
<file path=[Content_Types].xml><?xml version="1.0" encoding="utf-8"?>
<Types xmlns="http://schemas.openxmlformats.org/package/2006/content-types">
  <Default Extension="bin" ContentType="application/vnd.openxmlformats-officedocument.oleObject"/>
  <Default Extension="docx" ContentType="application/vnd.openxmlformats-officedocument.wordprocessingml.document"/>
  <Default Extension="emf" ContentType="image/x-emf"/>
  <Default Extension="gif" ContentType="image/gif"/>
  <Default Extension="jpe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3.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4.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5.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6.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7.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8.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9.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0.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1.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2.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3.xml" ContentType="application/vnd.openxmlformats-officedocument.theme+xml"/>
  <Override PartName="/ppt/tags/tag51.xml" ContentType="application/vnd.openxmlformats-officedocument.presentationml.tags+xml"/>
  <Override PartName="/ppt/tags/tag52.xml" ContentType="application/vnd.openxmlformats-officedocument.presentationml.tags+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14.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15.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3.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0.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21.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22.xml" ContentType="application/vnd.openxmlformats-officedocument.presentationml.notesSlide+xml"/>
  <Override PartName="/ppt/tags/tag53.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54.xml" ContentType="application/vnd.openxmlformats-officedocument.presentationml.tag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ags/tag55.xml" ContentType="application/vnd.openxmlformats-officedocument.presentationml.tags+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75.xml" ContentType="application/vnd.openxmlformats-officedocument.presentationml.notesSlide+xml"/>
  <Override PartName="/ppt/charts/chart3.xml" ContentType="application/vnd.openxmlformats-officedocument.drawingml.chart+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ags/tag56.xml" ContentType="application/vnd.openxmlformats-officedocument.presentationml.tags+xml"/>
  <Override PartName="/ppt/tags/tag57.xml" ContentType="application/vnd.openxmlformats-officedocument.presentationml.tags+xml"/>
  <Override PartName="/ppt/notesSlides/notesSlide9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 id="2147483660" r:id="rId5"/>
    <p:sldMasterId id="2147483672" r:id="rId6"/>
    <p:sldMasterId id="2147483675" r:id="rId7"/>
    <p:sldMasterId id="2147483680" r:id="rId8"/>
    <p:sldMasterId id="2147483684" r:id="rId9"/>
    <p:sldMasterId id="2147483688" r:id="rId10"/>
    <p:sldMasterId id="2147483696" r:id="rId11"/>
    <p:sldMasterId id="2147483755" r:id="rId12"/>
    <p:sldMasterId id="2147483765" r:id="rId13"/>
    <p:sldMasterId id="2147483792" r:id="rId14"/>
    <p:sldMasterId id="2147483805" r:id="rId15"/>
    <p:sldMasterId id="2147483831" r:id="rId16"/>
    <p:sldMasterId id="2147483835" r:id="rId17"/>
    <p:sldMasterId id="2147483886" r:id="rId18"/>
    <p:sldMasterId id="2147483898" r:id="rId19"/>
  </p:sldMasterIdLst>
  <p:notesMasterIdLst>
    <p:notesMasterId r:id="rId156"/>
  </p:notesMasterIdLst>
  <p:sldIdLst>
    <p:sldId id="256" r:id="rId20"/>
    <p:sldId id="257" r:id="rId21"/>
    <p:sldId id="258" r:id="rId22"/>
    <p:sldId id="283" r:id="rId23"/>
    <p:sldId id="1508" r:id="rId24"/>
    <p:sldId id="1517" r:id="rId25"/>
    <p:sldId id="1488" r:id="rId26"/>
    <p:sldId id="1518" r:id="rId27"/>
    <p:sldId id="1505" r:id="rId28"/>
    <p:sldId id="1521" r:id="rId29"/>
    <p:sldId id="1509" r:id="rId30"/>
    <p:sldId id="1515" r:id="rId31"/>
    <p:sldId id="1453" r:id="rId32"/>
    <p:sldId id="1500" r:id="rId33"/>
    <p:sldId id="1459" r:id="rId34"/>
    <p:sldId id="1477" r:id="rId35"/>
    <p:sldId id="1522" r:id="rId36"/>
    <p:sldId id="1461" r:id="rId37"/>
    <p:sldId id="1490" r:id="rId38"/>
    <p:sldId id="1434" r:id="rId39"/>
    <p:sldId id="1510" r:id="rId40"/>
    <p:sldId id="1481" r:id="rId41"/>
    <p:sldId id="1411" r:id="rId42"/>
    <p:sldId id="1520" r:id="rId43"/>
    <p:sldId id="1487" r:id="rId44"/>
    <p:sldId id="1516" r:id="rId45"/>
    <p:sldId id="1514" r:id="rId46"/>
    <p:sldId id="1491" r:id="rId47"/>
    <p:sldId id="1492" r:id="rId48"/>
    <p:sldId id="12094" r:id="rId49"/>
    <p:sldId id="259" r:id="rId50"/>
    <p:sldId id="263" r:id="rId51"/>
    <p:sldId id="12079" r:id="rId52"/>
    <p:sldId id="998" r:id="rId53"/>
    <p:sldId id="12080" r:id="rId54"/>
    <p:sldId id="12081" r:id="rId55"/>
    <p:sldId id="12082" r:id="rId56"/>
    <p:sldId id="264" r:id="rId57"/>
    <p:sldId id="383" r:id="rId58"/>
    <p:sldId id="388" r:id="rId59"/>
    <p:sldId id="389" r:id="rId60"/>
    <p:sldId id="392" r:id="rId61"/>
    <p:sldId id="351" r:id="rId62"/>
    <p:sldId id="12092" r:id="rId63"/>
    <p:sldId id="356" r:id="rId64"/>
    <p:sldId id="393" r:id="rId65"/>
    <p:sldId id="12083" r:id="rId66"/>
    <p:sldId id="265" r:id="rId67"/>
    <p:sldId id="704" r:id="rId68"/>
    <p:sldId id="379" r:id="rId69"/>
    <p:sldId id="819" r:id="rId70"/>
    <p:sldId id="364" r:id="rId71"/>
    <p:sldId id="820" r:id="rId72"/>
    <p:sldId id="815" r:id="rId73"/>
    <p:sldId id="817" r:id="rId74"/>
    <p:sldId id="374" r:id="rId75"/>
    <p:sldId id="266" r:id="rId76"/>
    <p:sldId id="452" r:id="rId77"/>
    <p:sldId id="773" r:id="rId78"/>
    <p:sldId id="941" r:id="rId79"/>
    <p:sldId id="892" r:id="rId80"/>
    <p:sldId id="922" r:id="rId81"/>
    <p:sldId id="978" r:id="rId82"/>
    <p:sldId id="982" r:id="rId83"/>
    <p:sldId id="851" r:id="rId84"/>
    <p:sldId id="981" r:id="rId85"/>
    <p:sldId id="983" r:id="rId86"/>
    <p:sldId id="984" r:id="rId87"/>
    <p:sldId id="985" r:id="rId88"/>
    <p:sldId id="986" r:id="rId89"/>
    <p:sldId id="772" r:id="rId90"/>
    <p:sldId id="267" r:id="rId91"/>
    <p:sldId id="12091" r:id="rId92"/>
    <p:sldId id="645" r:id="rId93"/>
    <p:sldId id="646" r:id="rId94"/>
    <p:sldId id="656" r:id="rId95"/>
    <p:sldId id="622" r:id="rId96"/>
    <p:sldId id="662" r:id="rId97"/>
    <p:sldId id="665" r:id="rId98"/>
    <p:sldId id="668" r:id="rId99"/>
    <p:sldId id="678" r:id="rId100"/>
    <p:sldId id="679" r:id="rId101"/>
    <p:sldId id="673" r:id="rId102"/>
    <p:sldId id="674" r:id="rId103"/>
    <p:sldId id="680" r:id="rId104"/>
    <p:sldId id="676" r:id="rId105"/>
    <p:sldId id="593" r:id="rId106"/>
    <p:sldId id="12095" r:id="rId107"/>
    <p:sldId id="260" r:id="rId108"/>
    <p:sldId id="268" r:id="rId109"/>
    <p:sldId id="504" r:id="rId110"/>
    <p:sldId id="1627" r:id="rId111"/>
    <p:sldId id="552" r:id="rId112"/>
    <p:sldId id="507" r:id="rId113"/>
    <p:sldId id="508" r:id="rId114"/>
    <p:sldId id="1588" r:id="rId115"/>
    <p:sldId id="1589" r:id="rId116"/>
    <p:sldId id="12093" r:id="rId117"/>
    <p:sldId id="1386" r:id="rId118"/>
    <p:sldId id="1590" r:id="rId119"/>
    <p:sldId id="1626" r:id="rId120"/>
    <p:sldId id="728" r:id="rId121"/>
    <p:sldId id="752" r:id="rId122"/>
    <p:sldId id="1429" r:id="rId123"/>
    <p:sldId id="578" r:id="rId124"/>
    <p:sldId id="271" r:id="rId125"/>
    <p:sldId id="12084" r:id="rId126"/>
    <p:sldId id="293" r:id="rId127"/>
    <p:sldId id="295" r:id="rId128"/>
    <p:sldId id="360" r:id="rId129"/>
    <p:sldId id="376" r:id="rId130"/>
    <p:sldId id="385" r:id="rId131"/>
    <p:sldId id="386" r:id="rId132"/>
    <p:sldId id="387" r:id="rId133"/>
    <p:sldId id="12085" r:id="rId134"/>
    <p:sldId id="12086" r:id="rId135"/>
    <p:sldId id="288" r:id="rId136"/>
    <p:sldId id="269" r:id="rId137"/>
    <p:sldId id="12087" r:id="rId138"/>
    <p:sldId id="12088" r:id="rId139"/>
    <p:sldId id="12089" r:id="rId140"/>
    <p:sldId id="12090" r:id="rId141"/>
    <p:sldId id="303" r:id="rId142"/>
    <p:sldId id="302" r:id="rId143"/>
    <p:sldId id="305" r:id="rId144"/>
    <p:sldId id="287" r:id="rId145"/>
    <p:sldId id="270" r:id="rId146"/>
    <p:sldId id="1567" r:id="rId147"/>
    <p:sldId id="1741" r:id="rId148"/>
    <p:sldId id="1744" r:id="rId149"/>
    <p:sldId id="1742" r:id="rId150"/>
    <p:sldId id="1745" r:id="rId151"/>
    <p:sldId id="1747" r:id="rId152"/>
    <p:sldId id="1258" r:id="rId153"/>
    <p:sldId id="12096" r:id="rId154"/>
    <p:sldId id="276" r:id="rId15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A9FD4CC-F86A-467F-BFF9-C603229DDE40}" v="13" dt="2021-11-03T18:43:48.527"/>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08" autoAdjust="0"/>
    <p:restoredTop sz="94660"/>
  </p:normalViewPr>
  <p:slideViewPr>
    <p:cSldViewPr>
      <p:cViewPr varScale="1">
        <p:scale>
          <a:sx n="109" d="100"/>
          <a:sy n="109" d="100"/>
        </p:scale>
        <p:origin x="1692" y="108"/>
      </p:cViewPr>
      <p:guideLst>
        <p:guide orient="horz" pos="2160"/>
        <p:guide pos="2880"/>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63" Type="http://schemas.openxmlformats.org/officeDocument/2006/relationships/slide" Target="slides/slide44.xml"/><Relationship Id="rId84" Type="http://schemas.openxmlformats.org/officeDocument/2006/relationships/slide" Target="slides/slide65.xml"/><Relationship Id="rId138" Type="http://schemas.openxmlformats.org/officeDocument/2006/relationships/slide" Target="slides/slide119.xml"/><Relationship Id="rId159" Type="http://schemas.openxmlformats.org/officeDocument/2006/relationships/theme" Target="theme/theme1.xml"/><Relationship Id="rId107" Type="http://schemas.openxmlformats.org/officeDocument/2006/relationships/slide" Target="slides/slide88.xml"/><Relationship Id="rId11" Type="http://schemas.openxmlformats.org/officeDocument/2006/relationships/slideMaster" Target="slideMasters/slideMaster8.xml"/><Relationship Id="rId32" Type="http://schemas.openxmlformats.org/officeDocument/2006/relationships/slide" Target="slides/slide13.xml"/><Relationship Id="rId53" Type="http://schemas.openxmlformats.org/officeDocument/2006/relationships/slide" Target="slides/slide34.xml"/><Relationship Id="rId74" Type="http://schemas.openxmlformats.org/officeDocument/2006/relationships/slide" Target="slides/slide55.xml"/><Relationship Id="rId128" Type="http://schemas.openxmlformats.org/officeDocument/2006/relationships/slide" Target="slides/slide109.xml"/><Relationship Id="rId149" Type="http://schemas.openxmlformats.org/officeDocument/2006/relationships/slide" Target="slides/slide130.xml"/><Relationship Id="rId5" Type="http://schemas.openxmlformats.org/officeDocument/2006/relationships/slideMaster" Target="slideMasters/slideMaster2.xml"/><Relationship Id="rId95" Type="http://schemas.openxmlformats.org/officeDocument/2006/relationships/slide" Target="slides/slide76.xml"/><Relationship Id="rId160" Type="http://schemas.openxmlformats.org/officeDocument/2006/relationships/tableStyles" Target="tableStyles.xml"/><Relationship Id="rId22" Type="http://schemas.openxmlformats.org/officeDocument/2006/relationships/slide" Target="slides/slide3.xml"/><Relationship Id="rId43" Type="http://schemas.openxmlformats.org/officeDocument/2006/relationships/slide" Target="slides/slide24.xml"/><Relationship Id="rId64" Type="http://schemas.openxmlformats.org/officeDocument/2006/relationships/slide" Target="slides/slide45.xml"/><Relationship Id="rId118" Type="http://schemas.openxmlformats.org/officeDocument/2006/relationships/slide" Target="slides/slide99.xml"/><Relationship Id="rId139" Type="http://schemas.openxmlformats.org/officeDocument/2006/relationships/slide" Target="slides/slide120.xml"/><Relationship Id="rId85" Type="http://schemas.openxmlformats.org/officeDocument/2006/relationships/slide" Target="slides/slide66.xml"/><Relationship Id="rId150" Type="http://schemas.openxmlformats.org/officeDocument/2006/relationships/slide" Target="slides/slide131.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33" Type="http://schemas.openxmlformats.org/officeDocument/2006/relationships/slide" Target="slides/slide14.xml"/><Relationship Id="rId38" Type="http://schemas.openxmlformats.org/officeDocument/2006/relationships/slide" Target="slides/slide19.xml"/><Relationship Id="rId59" Type="http://schemas.openxmlformats.org/officeDocument/2006/relationships/slide" Target="slides/slide40.xml"/><Relationship Id="rId103" Type="http://schemas.openxmlformats.org/officeDocument/2006/relationships/slide" Target="slides/slide84.xml"/><Relationship Id="rId108" Type="http://schemas.openxmlformats.org/officeDocument/2006/relationships/slide" Target="slides/slide89.xml"/><Relationship Id="rId124" Type="http://schemas.openxmlformats.org/officeDocument/2006/relationships/slide" Target="slides/slide105.xml"/><Relationship Id="rId129" Type="http://schemas.openxmlformats.org/officeDocument/2006/relationships/slide" Target="slides/slide110.xml"/><Relationship Id="rId54" Type="http://schemas.openxmlformats.org/officeDocument/2006/relationships/slide" Target="slides/slide35.xml"/><Relationship Id="rId70" Type="http://schemas.openxmlformats.org/officeDocument/2006/relationships/slide" Target="slides/slide51.xml"/><Relationship Id="rId75" Type="http://schemas.openxmlformats.org/officeDocument/2006/relationships/slide" Target="slides/slide56.xml"/><Relationship Id="rId91" Type="http://schemas.openxmlformats.org/officeDocument/2006/relationships/slide" Target="slides/slide72.xml"/><Relationship Id="rId96" Type="http://schemas.openxmlformats.org/officeDocument/2006/relationships/slide" Target="slides/slide77.xml"/><Relationship Id="rId140" Type="http://schemas.openxmlformats.org/officeDocument/2006/relationships/slide" Target="slides/slide121.xml"/><Relationship Id="rId145" Type="http://schemas.openxmlformats.org/officeDocument/2006/relationships/slide" Target="slides/slide126.xml"/><Relationship Id="rId161"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 Target="slides/slide4.xml"/><Relationship Id="rId28" Type="http://schemas.openxmlformats.org/officeDocument/2006/relationships/slide" Target="slides/slide9.xml"/><Relationship Id="rId49" Type="http://schemas.openxmlformats.org/officeDocument/2006/relationships/slide" Target="slides/slide30.xml"/><Relationship Id="rId114" Type="http://schemas.openxmlformats.org/officeDocument/2006/relationships/slide" Target="slides/slide95.xml"/><Relationship Id="rId119" Type="http://schemas.openxmlformats.org/officeDocument/2006/relationships/slide" Target="slides/slide100.xml"/><Relationship Id="rId44" Type="http://schemas.openxmlformats.org/officeDocument/2006/relationships/slide" Target="slides/slide25.xml"/><Relationship Id="rId60" Type="http://schemas.openxmlformats.org/officeDocument/2006/relationships/slide" Target="slides/slide41.xml"/><Relationship Id="rId65" Type="http://schemas.openxmlformats.org/officeDocument/2006/relationships/slide" Target="slides/slide46.xml"/><Relationship Id="rId81" Type="http://schemas.openxmlformats.org/officeDocument/2006/relationships/slide" Target="slides/slide62.xml"/><Relationship Id="rId86" Type="http://schemas.openxmlformats.org/officeDocument/2006/relationships/slide" Target="slides/slide67.xml"/><Relationship Id="rId130" Type="http://schemas.openxmlformats.org/officeDocument/2006/relationships/slide" Target="slides/slide111.xml"/><Relationship Id="rId135" Type="http://schemas.openxmlformats.org/officeDocument/2006/relationships/slide" Target="slides/slide116.xml"/><Relationship Id="rId151" Type="http://schemas.openxmlformats.org/officeDocument/2006/relationships/slide" Target="slides/slide132.xml"/><Relationship Id="rId156" Type="http://schemas.openxmlformats.org/officeDocument/2006/relationships/notesMaster" Target="notesMasters/notesMaster1.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20.xml"/><Relationship Id="rId109" Type="http://schemas.openxmlformats.org/officeDocument/2006/relationships/slide" Target="slides/slide90.xml"/><Relationship Id="rId34" Type="http://schemas.openxmlformats.org/officeDocument/2006/relationships/slide" Target="slides/slide15.xml"/><Relationship Id="rId50" Type="http://schemas.openxmlformats.org/officeDocument/2006/relationships/slide" Target="slides/slide31.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04" Type="http://schemas.openxmlformats.org/officeDocument/2006/relationships/slide" Target="slides/slide85.xml"/><Relationship Id="rId120" Type="http://schemas.openxmlformats.org/officeDocument/2006/relationships/slide" Target="slides/slide101.xml"/><Relationship Id="rId125" Type="http://schemas.openxmlformats.org/officeDocument/2006/relationships/slide" Target="slides/slide106.xml"/><Relationship Id="rId141" Type="http://schemas.openxmlformats.org/officeDocument/2006/relationships/slide" Target="slides/slide122.xml"/><Relationship Id="rId146" Type="http://schemas.openxmlformats.org/officeDocument/2006/relationships/slide" Target="slides/slide127.xml"/><Relationship Id="rId7" Type="http://schemas.openxmlformats.org/officeDocument/2006/relationships/slideMaster" Target="slideMasters/slideMaster4.xml"/><Relationship Id="rId71" Type="http://schemas.openxmlformats.org/officeDocument/2006/relationships/slide" Target="slides/slide52.xml"/><Relationship Id="rId92" Type="http://schemas.openxmlformats.org/officeDocument/2006/relationships/slide" Target="slides/slide73.xml"/><Relationship Id="rId162" Type="http://schemas.microsoft.com/office/2015/10/relationships/revisionInfo" Target="revisionInfo.xml"/><Relationship Id="rId2" Type="http://schemas.openxmlformats.org/officeDocument/2006/relationships/customXml" Target="../customXml/item2.xml"/><Relationship Id="rId29" Type="http://schemas.openxmlformats.org/officeDocument/2006/relationships/slide" Target="slides/slide10.xml"/><Relationship Id="rId24" Type="http://schemas.openxmlformats.org/officeDocument/2006/relationships/slide" Target="slides/slide5.xml"/><Relationship Id="rId40" Type="http://schemas.openxmlformats.org/officeDocument/2006/relationships/slide" Target="slides/slide21.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15" Type="http://schemas.openxmlformats.org/officeDocument/2006/relationships/slide" Target="slides/slide96.xml"/><Relationship Id="rId131" Type="http://schemas.openxmlformats.org/officeDocument/2006/relationships/slide" Target="slides/slide112.xml"/><Relationship Id="rId136" Type="http://schemas.openxmlformats.org/officeDocument/2006/relationships/slide" Target="slides/slide117.xml"/><Relationship Id="rId157" Type="http://schemas.openxmlformats.org/officeDocument/2006/relationships/presProps" Target="presProps.xml"/><Relationship Id="rId61" Type="http://schemas.openxmlformats.org/officeDocument/2006/relationships/slide" Target="slides/slide42.xml"/><Relationship Id="rId82" Type="http://schemas.openxmlformats.org/officeDocument/2006/relationships/slide" Target="slides/slide63.xml"/><Relationship Id="rId152" Type="http://schemas.openxmlformats.org/officeDocument/2006/relationships/slide" Target="slides/slide133.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30" Type="http://schemas.openxmlformats.org/officeDocument/2006/relationships/slide" Target="slides/slide11.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8" Type="http://schemas.openxmlformats.org/officeDocument/2006/relationships/slideMaster" Target="slideMasters/slideMaster5.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3" Type="http://schemas.openxmlformats.org/officeDocument/2006/relationships/customXml" Target="../customXml/item3.xml"/><Relationship Id="rId25" Type="http://schemas.openxmlformats.org/officeDocument/2006/relationships/slide" Target="slides/slide6.xml"/><Relationship Id="rId46" Type="http://schemas.openxmlformats.org/officeDocument/2006/relationships/slide" Target="slides/slide27.xml"/><Relationship Id="rId67" Type="http://schemas.openxmlformats.org/officeDocument/2006/relationships/slide" Target="slides/slide48.xml"/><Relationship Id="rId116" Type="http://schemas.openxmlformats.org/officeDocument/2006/relationships/slide" Target="slides/slide97.xml"/><Relationship Id="rId137" Type="http://schemas.openxmlformats.org/officeDocument/2006/relationships/slide" Target="slides/slide118.xml"/><Relationship Id="rId158" Type="http://schemas.openxmlformats.org/officeDocument/2006/relationships/viewProps" Target="viewProps.xml"/><Relationship Id="rId20" Type="http://schemas.openxmlformats.org/officeDocument/2006/relationships/slide" Target="slides/slide1.xml"/><Relationship Id="rId41" Type="http://schemas.openxmlformats.org/officeDocument/2006/relationships/slide" Target="slides/slide22.xml"/><Relationship Id="rId62" Type="http://schemas.openxmlformats.org/officeDocument/2006/relationships/slide" Target="slides/slide43.xml"/><Relationship Id="rId83" Type="http://schemas.openxmlformats.org/officeDocument/2006/relationships/slide" Target="slides/slide64.xml"/><Relationship Id="rId88" Type="http://schemas.openxmlformats.org/officeDocument/2006/relationships/slide" Target="slides/slide69.xml"/><Relationship Id="rId111" Type="http://schemas.openxmlformats.org/officeDocument/2006/relationships/slide" Target="slides/slide92.xml"/><Relationship Id="rId132" Type="http://schemas.openxmlformats.org/officeDocument/2006/relationships/slide" Target="slides/slide113.xml"/><Relationship Id="rId153" Type="http://schemas.openxmlformats.org/officeDocument/2006/relationships/slide" Target="slides/slide134.xml"/><Relationship Id="rId15" Type="http://schemas.openxmlformats.org/officeDocument/2006/relationships/slideMaster" Target="slideMasters/slideMaster12.xml"/><Relationship Id="rId36" Type="http://schemas.openxmlformats.org/officeDocument/2006/relationships/slide" Target="slides/slide17.xml"/><Relationship Id="rId57" Type="http://schemas.openxmlformats.org/officeDocument/2006/relationships/slide" Target="slides/slide38.xml"/><Relationship Id="rId106" Type="http://schemas.openxmlformats.org/officeDocument/2006/relationships/slide" Target="slides/slide87.xml"/><Relationship Id="rId127" Type="http://schemas.openxmlformats.org/officeDocument/2006/relationships/slide" Target="slides/slide108.xml"/><Relationship Id="rId10" Type="http://schemas.openxmlformats.org/officeDocument/2006/relationships/slideMaster" Target="slideMasters/slideMaster7.xml"/><Relationship Id="rId31" Type="http://schemas.openxmlformats.org/officeDocument/2006/relationships/slide" Target="slides/slide12.xml"/><Relationship Id="rId52" Type="http://schemas.openxmlformats.org/officeDocument/2006/relationships/slide" Target="slides/slide33.xml"/><Relationship Id="rId73" Type="http://schemas.openxmlformats.org/officeDocument/2006/relationships/slide" Target="slides/slide54.xml"/><Relationship Id="rId78" Type="http://schemas.openxmlformats.org/officeDocument/2006/relationships/slide" Target="slides/slide59.xml"/><Relationship Id="rId94" Type="http://schemas.openxmlformats.org/officeDocument/2006/relationships/slide" Target="slides/slide75.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43" Type="http://schemas.openxmlformats.org/officeDocument/2006/relationships/slide" Target="slides/slide124.xml"/><Relationship Id="rId148" Type="http://schemas.openxmlformats.org/officeDocument/2006/relationships/slide" Target="slides/slide129.xml"/><Relationship Id="rId4" Type="http://schemas.openxmlformats.org/officeDocument/2006/relationships/slideMaster" Target="slideMasters/slideMaster1.xml"/><Relationship Id="rId9" Type="http://schemas.openxmlformats.org/officeDocument/2006/relationships/slideMaster" Target="slideMasters/slideMaster6.xml"/><Relationship Id="rId26" Type="http://schemas.openxmlformats.org/officeDocument/2006/relationships/slide" Target="slides/slide7.xml"/><Relationship Id="rId47" Type="http://schemas.openxmlformats.org/officeDocument/2006/relationships/slide" Target="slides/slide28.xml"/><Relationship Id="rId68" Type="http://schemas.openxmlformats.org/officeDocument/2006/relationships/slide" Target="slides/slide49.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54" Type="http://schemas.openxmlformats.org/officeDocument/2006/relationships/slide" Target="slides/slide135.xml"/><Relationship Id="rId16" Type="http://schemas.openxmlformats.org/officeDocument/2006/relationships/slideMaster" Target="slideMasters/slideMaster13.xml"/><Relationship Id="rId37" Type="http://schemas.openxmlformats.org/officeDocument/2006/relationships/slide" Target="slides/slide18.xml"/><Relationship Id="rId58" Type="http://schemas.openxmlformats.org/officeDocument/2006/relationships/slide" Target="slides/slide39.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44" Type="http://schemas.openxmlformats.org/officeDocument/2006/relationships/slide" Target="slides/slide125.xml"/><Relationship Id="rId90" Type="http://schemas.openxmlformats.org/officeDocument/2006/relationships/slide" Target="slides/slide71.xml"/><Relationship Id="rId27" Type="http://schemas.openxmlformats.org/officeDocument/2006/relationships/slide" Target="slides/slide8.xml"/><Relationship Id="rId48" Type="http://schemas.openxmlformats.org/officeDocument/2006/relationships/slide" Target="slides/slide29.xml"/><Relationship Id="rId69" Type="http://schemas.openxmlformats.org/officeDocument/2006/relationships/slide" Target="slides/slide50.xml"/><Relationship Id="rId113" Type="http://schemas.openxmlformats.org/officeDocument/2006/relationships/slide" Target="slides/slide94.xml"/><Relationship Id="rId134" Type="http://schemas.openxmlformats.org/officeDocument/2006/relationships/slide" Target="slides/slide115.xml"/><Relationship Id="rId80" Type="http://schemas.openxmlformats.org/officeDocument/2006/relationships/slide" Target="slides/slide61.xml"/><Relationship Id="rId155" Type="http://schemas.openxmlformats.org/officeDocument/2006/relationships/slide" Target="slides/slide13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bdullah Qaisar" userId="c1c742e9-a7df-4472-91ec-9ca1f1d9bc84" providerId="ADAL" clId="{5A9FD4CC-F86A-467F-BFF9-C603229DDE40}"/>
    <pc:docChg chg="undo custSel addSld delSld modSld addMainMaster delMainMaster">
      <pc:chgData name="Abdullah Qaisar" userId="c1c742e9-a7df-4472-91ec-9ca1f1d9bc84" providerId="ADAL" clId="{5A9FD4CC-F86A-467F-BFF9-C603229DDE40}" dt="2021-11-03T18:42:33.025" v="7" actId="6264"/>
      <pc:docMkLst>
        <pc:docMk/>
      </pc:docMkLst>
      <pc:sldChg chg="add del">
        <pc:chgData name="Abdullah Qaisar" userId="c1c742e9-a7df-4472-91ec-9ca1f1d9bc84" providerId="ADAL" clId="{5A9FD4CC-F86A-467F-BFF9-C603229DDE40}" dt="2021-11-03T16:42:30.311" v="4" actId="47"/>
        <pc:sldMkLst>
          <pc:docMk/>
          <pc:sldMk cId="0" sldId="256"/>
        </pc:sldMkLst>
      </pc:sldChg>
      <pc:sldChg chg="add del">
        <pc:chgData name="Abdullah Qaisar" userId="c1c742e9-a7df-4472-91ec-9ca1f1d9bc84" providerId="ADAL" clId="{5A9FD4CC-F86A-467F-BFF9-C603229DDE40}" dt="2021-11-03T16:42:29.802" v="3" actId="47"/>
        <pc:sldMkLst>
          <pc:docMk/>
          <pc:sldMk cId="4179175767" sldId="257"/>
        </pc:sldMkLst>
      </pc:sldChg>
      <pc:sldChg chg="add del">
        <pc:chgData name="Abdullah Qaisar" userId="c1c742e9-a7df-4472-91ec-9ca1f1d9bc84" providerId="ADAL" clId="{5A9FD4CC-F86A-467F-BFF9-C603229DDE40}" dt="2021-11-03T16:42:30.375" v="5" actId="47"/>
        <pc:sldMkLst>
          <pc:docMk/>
          <pc:sldMk cId="901750874" sldId="259"/>
        </pc:sldMkLst>
      </pc:sldChg>
      <pc:sldChg chg="add del">
        <pc:chgData name="Abdullah Qaisar" userId="c1c742e9-a7df-4472-91ec-9ca1f1d9bc84" providerId="ADAL" clId="{5A9FD4CC-F86A-467F-BFF9-C603229DDE40}" dt="2021-11-03T16:42:30.375" v="5" actId="47"/>
        <pc:sldMkLst>
          <pc:docMk/>
          <pc:sldMk cId="3310188057" sldId="260"/>
        </pc:sldMkLst>
      </pc:sldChg>
      <pc:sldChg chg="add del">
        <pc:chgData name="Abdullah Qaisar" userId="c1c742e9-a7df-4472-91ec-9ca1f1d9bc84" providerId="ADAL" clId="{5A9FD4CC-F86A-467F-BFF9-C603229DDE40}" dt="2021-11-03T16:42:30.375" v="5" actId="47"/>
        <pc:sldMkLst>
          <pc:docMk/>
          <pc:sldMk cId="182235651" sldId="263"/>
        </pc:sldMkLst>
      </pc:sldChg>
      <pc:sldChg chg="add del">
        <pc:chgData name="Abdullah Qaisar" userId="c1c742e9-a7df-4472-91ec-9ca1f1d9bc84" providerId="ADAL" clId="{5A9FD4CC-F86A-467F-BFF9-C603229DDE40}" dt="2021-11-03T16:42:30.375" v="5" actId="47"/>
        <pc:sldMkLst>
          <pc:docMk/>
          <pc:sldMk cId="3832784439" sldId="264"/>
        </pc:sldMkLst>
      </pc:sldChg>
      <pc:sldChg chg="add del">
        <pc:chgData name="Abdullah Qaisar" userId="c1c742e9-a7df-4472-91ec-9ca1f1d9bc84" providerId="ADAL" clId="{5A9FD4CC-F86A-467F-BFF9-C603229DDE40}" dt="2021-11-03T16:42:30.375" v="5" actId="47"/>
        <pc:sldMkLst>
          <pc:docMk/>
          <pc:sldMk cId="2288734013" sldId="265"/>
        </pc:sldMkLst>
      </pc:sldChg>
      <pc:sldChg chg="add del">
        <pc:chgData name="Abdullah Qaisar" userId="c1c742e9-a7df-4472-91ec-9ca1f1d9bc84" providerId="ADAL" clId="{5A9FD4CC-F86A-467F-BFF9-C603229DDE40}" dt="2021-11-03T16:42:30.375" v="5" actId="47"/>
        <pc:sldMkLst>
          <pc:docMk/>
          <pc:sldMk cId="3324095598" sldId="266"/>
        </pc:sldMkLst>
      </pc:sldChg>
      <pc:sldChg chg="add del">
        <pc:chgData name="Abdullah Qaisar" userId="c1c742e9-a7df-4472-91ec-9ca1f1d9bc84" providerId="ADAL" clId="{5A9FD4CC-F86A-467F-BFF9-C603229DDE40}" dt="2021-11-03T16:42:30.375" v="5" actId="47"/>
        <pc:sldMkLst>
          <pc:docMk/>
          <pc:sldMk cId="4251510205" sldId="267"/>
        </pc:sldMkLst>
      </pc:sldChg>
      <pc:sldChg chg="add del">
        <pc:chgData name="Abdullah Qaisar" userId="c1c742e9-a7df-4472-91ec-9ca1f1d9bc84" providerId="ADAL" clId="{5A9FD4CC-F86A-467F-BFF9-C603229DDE40}" dt="2021-11-03T16:42:30.375" v="5" actId="47"/>
        <pc:sldMkLst>
          <pc:docMk/>
          <pc:sldMk cId="582730333" sldId="268"/>
        </pc:sldMkLst>
      </pc:sldChg>
      <pc:sldChg chg="add del">
        <pc:chgData name="Abdullah Qaisar" userId="c1c742e9-a7df-4472-91ec-9ca1f1d9bc84" providerId="ADAL" clId="{5A9FD4CC-F86A-467F-BFF9-C603229DDE40}" dt="2021-11-03T16:42:30.375" v="5" actId="47"/>
        <pc:sldMkLst>
          <pc:docMk/>
          <pc:sldMk cId="1789900964" sldId="269"/>
        </pc:sldMkLst>
      </pc:sldChg>
      <pc:sldChg chg="add del">
        <pc:chgData name="Abdullah Qaisar" userId="c1c742e9-a7df-4472-91ec-9ca1f1d9bc84" providerId="ADAL" clId="{5A9FD4CC-F86A-467F-BFF9-C603229DDE40}" dt="2021-11-03T16:42:30.375" v="5" actId="47"/>
        <pc:sldMkLst>
          <pc:docMk/>
          <pc:sldMk cId="1493607312" sldId="270"/>
        </pc:sldMkLst>
      </pc:sldChg>
      <pc:sldChg chg="add del">
        <pc:chgData name="Abdullah Qaisar" userId="c1c742e9-a7df-4472-91ec-9ca1f1d9bc84" providerId="ADAL" clId="{5A9FD4CC-F86A-467F-BFF9-C603229DDE40}" dt="2021-11-03T16:42:30.375" v="5" actId="47"/>
        <pc:sldMkLst>
          <pc:docMk/>
          <pc:sldMk cId="1649367640" sldId="271"/>
        </pc:sldMkLst>
      </pc:sldChg>
      <pc:sldChg chg="add del">
        <pc:chgData name="Abdullah Qaisar" userId="c1c742e9-a7df-4472-91ec-9ca1f1d9bc84" providerId="ADAL" clId="{5A9FD4CC-F86A-467F-BFF9-C603229DDE40}" dt="2021-11-03T16:42:30.375" v="5" actId="47"/>
        <pc:sldMkLst>
          <pc:docMk/>
          <pc:sldMk cId="2786573905" sldId="276"/>
        </pc:sldMkLst>
      </pc:sldChg>
      <pc:sldChg chg="add del">
        <pc:chgData name="Abdullah Qaisar" userId="c1c742e9-a7df-4472-91ec-9ca1f1d9bc84" providerId="ADAL" clId="{5A9FD4CC-F86A-467F-BFF9-C603229DDE40}" dt="2021-11-03T16:42:30.375" v="5" actId="47"/>
        <pc:sldMkLst>
          <pc:docMk/>
          <pc:sldMk cId="2410277671" sldId="287"/>
        </pc:sldMkLst>
      </pc:sldChg>
      <pc:sldChg chg="add del">
        <pc:chgData name="Abdullah Qaisar" userId="c1c742e9-a7df-4472-91ec-9ca1f1d9bc84" providerId="ADAL" clId="{5A9FD4CC-F86A-467F-BFF9-C603229DDE40}" dt="2021-11-03T16:42:30.375" v="5" actId="47"/>
        <pc:sldMkLst>
          <pc:docMk/>
          <pc:sldMk cId="1731322478" sldId="288"/>
        </pc:sldMkLst>
      </pc:sldChg>
      <pc:sldChg chg="add del">
        <pc:chgData name="Abdullah Qaisar" userId="c1c742e9-a7df-4472-91ec-9ca1f1d9bc84" providerId="ADAL" clId="{5A9FD4CC-F86A-467F-BFF9-C603229DDE40}" dt="2021-11-03T16:42:30.375" v="5" actId="47"/>
        <pc:sldMkLst>
          <pc:docMk/>
          <pc:sldMk cId="3425680417" sldId="293"/>
        </pc:sldMkLst>
      </pc:sldChg>
      <pc:sldChg chg="add del">
        <pc:chgData name="Abdullah Qaisar" userId="c1c742e9-a7df-4472-91ec-9ca1f1d9bc84" providerId="ADAL" clId="{5A9FD4CC-F86A-467F-BFF9-C603229DDE40}" dt="2021-11-03T16:42:30.375" v="5" actId="47"/>
        <pc:sldMkLst>
          <pc:docMk/>
          <pc:sldMk cId="3150440505" sldId="295"/>
        </pc:sldMkLst>
      </pc:sldChg>
      <pc:sldChg chg="add del">
        <pc:chgData name="Abdullah Qaisar" userId="c1c742e9-a7df-4472-91ec-9ca1f1d9bc84" providerId="ADAL" clId="{5A9FD4CC-F86A-467F-BFF9-C603229DDE40}" dt="2021-11-03T16:42:30.375" v="5" actId="47"/>
        <pc:sldMkLst>
          <pc:docMk/>
          <pc:sldMk cId="2989357615" sldId="302"/>
        </pc:sldMkLst>
      </pc:sldChg>
      <pc:sldChg chg="add del">
        <pc:chgData name="Abdullah Qaisar" userId="c1c742e9-a7df-4472-91ec-9ca1f1d9bc84" providerId="ADAL" clId="{5A9FD4CC-F86A-467F-BFF9-C603229DDE40}" dt="2021-11-03T16:42:30.375" v="5" actId="47"/>
        <pc:sldMkLst>
          <pc:docMk/>
          <pc:sldMk cId="2681817502" sldId="303"/>
        </pc:sldMkLst>
      </pc:sldChg>
      <pc:sldChg chg="add del">
        <pc:chgData name="Abdullah Qaisar" userId="c1c742e9-a7df-4472-91ec-9ca1f1d9bc84" providerId="ADAL" clId="{5A9FD4CC-F86A-467F-BFF9-C603229DDE40}" dt="2021-11-03T16:42:30.375" v="5" actId="47"/>
        <pc:sldMkLst>
          <pc:docMk/>
          <pc:sldMk cId="3585490479" sldId="305"/>
        </pc:sldMkLst>
      </pc:sldChg>
      <pc:sldChg chg="add del">
        <pc:chgData name="Abdullah Qaisar" userId="c1c742e9-a7df-4472-91ec-9ca1f1d9bc84" providerId="ADAL" clId="{5A9FD4CC-F86A-467F-BFF9-C603229DDE40}" dt="2021-11-03T16:42:30.375" v="5" actId="47"/>
        <pc:sldMkLst>
          <pc:docMk/>
          <pc:sldMk cId="1292385564" sldId="351"/>
        </pc:sldMkLst>
      </pc:sldChg>
      <pc:sldChg chg="add del">
        <pc:chgData name="Abdullah Qaisar" userId="c1c742e9-a7df-4472-91ec-9ca1f1d9bc84" providerId="ADAL" clId="{5A9FD4CC-F86A-467F-BFF9-C603229DDE40}" dt="2021-11-03T16:42:30.375" v="5" actId="47"/>
        <pc:sldMkLst>
          <pc:docMk/>
          <pc:sldMk cId="642429578" sldId="356"/>
        </pc:sldMkLst>
      </pc:sldChg>
      <pc:sldChg chg="add del">
        <pc:chgData name="Abdullah Qaisar" userId="c1c742e9-a7df-4472-91ec-9ca1f1d9bc84" providerId="ADAL" clId="{5A9FD4CC-F86A-467F-BFF9-C603229DDE40}" dt="2021-11-03T16:42:30.375" v="5" actId="47"/>
        <pc:sldMkLst>
          <pc:docMk/>
          <pc:sldMk cId="1690164607" sldId="360"/>
        </pc:sldMkLst>
      </pc:sldChg>
      <pc:sldChg chg="add del">
        <pc:chgData name="Abdullah Qaisar" userId="c1c742e9-a7df-4472-91ec-9ca1f1d9bc84" providerId="ADAL" clId="{5A9FD4CC-F86A-467F-BFF9-C603229DDE40}" dt="2021-11-03T16:42:30.375" v="5" actId="47"/>
        <pc:sldMkLst>
          <pc:docMk/>
          <pc:sldMk cId="3325968018" sldId="364"/>
        </pc:sldMkLst>
      </pc:sldChg>
      <pc:sldChg chg="add del">
        <pc:chgData name="Abdullah Qaisar" userId="c1c742e9-a7df-4472-91ec-9ca1f1d9bc84" providerId="ADAL" clId="{5A9FD4CC-F86A-467F-BFF9-C603229DDE40}" dt="2021-11-03T16:42:30.375" v="5" actId="47"/>
        <pc:sldMkLst>
          <pc:docMk/>
          <pc:sldMk cId="3727266045" sldId="374"/>
        </pc:sldMkLst>
      </pc:sldChg>
      <pc:sldChg chg="add del">
        <pc:chgData name="Abdullah Qaisar" userId="c1c742e9-a7df-4472-91ec-9ca1f1d9bc84" providerId="ADAL" clId="{5A9FD4CC-F86A-467F-BFF9-C603229DDE40}" dt="2021-11-03T16:42:30.375" v="5" actId="47"/>
        <pc:sldMkLst>
          <pc:docMk/>
          <pc:sldMk cId="635692073" sldId="376"/>
        </pc:sldMkLst>
      </pc:sldChg>
      <pc:sldChg chg="add del">
        <pc:chgData name="Abdullah Qaisar" userId="c1c742e9-a7df-4472-91ec-9ca1f1d9bc84" providerId="ADAL" clId="{5A9FD4CC-F86A-467F-BFF9-C603229DDE40}" dt="2021-11-03T16:42:30.375" v="5" actId="47"/>
        <pc:sldMkLst>
          <pc:docMk/>
          <pc:sldMk cId="1131817940" sldId="379"/>
        </pc:sldMkLst>
      </pc:sldChg>
      <pc:sldChg chg="add del">
        <pc:chgData name="Abdullah Qaisar" userId="c1c742e9-a7df-4472-91ec-9ca1f1d9bc84" providerId="ADAL" clId="{5A9FD4CC-F86A-467F-BFF9-C603229DDE40}" dt="2021-11-03T16:42:30.375" v="5" actId="47"/>
        <pc:sldMkLst>
          <pc:docMk/>
          <pc:sldMk cId="934679219" sldId="383"/>
        </pc:sldMkLst>
      </pc:sldChg>
      <pc:sldChg chg="add del">
        <pc:chgData name="Abdullah Qaisar" userId="c1c742e9-a7df-4472-91ec-9ca1f1d9bc84" providerId="ADAL" clId="{5A9FD4CC-F86A-467F-BFF9-C603229DDE40}" dt="2021-11-03T16:42:30.375" v="5" actId="47"/>
        <pc:sldMkLst>
          <pc:docMk/>
          <pc:sldMk cId="1686233702" sldId="385"/>
        </pc:sldMkLst>
      </pc:sldChg>
      <pc:sldChg chg="add del">
        <pc:chgData name="Abdullah Qaisar" userId="c1c742e9-a7df-4472-91ec-9ca1f1d9bc84" providerId="ADAL" clId="{5A9FD4CC-F86A-467F-BFF9-C603229DDE40}" dt="2021-11-03T16:42:30.375" v="5" actId="47"/>
        <pc:sldMkLst>
          <pc:docMk/>
          <pc:sldMk cId="869871196" sldId="386"/>
        </pc:sldMkLst>
      </pc:sldChg>
      <pc:sldChg chg="add del">
        <pc:chgData name="Abdullah Qaisar" userId="c1c742e9-a7df-4472-91ec-9ca1f1d9bc84" providerId="ADAL" clId="{5A9FD4CC-F86A-467F-BFF9-C603229DDE40}" dt="2021-11-03T16:42:30.375" v="5" actId="47"/>
        <pc:sldMkLst>
          <pc:docMk/>
          <pc:sldMk cId="3332111674" sldId="387"/>
        </pc:sldMkLst>
      </pc:sldChg>
      <pc:sldChg chg="add del">
        <pc:chgData name="Abdullah Qaisar" userId="c1c742e9-a7df-4472-91ec-9ca1f1d9bc84" providerId="ADAL" clId="{5A9FD4CC-F86A-467F-BFF9-C603229DDE40}" dt="2021-11-03T16:42:30.375" v="5" actId="47"/>
        <pc:sldMkLst>
          <pc:docMk/>
          <pc:sldMk cId="913740758" sldId="388"/>
        </pc:sldMkLst>
      </pc:sldChg>
      <pc:sldChg chg="add del">
        <pc:chgData name="Abdullah Qaisar" userId="c1c742e9-a7df-4472-91ec-9ca1f1d9bc84" providerId="ADAL" clId="{5A9FD4CC-F86A-467F-BFF9-C603229DDE40}" dt="2021-11-03T16:42:30.375" v="5" actId="47"/>
        <pc:sldMkLst>
          <pc:docMk/>
          <pc:sldMk cId="2092258948" sldId="389"/>
        </pc:sldMkLst>
      </pc:sldChg>
      <pc:sldChg chg="add del">
        <pc:chgData name="Abdullah Qaisar" userId="c1c742e9-a7df-4472-91ec-9ca1f1d9bc84" providerId="ADAL" clId="{5A9FD4CC-F86A-467F-BFF9-C603229DDE40}" dt="2021-11-03T16:42:30.375" v="5" actId="47"/>
        <pc:sldMkLst>
          <pc:docMk/>
          <pc:sldMk cId="2232226581" sldId="392"/>
        </pc:sldMkLst>
      </pc:sldChg>
      <pc:sldChg chg="add del">
        <pc:chgData name="Abdullah Qaisar" userId="c1c742e9-a7df-4472-91ec-9ca1f1d9bc84" providerId="ADAL" clId="{5A9FD4CC-F86A-467F-BFF9-C603229DDE40}" dt="2021-11-03T16:42:30.375" v="5" actId="47"/>
        <pc:sldMkLst>
          <pc:docMk/>
          <pc:sldMk cId="3275291069" sldId="393"/>
        </pc:sldMkLst>
      </pc:sldChg>
      <pc:sldChg chg="add del">
        <pc:chgData name="Abdullah Qaisar" userId="c1c742e9-a7df-4472-91ec-9ca1f1d9bc84" providerId="ADAL" clId="{5A9FD4CC-F86A-467F-BFF9-C603229DDE40}" dt="2021-11-03T16:42:30.375" v="5" actId="47"/>
        <pc:sldMkLst>
          <pc:docMk/>
          <pc:sldMk cId="509664200" sldId="452"/>
        </pc:sldMkLst>
      </pc:sldChg>
      <pc:sldChg chg="add del">
        <pc:chgData name="Abdullah Qaisar" userId="c1c742e9-a7df-4472-91ec-9ca1f1d9bc84" providerId="ADAL" clId="{5A9FD4CC-F86A-467F-BFF9-C603229DDE40}" dt="2021-11-03T16:42:30.375" v="5" actId="47"/>
        <pc:sldMkLst>
          <pc:docMk/>
          <pc:sldMk cId="2229730409" sldId="504"/>
        </pc:sldMkLst>
      </pc:sldChg>
      <pc:sldChg chg="add del">
        <pc:chgData name="Abdullah Qaisar" userId="c1c742e9-a7df-4472-91ec-9ca1f1d9bc84" providerId="ADAL" clId="{5A9FD4CC-F86A-467F-BFF9-C603229DDE40}" dt="2021-11-03T16:42:30.375" v="5" actId="47"/>
        <pc:sldMkLst>
          <pc:docMk/>
          <pc:sldMk cId="3957019518" sldId="507"/>
        </pc:sldMkLst>
      </pc:sldChg>
      <pc:sldChg chg="add del">
        <pc:chgData name="Abdullah Qaisar" userId="c1c742e9-a7df-4472-91ec-9ca1f1d9bc84" providerId="ADAL" clId="{5A9FD4CC-F86A-467F-BFF9-C603229DDE40}" dt="2021-11-03T16:42:30.375" v="5" actId="47"/>
        <pc:sldMkLst>
          <pc:docMk/>
          <pc:sldMk cId="650536610" sldId="508"/>
        </pc:sldMkLst>
      </pc:sldChg>
      <pc:sldChg chg="add del">
        <pc:chgData name="Abdullah Qaisar" userId="c1c742e9-a7df-4472-91ec-9ca1f1d9bc84" providerId="ADAL" clId="{5A9FD4CC-F86A-467F-BFF9-C603229DDE40}" dt="2021-11-03T16:42:30.375" v="5" actId="47"/>
        <pc:sldMkLst>
          <pc:docMk/>
          <pc:sldMk cId="260993062" sldId="552"/>
        </pc:sldMkLst>
      </pc:sldChg>
      <pc:sldChg chg="add del">
        <pc:chgData name="Abdullah Qaisar" userId="c1c742e9-a7df-4472-91ec-9ca1f1d9bc84" providerId="ADAL" clId="{5A9FD4CC-F86A-467F-BFF9-C603229DDE40}" dt="2021-11-03T16:42:30.375" v="5" actId="47"/>
        <pc:sldMkLst>
          <pc:docMk/>
          <pc:sldMk cId="2788567660" sldId="578"/>
        </pc:sldMkLst>
      </pc:sldChg>
      <pc:sldChg chg="add del">
        <pc:chgData name="Abdullah Qaisar" userId="c1c742e9-a7df-4472-91ec-9ca1f1d9bc84" providerId="ADAL" clId="{5A9FD4CC-F86A-467F-BFF9-C603229DDE40}" dt="2021-11-03T16:42:30.375" v="5" actId="47"/>
        <pc:sldMkLst>
          <pc:docMk/>
          <pc:sldMk cId="563388612" sldId="593"/>
        </pc:sldMkLst>
      </pc:sldChg>
      <pc:sldChg chg="add del">
        <pc:chgData name="Abdullah Qaisar" userId="c1c742e9-a7df-4472-91ec-9ca1f1d9bc84" providerId="ADAL" clId="{5A9FD4CC-F86A-467F-BFF9-C603229DDE40}" dt="2021-11-03T16:42:30.375" v="5" actId="47"/>
        <pc:sldMkLst>
          <pc:docMk/>
          <pc:sldMk cId="2942221578" sldId="622"/>
        </pc:sldMkLst>
      </pc:sldChg>
      <pc:sldChg chg="add del">
        <pc:chgData name="Abdullah Qaisar" userId="c1c742e9-a7df-4472-91ec-9ca1f1d9bc84" providerId="ADAL" clId="{5A9FD4CC-F86A-467F-BFF9-C603229DDE40}" dt="2021-11-03T16:42:30.375" v="5" actId="47"/>
        <pc:sldMkLst>
          <pc:docMk/>
          <pc:sldMk cId="1577668133" sldId="645"/>
        </pc:sldMkLst>
      </pc:sldChg>
      <pc:sldChg chg="add del">
        <pc:chgData name="Abdullah Qaisar" userId="c1c742e9-a7df-4472-91ec-9ca1f1d9bc84" providerId="ADAL" clId="{5A9FD4CC-F86A-467F-BFF9-C603229DDE40}" dt="2021-11-03T16:42:30.375" v="5" actId="47"/>
        <pc:sldMkLst>
          <pc:docMk/>
          <pc:sldMk cId="1780896877" sldId="646"/>
        </pc:sldMkLst>
      </pc:sldChg>
      <pc:sldChg chg="add del">
        <pc:chgData name="Abdullah Qaisar" userId="c1c742e9-a7df-4472-91ec-9ca1f1d9bc84" providerId="ADAL" clId="{5A9FD4CC-F86A-467F-BFF9-C603229DDE40}" dt="2021-11-03T16:42:30.375" v="5" actId="47"/>
        <pc:sldMkLst>
          <pc:docMk/>
          <pc:sldMk cId="3660262654" sldId="656"/>
        </pc:sldMkLst>
      </pc:sldChg>
      <pc:sldChg chg="add del">
        <pc:chgData name="Abdullah Qaisar" userId="c1c742e9-a7df-4472-91ec-9ca1f1d9bc84" providerId="ADAL" clId="{5A9FD4CC-F86A-467F-BFF9-C603229DDE40}" dt="2021-11-03T16:42:30.375" v="5" actId="47"/>
        <pc:sldMkLst>
          <pc:docMk/>
          <pc:sldMk cId="1878335214" sldId="662"/>
        </pc:sldMkLst>
      </pc:sldChg>
      <pc:sldChg chg="add del">
        <pc:chgData name="Abdullah Qaisar" userId="c1c742e9-a7df-4472-91ec-9ca1f1d9bc84" providerId="ADAL" clId="{5A9FD4CC-F86A-467F-BFF9-C603229DDE40}" dt="2021-11-03T16:42:30.375" v="5" actId="47"/>
        <pc:sldMkLst>
          <pc:docMk/>
          <pc:sldMk cId="295942121" sldId="665"/>
        </pc:sldMkLst>
      </pc:sldChg>
      <pc:sldChg chg="add del">
        <pc:chgData name="Abdullah Qaisar" userId="c1c742e9-a7df-4472-91ec-9ca1f1d9bc84" providerId="ADAL" clId="{5A9FD4CC-F86A-467F-BFF9-C603229DDE40}" dt="2021-11-03T16:42:30.375" v="5" actId="47"/>
        <pc:sldMkLst>
          <pc:docMk/>
          <pc:sldMk cId="3340349586" sldId="668"/>
        </pc:sldMkLst>
      </pc:sldChg>
      <pc:sldChg chg="add del">
        <pc:chgData name="Abdullah Qaisar" userId="c1c742e9-a7df-4472-91ec-9ca1f1d9bc84" providerId="ADAL" clId="{5A9FD4CC-F86A-467F-BFF9-C603229DDE40}" dt="2021-11-03T16:42:30.375" v="5" actId="47"/>
        <pc:sldMkLst>
          <pc:docMk/>
          <pc:sldMk cId="3683743192" sldId="673"/>
        </pc:sldMkLst>
      </pc:sldChg>
      <pc:sldChg chg="add del">
        <pc:chgData name="Abdullah Qaisar" userId="c1c742e9-a7df-4472-91ec-9ca1f1d9bc84" providerId="ADAL" clId="{5A9FD4CC-F86A-467F-BFF9-C603229DDE40}" dt="2021-11-03T16:42:30.375" v="5" actId="47"/>
        <pc:sldMkLst>
          <pc:docMk/>
          <pc:sldMk cId="335847866" sldId="674"/>
        </pc:sldMkLst>
      </pc:sldChg>
      <pc:sldChg chg="add del">
        <pc:chgData name="Abdullah Qaisar" userId="c1c742e9-a7df-4472-91ec-9ca1f1d9bc84" providerId="ADAL" clId="{5A9FD4CC-F86A-467F-BFF9-C603229DDE40}" dt="2021-11-03T16:42:30.375" v="5" actId="47"/>
        <pc:sldMkLst>
          <pc:docMk/>
          <pc:sldMk cId="4174991373" sldId="676"/>
        </pc:sldMkLst>
      </pc:sldChg>
      <pc:sldChg chg="add del">
        <pc:chgData name="Abdullah Qaisar" userId="c1c742e9-a7df-4472-91ec-9ca1f1d9bc84" providerId="ADAL" clId="{5A9FD4CC-F86A-467F-BFF9-C603229DDE40}" dt="2021-11-03T16:42:30.375" v="5" actId="47"/>
        <pc:sldMkLst>
          <pc:docMk/>
          <pc:sldMk cId="699131713" sldId="678"/>
        </pc:sldMkLst>
      </pc:sldChg>
      <pc:sldChg chg="add del">
        <pc:chgData name="Abdullah Qaisar" userId="c1c742e9-a7df-4472-91ec-9ca1f1d9bc84" providerId="ADAL" clId="{5A9FD4CC-F86A-467F-BFF9-C603229DDE40}" dt="2021-11-03T16:42:30.375" v="5" actId="47"/>
        <pc:sldMkLst>
          <pc:docMk/>
          <pc:sldMk cId="1485838490" sldId="679"/>
        </pc:sldMkLst>
      </pc:sldChg>
      <pc:sldChg chg="add del">
        <pc:chgData name="Abdullah Qaisar" userId="c1c742e9-a7df-4472-91ec-9ca1f1d9bc84" providerId="ADAL" clId="{5A9FD4CC-F86A-467F-BFF9-C603229DDE40}" dt="2021-11-03T16:42:30.375" v="5" actId="47"/>
        <pc:sldMkLst>
          <pc:docMk/>
          <pc:sldMk cId="2985997491" sldId="680"/>
        </pc:sldMkLst>
      </pc:sldChg>
      <pc:sldChg chg="add del">
        <pc:chgData name="Abdullah Qaisar" userId="c1c742e9-a7df-4472-91ec-9ca1f1d9bc84" providerId="ADAL" clId="{5A9FD4CC-F86A-467F-BFF9-C603229DDE40}" dt="2021-11-03T16:42:30.375" v="5" actId="47"/>
        <pc:sldMkLst>
          <pc:docMk/>
          <pc:sldMk cId="1256265558" sldId="704"/>
        </pc:sldMkLst>
      </pc:sldChg>
      <pc:sldChg chg="add del">
        <pc:chgData name="Abdullah Qaisar" userId="c1c742e9-a7df-4472-91ec-9ca1f1d9bc84" providerId="ADAL" clId="{5A9FD4CC-F86A-467F-BFF9-C603229DDE40}" dt="2021-11-03T16:42:30.375" v="5" actId="47"/>
        <pc:sldMkLst>
          <pc:docMk/>
          <pc:sldMk cId="2831588423" sldId="728"/>
        </pc:sldMkLst>
      </pc:sldChg>
      <pc:sldChg chg="add del">
        <pc:chgData name="Abdullah Qaisar" userId="c1c742e9-a7df-4472-91ec-9ca1f1d9bc84" providerId="ADAL" clId="{5A9FD4CC-F86A-467F-BFF9-C603229DDE40}" dt="2021-11-03T16:42:30.375" v="5" actId="47"/>
        <pc:sldMkLst>
          <pc:docMk/>
          <pc:sldMk cId="2583134120" sldId="752"/>
        </pc:sldMkLst>
      </pc:sldChg>
      <pc:sldChg chg="add del">
        <pc:chgData name="Abdullah Qaisar" userId="c1c742e9-a7df-4472-91ec-9ca1f1d9bc84" providerId="ADAL" clId="{5A9FD4CC-F86A-467F-BFF9-C603229DDE40}" dt="2021-11-03T16:42:30.375" v="5" actId="47"/>
        <pc:sldMkLst>
          <pc:docMk/>
          <pc:sldMk cId="2918488092" sldId="772"/>
        </pc:sldMkLst>
      </pc:sldChg>
      <pc:sldChg chg="add del">
        <pc:chgData name="Abdullah Qaisar" userId="c1c742e9-a7df-4472-91ec-9ca1f1d9bc84" providerId="ADAL" clId="{5A9FD4CC-F86A-467F-BFF9-C603229DDE40}" dt="2021-11-03T16:42:30.375" v="5" actId="47"/>
        <pc:sldMkLst>
          <pc:docMk/>
          <pc:sldMk cId="439939101" sldId="773"/>
        </pc:sldMkLst>
      </pc:sldChg>
      <pc:sldChg chg="add del">
        <pc:chgData name="Abdullah Qaisar" userId="c1c742e9-a7df-4472-91ec-9ca1f1d9bc84" providerId="ADAL" clId="{5A9FD4CC-F86A-467F-BFF9-C603229DDE40}" dt="2021-11-03T16:42:30.375" v="5" actId="47"/>
        <pc:sldMkLst>
          <pc:docMk/>
          <pc:sldMk cId="3894966620" sldId="815"/>
        </pc:sldMkLst>
      </pc:sldChg>
      <pc:sldChg chg="add del">
        <pc:chgData name="Abdullah Qaisar" userId="c1c742e9-a7df-4472-91ec-9ca1f1d9bc84" providerId="ADAL" clId="{5A9FD4CC-F86A-467F-BFF9-C603229DDE40}" dt="2021-11-03T16:42:30.375" v="5" actId="47"/>
        <pc:sldMkLst>
          <pc:docMk/>
          <pc:sldMk cId="778344513" sldId="817"/>
        </pc:sldMkLst>
      </pc:sldChg>
      <pc:sldChg chg="add del">
        <pc:chgData name="Abdullah Qaisar" userId="c1c742e9-a7df-4472-91ec-9ca1f1d9bc84" providerId="ADAL" clId="{5A9FD4CC-F86A-467F-BFF9-C603229DDE40}" dt="2021-11-03T16:42:30.375" v="5" actId="47"/>
        <pc:sldMkLst>
          <pc:docMk/>
          <pc:sldMk cId="2560438264" sldId="819"/>
        </pc:sldMkLst>
      </pc:sldChg>
      <pc:sldChg chg="add del">
        <pc:chgData name="Abdullah Qaisar" userId="c1c742e9-a7df-4472-91ec-9ca1f1d9bc84" providerId="ADAL" clId="{5A9FD4CC-F86A-467F-BFF9-C603229DDE40}" dt="2021-11-03T16:42:30.375" v="5" actId="47"/>
        <pc:sldMkLst>
          <pc:docMk/>
          <pc:sldMk cId="2272869480" sldId="820"/>
        </pc:sldMkLst>
      </pc:sldChg>
      <pc:sldChg chg="add del">
        <pc:chgData name="Abdullah Qaisar" userId="c1c742e9-a7df-4472-91ec-9ca1f1d9bc84" providerId="ADAL" clId="{5A9FD4CC-F86A-467F-BFF9-C603229DDE40}" dt="2021-11-03T16:42:30.375" v="5" actId="47"/>
        <pc:sldMkLst>
          <pc:docMk/>
          <pc:sldMk cId="4008290303" sldId="851"/>
        </pc:sldMkLst>
      </pc:sldChg>
      <pc:sldChg chg="add del">
        <pc:chgData name="Abdullah Qaisar" userId="c1c742e9-a7df-4472-91ec-9ca1f1d9bc84" providerId="ADAL" clId="{5A9FD4CC-F86A-467F-BFF9-C603229DDE40}" dt="2021-11-03T16:42:30.375" v="5" actId="47"/>
        <pc:sldMkLst>
          <pc:docMk/>
          <pc:sldMk cId="842414867" sldId="892"/>
        </pc:sldMkLst>
      </pc:sldChg>
      <pc:sldChg chg="add del">
        <pc:chgData name="Abdullah Qaisar" userId="c1c742e9-a7df-4472-91ec-9ca1f1d9bc84" providerId="ADAL" clId="{5A9FD4CC-F86A-467F-BFF9-C603229DDE40}" dt="2021-11-03T16:42:30.375" v="5" actId="47"/>
        <pc:sldMkLst>
          <pc:docMk/>
          <pc:sldMk cId="1682709387" sldId="922"/>
        </pc:sldMkLst>
      </pc:sldChg>
      <pc:sldChg chg="add del">
        <pc:chgData name="Abdullah Qaisar" userId="c1c742e9-a7df-4472-91ec-9ca1f1d9bc84" providerId="ADAL" clId="{5A9FD4CC-F86A-467F-BFF9-C603229DDE40}" dt="2021-11-03T16:42:30.375" v="5" actId="47"/>
        <pc:sldMkLst>
          <pc:docMk/>
          <pc:sldMk cId="1688882545" sldId="941"/>
        </pc:sldMkLst>
      </pc:sldChg>
      <pc:sldChg chg="add del">
        <pc:chgData name="Abdullah Qaisar" userId="c1c742e9-a7df-4472-91ec-9ca1f1d9bc84" providerId="ADAL" clId="{5A9FD4CC-F86A-467F-BFF9-C603229DDE40}" dt="2021-11-03T16:42:30.375" v="5" actId="47"/>
        <pc:sldMkLst>
          <pc:docMk/>
          <pc:sldMk cId="3236210599" sldId="978"/>
        </pc:sldMkLst>
      </pc:sldChg>
      <pc:sldChg chg="add del">
        <pc:chgData name="Abdullah Qaisar" userId="c1c742e9-a7df-4472-91ec-9ca1f1d9bc84" providerId="ADAL" clId="{5A9FD4CC-F86A-467F-BFF9-C603229DDE40}" dt="2021-11-03T16:42:30.375" v="5" actId="47"/>
        <pc:sldMkLst>
          <pc:docMk/>
          <pc:sldMk cId="3720666373" sldId="981"/>
        </pc:sldMkLst>
      </pc:sldChg>
      <pc:sldChg chg="add del">
        <pc:chgData name="Abdullah Qaisar" userId="c1c742e9-a7df-4472-91ec-9ca1f1d9bc84" providerId="ADAL" clId="{5A9FD4CC-F86A-467F-BFF9-C603229DDE40}" dt="2021-11-03T16:42:30.375" v="5" actId="47"/>
        <pc:sldMkLst>
          <pc:docMk/>
          <pc:sldMk cId="2849047910" sldId="982"/>
        </pc:sldMkLst>
      </pc:sldChg>
      <pc:sldChg chg="add del">
        <pc:chgData name="Abdullah Qaisar" userId="c1c742e9-a7df-4472-91ec-9ca1f1d9bc84" providerId="ADAL" clId="{5A9FD4CC-F86A-467F-BFF9-C603229DDE40}" dt="2021-11-03T16:42:30.375" v="5" actId="47"/>
        <pc:sldMkLst>
          <pc:docMk/>
          <pc:sldMk cId="1501341270" sldId="983"/>
        </pc:sldMkLst>
      </pc:sldChg>
      <pc:sldChg chg="add del">
        <pc:chgData name="Abdullah Qaisar" userId="c1c742e9-a7df-4472-91ec-9ca1f1d9bc84" providerId="ADAL" clId="{5A9FD4CC-F86A-467F-BFF9-C603229DDE40}" dt="2021-11-03T16:42:30.375" v="5" actId="47"/>
        <pc:sldMkLst>
          <pc:docMk/>
          <pc:sldMk cId="101301434" sldId="984"/>
        </pc:sldMkLst>
      </pc:sldChg>
      <pc:sldChg chg="add del">
        <pc:chgData name="Abdullah Qaisar" userId="c1c742e9-a7df-4472-91ec-9ca1f1d9bc84" providerId="ADAL" clId="{5A9FD4CC-F86A-467F-BFF9-C603229DDE40}" dt="2021-11-03T16:42:30.375" v="5" actId="47"/>
        <pc:sldMkLst>
          <pc:docMk/>
          <pc:sldMk cId="3115339862" sldId="985"/>
        </pc:sldMkLst>
      </pc:sldChg>
      <pc:sldChg chg="add del">
        <pc:chgData name="Abdullah Qaisar" userId="c1c742e9-a7df-4472-91ec-9ca1f1d9bc84" providerId="ADAL" clId="{5A9FD4CC-F86A-467F-BFF9-C603229DDE40}" dt="2021-11-03T16:42:30.375" v="5" actId="47"/>
        <pc:sldMkLst>
          <pc:docMk/>
          <pc:sldMk cId="858879582" sldId="986"/>
        </pc:sldMkLst>
      </pc:sldChg>
      <pc:sldChg chg="add del">
        <pc:chgData name="Abdullah Qaisar" userId="c1c742e9-a7df-4472-91ec-9ca1f1d9bc84" providerId="ADAL" clId="{5A9FD4CC-F86A-467F-BFF9-C603229DDE40}" dt="2021-11-03T16:42:30.375" v="5" actId="47"/>
        <pc:sldMkLst>
          <pc:docMk/>
          <pc:sldMk cId="264221699" sldId="998"/>
        </pc:sldMkLst>
      </pc:sldChg>
      <pc:sldChg chg="add del">
        <pc:chgData name="Abdullah Qaisar" userId="c1c742e9-a7df-4472-91ec-9ca1f1d9bc84" providerId="ADAL" clId="{5A9FD4CC-F86A-467F-BFF9-C603229DDE40}" dt="2021-11-03T16:42:30.375" v="5" actId="47"/>
        <pc:sldMkLst>
          <pc:docMk/>
          <pc:sldMk cId="4008707243" sldId="1258"/>
        </pc:sldMkLst>
      </pc:sldChg>
      <pc:sldChg chg="add del">
        <pc:chgData name="Abdullah Qaisar" userId="c1c742e9-a7df-4472-91ec-9ca1f1d9bc84" providerId="ADAL" clId="{5A9FD4CC-F86A-467F-BFF9-C603229DDE40}" dt="2021-11-03T16:42:30.375" v="5" actId="47"/>
        <pc:sldMkLst>
          <pc:docMk/>
          <pc:sldMk cId="3719970352" sldId="1386"/>
        </pc:sldMkLst>
      </pc:sldChg>
      <pc:sldChg chg="add del">
        <pc:chgData name="Abdullah Qaisar" userId="c1c742e9-a7df-4472-91ec-9ca1f1d9bc84" providerId="ADAL" clId="{5A9FD4CC-F86A-467F-BFF9-C603229DDE40}" dt="2021-11-03T16:42:30.375" v="5" actId="47"/>
        <pc:sldMkLst>
          <pc:docMk/>
          <pc:sldMk cId="230023222" sldId="1429"/>
        </pc:sldMkLst>
      </pc:sldChg>
      <pc:sldChg chg="add del">
        <pc:chgData name="Abdullah Qaisar" userId="c1c742e9-a7df-4472-91ec-9ca1f1d9bc84" providerId="ADAL" clId="{5A9FD4CC-F86A-467F-BFF9-C603229DDE40}" dt="2021-11-03T16:42:30.375" v="5" actId="47"/>
        <pc:sldMkLst>
          <pc:docMk/>
          <pc:sldMk cId="2384316958" sldId="1567"/>
        </pc:sldMkLst>
      </pc:sldChg>
      <pc:sldChg chg="add del">
        <pc:chgData name="Abdullah Qaisar" userId="c1c742e9-a7df-4472-91ec-9ca1f1d9bc84" providerId="ADAL" clId="{5A9FD4CC-F86A-467F-BFF9-C603229DDE40}" dt="2021-11-03T16:42:30.375" v="5" actId="47"/>
        <pc:sldMkLst>
          <pc:docMk/>
          <pc:sldMk cId="4033533569" sldId="1588"/>
        </pc:sldMkLst>
      </pc:sldChg>
      <pc:sldChg chg="add del">
        <pc:chgData name="Abdullah Qaisar" userId="c1c742e9-a7df-4472-91ec-9ca1f1d9bc84" providerId="ADAL" clId="{5A9FD4CC-F86A-467F-BFF9-C603229DDE40}" dt="2021-11-03T16:42:30.375" v="5" actId="47"/>
        <pc:sldMkLst>
          <pc:docMk/>
          <pc:sldMk cId="4000221417" sldId="1589"/>
        </pc:sldMkLst>
      </pc:sldChg>
      <pc:sldChg chg="add del">
        <pc:chgData name="Abdullah Qaisar" userId="c1c742e9-a7df-4472-91ec-9ca1f1d9bc84" providerId="ADAL" clId="{5A9FD4CC-F86A-467F-BFF9-C603229DDE40}" dt="2021-11-03T16:42:30.375" v="5" actId="47"/>
        <pc:sldMkLst>
          <pc:docMk/>
          <pc:sldMk cId="2057544124" sldId="1590"/>
        </pc:sldMkLst>
      </pc:sldChg>
      <pc:sldChg chg="add del">
        <pc:chgData name="Abdullah Qaisar" userId="c1c742e9-a7df-4472-91ec-9ca1f1d9bc84" providerId="ADAL" clId="{5A9FD4CC-F86A-467F-BFF9-C603229DDE40}" dt="2021-11-03T16:42:30.375" v="5" actId="47"/>
        <pc:sldMkLst>
          <pc:docMk/>
          <pc:sldMk cId="769060004" sldId="1626"/>
        </pc:sldMkLst>
      </pc:sldChg>
      <pc:sldChg chg="add del">
        <pc:chgData name="Abdullah Qaisar" userId="c1c742e9-a7df-4472-91ec-9ca1f1d9bc84" providerId="ADAL" clId="{5A9FD4CC-F86A-467F-BFF9-C603229DDE40}" dt="2021-11-03T16:42:30.375" v="5" actId="47"/>
        <pc:sldMkLst>
          <pc:docMk/>
          <pc:sldMk cId="3981614149" sldId="1627"/>
        </pc:sldMkLst>
      </pc:sldChg>
      <pc:sldChg chg="add del">
        <pc:chgData name="Abdullah Qaisar" userId="c1c742e9-a7df-4472-91ec-9ca1f1d9bc84" providerId="ADAL" clId="{5A9FD4CC-F86A-467F-BFF9-C603229DDE40}" dt="2021-11-03T16:42:30.375" v="5" actId="47"/>
        <pc:sldMkLst>
          <pc:docMk/>
          <pc:sldMk cId="2905635950" sldId="1741"/>
        </pc:sldMkLst>
      </pc:sldChg>
      <pc:sldChg chg="add del">
        <pc:chgData name="Abdullah Qaisar" userId="c1c742e9-a7df-4472-91ec-9ca1f1d9bc84" providerId="ADAL" clId="{5A9FD4CC-F86A-467F-BFF9-C603229DDE40}" dt="2021-11-03T16:42:30.375" v="5" actId="47"/>
        <pc:sldMkLst>
          <pc:docMk/>
          <pc:sldMk cId="1564677463" sldId="1742"/>
        </pc:sldMkLst>
      </pc:sldChg>
      <pc:sldChg chg="add del">
        <pc:chgData name="Abdullah Qaisar" userId="c1c742e9-a7df-4472-91ec-9ca1f1d9bc84" providerId="ADAL" clId="{5A9FD4CC-F86A-467F-BFF9-C603229DDE40}" dt="2021-11-03T16:42:30.375" v="5" actId="47"/>
        <pc:sldMkLst>
          <pc:docMk/>
          <pc:sldMk cId="137020394" sldId="1744"/>
        </pc:sldMkLst>
      </pc:sldChg>
      <pc:sldChg chg="add del">
        <pc:chgData name="Abdullah Qaisar" userId="c1c742e9-a7df-4472-91ec-9ca1f1d9bc84" providerId="ADAL" clId="{5A9FD4CC-F86A-467F-BFF9-C603229DDE40}" dt="2021-11-03T16:42:30.375" v="5" actId="47"/>
        <pc:sldMkLst>
          <pc:docMk/>
          <pc:sldMk cId="3365895975" sldId="1745"/>
        </pc:sldMkLst>
      </pc:sldChg>
      <pc:sldChg chg="add del">
        <pc:chgData name="Abdullah Qaisar" userId="c1c742e9-a7df-4472-91ec-9ca1f1d9bc84" providerId="ADAL" clId="{5A9FD4CC-F86A-467F-BFF9-C603229DDE40}" dt="2021-11-03T16:42:30.375" v="5" actId="47"/>
        <pc:sldMkLst>
          <pc:docMk/>
          <pc:sldMk cId="717418294" sldId="1747"/>
        </pc:sldMkLst>
      </pc:sldChg>
      <pc:sldChg chg="add del">
        <pc:chgData name="Abdullah Qaisar" userId="c1c742e9-a7df-4472-91ec-9ca1f1d9bc84" providerId="ADAL" clId="{5A9FD4CC-F86A-467F-BFF9-C603229DDE40}" dt="2021-11-03T16:42:30.375" v="5" actId="47"/>
        <pc:sldMkLst>
          <pc:docMk/>
          <pc:sldMk cId="1030815215" sldId="12079"/>
        </pc:sldMkLst>
      </pc:sldChg>
      <pc:sldChg chg="add del">
        <pc:chgData name="Abdullah Qaisar" userId="c1c742e9-a7df-4472-91ec-9ca1f1d9bc84" providerId="ADAL" clId="{5A9FD4CC-F86A-467F-BFF9-C603229DDE40}" dt="2021-11-03T16:42:30.375" v="5" actId="47"/>
        <pc:sldMkLst>
          <pc:docMk/>
          <pc:sldMk cId="1583079211" sldId="12080"/>
        </pc:sldMkLst>
      </pc:sldChg>
      <pc:sldChg chg="add del">
        <pc:chgData name="Abdullah Qaisar" userId="c1c742e9-a7df-4472-91ec-9ca1f1d9bc84" providerId="ADAL" clId="{5A9FD4CC-F86A-467F-BFF9-C603229DDE40}" dt="2021-11-03T16:42:30.375" v="5" actId="47"/>
        <pc:sldMkLst>
          <pc:docMk/>
          <pc:sldMk cId="3191927994" sldId="12081"/>
        </pc:sldMkLst>
      </pc:sldChg>
      <pc:sldChg chg="add del">
        <pc:chgData name="Abdullah Qaisar" userId="c1c742e9-a7df-4472-91ec-9ca1f1d9bc84" providerId="ADAL" clId="{5A9FD4CC-F86A-467F-BFF9-C603229DDE40}" dt="2021-11-03T16:42:30.375" v="5" actId="47"/>
        <pc:sldMkLst>
          <pc:docMk/>
          <pc:sldMk cId="496339918" sldId="12082"/>
        </pc:sldMkLst>
      </pc:sldChg>
      <pc:sldChg chg="addSp delSp modSp add del mod chgLayout">
        <pc:chgData name="Abdullah Qaisar" userId="c1c742e9-a7df-4472-91ec-9ca1f1d9bc84" providerId="ADAL" clId="{5A9FD4CC-F86A-467F-BFF9-C603229DDE40}" dt="2021-11-03T18:42:33.025" v="7" actId="6264"/>
        <pc:sldMkLst>
          <pc:docMk/>
          <pc:sldMk cId="3945250624" sldId="12083"/>
        </pc:sldMkLst>
        <pc:spChg chg="add del mod">
          <ac:chgData name="Abdullah Qaisar" userId="c1c742e9-a7df-4472-91ec-9ca1f1d9bc84" providerId="ADAL" clId="{5A9FD4CC-F86A-467F-BFF9-C603229DDE40}" dt="2021-11-03T18:42:33.025" v="7" actId="6264"/>
          <ac:spMkLst>
            <pc:docMk/>
            <pc:sldMk cId="3945250624" sldId="12083"/>
            <ac:spMk id="2" creationId="{C730C2C8-7118-4F33-9F7C-24969375C6C2}"/>
          </ac:spMkLst>
        </pc:spChg>
        <pc:spChg chg="mod ord">
          <ac:chgData name="Abdullah Qaisar" userId="c1c742e9-a7df-4472-91ec-9ca1f1d9bc84" providerId="ADAL" clId="{5A9FD4CC-F86A-467F-BFF9-C603229DDE40}" dt="2021-11-03T18:42:33.025" v="7" actId="6264"/>
          <ac:spMkLst>
            <pc:docMk/>
            <pc:sldMk cId="3945250624" sldId="12083"/>
            <ac:spMk id="7" creationId="{00000000-0000-0000-0000-000000000000}"/>
          </ac:spMkLst>
        </pc:spChg>
      </pc:sldChg>
      <pc:sldChg chg="add del">
        <pc:chgData name="Abdullah Qaisar" userId="c1c742e9-a7df-4472-91ec-9ca1f1d9bc84" providerId="ADAL" clId="{5A9FD4CC-F86A-467F-BFF9-C603229DDE40}" dt="2021-11-03T16:42:30.375" v="5" actId="47"/>
        <pc:sldMkLst>
          <pc:docMk/>
          <pc:sldMk cId="1168817823" sldId="12084"/>
        </pc:sldMkLst>
      </pc:sldChg>
      <pc:sldChg chg="add del">
        <pc:chgData name="Abdullah Qaisar" userId="c1c742e9-a7df-4472-91ec-9ca1f1d9bc84" providerId="ADAL" clId="{5A9FD4CC-F86A-467F-BFF9-C603229DDE40}" dt="2021-11-03T16:42:30.375" v="5" actId="47"/>
        <pc:sldMkLst>
          <pc:docMk/>
          <pc:sldMk cId="3503957738" sldId="12085"/>
        </pc:sldMkLst>
      </pc:sldChg>
      <pc:sldChg chg="add del">
        <pc:chgData name="Abdullah Qaisar" userId="c1c742e9-a7df-4472-91ec-9ca1f1d9bc84" providerId="ADAL" clId="{5A9FD4CC-F86A-467F-BFF9-C603229DDE40}" dt="2021-11-03T16:42:30.375" v="5" actId="47"/>
        <pc:sldMkLst>
          <pc:docMk/>
          <pc:sldMk cId="2070555438" sldId="12086"/>
        </pc:sldMkLst>
      </pc:sldChg>
      <pc:sldChg chg="add del">
        <pc:chgData name="Abdullah Qaisar" userId="c1c742e9-a7df-4472-91ec-9ca1f1d9bc84" providerId="ADAL" clId="{5A9FD4CC-F86A-467F-BFF9-C603229DDE40}" dt="2021-11-03T16:42:30.375" v="5" actId="47"/>
        <pc:sldMkLst>
          <pc:docMk/>
          <pc:sldMk cId="393503397" sldId="12087"/>
        </pc:sldMkLst>
      </pc:sldChg>
      <pc:sldChg chg="add del">
        <pc:chgData name="Abdullah Qaisar" userId="c1c742e9-a7df-4472-91ec-9ca1f1d9bc84" providerId="ADAL" clId="{5A9FD4CC-F86A-467F-BFF9-C603229DDE40}" dt="2021-11-03T16:42:30.375" v="5" actId="47"/>
        <pc:sldMkLst>
          <pc:docMk/>
          <pc:sldMk cId="388641241" sldId="12088"/>
        </pc:sldMkLst>
      </pc:sldChg>
      <pc:sldChg chg="add del">
        <pc:chgData name="Abdullah Qaisar" userId="c1c742e9-a7df-4472-91ec-9ca1f1d9bc84" providerId="ADAL" clId="{5A9FD4CC-F86A-467F-BFF9-C603229DDE40}" dt="2021-11-03T16:42:30.375" v="5" actId="47"/>
        <pc:sldMkLst>
          <pc:docMk/>
          <pc:sldMk cId="981080402" sldId="12089"/>
        </pc:sldMkLst>
      </pc:sldChg>
      <pc:sldChg chg="add del">
        <pc:chgData name="Abdullah Qaisar" userId="c1c742e9-a7df-4472-91ec-9ca1f1d9bc84" providerId="ADAL" clId="{5A9FD4CC-F86A-467F-BFF9-C603229DDE40}" dt="2021-11-03T16:42:30.375" v="5" actId="47"/>
        <pc:sldMkLst>
          <pc:docMk/>
          <pc:sldMk cId="2657268701" sldId="12090"/>
        </pc:sldMkLst>
      </pc:sldChg>
      <pc:sldChg chg="add del">
        <pc:chgData name="Abdullah Qaisar" userId="c1c742e9-a7df-4472-91ec-9ca1f1d9bc84" providerId="ADAL" clId="{5A9FD4CC-F86A-467F-BFF9-C603229DDE40}" dt="2021-11-03T16:42:30.375" v="5" actId="47"/>
        <pc:sldMkLst>
          <pc:docMk/>
          <pc:sldMk cId="28591199" sldId="12091"/>
        </pc:sldMkLst>
      </pc:sldChg>
      <pc:sldChg chg="add del">
        <pc:chgData name="Abdullah Qaisar" userId="c1c742e9-a7df-4472-91ec-9ca1f1d9bc84" providerId="ADAL" clId="{5A9FD4CC-F86A-467F-BFF9-C603229DDE40}" dt="2021-11-03T16:42:30.375" v="5" actId="47"/>
        <pc:sldMkLst>
          <pc:docMk/>
          <pc:sldMk cId="996241774" sldId="12092"/>
        </pc:sldMkLst>
      </pc:sldChg>
      <pc:sldChg chg="add del">
        <pc:chgData name="Abdullah Qaisar" userId="c1c742e9-a7df-4472-91ec-9ca1f1d9bc84" providerId="ADAL" clId="{5A9FD4CC-F86A-467F-BFF9-C603229DDE40}" dt="2021-11-03T16:42:30.375" v="5" actId="47"/>
        <pc:sldMkLst>
          <pc:docMk/>
          <pc:sldMk cId="2507151769" sldId="12093"/>
        </pc:sldMkLst>
      </pc:sldChg>
      <pc:sldChg chg="add del">
        <pc:chgData name="Abdullah Qaisar" userId="c1c742e9-a7df-4472-91ec-9ca1f1d9bc84" providerId="ADAL" clId="{5A9FD4CC-F86A-467F-BFF9-C603229DDE40}" dt="2021-11-03T16:42:30.375" v="5" actId="47"/>
        <pc:sldMkLst>
          <pc:docMk/>
          <pc:sldMk cId="2557404916" sldId="12095"/>
        </pc:sldMkLst>
      </pc:sldChg>
      <pc:sldChg chg="add del">
        <pc:chgData name="Abdullah Qaisar" userId="c1c742e9-a7df-4472-91ec-9ca1f1d9bc84" providerId="ADAL" clId="{5A9FD4CC-F86A-467F-BFF9-C603229DDE40}" dt="2021-11-03T16:42:30.375" v="5" actId="47"/>
        <pc:sldMkLst>
          <pc:docMk/>
          <pc:sldMk cId="362181743" sldId="12096"/>
        </pc:sldMkLst>
      </pc:sldChg>
      <pc:sldMasterChg chg="add del addSldLayout delSldLayout">
        <pc:chgData name="Abdullah Qaisar" userId="c1c742e9-a7df-4472-91ec-9ca1f1d9bc84" providerId="ADAL" clId="{5A9FD4CC-F86A-467F-BFF9-C603229DDE40}" dt="2021-11-03T16:42:30.375" v="5" actId="47"/>
        <pc:sldMasterMkLst>
          <pc:docMk/>
          <pc:sldMasterMk cId="1306234206" sldId="2147483688"/>
        </pc:sldMasterMkLst>
        <pc:sldLayoutChg chg="add del">
          <pc:chgData name="Abdullah Qaisar" userId="c1c742e9-a7df-4472-91ec-9ca1f1d9bc84" providerId="ADAL" clId="{5A9FD4CC-F86A-467F-BFF9-C603229DDE40}" dt="2021-11-03T16:42:30.375" v="5" actId="47"/>
          <pc:sldLayoutMkLst>
            <pc:docMk/>
            <pc:sldMasterMk cId="1306234206" sldId="2147483688"/>
            <pc:sldLayoutMk cId="3808823179" sldId="2147483689"/>
          </pc:sldLayoutMkLst>
        </pc:sldLayoutChg>
        <pc:sldLayoutChg chg="add del">
          <pc:chgData name="Abdullah Qaisar" userId="c1c742e9-a7df-4472-91ec-9ca1f1d9bc84" providerId="ADAL" clId="{5A9FD4CC-F86A-467F-BFF9-C603229DDE40}" dt="2021-11-03T16:42:30.375" v="5" actId="47"/>
          <pc:sldLayoutMkLst>
            <pc:docMk/>
            <pc:sldMasterMk cId="1306234206" sldId="2147483688"/>
            <pc:sldLayoutMk cId="49827175" sldId="2147483690"/>
          </pc:sldLayoutMkLst>
        </pc:sldLayoutChg>
        <pc:sldLayoutChg chg="add del">
          <pc:chgData name="Abdullah Qaisar" userId="c1c742e9-a7df-4472-91ec-9ca1f1d9bc84" providerId="ADAL" clId="{5A9FD4CC-F86A-467F-BFF9-C603229DDE40}" dt="2021-11-03T16:42:30.375" v="5" actId="47"/>
          <pc:sldLayoutMkLst>
            <pc:docMk/>
            <pc:sldMasterMk cId="1306234206" sldId="2147483688"/>
            <pc:sldLayoutMk cId="3282661025" sldId="2147483691"/>
          </pc:sldLayoutMkLst>
        </pc:sldLayoutChg>
        <pc:sldLayoutChg chg="add del">
          <pc:chgData name="Abdullah Qaisar" userId="c1c742e9-a7df-4472-91ec-9ca1f1d9bc84" providerId="ADAL" clId="{5A9FD4CC-F86A-467F-BFF9-C603229DDE40}" dt="2021-11-03T16:42:30.375" v="5" actId="47"/>
          <pc:sldLayoutMkLst>
            <pc:docMk/>
            <pc:sldMasterMk cId="1306234206" sldId="2147483688"/>
            <pc:sldLayoutMk cId="1913907406" sldId="2147483692"/>
          </pc:sldLayoutMkLst>
        </pc:sldLayoutChg>
        <pc:sldLayoutChg chg="add del">
          <pc:chgData name="Abdullah Qaisar" userId="c1c742e9-a7df-4472-91ec-9ca1f1d9bc84" providerId="ADAL" clId="{5A9FD4CC-F86A-467F-BFF9-C603229DDE40}" dt="2021-11-03T16:42:30.375" v="5" actId="47"/>
          <pc:sldLayoutMkLst>
            <pc:docMk/>
            <pc:sldMasterMk cId="1306234206" sldId="2147483688"/>
            <pc:sldLayoutMk cId="3518358852" sldId="2147483693"/>
          </pc:sldLayoutMkLst>
        </pc:sldLayoutChg>
        <pc:sldLayoutChg chg="add del">
          <pc:chgData name="Abdullah Qaisar" userId="c1c742e9-a7df-4472-91ec-9ca1f1d9bc84" providerId="ADAL" clId="{5A9FD4CC-F86A-467F-BFF9-C603229DDE40}" dt="2021-11-03T16:42:30.375" v="5" actId="47"/>
          <pc:sldLayoutMkLst>
            <pc:docMk/>
            <pc:sldMasterMk cId="1306234206" sldId="2147483688"/>
            <pc:sldLayoutMk cId="4199977260" sldId="2147483694"/>
          </pc:sldLayoutMkLst>
        </pc:sldLayoutChg>
        <pc:sldLayoutChg chg="add del">
          <pc:chgData name="Abdullah Qaisar" userId="c1c742e9-a7df-4472-91ec-9ca1f1d9bc84" providerId="ADAL" clId="{5A9FD4CC-F86A-467F-BFF9-C603229DDE40}" dt="2021-11-03T16:42:30.375" v="5" actId="47"/>
          <pc:sldLayoutMkLst>
            <pc:docMk/>
            <pc:sldMasterMk cId="1306234206" sldId="2147483688"/>
            <pc:sldLayoutMk cId="2378651547" sldId="2147483695"/>
          </pc:sldLayoutMkLst>
        </pc:sldLayoutChg>
      </pc:sldMasterChg>
      <pc:sldMasterChg chg="add del addSldLayout delSldLayout">
        <pc:chgData name="Abdullah Qaisar" userId="c1c742e9-a7df-4472-91ec-9ca1f1d9bc84" providerId="ADAL" clId="{5A9FD4CC-F86A-467F-BFF9-C603229DDE40}" dt="2021-11-03T16:42:30.375" v="5" actId="47"/>
        <pc:sldMasterMkLst>
          <pc:docMk/>
          <pc:sldMasterMk cId="674816976" sldId="2147483696"/>
        </pc:sldMasterMkLst>
        <pc:sldLayoutChg chg="add del">
          <pc:chgData name="Abdullah Qaisar" userId="c1c742e9-a7df-4472-91ec-9ca1f1d9bc84" providerId="ADAL" clId="{5A9FD4CC-F86A-467F-BFF9-C603229DDE40}" dt="2021-11-03T16:42:30.375" v="5" actId="47"/>
          <pc:sldLayoutMkLst>
            <pc:docMk/>
            <pc:sldMasterMk cId="674816976" sldId="2147483696"/>
            <pc:sldLayoutMk cId="3039527660" sldId="2147483697"/>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959595734" sldId="2147483698"/>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717691820" sldId="2147483699"/>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356917654" sldId="2147483700"/>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087491787" sldId="2147483701"/>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492322732" sldId="2147483702"/>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578426144" sldId="2147483703"/>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458814578" sldId="2147483704"/>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951069178" sldId="2147483705"/>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4132500594" sldId="2147483706"/>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003280450" sldId="2147483707"/>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965128933" sldId="2147483708"/>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07944743" sldId="2147483709"/>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216985374" sldId="2147483710"/>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953706121" sldId="2147483711"/>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601404965" sldId="2147483712"/>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4121100164" sldId="2147483713"/>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884230635" sldId="2147483714"/>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68584453" sldId="2147483715"/>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407846543" sldId="2147483716"/>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257770046" sldId="2147483717"/>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965293772" sldId="2147483718"/>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144827640" sldId="2147483719"/>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807537749" sldId="2147483720"/>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040352656" sldId="2147483721"/>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724989993" sldId="2147483722"/>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9700564" sldId="2147483723"/>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263552442" sldId="2147483724"/>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74300883" sldId="2147483725"/>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314293056" sldId="2147483726"/>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551967219" sldId="2147483727"/>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079239885" sldId="2147483728"/>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862064945" sldId="2147483729"/>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388713598" sldId="2147483730"/>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490467653" sldId="2147483731"/>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680804153" sldId="2147483732"/>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4252547126" sldId="2147483733"/>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226358060" sldId="2147483734"/>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679792543" sldId="2147483735"/>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492601629" sldId="2147483736"/>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392122958" sldId="2147483737"/>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078397241" sldId="2147483738"/>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291624787" sldId="2147483739"/>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120098530" sldId="2147483740"/>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177627803" sldId="2147483741"/>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941720790" sldId="2147483742"/>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612447734" sldId="2147483743"/>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4212236426" sldId="2147483744"/>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916485908" sldId="2147483745"/>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615242060" sldId="2147483746"/>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97994302" sldId="2147483747"/>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4274217512" sldId="2147483748"/>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905840113" sldId="2147483749"/>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2242660613" sldId="2147483750"/>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4248625668" sldId="2147483751"/>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1692045145" sldId="2147483752"/>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267771310" sldId="2147483753"/>
          </pc:sldLayoutMkLst>
        </pc:sldLayoutChg>
        <pc:sldLayoutChg chg="add del">
          <pc:chgData name="Abdullah Qaisar" userId="c1c742e9-a7df-4472-91ec-9ca1f1d9bc84" providerId="ADAL" clId="{5A9FD4CC-F86A-467F-BFF9-C603229DDE40}" dt="2021-11-03T16:42:30.375" v="5" actId="47"/>
          <pc:sldLayoutMkLst>
            <pc:docMk/>
            <pc:sldMasterMk cId="674816976" sldId="2147483696"/>
            <pc:sldLayoutMk cId="3354560302" sldId="2147483754"/>
          </pc:sldLayoutMkLst>
        </pc:sldLayoutChg>
      </pc:sldMasterChg>
      <pc:sldMasterChg chg="add del addSldLayout delSldLayout">
        <pc:chgData name="Abdullah Qaisar" userId="c1c742e9-a7df-4472-91ec-9ca1f1d9bc84" providerId="ADAL" clId="{5A9FD4CC-F86A-467F-BFF9-C603229DDE40}" dt="2021-11-03T16:42:30.375" v="5" actId="47"/>
        <pc:sldMasterMkLst>
          <pc:docMk/>
          <pc:sldMasterMk cId="1072428070" sldId="2147483755"/>
        </pc:sldMasterMkLst>
        <pc:sldLayoutChg chg="add del">
          <pc:chgData name="Abdullah Qaisar" userId="c1c742e9-a7df-4472-91ec-9ca1f1d9bc84" providerId="ADAL" clId="{5A9FD4CC-F86A-467F-BFF9-C603229DDE40}" dt="2021-11-03T16:42:30.375" v="5" actId="47"/>
          <pc:sldLayoutMkLst>
            <pc:docMk/>
            <pc:sldMasterMk cId="1072428070" sldId="2147483755"/>
            <pc:sldLayoutMk cId="2297944999" sldId="2147483756"/>
          </pc:sldLayoutMkLst>
        </pc:sldLayoutChg>
        <pc:sldLayoutChg chg="add del">
          <pc:chgData name="Abdullah Qaisar" userId="c1c742e9-a7df-4472-91ec-9ca1f1d9bc84" providerId="ADAL" clId="{5A9FD4CC-F86A-467F-BFF9-C603229DDE40}" dt="2021-11-03T16:42:30.375" v="5" actId="47"/>
          <pc:sldLayoutMkLst>
            <pc:docMk/>
            <pc:sldMasterMk cId="1072428070" sldId="2147483755"/>
            <pc:sldLayoutMk cId="4148455193" sldId="2147483757"/>
          </pc:sldLayoutMkLst>
        </pc:sldLayoutChg>
        <pc:sldLayoutChg chg="add del">
          <pc:chgData name="Abdullah Qaisar" userId="c1c742e9-a7df-4472-91ec-9ca1f1d9bc84" providerId="ADAL" clId="{5A9FD4CC-F86A-467F-BFF9-C603229DDE40}" dt="2021-11-03T16:42:30.375" v="5" actId="47"/>
          <pc:sldLayoutMkLst>
            <pc:docMk/>
            <pc:sldMasterMk cId="1072428070" sldId="2147483755"/>
            <pc:sldLayoutMk cId="1294927346" sldId="2147483758"/>
          </pc:sldLayoutMkLst>
        </pc:sldLayoutChg>
        <pc:sldLayoutChg chg="add del">
          <pc:chgData name="Abdullah Qaisar" userId="c1c742e9-a7df-4472-91ec-9ca1f1d9bc84" providerId="ADAL" clId="{5A9FD4CC-F86A-467F-BFF9-C603229DDE40}" dt="2021-11-03T16:42:30.375" v="5" actId="47"/>
          <pc:sldLayoutMkLst>
            <pc:docMk/>
            <pc:sldMasterMk cId="1072428070" sldId="2147483755"/>
            <pc:sldLayoutMk cId="2177141097" sldId="2147483759"/>
          </pc:sldLayoutMkLst>
        </pc:sldLayoutChg>
        <pc:sldLayoutChg chg="add del">
          <pc:chgData name="Abdullah Qaisar" userId="c1c742e9-a7df-4472-91ec-9ca1f1d9bc84" providerId="ADAL" clId="{5A9FD4CC-F86A-467F-BFF9-C603229DDE40}" dt="2021-11-03T16:42:30.375" v="5" actId="47"/>
          <pc:sldLayoutMkLst>
            <pc:docMk/>
            <pc:sldMasterMk cId="1072428070" sldId="2147483755"/>
            <pc:sldLayoutMk cId="163090388" sldId="2147483760"/>
          </pc:sldLayoutMkLst>
        </pc:sldLayoutChg>
        <pc:sldLayoutChg chg="add del">
          <pc:chgData name="Abdullah Qaisar" userId="c1c742e9-a7df-4472-91ec-9ca1f1d9bc84" providerId="ADAL" clId="{5A9FD4CC-F86A-467F-BFF9-C603229DDE40}" dt="2021-11-03T16:42:30.375" v="5" actId="47"/>
          <pc:sldLayoutMkLst>
            <pc:docMk/>
            <pc:sldMasterMk cId="1072428070" sldId="2147483755"/>
            <pc:sldLayoutMk cId="813641712" sldId="2147483761"/>
          </pc:sldLayoutMkLst>
        </pc:sldLayoutChg>
        <pc:sldLayoutChg chg="add del">
          <pc:chgData name="Abdullah Qaisar" userId="c1c742e9-a7df-4472-91ec-9ca1f1d9bc84" providerId="ADAL" clId="{5A9FD4CC-F86A-467F-BFF9-C603229DDE40}" dt="2021-11-03T16:42:30.375" v="5" actId="47"/>
          <pc:sldLayoutMkLst>
            <pc:docMk/>
            <pc:sldMasterMk cId="1072428070" sldId="2147483755"/>
            <pc:sldLayoutMk cId="4115719040" sldId="2147483762"/>
          </pc:sldLayoutMkLst>
        </pc:sldLayoutChg>
        <pc:sldLayoutChg chg="add del">
          <pc:chgData name="Abdullah Qaisar" userId="c1c742e9-a7df-4472-91ec-9ca1f1d9bc84" providerId="ADAL" clId="{5A9FD4CC-F86A-467F-BFF9-C603229DDE40}" dt="2021-11-03T16:42:30.375" v="5" actId="47"/>
          <pc:sldLayoutMkLst>
            <pc:docMk/>
            <pc:sldMasterMk cId="1072428070" sldId="2147483755"/>
            <pc:sldLayoutMk cId="3142669183" sldId="2147483763"/>
          </pc:sldLayoutMkLst>
        </pc:sldLayoutChg>
        <pc:sldLayoutChg chg="add del">
          <pc:chgData name="Abdullah Qaisar" userId="c1c742e9-a7df-4472-91ec-9ca1f1d9bc84" providerId="ADAL" clId="{5A9FD4CC-F86A-467F-BFF9-C603229DDE40}" dt="2021-11-03T16:42:30.375" v="5" actId="47"/>
          <pc:sldLayoutMkLst>
            <pc:docMk/>
            <pc:sldMasterMk cId="1072428070" sldId="2147483755"/>
            <pc:sldLayoutMk cId="859535489" sldId="2147483764"/>
          </pc:sldLayoutMkLst>
        </pc:sldLayoutChg>
      </pc:sldMasterChg>
      <pc:sldMasterChg chg="add del addSldLayout delSldLayout">
        <pc:chgData name="Abdullah Qaisar" userId="c1c742e9-a7df-4472-91ec-9ca1f1d9bc84" providerId="ADAL" clId="{5A9FD4CC-F86A-467F-BFF9-C603229DDE40}" dt="2021-11-03T16:42:30.375" v="5" actId="47"/>
        <pc:sldMasterMkLst>
          <pc:docMk/>
          <pc:sldMasterMk cId="2798471503" sldId="2147483765"/>
        </pc:sldMasterMkLst>
        <pc:sldLayoutChg chg="add del">
          <pc:chgData name="Abdullah Qaisar" userId="c1c742e9-a7df-4472-91ec-9ca1f1d9bc84" providerId="ADAL" clId="{5A9FD4CC-F86A-467F-BFF9-C603229DDE40}" dt="2021-11-03T16:42:30.375" v="5" actId="47"/>
          <pc:sldLayoutMkLst>
            <pc:docMk/>
            <pc:sldMasterMk cId="2798471503" sldId="2147483765"/>
            <pc:sldLayoutMk cId="297937453" sldId="2147483766"/>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3357448873" sldId="2147483767"/>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1828201709" sldId="2147483768"/>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979462343" sldId="2147483769"/>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2681331971" sldId="2147483770"/>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2826444220" sldId="2147483771"/>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3958829501" sldId="2147483772"/>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3573241207" sldId="2147483773"/>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1957965997" sldId="2147483774"/>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3004491392" sldId="2147483775"/>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748104527" sldId="2147483776"/>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3161893937" sldId="2147483777"/>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1440318748" sldId="2147483778"/>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161247938" sldId="2147483779"/>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2257898633" sldId="2147483780"/>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153254060" sldId="2147483781"/>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3904915666" sldId="2147483782"/>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4069718486" sldId="2147483783"/>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2733055193" sldId="2147483784"/>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2954583902" sldId="2147483785"/>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2214486288" sldId="2147483786"/>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127347211" sldId="2147483787"/>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3617135767" sldId="2147483788"/>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1796135652" sldId="2147483789"/>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677780181" sldId="2147483790"/>
          </pc:sldLayoutMkLst>
        </pc:sldLayoutChg>
        <pc:sldLayoutChg chg="add del">
          <pc:chgData name="Abdullah Qaisar" userId="c1c742e9-a7df-4472-91ec-9ca1f1d9bc84" providerId="ADAL" clId="{5A9FD4CC-F86A-467F-BFF9-C603229DDE40}" dt="2021-11-03T16:42:30.375" v="5" actId="47"/>
          <pc:sldLayoutMkLst>
            <pc:docMk/>
            <pc:sldMasterMk cId="2798471503" sldId="2147483765"/>
            <pc:sldLayoutMk cId="3254168595" sldId="2147483791"/>
          </pc:sldLayoutMkLst>
        </pc:sldLayoutChg>
      </pc:sldMasterChg>
      <pc:sldMasterChg chg="add del addSldLayout delSldLayout">
        <pc:chgData name="Abdullah Qaisar" userId="c1c742e9-a7df-4472-91ec-9ca1f1d9bc84" providerId="ADAL" clId="{5A9FD4CC-F86A-467F-BFF9-C603229DDE40}" dt="2021-11-03T16:42:30.375" v="5" actId="47"/>
        <pc:sldMasterMkLst>
          <pc:docMk/>
          <pc:sldMasterMk cId="515749079" sldId="2147483792"/>
        </pc:sldMasterMkLst>
        <pc:sldLayoutChg chg="add del">
          <pc:chgData name="Abdullah Qaisar" userId="c1c742e9-a7df-4472-91ec-9ca1f1d9bc84" providerId="ADAL" clId="{5A9FD4CC-F86A-467F-BFF9-C603229DDE40}" dt="2021-11-03T16:42:30.375" v="5" actId="47"/>
          <pc:sldLayoutMkLst>
            <pc:docMk/>
            <pc:sldMasterMk cId="515749079" sldId="2147483792"/>
            <pc:sldLayoutMk cId="1324157572" sldId="2147483793"/>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4005629371" sldId="2147483794"/>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1705181680" sldId="2147483795"/>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3194046791" sldId="2147483796"/>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3676636940" sldId="2147483797"/>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3081760760" sldId="2147483798"/>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4190123193" sldId="2147483799"/>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97595789" sldId="2147483800"/>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3390193141" sldId="2147483801"/>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1592423223" sldId="2147483802"/>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2368212644" sldId="2147483803"/>
          </pc:sldLayoutMkLst>
        </pc:sldLayoutChg>
        <pc:sldLayoutChg chg="add del">
          <pc:chgData name="Abdullah Qaisar" userId="c1c742e9-a7df-4472-91ec-9ca1f1d9bc84" providerId="ADAL" clId="{5A9FD4CC-F86A-467F-BFF9-C603229DDE40}" dt="2021-11-03T16:42:30.375" v="5" actId="47"/>
          <pc:sldLayoutMkLst>
            <pc:docMk/>
            <pc:sldMasterMk cId="515749079" sldId="2147483792"/>
            <pc:sldLayoutMk cId="81066070" sldId="2147483804"/>
          </pc:sldLayoutMkLst>
        </pc:sldLayoutChg>
      </pc:sldMasterChg>
      <pc:sldMasterChg chg="add del addSldLayout delSldLayout">
        <pc:chgData name="Abdullah Qaisar" userId="c1c742e9-a7df-4472-91ec-9ca1f1d9bc84" providerId="ADAL" clId="{5A9FD4CC-F86A-467F-BFF9-C603229DDE40}" dt="2021-11-03T16:42:30.375" v="5" actId="47"/>
        <pc:sldMasterMkLst>
          <pc:docMk/>
          <pc:sldMasterMk cId="241312014" sldId="2147483805"/>
        </pc:sldMasterMkLst>
        <pc:sldLayoutChg chg="add del">
          <pc:chgData name="Abdullah Qaisar" userId="c1c742e9-a7df-4472-91ec-9ca1f1d9bc84" providerId="ADAL" clId="{5A9FD4CC-F86A-467F-BFF9-C603229DDE40}" dt="2021-11-03T16:42:30.375" v="5" actId="47"/>
          <pc:sldLayoutMkLst>
            <pc:docMk/>
            <pc:sldMasterMk cId="241312014" sldId="2147483805"/>
            <pc:sldLayoutMk cId="413126899" sldId="2147483806"/>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2888477918" sldId="2147483807"/>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2383861965" sldId="2147483808"/>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897671812" sldId="2147483809"/>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2481080985" sldId="2147483810"/>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3948115378" sldId="2147483811"/>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3936399379" sldId="2147483812"/>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1846109949" sldId="2147483813"/>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1909068890" sldId="2147483814"/>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1813713466" sldId="2147483815"/>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3586070091" sldId="2147483816"/>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2643519165" sldId="2147483817"/>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53379895" sldId="2147483818"/>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3316325443" sldId="2147483819"/>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1899796589" sldId="2147483820"/>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2003773219" sldId="2147483821"/>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341027740" sldId="2147483822"/>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1781089198" sldId="2147483823"/>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2253703772" sldId="2147483824"/>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3582798651" sldId="2147483825"/>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548470150" sldId="2147483826"/>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721850484" sldId="2147483827"/>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142772285" sldId="2147483828"/>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1206634698" sldId="2147483829"/>
          </pc:sldLayoutMkLst>
        </pc:sldLayoutChg>
        <pc:sldLayoutChg chg="add del">
          <pc:chgData name="Abdullah Qaisar" userId="c1c742e9-a7df-4472-91ec-9ca1f1d9bc84" providerId="ADAL" clId="{5A9FD4CC-F86A-467F-BFF9-C603229DDE40}" dt="2021-11-03T16:42:30.375" v="5" actId="47"/>
          <pc:sldLayoutMkLst>
            <pc:docMk/>
            <pc:sldMasterMk cId="241312014" sldId="2147483805"/>
            <pc:sldLayoutMk cId="2206390046" sldId="2147483830"/>
          </pc:sldLayoutMkLst>
        </pc:sldLayoutChg>
      </pc:sldMasterChg>
      <pc:sldMasterChg chg="add del addSldLayout delSldLayout">
        <pc:chgData name="Abdullah Qaisar" userId="c1c742e9-a7df-4472-91ec-9ca1f1d9bc84" providerId="ADAL" clId="{5A9FD4CC-F86A-467F-BFF9-C603229DDE40}" dt="2021-11-03T16:42:30.375" v="5" actId="47"/>
        <pc:sldMasterMkLst>
          <pc:docMk/>
          <pc:sldMasterMk cId="2987766440" sldId="2147483831"/>
        </pc:sldMasterMkLst>
        <pc:sldLayoutChg chg="add del">
          <pc:chgData name="Abdullah Qaisar" userId="c1c742e9-a7df-4472-91ec-9ca1f1d9bc84" providerId="ADAL" clId="{5A9FD4CC-F86A-467F-BFF9-C603229DDE40}" dt="2021-11-03T16:42:30.375" v="5" actId="47"/>
          <pc:sldLayoutMkLst>
            <pc:docMk/>
            <pc:sldMasterMk cId="2987766440" sldId="2147483831"/>
            <pc:sldLayoutMk cId="4071132899" sldId="2147483832"/>
          </pc:sldLayoutMkLst>
        </pc:sldLayoutChg>
        <pc:sldLayoutChg chg="add del">
          <pc:chgData name="Abdullah Qaisar" userId="c1c742e9-a7df-4472-91ec-9ca1f1d9bc84" providerId="ADAL" clId="{5A9FD4CC-F86A-467F-BFF9-C603229DDE40}" dt="2021-11-03T16:42:30.375" v="5" actId="47"/>
          <pc:sldLayoutMkLst>
            <pc:docMk/>
            <pc:sldMasterMk cId="2987766440" sldId="2147483831"/>
            <pc:sldLayoutMk cId="1983830649" sldId="2147483833"/>
          </pc:sldLayoutMkLst>
        </pc:sldLayoutChg>
        <pc:sldLayoutChg chg="add del">
          <pc:chgData name="Abdullah Qaisar" userId="c1c742e9-a7df-4472-91ec-9ca1f1d9bc84" providerId="ADAL" clId="{5A9FD4CC-F86A-467F-BFF9-C603229DDE40}" dt="2021-11-03T16:42:30.375" v="5" actId="47"/>
          <pc:sldLayoutMkLst>
            <pc:docMk/>
            <pc:sldMasterMk cId="2987766440" sldId="2147483831"/>
            <pc:sldLayoutMk cId="2844508652" sldId="2147483834"/>
          </pc:sldLayoutMkLst>
        </pc:sldLayoutChg>
      </pc:sldMasterChg>
      <pc:sldMasterChg chg="add del addSldLayout delSldLayout">
        <pc:chgData name="Abdullah Qaisar" userId="c1c742e9-a7df-4472-91ec-9ca1f1d9bc84" providerId="ADAL" clId="{5A9FD4CC-F86A-467F-BFF9-C603229DDE40}" dt="2021-11-03T16:42:30.375" v="5" actId="47"/>
        <pc:sldMasterMkLst>
          <pc:docMk/>
          <pc:sldMasterMk cId="1284811074" sldId="2147483886"/>
        </pc:sldMasterMkLst>
        <pc:sldLayoutChg chg="add del">
          <pc:chgData name="Abdullah Qaisar" userId="c1c742e9-a7df-4472-91ec-9ca1f1d9bc84" providerId="ADAL" clId="{5A9FD4CC-F86A-467F-BFF9-C603229DDE40}" dt="2021-11-03T16:42:30.375" v="5" actId="47"/>
          <pc:sldLayoutMkLst>
            <pc:docMk/>
            <pc:sldMasterMk cId="1284811074" sldId="2147483886"/>
            <pc:sldLayoutMk cId="758017420" sldId="2147483887"/>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673085990" sldId="2147483888"/>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3773448881" sldId="2147483889"/>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1043255964" sldId="2147483890"/>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3844555538" sldId="2147483891"/>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1669137871" sldId="2147483892"/>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1919945278" sldId="2147483893"/>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1307321699" sldId="2147483894"/>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3379356036" sldId="2147483895"/>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2584175350" sldId="2147483896"/>
          </pc:sldLayoutMkLst>
        </pc:sldLayoutChg>
        <pc:sldLayoutChg chg="add del">
          <pc:chgData name="Abdullah Qaisar" userId="c1c742e9-a7df-4472-91ec-9ca1f1d9bc84" providerId="ADAL" clId="{5A9FD4CC-F86A-467F-BFF9-C603229DDE40}" dt="2021-11-03T16:42:30.375" v="5" actId="47"/>
          <pc:sldLayoutMkLst>
            <pc:docMk/>
            <pc:sldMasterMk cId="1284811074" sldId="2147483886"/>
            <pc:sldLayoutMk cId="1422645659" sldId="2147483897"/>
          </pc:sldLayoutMkLst>
        </pc:sldLayoutChg>
      </pc:sldMasterChg>
      <pc:sldMasterChg chg="add del addSldLayout delSldLayout">
        <pc:chgData name="Abdullah Qaisar" userId="c1c742e9-a7df-4472-91ec-9ca1f1d9bc84" providerId="ADAL" clId="{5A9FD4CC-F86A-467F-BFF9-C603229DDE40}" dt="2021-11-03T16:42:30.375" v="5" actId="47"/>
        <pc:sldMasterMkLst>
          <pc:docMk/>
          <pc:sldMasterMk cId="2529859570" sldId="2147483898"/>
        </pc:sldMasterMkLst>
        <pc:sldLayoutChg chg="add del">
          <pc:chgData name="Abdullah Qaisar" userId="c1c742e9-a7df-4472-91ec-9ca1f1d9bc84" providerId="ADAL" clId="{5A9FD4CC-F86A-467F-BFF9-C603229DDE40}" dt="2021-11-03T16:42:30.375" v="5" actId="47"/>
          <pc:sldLayoutMkLst>
            <pc:docMk/>
            <pc:sldMasterMk cId="2529859570" sldId="2147483898"/>
            <pc:sldLayoutMk cId="1527876007" sldId="2147483899"/>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2298347635" sldId="2147483900"/>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4239886520" sldId="2147483901"/>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3716963558" sldId="2147483902"/>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3043518519" sldId="2147483903"/>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2174239555" sldId="2147483904"/>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4290023389" sldId="2147483905"/>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1050910793" sldId="2147483906"/>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3316273680" sldId="2147483907"/>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863072530" sldId="2147483908"/>
          </pc:sldLayoutMkLst>
        </pc:sldLayoutChg>
        <pc:sldLayoutChg chg="add del">
          <pc:chgData name="Abdullah Qaisar" userId="c1c742e9-a7df-4472-91ec-9ca1f1d9bc84" providerId="ADAL" clId="{5A9FD4CC-F86A-467F-BFF9-C603229DDE40}" dt="2021-11-03T16:42:30.375" v="5" actId="47"/>
          <pc:sldLayoutMkLst>
            <pc:docMk/>
            <pc:sldMasterMk cId="2529859570" sldId="2147483898"/>
            <pc:sldLayoutMk cId="1033689728" sldId="2147483909"/>
          </pc:sldLayoutMkLst>
        </pc:sldLayoutChg>
      </pc:sldMasterChg>
    </pc:docChg>
  </pc:docChgLst>
  <pc:docChgLst>
    <pc:chgData name="Nadine Mcharafie" userId="ad47b554-ec1b-43d3-b053-7ae131e282d2" providerId="ADAL" clId="{72D04432-9C59-41FE-9983-D199FBB68F4E}"/>
    <pc:docChg chg="undo custSel addSld delSld modSld delMainMaster">
      <pc:chgData name="Nadine Mcharafie" userId="ad47b554-ec1b-43d3-b053-7ae131e282d2" providerId="ADAL" clId="{72D04432-9C59-41FE-9983-D199FBB68F4E}" dt="2021-10-28T14:07:56.716" v="117" actId="1076"/>
      <pc:docMkLst>
        <pc:docMk/>
      </pc:docMkLst>
      <pc:sldChg chg="modSp del mod">
        <pc:chgData name="Nadine Mcharafie" userId="ad47b554-ec1b-43d3-b053-7ae131e282d2" providerId="ADAL" clId="{72D04432-9C59-41FE-9983-D199FBB68F4E}" dt="2021-10-26T18:30:19.149" v="25" actId="47"/>
        <pc:sldMkLst>
          <pc:docMk/>
          <pc:sldMk cId="1435173532" sldId="261"/>
        </pc:sldMkLst>
        <pc:spChg chg="mod">
          <ac:chgData name="Nadine Mcharafie" userId="ad47b554-ec1b-43d3-b053-7ae131e282d2" providerId="ADAL" clId="{72D04432-9C59-41FE-9983-D199FBB68F4E}" dt="2021-10-26T18:22:13.406" v="14" actId="1076"/>
          <ac:spMkLst>
            <pc:docMk/>
            <pc:sldMk cId="1435173532" sldId="261"/>
            <ac:spMk id="3" creationId="{00000000-0000-0000-0000-000000000000}"/>
          </ac:spMkLst>
        </pc:spChg>
      </pc:sldChg>
      <pc:sldChg chg="del">
        <pc:chgData name="Nadine Mcharafie" userId="ad47b554-ec1b-43d3-b053-7ae131e282d2" providerId="ADAL" clId="{72D04432-9C59-41FE-9983-D199FBB68F4E}" dt="2021-10-26T18:30:19.149" v="25" actId="47"/>
        <pc:sldMkLst>
          <pc:docMk/>
          <pc:sldMk cId="313621816" sldId="262"/>
        </pc:sldMkLst>
      </pc:sldChg>
      <pc:sldChg chg="modSp mod">
        <pc:chgData name="Nadine Mcharafie" userId="ad47b554-ec1b-43d3-b053-7ae131e282d2" providerId="ADAL" clId="{72D04432-9C59-41FE-9983-D199FBB68F4E}" dt="2021-10-26T18:13:28.951" v="10" actId="1076"/>
        <pc:sldMkLst>
          <pc:docMk/>
          <pc:sldMk cId="182235651" sldId="263"/>
        </pc:sldMkLst>
        <pc:spChg chg="mod">
          <ac:chgData name="Nadine Mcharafie" userId="ad47b554-ec1b-43d3-b053-7ae131e282d2" providerId="ADAL" clId="{72D04432-9C59-41FE-9983-D199FBB68F4E}" dt="2021-10-26T18:13:28.951" v="10" actId="1076"/>
          <ac:spMkLst>
            <pc:docMk/>
            <pc:sldMk cId="182235651" sldId="263"/>
            <ac:spMk id="3" creationId="{00000000-0000-0000-0000-000000000000}"/>
          </ac:spMkLst>
        </pc:spChg>
      </pc:sldChg>
      <pc:sldChg chg="modSp mod">
        <pc:chgData name="Nadine Mcharafie" userId="ad47b554-ec1b-43d3-b053-7ae131e282d2" providerId="ADAL" clId="{72D04432-9C59-41FE-9983-D199FBB68F4E}" dt="2021-10-27T20:35:55.942" v="29" actId="255"/>
        <pc:sldMkLst>
          <pc:docMk/>
          <pc:sldMk cId="3324095598" sldId="266"/>
        </pc:sldMkLst>
        <pc:spChg chg="mod">
          <ac:chgData name="Nadine Mcharafie" userId="ad47b554-ec1b-43d3-b053-7ae131e282d2" providerId="ADAL" clId="{72D04432-9C59-41FE-9983-D199FBB68F4E}" dt="2021-10-27T20:35:55.942" v="29" actId="255"/>
          <ac:spMkLst>
            <pc:docMk/>
            <pc:sldMk cId="3324095598" sldId="266"/>
            <ac:spMk id="3" creationId="{00000000-0000-0000-0000-000000000000}"/>
          </ac:spMkLst>
        </pc:spChg>
      </pc:sldChg>
      <pc:sldChg chg="modSp mod">
        <pc:chgData name="Nadine Mcharafie" userId="ad47b554-ec1b-43d3-b053-7ae131e282d2" providerId="ADAL" clId="{72D04432-9C59-41FE-9983-D199FBB68F4E}" dt="2021-10-27T20:37:25.922" v="32" actId="1076"/>
        <pc:sldMkLst>
          <pc:docMk/>
          <pc:sldMk cId="1789900964" sldId="269"/>
        </pc:sldMkLst>
        <pc:spChg chg="mod">
          <ac:chgData name="Nadine Mcharafie" userId="ad47b554-ec1b-43d3-b053-7ae131e282d2" providerId="ADAL" clId="{72D04432-9C59-41FE-9983-D199FBB68F4E}" dt="2021-10-27T20:37:25.922" v="32" actId="1076"/>
          <ac:spMkLst>
            <pc:docMk/>
            <pc:sldMk cId="1789900964" sldId="269"/>
            <ac:spMk id="3" creationId="{00000000-0000-0000-0000-000000000000}"/>
          </ac:spMkLst>
        </pc:spChg>
      </pc:sldChg>
      <pc:sldChg chg="modSp mod">
        <pc:chgData name="Nadine Mcharafie" userId="ad47b554-ec1b-43d3-b053-7ae131e282d2" providerId="ADAL" clId="{72D04432-9C59-41FE-9983-D199FBB68F4E}" dt="2021-10-27T21:16:42.752" v="110" actId="255"/>
        <pc:sldMkLst>
          <pc:docMk/>
          <pc:sldMk cId="1493607312" sldId="270"/>
        </pc:sldMkLst>
        <pc:spChg chg="mod">
          <ac:chgData name="Nadine Mcharafie" userId="ad47b554-ec1b-43d3-b053-7ae131e282d2" providerId="ADAL" clId="{72D04432-9C59-41FE-9983-D199FBB68F4E}" dt="2021-10-27T21:16:42.752" v="110" actId="255"/>
          <ac:spMkLst>
            <pc:docMk/>
            <pc:sldMk cId="1493607312" sldId="270"/>
            <ac:spMk id="3" creationId="{00000000-0000-0000-0000-000000000000}"/>
          </ac:spMkLst>
        </pc:spChg>
      </pc:sldChg>
      <pc:sldChg chg="del">
        <pc:chgData name="Nadine Mcharafie" userId="ad47b554-ec1b-43d3-b053-7ae131e282d2" providerId="ADAL" clId="{72D04432-9C59-41FE-9983-D199FBB68F4E}" dt="2021-10-26T18:30:19.149" v="25" actId="47"/>
        <pc:sldMkLst>
          <pc:docMk/>
          <pc:sldMk cId="45042375" sldId="272"/>
        </pc:sldMkLst>
      </pc:sldChg>
      <pc:sldChg chg="del">
        <pc:chgData name="Nadine Mcharafie" userId="ad47b554-ec1b-43d3-b053-7ae131e282d2" providerId="ADAL" clId="{72D04432-9C59-41FE-9983-D199FBB68F4E}" dt="2021-10-26T18:30:19.149" v="25" actId="47"/>
        <pc:sldMkLst>
          <pc:docMk/>
          <pc:sldMk cId="1935746863" sldId="273"/>
        </pc:sldMkLst>
      </pc:sldChg>
      <pc:sldChg chg="del">
        <pc:chgData name="Nadine Mcharafie" userId="ad47b554-ec1b-43d3-b053-7ae131e282d2" providerId="ADAL" clId="{72D04432-9C59-41FE-9983-D199FBB68F4E}" dt="2021-10-26T18:30:19.149" v="25" actId="47"/>
        <pc:sldMkLst>
          <pc:docMk/>
          <pc:sldMk cId="3950188638" sldId="274"/>
        </pc:sldMkLst>
      </pc:sldChg>
      <pc:sldChg chg="del">
        <pc:chgData name="Nadine Mcharafie" userId="ad47b554-ec1b-43d3-b053-7ae131e282d2" providerId="ADAL" clId="{72D04432-9C59-41FE-9983-D199FBB68F4E}" dt="2021-10-26T18:30:19.149" v="25" actId="47"/>
        <pc:sldMkLst>
          <pc:docMk/>
          <pc:sldMk cId="1635986573" sldId="275"/>
        </pc:sldMkLst>
      </pc:sldChg>
      <pc:sldChg chg="modSp mod">
        <pc:chgData name="Nadine Mcharafie" userId="ad47b554-ec1b-43d3-b053-7ae131e282d2" providerId="ADAL" clId="{72D04432-9C59-41FE-9983-D199FBB68F4E}" dt="2021-10-27T21:08:19.341" v="75" actId="20577"/>
        <pc:sldMkLst>
          <pc:docMk/>
          <pc:sldMk cId="2786573905" sldId="276"/>
        </pc:sldMkLst>
        <pc:spChg chg="mod">
          <ac:chgData name="Nadine Mcharafie" userId="ad47b554-ec1b-43d3-b053-7ae131e282d2" providerId="ADAL" clId="{72D04432-9C59-41FE-9983-D199FBB68F4E}" dt="2021-10-27T21:08:19.341" v="75" actId="20577"/>
          <ac:spMkLst>
            <pc:docMk/>
            <pc:sldMk cId="2786573905" sldId="276"/>
            <ac:spMk id="3" creationId="{00000000-0000-0000-0000-000000000000}"/>
          </ac:spMkLst>
        </pc:spChg>
      </pc:sldChg>
      <pc:sldChg chg="del">
        <pc:chgData name="Nadine Mcharafie" userId="ad47b554-ec1b-43d3-b053-7ae131e282d2" providerId="ADAL" clId="{72D04432-9C59-41FE-9983-D199FBB68F4E}" dt="2021-10-26T18:30:19.149" v="25" actId="47"/>
        <pc:sldMkLst>
          <pc:docMk/>
          <pc:sldMk cId="2111435457" sldId="277"/>
        </pc:sldMkLst>
      </pc:sldChg>
      <pc:sldChg chg="del">
        <pc:chgData name="Nadine Mcharafie" userId="ad47b554-ec1b-43d3-b053-7ae131e282d2" providerId="ADAL" clId="{72D04432-9C59-41FE-9983-D199FBB68F4E}" dt="2021-10-26T18:30:19.149" v="25" actId="47"/>
        <pc:sldMkLst>
          <pc:docMk/>
          <pc:sldMk cId="1344104627" sldId="278"/>
        </pc:sldMkLst>
      </pc:sldChg>
      <pc:sldChg chg="del">
        <pc:chgData name="Nadine Mcharafie" userId="ad47b554-ec1b-43d3-b053-7ae131e282d2" providerId="ADAL" clId="{72D04432-9C59-41FE-9983-D199FBB68F4E}" dt="2021-10-26T18:30:19.149" v="25" actId="47"/>
        <pc:sldMkLst>
          <pc:docMk/>
          <pc:sldMk cId="4001775760" sldId="279"/>
        </pc:sldMkLst>
      </pc:sldChg>
      <pc:sldChg chg="del">
        <pc:chgData name="Nadine Mcharafie" userId="ad47b554-ec1b-43d3-b053-7ae131e282d2" providerId="ADAL" clId="{72D04432-9C59-41FE-9983-D199FBB68F4E}" dt="2021-10-26T18:30:19.149" v="25" actId="47"/>
        <pc:sldMkLst>
          <pc:docMk/>
          <pc:sldMk cId="2763672265" sldId="280"/>
        </pc:sldMkLst>
      </pc:sldChg>
      <pc:sldChg chg="del">
        <pc:chgData name="Nadine Mcharafie" userId="ad47b554-ec1b-43d3-b053-7ae131e282d2" providerId="ADAL" clId="{72D04432-9C59-41FE-9983-D199FBB68F4E}" dt="2021-10-26T18:30:19.149" v="25" actId="47"/>
        <pc:sldMkLst>
          <pc:docMk/>
          <pc:sldMk cId="1243914974" sldId="281"/>
        </pc:sldMkLst>
      </pc:sldChg>
      <pc:sldChg chg="del">
        <pc:chgData name="Nadine Mcharafie" userId="ad47b554-ec1b-43d3-b053-7ae131e282d2" providerId="ADAL" clId="{72D04432-9C59-41FE-9983-D199FBB68F4E}" dt="2021-10-26T18:30:19.149" v="25" actId="47"/>
        <pc:sldMkLst>
          <pc:docMk/>
          <pc:sldMk cId="4263808837" sldId="282"/>
        </pc:sldMkLst>
      </pc:sldChg>
      <pc:sldChg chg="add del">
        <pc:chgData name="Nadine Mcharafie" userId="ad47b554-ec1b-43d3-b053-7ae131e282d2" providerId="ADAL" clId="{72D04432-9C59-41FE-9983-D199FBB68F4E}" dt="2021-10-26T18:02:45.679" v="7"/>
        <pc:sldMkLst>
          <pc:docMk/>
          <pc:sldMk cId="0" sldId="283"/>
        </pc:sldMkLst>
      </pc:sldChg>
      <pc:sldChg chg="modSp">
        <pc:chgData name="Nadine Mcharafie" userId="ad47b554-ec1b-43d3-b053-7ae131e282d2" providerId="ADAL" clId="{72D04432-9C59-41FE-9983-D199FBB68F4E}" dt="2021-10-28T14:07:56.716" v="117" actId="1076"/>
        <pc:sldMkLst>
          <pc:docMk/>
          <pc:sldMk cId="3150440505" sldId="295"/>
        </pc:sldMkLst>
        <pc:spChg chg="mod">
          <ac:chgData name="Nadine Mcharafie" userId="ad47b554-ec1b-43d3-b053-7ae131e282d2" providerId="ADAL" clId="{72D04432-9C59-41FE-9983-D199FBB68F4E}" dt="2021-10-28T14:07:56.716" v="117" actId="1076"/>
          <ac:spMkLst>
            <pc:docMk/>
            <pc:sldMk cId="3150440505" sldId="295"/>
            <ac:spMk id="24" creationId="{C03E7633-16A8-4034-A778-3DB97ADC319F}"/>
          </ac:spMkLst>
        </pc:spChg>
        <pc:spChg chg="mod">
          <ac:chgData name="Nadine Mcharafie" userId="ad47b554-ec1b-43d3-b053-7ae131e282d2" providerId="ADAL" clId="{72D04432-9C59-41FE-9983-D199FBB68F4E}" dt="2021-10-28T14:07:56.716" v="117" actId="1076"/>
          <ac:spMkLst>
            <pc:docMk/>
            <pc:sldMk cId="3150440505" sldId="295"/>
            <ac:spMk id="25" creationId="{1E292773-B34A-450F-B518-9165970FC3DC}"/>
          </ac:spMkLst>
        </pc:spChg>
        <pc:spChg chg="mod">
          <ac:chgData name="Nadine Mcharafie" userId="ad47b554-ec1b-43d3-b053-7ae131e282d2" providerId="ADAL" clId="{72D04432-9C59-41FE-9983-D199FBB68F4E}" dt="2021-10-28T14:07:56.716" v="117" actId="1076"/>
          <ac:spMkLst>
            <pc:docMk/>
            <pc:sldMk cId="3150440505" sldId="295"/>
            <ac:spMk id="26" creationId="{29A7AF07-2BE2-4DE1-9D0E-F1E396C84997}"/>
          </ac:spMkLst>
        </pc:spChg>
        <pc:spChg chg="mod">
          <ac:chgData name="Nadine Mcharafie" userId="ad47b554-ec1b-43d3-b053-7ae131e282d2" providerId="ADAL" clId="{72D04432-9C59-41FE-9983-D199FBB68F4E}" dt="2021-10-28T14:07:56.716" v="117" actId="1076"/>
          <ac:spMkLst>
            <pc:docMk/>
            <pc:sldMk cId="3150440505" sldId="295"/>
            <ac:spMk id="27" creationId="{A4BFFF1E-3303-4393-AE2C-1A507AFD552D}"/>
          </ac:spMkLst>
        </pc:spChg>
        <pc:spChg chg="mod">
          <ac:chgData name="Nadine Mcharafie" userId="ad47b554-ec1b-43d3-b053-7ae131e282d2" providerId="ADAL" clId="{72D04432-9C59-41FE-9983-D199FBB68F4E}" dt="2021-10-28T14:07:56.716" v="117" actId="1076"/>
          <ac:spMkLst>
            <pc:docMk/>
            <pc:sldMk cId="3150440505" sldId="295"/>
            <ac:spMk id="35" creationId="{BB529BB7-4C60-41EA-8AC8-B07CA7466847}"/>
          </ac:spMkLst>
        </pc:spChg>
        <pc:spChg chg="mod">
          <ac:chgData name="Nadine Mcharafie" userId="ad47b554-ec1b-43d3-b053-7ae131e282d2" providerId="ADAL" clId="{72D04432-9C59-41FE-9983-D199FBB68F4E}" dt="2021-10-28T14:07:56.716" v="117" actId="1076"/>
          <ac:spMkLst>
            <pc:docMk/>
            <pc:sldMk cId="3150440505" sldId="295"/>
            <ac:spMk id="36" creationId="{D1FC4067-13B8-4257-81CD-AFD1B93D1CDF}"/>
          </ac:spMkLst>
        </pc:spChg>
        <pc:spChg chg="mod">
          <ac:chgData name="Nadine Mcharafie" userId="ad47b554-ec1b-43d3-b053-7ae131e282d2" providerId="ADAL" clId="{72D04432-9C59-41FE-9983-D199FBB68F4E}" dt="2021-10-28T14:07:56.716" v="117" actId="1076"/>
          <ac:spMkLst>
            <pc:docMk/>
            <pc:sldMk cId="3150440505" sldId="295"/>
            <ac:spMk id="39" creationId="{49404184-0C0C-46D9-8EF0-90FA673D040B}"/>
          </ac:spMkLst>
        </pc:spChg>
        <pc:spChg chg="mod">
          <ac:chgData name="Nadine Mcharafie" userId="ad47b554-ec1b-43d3-b053-7ae131e282d2" providerId="ADAL" clId="{72D04432-9C59-41FE-9983-D199FBB68F4E}" dt="2021-10-28T14:07:56.716" v="117" actId="1076"/>
          <ac:spMkLst>
            <pc:docMk/>
            <pc:sldMk cId="3150440505" sldId="295"/>
            <ac:spMk id="40" creationId="{CA951C57-6138-4499-A6B0-EB4E6A3F56AA}"/>
          </ac:spMkLst>
        </pc:spChg>
        <pc:spChg chg="mod">
          <ac:chgData name="Nadine Mcharafie" userId="ad47b554-ec1b-43d3-b053-7ae131e282d2" providerId="ADAL" clId="{72D04432-9C59-41FE-9983-D199FBB68F4E}" dt="2021-10-28T14:07:56.716" v="117" actId="1076"/>
          <ac:spMkLst>
            <pc:docMk/>
            <pc:sldMk cId="3150440505" sldId="295"/>
            <ac:spMk id="43" creationId="{2CC57D81-34DE-4DDE-81C7-0CBE45286629}"/>
          </ac:spMkLst>
        </pc:spChg>
        <pc:spChg chg="mod">
          <ac:chgData name="Nadine Mcharafie" userId="ad47b554-ec1b-43d3-b053-7ae131e282d2" providerId="ADAL" clId="{72D04432-9C59-41FE-9983-D199FBB68F4E}" dt="2021-10-28T14:07:56.716" v="117" actId="1076"/>
          <ac:spMkLst>
            <pc:docMk/>
            <pc:sldMk cId="3150440505" sldId="295"/>
            <ac:spMk id="45" creationId="{0677F379-B565-4EE7-AA13-85D9AC51C55F}"/>
          </ac:spMkLst>
        </pc:spChg>
        <pc:spChg chg="mod">
          <ac:chgData name="Nadine Mcharafie" userId="ad47b554-ec1b-43d3-b053-7ae131e282d2" providerId="ADAL" clId="{72D04432-9C59-41FE-9983-D199FBB68F4E}" dt="2021-10-28T14:07:56.716" v="117" actId="1076"/>
          <ac:spMkLst>
            <pc:docMk/>
            <pc:sldMk cId="3150440505" sldId="295"/>
            <ac:spMk id="46" creationId="{0AE9B378-8C95-4A47-9415-359BAA46E227}"/>
          </ac:spMkLst>
        </pc:spChg>
        <pc:spChg chg="mod">
          <ac:chgData name="Nadine Mcharafie" userId="ad47b554-ec1b-43d3-b053-7ae131e282d2" providerId="ADAL" clId="{72D04432-9C59-41FE-9983-D199FBB68F4E}" dt="2021-10-28T14:07:56.716" v="117" actId="1076"/>
          <ac:spMkLst>
            <pc:docMk/>
            <pc:sldMk cId="3150440505" sldId="295"/>
            <ac:spMk id="48" creationId="{D7ABC311-E970-4050-832D-DFB7ECDB8C06}"/>
          </ac:spMkLst>
        </pc:spChg>
        <pc:spChg chg="mod">
          <ac:chgData name="Nadine Mcharafie" userId="ad47b554-ec1b-43d3-b053-7ae131e282d2" providerId="ADAL" clId="{72D04432-9C59-41FE-9983-D199FBB68F4E}" dt="2021-10-28T14:07:56.716" v="117" actId="1076"/>
          <ac:spMkLst>
            <pc:docMk/>
            <pc:sldMk cId="3150440505" sldId="295"/>
            <ac:spMk id="49" creationId="{25952CB0-0993-4A99-95A4-C1A2F3014FF1}"/>
          </ac:spMkLst>
        </pc:spChg>
        <pc:spChg chg="mod">
          <ac:chgData name="Nadine Mcharafie" userId="ad47b554-ec1b-43d3-b053-7ae131e282d2" providerId="ADAL" clId="{72D04432-9C59-41FE-9983-D199FBB68F4E}" dt="2021-10-28T14:07:56.716" v="117" actId="1076"/>
          <ac:spMkLst>
            <pc:docMk/>
            <pc:sldMk cId="3150440505" sldId="295"/>
            <ac:spMk id="50" creationId="{629DAFDD-FF4A-471C-B2F9-AEB943F8E7D8}"/>
          </ac:spMkLst>
        </pc:spChg>
        <pc:spChg chg="mod">
          <ac:chgData name="Nadine Mcharafie" userId="ad47b554-ec1b-43d3-b053-7ae131e282d2" providerId="ADAL" clId="{72D04432-9C59-41FE-9983-D199FBB68F4E}" dt="2021-10-28T14:07:56.716" v="117" actId="1076"/>
          <ac:spMkLst>
            <pc:docMk/>
            <pc:sldMk cId="3150440505" sldId="295"/>
            <ac:spMk id="51" creationId="{51874CD3-2E7A-41B7-81D8-DF9C40A6B3E1}"/>
          </ac:spMkLst>
        </pc:spChg>
        <pc:spChg chg="mod">
          <ac:chgData name="Nadine Mcharafie" userId="ad47b554-ec1b-43d3-b053-7ae131e282d2" providerId="ADAL" clId="{72D04432-9C59-41FE-9983-D199FBB68F4E}" dt="2021-10-28T14:07:56.716" v="117" actId="1076"/>
          <ac:spMkLst>
            <pc:docMk/>
            <pc:sldMk cId="3150440505" sldId="295"/>
            <ac:spMk id="52" creationId="{167DD63C-5E5E-43ED-97F3-C5D04568E1DA}"/>
          </ac:spMkLst>
        </pc:spChg>
        <pc:spChg chg="mod">
          <ac:chgData name="Nadine Mcharafie" userId="ad47b554-ec1b-43d3-b053-7ae131e282d2" providerId="ADAL" clId="{72D04432-9C59-41FE-9983-D199FBB68F4E}" dt="2021-10-28T14:07:56.716" v="117" actId="1076"/>
          <ac:spMkLst>
            <pc:docMk/>
            <pc:sldMk cId="3150440505" sldId="295"/>
            <ac:spMk id="53" creationId="{5E49809A-E148-49F4-87FC-FD11E1D8B769}"/>
          </ac:spMkLst>
        </pc:spChg>
        <pc:spChg chg="mod">
          <ac:chgData name="Nadine Mcharafie" userId="ad47b554-ec1b-43d3-b053-7ae131e282d2" providerId="ADAL" clId="{72D04432-9C59-41FE-9983-D199FBB68F4E}" dt="2021-10-28T14:07:56.716" v="117" actId="1076"/>
          <ac:spMkLst>
            <pc:docMk/>
            <pc:sldMk cId="3150440505" sldId="295"/>
            <ac:spMk id="54" creationId="{6854E14B-F5E6-4897-B6DD-ECB402381C77}"/>
          </ac:spMkLst>
        </pc:spChg>
        <pc:spChg chg="mod">
          <ac:chgData name="Nadine Mcharafie" userId="ad47b554-ec1b-43d3-b053-7ae131e282d2" providerId="ADAL" clId="{72D04432-9C59-41FE-9983-D199FBB68F4E}" dt="2021-10-28T14:07:56.716" v="117" actId="1076"/>
          <ac:spMkLst>
            <pc:docMk/>
            <pc:sldMk cId="3150440505" sldId="295"/>
            <ac:spMk id="55" creationId="{7A08DE78-295E-41C3-BA54-710E72A02D23}"/>
          </ac:spMkLst>
        </pc:spChg>
        <pc:spChg chg="mod">
          <ac:chgData name="Nadine Mcharafie" userId="ad47b554-ec1b-43d3-b053-7ae131e282d2" providerId="ADAL" clId="{72D04432-9C59-41FE-9983-D199FBB68F4E}" dt="2021-10-28T14:07:56.716" v="117" actId="1076"/>
          <ac:spMkLst>
            <pc:docMk/>
            <pc:sldMk cId="3150440505" sldId="295"/>
            <ac:spMk id="56" creationId="{3A5721B4-93DC-498E-A354-6CBAE7650A65}"/>
          </ac:spMkLst>
        </pc:spChg>
        <pc:grpChg chg="mod">
          <ac:chgData name="Nadine Mcharafie" userId="ad47b554-ec1b-43d3-b053-7ae131e282d2" providerId="ADAL" clId="{72D04432-9C59-41FE-9983-D199FBB68F4E}" dt="2021-10-28T14:07:56.716" v="117" actId="1076"/>
          <ac:grpSpMkLst>
            <pc:docMk/>
            <pc:sldMk cId="3150440505" sldId="295"/>
            <ac:grpSpMk id="14" creationId="{3E8980E5-E9BB-48B3-B83B-06ED17ADDD6B}"/>
          </ac:grpSpMkLst>
        </pc:grpChg>
        <pc:grpChg chg="mod">
          <ac:chgData name="Nadine Mcharafie" userId="ad47b554-ec1b-43d3-b053-7ae131e282d2" providerId="ADAL" clId="{72D04432-9C59-41FE-9983-D199FBB68F4E}" dt="2021-10-28T14:07:56.716" v="117" actId="1076"/>
          <ac:grpSpMkLst>
            <pc:docMk/>
            <pc:sldMk cId="3150440505" sldId="295"/>
            <ac:grpSpMk id="18" creationId="{1DD55E89-CCDE-488D-A6CD-AF0A5EDC80D7}"/>
          </ac:grpSpMkLst>
        </pc:grpChg>
        <pc:grpChg chg="mod">
          <ac:chgData name="Nadine Mcharafie" userId="ad47b554-ec1b-43d3-b053-7ae131e282d2" providerId="ADAL" clId="{72D04432-9C59-41FE-9983-D199FBB68F4E}" dt="2021-10-28T14:07:56.716" v="117" actId="1076"/>
          <ac:grpSpMkLst>
            <pc:docMk/>
            <pc:sldMk cId="3150440505" sldId="295"/>
            <ac:grpSpMk id="19" creationId="{2025009A-0EF6-467D-BFFC-5B58E3158FFE}"/>
          </ac:grpSpMkLst>
        </pc:grpChg>
        <pc:grpChg chg="mod">
          <ac:chgData name="Nadine Mcharafie" userId="ad47b554-ec1b-43d3-b053-7ae131e282d2" providerId="ADAL" clId="{72D04432-9C59-41FE-9983-D199FBB68F4E}" dt="2021-10-28T14:07:56.716" v="117" actId="1076"/>
          <ac:grpSpMkLst>
            <pc:docMk/>
            <pc:sldMk cId="3150440505" sldId="295"/>
            <ac:grpSpMk id="20" creationId="{BC6F4D45-0DD5-4081-9236-52A508864E1C}"/>
          </ac:grpSpMkLst>
        </pc:grpChg>
        <pc:grpChg chg="mod">
          <ac:chgData name="Nadine Mcharafie" userId="ad47b554-ec1b-43d3-b053-7ae131e282d2" providerId="ADAL" clId="{72D04432-9C59-41FE-9983-D199FBB68F4E}" dt="2021-10-28T14:07:56.716" v="117" actId="1076"/>
          <ac:grpSpMkLst>
            <pc:docMk/>
            <pc:sldMk cId="3150440505" sldId="295"/>
            <ac:grpSpMk id="21" creationId="{B38E9073-5326-4C7D-90FC-10BDF1CD3228}"/>
          </ac:grpSpMkLst>
        </pc:grpChg>
        <pc:grpChg chg="mod">
          <ac:chgData name="Nadine Mcharafie" userId="ad47b554-ec1b-43d3-b053-7ae131e282d2" providerId="ADAL" clId="{72D04432-9C59-41FE-9983-D199FBB68F4E}" dt="2021-10-28T14:07:56.716" v="117" actId="1076"/>
          <ac:grpSpMkLst>
            <pc:docMk/>
            <pc:sldMk cId="3150440505" sldId="295"/>
            <ac:grpSpMk id="37" creationId="{8E2B09C9-7640-40AE-BAF0-FF5439E60457}"/>
          </ac:grpSpMkLst>
        </pc:grpChg>
        <pc:grpChg chg="mod">
          <ac:chgData name="Nadine Mcharafie" userId="ad47b554-ec1b-43d3-b053-7ae131e282d2" providerId="ADAL" clId="{72D04432-9C59-41FE-9983-D199FBB68F4E}" dt="2021-10-28T14:07:56.716" v="117" actId="1076"/>
          <ac:grpSpMkLst>
            <pc:docMk/>
            <pc:sldMk cId="3150440505" sldId="295"/>
            <ac:grpSpMk id="44" creationId="{D977D1E9-EE6A-4B4D-83F9-555B81597B94}"/>
          </ac:grpSpMkLst>
        </pc:grpChg>
        <pc:grpChg chg="mod">
          <ac:chgData name="Nadine Mcharafie" userId="ad47b554-ec1b-43d3-b053-7ae131e282d2" providerId="ADAL" clId="{72D04432-9C59-41FE-9983-D199FBB68F4E}" dt="2021-10-28T14:07:56.716" v="117" actId="1076"/>
          <ac:grpSpMkLst>
            <pc:docMk/>
            <pc:sldMk cId="3150440505" sldId="295"/>
            <ac:grpSpMk id="47" creationId="{2D0D5B20-8B2C-4467-8421-6D7B06A84AC2}"/>
          </ac:grpSpMkLst>
        </pc:grpChg>
        <pc:picChg chg="mod">
          <ac:chgData name="Nadine Mcharafie" userId="ad47b554-ec1b-43d3-b053-7ae131e282d2" providerId="ADAL" clId="{72D04432-9C59-41FE-9983-D199FBB68F4E}" dt="2021-10-28T14:07:56.716" v="117" actId="1076"/>
          <ac:picMkLst>
            <pc:docMk/>
            <pc:sldMk cId="3150440505" sldId="295"/>
            <ac:picMk id="31" creationId="{EE191F4F-0F03-4A5B-89E9-42487AA44FAE}"/>
          </ac:picMkLst>
        </pc:picChg>
        <pc:picChg chg="mod">
          <ac:chgData name="Nadine Mcharafie" userId="ad47b554-ec1b-43d3-b053-7ae131e282d2" providerId="ADAL" clId="{72D04432-9C59-41FE-9983-D199FBB68F4E}" dt="2021-10-28T14:07:56.716" v="117" actId="1076"/>
          <ac:picMkLst>
            <pc:docMk/>
            <pc:sldMk cId="3150440505" sldId="295"/>
            <ac:picMk id="32" creationId="{9354D5B2-494C-4682-8EB5-A506DDE6CB76}"/>
          </ac:picMkLst>
        </pc:picChg>
        <pc:picChg chg="mod">
          <ac:chgData name="Nadine Mcharafie" userId="ad47b554-ec1b-43d3-b053-7ae131e282d2" providerId="ADAL" clId="{72D04432-9C59-41FE-9983-D199FBB68F4E}" dt="2021-10-28T14:07:56.716" v="117" actId="1076"/>
          <ac:picMkLst>
            <pc:docMk/>
            <pc:sldMk cId="3150440505" sldId="295"/>
            <ac:picMk id="33" creationId="{AC7CB840-90D9-43E6-86C5-64AB8D0A86CB}"/>
          </ac:picMkLst>
        </pc:picChg>
        <pc:picChg chg="mod">
          <ac:chgData name="Nadine Mcharafie" userId="ad47b554-ec1b-43d3-b053-7ae131e282d2" providerId="ADAL" clId="{72D04432-9C59-41FE-9983-D199FBB68F4E}" dt="2021-10-28T14:07:56.716" v="117" actId="1076"/>
          <ac:picMkLst>
            <pc:docMk/>
            <pc:sldMk cId="3150440505" sldId="295"/>
            <ac:picMk id="34" creationId="{CC6C5080-8CAD-4642-AEB6-A377D453372A}"/>
          </ac:picMkLst>
        </pc:picChg>
        <pc:picChg chg="mod">
          <ac:chgData name="Nadine Mcharafie" userId="ad47b554-ec1b-43d3-b053-7ae131e282d2" providerId="ADAL" clId="{72D04432-9C59-41FE-9983-D199FBB68F4E}" dt="2021-10-28T14:07:56.716" v="117" actId="1076"/>
          <ac:picMkLst>
            <pc:docMk/>
            <pc:sldMk cId="3150440505" sldId="295"/>
            <ac:picMk id="38" creationId="{7088393D-337B-4550-8EB3-448CD714E445}"/>
          </ac:picMkLst>
        </pc:picChg>
        <pc:picChg chg="mod">
          <ac:chgData name="Nadine Mcharafie" userId="ad47b554-ec1b-43d3-b053-7ae131e282d2" providerId="ADAL" clId="{72D04432-9C59-41FE-9983-D199FBB68F4E}" dt="2021-10-28T14:07:56.716" v="117" actId="1076"/>
          <ac:picMkLst>
            <pc:docMk/>
            <pc:sldMk cId="3150440505" sldId="295"/>
            <ac:picMk id="57" creationId="{2F63D24A-455E-4D62-BA35-81414BFED5F2}"/>
          </ac:picMkLst>
        </pc:picChg>
        <pc:cxnChg chg="mod">
          <ac:chgData name="Nadine Mcharafie" userId="ad47b554-ec1b-43d3-b053-7ae131e282d2" providerId="ADAL" clId="{72D04432-9C59-41FE-9983-D199FBB68F4E}" dt="2021-10-28T14:07:56.716" v="117" actId="1076"/>
          <ac:cxnSpMkLst>
            <pc:docMk/>
            <pc:sldMk cId="3150440505" sldId="295"/>
            <ac:cxnSpMk id="15" creationId="{5B56F7EB-809C-4D89-A430-7E330BD1454A}"/>
          </ac:cxnSpMkLst>
        </pc:cxnChg>
        <pc:cxnChg chg="mod">
          <ac:chgData name="Nadine Mcharafie" userId="ad47b554-ec1b-43d3-b053-7ae131e282d2" providerId="ADAL" clId="{72D04432-9C59-41FE-9983-D199FBB68F4E}" dt="2021-10-28T14:07:56.716" v="117" actId="1076"/>
          <ac:cxnSpMkLst>
            <pc:docMk/>
            <pc:sldMk cId="3150440505" sldId="295"/>
            <ac:cxnSpMk id="16" creationId="{A4CC8666-6E2C-45D1-A120-AAA8FC80295D}"/>
          </ac:cxnSpMkLst>
        </pc:cxnChg>
        <pc:cxnChg chg="mod">
          <ac:chgData name="Nadine Mcharafie" userId="ad47b554-ec1b-43d3-b053-7ae131e282d2" providerId="ADAL" clId="{72D04432-9C59-41FE-9983-D199FBB68F4E}" dt="2021-10-28T14:07:56.716" v="117" actId="1076"/>
          <ac:cxnSpMkLst>
            <pc:docMk/>
            <pc:sldMk cId="3150440505" sldId="295"/>
            <ac:cxnSpMk id="17" creationId="{1CD1BB57-5A4D-4E57-95D7-A7D456D4054D}"/>
          </ac:cxnSpMkLst>
        </pc:cxnChg>
        <pc:cxnChg chg="mod">
          <ac:chgData name="Nadine Mcharafie" userId="ad47b554-ec1b-43d3-b053-7ae131e282d2" providerId="ADAL" clId="{72D04432-9C59-41FE-9983-D199FBB68F4E}" dt="2021-10-28T14:07:56.716" v="117" actId="1076"/>
          <ac:cxnSpMkLst>
            <pc:docMk/>
            <pc:sldMk cId="3150440505" sldId="295"/>
            <ac:cxnSpMk id="23" creationId="{26DE0EB7-87B5-41FD-B062-3F03F91BFD59}"/>
          </ac:cxnSpMkLst>
        </pc:cxnChg>
      </pc:sldChg>
      <pc:sldChg chg="del">
        <pc:chgData name="Nadine Mcharafie" userId="ad47b554-ec1b-43d3-b053-7ae131e282d2" providerId="ADAL" clId="{72D04432-9C59-41FE-9983-D199FBB68F4E}" dt="2021-10-26T18:30:19.149" v="25" actId="47"/>
        <pc:sldMkLst>
          <pc:docMk/>
          <pc:sldMk cId="2150832209" sldId="311"/>
        </pc:sldMkLst>
      </pc:sldChg>
      <pc:sldChg chg="del">
        <pc:chgData name="Nadine Mcharafie" userId="ad47b554-ec1b-43d3-b053-7ae131e282d2" providerId="ADAL" clId="{72D04432-9C59-41FE-9983-D199FBB68F4E}" dt="2021-10-26T18:30:19.149" v="25" actId="47"/>
        <pc:sldMkLst>
          <pc:docMk/>
          <pc:sldMk cId="907527703" sldId="312"/>
        </pc:sldMkLst>
      </pc:sldChg>
      <pc:sldChg chg="delSp mod">
        <pc:chgData name="Nadine Mcharafie" userId="ad47b554-ec1b-43d3-b053-7ae131e282d2" providerId="ADAL" clId="{72D04432-9C59-41FE-9983-D199FBB68F4E}" dt="2021-10-27T19:13:00.366" v="27" actId="478"/>
        <pc:sldMkLst>
          <pc:docMk/>
          <pc:sldMk cId="1292385564" sldId="351"/>
        </pc:sldMkLst>
        <pc:picChg chg="del">
          <ac:chgData name="Nadine Mcharafie" userId="ad47b554-ec1b-43d3-b053-7ae131e282d2" providerId="ADAL" clId="{72D04432-9C59-41FE-9983-D199FBB68F4E}" dt="2021-10-27T19:13:00.366" v="27" actId="478"/>
          <ac:picMkLst>
            <pc:docMk/>
            <pc:sldMk cId="1292385564" sldId="351"/>
            <ac:picMk id="30" creationId="{E8506A21-AFA5-499D-8FDF-23190CC58EFD}"/>
          </ac:picMkLst>
        </pc:picChg>
      </pc:sldChg>
      <pc:sldChg chg="modSp mod">
        <pc:chgData name="Nadine Mcharafie" userId="ad47b554-ec1b-43d3-b053-7ae131e282d2" providerId="ADAL" clId="{72D04432-9C59-41FE-9983-D199FBB68F4E}" dt="2021-10-26T18:32:32.168" v="26" actId="1076"/>
        <pc:sldMkLst>
          <pc:docMk/>
          <pc:sldMk cId="934679219" sldId="383"/>
        </pc:sldMkLst>
        <pc:spChg chg="mod">
          <ac:chgData name="Nadine Mcharafie" userId="ad47b554-ec1b-43d3-b053-7ae131e282d2" providerId="ADAL" clId="{72D04432-9C59-41FE-9983-D199FBB68F4E}" dt="2021-10-26T18:32:32.168" v="26" actId="1076"/>
          <ac:spMkLst>
            <pc:docMk/>
            <pc:sldMk cId="934679219" sldId="383"/>
            <ac:spMk id="9" creationId="{62905B64-EB76-4931-A3C9-4A7125C9AC62}"/>
          </ac:spMkLst>
        </pc:spChg>
      </pc:sldChg>
      <pc:sldChg chg="modSp mod">
        <pc:chgData name="Nadine Mcharafie" userId="ad47b554-ec1b-43d3-b053-7ae131e282d2" providerId="ADAL" clId="{72D04432-9C59-41FE-9983-D199FBB68F4E}" dt="2021-10-28T14:05:08.956" v="111" actId="2710"/>
        <pc:sldMkLst>
          <pc:docMk/>
          <pc:sldMk cId="3275291069" sldId="393"/>
        </pc:sldMkLst>
        <pc:spChg chg="mod">
          <ac:chgData name="Nadine Mcharafie" userId="ad47b554-ec1b-43d3-b053-7ae131e282d2" providerId="ADAL" clId="{72D04432-9C59-41FE-9983-D199FBB68F4E}" dt="2021-10-28T14:05:08.956" v="111" actId="2710"/>
          <ac:spMkLst>
            <pc:docMk/>
            <pc:sldMk cId="3275291069" sldId="393"/>
            <ac:spMk id="12" creationId="{F2493EF6-E925-4D10-9F98-F2BD091FDE75}"/>
          </ac:spMkLst>
        </pc:spChg>
      </pc:sldChg>
      <pc:sldChg chg="del">
        <pc:chgData name="Nadine Mcharafie" userId="ad47b554-ec1b-43d3-b053-7ae131e282d2" providerId="ADAL" clId="{72D04432-9C59-41FE-9983-D199FBB68F4E}" dt="2021-10-26T18:30:19.149" v="25" actId="47"/>
        <pc:sldMkLst>
          <pc:docMk/>
          <pc:sldMk cId="4149824601" sldId="440"/>
        </pc:sldMkLst>
      </pc:sldChg>
      <pc:sldChg chg="del">
        <pc:chgData name="Nadine Mcharafie" userId="ad47b554-ec1b-43d3-b053-7ae131e282d2" providerId="ADAL" clId="{72D04432-9C59-41FE-9983-D199FBB68F4E}" dt="2021-10-26T18:30:19.149" v="25" actId="47"/>
        <pc:sldMkLst>
          <pc:docMk/>
          <pc:sldMk cId="304706336" sldId="441"/>
        </pc:sldMkLst>
      </pc:sldChg>
      <pc:sldChg chg="del modNotes">
        <pc:chgData name="Nadine Mcharafie" userId="ad47b554-ec1b-43d3-b053-7ae131e282d2" providerId="ADAL" clId="{72D04432-9C59-41FE-9983-D199FBB68F4E}" dt="2021-10-26T18:30:19.149" v="25" actId="47"/>
        <pc:sldMkLst>
          <pc:docMk/>
          <pc:sldMk cId="68656316" sldId="443"/>
        </pc:sldMkLst>
      </pc:sldChg>
      <pc:sldChg chg="del modNotes">
        <pc:chgData name="Nadine Mcharafie" userId="ad47b554-ec1b-43d3-b053-7ae131e282d2" providerId="ADAL" clId="{72D04432-9C59-41FE-9983-D199FBB68F4E}" dt="2021-10-26T18:30:19.149" v="25" actId="47"/>
        <pc:sldMkLst>
          <pc:docMk/>
          <pc:sldMk cId="2876272875" sldId="446"/>
        </pc:sldMkLst>
      </pc:sldChg>
      <pc:sldChg chg="del modNotes">
        <pc:chgData name="Nadine Mcharafie" userId="ad47b554-ec1b-43d3-b053-7ae131e282d2" providerId="ADAL" clId="{72D04432-9C59-41FE-9983-D199FBB68F4E}" dt="2021-10-26T18:30:19.149" v="25" actId="47"/>
        <pc:sldMkLst>
          <pc:docMk/>
          <pc:sldMk cId="3926475211" sldId="447"/>
        </pc:sldMkLst>
      </pc:sldChg>
      <pc:sldChg chg="del modNotes">
        <pc:chgData name="Nadine Mcharafie" userId="ad47b554-ec1b-43d3-b053-7ae131e282d2" providerId="ADAL" clId="{72D04432-9C59-41FE-9983-D199FBB68F4E}" dt="2021-10-26T18:30:19.149" v="25" actId="47"/>
        <pc:sldMkLst>
          <pc:docMk/>
          <pc:sldMk cId="157377922" sldId="448"/>
        </pc:sldMkLst>
      </pc:sldChg>
      <pc:sldChg chg="del modNotes">
        <pc:chgData name="Nadine Mcharafie" userId="ad47b554-ec1b-43d3-b053-7ae131e282d2" providerId="ADAL" clId="{72D04432-9C59-41FE-9983-D199FBB68F4E}" dt="2021-10-26T18:30:19.149" v="25" actId="47"/>
        <pc:sldMkLst>
          <pc:docMk/>
          <pc:sldMk cId="1500646752" sldId="450"/>
        </pc:sldMkLst>
      </pc:sldChg>
      <pc:sldChg chg="del modNotes">
        <pc:chgData name="Nadine Mcharafie" userId="ad47b554-ec1b-43d3-b053-7ae131e282d2" providerId="ADAL" clId="{72D04432-9C59-41FE-9983-D199FBB68F4E}" dt="2021-10-26T18:30:19.149" v="25" actId="47"/>
        <pc:sldMkLst>
          <pc:docMk/>
          <pc:sldMk cId="2075661638" sldId="451"/>
        </pc:sldMkLst>
      </pc:sldChg>
      <pc:sldChg chg="del">
        <pc:chgData name="Nadine Mcharafie" userId="ad47b554-ec1b-43d3-b053-7ae131e282d2" providerId="ADAL" clId="{72D04432-9C59-41FE-9983-D199FBB68F4E}" dt="2021-10-26T18:30:19.149" v="25" actId="47"/>
        <pc:sldMkLst>
          <pc:docMk/>
          <pc:sldMk cId="2511090379" sldId="453"/>
        </pc:sldMkLst>
      </pc:sldChg>
      <pc:sldChg chg="del">
        <pc:chgData name="Nadine Mcharafie" userId="ad47b554-ec1b-43d3-b053-7ae131e282d2" providerId="ADAL" clId="{72D04432-9C59-41FE-9983-D199FBB68F4E}" dt="2021-10-26T18:30:19.149" v="25" actId="47"/>
        <pc:sldMkLst>
          <pc:docMk/>
          <pc:sldMk cId="927245987" sldId="660"/>
        </pc:sldMkLst>
      </pc:sldChg>
      <pc:sldChg chg="add del">
        <pc:chgData name="Nadine Mcharafie" userId="ad47b554-ec1b-43d3-b053-7ae131e282d2" providerId="ADAL" clId="{72D04432-9C59-41FE-9983-D199FBB68F4E}" dt="2021-10-26T18:02:45.679" v="7"/>
        <pc:sldMkLst>
          <pc:docMk/>
          <pc:sldMk cId="493377165" sldId="1411"/>
        </pc:sldMkLst>
      </pc:sldChg>
      <pc:sldChg chg="add del">
        <pc:chgData name="Nadine Mcharafie" userId="ad47b554-ec1b-43d3-b053-7ae131e282d2" providerId="ADAL" clId="{72D04432-9C59-41FE-9983-D199FBB68F4E}" dt="2021-10-26T18:02:45.679" v="7"/>
        <pc:sldMkLst>
          <pc:docMk/>
          <pc:sldMk cId="3401553136" sldId="1434"/>
        </pc:sldMkLst>
      </pc:sldChg>
      <pc:sldChg chg="add del">
        <pc:chgData name="Nadine Mcharafie" userId="ad47b554-ec1b-43d3-b053-7ae131e282d2" providerId="ADAL" clId="{72D04432-9C59-41FE-9983-D199FBB68F4E}" dt="2021-10-26T18:02:45.679" v="7"/>
        <pc:sldMkLst>
          <pc:docMk/>
          <pc:sldMk cId="1156589735" sldId="1453"/>
        </pc:sldMkLst>
      </pc:sldChg>
      <pc:sldChg chg="add del">
        <pc:chgData name="Nadine Mcharafie" userId="ad47b554-ec1b-43d3-b053-7ae131e282d2" providerId="ADAL" clId="{72D04432-9C59-41FE-9983-D199FBB68F4E}" dt="2021-10-26T18:02:45.679" v="7"/>
        <pc:sldMkLst>
          <pc:docMk/>
          <pc:sldMk cId="3173288803" sldId="1459"/>
        </pc:sldMkLst>
      </pc:sldChg>
      <pc:sldChg chg="add del setBg">
        <pc:chgData name="Nadine Mcharafie" userId="ad47b554-ec1b-43d3-b053-7ae131e282d2" providerId="ADAL" clId="{72D04432-9C59-41FE-9983-D199FBB68F4E}" dt="2021-10-26T18:02:45.679" v="7"/>
        <pc:sldMkLst>
          <pc:docMk/>
          <pc:sldMk cId="1569880347" sldId="1461"/>
        </pc:sldMkLst>
      </pc:sldChg>
      <pc:sldChg chg="modSp add del mod">
        <pc:chgData name="Nadine Mcharafie" userId="ad47b554-ec1b-43d3-b053-7ae131e282d2" providerId="ADAL" clId="{72D04432-9C59-41FE-9983-D199FBB68F4E}" dt="2021-10-26T18:02:45.679" v="7"/>
        <pc:sldMkLst>
          <pc:docMk/>
          <pc:sldMk cId="4088553830" sldId="1477"/>
        </pc:sldMkLst>
        <pc:spChg chg="mod">
          <ac:chgData name="Nadine Mcharafie" userId="ad47b554-ec1b-43d3-b053-7ae131e282d2" providerId="ADAL" clId="{72D04432-9C59-41FE-9983-D199FBB68F4E}" dt="2021-10-26T18:02:45.679" v="7"/>
          <ac:spMkLst>
            <pc:docMk/>
            <pc:sldMk cId="4088553830" sldId="1477"/>
            <ac:spMk id="2" creationId="{FE2936E5-040D-46F0-B687-4666A1C27371}"/>
          </ac:spMkLst>
        </pc:spChg>
      </pc:sldChg>
      <pc:sldChg chg="add del">
        <pc:chgData name="Nadine Mcharafie" userId="ad47b554-ec1b-43d3-b053-7ae131e282d2" providerId="ADAL" clId="{72D04432-9C59-41FE-9983-D199FBB68F4E}" dt="2021-10-26T18:02:45.679" v="7"/>
        <pc:sldMkLst>
          <pc:docMk/>
          <pc:sldMk cId="3707172482" sldId="1481"/>
        </pc:sldMkLst>
      </pc:sldChg>
      <pc:sldChg chg="add del">
        <pc:chgData name="Nadine Mcharafie" userId="ad47b554-ec1b-43d3-b053-7ae131e282d2" providerId="ADAL" clId="{72D04432-9C59-41FE-9983-D199FBB68F4E}" dt="2021-10-26T18:02:45.679" v="7"/>
        <pc:sldMkLst>
          <pc:docMk/>
          <pc:sldMk cId="385506410" sldId="1487"/>
        </pc:sldMkLst>
      </pc:sldChg>
      <pc:sldChg chg="add del">
        <pc:chgData name="Nadine Mcharafie" userId="ad47b554-ec1b-43d3-b053-7ae131e282d2" providerId="ADAL" clId="{72D04432-9C59-41FE-9983-D199FBB68F4E}" dt="2021-10-26T18:02:45.679" v="7"/>
        <pc:sldMkLst>
          <pc:docMk/>
          <pc:sldMk cId="4093103519" sldId="1488"/>
        </pc:sldMkLst>
      </pc:sldChg>
      <pc:sldChg chg="add del">
        <pc:chgData name="Nadine Mcharafie" userId="ad47b554-ec1b-43d3-b053-7ae131e282d2" providerId="ADAL" clId="{72D04432-9C59-41FE-9983-D199FBB68F4E}" dt="2021-10-26T18:02:45.679" v="7"/>
        <pc:sldMkLst>
          <pc:docMk/>
          <pc:sldMk cId="4039478633" sldId="1490"/>
        </pc:sldMkLst>
      </pc:sldChg>
      <pc:sldChg chg="modSp add del mod">
        <pc:chgData name="Nadine Mcharafie" userId="ad47b554-ec1b-43d3-b053-7ae131e282d2" providerId="ADAL" clId="{72D04432-9C59-41FE-9983-D199FBB68F4E}" dt="2021-10-26T18:02:45.679" v="7"/>
        <pc:sldMkLst>
          <pc:docMk/>
          <pc:sldMk cId="1869809092" sldId="1491"/>
        </pc:sldMkLst>
        <pc:spChg chg="mod">
          <ac:chgData name="Nadine Mcharafie" userId="ad47b554-ec1b-43d3-b053-7ae131e282d2" providerId="ADAL" clId="{72D04432-9C59-41FE-9983-D199FBB68F4E}" dt="2021-10-26T18:02:45.679" v="7"/>
          <ac:spMkLst>
            <pc:docMk/>
            <pc:sldMk cId="1869809092" sldId="1491"/>
            <ac:spMk id="2" creationId="{00000000-0000-0000-0000-000000000000}"/>
          </ac:spMkLst>
        </pc:spChg>
      </pc:sldChg>
      <pc:sldChg chg="add del">
        <pc:chgData name="Nadine Mcharafie" userId="ad47b554-ec1b-43d3-b053-7ae131e282d2" providerId="ADAL" clId="{72D04432-9C59-41FE-9983-D199FBB68F4E}" dt="2021-10-26T18:02:45.679" v="7"/>
        <pc:sldMkLst>
          <pc:docMk/>
          <pc:sldMk cId="1055417752" sldId="1492"/>
        </pc:sldMkLst>
      </pc:sldChg>
      <pc:sldChg chg="add del">
        <pc:chgData name="Nadine Mcharafie" userId="ad47b554-ec1b-43d3-b053-7ae131e282d2" providerId="ADAL" clId="{72D04432-9C59-41FE-9983-D199FBB68F4E}" dt="2021-10-26T18:02:45.679" v="7"/>
        <pc:sldMkLst>
          <pc:docMk/>
          <pc:sldMk cId="3806227924" sldId="1500"/>
        </pc:sldMkLst>
      </pc:sldChg>
      <pc:sldChg chg="add del">
        <pc:chgData name="Nadine Mcharafie" userId="ad47b554-ec1b-43d3-b053-7ae131e282d2" providerId="ADAL" clId="{72D04432-9C59-41FE-9983-D199FBB68F4E}" dt="2021-10-26T18:02:45.679" v="7"/>
        <pc:sldMkLst>
          <pc:docMk/>
          <pc:sldMk cId="4057007846" sldId="1505"/>
        </pc:sldMkLst>
      </pc:sldChg>
      <pc:sldChg chg="add del">
        <pc:chgData name="Nadine Mcharafie" userId="ad47b554-ec1b-43d3-b053-7ae131e282d2" providerId="ADAL" clId="{72D04432-9C59-41FE-9983-D199FBB68F4E}" dt="2021-10-26T18:02:45.679" v="7"/>
        <pc:sldMkLst>
          <pc:docMk/>
          <pc:sldMk cId="1027451435" sldId="1508"/>
        </pc:sldMkLst>
      </pc:sldChg>
      <pc:sldChg chg="add del">
        <pc:chgData name="Nadine Mcharafie" userId="ad47b554-ec1b-43d3-b053-7ae131e282d2" providerId="ADAL" clId="{72D04432-9C59-41FE-9983-D199FBB68F4E}" dt="2021-10-26T18:02:45.679" v="7"/>
        <pc:sldMkLst>
          <pc:docMk/>
          <pc:sldMk cId="2378078985" sldId="1509"/>
        </pc:sldMkLst>
      </pc:sldChg>
      <pc:sldChg chg="add del">
        <pc:chgData name="Nadine Mcharafie" userId="ad47b554-ec1b-43d3-b053-7ae131e282d2" providerId="ADAL" clId="{72D04432-9C59-41FE-9983-D199FBB68F4E}" dt="2021-10-26T18:02:45.679" v="7"/>
        <pc:sldMkLst>
          <pc:docMk/>
          <pc:sldMk cId="2621365956" sldId="1510"/>
        </pc:sldMkLst>
      </pc:sldChg>
      <pc:sldChg chg="modSp add del mod">
        <pc:chgData name="Nadine Mcharafie" userId="ad47b554-ec1b-43d3-b053-7ae131e282d2" providerId="ADAL" clId="{72D04432-9C59-41FE-9983-D199FBB68F4E}" dt="2021-10-26T18:02:45.679" v="7"/>
        <pc:sldMkLst>
          <pc:docMk/>
          <pc:sldMk cId="4250815576" sldId="1514"/>
        </pc:sldMkLst>
        <pc:spChg chg="mod">
          <ac:chgData name="Nadine Mcharafie" userId="ad47b554-ec1b-43d3-b053-7ae131e282d2" providerId="ADAL" clId="{72D04432-9C59-41FE-9983-D199FBB68F4E}" dt="2021-10-26T18:02:45.679" v="7"/>
          <ac:spMkLst>
            <pc:docMk/>
            <pc:sldMk cId="4250815576" sldId="1514"/>
            <ac:spMk id="2" creationId="{62390026-749E-4D1D-99B5-7BB805C0C1D6}"/>
          </ac:spMkLst>
        </pc:spChg>
      </pc:sldChg>
      <pc:sldChg chg="add del">
        <pc:chgData name="Nadine Mcharafie" userId="ad47b554-ec1b-43d3-b053-7ae131e282d2" providerId="ADAL" clId="{72D04432-9C59-41FE-9983-D199FBB68F4E}" dt="2021-10-26T18:02:45.679" v="7"/>
        <pc:sldMkLst>
          <pc:docMk/>
          <pc:sldMk cId="3398010550" sldId="1515"/>
        </pc:sldMkLst>
      </pc:sldChg>
      <pc:sldChg chg="modSp add del mod">
        <pc:chgData name="Nadine Mcharafie" userId="ad47b554-ec1b-43d3-b053-7ae131e282d2" providerId="ADAL" clId="{72D04432-9C59-41FE-9983-D199FBB68F4E}" dt="2021-10-26T18:02:45.679" v="7"/>
        <pc:sldMkLst>
          <pc:docMk/>
          <pc:sldMk cId="2932052714" sldId="1516"/>
        </pc:sldMkLst>
        <pc:spChg chg="mod">
          <ac:chgData name="Nadine Mcharafie" userId="ad47b554-ec1b-43d3-b053-7ae131e282d2" providerId="ADAL" clId="{72D04432-9C59-41FE-9983-D199FBB68F4E}" dt="2021-10-26T18:02:45.679" v="7"/>
          <ac:spMkLst>
            <pc:docMk/>
            <pc:sldMk cId="2932052714" sldId="1516"/>
            <ac:spMk id="3" creationId="{194A26A5-F142-477C-B39C-1D251479A791}"/>
          </ac:spMkLst>
        </pc:spChg>
      </pc:sldChg>
      <pc:sldChg chg="modSp add del mod">
        <pc:chgData name="Nadine Mcharafie" userId="ad47b554-ec1b-43d3-b053-7ae131e282d2" providerId="ADAL" clId="{72D04432-9C59-41FE-9983-D199FBB68F4E}" dt="2021-10-26T18:02:45.679" v="7"/>
        <pc:sldMkLst>
          <pc:docMk/>
          <pc:sldMk cId="3383212686" sldId="1517"/>
        </pc:sldMkLst>
        <pc:spChg chg="mod">
          <ac:chgData name="Nadine Mcharafie" userId="ad47b554-ec1b-43d3-b053-7ae131e282d2" providerId="ADAL" clId="{72D04432-9C59-41FE-9983-D199FBB68F4E}" dt="2021-10-26T18:02:45.679" v="7"/>
          <ac:spMkLst>
            <pc:docMk/>
            <pc:sldMk cId="3383212686" sldId="1517"/>
            <ac:spMk id="2" creationId="{E2DECCE4-9F3A-4818-BF9D-A59A219057DB}"/>
          </ac:spMkLst>
        </pc:spChg>
      </pc:sldChg>
      <pc:sldChg chg="add del">
        <pc:chgData name="Nadine Mcharafie" userId="ad47b554-ec1b-43d3-b053-7ae131e282d2" providerId="ADAL" clId="{72D04432-9C59-41FE-9983-D199FBB68F4E}" dt="2021-10-26T18:02:45.679" v="7"/>
        <pc:sldMkLst>
          <pc:docMk/>
          <pc:sldMk cId="723002616" sldId="1518"/>
        </pc:sldMkLst>
      </pc:sldChg>
      <pc:sldChg chg="add del">
        <pc:chgData name="Nadine Mcharafie" userId="ad47b554-ec1b-43d3-b053-7ae131e282d2" providerId="ADAL" clId="{72D04432-9C59-41FE-9983-D199FBB68F4E}" dt="2021-10-26T18:02:45.679" v="7"/>
        <pc:sldMkLst>
          <pc:docMk/>
          <pc:sldMk cId="1658124491" sldId="1520"/>
        </pc:sldMkLst>
      </pc:sldChg>
      <pc:sldChg chg="add del">
        <pc:chgData name="Nadine Mcharafie" userId="ad47b554-ec1b-43d3-b053-7ae131e282d2" providerId="ADAL" clId="{72D04432-9C59-41FE-9983-D199FBB68F4E}" dt="2021-10-26T18:02:45.679" v="7"/>
        <pc:sldMkLst>
          <pc:docMk/>
          <pc:sldMk cId="1194965994" sldId="1521"/>
        </pc:sldMkLst>
      </pc:sldChg>
      <pc:sldChg chg="add del">
        <pc:chgData name="Nadine Mcharafie" userId="ad47b554-ec1b-43d3-b053-7ae131e282d2" providerId="ADAL" clId="{72D04432-9C59-41FE-9983-D199FBB68F4E}" dt="2021-10-26T18:02:45.679" v="7"/>
        <pc:sldMkLst>
          <pc:docMk/>
          <pc:sldMk cId="3288291396" sldId="1522"/>
        </pc:sldMkLst>
      </pc:sldChg>
      <pc:sldChg chg="del">
        <pc:chgData name="Nadine Mcharafie" userId="ad47b554-ec1b-43d3-b053-7ae131e282d2" providerId="ADAL" clId="{72D04432-9C59-41FE-9983-D199FBB68F4E}" dt="2021-10-26T18:30:19.149" v="25" actId="47"/>
        <pc:sldMkLst>
          <pc:docMk/>
          <pc:sldMk cId="1662386845" sldId="4886"/>
        </pc:sldMkLst>
      </pc:sldChg>
      <pc:sldChg chg="del">
        <pc:chgData name="Nadine Mcharafie" userId="ad47b554-ec1b-43d3-b053-7ae131e282d2" providerId="ADAL" clId="{72D04432-9C59-41FE-9983-D199FBB68F4E}" dt="2021-10-26T18:30:19.149" v="25" actId="47"/>
        <pc:sldMkLst>
          <pc:docMk/>
          <pc:sldMk cId="3004162059" sldId="5180"/>
        </pc:sldMkLst>
      </pc:sldChg>
      <pc:sldChg chg="del">
        <pc:chgData name="Nadine Mcharafie" userId="ad47b554-ec1b-43d3-b053-7ae131e282d2" providerId="ADAL" clId="{72D04432-9C59-41FE-9983-D199FBB68F4E}" dt="2021-10-26T18:30:19.149" v="25" actId="47"/>
        <pc:sldMkLst>
          <pc:docMk/>
          <pc:sldMk cId="331958406" sldId="5182"/>
        </pc:sldMkLst>
      </pc:sldChg>
      <pc:sldChg chg="del">
        <pc:chgData name="Nadine Mcharafie" userId="ad47b554-ec1b-43d3-b053-7ae131e282d2" providerId="ADAL" clId="{72D04432-9C59-41FE-9983-D199FBB68F4E}" dt="2021-10-26T18:30:19.149" v="25" actId="47"/>
        <pc:sldMkLst>
          <pc:docMk/>
          <pc:sldMk cId="264549504" sldId="5183"/>
        </pc:sldMkLst>
      </pc:sldChg>
      <pc:sldChg chg="del">
        <pc:chgData name="Nadine Mcharafie" userId="ad47b554-ec1b-43d3-b053-7ae131e282d2" providerId="ADAL" clId="{72D04432-9C59-41FE-9983-D199FBB68F4E}" dt="2021-10-26T18:30:19.149" v="25" actId="47"/>
        <pc:sldMkLst>
          <pc:docMk/>
          <pc:sldMk cId="830317465" sldId="5185"/>
        </pc:sldMkLst>
      </pc:sldChg>
      <pc:sldChg chg="del">
        <pc:chgData name="Nadine Mcharafie" userId="ad47b554-ec1b-43d3-b053-7ae131e282d2" providerId="ADAL" clId="{72D04432-9C59-41FE-9983-D199FBB68F4E}" dt="2021-10-26T18:30:19.149" v="25" actId="47"/>
        <pc:sldMkLst>
          <pc:docMk/>
          <pc:sldMk cId="1798131269" sldId="5186"/>
        </pc:sldMkLst>
      </pc:sldChg>
      <pc:sldChg chg="del">
        <pc:chgData name="Nadine Mcharafie" userId="ad47b554-ec1b-43d3-b053-7ae131e282d2" providerId="ADAL" clId="{72D04432-9C59-41FE-9983-D199FBB68F4E}" dt="2021-10-26T18:30:19.149" v="25" actId="47"/>
        <pc:sldMkLst>
          <pc:docMk/>
          <pc:sldMk cId="3045298093" sldId="5187"/>
        </pc:sldMkLst>
      </pc:sldChg>
      <pc:sldChg chg="del">
        <pc:chgData name="Nadine Mcharafie" userId="ad47b554-ec1b-43d3-b053-7ae131e282d2" providerId="ADAL" clId="{72D04432-9C59-41FE-9983-D199FBB68F4E}" dt="2021-10-26T18:30:19.149" v="25" actId="47"/>
        <pc:sldMkLst>
          <pc:docMk/>
          <pc:sldMk cId="1031756430" sldId="5188"/>
        </pc:sldMkLst>
      </pc:sldChg>
      <pc:sldChg chg="del">
        <pc:chgData name="Nadine Mcharafie" userId="ad47b554-ec1b-43d3-b053-7ae131e282d2" providerId="ADAL" clId="{72D04432-9C59-41FE-9983-D199FBB68F4E}" dt="2021-10-26T18:30:19.149" v="25" actId="47"/>
        <pc:sldMkLst>
          <pc:docMk/>
          <pc:sldMk cId="3978493559" sldId="5189"/>
        </pc:sldMkLst>
      </pc:sldChg>
      <pc:sldChg chg="del">
        <pc:chgData name="Nadine Mcharafie" userId="ad47b554-ec1b-43d3-b053-7ae131e282d2" providerId="ADAL" clId="{72D04432-9C59-41FE-9983-D199FBB68F4E}" dt="2021-10-26T18:30:19.149" v="25" actId="47"/>
        <pc:sldMkLst>
          <pc:docMk/>
          <pc:sldMk cId="292384629" sldId="5190"/>
        </pc:sldMkLst>
      </pc:sldChg>
      <pc:sldChg chg="del">
        <pc:chgData name="Nadine Mcharafie" userId="ad47b554-ec1b-43d3-b053-7ae131e282d2" providerId="ADAL" clId="{72D04432-9C59-41FE-9983-D199FBB68F4E}" dt="2021-10-26T18:30:19.149" v="25" actId="47"/>
        <pc:sldMkLst>
          <pc:docMk/>
          <pc:sldMk cId="3621725718" sldId="5191"/>
        </pc:sldMkLst>
      </pc:sldChg>
      <pc:sldChg chg="del">
        <pc:chgData name="Nadine Mcharafie" userId="ad47b554-ec1b-43d3-b053-7ae131e282d2" providerId="ADAL" clId="{72D04432-9C59-41FE-9983-D199FBB68F4E}" dt="2021-10-26T18:30:19.149" v="25" actId="47"/>
        <pc:sldMkLst>
          <pc:docMk/>
          <pc:sldMk cId="1952480903" sldId="5192"/>
        </pc:sldMkLst>
      </pc:sldChg>
      <pc:sldChg chg="del">
        <pc:chgData name="Nadine Mcharafie" userId="ad47b554-ec1b-43d3-b053-7ae131e282d2" providerId="ADAL" clId="{72D04432-9C59-41FE-9983-D199FBB68F4E}" dt="2021-10-26T18:30:19.149" v="25" actId="47"/>
        <pc:sldMkLst>
          <pc:docMk/>
          <pc:sldMk cId="1532185729" sldId="5193"/>
        </pc:sldMkLst>
      </pc:sldChg>
      <pc:sldChg chg="del">
        <pc:chgData name="Nadine Mcharafie" userId="ad47b554-ec1b-43d3-b053-7ae131e282d2" providerId="ADAL" clId="{72D04432-9C59-41FE-9983-D199FBB68F4E}" dt="2021-10-26T18:30:19.149" v="25" actId="47"/>
        <pc:sldMkLst>
          <pc:docMk/>
          <pc:sldMk cId="514619889" sldId="5194"/>
        </pc:sldMkLst>
      </pc:sldChg>
      <pc:sldChg chg="del">
        <pc:chgData name="Nadine Mcharafie" userId="ad47b554-ec1b-43d3-b053-7ae131e282d2" providerId="ADAL" clId="{72D04432-9C59-41FE-9983-D199FBB68F4E}" dt="2021-10-26T18:30:19.149" v="25" actId="47"/>
        <pc:sldMkLst>
          <pc:docMk/>
          <pc:sldMk cId="1127700063" sldId="5195"/>
        </pc:sldMkLst>
      </pc:sldChg>
      <pc:sldChg chg="del">
        <pc:chgData name="Nadine Mcharafie" userId="ad47b554-ec1b-43d3-b053-7ae131e282d2" providerId="ADAL" clId="{72D04432-9C59-41FE-9983-D199FBB68F4E}" dt="2021-10-26T18:30:19.149" v="25" actId="47"/>
        <pc:sldMkLst>
          <pc:docMk/>
          <pc:sldMk cId="2435717339" sldId="5197"/>
        </pc:sldMkLst>
      </pc:sldChg>
      <pc:sldChg chg="del">
        <pc:chgData name="Nadine Mcharafie" userId="ad47b554-ec1b-43d3-b053-7ae131e282d2" providerId="ADAL" clId="{72D04432-9C59-41FE-9983-D199FBB68F4E}" dt="2021-10-26T18:30:19.149" v="25" actId="47"/>
        <pc:sldMkLst>
          <pc:docMk/>
          <pc:sldMk cId="3186163011" sldId="5198"/>
        </pc:sldMkLst>
      </pc:sldChg>
      <pc:sldChg chg="del">
        <pc:chgData name="Nadine Mcharafie" userId="ad47b554-ec1b-43d3-b053-7ae131e282d2" providerId="ADAL" clId="{72D04432-9C59-41FE-9983-D199FBB68F4E}" dt="2021-10-26T18:30:19.149" v="25" actId="47"/>
        <pc:sldMkLst>
          <pc:docMk/>
          <pc:sldMk cId="1242318111" sldId="12091"/>
        </pc:sldMkLst>
      </pc:sldChg>
      <pc:sldChg chg="del">
        <pc:chgData name="Nadine Mcharafie" userId="ad47b554-ec1b-43d3-b053-7ae131e282d2" providerId="ADAL" clId="{72D04432-9C59-41FE-9983-D199FBB68F4E}" dt="2021-10-26T18:30:19.149" v="25" actId="47"/>
        <pc:sldMkLst>
          <pc:docMk/>
          <pc:sldMk cId="996241774" sldId="12092"/>
        </pc:sldMkLst>
      </pc:sldChg>
      <pc:sldChg chg="del">
        <pc:chgData name="Nadine Mcharafie" userId="ad47b554-ec1b-43d3-b053-7ae131e282d2" providerId="ADAL" clId="{72D04432-9C59-41FE-9983-D199FBB68F4E}" dt="2021-10-26T18:30:19.149" v="25" actId="47"/>
        <pc:sldMkLst>
          <pc:docMk/>
          <pc:sldMk cId="3149020342" sldId="12093"/>
        </pc:sldMkLst>
      </pc:sldChg>
      <pc:sldChg chg="modSp mod">
        <pc:chgData name="Nadine Mcharafie" userId="ad47b554-ec1b-43d3-b053-7ae131e282d2" providerId="ADAL" clId="{72D04432-9C59-41FE-9983-D199FBB68F4E}" dt="2021-10-27T21:14:07.891" v="105" actId="1036"/>
        <pc:sldMkLst>
          <pc:docMk/>
          <pc:sldMk cId="1492876072" sldId="12094"/>
        </pc:sldMkLst>
        <pc:spChg chg="mod">
          <ac:chgData name="Nadine Mcharafie" userId="ad47b554-ec1b-43d3-b053-7ae131e282d2" providerId="ADAL" clId="{72D04432-9C59-41FE-9983-D199FBB68F4E}" dt="2021-10-27T21:13:52.731" v="103" actId="1076"/>
          <ac:spMkLst>
            <pc:docMk/>
            <pc:sldMk cId="1492876072" sldId="12094"/>
            <ac:spMk id="2" creationId="{00000000-0000-0000-0000-000000000000}"/>
          </ac:spMkLst>
        </pc:spChg>
        <pc:spChg chg="mod">
          <ac:chgData name="Nadine Mcharafie" userId="ad47b554-ec1b-43d3-b053-7ae131e282d2" providerId="ADAL" clId="{72D04432-9C59-41FE-9983-D199FBB68F4E}" dt="2021-10-27T21:14:07.891" v="105" actId="1036"/>
          <ac:spMkLst>
            <pc:docMk/>
            <pc:sldMk cId="1492876072" sldId="12094"/>
            <ac:spMk id="3" creationId="{00000000-0000-0000-0000-000000000000}"/>
          </ac:spMkLst>
        </pc:spChg>
        <pc:picChg chg="mod">
          <ac:chgData name="Nadine Mcharafie" userId="ad47b554-ec1b-43d3-b053-7ae131e282d2" providerId="ADAL" clId="{72D04432-9C59-41FE-9983-D199FBB68F4E}" dt="2021-10-27T21:13:59.703" v="104" actId="1076"/>
          <ac:picMkLst>
            <pc:docMk/>
            <pc:sldMk cId="1492876072" sldId="12094"/>
            <ac:picMk id="1026" creationId="{00000000-0000-0000-0000-000000000000}"/>
          </ac:picMkLst>
        </pc:picChg>
      </pc:sldChg>
      <pc:sldChg chg="del">
        <pc:chgData name="Nadine Mcharafie" userId="ad47b554-ec1b-43d3-b053-7ae131e282d2" providerId="ADAL" clId="{72D04432-9C59-41FE-9983-D199FBB68F4E}" dt="2021-10-26T18:30:19.149" v="25" actId="47"/>
        <pc:sldMkLst>
          <pc:docMk/>
          <pc:sldMk cId="2081321187" sldId="12094"/>
        </pc:sldMkLst>
      </pc:sldChg>
      <pc:sldChg chg="add del">
        <pc:chgData name="Nadine Mcharafie" userId="ad47b554-ec1b-43d3-b053-7ae131e282d2" providerId="ADAL" clId="{72D04432-9C59-41FE-9983-D199FBB68F4E}" dt="2021-10-27T21:16:22.747" v="109"/>
        <pc:sldMkLst>
          <pc:docMk/>
          <pc:sldMk cId="166839891" sldId="12095"/>
        </pc:sldMkLst>
      </pc:sldChg>
      <pc:sldChg chg="del">
        <pc:chgData name="Nadine Mcharafie" userId="ad47b554-ec1b-43d3-b053-7ae131e282d2" providerId="ADAL" clId="{72D04432-9C59-41FE-9983-D199FBB68F4E}" dt="2021-10-26T18:30:19.149" v="25" actId="47"/>
        <pc:sldMkLst>
          <pc:docMk/>
          <pc:sldMk cId="447697063" sldId="12095"/>
        </pc:sldMkLst>
      </pc:sldChg>
      <pc:sldChg chg="add del">
        <pc:chgData name="Nadine Mcharafie" userId="ad47b554-ec1b-43d3-b053-7ae131e282d2" providerId="ADAL" clId="{72D04432-9C59-41FE-9983-D199FBB68F4E}" dt="2021-10-27T21:14:44.542" v="107"/>
        <pc:sldMkLst>
          <pc:docMk/>
          <pc:sldMk cId="2028227319" sldId="12095"/>
        </pc:sldMkLst>
      </pc:sldChg>
      <pc:sldChg chg="del">
        <pc:chgData name="Nadine Mcharafie" userId="ad47b554-ec1b-43d3-b053-7ae131e282d2" providerId="ADAL" clId="{72D04432-9C59-41FE-9983-D199FBB68F4E}" dt="2021-10-26T18:30:19.149" v="25" actId="47"/>
        <pc:sldMkLst>
          <pc:docMk/>
          <pc:sldMk cId="1699822557" sldId="12096"/>
        </pc:sldMkLst>
      </pc:sldChg>
      <pc:sldChg chg="del">
        <pc:chgData name="Nadine Mcharafie" userId="ad47b554-ec1b-43d3-b053-7ae131e282d2" providerId="ADAL" clId="{72D04432-9C59-41FE-9983-D199FBB68F4E}" dt="2021-10-26T18:30:19.149" v="25" actId="47"/>
        <pc:sldMkLst>
          <pc:docMk/>
          <pc:sldMk cId="4152297156" sldId="12097"/>
        </pc:sldMkLst>
      </pc:sldChg>
      <pc:sldChg chg="del">
        <pc:chgData name="Nadine Mcharafie" userId="ad47b554-ec1b-43d3-b053-7ae131e282d2" providerId="ADAL" clId="{72D04432-9C59-41FE-9983-D199FBB68F4E}" dt="2021-10-26T18:30:19.149" v="25" actId="47"/>
        <pc:sldMkLst>
          <pc:docMk/>
          <pc:sldMk cId="4276655552" sldId="12098"/>
        </pc:sldMkLst>
      </pc:sldChg>
      <pc:sldChg chg="del">
        <pc:chgData name="Nadine Mcharafie" userId="ad47b554-ec1b-43d3-b053-7ae131e282d2" providerId="ADAL" clId="{72D04432-9C59-41FE-9983-D199FBB68F4E}" dt="2021-10-26T18:30:19.149" v="25" actId="47"/>
        <pc:sldMkLst>
          <pc:docMk/>
          <pc:sldMk cId="1761959279" sldId="12099"/>
        </pc:sldMkLst>
      </pc:sldChg>
      <pc:sldChg chg="del">
        <pc:chgData name="Nadine Mcharafie" userId="ad47b554-ec1b-43d3-b053-7ae131e282d2" providerId="ADAL" clId="{72D04432-9C59-41FE-9983-D199FBB68F4E}" dt="2021-10-26T18:30:19.149" v="25" actId="47"/>
        <pc:sldMkLst>
          <pc:docMk/>
          <pc:sldMk cId="720434932" sldId="12100"/>
        </pc:sldMkLst>
      </pc:sldChg>
      <pc:sldChg chg="del">
        <pc:chgData name="Nadine Mcharafie" userId="ad47b554-ec1b-43d3-b053-7ae131e282d2" providerId="ADAL" clId="{72D04432-9C59-41FE-9983-D199FBB68F4E}" dt="2021-10-26T18:30:19.149" v="25" actId="47"/>
        <pc:sldMkLst>
          <pc:docMk/>
          <pc:sldMk cId="3276329030" sldId="12101"/>
        </pc:sldMkLst>
      </pc:sldChg>
      <pc:sldChg chg="del">
        <pc:chgData name="Nadine Mcharafie" userId="ad47b554-ec1b-43d3-b053-7ae131e282d2" providerId="ADAL" clId="{72D04432-9C59-41FE-9983-D199FBB68F4E}" dt="2021-10-26T18:30:19.149" v="25" actId="47"/>
        <pc:sldMkLst>
          <pc:docMk/>
          <pc:sldMk cId="2895824857" sldId="12102"/>
        </pc:sldMkLst>
      </pc:sldChg>
      <pc:sldChg chg="del">
        <pc:chgData name="Nadine Mcharafie" userId="ad47b554-ec1b-43d3-b053-7ae131e282d2" providerId="ADAL" clId="{72D04432-9C59-41FE-9983-D199FBB68F4E}" dt="2021-10-26T18:30:19.149" v="25" actId="47"/>
        <pc:sldMkLst>
          <pc:docMk/>
          <pc:sldMk cId="3578464232" sldId="12103"/>
        </pc:sldMkLst>
      </pc:sldChg>
      <pc:sldChg chg="modSp del mod">
        <pc:chgData name="Nadine Mcharafie" userId="ad47b554-ec1b-43d3-b053-7ae131e282d2" providerId="ADAL" clId="{72D04432-9C59-41FE-9983-D199FBB68F4E}" dt="2021-10-26T18:30:19.149" v="25" actId="47"/>
        <pc:sldMkLst>
          <pc:docMk/>
          <pc:sldMk cId="230149590" sldId="12104"/>
        </pc:sldMkLst>
        <pc:spChg chg="mod">
          <ac:chgData name="Nadine Mcharafie" userId="ad47b554-ec1b-43d3-b053-7ae131e282d2" providerId="ADAL" clId="{72D04432-9C59-41FE-9983-D199FBB68F4E}" dt="2021-10-26T18:24:47.782" v="15" actId="27636"/>
          <ac:spMkLst>
            <pc:docMk/>
            <pc:sldMk cId="230149590" sldId="12104"/>
            <ac:spMk id="3" creationId="{F0F38AB0-B018-46AC-A91C-9638A44D7AE9}"/>
          </ac:spMkLst>
        </pc:spChg>
      </pc:sldChg>
      <pc:sldChg chg="modSp del mod">
        <pc:chgData name="Nadine Mcharafie" userId="ad47b554-ec1b-43d3-b053-7ae131e282d2" providerId="ADAL" clId="{72D04432-9C59-41FE-9983-D199FBB68F4E}" dt="2021-10-26T18:30:19.149" v="25" actId="47"/>
        <pc:sldMkLst>
          <pc:docMk/>
          <pc:sldMk cId="0" sldId="12105"/>
        </pc:sldMkLst>
        <pc:spChg chg="mod">
          <ac:chgData name="Nadine Mcharafie" userId="ad47b554-ec1b-43d3-b053-7ae131e282d2" providerId="ADAL" clId="{72D04432-9C59-41FE-9983-D199FBB68F4E}" dt="2021-10-26T18:25:10.415" v="16" actId="27636"/>
          <ac:spMkLst>
            <pc:docMk/>
            <pc:sldMk cId="0" sldId="12105"/>
            <ac:spMk id="3" creationId="{46C0C3BD-AF76-4F43-A7B7-EF5602CF8BF2}"/>
          </ac:spMkLst>
        </pc:spChg>
      </pc:sldChg>
      <pc:sldChg chg="del">
        <pc:chgData name="Nadine Mcharafie" userId="ad47b554-ec1b-43d3-b053-7ae131e282d2" providerId="ADAL" clId="{72D04432-9C59-41FE-9983-D199FBB68F4E}" dt="2021-10-26T18:30:19.149" v="25" actId="47"/>
        <pc:sldMkLst>
          <pc:docMk/>
          <pc:sldMk cId="0" sldId="12106"/>
        </pc:sldMkLst>
      </pc:sldChg>
      <pc:sldChg chg="del">
        <pc:chgData name="Nadine Mcharafie" userId="ad47b554-ec1b-43d3-b053-7ae131e282d2" providerId="ADAL" clId="{72D04432-9C59-41FE-9983-D199FBB68F4E}" dt="2021-10-26T18:30:19.149" v="25" actId="47"/>
        <pc:sldMkLst>
          <pc:docMk/>
          <pc:sldMk cId="0" sldId="12107"/>
        </pc:sldMkLst>
      </pc:sldChg>
      <pc:sldChg chg="modSp del mod">
        <pc:chgData name="Nadine Mcharafie" userId="ad47b554-ec1b-43d3-b053-7ae131e282d2" providerId="ADAL" clId="{72D04432-9C59-41FE-9983-D199FBB68F4E}" dt="2021-10-26T18:30:19.149" v="25" actId="47"/>
        <pc:sldMkLst>
          <pc:docMk/>
          <pc:sldMk cId="0" sldId="12108"/>
        </pc:sldMkLst>
        <pc:spChg chg="mod">
          <ac:chgData name="Nadine Mcharafie" userId="ad47b554-ec1b-43d3-b053-7ae131e282d2" providerId="ADAL" clId="{72D04432-9C59-41FE-9983-D199FBB68F4E}" dt="2021-10-26T18:25:10.489" v="17" actId="27636"/>
          <ac:spMkLst>
            <pc:docMk/>
            <pc:sldMk cId="0" sldId="12108"/>
            <ac:spMk id="3" creationId="{F6B83285-2E22-4EEA-BBBE-2B3C4C5EE73A}"/>
          </ac:spMkLst>
        </pc:spChg>
      </pc:sldChg>
      <pc:sldChg chg="del">
        <pc:chgData name="Nadine Mcharafie" userId="ad47b554-ec1b-43d3-b053-7ae131e282d2" providerId="ADAL" clId="{72D04432-9C59-41FE-9983-D199FBB68F4E}" dt="2021-10-26T18:30:19.149" v="25" actId="47"/>
        <pc:sldMkLst>
          <pc:docMk/>
          <pc:sldMk cId="457135431" sldId="12109"/>
        </pc:sldMkLst>
      </pc:sldChg>
      <pc:sldChg chg="del modNotes">
        <pc:chgData name="Nadine Mcharafie" userId="ad47b554-ec1b-43d3-b053-7ae131e282d2" providerId="ADAL" clId="{72D04432-9C59-41FE-9983-D199FBB68F4E}" dt="2021-10-26T18:30:19.149" v="25" actId="47"/>
        <pc:sldMkLst>
          <pc:docMk/>
          <pc:sldMk cId="3888358714" sldId="12110"/>
        </pc:sldMkLst>
      </pc:sldChg>
      <pc:sldMasterChg chg="delSldLayout">
        <pc:chgData name="Nadine Mcharafie" userId="ad47b554-ec1b-43d3-b053-7ae131e282d2" providerId="ADAL" clId="{72D04432-9C59-41FE-9983-D199FBB68F4E}" dt="2021-10-26T18:30:19.149" v="25" actId="47"/>
        <pc:sldMasterMkLst>
          <pc:docMk/>
          <pc:sldMasterMk cId="2022060266" sldId="2147483835"/>
        </pc:sldMasterMkLst>
        <pc:sldLayoutChg chg="del">
          <pc:chgData name="Nadine Mcharafie" userId="ad47b554-ec1b-43d3-b053-7ae131e282d2" providerId="ADAL" clId="{72D04432-9C59-41FE-9983-D199FBB68F4E}" dt="2021-10-26T18:30:19.149" v="25" actId="47"/>
          <pc:sldLayoutMkLst>
            <pc:docMk/>
            <pc:sldMasterMk cId="2022060266" sldId="2147483835"/>
            <pc:sldLayoutMk cId="4003842065" sldId="2147483864"/>
          </pc:sldLayoutMkLst>
        </pc:sldLayoutChg>
      </pc:sldMasterChg>
      <pc:sldMasterChg chg="del delSldLayout">
        <pc:chgData name="Nadine Mcharafie" userId="ad47b554-ec1b-43d3-b053-7ae131e282d2" providerId="ADAL" clId="{72D04432-9C59-41FE-9983-D199FBB68F4E}" dt="2021-10-26T18:30:19.149" v="25" actId="47"/>
        <pc:sldMasterMkLst>
          <pc:docMk/>
          <pc:sldMasterMk cId="1043483897" sldId="2147483886"/>
        </pc:sldMasterMkLst>
        <pc:sldLayoutChg chg="del">
          <pc:chgData name="Nadine Mcharafie" userId="ad47b554-ec1b-43d3-b053-7ae131e282d2" providerId="ADAL" clId="{72D04432-9C59-41FE-9983-D199FBB68F4E}" dt="2021-10-26T18:30:19.149" v="25" actId="47"/>
          <pc:sldLayoutMkLst>
            <pc:docMk/>
            <pc:sldMasterMk cId="1043483897" sldId="2147483886"/>
            <pc:sldLayoutMk cId="420879941" sldId="2147483887"/>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320890095" sldId="2147483888"/>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2536071434" sldId="2147483889"/>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316252689" sldId="2147483890"/>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2616595154" sldId="2147483891"/>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1491224804" sldId="2147483892"/>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3416251225" sldId="2147483893"/>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1022517099" sldId="2147483894"/>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3883658412" sldId="2147483895"/>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2141402011" sldId="2147483896"/>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2384018129" sldId="2147483897"/>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3192860871" sldId="2147483898"/>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3163725677" sldId="2147483899"/>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675334804" sldId="2147483900"/>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3817550020" sldId="2147483901"/>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4080461423" sldId="2147483902"/>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1557057169" sldId="2147483903"/>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1680011830" sldId="2147483904"/>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3552611846" sldId="2147483905"/>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917016054" sldId="2147483906"/>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4093387997" sldId="2147483907"/>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3857933365" sldId="2147483908"/>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1088381264" sldId="2147483909"/>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2261255492" sldId="2147483910"/>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4228869201" sldId="2147483911"/>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1729567459" sldId="2147483912"/>
          </pc:sldLayoutMkLst>
        </pc:sldLayoutChg>
        <pc:sldLayoutChg chg="del">
          <pc:chgData name="Nadine Mcharafie" userId="ad47b554-ec1b-43d3-b053-7ae131e282d2" providerId="ADAL" clId="{72D04432-9C59-41FE-9983-D199FBB68F4E}" dt="2021-10-26T18:30:19.149" v="25" actId="47"/>
          <pc:sldLayoutMkLst>
            <pc:docMk/>
            <pc:sldMasterMk cId="1043483897" sldId="2147483886"/>
            <pc:sldLayoutMk cId="727716537" sldId="2147483913"/>
          </pc:sldLayoutMkLst>
        </pc:sldLayoutChg>
      </pc:sldMasterChg>
      <pc:sldMasterChg chg="del delSldLayout">
        <pc:chgData name="Nadine Mcharafie" userId="ad47b554-ec1b-43d3-b053-7ae131e282d2" providerId="ADAL" clId="{72D04432-9C59-41FE-9983-D199FBB68F4E}" dt="2021-10-26T18:30:19.149" v="25" actId="47"/>
        <pc:sldMasterMkLst>
          <pc:docMk/>
          <pc:sldMasterMk cId="375617963" sldId="2147483914"/>
        </pc:sldMasterMkLst>
        <pc:sldLayoutChg chg="del">
          <pc:chgData name="Nadine Mcharafie" userId="ad47b554-ec1b-43d3-b053-7ae131e282d2" providerId="ADAL" clId="{72D04432-9C59-41FE-9983-D199FBB68F4E}" dt="2021-10-26T18:30:19.149" v="25" actId="47"/>
          <pc:sldLayoutMkLst>
            <pc:docMk/>
            <pc:sldMasterMk cId="375617963" sldId="2147483914"/>
            <pc:sldLayoutMk cId="2684094615" sldId="2147483915"/>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659278892" sldId="2147483916"/>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2609455191" sldId="2147483917"/>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684142033" sldId="2147483918"/>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4192031613" sldId="2147483919"/>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4191803905" sldId="2147483920"/>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4066694951" sldId="2147483921"/>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3938083302" sldId="2147483922"/>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516852262" sldId="2147483923"/>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3817333109" sldId="2147483924"/>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2425951491" sldId="2147483925"/>
          </pc:sldLayoutMkLst>
        </pc:sldLayoutChg>
        <pc:sldLayoutChg chg="del">
          <pc:chgData name="Nadine Mcharafie" userId="ad47b554-ec1b-43d3-b053-7ae131e282d2" providerId="ADAL" clId="{72D04432-9C59-41FE-9983-D199FBB68F4E}" dt="2021-10-26T18:30:19.149" v="25" actId="47"/>
          <pc:sldLayoutMkLst>
            <pc:docMk/>
            <pc:sldMasterMk cId="375617963" sldId="2147483914"/>
            <pc:sldLayoutMk cId="192560948" sldId="2147483926"/>
          </pc:sldLayoutMkLst>
        </pc:sldLayoutChg>
      </pc:sldMasterChg>
      <pc:sldMasterChg chg="del delSldLayout">
        <pc:chgData name="Nadine Mcharafie" userId="ad47b554-ec1b-43d3-b053-7ae131e282d2" providerId="ADAL" clId="{72D04432-9C59-41FE-9983-D199FBB68F4E}" dt="2021-10-26T18:30:19.149" v="25" actId="47"/>
        <pc:sldMasterMkLst>
          <pc:docMk/>
          <pc:sldMasterMk cId="1178941681" sldId="2147483927"/>
        </pc:sldMasterMkLst>
        <pc:sldLayoutChg chg="del">
          <pc:chgData name="Nadine Mcharafie" userId="ad47b554-ec1b-43d3-b053-7ae131e282d2" providerId="ADAL" clId="{72D04432-9C59-41FE-9983-D199FBB68F4E}" dt="2021-10-26T18:30:19.149" v="25" actId="47"/>
          <pc:sldLayoutMkLst>
            <pc:docMk/>
            <pc:sldMasterMk cId="1178941681" sldId="2147483927"/>
            <pc:sldLayoutMk cId="19280673" sldId="2147483928"/>
          </pc:sldLayoutMkLst>
        </pc:sldLayoutChg>
        <pc:sldLayoutChg chg="del">
          <pc:chgData name="Nadine Mcharafie" userId="ad47b554-ec1b-43d3-b053-7ae131e282d2" providerId="ADAL" clId="{72D04432-9C59-41FE-9983-D199FBB68F4E}" dt="2021-10-26T18:30:19.149" v="25" actId="47"/>
          <pc:sldLayoutMkLst>
            <pc:docMk/>
            <pc:sldMasterMk cId="1178941681" sldId="2147483927"/>
            <pc:sldLayoutMk cId="229541936" sldId="2147483929"/>
          </pc:sldLayoutMkLst>
        </pc:sldLayoutChg>
        <pc:sldLayoutChg chg="del">
          <pc:chgData name="Nadine Mcharafie" userId="ad47b554-ec1b-43d3-b053-7ae131e282d2" providerId="ADAL" clId="{72D04432-9C59-41FE-9983-D199FBB68F4E}" dt="2021-10-26T18:30:19.149" v="25" actId="47"/>
          <pc:sldLayoutMkLst>
            <pc:docMk/>
            <pc:sldMasterMk cId="1178941681" sldId="2147483927"/>
            <pc:sldLayoutMk cId="1190224569" sldId="2147483930"/>
          </pc:sldLayoutMkLst>
        </pc:sldLayoutChg>
        <pc:sldLayoutChg chg="del">
          <pc:chgData name="Nadine Mcharafie" userId="ad47b554-ec1b-43d3-b053-7ae131e282d2" providerId="ADAL" clId="{72D04432-9C59-41FE-9983-D199FBB68F4E}" dt="2021-10-26T18:30:19.149" v="25" actId="47"/>
          <pc:sldLayoutMkLst>
            <pc:docMk/>
            <pc:sldMasterMk cId="1178941681" sldId="2147483927"/>
            <pc:sldLayoutMk cId="3037911519" sldId="2147483931"/>
          </pc:sldLayoutMkLst>
        </pc:sldLayoutChg>
      </pc:sldMasterChg>
      <pc:sldMasterChg chg="del delSldLayout">
        <pc:chgData name="Nadine Mcharafie" userId="ad47b554-ec1b-43d3-b053-7ae131e282d2" providerId="ADAL" clId="{72D04432-9C59-41FE-9983-D199FBB68F4E}" dt="2021-10-26T18:30:19.149" v="25" actId="47"/>
        <pc:sldMasterMkLst>
          <pc:docMk/>
          <pc:sldMasterMk cId="405575613" sldId="2147483932"/>
        </pc:sldMasterMkLst>
        <pc:sldLayoutChg chg="del">
          <pc:chgData name="Nadine Mcharafie" userId="ad47b554-ec1b-43d3-b053-7ae131e282d2" providerId="ADAL" clId="{72D04432-9C59-41FE-9983-D199FBB68F4E}" dt="2021-10-26T18:30:19.149" v="25" actId="47"/>
          <pc:sldLayoutMkLst>
            <pc:docMk/>
            <pc:sldMasterMk cId="405575613" sldId="2147483932"/>
            <pc:sldLayoutMk cId="3346338300" sldId="2147483933"/>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1710648689" sldId="2147483934"/>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3651212460" sldId="2147483935"/>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631389200" sldId="2147483936"/>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59211294" sldId="2147483937"/>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549420167" sldId="2147483938"/>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267170213" sldId="2147483939"/>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3388444779" sldId="2147483940"/>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3417268742" sldId="2147483941"/>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1476862361" sldId="2147483942"/>
          </pc:sldLayoutMkLst>
        </pc:sldLayoutChg>
        <pc:sldLayoutChg chg="del">
          <pc:chgData name="Nadine Mcharafie" userId="ad47b554-ec1b-43d3-b053-7ae131e282d2" providerId="ADAL" clId="{72D04432-9C59-41FE-9983-D199FBB68F4E}" dt="2021-10-26T18:30:19.149" v="25" actId="47"/>
          <pc:sldLayoutMkLst>
            <pc:docMk/>
            <pc:sldMasterMk cId="405575613" sldId="2147483932"/>
            <pc:sldLayoutMk cId="1809212959" sldId="2147483943"/>
          </pc:sldLayoutMkLst>
        </pc:sldLayoutChg>
      </pc:sldMasterChg>
      <pc:sldMasterChg chg="del delSldLayout">
        <pc:chgData name="Nadine Mcharafie" userId="ad47b554-ec1b-43d3-b053-7ae131e282d2" providerId="ADAL" clId="{72D04432-9C59-41FE-9983-D199FBB68F4E}" dt="2021-10-26T18:30:19.149" v="25" actId="47"/>
        <pc:sldMasterMkLst>
          <pc:docMk/>
          <pc:sldMasterMk cId="2951974239" sldId="2147483944"/>
        </pc:sldMasterMkLst>
        <pc:sldLayoutChg chg="del">
          <pc:chgData name="Nadine Mcharafie" userId="ad47b554-ec1b-43d3-b053-7ae131e282d2" providerId="ADAL" clId="{72D04432-9C59-41FE-9983-D199FBB68F4E}" dt="2021-10-26T18:30:19.149" v="25" actId="47"/>
          <pc:sldLayoutMkLst>
            <pc:docMk/>
            <pc:sldMasterMk cId="2951974239" sldId="2147483944"/>
            <pc:sldLayoutMk cId="1807223574" sldId="2147483945"/>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3096296053" sldId="2147483946"/>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2472959700" sldId="2147483947"/>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2270631357" sldId="2147483948"/>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1403613306" sldId="2147483949"/>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2870212094" sldId="2147483950"/>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3272962702" sldId="2147483951"/>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552463163" sldId="2147483952"/>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3235437658" sldId="2147483953"/>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3839786580" sldId="2147483954"/>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1551742613" sldId="2147483955"/>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4179114318" sldId="2147483956"/>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1745477303" sldId="2147483957"/>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1966414129" sldId="2147483958"/>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3357112920" sldId="2147483959"/>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1030622088" sldId="2147483960"/>
          </pc:sldLayoutMkLst>
        </pc:sldLayoutChg>
        <pc:sldLayoutChg chg="del">
          <pc:chgData name="Nadine Mcharafie" userId="ad47b554-ec1b-43d3-b053-7ae131e282d2" providerId="ADAL" clId="{72D04432-9C59-41FE-9983-D199FBB68F4E}" dt="2021-10-26T18:30:19.149" v="25" actId="47"/>
          <pc:sldLayoutMkLst>
            <pc:docMk/>
            <pc:sldMasterMk cId="2951974239" sldId="2147483944"/>
            <pc:sldLayoutMk cId="3116793024" sldId="2147483961"/>
          </pc:sldLayoutMkLst>
        </pc:sldLayoutChg>
      </pc:sldMasterChg>
      <pc:sldMasterChg chg="del delSldLayout">
        <pc:chgData name="Nadine Mcharafie" userId="ad47b554-ec1b-43d3-b053-7ae131e282d2" providerId="ADAL" clId="{72D04432-9C59-41FE-9983-D199FBB68F4E}" dt="2021-10-26T18:30:19.149" v="25" actId="47"/>
        <pc:sldMasterMkLst>
          <pc:docMk/>
          <pc:sldMasterMk cId="3406316908" sldId="2147483962"/>
        </pc:sldMasterMkLst>
        <pc:sldLayoutChg chg="del">
          <pc:chgData name="Nadine Mcharafie" userId="ad47b554-ec1b-43d3-b053-7ae131e282d2" providerId="ADAL" clId="{72D04432-9C59-41FE-9983-D199FBB68F4E}" dt="2021-10-26T18:30:19.149" v="25" actId="47"/>
          <pc:sldLayoutMkLst>
            <pc:docMk/>
            <pc:sldMasterMk cId="3406316908" sldId="2147483962"/>
            <pc:sldLayoutMk cId="2174210071" sldId="2147483963"/>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906559474" sldId="2147483964"/>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153010076" sldId="2147483965"/>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4106978780" sldId="2147483966"/>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165931593" sldId="2147483967"/>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160643856" sldId="2147483968"/>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1515256027" sldId="2147483969"/>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4039777952" sldId="2147483970"/>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4282911021" sldId="2147483971"/>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591579495" sldId="2147483972"/>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987035532" sldId="2147483973"/>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526149407" sldId="2147483974"/>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858214462" sldId="2147483975"/>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402196325" sldId="2147483976"/>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433683129" sldId="2147483977"/>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199028913" sldId="2147483978"/>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907645166" sldId="2147483979"/>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299657995" sldId="2147483980"/>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005602888" sldId="2147483981"/>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603187401" sldId="2147483982"/>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4103478398" sldId="2147483983"/>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731129655" sldId="2147483984"/>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1647255103" sldId="2147483985"/>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018943608" sldId="2147483986"/>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1460418355" sldId="2147483987"/>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742744346" sldId="2147483988"/>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566939951" sldId="2147483989"/>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082867825" sldId="2147483990"/>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705820149" sldId="2147483991"/>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478503699" sldId="2147483992"/>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402316063" sldId="2147483993"/>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689527859" sldId="2147483994"/>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381830169" sldId="2147483995"/>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71519001" sldId="2147483996"/>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631875467" sldId="2147483997"/>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213214196" sldId="2147483998"/>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1096614790" sldId="2147483999"/>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088789493" sldId="2147484000"/>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809856306" sldId="2147484001"/>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691494370" sldId="2147484002"/>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2372316539" sldId="2147484003"/>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858806012" sldId="2147484004"/>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553604043" sldId="2147484005"/>
          </pc:sldLayoutMkLst>
        </pc:sldLayoutChg>
        <pc:sldLayoutChg chg="del">
          <pc:chgData name="Nadine Mcharafie" userId="ad47b554-ec1b-43d3-b053-7ae131e282d2" providerId="ADAL" clId="{72D04432-9C59-41FE-9983-D199FBB68F4E}" dt="2021-10-26T18:30:19.149" v="25" actId="47"/>
          <pc:sldLayoutMkLst>
            <pc:docMk/>
            <pc:sldMasterMk cId="3406316908" sldId="2147483962"/>
            <pc:sldLayoutMk cId="3291585477" sldId="2147484006"/>
          </pc:sldLayoutMkLst>
        </pc:sldLayoutChg>
      </pc:sldMasterChg>
    </pc:docChg>
  </pc:docChgLst>
</pc:chgInfo>
</file>

<file path=ppt/charts/_rels/chart1.xml.rels><?xml version="1.0" encoding="UTF-8" standalone="yes" ?><Relationships xmlns="http://schemas.openxmlformats.org/package/2006/relationships"><Relationship Id="rId3" Target="NULL" TargetMode="External" Type="http://schemas.openxmlformats.org/officeDocument/2006/relationships/oleObject"/><Relationship Id="rId2" Target="colors1.xml" Type="http://schemas.microsoft.com/office/2011/relationships/chartColorStyle"/><Relationship Id="rId1" Target="style1.xml" Type="http://schemas.microsoft.com/office/2011/relationships/chartStyle"/></Relationships>
</file>

<file path=ppt/charts/_rels/chart2.xml.rels><?xml version="1.0" encoding="UTF-8" standalone="yes" ?><Relationships xmlns="http://schemas.openxmlformats.org/package/2006/relationships"><Relationship Id="rId3" Target="../theme/themeOverride1.xml" Type="http://schemas.openxmlformats.org/officeDocument/2006/relationships/themeOverride"/><Relationship Id="rId2" Target="colors2.xml" Type="http://schemas.microsoft.com/office/2011/relationships/chartColorStyle"/><Relationship Id="rId1" Target="style2.xml" Type="http://schemas.microsoft.com/office/2011/relationships/chartStyle"/><Relationship Id="rId4" Target="NULL" TargetMode="External" Type="http://schemas.openxmlformats.org/officeDocument/2006/relationships/oleObject"/></Relationships>
</file>

<file path=ppt/charts/_rels/chart3.xml.rels><?xml version="1.0" encoding="UTF-8" standalone="yes" ?><Relationships xmlns="http://schemas.openxmlformats.org/package/2006/relationships"><Relationship Id="rId1" Target="NULL" TargetMode="External" Type="http://schemas.openxmlformats.org/officeDocument/2006/relationships/oleObject"/></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2-48C6-4A38-832B-29F0782132A6}"/>
              </c:ext>
            </c:extLst>
          </c:dPt>
          <c:dPt>
            <c:idx val="1"/>
            <c:bubble3D val="0"/>
            <c:spPr>
              <a:solidFill>
                <a:schemeClr val="accent3"/>
              </a:solidFill>
              <a:ln w="19050">
                <a:solidFill>
                  <a:schemeClr val="lt1"/>
                </a:solidFill>
              </a:ln>
              <a:effectLst/>
            </c:spPr>
            <c:extLst>
              <c:ext xmlns:c16="http://schemas.microsoft.com/office/drawing/2014/chart" uri="{C3380CC4-5D6E-409C-BE32-E72D297353CC}">
                <c16:uniqueId val="{00000003-48C6-4A38-832B-29F0782132A6}"/>
              </c:ext>
            </c:extLst>
          </c:dPt>
          <c:cat>
            <c:strRef>
              <c:f>Sheet1!$A$2:$A$3</c:f>
              <c:strCache>
                <c:ptCount val="2"/>
                <c:pt idx="0">
                  <c:v>Advanced Technology Solutions</c:v>
                </c:pt>
                <c:pt idx="1">
                  <c:v>Connectivity &amp; Cloud Solutions</c:v>
                </c:pt>
              </c:strCache>
            </c:strRef>
          </c:cat>
          <c:val>
            <c:numRef>
              <c:f>Sheet1!$B$2:$B$3</c:f>
              <c:numCache>
                <c:formatCode>"$"#,##0.00_);[Red]\("$"#,##0.00\)</c:formatCode>
                <c:ptCount val="2"/>
                <c:pt idx="0">
                  <c:v>2.2999999999999998</c:v>
                </c:pt>
                <c:pt idx="1">
                  <c:v>3.6</c:v>
                </c:pt>
              </c:numCache>
            </c:numRef>
          </c:val>
          <c:extLst>
            <c:ext xmlns:c16="http://schemas.microsoft.com/office/drawing/2014/chart" uri="{C3380CC4-5D6E-409C-BE32-E72D297353CC}">
              <c16:uniqueId val="{00000000-48C6-4A38-832B-29F0782132A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areaChart>
        <c:grouping val="stacked"/>
        <c:varyColors val="0"/>
        <c:ser>
          <c:idx val="0"/>
          <c:order val="0"/>
          <c:tx>
            <c:strRef>
              <c:f>data_all!$B$1</c:f>
              <c:strCache>
                <c:ptCount val="1"/>
                <c:pt idx="0">
                  <c:v>Hybrid Meetings</c:v>
                </c:pt>
              </c:strCache>
            </c:strRef>
          </c:tx>
          <c:spPr>
            <a:solidFill>
              <a:schemeClr val="accent6">
                <a:lumMod val="60000"/>
                <a:lumOff val="40000"/>
              </a:schemeClr>
            </a:solidFill>
            <a:ln>
              <a:noFill/>
            </a:ln>
            <a:effectLst/>
          </c:spPr>
          <c:cat>
            <c:numRef>
              <c:f>data_all!$A$2:$A$21</c:f>
              <c:numCache>
                <c:formatCode>General</c:formatCode>
                <c:ptCount val="20"/>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numCache>
            </c:numRef>
          </c:cat>
          <c:val>
            <c:numRef>
              <c:f>data_all!$B$2:$B$21</c:f>
              <c:numCache>
                <c:formatCode>General</c:formatCode>
                <c:ptCount val="20"/>
                <c:pt idx="0">
                  <c:v>0</c:v>
                </c:pt>
                <c:pt idx="1">
                  <c:v>0</c:v>
                </c:pt>
                <c:pt idx="2">
                  <c:v>0</c:v>
                </c:pt>
                <c:pt idx="3">
                  <c:v>0</c:v>
                </c:pt>
                <c:pt idx="4">
                  <c:v>0</c:v>
                </c:pt>
                <c:pt idx="5">
                  <c:v>0</c:v>
                </c:pt>
                <c:pt idx="6">
                  <c:v>0</c:v>
                </c:pt>
                <c:pt idx="7">
                  <c:v>0</c:v>
                </c:pt>
                <c:pt idx="8">
                  <c:v>0</c:v>
                </c:pt>
                <c:pt idx="9">
                  <c:v>1</c:v>
                </c:pt>
                <c:pt idx="10">
                  <c:v>8</c:v>
                </c:pt>
                <c:pt idx="11">
                  <c:v>12</c:v>
                </c:pt>
                <c:pt idx="12">
                  <c:v>23</c:v>
                </c:pt>
                <c:pt idx="13">
                  <c:v>24</c:v>
                </c:pt>
                <c:pt idx="14">
                  <c:v>26</c:v>
                </c:pt>
                <c:pt idx="15">
                  <c:v>26</c:v>
                </c:pt>
                <c:pt idx="16">
                  <c:v>22</c:v>
                </c:pt>
                <c:pt idx="17">
                  <c:v>23</c:v>
                </c:pt>
                <c:pt idx="18">
                  <c:v>32</c:v>
                </c:pt>
                <c:pt idx="19">
                  <c:v>35</c:v>
                </c:pt>
              </c:numCache>
            </c:numRef>
          </c:val>
          <c:extLst>
            <c:ext xmlns:c16="http://schemas.microsoft.com/office/drawing/2014/chart" uri="{C3380CC4-5D6E-409C-BE32-E72D297353CC}">
              <c16:uniqueId val="{00000000-57DC-45F6-8303-A42F255359D2}"/>
            </c:ext>
          </c:extLst>
        </c:ser>
        <c:ser>
          <c:idx val="1"/>
          <c:order val="1"/>
          <c:tx>
            <c:strRef>
              <c:f>data_all!$C$1</c:f>
              <c:strCache>
                <c:ptCount val="1"/>
                <c:pt idx="0">
                  <c:v>Virtual-Only Meetings</c:v>
                </c:pt>
              </c:strCache>
            </c:strRef>
          </c:tx>
          <c:spPr>
            <a:solidFill>
              <a:schemeClr val="accent1"/>
            </a:solidFill>
            <a:ln>
              <a:noFill/>
            </a:ln>
            <a:effectLst/>
          </c:spPr>
          <c:cat>
            <c:numRef>
              <c:f>data_all!$A$2:$A$21</c:f>
              <c:numCache>
                <c:formatCode>General</c:formatCode>
                <c:ptCount val="20"/>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numCache>
            </c:numRef>
          </c:cat>
          <c:val>
            <c:numRef>
              <c:f>data_all!$C$2:$C$21</c:f>
              <c:numCache>
                <c:formatCode>General</c:formatCode>
                <c:ptCount val="20"/>
                <c:pt idx="0">
                  <c:v>0</c:v>
                </c:pt>
                <c:pt idx="1">
                  <c:v>1</c:v>
                </c:pt>
                <c:pt idx="2">
                  <c:v>2</c:v>
                </c:pt>
                <c:pt idx="3">
                  <c:v>2</c:v>
                </c:pt>
                <c:pt idx="4">
                  <c:v>2</c:v>
                </c:pt>
                <c:pt idx="5">
                  <c:v>3</c:v>
                </c:pt>
                <c:pt idx="6">
                  <c:v>3</c:v>
                </c:pt>
                <c:pt idx="7">
                  <c:v>4</c:v>
                </c:pt>
                <c:pt idx="8">
                  <c:v>3</c:v>
                </c:pt>
                <c:pt idx="9">
                  <c:v>5</c:v>
                </c:pt>
                <c:pt idx="10">
                  <c:v>19</c:v>
                </c:pt>
                <c:pt idx="11">
                  <c:v>20</c:v>
                </c:pt>
                <c:pt idx="12">
                  <c:v>29</c:v>
                </c:pt>
                <c:pt idx="13">
                  <c:v>39</c:v>
                </c:pt>
                <c:pt idx="14">
                  <c:v>61</c:v>
                </c:pt>
                <c:pt idx="15">
                  <c:v>94</c:v>
                </c:pt>
                <c:pt idx="16">
                  <c:v>156</c:v>
                </c:pt>
                <c:pt idx="17">
                  <c:v>210</c:v>
                </c:pt>
                <c:pt idx="18">
                  <c:v>245</c:v>
                </c:pt>
                <c:pt idx="19">
                  <c:v>285</c:v>
                </c:pt>
              </c:numCache>
            </c:numRef>
          </c:val>
          <c:extLst>
            <c:ext xmlns:c16="http://schemas.microsoft.com/office/drawing/2014/chart" uri="{C3380CC4-5D6E-409C-BE32-E72D297353CC}">
              <c16:uniqueId val="{00000001-57DC-45F6-8303-A42F255359D2}"/>
            </c:ext>
          </c:extLst>
        </c:ser>
        <c:dLbls>
          <c:showLegendKey val="0"/>
          <c:showVal val="0"/>
          <c:showCatName val="0"/>
          <c:showSerName val="0"/>
          <c:showPercent val="0"/>
          <c:showBubbleSize val="0"/>
        </c:dLbls>
        <c:axId val="1214422912"/>
        <c:axId val="902649136"/>
      </c:areaChart>
      <c:catAx>
        <c:axId val="1214422912"/>
        <c:scaling>
          <c:orientation val="minMax"/>
        </c:scaling>
        <c:delete val="0"/>
        <c:axPos val="b"/>
        <c:numFmt formatCode="General" sourceLinked="1"/>
        <c:majorTickMark val="out"/>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2"/>
                </a:solidFill>
                <a:latin typeface="+mn-lt"/>
                <a:ea typeface="+mn-ea"/>
                <a:cs typeface="+mn-cs"/>
              </a:defRPr>
            </a:pPr>
            <a:endParaRPr lang="en-US"/>
          </a:p>
        </c:txPr>
        <c:crossAx val="902649136"/>
        <c:crosses val="autoZero"/>
        <c:auto val="1"/>
        <c:lblAlgn val="ctr"/>
        <c:lblOffset val="100"/>
        <c:tickLblSkip val="3"/>
        <c:tickMarkSkip val="1"/>
        <c:noMultiLvlLbl val="0"/>
      </c:catAx>
      <c:valAx>
        <c:axId val="902649136"/>
        <c:scaling>
          <c:orientation val="minMax"/>
        </c:scaling>
        <c:delete val="0"/>
        <c:axPos val="l"/>
        <c:majorGridlines>
          <c:spPr>
            <a:ln w="9525" cap="flat" cmpd="sng" algn="ctr">
              <a:solidFill>
                <a:schemeClr val="tx2">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n-US"/>
          </a:p>
        </c:txPr>
        <c:crossAx val="1214422912"/>
        <c:crosses val="autoZero"/>
        <c:crossBetween val="between"/>
      </c:valAx>
      <c:spPr>
        <a:noFill/>
        <a:ln>
          <a:noFill/>
        </a:ln>
        <a:effectLst/>
      </c:spPr>
    </c:plotArea>
    <c:legend>
      <c:legendPos val="l"/>
      <c:layout>
        <c:manualLayout>
          <c:xMode val="edge"/>
          <c:yMode val="edge"/>
          <c:x val="0.36181485779494899"/>
          <c:y val="0.18250700313836921"/>
          <c:w val="0.42723693513279898"/>
          <c:h val="0.2160761154855643"/>
        </c:manualLayout>
      </c:layout>
      <c:overlay val="1"/>
      <c:spPr>
        <a:noFill/>
        <a:ln>
          <a:noFill/>
        </a:ln>
        <a:effectLst/>
      </c:spPr>
      <c:txPr>
        <a:bodyPr rot="0" spcFirstLastPara="1" vertOverflow="ellipsis" vert="horz" wrap="square" anchor="ctr" anchorCtr="1"/>
        <a:lstStyle/>
        <a:p>
          <a:pPr>
            <a:defRPr sz="1800" b="0" i="1" u="none" strike="noStrike" kern="1200" baseline="0">
              <a:solidFill>
                <a:schemeClr val="tx2"/>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1"/>
          <c:order val="0"/>
          <c:tx>
            <c:strRef>
              <c:f>'Main Graph'!$W$3</c:f>
              <c:strCache>
                <c:ptCount val="1"/>
                <c:pt idx="0">
                  <c:v>S&amp;P 500</c:v>
                </c:pt>
              </c:strCache>
            </c:strRef>
          </c:tx>
          <c:spPr>
            <a:ln>
              <a:solidFill>
                <a:srgbClr val="460023"/>
              </a:solidFill>
            </a:ln>
          </c:spPr>
          <c:marker>
            <c:symbol val="none"/>
          </c:marker>
          <c:cat>
            <c:numRef>
              <c:f>'Main Graph'!$U$4:$U$20</c:f>
              <c:numCache>
                <c:formatCode>General</c:formatCode>
                <c:ptCount val="17"/>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pt idx="15">
                  <c:v>2019</c:v>
                </c:pt>
                <c:pt idx="16">
                  <c:v>2020</c:v>
                </c:pt>
              </c:numCache>
            </c:numRef>
          </c:cat>
          <c:val>
            <c:numRef>
              <c:f>'Main Graph'!$W$4:$W$20</c:f>
              <c:numCache>
                <c:formatCode>0.0%</c:formatCode>
                <c:ptCount val="17"/>
                <c:pt idx="0">
                  <c:v>1.2931034482758621E-2</c:v>
                </c:pt>
                <c:pt idx="1">
                  <c:v>9.0717299578059074E-2</c:v>
                </c:pt>
                <c:pt idx="2">
                  <c:v>0.12997903563941299</c:v>
                </c:pt>
                <c:pt idx="3">
                  <c:v>0.14373716632443531</c:v>
                </c:pt>
                <c:pt idx="4">
                  <c:v>0.18609406952965235</c:v>
                </c:pt>
                <c:pt idx="5">
                  <c:v>0.32926829268292684</c:v>
                </c:pt>
                <c:pt idx="6">
                  <c:v>0.39637826961770622</c:v>
                </c:pt>
                <c:pt idx="7">
                  <c:v>0.46893787575150303</c:v>
                </c:pt>
                <c:pt idx="8">
                  <c:v>0.52788844621513942</c:v>
                </c:pt>
                <c:pt idx="9">
                  <c:v>0.57256461232604372</c:v>
                </c:pt>
                <c:pt idx="10">
                  <c:v>0.61386138613861385</c:v>
                </c:pt>
                <c:pt idx="11">
                  <c:v>0.63564356435643565</c:v>
                </c:pt>
                <c:pt idx="12">
                  <c:v>0.64356435643564358</c:v>
                </c:pt>
                <c:pt idx="13">
                  <c:v>0.66400000000000003</c:v>
                </c:pt>
                <c:pt idx="14">
                  <c:v>0.70042194092827004</c:v>
                </c:pt>
                <c:pt idx="15">
                  <c:v>0.76</c:v>
                </c:pt>
                <c:pt idx="16">
                  <c:v>0.77</c:v>
                </c:pt>
              </c:numCache>
            </c:numRef>
          </c:val>
          <c:smooth val="0"/>
          <c:extLst>
            <c:ext xmlns:c16="http://schemas.microsoft.com/office/drawing/2014/chart" uri="{C3380CC4-5D6E-409C-BE32-E72D297353CC}">
              <c16:uniqueId val="{00000000-DC46-4AF5-9240-76ECB01BCDC3}"/>
            </c:ext>
          </c:extLst>
        </c:ser>
        <c:ser>
          <c:idx val="0"/>
          <c:order val="1"/>
          <c:tx>
            <c:strRef>
              <c:f>'Main Graph'!$X$3</c:f>
              <c:strCache>
                <c:ptCount val="1"/>
                <c:pt idx="0">
                  <c:v>TSX 60</c:v>
                </c:pt>
              </c:strCache>
            </c:strRef>
          </c:tx>
          <c:spPr>
            <a:ln>
              <a:solidFill>
                <a:srgbClr val="C8B37D"/>
              </a:solidFill>
            </a:ln>
          </c:spPr>
          <c:marker>
            <c:symbol val="none"/>
          </c:marker>
          <c:cat>
            <c:numRef>
              <c:f>'Main Graph'!$U$4:$U$20</c:f>
              <c:numCache>
                <c:formatCode>General</c:formatCode>
                <c:ptCount val="17"/>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pt idx="15">
                  <c:v>2019</c:v>
                </c:pt>
                <c:pt idx="16">
                  <c:v>2020</c:v>
                </c:pt>
              </c:numCache>
            </c:numRef>
          </c:cat>
          <c:val>
            <c:numRef>
              <c:f>'Main Graph'!$X$4:$X$20</c:f>
              <c:numCache>
                <c:formatCode>0.0%</c:formatCode>
                <c:ptCount val="17"/>
                <c:pt idx="0">
                  <c:v>3.5714285714285712E-2</c:v>
                </c:pt>
                <c:pt idx="1">
                  <c:v>3.5714285714285712E-2</c:v>
                </c:pt>
                <c:pt idx="2">
                  <c:v>7.0175438596491224E-2</c:v>
                </c:pt>
                <c:pt idx="3">
                  <c:v>0.10344827586206896</c:v>
                </c:pt>
                <c:pt idx="4">
                  <c:v>0.15517241379310345</c:v>
                </c:pt>
                <c:pt idx="5">
                  <c:v>0.2711864406779661</c:v>
                </c:pt>
                <c:pt idx="6">
                  <c:v>0.3559322033898305</c:v>
                </c:pt>
                <c:pt idx="7">
                  <c:v>0.44067796610169491</c:v>
                </c:pt>
                <c:pt idx="8">
                  <c:v>0.47457627118644069</c:v>
                </c:pt>
                <c:pt idx="9">
                  <c:v>0.51666666666666672</c:v>
                </c:pt>
                <c:pt idx="10">
                  <c:v>0.6333333333333333</c:v>
                </c:pt>
                <c:pt idx="11">
                  <c:v>0.71666666666666667</c:v>
                </c:pt>
                <c:pt idx="12">
                  <c:v>0.78333333333333333</c:v>
                </c:pt>
                <c:pt idx="13">
                  <c:v>0.79661016949152541</c:v>
                </c:pt>
                <c:pt idx="14">
                  <c:v>0.7931034482758621</c:v>
                </c:pt>
                <c:pt idx="15">
                  <c:v>0.78</c:v>
                </c:pt>
                <c:pt idx="16">
                  <c:v>0.75</c:v>
                </c:pt>
              </c:numCache>
            </c:numRef>
          </c:val>
          <c:smooth val="0"/>
          <c:extLst>
            <c:ext xmlns:c16="http://schemas.microsoft.com/office/drawing/2014/chart" uri="{C3380CC4-5D6E-409C-BE32-E72D297353CC}">
              <c16:uniqueId val="{00000001-DC46-4AF5-9240-76ECB01BCDC3}"/>
            </c:ext>
          </c:extLst>
        </c:ser>
        <c:dLbls>
          <c:showLegendKey val="0"/>
          <c:showVal val="0"/>
          <c:showCatName val="0"/>
          <c:showSerName val="0"/>
          <c:showPercent val="0"/>
          <c:showBubbleSize val="0"/>
        </c:dLbls>
        <c:smooth val="0"/>
        <c:axId val="688650112"/>
        <c:axId val="688651648"/>
      </c:lineChart>
      <c:catAx>
        <c:axId val="688650112"/>
        <c:scaling>
          <c:orientation val="minMax"/>
        </c:scaling>
        <c:delete val="0"/>
        <c:axPos val="b"/>
        <c:numFmt formatCode="General" sourceLinked="1"/>
        <c:majorTickMark val="none"/>
        <c:minorTickMark val="none"/>
        <c:tickLblPos val="nextTo"/>
        <c:txPr>
          <a:bodyPr/>
          <a:lstStyle/>
          <a:p>
            <a:pPr>
              <a:defRPr sz="1200">
                <a:latin typeface="Arial" panose="020B0604020202020204" pitchFamily="34" charset="0"/>
                <a:cs typeface="Arial" panose="020B0604020202020204" pitchFamily="34" charset="0"/>
              </a:defRPr>
            </a:pPr>
            <a:endParaRPr lang="en-US"/>
          </a:p>
        </c:txPr>
        <c:crossAx val="688651648"/>
        <c:crosses val="autoZero"/>
        <c:auto val="1"/>
        <c:lblAlgn val="ctr"/>
        <c:lblOffset val="100"/>
        <c:noMultiLvlLbl val="0"/>
      </c:catAx>
      <c:valAx>
        <c:axId val="688651648"/>
        <c:scaling>
          <c:orientation val="minMax"/>
        </c:scaling>
        <c:delete val="0"/>
        <c:axPos val="l"/>
        <c:majorGridlines/>
        <c:title>
          <c:tx>
            <c:rich>
              <a:bodyPr rot="-5400000" vert="horz"/>
              <a:lstStyle/>
              <a:p>
                <a:pPr>
                  <a:defRPr sz="1400">
                    <a:latin typeface="Arial" panose="020B0604020202020204" pitchFamily="34" charset="0"/>
                    <a:cs typeface="Arial" panose="020B0604020202020204" pitchFamily="34" charset="0"/>
                  </a:defRPr>
                </a:pPr>
                <a:r>
                  <a:rPr lang="en-CA" sz="1400">
                    <a:latin typeface="Arial" panose="020B0604020202020204" pitchFamily="34" charset="0"/>
                    <a:cs typeface="Arial" panose="020B0604020202020204" pitchFamily="34" charset="0"/>
                  </a:rPr>
                  <a:t>% of Constituents in Each</a:t>
                </a:r>
                <a:r>
                  <a:rPr lang="en-CA" sz="1400" baseline="0">
                    <a:latin typeface="Arial" panose="020B0604020202020204" pitchFamily="34" charset="0"/>
                    <a:cs typeface="Arial" panose="020B0604020202020204" pitchFamily="34" charset="0"/>
                  </a:rPr>
                  <a:t> Index</a:t>
                </a:r>
                <a:endParaRPr lang="en-CA" sz="1400">
                  <a:latin typeface="Arial" panose="020B0604020202020204" pitchFamily="34" charset="0"/>
                  <a:cs typeface="Arial" panose="020B0604020202020204" pitchFamily="34" charset="0"/>
                </a:endParaRPr>
              </a:p>
            </c:rich>
          </c:tx>
          <c:overlay val="0"/>
        </c:title>
        <c:numFmt formatCode="0%;;&quot;- &quot;" sourceLinked="0"/>
        <c:majorTickMark val="none"/>
        <c:minorTickMark val="none"/>
        <c:tickLblPos val="nextTo"/>
        <c:txPr>
          <a:bodyPr/>
          <a:lstStyle/>
          <a:p>
            <a:pPr>
              <a:defRPr sz="1400">
                <a:latin typeface="Arial" panose="020B0604020202020204" pitchFamily="34" charset="0"/>
                <a:cs typeface="Arial" panose="020B0604020202020204" pitchFamily="34" charset="0"/>
              </a:defRPr>
            </a:pPr>
            <a:endParaRPr lang="en-US"/>
          </a:p>
        </c:txPr>
        <c:crossAx val="688650112"/>
        <c:crosses val="autoZero"/>
        <c:crossBetween val="between"/>
      </c:valAx>
      <c:spPr>
        <a:noFill/>
        <a:ln>
          <a:noFill/>
        </a:ln>
      </c:spPr>
    </c:plotArea>
    <c:legend>
      <c:legendPos val="b"/>
      <c:layout>
        <c:manualLayout>
          <c:xMode val="edge"/>
          <c:yMode val="edge"/>
          <c:x val="0.375864321023335"/>
          <c:y val="0.90351181936590819"/>
          <c:w val="0.25462704045821871"/>
          <c:h val="6.5196847571785829E-2"/>
        </c:manualLayout>
      </c:layout>
      <c:overlay val="0"/>
      <c:txPr>
        <a:bodyPr/>
        <a:lstStyle/>
        <a:p>
          <a:pPr>
            <a:defRPr sz="1400">
              <a:latin typeface="Arial" panose="020B0604020202020204" pitchFamily="34" charset="0"/>
              <a:cs typeface="Arial" panose="020B0604020202020204" pitchFamily="34" charset="0"/>
            </a:defRPr>
          </a:pPr>
          <a:endParaRPr lang="en-US"/>
        </a:p>
      </c:txPr>
    </c:legend>
    <c:plotVisOnly val="1"/>
    <c:dispBlanksAs val="gap"/>
    <c:showDLblsOverMax val="0"/>
  </c:chart>
  <c:spPr>
    <a:noFill/>
    <a:ln>
      <a:noFill/>
    </a:ln>
  </c:spPr>
  <c:txPr>
    <a:bodyPr/>
    <a:lstStyle/>
    <a:p>
      <a:pPr>
        <a:defRPr sz="1000" b="0">
          <a:solidFill>
            <a:sysClr val="windowText" lastClr="000000"/>
          </a:solidFill>
          <a:latin typeface="Avenir LT Std 45 Book" panose="020B0502020203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81">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spPr>
      <a:ln w="9525" cap="flat" cmpd="sng" algn="ctr">
        <a:solidFill>
          <a:schemeClr val="tx2">
            <a:lumMod val="40000"/>
            <a:lumOff val="60000"/>
          </a:schemeClr>
        </a:solidFill>
        <a:round/>
      </a:ln>
    </cs:spPr>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diagrams/_rels/data11.xml.rels><?xml version="1.0" encoding="UTF-8" standalone="yes"?>
<Relationships xmlns="http://schemas.openxmlformats.org/package/2006/relationships"><Relationship Id="rId1" Type="http://schemas.openxmlformats.org/officeDocument/2006/relationships/hyperlink" Target="https://www.frascanada.ca/en/acsb/news-listings/framework-for-performance-measures" TargetMode="External"/></Relationships>
</file>

<file path=ppt/diagrams/_rels/data5.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75.svg"/><Relationship Id="rId7" Type="http://schemas.openxmlformats.org/officeDocument/2006/relationships/image" Target="../media/image79.svg"/><Relationship Id="rId2" Type="http://schemas.openxmlformats.org/officeDocument/2006/relationships/image" Target="../media/image74.png"/><Relationship Id="rId1" Type="http://schemas.openxmlformats.org/officeDocument/2006/relationships/hyperlink" Target="https://www.frascanada.ca/en/news-listings/covid-19-news-resources" TargetMode="External"/><Relationship Id="rId6" Type="http://schemas.openxmlformats.org/officeDocument/2006/relationships/image" Target="../media/image78.png"/><Relationship Id="rId5" Type="http://schemas.openxmlformats.org/officeDocument/2006/relationships/image" Target="../media/image77.svg"/><Relationship Id="rId4" Type="http://schemas.openxmlformats.org/officeDocument/2006/relationships/image" Target="../media/image76.png"/><Relationship Id="rId9" Type="http://schemas.openxmlformats.org/officeDocument/2006/relationships/image" Target="../media/image81.svg"/></Relationships>
</file>

<file path=ppt/diagrams/_rels/data6.xml.rels><?xml version="1.0" encoding="UTF-8" standalone="yes"?>
<Relationships xmlns="http://schemas.openxmlformats.org/package/2006/relationships"><Relationship Id="rId3" Type="http://schemas.openxmlformats.org/officeDocument/2006/relationships/hyperlink" Target="https://www.frascanada.ca/-/media/frascanada/acsb/news/acsb-going-concern-and-liquidity-risk.pdf?la=en" TargetMode="External"/><Relationship Id="rId2" Type="http://schemas.openxmlformats.org/officeDocument/2006/relationships/hyperlink" Target="https://www.frascanada.ca/-/media/frascanada/acsb/news/covid-19/covid-19-nfpo-standards-may-2020.pdf?la=en&amp;hash=4CD34E7BFDC0BF4D0E3B092BC460CAB11B5D6A1E" TargetMode="External"/><Relationship Id="rId1" Type="http://schemas.openxmlformats.org/officeDocument/2006/relationships/hyperlink" Target="https://www.frascanada.ca/-/media/frascanada/acsb/news/covid-19/acsb-covid-19-resource-aspe-going-concern.pdf?la=en&amp;hash=FEE4310C4486C213468ED00A554DC61C167F1B8C" TargetMode="External"/><Relationship Id="rId4" Type="http://schemas.openxmlformats.org/officeDocument/2006/relationships/hyperlink" Target="https://www.frascanada.ca/en/news-listings/close-call-going-concern-assessment" TargetMode="External"/></Relationships>
</file>

<file path=ppt/diagrams/_rels/drawing11.xml.rels><?xml version="1.0" encoding="UTF-8" standalone="yes"?>
<Relationships xmlns="http://schemas.openxmlformats.org/package/2006/relationships"><Relationship Id="rId1" Type="http://schemas.openxmlformats.org/officeDocument/2006/relationships/hyperlink" Target="https://www.frascanada.ca/en/acsb/news-listings/framework-for-performance-measures" TargetMode="External"/></Relationships>
</file>

<file path=ppt/diagrams/_rels/drawing5.xml.rels><?xml version="1.0" encoding="UTF-8" standalone="yes"?>
<Relationships xmlns="http://schemas.openxmlformats.org/package/2006/relationships"><Relationship Id="rId8" Type="http://schemas.openxmlformats.org/officeDocument/2006/relationships/image" Target="../media/image81.svg"/><Relationship Id="rId3" Type="http://schemas.openxmlformats.org/officeDocument/2006/relationships/image" Target="../media/image76.png"/><Relationship Id="rId7" Type="http://schemas.openxmlformats.org/officeDocument/2006/relationships/image" Target="../media/image80.png"/><Relationship Id="rId2" Type="http://schemas.openxmlformats.org/officeDocument/2006/relationships/image" Target="../media/image75.svg"/><Relationship Id="rId1" Type="http://schemas.openxmlformats.org/officeDocument/2006/relationships/image" Target="../media/image74.png"/><Relationship Id="rId6" Type="http://schemas.openxmlformats.org/officeDocument/2006/relationships/image" Target="../media/image79.svg"/><Relationship Id="rId5" Type="http://schemas.openxmlformats.org/officeDocument/2006/relationships/image" Target="../media/image78.png"/><Relationship Id="rId4" Type="http://schemas.openxmlformats.org/officeDocument/2006/relationships/image" Target="../media/image77.svg"/><Relationship Id="rId9" Type="http://schemas.openxmlformats.org/officeDocument/2006/relationships/hyperlink" Target="https://www.frascanada.ca/en/news-listings/covid-19-news-resources" TargetMode="External"/></Relationships>
</file>

<file path=ppt/diagrams/_rels/drawing6.xml.rels><?xml version="1.0" encoding="UTF-8" standalone="yes"?>
<Relationships xmlns="http://schemas.openxmlformats.org/package/2006/relationships"><Relationship Id="rId3" Type="http://schemas.openxmlformats.org/officeDocument/2006/relationships/hyperlink" Target="https://www.frascanada.ca/-/media/frascanada/acsb/news/acsb-going-concern-and-liquidity-risk.pdf?la=en" TargetMode="External"/><Relationship Id="rId2" Type="http://schemas.openxmlformats.org/officeDocument/2006/relationships/hyperlink" Target="https://www.frascanada.ca/-/media/frascanada/acsb/news/covid-19/covid-19-nfpo-standards-may-2020.pdf?la=en&amp;hash=4CD34E7BFDC0BF4D0E3B092BC460CAB11B5D6A1E" TargetMode="External"/><Relationship Id="rId1" Type="http://schemas.openxmlformats.org/officeDocument/2006/relationships/hyperlink" Target="https://www.frascanada.ca/-/media/frascanada/acsb/news/covid-19/acsb-covid-19-resource-aspe-going-concern.pdf?la=en&amp;hash=FEE4310C4486C213468ED00A554DC61C167F1B8C" TargetMode="External"/><Relationship Id="rId4" Type="http://schemas.openxmlformats.org/officeDocument/2006/relationships/hyperlink" Target="https://www.frascanada.ca/en/news-listings/close-call-going-concern-assessment" TargetMode="Externa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8F4CDD2-FEED-4685-A145-9C33DB83404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79801242-F06A-4B09-8EC5-0B7DEF5575FC}">
      <dgm:prSet phldrT="[Text]" custT="1"/>
      <dgm:spPr/>
      <dgm:t>
        <a:bodyPr/>
        <a:lstStyle/>
        <a:p>
          <a:r>
            <a:rPr lang="en-US" sz="5400">
              <a:latin typeface="Arial" panose="020B0604020202020204" pitchFamily="34" charset="0"/>
              <a:cs typeface="Arial" panose="020B0604020202020204" pitchFamily="34" charset="0"/>
            </a:rPr>
            <a:t>What were the challenges before COVID-19? </a:t>
          </a:r>
        </a:p>
      </dgm:t>
    </dgm:pt>
    <dgm:pt modelId="{F43DC6CF-50CF-4F88-8A1B-2553BBDD561D}" type="parTrans" cxnId="{E351D3C5-A9A2-4197-A54F-5F4E1A77386A}">
      <dgm:prSet/>
      <dgm:spPr/>
      <dgm:t>
        <a:bodyPr/>
        <a:lstStyle/>
        <a:p>
          <a:endParaRPr lang="en-US"/>
        </a:p>
      </dgm:t>
    </dgm:pt>
    <dgm:pt modelId="{25B192BD-5191-45BC-9FD8-5475D3648710}" type="sibTrans" cxnId="{E351D3C5-A9A2-4197-A54F-5F4E1A77386A}">
      <dgm:prSet/>
      <dgm:spPr/>
      <dgm:t>
        <a:bodyPr/>
        <a:lstStyle/>
        <a:p>
          <a:endParaRPr lang="en-US"/>
        </a:p>
      </dgm:t>
    </dgm:pt>
    <dgm:pt modelId="{4358AE97-C443-449C-AFD1-F5D753C21A69}" type="pres">
      <dgm:prSet presAssocID="{88F4CDD2-FEED-4685-A145-9C33DB83404A}" presName="diagram" presStyleCnt="0">
        <dgm:presLayoutVars>
          <dgm:dir/>
          <dgm:resizeHandles val="exact"/>
        </dgm:presLayoutVars>
      </dgm:prSet>
      <dgm:spPr/>
    </dgm:pt>
    <dgm:pt modelId="{BA535D82-A393-4704-AEE2-C6E6593BA896}" type="pres">
      <dgm:prSet presAssocID="{79801242-F06A-4B09-8EC5-0B7DEF5575FC}" presName="node" presStyleLbl="node1" presStyleIdx="0" presStyleCnt="1" custLinFactNeighborY="1219">
        <dgm:presLayoutVars>
          <dgm:bulletEnabled val="1"/>
        </dgm:presLayoutVars>
      </dgm:prSet>
      <dgm:spPr/>
    </dgm:pt>
  </dgm:ptLst>
  <dgm:cxnLst>
    <dgm:cxn modelId="{64D0F189-9EC7-42FF-A760-21EDED0A427A}" type="presOf" srcId="{88F4CDD2-FEED-4685-A145-9C33DB83404A}" destId="{4358AE97-C443-449C-AFD1-F5D753C21A69}" srcOrd="0" destOrd="0" presId="urn:microsoft.com/office/officeart/2005/8/layout/default"/>
    <dgm:cxn modelId="{E351D3C5-A9A2-4197-A54F-5F4E1A77386A}" srcId="{88F4CDD2-FEED-4685-A145-9C33DB83404A}" destId="{79801242-F06A-4B09-8EC5-0B7DEF5575FC}" srcOrd="0" destOrd="0" parTransId="{F43DC6CF-50CF-4F88-8A1B-2553BBDD561D}" sibTransId="{25B192BD-5191-45BC-9FD8-5475D3648710}"/>
    <dgm:cxn modelId="{AA1947D9-0216-45A5-AE33-DC70768E9E24}" type="presOf" srcId="{79801242-F06A-4B09-8EC5-0B7DEF5575FC}" destId="{BA535D82-A393-4704-AEE2-C6E6593BA896}" srcOrd="0" destOrd="0" presId="urn:microsoft.com/office/officeart/2005/8/layout/default"/>
    <dgm:cxn modelId="{1A21A523-FFF9-4FD3-AAE1-B9ADD141EB72}" type="presParOf" srcId="{4358AE97-C443-449C-AFD1-F5D753C21A69}" destId="{BA535D82-A393-4704-AEE2-C6E6593BA896}" srcOrd="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8F4CDD2-FEED-4685-A145-9C33DB83404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79801242-F06A-4B09-8EC5-0B7DEF5575FC}">
      <dgm:prSet phldrT="[Text]" custT="1"/>
      <dgm:spPr/>
      <dgm:t>
        <a:bodyPr/>
        <a:lstStyle/>
        <a:p>
          <a:r>
            <a:rPr lang="en-US" sz="5400">
              <a:latin typeface="Arial" panose="020B0604020202020204" pitchFamily="34" charset="0"/>
              <a:cs typeface="Arial" panose="020B0604020202020204" pitchFamily="34" charset="0"/>
            </a:rPr>
            <a:t>Why is the focus on relevance of financial reporting more important now?</a:t>
          </a:r>
        </a:p>
      </dgm:t>
    </dgm:pt>
    <dgm:pt modelId="{25B192BD-5191-45BC-9FD8-5475D3648710}" type="sibTrans" cxnId="{E351D3C5-A9A2-4197-A54F-5F4E1A77386A}">
      <dgm:prSet/>
      <dgm:spPr/>
      <dgm:t>
        <a:bodyPr/>
        <a:lstStyle/>
        <a:p>
          <a:endParaRPr lang="en-US"/>
        </a:p>
      </dgm:t>
    </dgm:pt>
    <dgm:pt modelId="{F43DC6CF-50CF-4F88-8A1B-2553BBDD561D}" type="parTrans" cxnId="{E351D3C5-A9A2-4197-A54F-5F4E1A77386A}">
      <dgm:prSet/>
      <dgm:spPr/>
      <dgm:t>
        <a:bodyPr/>
        <a:lstStyle/>
        <a:p>
          <a:endParaRPr lang="en-US"/>
        </a:p>
      </dgm:t>
    </dgm:pt>
    <dgm:pt modelId="{4358AE97-C443-449C-AFD1-F5D753C21A69}" type="pres">
      <dgm:prSet presAssocID="{88F4CDD2-FEED-4685-A145-9C33DB83404A}" presName="diagram" presStyleCnt="0">
        <dgm:presLayoutVars>
          <dgm:dir/>
          <dgm:resizeHandles val="exact"/>
        </dgm:presLayoutVars>
      </dgm:prSet>
      <dgm:spPr/>
    </dgm:pt>
    <dgm:pt modelId="{BA535D82-A393-4704-AEE2-C6E6593BA896}" type="pres">
      <dgm:prSet presAssocID="{79801242-F06A-4B09-8EC5-0B7DEF5575FC}" presName="node" presStyleLbl="node1" presStyleIdx="0" presStyleCnt="1" custLinFactNeighborX="212" custLinFactNeighborY="1414">
        <dgm:presLayoutVars>
          <dgm:bulletEnabled val="1"/>
        </dgm:presLayoutVars>
      </dgm:prSet>
      <dgm:spPr/>
    </dgm:pt>
  </dgm:ptLst>
  <dgm:cxnLst>
    <dgm:cxn modelId="{64D0F189-9EC7-42FF-A760-21EDED0A427A}" type="presOf" srcId="{88F4CDD2-FEED-4685-A145-9C33DB83404A}" destId="{4358AE97-C443-449C-AFD1-F5D753C21A69}" srcOrd="0" destOrd="0" presId="urn:microsoft.com/office/officeart/2005/8/layout/default"/>
    <dgm:cxn modelId="{E351D3C5-A9A2-4197-A54F-5F4E1A77386A}" srcId="{88F4CDD2-FEED-4685-A145-9C33DB83404A}" destId="{79801242-F06A-4B09-8EC5-0B7DEF5575FC}" srcOrd="0" destOrd="0" parTransId="{F43DC6CF-50CF-4F88-8A1B-2553BBDD561D}" sibTransId="{25B192BD-5191-45BC-9FD8-5475D3648710}"/>
    <dgm:cxn modelId="{AA1947D9-0216-45A5-AE33-DC70768E9E24}" type="presOf" srcId="{79801242-F06A-4B09-8EC5-0B7DEF5575FC}" destId="{BA535D82-A393-4704-AEE2-C6E6593BA896}" srcOrd="0" destOrd="0" presId="urn:microsoft.com/office/officeart/2005/8/layout/default"/>
    <dgm:cxn modelId="{1A21A523-FFF9-4FD3-AAE1-B9ADD141EB72}" type="presParOf" srcId="{4358AE97-C443-449C-AFD1-F5D753C21A69}" destId="{BA535D82-A393-4704-AEE2-C6E6593BA896}" srcOrd="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33743378-9C77-4616-9F4D-4F0129AC7CEC}"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8AA7C20C-1601-4659-A84D-3FCB579302C5}">
      <dgm:prSet/>
      <dgm:spPr/>
      <dgm:t>
        <a:bodyPr/>
        <a:lstStyle/>
        <a:p>
          <a:r>
            <a:rPr lang="en-US">
              <a:latin typeface="Arial" panose="020B0604020202020204" pitchFamily="34" charset="0"/>
              <a:cs typeface="Arial" panose="020B0604020202020204" pitchFamily="34" charset="0"/>
            </a:rPr>
            <a:t>Standard setters and regulators taking action to support relevant reporting</a:t>
          </a:r>
        </a:p>
      </dgm:t>
    </dgm:pt>
    <dgm:pt modelId="{D022FBF6-12C4-4A76-B1CD-55D260547394}" type="parTrans" cxnId="{33451DF0-7FA9-49E4-B413-3B35F0CB43EF}">
      <dgm:prSet/>
      <dgm:spPr/>
      <dgm:t>
        <a:bodyPr/>
        <a:lstStyle/>
        <a:p>
          <a:endParaRPr lang="en-US">
            <a:latin typeface="Arial" panose="020B0604020202020204" pitchFamily="34" charset="0"/>
            <a:cs typeface="Arial" panose="020B0604020202020204" pitchFamily="34" charset="0"/>
          </a:endParaRPr>
        </a:p>
      </dgm:t>
    </dgm:pt>
    <dgm:pt modelId="{9E4019E6-1222-41B6-9DB7-893308E34044}" type="sibTrans" cxnId="{33451DF0-7FA9-49E4-B413-3B35F0CB43EF}">
      <dgm:prSet/>
      <dgm:spPr/>
      <dgm:t>
        <a:bodyPr/>
        <a:lstStyle/>
        <a:p>
          <a:endParaRPr lang="en-US">
            <a:latin typeface="Arial" panose="020B0604020202020204" pitchFamily="34" charset="0"/>
            <a:cs typeface="Arial" panose="020B0604020202020204" pitchFamily="34" charset="0"/>
          </a:endParaRPr>
        </a:p>
      </dgm:t>
    </dgm:pt>
    <dgm:pt modelId="{D15CFFCB-60CC-4A35-BDCC-995ED783C027}">
      <dgm:prSet/>
      <dgm:spPr/>
      <dgm:t>
        <a:bodyPr/>
        <a:lstStyle/>
        <a:p>
          <a:r>
            <a:rPr lang="en-US">
              <a:latin typeface="Arial" panose="020B0604020202020204" pitchFamily="34" charset="0"/>
              <a:cs typeface="Arial" panose="020B0604020202020204" pitchFamily="34" charset="0"/>
            </a:rPr>
            <a:t>IASB Projects:</a:t>
          </a:r>
        </a:p>
      </dgm:t>
    </dgm:pt>
    <dgm:pt modelId="{82470F9D-7AC5-4CF5-A9E9-EFFDC390A657}" type="parTrans" cxnId="{39DB6F6B-55AF-4425-AD44-522DF3EB99C4}">
      <dgm:prSet/>
      <dgm:spPr/>
      <dgm:t>
        <a:bodyPr/>
        <a:lstStyle/>
        <a:p>
          <a:endParaRPr lang="en-US">
            <a:latin typeface="Arial" panose="020B0604020202020204" pitchFamily="34" charset="0"/>
            <a:cs typeface="Arial" panose="020B0604020202020204" pitchFamily="34" charset="0"/>
          </a:endParaRPr>
        </a:p>
      </dgm:t>
    </dgm:pt>
    <dgm:pt modelId="{AB4CFC68-E6D8-4146-9223-5D5A9920AAAE}" type="sibTrans" cxnId="{39DB6F6B-55AF-4425-AD44-522DF3EB99C4}">
      <dgm:prSet/>
      <dgm:spPr/>
      <dgm:t>
        <a:bodyPr/>
        <a:lstStyle/>
        <a:p>
          <a:endParaRPr lang="en-US">
            <a:latin typeface="Arial" panose="020B0604020202020204" pitchFamily="34" charset="0"/>
            <a:cs typeface="Arial" panose="020B0604020202020204" pitchFamily="34" charset="0"/>
          </a:endParaRPr>
        </a:p>
      </dgm:t>
    </dgm:pt>
    <dgm:pt modelId="{3DF26996-6DE4-4624-A8A6-4E1A3E5509A4}">
      <dgm:prSet/>
      <dgm:spPr/>
      <dgm:t>
        <a:bodyPr/>
        <a:lstStyle/>
        <a:p>
          <a:pPr>
            <a:buFont typeface="Arial" panose="020B0604020202020204" pitchFamily="34" charset="0"/>
            <a:buChar char="•"/>
          </a:pPr>
          <a:r>
            <a:rPr lang="en-US" err="1">
              <a:latin typeface="Arial" panose="020B0604020202020204" pitchFamily="34" charset="0"/>
              <a:cs typeface="Arial" panose="020B0604020202020204" pitchFamily="34" charset="0"/>
            </a:rPr>
            <a:t>AcSB</a:t>
          </a:r>
          <a:r>
            <a:rPr lang="en-US">
              <a:latin typeface="Arial" panose="020B0604020202020204" pitchFamily="34" charset="0"/>
              <a:cs typeface="Arial" panose="020B0604020202020204" pitchFamily="34" charset="0"/>
            </a:rPr>
            <a:t> issued the first edition </a:t>
          </a:r>
          <a:r>
            <a:rPr lang="en-US">
              <a:latin typeface="Arial" panose="020B0604020202020204" pitchFamily="34" charset="0"/>
              <a:cs typeface="Arial" panose="020B0604020202020204" pitchFamily="34" charset="0"/>
              <a:hlinkClick xmlns:r="http://schemas.openxmlformats.org/officeDocument/2006/relationships" r:id="rId1"/>
            </a:rPr>
            <a:t>Framework for Reporting Performance Measures</a:t>
          </a:r>
          <a:endParaRPr lang="en-US">
            <a:latin typeface="Arial" panose="020B0604020202020204" pitchFamily="34" charset="0"/>
            <a:cs typeface="Arial" panose="020B0604020202020204" pitchFamily="34" charset="0"/>
          </a:endParaRPr>
        </a:p>
      </dgm:t>
    </dgm:pt>
    <dgm:pt modelId="{078B04A4-6293-4196-9FF9-450296CB466E}" type="parTrans" cxnId="{BF4FEDB4-8D33-4866-B0D1-BFB1252BC15E}">
      <dgm:prSet/>
      <dgm:spPr/>
      <dgm:t>
        <a:bodyPr/>
        <a:lstStyle/>
        <a:p>
          <a:endParaRPr lang="en-US">
            <a:latin typeface="Arial" panose="020B0604020202020204" pitchFamily="34" charset="0"/>
            <a:cs typeface="Arial" panose="020B0604020202020204" pitchFamily="34" charset="0"/>
          </a:endParaRPr>
        </a:p>
      </dgm:t>
    </dgm:pt>
    <dgm:pt modelId="{C1243259-5A02-4EEE-BF51-CAA7FDA2E276}" type="sibTrans" cxnId="{BF4FEDB4-8D33-4866-B0D1-BFB1252BC15E}">
      <dgm:prSet/>
      <dgm:spPr/>
      <dgm:t>
        <a:bodyPr/>
        <a:lstStyle/>
        <a:p>
          <a:endParaRPr lang="en-US">
            <a:latin typeface="Arial" panose="020B0604020202020204" pitchFamily="34" charset="0"/>
            <a:cs typeface="Arial" panose="020B0604020202020204" pitchFamily="34" charset="0"/>
          </a:endParaRPr>
        </a:p>
      </dgm:t>
    </dgm:pt>
    <dgm:pt modelId="{ED7C4B6A-9B02-4B30-9D2F-ED9447EBFC3A}">
      <dgm:prSet/>
      <dgm:spPr/>
      <dgm:t>
        <a:bodyPr/>
        <a:lstStyle/>
        <a:p>
          <a:pPr>
            <a:buFont typeface="Arial" panose="020B0604020202020204" pitchFamily="34" charset="0"/>
            <a:buChar char="•"/>
          </a:pPr>
          <a:r>
            <a:rPr lang="en-US">
              <a:latin typeface="Arial" panose="020B0604020202020204" pitchFamily="34" charset="0"/>
              <a:cs typeface="Arial" panose="020B0604020202020204" pitchFamily="34" charset="0"/>
            </a:rPr>
            <a:t>CSA Rule on Non-GAAP Measures and Other Financial Measures</a:t>
          </a:r>
        </a:p>
      </dgm:t>
    </dgm:pt>
    <dgm:pt modelId="{ACEAEFE3-9282-4852-97DD-213CFA7B41A3}" type="parTrans" cxnId="{EEEA52F1-68AF-4540-A593-F85CA0485658}">
      <dgm:prSet/>
      <dgm:spPr/>
      <dgm:t>
        <a:bodyPr/>
        <a:lstStyle/>
        <a:p>
          <a:endParaRPr lang="en-US">
            <a:latin typeface="Arial" panose="020B0604020202020204" pitchFamily="34" charset="0"/>
            <a:cs typeface="Arial" panose="020B0604020202020204" pitchFamily="34" charset="0"/>
          </a:endParaRPr>
        </a:p>
      </dgm:t>
    </dgm:pt>
    <dgm:pt modelId="{6FF515F0-75D4-4CC7-9E2B-13FDEB18E17D}" type="sibTrans" cxnId="{EEEA52F1-68AF-4540-A593-F85CA0485658}">
      <dgm:prSet/>
      <dgm:spPr/>
      <dgm:t>
        <a:bodyPr/>
        <a:lstStyle/>
        <a:p>
          <a:endParaRPr lang="en-US">
            <a:latin typeface="Arial" panose="020B0604020202020204" pitchFamily="34" charset="0"/>
            <a:cs typeface="Arial" panose="020B0604020202020204" pitchFamily="34" charset="0"/>
          </a:endParaRPr>
        </a:p>
      </dgm:t>
    </dgm:pt>
    <dgm:pt modelId="{F862E766-CD71-4340-8F99-E4B5230323C7}">
      <dgm:prSet/>
      <dgm:spPr/>
      <dgm:t>
        <a:bodyPr/>
        <a:lstStyle/>
        <a:p>
          <a:r>
            <a:rPr lang="en-US">
              <a:latin typeface="Arial" panose="020B0604020202020204" pitchFamily="34" charset="0"/>
              <a:cs typeface="Arial" panose="020B0604020202020204" pitchFamily="34" charset="0"/>
            </a:rPr>
            <a:t>Disclosure Initiative</a:t>
          </a:r>
        </a:p>
      </dgm:t>
    </dgm:pt>
    <dgm:pt modelId="{1D39AC97-5071-4FFF-88D1-2954374FC05B}" type="parTrans" cxnId="{E09079EE-616A-4785-9C5B-44808C83B364}">
      <dgm:prSet/>
      <dgm:spPr/>
      <dgm:t>
        <a:bodyPr/>
        <a:lstStyle/>
        <a:p>
          <a:endParaRPr lang="en-US">
            <a:latin typeface="Arial" panose="020B0604020202020204" pitchFamily="34" charset="0"/>
            <a:cs typeface="Arial" panose="020B0604020202020204" pitchFamily="34" charset="0"/>
          </a:endParaRPr>
        </a:p>
      </dgm:t>
    </dgm:pt>
    <dgm:pt modelId="{1A76F7C4-94DF-4E1E-8AC4-29508F0FC75A}" type="sibTrans" cxnId="{E09079EE-616A-4785-9C5B-44808C83B364}">
      <dgm:prSet/>
      <dgm:spPr/>
      <dgm:t>
        <a:bodyPr/>
        <a:lstStyle/>
        <a:p>
          <a:endParaRPr lang="en-US">
            <a:latin typeface="Arial" panose="020B0604020202020204" pitchFamily="34" charset="0"/>
            <a:cs typeface="Arial" panose="020B0604020202020204" pitchFamily="34" charset="0"/>
          </a:endParaRPr>
        </a:p>
      </dgm:t>
    </dgm:pt>
    <dgm:pt modelId="{ECF6E936-C054-423A-BC03-00BAFA78454E}">
      <dgm:prSet/>
      <dgm:spPr/>
      <dgm:t>
        <a:bodyPr/>
        <a:lstStyle/>
        <a:p>
          <a:r>
            <a:rPr lang="en-US">
              <a:latin typeface="Arial" panose="020B0604020202020204" pitchFamily="34" charset="0"/>
              <a:cs typeface="Arial" panose="020B0604020202020204" pitchFamily="34" charset="0"/>
            </a:rPr>
            <a:t>Primary Financial Statements</a:t>
          </a:r>
        </a:p>
      </dgm:t>
    </dgm:pt>
    <dgm:pt modelId="{EDBB9177-661D-48A5-8EF9-88907A4533AC}" type="parTrans" cxnId="{F77AAA9E-0E11-47C3-890B-7001B31A45DB}">
      <dgm:prSet/>
      <dgm:spPr/>
      <dgm:t>
        <a:bodyPr/>
        <a:lstStyle/>
        <a:p>
          <a:endParaRPr lang="en-US">
            <a:latin typeface="Arial" panose="020B0604020202020204" pitchFamily="34" charset="0"/>
            <a:cs typeface="Arial" panose="020B0604020202020204" pitchFamily="34" charset="0"/>
          </a:endParaRPr>
        </a:p>
      </dgm:t>
    </dgm:pt>
    <dgm:pt modelId="{D3EA124F-8E4A-4549-A5A3-6C4EF33DD36D}" type="sibTrans" cxnId="{F77AAA9E-0E11-47C3-890B-7001B31A45DB}">
      <dgm:prSet/>
      <dgm:spPr/>
      <dgm:t>
        <a:bodyPr/>
        <a:lstStyle/>
        <a:p>
          <a:endParaRPr lang="en-US">
            <a:latin typeface="Arial" panose="020B0604020202020204" pitchFamily="34" charset="0"/>
            <a:cs typeface="Arial" panose="020B0604020202020204" pitchFamily="34" charset="0"/>
          </a:endParaRPr>
        </a:p>
      </dgm:t>
    </dgm:pt>
    <dgm:pt modelId="{73882D65-3A81-4901-8741-0FEF131F8471}">
      <dgm:prSet/>
      <dgm:spPr/>
      <dgm:t>
        <a:bodyPr/>
        <a:lstStyle/>
        <a:p>
          <a:r>
            <a:rPr lang="en-US">
              <a:latin typeface="Arial" panose="020B0604020202020204" pitchFamily="34" charset="0"/>
              <a:cs typeface="Arial" panose="020B0604020202020204" pitchFamily="34" charset="0"/>
            </a:rPr>
            <a:t>Management Commentary</a:t>
          </a:r>
        </a:p>
      </dgm:t>
    </dgm:pt>
    <dgm:pt modelId="{0B296604-3FAD-4E7F-8106-026104416AD5}" type="parTrans" cxnId="{A772FA91-280C-4199-BE80-AA1B335FF7A8}">
      <dgm:prSet/>
      <dgm:spPr/>
      <dgm:t>
        <a:bodyPr/>
        <a:lstStyle/>
        <a:p>
          <a:endParaRPr lang="en-US">
            <a:latin typeface="Arial" panose="020B0604020202020204" pitchFamily="34" charset="0"/>
            <a:cs typeface="Arial" panose="020B0604020202020204" pitchFamily="34" charset="0"/>
          </a:endParaRPr>
        </a:p>
      </dgm:t>
    </dgm:pt>
    <dgm:pt modelId="{296D645C-9F0B-4D98-AD03-F6B0A9BDE9FB}" type="sibTrans" cxnId="{A772FA91-280C-4199-BE80-AA1B335FF7A8}">
      <dgm:prSet/>
      <dgm:spPr/>
      <dgm:t>
        <a:bodyPr/>
        <a:lstStyle/>
        <a:p>
          <a:endParaRPr lang="en-US">
            <a:latin typeface="Arial" panose="020B0604020202020204" pitchFamily="34" charset="0"/>
            <a:cs typeface="Arial" panose="020B0604020202020204" pitchFamily="34" charset="0"/>
          </a:endParaRPr>
        </a:p>
      </dgm:t>
    </dgm:pt>
    <dgm:pt modelId="{E142BCDE-FBAF-4C6E-8012-ED31D4AAA65D}" type="pres">
      <dgm:prSet presAssocID="{33743378-9C77-4616-9F4D-4F0129AC7CEC}" presName="linearFlow" presStyleCnt="0">
        <dgm:presLayoutVars>
          <dgm:dir/>
          <dgm:animLvl val="lvl"/>
          <dgm:resizeHandles val="exact"/>
        </dgm:presLayoutVars>
      </dgm:prSet>
      <dgm:spPr/>
    </dgm:pt>
    <dgm:pt modelId="{FDE35772-4079-45C3-99B9-6B52A11DC5BE}" type="pres">
      <dgm:prSet presAssocID="{8AA7C20C-1601-4659-A84D-3FCB579302C5}" presName="composite" presStyleCnt="0"/>
      <dgm:spPr/>
    </dgm:pt>
    <dgm:pt modelId="{EAA80A01-93C3-4FA2-8443-3FCC5B82EE14}" type="pres">
      <dgm:prSet presAssocID="{8AA7C20C-1601-4659-A84D-3FCB579302C5}" presName="parentText" presStyleLbl="alignNode1" presStyleIdx="0" presStyleCnt="1">
        <dgm:presLayoutVars>
          <dgm:chMax val="1"/>
          <dgm:bulletEnabled val="1"/>
        </dgm:presLayoutVars>
      </dgm:prSet>
      <dgm:spPr/>
    </dgm:pt>
    <dgm:pt modelId="{99B52508-DE38-4443-8DD5-F9DD5DB48D63}" type="pres">
      <dgm:prSet presAssocID="{8AA7C20C-1601-4659-A84D-3FCB579302C5}" presName="descendantText" presStyleLbl="alignAcc1" presStyleIdx="0" presStyleCnt="1">
        <dgm:presLayoutVars>
          <dgm:bulletEnabled val="1"/>
        </dgm:presLayoutVars>
      </dgm:prSet>
      <dgm:spPr/>
    </dgm:pt>
  </dgm:ptLst>
  <dgm:cxnLst>
    <dgm:cxn modelId="{53F28B00-1313-4D9E-986B-28A07F1C5439}" type="presOf" srcId="{33743378-9C77-4616-9F4D-4F0129AC7CEC}" destId="{E142BCDE-FBAF-4C6E-8012-ED31D4AAA65D}" srcOrd="0" destOrd="0" presId="urn:microsoft.com/office/officeart/2005/8/layout/chevron2"/>
    <dgm:cxn modelId="{39DB6F6B-55AF-4425-AD44-522DF3EB99C4}" srcId="{8AA7C20C-1601-4659-A84D-3FCB579302C5}" destId="{D15CFFCB-60CC-4A35-BDCC-995ED783C027}" srcOrd="0" destOrd="0" parTransId="{82470F9D-7AC5-4CF5-A9E9-EFFDC390A657}" sibTransId="{AB4CFC68-E6D8-4146-9223-5D5A9920AAAE}"/>
    <dgm:cxn modelId="{14D42A6F-4EF8-49D9-84AD-D90ECDB4F8A1}" type="presOf" srcId="{ED7C4B6A-9B02-4B30-9D2F-ED9447EBFC3A}" destId="{99B52508-DE38-4443-8DD5-F9DD5DB48D63}" srcOrd="0" destOrd="5" presId="urn:microsoft.com/office/officeart/2005/8/layout/chevron2"/>
    <dgm:cxn modelId="{9827E47F-1744-4CCF-A8A5-2A89E8641FF5}" type="presOf" srcId="{F862E766-CD71-4340-8F99-E4B5230323C7}" destId="{99B52508-DE38-4443-8DD5-F9DD5DB48D63}" srcOrd="0" destOrd="3" presId="urn:microsoft.com/office/officeart/2005/8/layout/chevron2"/>
    <dgm:cxn modelId="{53A1F791-397C-4454-ABCD-5F0D24B7EFBF}" type="presOf" srcId="{73882D65-3A81-4901-8741-0FEF131F8471}" destId="{99B52508-DE38-4443-8DD5-F9DD5DB48D63}" srcOrd="0" destOrd="2" presId="urn:microsoft.com/office/officeart/2005/8/layout/chevron2"/>
    <dgm:cxn modelId="{A772FA91-280C-4199-BE80-AA1B335FF7A8}" srcId="{D15CFFCB-60CC-4A35-BDCC-995ED783C027}" destId="{73882D65-3A81-4901-8741-0FEF131F8471}" srcOrd="1" destOrd="0" parTransId="{0B296604-3FAD-4E7F-8106-026104416AD5}" sibTransId="{296D645C-9F0B-4D98-AD03-F6B0A9BDE9FB}"/>
    <dgm:cxn modelId="{F77AAA9E-0E11-47C3-890B-7001B31A45DB}" srcId="{D15CFFCB-60CC-4A35-BDCC-995ED783C027}" destId="{ECF6E936-C054-423A-BC03-00BAFA78454E}" srcOrd="0" destOrd="0" parTransId="{EDBB9177-661D-48A5-8EF9-88907A4533AC}" sibTransId="{D3EA124F-8E4A-4549-A5A3-6C4EF33DD36D}"/>
    <dgm:cxn modelId="{B894CFAF-0EAB-44ED-8EB3-A6017319AFE3}" type="presOf" srcId="{D15CFFCB-60CC-4A35-BDCC-995ED783C027}" destId="{99B52508-DE38-4443-8DD5-F9DD5DB48D63}" srcOrd="0" destOrd="0" presId="urn:microsoft.com/office/officeart/2005/8/layout/chevron2"/>
    <dgm:cxn modelId="{BF4FEDB4-8D33-4866-B0D1-BFB1252BC15E}" srcId="{8AA7C20C-1601-4659-A84D-3FCB579302C5}" destId="{3DF26996-6DE4-4624-A8A6-4E1A3E5509A4}" srcOrd="1" destOrd="0" parTransId="{078B04A4-6293-4196-9FF9-450296CB466E}" sibTransId="{C1243259-5A02-4EEE-BF51-CAA7FDA2E276}"/>
    <dgm:cxn modelId="{327B5CC1-6299-47CE-B268-2066610E76B3}" type="presOf" srcId="{ECF6E936-C054-423A-BC03-00BAFA78454E}" destId="{99B52508-DE38-4443-8DD5-F9DD5DB48D63}" srcOrd="0" destOrd="1" presId="urn:microsoft.com/office/officeart/2005/8/layout/chevron2"/>
    <dgm:cxn modelId="{26DE31D4-E3EF-432C-9602-EB8D510E5B65}" type="presOf" srcId="{3DF26996-6DE4-4624-A8A6-4E1A3E5509A4}" destId="{99B52508-DE38-4443-8DD5-F9DD5DB48D63}" srcOrd="0" destOrd="4" presId="urn:microsoft.com/office/officeart/2005/8/layout/chevron2"/>
    <dgm:cxn modelId="{E09079EE-616A-4785-9C5B-44808C83B364}" srcId="{D15CFFCB-60CC-4A35-BDCC-995ED783C027}" destId="{F862E766-CD71-4340-8F99-E4B5230323C7}" srcOrd="2" destOrd="0" parTransId="{1D39AC97-5071-4FFF-88D1-2954374FC05B}" sibTransId="{1A76F7C4-94DF-4E1E-8AC4-29508F0FC75A}"/>
    <dgm:cxn modelId="{33451DF0-7FA9-49E4-B413-3B35F0CB43EF}" srcId="{33743378-9C77-4616-9F4D-4F0129AC7CEC}" destId="{8AA7C20C-1601-4659-A84D-3FCB579302C5}" srcOrd="0" destOrd="0" parTransId="{D022FBF6-12C4-4A76-B1CD-55D260547394}" sibTransId="{9E4019E6-1222-41B6-9DB7-893308E34044}"/>
    <dgm:cxn modelId="{EEEA52F1-68AF-4540-A593-F85CA0485658}" srcId="{8AA7C20C-1601-4659-A84D-3FCB579302C5}" destId="{ED7C4B6A-9B02-4B30-9D2F-ED9447EBFC3A}" srcOrd="2" destOrd="0" parTransId="{ACEAEFE3-9282-4852-97DD-213CFA7B41A3}" sibTransId="{6FF515F0-75D4-4CC7-9E2B-13FDEB18E17D}"/>
    <dgm:cxn modelId="{CBBB69FF-F707-4FB0-9B0B-F87EB38A0E3E}" type="presOf" srcId="{8AA7C20C-1601-4659-A84D-3FCB579302C5}" destId="{EAA80A01-93C3-4FA2-8443-3FCC5B82EE14}" srcOrd="0" destOrd="0" presId="urn:microsoft.com/office/officeart/2005/8/layout/chevron2"/>
    <dgm:cxn modelId="{042CFFD4-975A-4004-919D-36716F42656E}" type="presParOf" srcId="{E142BCDE-FBAF-4C6E-8012-ED31D4AAA65D}" destId="{FDE35772-4079-45C3-99B9-6B52A11DC5BE}" srcOrd="0" destOrd="0" presId="urn:microsoft.com/office/officeart/2005/8/layout/chevron2"/>
    <dgm:cxn modelId="{0972FDBB-97E0-48FD-9C40-790E417F859D}" type="presParOf" srcId="{FDE35772-4079-45C3-99B9-6B52A11DC5BE}" destId="{EAA80A01-93C3-4FA2-8443-3FCC5B82EE14}" srcOrd="0" destOrd="0" presId="urn:microsoft.com/office/officeart/2005/8/layout/chevron2"/>
    <dgm:cxn modelId="{310F31F0-814E-49F1-A1ED-0FE6188DE54B}" type="presParOf" srcId="{FDE35772-4079-45C3-99B9-6B52A11DC5BE}" destId="{99B52508-DE38-4443-8DD5-F9DD5DB48D63}"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FBB67B1B-B43C-4472-BCFE-F4C2C262113D}" type="doc">
      <dgm:prSet loTypeId="urn:microsoft.com/office/officeart/2005/8/layout/list1" loCatId="list" qsTypeId="urn:microsoft.com/office/officeart/2005/8/quickstyle/simple2" qsCatId="simple" csTypeId="urn:microsoft.com/office/officeart/2005/8/colors/accent1_2" csCatId="accent1" phldr="1"/>
      <dgm:spPr/>
      <dgm:t>
        <a:bodyPr/>
        <a:lstStyle/>
        <a:p>
          <a:endParaRPr lang="en-US"/>
        </a:p>
      </dgm:t>
    </dgm:pt>
    <dgm:pt modelId="{20A2FD26-076A-4121-AFD8-E15AEDFA4D54}">
      <dgm:prSet/>
      <dgm:spPr/>
      <dgm:t>
        <a:bodyPr/>
        <a:lstStyle/>
        <a:p>
          <a:r>
            <a:rPr lang="en-US" dirty="0">
              <a:latin typeface="Arial" panose="020B0604020202020204" pitchFamily="34" charset="0"/>
              <a:cs typeface="Arial" panose="020B0604020202020204" pitchFamily="34" charset="0"/>
            </a:rPr>
            <a:t>Sustainability</a:t>
          </a:r>
        </a:p>
      </dgm:t>
    </dgm:pt>
    <dgm:pt modelId="{482E5710-14DB-4C66-BCBB-57F55D50F449}" type="parTrans" cxnId="{2AE86A9B-58B8-4B90-BA46-D40D7338D665}">
      <dgm:prSet/>
      <dgm:spPr/>
      <dgm:t>
        <a:bodyPr/>
        <a:lstStyle/>
        <a:p>
          <a:endParaRPr lang="en-US"/>
        </a:p>
      </dgm:t>
    </dgm:pt>
    <dgm:pt modelId="{B3CFC8DE-4755-495B-81F5-ACD598FD1844}" type="sibTrans" cxnId="{2AE86A9B-58B8-4B90-BA46-D40D7338D665}">
      <dgm:prSet/>
      <dgm:spPr/>
      <dgm:t>
        <a:bodyPr/>
        <a:lstStyle/>
        <a:p>
          <a:endParaRPr lang="en-US"/>
        </a:p>
      </dgm:t>
    </dgm:pt>
    <dgm:pt modelId="{A281B802-A84C-4346-9F97-B40FB79D7E01}">
      <dgm:prSet/>
      <dgm:spPr/>
      <dgm:t>
        <a:bodyPr/>
        <a:lstStyle/>
        <a:p>
          <a:r>
            <a:rPr lang="en-US">
              <a:latin typeface="Arial" panose="020B0604020202020204" pitchFamily="34" charset="0"/>
              <a:cs typeface="Arial" panose="020B0604020202020204" pitchFamily="34" charset="0"/>
            </a:rPr>
            <a:t>Interconnection between financial and non-financial reporting</a:t>
          </a:r>
        </a:p>
      </dgm:t>
    </dgm:pt>
    <dgm:pt modelId="{39391477-D08B-4CF7-BE4D-B68F2F80940A}" type="parTrans" cxnId="{2D734F87-4455-468B-B397-5196187BE510}">
      <dgm:prSet/>
      <dgm:spPr/>
      <dgm:t>
        <a:bodyPr/>
        <a:lstStyle/>
        <a:p>
          <a:endParaRPr lang="en-US"/>
        </a:p>
      </dgm:t>
    </dgm:pt>
    <dgm:pt modelId="{EEFD47C0-19EC-4D43-810C-8410F16475F7}" type="sibTrans" cxnId="{2D734F87-4455-468B-B397-5196187BE510}">
      <dgm:prSet/>
      <dgm:spPr/>
      <dgm:t>
        <a:bodyPr/>
        <a:lstStyle/>
        <a:p>
          <a:endParaRPr lang="en-US"/>
        </a:p>
      </dgm:t>
    </dgm:pt>
    <dgm:pt modelId="{DE0652D6-2377-4689-AB10-886F28067929}">
      <dgm:prSet/>
      <dgm:spPr/>
      <dgm:t>
        <a:bodyPr/>
        <a:lstStyle/>
        <a:p>
          <a:r>
            <a:rPr lang="en-US" dirty="0" err="1">
              <a:latin typeface="Arial" panose="020B0604020202020204" pitchFamily="34" charset="0"/>
              <a:cs typeface="Arial" panose="020B0604020202020204" pitchFamily="34" charset="0"/>
            </a:rPr>
            <a:t>AcSB</a:t>
          </a:r>
          <a:r>
            <a:rPr lang="en-US" dirty="0">
              <a:latin typeface="Arial" panose="020B0604020202020204" pitchFamily="34" charset="0"/>
              <a:cs typeface="Arial" panose="020B0604020202020204" pitchFamily="34" charset="0"/>
            </a:rPr>
            <a:t> to work together with Sustainability Standards Board</a:t>
          </a:r>
        </a:p>
      </dgm:t>
    </dgm:pt>
    <dgm:pt modelId="{7F7642A0-B67B-44C6-9A0C-9CE02BF4C31E}" type="parTrans" cxnId="{4A7B4D44-84B2-48EF-891D-CE76F84983E6}">
      <dgm:prSet/>
      <dgm:spPr/>
      <dgm:t>
        <a:bodyPr/>
        <a:lstStyle/>
        <a:p>
          <a:endParaRPr lang="en-US"/>
        </a:p>
      </dgm:t>
    </dgm:pt>
    <dgm:pt modelId="{E6B57903-02C7-4D7F-880F-9A45B7BEB09E}" type="sibTrans" cxnId="{4A7B4D44-84B2-48EF-891D-CE76F84983E6}">
      <dgm:prSet/>
      <dgm:spPr/>
      <dgm:t>
        <a:bodyPr/>
        <a:lstStyle/>
        <a:p>
          <a:endParaRPr lang="en-US"/>
        </a:p>
      </dgm:t>
    </dgm:pt>
    <dgm:pt modelId="{5D385EDB-21E9-42D0-A591-34D5B47B0B48}">
      <dgm:prSet/>
      <dgm:spPr/>
      <dgm:t>
        <a:bodyPr/>
        <a:lstStyle/>
        <a:p>
          <a:r>
            <a:rPr lang="en-US" dirty="0" err="1">
              <a:latin typeface="Arial" panose="020B0604020202020204" pitchFamily="34" charset="0"/>
              <a:cs typeface="Arial" panose="020B0604020202020204" pitchFamily="34" charset="0"/>
            </a:rPr>
            <a:t>AcSB’s</a:t>
          </a:r>
          <a:r>
            <a:rPr lang="en-US" dirty="0">
              <a:latin typeface="Arial" panose="020B0604020202020204" pitchFamily="34" charset="0"/>
              <a:cs typeface="Arial" panose="020B0604020202020204" pitchFamily="34" charset="0"/>
            </a:rPr>
            <a:t> Framework for Performance Measures</a:t>
          </a:r>
        </a:p>
      </dgm:t>
    </dgm:pt>
    <dgm:pt modelId="{9BA9F3ED-E73F-4ACE-BF2D-DC8567498524}" type="parTrans" cxnId="{3C86823C-B7D0-40F2-9DC8-3F1C6669437A}">
      <dgm:prSet/>
      <dgm:spPr/>
      <dgm:t>
        <a:bodyPr/>
        <a:lstStyle/>
        <a:p>
          <a:endParaRPr lang="en-US"/>
        </a:p>
      </dgm:t>
    </dgm:pt>
    <dgm:pt modelId="{5A749D88-F083-4125-A768-27EACB721BBB}" type="sibTrans" cxnId="{3C86823C-B7D0-40F2-9DC8-3F1C6669437A}">
      <dgm:prSet/>
      <dgm:spPr/>
      <dgm:t>
        <a:bodyPr/>
        <a:lstStyle/>
        <a:p>
          <a:endParaRPr lang="en-US"/>
        </a:p>
      </dgm:t>
    </dgm:pt>
    <dgm:pt modelId="{B3DAB3C3-A7AD-46D0-8815-680532BCA4F6}">
      <dgm:prSet/>
      <dgm:spPr/>
      <dgm:t>
        <a:bodyPr/>
        <a:lstStyle/>
        <a:p>
          <a:r>
            <a:rPr lang="en-US" dirty="0">
              <a:latin typeface="Arial" panose="020B0604020202020204" pitchFamily="34" charset="0"/>
              <a:cs typeface="Arial" panose="020B0604020202020204" pitchFamily="34" charset="0"/>
            </a:rPr>
            <a:t>Continues to be relevant in the era of COVID-19</a:t>
          </a:r>
        </a:p>
      </dgm:t>
    </dgm:pt>
    <dgm:pt modelId="{80363739-E39A-4294-9466-A2DE1B58D71C}" type="parTrans" cxnId="{93175269-1183-4AF9-BCCC-DA1C27E43758}">
      <dgm:prSet/>
      <dgm:spPr/>
      <dgm:t>
        <a:bodyPr/>
        <a:lstStyle/>
        <a:p>
          <a:endParaRPr lang="en-US"/>
        </a:p>
      </dgm:t>
    </dgm:pt>
    <dgm:pt modelId="{D07A3AE0-7A3A-4DC0-8C37-A2ED42ECC6F2}" type="sibTrans" cxnId="{93175269-1183-4AF9-BCCC-DA1C27E43758}">
      <dgm:prSet/>
      <dgm:spPr/>
      <dgm:t>
        <a:bodyPr/>
        <a:lstStyle/>
        <a:p>
          <a:endParaRPr lang="en-US"/>
        </a:p>
      </dgm:t>
    </dgm:pt>
    <dgm:pt modelId="{E75F8EF8-1D2C-466F-840C-878077AA3F27}">
      <dgm:prSet/>
      <dgm:spPr/>
      <dgm:t>
        <a:bodyPr/>
        <a:lstStyle/>
        <a:p>
          <a:r>
            <a:rPr lang="en-US" err="1">
              <a:latin typeface="Arial" panose="020B0604020202020204" pitchFamily="34" charset="0"/>
              <a:cs typeface="Arial" panose="020B0604020202020204" pitchFamily="34" charset="0"/>
            </a:rPr>
            <a:t>AcSB</a:t>
          </a:r>
          <a:r>
            <a:rPr lang="en-US">
              <a:latin typeface="Arial" panose="020B0604020202020204" pitchFamily="34" charset="0"/>
              <a:cs typeface="Arial" panose="020B0604020202020204" pitchFamily="34" charset="0"/>
            </a:rPr>
            <a:t> to issue a revised Framework in the Q4 2021 due to changes to the Board’s operating environment and the issuance of the 52-112.</a:t>
          </a:r>
        </a:p>
      </dgm:t>
    </dgm:pt>
    <dgm:pt modelId="{85772F7B-F590-4AEC-8F15-EB155706EBD2}" type="parTrans" cxnId="{E2A7D663-BA0D-4792-BE72-D3CB1D06E92D}">
      <dgm:prSet/>
      <dgm:spPr/>
      <dgm:t>
        <a:bodyPr/>
        <a:lstStyle/>
        <a:p>
          <a:endParaRPr lang="en-US"/>
        </a:p>
      </dgm:t>
    </dgm:pt>
    <dgm:pt modelId="{880267EA-1B9B-4835-9EA5-20E76154BA68}" type="sibTrans" cxnId="{E2A7D663-BA0D-4792-BE72-D3CB1D06E92D}">
      <dgm:prSet/>
      <dgm:spPr/>
      <dgm:t>
        <a:bodyPr/>
        <a:lstStyle/>
        <a:p>
          <a:endParaRPr lang="en-US"/>
        </a:p>
      </dgm:t>
    </dgm:pt>
    <dgm:pt modelId="{7CA9FEB4-AF6D-4587-89FF-68974E518BB2}" type="pres">
      <dgm:prSet presAssocID="{FBB67B1B-B43C-4472-BCFE-F4C2C262113D}" presName="linear" presStyleCnt="0">
        <dgm:presLayoutVars>
          <dgm:dir/>
          <dgm:animLvl val="lvl"/>
          <dgm:resizeHandles val="exact"/>
        </dgm:presLayoutVars>
      </dgm:prSet>
      <dgm:spPr/>
    </dgm:pt>
    <dgm:pt modelId="{79C360C3-551C-47E1-96C6-E1C683AEE101}" type="pres">
      <dgm:prSet presAssocID="{5D385EDB-21E9-42D0-A591-34D5B47B0B48}" presName="parentLin" presStyleCnt="0"/>
      <dgm:spPr/>
    </dgm:pt>
    <dgm:pt modelId="{BA8A2272-B9DE-406A-90A1-3807009AF329}" type="pres">
      <dgm:prSet presAssocID="{5D385EDB-21E9-42D0-A591-34D5B47B0B48}" presName="parentLeftMargin" presStyleLbl="node1" presStyleIdx="0" presStyleCnt="2"/>
      <dgm:spPr/>
    </dgm:pt>
    <dgm:pt modelId="{DF067FB1-76E8-4B01-B0AE-4282E40D43A4}" type="pres">
      <dgm:prSet presAssocID="{5D385EDB-21E9-42D0-A591-34D5B47B0B48}" presName="parentText" presStyleLbl="node1" presStyleIdx="0" presStyleCnt="2">
        <dgm:presLayoutVars>
          <dgm:chMax val="0"/>
          <dgm:bulletEnabled val="1"/>
        </dgm:presLayoutVars>
      </dgm:prSet>
      <dgm:spPr/>
    </dgm:pt>
    <dgm:pt modelId="{402D6072-9FEA-4B4B-8977-9898D5D75C7C}" type="pres">
      <dgm:prSet presAssocID="{5D385EDB-21E9-42D0-A591-34D5B47B0B48}" presName="negativeSpace" presStyleCnt="0"/>
      <dgm:spPr/>
    </dgm:pt>
    <dgm:pt modelId="{9F62050F-F1F0-4251-8B22-0B078FBE5EBD}" type="pres">
      <dgm:prSet presAssocID="{5D385EDB-21E9-42D0-A591-34D5B47B0B48}" presName="childText" presStyleLbl="conFgAcc1" presStyleIdx="0" presStyleCnt="2">
        <dgm:presLayoutVars>
          <dgm:bulletEnabled val="1"/>
        </dgm:presLayoutVars>
      </dgm:prSet>
      <dgm:spPr/>
    </dgm:pt>
    <dgm:pt modelId="{13AA60C4-46A6-4E17-A0F2-DE27D28D967C}" type="pres">
      <dgm:prSet presAssocID="{5A749D88-F083-4125-A768-27EACB721BBB}" presName="spaceBetweenRectangles" presStyleCnt="0"/>
      <dgm:spPr/>
    </dgm:pt>
    <dgm:pt modelId="{EB3CE9FC-1BF4-4951-BC93-62D3012CD94A}" type="pres">
      <dgm:prSet presAssocID="{20A2FD26-076A-4121-AFD8-E15AEDFA4D54}" presName="parentLin" presStyleCnt="0"/>
      <dgm:spPr/>
    </dgm:pt>
    <dgm:pt modelId="{C7F36DC2-5320-4509-A4C6-3C21045E6AC4}" type="pres">
      <dgm:prSet presAssocID="{20A2FD26-076A-4121-AFD8-E15AEDFA4D54}" presName="parentLeftMargin" presStyleLbl="node1" presStyleIdx="0" presStyleCnt="2"/>
      <dgm:spPr/>
    </dgm:pt>
    <dgm:pt modelId="{847DD1C7-0298-4F3C-8E93-481FE1731B3E}" type="pres">
      <dgm:prSet presAssocID="{20A2FD26-076A-4121-AFD8-E15AEDFA4D54}" presName="parentText" presStyleLbl="node1" presStyleIdx="1" presStyleCnt="2">
        <dgm:presLayoutVars>
          <dgm:chMax val="0"/>
          <dgm:bulletEnabled val="1"/>
        </dgm:presLayoutVars>
      </dgm:prSet>
      <dgm:spPr/>
    </dgm:pt>
    <dgm:pt modelId="{D9A24945-8072-480C-9961-76310FB4EC4E}" type="pres">
      <dgm:prSet presAssocID="{20A2FD26-076A-4121-AFD8-E15AEDFA4D54}" presName="negativeSpace" presStyleCnt="0"/>
      <dgm:spPr/>
    </dgm:pt>
    <dgm:pt modelId="{15FC487D-F3F2-4470-ABA9-0338D0E8C165}" type="pres">
      <dgm:prSet presAssocID="{20A2FD26-076A-4121-AFD8-E15AEDFA4D54}" presName="childText" presStyleLbl="conFgAcc1" presStyleIdx="1" presStyleCnt="2">
        <dgm:presLayoutVars>
          <dgm:bulletEnabled val="1"/>
        </dgm:presLayoutVars>
      </dgm:prSet>
      <dgm:spPr/>
    </dgm:pt>
  </dgm:ptLst>
  <dgm:cxnLst>
    <dgm:cxn modelId="{9B01CA01-F242-4865-91A4-161319F2D4EE}" type="presOf" srcId="{20A2FD26-076A-4121-AFD8-E15AEDFA4D54}" destId="{847DD1C7-0298-4F3C-8E93-481FE1731B3E}" srcOrd="1" destOrd="0" presId="urn:microsoft.com/office/officeart/2005/8/layout/list1"/>
    <dgm:cxn modelId="{8519C916-8AF1-4095-9696-64D08DAADFB7}" type="presOf" srcId="{E75F8EF8-1D2C-466F-840C-878077AA3F27}" destId="{9F62050F-F1F0-4251-8B22-0B078FBE5EBD}" srcOrd="0" destOrd="1" presId="urn:microsoft.com/office/officeart/2005/8/layout/list1"/>
    <dgm:cxn modelId="{251CF628-7992-4A2C-9B6C-A43DD153626A}" type="presOf" srcId="{FBB67B1B-B43C-4472-BCFE-F4C2C262113D}" destId="{7CA9FEB4-AF6D-4587-89FF-68974E518BB2}" srcOrd="0" destOrd="0" presId="urn:microsoft.com/office/officeart/2005/8/layout/list1"/>
    <dgm:cxn modelId="{230D832F-9D5F-4B3F-8144-502516A33718}" type="presOf" srcId="{5D385EDB-21E9-42D0-A591-34D5B47B0B48}" destId="{DF067FB1-76E8-4B01-B0AE-4282E40D43A4}" srcOrd="1" destOrd="0" presId="urn:microsoft.com/office/officeart/2005/8/layout/list1"/>
    <dgm:cxn modelId="{3C86823C-B7D0-40F2-9DC8-3F1C6669437A}" srcId="{FBB67B1B-B43C-4472-BCFE-F4C2C262113D}" destId="{5D385EDB-21E9-42D0-A591-34D5B47B0B48}" srcOrd="0" destOrd="0" parTransId="{9BA9F3ED-E73F-4ACE-BF2D-DC8567498524}" sibTransId="{5A749D88-F083-4125-A768-27EACB721BBB}"/>
    <dgm:cxn modelId="{E2A7D663-BA0D-4792-BE72-D3CB1D06E92D}" srcId="{B3DAB3C3-A7AD-46D0-8815-680532BCA4F6}" destId="{E75F8EF8-1D2C-466F-840C-878077AA3F27}" srcOrd="0" destOrd="0" parTransId="{85772F7B-F590-4AEC-8F15-EB155706EBD2}" sibTransId="{880267EA-1B9B-4835-9EA5-20E76154BA68}"/>
    <dgm:cxn modelId="{4A7B4D44-84B2-48EF-891D-CE76F84983E6}" srcId="{20A2FD26-076A-4121-AFD8-E15AEDFA4D54}" destId="{DE0652D6-2377-4689-AB10-886F28067929}" srcOrd="1" destOrd="0" parTransId="{7F7642A0-B67B-44C6-9A0C-9CE02BF4C31E}" sibTransId="{E6B57903-02C7-4D7F-880F-9A45B7BEB09E}"/>
    <dgm:cxn modelId="{93175269-1183-4AF9-BCCC-DA1C27E43758}" srcId="{5D385EDB-21E9-42D0-A591-34D5B47B0B48}" destId="{B3DAB3C3-A7AD-46D0-8815-680532BCA4F6}" srcOrd="0" destOrd="0" parTransId="{80363739-E39A-4294-9466-A2DE1B58D71C}" sibTransId="{D07A3AE0-7A3A-4DC0-8C37-A2ED42ECC6F2}"/>
    <dgm:cxn modelId="{A6D9444B-F1C7-47CC-8793-5AA0560176CB}" type="presOf" srcId="{B3DAB3C3-A7AD-46D0-8815-680532BCA4F6}" destId="{9F62050F-F1F0-4251-8B22-0B078FBE5EBD}" srcOrd="0" destOrd="0" presId="urn:microsoft.com/office/officeart/2005/8/layout/list1"/>
    <dgm:cxn modelId="{2D734F87-4455-468B-B397-5196187BE510}" srcId="{20A2FD26-076A-4121-AFD8-E15AEDFA4D54}" destId="{A281B802-A84C-4346-9F97-B40FB79D7E01}" srcOrd="0" destOrd="0" parTransId="{39391477-D08B-4CF7-BE4D-B68F2F80940A}" sibTransId="{EEFD47C0-19EC-4D43-810C-8410F16475F7}"/>
    <dgm:cxn modelId="{2AE86A9B-58B8-4B90-BA46-D40D7338D665}" srcId="{FBB67B1B-B43C-4472-BCFE-F4C2C262113D}" destId="{20A2FD26-076A-4121-AFD8-E15AEDFA4D54}" srcOrd="1" destOrd="0" parTransId="{482E5710-14DB-4C66-BCBB-57F55D50F449}" sibTransId="{B3CFC8DE-4755-495B-81F5-ACD598FD1844}"/>
    <dgm:cxn modelId="{DA59999B-C33A-460E-8849-AD1493DC1984}" type="presOf" srcId="{20A2FD26-076A-4121-AFD8-E15AEDFA4D54}" destId="{C7F36DC2-5320-4509-A4C6-3C21045E6AC4}" srcOrd="0" destOrd="0" presId="urn:microsoft.com/office/officeart/2005/8/layout/list1"/>
    <dgm:cxn modelId="{3038E0C4-3AC2-44C8-AA21-D2AADFFA65AD}" type="presOf" srcId="{DE0652D6-2377-4689-AB10-886F28067929}" destId="{15FC487D-F3F2-4470-ABA9-0338D0E8C165}" srcOrd="0" destOrd="1" presId="urn:microsoft.com/office/officeart/2005/8/layout/list1"/>
    <dgm:cxn modelId="{6BD33AC9-C980-49D2-A4F7-E561ED265219}" type="presOf" srcId="{A281B802-A84C-4346-9F97-B40FB79D7E01}" destId="{15FC487D-F3F2-4470-ABA9-0338D0E8C165}" srcOrd="0" destOrd="0" presId="urn:microsoft.com/office/officeart/2005/8/layout/list1"/>
    <dgm:cxn modelId="{C72179F1-D0BD-4DBE-8EBB-DA270FF493A5}" type="presOf" srcId="{5D385EDB-21E9-42D0-A591-34D5B47B0B48}" destId="{BA8A2272-B9DE-406A-90A1-3807009AF329}" srcOrd="0" destOrd="0" presId="urn:microsoft.com/office/officeart/2005/8/layout/list1"/>
    <dgm:cxn modelId="{84D7961C-8429-4F44-A069-A6AA571F68AE}" type="presParOf" srcId="{7CA9FEB4-AF6D-4587-89FF-68974E518BB2}" destId="{79C360C3-551C-47E1-96C6-E1C683AEE101}" srcOrd="0" destOrd="0" presId="urn:microsoft.com/office/officeart/2005/8/layout/list1"/>
    <dgm:cxn modelId="{99B11A71-DAF4-42DD-B3DD-611AB19D54B6}" type="presParOf" srcId="{79C360C3-551C-47E1-96C6-E1C683AEE101}" destId="{BA8A2272-B9DE-406A-90A1-3807009AF329}" srcOrd="0" destOrd="0" presId="urn:microsoft.com/office/officeart/2005/8/layout/list1"/>
    <dgm:cxn modelId="{1ABDE068-2E6D-456C-A395-84F8C2027755}" type="presParOf" srcId="{79C360C3-551C-47E1-96C6-E1C683AEE101}" destId="{DF067FB1-76E8-4B01-B0AE-4282E40D43A4}" srcOrd="1" destOrd="0" presId="urn:microsoft.com/office/officeart/2005/8/layout/list1"/>
    <dgm:cxn modelId="{4F44AAF0-265F-453D-BEE1-D58016D8779B}" type="presParOf" srcId="{7CA9FEB4-AF6D-4587-89FF-68974E518BB2}" destId="{402D6072-9FEA-4B4B-8977-9898D5D75C7C}" srcOrd="1" destOrd="0" presId="urn:microsoft.com/office/officeart/2005/8/layout/list1"/>
    <dgm:cxn modelId="{77ACD5FB-A34A-4E49-A210-E20D607A13AB}" type="presParOf" srcId="{7CA9FEB4-AF6D-4587-89FF-68974E518BB2}" destId="{9F62050F-F1F0-4251-8B22-0B078FBE5EBD}" srcOrd="2" destOrd="0" presId="urn:microsoft.com/office/officeart/2005/8/layout/list1"/>
    <dgm:cxn modelId="{3DA3AC97-2422-4D88-95CF-B22A40A9AEBF}" type="presParOf" srcId="{7CA9FEB4-AF6D-4587-89FF-68974E518BB2}" destId="{13AA60C4-46A6-4E17-A0F2-DE27D28D967C}" srcOrd="3" destOrd="0" presId="urn:microsoft.com/office/officeart/2005/8/layout/list1"/>
    <dgm:cxn modelId="{295C83A5-8585-4B6A-A599-DFA885BC63A7}" type="presParOf" srcId="{7CA9FEB4-AF6D-4587-89FF-68974E518BB2}" destId="{EB3CE9FC-1BF4-4951-BC93-62D3012CD94A}" srcOrd="4" destOrd="0" presId="urn:microsoft.com/office/officeart/2005/8/layout/list1"/>
    <dgm:cxn modelId="{CD9FF534-1402-4AED-9043-47B5AC40786D}" type="presParOf" srcId="{EB3CE9FC-1BF4-4951-BC93-62D3012CD94A}" destId="{C7F36DC2-5320-4509-A4C6-3C21045E6AC4}" srcOrd="0" destOrd="0" presId="urn:microsoft.com/office/officeart/2005/8/layout/list1"/>
    <dgm:cxn modelId="{F23126CE-AFD8-40D8-8D96-B1393CEB2559}" type="presParOf" srcId="{EB3CE9FC-1BF4-4951-BC93-62D3012CD94A}" destId="{847DD1C7-0298-4F3C-8E93-481FE1731B3E}" srcOrd="1" destOrd="0" presId="urn:microsoft.com/office/officeart/2005/8/layout/list1"/>
    <dgm:cxn modelId="{8BFEAED8-A683-4E92-9AC6-C017CEE16EE7}" type="presParOf" srcId="{7CA9FEB4-AF6D-4587-89FF-68974E518BB2}" destId="{D9A24945-8072-480C-9961-76310FB4EC4E}" srcOrd="5" destOrd="0" presId="urn:microsoft.com/office/officeart/2005/8/layout/list1"/>
    <dgm:cxn modelId="{A795810D-605B-4668-B4FA-FAD87C59F8D7}" type="presParOf" srcId="{7CA9FEB4-AF6D-4587-89FF-68974E518BB2}" destId="{15FC487D-F3F2-4470-ABA9-0338D0E8C165}"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E55A5C7F-DB2A-4DFC-8BF4-56C12E137F90}" type="doc">
      <dgm:prSet loTypeId="urn:microsoft.com/office/officeart/2008/layout/VerticalCircleList" loCatId="list" qsTypeId="urn:microsoft.com/office/officeart/2005/8/quickstyle/simple1" qsCatId="simple" csTypeId="urn:microsoft.com/office/officeart/2005/8/colors/accent1_2" csCatId="accent1" phldr="1"/>
      <dgm:spPr/>
      <dgm:t>
        <a:bodyPr/>
        <a:lstStyle/>
        <a:p>
          <a:endParaRPr lang="en-CA"/>
        </a:p>
      </dgm:t>
    </dgm:pt>
    <dgm:pt modelId="{9BCC16EC-D9D8-4DD0-9D0B-371E6342A1AA}">
      <dgm:prSet phldrT="[Text]" custT="1"/>
      <dgm:spPr/>
      <dgm:t>
        <a:bodyPr/>
        <a:lstStyle/>
        <a:p>
          <a:r>
            <a:rPr lang="en-US" sz="1600" b="1">
              <a:solidFill>
                <a:schemeClr val="tx1">
                  <a:lumMod val="65000"/>
                  <a:lumOff val="35000"/>
                </a:schemeClr>
              </a:solidFill>
              <a:latin typeface="Verdana" panose="020B0604030504040204" pitchFamily="34" charset="0"/>
              <a:ea typeface="Verdana" panose="020B0604030504040204" pitchFamily="34" charset="0"/>
            </a:rPr>
            <a:t>Significant judgements &amp; measurement uncertainty</a:t>
          </a:r>
          <a:endParaRPr lang="en-CA" sz="1600" b="1">
            <a:solidFill>
              <a:schemeClr val="tx1">
                <a:lumMod val="65000"/>
                <a:lumOff val="35000"/>
              </a:schemeClr>
            </a:solidFill>
            <a:latin typeface="Verdana" panose="020B0604030504040204" pitchFamily="34" charset="0"/>
            <a:ea typeface="Verdana" panose="020B0604030504040204" pitchFamily="34" charset="0"/>
          </a:endParaRPr>
        </a:p>
      </dgm:t>
    </dgm:pt>
    <dgm:pt modelId="{0BB0F2BA-1C30-4EC3-8AA9-C2CE1F586BC7}" type="parTrans" cxnId="{DF6B0649-0E1A-4903-839D-AA43CD758545}">
      <dgm:prSet/>
      <dgm:spPr/>
      <dgm:t>
        <a:bodyPr/>
        <a:lstStyle/>
        <a:p>
          <a:endParaRPr lang="en-CA" sz="1600"/>
        </a:p>
      </dgm:t>
    </dgm:pt>
    <dgm:pt modelId="{A37D2A1A-71DE-41A2-8B76-7165C3E2262D}" type="sibTrans" cxnId="{DF6B0649-0E1A-4903-839D-AA43CD758545}">
      <dgm:prSet/>
      <dgm:spPr/>
      <dgm:t>
        <a:bodyPr/>
        <a:lstStyle/>
        <a:p>
          <a:endParaRPr lang="en-CA" sz="1600"/>
        </a:p>
      </dgm:t>
    </dgm:pt>
    <dgm:pt modelId="{DB17EA16-0551-4B16-9356-38D88A82599C}">
      <dgm:prSet phldrT="[Text]" custT="1"/>
      <dgm:spPr/>
      <dgm:t>
        <a:bodyPr/>
        <a:lstStyle/>
        <a:p>
          <a:r>
            <a:rPr lang="en-US" sz="1600" b="1">
              <a:solidFill>
                <a:schemeClr val="tx1">
                  <a:lumMod val="65000"/>
                  <a:lumOff val="35000"/>
                </a:schemeClr>
              </a:solidFill>
              <a:latin typeface="Verdana" panose="020B0604030504040204" pitchFamily="34" charset="0"/>
              <a:ea typeface="Verdana" panose="020B0604030504040204" pitchFamily="34" charset="0"/>
            </a:rPr>
            <a:t>Going concern assessments</a:t>
          </a:r>
          <a:endParaRPr lang="en-CA" sz="1600" b="1">
            <a:solidFill>
              <a:schemeClr val="tx1">
                <a:lumMod val="65000"/>
                <a:lumOff val="35000"/>
              </a:schemeClr>
            </a:solidFill>
            <a:latin typeface="Verdana" panose="020B0604030504040204" pitchFamily="34" charset="0"/>
            <a:ea typeface="Verdana" panose="020B0604030504040204" pitchFamily="34" charset="0"/>
          </a:endParaRPr>
        </a:p>
      </dgm:t>
    </dgm:pt>
    <dgm:pt modelId="{27D427C5-ABD7-468B-8F73-9FE814618CD4}" type="parTrans" cxnId="{5F67C993-BC89-43E0-BFA1-065DA685D3A3}">
      <dgm:prSet/>
      <dgm:spPr/>
      <dgm:t>
        <a:bodyPr/>
        <a:lstStyle/>
        <a:p>
          <a:endParaRPr lang="en-CA" sz="1600"/>
        </a:p>
      </dgm:t>
    </dgm:pt>
    <dgm:pt modelId="{7DA0EB68-103B-48A8-8CAD-0774B791FDB1}" type="sibTrans" cxnId="{5F67C993-BC89-43E0-BFA1-065DA685D3A3}">
      <dgm:prSet/>
      <dgm:spPr/>
      <dgm:t>
        <a:bodyPr/>
        <a:lstStyle/>
        <a:p>
          <a:endParaRPr lang="en-CA" sz="1600"/>
        </a:p>
      </dgm:t>
    </dgm:pt>
    <dgm:pt modelId="{F95F3BAD-3348-4915-929D-51AD2E5E4A71}">
      <dgm:prSet phldrT="[Text]" custT="1"/>
      <dgm:spPr/>
      <dgm:t>
        <a:bodyPr/>
        <a:lstStyle/>
        <a:p>
          <a:r>
            <a:rPr lang="en-US" sz="1600" b="1">
              <a:solidFill>
                <a:schemeClr val="tx1">
                  <a:lumMod val="65000"/>
                  <a:lumOff val="35000"/>
                </a:schemeClr>
              </a:solidFill>
              <a:latin typeface="Verdana" panose="020B0604030504040204" pitchFamily="34" charset="0"/>
              <a:ea typeface="Verdana" panose="020B0604030504040204" pitchFamily="34" charset="0"/>
            </a:rPr>
            <a:t>Government assistance</a:t>
          </a:r>
          <a:endParaRPr lang="en-CA" sz="1600" b="1">
            <a:solidFill>
              <a:schemeClr val="tx1">
                <a:lumMod val="65000"/>
                <a:lumOff val="35000"/>
              </a:schemeClr>
            </a:solidFill>
            <a:latin typeface="Verdana" panose="020B0604030504040204" pitchFamily="34" charset="0"/>
            <a:ea typeface="Verdana" panose="020B0604030504040204" pitchFamily="34" charset="0"/>
          </a:endParaRPr>
        </a:p>
      </dgm:t>
    </dgm:pt>
    <dgm:pt modelId="{5A2AF204-08B4-47AE-BA63-FE3B268B5CA0}" type="parTrans" cxnId="{D1E73439-E78B-4538-9EA8-572FE675D416}">
      <dgm:prSet/>
      <dgm:spPr/>
      <dgm:t>
        <a:bodyPr/>
        <a:lstStyle/>
        <a:p>
          <a:endParaRPr lang="en-CA" sz="1600"/>
        </a:p>
      </dgm:t>
    </dgm:pt>
    <dgm:pt modelId="{EA58DF9D-E875-433A-82F0-BC23A09683E1}" type="sibTrans" cxnId="{D1E73439-E78B-4538-9EA8-572FE675D416}">
      <dgm:prSet/>
      <dgm:spPr/>
      <dgm:t>
        <a:bodyPr/>
        <a:lstStyle/>
        <a:p>
          <a:endParaRPr lang="en-CA" sz="1600"/>
        </a:p>
      </dgm:t>
    </dgm:pt>
    <dgm:pt modelId="{CB1C61FD-C133-4CCB-A44C-03A86C703610}">
      <dgm:prSet phldrT="[Text]" custT="1"/>
      <dgm:spPr/>
      <dgm:t>
        <a:bodyPr/>
        <a:lstStyle/>
        <a:p>
          <a:pPr marL="0" lvl="0" indent="0" algn="l" defTabSz="711200">
            <a:lnSpc>
              <a:spcPct val="90000"/>
            </a:lnSpc>
            <a:spcBef>
              <a:spcPct val="0"/>
            </a:spcBef>
            <a:spcAft>
              <a:spcPct val="35000"/>
            </a:spcAft>
            <a:buNone/>
          </a:pPr>
          <a:r>
            <a:rPr lang="en-US" sz="1600" b="1" kern="1200" dirty="0">
              <a:solidFill>
                <a:srgbClr val="000000">
                  <a:lumMod val="65000"/>
                  <a:lumOff val="35000"/>
                </a:srgbClr>
              </a:solidFill>
              <a:latin typeface="Verdana" panose="020B0604030504040204" pitchFamily="34" charset="0"/>
              <a:ea typeface="Verdana" panose="020B0604030504040204" pitchFamily="34" charset="0"/>
              <a:cs typeface="+mn-cs"/>
            </a:rPr>
            <a:t>Amendments to IFRS 16</a:t>
          </a:r>
          <a:endParaRPr lang="en-CA" sz="1600" b="1" kern="1200" dirty="0">
            <a:solidFill>
              <a:srgbClr val="000000">
                <a:lumMod val="65000"/>
                <a:lumOff val="35000"/>
              </a:srgbClr>
            </a:solidFill>
            <a:latin typeface="Verdana" panose="020B0604030504040204" pitchFamily="34" charset="0"/>
            <a:ea typeface="Verdana" panose="020B0604030504040204" pitchFamily="34" charset="0"/>
            <a:cs typeface="+mn-cs"/>
          </a:endParaRPr>
        </a:p>
      </dgm:t>
    </dgm:pt>
    <dgm:pt modelId="{A915349E-A42A-4A3C-A2B5-DB598A68908D}" type="parTrans" cxnId="{7C1C85F1-93FA-43E5-AC4C-3E99A8CA2CA3}">
      <dgm:prSet/>
      <dgm:spPr/>
      <dgm:t>
        <a:bodyPr/>
        <a:lstStyle/>
        <a:p>
          <a:endParaRPr lang="en-CA" sz="1600"/>
        </a:p>
      </dgm:t>
    </dgm:pt>
    <dgm:pt modelId="{87139EB6-D130-46B0-AFA9-9DDD4C2C374F}" type="sibTrans" cxnId="{7C1C85F1-93FA-43E5-AC4C-3E99A8CA2CA3}">
      <dgm:prSet/>
      <dgm:spPr/>
      <dgm:t>
        <a:bodyPr/>
        <a:lstStyle/>
        <a:p>
          <a:endParaRPr lang="en-CA" sz="1600"/>
        </a:p>
      </dgm:t>
    </dgm:pt>
    <dgm:pt modelId="{A1BA6D4D-59B1-4359-8FAE-F426859026F0}">
      <dgm:prSet phldrT="[Text]" custT="1"/>
      <dgm:spPr/>
      <dgm:t>
        <a:bodyPr/>
        <a:lstStyle/>
        <a:p>
          <a:r>
            <a:rPr lang="en-US" sz="1600" b="1">
              <a:solidFill>
                <a:schemeClr val="tx1">
                  <a:lumMod val="65000"/>
                  <a:lumOff val="35000"/>
                </a:schemeClr>
              </a:solidFill>
              <a:latin typeface="Verdana" panose="020B0604030504040204" pitchFamily="34" charset="0"/>
              <a:ea typeface="Verdana" panose="020B0604030504040204" pitchFamily="34" charset="0"/>
            </a:rPr>
            <a:t>Impairment</a:t>
          </a:r>
          <a:r>
            <a:rPr lang="en-US" sz="1600">
              <a:solidFill>
                <a:schemeClr val="tx1">
                  <a:lumMod val="65000"/>
                  <a:lumOff val="35000"/>
                </a:schemeClr>
              </a:solidFill>
              <a:latin typeface="Verdana" panose="020B0604030504040204" pitchFamily="34" charset="0"/>
              <a:ea typeface="Verdana" panose="020B0604030504040204" pitchFamily="34" charset="0"/>
            </a:rPr>
            <a:t> </a:t>
          </a:r>
          <a:r>
            <a:rPr lang="en-US" sz="1600" b="1">
              <a:solidFill>
                <a:schemeClr val="tx1">
                  <a:lumMod val="65000"/>
                  <a:lumOff val="35000"/>
                </a:schemeClr>
              </a:solidFill>
              <a:latin typeface="Verdana" panose="020B0604030504040204" pitchFamily="34" charset="0"/>
              <a:ea typeface="Verdana" panose="020B0604030504040204" pitchFamily="34" charset="0"/>
            </a:rPr>
            <a:t>assessments</a:t>
          </a:r>
          <a:r>
            <a:rPr lang="en-US" sz="1600">
              <a:solidFill>
                <a:schemeClr val="tx1">
                  <a:lumMod val="65000"/>
                  <a:lumOff val="35000"/>
                </a:schemeClr>
              </a:solidFill>
              <a:latin typeface="Verdana" panose="020B0604030504040204" pitchFamily="34" charset="0"/>
              <a:ea typeface="Verdana" panose="020B0604030504040204" pitchFamily="34" charset="0"/>
            </a:rPr>
            <a:t> </a:t>
          </a:r>
        </a:p>
        <a:p>
          <a:r>
            <a:rPr lang="en-US" sz="1600" b="1">
              <a:solidFill>
                <a:schemeClr val="tx1">
                  <a:lumMod val="65000"/>
                  <a:lumOff val="35000"/>
                </a:schemeClr>
              </a:solidFill>
              <a:latin typeface="Verdana" panose="020B0604030504040204" pitchFamily="34" charset="0"/>
              <a:ea typeface="Verdana" panose="020B0604030504040204" pitchFamily="34" charset="0"/>
            </a:rPr>
            <a:t>of non-financial assets </a:t>
          </a:r>
          <a:endParaRPr lang="en-CA" sz="1600" b="1">
            <a:solidFill>
              <a:schemeClr val="tx1">
                <a:lumMod val="65000"/>
                <a:lumOff val="35000"/>
              </a:schemeClr>
            </a:solidFill>
            <a:latin typeface="Verdana" panose="020B0604030504040204" pitchFamily="34" charset="0"/>
            <a:ea typeface="Verdana" panose="020B0604030504040204" pitchFamily="34" charset="0"/>
          </a:endParaRPr>
        </a:p>
      </dgm:t>
    </dgm:pt>
    <dgm:pt modelId="{1B79096D-B863-4EF8-95E0-27635E6AEA50}" type="parTrans" cxnId="{D00EA87F-8707-4259-853B-17C00E32A88C}">
      <dgm:prSet/>
      <dgm:spPr/>
      <dgm:t>
        <a:bodyPr/>
        <a:lstStyle/>
        <a:p>
          <a:endParaRPr lang="en-CA" sz="1600"/>
        </a:p>
      </dgm:t>
    </dgm:pt>
    <dgm:pt modelId="{2BE138C1-5FE5-455D-8B56-2CBA81649C36}" type="sibTrans" cxnId="{D00EA87F-8707-4259-853B-17C00E32A88C}">
      <dgm:prSet/>
      <dgm:spPr/>
      <dgm:t>
        <a:bodyPr/>
        <a:lstStyle/>
        <a:p>
          <a:endParaRPr lang="en-CA" sz="1600"/>
        </a:p>
      </dgm:t>
    </dgm:pt>
    <dgm:pt modelId="{6DB0225E-72E5-4F77-83EB-81491C4E1C52}" type="pres">
      <dgm:prSet presAssocID="{E55A5C7F-DB2A-4DFC-8BF4-56C12E137F90}" presName="Name0" presStyleCnt="0">
        <dgm:presLayoutVars>
          <dgm:dir/>
        </dgm:presLayoutVars>
      </dgm:prSet>
      <dgm:spPr/>
    </dgm:pt>
    <dgm:pt modelId="{A7E6133A-2730-494E-9F92-FDE497309367}" type="pres">
      <dgm:prSet presAssocID="{9BCC16EC-D9D8-4DD0-9D0B-371E6342A1AA}" presName="noChildren" presStyleCnt="0"/>
      <dgm:spPr/>
    </dgm:pt>
    <dgm:pt modelId="{C388C138-8439-4179-9C65-DB5458CC2AB1}" type="pres">
      <dgm:prSet presAssocID="{9BCC16EC-D9D8-4DD0-9D0B-371E6342A1AA}" presName="gap" presStyleCnt="0"/>
      <dgm:spPr/>
    </dgm:pt>
    <dgm:pt modelId="{BB35782D-DBDA-4758-8C68-5A1B26343A9C}" type="pres">
      <dgm:prSet presAssocID="{9BCC16EC-D9D8-4DD0-9D0B-371E6342A1AA}" presName="medCircle2" presStyleLbl="vennNode1" presStyleIdx="0" presStyleCnt="5"/>
      <dgm:spPr>
        <a:noFill/>
        <a:ln>
          <a:solidFill>
            <a:srgbClr val="00B6DE"/>
          </a:solidFill>
        </a:ln>
      </dgm:spPr>
    </dgm:pt>
    <dgm:pt modelId="{A1927824-C7A5-43BC-9ED5-7E96F4B3A1C9}" type="pres">
      <dgm:prSet presAssocID="{9BCC16EC-D9D8-4DD0-9D0B-371E6342A1AA}" presName="txLvlOnly1" presStyleLbl="revTx" presStyleIdx="0" presStyleCnt="5" custLinFactNeighborY="-8360"/>
      <dgm:spPr/>
    </dgm:pt>
    <dgm:pt modelId="{3D77CBF9-A3D1-46B6-951F-D567034C04FA}" type="pres">
      <dgm:prSet presAssocID="{DB17EA16-0551-4B16-9356-38D88A82599C}" presName="noChildren" presStyleCnt="0"/>
      <dgm:spPr/>
    </dgm:pt>
    <dgm:pt modelId="{C4C72F82-4B03-41EE-836D-710916BBF1AD}" type="pres">
      <dgm:prSet presAssocID="{DB17EA16-0551-4B16-9356-38D88A82599C}" presName="gap" presStyleCnt="0"/>
      <dgm:spPr/>
    </dgm:pt>
    <dgm:pt modelId="{6B111257-9A41-4743-8E89-BAE059D0E0C9}" type="pres">
      <dgm:prSet presAssocID="{DB17EA16-0551-4B16-9356-38D88A82599C}" presName="medCircle2" presStyleLbl="vennNode1" presStyleIdx="1" presStyleCnt="5"/>
      <dgm:spPr>
        <a:noFill/>
        <a:ln>
          <a:solidFill>
            <a:srgbClr val="00B6DE"/>
          </a:solidFill>
        </a:ln>
      </dgm:spPr>
    </dgm:pt>
    <dgm:pt modelId="{CFC05DAD-56A9-4D4A-8A15-B56F6BC8CAEA}" type="pres">
      <dgm:prSet presAssocID="{DB17EA16-0551-4B16-9356-38D88A82599C}" presName="txLvlOnly1" presStyleLbl="revTx" presStyleIdx="1" presStyleCnt="5"/>
      <dgm:spPr/>
    </dgm:pt>
    <dgm:pt modelId="{59E23B79-EBEA-45FB-8195-E81DB9B3B958}" type="pres">
      <dgm:prSet presAssocID="{A1BA6D4D-59B1-4359-8FAE-F426859026F0}" presName="noChildren" presStyleCnt="0"/>
      <dgm:spPr/>
    </dgm:pt>
    <dgm:pt modelId="{77892C9E-B3C2-49A5-8D20-F575450C2E02}" type="pres">
      <dgm:prSet presAssocID="{A1BA6D4D-59B1-4359-8FAE-F426859026F0}" presName="gap" presStyleCnt="0"/>
      <dgm:spPr/>
    </dgm:pt>
    <dgm:pt modelId="{DF7BF625-C192-4D33-911A-4D5CB62D41B9}" type="pres">
      <dgm:prSet presAssocID="{A1BA6D4D-59B1-4359-8FAE-F426859026F0}" presName="medCircle2" presStyleLbl="vennNode1" presStyleIdx="2" presStyleCnt="5"/>
      <dgm:spPr>
        <a:noFill/>
        <a:ln>
          <a:solidFill>
            <a:srgbClr val="00B6DE"/>
          </a:solidFill>
        </a:ln>
      </dgm:spPr>
    </dgm:pt>
    <dgm:pt modelId="{5C327FF1-B13C-467D-853B-6705860E8259}" type="pres">
      <dgm:prSet presAssocID="{A1BA6D4D-59B1-4359-8FAE-F426859026F0}" presName="txLvlOnly1" presStyleLbl="revTx" presStyleIdx="2" presStyleCnt="5"/>
      <dgm:spPr/>
    </dgm:pt>
    <dgm:pt modelId="{C0D663E4-8CDC-4DBA-9381-07D655BFD442}" type="pres">
      <dgm:prSet presAssocID="{F95F3BAD-3348-4915-929D-51AD2E5E4A71}" presName="noChildren" presStyleCnt="0"/>
      <dgm:spPr/>
    </dgm:pt>
    <dgm:pt modelId="{DDD17AAF-CF6D-44E0-AC8D-C9637441AA8E}" type="pres">
      <dgm:prSet presAssocID="{F95F3BAD-3348-4915-929D-51AD2E5E4A71}" presName="gap" presStyleCnt="0"/>
      <dgm:spPr/>
    </dgm:pt>
    <dgm:pt modelId="{B50F8905-F98E-4E7E-A848-EDF1AAFEC161}" type="pres">
      <dgm:prSet presAssocID="{F95F3BAD-3348-4915-929D-51AD2E5E4A71}" presName="medCircle2" presStyleLbl="vennNode1" presStyleIdx="3" presStyleCnt="5"/>
      <dgm:spPr>
        <a:noFill/>
        <a:ln>
          <a:solidFill>
            <a:srgbClr val="00B6DE"/>
          </a:solidFill>
        </a:ln>
      </dgm:spPr>
    </dgm:pt>
    <dgm:pt modelId="{3B2CD800-141A-47BD-882A-CD3555B7F514}" type="pres">
      <dgm:prSet presAssocID="{F95F3BAD-3348-4915-929D-51AD2E5E4A71}" presName="txLvlOnly1" presStyleLbl="revTx" presStyleIdx="3" presStyleCnt="5"/>
      <dgm:spPr/>
    </dgm:pt>
    <dgm:pt modelId="{A9BA1E50-E977-4DA9-AC7C-B3BDDCC8D523}" type="pres">
      <dgm:prSet presAssocID="{CB1C61FD-C133-4CCB-A44C-03A86C703610}" presName="noChildren" presStyleCnt="0"/>
      <dgm:spPr/>
    </dgm:pt>
    <dgm:pt modelId="{F38E7713-D4FD-4AE7-A1CE-C0C473E13BBD}" type="pres">
      <dgm:prSet presAssocID="{CB1C61FD-C133-4CCB-A44C-03A86C703610}" presName="gap" presStyleCnt="0"/>
      <dgm:spPr/>
    </dgm:pt>
    <dgm:pt modelId="{7A596DA0-AC28-43B2-99EF-676D27DE75E0}" type="pres">
      <dgm:prSet presAssocID="{CB1C61FD-C133-4CCB-A44C-03A86C703610}" presName="medCircle2" presStyleLbl="vennNode1" presStyleIdx="4" presStyleCnt="5"/>
      <dgm:spPr>
        <a:noFill/>
        <a:ln>
          <a:solidFill>
            <a:srgbClr val="00B6DE"/>
          </a:solidFill>
        </a:ln>
      </dgm:spPr>
    </dgm:pt>
    <dgm:pt modelId="{56AE0A7E-ECB0-45E8-AA33-6DAFE85DB333}" type="pres">
      <dgm:prSet presAssocID="{CB1C61FD-C133-4CCB-A44C-03A86C703610}" presName="txLvlOnly1" presStyleLbl="revTx" presStyleIdx="4" presStyleCnt="5"/>
      <dgm:spPr/>
    </dgm:pt>
  </dgm:ptLst>
  <dgm:cxnLst>
    <dgm:cxn modelId="{9D21F30A-7D5C-4C15-ADA2-53E903F234C1}" type="presOf" srcId="{CB1C61FD-C133-4CCB-A44C-03A86C703610}" destId="{56AE0A7E-ECB0-45E8-AA33-6DAFE85DB333}" srcOrd="0" destOrd="0" presId="urn:microsoft.com/office/officeart/2008/layout/VerticalCircleList"/>
    <dgm:cxn modelId="{D1E73439-E78B-4538-9EA8-572FE675D416}" srcId="{E55A5C7F-DB2A-4DFC-8BF4-56C12E137F90}" destId="{F95F3BAD-3348-4915-929D-51AD2E5E4A71}" srcOrd="3" destOrd="0" parTransId="{5A2AF204-08B4-47AE-BA63-FE3B268B5CA0}" sibTransId="{EA58DF9D-E875-433A-82F0-BC23A09683E1}"/>
    <dgm:cxn modelId="{99A8685D-896E-42AE-B81D-943B801F9FEE}" type="presOf" srcId="{DB17EA16-0551-4B16-9356-38D88A82599C}" destId="{CFC05DAD-56A9-4D4A-8A15-B56F6BC8CAEA}" srcOrd="0" destOrd="0" presId="urn:microsoft.com/office/officeart/2008/layout/VerticalCircleList"/>
    <dgm:cxn modelId="{DF6B0649-0E1A-4903-839D-AA43CD758545}" srcId="{E55A5C7F-DB2A-4DFC-8BF4-56C12E137F90}" destId="{9BCC16EC-D9D8-4DD0-9D0B-371E6342A1AA}" srcOrd="0" destOrd="0" parTransId="{0BB0F2BA-1C30-4EC3-8AA9-C2CE1F586BC7}" sibTransId="{A37D2A1A-71DE-41A2-8B76-7165C3E2262D}"/>
    <dgm:cxn modelId="{D00EA87F-8707-4259-853B-17C00E32A88C}" srcId="{E55A5C7F-DB2A-4DFC-8BF4-56C12E137F90}" destId="{A1BA6D4D-59B1-4359-8FAE-F426859026F0}" srcOrd="2" destOrd="0" parTransId="{1B79096D-B863-4EF8-95E0-27635E6AEA50}" sibTransId="{2BE138C1-5FE5-455D-8B56-2CBA81649C36}"/>
    <dgm:cxn modelId="{5F67C993-BC89-43E0-BFA1-065DA685D3A3}" srcId="{E55A5C7F-DB2A-4DFC-8BF4-56C12E137F90}" destId="{DB17EA16-0551-4B16-9356-38D88A82599C}" srcOrd="1" destOrd="0" parTransId="{27D427C5-ABD7-468B-8F73-9FE814618CD4}" sibTransId="{7DA0EB68-103B-48A8-8CAD-0774B791FDB1}"/>
    <dgm:cxn modelId="{D56C5095-1A7E-4ED9-93D6-A195C7ED004B}" type="presOf" srcId="{A1BA6D4D-59B1-4359-8FAE-F426859026F0}" destId="{5C327FF1-B13C-467D-853B-6705860E8259}" srcOrd="0" destOrd="0" presId="urn:microsoft.com/office/officeart/2008/layout/VerticalCircleList"/>
    <dgm:cxn modelId="{62A3FBB6-A373-43CE-B0F4-9271CAEE8596}" type="presOf" srcId="{E55A5C7F-DB2A-4DFC-8BF4-56C12E137F90}" destId="{6DB0225E-72E5-4F77-83EB-81491C4E1C52}" srcOrd="0" destOrd="0" presId="urn:microsoft.com/office/officeart/2008/layout/VerticalCircleList"/>
    <dgm:cxn modelId="{0382AEB8-28B3-41C8-9760-9F7EB1AB4F28}" type="presOf" srcId="{9BCC16EC-D9D8-4DD0-9D0B-371E6342A1AA}" destId="{A1927824-C7A5-43BC-9ED5-7E96F4B3A1C9}" srcOrd="0" destOrd="0" presId="urn:microsoft.com/office/officeart/2008/layout/VerticalCircleList"/>
    <dgm:cxn modelId="{7C1C85F1-93FA-43E5-AC4C-3E99A8CA2CA3}" srcId="{E55A5C7F-DB2A-4DFC-8BF4-56C12E137F90}" destId="{CB1C61FD-C133-4CCB-A44C-03A86C703610}" srcOrd="4" destOrd="0" parTransId="{A915349E-A42A-4A3C-A2B5-DB598A68908D}" sibTransId="{87139EB6-D130-46B0-AFA9-9DDD4C2C374F}"/>
    <dgm:cxn modelId="{E30C7AFA-23F3-4075-999F-044A4DC8D54B}" type="presOf" srcId="{F95F3BAD-3348-4915-929D-51AD2E5E4A71}" destId="{3B2CD800-141A-47BD-882A-CD3555B7F514}" srcOrd="0" destOrd="0" presId="urn:microsoft.com/office/officeart/2008/layout/VerticalCircleList"/>
    <dgm:cxn modelId="{CCDCEE92-8DF5-4A94-80DD-EF281186CC8C}" type="presParOf" srcId="{6DB0225E-72E5-4F77-83EB-81491C4E1C52}" destId="{A7E6133A-2730-494E-9F92-FDE497309367}" srcOrd="0" destOrd="0" presId="urn:microsoft.com/office/officeart/2008/layout/VerticalCircleList"/>
    <dgm:cxn modelId="{FBD9F0DF-DF28-425B-B391-89586BF72E79}" type="presParOf" srcId="{A7E6133A-2730-494E-9F92-FDE497309367}" destId="{C388C138-8439-4179-9C65-DB5458CC2AB1}" srcOrd="0" destOrd="0" presId="urn:microsoft.com/office/officeart/2008/layout/VerticalCircleList"/>
    <dgm:cxn modelId="{004872C5-8B2B-40B5-9698-AFC5C6827A8C}" type="presParOf" srcId="{A7E6133A-2730-494E-9F92-FDE497309367}" destId="{BB35782D-DBDA-4758-8C68-5A1B26343A9C}" srcOrd="1" destOrd="0" presId="urn:microsoft.com/office/officeart/2008/layout/VerticalCircleList"/>
    <dgm:cxn modelId="{B373104A-EE1C-4740-B69C-6CBE54CC1217}" type="presParOf" srcId="{A7E6133A-2730-494E-9F92-FDE497309367}" destId="{A1927824-C7A5-43BC-9ED5-7E96F4B3A1C9}" srcOrd="2" destOrd="0" presId="urn:microsoft.com/office/officeart/2008/layout/VerticalCircleList"/>
    <dgm:cxn modelId="{05DE15FB-CE6C-4DFF-ABB0-11E63AAB2803}" type="presParOf" srcId="{6DB0225E-72E5-4F77-83EB-81491C4E1C52}" destId="{3D77CBF9-A3D1-46B6-951F-D567034C04FA}" srcOrd="1" destOrd="0" presId="urn:microsoft.com/office/officeart/2008/layout/VerticalCircleList"/>
    <dgm:cxn modelId="{F8E3E1CF-B628-4A1C-8A1B-6DA78FBBF892}" type="presParOf" srcId="{3D77CBF9-A3D1-46B6-951F-D567034C04FA}" destId="{C4C72F82-4B03-41EE-836D-710916BBF1AD}" srcOrd="0" destOrd="0" presId="urn:microsoft.com/office/officeart/2008/layout/VerticalCircleList"/>
    <dgm:cxn modelId="{BF7BEF7D-DBF2-49C8-AC27-58F990E59FEF}" type="presParOf" srcId="{3D77CBF9-A3D1-46B6-951F-D567034C04FA}" destId="{6B111257-9A41-4743-8E89-BAE059D0E0C9}" srcOrd="1" destOrd="0" presId="urn:microsoft.com/office/officeart/2008/layout/VerticalCircleList"/>
    <dgm:cxn modelId="{47B48F22-CF1D-413B-897D-401084C96032}" type="presParOf" srcId="{3D77CBF9-A3D1-46B6-951F-D567034C04FA}" destId="{CFC05DAD-56A9-4D4A-8A15-B56F6BC8CAEA}" srcOrd="2" destOrd="0" presId="urn:microsoft.com/office/officeart/2008/layout/VerticalCircleList"/>
    <dgm:cxn modelId="{50DE91A8-86A9-42E6-926A-A17EC0713289}" type="presParOf" srcId="{6DB0225E-72E5-4F77-83EB-81491C4E1C52}" destId="{59E23B79-EBEA-45FB-8195-E81DB9B3B958}" srcOrd="2" destOrd="0" presId="urn:microsoft.com/office/officeart/2008/layout/VerticalCircleList"/>
    <dgm:cxn modelId="{E42D0B00-78FC-453B-A45C-1323163AAA20}" type="presParOf" srcId="{59E23B79-EBEA-45FB-8195-E81DB9B3B958}" destId="{77892C9E-B3C2-49A5-8D20-F575450C2E02}" srcOrd="0" destOrd="0" presId="urn:microsoft.com/office/officeart/2008/layout/VerticalCircleList"/>
    <dgm:cxn modelId="{8C37F9CD-A024-471F-9FE8-873524BDE2EF}" type="presParOf" srcId="{59E23B79-EBEA-45FB-8195-E81DB9B3B958}" destId="{DF7BF625-C192-4D33-911A-4D5CB62D41B9}" srcOrd="1" destOrd="0" presId="urn:microsoft.com/office/officeart/2008/layout/VerticalCircleList"/>
    <dgm:cxn modelId="{77C408E2-4610-4441-9BD4-E27C11462356}" type="presParOf" srcId="{59E23B79-EBEA-45FB-8195-E81DB9B3B958}" destId="{5C327FF1-B13C-467D-853B-6705860E8259}" srcOrd="2" destOrd="0" presId="urn:microsoft.com/office/officeart/2008/layout/VerticalCircleList"/>
    <dgm:cxn modelId="{5A6E19AD-5360-4388-9AA1-E1EADED223FC}" type="presParOf" srcId="{6DB0225E-72E5-4F77-83EB-81491C4E1C52}" destId="{C0D663E4-8CDC-4DBA-9381-07D655BFD442}" srcOrd="3" destOrd="0" presId="urn:microsoft.com/office/officeart/2008/layout/VerticalCircleList"/>
    <dgm:cxn modelId="{89420B1F-5CBA-4C3D-85D4-05757C80D15E}" type="presParOf" srcId="{C0D663E4-8CDC-4DBA-9381-07D655BFD442}" destId="{DDD17AAF-CF6D-44E0-AC8D-C9637441AA8E}" srcOrd="0" destOrd="0" presId="urn:microsoft.com/office/officeart/2008/layout/VerticalCircleList"/>
    <dgm:cxn modelId="{C8D86009-A093-4844-A837-949147ADD6D2}" type="presParOf" srcId="{C0D663E4-8CDC-4DBA-9381-07D655BFD442}" destId="{B50F8905-F98E-4E7E-A848-EDF1AAFEC161}" srcOrd="1" destOrd="0" presId="urn:microsoft.com/office/officeart/2008/layout/VerticalCircleList"/>
    <dgm:cxn modelId="{C3709B58-5810-470A-99BF-1E31BBE8CF92}" type="presParOf" srcId="{C0D663E4-8CDC-4DBA-9381-07D655BFD442}" destId="{3B2CD800-141A-47BD-882A-CD3555B7F514}" srcOrd="2" destOrd="0" presId="urn:microsoft.com/office/officeart/2008/layout/VerticalCircleList"/>
    <dgm:cxn modelId="{B7905545-6306-4CCE-B913-B2BC74E6CAD7}" type="presParOf" srcId="{6DB0225E-72E5-4F77-83EB-81491C4E1C52}" destId="{A9BA1E50-E977-4DA9-AC7C-B3BDDCC8D523}" srcOrd="4" destOrd="0" presId="urn:microsoft.com/office/officeart/2008/layout/VerticalCircleList"/>
    <dgm:cxn modelId="{C9C37EF2-A8BF-45A8-A510-75B227A31F91}" type="presParOf" srcId="{A9BA1E50-E977-4DA9-AC7C-B3BDDCC8D523}" destId="{F38E7713-D4FD-4AE7-A1CE-C0C473E13BBD}" srcOrd="0" destOrd="0" presId="urn:microsoft.com/office/officeart/2008/layout/VerticalCircleList"/>
    <dgm:cxn modelId="{E044FCC8-A68B-45C8-82BC-45534C43A357}" type="presParOf" srcId="{A9BA1E50-E977-4DA9-AC7C-B3BDDCC8D523}" destId="{7A596DA0-AC28-43B2-99EF-676D27DE75E0}" srcOrd="1" destOrd="0" presId="urn:microsoft.com/office/officeart/2008/layout/VerticalCircleList"/>
    <dgm:cxn modelId="{72AF1D14-A045-409A-BFA9-3CC5885CDA4C}" type="presParOf" srcId="{A9BA1E50-E977-4DA9-AC7C-B3BDDCC8D523}" destId="{56AE0A7E-ECB0-45E8-AA33-6DAFE85DB333}" srcOrd="2" destOrd="0" presId="urn:microsoft.com/office/officeart/2008/layout/VerticalCircle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E6970708-D691-4851-B2C4-51A128D1CABB}" type="doc">
      <dgm:prSet loTypeId="urn:microsoft.com/office/officeart/2008/layout/VerticalCircleList" loCatId="list" qsTypeId="urn:microsoft.com/office/officeart/2005/8/quickstyle/simple1" qsCatId="simple" csTypeId="urn:microsoft.com/office/officeart/2005/8/colors/accent1_1" csCatId="accent1" phldr="1"/>
      <dgm:spPr/>
      <dgm:t>
        <a:bodyPr/>
        <a:lstStyle/>
        <a:p>
          <a:endParaRPr lang="en-CA"/>
        </a:p>
      </dgm:t>
    </dgm:pt>
    <dgm:pt modelId="{D562B1F8-AF4A-47C6-A014-2EC0EE3D36A0}">
      <dgm:prSet phldrT="[Text]" custT="1"/>
      <dgm:spPr/>
      <dgm:t>
        <a:bodyPr/>
        <a:lstStyle/>
        <a:p>
          <a:pPr rtl="0">
            <a:buFont typeface="Arial" panose="020B0604020202020204" pitchFamily="34" charset="0"/>
            <a:buChar char="•"/>
          </a:pPr>
          <a:r>
            <a:rPr lang="en-CA" sz="16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Preparers need to appreciate they are in an</a:t>
          </a:r>
          <a:r>
            <a:rPr lang="en-CA" sz="1600" b="0" kern="1200" dirty="0">
              <a:solidFill>
                <a:schemeClr val="tx1"/>
              </a:solidFill>
              <a:effectLst/>
              <a:latin typeface="Verdana" panose="020B0604030504040204" pitchFamily="34" charset="0"/>
              <a:ea typeface="Verdana" panose="020B0604030504040204" pitchFamily="34" charset="0"/>
              <a:cs typeface="+mn-cs"/>
            </a:rPr>
            <a:t> evolving and uncertain environment</a:t>
          </a:r>
          <a:r>
            <a:rPr lang="en-CA" sz="16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 with </a:t>
          </a:r>
          <a:r>
            <a:rPr lang="en-CA" sz="1600" b="1" kern="1200" dirty="0">
              <a:solidFill>
                <a:schemeClr val="accent1"/>
              </a:solidFill>
              <a:effectLst/>
              <a:latin typeface="Verdana" panose="020B0604030504040204" pitchFamily="34" charset="0"/>
              <a:ea typeface="Verdana" panose="020B0604030504040204" pitchFamily="34" charset="0"/>
              <a:cs typeface="+mn-cs"/>
            </a:rPr>
            <a:t>potentially imperfect information </a:t>
          </a:r>
          <a:r>
            <a:rPr lang="en-CA" sz="16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that could change after materials are made publicly available.</a:t>
          </a:r>
          <a:endParaRPr lang="en-CA" sz="1600" b="1" kern="1200" dirty="0">
            <a:solidFill>
              <a:srgbClr val="00B6DE"/>
            </a:solidFill>
            <a:latin typeface="Verdana"/>
            <a:ea typeface="+mn-ea"/>
            <a:cs typeface="+mn-cs"/>
          </a:endParaRPr>
        </a:p>
      </dgm:t>
    </dgm:pt>
    <dgm:pt modelId="{EDBA6F99-27AB-42E8-8763-9FED1CD0580B}" type="parTrans" cxnId="{E78CD6FB-A072-4F5D-917D-39F77666E2F7}">
      <dgm:prSet/>
      <dgm:spPr/>
      <dgm:t>
        <a:bodyPr/>
        <a:lstStyle/>
        <a:p>
          <a:endParaRPr lang="en-CA" sz="1800"/>
        </a:p>
      </dgm:t>
    </dgm:pt>
    <dgm:pt modelId="{115B4FF4-E3CB-4A1E-A45D-FFB56FB95A82}" type="sibTrans" cxnId="{E78CD6FB-A072-4F5D-917D-39F77666E2F7}">
      <dgm:prSet/>
      <dgm:spPr/>
      <dgm:t>
        <a:bodyPr/>
        <a:lstStyle/>
        <a:p>
          <a:endParaRPr lang="en-CA" sz="1800"/>
        </a:p>
      </dgm:t>
    </dgm:pt>
    <dgm:pt modelId="{1A3F7F40-A99F-4FB8-AA93-0B2125B70303}">
      <dgm:prSet custT="1"/>
      <dgm:spPr/>
      <dgm:t>
        <a:bodyPr/>
        <a:lstStyle/>
        <a:p>
          <a:pPr rtl="0"/>
          <a:r>
            <a:rPr lang="en-CA" sz="1600" kern="1200" dirty="0">
              <a:solidFill>
                <a:schemeClr val="tx1">
                  <a:lumMod val="65000"/>
                  <a:lumOff val="35000"/>
                </a:schemeClr>
              </a:solidFill>
              <a:latin typeface="Verdana"/>
              <a:ea typeface="+mn-ea"/>
              <a:cs typeface="+mn-cs"/>
            </a:rPr>
            <a:t>No</a:t>
          </a:r>
          <a:r>
            <a:rPr lang="en-CA" sz="1600" b="1" kern="1200" dirty="0">
              <a:solidFill>
                <a:schemeClr val="accent1"/>
              </a:solidFill>
            </a:rPr>
            <a:t> “one size fits all” </a:t>
          </a:r>
          <a:r>
            <a:rPr lang="en-CA" sz="1600" kern="1200" dirty="0">
              <a:solidFill>
                <a:schemeClr val="tx1">
                  <a:lumMod val="65000"/>
                  <a:lumOff val="35000"/>
                </a:schemeClr>
              </a:solidFill>
              <a:latin typeface="Verdana"/>
              <a:ea typeface="+mn-ea"/>
              <a:cs typeface="+mn-cs"/>
            </a:rPr>
            <a:t>approach when assessing disclosure implications. </a:t>
          </a:r>
          <a:r>
            <a:rPr lang="en-CA" sz="1600" kern="1200" dirty="0">
              <a:solidFill>
                <a:schemeClr val="tx1">
                  <a:lumMod val="65000"/>
                  <a:lumOff val="35000"/>
                </a:schemeClr>
              </a:solidFill>
              <a:effectLst/>
              <a:latin typeface="Verdana"/>
              <a:ea typeface="Verdana"/>
              <a:cs typeface="+mn-cs"/>
            </a:rPr>
            <a:t>Use the </a:t>
          </a:r>
          <a:r>
            <a:rPr lang="en-CA" sz="1600" b="1" kern="1200" dirty="0">
              <a:solidFill>
                <a:schemeClr val="accent1"/>
              </a:solidFill>
              <a:effectLst/>
              <a:latin typeface="Verdana"/>
              <a:ea typeface="Verdana"/>
              <a:cs typeface="+mn-cs"/>
            </a:rPr>
            <a:t>best available information </a:t>
          </a:r>
          <a:r>
            <a:rPr lang="en-CA" sz="1600" kern="1200" dirty="0">
              <a:solidFill>
                <a:schemeClr val="tx1">
                  <a:lumMod val="65000"/>
                  <a:lumOff val="35000"/>
                </a:schemeClr>
              </a:solidFill>
              <a:effectLst/>
              <a:latin typeface="Verdana"/>
              <a:ea typeface="Verdana"/>
              <a:cs typeface="+mn-cs"/>
            </a:rPr>
            <a:t>in making </a:t>
          </a:r>
          <a:r>
            <a:rPr lang="en-CA" sz="1600" b="1" kern="1200" dirty="0">
              <a:solidFill>
                <a:schemeClr val="accent1"/>
              </a:solidFill>
              <a:effectLst/>
              <a:latin typeface="Verdana"/>
              <a:ea typeface="Verdana"/>
              <a:cs typeface="+mn-cs"/>
            </a:rPr>
            <a:t>well-reasoned judgements</a:t>
          </a:r>
          <a:r>
            <a:rPr lang="en-CA" sz="1600" b="1" kern="1200" dirty="0">
              <a:solidFill>
                <a:srgbClr val="979347"/>
              </a:solidFill>
              <a:effectLst/>
              <a:latin typeface="Verdana"/>
              <a:ea typeface="Verdana"/>
              <a:cs typeface="+mn-cs"/>
            </a:rPr>
            <a:t> </a:t>
          </a:r>
          <a:r>
            <a:rPr lang="en-CA" sz="1600" kern="1200" dirty="0">
              <a:solidFill>
                <a:schemeClr val="tx1">
                  <a:lumMod val="65000"/>
                  <a:lumOff val="35000"/>
                </a:schemeClr>
              </a:solidFill>
              <a:effectLst/>
              <a:latin typeface="Verdana"/>
              <a:ea typeface="Verdana"/>
              <a:cs typeface="+mn-cs"/>
            </a:rPr>
            <a:t>and estimates and provide the required disclosure of in the financial statements or other documents.</a:t>
          </a:r>
          <a:endParaRPr lang="en-CA" sz="1600" kern="1200" dirty="0">
            <a:solidFill>
              <a:schemeClr val="tx1">
                <a:lumMod val="65000"/>
                <a:lumOff val="35000"/>
              </a:schemeClr>
            </a:solidFill>
          </a:endParaRPr>
        </a:p>
      </dgm:t>
    </dgm:pt>
    <dgm:pt modelId="{5A7076B4-A139-4360-915B-58DF857E9B62}" type="parTrans" cxnId="{784F9741-FD65-47DC-BDA5-E10316C5E2AA}">
      <dgm:prSet/>
      <dgm:spPr/>
      <dgm:t>
        <a:bodyPr/>
        <a:lstStyle/>
        <a:p>
          <a:endParaRPr lang="en-CA" sz="1800"/>
        </a:p>
      </dgm:t>
    </dgm:pt>
    <dgm:pt modelId="{D8C7B1D0-21F6-4495-94E0-98DD2C595F3C}" type="sibTrans" cxnId="{784F9741-FD65-47DC-BDA5-E10316C5E2AA}">
      <dgm:prSet/>
      <dgm:spPr/>
      <dgm:t>
        <a:bodyPr/>
        <a:lstStyle/>
        <a:p>
          <a:endParaRPr lang="en-CA" sz="1800"/>
        </a:p>
      </dgm:t>
    </dgm:pt>
    <dgm:pt modelId="{AED40888-5B71-4E49-BC2C-A91A4ADF69F0}">
      <dgm:prSet custT="1"/>
      <dgm:spPr/>
      <dgm:t>
        <a:bodyPr/>
        <a:lstStyle/>
        <a:p>
          <a:r>
            <a:rPr lang="en-CA" sz="1600" kern="1200" dirty="0">
              <a:solidFill>
                <a:schemeClr val="tx1">
                  <a:lumMod val="65000"/>
                  <a:lumOff val="35000"/>
                </a:schemeClr>
              </a:solidFill>
              <a:effectLst/>
              <a:latin typeface="Verdana"/>
              <a:ea typeface="Verdana"/>
              <a:cs typeface="+mn-cs"/>
            </a:rPr>
            <a:t>As </a:t>
          </a:r>
          <a:r>
            <a:rPr lang="en-CA" sz="1600" b="1" kern="1200" dirty="0">
              <a:solidFill>
                <a:schemeClr val="accent1"/>
              </a:solidFill>
              <a:effectLst/>
              <a:latin typeface="Verdana"/>
              <a:ea typeface="Verdana"/>
              <a:cs typeface="+mn-cs"/>
            </a:rPr>
            <a:t>new information becomes available</a:t>
          </a:r>
          <a:r>
            <a:rPr lang="en-CA" sz="1600" kern="1200" dirty="0">
              <a:solidFill>
                <a:schemeClr val="tx1">
                  <a:lumMod val="65000"/>
                  <a:lumOff val="35000"/>
                </a:schemeClr>
              </a:solidFill>
              <a:effectLst/>
              <a:latin typeface="Verdana"/>
              <a:ea typeface="Verdana"/>
              <a:cs typeface="+mn-cs"/>
            </a:rPr>
            <a:t>, consider whether past disclosure (e.g., judgments and estimates) need to be</a:t>
          </a:r>
          <a:r>
            <a:rPr lang="en-CA" sz="1600" kern="1200" dirty="0">
              <a:solidFill>
                <a:schemeClr val="tx1"/>
              </a:solidFill>
              <a:effectLst/>
              <a:latin typeface="Verdana"/>
              <a:ea typeface="Verdana"/>
              <a:cs typeface="+mn-cs"/>
            </a:rPr>
            <a:t> </a:t>
          </a:r>
          <a:r>
            <a:rPr lang="en-CA" sz="1600" b="1" kern="1200" dirty="0">
              <a:solidFill>
                <a:schemeClr val="accent1"/>
              </a:solidFill>
              <a:effectLst/>
              <a:latin typeface="Verdana"/>
              <a:ea typeface="Verdana"/>
              <a:cs typeface="+mn-cs"/>
            </a:rPr>
            <a:t>updated and prospectively</a:t>
          </a:r>
          <a:r>
            <a:rPr lang="en-CA" sz="1600" b="0" kern="1200" dirty="0">
              <a:solidFill>
                <a:schemeClr val="accent1"/>
              </a:solidFill>
              <a:effectLst/>
              <a:latin typeface="Verdana"/>
              <a:ea typeface="Verdana"/>
              <a:cs typeface="+mn-cs"/>
            </a:rPr>
            <a:t> </a:t>
          </a:r>
          <a:r>
            <a:rPr lang="en-CA" sz="1600" b="0" kern="1200" dirty="0">
              <a:solidFill>
                <a:schemeClr val="tx1">
                  <a:lumMod val="65000"/>
                  <a:lumOff val="35000"/>
                </a:schemeClr>
              </a:solidFill>
              <a:effectLst/>
              <a:latin typeface="Verdana"/>
              <a:ea typeface="Verdana"/>
              <a:cs typeface="+mn-cs"/>
            </a:rPr>
            <a:t>reflected </a:t>
          </a:r>
          <a:r>
            <a:rPr lang="en-CA" sz="1600" kern="1200" dirty="0">
              <a:solidFill>
                <a:schemeClr val="tx1">
                  <a:lumMod val="65000"/>
                  <a:lumOff val="35000"/>
                </a:schemeClr>
              </a:solidFill>
              <a:effectLst/>
              <a:latin typeface="Verdana"/>
              <a:ea typeface="Verdana"/>
              <a:cs typeface="+mn-cs"/>
            </a:rPr>
            <a:t>in financial statements or other documents. </a:t>
          </a:r>
        </a:p>
        <a:p>
          <a:r>
            <a:rPr lang="en-CA" sz="1800" kern="1200" dirty="0">
              <a:solidFill>
                <a:schemeClr val="tx1">
                  <a:lumMod val="65000"/>
                  <a:lumOff val="35000"/>
                </a:schemeClr>
              </a:solidFill>
              <a:effectLst/>
              <a:latin typeface="Verdana"/>
              <a:ea typeface="Verdana"/>
              <a:cs typeface="+mn-cs"/>
            </a:rPr>
            <a:t> </a:t>
          </a:r>
          <a:endParaRPr lang="en-CA" sz="1800" kern="1200" dirty="0">
            <a:solidFill>
              <a:schemeClr val="tx1">
                <a:lumMod val="65000"/>
                <a:lumOff val="35000"/>
              </a:schemeClr>
            </a:solidFill>
            <a:latin typeface="Verdana"/>
            <a:ea typeface="+mn-ea"/>
            <a:cs typeface="+mn-cs"/>
          </a:endParaRPr>
        </a:p>
      </dgm:t>
    </dgm:pt>
    <dgm:pt modelId="{CD98827D-AC11-4645-B33B-EAE3C73B0EF5}" type="parTrans" cxnId="{992B45CF-88AE-437F-AF86-5A1343338014}">
      <dgm:prSet/>
      <dgm:spPr/>
      <dgm:t>
        <a:bodyPr/>
        <a:lstStyle/>
        <a:p>
          <a:endParaRPr lang="en-CA"/>
        </a:p>
      </dgm:t>
    </dgm:pt>
    <dgm:pt modelId="{7B42E82B-2C6C-471B-BBA9-02FCD3D9C9A1}" type="sibTrans" cxnId="{992B45CF-88AE-437F-AF86-5A1343338014}">
      <dgm:prSet/>
      <dgm:spPr/>
      <dgm:t>
        <a:bodyPr/>
        <a:lstStyle/>
        <a:p>
          <a:endParaRPr lang="en-CA"/>
        </a:p>
      </dgm:t>
    </dgm:pt>
    <dgm:pt modelId="{8C5689AE-7A09-4086-89C7-E17C2B769952}" type="pres">
      <dgm:prSet presAssocID="{E6970708-D691-4851-B2C4-51A128D1CABB}" presName="Name0" presStyleCnt="0">
        <dgm:presLayoutVars>
          <dgm:dir/>
        </dgm:presLayoutVars>
      </dgm:prSet>
      <dgm:spPr/>
    </dgm:pt>
    <dgm:pt modelId="{E530730D-3A6F-4B55-8D53-8CE4510B43E7}" type="pres">
      <dgm:prSet presAssocID="{D562B1F8-AF4A-47C6-A014-2EC0EE3D36A0}" presName="noChildren" presStyleCnt="0"/>
      <dgm:spPr/>
    </dgm:pt>
    <dgm:pt modelId="{CB3271F6-776C-4921-875F-3D58E7FD15FD}" type="pres">
      <dgm:prSet presAssocID="{D562B1F8-AF4A-47C6-A014-2EC0EE3D36A0}" presName="gap" presStyleCnt="0"/>
      <dgm:spPr/>
    </dgm:pt>
    <dgm:pt modelId="{86A16F07-C815-4E8F-8BCE-6B0629181E1F}" type="pres">
      <dgm:prSet presAssocID="{D562B1F8-AF4A-47C6-A014-2EC0EE3D36A0}" presName="medCircle2" presStyleLbl="vennNode1" presStyleIdx="0" presStyleCnt="3"/>
      <dgm:spPr>
        <a:ln>
          <a:solidFill>
            <a:schemeClr val="accent1">
              <a:lumMod val="40000"/>
              <a:lumOff val="60000"/>
            </a:schemeClr>
          </a:solidFill>
        </a:ln>
      </dgm:spPr>
    </dgm:pt>
    <dgm:pt modelId="{238895F4-C67F-45B2-B63A-F3D1C94DF3C1}" type="pres">
      <dgm:prSet presAssocID="{D562B1F8-AF4A-47C6-A014-2EC0EE3D36A0}" presName="txLvlOnly1" presStyleLbl="revTx" presStyleIdx="0" presStyleCnt="3"/>
      <dgm:spPr/>
    </dgm:pt>
    <dgm:pt modelId="{61275BD0-E2AE-4A04-A8E3-F8AE56479764}" type="pres">
      <dgm:prSet presAssocID="{1A3F7F40-A99F-4FB8-AA93-0B2125B70303}" presName="noChildren" presStyleCnt="0"/>
      <dgm:spPr/>
    </dgm:pt>
    <dgm:pt modelId="{57999302-90D2-4A05-AE69-2CAF4EFF97F7}" type="pres">
      <dgm:prSet presAssocID="{1A3F7F40-A99F-4FB8-AA93-0B2125B70303}" presName="gap" presStyleCnt="0"/>
      <dgm:spPr/>
    </dgm:pt>
    <dgm:pt modelId="{79F71F45-6BF3-45ED-9A57-0608F64F2A4C}" type="pres">
      <dgm:prSet presAssocID="{1A3F7F40-A99F-4FB8-AA93-0B2125B70303}" presName="medCircle2" presStyleLbl="vennNode1" presStyleIdx="1" presStyleCnt="3"/>
      <dgm:spPr>
        <a:ln>
          <a:solidFill>
            <a:schemeClr val="accent1">
              <a:lumMod val="40000"/>
              <a:lumOff val="60000"/>
            </a:schemeClr>
          </a:solidFill>
        </a:ln>
      </dgm:spPr>
    </dgm:pt>
    <dgm:pt modelId="{EC6A3135-C673-4ACE-8F28-BF3636E390D9}" type="pres">
      <dgm:prSet presAssocID="{1A3F7F40-A99F-4FB8-AA93-0B2125B70303}" presName="txLvlOnly1" presStyleLbl="revTx" presStyleIdx="1" presStyleCnt="3"/>
      <dgm:spPr/>
    </dgm:pt>
    <dgm:pt modelId="{DDF19CD0-4920-4B25-8A2B-F6CD7152E261}" type="pres">
      <dgm:prSet presAssocID="{AED40888-5B71-4E49-BC2C-A91A4ADF69F0}" presName="noChildren" presStyleCnt="0"/>
      <dgm:spPr/>
    </dgm:pt>
    <dgm:pt modelId="{354303CF-AB58-4FEF-9365-578EF5A472CE}" type="pres">
      <dgm:prSet presAssocID="{AED40888-5B71-4E49-BC2C-A91A4ADF69F0}" presName="gap" presStyleCnt="0"/>
      <dgm:spPr/>
    </dgm:pt>
    <dgm:pt modelId="{4873018D-7192-46BC-A63A-6B7A78B3246A}" type="pres">
      <dgm:prSet presAssocID="{AED40888-5B71-4E49-BC2C-A91A4ADF69F0}" presName="medCircle2" presStyleLbl="vennNode1" presStyleIdx="2" presStyleCnt="3"/>
      <dgm:spPr>
        <a:ln>
          <a:solidFill>
            <a:schemeClr val="accent1">
              <a:lumMod val="40000"/>
              <a:lumOff val="60000"/>
            </a:schemeClr>
          </a:solidFill>
        </a:ln>
      </dgm:spPr>
    </dgm:pt>
    <dgm:pt modelId="{7D755653-1EBC-4BC3-9816-1E2960B39B26}" type="pres">
      <dgm:prSet presAssocID="{AED40888-5B71-4E49-BC2C-A91A4ADF69F0}" presName="txLvlOnly1" presStyleLbl="revTx" presStyleIdx="2" presStyleCnt="3" custScaleY="86644" custLinFactNeighborX="0" custLinFactNeighborY="3768"/>
      <dgm:spPr/>
    </dgm:pt>
  </dgm:ptLst>
  <dgm:cxnLst>
    <dgm:cxn modelId="{0A35C411-6A40-4DC5-A373-94F9F5B57876}" type="presOf" srcId="{AED40888-5B71-4E49-BC2C-A91A4ADF69F0}" destId="{7D755653-1EBC-4BC3-9816-1E2960B39B26}" srcOrd="0" destOrd="0" presId="urn:microsoft.com/office/officeart/2008/layout/VerticalCircleList"/>
    <dgm:cxn modelId="{784F9741-FD65-47DC-BDA5-E10316C5E2AA}" srcId="{E6970708-D691-4851-B2C4-51A128D1CABB}" destId="{1A3F7F40-A99F-4FB8-AA93-0B2125B70303}" srcOrd="1" destOrd="0" parTransId="{5A7076B4-A139-4360-915B-58DF857E9B62}" sibTransId="{D8C7B1D0-21F6-4495-94E0-98DD2C595F3C}"/>
    <dgm:cxn modelId="{379C2289-F4C4-43BF-897A-01F5E2A4E43D}" type="presOf" srcId="{E6970708-D691-4851-B2C4-51A128D1CABB}" destId="{8C5689AE-7A09-4086-89C7-E17C2B769952}" srcOrd="0" destOrd="0" presId="urn:microsoft.com/office/officeart/2008/layout/VerticalCircleList"/>
    <dgm:cxn modelId="{992B45CF-88AE-437F-AF86-5A1343338014}" srcId="{E6970708-D691-4851-B2C4-51A128D1CABB}" destId="{AED40888-5B71-4E49-BC2C-A91A4ADF69F0}" srcOrd="2" destOrd="0" parTransId="{CD98827D-AC11-4645-B33B-EAE3C73B0EF5}" sibTransId="{7B42E82B-2C6C-471B-BBA9-02FCD3D9C9A1}"/>
    <dgm:cxn modelId="{1CDB51E4-93EC-48D2-A6A4-52AE2B40A499}" type="presOf" srcId="{D562B1F8-AF4A-47C6-A014-2EC0EE3D36A0}" destId="{238895F4-C67F-45B2-B63A-F3D1C94DF3C1}" srcOrd="0" destOrd="0" presId="urn:microsoft.com/office/officeart/2008/layout/VerticalCircleList"/>
    <dgm:cxn modelId="{E78CD6FB-A072-4F5D-917D-39F77666E2F7}" srcId="{E6970708-D691-4851-B2C4-51A128D1CABB}" destId="{D562B1F8-AF4A-47C6-A014-2EC0EE3D36A0}" srcOrd="0" destOrd="0" parTransId="{EDBA6F99-27AB-42E8-8763-9FED1CD0580B}" sibTransId="{115B4FF4-E3CB-4A1E-A45D-FFB56FB95A82}"/>
    <dgm:cxn modelId="{A3AFA9FC-9951-49DC-938D-404B23449C50}" type="presOf" srcId="{1A3F7F40-A99F-4FB8-AA93-0B2125B70303}" destId="{EC6A3135-C673-4ACE-8F28-BF3636E390D9}" srcOrd="0" destOrd="0" presId="urn:microsoft.com/office/officeart/2008/layout/VerticalCircleList"/>
    <dgm:cxn modelId="{8553C7B7-B6AD-400B-B582-A8C7836970E3}" type="presParOf" srcId="{8C5689AE-7A09-4086-89C7-E17C2B769952}" destId="{E530730D-3A6F-4B55-8D53-8CE4510B43E7}" srcOrd="0" destOrd="0" presId="urn:microsoft.com/office/officeart/2008/layout/VerticalCircleList"/>
    <dgm:cxn modelId="{42368A9E-1D35-42E2-A19F-4040F4C78301}" type="presParOf" srcId="{E530730D-3A6F-4B55-8D53-8CE4510B43E7}" destId="{CB3271F6-776C-4921-875F-3D58E7FD15FD}" srcOrd="0" destOrd="0" presId="urn:microsoft.com/office/officeart/2008/layout/VerticalCircleList"/>
    <dgm:cxn modelId="{AB1DE9C9-3BCB-4520-AFA1-32527BAD5D7E}" type="presParOf" srcId="{E530730D-3A6F-4B55-8D53-8CE4510B43E7}" destId="{86A16F07-C815-4E8F-8BCE-6B0629181E1F}" srcOrd="1" destOrd="0" presId="urn:microsoft.com/office/officeart/2008/layout/VerticalCircleList"/>
    <dgm:cxn modelId="{FD7CFDE7-7DDE-4240-9656-357BF0168A07}" type="presParOf" srcId="{E530730D-3A6F-4B55-8D53-8CE4510B43E7}" destId="{238895F4-C67F-45B2-B63A-F3D1C94DF3C1}" srcOrd="2" destOrd="0" presId="urn:microsoft.com/office/officeart/2008/layout/VerticalCircleList"/>
    <dgm:cxn modelId="{8466AABE-0C4B-4019-B36B-299C6F979B8D}" type="presParOf" srcId="{8C5689AE-7A09-4086-89C7-E17C2B769952}" destId="{61275BD0-E2AE-4A04-A8E3-F8AE56479764}" srcOrd="1" destOrd="0" presId="urn:microsoft.com/office/officeart/2008/layout/VerticalCircleList"/>
    <dgm:cxn modelId="{994E766F-74B5-4929-8A2C-545CFB301E26}" type="presParOf" srcId="{61275BD0-E2AE-4A04-A8E3-F8AE56479764}" destId="{57999302-90D2-4A05-AE69-2CAF4EFF97F7}" srcOrd="0" destOrd="0" presId="urn:microsoft.com/office/officeart/2008/layout/VerticalCircleList"/>
    <dgm:cxn modelId="{3509BC12-FE72-46E0-8CBB-E4CC156F6ED9}" type="presParOf" srcId="{61275BD0-E2AE-4A04-A8E3-F8AE56479764}" destId="{79F71F45-6BF3-45ED-9A57-0608F64F2A4C}" srcOrd="1" destOrd="0" presId="urn:microsoft.com/office/officeart/2008/layout/VerticalCircleList"/>
    <dgm:cxn modelId="{CA84C3F5-E76E-4E2A-8262-D7C5C93415A4}" type="presParOf" srcId="{61275BD0-E2AE-4A04-A8E3-F8AE56479764}" destId="{EC6A3135-C673-4ACE-8F28-BF3636E390D9}" srcOrd="2" destOrd="0" presId="urn:microsoft.com/office/officeart/2008/layout/VerticalCircleList"/>
    <dgm:cxn modelId="{A97B9EA3-D34B-4680-BFA2-2BE682129106}" type="presParOf" srcId="{8C5689AE-7A09-4086-89C7-E17C2B769952}" destId="{DDF19CD0-4920-4B25-8A2B-F6CD7152E261}" srcOrd="2" destOrd="0" presId="urn:microsoft.com/office/officeart/2008/layout/VerticalCircleList"/>
    <dgm:cxn modelId="{3D5DB216-4A65-4E5A-A569-F73DEB6F2901}" type="presParOf" srcId="{DDF19CD0-4920-4B25-8A2B-F6CD7152E261}" destId="{354303CF-AB58-4FEF-9365-578EF5A472CE}" srcOrd="0" destOrd="0" presId="urn:microsoft.com/office/officeart/2008/layout/VerticalCircleList"/>
    <dgm:cxn modelId="{A35DDEC1-8685-4F9D-AE9E-F3E1025F0686}" type="presParOf" srcId="{DDF19CD0-4920-4B25-8A2B-F6CD7152E261}" destId="{4873018D-7192-46BC-A63A-6B7A78B3246A}" srcOrd="1" destOrd="0" presId="urn:microsoft.com/office/officeart/2008/layout/VerticalCircleList"/>
    <dgm:cxn modelId="{51C6706B-BCAA-40D4-8CBF-6DC96E5784BB}" type="presParOf" srcId="{DDF19CD0-4920-4B25-8A2B-F6CD7152E261}" destId="{7D755653-1EBC-4BC3-9816-1E2960B39B26}" srcOrd="2" destOrd="0" presId="urn:microsoft.com/office/officeart/2008/layout/VerticalCircle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75F63FAF-D777-4B6E-9702-CAE686040A3E}" type="doc">
      <dgm:prSet loTypeId="urn:microsoft.com/office/officeart/2005/8/layout/radial6" loCatId="cycle" qsTypeId="urn:microsoft.com/office/officeart/2005/8/quickstyle/simple2" qsCatId="simple" csTypeId="urn:microsoft.com/office/officeart/2005/8/colors/accent2_1" csCatId="accent2" phldr="1"/>
      <dgm:spPr/>
      <dgm:t>
        <a:bodyPr/>
        <a:lstStyle/>
        <a:p>
          <a:endParaRPr lang="en-CA"/>
        </a:p>
      </dgm:t>
    </dgm:pt>
    <dgm:pt modelId="{55A8C82F-EF1E-4A2F-87FE-62E2047595A2}">
      <dgm:prSet phldrT="[Text]" custT="1"/>
      <dgm:spPr>
        <a:solidFill>
          <a:srgbClr val="460023"/>
        </a:solidFill>
        <a:ln>
          <a:solidFill>
            <a:srgbClr val="460023"/>
          </a:solidFill>
        </a:ln>
      </dgm:spPr>
      <dgm:t>
        <a:bodyPr/>
        <a:lstStyle/>
        <a:p>
          <a:r>
            <a:rPr lang="en-US" sz="1500" b="1" dirty="0">
              <a:solidFill>
                <a:schemeClr val="bg1"/>
              </a:solidFill>
              <a:latin typeface="Arial" panose="020B0604020202020204" pitchFamily="34" charset="0"/>
              <a:cs typeface="Arial" panose="020B0604020202020204" pitchFamily="34" charset="0"/>
            </a:rPr>
            <a:t>Forensic Based Research Approach</a:t>
          </a:r>
          <a:endParaRPr lang="en-CA" sz="1500" b="1" dirty="0">
            <a:solidFill>
              <a:schemeClr val="bg1"/>
            </a:solidFill>
            <a:latin typeface="Arial" panose="020B0604020202020204" pitchFamily="34" charset="0"/>
            <a:cs typeface="Arial" panose="020B0604020202020204" pitchFamily="34" charset="0"/>
          </a:endParaRPr>
        </a:p>
      </dgm:t>
    </dgm:pt>
    <dgm:pt modelId="{2F9C068A-76AD-4D08-B646-80EB2BC77B50}" type="parTrans" cxnId="{851DCBD4-6663-45E9-85AF-F59AC4F8D2AC}">
      <dgm:prSet/>
      <dgm:spPr/>
      <dgm:t>
        <a:bodyPr/>
        <a:lstStyle/>
        <a:p>
          <a:endParaRPr lang="en-CA"/>
        </a:p>
      </dgm:t>
    </dgm:pt>
    <dgm:pt modelId="{1BABFB81-184F-40E1-A123-D7C8DA8A2E96}" type="sibTrans" cxnId="{851DCBD4-6663-45E9-85AF-F59AC4F8D2AC}">
      <dgm:prSet/>
      <dgm:spPr/>
      <dgm:t>
        <a:bodyPr/>
        <a:lstStyle/>
        <a:p>
          <a:endParaRPr lang="en-CA"/>
        </a:p>
      </dgm:t>
    </dgm:pt>
    <dgm:pt modelId="{D94AA629-6BF9-4002-A197-DA0C736E4F56}">
      <dgm:prSet phldrT="[Text]" custT="1"/>
      <dgm:spPr>
        <a:ln>
          <a:solidFill>
            <a:srgbClr val="460023"/>
          </a:solidFill>
        </a:ln>
      </dgm:spPr>
      <dgm:t>
        <a:bodyPr/>
        <a:lstStyle/>
        <a:p>
          <a:r>
            <a:rPr lang="en-US" sz="1100" dirty="0">
              <a:latin typeface="Arial" panose="020B0604020202020204" pitchFamily="34" charset="0"/>
              <a:cs typeface="Arial" panose="020B0604020202020204" pitchFamily="34" charset="0"/>
            </a:rPr>
            <a:t>Management of Securities; Public &amp; Private</a:t>
          </a:r>
          <a:endParaRPr lang="en-CA" sz="1100" dirty="0">
            <a:latin typeface="Arial" panose="020B0604020202020204" pitchFamily="34" charset="0"/>
            <a:cs typeface="Arial" panose="020B0604020202020204" pitchFamily="34" charset="0"/>
          </a:endParaRPr>
        </a:p>
      </dgm:t>
    </dgm:pt>
    <dgm:pt modelId="{B6131E40-D234-4FCB-8210-EFF4EA56934E}" type="parTrans" cxnId="{E2D1F810-2C1C-4C4F-9615-3A3BDC6C12DD}">
      <dgm:prSet/>
      <dgm:spPr/>
      <dgm:t>
        <a:bodyPr/>
        <a:lstStyle/>
        <a:p>
          <a:endParaRPr lang="en-CA"/>
        </a:p>
      </dgm:t>
    </dgm:pt>
    <dgm:pt modelId="{232D62BE-765F-402B-943A-33AE0D554BD0}" type="sibTrans" cxnId="{E2D1F810-2C1C-4C4F-9615-3A3BDC6C12DD}">
      <dgm:prSet/>
      <dgm:spPr>
        <a:solidFill>
          <a:srgbClr val="460023"/>
        </a:solidFill>
      </dgm:spPr>
      <dgm:t>
        <a:bodyPr/>
        <a:lstStyle/>
        <a:p>
          <a:endParaRPr lang="en-CA"/>
        </a:p>
      </dgm:t>
    </dgm:pt>
    <dgm:pt modelId="{2465A354-72EB-4DD3-89A8-F1AC02282624}">
      <dgm:prSet phldrT="[Text]" custT="1"/>
      <dgm:spPr>
        <a:ln>
          <a:solidFill>
            <a:srgbClr val="460023"/>
          </a:solidFill>
        </a:ln>
      </dgm:spPr>
      <dgm:t>
        <a:bodyPr/>
        <a:lstStyle/>
        <a:p>
          <a:r>
            <a:rPr lang="en-US" sz="1100" dirty="0">
              <a:latin typeface="Arial" panose="020B0604020202020204" pitchFamily="34" charset="0"/>
              <a:cs typeface="Arial" panose="020B0604020202020204" pitchFamily="34" charset="0"/>
            </a:rPr>
            <a:t>Hosting Events &amp; Conferences</a:t>
          </a:r>
          <a:endParaRPr lang="en-CA" sz="1100" dirty="0">
            <a:latin typeface="Arial" panose="020B0604020202020204" pitchFamily="34" charset="0"/>
            <a:cs typeface="Arial" panose="020B0604020202020204" pitchFamily="34" charset="0"/>
          </a:endParaRPr>
        </a:p>
      </dgm:t>
    </dgm:pt>
    <dgm:pt modelId="{43A05C04-4C36-41D0-B9F9-04E5A669C023}" type="parTrans" cxnId="{948F584A-677C-457D-B1CD-B84C9F911C79}">
      <dgm:prSet/>
      <dgm:spPr/>
      <dgm:t>
        <a:bodyPr/>
        <a:lstStyle/>
        <a:p>
          <a:endParaRPr lang="en-CA"/>
        </a:p>
      </dgm:t>
    </dgm:pt>
    <dgm:pt modelId="{D3ED7AC0-A810-4A8D-9BD7-D0AE4EBA25E8}" type="sibTrans" cxnId="{948F584A-677C-457D-B1CD-B84C9F911C79}">
      <dgm:prSet/>
      <dgm:spPr>
        <a:solidFill>
          <a:srgbClr val="460023"/>
        </a:solidFill>
      </dgm:spPr>
      <dgm:t>
        <a:bodyPr/>
        <a:lstStyle/>
        <a:p>
          <a:endParaRPr lang="en-CA"/>
        </a:p>
      </dgm:t>
    </dgm:pt>
    <dgm:pt modelId="{36A5AA81-6A5B-4833-B1ED-C85C97E73259}">
      <dgm:prSet phldrT="[Text]" custT="1"/>
      <dgm:spPr>
        <a:ln>
          <a:solidFill>
            <a:srgbClr val="460023"/>
          </a:solidFill>
        </a:ln>
      </dgm:spPr>
      <dgm:t>
        <a:bodyPr/>
        <a:lstStyle/>
        <a:p>
          <a:r>
            <a:rPr lang="en-US" sz="1100" dirty="0">
              <a:latin typeface="Arial" panose="020B0604020202020204" pitchFamily="34" charset="0"/>
              <a:cs typeface="Arial" panose="020B0604020202020204" pitchFamily="34" charset="0"/>
            </a:rPr>
            <a:t>Creating Philanthropic Platform</a:t>
          </a:r>
          <a:endParaRPr lang="en-CA" sz="1100" dirty="0">
            <a:latin typeface="Arial" panose="020B0604020202020204" pitchFamily="34" charset="0"/>
            <a:cs typeface="Arial" panose="020B0604020202020204" pitchFamily="34" charset="0"/>
          </a:endParaRPr>
        </a:p>
      </dgm:t>
    </dgm:pt>
    <dgm:pt modelId="{CB1D8D3A-9A75-407C-A3A3-E29B9333E2F5}" type="parTrans" cxnId="{952FB1EC-68C7-4C43-8DCD-20CABC6CFFA2}">
      <dgm:prSet/>
      <dgm:spPr/>
      <dgm:t>
        <a:bodyPr/>
        <a:lstStyle/>
        <a:p>
          <a:endParaRPr lang="en-CA"/>
        </a:p>
      </dgm:t>
    </dgm:pt>
    <dgm:pt modelId="{7C0FB627-88B6-4D78-8C40-F4EC8FC9345F}" type="sibTrans" cxnId="{952FB1EC-68C7-4C43-8DCD-20CABC6CFFA2}">
      <dgm:prSet/>
      <dgm:spPr>
        <a:solidFill>
          <a:srgbClr val="460023"/>
        </a:solidFill>
      </dgm:spPr>
      <dgm:t>
        <a:bodyPr/>
        <a:lstStyle/>
        <a:p>
          <a:endParaRPr lang="en-CA"/>
        </a:p>
      </dgm:t>
    </dgm:pt>
    <dgm:pt modelId="{D4406769-CAD4-46DD-804D-CCE3F37AB17B}">
      <dgm:prSet phldrT="[Text]" custT="1"/>
      <dgm:spPr>
        <a:ln>
          <a:solidFill>
            <a:srgbClr val="460023"/>
          </a:solidFill>
        </a:ln>
      </dgm:spPr>
      <dgm:t>
        <a:bodyPr/>
        <a:lstStyle/>
        <a:p>
          <a:r>
            <a:rPr lang="en-US" sz="1100" dirty="0">
              <a:latin typeface="Arial" panose="020B0604020202020204" pitchFamily="34" charset="0"/>
              <a:cs typeface="Arial" panose="020B0604020202020204" pitchFamily="34" charset="0"/>
            </a:rPr>
            <a:t>Independent Research; CDN &amp; US Companies</a:t>
          </a:r>
          <a:endParaRPr lang="en-CA" sz="1100" dirty="0">
            <a:latin typeface="Arial" panose="020B0604020202020204" pitchFamily="34" charset="0"/>
            <a:cs typeface="Arial" panose="020B0604020202020204" pitchFamily="34" charset="0"/>
          </a:endParaRPr>
        </a:p>
      </dgm:t>
    </dgm:pt>
    <dgm:pt modelId="{5D036CF3-9C03-48A2-AEFB-A28AB65E3803}" type="parTrans" cxnId="{C0AECA88-60A9-4E50-8272-047F1A902E40}">
      <dgm:prSet/>
      <dgm:spPr/>
      <dgm:t>
        <a:bodyPr/>
        <a:lstStyle/>
        <a:p>
          <a:endParaRPr lang="en-US"/>
        </a:p>
      </dgm:t>
    </dgm:pt>
    <dgm:pt modelId="{8B6C15B9-B885-485B-AD54-BAC491AC16DA}" type="sibTrans" cxnId="{C0AECA88-60A9-4E50-8272-047F1A902E40}">
      <dgm:prSet/>
      <dgm:spPr>
        <a:solidFill>
          <a:srgbClr val="460023"/>
        </a:solidFill>
      </dgm:spPr>
      <dgm:t>
        <a:bodyPr/>
        <a:lstStyle/>
        <a:p>
          <a:endParaRPr lang="en-US"/>
        </a:p>
      </dgm:t>
    </dgm:pt>
    <dgm:pt modelId="{19F52658-95BD-4B7C-9FEA-A808E3385377}">
      <dgm:prSet phldrT="[Text]" custT="1"/>
      <dgm:spPr>
        <a:ln>
          <a:solidFill>
            <a:srgbClr val="460023"/>
          </a:solidFill>
        </a:ln>
      </dgm:spPr>
      <dgm:t>
        <a:bodyPr/>
        <a:lstStyle/>
        <a:p>
          <a:r>
            <a:rPr lang="en-US" sz="1100" dirty="0">
              <a:latin typeface="Arial" panose="020B0604020202020204" pitchFamily="34" charset="0"/>
              <a:cs typeface="Arial" panose="020B0604020202020204" pitchFamily="34" charset="0"/>
            </a:rPr>
            <a:t>Training and Knowledge Centre</a:t>
          </a:r>
          <a:endParaRPr lang="en-CA" sz="1100" dirty="0">
            <a:latin typeface="Arial" panose="020B0604020202020204" pitchFamily="34" charset="0"/>
            <a:cs typeface="Arial" panose="020B0604020202020204" pitchFamily="34" charset="0"/>
          </a:endParaRPr>
        </a:p>
      </dgm:t>
    </dgm:pt>
    <dgm:pt modelId="{69721011-1871-49CF-98E6-F576FEC4F43C}" type="parTrans" cxnId="{5C49E1C4-4CE9-41CC-A5E8-EFEBC04130C9}">
      <dgm:prSet/>
      <dgm:spPr/>
      <dgm:t>
        <a:bodyPr/>
        <a:lstStyle/>
        <a:p>
          <a:endParaRPr lang="en-US"/>
        </a:p>
      </dgm:t>
    </dgm:pt>
    <dgm:pt modelId="{8A11F251-45D4-464C-900E-D354A1B51B33}" type="sibTrans" cxnId="{5C49E1C4-4CE9-41CC-A5E8-EFEBC04130C9}">
      <dgm:prSet/>
      <dgm:spPr>
        <a:solidFill>
          <a:srgbClr val="460023"/>
        </a:solidFill>
      </dgm:spPr>
      <dgm:t>
        <a:bodyPr/>
        <a:lstStyle/>
        <a:p>
          <a:endParaRPr lang="en-US"/>
        </a:p>
      </dgm:t>
    </dgm:pt>
    <dgm:pt modelId="{9FE79886-E096-42B6-A963-58B02C8A20A5}">
      <dgm:prSet phldrT="[Text]" custT="1"/>
      <dgm:spPr>
        <a:ln>
          <a:solidFill>
            <a:srgbClr val="460023"/>
          </a:solidFill>
        </a:ln>
      </dgm:spPr>
      <dgm:t>
        <a:bodyPr/>
        <a:lstStyle/>
        <a:p>
          <a:r>
            <a:rPr lang="en-US" sz="1100" dirty="0">
              <a:latin typeface="Arial" panose="020B0604020202020204" pitchFamily="34" charset="0"/>
              <a:cs typeface="Arial" panose="020B0604020202020204" pitchFamily="34" charset="0"/>
            </a:rPr>
            <a:t>Charity Ratings and Reviews</a:t>
          </a:r>
          <a:endParaRPr lang="en-CA" sz="1100" dirty="0">
            <a:latin typeface="Arial" panose="020B0604020202020204" pitchFamily="34" charset="0"/>
            <a:cs typeface="Arial" panose="020B0604020202020204" pitchFamily="34" charset="0"/>
          </a:endParaRPr>
        </a:p>
      </dgm:t>
    </dgm:pt>
    <dgm:pt modelId="{AD3F672A-38DF-4723-BE0B-186948124506}" type="parTrans" cxnId="{90835825-BF88-49A9-8442-13FBFBC09623}">
      <dgm:prSet/>
      <dgm:spPr/>
      <dgm:t>
        <a:bodyPr/>
        <a:lstStyle/>
        <a:p>
          <a:endParaRPr lang="en-US"/>
        </a:p>
      </dgm:t>
    </dgm:pt>
    <dgm:pt modelId="{FEF75127-4C98-4D2A-B44D-46DEF092EAC6}" type="sibTrans" cxnId="{90835825-BF88-49A9-8442-13FBFBC09623}">
      <dgm:prSet/>
      <dgm:spPr>
        <a:solidFill>
          <a:srgbClr val="460023"/>
        </a:solidFill>
      </dgm:spPr>
      <dgm:t>
        <a:bodyPr/>
        <a:lstStyle/>
        <a:p>
          <a:endParaRPr lang="en-US"/>
        </a:p>
      </dgm:t>
    </dgm:pt>
    <dgm:pt modelId="{7D542620-AFF4-4190-82FB-8DAE495F4A74}" type="pres">
      <dgm:prSet presAssocID="{75F63FAF-D777-4B6E-9702-CAE686040A3E}" presName="Name0" presStyleCnt="0">
        <dgm:presLayoutVars>
          <dgm:chMax val="1"/>
          <dgm:dir/>
          <dgm:animLvl val="ctr"/>
          <dgm:resizeHandles val="exact"/>
        </dgm:presLayoutVars>
      </dgm:prSet>
      <dgm:spPr/>
    </dgm:pt>
    <dgm:pt modelId="{04EF230D-E14D-44A4-B014-6E491ECB02FB}" type="pres">
      <dgm:prSet presAssocID="{55A8C82F-EF1E-4A2F-87FE-62E2047595A2}" presName="centerShape" presStyleLbl="node0" presStyleIdx="0" presStyleCnt="1" custScaleX="130099" custScaleY="118363" custLinFactNeighborX="0" custLinFactNeighborY="-462"/>
      <dgm:spPr/>
    </dgm:pt>
    <dgm:pt modelId="{15EB9780-139E-412B-B810-27B7DB3B33DE}" type="pres">
      <dgm:prSet presAssocID="{36A5AA81-6A5B-4833-B1ED-C85C97E73259}" presName="node" presStyleLbl="node1" presStyleIdx="0" presStyleCnt="6" custScaleX="159924" custScaleY="137185">
        <dgm:presLayoutVars>
          <dgm:bulletEnabled val="1"/>
        </dgm:presLayoutVars>
      </dgm:prSet>
      <dgm:spPr/>
    </dgm:pt>
    <dgm:pt modelId="{1DA816F7-04BD-4048-A460-895D1244ED13}" type="pres">
      <dgm:prSet presAssocID="{36A5AA81-6A5B-4833-B1ED-C85C97E73259}" presName="dummy" presStyleCnt="0"/>
      <dgm:spPr/>
    </dgm:pt>
    <dgm:pt modelId="{189611C6-BA5F-4041-B615-C938ECB3E015}" type="pres">
      <dgm:prSet presAssocID="{7C0FB627-88B6-4D78-8C40-F4EC8FC9345F}" presName="sibTrans" presStyleLbl="sibTrans2D1" presStyleIdx="0" presStyleCnt="6"/>
      <dgm:spPr/>
    </dgm:pt>
    <dgm:pt modelId="{57DA7F68-ED65-496F-8190-72D551E1CC7B}" type="pres">
      <dgm:prSet presAssocID="{D4406769-CAD4-46DD-804D-CCE3F37AB17B}" presName="node" presStyleLbl="node1" presStyleIdx="1" presStyleCnt="6" custScaleX="157014" custScaleY="137185">
        <dgm:presLayoutVars>
          <dgm:bulletEnabled val="1"/>
        </dgm:presLayoutVars>
      </dgm:prSet>
      <dgm:spPr/>
    </dgm:pt>
    <dgm:pt modelId="{D32FB57E-4A54-4521-A880-4496D2CE6009}" type="pres">
      <dgm:prSet presAssocID="{D4406769-CAD4-46DD-804D-CCE3F37AB17B}" presName="dummy" presStyleCnt="0"/>
      <dgm:spPr/>
    </dgm:pt>
    <dgm:pt modelId="{8027C3B7-2FC6-4A84-93DC-6EA60534A633}" type="pres">
      <dgm:prSet presAssocID="{8B6C15B9-B885-485B-AD54-BAC491AC16DA}" presName="sibTrans" presStyleLbl="sibTrans2D1" presStyleIdx="1" presStyleCnt="6"/>
      <dgm:spPr/>
    </dgm:pt>
    <dgm:pt modelId="{DC67B3E6-9089-48D3-9FE9-67B0961D5E7E}" type="pres">
      <dgm:prSet presAssocID="{D94AA629-6BF9-4002-A197-DA0C736E4F56}" presName="node" presStyleLbl="node1" presStyleIdx="2" presStyleCnt="6" custScaleX="160764" custScaleY="128404" custRadScaleRad="98576" custRadScaleInc="2732">
        <dgm:presLayoutVars>
          <dgm:bulletEnabled val="1"/>
        </dgm:presLayoutVars>
      </dgm:prSet>
      <dgm:spPr/>
    </dgm:pt>
    <dgm:pt modelId="{79ABC872-A238-4518-BE82-81886F1FC29F}" type="pres">
      <dgm:prSet presAssocID="{D94AA629-6BF9-4002-A197-DA0C736E4F56}" presName="dummy" presStyleCnt="0"/>
      <dgm:spPr/>
    </dgm:pt>
    <dgm:pt modelId="{9501F97D-0FCC-4467-BF18-0BA6DB1FE76D}" type="pres">
      <dgm:prSet presAssocID="{232D62BE-765F-402B-943A-33AE0D554BD0}" presName="sibTrans" presStyleLbl="sibTrans2D1" presStyleIdx="2" presStyleCnt="6"/>
      <dgm:spPr/>
    </dgm:pt>
    <dgm:pt modelId="{9DE0AB4E-2D24-4A45-BFF4-7756E9810D93}" type="pres">
      <dgm:prSet presAssocID="{2465A354-72EB-4DD3-89A8-F1AC02282624}" presName="node" presStyleLbl="node1" presStyleIdx="3" presStyleCnt="6" custScaleX="147085" custScaleY="137185">
        <dgm:presLayoutVars>
          <dgm:bulletEnabled val="1"/>
        </dgm:presLayoutVars>
      </dgm:prSet>
      <dgm:spPr/>
    </dgm:pt>
    <dgm:pt modelId="{AB05036C-6B18-41E2-A708-B14321A72935}" type="pres">
      <dgm:prSet presAssocID="{2465A354-72EB-4DD3-89A8-F1AC02282624}" presName="dummy" presStyleCnt="0"/>
      <dgm:spPr/>
    </dgm:pt>
    <dgm:pt modelId="{CE17B0FB-62E1-4DE4-A28E-E0C4E1051EE0}" type="pres">
      <dgm:prSet presAssocID="{D3ED7AC0-A810-4A8D-9BD7-D0AE4EBA25E8}" presName="sibTrans" presStyleLbl="sibTrans2D1" presStyleIdx="3" presStyleCnt="6"/>
      <dgm:spPr/>
    </dgm:pt>
    <dgm:pt modelId="{9A429B54-8E1D-4EBF-9C6B-5A587342D0D6}" type="pres">
      <dgm:prSet presAssocID="{9FE79886-E096-42B6-A963-58B02C8A20A5}" presName="node" presStyleLbl="node1" presStyleIdx="4" presStyleCnt="6" custScaleX="137185" custScaleY="137185">
        <dgm:presLayoutVars>
          <dgm:bulletEnabled val="1"/>
        </dgm:presLayoutVars>
      </dgm:prSet>
      <dgm:spPr/>
    </dgm:pt>
    <dgm:pt modelId="{03B4366C-FCB1-4BF8-A84B-E4C12F52B9F3}" type="pres">
      <dgm:prSet presAssocID="{9FE79886-E096-42B6-A963-58B02C8A20A5}" presName="dummy" presStyleCnt="0"/>
      <dgm:spPr/>
    </dgm:pt>
    <dgm:pt modelId="{7B273350-3B84-4629-BC86-058090B0FBE5}" type="pres">
      <dgm:prSet presAssocID="{FEF75127-4C98-4D2A-B44D-46DEF092EAC6}" presName="sibTrans" presStyleLbl="sibTrans2D1" presStyleIdx="4" presStyleCnt="6"/>
      <dgm:spPr/>
    </dgm:pt>
    <dgm:pt modelId="{83FA94E4-B064-40EE-B250-85084345C96A}" type="pres">
      <dgm:prSet presAssocID="{19F52658-95BD-4B7C-9FEA-A808E3385377}" presName="node" presStyleLbl="node1" presStyleIdx="5" presStyleCnt="6" custScaleX="135272" custScaleY="135272">
        <dgm:presLayoutVars>
          <dgm:bulletEnabled val="1"/>
        </dgm:presLayoutVars>
      </dgm:prSet>
      <dgm:spPr/>
    </dgm:pt>
    <dgm:pt modelId="{2836ABCE-C2EF-4372-BFB9-5D99661AD8BC}" type="pres">
      <dgm:prSet presAssocID="{19F52658-95BD-4B7C-9FEA-A808E3385377}" presName="dummy" presStyleCnt="0"/>
      <dgm:spPr/>
    </dgm:pt>
    <dgm:pt modelId="{3E90254F-B49F-43EB-9ACF-B08F3FF3C9AE}" type="pres">
      <dgm:prSet presAssocID="{8A11F251-45D4-464C-900E-D354A1B51B33}" presName="sibTrans" presStyleLbl="sibTrans2D1" presStyleIdx="5" presStyleCnt="6"/>
      <dgm:spPr/>
    </dgm:pt>
  </dgm:ptLst>
  <dgm:cxnLst>
    <dgm:cxn modelId="{E2D1F810-2C1C-4C4F-9615-3A3BDC6C12DD}" srcId="{55A8C82F-EF1E-4A2F-87FE-62E2047595A2}" destId="{D94AA629-6BF9-4002-A197-DA0C736E4F56}" srcOrd="2" destOrd="0" parTransId="{B6131E40-D234-4FCB-8210-EFF4EA56934E}" sibTransId="{232D62BE-765F-402B-943A-33AE0D554BD0}"/>
    <dgm:cxn modelId="{B0E23611-F290-4551-82C7-73FB046108C2}" type="presOf" srcId="{8A11F251-45D4-464C-900E-D354A1B51B33}" destId="{3E90254F-B49F-43EB-9ACF-B08F3FF3C9AE}" srcOrd="0" destOrd="0" presId="urn:microsoft.com/office/officeart/2005/8/layout/radial6"/>
    <dgm:cxn modelId="{B0224612-0CFA-4654-AD82-8A6AC85DE5C1}" type="presOf" srcId="{232D62BE-765F-402B-943A-33AE0D554BD0}" destId="{9501F97D-0FCC-4467-BF18-0BA6DB1FE76D}" srcOrd="0" destOrd="0" presId="urn:microsoft.com/office/officeart/2005/8/layout/radial6"/>
    <dgm:cxn modelId="{6F6EF320-FFDF-469A-8D30-7626E7063277}" type="presOf" srcId="{8B6C15B9-B885-485B-AD54-BAC491AC16DA}" destId="{8027C3B7-2FC6-4A84-93DC-6EA60534A633}" srcOrd="0" destOrd="0" presId="urn:microsoft.com/office/officeart/2005/8/layout/radial6"/>
    <dgm:cxn modelId="{90835825-BF88-49A9-8442-13FBFBC09623}" srcId="{55A8C82F-EF1E-4A2F-87FE-62E2047595A2}" destId="{9FE79886-E096-42B6-A963-58B02C8A20A5}" srcOrd="4" destOrd="0" parTransId="{AD3F672A-38DF-4723-BE0B-186948124506}" sibTransId="{FEF75127-4C98-4D2A-B44D-46DEF092EAC6}"/>
    <dgm:cxn modelId="{1B960631-AFEC-4241-858E-C8AB9951E2A7}" type="presOf" srcId="{19F52658-95BD-4B7C-9FEA-A808E3385377}" destId="{83FA94E4-B064-40EE-B250-85084345C96A}" srcOrd="0" destOrd="0" presId="urn:microsoft.com/office/officeart/2005/8/layout/radial6"/>
    <dgm:cxn modelId="{948F584A-677C-457D-B1CD-B84C9F911C79}" srcId="{55A8C82F-EF1E-4A2F-87FE-62E2047595A2}" destId="{2465A354-72EB-4DD3-89A8-F1AC02282624}" srcOrd="3" destOrd="0" parTransId="{43A05C04-4C36-41D0-B9F9-04E5A669C023}" sibTransId="{D3ED7AC0-A810-4A8D-9BD7-D0AE4EBA25E8}"/>
    <dgm:cxn modelId="{9033414C-53E0-430E-9626-4074D457C306}" type="presOf" srcId="{D4406769-CAD4-46DD-804D-CCE3F37AB17B}" destId="{57DA7F68-ED65-496F-8190-72D551E1CC7B}" srcOrd="0" destOrd="0" presId="urn:microsoft.com/office/officeart/2005/8/layout/radial6"/>
    <dgm:cxn modelId="{C286B878-CC71-4B21-A59E-D243B16BE5AB}" type="presOf" srcId="{D3ED7AC0-A810-4A8D-9BD7-D0AE4EBA25E8}" destId="{CE17B0FB-62E1-4DE4-A28E-E0C4E1051EE0}" srcOrd="0" destOrd="0" presId="urn:microsoft.com/office/officeart/2005/8/layout/radial6"/>
    <dgm:cxn modelId="{C0AECA88-60A9-4E50-8272-047F1A902E40}" srcId="{55A8C82F-EF1E-4A2F-87FE-62E2047595A2}" destId="{D4406769-CAD4-46DD-804D-CCE3F37AB17B}" srcOrd="1" destOrd="0" parTransId="{5D036CF3-9C03-48A2-AEFB-A28AB65E3803}" sibTransId="{8B6C15B9-B885-485B-AD54-BAC491AC16DA}"/>
    <dgm:cxn modelId="{A964E699-3D35-4F7E-8290-4300A42524D1}" type="presOf" srcId="{75F63FAF-D777-4B6E-9702-CAE686040A3E}" destId="{7D542620-AFF4-4190-82FB-8DAE495F4A74}" srcOrd="0" destOrd="0" presId="urn:microsoft.com/office/officeart/2005/8/layout/radial6"/>
    <dgm:cxn modelId="{AADF48B1-7B10-454F-ABAA-BD85FC9A1A1D}" type="presOf" srcId="{9FE79886-E096-42B6-A963-58B02C8A20A5}" destId="{9A429B54-8E1D-4EBF-9C6B-5A587342D0D6}" srcOrd="0" destOrd="0" presId="urn:microsoft.com/office/officeart/2005/8/layout/radial6"/>
    <dgm:cxn modelId="{5C49E1C4-4CE9-41CC-A5E8-EFEBC04130C9}" srcId="{55A8C82F-EF1E-4A2F-87FE-62E2047595A2}" destId="{19F52658-95BD-4B7C-9FEA-A808E3385377}" srcOrd="5" destOrd="0" parTransId="{69721011-1871-49CF-98E6-F576FEC4F43C}" sibTransId="{8A11F251-45D4-464C-900E-D354A1B51B33}"/>
    <dgm:cxn modelId="{355220C6-7701-4E60-A48E-B106A6C25008}" type="presOf" srcId="{36A5AA81-6A5B-4833-B1ED-C85C97E73259}" destId="{15EB9780-139E-412B-B810-27B7DB3B33DE}" srcOrd="0" destOrd="0" presId="urn:microsoft.com/office/officeart/2005/8/layout/radial6"/>
    <dgm:cxn modelId="{C0D126C7-A59E-44A1-9808-B931210F6081}" type="presOf" srcId="{7C0FB627-88B6-4D78-8C40-F4EC8FC9345F}" destId="{189611C6-BA5F-4041-B615-C938ECB3E015}" srcOrd="0" destOrd="0" presId="urn:microsoft.com/office/officeart/2005/8/layout/radial6"/>
    <dgm:cxn modelId="{D14FF2D1-1A85-4FB3-A70B-5DAEB31C3999}" type="presOf" srcId="{FEF75127-4C98-4D2A-B44D-46DEF092EAC6}" destId="{7B273350-3B84-4629-BC86-058090B0FBE5}" srcOrd="0" destOrd="0" presId="urn:microsoft.com/office/officeart/2005/8/layout/radial6"/>
    <dgm:cxn modelId="{8A2983D3-AEC9-4AB6-A256-7950AA288334}" type="presOf" srcId="{55A8C82F-EF1E-4A2F-87FE-62E2047595A2}" destId="{04EF230D-E14D-44A4-B014-6E491ECB02FB}" srcOrd="0" destOrd="0" presId="urn:microsoft.com/office/officeart/2005/8/layout/radial6"/>
    <dgm:cxn modelId="{B34AC3D4-8C33-46A0-BA7E-3908CFF24445}" type="presOf" srcId="{D94AA629-6BF9-4002-A197-DA0C736E4F56}" destId="{DC67B3E6-9089-48D3-9FE9-67B0961D5E7E}" srcOrd="0" destOrd="0" presId="urn:microsoft.com/office/officeart/2005/8/layout/radial6"/>
    <dgm:cxn modelId="{851DCBD4-6663-45E9-85AF-F59AC4F8D2AC}" srcId="{75F63FAF-D777-4B6E-9702-CAE686040A3E}" destId="{55A8C82F-EF1E-4A2F-87FE-62E2047595A2}" srcOrd="0" destOrd="0" parTransId="{2F9C068A-76AD-4D08-B646-80EB2BC77B50}" sibTransId="{1BABFB81-184F-40E1-A123-D7C8DA8A2E96}"/>
    <dgm:cxn modelId="{FA6929E7-85F9-4A46-92E9-56B7B2EC7994}" type="presOf" srcId="{2465A354-72EB-4DD3-89A8-F1AC02282624}" destId="{9DE0AB4E-2D24-4A45-BFF4-7756E9810D93}" srcOrd="0" destOrd="0" presId="urn:microsoft.com/office/officeart/2005/8/layout/radial6"/>
    <dgm:cxn modelId="{952FB1EC-68C7-4C43-8DCD-20CABC6CFFA2}" srcId="{55A8C82F-EF1E-4A2F-87FE-62E2047595A2}" destId="{36A5AA81-6A5B-4833-B1ED-C85C97E73259}" srcOrd="0" destOrd="0" parTransId="{CB1D8D3A-9A75-407C-A3A3-E29B9333E2F5}" sibTransId="{7C0FB627-88B6-4D78-8C40-F4EC8FC9345F}"/>
    <dgm:cxn modelId="{8A145FA0-47C9-4C28-A767-646337EC27B6}" type="presParOf" srcId="{7D542620-AFF4-4190-82FB-8DAE495F4A74}" destId="{04EF230D-E14D-44A4-B014-6E491ECB02FB}" srcOrd="0" destOrd="0" presId="urn:microsoft.com/office/officeart/2005/8/layout/radial6"/>
    <dgm:cxn modelId="{726D42DF-C99D-4DD2-BADD-A884A10DFDD8}" type="presParOf" srcId="{7D542620-AFF4-4190-82FB-8DAE495F4A74}" destId="{15EB9780-139E-412B-B810-27B7DB3B33DE}" srcOrd="1" destOrd="0" presId="urn:microsoft.com/office/officeart/2005/8/layout/radial6"/>
    <dgm:cxn modelId="{CD114F79-54A4-42CD-8BC9-2F78442A2089}" type="presParOf" srcId="{7D542620-AFF4-4190-82FB-8DAE495F4A74}" destId="{1DA816F7-04BD-4048-A460-895D1244ED13}" srcOrd="2" destOrd="0" presId="urn:microsoft.com/office/officeart/2005/8/layout/radial6"/>
    <dgm:cxn modelId="{641BF10B-89DE-47C7-8E06-9F2F73CDF447}" type="presParOf" srcId="{7D542620-AFF4-4190-82FB-8DAE495F4A74}" destId="{189611C6-BA5F-4041-B615-C938ECB3E015}" srcOrd="3" destOrd="0" presId="urn:microsoft.com/office/officeart/2005/8/layout/radial6"/>
    <dgm:cxn modelId="{C15BB0CC-9B92-4C02-976A-AFB21160FD48}" type="presParOf" srcId="{7D542620-AFF4-4190-82FB-8DAE495F4A74}" destId="{57DA7F68-ED65-496F-8190-72D551E1CC7B}" srcOrd="4" destOrd="0" presId="urn:microsoft.com/office/officeart/2005/8/layout/radial6"/>
    <dgm:cxn modelId="{31AE9014-5F0E-46FD-9706-2D03C299EE5C}" type="presParOf" srcId="{7D542620-AFF4-4190-82FB-8DAE495F4A74}" destId="{D32FB57E-4A54-4521-A880-4496D2CE6009}" srcOrd="5" destOrd="0" presId="urn:microsoft.com/office/officeart/2005/8/layout/radial6"/>
    <dgm:cxn modelId="{031E077E-ED36-44C3-836E-FFB2D6267951}" type="presParOf" srcId="{7D542620-AFF4-4190-82FB-8DAE495F4A74}" destId="{8027C3B7-2FC6-4A84-93DC-6EA60534A633}" srcOrd="6" destOrd="0" presId="urn:microsoft.com/office/officeart/2005/8/layout/radial6"/>
    <dgm:cxn modelId="{99847AB7-F6C7-4126-9EF4-F745B8027FD3}" type="presParOf" srcId="{7D542620-AFF4-4190-82FB-8DAE495F4A74}" destId="{DC67B3E6-9089-48D3-9FE9-67B0961D5E7E}" srcOrd="7" destOrd="0" presId="urn:microsoft.com/office/officeart/2005/8/layout/radial6"/>
    <dgm:cxn modelId="{E3BDC1B4-EB2A-4368-BF87-6FB776E48B55}" type="presParOf" srcId="{7D542620-AFF4-4190-82FB-8DAE495F4A74}" destId="{79ABC872-A238-4518-BE82-81886F1FC29F}" srcOrd="8" destOrd="0" presId="urn:microsoft.com/office/officeart/2005/8/layout/radial6"/>
    <dgm:cxn modelId="{C376A443-FAA6-4D3D-BFFE-EAC8CBC09599}" type="presParOf" srcId="{7D542620-AFF4-4190-82FB-8DAE495F4A74}" destId="{9501F97D-0FCC-4467-BF18-0BA6DB1FE76D}" srcOrd="9" destOrd="0" presId="urn:microsoft.com/office/officeart/2005/8/layout/radial6"/>
    <dgm:cxn modelId="{16FBDA90-FA23-457E-A062-AEDD099E7D88}" type="presParOf" srcId="{7D542620-AFF4-4190-82FB-8DAE495F4A74}" destId="{9DE0AB4E-2D24-4A45-BFF4-7756E9810D93}" srcOrd="10" destOrd="0" presId="urn:microsoft.com/office/officeart/2005/8/layout/radial6"/>
    <dgm:cxn modelId="{DF43A0B5-E43B-42CA-BEE9-198286E2BE4B}" type="presParOf" srcId="{7D542620-AFF4-4190-82FB-8DAE495F4A74}" destId="{AB05036C-6B18-41E2-A708-B14321A72935}" srcOrd="11" destOrd="0" presId="urn:microsoft.com/office/officeart/2005/8/layout/radial6"/>
    <dgm:cxn modelId="{1A5ED3A9-01C0-43C0-B03C-D56CE0F5A2FC}" type="presParOf" srcId="{7D542620-AFF4-4190-82FB-8DAE495F4A74}" destId="{CE17B0FB-62E1-4DE4-A28E-E0C4E1051EE0}" srcOrd="12" destOrd="0" presId="urn:microsoft.com/office/officeart/2005/8/layout/radial6"/>
    <dgm:cxn modelId="{D79F25CB-2F7A-4237-92A0-A2A4C7500D5E}" type="presParOf" srcId="{7D542620-AFF4-4190-82FB-8DAE495F4A74}" destId="{9A429B54-8E1D-4EBF-9C6B-5A587342D0D6}" srcOrd="13" destOrd="0" presId="urn:microsoft.com/office/officeart/2005/8/layout/radial6"/>
    <dgm:cxn modelId="{4DEAC340-C165-4AFF-BE71-D0948C81150F}" type="presParOf" srcId="{7D542620-AFF4-4190-82FB-8DAE495F4A74}" destId="{03B4366C-FCB1-4BF8-A84B-E4C12F52B9F3}" srcOrd="14" destOrd="0" presId="urn:microsoft.com/office/officeart/2005/8/layout/radial6"/>
    <dgm:cxn modelId="{C2D06F28-44BD-4F9A-9237-A822C2798D6D}" type="presParOf" srcId="{7D542620-AFF4-4190-82FB-8DAE495F4A74}" destId="{7B273350-3B84-4629-BC86-058090B0FBE5}" srcOrd="15" destOrd="0" presId="urn:microsoft.com/office/officeart/2005/8/layout/radial6"/>
    <dgm:cxn modelId="{6F049A21-98BD-455F-BFDF-022DAF2E1312}" type="presParOf" srcId="{7D542620-AFF4-4190-82FB-8DAE495F4A74}" destId="{83FA94E4-B064-40EE-B250-85084345C96A}" srcOrd="16" destOrd="0" presId="urn:microsoft.com/office/officeart/2005/8/layout/radial6"/>
    <dgm:cxn modelId="{353FF177-C983-49F6-9738-3456DAF87EDB}" type="presParOf" srcId="{7D542620-AFF4-4190-82FB-8DAE495F4A74}" destId="{2836ABCE-C2EF-4372-BFB9-5D99661AD8BC}" srcOrd="17" destOrd="0" presId="urn:microsoft.com/office/officeart/2005/8/layout/radial6"/>
    <dgm:cxn modelId="{465FD9F7-A59F-4DEC-98CD-F4E4950BE0DA}" type="presParOf" srcId="{7D542620-AFF4-4190-82FB-8DAE495F4A74}" destId="{3E90254F-B49F-43EB-9ACF-B08F3FF3C9AE}" srcOrd="18"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06A125B3-4F26-4A81-8070-D500726CB0E7}" type="doc">
      <dgm:prSet loTypeId="urn:microsoft.com/office/officeart/2005/8/layout/pyramid1" loCatId="pyramid" qsTypeId="urn:microsoft.com/office/officeart/2005/8/quickstyle/3d5" qsCatId="3D" csTypeId="urn:microsoft.com/office/officeart/2005/8/colors/colorful5" csCatId="colorful" phldr="1"/>
      <dgm:spPr/>
    </dgm:pt>
    <dgm:pt modelId="{B2DB3595-2501-4367-AFAF-5445EA6052C2}">
      <dgm:prSet phldrT="[Text]" custT="1"/>
      <dgm:spPr/>
      <dgm:t>
        <a:bodyPr/>
        <a:lstStyle/>
        <a:p>
          <a:r>
            <a:rPr lang="en-US" sz="1600" b="1" dirty="0">
              <a:latin typeface="Arial" panose="020B0604020202020204" pitchFamily="34" charset="0"/>
              <a:cs typeface="Arial" panose="020B0604020202020204" pitchFamily="34" charset="0"/>
            </a:rPr>
            <a:t>Financial Statements</a:t>
          </a:r>
          <a:endParaRPr lang="en-CA" sz="1600" b="1" dirty="0">
            <a:latin typeface="Arial" panose="020B0604020202020204" pitchFamily="34" charset="0"/>
            <a:cs typeface="Arial" panose="020B0604020202020204" pitchFamily="34" charset="0"/>
          </a:endParaRPr>
        </a:p>
      </dgm:t>
    </dgm:pt>
    <dgm:pt modelId="{8552DAB4-98F9-42D5-821A-70C6EA547F50}" type="parTrans" cxnId="{6A86243D-00B1-4B36-B4CD-4ED1DA178591}">
      <dgm:prSet/>
      <dgm:spPr/>
      <dgm:t>
        <a:bodyPr/>
        <a:lstStyle/>
        <a:p>
          <a:endParaRPr lang="en-CA"/>
        </a:p>
      </dgm:t>
    </dgm:pt>
    <dgm:pt modelId="{E9C551D4-A16A-42AD-A28D-2C9BC00CB5C5}" type="sibTrans" cxnId="{6A86243D-00B1-4B36-B4CD-4ED1DA178591}">
      <dgm:prSet/>
      <dgm:spPr/>
      <dgm:t>
        <a:bodyPr/>
        <a:lstStyle/>
        <a:p>
          <a:endParaRPr lang="en-CA"/>
        </a:p>
      </dgm:t>
    </dgm:pt>
    <dgm:pt modelId="{A26D0C83-45CC-4DD0-B0DF-F88F90DCE1AC}">
      <dgm:prSet phldrT="[Text]" custT="1"/>
      <dgm:spPr/>
      <dgm:t>
        <a:bodyPr/>
        <a:lstStyle/>
        <a:p>
          <a:r>
            <a:rPr lang="en-US" sz="2400" dirty="0"/>
            <a:t> </a:t>
          </a:r>
          <a:r>
            <a:rPr lang="en-US" sz="2400" dirty="0">
              <a:latin typeface="Arial" panose="020B0604020202020204" pitchFamily="34" charset="0"/>
              <a:cs typeface="Arial" panose="020B0604020202020204" pitchFamily="34" charset="0"/>
            </a:rPr>
            <a:t>Internal Controls / Corporate Governance</a:t>
          </a:r>
          <a:endParaRPr lang="en-CA" sz="2400" dirty="0">
            <a:latin typeface="Arial" panose="020B0604020202020204" pitchFamily="34" charset="0"/>
            <a:cs typeface="Arial" panose="020B0604020202020204" pitchFamily="34" charset="0"/>
          </a:endParaRPr>
        </a:p>
      </dgm:t>
    </dgm:pt>
    <dgm:pt modelId="{458B92F4-2DDE-4139-A8CE-DF5A19326C03}" type="parTrans" cxnId="{180CD310-F908-4CFC-A0A0-F61DC6A73E45}">
      <dgm:prSet/>
      <dgm:spPr/>
      <dgm:t>
        <a:bodyPr/>
        <a:lstStyle/>
        <a:p>
          <a:endParaRPr lang="en-CA"/>
        </a:p>
      </dgm:t>
    </dgm:pt>
    <dgm:pt modelId="{08F9B4FB-D258-4057-BD65-65C87A2EAB7C}" type="sibTrans" cxnId="{180CD310-F908-4CFC-A0A0-F61DC6A73E45}">
      <dgm:prSet/>
      <dgm:spPr/>
      <dgm:t>
        <a:bodyPr/>
        <a:lstStyle/>
        <a:p>
          <a:endParaRPr lang="en-CA"/>
        </a:p>
      </dgm:t>
    </dgm:pt>
    <dgm:pt modelId="{2B3E9260-849B-4C7B-9159-988BC3EF6BC3}">
      <dgm:prSet phldrT="[Text]" custT="1"/>
      <dgm:spPr/>
      <dgm:t>
        <a:bodyPr/>
        <a:lstStyle/>
        <a:p>
          <a:r>
            <a:rPr lang="en-US" sz="2800" dirty="0">
              <a:latin typeface="Arial" panose="020B0604020202020204" pitchFamily="34" charset="0"/>
              <a:cs typeface="Arial" panose="020B0604020202020204" pitchFamily="34" charset="0"/>
            </a:rPr>
            <a:t>Business Operations</a:t>
          </a:r>
          <a:endParaRPr lang="en-CA" sz="2800" dirty="0">
            <a:latin typeface="Arial" panose="020B0604020202020204" pitchFamily="34" charset="0"/>
            <a:cs typeface="Arial" panose="020B0604020202020204" pitchFamily="34" charset="0"/>
          </a:endParaRPr>
        </a:p>
      </dgm:t>
    </dgm:pt>
    <dgm:pt modelId="{CF0946D3-C877-479D-93D7-85E9CBFB1B64}" type="parTrans" cxnId="{3797D7E7-48B0-456D-83C3-2C55BCEE97CD}">
      <dgm:prSet/>
      <dgm:spPr/>
      <dgm:t>
        <a:bodyPr/>
        <a:lstStyle/>
        <a:p>
          <a:endParaRPr lang="en-CA"/>
        </a:p>
      </dgm:t>
    </dgm:pt>
    <dgm:pt modelId="{34E4F745-6ACC-48A1-9827-80557CD55A4E}" type="sibTrans" cxnId="{3797D7E7-48B0-456D-83C3-2C55BCEE97CD}">
      <dgm:prSet/>
      <dgm:spPr/>
      <dgm:t>
        <a:bodyPr/>
        <a:lstStyle/>
        <a:p>
          <a:endParaRPr lang="en-CA"/>
        </a:p>
      </dgm:t>
    </dgm:pt>
    <dgm:pt modelId="{226414CA-9E50-4EB4-A9F8-E12F7AC1EF54}" type="pres">
      <dgm:prSet presAssocID="{06A125B3-4F26-4A81-8070-D500726CB0E7}" presName="Name0" presStyleCnt="0">
        <dgm:presLayoutVars>
          <dgm:dir/>
          <dgm:animLvl val="lvl"/>
          <dgm:resizeHandles val="exact"/>
        </dgm:presLayoutVars>
      </dgm:prSet>
      <dgm:spPr/>
    </dgm:pt>
    <dgm:pt modelId="{3260E8D3-505D-4B8B-84F0-A254A1A6E206}" type="pres">
      <dgm:prSet presAssocID="{B2DB3595-2501-4367-AFAF-5445EA6052C2}" presName="Name8" presStyleCnt="0"/>
      <dgm:spPr/>
    </dgm:pt>
    <dgm:pt modelId="{C91F1D05-0614-4605-ABAB-BDD6320227AE}" type="pres">
      <dgm:prSet presAssocID="{B2DB3595-2501-4367-AFAF-5445EA6052C2}" presName="level" presStyleLbl="node1" presStyleIdx="0" presStyleCnt="3" custScaleX="100001" custScaleY="69655">
        <dgm:presLayoutVars>
          <dgm:chMax val="1"/>
          <dgm:bulletEnabled val="1"/>
        </dgm:presLayoutVars>
      </dgm:prSet>
      <dgm:spPr/>
    </dgm:pt>
    <dgm:pt modelId="{F0277CBC-01C2-4639-B0B4-6B191A68737A}" type="pres">
      <dgm:prSet presAssocID="{B2DB3595-2501-4367-AFAF-5445EA6052C2}" presName="levelTx" presStyleLbl="revTx" presStyleIdx="0" presStyleCnt="0">
        <dgm:presLayoutVars>
          <dgm:chMax val="1"/>
          <dgm:bulletEnabled val="1"/>
        </dgm:presLayoutVars>
      </dgm:prSet>
      <dgm:spPr/>
    </dgm:pt>
    <dgm:pt modelId="{DC334559-E843-4BE7-98FD-F9C40E745834}" type="pres">
      <dgm:prSet presAssocID="{A26D0C83-45CC-4DD0-B0DF-F88F90DCE1AC}" presName="Name8" presStyleCnt="0"/>
      <dgm:spPr/>
    </dgm:pt>
    <dgm:pt modelId="{CCB962C7-3FAF-4621-90AE-BD34C6149607}" type="pres">
      <dgm:prSet presAssocID="{A26D0C83-45CC-4DD0-B0DF-F88F90DCE1AC}" presName="level" presStyleLbl="node1" presStyleIdx="1" presStyleCnt="3" custScaleY="151191">
        <dgm:presLayoutVars>
          <dgm:chMax val="1"/>
          <dgm:bulletEnabled val="1"/>
        </dgm:presLayoutVars>
      </dgm:prSet>
      <dgm:spPr/>
    </dgm:pt>
    <dgm:pt modelId="{EE53A60B-6A4B-48CB-8076-E135EA8140AF}" type="pres">
      <dgm:prSet presAssocID="{A26D0C83-45CC-4DD0-B0DF-F88F90DCE1AC}" presName="levelTx" presStyleLbl="revTx" presStyleIdx="0" presStyleCnt="0">
        <dgm:presLayoutVars>
          <dgm:chMax val="1"/>
          <dgm:bulletEnabled val="1"/>
        </dgm:presLayoutVars>
      </dgm:prSet>
      <dgm:spPr/>
    </dgm:pt>
    <dgm:pt modelId="{D45B999E-181A-4540-821D-CF9DA90FF0E9}" type="pres">
      <dgm:prSet presAssocID="{2B3E9260-849B-4C7B-9159-988BC3EF6BC3}" presName="Name8" presStyleCnt="0"/>
      <dgm:spPr/>
    </dgm:pt>
    <dgm:pt modelId="{6D03CFF0-A538-4AE3-88C0-785A650F52C0}" type="pres">
      <dgm:prSet presAssocID="{2B3E9260-849B-4C7B-9159-988BC3EF6BC3}" presName="level" presStyleLbl="node1" presStyleIdx="2" presStyleCnt="3" custScaleY="150688" custLinFactNeighborY="407">
        <dgm:presLayoutVars>
          <dgm:chMax val="1"/>
          <dgm:bulletEnabled val="1"/>
        </dgm:presLayoutVars>
      </dgm:prSet>
      <dgm:spPr/>
    </dgm:pt>
    <dgm:pt modelId="{51D4D5FA-D613-4B4B-A00B-32D3944C41CE}" type="pres">
      <dgm:prSet presAssocID="{2B3E9260-849B-4C7B-9159-988BC3EF6BC3}" presName="levelTx" presStyleLbl="revTx" presStyleIdx="0" presStyleCnt="0">
        <dgm:presLayoutVars>
          <dgm:chMax val="1"/>
          <dgm:bulletEnabled val="1"/>
        </dgm:presLayoutVars>
      </dgm:prSet>
      <dgm:spPr/>
    </dgm:pt>
  </dgm:ptLst>
  <dgm:cxnLst>
    <dgm:cxn modelId="{BAC13300-D034-4DBE-9B20-9A9F887A24E7}" type="presOf" srcId="{B2DB3595-2501-4367-AFAF-5445EA6052C2}" destId="{C91F1D05-0614-4605-ABAB-BDD6320227AE}" srcOrd="0" destOrd="0" presId="urn:microsoft.com/office/officeart/2005/8/layout/pyramid1"/>
    <dgm:cxn modelId="{180CD310-F908-4CFC-A0A0-F61DC6A73E45}" srcId="{06A125B3-4F26-4A81-8070-D500726CB0E7}" destId="{A26D0C83-45CC-4DD0-B0DF-F88F90DCE1AC}" srcOrd="1" destOrd="0" parTransId="{458B92F4-2DDE-4139-A8CE-DF5A19326C03}" sibTransId="{08F9B4FB-D258-4057-BD65-65C87A2EAB7C}"/>
    <dgm:cxn modelId="{6A86243D-00B1-4B36-B4CD-4ED1DA178591}" srcId="{06A125B3-4F26-4A81-8070-D500726CB0E7}" destId="{B2DB3595-2501-4367-AFAF-5445EA6052C2}" srcOrd="0" destOrd="0" parTransId="{8552DAB4-98F9-42D5-821A-70C6EA547F50}" sibTransId="{E9C551D4-A16A-42AD-A28D-2C9BC00CB5C5}"/>
    <dgm:cxn modelId="{84E9F440-FCF6-45A9-9EC9-8ECAEBF0BA09}" type="presOf" srcId="{06A125B3-4F26-4A81-8070-D500726CB0E7}" destId="{226414CA-9E50-4EB4-A9F8-E12F7AC1EF54}" srcOrd="0" destOrd="0" presId="urn:microsoft.com/office/officeart/2005/8/layout/pyramid1"/>
    <dgm:cxn modelId="{72F5B15A-5571-4271-A9B1-CD78D9600B29}" type="presOf" srcId="{A26D0C83-45CC-4DD0-B0DF-F88F90DCE1AC}" destId="{EE53A60B-6A4B-48CB-8076-E135EA8140AF}" srcOrd="1" destOrd="0" presId="urn:microsoft.com/office/officeart/2005/8/layout/pyramid1"/>
    <dgm:cxn modelId="{FD7BCE7A-B903-4400-B504-EF0F0FFDC9FF}" type="presOf" srcId="{B2DB3595-2501-4367-AFAF-5445EA6052C2}" destId="{F0277CBC-01C2-4639-B0B4-6B191A68737A}" srcOrd="1" destOrd="0" presId="urn:microsoft.com/office/officeart/2005/8/layout/pyramid1"/>
    <dgm:cxn modelId="{6CC9F4A1-9F06-4981-B761-7A6816D1FB91}" type="presOf" srcId="{2B3E9260-849B-4C7B-9159-988BC3EF6BC3}" destId="{6D03CFF0-A538-4AE3-88C0-785A650F52C0}" srcOrd="0" destOrd="0" presId="urn:microsoft.com/office/officeart/2005/8/layout/pyramid1"/>
    <dgm:cxn modelId="{1D3488CD-B247-4C59-97D8-8871B65C8AB5}" type="presOf" srcId="{2B3E9260-849B-4C7B-9159-988BC3EF6BC3}" destId="{51D4D5FA-D613-4B4B-A00B-32D3944C41CE}" srcOrd="1" destOrd="0" presId="urn:microsoft.com/office/officeart/2005/8/layout/pyramid1"/>
    <dgm:cxn modelId="{0089D0D8-3681-4FE9-AE40-351D9D36CD3F}" type="presOf" srcId="{A26D0C83-45CC-4DD0-B0DF-F88F90DCE1AC}" destId="{CCB962C7-3FAF-4621-90AE-BD34C6149607}" srcOrd="0" destOrd="0" presId="urn:microsoft.com/office/officeart/2005/8/layout/pyramid1"/>
    <dgm:cxn modelId="{3797D7E7-48B0-456D-83C3-2C55BCEE97CD}" srcId="{06A125B3-4F26-4A81-8070-D500726CB0E7}" destId="{2B3E9260-849B-4C7B-9159-988BC3EF6BC3}" srcOrd="2" destOrd="0" parTransId="{CF0946D3-C877-479D-93D7-85E9CBFB1B64}" sibTransId="{34E4F745-6ACC-48A1-9827-80557CD55A4E}"/>
    <dgm:cxn modelId="{7F73B285-DE7A-46A1-8AAD-AEEC1ADA38AD}" type="presParOf" srcId="{226414CA-9E50-4EB4-A9F8-E12F7AC1EF54}" destId="{3260E8D3-505D-4B8B-84F0-A254A1A6E206}" srcOrd="0" destOrd="0" presId="urn:microsoft.com/office/officeart/2005/8/layout/pyramid1"/>
    <dgm:cxn modelId="{46B3566F-6ABF-4369-98D3-2C4680DD9C25}" type="presParOf" srcId="{3260E8D3-505D-4B8B-84F0-A254A1A6E206}" destId="{C91F1D05-0614-4605-ABAB-BDD6320227AE}" srcOrd="0" destOrd="0" presId="urn:microsoft.com/office/officeart/2005/8/layout/pyramid1"/>
    <dgm:cxn modelId="{EF849CAB-24FE-49F2-A978-56F099C176D1}" type="presParOf" srcId="{3260E8D3-505D-4B8B-84F0-A254A1A6E206}" destId="{F0277CBC-01C2-4639-B0B4-6B191A68737A}" srcOrd="1" destOrd="0" presId="urn:microsoft.com/office/officeart/2005/8/layout/pyramid1"/>
    <dgm:cxn modelId="{4DE50E79-10B8-4379-A14B-11109E8E72D8}" type="presParOf" srcId="{226414CA-9E50-4EB4-A9F8-E12F7AC1EF54}" destId="{DC334559-E843-4BE7-98FD-F9C40E745834}" srcOrd="1" destOrd="0" presId="urn:microsoft.com/office/officeart/2005/8/layout/pyramid1"/>
    <dgm:cxn modelId="{44EA8AB1-AAA2-481B-B4AF-FE1AD2F48812}" type="presParOf" srcId="{DC334559-E843-4BE7-98FD-F9C40E745834}" destId="{CCB962C7-3FAF-4621-90AE-BD34C6149607}" srcOrd="0" destOrd="0" presId="urn:microsoft.com/office/officeart/2005/8/layout/pyramid1"/>
    <dgm:cxn modelId="{8AA8B0EB-B642-441E-9644-1A85470D8021}" type="presParOf" srcId="{DC334559-E843-4BE7-98FD-F9C40E745834}" destId="{EE53A60B-6A4B-48CB-8076-E135EA8140AF}" srcOrd="1" destOrd="0" presId="urn:microsoft.com/office/officeart/2005/8/layout/pyramid1"/>
    <dgm:cxn modelId="{268627D5-BC9A-4EC6-B148-7FFE217B7D0D}" type="presParOf" srcId="{226414CA-9E50-4EB4-A9F8-E12F7AC1EF54}" destId="{D45B999E-181A-4540-821D-CF9DA90FF0E9}" srcOrd="2" destOrd="0" presId="urn:microsoft.com/office/officeart/2005/8/layout/pyramid1"/>
    <dgm:cxn modelId="{C0F4C906-694C-45DE-A828-76253143FBBB}" type="presParOf" srcId="{D45B999E-181A-4540-821D-CF9DA90FF0E9}" destId="{6D03CFF0-A538-4AE3-88C0-785A650F52C0}" srcOrd="0" destOrd="0" presId="urn:microsoft.com/office/officeart/2005/8/layout/pyramid1"/>
    <dgm:cxn modelId="{95C64E22-E50A-4AF6-A8FC-BFD955F69F0F}" type="presParOf" srcId="{D45B999E-181A-4540-821D-CF9DA90FF0E9}" destId="{51D4D5FA-D613-4B4B-A00B-32D3944C41CE}" srcOrd="1" destOrd="0" presId="urn:microsoft.com/office/officeart/2005/8/layout/pyramid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8F4CDD2-FEED-4685-A145-9C33DB83404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79801242-F06A-4B09-8EC5-0B7DEF5575FC}">
      <dgm:prSet phldrT="[Text]" custT="1"/>
      <dgm:spPr/>
      <dgm:t>
        <a:bodyPr/>
        <a:lstStyle/>
        <a:p>
          <a:r>
            <a:rPr lang="en-US" sz="5400">
              <a:latin typeface="Arial" panose="020B0604020202020204" pitchFamily="34" charset="0"/>
              <a:cs typeface="Arial" panose="020B0604020202020204" pitchFamily="34" charset="0"/>
            </a:rPr>
            <a:t>How did COVID-19 add to the challenges? </a:t>
          </a:r>
        </a:p>
      </dgm:t>
    </dgm:pt>
    <dgm:pt modelId="{F43DC6CF-50CF-4F88-8A1B-2553BBDD561D}" type="parTrans" cxnId="{E351D3C5-A9A2-4197-A54F-5F4E1A77386A}">
      <dgm:prSet/>
      <dgm:spPr/>
      <dgm:t>
        <a:bodyPr/>
        <a:lstStyle/>
        <a:p>
          <a:endParaRPr lang="en-US"/>
        </a:p>
      </dgm:t>
    </dgm:pt>
    <dgm:pt modelId="{25B192BD-5191-45BC-9FD8-5475D3648710}" type="sibTrans" cxnId="{E351D3C5-A9A2-4197-A54F-5F4E1A77386A}">
      <dgm:prSet/>
      <dgm:spPr/>
      <dgm:t>
        <a:bodyPr/>
        <a:lstStyle/>
        <a:p>
          <a:endParaRPr lang="en-US"/>
        </a:p>
      </dgm:t>
    </dgm:pt>
    <dgm:pt modelId="{4358AE97-C443-449C-AFD1-F5D753C21A69}" type="pres">
      <dgm:prSet presAssocID="{88F4CDD2-FEED-4685-A145-9C33DB83404A}" presName="diagram" presStyleCnt="0">
        <dgm:presLayoutVars>
          <dgm:dir/>
          <dgm:resizeHandles val="exact"/>
        </dgm:presLayoutVars>
      </dgm:prSet>
      <dgm:spPr/>
    </dgm:pt>
    <dgm:pt modelId="{BA535D82-A393-4704-AEE2-C6E6593BA896}" type="pres">
      <dgm:prSet presAssocID="{79801242-F06A-4B09-8EC5-0B7DEF5575FC}" presName="node" presStyleLbl="node1" presStyleIdx="0" presStyleCnt="1" custLinFactNeighborY="1219">
        <dgm:presLayoutVars>
          <dgm:bulletEnabled val="1"/>
        </dgm:presLayoutVars>
      </dgm:prSet>
      <dgm:spPr/>
    </dgm:pt>
  </dgm:ptLst>
  <dgm:cxnLst>
    <dgm:cxn modelId="{64D0F189-9EC7-42FF-A760-21EDED0A427A}" type="presOf" srcId="{88F4CDD2-FEED-4685-A145-9C33DB83404A}" destId="{4358AE97-C443-449C-AFD1-F5D753C21A69}" srcOrd="0" destOrd="0" presId="urn:microsoft.com/office/officeart/2005/8/layout/default"/>
    <dgm:cxn modelId="{E351D3C5-A9A2-4197-A54F-5F4E1A77386A}" srcId="{88F4CDD2-FEED-4685-A145-9C33DB83404A}" destId="{79801242-F06A-4B09-8EC5-0B7DEF5575FC}" srcOrd="0" destOrd="0" parTransId="{F43DC6CF-50CF-4F88-8A1B-2553BBDD561D}" sibTransId="{25B192BD-5191-45BC-9FD8-5475D3648710}"/>
    <dgm:cxn modelId="{AA1947D9-0216-45A5-AE33-DC70768E9E24}" type="presOf" srcId="{79801242-F06A-4B09-8EC5-0B7DEF5575FC}" destId="{BA535D82-A393-4704-AEE2-C6E6593BA896}" srcOrd="0" destOrd="0" presId="urn:microsoft.com/office/officeart/2005/8/layout/default"/>
    <dgm:cxn modelId="{1A21A523-FFF9-4FD3-AAE1-B9ADD141EB72}" type="presParOf" srcId="{4358AE97-C443-449C-AFD1-F5D753C21A69}" destId="{BA535D82-A393-4704-AEE2-C6E6593BA896}" srcOrd="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8F4CDD2-FEED-4685-A145-9C33DB83404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79801242-F06A-4B09-8EC5-0B7DEF5575FC}">
      <dgm:prSet phldrT="[Text]" custT="1"/>
      <dgm:spPr/>
      <dgm:t>
        <a:bodyPr/>
        <a:lstStyle/>
        <a:p>
          <a:r>
            <a:rPr lang="en-US" sz="5400">
              <a:latin typeface="Arial" panose="020B0604020202020204" pitchFamily="34" charset="0"/>
              <a:cs typeface="Arial" panose="020B0604020202020204" pitchFamily="34" charset="0"/>
            </a:rPr>
            <a:t>What did we do to respond?</a:t>
          </a:r>
        </a:p>
      </dgm:t>
    </dgm:pt>
    <dgm:pt modelId="{F43DC6CF-50CF-4F88-8A1B-2553BBDD561D}" type="parTrans" cxnId="{E351D3C5-A9A2-4197-A54F-5F4E1A77386A}">
      <dgm:prSet/>
      <dgm:spPr/>
      <dgm:t>
        <a:bodyPr/>
        <a:lstStyle/>
        <a:p>
          <a:endParaRPr lang="en-US"/>
        </a:p>
      </dgm:t>
    </dgm:pt>
    <dgm:pt modelId="{25B192BD-5191-45BC-9FD8-5475D3648710}" type="sibTrans" cxnId="{E351D3C5-A9A2-4197-A54F-5F4E1A77386A}">
      <dgm:prSet/>
      <dgm:spPr/>
      <dgm:t>
        <a:bodyPr/>
        <a:lstStyle/>
        <a:p>
          <a:endParaRPr lang="en-US"/>
        </a:p>
      </dgm:t>
    </dgm:pt>
    <dgm:pt modelId="{4358AE97-C443-449C-AFD1-F5D753C21A69}" type="pres">
      <dgm:prSet presAssocID="{88F4CDD2-FEED-4685-A145-9C33DB83404A}" presName="diagram" presStyleCnt="0">
        <dgm:presLayoutVars>
          <dgm:dir/>
          <dgm:resizeHandles val="exact"/>
        </dgm:presLayoutVars>
      </dgm:prSet>
      <dgm:spPr/>
    </dgm:pt>
    <dgm:pt modelId="{BA535D82-A393-4704-AEE2-C6E6593BA896}" type="pres">
      <dgm:prSet presAssocID="{79801242-F06A-4B09-8EC5-0B7DEF5575FC}" presName="node" presStyleLbl="node1" presStyleIdx="0" presStyleCnt="1" custLinFactNeighborX="212" custLinFactNeighborY="1414">
        <dgm:presLayoutVars>
          <dgm:bulletEnabled val="1"/>
        </dgm:presLayoutVars>
      </dgm:prSet>
      <dgm:spPr/>
    </dgm:pt>
  </dgm:ptLst>
  <dgm:cxnLst>
    <dgm:cxn modelId="{64D0F189-9EC7-42FF-A760-21EDED0A427A}" type="presOf" srcId="{88F4CDD2-FEED-4685-A145-9C33DB83404A}" destId="{4358AE97-C443-449C-AFD1-F5D753C21A69}" srcOrd="0" destOrd="0" presId="urn:microsoft.com/office/officeart/2005/8/layout/default"/>
    <dgm:cxn modelId="{E351D3C5-A9A2-4197-A54F-5F4E1A77386A}" srcId="{88F4CDD2-FEED-4685-A145-9C33DB83404A}" destId="{79801242-F06A-4B09-8EC5-0B7DEF5575FC}" srcOrd="0" destOrd="0" parTransId="{F43DC6CF-50CF-4F88-8A1B-2553BBDD561D}" sibTransId="{25B192BD-5191-45BC-9FD8-5475D3648710}"/>
    <dgm:cxn modelId="{AA1947D9-0216-45A5-AE33-DC70768E9E24}" type="presOf" srcId="{79801242-F06A-4B09-8EC5-0B7DEF5575FC}" destId="{BA535D82-A393-4704-AEE2-C6E6593BA896}" srcOrd="0" destOrd="0" presId="urn:microsoft.com/office/officeart/2005/8/layout/default"/>
    <dgm:cxn modelId="{1A21A523-FFF9-4FD3-AAE1-B9ADD141EB72}" type="presParOf" srcId="{4358AE97-C443-449C-AFD1-F5D753C21A69}" destId="{BA535D82-A393-4704-AEE2-C6E6593BA896}" srcOrd="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6912EEB-8526-4714-9EED-4D61482C87EB}" type="doc">
      <dgm:prSet loTypeId="urn:microsoft.com/office/officeart/2005/8/layout/equation1" loCatId="relationship" qsTypeId="urn:microsoft.com/office/officeart/2005/8/quickstyle/simple1" qsCatId="simple" csTypeId="urn:microsoft.com/office/officeart/2005/8/colors/accent1_3" csCatId="accent1" phldr="1"/>
      <dgm:spPr/>
    </dgm:pt>
    <dgm:pt modelId="{410F3F0E-A8AA-47D8-BD9C-9CDBE83C261D}">
      <dgm:prSet phldrT="[Text]"/>
      <dgm:spPr/>
      <dgm:t>
        <a:bodyPr/>
        <a:lstStyle/>
        <a:p>
          <a:r>
            <a:rPr lang="en-US">
              <a:latin typeface="Arial" panose="020B0604020202020204" pitchFamily="34" charset="0"/>
              <a:cs typeface="Arial" panose="020B0604020202020204" pitchFamily="34" charset="0"/>
            </a:rPr>
            <a:t>Changing priorities for stakeholders</a:t>
          </a:r>
          <a:endParaRPr lang="en-CA">
            <a:latin typeface="Arial" panose="020B0604020202020204" pitchFamily="34" charset="0"/>
            <a:cs typeface="Arial" panose="020B0604020202020204" pitchFamily="34" charset="0"/>
          </a:endParaRPr>
        </a:p>
      </dgm:t>
    </dgm:pt>
    <dgm:pt modelId="{091AF1E6-971B-49E3-B595-4C32BC936AFA}" type="parTrans" cxnId="{6BB7EDA7-C1B7-4193-AB17-2C80156387B6}">
      <dgm:prSet/>
      <dgm:spPr/>
      <dgm:t>
        <a:bodyPr/>
        <a:lstStyle/>
        <a:p>
          <a:endParaRPr lang="en-CA"/>
        </a:p>
      </dgm:t>
    </dgm:pt>
    <dgm:pt modelId="{FFBDA05C-60FA-425A-ABD3-43B54781804B}" type="sibTrans" cxnId="{6BB7EDA7-C1B7-4193-AB17-2C80156387B6}">
      <dgm:prSet/>
      <dgm:spPr/>
      <dgm:t>
        <a:bodyPr/>
        <a:lstStyle/>
        <a:p>
          <a:endParaRPr lang="en-CA"/>
        </a:p>
      </dgm:t>
    </dgm:pt>
    <dgm:pt modelId="{34BF4A0B-F59E-4C7A-BE24-41178A245B7F}">
      <dgm:prSet phldrT="[Text]"/>
      <dgm:spPr/>
      <dgm:t>
        <a:bodyPr/>
        <a:lstStyle/>
        <a:p>
          <a:r>
            <a:rPr lang="en-CA">
              <a:latin typeface="Arial" panose="020B0604020202020204" pitchFamily="34" charset="0"/>
              <a:cs typeface="Arial" panose="020B0604020202020204" pitchFamily="34" charset="0"/>
            </a:rPr>
            <a:t>Adapting </a:t>
          </a:r>
          <a:r>
            <a:rPr lang="en-CA" err="1">
              <a:latin typeface="Arial" panose="020B0604020202020204" pitchFamily="34" charset="0"/>
              <a:cs typeface="Arial" panose="020B0604020202020204" pitchFamily="34" charset="0"/>
            </a:rPr>
            <a:t>AcSB</a:t>
          </a:r>
          <a:r>
            <a:rPr lang="en-CA">
              <a:latin typeface="Arial" panose="020B0604020202020204" pitchFamily="34" charset="0"/>
              <a:cs typeface="Arial" panose="020B0604020202020204" pitchFamily="34" charset="0"/>
            </a:rPr>
            <a:t> plans and timelines</a:t>
          </a:r>
        </a:p>
      </dgm:t>
    </dgm:pt>
    <dgm:pt modelId="{B9FCF264-0032-4BA1-839C-57D938C45C23}" type="parTrans" cxnId="{023141C8-C250-486D-AC18-6F8516A5BD35}">
      <dgm:prSet/>
      <dgm:spPr/>
      <dgm:t>
        <a:bodyPr/>
        <a:lstStyle/>
        <a:p>
          <a:endParaRPr lang="en-CA"/>
        </a:p>
      </dgm:t>
    </dgm:pt>
    <dgm:pt modelId="{6716616B-78C7-450F-A0BD-5989290A6D17}" type="sibTrans" cxnId="{023141C8-C250-486D-AC18-6F8516A5BD35}">
      <dgm:prSet/>
      <dgm:spPr/>
      <dgm:t>
        <a:bodyPr/>
        <a:lstStyle/>
        <a:p>
          <a:endParaRPr lang="en-CA"/>
        </a:p>
      </dgm:t>
    </dgm:pt>
    <dgm:pt modelId="{B4FF2B2A-1F30-45DE-8F52-1BD2EA7C5F3F}" type="pres">
      <dgm:prSet presAssocID="{F6912EEB-8526-4714-9EED-4D61482C87EB}" presName="linearFlow" presStyleCnt="0">
        <dgm:presLayoutVars>
          <dgm:dir/>
          <dgm:resizeHandles val="exact"/>
        </dgm:presLayoutVars>
      </dgm:prSet>
      <dgm:spPr/>
    </dgm:pt>
    <dgm:pt modelId="{DC3A36D9-9B03-4B8C-AB70-6791FB391681}" type="pres">
      <dgm:prSet presAssocID="{410F3F0E-A8AA-47D8-BD9C-9CDBE83C261D}" presName="node" presStyleLbl="node1" presStyleIdx="0" presStyleCnt="2">
        <dgm:presLayoutVars>
          <dgm:bulletEnabled val="1"/>
        </dgm:presLayoutVars>
      </dgm:prSet>
      <dgm:spPr/>
    </dgm:pt>
    <dgm:pt modelId="{F068308A-F2E4-42DB-AB42-A74538231A4C}" type="pres">
      <dgm:prSet presAssocID="{FFBDA05C-60FA-425A-ABD3-43B54781804B}" presName="spacerL" presStyleCnt="0"/>
      <dgm:spPr/>
    </dgm:pt>
    <dgm:pt modelId="{C465D3F7-E66B-4E1E-8304-5782F7D251F4}" type="pres">
      <dgm:prSet presAssocID="{FFBDA05C-60FA-425A-ABD3-43B54781804B}" presName="sibTrans" presStyleLbl="sibTrans2D1" presStyleIdx="0" presStyleCnt="1"/>
      <dgm:spPr/>
    </dgm:pt>
    <dgm:pt modelId="{F7EE1E10-B7E6-4DAD-940A-77BC3980BEC4}" type="pres">
      <dgm:prSet presAssocID="{FFBDA05C-60FA-425A-ABD3-43B54781804B}" presName="spacerR" presStyleCnt="0"/>
      <dgm:spPr/>
    </dgm:pt>
    <dgm:pt modelId="{3F01AE15-BB2A-4350-B5AB-A4F90CFFE1A1}" type="pres">
      <dgm:prSet presAssocID="{34BF4A0B-F59E-4C7A-BE24-41178A245B7F}" presName="node" presStyleLbl="node1" presStyleIdx="1" presStyleCnt="2">
        <dgm:presLayoutVars>
          <dgm:bulletEnabled val="1"/>
        </dgm:presLayoutVars>
      </dgm:prSet>
      <dgm:spPr/>
    </dgm:pt>
  </dgm:ptLst>
  <dgm:cxnLst>
    <dgm:cxn modelId="{73261F21-95CA-4B40-9B2A-02473392CECF}" type="presOf" srcId="{F6912EEB-8526-4714-9EED-4D61482C87EB}" destId="{B4FF2B2A-1F30-45DE-8F52-1BD2EA7C5F3F}" srcOrd="0" destOrd="0" presId="urn:microsoft.com/office/officeart/2005/8/layout/equation1"/>
    <dgm:cxn modelId="{6BB7EDA7-C1B7-4193-AB17-2C80156387B6}" srcId="{F6912EEB-8526-4714-9EED-4D61482C87EB}" destId="{410F3F0E-A8AA-47D8-BD9C-9CDBE83C261D}" srcOrd="0" destOrd="0" parTransId="{091AF1E6-971B-49E3-B595-4C32BC936AFA}" sibTransId="{FFBDA05C-60FA-425A-ABD3-43B54781804B}"/>
    <dgm:cxn modelId="{F48095AA-3095-4A67-8E36-7E550B1D3827}" type="presOf" srcId="{34BF4A0B-F59E-4C7A-BE24-41178A245B7F}" destId="{3F01AE15-BB2A-4350-B5AB-A4F90CFFE1A1}" srcOrd="0" destOrd="0" presId="urn:microsoft.com/office/officeart/2005/8/layout/equation1"/>
    <dgm:cxn modelId="{023141C8-C250-486D-AC18-6F8516A5BD35}" srcId="{F6912EEB-8526-4714-9EED-4D61482C87EB}" destId="{34BF4A0B-F59E-4C7A-BE24-41178A245B7F}" srcOrd="1" destOrd="0" parTransId="{B9FCF264-0032-4BA1-839C-57D938C45C23}" sibTransId="{6716616B-78C7-450F-A0BD-5989290A6D17}"/>
    <dgm:cxn modelId="{B5A4D6E9-EC35-4AFB-BD68-8BD5C6AC1BEB}" type="presOf" srcId="{410F3F0E-A8AA-47D8-BD9C-9CDBE83C261D}" destId="{DC3A36D9-9B03-4B8C-AB70-6791FB391681}" srcOrd="0" destOrd="0" presId="urn:microsoft.com/office/officeart/2005/8/layout/equation1"/>
    <dgm:cxn modelId="{0D1514FF-D17C-4DBA-9565-50ACDBD9B53E}" type="presOf" srcId="{FFBDA05C-60FA-425A-ABD3-43B54781804B}" destId="{C465D3F7-E66B-4E1E-8304-5782F7D251F4}" srcOrd="0" destOrd="0" presId="urn:microsoft.com/office/officeart/2005/8/layout/equation1"/>
    <dgm:cxn modelId="{D06C6200-CF10-45EE-BFAD-938D08C5A6E1}" type="presParOf" srcId="{B4FF2B2A-1F30-45DE-8F52-1BD2EA7C5F3F}" destId="{DC3A36D9-9B03-4B8C-AB70-6791FB391681}" srcOrd="0" destOrd="0" presId="urn:microsoft.com/office/officeart/2005/8/layout/equation1"/>
    <dgm:cxn modelId="{F3555808-3DF5-42AD-9FB3-73968BB237D9}" type="presParOf" srcId="{B4FF2B2A-1F30-45DE-8F52-1BD2EA7C5F3F}" destId="{F068308A-F2E4-42DB-AB42-A74538231A4C}" srcOrd="1" destOrd="0" presId="urn:microsoft.com/office/officeart/2005/8/layout/equation1"/>
    <dgm:cxn modelId="{9DD44052-E5C7-4349-9DB2-B12A9C94BE52}" type="presParOf" srcId="{B4FF2B2A-1F30-45DE-8F52-1BD2EA7C5F3F}" destId="{C465D3F7-E66B-4E1E-8304-5782F7D251F4}" srcOrd="2" destOrd="0" presId="urn:microsoft.com/office/officeart/2005/8/layout/equation1"/>
    <dgm:cxn modelId="{4B36C132-8A01-4557-B5DE-2FD00DA87E59}" type="presParOf" srcId="{B4FF2B2A-1F30-45DE-8F52-1BD2EA7C5F3F}" destId="{F7EE1E10-B7E6-4DAD-940A-77BC3980BEC4}" srcOrd="3" destOrd="0" presId="urn:microsoft.com/office/officeart/2005/8/layout/equation1"/>
    <dgm:cxn modelId="{C3EA7EC6-5337-4361-B3A6-B3F4E4A4A925}" type="presParOf" srcId="{B4FF2B2A-1F30-45DE-8F52-1BD2EA7C5F3F}" destId="{3F01AE15-BB2A-4350-B5AB-A4F90CFFE1A1}" srcOrd="4" destOrd="0" presId="urn:microsoft.com/office/officeart/2005/8/layout/equati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B6B28B46-CE42-41D5-B7ED-81684B1795E5}"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BB3DE970-AB89-4575-83ED-E8A6D674E27A}">
      <dgm:prSet/>
      <dgm:spPr/>
      <dgm:t>
        <a:bodyPr/>
        <a:lstStyle/>
        <a:p>
          <a:pPr>
            <a:lnSpc>
              <a:spcPct val="100000"/>
            </a:lnSpc>
          </a:pPr>
          <a:r>
            <a:rPr lang="en-US">
              <a:latin typeface="Arial" panose="020B0604020202020204" pitchFamily="34" charset="0"/>
              <a:cs typeface="Arial" panose="020B0604020202020204" pitchFamily="34" charset="0"/>
            </a:rPr>
            <a:t>Extended current Strategic Plan by one year and deferred issuance of Draft Strategic Plan. Reassessed priorities in Annual Plan with regards to current environment.</a:t>
          </a:r>
        </a:p>
      </dgm:t>
    </dgm:pt>
    <dgm:pt modelId="{1BD28F84-9658-41B5-BC81-782DEDFE3CD3}" type="parTrans" cxnId="{EF70D6F0-18F9-4902-BF61-07D8F8CFDF32}">
      <dgm:prSet/>
      <dgm:spPr/>
      <dgm:t>
        <a:bodyPr/>
        <a:lstStyle/>
        <a:p>
          <a:endParaRPr lang="en-US">
            <a:latin typeface="Arial" panose="020B0604020202020204" pitchFamily="34" charset="0"/>
            <a:cs typeface="Arial" panose="020B0604020202020204" pitchFamily="34" charset="0"/>
          </a:endParaRPr>
        </a:p>
      </dgm:t>
    </dgm:pt>
    <dgm:pt modelId="{1C3ABDD3-971C-47BB-A80E-EFCDEC8F1D70}" type="sibTrans" cxnId="{EF70D6F0-18F9-4902-BF61-07D8F8CFDF32}">
      <dgm:prSet/>
      <dgm:spPr/>
      <dgm:t>
        <a:bodyPr/>
        <a:lstStyle/>
        <a:p>
          <a:endParaRPr lang="en-US">
            <a:latin typeface="Arial" panose="020B0604020202020204" pitchFamily="34" charset="0"/>
            <a:cs typeface="Arial" panose="020B0604020202020204" pitchFamily="34" charset="0"/>
          </a:endParaRPr>
        </a:p>
      </dgm:t>
    </dgm:pt>
    <dgm:pt modelId="{31EA0958-E02F-4611-81FA-2E1598DF3D03}">
      <dgm:prSet/>
      <dgm:spPr/>
      <dgm:t>
        <a:bodyPr/>
        <a:lstStyle/>
        <a:p>
          <a:pPr>
            <a:lnSpc>
              <a:spcPct val="100000"/>
            </a:lnSpc>
          </a:pPr>
          <a:r>
            <a:rPr lang="en-US">
              <a:latin typeface="Arial" panose="020B0604020202020204" pitchFamily="34" charset="0"/>
              <a:cs typeface="Arial" panose="020B0604020202020204" pitchFamily="34" charset="0"/>
            </a:rPr>
            <a:t>Deferred effective dates of newly issued private enterprise standards and amendments (early application permitted).</a:t>
          </a:r>
        </a:p>
      </dgm:t>
    </dgm:pt>
    <dgm:pt modelId="{7EF41BC8-3FB7-4104-B325-3688FD839603}" type="parTrans" cxnId="{EB04AE04-C714-4F83-9E0A-EFA9B7CF2905}">
      <dgm:prSet/>
      <dgm:spPr/>
      <dgm:t>
        <a:bodyPr/>
        <a:lstStyle/>
        <a:p>
          <a:endParaRPr lang="en-US">
            <a:latin typeface="Arial" panose="020B0604020202020204" pitchFamily="34" charset="0"/>
            <a:cs typeface="Arial" panose="020B0604020202020204" pitchFamily="34" charset="0"/>
          </a:endParaRPr>
        </a:p>
      </dgm:t>
    </dgm:pt>
    <dgm:pt modelId="{634757BB-3F52-48EA-A0DA-A258E25A033A}" type="sibTrans" cxnId="{EB04AE04-C714-4F83-9E0A-EFA9B7CF2905}">
      <dgm:prSet/>
      <dgm:spPr/>
      <dgm:t>
        <a:bodyPr/>
        <a:lstStyle/>
        <a:p>
          <a:endParaRPr lang="en-US">
            <a:latin typeface="Arial" panose="020B0604020202020204" pitchFamily="34" charset="0"/>
            <a:cs typeface="Arial" panose="020B0604020202020204" pitchFamily="34" charset="0"/>
          </a:endParaRPr>
        </a:p>
      </dgm:t>
    </dgm:pt>
    <dgm:pt modelId="{A9A11769-F45A-4D79-97F2-3DC8567CBF4F}">
      <dgm:prSet/>
      <dgm:spPr/>
      <dgm:t>
        <a:bodyPr/>
        <a:lstStyle/>
        <a:p>
          <a:pPr>
            <a:lnSpc>
              <a:spcPct val="100000"/>
            </a:lnSpc>
          </a:pPr>
          <a:r>
            <a:rPr lang="en-US">
              <a:latin typeface="Arial" panose="020B0604020202020204" pitchFamily="34" charset="0"/>
              <a:cs typeface="Arial" panose="020B0604020202020204" pitchFamily="34" charset="0"/>
            </a:rPr>
            <a:t>Undertook standard-setting action to address challenges in accounting for lease concessions for private enterprises and not-for-profit organizations.</a:t>
          </a:r>
        </a:p>
      </dgm:t>
    </dgm:pt>
    <dgm:pt modelId="{3220C566-6AA5-441F-8C1F-ECDBC537FDBF}" type="parTrans" cxnId="{82EC1C95-6E9E-4427-AEE6-C998B09E3CCE}">
      <dgm:prSet/>
      <dgm:spPr/>
      <dgm:t>
        <a:bodyPr/>
        <a:lstStyle/>
        <a:p>
          <a:endParaRPr lang="en-US">
            <a:latin typeface="Arial" panose="020B0604020202020204" pitchFamily="34" charset="0"/>
            <a:cs typeface="Arial" panose="020B0604020202020204" pitchFamily="34" charset="0"/>
          </a:endParaRPr>
        </a:p>
      </dgm:t>
    </dgm:pt>
    <dgm:pt modelId="{77FEC3B7-DF8D-4216-A7FE-15243CBF9419}" type="sibTrans" cxnId="{82EC1C95-6E9E-4427-AEE6-C998B09E3CCE}">
      <dgm:prSet/>
      <dgm:spPr/>
      <dgm:t>
        <a:bodyPr/>
        <a:lstStyle/>
        <a:p>
          <a:endParaRPr lang="en-US">
            <a:latin typeface="Arial" panose="020B0604020202020204" pitchFamily="34" charset="0"/>
            <a:cs typeface="Arial" panose="020B0604020202020204" pitchFamily="34" charset="0"/>
          </a:endParaRPr>
        </a:p>
      </dgm:t>
    </dgm:pt>
    <dgm:pt modelId="{0A74003A-1342-48E0-BEB3-DAED63D872EB}">
      <dgm:prSet/>
      <dgm:spPr/>
      <dgm:t>
        <a:bodyPr/>
        <a:lstStyle/>
        <a:p>
          <a:pPr>
            <a:lnSpc>
              <a:spcPct val="100000"/>
            </a:lnSpc>
          </a:pPr>
          <a:r>
            <a:rPr lang="en-US">
              <a:latin typeface="Arial" panose="020B0604020202020204" pitchFamily="34" charset="0"/>
              <a:cs typeface="Arial" panose="020B0604020202020204" pitchFamily="34" charset="0"/>
            </a:rPr>
            <a:t>Developed </a:t>
          </a:r>
          <a:r>
            <a:rPr lang="en-US">
              <a:latin typeface="Arial" panose="020B0604020202020204" pitchFamily="34" charset="0"/>
              <a:cs typeface="Arial" panose="020B0604020202020204" pitchFamily="34" charset="0"/>
              <a:hlinkClick xmlns:r="http://schemas.openxmlformats.org/officeDocument/2006/relationships" r:id="rId1"/>
            </a:rPr>
            <a:t>resources</a:t>
          </a:r>
          <a:r>
            <a:rPr lang="en-US">
              <a:latin typeface="Arial" panose="020B0604020202020204" pitchFamily="34" charset="0"/>
              <a:cs typeface="Arial" panose="020B0604020202020204" pitchFamily="34" charset="0"/>
            </a:rPr>
            <a:t> to help stakeholders address financial reporting challenges, including going concern.</a:t>
          </a:r>
        </a:p>
      </dgm:t>
    </dgm:pt>
    <dgm:pt modelId="{8F74357A-2B1C-4F0A-8232-D03B8F497674}" type="parTrans" cxnId="{1661E5D7-7E04-4795-88F1-5EAD3CF4F9E8}">
      <dgm:prSet/>
      <dgm:spPr/>
      <dgm:t>
        <a:bodyPr/>
        <a:lstStyle/>
        <a:p>
          <a:endParaRPr lang="en-US">
            <a:latin typeface="Arial" panose="020B0604020202020204" pitchFamily="34" charset="0"/>
            <a:cs typeface="Arial" panose="020B0604020202020204" pitchFamily="34" charset="0"/>
          </a:endParaRPr>
        </a:p>
      </dgm:t>
    </dgm:pt>
    <dgm:pt modelId="{F3664EAB-6D4C-4D6A-95F8-A43315ACF7F0}" type="sibTrans" cxnId="{1661E5D7-7E04-4795-88F1-5EAD3CF4F9E8}">
      <dgm:prSet/>
      <dgm:spPr/>
      <dgm:t>
        <a:bodyPr/>
        <a:lstStyle/>
        <a:p>
          <a:endParaRPr lang="en-US">
            <a:latin typeface="Arial" panose="020B0604020202020204" pitchFamily="34" charset="0"/>
            <a:cs typeface="Arial" panose="020B0604020202020204" pitchFamily="34" charset="0"/>
          </a:endParaRPr>
        </a:p>
      </dgm:t>
    </dgm:pt>
    <dgm:pt modelId="{C893A9DA-C689-4FFC-94A9-3C787E8D45FE}" type="pres">
      <dgm:prSet presAssocID="{B6B28B46-CE42-41D5-B7ED-81684B1795E5}" presName="root" presStyleCnt="0">
        <dgm:presLayoutVars>
          <dgm:dir/>
          <dgm:resizeHandles val="exact"/>
        </dgm:presLayoutVars>
      </dgm:prSet>
      <dgm:spPr/>
    </dgm:pt>
    <dgm:pt modelId="{01E3D28D-1D10-4563-A14C-074605D5CD58}" type="pres">
      <dgm:prSet presAssocID="{BB3DE970-AB89-4575-83ED-E8A6D674E27A}" presName="compNode" presStyleCnt="0"/>
      <dgm:spPr/>
    </dgm:pt>
    <dgm:pt modelId="{7028C197-049D-4BA2-9C3A-82D8380D02A9}" type="pres">
      <dgm:prSet presAssocID="{BB3DE970-AB89-4575-83ED-E8A6D674E27A}" presName="bgRect" presStyleLbl="bgShp" presStyleIdx="0" presStyleCnt="4"/>
      <dgm:spPr/>
    </dgm:pt>
    <dgm:pt modelId="{FDB137F0-7173-478E-957C-56136193C470}" type="pres">
      <dgm:prSet presAssocID="{BB3DE970-AB89-4575-83ED-E8A6D674E27A}" presName="iconRect" presStyleLbl="node1" presStyleIdx="0" presStyleCnt="4"/>
      <dgm:spPr>
        <a:blipFill>
          <a:blip xmlns:r="http://schemas.openxmlformats.org/officeDocument/2006/relationships"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a:ln>
          <a:noFill/>
        </a:ln>
      </dgm:spPr>
    </dgm:pt>
    <dgm:pt modelId="{8F7C1DB4-B0EA-407E-AD38-934CF3EFA366}" type="pres">
      <dgm:prSet presAssocID="{BB3DE970-AB89-4575-83ED-E8A6D674E27A}" presName="spaceRect" presStyleCnt="0"/>
      <dgm:spPr/>
    </dgm:pt>
    <dgm:pt modelId="{CCBA149C-AD3F-4F90-B741-ED9F8DA3C430}" type="pres">
      <dgm:prSet presAssocID="{BB3DE970-AB89-4575-83ED-E8A6D674E27A}" presName="parTx" presStyleLbl="revTx" presStyleIdx="0" presStyleCnt="4">
        <dgm:presLayoutVars>
          <dgm:chMax val="0"/>
          <dgm:chPref val="0"/>
        </dgm:presLayoutVars>
      </dgm:prSet>
      <dgm:spPr/>
    </dgm:pt>
    <dgm:pt modelId="{3D2EBD13-906E-4620-807B-169926606F23}" type="pres">
      <dgm:prSet presAssocID="{1C3ABDD3-971C-47BB-A80E-EFCDEC8F1D70}" presName="sibTrans" presStyleCnt="0"/>
      <dgm:spPr/>
    </dgm:pt>
    <dgm:pt modelId="{1B2A62A6-069D-40B0-8B73-43A57C69B08A}" type="pres">
      <dgm:prSet presAssocID="{31EA0958-E02F-4611-81FA-2E1598DF3D03}" presName="compNode" presStyleCnt="0"/>
      <dgm:spPr/>
    </dgm:pt>
    <dgm:pt modelId="{B6C7D2D4-8E24-42A1-9C33-F19CEC19DABE}" type="pres">
      <dgm:prSet presAssocID="{31EA0958-E02F-4611-81FA-2E1598DF3D03}" presName="bgRect" presStyleLbl="bgShp" presStyleIdx="1" presStyleCnt="4"/>
      <dgm:spPr/>
    </dgm:pt>
    <dgm:pt modelId="{C02FB637-ED57-4D66-85D1-07D9AE8D67AC}" type="pres">
      <dgm:prSet presAssocID="{31EA0958-E02F-4611-81FA-2E1598DF3D03}" presName="iconRect" presStyleLbl="node1" presStyleIdx="1" presStyleCnt="4"/>
      <dgm:spPr>
        <a:blipFill>
          <a:blip xmlns:r="http://schemas.openxmlformats.org/officeDocument/2006/relationships"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a:blipFill>
        <a:ln>
          <a:noFill/>
        </a:ln>
      </dgm:spPr>
    </dgm:pt>
    <dgm:pt modelId="{DABD101F-58D8-4CCB-A8C8-812DAD8BCE84}" type="pres">
      <dgm:prSet presAssocID="{31EA0958-E02F-4611-81FA-2E1598DF3D03}" presName="spaceRect" presStyleCnt="0"/>
      <dgm:spPr/>
    </dgm:pt>
    <dgm:pt modelId="{295ECCF8-F709-4D6F-A271-B25CFCD5775C}" type="pres">
      <dgm:prSet presAssocID="{31EA0958-E02F-4611-81FA-2E1598DF3D03}" presName="parTx" presStyleLbl="revTx" presStyleIdx="1" presStyleCnt="4">
        <dgm:presLayoutVars>
          <dgm:chMax val="0"/>
          <dgm:chPref val="0"/>
        </dgm:presLayoutVars>
      </dgm:prSet>
      <dgm:spPr/>
    </dgm:pt>
    <dgm:pt modelId="{ABE1F39F-2569-4018-B43C-F19750993659}" type="pres">
      <dgm:prSet presAssocID="{634757BB-3F52-48EA-A0DA-A258E25A033A}" presName="sibTrans" presStyleCnt="0"/>
      <dgm:spPr/>
    </dgm:pt>
    <dgm:pt modelId="{400A750A-C6A1-4D52-B6E5-152299727AE3}" type="pres">
      <dgm:prSet presAssocID="{A9A11769-F45A-4D79-97F2-3DC8567CBF4F}" presName="compNode" presStyleCnt="0"/>
      <dgm:spPr/>
    </dgm:pt>
    <dgm:pt modelId="{37CF3A76-DFCF-467E-8E19-C21F55C74E61}" type="pres">
      <dgm:prSet presAssocID="{A9A11769-F45A-4D79-97F2-3DC8567CBF4F}" presName="bgRect" presStyleLbl="bgShp" presStyleIdx="2" presStyleCnt="4"/>
      <dgm:spPr/>
    </dgm:pt>
    <dgm:pt modelId="{C89BD3CD-2B47-4E88-A88B-E63CFAF74B78}" type="pres">
      <dgm:prSet presAssocID="{A9A11769-F45A-4D79-97F2-3DC8567CBF4F}" presName="iconRect" presStyleLbl="node1" presStyleIdx="2" presStyleCnt="4"/>
      <dgm:spPr>
        <a:blipFill>
          <a:blip xmlns:r="http://schemas.openxmlformats.org/officeDocument/2006/relationships"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dgm:spPr>
    </dgm:pt>
    <dgm:pt modelId="{214E589F-42E5-4823-B41D-1CA8E5290F2C}" type="pres">
      <dgm:prSet presAssocID="{A9A11769-F45A-4D79-97F2-3DC8567CBF4F}" presName="spaceRect" presStyleCnt="0"/>
      <dgm:spPr/>
    </dgm:pt>
    <dgm:pt modelId="{B16ADC17-3C39-4046-9D5C-A2DFB6B782AD}" type="pres">
      <dgm:prSet presAssocID="{A9A11769-F45A-4D79-97F2-3DC8567CBF4F}" presName="parTx" presStyleLbl="revTx" presStyleIdx="2" presStyleCnt="4">
        <dgm:presLayoutVars>
          <dgm:chMax val="0"/>
          <dgm:chPref val="0"/>
        </dgm:presLayoutVars>
      </dgm:prSet>
      <dgm:spPr/>
    </dgm:pt>
    <dgm:pt modelId="{C0D7E050-52C3-45C0-851A-9702D04227A0}" type="pres">
      <dgm:prSet presAssocID="{77FEC3B7-DF8D-4216-A7FE-15243CBF9419}" presName="sibTrans" presStyleCnt="0"/>
      <dgm:spPr/>
    </dgm:pt>
    <dgm:pt modelId="{FCFE4D1E-3BE4-4AB6-A56C-17FEA9777AA2}" type="pres">
      <dgm:prSet presAssocID="{0A74003A-1342-48E0-BEB3-DAED63D872EB}" presName="compNode" presStyleCnt="0"/>
      <dgm:spPr/>
    </dgm:pt>
    <dgm:pt modelId="{ECDD9C25-800E-4B81-877C-26B5A84D74FC}" type="pres">
      <dgm:prSet presAssocID="{0A74003A-1342-48E0-BEB3-DAED63D872EB}" presName="bgRect" presStyleLbl="bgShp" presStyleIdx="3" presStyleCnt="4"/>
      <dgm:spPr/>
    </dgm:pt>
    <dgm:pt modelId="{A0E1EECE-7831-4566-8C01-F98B3D8FBFED}" type="pres">
      <dgm:prSet presAssocID="{0A74003A-1342-48E0-BEB3-DAED63D872EB}" presName="iconRect" presStyleLbl="node1" presStyleIdx="3" presStyleCnt="4"/>
      <dgm:spPr>
        <a:blipFill>
          <a:blip xmlns:r="http://schemas.openxmlformats.org/officeDocument/2006/relationships"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dgm:spPr>
      <dgm:extLst>
        <a:ext uri="{E40237B7-FDA0-4F09-8148-C483321AD2D9}">
          <dgm14:cNvPr xmlns:dgm14="http://schemas.microsoft.com/office/drawing/2010/diagram" id="0" name="" descr="Storytelling with solid fill"/>
        </a:ext>
      </dgm:extLst>
    </dgm:pt>
    <dgm:pt modelId="{C338FFFA-C4F5-42C3-8ABA-916A1D9939B5}" type="pres">
      <dgm:prSet presAssocID="{0A74003A-1342-48E0-BEB3-DAED63D872EB}" presName="spaceRect" presStyleCnt="0"/>
      <dgm:spPr/>
    </dgm:pt>
    <dgm:pt modelId="{720DAEFF-35C6-40E5-91CF-475E74B42076}" type="pres">
      <dgm:prSet presAssocID="{0A74003A-1342-48E0-BEB3-DAED63D872EB}" presName="parTx" presStyleLbl="revTx" presStyleIdx="3" presStyleCnt="4">
        <dgm:presLayoutVars>
          <dgm:chMax val="0"/>
          <dgm:chPref val="0"/>
        </dgm:presLayoutVars>
      </dgm:prSet>
      <dgm:spPr/>
    </dgm:pt>
  </dgm:ptLst>
  <dgm:cxnLst>
    <dgm:cxn modelId="{EB04AE04-C714-4F83-9E0A-EFA9B7CF2905}" srcId="{B6B28B46-CE42-41D5-B7ED-81684B1795E5}" destId="{31EA0958-E02F-4611-81FA-2E1598DF3D03}" srcOrd="1" destOrd="0" parTransId="{7EF41BC8-3FB7-4104-B325-3688FD839603}" sibTransId="{634757BB-3F52-48EA-A0DA-A258E25A033A}"/>
    <dgm:cxn modelId="{B9CA553C-B48F-4A0D-9BB2-A5787FF27DE8}" type="presOf" srcId="{31EA0958-E02F-4611-81FA-2E1598DF3D03}" destId="{295ECCF8-F709-4D6F-A271-B25CFCD5775C}" srcOrd="0" destOrd="0" presId="urn:microsoft.com/office/officeart/2018/2/layout/IconVerticalSolidList"/>
    <dgm:cxn modelId="{78FD5143-BF93-42C9-9928-488908808714}" type="presOf" srcId="{BB3DE970-AB89-4575-83ED-E8A6D674E27A}" destId="{CCBA149C-AD3F-4F90-B741-ED9F8DA3C430}" srcOrd="0" destOrd="0" presId="urn:microsoft.com/office/officeart/2018/2/layout/IconVerticalSolidList"/>
    <dgm:cxn modelId="{82EC1C95-6E9E-4427-AEE6-C998B09E3CCE}" srcId="{B6B28B46-CE42-41D5-B7ED-81684B1795E5}" destId="{A9A11769-F45A-4D79-97F2-3DC8567CBF4F}" srcOrd="2" destOrd="0" parTransId="{3220C566-6AA5-441F-8C1F-ECDBC537FDBF}" sibTransId="{77FEC3B7-DF8D-4216-A7FE-15243CBF9419}"/>
    <dgm:cxn modelId="{C3644DA3-3E4A-43B7-BAC1-38A475F6CEF0}" type="presOf" srcId="{0A74003A-1342-48E0-BEB3-DAED63D872EB}" destId="{720DAEFF-35C6-40E5-91CF-475E74B42076}" srcOrd="0" destOrd="0" presId="urn:microsoft.com/office/officeart/2018/2/layout/IconVerticalSolidList"/>
    <dgm:cxn modelId="{F2841DA9-81BB-4265-879A-885FC65B2E1F}" type="presOf" srcId="{A9A11769-F45A-4D79-97F2-3DC8567CBF4F}" destId="{B16ADC17-3C39-4046-9D5C-A2DFB6B782AD}" srcOrd="0" destOrd="0" presId="urn:microsoft.com/office/officeart/2018/2/layout/IconVerticalSolidList"/>
    <dgm:cxn modelId="{8DB7EBAA-EAF6-46BC-B3F2-1E60DF219D1E}" type="presOf" srcId="{B6B28B46-CE42-41D5-B7ED-81684B1795E5}" destId="{C893A9DA-C689-4FFC-94A9-3C787E8D45FE}" srcOrd="0" destOrd="0" presId="urn:microsoft.com/office/officeart/2018/2/layout/IconVerticalSolidList"/>
    <dgm:cxn modelId="{1661E5D7-7E04-4795-88F1-5EAD3CF4F9E8}" srcId="{B6B28B46-CE42-41D5-B7ED-81684B1795E5}" destId="{0A74003A-1342-48E0-BEB3-DAED63D872EB}" srcOrd="3" destOrd="0" parTransId="{8F74357A-2B1C-4F0A-8232-D03B8F497674}" sibTransId="{F3664EAB-6D4C-4D6A-95F8-A43315ACF7F0}"/>
    <dgm:cxn modelId="{EF70D6F0-18F9-4902-BF61-07D8F8CFDF32}" srcId="{B6B28B46-CE42-41D5-B7ED-81684B1795E5}" destId="{BB3DE970-AB89-4575-83ED-E8A6D674E27A}" srcOrd="0" destOrd="0" parTransId="{1BD28F84-9658-41B5-BC81-782DEDFE3CD3}" sibTransId="{1C3ABDD3-971C-47BB-A80E-EFCDEC8F1D70}"/>
    <dgm:cxn modelId="{5E91946D-4849-4FE8-B2F6-42F0397DD374}" type="presParOf" srcId="{C893A9DA-C689-4FFC-94A9-3C787E8D45FE}" destId="{01E3D28D-1D10-4563-A14C-074605D5CD58}" srcOrd="0" destOrd="0" presId="urn:microsoft.com/office/officeart/2018/2/layout/IconVerticalSolidList"/>
    <dgm:cxn modelId="{A96952B6-4257-4F55-8090-6BC3A5695115}" type="presParOf" srcId="{01E3D28D-1D10-4563-A14C-074605D5CD58}" destId="{7028C197-049D-4BA2-9C3A-82D8380D02A9}" srcOrd="0" destOrd="0" presId="urn:microsoft.com/office/officeart/2018/2/layout/IconVerticalSolidList"/>
    <dgm:cxn modelId="{101F6591-E657-4FA5-B7E6-51E49CC89893}" type="presParOf" srcId="{01E3D28D-1D10-4563-A14C-074605D5CD58}" destId="{FDB137F0-7173-478E-957C-56136193C470}" srcOrd="1" destOrd="0" presId="urn:microsoft.com/office/officeart/2018/2/layout/IconVerticalSolidList"/>
    <dgm:cxn modelId="{18239E42-17A9-48F7-B628-BBC2DFA1D6FB}" type="presParOf" srcId="{01E3D28D-1D10-4563-A14C-074605D5CD58}" destId="{8F7C1DB4-B0EA-407E-AD38-934CF3EFA366}" srcOrd="2" destOrd="0" presId="urn:microsoft.com/office/officeart/2018/2/layout/IconVerticalSolidList"/>
    <dgm:cxn modelId="{088DC23F-9D19-4DF4-B065-1795F34ECB2E}" type="presParOf" srcId="{01E3D28D-1D10-4563-A14C-074605D5CD58}" destId="{CCBA149C-AD3F-4F90-B741-ED9F8DA3C430}" srcOrd="3" destOrd="0" presId="urn:microsoft.com/office/officeart/2018/2/layout/IconVerticalSolidList"/>
    <dgm:cxn modelId="{36694BDF-25E9-494B-B758-B5FB8D2861F4}" type="presParOf" srcId="{C893A9DA-C689-4FFC-94A9-3C787E8D45FE}" destId="{3D2EBD13-906E-4620-807B-169926606F23}" srcOrd="1" destOrd="0" presId="urn:microsoft.com/office/officeart/2018/2/layout/IconVerticalSolidList"/>
    <dgm:cxn modelId="{898FE294-046F-48FE-AF40-F94E5613682E}" type="presParOf" srcId="{C893A9DA-C689-4FFC-94A9-3C787E8D45FE}" destId="{1B2A62A6-069D-40B0-8B73-43A57C69B08A}" srcOrd="2" destOrd="0" presId="urn:microsoft.com/office/officeart/2018/2/layout/IconVerticalSolidList"/>
    <dgm:cxn modelId="{66C3C220-F1FF-4B48-AE82-93F703AFC9FA}" type="presParOf" srcId="{1B2A62A6-069D-40B0-8B73-43A57C69B08A}" destId="{B6C7D2D4-8E24-42A1-9C33-F19CEC19DABE}" srcOrd="0" destOrd="0" presId="urn:microsoft.com/office/officeart/2018/2/layout/IconVerticalSolidList"/>
    <dgm:cxn modelId="{0A061D40-7679-4091-8770-954DA232A16B}" type="presParOf" srcId="{1B2A62A6-069D-40B0-8B73-43A57C69B08A}" destId="{C02FB637-ED57-4D66-85D1-07D9AE8D67AC}" srcOrd="1" destOrd="0" presId="urn:microsoft.com/office/officeart/2018/2/layout/IconVerticalSolidList"/>
    <dgm:cxn modelId="{A1EDC888-ADC9-4AAD-A34C-8B1BB662425C}" type="presParOf" srcId="{1B2A62A6-069D-40B0-8B73-43A57C69B08A}" destId="{DABD101F-58D8-4CCB-A8C8-812DAD8BCE84}" srcOrd="2" destOrd="0" presId="urn:microsoft.com/office/officeart/2018/2/layout/IconVerticalSolidList"/>
    <dgm:cxn modelId="{ACA636E0-0E83-4FD3-A532-364C910B71EF}" type="presParOf" srcId="{1B2A62A6-069D-40B0-8B73-43A57C69B08A}" destId="{295ECCF8-F709-4D6F-A271-B25CFCD5775C}" srcOrd="3" destOrd="0" presId="urn:microsoft.com/office/officeart/2018/2/layout/IconVerticalSolidList"/>
    <dgm:cxn modelId="{BF2FB38B-3D6B-442D-A8C0-91674B90B943}" type="presParOf" srcId="{C893A9DA-C689-4FFC-94A9-3C787E8D45FE}" destId="{ABE1F39F-2569-4018-B43C-F19750993659}" srcOrd="3" destOrd="0" presId="urn:microsoft.com/office/officeart/2018/2/layout/IconVerticalSolidList"/>
    <dgm:cxn modelId="{69078CD0-91C3-49F6-B2B0-F66748AD3C33}" type="presParOf" srcId="{C893A9DA-C689-4FFC-94A9-3C787E8D45FE}" destId="{400A750A-C6A1-4D52-B6E5-152299727AE3}" srcOrd="4" destOrd="0" presId="urn:microsoft.com/office/officeart/2018/2/layout/IconVerticalSolidList"/>
    <dgm:cxn modelId="{2DA9BB2D-DD16-4DA9-B0E3-DEF18D85C19B}" type="presParOf" srcId="{400A750A-C6A1-4D52-B6E5-152299727AE3}" destId="{37CF3A76-DFCF-467E-8E19-C21F55C74E61}" srcOrd="0" destOrd="0" presId="urn:microsoft.com/office/officeart/2018/2/layout/IconVerticalSolidList"/>
    <dgm:cxn modelId="{8073B538-DCBE-4C43-A211-EDD7A2BE2668}" type="presParOf" srcId="{400A750A-C6A1-4D52-B6E5-152299727AE3}" destId="{C89BD3CD-2B47-4E88-A88B-E63CFAF74B78}" srcOrd="1" destOrd="0" presId="urn:microsoft.com/office/officeart/2018/2/layout/IconVerticalSolidList"/>
    <dgm:cxn modelId="{490D4307-E5E6-42A2-B6C4-2AE793F004AB}" type="presParOf" srcId="{400A750A-C6A1-4D52-B6E5-152299727AE3}" destId="{214E589F-42E5-4823-B41D-1CA8E5290F2C}" srcOrd="2" destOrd="0" presId="urn:microsoft.com/office/officeart/2018/2/layout/IconVerticalSolidList"/>
    <dgm:cxn modelId="{558F065C-56D3-4536-9145-26AD3A0A4B28}" type="presParOf" srcId="{400A750A-C6A1-4D52-B6E5-152299727AE3}" destId="{B16ADC17-3C39-4046-9D5C-A2DFB6B782AD}" srcOrd="3" destOrd="0" presId="urn:microsoft.com/office/officeart/2018/2/layout/IconVerticalSolidList"/>
    <dgm:cxn modelId="{2FA32E1A-0B5D-4884-90E9-486E8F9FC9A2}" type="presParOf" srcId="{C893A9DA-C689-4FFC-94A9-3C787E8D45FE}" destId="{C0D7E050-52C3-45C0-851A-9702D04227A0}" srcOrd="5" destOrd="0" presId="urn:microsoft.com/office/officeart/2018/2/layout/IconVerticalSolidList"/>
    <dgm:cxn modelId="{20BBF982-6BB1-4B33-BB8C-586971FE2A2F}" type="presParOf" srcId="{C893A9DA-C689-4FFC-94A9-3C787E8D45FE}" destId="{FCFE4D1E-3BE4-4AB6-A56C-17FEA9777AA2}" srcOrd="6" destOrd="0" presId="urn:microsoft.com/office/officeart/2018/2/layout/IconVerticalSolidList"/>
    <dgm:cxn modelId="{94D9A23A-2797-4CC3-9D73-8CBF10E82CCA}" type="presParOf" srcId="{FCFE4D1E-3BE4-4AB6-A56C-17FEA9777AA2}" destId="{ECDD9C25-800E-4B81-877C-26B5A84D74FC}" srcOrd="0" destOrd="0" presId="urn:microsoft.com/office/officeart/2018/2/layout/IconVerticalSolidList"/>
    <dgm:cxn modelId="{A8BFEB0A-6C7A-4D3F-B2C3-4BC5E9CFC7DF}" type="presParOf" srcId="{FCFE4D1E-3BE4-4AB6-A56C-17FEA9777AA2}" destId="{A0E1EECE-7831-4566-8C01-F98B3D8FBFED}" srcOrd="1" destOrd="0" presId="urn:microsoft.com/office/officeart/2018/2/layout/IconVerticalSolidList"/>
    <dgm:cxn modelId="{BF018D15-E417-4AA5-84C9-CE171AFF6759}" type="presParOf" srcId="{FCFE4D1E-3BE4-4AB6-A56C-17FEA9777AA2}" destId="{C338FFFA-C4F5-42C3-8ABA-916A1D9939B5}" srcOrd="2" destOrd="0" presId="urn:microsoft.com/office/officeart/2018/2/layout/IconVerticalSolidList"/>
    <dgm:cxn modelId="{93BDA426-ACC0-40F5-99F1-F5CCEBA25A7C}" type="presParOf" srcId="{FCFE4D1E-3BE4-4AB6-A56C-17FEA9777AA2}" destId="{720DAEFF-35C6-40E5-91CF-475E74B42076}"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BE4FF14E-28AB-4C29-A06F-8CE61C7017EF}" type="doc">
      <dgm:prSet loTypeId="urn:microsoft.com/office/officeart/2008/layout/LinedList" loCatId="list" qsTypeId="urn:microsoft.com/office/officeart/2005/8/quickstyle/simple1" qsCatId="simple" csTypeId="urn:microsoft.com/office/officeart/2005/8/colors/accent2_2" csCatId="accent2" phldr="1"/>
      <dgm:spPr/>
      <dgm:t>
        <a:bodyPr/>
        <a:lstStyle/>
        <a:p>
          <a:endParaRPr lang="en-US"/>
        </a:p>
      </dgm:t>
    </dgm:pt>
    <dgm:pt modelId="{C1E21A1C-04E0-4EF5-8E2A-59D21B36972C}">
      <dgm:prSet/>
      <dgm:spPr/>
      <dgm:t>
        <a:bodyPr/>
        <a:lstStyle/>
        <a:p>
          <a:r>
            <a:rPr lang="en-US" dirty="0">
              <a:latin typeface="Arial" panose="020B0604020202020204" pitchFamily="34" charset="0"/>
              <a:cs typeface="Arial" panose="020B0604020202020204" pitchFamily="34" charset="0"/>
            </a:rPr>
            <a:t>Resources to help </a:t>
          </a:r>
          <a:r>
            <a:rPr lang="en-US" dirty="0">
              <a:latin typeface="Arial" panose="020B0604020202020204" pitchFamily="34" charset="0"/>
              <a:cs typeface="Arial" panose="020B0604020202020204" pitchFamily="34" charset="0"/>
              <a:hlinkClick xmlns:r="http://schemas.openxmlformats.org/officeDocument/2006/relationships" r:id="rId1"/>
            </a:rPr>
            <a:t>private enterprises </a:t>
          </a:r>
          <a:r>
            <a:rPr lang="en-US" dirty="0">
              <a:latin typeface="Arial" panose="020B0604020202020204" pitchFamily="34" charset="0"/>
              <a:cs typeface="Arial" panose="020B0604020202020204" pitchFamily="34" charset="0"/>
            </a:rPr>
            <a:t>and </a:t>
          </a:r>
          <a:r>
            <a:rPr lang="en-US" dirty="0">
              <a:latin typeface="Arial" panose="020B0604020202020204" pitchFamily="34" charset="0"/>
              <a:cs typeface="Arial" panose="020B0604020202020204" pitchFamily="34" charset="0"/>
              <a:hlinkClick xmlns:r="http://schemas.openxmlformats.org/officeDocument/2006/relationships" r:id="rId2"/>
            </a:rPr>
            <a:t>not-for-profit organizations </a:t>
          </a:r>
          <a:endParaRPr lang="en-US" dirty="0">
            <a:latin typeface="Arial" panose="020B0604020202020204" pitchFamily="34" charset="0"/>
            <a:cs typeface="Arial" panose="020B0604020202020204" pitchFamily="34" charset="0"/>
          </a:endParaRPr>
        </a:p>
      </dgm:t>
    </dgm:pt>
    <dgm:pt modelId="{762F303B-1F84-4885-89DC-B8A10B28A577}" type="parTrans" cxnId="{8CE3077A-1357-4262-9993-8FC4017864AF}">
      <dgm:prSet/>
      <dgm:spPr/>
      <dgm:t>
        <a:bodyPr/>
        <a:lstStyle/>
        <a:p>
          <a:endParaRPr lang="en-US"/>
        </a:p>
      </dgm:t>
    </dgm:pt>
    <dgm:pt modelId="{F2BB6B53-EBC7-481F-9F0A-CFB1BE9EAB0E}" type="sibTrans" cxnId="{8CE3077A-1357-4262-9993-8FC4017864AF}">
      <dgm:prSet/>
      <dgm:spPr/>
      <dgm:t>
        <a:bodyPr/>
        <a:lstStyle/>
        <a:p>
          <a:endParaRPr lang="en-US"/>
        </a:p>
      </dgm:t>
    </dgm:pt>
    <dgm:pt modelId="{96A4190A-A442-420C-B672-8F50710B3C61}">
      <dgm:prSet/>
      <dgm:spPr/>
      <dgm:t>
        <a:bodyPr/>
        <a:lstStyle/>
        <a:p>
          <a:r>
            <a:rPr lang="en-US" dirty="0">
              <a:latin typeface="Arial" panose="020B0604020202020204" pitchFamily="34" charset="0"/>
              <a:cs typeface="Arial" panose="020B0604020202020204" pitchFamily="34" charset="0"/>
            </a:rPr>
            <a:t>Resource for financial statements prepared in accordance with IFRS Standards, </a:t>
          </a:r>
          <a:r>
            <a:rPr lang="en-US" dirty="0">
              <a:latin typeface="Arial" panose="020B0604020202020204" pitchFamily="34" charset="0"/>
              <a:cs typeface="Arial" panose="020B0604020202020204" pitchFamily="34" charset="0"/>
              <a:hlinkClick xmlns:r="http://schemas.openxmlformats.org/officeDocument/2006/relationships" r:id="rId3"/>
            </a:rPr>
            <a:t>Going Concern and Liquidity Risk</a:t>
          </a:r>
          <a:endParaRPr lang="en-US" dirty="0">
            <a:latin typeface="Arial" panose="020B0604020202020204" pitchFamily="34" charset="0"/>
            <a:cs typeface="Arial" panose="020B0604020202020204" pitchFamily="34" charset="0"/>
          </a:endParaRPr>
        </a:p>
      </dgm:t>
    </dgm:pt>
    <dgm:pt modelId="{CC1091ED-1849-4A14-86D3-EDBC547E04D0}" type="parTrans" cxnId="{D4F1C74C-345D-41AB-A07B-976D567C749A}">
      <dgm:prSet/>
      <dgm:spPr/>
      <dgm:t>
        <a:bodyPr/>
        <a:lstStyle/>
        <a:p>
          <a:endParaRPr lang="en-US"/>
        </a:p>
      </dgm:t>
    </dgm:pt>
    <dgm:pt modelId="{0FF698C3-AED2-4D21-A58E-54121CA50837}" type="sibTrans" cxnId="{D4F1C74C-345D-41AB-A07B-976D567C749A}">
      <dgm:prSet/>
      <dgm:spPr/>
      <dgm:t>
        <a:bodyPr/>
        <a:lstStyle/>
        <a:p>
          <a:endParaRPr lang="en-US"/>
        </a:p>
      </dgm:t>
    </dgm:pt>
    <dgm:pt modelId="{784EF313-AE2A-4937-9370-435335ADA9CF}">
      <dgm:prSet/>
      <dgm:spPr/>
      <dgm:t>
        <a:bodyPr/>
        <a:lstStyle/>
        <a:p>
          <a:r>
            <a:rPr lang="en-US" dirty="0">
              <a:latin typeface="Arial" panose="020B0604020202020204" pitchFamily="34" charset="0"/>
              <a:cs typeface="Arial" panose="020B0604020202020204" pitchFamily="34" charset="0"/>
            </a:rPr>
            <a:t>Joint publication with the Canadian Audit and Assurance Board (AASB) - </a:t>
          </a:r>
          <a:r>
            <a:rPr lang="en-US" dirty="0">
              <a:latin typeface="Arial" panose="020B0604020202020204" pitchFamily="34" charset="0"/>
              <a:cs typeface="Arial" panose="020B0604020202020204" pitchFamily="34" charset="0"/>
              <a:hlinkClick xmlns:r="http://schemas.openxmlformats.org/officeDocument/2006/relationships" r:id="rId4"/>
            </a:rPr>
            <a:t>Close Call Going Concern Assessments</a:t>
          </a:r>
          <a:endParaRPr lang="en-US" dirty="0">
            <a:latin typeface="Arial" panose="020B0604020202020204" pitchFamily="34" charset="0"/>
            <a:cs typeface="Arial" panose="020B0604020202020204" pitchFamily="34" charset="0"/>
          </a:endParaRPr>
        </a:p>
      </dgm:t>
    </dgm:pt>
    <dgm:pt modelId="{D28DD3AF-9A21-43F1-9032-392C9FC9FE69}" type="parTrans" cxnId="{D2D404CA-B0CF-46FC-B9C3-C666C4706F4C}">
      <dgm:prSet/>
      <dgm:spPr/>
      <dgm:t>
        <a:bodyPr/>
        <a:lstStyle/>
        <a:p>
          <a:endParaRPr lang="en-US"/>
        </a:p>
      </dgm:t>
    </dgm:pt>
    <dgm:pt modelId="{6D497AF3-6447-4A57-A009-019ACB69164F}" type="sibTrans" cxnId="{D2D404CA-B0CF-46FC-B9C3-C666C4706F4C}">
      <dgm:prSet/>
      <dgm:spPr/>
      <dgm:t>
        <a:bodyPr/>
        <a:lstStyle/>
        <a:p>
          <a:endParaRPr lang="en-US"/>
        </a:p>
      </dgm:t>
    </dgm:pt>
    <dgm:pt modelId="{63308B3C-6CF5-4FE0-B05F-655C1918050F}" type="pres">
      <dgm:prSet presAssocID="{BE4FF14E-28AB-4C29-A06F-8CE61C7017EF}" presName="vert0" presStyleCnt="0">
        <dgm:presLayoutVars>
          <dgm:dir/>
          <dgm:animOne val="branch"/>
          <dgm:animLvl val="lvl"/>
        </dgm:presLayoutVars>
      </dgm:prSet>
      <dgm:spPr/>
    </dgm:pt>
    <dgm:pt modelId="{EC5738D5-A996-46DC-ADDC-4C37313F44D2}" type="pres">
      <dgm:prSet presAssocID="{C1E21A1C-04E0-4EF5-8E2A-59D21B36972C}" presName="thickLine" presStyleLbl="alignNode1" presStyleIdx="0" presStyleCnt="3"/>
      <dgm:spPr/>
    </dgm:pt>
    <dgm:pt modelId="{AB11AF05-3D03-4D7F-A7D3-86F7FBCA7EA9}" type="pres">
      <dgm:prSet presAssocID="{C1E21A1C-04E0-4EF5-8E2A-59D21B36972C}" presName="horz1" presStyleCnt="0"/>
      <dgm:spPr/>
    </dgm:pt>
    <dgm:pt modelId="{DA92A69E-B155-4474-90F5-53D06049D8FC}" type="pres">
      <dgm:prSet presAssocID="{C1E21A1C-04E0-4EF5-8E2A-59D21B36972C}" presName="tx1" presStyleLbl="revTx" presStyleIdx="0" presStyleCnt="3"/>
      <dgm:spPr/>
    </dgm:pt>
    <dgm:pt modelId="{E8261C62-3CD8-4CC6-9EA4-F5CD60CA75F1}" type="pres">
      <dgm:prSet presAssocID="{C1E21A1C-04E0-4EF5-8E2A-59D21B36972C}" presName="vert1" presStyleCnt="0"/>
      <dgm:spPr/>
    </dgm:pt>
    <dgm:pt modelId="{0C6F7CBF-6DDD-413E-AFA8-46C2C4F3C1EE}" type="pres">
      <dgm:prSet presAssocID="{96A4190A-A442-420C-B672-8F50710B3C61}" presName="thickLine" presStyleLbl="alignNode1" presStyleIdx="1" presStyleCnt="3"/>
      <dgm:spPr/>
    </dgm:pt>
    <dgm:pt modelId="{46255508-1F21-42FC-A3DD-443DBB58D4EB}" type="pres">
      <dgm:prSet presAssocID="{96A4190A-A442-420C-B672-8F50710B3C61}" presName="horz1" presStyleCnt="0"/>
      <dgm:spPr/>
    </dgm:pt>
    <dgm:pt modelId="{E7F6ECF2-EB62-44E2-9DBF-1CD7BB3219EA}" type="pres">
      <dgm:prSet presAssocID="{96A4190A-A442-420C-B672-8F50710B3C61}" presName="tx1" presStyleLbl="revTx" presStyleIdx="1" presStyleCnt="3"/>
      <dgm:spPr/>
    </dgm:pt>
    <dgm:pt modelId="{A4FA9E66-1253-46C2-BA38-66C781D4E8AE}" type="pres">
      <dgm:prSet presAssocID="{96A4190A-A442-420C-B672-8F50710B3C61}" presName="vert1" presStyleCnt="0"/>
      <dgm:spPr/>
    </dgm:pt>
    <dgm:pt modelId="{6BEDAD82-6436-46A5-8397-A71C116915BD}" type="pres">
      <dgm:prSet presAssocID="{784EF313-AE2A-4937-9370-435335ADA9CF}" presName="thickLine" presStyleLbl="alignNode1" presStyleIdx="2" presStyleCnt="3"/>
      <dgm:spPr/>
    </dgm:pt>
    <dgm:pt modelId="{90488CAF-027B-42D0-B9A9-8DB6E19C279C}" type="pres">
      <dgm:prSet presAssocID="{784EF313-AE2A-4937-9370-435335ADA9CF}" presName="horz1" presStyleCnt="0"/>
      <dgm:spPr/>
    </dgm:pt>
    <dgm:pt modelId="{D9FCEC96-2A89-4A7A-84C2-70407D809AC3}" type="pres">
      <dgm:prSet presAssocID="{784EF313-AE2A-4937-9370-435335ADA9CF}" presName="tx1" presStyleLbl="revTx" presStyleIdx="2" presStyleCnt="3"/>
      <dgm:spPr/>
    </dgm:pt>
    <dgm:pt modelId="{29D8E65C-EE90-4A6A-9599-48B80D8001DA}" type="pres">
      <dgm:prSet presAssocID="{784EF313-AE2A-4937-9370-435335ADA9CF}" presName="vert1" presStyleCnt="0"/>
      <dgm:spPr/>
    </dgm:pt>
  </dgm:ptLst>
  <dgm:cxnLst>
    <dgm:cxn modelId="{9DF23106-1408-403B-99F8-8F084791CC88}" type="presOf" srcId="{784EF313-AE2A-4937-9370-435335ADA9CF}" destId="{D9FCEC96-2A89-4A7A-84C2-70407D809AC3}" srcOrd="0" destOrd="0" presId="urn:microsoft.com/office/officeart/2008/layout/LinedList"/>
    <dgm:cxn modelId="{F9FF4062-D582-406E-9875-493BD8E7BC15}" type="presOf" srcId="{C1E21A1C-04E0-4EF5-8E2A-59D21B36972C}" destId="{DA92A69E-B155-4474-90F5-53D06049D8FC}" srcOrd="0" destOrd="0" presId="urn:microsoft.com/office/officeart/2008/layout/LinedList"/>
    <dgm:cxn modelId="{D4F1C74C-345D-41AB-A07B-976D567C749A}" srcId="{BE4FF14E-28AB-4C29-A06F-8CE61C7017EF}" destId="{96A4190A-A442-420C-B672-8F50710B3C61}" srcOrd="1" destOrd="0" parTransId="{CC1091ED-1849-4A14-86D3-EDBC547E04D0}" sibTransId="{0FF698C3-AED2-4D21-A58E-54121CA50837}"/>
    <dgm:cxn modelId="{8CE3077A-1357-4262-9993-8FC4017864AF}" srcId="{BE4FF14E-28AB-4C29-A06F-8CE61C7017EF}" destId="{C1E21A1C-04E0-4EF5-8E2A-59D21B36972C}" srcOrd="0" destOrd="0" parTransId="{762F303B-1F84-4885-89DC-B8A10B28A577}" sibTransId="{F2BB6B53-EBC7-481F-9F0A-CFB1BE9EAB0E}"/>
    <dgm:cxn modelId="{85900EAB-25AC-4B91-8556-FC76465535D6}" type="presOf" srcId="{BE4FF14E-28AB-4C29-A06F-8CE61C7017EF}" destId="{63308B3C-6CF5-4FE0-B05F-655C1918050F}" srcOrd="0" destOrd="0" presId="urn:microsoft.com/office/officeart/2008/layout/LinedList"/>
    <dgm:cxn modelId="{D54649BB-6041-43C4-9E31-0F9D371EBCB3}" type="presOf" srcId="{96A4190A-A442-420C-B672-8F50710B3C61}" destId="{E7F6ECF2-EB62-44E2-9DBF-1CD7BB3219EA}" srcOrd="0" destOrd="0" presId="urn:microsoft.com/office/officeart/2008/layout/LinedList"/>
    <dgm:cxn modelId="{D2D404CA-B0CF-46FC-B9C3-C666C4706F4C}" srcId="{BE4FF14E-28AB-4C29-A06F-8CE61C7017EF}" destId="{784EF313-AE2A-4937-9370-435335ADA9CF}" srcOrd="2" destOrd="0" parTransId="{D28DD3AF-9A21-43F1-9032-392C9FC9FE69}" sibTransId="{6D497AF3-6447-4A57-A009-019ACB69164F}"/>
    <dgm:cxn modelId="{8E853EFA-C2CC-466B-AF03-510271DB4078}" type="presParOf" srcId="{63308B3C-6CF5-4FE0-B05F-655C1918050F}" destId="{EC5738D5-A996-46DC-ADDC-4C37313F44D2}" srcOrd="0" destOrd="0" presId="urn:microsoft.com/office/officeart/2008/layout/LinedList"/>
    <dgm:cxn modelId="{B803B306-A243-4909-BE84-AF11A3848300}" type="presParOf" srcId="{63308B3C-6CF5-4FE0-B05F-655C1918050F}" destId="{AB11AF05-3D03-4D7F-A7D3-86F7FBCA7EA9}" srcOrd="1" destOrd="0" presId="urn:microsoft.com/office/officeart/2008/layout/LinedList"/>
    <dgm:cxn modelId="{6399BF34-F4BD-4960-966A-8D464EF5F7A0}" type="presParOf" srcId="{AB11AF05-3D03-4D7F-A7D3-86F7FBCA7EA9}" destId="{DA92A69E-B155-4474-90F5-53D06049D8FC}" srcOrd="0" destOrd="0" presId="urn:microsoft.com/office/officeart/2008/layout/LinedList"/>
    <dgm:cxn modelId="{5748766C-296C-407B-9907-3C0BBEF271FF}" type="presParOf" srcId="{AB11AF05-3D03-4D7F-A7D3-86F7FBCA7EA9}" destId="{E8261C62-3CD8-4CC6-9EA4-F5CD60CA75F1}" srcOrd="1" destOrd="0" presId="urn:microsoft.com/office/officeart/2008/layout/LinedList"/>
    <dgm:cxn modelId="{DE549BD5-ED2E-4D42-8367-0D826F217FEE}" type="presParOf" srcId="{63308B3C-6CF5-4FE0-B05F-655C1918050F}" destId="{0C6F7CBF-6DDD-413E-AFA8-46C2C4F3C1EE}" srcOrd="2" destOrd="0" presId="urn:microsoft.com/office/officeart/2008/layout/LinedList"/>
    <dgm:cxn modelId="{5A615921-9252-417D-B7BE-10FDD43FDA44}" type="presParOf" srcId="{63308B3C-6CF5-4FE0-B05F-655C1918050F}" destId="{46255508-1F21-42FC-A3DD-443DBB58D4EB}" srcOrd="3" destOrd="0" presId="urn:microsoft.com/office/officeart/2008/layout/LinedList"/>
    <dgm:cxn modelId="{3D0BF8F5-643B-4707-ABCE-A36DE1723FE2}" type="presParOf" srcId="{46255508-1F21-42FC-A3DD-443DBB58D4EB}" destId="{E7F6ECF2-EB62-44E2-9DBF-1CD7BB3219EA}" srcOrd="0" destOrd="0" presId="urn:microsoft.com/office/officeart/2008/layout/LinedList"/>
    <dgm:cxn modelId="{F4A6BF92-B905-4EDC-A8B8-3B2FE8C17C62}" type="presParOf" srcId="{46255508-1F21-42FC-A3DD-443DBB58D4EB}" destId="{A4FA9E66-1253-46C2-BA38-66C781D4E8AE}" srcOrd="1" destOrd="0" presId="urn:microsoft.com/office/officeart/2008/layout/LinedList"/>
    <dgm:cxn modelId="{B99D7ED1-D8BB-435A-A556-4B05ACB641D8}" type="presParOf" srcId="{63308B3C-6CF5-4FE0-B05F-655C1918050F}" destId="{6BEDAD82-6436-46A5-8397-A71C116915BD}" srcOrd="4" destOrd="0" presId="urn:microsoft.com/office/officeart/2008/layout/LinedList"/>
    <dgm:cxn modelId="{95EF95CB-F30E-4E12-AA21-22160523D35E}" type="presParOf" srcId="{63308B3C-6CF5-4FE0-B05F-655C1918050F}" destId="{90488CAF-027B-42D0-B9A9-8DB6E19C279C}" srcOrd="5" destOrd="0" presId="urn:microsoft.com/office/officeart/2008/layout/LinedList"/>
    <dgm:cxn modelId="{9CB2F3B5-5039-43B2-9306-A735418D0271}" type="presParOf" srcId="{90488CAF-027B-42D0-B9A9-8DB6E19C279C}" destId="{D9FCEC96-2A89-4A7A-84C2-70407D809AC3}" srcOrd="0" destOrd="0" presId="urn:microsoft.com/office/officeart/2008/layout/LinedList"/>
    <dgm:cxn modelId="{F8FBA361-59F2-45F8-A1D5-79F891B3A966}" type="presParOf" srcId="{90488CAF-027B-42D0-B9A9-8DB6E19C279C}" destId="{29D8E65C-EE90-4A6A-9599-48B80D8001DA}" srcOrd="1" destOrd="0" presId="urn:microsoft.com/office/officeart/2008/layout/LinedLis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8F4CDD2-FEED-4685-A145-9C33DB83404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79801242-F06A-4B09-8EC5-0B7DEF5575FC}">
      <dgm:prSet phldrT="[Text]" custT="1"/>
      <dgm:spPr/>
      <dgm:t>
        <a:bodyPr/>
        <a:lstStyle/>
        <a:p>
          <a:r>
            <a:rPr lang="en-US" sz="5400">
              <a:latin typeface="Arial" panose="020B0604020202020204" pitchFamily="34" charset="0"/>
              <a:cs typeface="Arial" panose="020B0604020202020204" pitchFamily="34" charset="0"/>
            </a:rPr>
            <a:t>What did we learn?</a:t>
          </a:r>
        </a:p>
      </dgm:t>
    </dgm:pt>
    <dgm:pt modelId="{F43DC6CF-50CF-4F88-8A1B-2553BBDD561D}" type="parTrans" cxnId="{E351D3C5-A9A2-4197-A54F-5F4E1A77386A}">
      <dgm:prSet/>
      <dgm:spPr/>
      <dgm:t>
        <a:bodyPr/>
        <a:lstStyle/>
        <a:p>
          <a:endParaRPr lang="en-US"/>
        </a:p>
      </dgm:t>
    </dgm:pt>
    <dgm:pt modelId="{25B192BD-5191-45BC-9FD8-5475D3648710}" type="sibTrans" cxnId="{E351D3C5-A9A2-4197-A54F-5F4E1A77386A}">
      <dgm:prSet/>
      <dgm:spPr/>
      <dgm:t>
        <a:bodyPr/>
        <a:lstStyle/>
        <a:p>
          <a:endParaRPr lang="en-US"/>
        </a:p>
      </dgm:t>
    </dgm:pt>
    <dgm:pt modelId="{4358AE97-C443-449C-AFD1-F5D753C21A69}" type="pres">
      <dgm:prSet presAssocID="{88F4CDD2-FEED-4685-A145-9C33DB83404A}" presName="diagram" presStyleCnt="0">
        <dgm:presLayoutVars>
          <dgm:dir/>
          <dgm:resizeHandles val="exact"/>
        </dgm:presLayoutVars>
      </dgm:prSet>
      <dgm:spPr/>
    </dgm:pt>
    <dgm:pt modelId="{BA535D82-A393-4704-AEE2-C6E6593BA896}" type="pres">
      <dgm:prSet presAssocID="{79801242-F06A-4B09-8EC5-0B7DEF5575FC}" presName="node" presStyleLbl="node1" presStyleIdx="0" presStyleCnt="1" custLinFactNeighborX="212" custLinFactNeighborY="1414">
        <dgm:presLayoutVars>
          <dgm:bulletEnabled val="1"/>
        </dgm:presLayoutVars>
      </dgm:prSet>
      <dgm:spPr/>
    </dgm:pt>
  </dgm:ptLst>
  <dgm:cxnLst>
    <dgm:cxn modelId="{64D0F189-9EC7-42FF-A760-21EDED0A427A}" type="presOf" srcId="{88F4CDD2-FEED-4685-A145-9C33DB83404A}" destId="{4358AE97-C443-449C-AFD1-F5D753C21A69}" srcOrd="0" destOrd="0" presId="urn:microsoft.com/office/officeart/2005/8/layout/default"/>
    <dgm:cxn modelId="{E351D3C5-A9A2-4197-A54F-5F4E1A77386A}" srcId="{88F4CDD2-FEED-4685-A145-9C33DB83404A}" destId="{79801242-F06A-4B09-8EC5-0B7DEF5575FC}" srcOrd="0" destOrd="0" parTransId="{F43DC6CF-50CF-4F88-8A1B-2553BBDD561D}" sibTransId="{25B192BD-5191-45BC-9FD8-5475D3648710}"/>
    <dgm:cxn modelId="{AA1947D9-0216-45A5-AE33-DC70768E9E24}" type="presOf" srcId="{79801242-F06A-4B09-8EC5-0B7DEF5575FC}" destId="{BA535D82-A393-4704-AEE2-C6E6593BA896}" srcOrd="0" destOrd="0" presId="urn:microsoft.com/office/officeart/2005/8/layout/default"/>
    <dgm:cxn modelId="{1A21A523-FFF9-4FD3-AAE1-B9ADD141EB72}" type="presParOf" srcId="{4358AE97-C443-449C-AFD1-F5D753C21A69}" destId="{BA535D82-A393-4704-AEE2-C6E6593BA896}" srcOrd="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ABB2BD91-75E3-4170-BA26-D797362CD470}" type="doc">
      <dgm:prSet loTypeId="urn:microsoft.com/office/officeart/2005/8/layout/list1" loCatId="list" qsTypeId="urn:microsoft.com/office/officeart/2005/8/quickstyle/simple4" qsCatId="simple" csTypeId="urn:microsoft.com/office/officeart/2005/8/colors/accent1_2" csCatId="accent1" phldr="1"/>
      <dgm:spPr/>
      <dgm:t>
        <a:bodyPr/>
        <a:lstStyle/>
        <a:p>
          <a:endParaRPr lang="en-US"/>
        </a:p>
      </dgm:t>
    </dgm:pt>
    <dgm:pt modelId="{FB84ABB2-1B5A-4E41-A53F-2E541A8BBD09}">
      <dgm:prSet custT="1"/>
      <dgm:spPr/>
      <dgm:t>
        <a:bodyPr/>
        <a:lstStyle/>
        <a:p>
          <a:endParaRPr lang="en-US" sz="2200">
            <a:latin typeface="Arial" panose="020B0604020202020204" pitchFamily="34" charset="0"/>
            <a:cs typeface="Arial" panose="020B0604020202020204" pitchFamily="34" charset="0"/>
          </a:endParaRPr>
        </a:p>
        <a:p>
          <a:r>
            <a:rPr lang="en-US" sz="2200">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Objective</a:t>
          </a:r>
        </a:p>
        <a:p>
          <a:endParaRPr lang="en-US" sz="2000">
            <a:latin typeface="Arial" panose="020B0604020202020204" pitchFamily="34" charset="0"/>
            <a:cs typeface="Arial" panose="020B0604020202020204" pitchFamily="34" charset="0"/>
          </a:endParaRPr>
        </a:p>
      </dgm:t>
    </dgm:pt>
    <dgm:pt modelId="{4E05D094-D32C-4272-9933-FFB0E624B572}" type="parTrans" cxnId="{D25B0680-D500-4CC3-85E9-FD315ECC9890}">
      <dgm:prSet/>
      <dgm:spPr/>
      <dgm:t>
        <a:bodyPr/>
        <a:lstStyle/>
        <a:p>
          <a:endParaRPr lang="en-US"/>
        </a:p>
      </dgm:t>
    </dgm:pt>
    <dgm:pt modelId="{D994D7D4-4A51-4C7F-93E8-9E6BFA9DA7B8}" type="sibTrans" cxnId="{D25B0680-D500-4CC3-85E9-FD315ECC9890}">
      <dgm:prSet/>
      <dgm:spPr/>
      <dgm:t>
        <a:bodyPr/>
        <a:lstStyle/>
        <a:p>
          <a:endParaRPr lang="en-US"/>
        </a:p>
      </dgm:t>
    </dgm:pt>
    <dgm:pt modelId="{A910FDF6-C0B7-463E-A5E3-BBC61A8A4857}">
      <dgm:prSet custT="1"/>
      <dgm:spPr/>
      <dgm:t>
        <a:bodyPr/>
        <a:lstStyle/>
        <a:p>
          <a:pPr>
            <a:lnSpc>
              <a:spcPct val="100000"/>
            </a:lnSpc>
            <a:spcBef>
              <a:spcPts val="1200"/>
            </a:spcBef>
            <a:spcAft>
              <a:spcPts val="1200"/>
            </a:spcAft>
          </a:pPr>
          <a:r>
            <a:rPr lang="en-US" sz="1800">
              <a:solidFill>
                <a:srgbClr val="424242"/>
              </a:solidFill>
              <a:latin typeface="Arial" panose="020B0604020202020204" pitchFamily="34" charset="0"/>
              <a:cs typeface="Arial" panose="020B0604020202020204" pitchFamily="34" charset="0"/>
            </a:rPr>
            <a:t>Highlight disclosure trends observed in Canadian company filings for the effects of the COVID-19 pandemic</a:t>
          </a:r>
        </a:p>
      </dgm:t>
    </dgm:pt>
    <dgm:pt modelId="{4C8F91A0-D4B4-4FA3-9ACA-7ECEE9F36CDF}" type="parTrans" cxnId="{D54F7BF8-4F93-4F3D-A4BE-A794DAEA5683}">
      <dgm:prSet/>
      <dgm:spPr/>
      <dgm:t>
        <a:bodyPr/>
        <a:lstStyle/>
        <a:p>
          <a:endParaRPr lang="en-US"/>
        </a:p>
      </dgm:t>
    </dgm:pt>
    <dgm:pt modelId="{1AA5AA6D-0823-46AF-AD47-CE4D87569A1A}" type="sibTrans" cxnId="{D54F7BF8-4F93-4F3D-A4BE-A794DAEA5683}">
      <dgm:prSet/>
      <dgm:spPr/>
      <dgm:t>
        <a:bodyPr/>
        <a:lstStyle/>
        <a:p>
          <a:endParaRPr lang="en-US"/>
        </a:p>
      </dgm:t>
    </dgm:pt>
    <dgm:pt modelId="{09A99069-3544-4723-AEA7-AC8C5D03445A}">
      <dgm:prSet custT="1"/>
      <dgm:spPr/>
      <dgm:t>
        <a:bodyPr/>
        <a:lstStyle/>
        <a:p>
          <a:r>
            <a:rPr lang="en-US" sz="2200">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Scope</a:t>
          </a:r>
          <a:endParaRPr lang="en-US" sz="2200">
            <a:latin typeface="Arial" panose="020B0604020202020204" pitchFamily="34" charset="0"/>
            <a:cs typeface="Arial" panose="020B0604020202020204" pitchFamily="34" charset="0"/>
          </a:endParaRPr>
        </a:p>
      </dgm:t>
    </dgm:pt>
    <dgm:pt modelId="{36F77210-52F6-44AF-A6AD-0F7378DEE3EB}" type="parTrans" cxnId="{5408B728-CE74-4F79-AF23-270A9C0B93BC}">
      <dgm:prSet/>
      <dgm:spPr/>
      <dgm:t>
        <a:bodyPr/>
        <a:lstStyle/>
        <a:p>
          <a:endParaRPr lang="en-US"/>
        </a:p>
      </dgm:t>
    </dgm:pt>
    <dgm:pt modelId="{C8308E03-A1A3-4D4A-A4CE-88AFBED346DC}" type="sibTrans" cxnId="{5408B728-CE74-4F79-AF23-270A9C0B93BC}">
      <dgm:prSet/>
      <dgm:spPr/>
      <dgm:t>
        <a:bodyPr/>
        <a:lstStyle/>
        <a:p>
          <a:endParaRPr lang="en-US"/>
        </a:p>
      </dgm:t>
    </dgm:pt>
    <dgm:pt modelId="{A008CFAA-D9CD-4F69-85D1-F60960BC0FDC}">
      <dgm:prSet custT="1"/>
      <dgm:spPr/>
      <dgm:t>
        <a:bodyPr/>
        <a:lstStyle/>
        <a:p>
          <a:pPr>
            <a:lnSpc>
              <a:spcPct val="100000"/>
            </a:lnSpc>
            <a:spcBef>
              <a:spcPts val="1200"/>
            </a:spcBef>
            <a:spcAft>
              <a:spcPts val="1200"/>
            </a:spcAft>
          </a:pPr>
          <a:r>
            <a:rPr lang="en-US" sz="1800">
              <a:solidFill>
                <a:srgbClr val="424242"/>
              </a:solidFill>
              <a:latin typeface="Arial" panose="020B0604020202020204" pitchFamily="34" charset="0"/>
              <a:cs typeface="Arial" panose="020B0604020202020204" pitchFamily="34" charset="0"/>
            </a:rPr>
            <a:t>Canadian companies publicly traded on the TSX and TSXV</a:t>
          </a:r>
        </a:p>
      </dgm:t>
    </dgm:pt>
    <dgm:pt modelId="{BF2FD78E-0E2B-491C-B31F-17CB112F557E}" type="parTrans" cxnId="{EBBB4B24-9457-4709-8086-721439A25DF0}">
      <dgm:prSet/>
      <dgm:spPr/>
      <dgm:t>
        <a:bodyPr/>
        <a:lstStyle/>
        <a:p>
          <a:endParaRPr lang="en-US"/>
        </a:p>
      </dgm:t>
    </dgm:pt>
    <dgm:pt modelId="{580A3731-5757-4629-BBE2-92A0C19A71CB}" type="sibTrans" cxnId="{EBBB4B24-9457-4709-8086-721439A25DF0}">
      <dgm:prSet/>
      <dgm:spPr/>
      <dgm:t>
        <a:bodyPr/>
        <a:lstStyle/>
        <a:p>
          <a:endParaRPr lang="en-US"/>
        </a:p>
      </dgm:t>
    </dgm:pt>
    <dgm:pt modelId="{387F8AB0-BF74-4AE5-8D96-154438161183}">
      <dgm:prSet custT="1"/>
      <dgm:spPr/>
      <dgm:t>
        <a:bodyPr/>
        <a:lstStyle/>
        <a:p>
          <a:pPr>
            <a:lnSpc>
              <a:spcPct val="100000"/>
            </a:lnSpc>
            <a:spcBef>
              <a:spcPts val="1200"/>
            </a:spcBef>
            <a:spcAft>
              <a:spcPts val="1200"/>
            </a:spcAft>
          </a:pPr>
          <a:endParaRPr lang="en-US" sz="1800">
            <a:solidFill>
              <a:srgbClr val="424242"/>
            </a:solidFill>
            <a:latin typeface="Arial" panose="020B0604020202020204" pitchFamily="34" charset="0"/>
            <a:cs typeface="Arial" panose="020B0604020202020204" pitchFamily="34" charset="0"/>
          </a:endParaRPr>
        </a:p>
      </dgm:t>
    </dgm:pt>
    <dgm:pt modelId="{C6D196DE-830B-4632-A7C0-B4107D33C36A}" type="parTrans" cxnId="{3DCBAA5D-6845-497E-B14A-7DB91EFFF84F}">
      <dgm:prSet/>
      <dgm:spPr/>
      <dgm:t>
        <a:bodyPr/>
        <a:lstStyle/>
        <a:p>
          <a:endParaRPr lang="en-US"/>
        </a:p>
      </dgm:t>
    </dgm:pt>
    <dgm:pt modelId="{37C496F3-BC33-44B1-8698-7A0945F54D6E}" type="sibTrans" cxnId="{3DCBAA5D-6845-497E-B14A-7DB91EFFF84F}">
      <dgm:prSet/>
      <dgm:spPr/>
      <dgm:t>
        <a:bodyPr/>
        <a:lstStyle/>
        <a:p>
          <a:endParaRPr lang="en-US"/>
        </a:p>
      </dgm:t>
    </dgm:pt>
    <dgm:pt modelId="{B1CF4025-38E5-4C01-8BE9-8E0D1F436EC6}">
      <dgm:prSet custT="1"/>
      <dgm:spPr/>
      <dgm:t>
        <a:bodyPr/>
        <a:lstStyle/>
        <a:p>
          <a:pPr>
            <a:lnSpc>
              <a:spcPct val="100000"/>
            </a:lnSpc>
            <a:spcBef>
              <a:spcPts val="1200"/>
            </a:spcBef>
            <a:spcAft>
              <a:spcPts val="1200"/>
            </a:spcAft>
          </a:pPr>
          <a:r>
            <a:rPr lang="en-US" sz="1800">
              <a:solidFill>
                <a:srgbClr val="424242"/>
              </a:solidFill>
              <a:latin typeface="Arial" panose="020B0604020202020204" pitchFamily="34" charset="0"/>
              <a:cs typeface="Arial" panose="020B0604020202020204" pitchFamily="34" charset="0"/>
            </a:rPr>
            <a:t>Company filings:</a:t>
          </a:r>
        </a:p>
      </dgm:t>
    </dgm:pt>
    <dgm:pt modelId="{5345B51E-C1F0-4D99-8DEF-B01A9CC15F60}" type="parTrans" cxnId="{15DE9342-9B4B-44AE-94CA-E3A597292797}">
      <dgm:prSet/>
      <dgm:spPr/>
      <dgm:t>
        <a:bodyPr/>
        <a:lstStyle/>
        <a:p>
          <a:endParaRPr lang="en-US"/>
        </a:p>
      </dgm:t>
    </dgm:pt>
    <dgm:pt modelId="{446EC816-C9F8-4DEA-B38C-4A3CFFF0A2BC}" type="sibTrans" cxnId="{15DE9342-9B4B-44AE-94CA-E3A597292797}">
      <dgm:prSet/>
      <dgm:spPr/>
      <dgm:t>
        <a:bodyPr/>
        <a:lstStyle/>
        <a:p>
          <a:endParaRPr lang="en-US"/>
        </a:p>
      </dgm:t>
    </dgm:pt>
    <dgm:pt modelId="{1A4DD81D-7452-48D6-A343-6B6FA7C07CFD}">
      <dgm:prSet custT="1"/>
      <dgm:spPr/>
      <dgm:t>
        <a:bodyPr/>
        <a:lstStyle/>
        <a:p>
          <a:pPr>
            <a:lnSpc>
              <a:spcPct val="100000"/>
            </a:lnSpc>
            <a:spcBef>
              <a:spcPts val="1200"/>
            </a:spcBef>
            <a:spcAft>
              <a:spcPts val="1200"/>
            </a:spcAft>
          </a:pPr>
          <a:r>
            <a:rPr lang="en-US" sz="1800">
              <a:solidFill>
                <a:srgbClr val="424242"/>
              </a:solidFill>
              <a:latin typeface="Arial" panose="020B0604020202020204" pitchFamily="34" charset="0"/>
              <a:cs typeface="Arial" panose="020B0604020202020204" pitchFamily="34" charset="0"/>
            </a:rPr>
            <a:t>Annual/interim financial statements (F/S)</a:t>
          </a:r>
        </a:p>
      </dgm:t>
    </dgm:pt>
    <dgm:pt modelId="{41BC91DD-6410-49E5-A959-8956B7B97016}" type="parTrans" cxnId="{8AA6CE00-73C0-4B5D-B9F1-F98AEE6C64AB}">
      <dgm:prSet/>
      <dgm:spPr/>
      <dgm:t>
        <a:bodyPr/>
        <a:lstStyle/>
        <a:p>
          <a:endParaRPr lang="en-US"/>
        </a:p>
      </dgm:t>
    </dgm:pt>
    <dgm:pt modelId="{610240F9-08D2-40C3-9138-097772741846}" type="sibTrans" cxnId="{8AA6CE00-73C0-4B5D-B9F1-F98AEE6C64AB}">
      <dgm:prSet/>
      <dgm:spPr/>
      <dgm:t>
        <a:bodyPr/>
        <a:lstStyle/>
        <a:p>
          <a:endParaRPr lang="en-US"/>
        </a:p>
      </dgm:t>
    </dgm:pt>
    <dgm:pt modelId="{2BF11F3A-D469-4938-923F-7BE54AE718B3}">
      <dgm:prSet custT="1"/>
      <dgm:spPr/>
      <dgm:t>
        <a:bodyPr/>
        <a:lstStyle/>
        <a:p>
          <a:pPr>
            <a:lnSpc>
              <a:spcPct val="100000"/>
            </a:lnSpc>
            <a:spcBef>
              <a:spcPts val="1200"/>
            </a:spcBef>
            <a:spcAft>
              <a:spcPts val="1200"/>
            </a:spcAft>
          </a:pPr>
          <a:r>
            <a:rPr lang="en-US" sz="1800">
              <a:solidFill>
                <a:srgbClr val="424242"/>
              </a:solidFill>
              <a:latin typeface="Arial" panose="020B0604020202020204" pitchFamily="34" charset="0"/>
              <a:cs typeface="Arial" panose="020B0604020202020204" pitchFamily="34" charset="0"/>
            </a:rPr>
            <a:t>Management Discussion and Analysis (MD&amp;A)</a:t>
          </a:r>
        </a:p>
      </dgm:t>
    </dgm:pt>
    <dgm:pt modelId="{82BC66F5-9C0C-45C0-823E-736E3152A50E}" type="parTrans" cxnId="{BFAB5D6B-968D-4640-8C07-8EFF128A1FB8}">
      <dgm:prSet/>
      <dgm:spPr/>
      <dgm:t>
        <a:bodyPr/>
        <a:lstStyle/>
        <a:p>
          <a:endParaRPr lang="en-US"/>
        </a:p>
      </dgm:t>
    </dgm:pt>
    <dgm:pt modelId="{D6B20F67-4A71-441C-BD23-F574D0A9F16C}" type="sibTrans" cxnId="{BFAB5D6B-968D-4640-8C07-8EFF128A1FB8}">
      <dgm:prSet/>
      <dgm:spPr/>
      <dgm:t>
        <a:bodyPr/>
        <a:lstStyle/>
        <a:p>
          <a:endParaRPr lang="en-US"/>
        </a:p>
      </dgm:t>
    </dgm:pt>
    <dgm:pt modelId="{2174F92C-9D70-4868-8D11-7E80061079E6}">
      <dgm:prSet custT="1"/>
      <dgm:spPr/>
      <dgm:t>
        <a:bodyPr/>
        <a:lstStyle/>
        <a:p>
          <a:pPr>
            <a:lnSpc>
              <a:spcPct val="100000"/>
            </a:lnSpc>
            <a:spcBef>
              <a:spcPts val="1200"/>
            </a:spcBef>
            <a:spcAft>
              <a:spcPts val="1200"/>
            </a:spcAft>
          </a:pPr>
          <a:r>
            <a:rPr lang="en-US" sz="1800">
              <a:solidFill>
                <a:srgbClr val="424242"/>
              </a:solidFill>
              <a:latin typeface="Arial" panose="020B0604020202020204" pitchFamily="34" charset="0"/>
              <a:cs typeface="Arial" panose="020B0604020202020204" pitchFamily="34" charset="0"/>
            </a:rPr>
            <a:t>Filing period: November 2020 – April 2021  </a:t>
          </a:r>
        </a:p>
      </dgm:t>
    </dgm:pt>
    <dgm:pt modelId="{81B9D9B2-41FD-4D00-966C-566693CE9A6C}" type="parTrans" cxnId="{50A689B8-4F96-48EC-99F0-9A4248EBC54E}">
      <dgm:prSet/>
      <dgm:spPr/>
      <dgm:t>
        <a:bodyPr/>
        <a:lstStyle/>
        <a:p>
          <a:endParaRPr lang="en-US"/>
        </a:p>
      </dgm:t>
    </dgm:pt>
    <dgm:pt modelId="{F8A3E251-D57B-4EB6-AA1F-9BD183C678F8}" type="sibTrans" cxnId="{50A689B8-4F96-48EC-99F0-9A4248EBC54E}">
      <dgm:prSet/>
      <dgm:spPr/>
      <dgm:t>
        <a:bodyPr/>
        <a:lstStyle/>
        <a:p>
          <a:endParaRPr lang="en-US"/>
        </a:p>
      </dgm:t>
    </dgm:pt>
    <dgm:pt modelId="{87DDAC34-A360-4E14-894E-487D503799BB}" type="pres">
      <dgm:prSet presAssocID="{ABB2BD91-75E3-4170-BA26-D797362CD470}" presName="linear" presStyleCnt="0">
        <dgm:presLayoutVars>
          <dgm:dir/>
          <dgm:animLvl val="lvl"/>
          <dgm:resizeHandles val="exact"/>
        </dgm:presLayoutVars>
      </dgm:prSet>
      <dgm:spPr/>
    </dgm:pt>
    <dgm:pt modelId="{1EC0AF10-FFD1-438B-B6EC-1847D61A0AC8}" type="pres">
      <dgm:prSet presAssocID="{FB84ABB2-1B5A-4E41-A53F-2E541A8BBD09}" presName="parentLin" presStyleCnt="0"/>
      <dgm:spPr/>
    </dgm:pt>
    <dgm:pt modelId="{59F32347-D00C-4BAA-8C8C-55CE8FE32C05}" type="pres">
      <dgm:prSet presAssocID="{FB84ABB2-1B5A-4E41-A53F-2E541A8BBD09}" presName="parentLeftMargin" presStyleLbl="node1" presStyleIdx="0" presStyleCnt="2"/>
      <dgm:spPr/>
    </dgm:pt>
    <dgm:pt modelId="{77A7FD85-8038-4CA5-900C-0B578A0657B6}" type="pres">
      <dgm:prSet presAssocID="{FB84ABB2-1B5A-4E41-A53F-2E541A8BBD09}" presName="parentText" presStyleLbl="node1" presStyleIdx="0" presStyleCnt="2" custScaleX="134504" custScaleY="34013" custLinFactNeighborX="-63316" custLinFactNeighborY="-17725">
        <dgm:presLayoutVars>
          <dgm:chMax val="0"/>
          <dgm:bulletEnabled val="1"/>
        </dgm:presLayoutVars>
      </dgm:prSet>
      <dgm:spPr/>
    </dgm:pt>
    <dgm:pt modelId="{29B95DCD-9924-4D07-9E1A-EE20B7496891}" type="pres">
      <dgm:prSet presAssocID="{FB84ABB2-1B5A-4E41-A53F-2E541A8BBD09}" presName="negativeSpace" presStyleCnt="0"/>
      <dgm:spPr/>
    </dgm:pt>
    <dgm:pt modelId="{88DDB48D-E24B-452F-939D-4818950975EA}" type="pres">
      <dgm:prSet presAssocID="{FB84ABB2-1B5A-4E41-A53F-2E541A8BBD09}" presName="childText" presStyleLbl="conFgAcc1" presStyleIdx="0" presStyleCnt="2" custScaleY="68951" custLinFactNeighborY="66267">
        <dgm:presLayoutVars>
          <dgm:bulletEnabled val="1"/>
        </dgm:presLayoutVars>
      </dgm:prSet>
      <dgm:spPr/>
    </dgm:pt>
    <dgm:pt modelId="{228B1FE2-D325-4423-81BB-64585E6F94DE}" type="pres">
      <dgm:prSet presAssocID="{D994D7D4-4A51-4C7F-93E8-9E6BFA9DA7B8}" presName="spaceBetweenRectangles" presStyleCnt="0"/>
      <dgm:spPr/>
    </dgm:pt>
    <dgm:pt modelId="{BF5F6505-2612-483C-B6EF-6F40ABC8B485}" type="pres">
      <dgm:prSet presAssocID="{09A99069-3544-4723-AEA7-AC8C5D03445A}" presName="parentLin" presStyleCnt="0"/>
      <dgm:spPr/>
    </dgm:pt>
    <dgm:pt modelId="{765A699B-4E53-4408-84F3-B0EB4DBB7C12}" type="pres">
      <dgm:prSet presAssocID="{09A99069-3544-4723-AEA7-AC8C5D03445A}" presName="parentLeftMargin" presStyleLbl="node1" presStyleIdx="0" presStyleCnt="2"/>
      <dgm:spPr/>
    </dgm:pt>
    <dgm:pt modelId="{C083F844-490C-466D-A8CA-535E5CDD1EDB}" type="pres">
      <dgm:prSet presAssocID="{09A99069-3544-4723-AEA7-AC8C5D03445A}" presName="parentText" presStyleLbl="node1" presStyleIdx="1" presStyleCnt="2" custScaleX="134504" custScaleY="29137" custLinFactNeighborX="-41528" custLinFactNeighborY="-21650">
        <dgm:presLayoutVars>
          <dgm:chMax val="0"/>
          <dgm:bulletEnabled val="1"/>
        </dgm:presLayoutVars>
      </dgm:prSet>
      <dgm:spPr/>
    </dgm:pt>
    <dgm:pt modelId="{F61F37E7-7F53-4EDD-9FF4-70A0A6E0858B}" type="pres">
      <dgm:prSet presAssocID="{09A99069-3544-4723-AEA7-AC8C5D03445A}" presName="negativeSpace" presStyleCnt="0"/>
      <dgm:spPr/>
    </dgm:pt>
    <dgm:pt modelId="{FB918F74-3A39-49B7-9CBA-F27C98AA062A}" type="pres">
      <dgm:prSet presAssocID="{09A99069-3544-4723-AEA7-AC8C5D03445A}" presName="childText" presStyleLbl="conFgAcc1" presStyleIdx="1" presStyleCnt="2" custScaleY="82371" custLinFactY="2668" custLinFactNeighborY="100000">
        <dgm:presLayoutVars>
          <dgm:bulletEnabled val="1"/>
        </dgm:presLayoutVars>
      </dgm:prSet>
      <dgm:spPr/>
    </dgm:pt>
  </dgm:ptLst>
  <dgm:cxnLst>
    <dgm:cxn modelId="{8AA6CE00-73C0-4B5D-B9F1-F98AEE6C64AB}" srcId="{B1CF4025-38E5-4C01-8BE9-8E0D1F436EC6}" destId="{1A4DD81D-7452-48D6-A343-6B6FA7C07CFD}" srcOrd="0" destOrd="0" parTransId="{41BC91DD-6410-49E5-A959-8956B7B97016}" sibTransId="{610240F9-08D2-40C3-9138-097772741846}"/>
    <dgm:cxn modelId="{EBBB4B24-9457-4709-8086-721439A25DF0}" srcId="{09A99069-3544-4723-AEA7-AC8C5D03445A}" destId="{A008CFAA-D9CD-4F69-85D1-F60960BC0FDC}" srcOrd="0" destOrd="0" parTransId="{BF2FD78E-0E2B-491C-B31F-17CB112F557E}" sibTransId="{580A3731-5757-4629-BBE2-92A0C19A71CB}"/>
    <dgm:cxn modelId="{5408B728-CE74-4F79-AF23-270A9C0B93BC}" srcId="{ABB2BD91-75E3-4170-BA26-D797362CD470}" destId="{09A99069-3544-4723-AEA7-AC8C5D03445A}" srcOrd="1" destOrd="0" parTransId="{36F77210-52F6-44AF-A6AD-0F7378DEE3EB}" sibTransId="{C8308E03-A1A3-4D4A-A4CE-88AFBED346DC}"/>
    <dgm:cxn modelId="{9423192B-415B-42D1-BDBE-FA6D8A85447B}" type="presOf" srcId="{09A99069-3544-4723-AEA7-AC8C5D03445A}" destId="{C083F844-490C-466D-A8CA-535E5CDD1EDB}" srcOrd="1" destOrd="0" presId="urn:microsoft.com/office/officeart/2005/8/layout/list1"/>
    <dgm:cxn modelId="{965E663B-AAD3-4237-8606-ECA20313429C}" type="presOf" srcId="{FB84ABB2-1B5A-4E41-A53F-2E541A8BBD09}" destId="{77A7FD85-8038-4CA5-900C-0B578A0657B6}" srcOrd="1" destOrd="0" presId="urn:microsoft.com/office/officeart/2005/8/layout/list1"/>
    <dgm:cxn modelId="{DD71F23D-88E7-4E2A-9A10-EEBAC3933B68}" type="presOf" srcId="{ABB2BD91-75E3-4170-BA26-D797362CD470}" destId="{87DDAC34-A360-4E14-894E-487D503799BB}" srcOrd="0" destOrd="0" presId="urn:microsoft.com/office/officeart/2005/8/layout/list1"/>
    <dgm:cxn modelId="{3DCBAA5D-6845-497E-B14A-7DB91EFFF84F}" srcId="{FB84ABB2-1B5A-4E41-A53F-2E541A8BBD09}" destId="{387F8AB0-BF74-4AE5-8D96-154438161183}" srcOrd="1" destOrd="0" parTransId="{C6D196DE-830B-4632-A7C0-B4107D33C36A}" sibTransId="{37C496F3-BC33-44B1-8698-7A0945F54D6E}"/>
    <dgm:cxn modelId="{B74D6160-3370-47B3-8A43-5C1E62751C42}" type="presOf" srcId="{A008CFAA-D9CD-4F69-85D1-F60960BC0FDC}" destId="{FB918F74-3A39-49B7-9CBA-F27C98AA062A}" srcOrd="0" destOrd="0" presId="urn:microsoft.com/office/officeart/2005/8/layout/list1"/>
    <dgm:cxn modelId="{15DE9342-9B4B-44AE-94CA-E3A597292797}" srcId="{09A99069-3544-4723-AEA7-AC8C5D03445A}" destId="{B1CF4025-38E5-4C01-8BE9-8E0D1F436EC6}" srcOrd="1" destOrd="0" parTransId="{5345B51E-C1F0-4D99-8DEF-B01A9CC15F60}" sibTransId="{446EC816-C9F8-4DEA-B38C-4A3CFFF0A2BC}"/>
    <dgm:cxn modelId="{EB934A43-527B-4296-80AA-37F071C07D83}" type="presOf" srcId="{09A99069-3544-4723-AEA7-AC8C5D03445A}" destId="{765A699B-4E53-4408-84F3-B0EB4DBB7C12}" srcOrd="0" destOrd="0" presId="urn:microsoft.com/office/officeart/2005/8/layout/list1"/>
    <dgm:cxn modelId="{BFAB5D6B-968D-4640-8C07-8EFF128A1FB8}" srcId="{B1CF4025-38E5-4C01-8BE9-8E0D1F436EC6}" destId="{2BF11F3A-D469-4938-923F-7BE54AE718B3}" srcOrd="1" destOrd="0" parTransId="{82BC66F5-9C0C-45C0-823E-736E3152A50E}" sibTransId="{D6B20F67-4A71-441C-BD23-F574D0A9F16C}"/>
    <dgm:cxn modelId="{BC600C4E-04A3-48CC-A721-CFA84CD36566}" type="presOf" srcId="{1A4DD81D-7452-48D6-A343-6B6FA7C07CFD}" destId="{FB918F74-3A39-49B7-9CBA-F27C98AA062A}" srcOrd="0" destOrd="2" presId="urn:microsoft.com/office/officeart/2005/8/layout/list1"/>
    <dgm:cxn modelId="{06376653-2349-4D08-93A5-9CAF195F3108}" type="presOf" srcId="{2174F92C-9D70-4868-8D11-7E80061079E6}" destId="{FB918F74-3A39-49B7-9CBA-F27C98AA062A}" srcOrd="0" destOrd="4" presId="urn:microsoft.com/office/officeart/2005/8/layout/list1"/>
    <dgm:cxn modelId="{D25B0680-D500-4CC3-85E9-FD315ECC9890}" srcId="{ABB2BD91-75E3-4170-BA26-D797362CD470}" destId="{FB84ABB2-1B5A-4E41-A53F-2E541A8BBD09}" srcOrd="0" destOrd="0" parTransId="{4E05D094-D32C-4272-9933-FFB0E624B572}" sibTransId="{D994D7D4-4A51-4C7F-93E8-9E6BFA9DA7B8}"/>
    <dgm:cxn modelId="{095162B0-F6EB-4354-A3F7-6754C1748A4C}" type="presOf" srcId="{2BF11F3A-D469-4938-923F-7BE54AE718B3}" destId="{FB918F74-3A39-49B7-9CBA-F27C98AA062A}" srcOrd="0" destOrd="3" presId="urn:microsoft.com/office/officeart/2005/8/layout/list1"/>
    <dgm:cxn modelId="{50A689B8-4F96-48EC-99F0-9A4248EBC54E}" srcId="{09A99069-3544-4723-AEA7-AC8C5D03445A}" destId="{2174F92C-9D70-4868-8D11-7E80061079E6}" srcOrd="2" destOrd="0" parTransId="{81B9D9B2-41FD-4D00-966C-566693CE9A6C}" sibTransId="{F8A3E251-D57B-4EB6-AA1F-9BD183C678F8}"/>
    <dgm:cxn modelId="{2EE045CC-12F5-4723-931F-2180F7E19723}" type="presOf" srcId="{FB84ABB2-1B5A-4E41-A53F-2E541A8BBD09}" destId="{59F32347-D00C-4BAA-8C8C-55CE8FE32C05}" srcOrd="0" destOrd="0" presId="urn:microsoft.com/office/officeart/2005/8/layout/list1"/>
    <dgm:cxn modelId="{FFC34AD0-0C87-4772-915A-3F6050C0E804}" type="presOf" srcId="{387F8AB0-BF74-4AE5-8D96-154438161183}" destId="{88DDB48D-E24B-452F-939D-4818950975EA}" srcOrd="0" destOrd="1" presId="urn:microsoft.com/office/officeart/2005/8/layout/list1"/>
    <dgm:cxn modelId="{25D1DDD7-3A54-4F2E-B697-3B3783C4FFBA}" type="presOf" srcId="{B1CF4025-38E5-4C01-8BE9-8E0D1F436EC6}" destId="{FB918F74-3A39-49B7-9CBA-F27C98AA062A}" srcOrd="0" destOrd="1" presId="urn:microsoft.com/office/officeart/2005/8/layout/list1"/>
    <dgm:cxn modelId="{855AE6D7-C4DE-4A7C-ABAC-EF70FA3395F0}" type="presOf" srcId="{A910FDF6-C0B7-463E-A5E3-BBC61A8A4857}" destId="{88DDB48D-E24B-452F-939D-4818950975EA}" srcOrd="0" destOrd="0" presId="urn:microsoft.com/office/officeart/2005/8/layout/list1"/>
    <dgm:cxn modelId="{D54F7BF8-4F93-4F3D-A4BE-A794DAEA5683}" srcId="{FB84ABB2-1B5A-4E41-A53F-2E541A8BBD09}" destId="{A910FDF6-C0B7-463E-A5E3-BBC61A8A4857}" srcOrd="0" destOrd="0" parTransId="{4C8F91A0-D4B4-4FA3-9ACA-7ECEE9F36CDF}" sibTransId="{1AA5AA6D-0823-46AF-AD47-CE4D87569A1A}"/>
    <dgm:cxn modelId="{883B5400-6AE6-4CFD-A525-CBF2F364EB79}" type="presParOf" srcId="{87DDAC34-A360-4E14-894E-487D503799BB}" destId="{1EC0AF10-FFD1-438B-B6EC-1847D61A0AC8}" srcOrd="0" destOrd="0" presId="urn:microsoft.com/office/officeart/2005/8/layout/list1"/>
    <dgm:cxn modelId="{8601ACD7-557D-4CA6-898F-A9CF7E5C2B1F}" type="presParOf" srcId="{1EC0AF10-FFD1-438B-B6EC-1847D61A0AC8}" destId="{59F32347-D00C-4BAA-8C8C-55CE8FE32C05}" srcOrd="0" destOrd="0" presId="urn:microsoft.com/office/officeart/2005/8/layout/list1"/>
    <dgm:cxn modelId="{595A74FB-3F25-467B-8D42-12E92591AB59}" type="presParOf" srcId="{1EC0AF10-FFD1-438B-B6EC-1847D61A0AC8}" destId="{77A7FD85-8038-4CA5-900C-0B578A0657B6}" srcOrd="1" destOrd="0" presId="urn:microsoft.com/office/officeart/2005/8/layout/list1"/>
    <dgm:cxn modelId="{BDDB981E-415D-49FB-9C06-A68B5476F3FA}" type="presParOf" srcId="{87DDAC34-A360-4E14-894E-487D503799BB}" destId="{29B95DCD-9924-4D07-9E1A-EE20B7496891}" srcOrd="1" destOrd="0" presId="urn:microsoft.com/office/officeart/2005/8/layout/list1"/>
    <dgm:cxn modelId="{02D1FBA7-0944-4248-91FF-366B7D588F73}" type="presParOf" srcId="{87DDAC34-A360-4E14-894E-487D503799BB}" destId="{88DDB48D-E24B-452F-939D-4818950975EA}" srcOrd="2" destOrd="0" presId="urn:microsoft.com/office/officeart/2005/8/layout/list1"/>
    <dgm:cxn modelId="{BD05916B-11E9-4D2C-AD92-A7ABDBF1D652}" type="presParOf" srcId="{87DDAC34-A360-4E14-894E-487D503799BB}" destId="{228B1FE2-D325-4423-81BB-64585E6F94DE}" srcOrd="3" destOrd="0" presId="urn:microsoft.com/office/officeart/2005/8/layout/list1"/>
    <dgm:cxn modelId="{852D2EA9-7CBA-4714-B194-753A3CC3251A}" type="presParOf" srcId="{87DDAC34-A360-4E14-894E-487D503799BB}" destId="{BF5F6505-2612-483C-B6EF-6F40ABC8B485}" srcOrd="4" destOrd="0" presId="urn:microsoft.com/office/officeart/2005/8/layout/list1"/>
    <dgm:cxn modelId="{A4CFB6ED-09D0-4C4B-B4AE-06D1D8FDAA2E}" type="presParOf" srcId="{BF5F6505-2612-483C-B6EF-6F40ABC8B485}" destId="{765A699B-4E53-4408-84F3-B0EB4DBB7C12}" srcOrd="0" destOrd="0" presId="urn:microsoft.com/office/officeart/2005/8/layout/list1"/>
    <dgm:cxn modelId="{43B2F64F-5F34-4484-BB68-BDDF43DF43DF}" type="presParOf" srcId="{BF5F6505-2612-483C-B6EF-6F40ABC8B485}" destId="{C083F844-490C-466D-A8CA-535E5CDD1EDB}" srcOrd="1" destOrd="0" presId="urn:microsoft.com/office/officeart/2005/8/layout/list1"/>
    <dgm:cxn modelId="{4CBB5CCA-D411-4145-BE78-B19F10213A8D}" type="presParOf" srcId="{87DDAC34-A360-4E14-894E-487D503799BB}" destId="{F61F37E7-7F53-4EDD-9FF4-70A0A6E0858B}" srcOrd="5" destOrd="0" presId="urn:microsoft.com/office/officeart/2005/8/layout/list1"/>
    <dgm:cxn modelId="{5AF75A2B-40EE-427D-9208-0074DD6B60C3}" type="presParOf" srcId="{87DDAC34-A360-4E14-894E-487D503799BB}" destId="{FB918F74-3A39-49B7-9CBA-F27C98AA062A}" srcOrd="6"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8F4CDD2-FEED-4685-A145-9C33DB83404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79801242-F06A-4B09-8EC5-0B7DEF5575FC}">
      <dgm:prSet phldrT="[Text]" custT="1"/>
      <dgm:spPr/>
      <dgm:t>
        <a:bodyPr/>
        <a:lstStyle/>
        <a:p>
          <a:r>
            <a:rPr lang="en-US" sz="5400">
              <a:latin typeface="Arial" panose="020B0604020202020204" pitchFamily="34" charset="0"/>
              <a:cs typeface="Arial" panose="020B0604020202020204" pitchFamily="34" charset="0"/>
            </a:rPr>
            <a:t>How did the changing environment shape our Strategic Plan?</a:t>
          </a:r>
        </a:p>
      </dgm:t>
    </dgm:pt>
    <dgm:pt modelId="{F43DC6CF-50CF-4F88-8A1B-2553BBDD561D}" type="parTrans" cxnId="{E351D3C5-A9A2-4197-A54F-5F4E1A77386A}">
      <dgm:prSet/>
      <dgm:spPr/>
      <dgm:t>
        <a:bodyPr/>
        <a:lstStyle/>
        <a:p>
          <a:endParaRPr lang="en-US"/>
        </a:p>
      </dgm:t>
    </dgm:pt>
    <dgm:pt modelId="{25B192BD-5191-45BC-9FD8-5475D3648710}" type="sibTrans" cxnId="{E351D3C5-A9A2-4197-A54F-5F4E1A77386A}">
      <dgm:prSet/>
      <dgm:spPr/>
      <dgm:t>
        <a:bodyPr/>
        <a:lstStyle/>
        <a:p>
          <a:endParaRPr lang="en-US"/>
        </a:p>
      </dgm:t>
    </dgm:pt>
    <dgm:pt modelId="{4358AE97-C443-449C-AFD1-F5D753C21A69}" type="pres">
      <dgm:prSet presAssocID="{88F4CDD2-FEED-4685-A145-9C33DB83404A}" presName="diagram" presStyleCnt="0">
        <dgm:presLayoutVars>
          <dgm:dir/>
          <dgm:resizeHandles val="exact"/>
        </dgm:presLayoutVars>
      </dgm:prSet>
      <dgm:spPr/>
    </dgm:pt>
    <dgm:pt modelId="{BA535D82-A393-4704-AEE2-C6E6593BA896}" type="pres">
      <dgm:prSet presAssocID="{79801242-F06A-4B09-8EC5-0B7DEF5575FC}" presName="node" presStyleLbl="node1" presStyleIdx="0" presStyleCnt="1" custLinFactNeighborX="212" custLinFactNeighborY="1414">
        <dgm:presLayoutVars>
          <dgm:bulletEnabled val="1"/>
        </dgm:presLayoutVars>
      </dgm:prSet>
      <dgm:spPr/>
    </dgm:pt>
  </dgm:ptLst>
  <dgm:cxnLst>
    <dgm:cxn modelId="{64D0F189-9EC7-42FF-A760-21EDED0A427A}" type="presOf" srcId="{88F4CDD2-FEED-4685-A145-9C33DB83404A}" destId="{4358AE97-C443-449C-AFD1-F5D753C21A69}" srcOrd="0" destOrd="0" presId="urn:microsoft.com/office/officeart/2005/8/layout/default"/>
    <dgm:cxn modelId="{E351D3C5-A9A2-4197-A54F-5F4E1A77386A}" srcId="{88F4CDD2-FEED-4685-A145-9C33DB83404A}" destId="{79801242-F06A-4B09-8EC5-0B7DEF5575FC}" srcOrd="0" destOrd="0" parTransId="{F43DC6CF-50CF-4F88-8A1B-2553BBDD561D}" sibTransId="{25B192BD-5191-45BC-9FD8-5475D3648710}"/>
    <dgm:cxn modelId="{AA1947D9-0216-45A5-AE33-DC70768E9E24}" type="presOf" srcId="{79801242-F06A-4B09-8EC5-0B7DEF5575FC}" destId="{BA535D82-A393-4704-AEE2-C6E6593BA896}" srcOrd="0" destOrd="0" presId="urn:microsoft.com/office/officeart/2005/8/layout/default"/>
    <dgm:cxn modelId="{1A21A523-FFF9-4FD3-AAE1-B9ADD141EB72}" type="presParOf" srcId="{4358AE97-C443-449C-AFD1-F5D753C21A69}" destId="{BA535D82-A393-4704-AEE2-C6E6593BA896}" srcOrd="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535D82-A393-4704-AEE2-C6E6593BA896}">
      <dsp:nvSpPr>
        <dsp:cNvPr id="0" name=""/>
        <dsp:cNvSpPr/>
      </dsp:nvSpPr>
      <dsp:spPr>
        <a:xfrm>
          <a:off x="0" y="332912"/>
          <a:ext cx="7912217" cy="474733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kern="1200">
              <a:latin typeface="Arial" panose="020B0604020202020204" pitchFamily="34" charset="0"/>
              <a:cs typeface="Arial" panose="020B0604020202020204" pitchFamily="34" charset="0"/>
            </a:rPr>
            <a:t>What were the challenges before COVID-19? </a:t>
          </a:r>
        </a:p>
      </dsp:txBody>
      <dsp:txXfrm>
        <a:off x="0" y="332912"/>
        <a:ext cx="7912217" cy="4747330"/>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535D82-A393-4704-AEE2-C6E6593BA896}">
      <dsp:nvSpPr>
        <dsp:cNvPr id="0" name=""/>
        <dsp:cNvSpPr/>
      </dsp:nvSpPr>
      <dsp:spPr>
        <a:xfrm>
          <a:off x="0" y="342169"/>
          <a:ext cx="7912217" cy="474733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kern="1200">
              <a:latin typeface="Arial" panose="020B0604020202020204" pitchFamily="34" charset="0"/>
              <a:cs typeface="Arial" panose="020B0604020202020204" pitchFamily="34" charset="0"/>
            </a:rPr>
            <a:t>Why is the focus on relevance of financial reporting more important now?</a:t>
          </a:r>
        </a:p>
      </dsp:txBody>
      <dsp:txXfrm>
        <a:off x="0" y="342169"/>
        <a:ext cx="7912217" cy="4747330"/>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A80A01-93C3-4FA2-8443-3FCC5B82EE14}">
      <dsp:nvSpPr>
        <dsp:cNvPr id="0" name=""/>
        <dsp:cNvSpPr/>
      </dsp:nvSpPr>
      <dsp:spPr>
        <a:xfrm rot="5400000">
          <a:off x="-678847" y="678847"/>
          <a:ext cx="4525649" cy="3167954"/>
        </a:xfrm>
        <a:prstGeom prst="chevron">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875" tIns="15875" rIns="15875" bIns="15875" numCol="1" spcCol="1270" anchor="ctr" anchorCtr="0">
          <a:noAutofit/>
        </a:bodyPr>
        <a:lstStyle/>
        <a:p>
          <a:pPr marL="0" lvl="0" indent="0" algn="ctr" defTabSz="1111250">
            <a:lnSpc>
              <a:spcPct val="90000"/>
            </a:lnSpc>
            <a:spcBef>
              <a:spcPct val="0"/>
            </a:spcBef>
            <a:spcAft>
              <a:spcPct val="35000"/>
            </a:spcAft>
            <a:buNone/>
          </a:pPr>
          <a:r>
            <a:rPr lang="en-US" sz="2500" kern="1200">
              <a:latin typeface="Arial" panose="020B0604020202020204" pitchFamily="34" charset="0"/>
              <a:cs typeface="Arial" panose="020B0604020202020204" pitchFamily="34" charset="0"/>
            </a:rPr>
            <a:t>Standard setters and regulators taking action to support relevant reporting</a:t>
          </a:r>
        </a:p>
      </dsp:txBody>
      <dsp:txXfrm rot="-5400000">
        <a:off x="1" y="1583976"/>
        <a:ext cx="3167954" cy="1357695"/>
      </dsp:txXfrm>
    </dsp:sp>
    <dsp:sp modelId="{99B52508-DE38-4443-8DD5-F9DD5DB48D63}">
      <dsp:nvSpPr>
        <dsp:cNvPr id="0" name=""/>
        <dsp:cNvSpPr/>
      </dsp:nvSpPr>
      <dsp:spPr>
        <a:xfrm rot="5400000">
          <a:off x="4456541" y="-1288586"/>
          <a:ext cx="2941671" cy="5518845"/>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56464" tIns="13970" rIns="13970" bIns="13970" numCol="1" spcCol="1270" anchor="ctr" anchorCtr="0">
          <a:noAutofit/>
        </a:bodyPr>
        <a:lstStyle/>
        <a:p>
          <a:pPr marL="228600" lvl="1" indent="-228600" algn="l" defTabSz="977900">
            <a:lnSpc>
              <a:spcPct val="90000"/>
            </a:lnSpc>
            <a:spcBef>
              <a:spcPct val="0"/>
            </a:spcBef>
            <a:spcAft>
              <a:spcPct val="15000"/>
            </a:spcAft>
            <a:buChar char="•"/>
          </a:pPr>
          <a:r>
            <a:rPr lang="en-US" sz="2200" kern="1200">
              <a:latin typeface="Arial" panose="020B0604020202020204" pitchFamily="34" charset="0"/>
              <a:cs typeface="Arial" panose="020B0604020202020204" pitchFamily="34" charset="0"/>
            </a:rPr>
            <a:t>IASB Projects:</a:t>
          </a:r>
        </a:p>
        <a:p>
          <a:pPr marL="457200" lvl="2" indent="-228600" algn="l" defTabSz="977900">
            <a:lnSpc>
              <a:spcPct val="90000"/>
            </a:lnSpc>
            <a:spcBef>
              <a:spcPct val="0"/>
            </a:spcBef>
            <a:spcAft>
              <a:spcPct val="15000"/>
            </a:spcAft>
            <a:buChar char="•"/>
          </a:pPr>
          <a:r>
            <a:rPr lang="en-US" sz="2200" kern="1200">
              <a:latin typeface="Arial" panose="020B0604020202020204" pitchFamily="34" charset="0"/>
              <a:cs typeface="Arial" panose="020B0604020202020204" pitchFamily="34" charset="0"/>
            </a:rPr>
            <a:t>Primary Financial Statements</a:t>
          </a:r>
        </a:p>
        <a:p>
          <a:pPr marL="457200" lvl="2" indent="-228600" algn="l" defTabSz="977900">
            <a:lnSpc>
              <a:spcPct val="90000"/>
            </a:lnSpc>
            <a:spcBef>
              <a:spcPct val="0"/>
            </a:spcBef>
            <a:spcAft>
              <a:spcPct val="15000"/>
            </a:spcAft>
            <a:buChar char="•"/>
          </a:pPr>
          <a:r>
            <a:rPr lang="en-US" sz="2200" kern="1200">
              <a:latin typeface="Arial" panose="020B0604020202020204" pitchFamily="34" charset="0"/>
              <a:cs typeface="Arial" panose="020B0604020202020204" pitchFamily="34" charset="0"/>
            </a:rPr>
            <a:t>Management Commentary</a:t>
          </a:r>
        </a:p>
        <a:p>
          <a:pPr marL="457200" lvl="2" indent="-228600" algn="l" defTabSz="977900">
            <a:lnSpc>
              <a:spcPct val="90000"/>
            </a:lnSpc>
            <a:spcBef>
              <a:spcPct val="0"/>
            </a:spcBef>
            <a:spcAft>
              <a:spcPct val="15000"/>
            </a:spcAft>
            <a:buChar char="•"/>
          </a:pPr>
          <a:r>
            <a:rPr lang="en-US" sz="2200" kern="1200">
              <a:latin typeface="Arial" panose="020B0604020202020204" pitchFamily="34" charset="0"/>
              <a:cs typeface="Arial" panose="020B0604020202020204" pitchFamily="34" charset="0"/>
            </a:rPr>
            <a:t>Disclosure Initiative</a:t>
          </a:r>
        </a:p>
        <a:p>
          <a:pPr marL="228600" lvl="1" indent="-228600" algn="l" defTabSz="977900">
            <a:lnSpc>
              <a:spcPct val="90000"/>
            </a:lnSpc>
            <a:spcBef>
              <a:spcPct val="0"/>
            </a:spcBef>
            <a:spcAft>
              <a:spcPct val="15000"/>
            </a:spcAft>
            <a:buFont typeface="Arial" panose="020B0604020202020204" pitchFamily="34" charset="0"/>
            <a:buChar char="•"/>
          </a:pPr>
          <a:r>
            <a:rPr lang="en-US" sz="2200" kern="1200" err="1">
              <a:latin typeface="Arial" panose="020B0604020202020204" pitchFamily="34" charset="0"/>
              <a:cs typeface="Arial" panose="020B0604020202020204" pitchFamily="34" charset="0"/>
            </a:rPr>
            <a:t>AcSB</a:t>
          </a:r>
          <a:r>
            <a:rPr lang="en-US" sz="2200" kern="1200">
              <a:latin typeface="Arial" panose="020B0604020202020204" pitchFamily="34" charset="0"/>
              <a:cs typeface="Arial" panose="020B0604020202020204" pitchFamily="34" charset="0"/>
            </a:rPr>
            <a:t> issued the first edition </a:t>
          </a:r>
          <a:r>
            <a:rPr lang="en-US" sz="2200" kern="1200">
              <a:latin typeface="Arial" panose="020B0604020202020204" pitchFamily="34" charset="0"/>
              <a:cs typeface="Arial" panose="020B0604020202020204" pitchFamily="34" charset="0"/>
              <a:hlinkClick xmlns:r="http://schemas.openxmlformats.org/officeDocument/2006/relationships" r:id="rId1"/>
            </a:rPr>
            <a:t>Framework for Reporting Performance Measures</a:t>
          </a:r>
          <a:endParaRPr lang="en-US" sz="2200" kern="1200">
            <a:latin typeface="Arial" panose="020B0604020202020204" pitchFamily="34" charset="0"/>
            <a:cs typeface="Arial" panose="020B0604020202020204" pitchFamily="34" charset="0"/>
          </a:endParaRPr>
        </a:p>
        <a:p>
          <a:pPr marL="228600" lvl="1" indent="-228600" algn="l" defTabSz="977900">
            <a:lnSpc>
              <a:spcPct val="90000"/>
            </a:lnSpc>
            <a:spcBef>
              <a:spcPct val="0"/>
            </a:spcBef>
            <a:spcAft>
              <a:spcPct val="15000"/>
            </a:spcAft>
            <a:buFont typeface="Arial" panose="020B0604020202020204" pitchFamily="34" charset="0"/>
            <a:buChar char="•"/>
          </a:pPr>
          <a:r>
            <a:rPr lang="en-US" sz="2200" kern="1200">
              <a:latin typeface="Arial" panose="020B0604020202020204" pitchFamily="34" charset="0"/>
              <a:cs typeface="Arial" panose="020B0604020202020204" pitchFamily="34" charset="0"/>
            </a:rPr>
            <a:t>CSA Rule on Non-GAAP Measures and Other Financial Measures</a:t>
          </a:r>
        </a:p>
      </dsp:txBody>
      <dsp:txXfrm rot="-5400000">
        <a:off x="3167955" y="143601"/>
        <a:ext cx="5375244" cy="2654469"/>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62050F-F1F0-4251-8B22-0B078FBE5EBD}">
      <dsp:nvSpPr>
        <dsp:cNvPr id="0" name=""/>
        <dsp:cNvSpPr/>
      </dsp:nvSpPr>
      <dsp:spPr>
        <a:xfrm>
          <a:off x="0" y="367131"/>
          <a:ext cx="8229600" cy="183645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458216" rIns="638708" bIns="156464" numCol="1" spcCol="1270" anchor="t" anchorCtr="0">
          <a:noAutofit/>
        </a:bodyPr>
        <a:lstStyle/>
        <a:p>
          <a:pPr marL="228600" lvl="1" indent="-228600" algn="l" defTabSz="977900">
            <a:lnSpc>
              <a:spcPct val="90000"/>
            </a:lnSpc>
            <a:spcBef>
              <a:spcPct val="0"/>
            </a:spcBef>
            <a:spcAft>
              <a:spcPct val="15000"/>
            </a:spcAft>
            <a:buChar char="•"/>
          </a:pPr>
          <a:r>
            <a:rPr lang="en-US" sz="2200" kern="1200" dirty="0">
              <a:latin typeface="Arial" panose="020B0604020202020204" pitchFamily="34" charset="0"/>
              <a:cs typeface="Arial" panose="020B0604020202020204" pitchFamily="34" charset="0"/>
            </a:rPr>
            <a:t>Continues to be relevant in the era of COVID-19</a:t>
          </a:r>
        </a:p>
        <a:p>
          <a:pPr marL="457200" lvl="2" indent="-228600" algn="l" defTabSz="977900">
            <a:lnSpc>
              <a:spcPct val="90000"/>
            </a:lnSpc>
            <a:spcBef>
              <a:spcPct val="0"/>
            </a:spcBef>
            <a:spcAft>
              <a:spcPct val="15000"/>
            </a:spcAft>
            <a:buChar char="•"/>
          </a:pPr>
          <a:r>
            <a:rPr lang="en-US" sz="2200" kern="1200" err="1">
              <a:latin typeface="Arial" panose="020B0604020202020204" pitchFamily="34" charset="0"/>
              <a:cs typeface="Arial" panose="020B0604020202020204" pitchFamily="34" charset="0"/>
            </a:rPr>
            <a:t>AcSB</a:t>
          </a:r>
          <a:r>
            <a:rPr lang="en-US" sz="2200" kern="1200">
              <a:latin typeface="Arial" panose="020B0604020202020204" pitchFamily="34" charset="0"/>
              <a:cs typeface="Arial" panose="020B0604020202020204" pitchFamily="34" charset="0"/>
            </a:rPr>
            <a:t> to issue a revised Framework in the Q4 2021 due to changes to the Board’s operating environment and the issuance of the 52-112.</a:t>
          </a:r>
        </a:p>
      </dsp:txBody>
      <dsp:txXfrm>
        <a:off x="0" y="367131"/>
        <a:ext cx="8229600" cy="1836450"/>
      </dsp:txXfrm>
    </dsp:sp>
    <dsp:sp modelId="{DF067FB1-76E8-4B01-B0AE-4282E40D43A4}">
      <dsp:nvSpPr>
        <dsp:cNvPr id="0" name=""/>
        <dsp:cNvSpPr/>
      </dsp:nvSpPr>
      <dsp:spPr>
        <a:xfrm>
          <a:off x="411480" y="42411"/>
          <a:ext cx="5760720" cy="649440"/>
        </a:xfrm>
        <a:prstGeom prst="roundRect">
          <a:avLst/>
        </a:prstGeom>
        <a:solidFill>
          <a:schemeClr val="accent1">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977900">
            <a:lnSpc>
              <a:spcPct val="90000"/>
            </a:lnSpc>
            <a:spcBef>
              <a:spcPct val="0"/>
            </a:spcBef>
            <a:spcAft>
              <a:spcPct val="35000"/>
            </a:spcAft>
            <a:buNone/>
          </a:pPr>
          <a:r>
            <a:rPr lang="en-US" sz="2200" kern="1200" dirty="0" err="1">
              <a:latin typeface="Arial" panose="020B0604020202020204" pitchFamily="34" charset="0"/>
              <a:cs typeface="Arial" panose="020B0604020202020204" pitchFamily="34" charset="0"/>
            </a:rPr>
            <a:t>AcSB’s</a:t>
          </a:r>
          <a:r>
            <a:rPr lang="en-US" sz="2200" kern="1200" dirty="0">
              <a:latin typeface="Arial" panose="020B0604020202020204" pitchFamily="34" charset="0"/>
              <a:cs typeface="Arial" panose="020B0604020202020204" pitchFamily="34" charset="0"/>
            </a:rPr>
            <a:t> Framework for Performance Measures</a:t>
          </a:r>
        </a:p>
      </dsp:txBody>
      <dsp:txXfrm>
        <a:off x="443183" y="74114"/>
        <a:ext cx="5697314" cy="586034"/>
      </dsp:txXfrm>
    </dsp:sp>
    <dsp:sp modelId="{15FC487D-F3F2-4470-ABA9-0338D0E8C165}">
      <dsp:nvSpPr>
        <dsp:cNvPr id="0" name=""/>
        <dsp:cNvSpPr/>
      </dsp:nvSpPr>
      <dsp:spPr>
        <a:xfrm>
          <a:off x="0" y="2647101"/>
          <a:ext cx="8229600" cy="183645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38708" tIns="458216" rIns="638708" bIns="156464" numCol="1" spcCol="1270" anchor="t" anchorCtr="0">
          <a:noAutofit/>
        </a:bodyPr>
        <a:lstStyle/>
        <a:p>
          <a:pPr marL="228600" lvl="1" indent="-228600" algn="l" defTabSz="977900">
            <a:lnSpc>
              <a:spcPct val="90000"/>
            </a:lnSpc>
            <a:spcBef>
              <a:spcPct val="0"/>
            </a:spcBef>
            <a:spcAft>
              <a:spcPct val="15000"/>
            </a:spcAft>
            <a:buChar char="•"/>
          </a:pPr>
          <a:r>
            <a:rPr lang="en-US" sz="2200" kern="1200">
              <a:latin typeface="Arial" panose="020B0604020202020204" pitchFamily="34" charset="0"/>
              <a:cs typeface="Arial" panose="020B0604020202020204" pitchFamily="34" charset="0"/>
            </a:rPr>
            <a:t>Interconnection between financial and non-financial reporting</a:t>
          </a:r>
        </a:p>
        <a:p>
          <a:pPr marL="228600" lvl="1" indent="-228600" algn="l" defTabSz="977900">
            <a:lnSpc>
              <a:spcPct val="90000"/>
            </a:lnSpc>
            <a:spcBef>
              <a:spcPct val="0"/>
            </a:spcBef>
            <a:spcAft>
              <a:spcPct val="15000"/>
            </a:spcAft>
            <a:buChar char="•"/>
          </a:pPr>
          <a:r>
            <a:rPr lang="en-US" sz="2200" kern="1200" dirty="0" err="1">
              <a:latin typeface="Arial" panose="020B0604020202020204" pitchFamily="34" charset="0"/>
              <a:cs typeface="Arial" panose="020B0604020202020204" pitchFamily="34" charset="0"/>
            </a:rPr>
            <a:t>AcSB</a:t>
          </a:r>
          <a:r>
            <a:rPr lang="en-US" sz="2200" kern="1200" dirty="0">
              <a:latin typeface="Arial" panose="020B0604020202020204" pitchFamily="34" charset="0"/>
              <a:cs typeface="Arial" panose="020B0604020202020204" pitchFamily="34" charset="0"/>
            </a:rPr>
            <a:t> to work together with Sustainability Standards Board</a:t>
          </a:r>
        </a:p>
      </dsp:txBody>
      <dsp:txXfrm>
        <a:off x="0" y="2647101"/>
        <a:ext cx="8229600" cy="1836450"/>
      </dsp:txXfrm>
    </dsp:sp>
    <dsp:sp modelId="{847DD1C7-0298-4F3C-8E93-481FE1731B3E}">
      <dsp:nvSpPr>
        <dsp:cNvPr id="0" name=""/>
        <dsp:cNvSpPr/>
      </dsp:nvSpPr>
      <dsp:spPr>
        <a:xfrm>
          <a:off x="411480" y="2322381"/>
          <a:ext cx="5760720" cy="649440"/>
        </a:xfrm>
        <a:prstGeom prst="roundRect">
          <a:avLst/>
        </a:prstGeom>
        <a:solidFill>
          <a:schemeClr val="accent1">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977900">
            <a:lnSpc>
              <a:spcPct val="90000"/>
            </a:lnSpc>
            <a:spcBef>
              <a:spcPct val="0"/>
            </a:spcBef>
            <a:spcAft>
              <a:spcPct val="35000"/>
            </a:spcAft>
            <a:buNone/>
          </a:pPr>
          <a:r>
            <a:rPr lang="en-US" sz="2200" kern="1200" dirty="0">
              <a:latin typeface="Arial" panose="020B0604020202020204" pitchFamily="34" charset="0"/>
              <a:cs typeface="Arial" panose="020B0604020202020204" pitchFamily="34" charset="0"/>
            </a:rPr>
            <a:t>Sustainability</a:t>
          </a:r>
        </a:p>
      </dsp:txBody>
      <dsp:txXfrm>
        <a:off x="443183" y="2354084"/>
        <a:ext cx="5697314" cy="586034"/>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35782D-DBDA-4758-8C68-5A1B26343A9C}">
      <dsp:nvSpPr>
        <dsp:cNvPr id="0" name=""/>
        <dsp:cNvSpPr/>
      </dsp:nvSpPr>
      <dsp:spPr>
        <a:xfrm>
          <a:off x="198711" y="386651"/>
          <a:ext cx="757876" cy="757876"/>
        </a:xfrm>
        <a:prstGeom prst="ellipse">
          <a:avLst/>
        </a:prstGeom>
        <a:noFill/>
        <a:ln w="12700" cap="flat" cmpd="sng" algn="ctr">
          <a:solidFill>
            <a:srgbClr val="00B6DE"/>
          </a:solidFill>
          <a:prstDash val="solid"/>
          <a:miter lim="800000"/>
        </a:ln>
        <a:effectLst/>
      </dsp:spPr>
      <dsp:style>
        <a:lnRef idx="2">
          <a:scrgbClr r="0" g="0" b="0"/>
        </a:lnRef>
        <a:fillRef idx="1">
          <a:scrgbClr r="0" g="0" b="0"/>
        </a:fillRef>
        <a:effectRef idx="0">
          <a:scrgbClr r="0" g="0" b="0"/>
        </a:effectRef>
        <a:fontRef idx="minor">
          <a:schemeClr val="tx1"/>
        </a:fontRef>
      </dsp:style>
    </dsp:sp>
    <dsp:sp modelId="{A1927824-C7A5-43BC-9ED5-7E96F4B3A1C9}">
      <dsp:nvSpPr>
        <dsp:cNvPr id="0" name=""/>
        <dsp:cNvSpPr/>
      </dsp:nvSpPr>
      <dsp:spPr>
        <a:xfrm>
          <a:off x="577650" y="323293"/>
          <a:ext cx="4043550" cy="757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0320" rIns="0" bIns="20320" numCol="1" spcCol="1270" anchor="ctr" anchorCtr="0">
          <a:noAutofit/>
        </a:bodyPr>
        <a:lstStyle/>
        <a:p>
          <a:pPr marL="0" lvl="0" indent="0" algn="l" defTabSz="711200">
            <a:lnSpc>
              <a:spcPct val="90000"/>
            </a:lnSpc>
            <a:spcBef>
              <a:spcPct val="0"/>
            </a:spcBef>
            <a:spcAft>
              <a:spcPct val="35000"/>
            </a:spcAft>
            <a:buNone/>
          </a:pPr>
          <a:r>
            <a:rPr lang="en-US" sz="1600" b="1" kern="1200">
              <a:solidFill>
                <a:schemeClr val="tx1">
                  <a:lumMod val="65000"/>
                  <a:lumOff val="35000"/>
                </a:schemeClr>
              </a:solidFill>
              <a:latin typeface="Verdana" panose="020B0604030504040204" pitchFamily="34" charset="0"/>
              <a:ea typeface="Verdana" panose="020B0604030504040204" pitchFamily="34" charset="0"/>
            </a:rPr>
            <a:t>Significant judgements &amp; measurement uncertainty</a:t>
          </a:r>
          <a:endParaRPr lang="en-CA" sz="1600" b="1" kern="1200">
            <a:solidFill>
              <a:schemeClr val="tx1">
                <a:lumMod val="65000"/>
                <a:lumOff val="35000"/>
              </a:schemeClr>
            </a:solidFill>
            <a:latin typeface="Verdana" panose="020B0604030504040204" pitchFamily="34" charset="0"/>
            <a:ea typeface="Verdana" panose="020B0604030504040204" pitchFamily="34" charset="0"/>
          </a:endParaRPr>
        </a:p>
      </dsp:txBody>
      <dsp:txXfrm>
        <a:off x="577650" y="323293"/>
        <a:ext cx="4043550" cy="757876"/>
      </dsp:txXfrm>
    </dsp:sp>
    <dsp:sp modelId="{6B111257-9A41-4743-8E89-BAE059D0E0C9}">
      <dsp:nvSpPr>
        <dsp:cNvPr id="0" name=""/>
        <dsp:cNvSpPr/>
      </dsp:nvSpPr>
      <dsp:spPr>
        <a:xfrm>
          <a:off x="198711" y="1144528"/>
          <a:ext cx="757876" cy="757876"/>
        </a:xfrm>
        <a:prstGeom prst="ellipse">
          <a:avLst/>
        </a:prstGeom>
        <a:noFill/>
        <a:ln w="12700" cap="flat" cmpd="sng" algn="ctr">
          <a:solidFill>
            <a:srgbClr val="00B6DE"/>
          </a:solidFill>
          <a:prstDash val="solid"/>
          <a:miter lim="800000"/>
        </a:ln>
        <a:effectLst/>
      </dsp:spPr>
      <dsp:style>
        <a:lnRef idx="2">
          <a:scrgbClr r="0" g="0" b="0"/>
        </a:lnRef>
        <a:fillRef idx="1">
          <a:scrgbClr r="0" g="0" b="0"/>
        </a:fillRef>
        <a:effectRef idx="0">
          <a:scrgbClr r="0" g="0" b="0"/>
        </a:effectRef>
        <a:fontRef idx="minor">
          <a:schemeClr val="tx1"/>
        </a:fontRef>
      </dsp:style>
    </dsp:sp>
    <dsp:sp modelId="{CFC05DAD-56A9-4D4A-8A15-B56F6BC8CAEA}">
      <dsp:nvSpPr>
        <dsp:cNvPr id="0" name=""/>
        <dsp:cNvSpPr/>
      </dsp:nvSpPr>
      <dsp:spPr>
        <a:xfrm>
          <a:off x="577650" y="1144528"/>
          <a:ext cx="4043550" cy="757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0320" rIns="0" bIns="20320" numCol="1" spcCol="1270" anchor="ctr" anchorCtr="0">
          <a:noAutofit/>
        </a:bodyPr>
        <a:lstStyle/>
        <a:p>
          <a:pPr marL="0" lvl="0" indent="0" algn="l" defTabSz="711200">
            <a:lnSpc>
              <a:spcPct val="90000"/>
            </a:lnSpc>
            <a:spcBef>
              <a:spcPct val="0"/>
            </a:spcBef>
            <a:spcAft>
              <a:spcPct val="35000"/>
            </a:spcAft>
            <a:buNone/>
          </a:pPr>
          <a:r>
            <a:rPr lang="en-US" sz="1600" b="1" kern="1200">
              <a:solidFill>
                <a:schemeClr val="tx1">
                  <a:lumMod val="65000"/>
                  <a:lumOff val="35000"/>
                </a:schemeClr>
              </a:solidFill>
              <a:latin typeface="Verdana" panose="020B0604030504040204" pitchFamily="34" charset="0"/>
              <a:ea typeface="Verdana" panose="020B0604030504040204" pitchFamily="34" charset="0"/>
            </a:rPr>
            <a:t>Going concern assessments</a:t>
          </a:r>
          <a:endParaRPr lang="en-CA" sz="1600" b="1" kern="1200">
            <a:solidFill>
              <a:schemeClr val="tx1">
                <a:lumMod val="65000"/>
                <a:lumOff val="35000"/>
              </a:schemeClr>
            </a:solidFill>
            <a:latin typeface="Verdana" panose="020B0604030504040204" pitchFamily="34" charset="0"/>
            <a:ea typeface="Verdana" panose="020B0604030504040204" pitchFamily="34" charset="0"/>
          </a:endParaRPr>
        </a:p>
      </dsp:txBody>
      <dsp:txXfrm>
        <a:off x="577650" y="1144528"/>
        <a:ext cx="4043550" cy="757876"/>
      </dsp:txXfrm>
    </dsp:sp>
    <dsp:sp modelId="{DF7BF625-C192-4D33-911A-4D5CB62D41B9}">
      <dsp:nvSpPr>
        <dsp:cNvPr id="0" name=""/>
        <dsp:cNvSpPr/>
      </dsp:nvSpPr>
      <dsp:spPr>
        <a:xfrm>
          <a:off x="198711" y="1902405"/>
          <a:ext cx="757876" cy="757876"/>
        </a:xfrm>
        <a:prstGeom prst="ellipse">
          <a:avLst/>
        </a:prstGeom>
        <a:noFill/>
        <a:ln w="12700" cap="flat" cmpd="sng" algn="ctr">
          <a:solidFill>
            <a:srgbClr val="00B6DE"/>
          </a:solidFill>
          <a:prstDash val="solid"/>
          <a:miter lim="800000"/>
        </a:ln>
        <a:effectLst/>
      </dsp:spPr>
      <dsp:style>
        <a:lnRef idx="2">
          <a:scrgbClr r="0" g="0" b="0"/>
        </a:lnRef>
        <a:fillRef idx="1">
          <a:scrgbClr r="0" g="0" b="0"/>
        </a:fillRef>
        <a:effectRef idx="0">
          <a:scrgbClr r="0" g="0" b="0"/>
        </a:effectRef>
        <a:fontRef idx="minor">
          <a:schemeClr val="tx1"/>
        </a:fontRef>
      </dsp:style>
    </dsp:sp>
    <dsp:sp modelId="{5C327FF1-B13C-467D-853B-6705860E8259}">
      <dsp:nvSpPr>
        <dsp:cNvPr id="0" name=""/>
        <dsp:cNvSpPr/>
      </dsp:nvSpPr>
      <dsp:spPr>
        <a:xfrm>
          <a:off x="577650" y="1902405"/>
          <a:ext cx="4043550" cy="757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0320" rIns="0" bIns="20320" numCol="1" spcCol="1270" anchor="ctr" anchorCtr="0">
          <a:noAutofit/>
        </a:bodyPr>
        <a:lstStyle/>
        <a:p>
          <a:pPr marL="0" lvl="0" indent="0" algn="l" defTabSz="711200">
            <a:lnSpc>
              <a:spcPct val="90000"/>
            </a:lnSpc>
            <a:spcBef>
              <a:spcPct val="0"/>
            </a:spcBef>
            <a:spcAft>
              <a:spcPct val="35000"/>
            </a:spcAft>
            <a:buNone/>
          </a:pPr>
          <a:r>
            <a:rPr lang="en-US" sz="1600" b="1" kern="1200">
              <a:solidFill>
                <a:schemeClr val="tx1">
                  <a:lumMod val="65000"/>
                  <a:lumOff val="35000"/>
                </a:schemeClr>
              </a:solidFill>
              <a:latin typeface="Verdana" panose="020B0604030504040204" pitchFamily="34" charset="0"/>
              <a:ea typeface="Verdana" panose="020B0604030504040204" pitchFamily="34" charset="0"/>
            </a:rPr>
            <a:t>Impairment</a:t>
          </a:r>
          <a:r>
            <a:rPr lang="en-US" sz="1600" kern="1200">
              <a:solidFill>
                <a:schemeClr val="tx1">
                  <a:lumMod val="65000"/>
                  <a:lumOff val="35000"/>
                </a:schemeClr>
              </a:solidFill>
              <a:latin typeface="Verdana" panose="020B0604030504040204" pitchFamily="34" charset="0"/>
              <a:ea typeface="Verdana" panose="020B0604030504040204" pitchFamily="34" charset="0"/>
            </a:rPr>
            <a:t> </a:t>
          </a:r>
          <a:r>
            <a:rPr lang="en-US" sz="1600" b="1" kern="1200">
              <a:solidFill>
                <a:schemeClr val="tx1">
                  <a:lumMod val="65000"/>
                  <a:lumOff val="35000"/>
                </a:schemeClr>
              </a:solidFill>
              <a:latin typeface="Verdana" panose="020B0604030504040204" pitchFamily="34" charset="0"/>
              <a:ea typeface="Verdana" panose="020B0604030504040204" pitchFamily="34" charset="0"/>
            </a:rPr>
            <a:t>assessments</a:t>
          </a:r>
          <a:r>
            <a:rPr lang="en-US" sz="1600" kern="1200">
              <a:solidFill>
                <a:schemeClr val="tx1">
                  <a:lumMod val="65000"/>
                  <a:lumOff val="35000"/>
                </a:schemeClr>
              </a:solidFill>
              <a:latin typeface="Verdana" panose="020B0604030504040204" pitchFamily="34" charset="0"/>
              <a:ea typeface="Verdana" panose="020B0604030504040204" pitchFamily="34" charset="0"/>
            </a:rPr>
            <a:t> </a:t>
          </a:r>
        </a:p>
        <a:p>
          <a:pPr marL="0" lvl="0" indent="0" algn="l" defTabSz="711200">
            <a:lnSpc>
              <a:spcPct val="90000"/>
            </a:lnSpc>
            <a:spcBef>
              <a:spcPct val="0"/>
            </a:spcBef>
            <a:spcAft>
              <a:spcPct val="35000"/>
            </a:spcAft>
            <a:buNone/>
          </a:pPr>
          <a:r>
            <a:rPr lang="en-US" sz="1600" b="1" kern="1200">
              <a:solidFill>
                <a:schemeClr val="tx1">
                  <a:lumMod val="65000"/>
                  <a:lumOff val="35000"/>
                </a:schemeClr>
              </a:solidFill>
              <a:latin typeface="Verdana" panose="020B0604030504040204" pitchFamily="34" charset="0"/>
              <a:ea typeface="Verdana" panose="020B0604030504040204" pitchFamily="34" charset="0"/>
            </a:rPr>
            <a:t>of non-financial assets </a:t>
          </a:r>
          <a:endParaRPr lang="en-CA" sz="1600" b="1" kern="1200">
            <a:solidFill>
              <a:schemeClr val="tx1">
                <a:lumMod val="65000"/>
                <a:lumOff val="35000"/>
              </a:schemeClr>
            </a:solidFill>
            <a:latin typeface="Verdana" panose="020B0604030504040204" pitchFamily="34" charset="0"/>
            <a:ea typeface="Verdana" panose="020B0604030504040204" pitchFamily="34" charset="0"/>
          </a:endParaRPr>
        </a:p>
      </dsp:txBody>
      <dsp:txXfrm>
        <a:off x="577650" y="1902405"/>
        <a:ext cx="4043550" cy="757876"/>
      </dsp:txXfrm>
    </dsp:sp>
    <dsp:sp modelId="{B50F8905-F98E-4E7E-A848-EDF1AAFEC161}">
      <dsp:nvSpPr>
        <dsp:cNvPr id="0" name=""/>
        <dsp:cNvSpPr/>
      </dsp:nvSpPr>
      <dsp:spPr>
        <a:xfrm>
          <a:off x="198711" y="2660282"/>
          <a:ext cx="757876" cy="757876"/>
        </a:xfrm>
        <a:prstGeom prst="ellipse">
          <a:avLst/>
        </a:prstGeom>
        <a:noFill/>
        <a:ln w="12700" cap="flat" cmpd="sng" algn="ctr">
          <a:solidFill>
            <a:srgbClr val="00B6DE"/>
          </a:solidFill>
          <a:prstDash val="solid"/>
          <a:miter lim="800000"/>
        </a:ln>
        <a:effectLst/>
      </dsp:spPr>
      <dsp:style>
        <a:lnRef idx="2">
          <a:scrgbClr r="0" g="0" b="0"/>
        </a:lnRef>
        <a:fillRef idx="1">
          <a:scrgbClr r="0" g="0" b="0"/>
        </a:fillRef>
        <a:effectRef idx="0">
          <a:scrgbClr r="0" g="0" b="0"/>
        </a:effectRef>
        <a:fontRef idx="minor">
          <a:schemeClr val="tx1"/>
        </a:fontRef>
      </dsp:style>
    </dsp:sp>
    <dsp:sp modelId="{3B2CD800-141A-47BD-882A-CD3555B7F514}">
      <dsp:nvSpPr>
        <dsp:cNvPr id="0" name=""/>
        <dsp:cNvSpPr/>
      </dsp:nvSpPr>
      <dsp:spPr>
        <a:xfrm>
          <a:off x="577650" y="2660282"/>
          <a:ext cx="4043550" cy="757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0320" rIns="0" bIns="20320" numCol="1" spcCol="1270" anchor="ctr" anchorCtr="0">
          <a:noAutofit/>
        </a:bodyPr>
        <a:lstStyle/>
        <a:p>
          <a:pPr marL="0" lvl="0" indent="0" algn="l" defTabSz="711200">
            <a:lnSpc>
              <a:spcPct val="90000"/>
            </a:lnSpc>
            <a:spcBef>
              <a:spcPct val="0"/>
            </a:spcBef>
            <a:spcAft>
              <a:spcPct val="35000"/>
            </a:spcAft>
            <a:buNone/>
          </a:pPr>
          <a:r>
            <a:rPr lang="en-US" sz="1600" b="1" kern="1200">
              <a:solidFill>
                <a:schemeClr val="tx1">
                  <a:lumMod val="65000"/>
                  <a:lumOff val="35000"/>
                </a:schemeClr>
              </a:solidFill>
              <a:latin typeface="Verdana" panose="020B0604030504040204" pitchFamily="34" charset="0"/>
              <a:ea typeface="Verdana" panose="020B0604030504040204" pitchFamily="34" charset="0"/>
            </a:rPr>
            <a:t>Government assistance</a:t>
          </a:r>
          <a:endParaRPr lang="en-CA" sz="1600" b="1" kern="1200">
            <a:solidFill>
              <a:schemeClr val="tx1">
                <a:lumMod val="65000"/>
                <a:lumOff val="35000"/>
              </a:schemeClr>
            </a:solidFill>
            <a:latin typeface="Verdana" panose="020B0604030504040204" pitchFamily="34" charset="0"/>
            <a:ea typeface="Verdana" panose="020B0604030504040204" pitchFamily="34" charset="0"/>
          </a:endParaRPr>
        </a:p>
      </dsp:txBody>
      <dsp:txXfrm>
        <a:off x="577650" y="2660282"/>
        <a:ext cx="4043550" cy="757876"/>
      </dsp:txXfrm>
    </dsp:sp>
    <dsp:sp modelId="{7A596DA0-AC28-43B2-99EF-676D27DE75E0}">
      <dsp:nvSpPr>
        <dsp:cNvPr id="0" name=""/>
        <dsp:cNvSpPr/>
      </dsp:nvSpPr>
      <dsp:spPr>
        <a:xfrm>
          <a:off x="198711" y="3418159"/>
          <a:ext cx="757876" cy="757876"/>
        </a:xfrm>
        <a:prstGeom prst="ellipse">
          <a:avLst/>
        </a:prstGeom>
        <a:noFill/>
        <a:ln w="12700" cap="flat" cmpd="sng" algn="ctr">
          <a:solidFill>
            <a:srgbClr val="00B6DE"/>
          </a:solidFill>
          <a:prstDash val="solid"/>
          <a:miter lim="800000"/>
        </a:ln>
        <a:effectLst/>
      </dsp:spPr>
      <dsp:style>
        <a:lnRef idx="2">
          <a:scrgbClr r="0" g="0" b="0"/>
        </a:lnRef>
        <a:fillRef idx="1">
          <a:scrgbClr r="0" g="0" b="0"/>
        </a:fillRef>
        <a:effectRef idx="0">
          <a:scrgbClr r="0" g="0" b="0"/>
        </a:effectRef>
        <a:fontRef idx="minor">
          <a:schemeClr val="tx1"/>
        </a:fontRef>
      </dsp:style>
    </dsp:sp>
    <dsp:sp modelId="{56AE0A7E-ECB0-45E8-AA33-6DAFE85DB333}">
      <dsp:nvSpPr>
        <dsp:cNvPr id="0" name=""/>
        <dsp:cNvSpPr/>
      </dsp:nvSpPr>
      <dsp:spPr>
        <a:xfrm>
          <a:off x="577650" y="3418159"/>
          <a:ext cx="4043550" cy="757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0320" rIns="0" bIns="20320" numCol="1" spcCol="1270" anchor="ctr" anchorCtr="0">
          <a:noAutofit/>
        </a:bodyPr>
        <a:lstStyle/>
        <a:p>
          <a:pPr marL="0" lvl="0" indent="0" algn="l" defTabSz="711200">
            <a:lnSpc>
              <a:spcPct val="90000"/>
            </a:lnSpc>
            <a:spcBef>
              <a:spcPct val="0"/>
            </a:spcBef>
            <a:spcAft>
              <a:spcPct val="35000"/>
            </a:spcAft>
            <a:buNone/>
          </a:pPr>
          <a:r>
            <a:rPr lang="en-US" sz="1600" b="1" kern="1200" dirty="0">
              <a:solidFill>
                <a:srgbClr val="000000">
                  <a:lumMod val="65000"/>
                  <a:lumOff val="35000"/>
                </a:srgbClr>
              </a:solidFill>
              <a:latin typeface="Verdana" panose="020B0604030504040204" pitchFamily="34" charset="0"/>
              <a:ea typeface="Verdana" panose="020B0604030504040204" pitchFamily="34" charset="0"/>
              <a:cs typeface="+mn-cs"/>
            </a:rPr>
            <a:t>Amendments to IFRS 16</a:t>
          </a:r>
          <a:endParaRPr lang="en-CA" sz="1600" b="1" kern="1200" dirty="0">
            <a:solidFill>
              <a:srgbClr val="000000">
                <a:lumMod val="65000"/>
                <a:lumOff val="35000"/>
              </a:srgbClr>
            </a:solidFill>
            <a:latin typeface="Verdana" panose="020B0604030504040204" pitchFamily="34" charset="0"/>
            <a:ea typeface="Verdana" panose="020B0604030504040204" pitchFamily="34" charset="0"/>
            <a:cs typeface="+mn-cs"/>
          </a:endParaRPr>
        </a:p>
      </dsp:txBody>
      <dsp:txXfrm>
        <a:off x="577650" y="3418159"/>
        <a:ext cx="4043550" cy="75787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A16F07-C815-4E8F-8BCE-6B0629181E1F}">
      <dsp:nvSpPr>
        <dsp:cNvPr id="0" name=""/>
        <dsp:cNvSpPr/>
      </dsp:nvSpPr>
      <dsp:spPr>
        <a:xfrm>
          <a:off x="365057" y="146865"/>
          <a:ext cx="1392311" cy="1392311"/>
        </a:xfrm>
        <a:prstGeom prst="ellipse">
          <a:avLst/>
        </a:prstGeom>
        <a:solidFill>
          <a:schemeClr val="lt1">
            <a:alpha val="50000"/>
            <a:hueOff val="0"/>
            <a:satOff val="0"/>
            <a:lumOff val="0"/>
            <a:alphaOff val="0"/>
          </a:schemeClr>
        </a:solidFill>
        <a:ln w="12700" cap="flat" cmpd="sng" algn="ctr">
          <a:solidFill>
            <a:schemeClr val="accent1">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tx1"/>
        </a:fontRef>
      </dsp:style>
    </dsp:sp>
    <dsp:sp modelId="{238895F4-C67F-45B2-B63A-F3D1C94DF3C1}">
      <dsp:nvSpPr>
        <dsp:cNvPr id="0" name=""/>
        <dsp:cNvSpPr/>
      </dsp:nvSpPr>
      <dsp:spPr>
        <a:xfrm>
          <a:off x="1061212" y="146865"/>
          <a:ext cx="7428489" cy="139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0320" rIns="0" bIns="20320" numCol="1" spcCol="1270" anchor="ctr" anchorCtr="0">
          <a:noAutofit/>
        </a:bodyPr>
        <a:lstStyle/>
        <a:p>
          <a:pPr marL="0" lvl="0" indent="0" algn="l" defTabSz="711200" rtl="0">
            <a:lnSpc>
              <a:spcPct val="90000"/>
            </a:lnSpc>
            <a:spcBef>
              <a:spcPct val="0"/>
            </a:spcBef>
            <a:spcAft>
              <a:spcPct val="35000"/>
            </a:spcAft>
            <a:buFont typeface="Arial" panose="020B0604020202020204" pitchFamily="34" charset="0"/>
            <a:buNone/>
          </a:pPr>
          <a:r>
            <a:rPr lang="en-CA" sz="16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Preparers need to appreciate they are in an</a:t>
          </a:r>
          <a:r>
            <a:rPr lang="en-CA" sz="1600" b="0" kern="1200" dirty="0">
              <a:solidFill>
                <a:schemeClr val="tx1"/>
              </a:solidFill>
              <a:effectLst/>
              <a:latin typeface="Verdana" panose="020B0604030504040204" pitchFamily="34" charset="0"/>
              <a:ea typeface="Verdana" panose="020B0604030504040204" pitchFamily="34" charset="0"/>
              <a:cs typeface="+mn-cs"/>
            </a:rPr>
            <a:t> evolving and uncertain environment</a:t>
          </a:r>
          <a:r>
            <a:rPr lang="en-CA" sz="16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 with </a:t>
          </a:r>
          <a:r>
            <a:rPr lang="en-CA" sz="1600" b="1" kern="1200" dirty="0">
              <a:solidFill>
                <a:schemeClr val="accent1"/>
              </a:solidFill>
              <a:effectLst/>
              <a:latin typeface="Verdana" panose="020B0604030504040204" pitchFamily="34" charset="0"/>
              <a:ea typeface="Verdana" panose="020B0604030504040204" pitchFamily="34" charset="0"/>
              <a:cs typeface="+mn-cs"/>
            </a:rPr>
            <a:t>potentially imperfect information </a:t>
          </a:r>
          <a:r>
            <a:rPr lang="en-CA" sz="16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that could change after materials are made publicly available.</a:t>
          </a:r>
          <a:endParaRPr lang="en-CA" sz="1600" b="1" kern="1200" dirty="0">
            <a:solidFill>
              <a:srgbClr val="00B6DE"/>
            </a:solidFill>
            <a:latin typeface="Verdana"/>
            <a:ea typeface="+mn-ea"/>
            <a:cs typeface="+mn-cs"/>
          </a:endParaRPr>
        </a:p>
      </dsp:txBody>
      <dsp:txXfrm>
        <a:off x="1061212" y="146865"/>
        <a:ext cx="7428489" cy="1392311"/>
      </dsp:txXfrm>
    </dsp:sp>
    <dsp:sp modelId="{79F71F45-6BF3-45ED-9A57-0608F64F2A4C}">
      <dsp:nvSpPr>
        <dsp:cNvPr id="0" name=""/>
        <dsp:cNvSpPr/>
      </dsp:nvSpPr>
      <dsp:spPr>
        <a:xfrm>
          <a:off x="365057" y="1539176"/>
          <a:ext cx="1392311" cy="1392311"/>
        </a:xfrm>
        <a:prstGeom prst="ellipse">
          <a:avLst/>
        </a:prstGeom>
        <a:solidFill>
          <a:schemeClr val="lt1">
            <a:alpha val="50000"/>
            <a:hueOff val="0"/>
            <a:satOff val="0"/>
            <a:lumOff val="0"/>
            <a:alphaOff val="0"/>
          </a:schemeClr>
        </a:solidFill>
        <a:ln w="12700" cap="flat" cmpd="sng" algn="ctr">
          <a:solidFill>
            <a:schemeClr val="accent1">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tx1"/>
        </a:fontRef>
      </dsp:style>
    </dsp:sp>
    <dsp:sp modelId="{EC6A3135-C673-4ACE-8F28-BF3636E390D9}">
      <dsp:nvSpPr>
        <dsp:cNvPr id="0" name=""/>
        <dsp:cNvSpPr/>
      </dsp:nvSpPr>
      <dsp:spPr>
        <a:xfrm>
          <a:off x="1061212" y="1539176"/>
          <a:ext cx="7428489" cy="139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0320" rIns="0" bIns="20320" numCol="1" spcCol="1270" anchor="ctr" anchorCtr="0">
          <a:noAutofit/>
        </a:bodyPr>
        <a:lstStyle/>
        <a:p>
          <a:pPr marL="0" lvl="0" indent="0" algn="l" defTabSz="711200" rtl="0">
            <a:lnSpc>
              <a:spcPct val="90000"/>
            </a:lnSpc>
            <a:spcBef>
              <a:spcPct val="0"/>
            </a:spcBef>
            <a:spcAft>
              <a:spcPct val="35000"/>
            </a:spcAft>
            <a:buNone/>
          </a:pPr>
          <a:r>
            <a:rPr lang="en-CA" sz="1600" kern="1200" dirty="0">
              <a:solidFill>
                <a:schemeClr val="tx1">
                  <a:lumMod val="65000"/>
                  <a:lumOff val="35000"/>
                </a:schemeClr>
              </a:solidFill>
              <a:latin typeface="Verdana"/>
              <a:ea typeface="+mn-ea"/>
              <a:cs typeface="+mn-cs"/>
            </a:rPr>
            <a:t>No</a:t>
          </a:r>
          <a:r>
            <a:rPr lang="en-CA" sz="1600" b="1" kern="1200" dirty="0">
              <a:solidFill>
                <a:schemeClr val="accent1"/>
              </a:solidFill>
            </a:rPr>
            <a:t> “one size fits all” </a:t>
          </a:r>
          <a:r>
            <a:rPr lang="en-CA" sz="1600" kern="1200" dirty="0">
              <a:solidFill>
                <a:schemeClr val="tx1">
                  <a:lumMod val="65000"/>
                  <a:lumOff val="35000"/>
                </a:schemeClr>
              </a:solidFill>
              <a:latin typeface="Verdana"/>
              <a:ea typeface="+mn-ea"/>
              <a:cs typeface="+mn-cs"/>
            </a:rPr>
            <a:t>approach when assessing disclosure implications. </a:t>
          </a:r>
          <a:r>
            <a:rPr lang="en-CA" sz="1600" kern="1200" dirty="0">
              <a:solidFill>
                <a:schemeClr val="tx1">
                  <a:lumMod val="65000"/>
                  <a:lumOff val="35000"/>
                </a:schemeClr>
              </a:solidFill>
              <a:effectLst/>
              <a:latin typeface="Verdana"/>
              <a:ea typeface="Verdana"/>
              <a:cs typeface="+mn-cs"/>
            </a:rPr>
            <a:t>Use the </a:t>
          </a:r>
          <a:r>
            <a:rPr lang="en-CA" sz="1600" b="1" kern="1200" dirty="0">
              <a:solidFill>
                <a:schemeClr val="accent1"/>
              </a:solidFill>
              <a:effectLst/>
              <a:latin typeface="Verdana"/>
              <a:ea typeface="Verdana"/>
              <a:cs typeface="+mn-cs"/>
            </a:rPr>
            <a:t>best available information </a:t>
          </a:r>
          <a:r>
            <a:rPr lang="en-CA" sz="1600" kern="1200" dirty="0">
              <a:solidFill>
                <a:schemeClr val="tx1">
                  <a:lumMod val="65000"/>
                  <a:lumOff val="35000"/>
                </a:schemeClr>
              </a:solidFill>
              <a:effectLst/>
              <a:latin typeface="Verdana"/>
              <a:ea typeface="Verdana"/>
              <a:cs typeface="+mn-cs"/>
            </a:rPr>
            <a:t>in making </a:t>
          </a:r>
          <a:r>
            <a:rPr lang="en-CA" sz="1600" b="1" kern="1200" dirty="0">
              <a:solidFill>
                <a:schemeClr val="accent1"/>
              </a:solidFill>
              <a:effectLst/>
              <a:latin typeface="Verdana"/>
              <a:ea typeface="Verdana"/>
              <a:cs typeface="+mn-cs"/>
            </a:rPr>
            <a:t>well-reasoned judgements</a:t>
          </a:r>
          <a:r>
            <a:rPr lang="en-CA" sz="1600" b="1" kern="1200" dirty="0">
              <a:solidFill>
                <a:srgbClr val="979347"/>
              </a:solidFill>
              <a:effectLst/>
              <a:latin typeface="Verdana"/>
              <a:ea typeface="Verdana"/>
              <a:cs typeface="+mn-cs"/>
            </a:rPr>
            <a:t> </a:t>
          </a:r>
          <a:r>
            <a:rPr lang="en-CA" sz="1600" kern="1200" dirty="0">
              <a:solidFill>
                <a:schemeClr val="tx1">
                  <a:lumMod val="65000"/>
                  <a:lumOff val="35000"/>
                </a:schemeClr>
              </a:solidFill>
              <a:effectLst/>
              <a:latin typeface="Verdana"/>
              <a:ea typeface="Verdana"/>
              <a:cs typeface="+mn-cs"/>
            </a:rPr>
            <a:t>and estimates and provide the required disclosure of in the financial statements or other documents.</a:t>
          </a:r>
          <a:endParaRPr lang="en-CA" sz="1600" kern="1200" dirty="0">
            <a:solidFill>
              <a:schemeClr val="tx1">
                <a:lumMod val="65000"/>
                <a:lumOff val="35000"/>
              </a:schemeClr>
            </a:solidFill>
          </a:endParaRPr>
        </a:p>
      </dsp:txBody>
      <dsp:txXfrm>
        <a:off x="1061212" y="1539176"/>
        <a:ext cx="7428489" cy="1392311"/>
      </dsp:txXfrm>
    </dsp:sp>
    <dsp:sp modelId="{4873018D-7192-46BC-A63A-6B7A78B3246A}">
      <dsp:nvSpPr>
        <dsp:cNvPr id="0" name=""/>
        <dsp:cNvSpPr/>
      </dsp:nvSpPr>
      <dsp:spPr>
        <a:xfrm>
          <a:off x="365057" y="2931487"/>
          <a:ext cx="1392311" cy="1392311"/>
        </a:xfrm>
        <a:prstGeom prst="ellipse">
          <a:avLst/>
        </a:prstGeom>
        <a:solidFill>
          <a:schemeClr val="lt1">
            <a:alpha val="50000"/>
            <a:hueOff val="0"/>
            <a:satOff val="0"/>
            <a:lumOff val="0"/>
            <a:alphaOff val="0"/>
          </a:schemeClr>
        </a:solidFill>
        <a:ln w="12700" cap="flat" cmpd="sng" algn="ctr">
          <a:solidFill>
            <a:schemeClr val="accent1">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tx1"/>
        </a:fontRef>
      </dsp:style>
    </dsp:sp>
    <dsp:sp modelId="{7D755653-1EBC-4BC3-9816-1E2960B39B26}">
      <dsp:nvSpPr>
        <dsp:cNvPr id="0" name=""/>
        <dsp:cNvSpPr/>
      </dsp:nvSpPr>
      <dsp:spPr>
        <a:xfrm>
          <a:off x="1061212" y="3076928"/>
          <a:ext cx="7428489" cy="12063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0320" rIns="0" bIns="20320" numCol="1" spcCol="1270" anchor="ctr" anchorCtr="0">
          <a:noAutofit/>
        </a:bodyPr>
        <a:lstStyle/>
        <a:p>
          <a:pPr marL="0" lvl="0" indent="0" algn="l" defTabSz="711200">
            <a:lnSpc>
              <a:spcPct val="90000"/>
            </a:lnSpc>
            <a:spcBef>
              <a:spcPct val="0"/>
            </a:spcBef>
            <a:spcAft>
              <a:spcPct val="35000"/>
            </a:spcAft>
            <a:buNone/>
          </a:pPr>
          <a:r>
            <a:rPr lang="en-CA" sz="1600" kern="1200" dirty="0">
              <a:solidFill>
                <a:schemeClr val="tx1">
                  <a:lumMod val="65000"/>
                  <a:lumOff val="35000"/>
                </a:schemeClr>
              </a:solidFill>
              <a:effectLst/>
              <a:latin typeface="Verdana"/>
              <a:ea typeface="Verdana"/>
              <a:cs typeface="+mn-cs"/>
            </a:rPr>
            <a:t>As </a:t>
          </a:r>
          <a:r>
            <a:rPr lang="en-CA" sz="1600" b="1" kern="1200" dirty="0">
              <a:solidFill>
                <a:schemeClr val="accent1"/>
              </a:solidFill>
              <a:effectLst/>
              <a:latin typeface="Verdana"/>
              <a:ea typeface="Verdana"/>
              <a:cs typeface="+mn-cs"/>
            </a:rPr>
            <a:t>new information becomes available</a:t>
          </a:r>
          <a:r>
            <a:rPr lang="en-CA" sz="1600" kern="1200" dirty="0">
              <a:solidFill>
                <a:schemeClr val="tx1">
                  <a:lumMod val="65000"/>
                  <a:lumOff val="35000"/>
                </a:schemeClr>
              </a:solidFill>
              <a:effectLst/>
              <a:latin typeface="Verdana"/>
              <a:ea typeface="Verdana"/>
              <a:cs typeface="+mn-cs"/>
            </a:rPr>
            <a:t>, consider whether past disclosure (e.g., judgments and estimates) need to be</a:t>
          </a:r>
          <a:r>
            <a:rPr lang="en-CA" sz="1600" kern="1200" dirty="0">
              <a:solidFill>
                <a:schemeClr val="tx1"/>
              </a:solidFill>
              <a:effectLst/>
              <a:latin typeface="Verdana"/>
              <a:ea typeface="Verdana"/>
              <a:cs typeface="+mn-cs"/>
            </a:rPr>
            <a:t> </a:t>
          </a:r>
          <a:r>
            <a:rPr lang="en-CA" sz="1600" b="1" kern="1200" dirty="0">
              <a:solidFill>
                <a:schemeClr val="accent1"/>
              </a:solidFill>
              <a:effectLst/>
              <a:latin typeface="Verdana"/>
              <a:ea typeface="Verdana"/>
              <a:cs typeface="+mn-cs"/>
            </a:rPr>
            <a:t>updated and prospectively</a:t>
          </a:r>
          <a:r>
            <a:rPr lang="en-CA" sz="1600" b="0" kern="1200" dirty="0">
              <a:solidFill>
                <a:schemeClr val="accent1"/>
              </a:solidFill>
              <a:effectLst/>
              <a:latin typeface="Verdana"/>
              <a:ea typeface="Verdana"/>
              <a:cs typeface="+mn-cs"/>
            </a:rPr>
            <a:t> </a:t>
          </a:r>
          <a:r>
            <a:rPr lang="en-CA" sz="1600" b="0" kern="1200" dirty="0">
              <a:solidFill>
                <a:schemeClr val="tx1">
                  <a:lumMod val="65000"/>
                  <a:lumOff val="35000"/>
                </a:schemeClr>
              </a:solidFill>
              <a:effectLst/>
              <a:latin typeface="Verdana"/>
              <a:ea typeface="Verdana"/>
              <a:cs typeface="+mn-cs"/>
            </a:rPr>
            <a:t>reflected </a:t>
          </a:r>
          <a:r>
            <a:rPr lang="en-CA" sz="1600" kern="1200" dirty="0">
              <a:solidFill>
                <a:schemeClr val="tx1">
                  <a:lumMod val="65000"/>
                  <a:lumOff val="35000"/>
                </a:schemeClr>
              </a:solidFill>
              <a:effectLst/>
              <a:latin typeface="Verdana"/>
              <a:ea typeface="Verdana"/>
              <a:cs typeface="+mn-cs"/>
            </a:rPr>
            <a:t>in financial statements or other documents. </a:t>
          </a:r>
        </a:p>
        <a:p>
          <a:pPr marL="0" lvl="0" indent="0" algn="l" defTabSz="711200">
            <a:lnSpc>
              <a:spcPct val="90000"/>
            </a:lnSpc>
            <a:spcBef>
              <a:spcPct val="0"/>
            </a:spcBef>
            <a:spcAft>
              <a:spcPct val="35000"/>
            </a:spcAft>
            <a:buNone/>
          </a:pPr>
          <a:r>
            <a:rPr lang="en-CA" sz="1800" kern="1200" dirty="0">
              <a:solidFill>
                <a:schemeClr val="tx1">
                  <a:lumMod val="65000"/>
                  <a:lumOff val="35000"/>
                </a:schemeClr>
              </a:solidFill>
              <a:effectLst/>
              <a:latin typeface="Verdana"/>
              <a:ea typeface="Verdana"/>
              <a:cs typeface="+mn-cs"/>
            </a:rPr>
            <a:t> </a:t>
          </a:r>
          <a:endParaRPr lang="en-CA" sz="1800" kern="1200" dirty="0">
            <a:solidFill>
              <a:schemeClr val="tx1">
                <a:lumMod val="65000"/>
                <a:lumOff val="35000"/>
              </a:schemeClr>
            </a:solidFill>
            <a:latin typeface="Verdana"/>
            <a:ea typeface="+mn-ea"/>
            <a:cs typeface="+mn-cs"/>
          </a:endParaRPr>
        </a:p>
      </dsp:txBody>
      <dsp:txXfrm>
        <a:off x="1061212" y="3076928"/>
        <a:ext cx="7428489" cy="1206354"/>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90254F-B49F-43EB-9ACF-B08F3FF3C9AE}">
      <dsp:nvSpPr>
        <dsp:cNvPr id="0" name=""/>
        <dsp:cNvSpPr/>
      </dsp:nvSpPr>
      <dsp:spPr>
        <a:xfrm>
          <a:off x="929468" y="369859"/>
          <a:ext cx="2547820" cy="2547820"/>
        </a:xfrm>
        <a:prstGeom prst="blockArc">
          <a:avLst>
            <a:gd name="adj1" fmla="val 12600000"/>
            <a:gd name="adj2" fmla="val 16200000"/>
            <a:gd name="adj3" fmla="val 4504"/>
          </a:avLst>
        </a:prstGeom>
        <a:solidFill>
          <a:srgbClr val="46002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7B273350-3B84-4629-BC86-058090B0FBE5}">
      <dsp:nvSpPr>
        <dsp:cNvPr id="0" name=""/>
        <dsp:cNvSpPr/>
      </dsp:nvSpPr>
      <dsp:spPr>
        <a:xfrm>
          <a:off x="929468" y="369859"/>
          <a:ext cx="2547820" cy="2547820"/>
        </a:xfrm>
        <a:prstGeom prst="blockArc">
          <a:avLst>
            <a:gd name="adj1" fmla="val 9000000"/>
            <a:gd name="adj2" fmla="val 12600000"/>
            <a:gd name="adj3" fmla="val 4504"/>
          </a:avLst>
        </a:prstGeom>
        <a:solidFill>
          <a:srgbClr val="46002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CE17B0FB-62E1-4DE4-A28E-E0C4E1051EE0}">
      <dsp:nvSpPr>
        <dsp:cNvPr id="0" name=""/>
        <dsp:cNvSpPr/>
      </dsp:nvSpPr>
      <dsp:spPr>
        <a:xfrm>
          <a:off x="929468" y="369859"/>
          <a:ext cx="2547820" cy="2547820"/>
        </a:xfrm>
        <a:prstGeom prst="blockArc">
          <a:avLst>
            <a:gd name="adj1" fmla="val 5400000"/>
            <a:gd name="adj2" fmla="val 9000000"/>
            <a:gd name="adj3" fmla="val 4504"/>
          </a:avLst>
        </a:prstGeom>
        <a:solidFill>
          <a:srgbClr val="46002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9501F97D-0FCC-4467-BF18-0BA6DB1FE76D}">
      <dsp:nvSpPr>
        <dsp:cNvPr id="0" name=""/>
        <dsp:cNvSpPr/>
      </dsp:nvSpPr>
      <dsp:spPr>
        <a:xfrm>
          <a:off x="908831" y="370030"/>
          <a:ext cx="2547820" cy="2547820"/>
        </a:xfrm>
        <a:prstGeom prst="blockArc">
          <a:avLst>
            <a:gd name="adj1" fmla="val 1803420"/>
            <a:gd name="adj2" fmla="val 5343022"/>
            <a:gd name="adj3" fmla="val 4504"/>
          </a:avLst>
        </a:prstGeom>
        <a:solidFill>
          <a:srgbClr val="46002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8027C3B7-2FC6-4A84-93DC-6EA60534A633}">
      <dsp:nvSpPr>
        <dsp:cNvPr id="0" name=""/>
        <dsp:cNvSpPr/>
      </dsp:nvSpPr>
      <dsp:spPr>
        <a:xfrm>
          <a:off x="919408" y="352100"/>
          <a:ext cx="2547820" cy="2547820"/>
        </a:xfrm>
        <a:prstGeom prst="blockArc">
          <a:avLst>
            <a:gd name="adj1" fmla="val 19856351"/>
            <a:gd name="adj2" fmla="val 1860894"/>
            <a:gd name="adj3" fmla="val 4504"/>
          </a:avLst>
        </a:prstGeom>
        <a:solidFill>
          <a:srgbClr val="46002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189611C6-BA5F-4041-B615-C938ECB3E015}">
      <dsp:nvSpPr>
        <dsp:cNvPr id="0" name=""/>
        <dsp:cNvSpPr/>
      </dsp:nvSpPr>
      <dsp:spPr>
        <a:xfrm>
          <a:off x="929468" y="369859"/>
          <a:ext cx="2547820" cy="2547820"/>
        </a:xfrm>
        <a:prstGeom prst="blockArc">
          <a:avLst>
            <a:gd name="adj1" fmla="val 16200000"/>
            <a:gd name="adj2" fmla="val 19800000"/>
            <a:gd name="adj3" fmla="val 4504"/>
          </a:avLst>
        </a:prstGeom>
        <a:solidFill>
          <a:srgbClr val="46002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04EF230D-E14D-44A4-B014-6E491ECB02FB}">
      <dsp:nvSpPr>
        <dsp:cNvPr id="0" name=""/>
        <dsp:cNvSpPr/>
      </dsp:nvSpPr>
      <dsp:spPr>
        <a:xfrm>
          <a:off x="1462880" y="958564"/>
          <a:ext cx="1480996" cy="1347398"/>
        </a:xfrm>
        <a:prstGeom prst="ellipse">
          <a:avLst/>
        </a:prstGeom>
        <a:solidFill>
          <a:srgbClr val="460023"/>
        </a:solidFill>
        <a:ln w="38100" cap="flat" cmpd="sng" algn="ctr">
          <a:solidFill>
            <a:srgbClr val="460023"/>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b="1" kern="1200" dirty="0">
              <a:solidFill>
                <a:schemeClr val="bg1"/>
              </a:solidFill>
              <a:latin typeface="Arial" panose="020B0604020202020204" pitchFamily="34" charset="0"/>
              <a:cs typeface="Arial" panose="020B0604020202020204" pitchFamily="34" charset="0"/>
            </a:rPr>
            <a:t>Forensic Based Research Approach</a:t>
          </a:r>
          <a:endParaRPr lang="en-CA" sz="1500" b="1" kern="1200" dirty="0">
            <a:solidFill>
              <a:schemeClr val="bg1"/>
            </a:solidFill>
            <a:latin typeface="Arial" panose="020B0604020202020204" pitchFamily="34" charset="0"/>
            <a:cs typeface="Arial" panose="020B0604020202020204" pitchFamily="34" charset="0"/>
          </a:endParaRPr>
        </a:p>
      </dsp:txBody>
      <dsp:txXfrm>
        <a:off x="1679767" y="1155886"/>
        <a:ext cx="1047222" cy="952754"/>
      </dsp:txXfrm>
    </dsp:sp>
    <dsp:sp modelId="{15EB9780-139E-412B-B810-27B7DB3B33DE}">
      <dsp:nvSpPr>
        <dsp:cNvPr id="0" name=""/>
        <dsp:cNvSpPr/>
      </dsp:nvSpPr>
      <dsp:spPr>
        <a:xfrm>
          <a:off x="1566199" y="-148034"/>
          <a:ext cx="1274359" cy="1093162"/>
        </a:xfrm>
        <a:prstGeom prst="ellipse">
          <a:avLst/>
        </a:prstGeom>
        <a:solidFill>
          <a:schemeClr val="lt1">
            <a:hueOff val="0"/>
            <a:satOff val="0"/>
            <a:lumOff val="0"/>
            <a:alphaOff val="0"/>
          </a:schemeClr>
        </a:solidFill>
        <a:ln w="38100" cap="flat" cmpd="sng" algn="ctr">
          <a:solidFill>
            <a:srgbClr val="460023"/>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latin typeface="Arial" panose="020B0604020202020204" pitchFamily="34" charset="0"/>
              <a:cs typeface="Arial" panose="020B0604020202020204" pitchFamily="34" charset="0"/>
            </a:rPr>
            <a:t>Creating Philanthropic Platform</a:t>
          </a:r>
          <a:endParaRPr lang="en-CA" sz="1100" kern="1200" dirty="0">
            <a:latin typeface="Arial" panose="020B0604020202020204" pitchFamily="34" charset="0"/>
            <a:cs typeface="Arial" panose="020B0604020202020204" pitchFamily="34" charset="0"/>
          </a:endParaRPr>
        </a:p>
      </dsp:txBody>
      <dsp:txXfrm>
        <a:off x="1752825" y="12056"/>
        <a:ext cx="901107" cy="772982"/>
      </dsp:txXfrm>
    </dsp:sp>
    <dsp:sp modelId="{57DA7F68-ED65-496F-8190-72D551E1CC7B}">
      <dsp:nvSpPr>
        <dsp:cNvPr id="0" name=""/>
        <dsp:cNvSpPr/>
      </dsp:nvSpPr>
      <dsp:spPr>
        <a:xfrm>
          <a:off x="2656188" y="474576"/>
          <a:ext cx="1251170" cy="1093162"/>
        </a:xfrm>
        <a:prstGeom prst="ellipse">
          <a:avLst/>
        </a:prstGeom>
        <a:solidFill>
          <a:schemeClr val="lt1">
            <a:hueOff val="0"/>
            <a:satOff val="0"/>
            <a:lumOff val="0"/>
            <a:alphaOff val="0"/>
          </a:schemeClr>
        </a:solidFill>
        <a:ln w="38100" cap="flat" cmpd="sng" algn="ctr">
          <a:solidFill>
            <a:srgbClr val="460023"/>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latin typeface="Arial" panose="020B0604020202020204" pitchFamily="34" charset="0"/>
              <a:cs typeface="Arial" panose="020B0604020202020204" pitchFamily="34" charset="0"/>
            </a:rPr>
            <a:t>Independent Research; CDN &amp; US Companies</a:t>
          </a:r>
          <a:endParaRPr lang="en-CA" sz="1100" kern="1200" dirty="0">
            <a:latin typeface="Arial" panose="020B0604020202020204" pitchFamily="34" charset="0"/>
            <a:cs typeface="Arial" panose="020B0604020202020204" pitchFamily="34" charset="0"/>
          </a:endParaRPr>
        </a:p>
      </dsp:txBody>
      <dsp:txXfrm>
        <a:off x="2839418" y="634666"/>
        <a:ext cx="884710" cy="772982"/>
      </dsp:txXfrm>
    </dsp:sp>
    <dsp:sp modelId="{DC67B3E6-9089-48D3-9FE9-67B0961D5E7E}">
      <dsp:nvSpPr>
        <dsp:cNvPr id="0" name=""/>
        <dsp:cNvSpPr/>
      </dsp:nvSpPr>
      <dsp:spPr>
        <a:xfrm>
          <a:off x="2619990" y="1756029"/>
          <a:ext cx="1281052" cy="1023191"/>
        </a:xfrm>
        <a:prstGeom prst="ellipse">
          <a:avLst/>
        </a:prstGeom>
        <a:solidFill>
          <a:schemeClr val="lt1">
            <a:hueOff val="0"/>
            <a:satOff val="0"/>
            <a:lumOff val="0"/>
            <a:alphaOff val="0"/>
          </a:schemeClr>
        </a:solidFill>
        <a:ln w="38100" cap="flat" cmpd="sng" algn="ctr">
          <a:solidFill>
            <a:srgbClr val="460023"/>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latin typeface="Arial" panose="020B0604020202020204" pitchFamily="34" charset="0"/>
              <a:cs typeface="Arial" panose="020B0604020202020204" pitchFamily="34" charset="0"/>
            </a:rPr>
            <a:t>Management of Securities; Public &amp; Private</a:t>
          </a:r>
          <a:endParaRPr lang="en-CA" sz="1100" kern="1200" dirty="0">
            <a:latin typeface="Arial" panose="020B0604020202020204" pitchFamily="34" charset="0"/>
            <a:cs typeface="Arial" panose="020B0604020202020204" pitchFamily="34" charset="0"/>
          </a:endParaRPr>
        </a:p>
      </dsp:txBody>
      <dsp:txXfrm>
        <a:off x="2807596" y="1905872"/>
        <a:ext cx="905840" cy="723505"/>
      </dsp:txXfrm>
    </dsp:sp>
    <dsp:sp modelId="{9DE0AB4E-2D24-4A45-BFF4-7756E9810D93}">
      <dsp:nvSpPr>
        <dsp:cNvPr id="0" name=""/>
        <dsp:cNvSpPr/>
      </dsp:nvSpPr>
      <dsp:spPr>
        <a:xfrm>
          <a:off x="1617353" y="2342412"/>
          <a:ext cx="1172051" cy="1093162"/>
        </a:xfrm>
        <a:prstGeom prst="ellipse">
          <a:avLst/>
        </a:prstGeom>
        <a:solidFill>
          <a:schemeClr val="lt1">
            <a:hueOff val="0"/>
            <a:satOff val="0"/>
            <a:lumOff val="0"/>
            <a:alphaOff val="0"/>
          </a:schemeClr>
        </a:solidFill>
        <a:ln w="38100" cap="flat" cmpd="sng" algn="ctr">
          <a:solidFill>
            <a:srgbClr val="460023"/>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latin typeface="Arial" panose="020B0604020202020204" pitchFamily="34" charset="0"/>
              <a:cs typeface="Arial" panose="020B0604020202020204" pitchFamily="34" charset="0"/>
            </a:rPr>
            <a:t>Hosting Events &amp; Conferences</a:t>
          </a:r>
          <a:endParaRPr lang="en-CA" sz="1100" kern="1200" dirty="0">
            <a:latin typeface="Arial" panose="020B0604020202020204" pitchFamily="34" charset="0"/>
            <a:cs typeface="Arial" panose="020B0604020202020204" pitchFamily="34" charset="0"/>
          </a:endParaRPr>
        </a:p>
      </dsp:txBody>
      <dsp:txXfrm>
        <a:off x="1788996" y="2502502"/>
        <a:ext cx="828765" cy="772982"/>
      </dsp:txXfrm>
    </dsp:sp>
    <dsp:sp modelId="{9A429B54-8E1D-4EBF-9C6B-5A587342D0D6}">
      <dsp:nvSpPr>
        <dsp:cNvPr id="0" name=""/>
        <dsp:cNvSpPr/>
      </dsp:nvSpPr>
      <dsp:spPr>
        <a:xfrm>
          <a:off x="578402" y="1719800"/>
          <a:ext cx="1093162" cy="1093162"/>
        </a:xfrm>
        <a:prstGeom prst="ellipse">
          <a:avLst/>
        </a:prstGeom>
        <a:solidFill>
          <a:schemeClr val="lt1">
            <a:hueOff val="0"/>
            <a:satOff val="0"/>
            <a:lumOff val="0"/>
            <a:alphaOff val="0"/>
          </a:schemeClr>
        </a:solidFill>
        <a:ln w="38100" cap="flat" cmpd="sng" algn="ctr">
          <a:solidFill>
            <a:srgbClr val="460023"/>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latin typeface="Arial" panose="020B0604020202020204" pitchFamily="34" charset="0"/>
              <a:cs typeface="Arial" panose="020B0604020202020204" pitchFamily="34" charset="0"/>
            </a:rPr>
            <a:t>Charity Ratings and Reviews</a:t>
          </a:r>
          <a:endParaRPr lang="en-CA" sz="1100" kern="1200" dirty="0">
            <a:latin typeface="Arial" panose="020B0604020202020204" pitchFamily="34" charset="0"/>
            <a:cs typeface="Arial" panose="020B0604020202020204" pitchFamily="34" charset="0"/>
          </a:endParaRPr>
        </a:p>
      </dsp:txBody>
      <dsp:txXfrm>
        <a:off x="738492" y="1879890"/>
        <a:ext cx="772982" cy="772982"/>
      </dsp:txXfrm>
    </dsp:sp>
    <dsp:sp modelId="{83FA94E4-B064-40EE-B250-85084345C96A}">
      <dsp:nvSpPr>
        <dsp:cNvPr id="0" name=""/>
        <dsp:cNvSpPr/>
      </dsp:nvSpPr>
      <dsp:spPr>
        <a:xfrm>
          <a:off x="586024" y="482198"/>
          <a:ext cx="1077918" cy="1077918"/>
        </a:xfrm>
        <a:prstGeom prst="ellipse">
          <a:avLst/>
        </a:prstGeom>
        <a:solidFill>
          <a:schemeClr val="lt1">
            <a:hueOff val="0"/>
            <a:satOff val="0"/>
            <a:lumOff val="0"/>
            <a:alphaOff val="0"/>
          </a:schemeClr>
        </a:solidFill>
        <a:ln w="38100" cap="flat" cmpd="sng" algn="ctr">
          <a:solidFill>
            <a:srgbClr val="460023"/>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488950">
            <a:lnSpc>
              <a:spcPct val="90000"/>
            </a:lnSpc>
            <a:spcBef>
              <a:spcPct val="0"/>
            </a:spcBef>
            <a:spcAft>
              <a:spcPct val="35000"/>
            </a:spcAft>
            <a:buNone/>
          </a:pPr>
          <a:r>
            <a:rPr lang="en-US" sz="1100" kern="1200" dirty="0">
              <a:latin typeface="Arial" panose="020B0604020202020204" pitchFamily="34" charset="0"/>
              <a:cs typeface="Arial" panose="020B0604020202020204" pitchFamily="34" charset="0"/>
            </a:rPr>
            <a:t>Training and Knowledge Centre</a:t>
          </a:r>
          <a:endParaRPr lang="en-CA" sz="1100" kern="1200" dirty="0">
            <a:latin typeface="Arial" panose="020B0604020202020204" pitchFamily="34" charset="0"/>
            <a:cs typeface="Arial" panose="020B0604020202020204" pitchFamily="34" charset="0"/>
          </a:endParaRPr>
        </a:p>
      </dsp:txBody>
      <dsp:txXfrm>
        <a:off x="743881" y="640055"/>
        <a:ext cx="762204" cy="762204"/>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1F1D05-0614-4605-ABAB-BDD6320227AE}">
      <dsp:nvSpPr>
        <dsp:cNvPr id="0" name=""/>
        <dsp:cNvSpPr/>
      </dsp:nvSpPr>
      <dsp:spPr>
        <a:xfrm>
          <a:off x="3217931" y="0"/>
          <a:ext cx="1485017" cy="972001"/>
        </a:xfrm>
        <a:prstGeom prst="trapezoid">
          <a:avLst>
            <a:gd name="adj" fmla="val 76389"/>
          </a:avLst>
        </a:prstGeom>
        <a:solidFill>
          <a:schemeClr val="accent5">
            <a:hueOff val="0"/>
            <a:satOff val="0"/>
            <a:lumOff val="0"/>
            <a:alphaOff val="0"/>
          </a:schemeClr>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dirty="0">
              <a:latin typeface="Arial" panose="020B0604020202020204" pitchFamily="34" charset="0"/>
              <a:cs typeface="Arial" panose="020B0604020202020204" pitchFamily="34" charset="0"/>
            </a:rPr>
            <a:t>Financial Statements</a:t>
          </a:r>
          <a:endParaRPr lang="en-CA" sz="1600" b="1" kern="1200" dirty="0">
            <a:latin typeface="Arial" panose="020B0604020202020204" pitchFamily="34" charset="0"/>
            <a:cs typeface="Arial" panose="020B0604020202020204" pitchFamily="34" charset="0"/>
          </a:endParaRPr>
        </a:p>
      </dsp:txBody>
      <dsp:txXfrm>
        <a:off x="3217931" y="0"/>
        <a:ext cx="1485017" cy="972001"/>
      </dsp:txXfrm>
    </dsp:sp>
    <dsp:sp modelId="{CCB962C7-3FAF-4621-90AE-BD34C6149607}">
      <dsp:nvSpPr>
        <dsp:cNvPr id="0" name=""/>
        <dsp:cNvSpPr/>
      </dsp:nvSpPr>
      <dsp:spPr>
        <a:xfrm>
          <a:off x="1606288" y="972001"/>
          <a:ext cx="4708303" cy="2109796"/>
        </a:xfrm>
        <a:prstGeom prst="trapezoid">
          <a:avLst>
            <a:gd name="adj" fmla="val 76389"/>
          </a:avLst>
        </a:prstGeom>
        <a:solidFill>
          <a:schemeClr val="accent5">
            <a:hueOff val="-4966938"/>
            <a:satOff val="19906"/>
            <a:lumOff val="4314"/>
            <a:alphaOff val="0"/>
          </a:schemeClr>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en-US" sz="2400" kern="1200" dirty="0"/>
            <a:t> </a:t>
          </a:r>
          <a:r>
            <a:rPr lang="en-US" sz="2400" kern="1200" dirty="0">
              <a:latin typeface="Arial" panose="020B0604020202020204" pitchFamily="34" charset="0"/>
              <a:cs typeface="Arial" panose="020B0604020202020204" pitchFamily="34" charset="0"/>
            </a:rPr>
            <a:t>Internal Controls / Corporate Governance</a:t>
          </a:r>
          <a:endParaRPr lang="en-CA" sz="2400" kern="1200" dirty="0">
            <a:latin typeface="Arial" panose="020B0604020202020204" pitchFamily="34" charset="0"/>
            <a:cs typeface="Arial" panose="020B0604020202020204" pitchFamily="34" charset="0"/>
          </a:endParaRPr>
        </a:p>
      </dsp:txBody>
      <dsp:txXfrm>
        <a:off x="2430241" y="972001"/>
        <a:ext cx="3060396" cy="2109796"/>
      </dsp:txXfrm>
    </dsp:sp>
    <dsp:sp modelId="{6D03CFF0-A538-4AE3-88C0-785A650F52C0}">
      <dsp:nvSpPr>
        <dsp:cNvPr id="0" name=""/>
        <dsp:cNvSpPr/>
      </dsp:nvSpPr>
      <dsp:spPr>
        <a:xfrm>
          <a:off x="0" y="3081798"/>
          <a:ext cx="7920880" cy="2102777"/>
        </a:xfrm>
        <a:prstGeom prst="trapezoid">
          <a:avLst>
            <a:gd name="adj" fmla="val 76389"/>
          </a:avLst>
        </a:prstGeom>
        <a:solidFill>
          <a:schemeClr val="accent5">
            <a:hueOff val="-9933876"/>
            <a:satOff val="39811"/>
            <a:lumOff val="8628"/>
            <a:alphaOff val="0"/>
          </a:schemeClr>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marL="0" lvl="0" indent="0" algn="ctr" defTabSz="1244600">
            <a:lnSpc>
              <a:spcPct val="90000"/>
            </a:lnSpc>
            <a:spcBef>
              <a:spcPct val="0"/>
            </a:spcBef>
            <a:spcAft>
              <a:spcPct val="35000"/>
            </a:spcAft>
            <a:buNone/>
          </a:pPr>
          <a:r>
            <a:rPr lang="en-US" sz="2800" kern="1200" dirty="0">
              <a:latin typeface="Arial" panose="020B0604020202020204" pitchFamily="34" charset="0"/>
              <a:cs typeface="Arial" panose="020B0604020202020204" pitchFamily="34" charset="0"/>
            </a:rPr>
            <a:t>Business Operations</a:t>
          </a:r>
          <a:endParaRPr lang="en-CA" sz="2800" kern="1200" dirty="0">
            <a:latin typeface="Arial" panose="020B0604020202020204" pitchFamily="34" charset="0"/>
            <a:cs typeface="Arial" panose="020B0604020202020204" pitchFamily="34" charset="0"/>
          </a:endParaRPr>
        </a:p>
      </dsp:txBody>
      <dsp:txXfrm>
        <a:off x="1386153" y="3081798"/>
        <a:ext cx="5148572" cy="210277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535D82-A393-4704-AEE2-C6E6593BA896}">
      <dsp:nvSpPr>
        <dsp:cNvPr id="0" name=""/>
        <dsp:cNvSpPr/>
      </dsp:nvSpPr>
      <dsp:spPr>
        <a:xfrm>
          <a:off x="0" y="332912"/>
          <a:ext cx="7912217" cy="474733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kern="1200">
              <a:latin typeface="Arial" panose="020B0604020202020204" pitchFamily="34" charset="0"/>
              <a:cs typeface="Arial" panose="020B0604020202020204" pitchFamily="34" charset="0"/>
            </a:rPr>
            <a:t>How did COVID-19 add to the challenges? </a:t>
          </a:r>
        </a:p>
      </dsp:txBody>
      <dsp:txXfrm>
        <a:off x="0" y="332912"/>
        <a:ext cx="7912217" cy="474733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535D82-A393-4704-AEE2-C6E6593BA896}">
      <dsp:nvSpPr>
        <dsp:cNvPr id="0" name=""/>
        <dsp:cNvSpPr/>
      </dsp:nvSpPr>
      <dsp:spPr>
        <a:xfrm>
          <a:off x="0" y="342169"/>
          <a:ext cx="7912217" cy="474733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kern="1200">
              <a:latin typeface="Arial" panose="020B0604020202020204" pitchFamily="34" charset="0"/>
              <a:cs typeface="Arial" panose="020B0604020202020204" pitchFamily="34" charset="0"/>
            </a:rPr>
            <a:t>What did we do to respond?</a:t>
          </a:r>
        </a:p>
      </dsp:txBody>
      <dsp:txXfrm>
        <a:off x="0" y="342169"/>
        <a:ext cx="7912217" cy="474733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3A36D9-9B03-4B8C-AB70-6791FB391681}">
      <dsp:nvSpPr>
        <dsp:cNvPr id="0" name=""/>
        <dsp:cNvSpPr/>
      </dsp:nvSpPr>
      <dsp:spPr>
        <a:xfrm>
          <a:off x="4302" y="15633"/>
          <a:ext cx="2959005" cy="2959005"/>
        </a:xfrm>
        <a:prstGeom prst="ellipse">
          <a:avLst/>
        </a:prstGeom>
        <a:solidFill>
          <a:schemeClr val="accent1">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marL="0" lvl="0" indent="0" algn="ctr" defTabSz="1244600">
            <a:lnSpc>
              <a:spcPct val="90000"/>
            </a:lnSpc>
            <a:spcBef>
              <a:spcPct val="0"/>
            </a:spcBef>
            <a:spcAft>
              <a:spcPct val="35000"/>
            </a:spcAft>
            <a:buNone/>
          </a:pPr>
          <a:r>
            <a:rPr lang="en-US" sz="2800" kern="1200">
              <a:latin typeface="Arial" panose="020B0604020202020204" pitchFamily="34" charset="0"/>
              <a:cs typeface="Arial" panose="020B0604020202020204" pitchFamily="34" charset="0"/>
            </a:rPr>
            <a:t>Changing priorities for stakeholders</a:t>
          </a:r>
          <a:endParaRPr lang="en-CA" sz="2800" kern="1200">
            <a:latin typeface="Arial" panose="020B0604020202020204" pitchFamily="34" charset="0"/>
            <a:cs typeface="Arial" panose="020B0604020202020204" pitchFamily="34" charset="0"/>
          </a:endParaRPr>
        </a:p>
      </dsp:txBody>
      <dsp:txXfrm>
        <a:off x="437638" y="448969"/>
        <a:ext cx="2092333" cy="2092333"/>
      </dsp:txXfrm>
    </dsp:sp>
    <dsp:sp modelId="{C465D3F7-E66B-4E1E-8304-5782F7D251F4}">
      <dsp:nvSpPr>
        <dsp:cNvPr id="0" name=""/>
        <dsp:cNvSpPr/>
      </dsp:nvSpPr>
      <dsp:spPr>
        <a:xfrm>
          <a:off x="3203579" y="637024"/>
          <a:ext cx="1716223" cy="1716223"/>
        </a:xfrm>
        <a:prstGeom prst="mathEqual">
          <a:avLst/>
        </a:prstGeom>
        <a:solidFill>
          <a:schemeClr val="accent1">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22350">
            <a:lnSpc>
              <a:spcPct val="90000"/>
            </a:lnSpc>
            <a:spcBef>
              <a:spcPct val="0"/>
            </a:spcBef>
            <a:spcAft>
              <a:spcPct val="35000"/>
            </a:spcAft>
            <a:buNone/>
          </a:pPr>
          <a:endParaRPr lang="en-CA" sz="2300" kern="1200"/>
        </a:p>
      </dsp:txBody>
      <dsp:txXfrm>
        <a:off x="3431064" y="990566"/>
        <a:ext cx="1261253" cy="1009139"/>
      </dsp:txXfrm>
    </dsp:sp>
    <dsp:sp modelId="{3F01AE15-BB2A-4350-B5AB-A4F90CFFE1A1}">
      <dsp:nvSpPr>
        <dsp:cNvPr id="0" name=""/>
        <dsp:cNvSpPr/>
      </dsp:nvSpPr>
      <dsp:spPr>
        <a:xfrm>
          <a:off x="5160073" y="15633"/>
          <a:ext cx="2959005" cy="2959005"/>
        </a:xfrm>
        <a:prstGeom prst="ellipse">
          <a:avLst/>
        </a:prstGeom>
        <a:solidFill>
          <a:schemeClr val="accent1">
            <a:shade val="80000"/>
            <a:hueOff val="0"/>
            <a:satOff val="-28161"/>
            <a:lumOff val="3182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marL="0" lvl="0" indent="0" algn="ctr" defTabSz="1244600">
            <a:lnSpc>
              <a:spcPct val="90000"/>
            </a:lnSpc>
            <a:spcBef>
              <a:spcPct val="0"/>
            </a:spcBef>
            <a:spcAft>
              <a:spcPct val="35000"/>
            </a:spcAft>
            <a:buNone/>
          </a:pPr>
          <a:r>
            <a:rPr lang="en-CA" sz="2800" kern="1200">
              <a:latin typeface="Arial" panose="020B0604020202020204" pitchFamily="34" charset="0"/>
              <a:cs typeface="Arial" panose="020B0604020202020204" pitchFamily="34" charset="0"/>
            </a:rPr>
            <a:t>Adapting </a:t>
          </a:r>
          <a:r>
            <a:rPr lang="en-CA" sz="2800" kern="1200" err="1">
              <a:latin typeface="Arial" panose="020B0604020202020204" pitchFamily="34" charset="0"/>
              <a:cs typeface="Arial" panose="020B0604020202020204" pitchFamily="34" charset="0"/>
            </a:rPr>
            <a:t>AcSB</a:t>
          </a:r>
          <a:r>
            <a:rPr lang="en-CA" sz="2800" kern="1200">
              <a:latin typeface="Arial" panose="020B0604020202020204" pitchFamily="34" charset="0"/>
              <a:cs typeface="Arial" panose="020B0604020202020204" pitchFamily="34" charset="0"/>
            </a:rPr>
            <a:t> plans and timelines</a:t>
          </a:r>
        </a:p>
      </dsp:txBody>
      <dsp:txXfrm>
        <a:off x="5593409" y="448969"/>
        <a:ext cx="2092333" cy="209233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28C197-049D-4BA2-9C3A-82D8380D02A9}">
      <dsp:nvSpPr>
        <dsp:cNvPr id="0" name=""/>
        <dsp:cNvSpPr/>
      </dsp:nvSpPr>
      <dsp:spPr>
        <a:xfrm>
          <a:off x="0" y="1878"/>
          <a:ext cx="8229600" cy="952043"/>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DB137F0-7173-478E-957C-56136193C470}">
      <dsp:nvSpPr>
        <dsp:cNvPr id="0" name=""/>
        <dsp:cNvSpPr/>
      </dsp:nvSpPr>
      <dsp:spPr>
        <a:xfrm>
          <a:off x="287993" y="216088"/>
          <a:ext cx="523623" cy="52362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CCBA149C-AD3F-4F90-B741-ED9F8DA3C430}">
      <dsp:nvSpPr>
        <dsp:cNvPr id="0" name=""/>
        <dsp:cNvSpPr/>
      </dsp:nvSpPr>
      <dsp:spPr>
        <a:xfrm>
          <a:off x="1099610" y="1878"/>
          <a:ext cx="7129989" cy="9520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0758" tIns="100758" rIns="100758" bIns="100758" numCol="1" spcCol="1270" anchor="ctr" anchorCtr="0">
          <a:noAutofit/>
        </a:bodyPr>
        <a:lstStyle/>
        <a:p>
          <a:pPr marL="0" lvl="0" indent="0" algn="l" defTabSz="755650">
            <a:lnSpc>
              <a:spcPct val="100000"/>
            </a:lnSpc>
            <a:spcBef>
              <a:spcPct val="0"/>
            </a:spcBef>
            <a:spcAft>
              <a:spcPct val="35000"/>
            </a:spcAft>
            <a:buNone/>
          </a:pPr>
          <a:r>
            <a:rPr lang="en-US" sz="1700" kern="1200">
              <a:latin typeface="Arial" panose="020B0604020202020204" pitchFamily="34" charset="0"/>
              <a:cs typeface="Arial" panose="020B0604020202020204" pitchFamily="34" charset="0"/>
            </a:rPr>
            <a:t>Extended current Strategic Plan by one year and deferred issuance of Draft Strategic Plan. Reassessed priorities in Annual Plan with regards to current environment.</a:t>
          </a:r>
        </a:p>
      </dsp:txBody>
      <dsp:txXfrm>
        <a:off x="1099610" y="1878"/>
        <a:ext cx="7129989" cy="952043"/>
      </dsp:txXfrm>
    </dsp:sp>
    <dsp:sp modelId="{B6C7D2D4-8E24-42A1-9C33-F19CEC19DABE}">
      <dsp:nvSpPr>
        <dsp:cNvPr id="0" name=""/>
        <dsp:cNvSpPr/>
      </dsp:nvSpPr>
      <dsp:spPr>
        <a:xfrm>
          <a:off x="0" y="1191932"/>
          <a:ext cx="8229600" cy="952043"/>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02FB637-ED57-4D66-85D1-07D9AE8D67AC}">
      <dsp:nvSpPr>
        <dsp:cNvPr id="0" name=""/>
        <dsp:cNvSpPr/>
      </dsp:nvSpPr>
      <dsp:spPr>
        <a:xfrm>
          <a:off x="287993" y="1406142"/>
          <a:ext cx="523623" cy="52362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295ECCF8-F709-4D6F-A271-B25CFCD5775C}">
      <dsp:nvSpPr>
        <dsp:cNvPr id="0" name=""/>
        <dsp:cNvSpPr/>
      </dsp:nvSpPr>
      <dsp:spPr>
        <a:xfrm>
          <a:off x="1099610" y="1191932"/>
          <a:ext cx="7129989" cy="9520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0758" tIns="100758" rIns="100758" bIns="100758" numCol="1" spcCol="1270" anchor="ctr" anchorCtr="0">
          <a:noAutofit/>
        </a:bodyPr>
        <a:lstStyle/>
        <a:p>
          <a:pPr marL="0" lvl="0" indent="0" algn="l" defTabSz="755650">
            <a:lnSpc>
              <a:spcPct val="100000"/>
            </a:lnSpc>
            <a:spcBef>
              <a:spcPct val="0"/>
            </a:spcBef>
            <a:spcAft>
              <a:spcPct val="35000"/>
            </a:spcAft>
            <a:buNone/>
          </a:pPr>
          <a:r>
            <a:rPr lang="en-US" sz="1700" kern="1200">
              <a:latin typeface="Arial" panose="020B0604020202020204" pitchFamily="34" charset="0"/>
              <a:cs typeface="Arial" panose="020B0604020202020204" pitchFamily="34" charset="0"/>
            </a:rPr>
            <a:t>Deferred effective dates of newly issued private enterprise standards and amendments (early application permitted).</a:t>
          </a:r>
        </a:p>
      </dsp:txBody>
      <dsp:txXfrm>
        <a:off x="1099610" y="1191932"/>
        <a:ext cx="7129989" cy="952043"/>
      </dsp:txXfrm>
    </dsp:sp>
    <dsp:sp modelId="{37CF3A76-DFCF-467E-8E19-C21F55C74E61}">
      <dsp:nvSpPr>
        <dsp:cNvPr id="0" name=""/>
        <dsp:cNvSpPr/>
      </dsp:nvSpPr>
      <dsp:spPr>
        <a:xfrm>
          <a:off x="0" y="2381986"/>
          <a:ext cx="8229600" cy="952043"/>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89BD3CD-2B47-4E88-A88B-E63CFAF74B78}">
      <dsp:nvSpPr>
        <dsp:cNvPr id="0" name=""/>
        <dsp:cNvSpPr/>
      </dsp:nvSpPr>
      <dsp:spPr>
        <a:xfrm>
          <a:off x="287993" y="2596196"/>
          <a:ext cx="523623" cy="52362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16ADC17-3C39-4046-9D5C-A2DFB6B782AD}">
      <dsp:nvSpPr>
        <dsp:cNvPr id="0" name=""/>
        <dsp:cNvSpPr/>
      </dsp:nvSpPr>
      <dsp:spPr>
        <a:xfrm>
          <a:off x="1099610" y="2381986"/>
          <a:ext cx="7129989" cy="9520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0758" tIns="100758" rIns="100758" bIns="100758" numCol="1" spcCol="1270" anchor="ctr" anchorCtr="0">
          <a:noAutofit/>
        </a:bodyPr>
        <a:lstStyle/>
        <a:p>
          <a:pPr marL="0" lvl="0" indent="0" algn="l" defTabSz="755650">
            <a:lnSpc>
              <a:spcPct val="100000"/>
            </a:lnSpc>
            <a:spcBef>
              <a:spcPct val="0"/>
            </a:spcBef>
            <a:spcAft>
              <a:spcPct val="35000"/>
            </a:spcAft>
            <a:buNone/>
          </a:pPr>
          <a:r>
            <a:rPr lang="en-US" sz="1700" kern="1200">
              <a:latin typeface="Arial" panose="020B0604020202020204" pitchFamily="34" charset="0"/>
              <a:cs typeface="Arial" panose="020B0604020202020204" pitchFamily="34" charset="0"/>
            </a:rPr>
            <a:t>Undertook standard-setting action to address challenges in accounting for lease concessions for private enterprises and not-for-profit organizations.</a:t>
          </a:r>
        </a:p>
      </dsp:txBody>
      <dsp:txXfrm>
        <a:off x="1099610" y="2381986"/>
        <a:ext cx="7129989" cy="952043"/>
      </dsp:txXfrm>
    </dsp:sp>
    <dsp:sp modelId="{ECDD9C25-800E-4B81-877C-26B5A84D74FC}">
      <dsp:nvSpPr>
        <dsp:cNvPr id="0" name=""/>
        <dsp:cNvSpPr/>
      </dsp:nvSpPr>
      <dsp:spPr>
        <a:xfrm>
          <a:off x="0" y="3572041"/>
          <a:ext cx="8229600" cy="952043"/>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0E1EECE-7831-4566-8C01-F98B3D8FBFED}">
      <dsp:nvSpPr>
        <dsp:cNvPr id="0" name=""/>
        <dsp:cNvSpPr/>
      </dsp:nvSpPr>
      <dsp:spPr>
        <a:xfrm>
          <a:off x="287993" y="3786250"/>
          <a:ext cx="523623" cy="523623"/>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20DAEFF-35C6-40E5-91CF-475E74B42076}">
      <dsp:nvSpPr>
        <dsp:cNvPr id="0" name=""/>
        <dsp:cNvSpPr/>
      </dsp:nvSpPr>
      <dsp:spPr>
        <a:xfrm>
          <a:off x="1099610" y="3572041"/>
          <a:ext cx="7129989" cy="9520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0758" tIns="100758" rIns="100758" bIns="100758" numCol="1" spcCol="1270" anchor="ctr" anchorCtr="0">
          <a:noAutofit/>
        </a:bodyPr>
        <a:lstStyle/>
        <a:p>
          <a:pPr marL="0" lvl="0" indent="0" algn="l" defTabSz="755650">
            <a:lnSpc>
              <a:spcPct val="100000"/>
            </a:lnSpc>
            <a:spcBef>
              <a:spcPct val="0"/>
            </a:spcBef>
            <a:spcAft>
              <a:spcPct val="35000"/>
            </a:spcAft>
            <a:buNone/>
          </a:pPr>
          <a:r>
            <a:rPr lang="en-US" sz="1700" kern="1200">
              <a:latin typeface="Arial" panose="020B0604020202020204" pitchFamily="34" charset="0"/>
              <a:cs typeface="Arial" panose="020B0604020202020204" pitchFamily="34" charset="0"/>
            </a:rPr>
            <a:t>Developed </a:t>
          </a:r>
          <a:r>
            <a:rPr lang="en-US" sz="1700" kern="1200">
              <a:latin typeface="Arial" panose="020B0604020202020204" pitchFamily="34" charset="0"/>
              <a:cs typeface="Arial" panose="020B0604020202020204" pitchFamily="34" charset="0"/>
              <a:hlinkClick xmlns:r="http://schemas.openxmlformats.org/officeDocument/2006/relationships" r:id="rId9"/>
            </a:rPr>
            <a:t>resources</a:t>
          </a:r>
          <a:r>
            <a:rPr lang="en-US" sz="1700" kern="1200">
              <a:latin typeface="Arial" panose="020B0604020202020204" pitchFamily="34" charset="0"/>
              <a:cs typeface="Arial" panose="020B0604020202020204" pitchFamily="34" charset="0"/>
            </a:rPr>
            <a:t> to help stakeholders address financial reporting challenges, including going concern.</a:t>
          </a:r>
        </a:p>
      </dsp:txBody>
      <dsp:txXfrm>
        <a:off x="1099610" y="3572041"/>
        <a:ext cx="7129989" cy="95204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5738D5-A996-46DC-ADDC-4C37313F44D2}">
      <dsp:nvSpPr>
        <dsp:cNvPr id="0" name=""/>
        <dsp:cNvSpPr/>
      </dsp:nvSpPr>
      <dsp:spPr>
        <a:xfrm>
          <a:off x="0" y="2209"/>
          <a:ext cx="4038600" cy="0"/>
        </a:xfrm>
        <a:prstGeom prst="line">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A92A69E-B155-4474-90F5-53D06049D8FC}">
      <dsp:nvSpPr>
        <dsp:cNvPr id="0" name=""/>
        <dsp:cNvSpPr/>
      </dsp:nvSpPr>
      <dsp:spPr>
        <a:xfrm>
          <a:off x="0" y="2209"/>
          <a:ext cx="4038600" cy="15071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l" defTabSz="889000">
            <a:lnSpc>
              <a:spcPct val="90000"/>
            </a:lnSpc>
            <a:spcBef>
              <a:spcPct val="0"/>
            </a:spcBef>
            <a:spcAft>
              <a:spcPct val="35000"/>
            </a:spcAft>
            <a:buNone/>
          </a:pPr>
          <a:r>
            <a:rPr lang="en-US" sz="2000" kern="1200" dirty="0">
              <a:latin typeface="Arial" panose="020B0604020202020204" pitchFamily="34" charset="0"/>
              <a:cs typeface="Arial" panose="020B0604020202020204" pitchFamily="34" charset="0"/>
            </a:rPr>
            <a:t>Resources to help </a:t>
          </a:r>
          <a:r>
            <a:rPr lang="en-US" sz="2000" kern="1200" dirty="0">
              <a:latin typeface="Arial" panose="020B0604020202020204" pitchFamily="34" charset="0"/>
              <a:cs typeface="Arial" panose="020B0604020202020204" pitchFamily="34" charset="0"/>
              <a:hlinkClick xmlns:r="http://schemas.openxmlformats.org/officeDocument/2006/relationships" r:id="rId1"/>
            </a:rPr>
            <a:t>private enterprises </a:t>
          </a:r>
          <a:r>
            <a:rPr lang="en-US" sz="2000" kern="1200" dirty="0">
              <a:latin typeface="Arial" panose="020B0604020202020204" pitchFamily="34" charset="0"/>
              <a:cs typeface="Arial" panose="020B0604020202020204" pitchFamily="34" charset="0"/>
            </a:rPr>
            <a:t>and </a:t>
          </a:r>
          <a:r>
            <a:rPr lang="en-US" sz="2000" kern="1200" dirty="0">
              <a:latin typeface="Arial" panose="020B0604020202020204" pitchFamily="34" charset="0"/>
              <a:cs typeface="Arial" panose="020B0604020202020204" pitchFamily="34" charset="0"/>
              <a:hlinkClick xmlns:r="http://schemas.openxmlformats.org/officeDocument/2006/relationships" r:id="rId2"/>
            </a:rPr>
            <a:t>not-for-profit organizations </a:t>
          </a:r>
          <a:endParaRPr lang="en-US" sz="2000" kern="1200" dirty="0">
            <a:latin typeface="Arial" panose="020B0604020202020204" pitchFamily="34" charset="0"/>
            <a:cs typeface="Arial" panose="020B0604020202020204" pitchFamily="34" charset="0"/>
          </a:endParaRPr>
        </a:p>
      </dsp:txBody>
      <dsp:txXfrm>
        <a:off x="0" y="2209"/>
        <a:ext cx="4038600" cy="1507181"/>
      </dsp:txXfrm>
    </dsp:sp>
    <dsp:sp modelId="{0C6F7CBF-6DDD-413E-AFA8-46C2C4F3C1EE}">
      <dsp:nvSpPr>
        <dsp:cNvPr id="0" name=""/>
        <dsp:cNvSpPr/>
      </dsp:nvSpPr>
      <dsp:spPr>
        <a:xfrm>
          <a:off x="0" y="1509390"/>
          <a:ext cx="4038600" cy="0"/>
        </a:xfrm>
        <a:prstGeom prst="line">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7F6ECF2-EB62-44E2-9DBF-1CD7BB3219EA}">
      <dsp:nvSpPr>
        <dsp:cNvPr id="0" name=""/>
        <dsp:cNvSpPr/>
      </dsp:nvSpPr>
      <dsp:spPr>
        <a:xfrm>
          <a:off x="0" y="1509390"/>
          <a:ext cx="4038600" cy="15071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l" defTabSz="889000">
            <a:lnSpc>
              <a:spcPct val="90000"/>
            </a:lnSpc>
            <a:spcBef>
              <a:spcPct val="0"/>
            </a:spcBef>
            <a:spcAft>
              <a:spcPct val="35000"/>
            </a:spcAft>
            <a:buNone/>
          </a:pPr>
          <a:r>
            <a:rPr lang="en-US" sz="2000" kern="1200" dirty="0">
              <a:latin typeface="Arial" panose="020B0604020202020204" pitchFamily="34" charset="0"/>
              <a:cs typeface="Arial" panose="020B0604020202020204" pitchFamily="34" charset="0"/>
            </a:rPr>
            <a:t>Resource for financial statements prepared in accordance with IFRS Standards, </a:t>
          </a:r>
          <a:r>
            <a:rPr lang="en-US" sz="2000" kern="1200" dirty="0">
              <a:latin typeface="Arial" panose="020B0604020202020204" pitchFamily="34" charset="0"/>
              <a:cs typeface="Arial" panose="020B0604020202020204" pitchFamily="34" charset="0"/>
              <a:hlinkClick xmlns:r="http://schemas.openxmlformats.org/officeDocument/2006/relationships" r:id="rId3"/>
            </a:rPr>
            <a:t>Going Concern and Liquidity Risk</a:t>
          </a:r>
          <a:endParaRPr lang="en-US" sz="2000" kern="1200" dirty="0">
            <a:latin typeface="Arial" panose="020B0604020202020204" pitchFamily="34" charset="0"/>
            <a:cs typeface="Arial" panose="020B0604020202020204" pitchFamily="34" charset="0"/>
          </a:endParaRPr>
        </a:p>
      </dsp:txBody>
      <dsp:txXfrm>
        <a:off x="0" y="1509390"/>
        <a:ext cx="4038600" cy="1507181"/>
      </dsp:txXfrm>
    </dsp:sp>
    <dsp:sp modelId="{6BEDAD82-6436-46A5-8397-A71C116915BD}">
      <dsp:nvSpPr>
        <dsp:cNvPr id="0" name=""/>
        <dsp:cNvSpPr/>
      </dsp:nvSpPr>
      <dsp:spPr>
        <a:xfrm>
          <a:off x="0" y="3016572"/>
          <a:ext cx="4038600" cy="0"/>
        </a:xfrm>
        <a:prstGeom prst="line">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9FCEC96-2A89-4A7A-84C2-70407D809AC3}">
      <dsp:nvSpPr>
        <dsp:cNvPr id="0" name=""/>
        <dsp:cNvSpPr/>
      </dsp:nvSpPr>
      <dsp:spPr>
        <a:xfrm>
          <a:off x="0" y="3016572"/>
          <a:ext cx="4038600" cy="15071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l" defTabSz="889000">
            <a:lnSpc>
              <a:spcPct val="90000"/>
            </a:lnSpc>
            <a:spcBef>
              <a:spcPct val="0"/>
            </a:spcBef>
            <a:spcAft>
              <a:spcPct val="35000"/>
            </a:spcAft>
            <a:buNone/>
          </a:pPr>
          <a:r>
            <a:rPr lang="en-US" sz="2000" kern="1200" dirty="0">
              <a:latin typeface="Arial" panose="020B0604020202020204" pitchFamily="34" charset="0"/>
              <a:cs typeface="Arial" panose="020B0604020202020204" pitchFamily="34" charset="0"/>
            </a:rPr>
            <a:t>Joint publication with the Canadian Audit and Assurance Board (AASB) - </a:t>
          </a:r>
          <a:r>
            <a:rPr lang="en-US" sz="2000" kern="1200" dirty="0">
              <a:latin typeface="Arial" panose="020B0604020202020204" pitchFamily="34" charset="0"/>
              <a:cs typeface="Arial" panose="020B0604020202020204" pitchFamily="34" charset="0"/>
              <a:hlinkClick xmlns:r="http://schemas.openxmlformats.org/officeDocument/2006/relationships" r:id="rId4"/>
            </a:rPr>
            <a:t>Close Call Going Concern Assessments</a:t>
          </a:r>
          <a:endParaRPr lang="en-US" sz="2000" kern="1200" dirty="0">
            <a:latin typeface="Arial" panose="020B0604020202020204" pitchFamily="34" charset="0"/>
            <a:cs typeface="Arial" panose="020B0604020202020204" pitchFamily="34" charset="0"/>
          </a:endParaRPr>
        </a:p>
      </dsp:txBody>
      <dsp:txXfrm>
        <a:off x="0" y="3016572"/>
        <a:ext cx="4038600" cy="1507181"/>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535D82-A393-4704-AEE2-C6E6593BA896}">
      <dsp:nvSpPr>
        <dsp:cNvPr id="0" name=""/>
        <dsp:cNvSpPr/>
      </dsp:nvSpPr>
      <dsp:spPr>
        <a:xfrm>
          <a:off x="0" y="342169"/>
          <a:ext cx="7912217" cy="474733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kern="1200">
              <a:latin typeface="Arial" panose="020B0604020202020204" pitchFamily="34" charset="0"/>
              <a:cs typeface="Arial" panose="020B0604020202020204" pitchFamily="34" charset="0"/>
            </a:rPr>
            <a:t>What did we learn?</a:t>
          </a:r>
        </a:p>
      </dsp:txBody>
      <dsp:txXfrm>
        <a:off x="0" y="342169"/>
        <a:ext cx="7912217" cy="4747330"/>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DDB48D-E24B-452F-939D-4818950975EA}">
      <dsp:nvSpPr>
        <dsp:cNvPr id="0" name=""/>
        <dsp:cNvSpPr/>
      </dsp:nvSpPr>
      <dsp:spPr>
        <a:xfrm>
          <a:off x="0" y="300013"/>
          <a:ext cx="8229600" cy="1668062"/>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38708" tIns="583184" rIns="638708" bIns="128016" numCol="1" spcCol="1270" anchor="t" anchorCtr="0">
          <a:noAutofit/>
        </a:bodyPr>
        <a:lstStyle/>
        <a:p>
          <a:pPr marL="171450" lvl="1" indent="-171450" algn="l" defTabSz="800100">
            <a:lnSpc>
              <a:spcPct val="100000"/>
            </a:lnSpc>
            <a:spcBef>
              <a:spcPct val="0"/>
            </a:spcBef>
            <a:spcAft>
              <a:spcPts val="1200"/>
            </a:spcAft>
            <a:buChar char="•"/>
          </a:pPr>
          <a:r>
            <a:rPr lang="en-US" sz="1800" kern="1200">
              <a:solidFill>
                <a:srgbClr val="424242"/>
              </a:solidFill>
              <a:latin typeface="Arial" panose="020B0604020202020204" pitchFamily="34" charset="0"/>
              <a:cs typeface="Arial" panose="020B0604020202020204" pitchFamily="34" charset="0"/>
            </a:rPr>
            <a:t>Highlight disclosure trends observed in Canadian company filings for the effects of the COVID-19 pandemic</a:t>
          </a:r>
        </a:p>
        <a:p>
          <a:pPr marL="171450" lvl="1" indent="-171450" algn="l" defTabSz="800100">
            <a:lnSpc>
              <a:spcPct val="100000"/>
            </a:lnSpc>
            <a:spcBef>
              <a:spcPct val="0"/>
            </a:spcBef>
            <a:spcAft>
              <a:spcPts val="1200"/>
            </a:spcAft>
            <a:buChar char="•"/>
          </a:pPr>
          <a:endParaRPr lang="en-US" sz="1800" kern="1200">
            <a:solidFill>
              <a:srgbClr val="424242"/>
            </a:solidFill>
            <a:latin typeface="Arial" panose="020B0604020202020204" pitchFamily="34" charset="0"/>
            <a:cs typeface="Arial" panose="020B0604020202020204" pitchFamily="34" charset="0"/>
          </a:endParaRPr>
        </a:p>
      </dsp:txBody>
      <dsp:txXfrm>
        <a:off x="0" y="300013"/>
        <a:ext cx="8229600" cy="1668062"/>
      </dsp:txXfrm>
    </dsp:sp>
    <dsp:sp modelId="{77A7FD85-8038-4CA5-900C-0B578A0657B6}">
      <dsp:nvSpPr>
        <dsp:cNvPr id="0" name=""/>
        <dsp:cNvSpPr/>
      </dsp:nvSpPr>
      <dsp:spPr>
        <a:xfrm>
          <a:off x="150947" y="38159"/>
          <a:ext cx="7748398" cy="64260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977900">
            <a:lnSpc>
              <a:spcPct val="90000"/>
            </a:lnSpc>
            <a:spcBef>
              <a:spcPct val="0"/>
            </a:spcBef>
            <a:spcAft>
              <a:spcPct val="35000"/>
            </a:spcAft>
            <a:buNone/>
          </a:pPr>
          <a:endParaRPr lang="en-US" sz="2200" kern="1200">
            <a:latin typeface="Arial" panose="020B0604020202020204" pitchFamily="34" charset="0"/>
            <a:cs typeface="Arial" panose="020B0604020202020204" pitchFamily="34" charset="0"/>
          </a:endParaRPr>
        </a:p>
        <a:p>
          <a:pPr marL="0" lvl="0" indent="0" algn="l" defTabSz="977900">
            <a:lnSpc>
              <a:spcPct val="90000"/>
            </a:lnSpc>
            <a:spcBef>
              <a:spcPct val="0"/>
            </a:spcBef>
            <a:spcAft>
              <a:spcPct val="35000"/>
            </a:spcAft>
            <a:buNone/>
          </a:pPr>
          <a:r>
            <a:rPr lang="en-US" sz="2200" kern="1200">
              <a:latin typeface="Arial" panose="020B0604020202020204" pitchFamily="34" charset="0"/>
              <a:cs typeface="Arial" panose="020B0604020202020204" pitchFamily="34" charset="0"/>
            </a:rPr>
            <a:t>	</a:t>
          </a:r>
          <a:r>
            <a:rPr lang="en-US" sz="2400" kern="1200">
              <a:latin typeface="Arial" panose="020B0604020202020204" pitchFamily="34" charset="0"/>
              <a:cs typeface="Arial" panose="020B0604020202020204" pitchFamily="34" charset="0"/>
            </a:rPr>
            <a:t>Objective</a:t>
          </a:r>
        </a:p>
        <a:p>
          <a:pPr marL="0" lvl="0" indent="0" algn="l" defTabSz="977900">
            <a:lnSpc>
              <a:spcPct val="90000"/>
            </a:lnSpc>
            <a:spcBef>
              <a:spcPct val="0"/>
            </a:spcBef>
            <a:spcAft>
              <a:spcPct val="35000"/>
            </a:spcAft>
            <a:buNone/>
          </a:pPr>
          <a:endParaRPr lang="en-US" sz="2000" kern="1200">
            <a:latin typeface="Arial" panose="020B0604020202020204" pitchFamily="34" charset="0"/>
            <a:cs typeface="Arial" panose="020B0604020202020204" pitchFamily="34" charset="0"/>
          </a:endParaRPr>
        </a:p>
      </dsp:txBody>
      <dsp:txXfrm>
        <a:off x="182316" y="69528"/>
        <a:ext cx="7685660" cy="579862"/>
      </dsp:txXfrm>
    </dsp:sp>
    <dsp:sp modelId="{FB918F74-3A39-49B7-9CBA-F27C98AA062A}">
      <dsp:nvSpPr>
        <dsp:cNvPr id="0" name=""/>
        <dsp:cNvSpPr/>
      </dsp:nvSpPr>
      <dsp:spPr>
        <a:xfrm>
          <a:off x="0" y="1761492"/>
          <a:ext cx="8229600" cy="2823018"/>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38708" tIns="583184" rIns="638708" bIns="128016" numCol="1" spcCol="1270" anchor="t" anchorCtr="0">
          <a:noAutofit/>
        </a:bodyPr>
        <a:lstStyle/>
        <a:p>
          <a:pPr marL="171450" lvl="1" indent="-171450" algn="l" defTabSz="800100">
            <a:lnSpc>
              <a:spcPct val="100000"/>
            </a:lnSpc>
            <a:spcBef>
              <a:spcPct val="0"/>
            </a:spcBef>
            <a:spcAft>
              <a:spcPts val="1200"/>
            </a:spcAft>
            <a:buChar char="•"/>
          </a:pPr>
          <a:r>
            <a:rPr lang="en-US" sz="1800" kern="1200">
              <a:solidFill>
                <a:srgbClr val="424242"/>
              </a:solidFill>
              <a:latin typeface="Arial" panose="020B0604020202020204" pitchFamily="34" charset="0"/>
              <a:cs typeface="Arial" panose="020B0604020202020204" pitchFamily="34" charset="0"/>
            </a:rPr>
            <a:t>Canadian companies publicly traded on the TSX and TSXV</a:t>
          </a:r>
        </a:p>
        <a:p>
          <a:pPr marL="171450" lvl="1" indent="-171450" algn="l" defTabSz="800100">
            <a:lnSpc>
              <a:spcPct val="100000"/>
            </a:lnSpc>
            <a:spcBef>
              <a:spcPct val="0"/>
            </a:spcBef>
            <a:spcAft>
              <a:spcPts val="1200"/>
            </a:spcAft>
            <a:buChar char="•"/>
          </a:pPr>
          <a:r>
            <a:rPr lang="en-US" sz="1800" kern="1200">
              <a:solidFill>
                <a:srgbClr val="424242"/>
              </a:solidFill>
              <a:latin typeface="Arial" panose="020B0604020202020204" pitchFamily="34" charset="0"/>
              <a:cs typeface="Arial" panose="020B0604020202020204" pitchFamily="34" charset="0"/>
            </a:rPr>
            <a:t>Company filings:</a:t>
          </a:r>
        </a:p>
        <a:p>
          <a:pPr marL="342900" lvl="2" indent="-171450" algn="l" defTabSz="800100">
            <a:lnSpc>
              <a:spcPct val="100000"/>
            </a:lnSpc>
            <a:spcBef>
              <a:spcPct val="0"/>
            </a:spcBef>
            <a:spcAft>
              <a:spcPts val="1200"/>
            </a:spcAft>
            <a:buChar char="•"/>
          </a:pPr>
          <a:r>
            <a:rPr lang="en-US" sz="1800" kern="1200">
              <a:solidFill>
                <a:srgbClr val="424242"/>
              </a:solidFill>
              <a:latin typeface="Arial" panose="020B0604020202020204" pitchFamily="34" charset="0"/>
              <a:cs typeface="Arial" panose="020B0604020202020204" pitchFamily="34" charset="0"/>
            </a:rPr>
            <a:t>Annual/interim financial statements (F/S)</a:t>
          </a:r>
        </a:p>
        <a:p>
          <a:pPr marL="342900" lvl="2" indent="-171450" algn="l" defTabSz="800100">
            <a:lnSpc>
              <a:spcPct val="100000"/>
            </a:lnSpc>
            <a:spcBef>
              <a:spcPct val="0"/>
            </a:spcBef>
            <a:spcAft>
              <a:spcPts val="1200"/>
            </a:spcAft>
            <a:buChar char="•"/>
          </a:pPr>
          <a:r>
            <a:rPr lang="en-US" sz="1800" kern="1200">
              <a:solidFill>
                <a:srgbClr val="424242"/>
              </a:solidFill>
              <a:latin typeface="Arial" panose="020B0604020202020204" pitchFamily="34" charset="0"/>
              <a:cs typeface="Arial" panose="020B0604020202020204" pitchFamily="34" charset="0"/>
            </a:rPr>
            <a:t>Management Discussion and Analysis (MD&amp;A)</a:t>
          </a:r>
        </a:p>
        <a:p>
          <a:pPr marL="171450" lvl="1" indent="-171450" algn="l" defTabSz="800100">
            <a:lnSpc>
              <a:spcPct val="100000"/>
            </a:lnSpc>
            <a:spcBef>
              <a:spcPct val="0"/>
            </a:spcBef>
            <a:spcAft>
              <a:spcPts val="1200"/>
            </a:spcAft>
            <a:buChar char="•"/>
          </a:pPr>
          <a:r>
            <a:rPr lang="en-US" sz="1800" kern="1200">
              <a:solidFill>
                <a:srgbClr val="424242"/>
              </a:solidFill>
              <a:latin typeface="Arial" panose="020B0604020202020204" pitchFamily="34" charset="0"/>
              <a:cs typeface="Arial" panose="020B0604020202020204" pitchFamily="34" charset="0"/>
            </a:rPr>
            <a:t>Filing period: November 2020 – April 2021  </a:t>
          </a:r>
        </a:p>
      </dsp:txBody>
      <dsp:txXfrm>
        <a:off x="0" y="1761492"/>
        <a:ext cx="8229600" cy="2823018"/>
      </dsp:txXfrm>
    </dsp:sp>
    <dsp:sp modelId="{C083F844-490C-466D-A8CA-535E5CDD1EDB}">
      <dsp:nvSpPr>
        <dsp:cNvPr id="0" name=""/>
        <dsp:cNvSpPr/>
      </dsp:nvSpPr>
      <dsp:spPr>
        <a:xfrm>
          <a:off x="240600" y="1675628"/>
          <a:ext cx="7748398" cy="550479"/>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marL="0" lvl="0" indent="0" algn="l" defTabSz="977900">
            <a:lnSpc>
              <a:spcPct val="90000"/>
            </a:lnSpc>
            <a:spcBef>
              <a:spcPct val="0"/>
            </a:spcBef>
            <a:spcAft>
              <a:spcPct val="35000"/>
            </a:spcAft>
            <a:buNone/>
          </a:pPr>
          <a:r>
            <a:rPr lang="en-US" sz="2200" kern="1200">
              <a:latin typeface="Arial" panose="020B0604020202020204" pitchFamily="34" charset="0"/>
              <a:cs typeface="Arial" panose="020B0604020202020204" pitchFamily="34" charset="0"/>
            </a:rPr>
            <a:t>	</a:t>
          </a:r>
          <a:r>
            <a:rPr lang="en-US" sz="2400" kern="1200">
              <a:latin typeface="Arial" panose="020B0604020202020204" pitchFamily="34" charset="0"/>
              <a:cs typeface="Arial" panose="020B0604020202020204" pitchFamily="34" charset="0"/>
            </a:rPr>
            <a:t>Scope</a:t>
          </a:r>
          <a:endParaRPr lang="en-US" sz="2200" kern="1200">
            <a:latin typeface="Arial" panose="020B0604020202020204" pitchFamily="34" charset="0"/>
            <a:cs typeface="Arial" panose="020B0604020202020204" pitchFamily="34" charset="0"/>
          </a:endParaRPr>
        </a:p>
      </dsp:txBody>
      <dsp:txXfrm>
        <a:off x="267472" y="1702500"/>
        <a:ext cx="7694654" cy="496735"/>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535D82-A393-4704-AEE2-C6E6593BA896}">
      <dsp:nvSpPr>
        <dsp:cNvPr id="0" name=""/>
        <dsp:cNvSpPr/>
      </dsp:nvSpPr>
      <dsp:spPr>
        <a:xfrm>
          <a:off x="0" y="342169"/>
          <a:ext cx="7912217" cy="474733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5740" tIns="205740" rIns="205740" bIns="205740" numCol="1" spcCol="1270" anchor="ctr" anchorCtr="0">
          <a:noAutofit/>
        </a:bodyPr>
        <a:lstStyle/>
        <a:p>
          <a:pPr marL="0" lvl="0" indent="0" algn="ctr" defTabSz="2400300">
            <a:lnSpc>
              <a:spcPct val="90000"/>
            </a:lnSpc>
            <a:spcBef>
              <a:spcPct val="0"/>
            </a:spcBef>
            <a:spcAft>
              <a:spcPct val="35000"/>
            </a:spcAft>
            <a:buNone/>
          </a:pPr>
          <a:r>
            <a:rPr lang="en-US" sz="5400" kern="1200">
              <a:latin typeface="Arial" panose="020B0604020202020204" pitchFamily="34" charset="0"/>
              <a:cs typeface="Arial" panose="020B0604020202020204" pitchFamily="34" charset="0"/>
            </a:rPr>
            <a:t>How did the changing environment shape our Strategic Plan?</a:t>
          </a:r>
        </a:p>
      </dsp:txBody>
      <dsp:txXfrm>
        <a:off x="0" y="342169"/>
        <a:ext cx="7912217" cy="4747330"/>
      </dsp:txXfrm>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8/layout/VerticalCircleList">
  <dgm:title val=""/>
  <dgm:desc val=""/>
  <dgm:catLst>
    <dgm:cat type="list" pri="23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useDef="1">
    <dgm:dataModel>
      <dgm:ptLst/>
      <dgm:bg/>
      <dgm:whole/>
    </dgm:dataModel>
  </dgm:styleData>
  <dgm:clrData useDef="1">
    <dgm:dataModel>
      <dgm:ptLst/>
      <dgm:bg/>
      <dgm:whole/>
    </dgm:dataModel>
  </dgm:clrData>
  <dgm:layoutNode name="Name0">
    <dgm:varLst>
      <dgm:dir/>
    </dgm:varLst>
    <dgm:alg type="lin">
      <dgm:param type="linDir" val="fromT"/>
      <dgm:param type="fallback" val="2D"/>
    </dgm:alg>
    <dgm:shape xmlns:r="http://schemas.openxmlformats.org/officeDocument/2006/relationships" r:blip="">
      <dgm:adjLst/>
    </dgm:shape>
    <dgm:presOf/>
    <dgm:constrLst>
      <dgm:constr type="w" for="ch" forName="withChildren" refType="w"/>
      <dgm:constr type="h" for="ch" forName="withChildren" refType="w" fact="0.909"/>
      <dgm:constr type="w" for="ch" forName="noChildren" refType="w"/>
      <dgm:constr type="h" for="ch" forName="noChildren" refType="w" fact="0.164"/>
      <dgm:constr type="w" for="ch" forName="overlap" val="1"/>
      <dgm:constr type="h" for="ch" forName="overlap" refType="w" refFor="ch" refForName="withChildren" fact="-0.089"/>
      <dgm:constr type="primFontSz" for="des" forName="txLvl1" op="equ" val="65"/>
      <dgm:constr type="primFontSz" for="des" forName="txLvlOnly1" refType="primFontSz" refFor="des" refForName="txLvl1" op="equ"/>
      <dgm:constr type="primFontSz" for="des" forName="txLvl2" refType="primFontSz" refFor="des" refForName="txLvl1" op="equ" fact="0.78"/>
      <dgm:constr type="primFontSz" for="des" forName="txLvl3" refType="primFontSz" refFor="des" refForName="txLvl1" op="equ" fact="0.78"/>
      <dgm:constr type="userF" for="des" forName="lin" refType="primFontSz" refFor="des" refForName="txLvl2" op="equ"/>
    </dgm:constrLst>
    <dgm:forEach name="Name1" axis="ch" ptType="node">
      <dgm:choose name="Name2">
        <dgm:if name="Name3" axis="ch" ptType="node" func="cnt" op="gte" val="1">
          <dgm:layoutNode name="withChildren">
            <dgm:alg type="composite"/>
            <dgm:choose name="Name4">
              <dgm:if name="Name5" func="var" arg="dir" op="equ" val="norm">
                <dgm:constrLst>
                  <dgm:constr type="l" for="ch" forName="bigCircle"/>
                  <dgm:constr type="w" for="ch" forName="bigCircle" refType="h" refFor="ch" refForName="bigCircle"/>
                  <dgm:constr type="t" for="ch" forName="bigCircle"/>
                  <dgm:constr type="h" for="ch" forName="bigCircle" refType="h"/>
                  <dgm:constr type="l" for="ch" forName="medCircle" refType="w" fact="0.043"/>
                  <dgm:constr type="w" for="ch" forName="medCircle" refType="h" refFor="ch" refForName="medCircle"/>
                  <dgm:constr type="t" for="ch" forName="medCircle" refType="h" fact="0.042"/>
                  <dgm:constr type="h" for="ch" forName="medCircle" refType="h" fact="0.18"/>
                  <dgm:constr type="l" for="ch" forName="txLvl1" refType="ctrX" refFor="ch" refForName="medCircle"/>
                  <dgm:constr type="r" for="ch" forName="txLvl1" refType="w"/>
                  <dgm:constr type="h" for="ch" forName="txLvl1" refType="h" refFor="ch" refForName="medCircle"/>
                  <dgm:constr type="t" for="ch" forName="txLvl1" refType="t" refFor="ch" refForName="medCircle"/>
                  <dgm:constr type="l" for="ch" forName="lin" refType="ctrX" refFor="ch" refForName="medCircle"/>
                  <dgm:constr type="r" for="ch" forName="lin" refType="w"/>
                  <dgm:constr type="t" for="ch" forName="lin" refType="h" fact="0.222"/>
                  <dgm:constr type="h" for="ch" forName="lin" refType="h" fact="0.68"/>
                </dgm:constrLst>
              </dgm:if>
              <dgm:else name="Name6">
                <dgm:constrLst>
                  <dgm:constr type="r" for="ch" forName="bigCircle" refType="w"/>
                  <dgm:constr type="w" for="ch" forName="bigCircle" refType="h" refFor="ch" refForName="bigCircle"/>
                  <dgm:constr type="t" for="ch" forName="bigCircle"/>
                  <dgm:constr type="h" for="ch" forName="bigCircle" refType="h"/>
                  <dgm:constr type="r" for="ch" forName="medCircle" refType="w" fact="0.957"/>
                  <dgm:constr type="w" for="ch" forName="medCircle" refType="h" refFor="ch" refForName="medCircle"/>
                  <dgm:constr type="t" for="ch" forName="medCircle" refType="h" fact="0.042"/>
                  <dgm:constr type="h" for="ch" forName="medCircle" refType="h" fact="0.18"/>
                  <dgm:constr type="l" for="ch" forName="txLvl1"/>
                  <dgm:constr type="r" for="ch" forName="txLvl1" refType="ctrX" refFor="ch" refForName="medCircle"/>
                  <dgm:constr type="h" for="ch" forName="txLvl1" refType="h" refFor="ch" refForName="medCircle"/>
                  <dgm:constr type="t" for="ch" forName="txLvl1" refType="t" refFor="ch" refForName="medCircle"/>
                  <dgm:constr type="l" for="ch" forName="lin"/>
                  <dgm:constr type="r" for="ch" forName="lin" refType="ctrX" refFor="ch" refForName="medCircle"/>
                  <dgm:constr type="t" for="ch" forName="lin" refType="h" fact="0.222"/>
                  <dgm:constr type="h" for="ch" forName="lin" refType="h" fact="0.68"/>
                </dgm:constrLst>
              </dgm:else>
            </dgm:choose>
            <dgm:layoutNode name="bigCircle" styleLbl="vennNode1">
              <dgm:alg type="sp"/>
              <dgm:shape xmlns:r="http://schemas.openxmlformats.org/officeDocument/2006/relationships" type="ellipse" r:blip="">
                <dgm:adjLst/>
              </dgm:shape>
              <dgm:presOf/>
              <dgm:constrLst>
                <dgm:constr type="w" refType="h"/>
              </dgm:constrLst>
            </dgm:layoutNode>
            <dgm:layoutNode name="medCircle" styleLbl="vennNode1">
              <dgm:alg type="sp"/>
              <dgm:shape xmlns:r="http://schemas.openxmlformats.org/officeDocument/2006/relationships" type="ellipse" r:blip="">
                <dgm:adjLst/>
              </dgm:shape>
              <dgm:presOf/>
              <dgm:constrLst>
                <dgm:constr type="w" refType="h"/>
              </dgm:constrLst>
            </dgm:layoutNode>
            <dgm:layoutNode name="txLvl1" styleLbl="revTx">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name="lin">
              <dgm:choose name="Name10">
                <dgm:if name="Name11" func="var" arg="dir" op="equ" val="norm">
                  <dgm:alg type="lin">
                    <dgm:param type="linDir" val="fromT"/>
                    <dgm:param type="vertAlign" val="t"/>
                    <dgm:param type="nodeHorzAlign" val="l"/>
                  </dgm:alg>
                </dgm:if>
                <dgm:else name="Name12">
                  <dgm:alg type="lin">
                    <dgm:param type="linDir" val="fromT"/>
                    <dgm:param type="vertAlign" val="t"/>
                    <dgm:param type="nodeHorzAlign" val="r"/>
                  </dgm:alg>
                </dgm:else>
              </dgm:choose>
              <dgm:shape xmlns:r="http://schemas.openxmlformats.org/officeDocument/2006/relationships" r:blip="">
                <dgm:adjLst/>
              </dgm:shape>
              <dgm:presOf/>
              <dgm:constrLst>
                <dgm:constr type="userF"/>
                <dgm:constr type="primFontSz" for="ch" forName="txLvl2" refType="userF"/>
                <dgm:constr type="w" for="ch" forName="txLvl2" refType="w"/>
                <dgm:constr type="h" for="ch" forName="txLvl2" refType="primFontSz" refFor="ch" refForName="txLvl2" fact="0.39"/>
                <dgm:constr type="w" for="ch" forName="txLvl3" refType="w"/>
                <dgm:constr type="h" for="ch" forName="txLvl3" refType="primFontSz" refFor="ch" refForName="txLvl2" fact="0.39"/>
                <dgm:constr type="h" for="ch" forName="smCircle" refType="primFontSz" refFor="ch" refForName="txLvl2" fact="0.14"/>
                <dgm:constr type="h" for="ch" forName="indentDot1" refType="primFontSz" refFor="ch" refForName="txLvl2" fact="0.14"/>
                <dgm:constr type="h" for="ch" forName="indentDot2" refType="primFontSz" refFor="ch" refForName="txLvl2" fact="0.14"/>
                <dgm:constr type="h" for="ch" forName="indentDot3" refType="primFontSz" refFor="ch" refForName="txLvl2" fact="0.14"/>
                <dgm:constr type="w" for="ch" forName="indentDot1" refType="w"/>
                <dgm:constr type="w" for="ch" forName="indentDot2" refType="w"/>
                <dgm:constr type="w" for="ch" forName="indentDot3" refType="w"/>
                <dgm:constr type="userI" for="ch" forName="txLvl3" refType="primFontSz" refFor="ch" refForName="txLvl2" fact="0.14"/>
                <dgm:constr type="userI" for="ch" forName="indentDot1" refType="primFontSz" refFor="ch" refForName="txLvl2" fact="0.14"/>
                <dgm:constr type="userI" for="ch" forName="indentDot2" refType="primFontSz" refFor="ch" refForName="txLvl2" fact="0.14"/>
                <dgm:constr type="userI" for="ch" forName="indentDot3" refType="primFontSz" refFor="ch" refForName="txLvl2" fact="0.14"/>
              </dgm:constrLst>
              <dgm:ruleLst>
                <dgm:rule type="primFontSz" for="ch" forName="txLvl2" val="5" fact="NaN" max="NaN"/>
              </dgm:ruleLst>
              <dgm:forEach name="Name13" axis="ch" ptType="node">
                <dgm:layoutNode name="txLvl2" styleLbl="revTx">
                  <dgm:choose name="Name14">
                    <dgm:if name="Name15" func="var" arg="dir" op="equ" val="norm">
                      <dgm:alg type="tx">
                        <dgm:param type="parTxLTRAlign" val="l"/>
                        <dgm:param type="parTxRTLAlign" val="l"/>
                      </dgm:alg>
                    </dgm:if>
                    <dgm:else name="Name16">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h" val="INF" fact="NaN" max="NaN"/>
                  </dgm:ruleLst>
                </dgm:layoutNode>
                <dgm:forEach name="Name17" axis="ch" ptType="node" cnt="1">
                  <dgm:layoutNode name="indentDot1">
                    <dgm:alg type="composite"/>
                    <dgm:shape xmlns:r="http://schemas.openxmlformats.org/officeDocument/2006/relationships" r:blip="">
                      <dgm:adjLst/>
                    </dgm:shape>
                    <dgm:presOf/>
                    <dgm:choose name="Name18">
                      <dgm:if name="Name19" func="var" arg="dir" op="equ" val="norm">
                        <dgm:constrLst>
                          <dgm:constr type="userI"/>
                          <dgm:constr type="w" for="ch" forName="gap1" refType="userI" fact="3"/>
                          <dgm:constr type="w" for="ch" forName="smCircle1" refType="h"/>
                          <dgm:constr type="l" for="ch" forName="smCircle1" refType="r" refFor="ch" refForName="gap1"/>
                        </dgm:constrLst>
                      </dgm:if>
                      <dgm:else name="Name20">
                        <dgm:constrLst>
                          <dgm:constr type="userI"/>
                          <dgm:constr type="w" for="ch" forName="gap1" refType="userI" fact="3"/>
                          <dgm:constr type="w" for="ch" forName="smCircle1" refType="h"/>
                          <dgm:constr type="r" for="ch" forName="smCircle1" refType="l" refFor="ch" refForName="gap1"/>
                        </dgm:constrLst>
                      </dgm:else>
                    </dgm:choose>
                    <dgm:layoutNode name="gap1">
                      <dgm:alg type="sp"/>
                      <dgm:shape xmlns:r="http://schemas.openxmlformats.org/officeDocument/2006/relationships" type="rect" r:blip="" hideGeom="1">
                        <dgm:adjLst/>
                      </dgm:shape>
                      <dgm:presOf/>
                    </dgm:layoutNode>
                    <dgm:layoutNode name="smCircle1" styleLbl="vennNode1">
                      <dgm:alg type="sp"/>
                      <dgm:shape xmlns:r="http://schemas.openxmlformats.org/officeDocument/2006/relationships" type="ellipse" r:blip="">
                        <dgm:adjLst/>
                      </dgm:shape>
                      <dgm:presOf/>
                      <dgm:constrLst>
                        <dgm:constr type="w" refType="h"/>
                      </dgm:constrLst>
                    </dgm:layoutNode>
                  </dgm:layoutNode>
                </dgm:forEach>
                <dgm:forEach name="Name21" axis="ch" ptType="node">
                  <dgm:layoutNode name="txLvl3" styleLbl="revTx">
                    <dgm:varLst>
                      <dgm:bulletEnabled val="1"/>
                    </dgm:varLst>
                    <dgm:choose name="Name22">
                      <dgm:if name="Name23" func="var" arg="dir" op="equ" val="norm">
                        <dgm:alg type="tx">
                          <dgm:param type="parTxLTRAlign" val="l"/>
                          <dgm:param type="parTxRTLAlign" val="l"/>
                          <dgm:param type="shpTxLTRAlignCh" val="l"/>
                          <dgm:param type="shpTxRTLAlignCh" val="l"/>
                        </dgm:alg>
                      </dgm:if>
                      <dgm:else name="Name24">
                        <dgm:alg type="tx">
                          <dgm:param type="parTxLTRAlign" val="r"/>
                          <dgm:param type="parTxRTLAlign" val="r"/>
                          <dgm:param type="shpTxLTRAlignCh" val="r"/>
                          <dgm:param type="shpTxRTLAlignCh" val="r"/>
                        </dgm:alg>
                      </dgm:else>
                    </dgm:choose>
                    <dgm:shape xmlns:r="http://schemas.openxmlformats.org/officeDocument/2006/relationships" type="rect" r:blip="">
                      <dgm:adjLst/>
                    </dgm:shape>
                    <dgm:presOf axis="desOrSelf" ptType="node"/>
                    <dgm:choose name="Name25">
                      <dgm:if name="Name26" func="var" arg="dir" op="equ" val="norm">
                        <dgm:constrLst>
                          <dgm:constr type="userI"/>
                          <dgm:constr type="lMarg" refType="userI" fact="8.504"/>
                          <dgm:constr type="rMarg"/>
                          <dgm:constr type="tMarg" refType="primFontSz" fact="0.1"/>
                          <dgm:constr type="bMarg" refType="primFontSz" fact="0.1"/>
                        </dgm:constrLst>
                      </dgm:if>
                      <dgm:else name="Name27">
                        <dgm:constrLst>
                          <dgm:constr type="userI"/>
                          <dgm:constr type="lMarg"/>
                          <dgm:constr type="rMarg" refType="userI" fact="8.504"/>
                          <dgm:constr type="tMarg" refType="primFontSz" fact="0.1"/>
                          <dgm:constr type="bMarg" refType="primFontSz" fact="0.1"/>
                        </dgm:constrLst>
                      </dgm:else>
                    </dgm:choose>
                    <dgm:ruleLst>
                      <dgm:rule type="h" val="INF" fact="NaN" max="NaN"/>
                    </dgm:ruleLst>
                  </dgm:layoutNode>
                  <dgm:forEach name="Name28" axis="followSib" ptType="sibTrans" cnt="1">
                    <dgm:layoutNode name="indentDot2">
                      <dgm:alg type="composite"/>
                      <dgm:shape xmlns:r="http://schemas.openxmlformats.org/officeDocument/2006/relationships" r:blip="">
                        <dgm:adjLst/>
                      </dgm:shape>
                      <dgm:presOf/>
                      <dgm:choose name="Name29">
                        <dgm:if name="Name30" func="var" arg="dir" op="equ" val="norm">
                          <dgm:constrLst>
                            <dgm:constr type="userI"/>
                            <dgm:constr type="w" for="ch" forName="gap2" refType="userI" fact="3"/>
                            <dgm:constr type="w" for="ch" forName="smCircle2" refType="h"/>
                            <dgm:constr type="l" for="ch" forName="smCircle2" refType="r" refFor="ch" refForName="gap2"/>
                          </dgm:constrLst>
                        </dgm:if>
                        <dgm:else name="Name31">
                          <dgm:constrLst>
                            <dgm:constr type="userI"/>
                            <dgm:constr type="w" for="ch" forName="gap2" refType="userI" fact="3"/>
                            <dgm:constr type="w" for="ch" forName="smCircle2" refType="h"/>
                            <dgm:constr type="r" for="ch" forName="smCircle2" refType="l" refFor="ch" refForName="gap2"/>
                          </dgm:constrLst>
                        </dgm:else>
                      </dgm:choose>
                      <dgm:layoutNode name="gap2">
                        <dgm:alg type="sp"/>
                        <dgm:shape xmlns:r="http://schemas.openxmlformats.org/officeDocument/2006/relationships" type="rect" r:blip="" hideGeom="1">
                          <dgm:adjLst/>
                        </dgm:shape>
                        <dgm:presOf/>
                      </dgm:layoutNode>
                      <dgm:layoutNode name="smCircle2" styleLbl="vennNode1">
                        <dgm:alg type="sp"/>
                        <dgm:shape xmlns:r="http://schemas.openxmlformats.org/officeDocument/2006/relationships" type="ellipse" r:blip="">
                          <dgm:adjLst/>
                        </dgm:shape>
                        <dgm:presOf/>
                        <dgm:constrLst>
                          <dgm:constr type="w" refType="h"/>
                        </dgm:constrLst>
                      </dgm:layoutNode>
                    </dgm:layoutNode>
                  </dgm:forEach>
                </dgm:forEach>
                <dgm:choose name="Name32">
                  <dgm:if name="Name33" axis="ch" ptType="node" func="cnt" op="gte" val="1">
                    <dgm:forEach name="Name34" axis="followSib" ptType="sibTrans" cnt="1">
                      <dgm:layoutNode name="indentDot3">
                        <dgm:alg type="composite"/>
                        <dgm:shape xmlns:r="http://schemas.openxmlformats.org/officeDocument/2006/relationships" r:blip="">
                          <dgm:adjLst/>
                        </dgm:shape>
                        <dgm:presOf/>
                        <dgm:choose name="Name35">
                          <dgm:if name="Name36" func="var" arg="dir" op="equ" val="norm">
                            <dgm:constrLst>
                              <dgm:constr type="userI"/>
                              <dgm:constr type="w" for="ch" forName="gap3" refType="userI" fact="3"/>
                              <dgm:constr type="w" for="ch" forName="smCircle3" refType="h"/>
                              <dgm:constr type="l" for="ch" forName="smCircle3" refType="r" refFor="ch" refForName="gap3"/>
                            </dgm:constrLst>
                          </dgm:if>
                          <dgm:else name="Name37">
                            <dgm:constrLst>
                              <dgm:constr type="userI"/>
                              <dgm:constr type="w" for="ch" forName="gap3" refType="userI" fact="3"/>
                              <dgm:constr type="w" for="ch" forName="smCircle3" refType="h"/>
                              <dgm:constr type="r" for="ch" forName="smCircle3" refType="l" refFor="ch" refForName="gap3"/>
                            </dgm:constrLst>
                          </dgm:else>
                        </dgm:choose>
                        <dgm:layoutNode name="gap3">
                          <dgm:alg type="sp"/>
                          <dgm:shape xmlns:r="http://schemas.openxmlformats.org/officeDocument/2006/relationships" type="rect" r:blip="" hideGeom="1">
                            <dgm:adjLst/>
                          </dgm:shape>
                          <dgm:presOf/>
                        </dgm:layoutNode>
                        <dgm:layoutNode name="smCircle3" styleLbl="vennNode1">
                          <dgm:alg type="sp"/>
                          <dgm:shape xmlns:r="http://schemas.openxmlformats.org/officeDocument/2006/relationships" type="ellipse" r:blip="">
                            <dgm:adjLst/>
                          </dgm:shape>
                          <dgm:presOf/>
                          <dgm:constrLst>
                            <dgm:constr type="w" refType="h"/>
                          </dgm:constrLst>
                        </dgm:layoutNode>
                      </dgm:layoutNode>
                    </dgm:forEach>
                  </dgm:if>
                  <dgm:else name="Name38">
                    <dgm:forEach name="Name39" axis="followSib" ptType="sibTrans" cnt="1">
                      <dgm:layoutNode name="smCircle" styleLbl="vennNode1">
                        <dgm:alg type="sp"/>
                        <dgm:shape xmlns:r="http://schemas.openxmlformats.org/officeDocument/2006/relationships" type="ellipse" r:blip="">
                          <dgm:adjLst/>
                        </dgm:shape>
                        <dgm:presOf/>
                        <dgm:constrLst>
                          <dgm:constr type="w" refType="h"/>
                        </dgm:constrLst>
                      </dgm:layoutNode>
                    </dgm:forEach>
                  </dgm:else>
                </dgm:choose>
              </dgm:forEach>
            </dgm:layoutNode>
          </dgm:layoutNode>
          <dgm:choose name="Name40">
            <dgm:if name="Name41" axis="followSib ch" ptType="node node" cnt="1 0" func="cnt" op="gte" val="1">
              <dgm:layoutNode name="overlap">
                <dgm:alg type="sp"/>
                <dgm:shape xmlns:r="http://schemas.openxmlformats.org/officeDocument/2006/relationships" r:blip="">
                  <dgm:adjLst/>
                </dgm:shape>
                <dgm:presOf/>
              </dgm:layoutNode>
            </dgm:if>
            <dgm:else name="Name42"/>
          </dgm:choose>
        </dgm:if>
        <dgm:else name="Name43">
          <dgm:layoutNode name="noChildren">
            <dgm:alg type="composite"/>
            <dgm:choose name="Name44">
              <dgm:if name="Name45" func="var" arg="dir" op="equ" val="norm">
                <dgm:constrLst>
                  <dgm:constr type="l" for="ch" forName="gap"/>
                  <dgm:constr type="w" for="ch" forName="gap" refType="w" fact="0.043"/>
                  <dgm:constr type="h" for="ch" forName="gap" refType="h"/>
                  <dgm:constr type="t" for="ch" forName="gap"/>
                  <dgm:constr type="l" for="ch" forName="medCircle2" refType="r" refFor="ch" refForName="gap"/>
                  <dgm:constr type="w" for="ch" forName="medCircle2" refType="h" refFor="ch" refForName="medCircle2"/>
                  <dgm:constr type="t" for="ch" forName="medCircle2"/>
                  <dgm:constr type="h" for="ch" forName="medCircle2" refType="h"/>
                  <dgm:constr type="l" for="ch" forName="txLvlOnly1" refType="ctrX" refFor="ch" refForName="medCircle2"/>
                  <dgm:constr type="r" for="ch" forName="txLvlOnly1" refType="w"/>
                  <dgm:constr type="h" for="ch" forName="txLvlOnly1" refType="h"/>
                  <dgm:constr type="t" for="ch" forName="txLvlOnly1"/>
                </dgm:constrLst>
              </dgm:if>
              <dgm:else name="Name46">
                <dgm:constrLst>
                  <dgm:constr type="r" for="ch" forName="gap" refType="w"/>
                  <dgm:constr type="w" for="ch" forName="gap" refType="w" fact="0.043"/>
                  <dgm:constr type="h" for="ch" forName="gap" refType="h"/>
                  <dgm:constr type="t" for="ch" forName="gap"/>
                  <dgm:constr type="r" for="ch" forName="medCircle2" refType="l" refFor="ch" refForName="gap"/>
                  <dgm:constr type="w" for="ch" forName="medCircle2" refType="h" refFor="ch" refForName="medCircle2"/>
                  <dgm:constr type="t" for="ch" forName="medCircle2"/>
                  <dgm:constr type="h" for="ch" forName="medCircle2" refType="h"/>
                  <dgm:constr type="l" for="ch" forName="txLvlOnly1"/>
                  <dgm:constr type="r" for="ch" forName="txLvlOnly1" refType="ctrX" refFor="ch" refForName="medCircle2"/>
                  <dgm:constr type="h" for="ch" forName="txLvlOnly1" refType="h"/>
                  <dgm:constr type="t" for="ch" forName="txLvlOnly1"/>
                </dgm:constrLst>
              </dgm:else>
            </dgm:choose>
            <dgm:layoutNode name="gap">
              <dgm:alg type="sp"/>
              <dgm:shape xmlns:r="http://schemas.openxmlformats.org/officeDocument/2006/relationships" r:blip="">
                <dgm:adjLst/>
              </dgm:shape>
              <dgm:presOf/>
            </dgm:layoutNode>
            <dgm:layoutNode name="medCircle2" styleLbl="vennNode1">
              <dgm:alg type="sp"/>
              <dgm:shape xmlns:r="http://schemas.openxmlformats.org/officeDocument/2006/relationships" type="ellipse" r:blip="">
                <dgm:adjLst/>
              </dgm:shape>
              <dgm:presOf/>
              <dgm:constrLst>
                <dgm:constr type="w" refType="h"/>
              </dgm:constrLst>
            </dgm:layoutNode>
            <dgm:layoutNode name="txLvlOnly1" styleLbl="revTx">
              <dgm:choose name="Name47">
                <dgm:if name="Name48" func="var" arg="dir" op="equ" val="norm">
                  <dgm:alg type="tx">
                    <dgm:param type="parTxLTRAlign" val="l"/>
                    <dgm:param type="parTxRTLAlign" val="l"/>
                  </dgm:alg>
                </dgm:if>
                <dgm:else name="Name4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8/layout/VerticalCircleList">
  <dgm:title val=""/>
  <dgm:desc val=""/>
  <dgm:catLst>
    <dgm:cat type="list" pri="23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useDef="1">
    <dgm:dataModel>
      <dgm:ptLst/>
      <dgm:bg/>
      <dgm:whole/>
    </dgm:dataModel>
  </dgm:styleData>
  <dgm:clrData useDef="1">
    <dgm:dataModel>
      <dgm:ptLst/>
      <dgm:bg/>
      <dgm:whole/>
    </dgm:dataModel>
  </dgm:clrData>
  <dgm:layoutNode name="Name0">
    <dgm:varLst>
      <dgm:dir/>
    </dgm:varLst>
    <dgm:alg type="lin">
      <dgm:param type="linDir" val="fromT"/>
      <dgm:param type="fallback" val="2D"/>
    </dgm:alg>
    <dgm:shape xmlns:r="http://schemas.openxmlformats.org/officeDocument/2006/relationships" r:blip="">
      <dgm:adjLst/>
    </dgm:shape>
    <dgm:presOf/>
    <dgm:constrLst>
      <dgm:constr type="w" for="ch" forName="withChildren" refType="w"/>
      <dgm:constr type="h" for="ch" forName="withChildren" refType="w" fact="0.909"/>
      <dgm:constr type="w" for="ch" forName="noChildren" refType="w"/>
      <dgm:constr type="h" for="ch" forName="noChildren" refType="w" fact="0.164"/>
      <dgm:constr type="w" for="ch" forName="overlap" val="1"/>
      <dgm:constr type="h" for="ch" forName="overlap" refType="w" refFor="ch" refForName="withChildren" fact="-0.089"/>
      <dgm:constr type="primFontSz" for="des" forName="txLvl1" op="equ" val="65"/>
      <dgm:constr type="primFontSz" for="des" forName="txLvlOnly1" refType="primFontSz" refFor="des" refForName="txLvl1" op="equ"/>
      <dgm:constr type="primFontSz" for="des" forName="txLvl2" refType="primFontSz" refFor="des" refForName="txLvl1" op="equ" fact="0.78"/>
      <dgm:constr type="primFontSz" for="des" forName="txLvl3" refType="primFontSz" refFor="des" refForName="txLvl1" op="equ" fact="0.78"/>
      <dgm:constr type="userF" for="des" forName="lin" refType="primFontSz" refFor="des" refForName="txLvl2" op="equ"/>
    </dgm:constrLst>
    <dgm:forEach name="Name1" axis="ch" ptType="node">
      <dgm:choose name="Name2">
        <dgm:if name="Name3" axis="ch" ptType="node" func="cnt" op="gte" val="1">
          <dgm:layoutNode name="withChildren">
            <dgm:alg type="composite"/>
            <dgm:choose name="Name4">
              <dgm:if name="Name5" func="var" arg="dir" op="equ" val="norm">
                <dgm:constrLst>
                  <dgm:constr type="l" for="ch" forName="bigCircle"/>
                  <dgm:constr type="w" for="ch" forName="bigCircle" refType="h" refFor="ch" refForName="bigCircle"/>
                  <dgm:constr type="t" for="ch" forName="bigCircle"/>
                  <dgm:constr type="h" for="ch" forName="bigCircle" refType="h"/>
                  <dgm:constr type="l" for="ch" forName="medCircle" refType="w" fact="0.043"/>
                  <dgm:constr type="w" for="ch" forName="medCircle" refType="h" refFor="ch" refForName="medCircle"/>
                  <dgm:constr type="t" for="ch" forName="medCircle" refType="h" fact="0.042"/>
                  <dgm:constr type="h" for="ch" forName="medCircle" refType="h" fact="0.18"/>
                  <dgm:constr type="l" for="ch" forName="txLvl1" refType="ctrX" refFor="ch" refForName="medCircle"/>
                  <dgm:constr type="r" for="ch" forName="txLvl1" refType="w"/>
                  <dgm:constr type="h" for="ch" forName="txLvl1" refType="h" refFor="ch" refForName="medCircle"/>
                  <dgm:constr type="t" for="ch" forName="txLvl1" refType="t" refFor="ch" refForName="medCircle"/>
                  <dgm:constr type="l" for="ch" forName="lin" refType="ctrX" refFor="ch" refForName="medCircle"/>
                  <dgm:constr type="r" for="ch" forName="lin" refType="w"/>
                  <dgm:constr type="t" for="ch" forName="lin" refType="h" fact="0.222"/>
                  <dgm:constr type="h" for="ch" forName="lin" refType="h" fact="0.68"/>
                </dgm:constrLst>
              </dgm:if>
              <dgm:else name="Name6">
                <dgm:constrLst>
                  <dgm:constr type="r" for="ch" forName="bigCircle" refType="w"/>
                  <dgm:constr type="w" for="ch" forName="bigCircle" refType="h" refFor="ch" refForName="bigCircle"/>
                  <dgm:constr type="t" for="ch" forName="bigCircle"/>
                  <dgm:constr type="h" for="ch" forName="bigCircle" refType="h"/>
                  <dgm:constr type="r" for="ch" forName="medCircle" refType="w" fact="0.957"/>
                  <dgm:constr type="w" for="ch" forName="medCircle" refType="h" refFor="ch" refForName="medCircle"/>
                  <dgm:constr type="t" for="ch" forName="medCircle" refType="h" fact="0.042"/>
                  <dgm:constr type="h" for="ch" forName="medCircle" refType="h" fact="0.18"/>
                  <dgm:constr type="l" for="ch" forName="txLvl1"/>
                  <dgm:constr type="r" for="ch" forName="txLvl1" refType="ctrX" refFor="ch" refForName="medCircle"/>
                  <dgm:constr type="h" for="ch" forName="txLvl1" refType="h" refFor="ch" refForName="medCircle"/>
                  <dgm:constr type="t" for="ch" forName="txLvl1" refType="t" refFor="ch" refForName="medCircle"/>
                  <dgm:constr type="l" for="ch" forName="lin"/>
                  <dgm:constr type="r" for="ch" forName="lin" refType="ctrX" refFor="ch" refForName="medCircle"/>
                  <dgm:constr type="t" for="ch" forName="lin" refType="h" fact="0.222"/>
                  <dgm:constr type="h" for="ch" forName="lin" refType="h" fact="0.68"/>
                </dgm:constrLst>
              </dgm:else>
            </dgm:choose>
            <dgm:layoutNode name="bigCircle" styleLbl="vennNode1">
              <dgm:alg type="sp"/>
              <dgm:shape xmlns:r="http://schemas.openxmlformats.org/officeDocument/2006/relationships" type="ellipse" r:blip="">
                <dgm:adjLst/>
              </dgm:shape>
              <dgm:presOf/>
              <dgm:constrLst>
                <dgm:constr type="w" refType="h"/>
              </dgm:constrLst>
            </dgm:layoutNode>
            <dgm:layoutNode name="medCircle" styleLbl="vennNode1">
              <dgm:alg type="sp"/>
              <dgm:shape xmlns:r="http://schemas.openxmlformats.org/officeDocument/2006/relationships" type="ellipse" r:blip="">
                <dgm:adjLst/>
              </dgm:shape>
              <dgm:presOf/>
              <dgm:constrLst>
                <dgm:constr type="w" refType="h"/>
              </dgm:constrLst>
            </dgm:layoutNode>
            <dgm:layoutNode name="txLvl1" styleLbl="revTx">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name="lin">
              <dgm:choose name="Name10">
                <dgm:if name="Name11" func="var" arg="dir" op="equ" val="norm">
                  <dgm:alg type="lin">
                    <dgm:param type="linDir" val="fromT"/>
                    <dgm:param type="vertAlign" val="t"/>
                    <dgm:param type="nodeHorzAlign" val="l"/>
                  </dgm:alg>
                </dgm:if>
                <dgm:else name="Name12">
                  <dgm:alg type="lin">
                    <dgm:param type="linDir" val="fromT"/>
                    <dgm:param type="vertAlign" val="t"/>
                    <dgm:param type="nodeHorzAlign" val="r"/>
                  </dgm:alg>
                </dgm:else>
              </dgm:choose>
              <dgm:shape xmlns:r="http://schemas.openxmlformats.org/officeDocument/2006/relationships" r:blip="">
                <dgm:adjLst/>
              </dgm:shape>
              <dgm:presOf/>
              <dgm:constrLst>
                <dgm:constr type="userF"/>
                <dgm:constr type="primFontSz" for="ch" forName="txLvl2" refType="userF"/>
                <dgm:constr type="w" for="ch" forName="txLvl2" refType="w"/>
                <dgm:constr type="h" for="ch" forName="txLvl2" refType="primFontSz" refFor="ch" refForName="txLvl2" fact="0.39"/>
                <dgm:constr type="w" for="ch" forName="txLvl3" refType="w"/>
                <dgm:constr type="h" for="ch" forName="txLvl3" refType="primFontSz" refFor="ch" refForName="txLvl2" fact="0.39"/>
                <dgm:constr type="h" for="ch" forName="smCircle" refType="primFontSz" refFor="ch" refForName="txLvl2" fact="0.14"/>
                <dgm:constr type="h" for="ch" forName="indentDot1" refType="primFontSz" refFor="ch" refForName="txLvl2" fact="0.14"/>
                <dgm:constr type="h" for="ch" forName="indentDot2" refType="primFontSz" refFor="ch" refForName="txLvl2" fact="0.14"/>
                <dgm:constr type="h" for="ch" forName="indentDot3" refType="primFontSz" refFor="ch" refForName="txLvl2" fact="0.14"/>
                <dgm:constr type="w" for="ch" forName="indentDot1" refType="w"/>
                <dgm:constr type="w" for="ch" forName="indentDot2" refType="w"/>
                <dgm:constr type="w" for="ch" forName="indentDot3" refType="w"/>
                <dgm:constr type="userI" for="ch" forName="txLvl3" refType="primFontSz" refFor="ch" refForName="txLvl2" fact="0.14"/>
                <dgm:constr type="userI" for="ch" forName="indentDot1" refType="primFontSz" refFor="ch" refForName="txLvl2" fact="0.14"/>
                <dgm:constr type="userI" for="ch" forName="indentDot2" refType="primFontSz" refFor="ch" refForName="txLvl2" fact="0.14"/>
                <dgm:constr type="userI" for="ch" forName="indentDot3" refType="primFontSz" refFor="ch" refForName="txLvl2" fact="0.14"/>
              </dgm:constrLst>
              <dgm:ruleLst>
                <dgm:rule type="primFontSz" for="ch" forName="txLvl2" val="5" fact="NaN" max="NaN"/>
              </dgm:ruleLst>
              <dgm:forEach name="Name13" axis="ch" ptType="node">
                <dgm:layoutNode name="txLvl2" styleLbl="revTx">
                  <dgm:choose name="Name14">
                    <dgm:if name="Name15" func="var" arg="dir" op="equ" val="norm">
                      <dgm:alg type="tx">
                        <dgm:param type="parTxLTRAlign" val="l"/>
                        <dgm:param type="parTxRTLAlign" val="l"/>
                      </dgm:alg>
                    </dgm:if>
                    <dgm:else name="Name16">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h" val="INF" fact="NaN" max="NaN"/>
                  </dgm:ruleLst>
                </dgm:layoutNode>
                <dgm:forEach name="Name17" axis="ch" ptType="node" cnt="1">
                  <dgm:layoutNode name="indentDot1">
                    <dgm:alg type="composite"/>
                    <dgm:shape xmlns:r="http://schemas.openxmlformats.org/officeDocument/2006/relationships" r:blip="">
                      <dgm:adjLst/>
                    </dgm:shape>
                    <dgm:presOf/>
                    <dgm:choose name="Name18">
                      <dgm:if name="Name19" func="var" arg="dir" op="equ" val="norm">
                        <dgm:constrLst>
                          <dgm:constr type="userI"/>
                          <dgm:constr type="w" for="ch" forName="gap1" refType="userI" fact="3"/>
                          <dgm:constr type="w" for="ch" forName="smCircle1" refType="h"/>
                          <dgm:constr type="l" for="ch" forName="smCircle1" refType="r" refFor="ch" refForName="gap1"/>
                        </dgm:constrLst>
                      </dgm:if>
                      <dgm:else name="Name20">
                        <dgm:constrLst>
                          <dgm:constr type="userI"/>
                          <dgm:constr type="w" for="ch" forName="gap1" refType="userI" fact="3"/>
                          <dgm:constr type="w" for="ch" forName="smCircle1" refType="h"/>
                          <dgm:constr type="r" for="ch" forName="smCircle1" refType="l" refFor="ch" refForName="gap1"/>
                        </dgm:constrLst>
                      </dgm:else>
                    </dgm:choose>
                    <dgm:layoutNode name="gap1">
                      <dgm:alg type="sp"/>
                      <dgm:shape xmlns:r="http://schemas.openxmlformats.org/officeDocument/2006/relationships" type="rect" r:blip="" hideGeom="1">
                        <dgm:adjLst/>
                      </dgm:shape>
                      <dgm:presOf/>
                    </dgm:layoutNode>
                    <dgm:layoutNode name="smCircle1" styleLbl="vennNode1">
                      <dgm:alg type="sp"/>
                      <dgm:shape xmlns:r="http://schemas.openxmlformats.org/officeDocument/2006/relationships" type="ellipse" r:blip="">
                        <dgm:adjLst/>
                      </dgm:shape>
                      <dgm:presOf/>
                      <dgm:constrLst>
                        <dgm:constr type="w" refType="h"/>
                      </dgm:constrLst>
                    </dgm:layoutNode>
                  </dgm:layoutNode>
                </dgm:forEach>
                <dgm:forEach name="Name21" axis="ch" ptType="node">
                  <dgm:layoutNode name="txLvl3" styleLbl="revTx">
                    <dgm:varLst>
                      <dgm:bulletEnabled val="1"/>
                    </dgm:varLst>
                    <dgm:choose name="Name22">
                      <dgm:if name="Name23" func="var" arg="dir" op="equ" val="norm">
                        <dgm:alg type="tx">
                          <dgm:param type="parTxLTRAlign" val="l"/>
                          <dgm:param type="parTxRTLAlign" val="l"/>
                          <dgm:param type="shpTxLTRAlignCh" val="l"/>
                          <dgm:param type="shpTxRTLAlignCh" val="l"/>
                        </dgm:alg>
                      </dgm:if>
                      <dgm:else name="Name24">
                        <dgm:alg type="tx">
                          <dgm:param type="parTxLTRAlign" val="r"/>
                          <dgm:param type="parTxRTLAlign" val="r"/>
                          <dgm:param type="shpTxLTRAlignCh" val="r"/>
                          <dgm:param type="shpTxRTLAlignCh" val="r"/>
                        </dgm:alg>
                      </dgm:else>
                    </dgm:choose>
                    <dgm:shape xmlns:r="http://schemas.openxmlformats.org/officeDocument/2006/relationships" type="rect" r:blip="">
                      <dgm:adjLst/>
                    </dgm:shape>
                    <dgm:presOf axis="desOrSelf" ptType="node"/>
                    <dgm:choose name="Name25">
                      <dgm:if name="Name26" func="var" arg="dir" op="equ" val="norm">
                        <dgm:constrLst>
                          <dgm:constr type="userI"/>
                          <dgm:constr type="lMarg" refType="userI" fact="8.504"/>
                          <dgm:constr type="rMarg"/>
                          <dgm:constr type="tMarg" refType="primFontSz" fact="0.1"/>
                          <dgm:constr type="bMarg" refType="primFontSz" fact="0.1"/>
                        </dgm:constrLst>
                      </dgm:if>
                      <dgm:else name="Name27">
                        <dgm:constrLst>
                          <dgm:constr type="userI"/>
                          <dgm:constr type="lMarg"/>
                          <dgm:constr type="rMarg" refType="userI" fact="8.504"/>
                          <dgm:constr type="tMarg" refType="primFontSz" fact="0.1"/>
                          <dgm:constr type="bMarg" refType="primFontSz" fact="0.1"/>
                        </dgm:constrLst>
                      </dgm:else>
                    </dgm:choose>
                    <dgm:ruleLst>
                      <dgm:rule type="h" val="INF" fact="NaN" max="NaN"/>
                    </dgm:ruleLst>
                  </dgm:layoutNode>
                  <dgm:forEach name="Name28" axis="followSib" ptType="sibTrans" cnt="1">
                    <dgm:layoutNode name="indentDot2">
                      <dgm:alg type="composite"/>
                      <dgm:shape xmlns:r="http://schemas.openxmlformats.org/officeDocument/2006/relationships" r:blip="">
                        <dgm:adjLst/>
                      </dgm:shape>
                      <dgm:presOf/>
                      <dgm:choose name="Name29">
                        <dgm:if name="Name30" func="var" arg="dir" op="equ" val="norm">
                          <dgm:constrLst>
                            <dgm:constr type="userI"/>
                            <dgm:constr type="w" for="ch" forName="gap2" refType="userI" fact="3"/>
                            <dgm:constr type="w" for="ch" forName="smCircle2" refType="h"/>
                            <dgm:constr type="l" for="ch" forName="smCircle2" refType="r" refFor="ch" refForName="gap2"/>
                          </dgm:constrLst>
                        </dgm:if>
                        <dgm:else name="Name31">
                          <dgm:constrLst>
                            <dgm:constr type="userI"/>
                            <dgm:constr type="w" for="ch" forName="gap2" refType="userI" fact="3"/>
                            <dgm:constr type="w" for="ch" forName="smCircle2" refType="h"/>
                            <dgm:constr type="r" for="ch" forName="smCircle2" refType="l" refFor="ch" refForName="gap2"/>
                          </dgm:constrLst>
                        </dgm:else>
                      </dgm:choose>
                      <dgm:layoutNode name="gap2">
                        <dgm:alg type="sp"/>
                        <dgm:shape xmlns:r="http://schemas.openxmlformats.org/officeDocument/2006/relationships" type="rect" r:blip="" hideGeom="1">
                          <dgm:adjLst/>
                        </dgm:shape>
                        <dgm:presOf/>
                      </dgm:layoutNode>
                      <dgm:layoutNode name="smCircle2" styleLbl="vennNode1">
                        <dgm:alg type="sp"/>
                        <dgm:shape xmlns:r="http://schemas.openxmlformats.org/officeDocument/2006/relationships" type="ellipse" r:blip="">
                          <dgm:adjLst/>
                        </dgm:shape>
                        <dgm:presOf/>
                        <dgm:constrLst>
                          <dgm:constr type="w" refType="h"/>
                        </dgm:constrLst>
                      </dgm:layoutNode>
                    </dgm:layoutNode>
                  </dgm:forEach>
                </dgm:forEach>
                <dgm:choose name="Name32">
                  <dgm:if name="Name33" axis="ch" ptType="node" func="cnt" op="gte" val="1">
                    <dgm:forEach name="Name34" axis="followSib" ptType="sibTrans" cnt="1">
                      <dgm:layoutNode name="indentDot3">
                        <dgm:alg type="composite"/>
                        <dgm:shape xmlns:r="http://schemas.openxmlformats.org/officeDocument/2006/relationships" r:blip="">
                          <dgm:adjLst/>
                        </dgm:shape>
                        <dgm:presOf/>
                        <dgm:choose name="Name35">
                          <dgm:if name="Name36" func="var" arg="dir" op="equ" val="norm">
                            <dgm:constrLst>
                              <dgm:constr type="userI"/>
                              <dgm:constr type="w" for="ch" forName="gap3" refType="userI" fact="3"/>
                              <dgm:constr type="w" for="ch" forName="smCircle3" refType="h"/>
                              <dgm:constr type="l" for="ch" forName="smCircle3" refType="r" refFor="ch" refForName="gap3"/>
                            </dgm:constrLst>
                          </dgm:if>
                          <dgm:else name="Name37">
                            <dgm:constrLst>
                              <dgm:constr type="userI"/>
                              <dgm:constr type="w" for="ch" forName="gap3" refType="userI" fact="3"/>
                              <dgm:constr type="w" for="ch" forName="smCircle3" refType="h"/>
                              <dgm:constr type="r" for="ch" forName="smCircle3" refType="l" refFor="ch" refForName="gap3"/>
                            </dgm:constrLst>
                          </dgm:else>
                        </dgm:choose>
                        <dgm:layoutNode name="gap3">
                          <dgm:alg type="sp"/>
                          <dgm:shape xmlns:r="http://schemas.openxmlformats.org/officeDocument/2006/relationships" type="rect" r:blip="" hideGeom="1">
                            <dgm:adjLst/>
                          </dgm:shape>
                          <dgm:presOf/>
                        </dgm:layoutNode>
                        <dgm:layoutNode name="smCircle3" styleLbl="vennNode1">
                          <dgm:alg type="sp"/>
                          <dgm:shape xmlns:r="http://schemas.openxmlformats.org/officeDocument/2006/relationships" type="ellipse" r:blip="">
                            <dgm:adjLst/>
                          </dgm:shape>
                          <dgm:presOf/>
                          <dgm:constrLst>
                            <dgm:constr type="w" refType="h"/>
                          </dgm:constrLst>
                        </dgm:layoutNode>
                      </dgm:layoutNode>
                    </dgm:forEach>
                  </dgm:if>
                  <dgm:else name="Name38">
                    <dgm:forEach name="Name39" axis="followSib" ptType="sibTrans" cnt="1">
                      <dgm:layoutNode name="smCircle" styleLbl="vennNode1">
                        <dgm:alg type="sp"/>
                        <dgm:shape xmlns:r="http://schemas.openxmlformats.org/officeDocument/2006/relationships" type="ellipse" r:blip="">
                          <dgm:adjLst/>
                        </dgm:shape>
                        <dgm:presOf/>
                        <dgm:constrLst>
                          <dgm:constr type="w" refType="h"/>
                        </dgm:constrLst>
                      </dgm:layoutNode>
                    </dgm:forEach>
                  </dgm:else>
                </dgm:choose>
              </dgm:forEach>
            </dgm:layoutNode>
          </dgm:layoutNode>
          <dgm:choose name="Name40">
            <dgm:if name="Name41" axis="followSib ch" ptType="node node" cnt="1 0" func="cnt" op="gte" val="1">
              <dgm:layoutNode name="overlap">
                <dgm:alg type="sp"/>
                <dgm:shape xmlns:r="http://schemas.openxmlformats.org/officeDocument/2006/relationships" r:blip="">
                  <dgm:adjLst/>
                </dgm:shape>
                <dgm:presOf/>
              </dgm:layoutNode>
            </dgm:if>
            <dgm:else name="Name42"/>
          </dgm:choose>
        </dgm:if>
        <dgm:else name="Name43">
          <dgm:layoutNode name="noChildren">
            <dgm:alg type="composite"/>
            <dgm:choose name="Name44">
              <dgm:if name="Name45" func="var" arg="dir" op="equ" val="norm">
                <dgm:constrLst>
                  <dgm:constr type="l" for="ch" forName="gap"/>
                  <dgm:constr type="w" for="ch" forName="gap" refType="w" fact="0.043"/>
                  <dgm:constr type="h" for="ch" forName="gap" refType="h"/>
                  <dgm:constr type="t" for="ch" forName="gap"/>
                  <dgm:constr type="l" for="ch" forName="medCircle2" refType="r" refFor="ch" refForName="gap"/>
                  <dgm:constr type="w" for="ch" forName="medCircle2" refType="h" refFor="ch" refForName="medCircle2"/>
                  <dgm:constr type="t" for="ch" forName="medCircle2"/>
                  <dgm:constr type="h" for="ch" forName="medCircle2" refType="h"/>
                  <dgm:constr type="l" for="ch" forName="txLvlOnly1" refType="ctrX" refFor="ch" refForName="medCircle2"/>
                  <dgm:constr type="r" for="ch" forName="txLvlOnly1" refType="w"/>
                  <dgm:constr type="h" for="ch" forName="txLvlOnly1" refType="h"/>
                  <dgm:constr type="t" for="ch" forName="txLvlOnly1"/>
                </dgm:constrLst>
              </dgm:if>
              <dgm:else name="Name46">
                <dgm:constrLst>
                  <dgm:constr type="r" for="ch" forName="gap" refType="w"/>
                  <dgm:constr type="w" for="ch" forName="gap" refType="w" fact="0.043"/>
                  <dgm:constr type="h" for="ch" forName="gap" refType="h"/>
                  <dgm:constr type="t" for="ch" forName="gap"/>
                  <dgm:constr type="r" for="ch" forName="medCircle2" refType="l" refFor="ch" refForName="gap"/>
                  <dgm:constr type="w" for="ch" forName="medCircle2" refType="h" refFor="ch" refForName="medCircle2"/>
                  <dgm:constr type="t" for="ch" forName="medCircle2"/>
                  <dgm:constr type="h" for="ch" forName="medCircle2" refType="h"/>
                  <dgm:constr type="l" for="ch" forName="txLvlOnly1"/>
                  <dgm:constr type="r" for="ch" forName="txLvlOnly1" refType="ctrX" refFor="ch" refForName="medCircle2"/>
                  <dgm:constr type="h" for="ch" forName="txLvlOnly1" refType="h"/>
                  <dgm:constr type="t" for="ch" forName="txLvlOnly1"/>
                </dgm:constrLst>
              </dgm:else>
            </dgm:choose>
            <dgm:layoutNode name="gap">
              <dgm:alg type="sp"/>
              <dgm:shape xmlns:r="http://schemas.openxmlformats.org/officeDocument/2006/relationships" r:blip="">
                <dgm:adjLst/>
              </dgm:shape>
              <dgm:presOf/>
            </dgm:layoutNode>
            <dgm:layoutNode name="medCircle2" styleLbl="vennNode1">
              <dgm:alg type="sp"/>
              <dgm:shape xmlns:r="http://schemas.openxmlformats.org/officeDocument/2006/relationships" type="ellipse" r:blip="">
                <dgm:adjLst/>
              </dgm:shape>
              <dgm:presOf/>
              <dgm:constrLst>
                <dgm:constr type="w" refType="h"/>
              </dgm:constrLst>
            </dgm:layoutNode>
            <dgm:layoutNode name="txLvlOnly1" styleLbl="revTx">
              <dgm:choose name="Name47">
                <dgm:if name="Name48" func="var" arg="dir" op="equ" val="norm">
                  <dgm:alg type="tx">
                    <dgm:param type="parTxLTRAlign" val="l"/>
                    <dgm:param type="parTxRTLAlign" val="l"/>
                  </dgm:alg>
                </dgm:if>
                <dgm:else name="Name4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equation1">
  <dgm:title val=""/>
  <dgm:desc val=""/>
  <dgm:catLst>
    <dgm:cat type="relationship" pri="17000"/>
    <dgm:cat type="process"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choose name="Name0">
      <dgm:if name="Name1" func="var" arg="dir" op="equ" val="norm">
        <dgm:alg type="lin">
          <dgm:param type="fallback" val="2D"/>
        </dgm:alg>
      </dgm:if>
      <dgm:else name="Name2">
        <dgm:alg type="lin">
          <dgm:param type="linDir" val="fromR"/>
          <dgm:param type="fallback" val="2D"/>
        </dgm:alg>
      </dgm:else>
    </dgm:choose>
    <dgm:shape xmlns:r="http://schemas.openxmlformats.org/officeDocument/2006/relationships" r:blip="">
      <dgm:adjLst/>
    </dgm:shape>
    <dgm:presOf/>
    <dgm:constrLst>
      <dgm:constr type="w" for="ch" ptType="node" refType="w"/>
      <dgm:constr type="w" for="ch" ptType="sibTrans" refType="w" refFor="ch" refPtType="node" fact="0.58"/>
      <dgm:constr type="primFontSz" for="ch" ptType="node" op="equ" val="65"/>
      <dgm:constr type="primFontSz" for="ch" ptType="sibTrans" op="equ" val="55"/>
      <dgm:constr type="primFontSz" for="ch" ptType="sibTrans" refType="primFontSz" refFor="ch" refPtType="node" op="lte" fact="0.8"/>
      <dgm:constr type="w" for="ch" forName="spacerL" refType="w" refFor="ch" refPtType="sibTrans" fact="0.14"/>
      <dgm:constr type="w" for="ch" forName="spacerR" refType="w" refFor="ch" refPtType="sibTrans" fact="0.14"/>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sibTransForEach" axis="followSib" ptType="sibTrans" cnt="1">
        <dgm:layoutNode name="spacerL">
          <dgm:alg type="sp"/>
          <dgm:shape xmlns:r="http://schemas.openxmlformats.org/officeDocument/2006/relationships" r:blip="">
            <dgm:adjLst/>
          </dgm:shape>
          <dgm:presOf/>
          <dgm:constrLst/>
          <dgm:ruleLst/>
        </dgm:layoutNode>
        <dgm:layoutNode name="sibTrans">
          <dgm:alg type="tx"/>
          <dgm:choose name="Name3">
            <dgm:if name="Name4" axis="followSib" ptType="sibTrans" func="cnt" op="equ" val="0">
              <dgm:shape xmlns:r="http://schemas.openxmlformats.org/officeDocument/2006/relationships" type="mathEqual" r:blip="">
                <dgm:adjLst/>
              </dgm:shape>
            </dgm:if>
            <dgm:else name="Name5">
              <dgm:shape xmlns:r="http://schemas.openxmlformats.org/officeDocument/2006/relationships" type="mathPlus" r:blip="">
                <dgm:adjLst/>
              </dgm:shape>
            </dgm:else>
          </dgm:choose>
          <dgm:presOf axis="self"/>
          <dgm:constrLst>
            <dgm:constr type="h" refType="w"/>
            <dgm:constr type="lMarg"/>
            <dgm:constr type="rMarg"/>
            <dgm:constr type="tMarg"/>
            <dgm:constr type="bMarg"/>
          </dgm:constrLst>
          <dgm:ruleLst>
            <dgm:rule type="primFontSz" val="5" fact="NaN" max="NaN"/>
          </dgm:ruleLst>
        </dgm:layoutNode>
        <dgm:layoutNode name="spacerR">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3d5">
  <dgm:title val=""/>
  <dgm:desc val=""/>
  <dgm:catLst>
    <dgm:cat type="3D" pri="11500"/>
  </dgm:catLst>
  <dgm:scene3d>
    <a:camera prst="isometricOffAxis2Left" zoom="95000"/>
    <a:lightRig rig="flat" dir="t"/>
  </dgm:scene3d>
  <dgm:styleLbl name="node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381000" contourW="38100" prstMaterial="matte">
      <a:contourClr>
        <a:schemeClr val="lt1"/>
      </a:contourClr>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z="5715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381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52400" extrusionH="1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z="-38100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381000" prstMaterial="matte"/>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400500" extrusionH="6350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150" extrusionH="12700" prstMaterial="flat">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extrusionH="12700" prstMaterial="flat">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63500" extrusionH="6350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400500" extrusionH="63500" contourW="12700" prstMaterial="matte">
      <a:contourClr>
        <a:schemeClr val="lt1"/>
      </a:contourClr>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40050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4005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15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6CF7FB4-E840-43D1-B078-1ABB1DE160D5}" type="datetimeFigureOut">
              <a:rPr lang="en-US" smtClean="0"/>
              <a:t>11/3/2021</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1460FCD-6DF1-43C3-8833-A2D6162F07FB}" type="slidenum">
              <a:rPr lang="en-US" smtClean="0"/>
              <a:t>‹#›</a:t>
            </a:fld>
            <a:endParaRPr lang="en-US"/>
          </a:p>
        </p:txBody>
      </p:sp>
    </p:spTree>
    <p:extLst>
      <p:ext uri="{BB962C8B-B14F-4D97-AF65-F5344CB8AC3E}">
        <p14:creationId xmlns:p14="http://schemas.microsoft.com/office/powerpoint/2010/main" val="7486018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www.frascanada.ca/-/media/frascanada/acsb/news/covid-19/acsb-covid-19-resource-aspe-going-concern.pdf?la=en&amp;hash=FEE4310C4486C213468ED00A554DC61C167F1B8C" TargetMode="External"/><Relationship Id="rId2" Type="http://schemas.openxmlformats.org/officeDocument/2006/relationships/slide" Target="../slides/slide14.xml"/><Relationship Id="rId1" Type="http://schemas.openxmlformats.org/officeDocument/2006/relationships/notesMaster" Target="../notesMasters/notesMaster1.xml"/><Relationship Id="rId6" Type="http://schemas.openxmlformats.org/officeDocument/2006/relationships/hyperlink" Target="https://www.frascanada.ca/en/news-listings/close-call-going-concern-assessment" TargetMode="External"/><Relationship Id="rId5" Type="http://schemas.openxmlformats.org/officeDocument/2006/relationships/hyperlink" Target="https://www.frascanada.ca/-/media/frascanada/acsb/news/acsb-going-concern-and-liquidity-risk.pdf?la=en" TargetMode="External"/><Relationship Id="rId4" Type="http://schemas.openxmlformats.org/officeDocument/2006/relationships/hyperlink" Target="https://www.frascanada.ca/-/media/frascanada/acsb/news/covid-19/covid-19-nfpo-standards-may-2020.pdf?la=en&amp;hash=4CD34E7BFDC0BF4D0E3B092BC460CAB11B5D6A1E" TargetMode="Externa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17821120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25563" y="796925"/>
            <a:ext cx="4538662" cy="3405188"/>
          </a:xfrm>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29679385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a:t>As an example, this resource provides considerations for those renegotiating borrowing agreements with lenders. </a:t>
            </a:r>
          </a:p>
          <a:p>
            <a:r>
              <a:rPr lang="en-US" b="0"/>
              <a:t>It provides tips on assessing whether a renegotiated agreement is a debt modification or an extinguishment in accordance with IFRS 9.</a:t>
            </a:r>
          </a:p>
          <a:p>
            <a:r>
              <a:rPr lang="en-US" b="0"/>
              <a:t>It also provides other key considerations on debt modification accounting for both borrowers and lenders. </a:t>
            </a:r>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18125770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423182134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a:solidFill>
                  <a:srgbClr val="424242"/>
                </a:solidFill>
                <a:latin typeface="Arial" panose="020B0604020202020204" pitchFamily="34" charset="0"/>
                <a:ea typeface="+mn-ea"/>
                <a:cs typeface="Arial" panose="020B0604020202020204" pitchFamily="34" charset="0"/>
              </a:rPr>
              <a:t>Objective </a:t>
            </a:r>
          </a:p>
          <a:p>
            <a:r>
              <a:rPr lang="en-US" sz="1200" b="0">
                <a:solidFill>
                  <a:srgbClr val="424242"/>
                </a:solidFill>
                <a:latin typeface="Arial" panose="020B0604020202020204" pitchFamily="34" charset="0"/>
                <a:ea typeface="+mn-ea"/>
                <a:cs typeface="Arial" panose="020B0604020202020204" pitchFamily="34" charset="0"/>
              </a:rPr>
              <a:t>- To highlight disclosure trends observed in Canadian company filings for the effect of the COVID-19 pandemic</a:t>
            </a:r>
            <a:br>
              <a:rPr lang="en-US" sz="1200" b="0">
                <a:solidFill>
                  <a:srgbClr val="424242"/>
                </a:solidFill>
                <a:latin typeface="Arial" panose="020B0604020202020204" pitchFamily="34" charset="0"/>
                <a:ea typeface="+mn-ea"/>
                <a:cs typeface="Arial" panose="020B0604020202020204" pitchFamily="34" charset="0"/>
              </a:rPr>
            </a:br>
            <a:endParaRPr lang="en-US" sz="1200" b="0">
              <a:solidFill>
                <a:srgbClr val="424242"/>
              </a:solidFill>
              <a:latin typeface="Arial" panose="020B0604020202020204" pitchFamily="34" charset="0"/>
              <a:ea typeface="+mn-ea"/>
              <a:cs typeface="Arial" panose="020B0604020202020204" pitchFamily="34" charset="0"/>
            </a:endParaRPr>
          </a:p>
          <a:p>
            <a:r>
              <a:rPr lang="en-US" sz="1200" b="1">
                <a:solidFill>
                  <a:srgbClr val="424242"/>
                </a:solidFill>
                <a:latin typeface="Arial" panose="020B0604020202020204" pitchFamily="34" charset="0"/>
                <a:ea typeface="+mn-ea"/>
                <a:cs typeface="Arial" panose="020B0604020202020204" pitchFamily="34" charset="0"/>
              </a:rPr>
              <a:t>Scope</a:t>
            </a:r>
          </a:p>
          <a:p>
            <a:r>
              <a:rPr lang="en-US" sz="1200" b="0">
                <a:solidFill>
                  <a:srgbClr val="424242"/>
                </a:solidFill>
                <a:latin typeface="Arial" panose="020B0604020202020204" pitchFamily="34" charset="0"/>
                <a:ea typeface="+mn-ea"/>
                <a:cs typeface="Arial" panose="020B0604020202020204" pitchFamily="34" charset="0"/>
              </a:rPr>
              <a:t>- The scope of the review includes Canadian companies publicly traded on the TSX and TSXV</a:t>
            </a:r>
          </a:p>
          <a:p>
            <a:endParaRPr lang="en-US" sz="1200" b="1">
              <a:solidFill>
                <a:srgbClr val="424242"/>
              </a:solidFill>
              <a:latin typeface="Arial" panose="020B0604020202020204" pitchFamily="34" charset="0"/>
              <a:ea typeface="+mn-ea"/>
              <a:cs typeface="Arial" panose="020B0604020202020204" pitchFamily="34" charset="0"/>
            </a:endParaRPr>
          </a:p>
          <a:p>
            <a:r>
              <a:rPr lang="en-US" sz="1200" b="1">
                <a:solidFill>
                  <a:srgbClr val="424242"/>
                </a:solidFill>
                <a:latin typeface="Arial" panose="020B0604020202020204" pitchFamily="34" charset="0"/>
                <a:ea typeface="+mn-ea"/>
                <a:cs typeface="Arial" panose="020B0604020202020204" pitchFamily="34" charset="0"/>
              </a:rPr>
              <a:t>Sample selection:</a:t>
            </a:r>
          </a:p>
          <a:p>
            <a:pPr marL="285750" indent="-285750">
              <a:buFont typeface="Arial" panose="020B0604020202020204" pitchFamily="34" charset="0"/>
              <a:buChar char="•"/>
            </a:pPr>
            <a:r>
              <a:rPr lang="en-US" sz="1200">
                <a:solidFill>
                  <a:srgbClr val="424242"/>
                </a:solidFill>
                <a:latin typeface="Arial" panose="020B0604020202020204" pitchFamily="34" charset="0"/>
                <a:ea typeface="+mn-ea"/>
                <a:cs typeface="Arial" panose="020B0604020202020204" pitchFamily="34" charset="0"/>
              </a:rPr>
              <a:t>45 companies</a:t>
            </a:r>
          </a:p>
          <a:p>
            <a:pPr marL="285750" indent="-285750">
              <a:buFont typeface="Arial" panose="020B0604020202020204" pitchFamily="34" charset="0"/>
              <a:buChar char="•"/>
            </a:pPr>
            <a:r>
              <a:rPr lang="en-US" sz="1200">
                <a:solidFill>
                  <a:srgbClr val="424242"/>
                </a:solidFill>
                <a:latin typeface="Arial" panose="020B0604020202020204" pitchFamily="34" charset="0"/>
                <a:ea typeface="+mn-ea"/>
                <a:cs typeface="Arial" panose="020B0604020202020204" pitchFamily="34" charset="0"/>
              </a:rPr>
              <a:t>minimum of 3 companies per industry group significantly impacted by COVID-19</a:t>
            </a:r>
          </a:p>
          <a:p>
            <a:pPr marL="285750" indent="-285750">
              <a:buFont typeface="Arial" panose="020B0604020202020204" pitchFamily="34" charset="0"/>
              <a:buChar char="•"/>
            </a:pPr>
            <a:r>
              <a:rPr lang="en-US" sz="1200">
                <a:solidFill>
                  <a:srgbClr val="424242"/>
                </a:solidFill>
                <a:latin typeface="Arial" panose="020B0604020202020204" pitchFamily="34" charset="0"/>
                <a:ea typeface="+mn-ea"/>
                <a:cs typeface="Arial" panose="020B0604020202020204" pitchFamily="34" charset="0"/>
              </a:rPr>
              <a:t>representation of large, mid and small-cap companies on TSX/TSXV</a:t>
            </a:r>
          </a:p>
          <a:p>
            <a:pPr marL="285750" indent="-285750">
              <a:buFont typeface="Arial" panose="020B0604020202020204" pitchFamily="34" charset="0"/>
              <a:buChar char="•"/>
            </a:pPr>
            <a:r>
              <a:rPr lang="en-US" sz="1200">
                <a:solidFill>
                  <a:srgbClr val="424242"/>
                </a:solidFill>
                <a:latin typeface="Arial" panose="020B0604020202020204" pitchFamily="34" charset="0"/>
                <a:ea typeface="+mn-ea"/>
                <a:cs typeface="Arial" panose="020B0604020202020204" pitchFamily="34" charset="0"/>
              </a:rPr>
              <a:t>Limited to companies applying IFRS</a:t>
            </a:r>
            <a:r>
              <a:rPr lang="en-US" sz="1200" baseline="30000">
                <a:solidFill>
                  <a:srgbClr val="424242"/>
                </a:solidFill>
                <a:latin typeface="Arial" panose="020B0604020202020204" pitchFamily="34" charset="0"/>
                <a:ea typeface="+mn-ea"/>
                <a:cs typeface="Arial" panose="020B0604020202020204" pitchFamily="34" charset="0"/>
              </a:rPr>
              <a:t>®</a:t>
            </a:r>
            <a:r>
              <a:rPr lang="en-US" sz="1200">
                <a:solidFill>
                  <a:srgbClr val="424242"/>
                </a:solidFill>
                <a:latin typeface="Arial" panose="020B0604020202020204" pitchFamily="34" charset="0"/>
                <a:ea typeface="+mn-ea"/>
                <a:cs typeface="Arial" panose="020B0604020202020204" pitchFamily="34" charset="0"/>
              </a:rPr>
              <a:t> Standards</a:t>
            </a:r>
          </a:p>
          <a:p>
            <a:pPr marL="285750" indent="-285750">
              <a:buFont typeface="Arial" panose="020B0604020202020204" pitchFamily="34" charset="0"/>
              <a:buChar char="•"/>
            </a:pPr>
            <a:r>
              <a:rPr lang="en-US" sz="1200">
                <a:solidFill>
                  <a:srgbClr val="424242"/>
                </a:solidFill>
                <a:latin typeface="Arial" panose="020B0604020202020204" pitchFamily="34" charset="0"/>
                <a:ea typeface="+mn-ea"/>
                <a:cs typeface="Arial" panose="020B0604020202020204" pitchFamily="34" charset="0"/>
              </a:rPr>
              <a:t>Excluded ETF, SPAC, CPC and closed-ended funds</a:t>
            </a:r>
          </a:p>
          <a:p>
            <a:pPr marL="285750" indent="-285750">
              <a:buFont typeface="Arial" panose="020B0604020202020204" pitchFamily="34" charset="0"/>
              <a:buChar char="•"/>
            </a:pPr>
            <a:endParaRPr lang="en-US" sz="1200">
              <a:solidFill>
                <a:srgbClr val="424242"/>
              </a:solidFill>
              <a:latin typeface="Arial" panose="020B0604020202020204" pitchFamily="34" charset="0"/>
              <a:ea typeface="+mn-ea"/>
              <a:cs typeface="Arial" panose="020B0604020202020204" pitchFamily="34" charset="0"/>
            </a:endParaRPr>
          </a:p>
          <a:p>
            <a:r>
              <a:rPr lang="en-US" sz="1200" b="1">
                <a:solidFill>
                  <a:srgbClr val="424242"/>
                </a:solidFill>
                <a:latin typeface="Arial" panose="020B0604020202020204" pitchFamily="34" charset="0"/>
                <a:ea typeface="+mn-ea"/>
                <a:cs typeface="Arial" panose="020B0604020202020204" pitchFamily="34" charset="0"/>
              </a:rPr>
              <a:t>Financial services industry </a:t>
            </a:r>
          </a:p>
          <a:p>
            <a:pPr marL="285750" indent="-285750">
              <a:buFont typeface="Arial" panose="020B0604020202020204" pitchFamily="34" charset="0"/>
              <a:buChar char="•"/>
            </a:pPr>
            <a:r>
              <a:rPr lang="en-US" sz="1200">
                <a:solidFill>
                  <a:srgbClr val="424242"/>
                </a:solidFill>
                <a:latin typeface="Arial" panose="020B0604020202020204" pitchFamily="34" charset="0"/>
                <a:ea typeface="+mn-ea"/>
                <a:cs typeface="Arial" panose="020B0604020202020204" pitchFamily="34" charset="0"/>
              </a:rPr>
              <a:t>Selected 2020 year end (October 2020)</a:t>
            </a:r>
          </a:p>
          <a:p>
            <a:r>
              <a:rPr lang="en-US" sz="1200" b="1">
                <a:solidFill>
                  <a:srgbClr val="424242"/>
                </a:solidFill>
                <a:latin typeface="Arial" panose="020B0604020202020204" pitchFamily="34" charset="0"/>
                <a:ea typeface="+mn-ea"/>
                <a:cs typeface="Arial" panose="020B0604020202020204" pitchFamily="34" charset="0"/>
              </a:rPr>
              <a:t>All other industries</a:t>
            </a:r>
          </a:p>
          <a:p>
            <a:pPr marL="285750" indent="-285750">
              <a:buFont typeface="Arial" panose="020B0604020202020204" pitchFamily="34" charset="0"/>
              <a:buChar char="•"/>
            </a:pPr>
            <a:r>
              <a:rPr lang="en-US" sz="1200">
                <a:solidFill>
                  <a:srgbClr val="424242"/>
                </a:solidFill>
                <a:latin typeface="Arial" panose="020B0604020202020204" pitchFamily="34" charset="0"/>
                <a:ea typeface="+mn-ea"/>
                <a:cs typeface="Arial" panose="020B0604020202020204" pitchFamily="34" charset="0"/>
              </a:rPr>
              <a:t>Primarily annual financial statements (December 2020)</a:t>
            </a:r>
          </a:p>
          <a:p>
            <a:pPr marL="285750" indent="-285750">
              <a:buFont typeface="Arial" panose="020B0604020202020204" pitchFamily="34" charset="0"/>
              <a:buChar char="•"/>
            </a:pPr>
            <a:r>
              <a:rPr lang="en-US" sz="1200">
                <a:solidFill>
                  <a:srgbClr val="424242"/>
                </a:solidFill>
                <a:latin typeface="Arial" panose="020B0604020202020204" pitchFamily="34" charset="0"/>
                <a:ea typeface="+mn-ea"/>
                <a:cs typeface="Arial" panose="020B0604020202020204" pitchFamily="34" charset="0"/>
              </a:rPr>
              <a:t>Exceptions: Interim financial statements (January-March 2021)</a:t>
            </a:r>
          </a:p>
          <a:p>
            <a:pPr marL="285750" indent="-285750">
              <a:buFont typeface="Arial" panose="020B0604020202020204" pitchFamily="34" charset="0"/>
              <a:buChar char="•"/>
            </a:pPr>
            <a:endParaRPr lang="en-US" sz="1200">
              <a:solidFill>
                <a:srgbClr val="424242"/>
              </a:solidFill>
              <a:latin typeface="Arial" panose="020B0604020202020204" pitchFamily="34" charset="0"/>
              <a:ea typeface="+mn-ea"/>
              <a:cs typeface="Arial" panose="020B0604020202020204" pitchFamily="34" charset="0"/>
            </a:endParaRPr>
          </a:p>
          <a:p>
            <a:r>
              <a:rPr lang="en-US" sz="1200" b="1">
                <a:solidFill>
                  <a:srgbClr val="424242"/>
                </a:solidFill>
                <a:latin typeface="Arial" panose="020B0604020202020204" pitchFamily="34" charset="0"/>
                <a:ea typeface="+mn-ea"/>
                <a:cs typeface="Arial" panose="020B0604020202020204" pitchFamily="34" charset="0"/>
              </a:rPr>
              <a:t>Keywords searched</a:t>
            </a:r>
          </a:p>
          <a:p>
            <a:pPr marL="285750" indent="-285750">
              <a:buFont typeface="Arial" panose="020B0604020202020204" pitchFamily="34" charset="0"/>
              <a:buChar char="•"/>
            </a:pPr>
            <a:r>
              <a:rPr lang="en-US" sz="1200">
                <a:solidFill>
                  <a:srgbClr val="424242"/>
                </a:solidFill>
                <a:latin typeface="Arial" panose="020B0604020202020204" pitchFamily="34" charset="0"/>
                <a:ea typeface="+mn-ea"/>
                <a:cs typeface="Arial" panose="020B0604020202020204" pitchFamily="34" charset="0"/>
              </a:rPr>
              <a:t>“COVID”, or “Pandemic”. (These terms are collectively known as “keywords” for the purpose of this analysis.)</a:t>
            </a:r>
          </a:p>
          <a:p>
            <a:endParaRPr lang="en-US"/>
          </a:p>
        </p:txBody>
      </p:sp>
    </p:spTree>
    <p:extLst>
      <p:ext uri="{BB962C8B-B14F-4D97-AF65-F5344CB8AC3E}">
        <p14:creationId xmlns:p14="http://schemas.microsoft.com/office/powerpoint/2010/main" val="14396876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0000"/>
              </a:lnSpc>
            </a:pPr>
            <a:r>
              <a:rPr lang="en-US" sz="1200">
                <a:latin typeface="Arial"/>
                <a:cs typeface="Arial"/>
              </a:rPr>
              <a:t>Key Findings:</a:t>
            </a:r>
          </a:p>
          <a:p>
            <a:pPr>
              <a:lnSpc>
                <a:spcPct val="100000"/>
              </a:lnSpc>
            </a:pPr>
            <a:r>
              <a:rPr lang="en-US" sz="1200">
                <a:latin typeface="Arial"/>
                <a:cs typeface="Arial"/>
              </a:rPr>
              <a:t>- Companies acted quickly to manage the financial impact of COVID-19</a:t>
            </a:r>
          </a:p>
          <a:p>
            <a:pPr>
              <a:lnSpc>
                <a:spcPct val="100000"/>
              </a:lnSpc>
            </a:pPr>
            <a:r>
              <a:rPr lang="en-US" sz="1200">
                <a:latin typeface="Arial"/>
                <a:cs typeface="Arial"/>
              </a:rPr>
              <a:t>- Most companies cited the COVID-19 impact on significant judgements and estimates</a:t>
            </a:r>
          </a:p>
          <a:p>
            <a:pPr>
              <a:lnSpc>
                <a:spcPct val="100000"/>
              </a:lnSpc>
            </a:pPr>
            <a:r>
              <a:rPr lang="en-US" sz="1200"/>
              <a:t>- Enhanced disclosures in MD&amp;A about the impact of COVID-19 on the company’s business operations, financial performance and economic outlook</a:t>
            </a:r>
          </a:p>
          <a:p>
            <a:endParaRPr lang="en-US"/>
          </a:p>
        </p:txBody>
      </p:sp>
    </p:spTree>
    <p:extLst>
      <p:ext uri="{BB962C8B-B14F-4D97-AF65-F5344CB8AC3E}">
        <p14:creationId xmlns:p14="http://schemas.microsoft.com/office/powerpoint/2010/main" val="1469856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327433430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 typeface="Arial" panose="020B0604020202020204" pitchFamily="34" charset="0"/>
              <a:buNone/>
              <a:tabLst/>
              <a:defRPr/>
            </a:pPr>
            <a:r>
              <a:rPr lang="en-US" b="1"/>
              <a:t>- After deferring the Draft Strategic Plan for one year due to COVID, in November 2020, the Board began drafting its proposal</a:t>
            </a:r>
            <a:br>
              <a:rPr lang="en-US" b="1"/>
            </a:br>
            <a:endParaRPr lang="en-US" b="1"/>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b="1"/>
              <a:t>In developing the proposals in the 2022-2027 Draft Strategic Plan, the </a:t>
            </a:r>
            <a:r>
              <a:rPr lang="en-US" b="1" err="1"/>
              <a:t>AcSB</a:t>
            </a:r>
            <a:r>
              <a:rPr lang="en-US" b="1"/>
              <a:t> considered the current environment. The Board learned many of the things that were relevant pre-covid, were still relevant to stakeholders and we were on the right path with our enhanced focus on relevance.</a:t>
            </a:r>
            <a:br>
              <a:rPr lang="en-US"/>
            </a:br>
            <a:endParaRPr lang="en-US"/>
          </a:p>
          <a:p>
            <a:pPr marL="171450" marR="0" lvl="0" indent="-171450" algn="l" defTabSz="9144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lang="en-US"/>
              <a:t>It has been 10 years since the </a:t>
            </a:r>
            <a:r>
              <a:rPr lang="en-US" err="1"/>
              <a:t>AcSB</a:t>
            </a:r>
            <a:r>
              <a:rPr lang="en-US"/>
              <a:t> established separate standards for different categories of reporting entities in the four parts of the Handbook.</a:t>
            </a:r>
          </a:p>
          <a:p>
            <a:pPr marL="0" marR="0" lvl="0" indent="0" algn="l" defTabSz="914400" rtl="0" eaLnBrk="0" fontAlgn="base" latinLnBrk="0" hangingPunct="0">
              <a:lnSpc>
                <a:spcPct val="100000"/>
              </a:lnSpc>
              <a:spcBef>
                <a:spcPct val="30000"/>
              </a:spcBef>
              <a:spcAft>
                <a:spcPct val="0"/>
              </a:spcAft>
              <a:buClrTx/>
              <a:buSzTx/>
              <a:buFont typeface="Arial" panose="020B0604020202020204" pitchFamily="34" charset="0"/>
              <a:buNone/>
              <a:tabLst/>
              <a:defRPr/>
            </a:pPr>
            <a:endParaRPr lang="en-US"/>
          </a:p>
          <a:p>
            <a:pPr marL="628650" lvl="1" indent="-171450">
              <a:buFont typeface="Arial" panose="020B0604020202020204" pitchFamily="34" charset="0"/>
              <a:buChar char="•"/>
            </a:pPr>
            <a:r>
              <a:rPr lang="en-US" sz="1200"/>
              <a:t>There is a diverse range of reporting entities in Canada and they vary in terms of size and complexity</a:t>
            </a:r>
          </a:p>
          <a:p>
            <a:pPr marL="1085850" lvl="2" indent="-171450">
              <a:buFont typeface="Arial" panose="020B0604020202020204" pitchFamily="34" charset="0"/>
              <a:buChar char="•"/>
            </a:pPr>
            <a:r>
              <a:rPr lang="en-US" sz="1200"/>
              <a:t>Approximately 8,000 publicly accountable enterprises – some are large but others are small to mid-sizes. Publicly accountable enterprises also include non-listed entities such as mutual funds, investment bank sand credit unions</a:t>
            </a:r>
          </a:p>
          <a:p>
            <a:pPr marL="1085850" lvl="2" indent="-171450">
              <a:buFont typeface="Arial" panose="020B0604020202020204" pitchFamily="34" charset="0"/>
              <a:buChar char="•"/>
            </a:pPr>
            <a:r>
              <a:rPr lang="en-US" sz="1200"/>
              <a:t>Over 1.2M private enterprises and 156,000 NFPOs with most having less than 10 employees</a:t>
            </a:r>
          </a:p>
          <a:p>
            <a:pPr marL="1085850" lvl="2" indent="-171450">
              <a:buFont typeface="Arial" panose="020B0604020202020204" pitchFamily="34" charset="0"/>
              <a:buChar char="•"/>
            </a:pPr>
            <a:r>
              <a:rPr lang="en-US" sz="1200"/>
              <a:t>Also over 16,000 pension plans in Canada</a:t>
            </a:r>
          </a:p>
          <a:p>
            <a:pPr marL="914400" lvl="2" indent="0">
              <a:buFont typeface="Arial" panose="020B0604020202020204" pitchFamily="34" charset="0"/>
              <a:buNone/>
            </a:pPr>
            <a:endParaRPr lang="en-US" sz="1200"/>
          </a:p>
          <a:p>
            <a:pPr marL="628650" lvl="1" indent="-171450">
              <a:buFont typeface="Arial" panose="020B0604020202020204" pitchFamily="34" charset="0"/>
              <a:buChar char="•"/>
            </a:pPr>
            <a:r>
              <a:rPr lang="en-US" sz="1200"/>
              <a:t>Information needs of stakeholders have expanded as they are increasingly relying on information reported outside of the financial statements </a:t>
            </a:r>
          </a:p>
          <a:p>
            <a:pPr lvl="1"/>
            <a:endParaRPr lang="en-US" sz="1200"/>
          </a:p>
          <a:p>
            <a:pPr marL="457200" marR="0" lvl="1" indent="0" algn="l" defTabSz="914400" rtl="0" eaLnBrk="0" fontAlgn="base" latinLnBrk="0" hangingPunct="0">
              <a:lnSpc>
                <a:spcPct val="100000"/>
              </a:lnSpc>
              <a:spcBef>
                <a:spcPct val="30000"/>
              </a:spcBef>
              <a:spcAft>
                <a:spcPct val="0"/>
              </a:spcAft>
              <a:buClrTx/>
              <a:buSzTx/>
              <a:buFontTx/>
              <a:buNone/>
              <a:tabLst/>
              <a:defRPr/>
            </a:pPr>
            <a:r>
              <a:rPr lang="en-CA" sz="1200"/>
              <a:t>The current financial reporting landscape demands a closer look at whether the </a:t>
            </a:r>
            <a:r>
              <a:rPr lang="en-CA" sz="1200" err="1"/>
              <a:t>AcSB’s</a:t>
            </a:r>
            <a:r>
              <a:rPr lang="en-CA" sz="1200"/>
              <a:t> strategies remain relevant for each category of reporting entity</a:t>
            </a:r>
          </a:p>
          <a:p>
            <a:pPr marL="457200" marR="0" lvl="1" indent="0" algn="l" defTabSz="914400" rtl="0" eaLnBrk="0" fontAlgn="base" latinLnBrk="0" hangingPunct="0">
              <a:lnSpc>
                <a:spcPct val="100000"/>
              </a:lnSpc>
              <a:spcBef>
                <a:spcPct val="30000"/>
              </a:spcBef>
              <a:spcAft>
                <a:spcPct val="0"/>
              </a:spcAft>
              <a:buClrTx/>
              <a:buSzTx/>
              <a:buFontTx/>
              <a:buNone/>
              <a:tabLst/>
              <a:defRPr/>
            </a:pPr>
            <a:endParaRPr lang="en-CA" sz="1200"/>
          </a:p>
          <a:p>
            <a:pPr marL="457200" marR="0" lvl="1" indent="0" algn="l" defTabSz="914400" rtl="0" eaLnBrk="0" fontAlgn="base" latinLnBrk="0" hangingPunct="0">
              <a:lnSpc>
                <a:spcPct val="100000"/>
              </a:lnSpc>
              <a:spcBef>
                <a:spcPct val="30000"/>
              </a:spcBef>
              <a:spcAft>
                <a:spcPct val="0"/>
              </a:spcAft>
              <a:buClrTx/>
              <a:buSzTx/>
              <a:buFontTx/>
              <a:buNone/>
              <a:tabLst/>
              <a:defRPr/>
            </a:pPr>
            <a:endParaRPr lang="en-CA" sz="1200" b="1"/>
          </a:p>
          <a:p>
            <a:pPr marL="628650" lvl="1" indent="-171450">
              <a:buFont typeface="Arial" panose="020B0604020202020204" pitchFamily="34" charset="0"/>
              <a:buChar char="•"/>
            </a:pPr>
            <a:endParaRPr lang="en-US"/>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38926210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nSpc>
                <a:spcPct val="90000"/>
              </a:lnSpc>
              <a:buFont typeface="Arial" panose="020B0604020202020204" pitchFamily="34" charset="0"/>
              <a:buNone/>
            </a:pPr>
            <a:endParaRPr lang="en-US" sz="2000"/>
          </a:p>
          <a:p>
            <a:pPr marL="342900" indent="-342900">
              <a:lnSpc>
                <a:spcPct val="90000"/>
              </a:lnSpc>
              <a:buFont typeface="Arial" panose="020B0604020202020204" pitchFamily="34" charset="0"/>
              <a:buChar char="•"/>
            </a:pPr>
            <a:endParaRPr lang="en-US" sz="2000"/>
          </a:p>
          <a:p>
            <a:pPr marL="0" indent="0">
              <a:lnSpc>
                <a:spcPct val="90000"/>
              </a:lnSpc>
              <a:buFont typeface="Arial" panose="020B0604020202020204" pitchFamily="34" charset="0"/>
              <a:buNone/>
            </a:pPr>
            <a:endParaRPr lang="en-US" sz="2000" b="1"/>
          </a:p>
          <a:p>
            <a:pPr marL="171450" lvl="0" indent="-171450">
              <a:buFontTx/>
              <a:buChar char="-"/>
            </a:pPr>
            <a:endParaRPr lang="en-US" sz="1200"/>
          </a:p>
          <a:p>
            <a:endParaRPr lang="en-US"/>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303301269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endParaRPr lang="en-US"/>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37508922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3404230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16861349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lvl="0"/>
            <a:r>
              <a:rPr lang="en-US"/>
              <a:t> </a:t>
            </a:r>
            <a:r>
              <a:rPr lang="en-US" b="1"/>
              <a:t>Over the last couple of years standard setters and regulators have been taking action to support relevant reporting. This work began pre-covid.</a:t>
            </a:r>
          </a:p>
          <a:p>
            <a:pPr lvl="0"/>
            <a:endParaRPr lang="en-US" b="1"/>
          </a:p>
          <a:p>
            <a:endParaRPr lang="en-US"/>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
        <p:nvSpPr>
          <p:cNvPr id="8" name="Slide Image Placeholder 7">
            <a:extLst>
              <a:ext uri="{FF2B5EF4-FFF2-40B4-BE49-F238E27FC236}">
                <a16:creationId xmlns:a16="http://schemas.microsoft.com/office/drawing/2014/main" id="{D7D04EF9-78F4-48F3-A25F-EF8886A1DB52}"/>
              </a:ext>
            </a:extLst>
          </p:cNvPr>
          <p:cNvSpPr>
            <a:spLocks noGrp="1" noRot="1" noChangeAspect="1"/>
          </p:cNvSpPr>
          <p:nvPr>
            <p:ph type="sldImg"/>
          </p:nvPr>
        </p:nvSpPr>
        <p:spPr/>
      </p:sp>
    </p:spTree>
    <p:extLst>
      <p:ext uri="{BB962C8B-B14F-4D97-AF65-F5344CB8AC3E}">
        <p14:creationId xmlns:p14="http://schemas.microsoft.com/office/powerpoint/2010/main" val="2016089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CA"/>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E31F99D-8DB6-499A-A5BE-D707899593CB}" type="slidenum">
              <a:rPr kumimoji="0" lang="en-US"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220853382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25563" y="796925"/>
            <a:ext cx="4538662" cy="3405188"/>
          </a:xfrm>
        </p:spPr>
      </p:sp>
      <p:sp>
        <p:nvSpPr>
          <p:cNvPr id="3" name="Notes Placeholder 2"/>
          <p:cNvSpPr>
            <a:spLocks noGrp="1"/>
          </p:cNvSpPr>
          <p:nvPr>
            <p:ph type="body" idx="1"/>
          </p:nvPr>
        </p:nvSpPr>
        <p:spPr/>
        <p:txBody>
          <a:bodyPr/>
          <a:lstStyle/>
          <a:p>
            <a:r>
              <a:rPr lang="en-US"/>
              <a:t>Questions &amp; Answer</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817738F-FA81-4AAA-B15A-25A720EF9A12}" type="slidenum">
              <a:rPr kumimoji="0" lang="en-US"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30477252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10187746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9DEEB5-AEAE-45A6-BF9A-868FE2D85C7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855829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p:cNvSpPr>
            <a:spLocks noGrp="1" noRot="1" noChangeAspect="1" noTextEdit="1"/>
          </p:cNvSpPr>
          <p:nvPr>
            <p:ph type="sldImg"/>
          </p:nvPr>
        </p:nvSpPr>
        <p:spPr bwMode="auto">
          <a:xfrm>
            <a:off x="1371600" y="1143000"/>
            <a:ext cx="4114800" cy="3086100"/>
          </a:xfrm>
          <a:noFill/>
          <a:ln>
            <a:solidFill>
              <a:srgbClr val="000000"/>
            </a:solidFill>
            <a:miter lim="800000"/>
            <a:headEnd/>
            <a:tailEnd/>
          </a:ln>
        </p:spPr>
      </p:sp>
      <p:sp>
        <p:nvSpPr>
          <p:cNvPr id="38915" name="Notes Placeholder 2"/>
          <p:cNvSpPr>
            <a:spLocks noGrp="1"/>
          </p:cNvSpPr>
          <p:nvPr>
            <p:ph type="body" idx="1"/>
          </p:nvPr>
        </p:nvSpPr>
        <p:spPr bwMode="auto">
          <a:noFill/>
        </p:spPr>
        <p:txBody>
          <a:bodyPr wrap="square" numCol="1" anchor="t" anchorCtr="0" compatLnSpc="1">
            <a:prstTxWarp prst="textNoShape">
              <a:avLst/>
            </a:prstTxWarp>
            <a:normAutofit/>
          </a:bodyPr>
          <a:lstStyle/>
          <a:p>
            <a:pPr>
              <a:defRPr/>
            </a:pPr>
            <a:endParaRPr lang="en-US" sz="1100" b="1" dirty="0"/>
          </a:p>
        </p:txBody>
      </p:sp>
      <p:sp>
        <p:nvSpPr>
          <p:cNvPr id="4" name="Slide Number Placeholder 3"/>
          <p:cNvSpPr>
            <a:spLocks noGrp="1"/>
          </p:cNvSpPr>
          <p:nvPr>
            <p:ph type="sldNum" sz="quarter" idx="5"/>
          </p:nvPr>
        </p:nvSpPr>
        <p:spPr/>
        <p:txBody>
          <a:bodyPr/>
          <a:lstStyle/>
          <a:p>
            <a:pPr marL="0" marR="0" lvl="0" indent="0" algn="r" defTabSz="912937" rtl="0" eaLnBrk="1" fontAlgn="auto" latinLnBrk="0" hangingPunct="1">
              <a:lnSpc>
                <a:spcPct val="100000"/>
              </a:lnSpc>
              <a:spcBef>
                <a:spcPts val="0"/>
              </a:spcBef>
              <a:spcAft>
                <a:spcPts val="0"/>
              </a:spcAft>
              <a:buClrTx/>
              <a:buSzTx/>
              <a:buFontTx/>
              <a:buNone/>
              <a:tabLst/>
              <a:defRPr/>
            </a:pPr>
            <a:fld id="{2FD7ED0D-E444-4990-822B-5611BD7D884A}" type="slidenum">
              <a:rPr kumimoji="0" lang="en-GB" sz="1200" b="0" i="0" u="none" strike="noStrike" kern="1200" cap="none" spc="0" normalizeH="0" baseline="0" noProof="0">
                <a:ln>
                  <a:noFill/>
                </a:ln>
                <a:solidFill>
                  <a:prstClr val="black"/>
                </a:solidFill>
                <a:effectLst/>
                <a:uLnTx/>
                <a:uFillTx/>
                <a:latin typeface="Calibri"/>
                <a:ea typeface="+mn-ea"/>
                <a:cs typeface="+mn-cs"/>
              </a:rPr>
              <a:pPr marL="0" marR="0" lvl="0" indent="0" algn="r" defTabSz="912937"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8018076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5FFE5A-9A4B-4935-B09B-780F98555943}"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3206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5FFE5A-9A4B-4935-B09B-780F98555943}"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971125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5FFE5A-9A4B-4935-B09B-780F98555943}"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16683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5FFE5A-9A4B-4935-B09B-780F98555943}"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95668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324913131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5FFE5A-9A4B-4935-B09B-780F98555943}"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139432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5FFE5A-9A4B-4935-B09B-780F98555943}"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201658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5FFE5A-9A4B-4935-B09B-780F98555943}"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55907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49388" y="1563688"/>
            <a:ext cx="4111625" cy="3084512"/>
          </a:xfrm>
        </p:spPr>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78751C-9DA3-4910-B35D-E63428C9DB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Notes Placeholder 2">
            <a:extLst>
              <a:ext uri="{FF2B5EF4-FFF2-40B4-BE49-F238E27FC236}">
                <a16:creationId xmlns:a16="http://schemas.microsoft.com/office/drawing/2014/main" id="{B3428783-0EAD-47C4-8FC6-4219D33FA1F3}"/>
              </a:ext>
            </a:extLst>
          </p:cNvPr>
          <p:cNvSpPr>
            <a:spLocks noGrp="1"/>
          </p:cNvSpPr>
          <p:nvPr>
            <p:ph type="body" idx="1"/>
          </p:nvPr>
        </p:nvSpPr>
        <p:spPr/>
        <p:txBody>
          <a:bodyPr/>
          <a:lstStyle/>
          <a:p>
            <a:endParaRPr lang="en-US" b="1" i="1">
              <a:solidFill>
                <a:srgbClr val="FF0000"/>
              </a:solidFill>
            </a:endParaRPr>
          </a:p>
          <a:p>
            <a:endParaRPr lang="en-CA" b="0" i="1">
              <a:solidFill>
                <a:srgbClr val="FF0000"/>
              </a:solidFill>
            </a:endParaRPr>
          </a:p>
        </p:txBody>
      </p:sp>
    </p:spTree>
    <p:extLst>
      <p:ext uri="{BB962C8B-B14F-4D97-AF65-F5344CB8AC3E}">
        <p14:creationId xmlns:p14="http://schemas.microsoft.com/office/powerpoint/2010/main" val="118122394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17638" y="958850"/>
            <a:ext cx="4059237" cy="3046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17738F-FA81-4AAA-B15A-25A720EF9A1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0754890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8CEFDD8-8A58-AD43-83F9-DEC85F94FF0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Notes Placeholder 5">
            <a:extLst>
              <a:ext uri="{FF2B5EF4-FFF2-40B4-BE49-F238E27FC236}">
                <a16:creationId xmlns:a16="http://schemas.microsoft.com/office/drawing/2014/main" id="{7EF1DCA4-FF0D-4333-9467-C5F518167345}"/>
              </a:ext>
            </a:extLst>
          </p:cNvPr>
          <p:cNvSpPr>
            <a:spLocks noGrp="1"/>
          </p:cNvSpPr>
          <p:nvPr>
            <p:ph type="body" sz="quarter" idx="3"/>
          </p:nvPr>
        </p:nvSpPr>
        <p:spPr/>
        <p:txBody>
          <a:bodyPr/>
          <a:lstStyle/>
          <a:p>
            <a:pPr marL="171450" indent="-171450">
              <a:buFont typeface="Arial" panose="020B0604020202020204" pitchFamily="34" charset="0"/>
              <a:buChar char="•"/>
            </a:pPr>
            <a:endParaRPr lang="en-CA" dirty="0"/>
          </a:p>
        </p:txBody>
      </p:sp>
    </p:spTree>
    <p:extLst>
      <p:ext uri="{BB962C8B-B14F-4D97-AF65-F5344CB8AC3E}">
        <p14:creationId xmlns:p14="http://schemas.microsoft.com/office/powerpoint/2010/main" val="275925210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sz="1200" kern="1200" dirty="0">
              <a:solidFill>
                <a:schemeClr val="tx1"/>
              </a:solidFill>
              <a:effectLst/>
              <a:latin typeface="+mn-lt"/>
              <a:cs typeface="Calibri"/>
            </a:endParaRPr>
          </a:p>
          <a:p>
            <a:endParaRPr lang="en-CA"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8CEFDD8-8A58-AD43-83F9-DEC85F94FF0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4569918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8CEFDD8-8A58-AD43-83F9-DEC85F94FF0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Notes Placeholder 5">
            <a:extLst>
              <a:ext uri="{FF2B5EF4-FFF2-40B4-BE49-F238E27FC236}">
                <a16:creationId xmlns:a16="http://schemas.microsoft.com/office/drawing/2014/main" id="{7EF1DCA4-FF0D-4333-9467-C5F518167345}"/>
              </a:ext>
            </a:extLst>
          </p:cNvPr>
          <p:cNvSpPr>
            <a:spLocks noGrp="1"/>
          </p:cNvSpPr>
          <p:nvPr>
            <p:ph type="body" sz="quarter" idx="3"/>
          </p:nvPr>
        </p:nvSpPr>
        <p:spPr/>
        <p:txBody>
          <a:bodyPr/>
          <a:lstStyle/>
          <a:p>
            <a:pPr marL="171450" indent="-171450">
              <a:buFont typeface="Arial" panose="020B0604020202020204" pitchFamily="34" charset="0"/>
              <a:buChar char="•"/>
            </a:pPr>
            <a:endParaRPr lang="en-CA" dirty="0"/>
          </a:p>
        </p:txBody>
      </p:sp>
    </p:spTree>
    <p:extLst>
      <p:ext uri="{BB962C8B-B14F-4D97-AF65-F5344CB8AC3E}">
        <p14:creationId xmlns:p14="http://schemas.microsoft.com/office/powerpoint/2010/main" val="7079675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8CEFDD8-8A58-AD43-83F9-DEC85F94FF0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095994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8CEFDD8-8A58-AD43-83F9-DEC85F94FF0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26174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47" indent="-171447" defTabSz="929560">
              <a:buFont typeface="Arial" panose="020B0604020202020204" pitchFamily="34" charset="0"/>
              <a:buChar char="•"/>
              <a:defRPr/>
            </a:pPr>
            <a:r>
              <a:rPr lang="en-US"/>
              <a:t>Given shorter tenure of companies  - users are looking for forward measures to predict future performance </a:t>
            </a:r>
          </a:p>
          <a:p>
            <a:pPr marL="171447" indent="-171447" defTabSz="929560">
              <a:buFont typeface="Arial" panose="020B0604020202020204" pitchFamily="34" charset="0"/>
              <a:buChar char="•"/>
              <a:defRPr/>
            </a:pPr>
            <a:r>
              <a:rPr lang="en-US"/>
              <a:t>Performance measures can explain to stakeholders know how create long-term value  - especially for knowledge &amp; service-based businesses, like Amazon</a:t>
            </a:r>
          </a:p>
          <a:p>
            <a:pPr marL="171447" indent="-171447" defTabSz="929560">
              <a:buFont typeface="Arial" panose="020B0604020202020204" pitchFamily="34" charset="0"/>
              <a:buChar char="•"/>
              <a:defRPr/>
            </a:pPr>
            <a:r>
              <a:rPr lang="en-US"/>
              <a:t>Historical performance is not driving valuations  - more and more performance measures are being used as they are powerful metrics </a:t>
            </a:r>
          </a:p>
          <a:p>
            <a:pPr marL="171447" indent="-171447" defTabSz="929560">
              <a:buFont typeface="Arial" panose="020B0604020202020204" pitchFamily="34" charset="0"/>
              <a:buChar char="•"/>
              <a:defRPr/>
            </a:pPr>
            <a:r>
              <a:rPr lang="en-US"/>
              <a:t>From talking with those that use this information across a range of sectors, considering research studies, regulatory actions, trials and watching the news, there are concerns about the quality of this information. </a:t>
            </a:r>
          </a:p>
          <a:p>
            <a:pPr defTabSz="929560">
              <a:defRPr/>
            </a:pPr>
            <a:endParaRPr lang="en-US"/>
          </a:p>
          <a:p>
            <a:pPr defTabSz="929560">
              <a:defRPr/>
            </a:pPr>
            <a:r>
              <a:rPr lang="en-US"/>
              <a:t> </a:t>
            </a:r>
          </a:p>
          <a:p>
            <a:endParaRPr lang="en-US"/>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59765846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8CEFDD8-8A58-AD43-83F9-DEC85F94FF0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25906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Tree>
    <p:extLst>
      <p:ext uri="{BB962C8B-B14F-4D97-AF65-F5344CB8AC3E}">
        <p14:creationId xmlns:p14="http://schemas.microsoft.com/office/powerpoint/2010/main" val="172429675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74788" y="1189038"/>
            <a:ext cx="4283075" cy="3213100"/>
          </a:xfrm>
        </p:spPr>
      </p:sp>
    </p:spTree>
    <p:extLst>
      <p:ext uri="{BB962C8B-B14F-4D97-AF65-F5344CB8AC3E}">
        <p14:creationId xmlns:p14="http://schemas.microsoft.com/office/powerpoint/2010/main" val="400768235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Tree>
    <p:extLst>
      <p:ext uri="{BB962C8B-B14F-4D97-AF65-F5344CB8AC3E}">
        <p14:creationId xmlns:p14="http://schemas.microsoft.com/office/powerpoint/2010/main" val="264612677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marL="0" marR="0" lvl="0" indent="0" algn="r" defTabSz="914285" rtl="0" eaLnBrk="1" fontAlgn="auto" latinLnBrk="0" hangingPunct="1">
              <a:lnSpc>
                <a:spcPct val="100000"/>
              </a:lnSpc>
              <a:spcBef>
                <a:spcPts val="0"/>
              </a:spcBef>
              <a:spcAft>
                <a:spcPts val="0"/>
              </a:spcAft>
              <a:buClrTx/>
              <a:buSzTx/>
              <a:buFontTx/>
              <a:buNone/>
              <a:tabLst/>
              <a:defRPr/>
            </a:pPr>
            <a:fld id="{600EA528-A934-44E0-BCF8-9485BE600DA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285"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3894602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Tree>
    <p:extLst>
      <p:ext uri="{BB962C8B-B14F-4D97-AF65-F5344CB8AC3E}">
        <p14:creationId xmlns:p14="http://schemas.microsoft.com/office/powerpoint/2010/main" val="305504616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285" rtl="0" eaLnBrk="1" fontAlgn="auto" latinLnBrk="0" hangingPunct="1">
              <a:lnSpc>
                <a:spcPct val="100000"/>
              </a:lnSpc>
              <a:spcBef>
                <a:spcPts val="0"/>
              </a:spcBef>
              <a:spcAft>
                <a:spcPts val="0"/>
              </a:spcAft>
              <a:buClrTx/>
              <a:buSzTx/>
              <a:buFontTx/>
              <a:buNone/>
              <a:tabLst/>
              <a:defRPr/>
            </a:pPr>
            <a:fld id="{600EA528-A934-44E0-BCF8-9485BE600DA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285"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2191309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Tree>
    <p:extLst>
      <p:ext uri="{BB962C8B-B14F-4D97-AF65-F5344CB8AC3E}">
        <p14:creationId xmlns:p14="http://schemas.microsoft.com/office/powerpoint/2010/main" val="24017605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Tree>
    <p:extLst>
      <p:ext uri="{BB962C8B-B14F-4D97-AF65-F5344CB8AC3E}">
        <p14:creationId xmlns:p14="http://schemas.microsoft.com/office/powerpoint/2010/main" val="26259393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Tree>
    <p:extLst>
      <p:ext uri="{BB962C8B-B14F-4D97-AF65-F5344CB8AC3E}">
        <p14:creationId xmlns:p14="http://schemas.microsoft.com/office/powerpoint/2010/main" val="1522362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278257200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Tree>
    <p:extLst>
      <p:ext uri="{BB962C8B-B14F-4D97-AF65-F5344CB8AC3E}">
        <p14:creationId xmlns:p14="http://schemas.microsoft.com/office/powerpoint/2010/main" val="53102507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b="1" i="1"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696141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1"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0004207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1"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9332165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marR="0" lvl="1"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2000" i="1"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6431363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1"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220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4617583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1"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kern="1200" baseline="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0458210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8107084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7034538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505401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154670710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8650610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4807625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0916406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4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370530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457200" rtl="0" eaLnBrk="1" fontAlgn="auto" latinLnBrk="0" hangingPunct="1">
              <a:lnSpc>
                <a:spcPct val="100000"/>
              </a:lnSpc>
              <a:spcBef>
                <a:spcPts val="0"/>
              </a:spcBef>
              <a:spcAft>
                <a:spcPts val="0"/>
              </a:spcAft>
              <a:buClrTx/>
              <a:buSzTx/>
              <a:buFontTx/>
              <a:buNone/>
              <a:tabLst/>
              <a:defRPr/>
            </a:pPr>
            <a:endParaRPr lang="en-US" sz="190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2250475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BACKUP SLIDE</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0BE28B2-5030-0743-9DD3-6BBDECEB53A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006695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Grp="1" noRot="1" noChangeAspect="1" noChangeArrowheads="1" noTextEdit="1"/>
          </p:cNvSpPr>
          <p:nvPr>
            <p:ph type="sldImg"/>
          </p:nvPr>
        </p:nvSpPr>
        <p:spPr>
          <a:xfrm>
            <a:off x="1192213" y="692150"/>
            <a:ext cx="4630737" cy="3475038"/>
          </a:xfrm>
          <a:ln/>
        </p:spPr>
      </p:sp>
      <p:sp>
        <p:nvSpPr>
          <p:cNvPr id="52228" name="Rectangle 3"/>
          <p:cNvSpPr>
            <a:spLocks noGrp="1" noChangeArrowheads="1"/>
          </p:cNvSpPr>
          <p:nvPr>
            <p:ph type="body" idx="1"/>
          </p:nvPr>
        </p:nvSpPr>
        <p:spPr>
          <a:xfrm>
            <a:off x="935042" y="4400550"/>
            <a:ext cx="5140325" cy="4165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a:lnSpc>
                <a:spcPct val="107000"/>
              </a:lnSpc>
              <a:spcBef>
                <a:spcPts val="0"/>
              </a:spcBef>
              <a:spcAft>
                <a:spcPts val="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What investors should watch out for? </a:t>
            </a:r>
          </a:p>
          <a:p>
            <a:pPr marL="0" marR="0">
              <a:lnSpc>
                <a:spcPct val="107000"/>
              </a:lnSpc>
              <a:spcBef>
                <a:spcPts val="0"/>
              </a:spcBef>
              <a:spcAft>
                <a:spcPts val="800"/>
              </a:spcAft>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Most ppl have given up on this year.  I suspect that the real accounting aggressiveness will emerge next year.  Companies will have an easier comp, and the street will try to discount that, but companies will do their best to show a strong turnaround/more streamlined operations/organic growth/etc.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defTabSz="933048"/>
            <a:endParaRPr lang="en-US" altLang="en-US" dirty="0">
              <a:latin typeface="Arial" pitchFamily="34" charset="0"/>
            </a:endParaRPr>
          </a:p>
          <a:p>
            <a:pPr defTabSz="933048"/>
            <a:endParaRPr lang="en-US" altLang="en-US" dirty="0">
              <a:latin typeface="Arial" pitchFamily="34" charset="0"/>
            </a:endParaRPr>
          </a:p>
        </p:txBody>
      </p:sp>
      <p:sp>
        <p:nvSpPr>
          <p:cNvPr id="2" name="Slide Number Placeholder 1"/>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40C59A-5637-49D2-90E3-547CCC190BE8}" type="slidenum">
              <a:rPr kumimoji="0" lang="en-CA"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CA"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5884858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143250" y="890588"/>
            <a:ext cx="3203575" cy="2403475"/>
          </a:xfrm>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14694C-0000-4DEA-9C44-9124FCC84BFF}" type="slidenum">
              <a:rPr kumimoji="0" lang="en-CA"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2898575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6"/>
          <p:cNvSpPr>
            <a:spLocks noGrp="1" noChangeArrowheads="1"/>
          </p:cNvSpPr>
          <p:nvPr>
            <p:ph type="ftr" sz="quarter" idx="4294967295"/>
          </p:nvPr>
        </p:nvSpPr>
        <p:spPr bwMode="auto">
          <a:xfrm>
            <a:off x="8" y="9119173"/>
            <a:ext cx="3170582" cy="4803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5753" eaLnBrk="0" hangingPunct="0">
              <a:spcBef>
                <a:spcPct val="30000"/>
              </a:spcBef>
              <a:defRPr sz="1200">
                <a:solidFill>
                  <a:schemeClr val="tx1"/>
                </a:solidFill>
                <a:latin typeface="Calibri" pitchFamily="34" charset="0"/>
              </a:defRPr>
            </a:lvl1pPr>
            <a:lvl2pPr marL="769973" indent="-296143" defTabSz="965753" eaLnBrk="0" hangingPunct="0">
              <a:spcBef>
                <a:spcPct val="30000"/>
              </a:spcBef>
              <a:defRPr sz="1200">
                <a:solidFill>
                  <a:schemeClr val="tx1"/>
                </a:solidFill>
                <a:latin typeface="Calibri" pitchFamily="34" charset="0"/>
              </a:defRPr>
            </a:lvl2pPr>
            <a:lvl3pPr marL="1184571" indent="-236913" defTabSz="965753" eaLnBrk="0" hangingPunct="0">
              <a:spcBef>
                <a:spcPct val="30000"/>
              </a:spcBef>
              <a:defRPr sz="1200">
                <a:solidFill>
                  <a:schemeClr val="tx1"/>
                </a:solidFill>
                <a:latin typeface="Calibri" pitchFamily="34" charset="0"/>
              </a:defRPr>
            </a:lvl3pPr>
            <a:lvl4pPr marL="1658397" indent="-236913" defTabSz="965753" eaLnBrk="0" hangingPunct="0">
              <a:spcBef>
                <a:spcPct val="30000"/>
              </a:spcBef>
              <a:defRPr sz="1200">
                <a:solidFill>
                  <a:schemeClr val="tx1"/>
                </a:solidFill>
                <a:latin typeface="Calibri" pitchFamily="34" charset="0"/>
              </a:defRPr>
            </a:lvl4pPr>
            <a:lvl5pPr marL="2132227" indent="-236913" defTabSz="965753" eaLnBrk="0" hangingPunct="0">
              <a:spcBef>
                <a:spcPct val="30000"/>
              </a:spcBef>
              <a:defRPr sz="1200">
                <a:solidFill>
                  <a:schemeClr val="tx1"/>
                </a:solidFill>
                <a:latin typeface="Calibri" pitchFamily="34" charset="0"/>
              </a:defRPr>
            </a:lvl5pPr>
            <a:lvl6pPr marL="2606054" indent="-236913" defTabSz="965753" eaLnBrk="0" fontAlgn="base" hangingPunct="0">
              <a:spcBef>
                <a:spcPct val="30000"/>
              </a:spcBef>
              <a:spcAft>
                <a:spcPct val="0"/>
              </a:spcAft>
              <a:defRPr sz="1200">
                <a:solidFill>
                  <a:schemeClr val="tx1"/>
                </a:solidFill>
                <a:latin typeface="Calibri" pitchFamily="34" charset="0"/>
              </a:defRPr>
            </a:lvl6pPr>
            <a:lvl7pPr marL="3079882" indent="-236913" defTabSz="965753" eaLnBrk="0" fontAlgn="base" hangingPunct="0">
              <a:spcBef>
                <a:spcPct val="30000"/>
              </a:spcBef>
              <a:spcAft>
                <a:spcPct val="0"/>
              </a:spcAft>
              <a:defRPr sz="1200">
                <a:solidFill>
                  <a:schemeClr val="tx1"/>
                </a:solidFill>
                <a:latin typeface="Calibri" pitchFamily="34" charset="0"/>
              </a:defRPr>
            </a:lvl7pPr>
            <a:lvl8pPr marL="3553709" indent="-236913" defTabSz="965753" eaLnBrk="0" fontAlgn="base" hangingPunct="0">
              <a:spcBef>
                <a:spcPct val="30000"/>
              </a:spcBef>
              <a:spcAft>
                <a:spcPct val="0"/>
              </a:spcAft>
              <a:defRPr sz="1200">
                <a:solidFill>
                  <a:schemeClr val="tx1"/>
                </a:solidFill>
                <a:latin typeface="Calibri" pitchFamily="34" charset="0"/>
              </a:defRPr>
            </a:lvl8pPr>
            <a:lvl9pPr marL="4027537" indent="-236913" defTabSz="965753" eaLnBrk="0" fontAlgn="base" hangingPunct="0">
              <a:spcBef>
                <a:spcPct val="30000"/>
              </a:spcBef>
              <a:spcAft>
                <a:spcPct val="0"/>
              </a:spcAft>
              <a:defRPr sz="1200">
                <a:solidFill>
                  <a:schemeClr val="tx1"/>
                </a:solidFill>
                <a:latin typeface="Calibri" pitchFamily="34" charset="0"/>
              </a:defRPr>
            </a:lvl9pPr>
          </a:lstStyle>
          <a:p>
            <a:pPr marL="0" marR="0" lvl="0" indent="0" algn="l" defTabSz="965753" rtl="0" eaLnBrk="1" fontAlgn="auto" latinLnBrk="0" hangingPunct="1">
              <a:lnSpc>
                <a:spcPct val="100000"/>
              </a:lnSpc>
              <a:spcBef>
                <a:spcPct val="0"/>
              </a:spcBef>
              <a:spcAft>
                <a:spcPts val="0"/>
              </a:spcAft>
              <a:buClrTx/>
              <a:buSzTx/>
              <a:buFontTx/>
              <a:buNone/>
              <a:tabLst/>
              <a:defRPr/>
            </a:pPr>
            <a:r>
              <a:rPr kumimoji="0" lang="fr-FR" altLang="en-US" sz="1300" b="0" i="0" u="none" strike="noStrike" kern="1200" cap="none" spc="0" normalizeH="0" baseline="0" noProof="0">
                <a:ln>
                  <a:noFill/>
                </a:ln>
                <a:solidFill>
                  <a:prstClr val="black"/>
                </a:solidFill>
                <a:effectLst/>
                <a:uLnTx/>
                <a:uFillTx/>
                <a:latin typeface="Arial" pitchFamily="34" charset="0"/>
                <a:ea typeface="+mn-ea"/>
                <a:cs typeface="+mn-cs"/>
              </a:rPr>
              <a:t>© Veritas Investment Research Corp.</a:t>
            </a:r>
          </a:p>
        </p:txBody>
      </p:sp>
      <p:sp>
        <p:nvSpPr>
          <p:cNvPr id="80899" name="Rectangle 7"/>
          <p:cNvSpPr>
            <a:spLocks noGrp="1" noChangeArrowheads="1"/>
          </p:cNvSpPr>
          <p:nvPr>
            <p:ph type="sldNum" sz="quarter" idx="4294967295"/>
          </p:nvPr>
        </p:nvSpPr>
        <p:spPr bwMode="auto">
          <a:xfrm>
            <a:off x="4142964" y="9119173"/>
            <a:ext cx="3170582" cy="4803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5753" eaLnBrk="0" hangingPunct="0">
              <a:spcBef>
                <a:spcPct val="30000"/>
              </a:spcBef>
              <a:defRPr sz="1200">
                <a:solidFill>
                  <a:schemeClr val="tx1"/>
                </a:solidFill>
                <a:latin typeface="Calibri" pitchFamily="34" charset="0"/>
              </a:defRPr>
            </a:lvl1pPr>
            <a:lvl2pPr marL="769973" indent="-296143" defTabSz="965753" eaLnBrk="0" hangingPunct="0">
              <a:spcBef>
                <a:spcPct val="30000"/>
              </a:spcBef>
              <a:defRPr sz="1200">
                <a:solidFill>
                  <a:schemeClr val="tx1"/>
                </a:solidFill>
                <a:latin typeface="Calibri" pitchFamily="34" charset="0"/>
              </a:defRPr>
            </a:lvl2pPr>
            <a:lvl3pPr marL="1184571" indent="-236913" defTabSz="965753" eaLnBrk="0" hangingPunct="0">
              <a:spcBef>
                <a:spcPct val="30000"/>
              </a:spcBef>
              <a:defRPr sz="1200">
                <a:solidFill>
                  <a:schemeClr val="tx1"/>
                </a:solidFill>
                <a:latin typeface="Calibri" pitchFamily="34" charset="0"/>
              </a:defRPr>
            </a:lvl3pPr>
            <a:lvl4pPr marL="1658397" indent="-236913" defTabSz="965753" eaLnBrk="0" hangingPunct="0">
              <a:spcBef>
                <a:spcPct val="30000"/>
              </a:spcBef>
              <a:defRPr sz="1200">
                <a:solidFill>
                  <a:schemeClr val="tx1"/>
                </a:solidFill>
                <a:latin typeface="Calibri" pitchFamily="34" charset="0"/>
              </a:defRPr>
            </a:lvl4pPr>
            <a:lvl5pPr marL="2132227" indent="-236913" defTabSz="965753" eaLnBrk="0" hangingPunct="0">
              <a:spcBef>
                <a:spcPct val="30000"/>
              </a:spcBef>
              <a:defRPr sz="1200">
                <a:solidFill>
                  <a:schemeClr val="tx1"/>
                </a:solidFill>
                <a:latin typeface="Calibri" pitchFamily="34" charset="0"/>
              </a:defRPr>
            </a:lvl5pPr>
            <a:lvl6pPr marL="2606054" indent="-236913" defTabSz="965753" eaLnBrk="0" fontAlgn="base" hangingPunct="0">
              <a:spcBef>
                <a:spcPct val="30000"/>
              </a:spcBef>
              <a:spcAft>
                <a:spcPct val="0"/>
              </a:spcAft>
              <a:defRPr sz="1200">
                <a:solidFill>
                  <a:schemeClr val="tx1"/>
                </a:solidFill>
                <a:latin typeface="Calibri" pitchFamily="34" charset="0"/>
              </a:defRPr>
            </a:lvl6pPr>
            <a:lvl7pPr marL="3079882" indent="-236913" defTabSz="965753" eaLnBrk="0" fontAlgn="base" hangingPunct="0">
              <a:spcBef>
                <a:spcPct val="30000"/>
              </a:spcBef>
              <a:spcAft>
                <a:spcPct val="0"/>
              </a:spcAft>
              <a:defRPr sz="1200">
                <a:solidFill>
                  <a:schemeClr val="tx1"/>
                </a:solidFill>
                <a:latin typeface="Calibri" pitchFamily="34" charset="0"/>
              </a:defRPr>
            </a:lvl7pPr>
            <a:lvl8pPr marL="3553709" indent="-236913" defTabSz="965753" eaLnBrk="0" fontAlgn="base" hangingPunct="0">
              <a:spcBef>
                <a:spcPct val="30000"/>
              </a:spcBef>
              <a:spcAft>
                <a:spcPct val="0"/>
              </a:spcAft>
              <a:defRPr sz="1200">
                <a:solidFill>
                  <a:schemeClr val="tx1"/>
                </a:solidFill>
                <a:latin typeface="Calibri" pitchFamily="34" charset="0"/>
              </a:defRPr>
            </a:lvl8pPr>
            <a:lvl9pPr marL="4027537" indent="-236913" defTabSz="965753" eaLnBrk="0" fontAlgn="base" hangingPunct="0">
              <a:spcBef>
                <a:spcPct val="30000"/>
              </a:spcBef>
              <a:spcAft>
                <a:spcPct val="0"/>
              </a:spcAft>
              <a:defRPr sz="1200">
                <a:solidFill>
                  <a:schemeClr val="tx1"/>
                </a:solidFill>
                <a:latin typeface="Calibri" pitchFamily="34" charset="0"/>
              </a:defRPr>
            </a:lvl9pPr>
          </a:lstStyle>
          <a:p>
            <a:pPr marL="0" marR="0" lvl="0" indent="0" algn="r" defTabSz="965753" rtl="0" eaLnBrk="1" fontAlgn="auto" latinLnBrk="0" hangingPunct="1">
              <a:lnSpc>
                <a:spcPct val="100000"/>
              </a:lnSpc>
              <a:spcBef>
                <a:spcPct val="0"/>
              </a:spcBef>
              <a:spcAft>
                <a:spcPts val="0"/>
              </a:spcAft>
              <a:buClrTx/>
              <a:buSzTx/>
              <a:buFontTx/>
              <a:buNone/>
              <a:tabLst/>
              <a:defRPr/>
            </a:pPr>
            <a:fld id="{79E208B4-2206-4FC8-A0DA-99A6B4D47FFB}" type="slidenum">
              <a:rPr kumimoji="0" lang="en-US" altLang="en-US" sz="1300" b="0" i="0" u="none" strike="noStrike" kern="1200" cap="none" spc="0" normalizeH="0" baseline="0" noProof="0">
                <a:ln>
                  <a:noFill/>
                </a:ln>
                <a:solidFill>
                  <a:prstClr val="black"/>
                </a:solidFill>
                <a:effectLst/>
                <a:uLnTx/>
                <a:uFillTx/>
                <a:latin typeface="Arial" pitchFamily="34" charset="0"/>
                <a:ea typeface="+mn-ea"/>
                <a:cs typeface="+mn-cs"/>
              </a:rPr>
              <a:pPr marL="0" marR="0" lvl="0" indent="0" algn="r" defTabSz="965753" rtl="0" eaLnBrk="1" fontAlgn="auto" latinLnBrk="0" hangingPunct="1">
                <a:lnSpc>
                  <a:spcPct val="100000"/>
                </a:lnSpc>
                <a:spcBef>
                  <a:spcPct val="0"/>
                </a:spcBef>
                <a:spcAft>
                  <a:spcPts val="0"/>
                </a:spcAft>
                <a:buClrTx/>
                <a:buSzTx/>
                <a:buFontTx/>
                <a:buNone/>
                <a:tabLst/>
                <a:defRPr/>
              </a:pPr>
              <a:t>93</a:t>
            </a:fld>
            <a:endParaRPr kumimoji="0" lang="en-US" altLang="en-US" sz="1300" b="0" i="0" u="none" strike="noStrike" kern="1200" cap="none" spc="0" normalizeH="0" baseline="0" noProof="0">
              <a:ln>
                <a:noFill/>
              </a:ln>
              <a:solidFill>
                <a:prstClr val="black"/>
              </a:solidFill>
              <a:effectLst/>
              <a:uLnTx/>
              <a:uFillTx/>
              <a:latin typeface="Arial" pitchFamily="34" charset="0"/>
              <a:ea typeface="+mn-ea"/>
              <a:cs typeface="+mn-cs"/>
            </a:endParaRPr>
          </a:p>
        </p:txBody>
      </p:sp>
      <p:sp>
        <p:nvSpPr>
          <p:cNvPr id="8090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90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itchFamily="34" charset="0"/>
            </a:endParaRPr>
          </a:p>
        </p:txBody>
      </p:sp>
    </p:spTree>
    <p:extLst>
      <p:ext uri="{BB962C8B-B14F-4D97-AF65-F5344CB8AC3E}">
        <p14:creationId xmlns:p14="http://schemas.microsoft.com/office/powerpoint/2010/main" val="32271371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b="1" dirty="0"/>
              <a:t>Analyst</a:t>
            </a:r>
            <a:r>
              <a:rPr lang="en-US" b="1" baseline="0" dirty="0"/>
              <a:t> and investor’s job is to evaluate performance and distinguish between business and accounting innovation </a:t>
            </a: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861001-6807-4335-86D8-38652B92D323}" type="slidenum">
              <a:rPr kumimoji="0" lang="en-CA"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CA"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157646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endParaRPr lang="en-US" b="1"/>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37390591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The problem with non-GAAP</a:t>
            </a:r>
            <a:r>
              <a:rPr lang="en-US" baseline="0" dirty="0"/>
              <a:t> metrics is that they tend to substitute business innovation with accounting innovation and also tend to ignore recurring costs integral to sustainable earnings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861001-6807-4335-86D8-38652B92D323}" type="slidenum">
              <a:rPr kumimoji="0" lang="en-CA"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CA"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0986863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ED637D-07D6-48CE-9733-A3B19AEFE1FF}" type="slidenum">
              <a:rPr kumimoji="0" lang="en-CA"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8333643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ED637D-07D6-48CE-9733-A3B19AEFE1FF}" type="slidenum">
              <a:rPr kumimoji="0" lang="en-CA"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3407178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4D5156"/>
                </a:solidFill>
                <a:effectLst/>
                <a:latin typeface="arial" panose="020B0604020202020204" pitchFamily="34" charset="0"/>
              </a:rPr>
              <a:t>$14B market cap American chain of beauty stores. carries cosmetics and skincare brands, men's and women's fragrances, nail products, bath and body products, beauty tools and haircare products.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ED637D-07D6-48CE-9733-A3B19AEFE1FF}" type="slidenum">
              <a:rPr kumimoji="0" lang="en-CA"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4339158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6"/>
          <p:cNvSpPr>
            <a:spLocks noGrp="1" noChangeArrowheads="1"/>
          </p:cNvSpPr>
          <p:nvPr>
            <p:ph type="ftr" sz="quarter" idx="4294967295"/>
          </p:nvPr>
        </p:nvSpPr>
        <p:spPr bwMode="auto">
          <a:xfrm>
            <a:off x="0" y="8829675"/>
            <a:ext cx="3038475" cy="4651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553">
              <a:spcBef>
                <a:spcPct val="30000"/>
              </a:spcBef>
              <a:defRPr sz="1200">
                <a:solidFill>
                  <a:schemeClr val="tx1"/>
                </a:solidFill>
                <a:latin typeface="Calibri" pitchFamily="34" charset="0"/>
              </a:defRPr>
            </a:lvl1pPr>
            <a:lvl2pPr marL="742702" indent="-285655" defTabSz="931553">
              <a:spcBef>
                <a:spcPct val="30000"/>
              </a:spcBef>
              <a:defRPr sz="1200">
                <a:solidFill>
                  <a:schemeClr val="tx1"/>
                </a:solidFill>
                <a:latin typeface="Calibri" pitchFamily="34" charset="0"/>
              </a:defRPr>
            </a:lvl2pPr>
            <a:lvl3pPr marL="1142619" indent="-228524" defTabSz="931553">
              <a:spcBef>
                <a:spcPct val="30000"/>
              </a:spcBef>
              <a:defRPr sz="1200">
                <a:solidFill>
                  <a:schemeClr val="tx1"/>
                </a:solidFill>
                <a:latin typeface="Calibri" pitchFamily="34" charset="0"/>
              </a:defRPr>
            </a:lvl3pPr>
            <a:lvl4pPr marL="1599667" indent="-228524" defTabSz="931553">
              <a:spcBef>
                <a:spcPct val="30000"/>
              </a:spcBef>
              <a:defRPr sz="1200">
                <a:solidFill>
                  <a:schemeClr val="tx1"/>
                </a:solidFill>
                <a:latin typeface="Calibri" pitchFamily="34" charset="0"/>
              </a:defRPr>
            </a:lvl4pPr>
            <a:lvl5pPr marL="2056715" indent="-228524" defTabSz="931553">
              <a:spcBef>
                <a:spcPct val="30000"/>
              </a:spcBef>
              <a:defRPr sz="1200">
                <a:solidFill>
                  <a:schemeClr val="tx1"/>
                </a:solidFill>
                <a:latin typeface="Calibri" pitchFamily="34" charset="0"/>
              </a:defRPr>
            </a:lvl5pPr>
            <a:lvl6pPr marL="2513763" indent="-228524" defTabSz="931553" eaLnBrk="0" fontAlgn="base" hangingPunct="0">
              <a:spcBef>
                <a:spcPct val="30000"/>
              </a:spcBef>
              <a:spcAft>
                <a:spcPct val="0"/>
              </a:spcAft>
              <a:defRPr sz="1200">
                <a:solidFill>
                  <a:schemeClr val="tx1"/>
                </a:solidFill>
                <a:latin typeface="Calibri" pitchFamily="34" charset="0"/>
              </a:defRPr>
            </a:lvl6pPr>
            <a:lvl7pPr marL="2970812" indent="-228524" defTabSz="931553" eaLnBrk="0" fontAlgn="base" hangingPunct="0">
              <a:spcBef>
                <a:spcPct val="30000"/>
              </a:spcBef>
              <a:spcAft>
                <a:spcPct val="0"/>
              </a:spcAft>
              <a:defRPr sz="1200">
                <a:solidFill>
                  <a:schemeClr val="tx1"/>
                </a:solidFill>
                <a:latin typeface="Calibri" pitchFamily="34" charset="0"/>
              </a:defRPr>
            </a:lvl7pPr>
            <a:lvl8pPr marL="3427858" indent="-228524" defTabSz="931553" eaLnBrk="0" fontAlgn="base" hangingPunct="0">
              <a:spcBef>
                <a:spcPct val="30000"/>
              </a:spcBef>
              <a:spcAft>
                <a:spcPct val="0"/>
              </a:spcAft>
              <a:defRPr sz="1200">
                <a:solidFill>
                  <a:schemeClr val="tx1"/>
                </a:solidFill>
                <a:latin typeface="Calibri" pitchFamily="34" charset="0"/>
              </a:defRPr>
            </a:lvl8pPr>
            <a:lvl9pPr marL="3884906" indent="-228524" defTabSz="931553" eaLnBrk="0" fontAlgn="base" hangingPunct="0">
              <a:spcBef>
                <a:spcPct val="30000"/>
              </a:spcBef>
              <a:spcAft>
                <a:spcPct val="0"/>
              </a:spcAft>
              <a:defRPr sz="1200">
                <a:solidFill>
                  <a:schemeClr val="tx1"/>
                </a:solidFill>
                <a:latin typeface="Calibri" pitchFamily="34" charset="0"/>
              </a:defRPr>
            </a:lvl9pPr>
          </a:lstStyle>
          <a:p>
            <a:pPr marL="0" marR="0" lvl="0" indent="0" algn="l" defTabSz="931553" rtl="0" eaLnBrk="1" fontAlgn="auto" latinLnBrk="0" hangingPunct="1">
              <a:lnSpc>
                <a:spcPct val="100000"/>
              </a:lnSpc>
              <a:spcBef>
                <a:spcPct val="0"/>
              </a:spcBef>
              <a:spcAft>
                <a:spcPts val="0"/>
              </a:spcAft>
              <a:buClrTx/>
              <a:buSzTx/>
              <a:buFontTx/>
              <a:buNone/>
              <a:tabLst/>
              <a:defRPr/>
            </a:pPr>
            <a:r>
              <a:rPr kumimoji="0" lang="fr-FR" altLang="en-US" sz="1300" b="0" i="0" u="none" strike="noStrike" kern="1200" cap="none" spc="0" normalizeH="0" baseline="0" noProof="0">
                <a:ln>
                  <a:noFill/>
                </a:ln>
                <a:solidFill>
                  <a:srgbClr val="000000"/>
                </a:solidFill>
                <a:effectLst/>
                <a:uLnTx/>
                <a:uFillTx/>
                <a:latin typeface="Arial" pitchFamily="34" charset="0"/>
                <a:ea typeface="+mn-ea"/>
                <a:cs typeface="+mn-cs"/>
              </a:rPr>
              <a:t>© Veritas Investment Research Corp.</a:t>
            </a:r>
          </a:p>
        </p:txBody>
      </p:sp>
      <p:sp>
        <p:nvSpPr>
          <p:cNvPr id="23555" name="Rectangle 7"/>
          <p:cNvSpPr>
            <a:spLocks noGrp="1" noChangeArrowheads="1"/>
          </p:cNvSpPr>
          <p:nvPr>
            <p:ph type="sldNum" sz="quarter" idx="4294967295"/>
          </p:nvPr>
        </p:nvSpPr>
        <p:spPr bwMode="auto">
          <a:xfrm>
            <a:off x="3970340" y="8829675"/>
            <a:ext cx="3038475" cy="4651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553">
              <a:spcBef>
                <a:spcPct val="30000"/>
              </a:spcBef>
              <a:defRPr sz="1200">
                <a:solidFill>
                  <a:schemeClr val="tx1"/>
                </a:solidFill>
                <a:latin typeface="Calibri" pitchFamily="34" charset="0"/>
              </a:defRPr>
            </a:lvl1pPr>
            <a:lvl2pPr marL="742702" indent="-285655" defTabSz="931553">
              <a:spcBef>
                <a:spcPct val="30000"/>
              </a:spcBef>
              <a:defRPr sz="1200">
                <a:solidFill>
                  <a:schemeClr val="tx1"/>
                </a:solidFill>
                <a:latin typeface="Calibri" pitchFamily="34" charset="0"/>
              </a:defRPr>
            </a:lvl2pPr>
            <a:lvl3pPr marL="1142619" indent="-228524" defTabSz="931553">
              <a:spcBef>
                <a:spcPct val="30000"/>
              </a:spcBef>
              <a:defRPr sz="1200">
                <a:solidFill>
                  <a:schemeClr val="tx1"/>
                </a:solidFill>
                <a:latin typeface="Calibri" pitchFamily="34" charset="0"/>
              </a:defRPr>
            </a:lvl3pPr>
            <a:lvl4pPr marL="1599667" indent="-228524" defTabSz="931553">
              <a:spcBef>
                <a:spcPct val="30000"/>
              </a:spcBef>
              <a:defRPr sz="1200">
                <a:solidFill>
                  <a:schemeClr val="tx1"/>
                </a:solidFill>
                <a:latin typeface="Calibri" pitchFamily="34" charset="0"/>
              </a:defRPr>
            </a:lvl4pPr>
            <a:lvl5pPr marL="2056715" indent="-228524" defTabSz="931553">
              <a:spcBef>
                <a:spcPct val="30000"/>
              </a:spcBef>
              <a:defRPr sz="1200">
                <a:solidFill>
                  <a:schemeClr val="tx1"/>
                </a:solidFill>
                <a:latin typeface="Calibri" pitchFamily="34" charset="0"/>
              </a:defRPr>
            </a:lvl5pPr>
            <a:lvl6pPr marL="2513763" indent="-228524" defTabSz="931553" eaLnBrk="0" fontAlgn="base" hangingPunct="0">
              <a:spcBef>
                <a:spcPct val="30000"/>
              </a:spcBef>
              <a:spcAft>
                <a:spcPct val="0"/>
              </a:spcAft>
              <a:defRPr sz="1200">
                <a:solidFill>
                  <a:schemeClr val="tx1"/>
                </a:solidFill>
                <a:latin typeface="Calibri" pitchFamily="34" charset="0"/>
              </a:defRPr>
            </a:lvl6pPr>
            <a:lvl7pPr marL="2970812" indent="-228524" defTabSz="931553" eaLnBrk="0" fontAlgn="base" hangingPunct="0">
              <a:spcBef>
                <a:spcPct val="30000"/>
              </a:spcBef>
              <a:spcAft>
                <a:spcPct val="0"/>
              </a:spcAft>
              <a:defRPr sz="1200">
                <a:solidFill>
                  <a:schemeClr val="tx1"/>
                </a:solidFill>
                <a:latin typeface="Calibri" pitchFamily="34" charset="0"/>
              </a:defRPr>
            </a:lvl7pPr>
            <a:lvl8pPr marL="3427858" indent="-228524" defTabSz="931553" eaLnBrk="0" fontAlgn="base" hangingPunct="0">
              <a:spcBef>
                <a:spcPct val="30000"/>
              </a:spcBef>
              <a:spcAft>
                <a:spcPct val="0"/>
              </a:spcAft>
              <a:defRPr sz="1200">
                <a:solidFill>
                  <a:schemeClr val="tx1"/>
                </a:solidFill>
                <a:latin typeface="Calibri" pitchFamily="34" charset="0"/>
              </a:defRPr>
            </a:lvl8pPr>
            <a:lvl9pPr marL="3884906" indent="-228524" defTabSz="931553" eaLnBrk="0" fontAlgn="base" hangingPunct="0">
              <a:spcBef>
                <a:spcPct val="30000"/>
              </a:spcBef>
              <a:spcAft>
                <a:spcPct val="0"/>
              </a:spcAft>
              <a:defRPr sz="1200">
                <a:solidFill>
                  <a:schemeClr val="tx1"/>
                </a:solidFill>
                <a:latin typeface="Calibri" pitchFamily="34" charset="0"/>
              </a:defRPr>
            </a:lvl9pPr>
          </a:lstStyle>
          <a:p>
            <a:pPr marL="0" marR="0" lvl="0" indent="0" algn="r" defTabSz="931553" rtl="0" eaLnBrk="1" fontAlgn="auto" latinLnBrk="0" hangingPunct="1">
              <a:lnSpc>
                <a:spcPct val="100000"/>
              </a:lnSpc>
              <a:spcBef>
                <a:spcPct val="0"/>
              </a:spcBef>
              <a:spcAft>
                <a:spcPts val="0"/>
              </a:spcAft>
              <a:buClrTx/>
              <a:buSzTx/>
              <a:buFontTx/>
              <a:buNone/>
              <a:tabLst/>
              <a:defRPr/>
            </a:pPr>
            <a:fld id="{5247B5D7-03F6-4380-8468-4186DAC58531}" type="slidenum">
              <a:rPr kumimoji="0" lang="en-US" altLang="en-US" sz="13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31553" rtl="0" eaLnBrk="1" fontAlgn="auto" latinLnBrk="0" hangingPunct="1">
                <a:lnSpc>
                  <a:spcPct val="100000"/>
                </a:lnSpc>
                <a:spcBef>
                  <a:spcPct val="0"/>
                </a:spcBef>
                <a:spcAft>
                  <a:spcPts val="0"/>
                </a:spcAft>
                <a:buClrTx/>
                <a:buSzTx/>
                <a:buFontTx/>
                <a:buNone/>
                <a:tabLst/>
                <a:defRPr/>
              </a:pPr>
              <a:t>102</a:t>
            </a:fld>
            <a:endParaRPr kumimoji="0" lang="en-US" altLang="en-US" sz="13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23556" name="Rectangle 7"/>
          <p:cNvSpPr txBox="1">
            <a:spLocks noGrp="1" noChangeArrowheads="1"/>
          </p:cNvSpPr>
          <p:nvPr/>
        </p:nvSpPr>
        <p:spPr bwMode="auto">
          <a:xfrm>
            <a:off x="3970340" y="8831265"/>
            <a:ext cx="303847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13" tIns="46557" rIns="93113" bIns="46557" anchor="b"/>
          <a:lstStyle>
            <a:lvl1pPr defTabSz="931863">
              <a:spcBef>
                <a:spcPct val="30000"/>
              </a:spcBef>
              <a:defRPr sz="1200">
                <a:solidFill>
                  <a:schemeClr val="tx1"/>
                </a:solidFill>
                <a:latin typeface="Calibri" pitchFamily="34" charset="0"/>
              </a:defRPr>
            </a:lvl1pPr>
            <a:lvl2pPr marL="742950" indent="-285750" defTabSz="931863">
              <a:spcBef>
                <a:spcPct val="30000"/>
              </a:spcBef>
              <a:defRPr sz="1200">
                <a:solidFill>
                  <a:schemeClr val="tx1"/>
                </a:solidFill>
                <a:latin typeface="Calibri" pitchFamily="34" charset="0"/>
              </a:defRPr>
            </a:lvl2pPr>
            <a:lvl3pPr marL="1143000" indent="-228600" defTabSz="931863">
              <a:spcBef>
                <a:spcPct val="30000"/>
              </a:spcBef>
              <a:defRPr sz="1200">
                <a:solidFill>
                  <a:schemeClr val="tx1"/>
                </a:solidFill>
                <a:latin typeface="Calibri" pitchFamily="34" charset="0"/>
              </a:defRPr>
            </a:lvl3pPr>
            <a:lvl4pPr marL="1600200" indent="-228600" defTabSz="931863">
              <a:spcBef>
                <a:spcPct val="30000"/>
              </a:spcBef>
              <a:defRPr sz="1200">
                <a:solidFill>
                  <a:schemeClr val="tx1"/>
                </a:solidFill>
                <a:latin typeface="Calibri" pitchFamily="34" charset="0"/>
              </a:defRPr>
            </a:lvl4pPr>
            <a:lvl5pPr marL="2057400" indent="-228600" defTabSz="931863">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marL="0" marR="0" lvl="0" indent="0" algn="r" defTabSz="931863" rtl="0" eaLnBrk="1" fontAlgn="auto" latinLnBrk="0" hangingPunct="1">
              <a:lnSpc>
                <a:spcPct val="100000"/>
              </a:lnSpc>
              <a:spcBef>
                <a:spcPct val="0"/>
              </a:spcBef>
              <a:spcAft>
                <a:spcPts val="0"/>
              </a:spcAft>
              <a:buClrTx/>
              <a:buSzTx/>
              <a:buFontTx/>
              <a:buNone/>
              <a:tabLst/>
              <a:defRPr/>
            </a:pPr>
            <a:fld id="{42510762-5E12-4A50-A103-5B55E1AE0EF4}" type="slidenum">
              <a:rPr kumimoji="0" lang="en-US" altLang="en-US" sz="13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31863" rtl="0" eaLnBrk="1" fontAlgn="auto" latinLnBrk="0" hangingPunct="1">
                <a:lnSpc>
                  <a:spcPct val="100000"/>
                </a:lnSpc>
                <a:spcBef>
                  <a:spcPct val="0"/>
                </a:spcBef>
                <a:spcAft>
                  <a:spcPts val="0"/>
                </a:spcAft>
                <a:buClrTx/>
                <a:buSzTx/>
                <a:buFontTx/>
                <a:buNone/>
                <a:tabLst/>
                <a:defRPr/>
              </a:pPr>
              <a:t>102</a:t>
            </a:fld>
            <a:endParaRPr kumimoji="0" lang="en-US" altLang="en-US" sz="13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2355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en-US">
              <a:latin typeface="Arial" pitchFamily="34" charset="0"/>
            </a:endParaRPr>
          </a:p>
        </p:txBody>
      </p:sp>
    </p:spTree>
    <p:extLst>
      <p:ext uri="{BB962C8B-B14F-4D97-AF65-F5344CB8AC3E}">
        <p14:creationId xmlns:p14="http://schemas.microsoft.com/office/powerpoint/2010/main" val="189724220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2724541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2000" u="non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767371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JG</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747677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JG</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70165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r>
              <a:rPr lang="en-US" dirty="0"/>
              <a:t>TS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63034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25563" y="796925"/>
            <a:ext cx="4538662" cy="3405188"/>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b="1" err="1"/>
              <a:t>AcSB</a:t>
            </a:r>
            <a:r>
              <a:rPr lang="en-US" b="1"/>
              <a:t> Key activities</a:t>
            </a:r>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134278271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852054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228012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301821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1122240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472877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F0715A-67F2-FB4B-AACD-DB8C5A6BABB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867484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1451519" rtl="0" eaLnBrk="1" fontAlgn="auto" latinLnBrk="0" hangingPunct="1">
              <a:lnSpc>
                <a:spcPct val="100000"/>
              </a:lnSpc>
              <a:spcBef>
                <a:spcPts val="0"/>
              </a:spcBef>
              <a:spcAft>
                <a:spcPts val="0"/>
              </a:spcAft>
              <a:buClrTx/>
              <a:buSzTx/>
              <a:buFontTx/>
              <a:buNone/>
              <a:tabLst/>
              <a:defRPr/>
            </a:pPr>
            <a:fld id="{B9E8B220-1867-4A61-A8FB-98E6FDFB979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451519"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6509569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1451519" rtl="0" eaLnBrk="1" fontAlgn="auto" latinLnBrk="0" hangingPunct="1">
              <a:lnSpc>
                <a:spcPct val="100000"/>
              </a:lnSpc>
              <a:spcBef>
                <a:spcPts val="0"/>
              </a:spcBef>
              <a:spcAft>
                <a:spcPts val="0"/>
              </a:spcAft>
              <a:buClrTx/>
              <a:buSzTx/>
              <a:buFontTx/>
              <a:buNone/>
              <a:tabLst/>
              <a:defRPr/>
            </a:pPr>
            <a:fld id="{B9E8B220-1867-4A61-A8FB-98E6FDFB979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451519"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8368150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451519" rtl="0" eaLnBrk="1" fontAlgn="auto" latinLnBrk="0" hangingPunct="1">
              <a:lnSpc>
                <a:spcPct val="100000"/>
              </a:lnSpc>
              <a:spcBef>
                <a:spcPts val="0"/>
              </a:spcBef>
              <a:spcAft>
                <a:spcPts val="0"/>
              </a:spcAft>
              <a:buClrTx/>
              <a:buSzTx/>
              <a:buFontTx/>
              <a:buNone/>
              <a:tabLst/>
              <a:defRPr/>
            </a:pPr>
            <a:fld id="{B9E8B220-1867-4A61-A8FB-98E6FDFB979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451519"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2358101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a:r>
              <a:rPr lang="en-US" sz="1200"/>
              <a:t>Going concern resources issued:</a:t>
            </a:r>
          </a:p>
          <a:p>
            <a:pPr marL="457200" indent="-457200"/>
            <a:r>
              <a:rPr lang="en-US" sz="1200"/>
              <a:t>- Issued resources to help </a:t>
            </a:r>
            <a:r>
              <a:rPr lang="en-US" sz="1200">
                <a:hlinkClick r:id="rId3"/>
              </a:rPr>
              <a:t>private enterprises </a:t>
            </a:r>
            <a:r>
              <a:rPr lang="en-US" sz="1200"/>
              <a:t>and </a:t>
            </a:r>
            <a:r>
              <a:rPr lang="en-US" sz="1200">
                <a:hlinkClick r:id="rId4"/>
              </a:rPr>
              <a:t>not-for-profit organizations </a:t>
            </a:r>
            <a:r>
              <a:rPr lang="en-US" sz="1200"/>
              <a:t>better understand going concern</a:t>
            </a:r>
          </a:p>
          <a:p>
            <a:pPr marL="457200" indent="-457200"/>
            <a:r>
              <a:rPr lang="en-US" sz="1200"/>
              <a:t>- Issued a resource,</a:t>
            </a:r>
            <a:r>
              <a:rPr lang="en-US" sz="1200">
                <a:hlinkClick r:id="rId5"/>
              </a:rPr>
              <a:t> Going Concern and Liquidity Risk</a:t>
            </a:r>
            <a:r>
              <a:rPr lang="en-US" sz="1200"/>
              <a:t>, to help entities better understand the impact of going concern and liquidity risk on financial statements prepared in accordance with IFRS</a:t>
            </a:r>
          </a:p>
          <a:p>
            <a:pPr marL="457200" indent="-457200"/>
            <a:r>
              <a:rPr lang="en-US" sz="1200"/>
              <a:t>- Issued a joint publication with the Canadian Audit and Assurance Board (AASB) to provide guidance on accounting and auditing considerations related to </a:t>
            </a:r>
            <a:r>
              <a:rPr lang="en-US" sz="1200">
                <a:hlinkClick r:id="rId6"/>
              </a:rPr>
              <a:t>Close Call Going Concern Assessments</a:t>
            </a:r>
            <a:endParaRPr lang="en-US" sz="1200"/>
          </a:p>
          <a:p>
            <a:pPr marL="171450" indent="-171450">
              <a:buFont typeface="Arial" panose="020B0604020202020204" pitchFamily="34" charset="0"/>
              <a:buChar char="•"/>
            </a:pPr>
            <a:endParaRPr lang="en-US">
              <a:latin typeface="Arial" panose="020B0604020202020204" pitchFamily="34" charset="0"/>
              <a:cs typeface="Arial" panose="020B0604020202020204" pitchFamily="34" charset="0"/>
            </a:endParaRPr>
          </a:p>
        </p:txBody>
      </p:sp>
      <p:sp>
        <p:nvSpPr>
          <p:cNvPr id="4" name="Footer Placehold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9620755-65E8-E54B-ACB9-DA68E415F3F0}" type="slidenum">
              <a:rPr kumimoji="0" lang="en-CA" altLang="x-none" sz="1200" b="0" i="0" u="none" strike="noStrike" kern="1200" cap="none" spc="0" normalizeH="0" baseline="0" noProof="0" smtClean="0">
                <a:ln>
                  <a:noFill/>
                </a:ln>
                <a:solidFill>
                  <a:prstClr val="black"/>
                </a:solidFill>
                <a:effectLst/>
                <a:uLnTx/>
                <a:uFillTx/>
                <a:latin typeface="Calibri"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CA" altLang="x-none" sz="1200" b="0" i="0" u="none" strike="noStrike" kern="1200" cap="none" spc="0" normalizeH="0" baseline="0" noProof="0">
              <a:ln>
                <a:noFill/>
              </a:ln>
              <a:solidFill>
                <a:prstClr val="black"/>
              </a:solidFill>
              <a:effectLst/>
              <a:uLnTx/>
              <a:uFillTx/>
              <a:latin typeface="Calibri" charset="0"/>
              <a:cs typeface="Arial" charset="0"/>
            </a:endParaRPr>
          </a:p>
        </p:txBody>
      </p:sp>
    </p:spTree>
    <p:extLst>
      <p:ext uri="{BB962C8B-B14F-4D97-AF65-F5344CB8AC3E}">
        <p14:creationId xmlns:p14="http://schemas.microsoft.com/office/powerpoint/2010/main" val="13850864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62050" y="701675"/>
            <a:ext cx="4686300" cy="351631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509412" rtl="0" eaLnBrk="1" fontAlgn="auto" latinLnBrk="0" hangingPunct="1">
              <a:lnSpc>
                <a:spcPct val="100000"/>
              </a:lnSpc>
              <a:spcBef>
                <a:spcPts val="0"/>
              </a:spcBef>
              <a:spcAft>
                <a:spcPts val="0"/>
              </a:spcAft>
              <a:buClrTx/>
              <a:buSzTx/>
              <a:buFontTx/>
              <a:buNone/>
              <a:tabLst/>
              <a:defRPr/>
            </a:pPr>
            <a:fld id="{9FA16697-4C15-4722-B8CA-9417C9882C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509412"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020083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4.jpeg"/><Relationship Id="rId1" Type="http://schemas.openxmlformats.org/officeDocument/2006/relationships/slideMaster" Target="../slideMasters/slideMaster9.xml"/><Relationship Id="rId4" Type="http://schemas.openxmlformats.org/officeDocument/2006/relationships/image" Target="../media/image27.svg"/></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eg"/><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emf"/><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0.jpeg"/><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42.svg"/><Relationship Id="rId2" Type="http://schemas.openxmlformats.org/officeDocument/2006/relationships/image" Target="../media/image41.png"/><Relationship Id="rId1" Type="http://schemas.openxmlformats.org/officeDocument/2006/relationships/slideMaster" Target="../slideMasters/slideMaster11.xml"/><Relationship Id="rId6" Type="http://schemas.openxmlformats.org/officeDocument/2006/relationships/image" Target="../media/image39.png"/><Relationship Id="rId5" Type="http://schemas.openxmlformats.org/officeDocument/2006/relationships/image" Target="../media/image44.svg"/><Relationship Id="rId4" Type="http://schemas.openxmlformats.org/officeDocument/2006/relationships/image" Target="../media/image43.png"/></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png"/><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png"/><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42.svg"/><Relationship Id="rId2" Type="http://schemas.openxmlformats.org/officeDocument/2006/relationships/image" Target="../media/image41.png"/><Relationship Id="rId1" Type="http://schemas.openxmlformats.org/officeDocument/2006/relationships/slideMaster" Target="../slideMasters/slideMaster11.xml"/><Relationship Id="rId6" Type="http://schemas.openxmlformats.org/officeDocument/2006/relationships/image" Target="../media/image39.png"/><Relationship Id="rId5" Type="http://schemas.openxmlformats.org/officeDocument/2006/relationships/image" Target="../media/image47.svg"/><Relationship Id="rId4" Type="http://schemas.openxmlformats.org/officeDocument/2006/relationships/image" Target="../media/image46.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jpeg"/><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jpeg"/><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2.jpeg"/><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3.jpeg"/><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4.jpeg"/><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5.jpeg"/><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jpeg"/><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eg"/><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9.jpeg"/><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jpeg"/><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jpeg"/><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eg"/><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9.jpeg"/><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jpeg"/><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eg"/><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9.jpeg"/><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jpeg"/><Relationship Id="rId1" Type="http://schemas.openxmlformats.org/officeDocument/2006/relationships/slideMaster" Target="../slideMasters/slideMaster12.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eg"/><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9.jpeg"/><Relationship Id="rId1" Type="http://schemas.openxmlformats.org/officeDocument/2006/relationships/slideMaster" Target="../slideMasters/slideMaster12.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jpeg"/><Relationship Id="rId1" Type="http://schemas.openxmlformats.org/officeDocument/2006/relationships/slideMaster" Target="../slideMasters/slideMaster12.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eg"/><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9.jpeg"/><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jpeg"/><Relationship Id="rId1" Type="http://schemas.openxmlformats.org/officeDocument/2006/relationships/slideMaster" Target="../slideMasters/slideMaster12.xml"/></Relationships>
</file>

<file path=ppt/slideLayouts/_rels/slideLayout172.xml.rels><?xml version="1.0" encoding="UTF-8" standalone="yes" ?><Relationships xmlns="http://schemas.openxmlformats.org/package/2006/relationships"><Relationship Id="rId2" Target="../media/image62.jpeg" Type="http://schemas.openxmlformats.org/officeDocument/2006/relationships/image"/><Relationship Id="rId1" Target="../slideMasters/slideMaster13.xml" Type="http://schemas.openxmlformats.org/officeDocument/2006/relationships/slideMaster"/></Relationships>
</file>

<file path=ppt/slideLayouts/_rels/slideLayout173.xml.rels><?xml version="1.0" encoding="UTF-8" standalone="yes" ?><Relationships xmlns="http://schemas.openxmlformats.org/package/2006/relationships"><Relationship Id="rId3" Target="../media/image62.jpeg" Type="http://schemas.openxmlformats.org/officeDocument/2006/relationships/image"/><Relationship Id="rId2" Target="../slideMasters/slideMaster13.xml" Type="http://schemas.openxmlformats.org/officeDocument/2006/relationships/slideMaster"/><Relationship Id="rId1" Target="../tags/tag51.xml" Type="http://schemas.openxmlformats.org/officeDocument/2006/relationships/tags"/></Relationships>
</file>

<file path=ppt/slideLayouts/_rels/slideLayout174.xml.rels><?xml version="1.0" encoding="UTF-8" standalone="yes" ?><Relationships xmlns="http://schemas.openxmlformats.org/package/2006/relationships"><Relationship Id="rId3" Target="../media/image62.jpeg" Type="http://schemas.openxmlformats.org/officeDocument/2006/relationships/image"/><Relationship Id="rId2" Target="../slideMasters/slideMaster13.xml" Type="http://schemas.openxmlformats.org/officeDocument/2006/relationships/slideMaster"/><Relationship Id="rId1" Target="../tags/tag52.xml" Type="http://schemas.openxmlformats.org/officeDocument/2006/relationships/tags"/></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jpeg"/><Relationship Id="rId1" Type="http://schemas.openxmlformats.org/officeDocument/2006/relationships/slideMaster" Target="../slideMasters/slideMaster14.xml"/><Relationship Id="rId4" Type="http://schemas.openxmlformats.org/officeDocument/2006/relationships/image" Target="../media/image66.sv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Master" Target="../slideMasters/slideMaster14.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Master" Target="../slideMasters/slideMaster1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mailto:fras-nifc-canada@cica.ca" TargetMode="External"/><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png"/><Relationship Id="rId2" Type="http://schemas.openxmlformats.org/officeDocument/2006/relationships/slideMaster" Target="../slideMasters/slideMaster2.xml"/><Relationship Id="rId1" Type="http://schemas.openxmlformats.org/officeDocument/2006/relationships/tags" Target="../tags/tag1.xml"/><Relationship Id="rId6" Type="http://schemas.openxmlformats.org/officeDocument/2006/relationships/hyperlink" Target="mailto:email@cpacanada.ca" TargetMode="External"/><Relationship Id="rId5" Type="http://schemas.openxmlformats.org/officeDocument/2006/relationships/hyperlink" Target="mailto:tricia.omalley@cica.ca" TargetMode="External"/><Relationship Id="rId4" Type="http://schemas.openxmlformats.org/officeDocument/2006/relationships/hyperlink" Target="http://www.frascanada.ca/" TargetMode="Externa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8.emf"/></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7.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1.png"/><Relationship Id="rId1" Type="http://schemas.openxmlformats.org/officeDocument/2006/relationships/slideMaster" Target="../slideMasters/slideMaster7.xml"/><Relationship Id="rId4" Type="http://schemas.openxmlformats.org/officeDocument/2006/relationships/image" Target="../media/image12.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Master" Target="../slideMasters/slideMaster8.xml"/><Relationship Id="rId1" Type="http://schemas.openxmlformats.org/officeDocument/2006/relationships/tags" Target="../tags/tag3.xml"/><Relationship Id="rId6" Type="http://schemas.openxmlformats.org/officeDocument/2006/relationships/image" Target="../media/image15.emf"/><Relationship Id="rId5" Type="http://schemas.openxmlformats.org/officeDocument/2006/relationships/image" Target="../media/image13.emf"/><Relationship Id="rId4" Type="http://schemas.openxmlformats.org/officeDocument/2006/relationships/oleObject" Target="../embeddings/oleObject2.bin"/></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7.jpeg"/><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4.xml"/><Relationship Id="rId4" Type="http://schemas.openxmlformats.org/officeDocument/2006/relationships/image" Target="../media/image13.emf"/></Relationships>
</file>

<file path=ppt/slideLayouts/_rels/slideLayout4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5.xml"/><Relationship Id="rId4" Type="http://schemas.openxmlformats.org/officeDocument/2006/relationships/image" Target="../media/image13.emf"/></Relationships>
</file>

<file path=ppt/slideLayouts/_rels/slideLayout4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6.xml"/><Relationship Id="rId4" Type="http://schemas.openxmlformats.org/officeDocument/2006/relationships/image" Target="../media/image13.emf"/></Relationships>
</file>

<file path=ppt/slideLayouts/_rels/slideLayout4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7.xml"/><Relationship Id="rId4" Type="http://schemas.openxmlformats.org/officeDocument/2006/relationships/image" Target="../media/image13.emf"/></Relationships>
</file>

<file path=ppt/slideLayouts/_rels/slideLayout49.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8.xml"/><Relationship Id="rId4" Type="http://schemas.openxmlformats.org/officeDocument/2006/relationships/image" Target="../media/image13.emf"/></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9.xml"/><Relationship Id="rId4" Type="http://schemas.openxmlformats.org/officeDocument/2006/relationships/image" Target="../media/image13.emf"/></Relationships>
</file>

<file path=ppt/slideLayouts/_rels/slideLayout5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10.xml"/><Relationship Id="rId4" Type="http://schemas.openxmlformats.org/officeDocument/2006/relationships/image" Target="../media/image13.emf"/></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Master" Target="../slideMasters/slideMaster8.xml"/><Relationship Id="rId1" Type="http://schemas.openxmlformats.org/officeDocument/2006/relationships/tags" Target="../tags/tag11.xml"/><Relationship Id="rId5" Type="http://schemas.openxmlformats.org/officeDocument/2006/relationships/image" Target="../media/image13.emf"/><Relationship Id="rId4" Type="http://schemas.openxmlformats.org/officeDocument/2006/relationships/oleObject" Target="../embeddings/oleObject4.bin"/></Relationships>
</file>

<file path=ppt/slideLayouts/_rels/slideLayout5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12.xml"/><Relationship Id="rId4" Type="http://schemas.openxmlformats.org/officeDocument/2006/relationships/image" Target="../media/image13.emf"/></Relationships>
</file>

<file path=ppt/slideLayouts/_rels/slideLayout5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13.xml"/><Relationship Id="rId4" Type="http://schemas.openxmlformats.org/officeDocument/2006/relationships/image" Target="../media/image13.emf"/></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Master" Target="../slideMasters/slideMaster8.xml"/><Relationship Id="rId1" Type="http://schemas.openxmlformats.org/officeDocument/2006/relationships/tags" Target="../tags/tag14.xml"/><Relationship Id="rId5" Type="http://schemas.openxmlformats.org/officeDocument/2006/relationships/image" Target="../media/image13.emf"/><Relationship Id="rId4" Type="http://schemas.openxmlformats.org/officeDocument/2006/relationships/oleObject" Target="../embeddings/oleObject4.bin"/></Relationships>
</file>

<file path=ppt/slideLayouts/_rels/slideLayout5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15.xml"/><Relationship Id="rId4" Type="http://schemas.openxmlformats.org/officeDocument/2006/relationships/image" Target="../media/image13.emf"/></Relationships>
</file>

<file path=ppt/slideLayouts/_rels/slideLayout5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16.xml"/><Relationship Id="rId5" Type="http://schemas.openxmlformats.org/officeDocument/2006/relationships/image" Target="../media/image18.png"/><Relationship Id="rId4" Type="http://schemas.openxmlformats.org/officeDocument/2006/relationships/image" Target="../media/image13.emf"/></Relationships>
</file>

<file path=ppt/slideLayouts/_rels/slideLayout5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17.xml"/><Relationship Id="rId4" Type="http://schemas.openxmlformats.org/officeDocument/2006/relationships/image" Target="../media/image13.emf"/></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Master" Target="../slideMasters/slideMaster8.xml"/><Relationship Id="rId1" Type="http://schemas.openxmlformats.org/officeDocument/2006/relationships/tags" Target="../tags/tag18.xml"/><Relationship Id="rId5" Type="http://schemas.openxmlformats.org/officeDocument/2006/relationships/image" Target="../media/image13.emf"/><Relationship Id="rId4" Type="http://schemas.openxmlformats.org/officeDocument/2006/relationships/oleObject" Target="../embeddings/oleObject4.bin"/></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19.xml"/><Relationship Id="rId4" Type="http://schemas.openxmlformats.org/officeDocument/2006/relationships/image" Target="../media/image13.emf"/></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Master" Target="../slideMasters/slideMaster8.xml"/><Relationship Id="rId1" Type="http://schemas.openxmlformats.org/officeDocument/2006/relationships/tags" Target="../tags/tag20.xml"/><Relationship Id="rId5" Type="http://schemas.openxmlformats.org/officeDocument/2006/relationships/image" Target="../media/image13.emf"/><Relationship Id="rId4" Type="http://schemas.openxmlformats.org/officeDocument/2006/relationships/oleObject" Target="../embeddings/oleObject4.bin"/></Relationships>
</file>

<file path=ppt/slideLayouts/_rels/slideLayout6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21.xml"/><Relationship Id="rId4" Type="http://schemas.openxmlformats.org/officeDocument/2006/relationships/image" Target="../media/image13.emf"/></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Master" Target="../slideMasters/slideMaster8.xml"/><Relationship Id="rId1" Type="http://schemas.openxmlformats.org/officeDocument/2006/relationships/tags" Target="../tags/tag22.xml"/><Relationship Id="rId5" Type="http://schemas.openxmlformats.org/officeDocument/2006/relationships/image" Target="../media/image13.emf"/><Relationship Id="rId4" Type="http://schemas.openxmlformats.org/officeDocument/2006/relationships/oleObject" Target="../embeddings/oleObject4.bin"/></Relationships>
</file>

<file path=ppt/slideLayouts/_rels/slideLayout6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23.xml"/><Relationship Id="rId4" Type="http://schemas.openxmlformats.org/officeDocument/2006/relationships/image" Target="../media/image13.emf"/></Relationships>
</file>

<file path=ppt/slideLayouts/_rels/slideLayout6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24.xml"/><Relationship Id="rId4" Type="http://schemas.openxmlformats.org/officeDocument/2006/relationships/image" Target="../media/image13.emf"/></Relationships>
</file>

<file path=ppt/slideLayouts/_rels/slideLayout6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25.xml"/><Relationship Id="rId4" Type="http://schemas.openxmlformats.org/officeDocument/2006/relationships/image" Target="../media/image13.emf"/></Relationships>
</file>

<file path=ppt/slideLayouts/_rels/slideLayout6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26.xml"/><Relationship Id="rId4" Type="http://schemas.openxmlformats.org/officeDocument/2006/relationships/image" Target="../media/image13.emf"/></Relationships>
</file>

<file path=ppt/slideLayouts/_rels/slideLayout6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27.xml"/><Relationship Id="rId4" Type="http://schemas.openxmlformats.org/officeDocument/2006/relationships/image" Target="../media/image13.emf"/></Relationships>
</file>

<file path=ppt/slideLayouts/_rels/slideLayout69.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28.xml"/><Relationship Id="rId4" Type="http://schemas.openxmlformats.org/officeDocument/2006/relationships/image" Target="../media/image13.emf"/></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29.xml"/><Relationship Id="rId4" Type="http://schemas.openxmlformats.org/officeDocument/2006/relationships/image" Target="../media/image13.emf"/></Relationships>
</file>

<file path=ppt/slideLayouts/_rels/slideLayout71.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30.xml"/><Relationship Id="rId4" Type="http://schemas.openxmlformats.org/officeDocument/2006/relationships/image" Target="../media/image13.emf"/></Relationships>
</file>

<file path=ppt/slideLayouts/_rels/slideLayout7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31.xml"/><Relationship Id="rId4" Type="http://schemas.openxmlformats.org/officeDocument/2006/relationships/image" Target="../media/image13.emf"/></Relationships>
</file>

<file path=ppt/slideLayouts/_rels/slideLayout7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32.xml"/><Relationship Id="rId4" Type="http://schemas.openxmlformats.org/officeDocument/2006/relationships/image" Target="../media/image13.emf"/></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33.xml"/><Relationship Id="rId4" Type="http://schemas.openxmlformats.org/officeDocument/2006/relationships/image" Target="../media/image13.emf"/></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34.xml"/><Relationship Id="rId4" Type="http://schemas.openxmlformats.org/officeDocument/2006/relationships/image" Target="../media/image13.emf"/></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35.xml"/><Relationship Id="rId4" Type="http://schemas.openxmlformats.org/officeDocument/2006/relationships/image" Target="../media/image13.emf"/></Relationships>
</file>

<file path=ppt/slideLayouts/_rels/slideLayout8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36.xml"/><Relationship Id="rId4" Type="http://schemas.openxmlformats.org/officeDocument/2006/relationships/image" Target="../media/image13.emf"/></Relationships>
</file>

<file path=ppt/slideLayouts/_rels/slideLayout8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37.xml"/><Relationship Id="rId4" Type="http://schemas.openxmlformats.org/officeDocument/2006/relationships/image" Target="../media/image13.emf"/></Relationships>
</file>

<file path=ppt/slideLayouts/_rels/slideLayout8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38.xml"/><Relationship Id="rId4" Type="http://schemas.openxmlformats.org/officeDocument/2006/relationships/image" Target="../media/image13.emf"/></Relationships>
</file>

<file path=ppt/slideLayouts/_rels/slideLayout8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39.xml"/><Relationship Id="rId4" Type="http://schemas.openxmlformats.org/officeDocument/2006/relationships/image" Target="../media/image13.emf"/></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40.xml"/><Relationship Id="rId4" Type="http://schemas.openxmlformats.org/officeDocument/2006/relationships/image" Target="../media/image13.emf"/></Relationships>
</file>

<file path=ppt/slideLayouts/_rels/slideLayout8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41.xml"/><Relationship Id="rId4" Type="http://schemas.openxmlformats.org/officeDocument/2006/relationships/image" Target="../media/image13.emf"/></Relationships>
</file>

<file path=ppt/slideLayouts/_rels/slideLayout8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42.xml"/><Relationship Id="rId4" Type="http://schemas.openxmlformats.org/officeDocument/2006/relationships/image" Target="../media/image13.emf"/></Relationships>
</file>

<file path=ppt/slideLayouts/_rels/slideLayout89.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43.xml"/><Relationship Id="rId4" Type="http://schemas.openxmlformats.org/officeDocument/2006/relationships/image" Target="../media/image13.emf"/></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44.xml"/><Relationship Id="rId4" Type="http://schemas.openxmlformats.org/officeDocument/2006/relationships/image" Target="../media/image13.emf"/></Relationships>
</file>

<file path=ppt/slideLayouts/_rels/slideLayout91.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45.xml"/><Relationship Id="rId4" Type="http://schemas.openxmlformats.org/officeDocument/2006/relationships/image" Target="../media/image13.emf"/></Relationships>
</file>

<file path=ppt/slideLayouts/_rels/slideLayout9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46.xml"/><Relationship Id="rId4" Type="http://schemas.openxmlformats.org/officeDocument/2006/relationships/image" Target="../media/image13.emf"/></Relationships>
</file>

<file path=ppt/slideLayouts/_rels/slideLayout9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47.xml"/><Relationship Id="rId4" Type="http://schemas.openxmlformats.org/officeDocument/2006/relationships/image" Target="../media/image13.emf"/></Relationships>
</file>

<file path=ppt/slideLayouts/_rels/slideLayout9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48.xml"/><Relationship Id="rId4" Type="http://schemas.openxmlformats.org/officeDocument/2006/relationships/image" Target="../media/image13.emf"/></Relationships>
</file>

<file path=ppt/slideLayouts/_rels/slideLayout95.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8.xml"/><Relationship Id="rId1" Type="http://schemas.openxmlformats.org/officeDocument/2006/relationships/tags" Target="../tags/tag49.xml"/><Relationship Id="rId4" Type="http://schemas.openxmlformats.org/officeDocument/2006/relationships/image" Target="../media/image13.emf"/></Relationships>
</file>

<file path=ppt/slideLayouts/_rels/slideLayout96.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8.xml"/><Relationship Id="rId1" Type="http://schemas.openxmlformats.org/officeDocument/2006/relationships/tags" Target="../tags/tag50.xml"/><Relationship Id="rId4" Type="http://schemas.openxmlformats.org/officeDocument/2006/relationships/image" Target="../media/image13.emf"/></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3" Type="http://schemas.openxmlformats.org/officeDocument/2006/relationships/hyperlink" Target="https://www.youtube.com/KPMGCanada" TargetMode="External"/><Relationship Id="rId7" Type="http://schemas.openxmlformats.org/officeDocument/2006/relationships/hyperlink" Target="http://www.home.kpmg/ca" TargetMode="External"/><Relationship Id="rId2" Type="http://schemas.openxmlformats.org/officeDocument/2006/relationships/image" Target="../media/image14.png"/><Relationship Id="rId1" Type="http://schemas.openxmlformats.org/officeDocument/2006/relationships/slideMaster" Target="../slideMasters/slideMaster8.xml"/><Relationship Id="rId6" Type="http://schemas.openxmlformats.org/officeDocument/2006/relationships/hyperlink" Target="https://www.instagram.com/kpmgcanada/" TargetMode="External"/><Relationship Id="rId5" Type="http://schemas.openxmlformats.org/officeDocument/2006/relationships/hyperlink" Target="https://www.linkedin.com/company/kpmg-canada" TargetMode="External"/><Relationship Id="rId4" Type="http://schemas.openxmlformats.org/officeDocument/2006/relationships/hyperlink" Target="https://twitter.com/KPMG_Canada" TargetMode="Externa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a:solidFill>
                  <a:srgbClr val="FFFF00"/>
                </a:solidFill>
              </a:defRPr>
            </a:lvl1pPr>
          </a:lstStyle>
          <a:p>
            <a:r>
              <a:rPr lang="en-CA"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CA"/>
              <a:t>Click to edit Master subtitle style</a:t>
            </a:r>
          </a:p>
        </p:txBody>
      </p:sp>
      <p:sp>
        <p:nvSpPr>
          <p:cNvPr id="4" name="Date Placeholder 3"/>
          <p:cNvSpPr>
            <a:spLocks noGrp="1"/>
          </p:cNvSpPr>
          <p:nvPr>
            <p:ph type="dt" sz="half" idx="10"/>
          </p:nvPr>
        </p:nvSpPr>
        <p:spPr/>
        <p:txBody>
          <a:bodyPr/>
          <a:lstStyle/>
          <a:p>
            <a:endParaRPr lang="en-CA"/>
          </a:p>
        </p:txBody>
      </p:sp>
      <p:sp>
        <p:nvSpPr>
          <p:cNvPr id="5" name="Footer Placeholder 4"/>
          <p:cNvSpPr>
            <a:spLocks noGrp="1"/>
          </p:cNvSpPr>
          <p:nvPr>
            <p:ph type="ftr" sz="quarter" idx="11"/>
          </p:nvPr>
        </p:nvSpPr>
        <p:spPr/>
        <p:txBody>
          <a:bodyPr/>
          <a:lstStyle/>
          <a:p>
            <a:r>
              <a:rPr lang="en-US" dirty="0"/>
              <a:t>PAC Professional Accounting Futures 2021</a:t>
            </a:r>
            <a:endParaRPr lang="en-CA" dirty="0"/>
          </a:p>
        </p:txBody>
      </p:sp>
      <p:sp>
        <p:nvSpPr>
          <p:cNvPr id="6" name="Slide Number Placeholder 5"/>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Vertical Text Placeholder 2"/>
          <p:cNvSpPr>
            <a:spLocks noGrp="1"/>
          </p:cNvSpPr>
          <p:nvPr>
            <p:ph type="body" orient="vert" idx="1"/>
          </p:nvPr>
        </p:nvSpPr>
        <p:spPr/>
        <p:txBody>
          <a:bodyPr vert="eaVert"/>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Date Placeholder 3"/>
          <p:cNvSpPr>
            <a:spLocks noGrp="1"/>
          </p:cNvSpPr>
          <p:nvPr>
            <p:ph type="dt" sz="half" idx="10"/>
          </p:nvPr>
        </p:nvSpPr>
        <p:spPr/>
        <p:txBody>
          <a:bodyPr/>
          <a:lstStyle/>
          <a:p>
            <a:endParaRPr lang="en-CA"/>
          </a:p>
        </p:txBody>
      </p:sp>
      <p:sp>
        <p:nvSpPr>
          <p:cNvPr id="5" name="Footer Placeholder 4"/>
          <p:cNvSpPr>
            <a:spLocks noGrp="1"/>
          </p:cNvSpPr>
          <p:nvPr>
            <p:ph type="ftr" sz="quarter" idx="11"/>
          </p:nvPr>
        </p:nvSpPr>
        <p:spPr/>
        <p:txBody>
          <a:bodyPr/>
          <a:lstStyle/>
          <a:p>
            <a:r>
              <a:rPr lang="en-US"/>
              <a:t>PAC Professional Accounting Futures 2019</a:t>
            </a:r>
            <a:endParaRPr lang="en-CA"/>
          </a:p>
        </p:txBody>
      </p:sp>
      <p:sp>
        <p:nvSpPr>
          <p:cNvPr id="6" name="Slide Number Placeholder 5"/>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5727704"/>
            <a:ext cx="9144000" cy="1199311"/>
          </a:xfrm>
          <a:prstGeom prst="rect">
            <a:avLst/>
          </a:prstGeom>
        </p:spPr>
      </p:pic>
      <p:sp>
        <p:nvSpPr>
          <p:cNvPr id="2" name="Title 1"/>
          <p:cNvSpPr>
            <a:spLocks noGrp="1"/>
          </p:cNvSpPr>
          <p:nvPr>
            <p:ph type="ctrTitle" hasCustomPrompt="1"/>
          </p:nvPr>
        </p:nvSpPr>
        <p:spPr>
          <a:xfrm>
            <a:off x="863600" y="2168529"/>
            <a:ext cx="7740651" cy="1805577"/>
          </a:xfrm>
        </p:spPr>
        <p:txBody>
          <a:bodyPr anchor="t" anchorCtr="0">
            <a:noAutofit/>
          </a:bodyPr>
          <a:lstStyle>
            <a:lvl1pPr algn="l">
              <a:defRPr sz="2400" baseline="0">
                <a:solidFill>
                  <a:srgbClr val="2E6378"/>
                </a:solidFill>
              </a:defRPr>
            </a:lvl1pPr>
          </a:lstStyle>
          <a:p>
            <a:r>
              <a:rPr lang="en-US"/>
              <a:t>Presentation Title</a:t>
            </a:r>
          </a:p>
        </p:txBody>
      </p:sp>
      <p:sp>
        <p:nvSpPr>
          <p:cNvPr id="3" name="Subtitle 2"/>
          <p:cNvSpPr>
            <a:spLocks noGrp="1"/>
          </p:cNvSpPr>
          <p:nvPr>
            <p:ph type="subTitle" idx="1" hasCustomPrompt="1"/>
          </p:nvPr>
        </p:nvSpPr>
        <p:spPr>
          <a:xfrm>
            <a:off x="863601" y="4886484"/>
            <a:ext cx="7740650" cy="390982"/>
          </a:xfrm>
          <a:prstGeom prst="rect">
            <a:avLst/>
          </a:prstGeom>
        </p:spPr>
        <p:txBody>
          <a:bodyPr lIns="0" tIns="0" rIns="0" bIns="0"/>
          <a:lstStyle>
            <a:lvl1pPr marL="0" indent="0" algn="l">
              <a:buNone/>
              <a:defRPr sz="1400">
                <a:solidFill>
                  <a:srgbClr val="2E6378"/>
                </a:solidFill>
                <a:latin typeface="Verdana" charset="0"/>
                <a:ea typeface="Verdana" charset="0"/>
                <a:cs typeface="Verdana"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Month xx, 20xx</a:t>
            </a:r>
          </a:p>
        </p:txBody>
      </p:sp>
      <p:sp>
        <p:nvSpPr>
          <p:cNvPr id="10" name="Text Placeholder 9"/>
          <p:cNvSpPr>
            <a:spLocks noGrp="1"/>
          </p:cNvSpPr>
          <p:nvPr>
            <p:ph type="body" sz="quarter" idx="12" hasCustomPrompt="1"/>
          </p:nvPr>
        </p:nvSpPr>
        <p:spPr>
          <a:xfrm>
            <a:off x="863599" y="4071209"/>
            <a:ext cx="7740650" cy="718177"/>
          </a:xfrm>
          <a:prstGeom prst="rect">
            <a:avLst/>
          </a:prstGeom>
        </p:spPr>
        <p:txBody>
          <a:bodyPr lIns="0" tIns="0" rIns="0" bIns="0"/>
          <a:lstStyle>
            <a:lvl1pPr marL="0" indent="0">
              <a:lnSpc>
                <a:spcPts val="1900"/>
              </a:lnSpc>
              <a:buFontTx/>
              <a:buNone/>
              <a:defRPr sz="1600">
                <a:solidFill>
                  <a:srgbClr val="232323"/>
                </a:solidFill>
                <a:latin typeface="Verdana" charset="0"/>
                <a:ea typeface="Verdana" charset="0"/>
                <a:cs typeface="Verdana" charset="0"/>
              </a:defRPr>
            </a:lvl1pPr>
            <a:lvl2pPr marL="457189" indent="0">
              <a:buFontTx/>
              <a:buNone/>
              <a:defRPr sz="2000">
                <a:solidFill>
                  <a:srgbClr val="717073"/>
                </a:solidFill>
              </a:defRPr>
            </a:lvl2pPr>
            <a:lvl3pPr marL="914377" indent="0">
              <a:buFontTx/>
              <a:buNone/>
              <a:defRPr sz="2000">
                <a:solidFill>
                  <a:srgbClr val="717073"/>
                </a:solidFill>
              </a:defRPr>
            </a:lvl3pPr>
            <a:lvl4pPr marL="1371566" indent="0">
              <a:buFontTx/>
              <a:buNone/>
              <a:defRPr sz="2000">
                <a:solidFill>
                  <a:srgbClr val="717073"/>
                </a:solidFill>
              </a:defRPr>
            </a:lvl4pPr>
            <a:lvl5pPr marL="1828754" indent="0">
              <a:buFontTx/>
              <a:buNone/>
              <a:defRPr sz="2000">
                <a:solidFill>
                  <a:srgbClr val="717073"/>
                </a:solidFill>
              </a:defRPr>
            </a:lvl5pPr>
          </a:lstStyle>
          <a:p>
            <a:pPr lvl="0"/>
            <a:r>
              <a:rPr lang="en-US"/>
              <a:t>Presentation subtitle</a:t>
            </a:r>
          </a:p>
        </p:txBody>
      </p:sp>
      <p:sp>
        <p:nvSpPr>
          <p:cNvPr id="6" name="Footer Placeholder 5"/>
          <p:cNvSpPr>
            <a:spLocks noGrp="1"/>
          </p:cNvSpPr>
          <p:nvPr>
            <p:ph type="ftr" sz="quarter" idx="13"/>
          </p:nvPr>
        </p:nvSpPr>
        <p:spPr>
          <a:xfrm>
            <a:off x="863601" y="6356354"/>
            <a:ext cx="5251451" cy="535433"/>
          </a:xfrm>
        </p:spPr>
        <p:txBody>
          <a:bodyPr/>
          <a:lstStyle/>
          <a:p>
            <a:r>
              <a:rPr lang="en-CA"/>
              <a:t>Office of the Chief Accountant</a:t>
            </a:r>
            <a:endParaRPr lang="en-US"/>
          </a:p>
        </p:txBody>
      </p:sp>
      <p:sp>
        <p:nvSpPr>
          <p:cNvPr id="7" name="Slide Number Placeholder 6"/>
          <p:cNvSpPr>
            <a:spLocks noGrp="1"/>
          </p:cNvSpPr>
          <p:nvPr>
            <p:ph type="sldNum" sz="quarter" idx="14"/>
          </p:nvPr>
        </p:nvSpPr>
        <p:spPr>
          <a:xfrm>
            <a:off x="8288340" y="6356354"/>
            <a:ext cx="622300" cy="535433"/>
          </a:xfrm>
        </p:spPr>
        <p:txBody>
          <a:bodyPr/>
          <a:lstStyle/>
          <a:p>
            <a:fld id="{515A1B19-A6DB-6343-AEEA-D4983C5A55B6}" type="slidenum">
              <a:rPr lang="en-US" smtClean="0"/>
              <a:pPr/>
              <a:t>‹#›</a:t>
            </a:fld>
            <a:endParaRPr lang="en-US"/>
          </a:p>
        </p:txBody>
      </p:sp>
      <p:pic>
        <p:nvPicPr>
          <p:cNvPr id="12" name="Graphic 11" descr="Coat of Arms of Ontario">
            <a:extLst>
              <a:ext uri="{FF2B5EF4-FFF2-40B4-BE49-F238E27FC236}">
                <a16:creationId xmlns:a16="http://schemas.microsoft.com/office/drawing/2014/main" id="{DAAC79D4-D7E5-4DB0-AE56-31055385660E}"/>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146933" y="5983389"/>
            <a:ext cx="705091" cy="728421"/>
          </a:xfrm>
          <a:prstGeom prst="rect">
            <a:avLst/>
          </a:prstGeom>
        </p:spPr>
      </p:pic>
    </p:spTree>
    <p:extLst>
      <p:ext uri="{BB962C8B-B14F-4D97-AF65-F5344CB8AC3E}">
        <p14:creationId xmlns:p14="http://schemas.microsoft.com/office/powerpoint/2010/main" val="2297944999"/>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guide id="3" orient="horz" pos="3608">
          <p15:clr>
            <a:srgbClr val="FBAE40"/>
          </p15:clr>
        </p15:guide>
        <p15:guide id="4" pos="382">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63602" y="2639684"/>
            <a:ext cx="7740650" cy="1821480"/>
          </a:xfrm>
        </p:spPr>
        <p:txBody>
          <a:bodyPr>
            <a:normAutofit/>
          </a:bodyPr>
          <a:lstStyle>
            <a:lvl1pPr>
              <a:defRPr sz="2400">
                <a:solidFill>
                  <a:srgbClr val="2E6378"/>
                </a:solidFill>
              </a:defRPr>
            </a:lvl1pPr>
          </a:lstStyle>
          <a:p>
            <a:r>
              <a:rPr lang="en-US"/>
              <a:t>Section title page</a:t>
            </a:r>
          </a:p>
        </p:txBody>
      </p:sp>
      <p:pic>
        <p:nvPicPr>
          <p:cNvPr id="7" name="Picture 6"/>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5727704"/>
            <a:ext cx="9144000" cy="1199311"/>
          </a:xfrm>
          <a:prstGeom prst="rect">
            <a:avLst/>
          </a:prstGeom>
        </p:spPr>
      </p:pic>
      <p:sp>
        <p:nvSpPr>
          <p:cNvPr id="4" name="Footer Placeholder 3"/>
          <p:cNvSpPr>
            <a:spLocks noGrp="1"/>
          </p:cNvSpPr>
          <p:nvPr>
            <p:ph type="ftr" sz="quarter" idx="10"/>
          </p:nvPr>
        </p:nvSpPr>
        <p:spPr>
          <a:xfrm>
            <a:off x="863601" y="6356354"/>
            <a:ext cx="5251450" cy="535433"/>
          </a:xfrm>
        </p:spPr>
        <p:txBody>
          <a:bodyPr/>
          <a:lstStyle/>
          <a:p>
            <a:r>
              <a:rPr lang="en-CA"/>
              <a:t>Office of the Chief Accountant</a:t>
            </a:r>
            <a:endParaRPr lang="en-US"/>
          </a:p>
        </p:txBody>
      </p:sp>
      <p:sp>
        <p:nvSpPr>
          <p:cNvPr id="5" name="Slide Number Placeholder 4"/>
          <p:cNvSpPr>
            <a:spLocks noGrp="1"/>
          </p:cNvSpPr>
          <p:nvPr>
            <p:ph type="sldNum" sz="quarter" idx="11"/>
          </p:nvPr>
        </p:nvSpPr>
        <p:spPr/>
        <p:txBody>
          <a:bodyPr/>
          <a:lstStyle>
            <a:lvl1pPr>
              <a:defRPr sz="1100" baseline="0"/>
            </a:lvl1pPr>
          </a:lstStyle>
          <a:p>
            <a:fld id="{515A1B19-A6DB-6343-AEEA-D4983C5A55B6}" type="slidenum">
              <a:rPr lang="en-US" smtClean="0"/>
              <a:pPr/>
              <a:t>‹#›</a:t>
            </a:fld>
            <a:endParaRPr lang="en-US"/>
          </a:p>
        </p:txBody>
      </p:sp>
    </p:spTree>
    <p:extLst>
      <p:ext uri="{BB962C8B-B14F-4D97-AF65-F5344CB8AC3E}">
        <p14:creationId xmlns:p14="http://schemas.microsoft.com/office/powerpoint/2010/main" val="414845519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ext only">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863602" y="981079"/>
            <a:ext cx="7740650" cy="935035"/>
          </a:xfrm>
        </p:spPr>
        <p:txBody>
          <a:bodyPr anchor="t" anchorCtr="0">
            <a:normAutofit/>
          </a:bodyPr>
          <a:lstStyle>
            <a:lvl1pPr>
              <a:defRPr sz="2400">
                <a:solidFill>
                  <a:srgbClr val="2E6378"/>
                </a:solidFill>
              </a:defRPr>
            </a:lvl1pPr>
          </a:lstStyle>
          <a:p>
            <a:r>
              <a:rPr lang="en-US"/>
              <a:t>Slide title</a:t>
            </a:r>
          </a:p>
        </p:txBody>
      </p:sp>
      <p:sp>
        <p:nvSpPr>
          <p:cNvPr id="3" name="Footer Placeholder 2"/>
          <p:cNvSpPr>
            <a:spLocks noGrp="1"/>
          </p:cNvSpPr>
          <p:nvPr>
            <p:ph type="ftr" sz="quarter" idx="10"/>
          </p:nvPr>
        </p:nvSpPr>
        <p:spPr>
          <a:xfrm>
            <a:off x="863601" y="6356354"/>
            <a:ext cx="5251450" cy="535433"/>
          </a:xfrm>
        </p:spPr>
        <p:txBody>
          <a:bodyPr/>
          <a:lstStyle/>
          <a:p>
            <a:r>
              <a:rPr lang="en-CA"/>
              <a:t>Office of the Chief Accountant</a:t>
            </a:r>
            <a:endParaRPr lang="en-US"/>
          </a:p>
        </p:txBody>
      </p:sp>
      <p:sp>
        <p:nvSpPr>
          <p:cNvPr id="4" name="Slide Number Placeholder 3"/>
          <p:cNvSpPr>
            <a:spLocks noGrp="1"/>
          </p:cNvSpPr>
          <p:nvPr>
            <p:ph type="sldNum" sz="quarter" idx="11"/>
          </p:nvPr>
        </p:nvSpPr>
        <p:spPr/>
        <p:txBody>
          <a:bodyPr/>
          <a:lstStyle>
            <a:lvl1pPr>
              <a:defRPr sz="1100"/>
            </a:lvl1pPr>
          </a:lstStyle>
          <a:p>
            <a:fld id="{515A1B19-A6DB-6343-AEEA-D4983C5A55B6}" type="slidenum">
              <a:rPr lang="en-US" smtClean="0"/>
              <a:pPr/>
              <a:t>‹#›</a:t>
            </a:fld>
            <a:endParaRPr lang="en-US"/>
          </a:p>
        </p:txBody>
      </p:sp>
      <p:sp>
        <p:nvSpPr>
          <p:cNvPr id="5" name="Content Placeholder 4">
            <a:extLst>
              <a:ext uri="{FF2B5EF4-FFF2-40B4-BE49-F238E27FC236}">
                <a16:creationId xmlns:a16="http://schemas.microsoft.com/office/drawing/2014/main" id="{199ADFD7-5A3E-4BCD-9A72-432B7D79B6F7}"/>
              </a:ext>
            </a:extLst>
          </p:cNvPr>
          <p:cNvSpPr>
            <a:spLocks noGrp="1"/>
          </p:cNvSpPr>
          <p:nvPr>
            <p:ph sz="quarter" idx="12"/>
          </p:nvPr>
        </p:nvSpPr>
        <p:spPr>
          <a:xfrm>
            <a:off x="863600" y="1916113"/>
            <a:ext cx="7740650" cy="4440237"/>
          </a:xfrm>
          <a:prstGeom prst="rect">
            <a:avLst/>
          </a:prstGeom>
        </p:spPr>
        <p:txBody>
          <a:bodyPr/>
          <a:lstStyle>
            <a:lvl1pPr>
              <a:defRPr sz="1800">
                <a:solidFill>
                  <a:srgbClr val="252525"/>
                </a:solidFill>
                <a:latin typeface="+mn-lt"/>
              </a:defRPr>
            </a:lvl1pPr>
            <a:lvl2pPr>
              <a:defRPr sz="1800">
                <a:solidFill>
                  <a:srgbClr val="252525"/>
                </a:solidFill>
                <a:latin typeface="+mn-lt"/>
              </a:defRPr>
            </a:lvl2pPr>
            <a:lvl3pPr>
              <a:defRPr sz="1800">
                <a:solidFill>
                  <a:srgbClr val="252525"/>
                </a:solidFill>
                <a:latin typeface="+mn-lt"/>
              </a:defRPr>
            </a:lvl3pPr>
            <a:lvl4pPr>
              <a:defRPr sz="1800">
                <a:solidFill>
                  <a:srgbClr val="252525"/>
                </a:solidFill>
                <a:latin typeface="+mn-lt"/>
              </a:defRPr>
            </a:lvl4pPr>
            <a:lvl5pPr>
              <a:defRPr sz="1800">
                <a:solidFill>
                  <a:srgbClr val="252525"/>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Tree>
    <p:extLst>
      <p:ext uri="{BB962C8B-B14F-4D97-AF65-F5344CB8AC3E}">
        <p14:creationId xmlns:p14="http://schemas.microsoft.com/office/powerpoint/2010/main" val="129492734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wo column charts">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515A1B19-A6DB-6343-AEEA-D4983C5A55B6}" type="slidenum">
              <a:rPr lang="en-US" smtClean="0"/>
              <a:pPr/>
              <a:t>‹#›</a:t>
            </a:fld>
            <a:endParaRPr lang="en-US"/>
          </a:p>
        </p:txBody>
      </p:sp>
      <p:sp>
        <p:nvSpPr>
          <p:cNvPr id="3" name="Footer Placeholder 2"/>
          <p:cNvSpPr>
            <a:spLocks noGrp="1"/>
          </p:cNvSpPr>
          <p:nvPr>
            <p:ph type="ftr" sz="quarter" idx="10"/>
          </p:nvPr>
        </p:nvSpPr>
        <p:spPr>
          <a:xfrm>
            <a:off x="863601" y="6356354"/>
            <a:ext cx="5251450" cy="535433"/>
          </a:xfrm>
        </p:spPr>
        <p:txBody>
          <a:bodyPr/>
          <a:lstStyle/>
          <a:p>
            <a:r>
              <a:rPr lang="en-CA"/>
              <a:t>Office of the Chief Accountant</a:t>
            </a:r>
            <a:endParaRPr lang="en-US"/>
          </a:p>
        </p:txBody>
      </p:sp>
      <p:sp>
        <p:nvSpPr>
          <p:cNvPr id="10" name="Title 1"/>
          <p:cNvSpPr>
            <a:spLocks noGrp="1"/>
          </p:cNvSpPr>
          <p:nvPr>
            <p:ph type="title" hasCustomPrompt="1"/>
          </p:nvPr>
        </p:nvSpPr>
        <p:spPr>
          <a:xfrm>
            <a:off x="863602" y="981075"/>
            <a:ext cx="7740650" cy="768106"/>
          </a:xfrm>
        </p:spPr>
        <p:txBody>
          <a:bodyPr anchor="t" anchorCtr="0">
            <a:normAutofit/>
          </a:bodyPr>
          <a:lstStyle>
            <a:lvl1pPr>
              <a:defRPr sz="2400">
                <a:solidFill>
                  <a:srgbClr val="2E6378"/>
                </a:solidFill>
              </a:defRPr>
            </a:lvl1pPr>
          </a:lstStyle>
          <a:p>
            <a:r>
              <a:rPr lang="en-US"/>
              <a:t>Slide title</a:t>
            </a:r>
          </a:p>
        </p:txBody>
      </p:sp>
      <p:sp>
        <p:nvSpPr>
          <p:cNvPr id="5" name="Chart Placeholder 4">
            <a:extLst>
              <a:ext uri="{FF2B5EF4-FFF2-40B4-BE49-F238E27FC236}">
                <a16:creationId xmlns:a16="http://schemas.microsoft.com/office/drawing/2014/main" id="{B7FD03C3-768C-4E6B-8D1E-E3A8CF3878A5}"/>
              </a:ext>
            </a:extLst>
          </p:cNvPr>
          <p:cNvSpPr>
            <a:spLocks noGrp="1"/>
          </p:cNvSpPr>
          <p:nvPr>
            <p:ph type="chart" sz="quarter" idx="12"/>
          </p:nvPr>
        </p:nvSpPr>
        <p:spPr>
          <a:xfrm>
            <a:off x="349623" y="3228230"/>
            <a:ext cx="4206461" cy="3034206"/>
          </a:xfrm>
          <a:prstGeom prst="rect">
            <a:avLst/>
          </a:prstGeom>
        </p:spPr>
        <p:txBody>
          <a:bodyPr/>
          <a:lstStyle>
            <a:lvl1pPr marL="0" indent="0">
              <a:buNone/>
              <a:defRPr sz="1800">
                <a:solidFill>
                  <a:srgbClr val="252525"/>
                </a:solidFill>
              </a:defRPr>
            </a:lvl1pPr>
          </a:lstStyle>
          <a:p>
            <a:endParaRPr lang="en-CA"/>
          </a:p>
        </p:txBody>
      </p:sp>
      <p:sp>
        <p:nvSpPr>
          <p:cNvPr id="13" name="Chart Placeholder 4">
            <a:extLst>
              <a:ext uri="{FF2B5EF4-FFF2-40B4-BE49-F238E27FC236}">
                <a16:creationId xmlns:a16="http://schemas.microsoft.com/office/drawing/2014/main" id="{0FFB39CC-7B3F-4A9B-891B-6766BDE3533E}"/>
              </a:ext>
            </a:extLst>
          </p:cNvPr>
          <p:cNvSpPr>
            <a:spLocks noGrp="1"/>
          </p:cNvSpPr>
          <p:nvPr>
            <p:ph type="chart" sz="quarter" idx="13"/>
          </p:nvPr>
        </p:nvSpPr>
        <p:spPr>
          <a:xfrm>
            <a:off x="4572014" y="3231643"/>
            <a:ext cx="4206461" cy="3036575"/>
          </a:xfrm>
          <a:prstGeom prst="rect">
            <a:avLst/>
          </a:prstGeom>
        </p:spPr>
        <p:txBody>
          <a:bodyPr/>
          <a:lstStyle>
            <a:lvl1pPr marL="0" indent="0">
              <a:buNone/>
              <a:defRPr sz="1800">
                <a:solidFill>
                  <a:srgbClr val="252525"/>
                </a:solidFill>
              </a:defRPr>
            </a:lvl1pPr>
          </a:lstStyle>
          <a:p>
            <a:endParaRPr lang="en-CA"/>
          </a:p>
        </p:txBody>
      </p:sp>
      <p:sp>
        <p:nvSpPr>
          <p:cNvPr id="17" name="Text Placeholder 16">
            <a:extLst>
              <a:ext uri="{FF2B5EF4-FFF2-40B4-BE49-F238E27FC236}">
                <a16:creationId xmlns:a16="http://schemas.microsoft.com/office/drawing/2014/main" id="{830CDFC2-EDF9-4497-99C3-4133B9C95399}"/>
              </a:ext>
            </a:extLst>
          </p:cNvPr>
          <p:cNvSpPr>
            <a:spLocks noGrp="1"/>
          </p:cNvSpPr>
          <p:nvPr>
            <p:ph type="body" sz="quarter" idx="14" hasCustomPrompt="1"/>
          </p:nvPr>
        </p:nvSpPr>
        <p:spPr>
          <a:xfrm>
            <a:off x="776139" y="1820877"/>
            <a:ext cx="7836064" cy="1320800"/>
          </a:xfrm>
          <a:prstGeom prst="rect">
            <a:avLst/>
          </a:prstGeom>
        </p:spPr>
        <p:txBody>
          <a:bodyPr/>
          <a:lstStyle>
            <a:lvl1pPr marL="0" indent="0">
              <a:buNone/>
              <a:defRPr sz="1800">
                <a:solidFill>
                  <a:srgbClr val="252525"/>
                </a:solidFill>
                <a:latin typeface="+mn-lt"/>
              </a:defRPr>
            </a:lvl1pPr>
            <a:lvl2pPr marL="457189" indent="0">
              <a:buNone/>
              <a:defRPr/>
            </a:lvl2pPr>
            <a:lvl3pPr marL="914377" indent="0">
              <a:buNone/>
              <a:defRPr/>
            </a:lvl3pPr>
            <a:lvl4pPr marL="1371566" indent="0">
              <a:buNone/>
              <a:defRPr/>
            </a:lvl4pPr>
            <a:lvl5pPr marL="1828755" indent="0">
              <a:buNone/>
              <a:defRPr/>
            </a:lvl5pPr>
          </a:lstStyle>
          <a:p>
            <a:pPr lvl="0"/>
            <a:r>
              <a:rPr lang="en-US"/>
              <a:t>Body content</a:t>
            </a:r>
            <a:endParaRPr lang="en-CA"/>
          </a:p>
        </p:txBody>
      </p:sp>
    </p:spTree>
    <p:extLst>
      <p:ext uri="{BB962C8B-B14F-4D97-AF65-F5344CB8AC3E}">
        <p14:creationId xmlns:p14="http://schemas.microsoft.com/office/powerpoint/2010/main" val="217714109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hank you/Contac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a:xfrm>
            <a:off x="863601" y="6356354"/>
            <a:ext cx="5251450" cy="535433"/>
          </a:xfrm>
        </p:spPr>
        <p:txBody>
          <a:bodyPr/>
          <a:lstStyle/>
          <a:p>
            <a:r>
              <a:rPr lang="en-CA"/>
              <a:t>Office of the Chief Accountant</a:t>
            </a:r>
            <a:endParaRPr lang="en-US"/>
          </a:p>
        </p:txBody>
      </p:sp>
      <p:sp>
        <p:nvSpPr>
          <p:cNvPr id="4" name="Slide Number Placeholder 3"/>
          <p:cNvSpPr>
            <a:spLocks noGrp="1"/>
          </p:cNvSpPr>
          <p:nvPr>
            <p:ph type="sldNum" sz="quarter" idx="11"/>
          </p:nvPr>
        </p:nvSpPr>
        <p:spPr/>
        <p:txBody>
          <a:bodyPr/>
          <a:lstStyle/>
          <a:p>
            <a:fld id="{515A1B19-A6DB-6343-AEEA-D4983C5A55B6}" type="slidenum">
              <a:rPr lang="en-US" smtClean="0"/>
              <a:pPr/>
              <a:t>‹#›</a:t>
            </a:fld>
            <a:endParaRPr lang="en-US"/>
          </a:p>
        </p:txBody>
      </p:sp>
      <p:sp>
        <p:nvSpPr>
          <p:cNvPr id="5" name="Title 1">
            <a:extLst>
              <a:ext uri="{FF2B5EF4-FFF2-40B4-BE49-F238E27FC236}">
                <a16:creationId xmlns:a16="http://schemas.microsoft.com/office/drawing/2014/main" id="{972B5ADB-0074-40E5-8B12-55067199965E}"/>
              </a:ext>
            </a:extLst>
          </p:cNvPr>
          <p:cNvSpPr>
            <a:spLocks noGrp="1"/>
          </p:cNvSpPr>
          <p:nvPr>
            <p:ph type="title" hasCustomPrompt="1"/>
          </p:nvPr>
        </p:nvSpPr>
        <p:spPr>
          <a:xfrm>
            <a:off x="863602" y="2102215"/>
            <a:ext cx="7740650" cy="935035"/>
          </a:xfrm>
        </p:spPr>
        <p:txBody>
          <a:bodyPr anchor="t" anchorCtr="0">
            <a:normAutofit/>
          </a:bodyPr>
          <a:lstStyle>
            <a:lvl1pPr>
              <a:defRPr sz="2400">
                <a:solidFill>
                  <a:srgbClr val="2E6378"/>
                </a:solidFill>
              </a:defRPr>
            </a:lvl1pPr>
          </a:lstStyle>
          <a:p>
            <a:r>
              <a:rPr lang="en-US"/>
              <a:t>Slide title</a:t>
            </a:r>
          </a:p>
        </p:txBody>
      </p:sp>
      <p:sp>
        <p:nvSpPr>
          <p:cNvPr id="7" name="Text Placeholder 6">
            <a:extLst>
              <a:ext uri="{FF2B5EF4-FFF2-40B4-BE49-F238E27FC236}">
                <a16:creationId xmlns:a16="http://schemas.microsoft.com/office/drawing/2014/main" id="{41FEB5E5-4356-420C-BEA4-880E5C0104A4}"/>
              </a:ext>
            </a:extLst>
          </p:cNvPr>
          <p:cNvSpPr>
            <a:spLocks noGrp="1"/>
          </p:cNvSpPr>
          <p:nvPr>
            <p:ph type="body" sz="quarter" idx="12"/>
          </p:nvPr>
        </p:nvSpPr>
        <p:spPr>
          <a:xfrm>
            <a:off x="779228" y="3195737"/>
            <a:ext cx="7825022" cy="1956711"/>
          </a:xfrm>
          <a:prstGeom prst="rect">
            <a:avLst/>
          </a:prstGeom>
        </p:spPr>
        <p:txBody>
          <a:bodyPr/>
          <a:lstStyle>
            <a:lvl1pPr>
              <a:defRPr sz="18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Tree>
    <p:extLst>
      <p:ext uri="{BB962C8B-B14F-4D97-AF65-F5344CB8AC3E}">
        <p14:creationId xmlns:p14="http://schemas.microsoft.com/office/powerpoint/2010/main" val="16309038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Rectangle 6"/>
          <p:cNvSpPr/>
          <p:nvPr userDrawn="1"/>
        </p:nvSpPr>
        <p:spPr>
          <a:xfrm>
            <a:off x="0" y="1217615"/>
            <a:ext cx="9144000" cy="3914775"/>
          </a:xfrm>
          <a:prstGeom prst="rect">
            <a:avLst/>
          </a:prstGeom>
          <a:solidFill>
            <a:srgbClr val="407A9E"/>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solidFill>
                <a:srgbClr val="2F516A"/>
              </a:solidFill>
              <a:latin typeface="Verdana" panose="020B0604030504040204" pitchFamily="34" charset="0"/>
            </a:endParaRPr>
          </a:p>
        </p:txBody>
      </p:sp>
      <p:sp>
        <p:nvSpPr>
          <p:cNvPr id="20" name="Subtitle 2"/>
          <p:cNvSpPr>
            <a:spLocks noGrp="1"/>
          </p:cNvSpPr>
          <p:nvPr>
            <p:ph type="subTitle" idx="1"/>
          </p:nvPr>
        </p:nvSpPr>
        <p:spPr>
          <a:xfrm>
            <a:off x="472143" y="257560"/>
            <a:ext cx="4783240" cy="595298"/>
          </a:xfrm>
          <a:prstGeom prst="rect">
            <a:avLst/>
          </a:prstGeom>
        </p:spPr>
        <p:txBody>
          <a:bodyPr tIns="0" bIns="0" anchor="ctr">
            <a:normAutofit/>
          </a:bodyPr>
          <a:lstStyle>
            <a:lvl1pPr marL="0" indent="0" algn="l">
              <a:spcBef>
                <a:spcPts val="0"/>
              </a:spcBef>
              <a:spcAft>
                <a:spcPts val="200"/>
              </a:spcAft>
              <a:buNone/>
              <a:defRPr sz="1400" b="1" i="0" kern="1200" cap="none" spc="30" baseline="0">
                <a:solidFill>
                  <a:srgbClr val="3B1C15"/>
                </a:solidFill>
                <a:latin typeface="Verdana" panose="020B0604030504040204" pitchFamily="34" charset="0"/>
                <a:cs typeface="Verdana" panose="020B060403050404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2" name="Title 1"/>
          <p:cNvSpPr>
            <a:spLocks noGrp="1"/>
          </p:cNvSpPr>
          <p:nvPr>
            <p:ph type="ctrTitle"/>
          </p:nvPr>
        </p:nvSpPr>
        <p:spPr>
          <a:xfrm>
            <a:off x="457201" y="1606200"/>
            <a:ext cx="6714565" cy="2756646"/>
          </a:xfrm>
          <a:prstGeom prst="rect">
            <a:avLst/>
          </a:prstGeom>
        </p:spPr>
        <p:txBody>
          <a:bodyPr anchor="t" anchorCtr="0">
            <a:noAutofit/>
          </a:bodyPr>
          <a:lstStyle>
            <a:lvl1pPr algn="l">
              <a:lnSpc>
                <a:spcPct val="90000"/>
              </a:lnSpc>
              <a:defRPr sz="3200" b="0" i="0" kern="0" cap="none" spc="50" baseline="0">
                <a:solidFill>
                  <a:schemeClr val="bg1"/>
                </a:solidFill>
                <a:latin typeface="Verdana" panose="020B0604030504040204" pitchFamily="34" charset="0"/>
                <a:cs typeface="Verdana" panose="020B0604030504040204" pitchFamily="34" charset="0"/>
              </a:defRPr>
            </a:lvl1pPr>
          </a:lstStyle>
          <a:p>
            <a:r>
              <a:rPr lang="en-US"/>
              <a:t>Click to edit Master title style</a:t>
            </a:r>
          </a:p>
        </p:txBody>
      </p:sp>
      <p:sp>
        <p:nvSpPr>
          <p:cNvPr id="5" name="Text Placeholder 4"/>
          <p:cNvSpPr>
            <a:spLocks noGrp="1"/>
          </p:cNvSpPr>
          <p:nvPr>
            <p:ph type="body" sz="quarter" idx="10"/>
          </p:nvPr>
        </p:nvSpPr>
        <p:spPr>
          <a:xfrm>
            <a:off x="457201" y="6499369"/>
            <a:ext cx="6700837" cy="345564"/>
          </a:xfrm>
          <a:prstGeom prst="rect">
            <a:avLst/>
          </a:prstGeom>
        </p:spPr>
        <p:txBody>
          <a:bodyPr/>
          <a:lstStyle>
            <a:lvl1pPr marL="0" indent="0">
              <a:buNone/>
              <a:defRPr sz="1400" baseline="0">
                <a:solidFill>
                  <a:srgbClr val="2F516A"/>
                </a:solidFill>
                <a:latin typeface="Verdana" panose="020B0604030504040204" pitchFamily="34" charset="0"/>
              </a:defRPr>
            </a:lvl1pPr>
          </a:lstStyle>
          <a:p>
            <a:pPr lvl="0"/>
            <a:r>
              <a:rPr lang="en-US"/>
              <a:t>Click to edit Master text styles</a:t>
            </a:r>
          </a:p>
        </p:txBody>
      </p:sp>
    </p:spTree>
    <p:extLst>
      <p:ext uri="{BB962C8B-B14F-4D97-AF65-F5344CB8AC3E}">
        <p14:creationId xmlns:p14="http://schemas.microsoft.com/office/powerpoint/2010/main" val="813641712"/>
      </p:ext>
    </p:extLst>
  </p:cSld>
  <p:clrMapOvr>
    <a:masterClrMapping/>
  </p:clrMapOvr>
  <p:transition spd="med">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Bodycopy FullPage">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863601" y="981077"/>
            <a:ext cx="7740650" cy="832461"/>
          </a:xfrm>
        </p:spPr>
        <p:txBody>
          <a:bodyPr anchor="t" anchorCtr="0">
            <a:normAutofit/>
          </a:bodyPr>
          <a:lstStyle>
            <a:lvl1pPr>
              <a:defRPr sz="2400">
                <a:solidFill>
                  <a:srgbClr val="008DAD"/>
                </a:solidFill>
              </a:defRPr>
            </a:lvl1pPr>
          </a:lstStyle>
          <a:p>
            <a:r>
              <a:rPr lang="en-US"/>
              <a:t>Slide title</a:t>
            </a:r>
          </a:p>
        </p:txBody>
      </p:sp>
      <p:sp>
        <p:nvSpPr>
          <p:cNvPr id="5" name="Text Placeholder 2"/>
          <p:cNvSpPr>
            <a:spLocks noGrp="1"/>
          </p:cNvSpPr>
          <p:nvPr>
            <p:ph type="body" idx="1" hasCustomPrompt="1"/>
          </p:nvPr>
        </p:nvSpPr>
        <p:spPr>
          <a:xfrm>
            <a:off x="863601" y="1916114"/>
            <a:ext cx="7740650" cy="4295774"/>
          </a:xfrm>
          <a:prstGeom prst="rect">
            <a:avLst/>
          </a:prstGeom>
        </p:spPr>
        <p:txBody>
          <a:bodyPr wrap="square" lIns="0" tIns="0" rIns="0" bIns="0"/>
          <a:lstStyle>
            <a:lvl1pPr marL="0" indent="0">
              <a:lnSpc>
                <a:spcPts val="2000"/>
              </a:lnSpc>
              <a:spcBef>
                <a:spcPts val="0"/>
              </a:spcBef>
              <a:spcAft>
                <a:spcPts val="600"/>
              </a:spcAft>
              <a:buNone/>
              <a:defRPr sz="1800" baseline="0">
                <a:solidFill>
                  <a:srgbClr val="717073"/>
                </a:solidFill>
                <a:latin typeface="Verdana" charset="0"/>
                <a:ea typeface="Verdana" charset="0"/>
                <a:cs typeface="Verdana"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Body copy</a:t>
            </a:r>
          </a:p>
        </p:txBody>
      </p:sp>
      <p:sp>
        <p:nvSpPr>
          <p:cNvPr id="4" name="Footer Placeholder 3"/>
          <p:cNvSpPr>
            <a:spLocks noGrp="1"/>
          </p:cNvSpPr>
          <p:nvPr>
            <p:ph type="ftr" sz="quarter" idx="10"/>
          </p:nvPr>
        </p:nvSpPr>
        <p:spPr>
          <a:xfrm>
            <a:off x="863601" y="6356352"/>
            <a:ext cx="5251450" cy="535433"/>
          </a:xfrm>
        </p:spPr>
        <p:txBody>
          <a:bodyPr/>
          <a:lstStyle/>
          <a:p>
            <a:r>
              <a:rPr lang="en-CA"/>
              <a:t>Office of the Chief Accountant</a:t>
            </a:r>
            <a:endParaRPr lang="en-US"/>
          </a:p>
        </p:txBody>
      </p:sp>
      <p:sp>
        <p:nvSpPr>
          <p:cNvPr id="6" name="Slide Number Placeholder 5"/>
          <p:cNvSpPr>
            <a:spLocks noGrp="1"/>
          </p:cNvSpPr>
          <p:nvPr>
            <p:ph type="sldNum" sz="quarter" idx="11"/>
          </p:nvPr>
        </p:nvSpPr>
        <p:spPr/>
        <p:txBody>
          <a:bodyPr/>
          <a:lstStyle>
            <a:lvl1pPr>
              <a:defRPr sz="1100"/>
            </a:lvl1pPr>
          </a:lstStyle>
          <a:p>
            <a:fld id="{515A1B19-A6DB-6343-AEEA-D4983C5A55B6}" type="slidenum">
              <a:rPr lang="en-US" smtClean="0"/>
              <a:pPr/>
              <a:t>‹#›</a:t>
            </a:fld>
            <a:endParaRPr lang="en-US"/>
          </a:p>
        </p:txBody>
      </p:sp>
    </p:spTree>
    <p:extLst>
      <p:ext uri="{BB962C8B-B14F-4D97-AF65-F5344CB8AC3E}">
        <p14:creationId xmlns:p14="http://schemas.microsoft.com/office/powerpoint/2010/main" val="41157190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8DCACB-C134-48D5-887C-2BC2A5839749}"/>
              </a:ext>
            </a:extLst>
          </p:cNvPr>
          <p:cNvSpPr>
            <a:spLocks noGrp="1"/>
          </p:cNvSpPr>
          <p:nvPr>
            <p:ph type="title"/>
          </p:nvPr>
        </p:nvSpPr>
        <p:spPr/>
        <p:txBody>
          <a:bodyPr/>
          <a:lstStyle/>
          <a:p>
            <a:r>
              <a:rPr lang="en-US"/>
              <a:t>Click to edit Master title style</a:t>
            </a:r>
            <a:endParaRPr lang="en-CA"/>
          </a:p>
        </p:txBody>
      </p:sp>
      <p:sp>
        <p:nvSpPr>
          <p:cNvPr id="3" name="Footer Placeholder 2">
            <a:extLst>
              <a:ext uri="{FF2B5EF4-FFF2-40B4-BE49-F238E27FC236}">
                <a16:creationId xmlns:a16="http://schemas.microsoft.com/office/drawing/2014/main" id="{314B038E-D668-44D9-85AD-7449A9FD653B}"/>
              </a:ext>
            </a:extLst>
          </p:cNvPr>
          <p:cNvSpPr>
            <a:spLocks noGrp="1"/>
          </p:cNvSpPr>
          <p:nvPr>
            <p:ph type="ftr" sz="quarter" idx="10"/>
          </p:nvPr>
        </p:nvSpPr>
        <p:spPr/>
        <p:txBody>
          <a:bodyPr/>
          <a:lstStyle/>
          <a:p>
            <a:r>
              <a:rPr lang="en-CA"/>
              <a:t>Office of the Chief Accountant</a:t>
            </a:r>
            <a:endParaRPr lang="en-US"/>
          </a:p>
        </p:txBody>
      </p:sp>
      <p:sp>
        <p:nvSpPr>
          <p:cNvPr id="4" name="Slide Number Placeholder 3">
            <a:extLst>
              <a:ext uri="{FF2B5EF4-FFF2-40B4-BE49-F238E27FC236}">
                <a16:creationId xmlns:a16="http://schemas.microsoft.com/office/drawing/2014/main" id="{AF5DC706-7398-44FF-95D9-E8DFAECC3BDB}"/>
              </a:ext>
            </a:extLst>
          </p:cNvPr>
          <p:cNvSpPr>
            <a:spLocks noGrp="1"/>
          </p:cNvSpPr>
          <p:nvPr>
            <p:ph type="sldNum" sz="quarter" idx="11"/>
          </p:nvPr>
        </p:nvSpPr>
        <p:spPr/>
        <p:txBody>
          <a:bodyPr/>
          <a:lstStyle>
            <a:lvl1pPr>
              <a:defRPr sz="1100"/>
            </a:lvl1pPr>
          </a:lstStyle>
          <a:p>
            <a:fld id="{515A1B19-A6DB-6343-AEEA-D4983C5A55B6}" type="slidenum">
              <a:rPr lang="en-US" smtClean="0"/>
              <a:pPr/>
              <a:t>‹#›</a:t>
            </a:fld>
            <a:endParaRPr lang="en-US"/>
          </a:p>
        </p:txBody>
      </p:sp>
    </p:spTree>
    <p:extLst>
      <p:ext uri="{BB962C8B-B14F-4D97-AF65-F5344CB8AC3E}">
        <p14:creationId xmlns:p14="http://schemas.microsoft.com/office/powerpoint/2010/main" val="314266918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bullets02">
    <p:spTree>
      <p:nvGrpSpPr>
        <p:cNvPr id="1" name=""/>
        <p:cNvGrpSpPr/>
        <p:nvPr/>
      </p:nvGrpSpPr>
      <p:grpSpPr>
        <a:xfrm>
          <a:off x="0" y="0"/>
          <a:ext cx="0" cy="0"/>
          <a:chOff x="0" y="0"/>
          <a:chExt cx="0" cy="0"/>
        </a:xfrm>
      </p:grpSpPr>
      <p:sp>
        <p:nvSpPr>
          <p:cNvPr id="8" name="Title 1"/>
          <p:cNvSpPr>
            <a:spLocks noGrp="1"/>
          </p:cNvSpPr>
          <p:nvPr>
            <p:ph type="title" hasCustomPrompt="1"/>
          </p:nvPr>
        </p:nvSpPr>
        <p:spPr>
          <a:xfrm>
            <a:off x="863601" y="981077"/>
            <a:ext cx="7740650" cy="912227"/>
          </a:xfrm>
        </p:spPr>
        <p:txBody>
          <a:bodyPr anchor="t" anchorCtr="0">
            <a:normAutofit/>
          </a:bodyPr>
          <a:lstStyle>
            <a:lvl1pPr>
              <a:lnSpc>
                <a:spcPts val="2600"/>
              </a:lnSpc>
              <a:defRPr sz="2400">
                <a:solidFill>
                  <a:srgbClr val="008DAD"/>
                </a:solidFill>
              </a:defRPr>
            </a:lvl1pPr>
          </a:lstStyle>
          <a:p>
            <a:r>
              <a:rPr lang="en-US"/>
              <a:t>Slide title</a:t>
            </a:r>
          </a:p>
        </p:txBody>
      </p:sp>
      <p:sp>
        <p:nvSpPr>
          <p:cNvPr id="9" name="Text Placeholder 2"/>
          <p:cNvSpPr>
            <a:spLocks noGrp="1"/>
          </p:cNvSpPr>
          <p:nvPr>
            <p:ph type="body" idx="1" hasCustomPrompt="1"/>
          </p:nvPr>
        </p:nvSpPr>
        <p:spPr>
          <a:xfrm>
            <a:off x="863601" y="1916114"/>
            <a:ext cx="7740650" cy="887472"/>
          </a:xfrm>
          <a:prstGeom prst="rect">
            <a:avLst/>
          </a:prstGeom>
        </p:spPr>
        <p:txBody>
          <a:bodyPr lIns="0" tIns="0" rIns="0" bIns="0"/>
          <a:lstStyle>
            <a:lvl1pPr marL="0" indent="0">
              <a:lnSpc>
                <a:spcPts val="2000"/>
              </a:lnSpc>
              <a:spcBef>
                <a:spcPts val="0"/>
              </a:spcBef>
              <a:spcAft>
                <a:spcPts val="600"/>
              </a:spcAft>
              <a:buNone/>
              <a:defRPr sz="1800">
                <a:solidFill>
                  <a:srgbClr val="717073"/>
                </a:solidFill>
                <a:latin typeface="Verdana" charset="0"/>
                <a:ea typeface="Verdana" charset="0"/>
                <a:cs typeface="Verdana"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Body copy</a:t>
            </a:r>
          </a:p>
        </p:txBody>
      </p:sp>
      <p:sp>
        <p:nvSpPr>
          <p:cNvPr id="3" name="Text Placeholder 2"/>
          <p:cNvSpPr>
            <a:spLocks noGrp="1"/>
          </p:cNvSpPr>
          <p:nvPr>
            <p:ph type="body" sz="quarter" idx="13"/>
          </p:nvPr>
        </p:nvSpPr>
        <p:spPr>
          <a:xfrm>
            <a:off x="863600" y="2908300"/>
            <a:ext cx="6614633" cy="3190876"/>
          </a:xfrm>
          <a:prstGeom prst="rect">
            <a:avLst/>
          </a:prstGeom>
        </p:spPr>
        <p:txBody>
          <a:bodyPr lIns="0" tIns="0" rIns="0" bIns="0"/>
          <a:lstStyle>
            <a:lvl1pPr>
              <a:lnSpc>
                <a:spcPts val="1800"/>
              </a:lnSpc>
              <a:spcBef>
                <a:spcPts val="0"/>
              </a:spcBef>
              <a:spcAft>
                <a:spcPts val="600"/>
              </a:spcAft>
              <a:buClr>
                <a:schemeClr val="accent2"/>
              </a:buClr>
              <a:defRPr sz="1800" baseline="0">
                <a:solidFill>
                  <a:srgbClr val="717073"/>
                </a:solidFill>
                <a:latin typeface="Verdana" charset="0"/>
                <a:ea typeface="Verdana" charset="0"/>
                <a:cs typeface="Verdana" charset="0"/>
              </a:defRPr>
            </a:lvl1pPr>
            <a:lvl2pPr>
              <a:lnSpc>
                <a:spcPts val="1800"/>
              </a:lnSpc>
              <a:spcBef>
                <a:spcPts val="0"/>
              </a:spcBef>
              <a:spcAft>
                <a:spcPts val="600"/>
              </a:spcAft>
              <a:buClr>
                <a:schemeClr val="accent5"/>
              </a:buClr>
              <a:defRPr sz="1800" baseline="0">
                <a:solidFill>
                  <a:srgbClr val="717073"/>
                </a:solidFill>
                <a:latin typeface="Verdana" charset="0"/>
                <a:ea typeface="Verdana" charset="0"/>
                <a:cs typeface="Verdana" charset="0"/>
              </a:defRPr>
            </a:lvl2pPr>
            <a:lvl3pPr>
              <a:lnSpc>
                <a:spcPts val="1800"/>
              </a:lnSpc>
              <a:spcBef>
                <a:spcPts val="0"/>
              </a:spcBef>
              <a:spcAft>
                <a:spcPts val="600"/>
              </a:spcAft>
              <a:defRPr sz="1800" baseline="0">
                <a:solidFill>
                  <a:srgbClr val="717073"/>
                </a:solidFill>
                <a:latin typeface="Verdana" charset="0"/>
                <a:ea typeface="Verdana" charset="0"/>
                <a:cs typeface="Verdana" charset="0"/>
              </a:defRPr>
            </a:lvl3pPr>
            <a:lvl4pPr>
              <a:lnSpc>
                <a:spcPts val="1800"/>
              </a:lnSpc>
              <a:spcBef>
                <a:spcPts val="0"/>
              </a:spcBef>
              <a:spcAft>
                <a:spcPts val="600"/>
              </a:spcAft>
              <a:defRPr sz="1800" baseline="0">
                <a:solidFill>
                  <a:srgbClr val="717073"/>
                </a:solidFill>
                <a:latin typeface="Verdana" charset="0"/>
                <a:ea typeface="Verdana" charset="0"/>
                <a:cs typeface="Verdana" charset="0"/>
              </a:defRPr>
            </a:lvl4pPr>
            <a:lvl5pPr>
              <a:lnSpc>
                <a:spcPts val="1800"/>
              </a:lnSpc>
              <a:spcBef>
                <a:spcPts val="0"/>
              </a:spcBef>
              <a:spcAft>
                <a:spcPts val="600"/>
              </a:spcAft>
              <a:defRPr sz="1800" baseline="0">
                <a:solidFill>
                  <a:srgbClr val="717073"/>
                </a:solidFill>
                <a:latin typeface="Verdana" charset="0"/>
                <a:ea typeface="Verdana" charset="0"/>
                <a:cs typeface="Verdana"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p:cNvSpPr>
            <a:spLocks noGrp="1"/>
          </p:cNvSpPr>
          <p:nvPr>
            <p:ph type="ftr" sz="quarter" idx="14"/>
          </p:nvPr>
        </p:nvSpPr>
        <p:spPr>
          <a:xfrm>
            <a:off x="863601" y="6356352"/>
            <a:ext cx="5251450" cy="535433"/>
          </a:xfrm>
        </p:spPr>
        <p:txBody>
          <a:bodyPr/>
          <a:lstStyle/>
          <a:p>
            <a:r>
              <a:rPr lang="en-CA"/>
              <a:t>Office of the Chief Accountant</a:t>
            </a:r>
            <a:endParaRPr lang="en-US"/>
          </a:p>
        </p:txBody>
      </p:sp>
      <p:sp>
        <p:nvSpPr>
          <p:cNvPr id="5" name="Slide Number Placeholder 4"/>
          <p:cNvSpPr>
            <a:spLocks noGrp="1"/>
          </p:cNvSpPr>
          <p:nvPr>
            <p:ph type="sldNum" sz="quarter" idx="15"/>
          </p:nvPr>
        </p:nvSpPr>
        <p:spPr/>
        <p:txBody>
          <a:bodyPr/>
          <a:lstStyle>
            <a:lvl1pPr>
              <a:defRPr sz="1100"/>
            </a:lvl1pPr>
          </a:lstStyle>
          <a:p>
            <a:fld id="{515A1B19-A6DB-6343-AEEA-D4983C5A55B6}" type="slidenum">
              <a:rPr lang="en-US" smtClean="0"/>
              <a:pPr/>
              <a:t>‹#›</a:t>
            </a:fld>
            <a:endParaRPr lang="en-US"/>
          </a:p>
        </p:txBody>
      </p:sp>
    </p:spTree>
    <p:extLst>
      <p:ext uri="{BB962C8B-B14F-4D97-AF65-F5344CB8AC3E}">
        <p14:creationId xmlns:p14="http://schemas.microsoft.com/office/powerpoint/2010/main" val="85953548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Sample_Title_Slide_1">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A26299E-3FD4-4447-B165-1FCD2D94DE44}" type="slidenum">
              <a:rPr lang="en-US" smtClean="0"/>
              <a:pPr/>
              <a:t>‹#›</a:t>
            </a:fld>
            <a:endParaRPr lang="en-US" dirty="0"/>
          </a:p>
        </p:txBody>
      </p:sp>
      <p:pic>
        <p:nvPicPr>
          <p:cNvPr id="4" name="Picture Placeholder 90"/>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bwMode="ltGray">
          <a:xfrm>
            <a:off x="0" y="0"/>
            <a:ext cx="9144000" cy="6870700"/>
          </a:xfrm>
          <a:prstGeom prst="rect">
            <a:avLst/>
          </a:prstGeom>
        </p:spPr>
      </p:pic>
      <p:sp>
        <p:nvSpPr>
          <p:cNvPr id="5" name="object 5"/>
          <p:cNvSpPr/>
          <p:nvPr userDrawn="1"/>
        </p:nvSpPr>
        <p:spPr bwMode="ltGray">
          <a:xfrm>
            <a:off x="1" y="1271954"/>
            <a:ext cx="4571999" cy="2567051"/>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rgbClr val="DD0032">
              <a:alpha val="89804"/>
            </a:srgbClr>
          </a:solidFill>
        </p:spPr>
        <p:txBody>
          <a:bodyPr wrap="square" lIns="0" tIns="0" rIns="0" bIns="0" rtlCol="0"/>
          <a:lstStyle/>
          <a:p>
            <a:endParaRPr sz="1350" dirty="0"/>
          </a:p>
        </p:txBody>
      </p:sp>
      <p:sp>
        <p:nvSpPr>
          <p:cNvPr id="6" name="Rectangle 5"/>
          <p:cNvSpPr/>
          <p:nvPr userDrawn="1"/>
        </p:nvSpPr>
        <p:spPr bwMode="ltGray">
          <a:xfrm>
            <a:off x="1" y="3839005"/>
            <a:ext cx="4571999" cy="1747043"/>
          </a:xfrm>
          <a:prstGeom prst="rect">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9" name="Group 8">
            <a:extLst>
              <a:ext uri="{FF2B5EF4-FFF2-40B4-BE49-F238E27FC236}">
                <a16:creationId xmlns:a16="http://schemas.microsoft.com/office/drawing/2014/main" id="{428DAAF0-F260-40E7-86B5-E6B42E56110B}"/>
              </a:ext>
            </a:extLst>
          </p:cNvPr>
          <p:cNvGrpSpPr/>
          <p:nvPr userDrawn="1"/>
        </p:nvGrpSpPr>
        <p:grpSpPr>
          <a:xfrm>
            <a:off x="256730" y="4257434"/>
            <a:ext cx="1615749" cy="910185"/>
            <a:chOff x="342306" y="4542399"/>
            <a:chExt cx="2154332" cy="910185"/>
          </a:xfrm>
        </p:grpSpPr>
        <p:grpSp>
          <p:nvGrpSpPr>
            <p:cNvPr id="10" name="Group 9">
              <a:extLst>
                <a:ext uri="{FF2B5EF4-FFF2-40B4-BE49-F238E27FC236}">
                  <a16:creationId xmlns:a16="http://schemas.microsoft.com/office/drawing/2014/main" id="{29CB2FC9-D6DF-43C7-95A9-3D9F9D600BDE}"/>
                </a:ext>
              </a:extLst>
            </p:cNvPr>
            <p:cNvGrpSpPr/>
            <p:nvPr userDrawn="1"/>
          </p:nvGrpSpPr>
          <p:grpSpPr>
            <a:xfrm>
              <a:off x="342306" y="4542399"/>
              <a:ext cx="2057650" cy="910185"/>
              <a:chOff x="342306" y="4542399"/>
              <a:chExt cx="2057650" cy="910185"/>
            </a:xfrm>
          </p:grpSpPr>
          <p:grpSp>
            <p:nvGrpSpPr>
              <p:cNvPr id="14" name="Group 13">
                <a:extLst>
                  <a:ext uri="{FF2B5EF4-FFF2-40B4-BE49-F238E27FC236}">
                    <a16:creationId xmlns:a16="http://schemas.microsoft.com/office/drawing/2014/main" id="{89BDF5B0-C1B9-4B7D-BE03-E3D5CAE0DA34}"/>
                  </a:ext>
                </a:extLst>
              </p:cNvPr>
              <p:cNvGrpSpPr/>
              <p:nvPr userDrawn="1"/>
            </p:nvGrpSpPr>
            <p:grpSpPr bwMode="white">
              <a:xfrm>
                <a:off x="1079199" y="4878854"/>
                <a:ext cx="1320757" cy="231412"/>
                <a:chOff x="6989763" y="3648075"/>
                <a:chExt cx="3932237" cy="688975"/>
              </a:xfrm>
              <a:solidFill>
                <a:srgbClr val="FFFFFF"/>
              </a:solidFill>
            </p:grpSpPr>
            <p:sp>
              <p:nvSpPr>
                <p:cNvPr id="81" name="Freeform 5">
                  <a:extLst>
                    <a:ext uri="{FF2B5EF4-FFF2-40B4-BE49-F238E27FC236}">
                      <a16:creationId xmlns:a16="http://schemas.microsoft.com/office/drawing/2014/main" id="{DCACEBB0-96AA-41F8-9A9A-69AA3DA279B4}"/>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2" name="Freeform 6">
                  <a:extLst>
                    <a:ext uri="{FF2B5EF4-FFF2-40B4-BE49-F238E27FC236}">
                      <a16:creationId xmlns:a16="http://schemas.microsoft.com/office/drawing/2014/main" id="{146B7FDB-7166-4B0A-B5D0-BE4253DC88E0}"/>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3" name="Freeform 7">
                  <a:extLst>
                    <a:ext uri="{FF2B5EF4-FFF2-40B4-BE49-F238E27FC236}">
                      <a16:creationId xmlns:a16="http://schemas.microsoft.com/office/drawing/2014/main" id="{68CA5445-ACD7-4306-BBE7-694D64AB8FDB}"/>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4" name="Freeform 8">
                  <a:extLst>
                    <a:ext uri="{FF2B5EF4-FFF2-40B4-BE49-F238E27FC236}">
                      <a16:creationId xmlns:a16="http://schemas.microsoft.com/office/drawing/2014/main" id="{624FD40A-BEF8-4D6C-82F8-9EFBBBBCF096}"/>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5" name="Freeform 9">
                  <a:extLst>
                    <a:ext uri="{FF2B5EF4-FFF2-40B4-BE49-F238E27FC236}">
                      <a16:creationId xmlns:a16="http://schemas.microsoft.com/office/drawing/2014/main" id="{61036A61-00F2-40D4-B8DA-C3F2C71B08B3}"/>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6" name="Freeform 10">
                  <a:extLst>
                    <a:ext uri="{FF2B5EF4-FFF2-40B4-BE49-F238E27FC236}">
                      <a16:creationId xmlns:a16="http://schemas.microsoft.com/office/drawing/2014/main" id="{64A16DE3-FCA2-47B3-AF36-202A5C183AC1}"/>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7" name="Freeform 11">
                  <a:extLst>
                    <a:ext uri="{FF2B5EF4-FFF2-40B4-BE49-F238E27FC236}">
                      <a16:creationId xmlns:a16="http://schemas.microsoft.com/office/drawing/2014/main" id="{BF4AFEC4-59D9-4EA9-8CFC-63B7FBEC465D}"/>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8" name="Freeform 12">
                  <a:extLst>
                    <a:ext uri="{FF2B5EF4-FFF2-40B4-BE49-F238E27FC236}">
                      <a16:creationId xmlns:a16="http://schemas.microsoft.com/office/drawing/2014/main" id="{425407AA-DAC0-4749-B070-48ACD1167052}"/>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9" name="Freeform 13">
                  <a:extLst>
                    <a:ext uri="{FF2B5EF4-FFF2-40B4-BE49-F238E27FC236}">
                      <a16:creationId xmlns:a16="http://schemas.microsoft.com/office/drawing/2014/main" id="{EC66CB93-E2DB-4F8B-ACC5-2FF9E16D6C2F}"/>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90" name="Oval 14">
                  <a:extLst>
                    <a:ext uri="{FF2B5EF4-FFF2-40B4-BE49-F238E27FC236}">
                      <a16:creationId xmlns:a16="http://schemas.microsoft.com/office/drawing/2014/main" id="{6AED9898-0959-40EC-AAF7-EE5566C51CD0}"/>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5" name="Group 14">
                <a:extLst>
                  <a:ext uri="{FF2B5EF4-FFF2-40B4-BE49-F238E27FC236}">
                    <a16:creationId xmlns:a16="http://schemas.microsoft.com/office/drawing/2014/main" id="{87957A71-7ED5-40DD-AE4E-D74FB1EA20CD}"/>
                  </a:ext>
                </a:extLst>
              </p:cNvPr>
              <p:cNvGrpSpPr/>
              <p:nvPr userDrawn="1"/>
            </p:nvGrpSpPr>
            <p:grpSpPr bwMode="white">
              <a:xfrm>
                <a:off x="564121" y="4756749"/>
                <a:ext cx="419634" cy="481486"/>
                <a:chOff x="5456238" y="3284538"/>
                <a:chExt cx="1249362" cy="1433512"/>
              </a:xfrm>
              <a:solidFill>
                <a:srgbClr val="DD0031"/>
              </a:solidFill>
            </p:grpSpPr>
            <p:grpSp>
              <p:nvGrpSpPr>
                <p:cNvPr id="60" name="Group 59">
                  <a:extLst>
                    <a:ext uri="{FF2B5EF4-FFF2-40B4-BE49-F238E27FC236}">
                      <a16:creationId xmlns:a16="http://schemas.microsoft.com/office/drawing/2014/main" id="{7B30B8BB-FE89-4112-8CCB-A2C2BC988E47}"/>
                    </a:ext>
                  </a:extLst>
                </p:cNvPr>
                <p:cNvGrpSpPr/>
                <p:nvPr userDrawn="1"/>
              </p:nvGrpSpPr>
              <p:grpSpPr bwMode="white">
                <a:xfrm>
                  <a:off x="5456238" y="3284538"/>
                  <a:ext cx="1249362" cy="1433512"/>
                  <a:chOff x="5456238" y="3284538"/>
                  <a:chExt cx="1249362" cy="1433512"/>
                </a:xfrm>
                <a:grpFill/>
              </p:grpSpPr>
              <p:sp>
                <p:nvSpPr>
                  <p:cNvPr id="62" name="Oval 15">
                    <a:extLst>
                      <a:ext uri="{FF2B5EF4-FFF2-40B4-BE49-F238E27FC236}">
                        <a16:creationId xmlns:a16="http://schemas.microsoft.com/office/drawing/2014/main" id="{47B9E119-D766-40E2-BA7B-A0D753C8624E}"/>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3" name="Oval 16">
                    <a:extLst>
                      <a:ext uri="{FF2B5EF4-FFF2-40B4-BE49-F238E27FC236}">
                        <a16:creationId xmlns:a16="http://schemas.microsoft.com/office/drawing/2014/main" id="{AFB336E9-9BC5-4FE1-B7A8-0A9BFB98CB73}"/>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4" name="Oval 17">
                    <a:extLst>
                      <a:ext uri="{FF2B5EF4-FFF2-40B4-BE49-F238E27FC236}">
                        <a16:creationId xmlns:a16="http://schemas.microsoft.com/office/drawing/2014/main" id="{AF39909E-7965-4304-B942-312A8283B25C}"/>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5" name="Freeform 18">
                    <a:extLst>
                      <a:ext uri="{FF2B5EF4-FFF2-40B4-BE49-F238E27FC236}">
                        <a16:creationId xmlns:a16="http://schemas.microsoft.com/office/drawing/2014/main" id="{9FD26181-A3B2-4F04-9412-E86EA48EF378}"/>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6" name="Freeform 19">
                    <a:extLst>
                      <a:ext uri="{FF2B5EF4-FFF2-40B4-BE49-F238E27FC236}">
                        <a16:creationId xmlns:a16="http://schemas.microsoft.com/office/drawing/2014/main" id="{164B97F9-8EF8-4BBA-A172-964AB1D63369}"/>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7" name="Freeform 20">
                    <a:extLst>
                      <a:ext uri="{FF2B5EF4-FFF2-40B4-BE49-F238E27FC236}">
                        <a16:creationId xmlns:a16="http://schemas.microsoft.com/office/drawing/2014/main" id="{AFF317A0-4178-419F-9FD0-8420380CCFEC}"/>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8" name="Freeform 21">
                    <a:extLst>
                      <a:ext uri="{FF2B5EF4-FFF2-40B4-BE49-F238E27FC236}">
                        <a16:creationId xmlns:a16="http://schemas.microsoft.com/office/drawing/2014/main" id="{40C961E1-A77C-47A5-A378-612244A85BA0}"/>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9" name="Oval 22">
                    <a:extLst>
                      <a:ext uri="{FF2B5EF4-FFF2-40B4-BE49-F238E27FC236}">
                        <a16:creationId xmlns:a16="http://schemas.microsoft.com/office/drawing/2014/main" id="{DD1C361E-0E1E-4370-8134-E2E89EBC7B64}"/>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0" name="Oval 23">
                    <a:extLst>
                      <a:ext uri="{FF2B5EF4-FFF2-40B4-BE49-F238E27FC236}">
                        <a16:creationId xmlns:a16="http://schemas.microsoft.com/office/drawing/2014/main" id="{8D4CDBFD-4E8F-4AE6-B53E-4C9DFDFE29E6}"/>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1" name="Oval 24">
                    <a:extLst>
                      <a:ext uri="{FF2B5EF4-FFF2-40B4-BE49-F238E27FC236}">
                        <a16:creationId xmlns:a16="http://schemas.microsoft.com/office/drawing/2014/main" id="{DCCF7392-CE3C-4290-86F3-3A82FEAD164A}"/>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2" name="Freeform 25">
                    <a:extLst>
                      <a:ext uri="{FF2B5EF4-FFF2-40B4-BE49-F238E27FC236}">
                        <a16:creationId xmlns:a16="http://schemas.microsoft.com/office/drawing/2014/main" id="{A270CBB5-8057-4B49-B9D9-3001138CE8A8}"/>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3" name="Freeform 26">
                    <a:extLst>
                      <a:ext uri="{FF2B5EF4-FFF2-40B4-BE49-F238E27FC236}">
                        <a16:creationId xmlns:a16="http://schemas.microsoft.com/office/drawing/2014/main" id="{40D2DE0D-2896-43A7-996C-48D8D1FB4660}"/>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4" name="Freeform 27">
                    <a:extLst>
                      <a:ext uri="{FF2B5EF4-FFF2-40B4-BE49-F238E27FC236}">
                        <a16:creationId xmlns:a16="http://schemas.microsoft.com/office/drawing/2014/main" id="{A3F5B94C-9463-414A-9627-DE2526BE5A68}"/>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5" name="Freeform 28">
                    <a:extLst>
                      <a:ext uri="{FF2B5EF4-FFF2-40B4-BE49-F238E27FC236}">
                        <a16:creationId xmlns:a16="http://schemas.microsoft.com/office/drawing/2014/main" id="{0FAF19CD-CB5E-4326-B230-248028B6AF98}"/>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6" name="Freeform 29">
                    <a:extLst>
                      <a:ext uri="{FF2B5EF4-FFF2-40B4-BE49-F238E27FC236}">
                        <a16:creationId xmlns:a16="http://schemas.microsoft.com/office/drawing/2014/main" id="{71237798-6D05-423A-BE40-73978F1641F0}"/>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7" name="Freeform 30">
                    <a:extLst>
                      <a:ext uri="{FF2B5EF4-FFF2-40B4-BE49-F238E27FC236}">
                        <a16:creationId xmlns:a16="http://schemas.microsoft.com/office/drawing/2014/main" id="{8AB5B4D9-6982-4B83-9210-A2F4408DBE41}"/>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8" name="Freeform 32">
                    <a:extLst>
                      <a:ext uri="{FF2B5EF4-FFF2-40B4-BE49-F238E27FC236}">
                        <a16:creationId xmlns:a16="http://schemas.microsoft.com/office/drawing/2014/main" id="{2B57E8FF-84BE-4D69-945C-A40A2905AA3A}"/>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9" name="Freeform 33">
                    <a:extLst>
                      <a:ext uri="{FF2B5EF4-FFF2-40B4-BE49-F238E27FC236}">
                        <a16:creationId xmlns:a16="http://schemas.microsoft.com/office/drawing/2014/main" id="{84D857DD-457A-4E88-8E9B-BA1CC669F7F9}"/>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80" name="Freeform 34">
                    <a:extLst>
                      <a:ext uri="{FF2B5EF4-FFF2-40B4-BE49-F238E27FC236}">
                        <a16:creationId xmlns:a16="http://schemas.microsoft.com/office/drawing/2014/main" id="{25AA9F3F-53BC-468B-9397-EF3B0941F6F2}"/>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61" name="Freeform 31">
                  <a:extLst>
                    <a:ext uri="{FF2B5EF4-FFF2-40B4-BE49-F238E27FC236}">
                      <a16:creationId xmlns:a16="http://schemas.microsoft.com/office/drawing/2014/main" id="{719157ED-1BA9-4FA6-A5E8-F7FA3694C6B9}"/>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6" name="Group 15">
                <a:extLst>
                  <a:ext uri="{FF2B5EF4-FFF2-40B4-BE49-F238E27FC236}">
                    <a16:creationId xmlns:a16="http://schemas.microsoft.com/office/drawing/2014/main" id="{DC5D3DE0-59C5-4E2D-80A9-0050222BC59D}"/>
                  </a:ext>
                </a:extLst>
              </p:cNvPr>
              <p:cNvGrpSpPr/>
              <p:nvPr userDrawn="1"/>
            </p:nvGrpSpPr>
            <p:grpSpPr bwMode="white">
              <a:xfrm>
                <a:off x="342306" y="4542399"/>
                <a:ext cx="720896" cy="910185"/>
                <a:chOff x="4795838" y="2646363"/>
                <a:chExt cx="2146299" cy="2709862"/>
              </a:xfrm>
              <a:solidFill>
                <a:srgbClr val="A2ACAB"/>
              </a:solidFill>
            </p:grpSpPr>
            <p:sp>
              <p:nvSpPr>
                <p:cNvPr id="17" name="Oval 35">
                  <a:extLst>
                    <a:ext uri="{FF2B5EF4-FFF2-40B4-BE49-F238E27FC236}">
                      <a16:creationId xmlns:a16="http://schemas.microsoft.com/office/drawing/2014/main" id="{836BF28D-D593-4683-BA31-45479B1179FC}"/>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 name="Oval 36">
                  <a:extLst>
                    <a:ext uri="{FF2B5EF4-FFF2-40B4-BE49-F238E27FC236}">
                      <a16:creationId xmlns:a16="http://schemas.microsoft.com/office/drawing/2014/main" id="{7D9BAEAB-EC74-4C92-B36F-B89F89BD7D52}"/>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 name="Oval 37">
                  <a:extLst>
                    <a:ext uri="{FF2B5EF4-FFF2-40B4-BE49-F238E27FC236}">
                      <a16:creationId xmlns:a16="http://schemas.microsoft.com/office/drawing/2014/main" id="{52A6B981-530D-488B-BB35-F99E0EACA78D}"/>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 name="Oval 38">
                  <a:extLst>
                    <a:ext uri="{FF2B5EF4-FFF2-40B4-BE49-F238E27FC236}">
                      <a16:creationId xmlns:a16="http://schemas.microsoft.com/office/drawing/2014/main" id="{3DBF7051-6379-4F2C-B7C1-8F040F76BE51}"/>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 name="Oval 39">
                  <a:extLst>
                    <a:ext uri="{FF2B5EF4-FFF2-40B4-BE49-F238E27FC236}">
                      <a16:creationId xmlns:a16="http://schemas.microsoft.com/office/drawing/2014/main" id="{50B4E71B-0D6B-4603-901E-64471A63E6DD}"/>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 name="Oval 40">
                  <a:extLst>
                    <a:ext uri="{FF2B5EF4-FFF2-40B4-BE49-F238E27FC236}">
                      <a16:creationId xmlns:a16="http://schemas.microsoft.com/office/drawing/2014/main" id="{20BF9DDF-294B-42CC-B33D-4CE94EA1A8C1}"/>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 name="Oval 41">
                  <a:extLst>
                    <a:ext uri="{FF2B5EF4-FFF2-40B4-BE49-F238E27FC236}">
                      <a16:creationId xmlns:a16="http://schemas.microsoft.com/office/drawing/2014/main" id="{CFA5E615-350E-4834-BCBF-86BD665D1669}"/>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4" name="Oval 42">
                  <a:extLst>
                    <a:ext uri="{FF2B5EF4-FFF2-40B4-BE49-F238E27FC236}">
                      <a16:creationId xmlns:a16="http://schemas.microsoft.com/office/drawing/2014/main" id="{3259AF9F-A025-467D-9D6D-807299EC7BAE}"/>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5" name="Freeform 43">
                  <a:extLst>
                    <a:ext uri="{FF2B5EF4-FFF2-40B4-BE49-F238E27FC236}">
                      <a16:creationId xmlns:a16="http://schemas.microsoft.com/office/drawing/2014/main" id="{B5CFC68D-BCC8-4FA7-8151-25C65C340BD6}"/>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 name="Freeform 44">
                  <a:extLst>
                    <a:ext uri="{FF2B5EF4-FFF2-40B4-BE49-F238E27FC236}">
                      <a16:creationId xmlns:a16="http://schemas.microsoft.com/office/drawing/2014/main" id="{6C765F02-5B32-40E9-B39C-0F3D6E3D84D6}"/>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 name="Freeform 45">
                  <a:extLst>
                    <a:ext uri="{FF2B5EF4-FFF2-40B4-BE49-F238E27FC236}">
                      <a16:creationId xmlns:a16="http://schemas.microsoft.com/office/drawing/2014/main" id="{194C8C7E-57C0-4D1D-8F21-505CF0C34F43}"/>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 name="Freeform 46">
                  <a:extLst>
                    <a:ext uri="{FF2B5EF4-FFF2-40B4-BE49-F238E27FC236}">
                      <a16:creationId xmlns:a16="http://schemas.microsoft.com/office/drawing/2014/main" id="{307ED234-6005-4E5F-9974-27C45118002A}"/>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 name="Freeform 47">
                  <a:extLst>
                    <a:ext uri="{FF2B5EF4-FFF2-40B4-BE49-F238E27FC236}">
                      <a16:creationId xmlns:a16="http://schemas.microsoft.com/office/drawing/2014/main" id="{D9ACADAC-0E66-44A3-A5DC-5C607FB1F297}"/>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 name="Oval 48">
                  <a:extLst>
                    <a:ext uri="{FF2B5EF4-FFF2-40B4-BE49-F238E27FC236}">
                      <a16:creationId xmlns:a16="http://schemas.microsoft.com/office/drawing/2014/main" id="{567A4342-6FB6-4D2F-B86F-BB28A2E25A66}"/>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 name="Oval 49">
                  <a:extLst>
                    <a:ext uri="{FF2B5EF4-FFF2-40B4-BE49-F238E27FC236}">
                      <a16:creationId xmlns:a16="http://schemas.microsoft.com/office/drawing/2014/main" id="{EED711BB-043B-4482-90EB-801DDCDC5C06}"/>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2" name="Oval 50">
                  <a:extLst>
                    <a:ext uri="{FF2B5EF4-FFF2-40B4-BE49-F238E27FC236}">
                      <a16:creationId xmlns:a16="http://schemas.microsoft.com/office/drawing/2014/main" id="{70C3AB85-4C19-474F-A1BE-721516E7901A}"/>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3" name="Oval 51">
                  <a:extLst>
                    <a:ext uri="{FF2B5EF4-FFF2-40B4-BE49-F238E27FC236}">
                      <a16:creationId xmlns:a16="http://schemas.microsoft.com/office/drawing/2014/main" id="{9D0C5676-9098-47A6-BE53-66A35957940C}"/>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4" name="Freeform 52">
                  <a:extLst>
                    <a:ext uri="{FF2B5EF4-FFF2-40B4-BE49-F238E27FC236}">
                      <a16:creationId xmlns:a16="http://schemas.microsoft.com/office/drawing/2014/main" id="{54101D5A-C53D-4679-B57E-D88EAEE8D46D}"/>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5" name="Freeform 53">
                  <a:extLst>
                    <a:ext uri="{FF2B5EF4-FFF2-40B4-BE49-F238E27FC236}">
                      <a16:creationId xmlns:a16="http://schemas.microsoft.com/office/drawing/2014/main" id="{88AD83BA-99AF-4719-8E4E-DC21DEC6A0DD}"/>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6" name="Freeform 54">
                  <a:extLst>
                    <a:ext uri="{FF2B5EF4-FFF2-40B4-BE49-F238E27FC236}">
                      <a16:creationId xmlns:a16="http://schemas.microsoft.com/office/drawing/2014/main" id="{468EBD5D-F7E5-4EB2-9545-DA6E72096967}"/>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7" name="Freeform 55">
                  <a:extLst>
                    <a:ext uri="{FF2B5EF4-FFF2-40B4-BE49-F238E27FC236}">
                      <a16:creationId xmlns:a16="http://schemas.microsoft.com/office/drawing/2014/main" id="{348267C9-EFAD-4BCD-A4FF-A3CE9D766E68}"/>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8" name="Freeform 56">
                  <a:extLst>
                    <a:ext uri="{FF2B5EF4-FFF2-40B4-BE49-F238E27FC236}">
                      <a16:creationId xmlns:a16="http://schemas.microsoft.com/office/drawing/2014/main" id="{0C236E3E-675B-4272-AAB1-552B09681518}"/>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9" name="Freeform 57">
                  <a:extLst>
                    <a:ext uri="{FF2B5EF4-FFF2-40B4-BE49-F238E27FC236}">
                      <a16:creationId xmlns:a16="http://schemas.microsoft.com/office/drawing/2014/main" id="{2C5BDCA4-994A-475A-86C5-2FEEB4EBDDCE}"/>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0" name="Freeform 58">
                  <a:extLst>
                    <a:ext uri="{FF2B5EF4-FFF2-40B4-BE49-F238E27FC236}">
                      <a16:creationId xmlns:a16="http://schemas.microsoft.com/office/drawing/2014/main" id="{66F5A207-BD30-4D5A-8DAA-A2C656CB05F7}"/>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1" name="Freeform 59">
                  <a:extLst>
                    <a:ext uri="{FF2B5EF4-FFF2-40B4-BE49-F238E27FC236}">
                      <a16:creationId xmlns:a16="http://schemas.microsoft.com/office/drawing/2014/main" id="{4E4B76D9-1C3C-48E6-8F33-36C85CB0BF60}"/>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2" name="Freeform 60">
                  <a:extLst>
                    <a:ext uri="{FF2B5EF4-FFF2-40B4-BE49-F238E27FC236}">
                      <a16:creationId xmlns:a16="http://schemas.microsoft.com/office/drawing/2014/main" id="{8644CC46-6049-4B84-B609-153030B5A932}"/>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3" name="Freeform 61">
                  <a:extLst>
                    <a:ext uri="{FF2B5EF4-FFF2-40B4-BE49-F238E27FC236}">
                      <a16:creationId xmlns:a16="http://schemas.microsoft.com/office/drawing/2014/main" id="{9463B92B-1071-4F46-BC52-976EE81D04D8}"/>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4" name="Freeform 62">
                  <a:extLst>
                    <a:ext uri="{FF2B5EF4-FFF2-40B4-BE49-F238E27FC236}">
                      <a16:creationId xmlns:a16="http://schemas.microsoft.com/office/drawing/2014/main" id="{A1B47E82-29E4-45C9-97AF-A1BF787EDD05}"/>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5" name="Freeform 63">
                  <a:extLst>
                    <a:ext uri="{FF2B5EF4-FFF2-40B4-BE49-F238E27FC236}">
                      <a16:creationId xmlns:a16="http://schemas.microsoft.com/office/drawing/2014/main" id="{9B1BC741-AEF8-45C9-9260-1907CEE2B80F}"/>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6" name="Freeform 64">
                  <a:extLst>
                    <a:ext uri="{FF2B5EF4-FFF2-40B4-BE49-F238E27FC236}">
                      <a16:creationId xmlns:a16="http://schemas.microsoft.com/office/drawing/2014/main" id="{76AB0A41-AD20-466E-9753-7D057FE45B36}"/>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7" name="Freeform 65">
                  <a:extLst>
                    <a:ext uri="{FF2B5EF4-FFF2-40B4-BE49-F238E27FC236}">
                      <a16:creationId xmlns:a16="http://schemas.microsoft.com/office/drawing/2014/main" id="{0FCF9020-1EF2-4552-96C2-3E0FFB5B471B}"/>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8" name="Freeform 66">
                  <a:extLst>
                    <a:ext uri="{FF2B5EF4-FFF2-40B4-BE49-F238E27FC236}">
                      <a16:creationId xmlns:a16="http://schemas.microsoft.com/office/drawing/2014/main" id="{895F2057-764B-4EA6-9D96-D46A827799DC}"/>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9" name="Freeform 67">
                  <a:extLst>
                    <a:ext uri="{FF2B5EF4-FFF2-40B4-BE49-F238E27FC236}">
                      <a16:creationId xmlns:a16="http://schemas.microsoft.com/office/drawing/2014/main" id="{BEE179E5-A23F-4592-810E-FEF80692C672}"/>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0" name="Freeform 68">
                  <a:extLst>
                    <a:ext uri="{FF2B5EF4-FFF2-40B4-BE49-F238E27FC236}">
                      <a16:creationId xmlns:a16="http://schemas.microsoft.com/office/drawing/2014/main" id="{5A59D300-E05B-406D-97D2-74B888951A8E}"/>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1" name="Freeform 69">
                  <a:extLst>
                    <a:ext uri="{FF2B5EF4-FFF2-40B4-BE49-F238E27FC236}">
                      <a16:creationId xmlns:a16="http://schemas.microsoft.com/office/drawing/2014/main" id="{3F30F248-F1C7-4DE5-9B15-E76F353BF66D}"/>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2" name="Freeform 70">
                  <a:extLst>
                    <a:ext uri="{FF2B5EF4-FFF2-40B4-BE49-F238E27FC236}">
                      <a16:creationId xmlns:a16="http://schemas.microsoft.com/office/drawing/2014/main" id="{150382E9-318E-472C-B733-1472941766F4}"/>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3" name="Freeform 71">
                  <a:extLst>
                    <a:ext uri="{FF2B5EF4-FFF2-40B4-BE49-F238E27FC236}">
                      <a16:creationId xmlns:a16="http://schemas.microsoft.com/office/drawing/2014/main" id="{304EBA34-2570-487F-8F88-8281C9E69D09}"/>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4" name="Freeform 72">
                  <a:extLst>
                    <a:ext uri="{FF2B5EF4-FFF2-40B4-BE49-F238E27FC236}">
                      <a16:creationId xmlns:a16="http://schemas.microsoft.com/office/drawing/2014/main" id="{E7703409-508A-4359-9762-7D38EE312202}"/>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5" name="Freeform 73">
                  <a:extLst>
                    <a:ext uri="{FF2B5EF4-FFF2-40B4-BE49-F238E27FC236}">
                      <a16:creationId xmlns:a16="http://schemas.microsoft.com/office/drawing/2014/main" id="{E7833BF0-4148-4BFF-8AFD-08D5455AFB3B}"/>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6" name="Freeform 74">
                  <a:extLst>
                    <a:ext uri="{FF2B5EF4-FFF2-40B4-BE49-F238E27FC236}">
                      <a16:creationId xmlns:a16="http://schemas.microsoft.com/office/drawing/2014/main" id="{87A2E567-53FD-4F1B-87CE-882D10EF99FA}"/>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7" name="Freeform 75">
                  <a:extLst>
                    <a:ext uri="{FF2B5EF4-FFF2-40B4-BE49-F238E27FC236}">
                      <a16:creationId xmlns:a16="http://schemas.microsoft.com/office/drawing/2014/main" id="{35563445-C391-406A-8A66-DA3F747137FC}"/>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8" name="Freeform 76">
                  <a:extLst>
                    <a:ext uri="{FF2B5EF4-FFF2-40B4-BE49-F238E27FC236}">
                      <a16:creationId xmlns:a16="http://schemas.microsoft.com/office/drawing/2014/main" id="{967F5A72-F36C-4F97-AA6E-4070C7213A36}"/>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9" name="Freeform 77">
                  <a:extLst>
                    <a:ext uri="{FF2B5EF4-FFF2-40B4-BE49-F238E27FC236}">
                      <a16:creationId xmlns:a16="http://schemas.microsoft.com/office/drawing/2014/main" id="{AEEC23BA-B73A-4C96-B20D-264118C52A67}"/>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11" name="Group 10">
              <a:extLst>
                <a:ext uri="{FF2B5EF4-FFF2-40B4-BE49-F238E27FC236}">
                  <a16:creationId xmlns:a16="http://schemas.microsoft.com/office/drawing/2014/main" id="{A3992353-3E3A-411A-93CF-DB593EB57C53}"/>
                </a:ext>
              </a:extLst>
            </p:cNvPr>
            <p:cNvGrpSpPr/>
            <p:nvPr userDrawn="1"/>
          </p:nvGrpSpPr>
          <p:grpSpPr>
            <a:xfrm>
              <a:off x="2431639" y="4941991"/>
              <a:ext cx="64999" cy="33189"/>
              <a:chOff x="2431639" y="4941991"/>
              <a:chExt cx="64999" cy="33189"/>
            </a:xfrm>
          </p:grpSpPr>
          <p:sp>
            <p:nvSpPr>
              <p:cNvPr id="12" name="Freeform 15">
                <a:extLst>
                  <a:ext uri="{FF2B5EF4-FFF2-40B4-BE49-F238E27FC236}">
                    <a16:creationId xmlns:a16="http://schemas.microsoft.com/office/drawing/2014/main" id="{ACA3492E-3B6F-4AA5-8277-220A3FCB723E}"/>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13" name="Freeform 16">
                <a:extLst>
                  <a:ext uri="{FF2B5EF4-FFF2-40B4-BE49-F238E27FC236}">
                    <a16:creationId xmlns:a16="http://schemas.microsoft.com/office/drawing/2014/main" id="{8D35E9A5-0A33-4405-8CA7-EBC5AEFA2369}"/>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sp>
        <p:nvSpPr>
          <p:cNvPr id="92" name="Text Placeholder 91"/>
          <p:cNvSpPr>
            <a:spLocks noGrp="1"/>
          </p:cNvSpPr>
          <p:nvPr>
            <p:ph type="body" sz="quarter" idx="11" hasCustomPrompt="1"/>
          </p:nvPr>
        </p:nvSpPr>
        <p:spPr>
          <a:xfrm>
            <a:off x="250944" y="2231941"/>
            <a:ext cx="3992165" cy="825750"/>
          </a:xfrm>
        </p:spPr>
        <p:txBody>
          <a:bodyPr/>
          <a:lstStyle>
            <a:lvl1pPr marL="0" indent="0">
              <a:buNone/>
              <a:defRPr sz="2400" b="1">
                <a:solidFill>
                  <a:schemeClr val="bg1"/>
                </a:solidFill>
              </a:defRPr>
            </a:lvl1pPr>
          </a:lstStyle>
          <a:p>
            <a:pPr lvl="0"/>
            <a:r>
              <a:rPr lang="en-US" dirty="0"/>
              <a:t>Click to Insert Title</a:t>
            </a:r>
          </a:p>
        </p:txBody>
      </p:sp>
      <p:sp>
        <p:nvSpPr>
          <p:cNvPr id="94" name="Text Placeholder 93"/>
          <p:cNvSpPr>
            <a:spLocks noGrp="1"/>
          </p:cNvSpPr>
          <p:nvPr>
            <p:ph type="body" sz="quarter" idx="12" hasCustomPrompt="1"/>
          </p:nvPr>
        </p:nvSpPr>
        <p:spPr>
          <a:xfrm>
            <a:off x="239317" y="3104521"/>
            <a:ext cx="2888456" cy="411163"/>
          </a:xfrm>
        </p:spPr>
        <p:txBody>
          <a:bodyPr/>
          <a:lstStyle>
            <a:lvl1pPr marL="0" marR="0" indent="0" algn="l" defTabSz="685784" rtl="0" eaLnBrk="1" fontAlgn="auto" latinLnBrk="0" hangingPunct="1">
              <a:lnSpc>
                <a:spcPct val="90000"/>
              </a:lnSpc>
              <a:spcBef>
                <a:spcPts val="900"/>
              </a:spcBef>
              <a:spcAft>
                <a:spcPts val="0"/>
              </a:spcAft>
              <a:buClr>
                <a:schemeClr val="accent1"/>
              </a:buClr>
              <a:buSzTx/>
              <a:buFont typeface="Arial" panose="020B0604020202020204" pitchFamily="34" charset="0"/>
              <a:buNone/>
              <a:tabLst/>
              <a:defRPr>
                <a:solidFill>
                  <a:schemeClr val="bg1"/>
                </a:solidFill>
              </a:defRPr>
            </a:lvl1pPr>
          </a:lstStyle>
          <a:p>
            <a:pPr marL="0" marR="0" lvl="0" indent="0" algn="l" defTabSz="685784" rtl="0" eaLnBrk="1" fontAlgn="auto" latinLnBrk="0" hangingPunct="1">
              <a:lnSpc>
                <a:spcPct val="90000"/>
              </a:lnSpc>
              <a:spcBef>
                <a:spcPts val="900"/>
              </a:spcBef>
              <a:spcAft>
                <a:spcPts val="0"/>
              </a:spcAft>
              <a:buClr>
                <a:schemeClr val="accent1"/>
              </a:buClr>
              <a:buSzTx/>
              <a:buFont typeface="Arial" panose="020B0604020202020204" pitchFamily="34" charset="0"/>
              <a:buNone/>
              <a:tabLst/>
              <a:defRPr/>
            </a:pPr>
            <a:r>
              <a:rPr lang="en-US" dirty="0"/>
              <a:t>Insert subtitle</a:t>
            </a:r>
          </a:p>
          <a:p>
            <a:pPr lvl="0"/>
            <a:endParaRPr lang="en-US" dirty="0"/>
          </a:p>
        </p:txBody>
      </p:sp>
    </p:spTree>
    <p:extLst>
      <p:ext uri="{BB962C8B-B14F-4D97-AF65-F5344CB8AC3E}">
        <p14:creationId xmlns:p14="http://schemas.microsoft.com/office/powerpoint/2010/main" val="297937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CA"/>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Date Placeholder 3"/>
          <p:cNvSpPr>
            <a:spLocks noGrp="1"/>
          </p:cNvSpPr>
          <p:nvPr>
            <p:ph type="dt" sz="half" idx="10"/>
          </p:nvPr>
        </p:nvSpPr>
        <p:spPr/>
        <p:txBody>
          <a:bodyPr/>
          <a:lstStyle/>
          <a:p>
            <a:endParaRPr lang="en-CA"/>
          </a:p>
        </p:txBody>
      </p:sp>
      <p:sp>
        <p:nvSpPr>
          <p:cNvPr id="5" name="Footer Placeholder 4"/>
          <p:cNvSpPr>
            <a:spLocks noGrp="1"/>
          </p:cNvSpPr>
          <p:nvPr>
            <p:ph type="ftr" sz="quarter" idx="11"/>
          </p:nvPr>
        </p:nvSpPr>
        <p:spPr/>
        <p:txBody>
          <a:bodyPr/>
          <a:lstStyle/>
          <a:p>
            <a:r>
              <a:rPr lang="en-US"/>
              <a:t>PAC Professional Accounting Futures 2019</a:t>
            </a:r>
            <a:endParaRPr lang="en-CA"/>
          </a:p>
        </p:txBody>
      </p:sp>
      <p:sp>
        <p:nvSpPr>
          <p:cNvPr id="6" name="Slide Number Placeholder 5"/>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Sample_Title_Slide_2">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A26299E-3FD4-4447-B165-1FCD2D94DE44}" type="slidenum">
              <a:rPr lang="en-US" smtClean="0"/>
              <a:pPr/>
              <a:t>‹#›</a:t>
            </a:fld>
            <a:endParaRPr lang="en-US" dirty="0"/>
          </a:p>
        </p:txBody>
      </p:sp>
      <p:pic>
        <p:nvPicPr>
          <p:cNvPr id="92" name="Picture Placeholder 10">
            <a:extLst>
              <a:ext uri="{FF2B5EF4-FFF2-40B4-BE49-F238E27FC236}">
                <a16:creationId xmlns:a16="http://schemas.microsoft.com/office/drawing/2014/main" id="{ACB565B5-AEA8-49DF-B55E-A8607414ADE1}"/>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1"/>
            <a:ext cx="9144001" cy="6931025"/>
          </a:xfrm>
          <a:prstGeom prst="rect">
            <a:avLst/>
          </a:prstGeom>
        </p:spPr>
      </p:pic>
      <p:sp>
        <p:nvSpPr>
          <p:cNvPr id="93" name="object 5"/>
          <p:cNvSpPr/>
          <p:nvPr userDrawn="1"/>
        </p:nvSpPr>
        <p:spPr bwMode="ltGray">
          <a:xfrm>
            <a:off x="1" y="1714501"/>
            <a:ext cx="4571999" cy="2567051"/>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chemeClr val="accent1">
              <a:alpha val="90000"/>
            </a:schemeClr>
          </a:solidFill>
        </p:spPr>
        <p:txBody>
          <a:bodyPr wrap="square" lIns="0" tIns="0" rIns="0" bIns="0" rtlCol="0"/>
          <a:lstStyle/>
          <a:p>
            <a:endParaRPr sz="1350" dirty="0"/>
          </a:p>
        </p:txBody>
      </p:sp>
      <p:sp>
        <p:nvSpPr>
          <p:cNvPr id="94" name="Rectangle 93"/>
          <p:cNvSpPr/>
          <p:nvPr userDrawn="1"/>
        </p:nvSpPr>
        <p:spPr bwMode="ltGray">
          <a:xfrm>
            <a:off x="1" y="4281552"/>
            <a:ext cx="4571999" cy="1747043"/>
          </a:xfrm>
          <a:prstGeom prst="rect">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97" name="Group 96">
            <a:extLst>
              <a:ext uri="{FF2B5EF4-FFF2-40B4-BE49-F238E27FC236}">
                <a16:creationId xmlns:a16="http://schemas.microsoft.com/office/drawing/2014/main" id="{BFEFFCBA-B924-471B-BC52-51070F526DF5}"/>
              </a:ext>
            </a:extLst>
          </p:cNvPr>
          <p:cNvGrpSpPr/>
          <p:nvPr userDrawn="1"/>
        </p:nvGrpSpPr>
        <p:grpSpPr>
          <a:xfrm>
            <a:off x="256730" y="4694758"/>
            <a:ext cx="1615749" cy="910185"/>
            <a:chOff x="342306" y="4542399"/>
            <a:chExt cx="2154332" cy="910185"/>
          </a:xfrm>
        </p:grpSpPr>
        <p:grpSp>
          <p:nvGrpSpPr>
            <p:cNvPr id="98" name="Group 97">
              <a:extLst>
                <a:ext uri="{FF2B5EF4-FFF2-40B4-BE49-F238E27FC236}">
                  <a16:creationId xmlns:a16="http://schemas.microsoft.com/office/drawing/2014/main" id="{5987AE2B-8426-40FB-BEB3-2AB4A2FBB11D}"/>
                </a:ext>
              </a:extLst>
            </p:cNvPr>
            <p:cNvGrpSpPr/>
            <p:nvPr userDrawn="1"/>
          </p:nvGrpSpPr>
          <p:grpSpPr>
            <a:xfrm>
              <a:off x="342306" y="4542399"/>
              <a:ext cx="2057650" cy="910185"/>
              <a:chOff x="342306" y="4542399"/>
              <a:chExt cx="2057650" cy="910185"/>
            </a:xfrm>
          </p:grpSpPr>
          <p:grpSp>
            <p:nvGrpSpPr>
              <p:cNvPr id="102" name="Group 101">
                <a:extLst>
                  <a:ext uri="{FF2B5EF4-FFF2-40B4-BE49-F238E27FC236}">
                    <a16:creationId xmlns:a16="http://schemas.microsoft.com/office/drawing/2014/main" id="{93CAF3E2-B566-4541-8012-525BD615708D}"/>
                  </a:ext>
                </a:extLst>
              </p:cNvPr>
              <p:cNvGrpSpPr/>
              <p:nvPr userDrawn="1"/>
            </p:nvGrpSpPr>
            <p:grpSpPr bwMode="white">
              <a:xfrm>
                <a:off x="1079199" y="4878854"/>
                <a:ext cx="1320757" cy="231412"/>
                <a:chOff x="6989763" y="3648075"/>
                <a:chExt cx="3932237" cy="688975"/>
              </a:xfrm>
              <a:solidFill>
                <a:srgbClr val="FFFFFF"/>
              </a:solidFill>
            </p:grpSpPr>
            <p:sp>
              <p:nvSpPr>
                <p:cNvPr id="169" name="Freeform 5">
                  <a:extLst>
                    <a:ext uri="{FF2B5EF4-FFF2-40B4-BE49-F238E27FC236}">
                      <a16:creationId xmlns:a16="http://schemas.microsoft.com/office/drawing/2014/main" id="{DC35E4D7-1FDC-47CB-8E14-9D399AA7EA3D}"/>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0" name="Freeform 6">
                  <a:extLst>
                    <a:ext uri="{FF2B5EF4-FFF2-40B4-BE49-F238E27FC236}">
                      <a16:creationId xmlns:a16="http://schemas.microsoft.com/office/drawing/2014/main" id="{F545328E-D687-49E8-91E6-4F604C909666}"/>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1" name="Freeform 7">
                  <a:extLst>
                    <a:ext uri="{FF2B5EF4-FFF2-40B4-BE49-F238E27FC236}">
                      <a16:creationId xmlns:a16="http://schemas.microsoft.com/office/drawing/2014/main" id="{FB25CEB8-AF8B-43B8-BC25-26AFEC9498EF}"/>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2" name="Freeform 8">
                  <a:extLst>
                    <a:ext uri="{FF2B5EF4-FFF2-40B4-BE49-F238E27FC236}">
                      <a16:creationId xmlns:a16="http://schemas.microsoft.com/office/drawing/2014/main" id="{C59BA074-A39D-4D16-9227-B1C5871848BD}"/>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3" name="Freeform 9">
                  <a:extLst>
                    <a:ext uri="{FF2B5EF4-FFF2-40B4-BE49-F238E27FC236}">
                      <a16:creationId xmlns:a16="http://schemas.microsoft.com/office/drawing/2014/main" id="{C9677541-4609-4C94-9D25-3283B9CFB57E}"/>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4" name="Freeform 10">
                  <a:extLst>
                    <a:ext uri="{FF2B5EF4-FFF2-40B4-BE49-F238E27FC236}">
                      <a16:creationId xmlns:a16="http://schemas.microsoft.com/office/drawing/2014/main" id="{492D7317-0917-45C6-8579-0BAF8867484B}"/>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5" name="Freeform 11">
                  <a:extLst>
                    <a:ext uri="{FF2B5EF4-FFF2-40B4-BE49-F238E27FC236}">
                      <a16:creationId xmlns:a16="http://schemas.microsoft.com/office/drawing/2014/main" id="{80225615-DC9E-4F6C-99E1-5804C0FD192E}"/>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6" name="Freeform 12">
                  <a:extLst>
                    <a:ext uri="{FF2B5EF4-FFF2-40B4-BE49-F238E27FC236}">
                      <a16:creationId xmlns:a16="http://schemas.microsoft.com/office/drawing/2014/main" id="{6DA33E63-9268-4291-A2AF-79E27731072E}"/>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7" name="Freeform 13">
                  <a:extLst>
                    <a:ext uri="{FF2B5EF4-FFF2-40B4-BE49-F238E27FC236}">
                      <a16:creationId xmlns:a16="http://schemas.microsoft.com/office/drawing/2014/main" id="{D32333FA-22A3-48A9-8220-E0A281CAAA85}"/>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8" name="Oval 14">
                  <a:extLst>
                    <a:ext uri="{FF2B5EF4-FFF2-40B4-BE49-F238E27FC236}">
                      <a16:creationId xmlns:a16="http://schemas.microsoft.com/office/drawing/2014/main" id="{B43CA415-FB47-4517-87BE-D1A4AC5DA691}"/>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03" name="Group 102">
                <a:extLst>
                  <a:ext uri="{FF2B5EF4-FFF2-40B4-BE49-F238E27FC236}">
                    <a16:creationId xmlns:a16="http://schemas.microsoft.com/office/drawing/2014/main" id="{2018AB09-8A5A-4E03-A09A-62B53E4068D4}"/>
                  </a:ext>
                </a:extLst>
              </p:cNvPr>
              <p:cNvGrpSpPr/>
              <p:nvPr userDrawn="1"/>
            </p:nvGrpSpPr>
            <p:grpSpPr bwMode="white">
              <a:xfrm>
                <a:off x="564121" y="4756749"/>
                <a:ext cx="419634" cy="481486"/>
                <a:chOff x="5456238" y="3284538"/>
                <a:chExt cx="1249362" cy="1433512"/>
              </a:xfrm>
              <a:solidFill>
                <a:srgbClr val="DD0031"/>
              </a:solidFill>
            </p:grpSpPr>
            <p:grpSp>
              <p:nvGrpSpPr>
                <p:cNvPr id="148" name="Group 147">
                  <a:extLst>
                    <a:ext uri="{FF2B5EF4-FFF2-40B4-BE49-F238E27FC236}">
                      <a16:creationId xmlns:a16="http://schemas.microsoft.com/office/drawing/2014/main" id="{050A566F-0924-4213-846E-A40C59AF4F36}"/>
                    </a:ext>
                  </a:extLst>
                </p:cNvPr>
                <p:cNvGrpSpPr/>
                <p:nvPr userDrawn="1"/>
              </p:nvGrpSpPr>
              <p:grpSpPr bwMode="white">
                <a:xfrm>
                  <a:off x="5456238" y="3284538"/>
                  <a:ext cx="1249362" cy="1433512"/>
                  <a:chOff x="5456238" y="3284538"/>
                  <a:chExt cx="1249362" cy="1433512"/>
                </a:xfrm>
                <a:grpFill/>
              </p:grpSpPr>
              <p:sp>
                <p:nvSpPr>
                  <p:cNvPr id="150" name="Oval 15">
                    <a:extLst>
                      <a:ext uri="{FF2B5EF4-FFF2-40B4-BE49-F238E27FC236}">
                        <a16:creationId xmlns:a16="http://schemas.microsoft.com/office/drawing/2014/main" id="{FCFB9985-11E6-4B54-AC8B-63D4C8F542EE}"/>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1" name="Oval 16">
                    <a:extLst>
                      <a:ext uri="{FF2B5EF4-FFF2-40B4-BE49-F238E27FC236}">
                        <a16:creationId xmlns:a16="http://schemas.microsoft.com/office/drawing/2014/main" id="{1065BD55-8967-4F9E-BBE8-BB113AE98341}"/>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2" name="Oval 17">
                    <a:extLst>
                      <a:ext uri="{FF2B5EF4-FFF2-40B4-BE49-F238E27FC236}">
                        <a16:creationId xmlns:a16="http://schemas.microsoft.com/office/drawing/2014/main" id="{60130D1D-6564-4372-A62D-F65E7BB891F4}"/>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3" name="Freeform 18">
                    <a:extLst>
                      <a:ext uri="{FF2B5EF4-FFF2-40B4-BE49-F238E27FC236}">
                        <a16:creationId xmlns:a16="http://schemas.microsoft.com/office/drawing/2014/main" id="{90D2A1AD-40FF-45D3-9841-C5B809697700}"/>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4" name="Freeform 19">
                    <a:extLst>
                      <a:ext uri="{FF2B5EF4-FFF2-40B4-BE49-F238E27FC236}">
                        <a16:creationId xmlns:a16="http://schemas.microsoft.com/office/drawing/2014/main" id="{B4867967-5FEF-47F1-ABB6-70DB46BD4AC0}"/>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5" name="Freeform 20">
                    <a:extLst>
                      <a:ext uri="{FF2B5EF4-FFF2-40B4-BE49-F238E27FC236}">
                        <a16:creationId xmlns:a16="http://schemas.microsoft.com/office/drawing/2014/main" id="{2D7A72EF-9ECF-4FC3-8BC7-FF543F938966}"/>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6" name="Freeform 21">
                    <a:extLst>
                      <a:ext uri="{FF2B5EF4-FFF2-40B4-BE49-F238E27FC236}">
                        <a16:creationId xmlns:a16="http://schemas.microsoft.com/office/drawing/2014/main" id="{AC3EA8C3-69E0-4E54-B081-CE52EF2A8680}"/>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7" name="Oval 22">
                    <a:extLst>
                      <a:ext uri="{FF2B5EF4-FFF2-40B4-BE49-F238E27FC236}">
                        <a16:creationId xmlns:a16="http://schemas.microsoft.com/office/drawing/2014/main" id="{058D8EC3-40B6-4B37-83F0-4D7DB25823DA}"/>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8" name="Oval 23">
                    <a:extLst>
                      <a:ext uri="{FF2B5EF4-FFF2-40B4-BE49-F238E27FC236}">
                        <a16:creationId xmlns:a16="http://schemas.microsoft.com/office/drawing/2014/main" id="{21A39F42-7BBD-4583-8E1F-0D3410E5C42D}"/>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9" name="Oval 24">
                    <a:extLst>
                      <a:ext uri="{FF2B5EF4-FFF2-40B4-BE49-F238E27FC236}">
                        <a16:creationId xmlns:a16="http://schemas.microsoft.com/office/drawing/2014/main" id="{ACF8F8E2-001F-4608-BBC6-EA8F43126E9F}"/>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0" name="Freeform 25">
                    <a:extLst>
                      <a:ext uri="{FF2B5EF4-FFF2-40B4-BE49-F238E27FC236}">
                        <a16:creationId xmlns:a16="http://schemas.microsoft.com/office/drawing/2014/main" id="{3A2E63EA-889E-4E26-88EE-3BB7E824B51B}"/>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1" name="Freeform 26">
                    <a:extLst>
                      <a:ext uri="{FF2B5EF4-FFF2-40B4-BE49-F238E27FC236}">
                        <a16:creationId xmlns:a16="http://schemas.microsoft.com/office/drawing/2014/main" id="{318E9CC0-E11E-4906-9108-7889531C27B5}"/>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2" name="Freeform 27">
                    <a:extLst>
                      <a:ext uri="{FF2B5EF4-FFF2-40B4-BE49-F238E27FC236}">
                        <a16:creationId xmlns:a16="http://schemas.microsoft.com/office/drawing/2014/main" id="{B8467669-319B-4C37-AC06-69EBE843A798}"/>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3" name="Freeform 28">
                    <a:extLst>
                      <a:ext uri="{FF2B5EF4-FFF2-40B4-BE49-F238E27FC236}">
                        <a16:creationId xmlns:a16="http://schemas.microsoft.com/office/drawing/2014/main" id="{6F125F83-4FBF-4E46-865E-A7033A1EC291}"/>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4" name="Freeform 29">
                    <a:extLst>
                      <a:ext uri="{FF2B5EF4-FFF2-40B4-BE49-F238E27FC236}">
                        <a16:creationId xmlns:a16="http://schemas.microsoft.com/office/drawing/2014/main" id="{DC9C90B9-DACB-4BBC-9808-A9012DD1DCA5}"/>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5" name="Freeform 30">
                    <a:extLst>
                      <a:ext uri="{FF2B5EF4-FFF2-40B4-BE49-F238E27FC236}">
                        <a16:creationId xmlns:a16="http://schemas.microsoft.com/office/drawing/2014/main" id="{B907774C-3687-4E42-BAB2-E39CF9C23060}"/>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6" name="Freeform 32">
                    <a:extLst>
                      <a:ext uri="{FF2B5EF4-FFF2-40B4-BE49-F238E27FC236}">
                        <a16:creationId xmlns:a16="http://schemas.microsoft.com/office/drawing/2014/main" id="{09D236E6-B85E-42BE-8DAB-D153E1672855}"/>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7" name="Freeform 33">
                    <a:extLst>
                      <a:ext uri="{FF2B5EF4-FFF2-40B4-BE49-F238E27FC236}">
                        <a16:creationId xmlns:a16="http://schemas.microsoft.com/office/drawing/2014/main" id="{6FF2D236-3F27-4655-8A67-0631C8188780}"/>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8" name="Freeform 34">
                    <a:extLst>
                      <a:ext uri="{FF2B5EF4-FFF2-40B4-BE49-F238E27FC236}">
                        <a16:creationId xmlns:a16="http://schemas.microsoft.com/office/drawing/2014/main" id="{9AE4DDCF-59B0-4BBC-AB1F-1CE26A4E25DE}"/>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149" name="Freeform 31">
                  <a:extLst>
                    <a:ext uri="{FF2B5EF4-FFF2-40B4-BE49-F238E27FC236}">
                      <a16:creationId xmlns:a16="http://schemas.microsoft.com/office/drawing/2014/main" id="{29630960-08F4-43E9-8CE2-D8954BB9866E}"/>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04" name="Group 103">
                <a:extLst>
                  <a:ext uri="{FF2B5EF4-FFF2-40B4-BE49-F238E27FC236}">
                    <a16:creationId xmlns:a16="http://schemas.microsoft.com/office/drawing/2014/main" id="{8483BF53-2308-4B26-848C-AFA070012794}"/>
                  </a:ext>
                </a:extLst>
              </p:cNvPr>
              <p:cNvGrpSpPr/>
              <p:nvPr userDrawn="1"/>
            </p:nvGrpSpPr>
            <p:grpSpPr bwMode="white">
              <a:xfrm>
                <a:off x="342306" y="4542399"/>
                <a:ext cx="720896" cy="910185"/>
                <a:chOff x="4795838" y="2646363"/>
                <a:chExt cx="2146299" cy="2709862"/>
              </a:xfrm>
              <a:solidFill>
                <a:srgbClr val="A2ACAB"/>
              </a:solidFill>
            </p:grpSpPr>
            <p:sp>
              <p:nvSpPr>
                <p:cNvPr id="105" name="Oval 35">
                  <a:extLst>
                    <a:ext uri="{FF2B5EF4-FFF2-40B4-BE49-F238E27FC236}">
                      <a16:creationId xmlns:a16="http://schemas.microsoft.com/office/drawing/2014/main" id="{DE35371E-40AC-457A-BBCA-BB5943298649}"/>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6" name="Oval 36">
                  <a:extLst>
                    <a:ext uri="{FF2B5EF4-FFF2-40B4-BE49-F238E27FC236}">
                      <a16:creationId xmlns:a16="http://schemas.microsoft.com/office/drawing/2014/main" id="{57563200-A5DC-4709-A780-743FA90B1943}"/>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7" name="Oval 37">
                  <a:extLst>
                    <a:ext uri="{FF2B5EF4-FFF2-40B4-BE49-F238E27FC236}">
                      <a16:creationId xmlns:a16="http://schemas.microsoft.com/office/drawing/2014/main" id="{0D6A7F2A-1984-409C-ADB0-DDF7165C698C}"/>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8" name="Oval 38">
                  <a:extLst>
                    <a:ext uri="{FF2B5EF4-FFF2-40B4-BE49-F238E27FC236}">
                      <a16:creationId xmlns:a16="http://schemas.microsoft.com/office/drawing/2014/main" id="{161887F0-4DFD-4C39-98A1-BC43DBCE2900}"/>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9" name="Oval 39">
                  <a:extLst>
                    <a:ext uri="{FF2B5EF4-FFF2-40B4-BE49-F238E27FC236}">
                      <a16:creationId xmlns:a16="http://schemas.microsoft.com/office/drawing/2014/main" id="{CE1513DF-ECB5-48A2-BA9F-4EC5C8E8A89F}"/>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0" name="Oval 40">
                  <a:extLst>
                    <a:ext uri="{FF2B5EF4-FFF2-40B4-BE49-F238E27FC236}">
                      <a16:creationId xmlns:a16="http://schemas.microsoft.com/office/drawing/2014/main" id="{174E95B2-20FF-4BA1-9C96-A6AC47BF5DEC}"/>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1" name="Oval 41">
                  <a:extLst>
                    <a:ext uri="{FF2B5EF4-FFF2-40B4-BE49-F238E27FC236}">
                      <a16:creationId xmlns:a16="http://schemas.microsoft.com/office/drawing/2014/main" id="{1A7DEF68-1B79-4D28-B315-53B30C172150}"/>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2" name="Oval 42">
                  <a:extLst>
                    <a:ext uri="{FF2B5EF4-FFF2-40B4-BE49-F238E27FC236}">
                      <a16:creationId xmlns:a16="http://schemas.microsoft.com/office/drawing/2014/main" id="{296769C1-5D81-4786-93E3-BDAF258E0060}"/>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3" name="Freeform 43">
                  <a:extLst>
                    <a:ext uri="{FF2B5EF4-FFF2-40B4-BE49-F238E27FC236}">
                      <a16:creationId xmlns:a16="http://schemas.microsoft.com/office/drawing/2014/main" id="{3AA43997-1380-4A96-8B70-445CD1B82AED}"/>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4" name="Freeform 44">
                  <a:extLst>
                    <a:ext uri="{FF2B5EF4-FFF2-40B4-BE49-F238E27FC236}">
                      <a16:creationId xmlns:a16="http://schemas.microsoft.com/office/drawing/2014/main" id="{B5E2F463-1469-4D78-AF0E-3741B08B2911}"/>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5" name="Freeform 45">
                  <a:extLst>
                    <a:ext uri="{FF2B5EF4-FFF2-40B4-BE49-F238E27FC236}">
                      <a16:creationId xmlns:a16="http://schemas.microsoft.com/office/drawing/2014/main" id="{B092F5C1-2C67-46EE-81BF-0DB1BCBACDF1}"/>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6" name="Freeform 46">
                  <a:extLst>
                    <a:ext uri="{FF2B5EF4-FFF2-40B4-BE49-F238E27FC236}">
                      <a16:creationId xmlns:a16="http://schemas.microsoft.com/office/drawing/2014/main" id="{D96F0EC8-6194-4DEC-8A27-4C4F408C7D52}"/>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7" name="Freeform 47">
                  <a:extLst>
                    <a:ext uri="{FF2B5EF4-FFF2-40B4-BE49-F238E27FC236}">
                      <a16:creationId xmlns:a16="http://schemas.microsoft.com/office/drawing/2014/main" id="{7B3E4C1E-6E1B-418A-A080-014222CAD7E4}"/>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8" name="Oval 48">
                  <a:extLst>
                    <a:ext uri="{FF2B5EF4-FFF2-40B4-BE49-F238E27FC236}">
                      <a16:creationId xmlns:a16="http://schemas.microsoft.com/office/drawing/2014/main" id="{DECBEA8A-F0F5-4750-A911-8C739E2A1F6A}"/>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9" name="Oval 49">
                  <a:extLst>
                    <a:ext uri="{FF2B5EF4-FFF2-40B4-BE49-F238E27FC236}">
                      <a16:creationId xmlns:a16="http://schemas.microsoft.com/office/drawing/2014/main" id="{8F3AA637-0D47-40AB-8D3E-07A0C75D7F2E}"/>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0" name="Oval 50">
                  <a:extLst>
                    <a:ext uri="{FF2B5EF4-FFF2-40B4-BE49-F238E27FC236}">
                      <a16:creationId xmlns:a16="http://schemas.microsoft.com/office/drawing/2014/main" id="{597E87A9-43F3-4894-961A-8F97358F7693}"/>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1" name="Oval 51">
                  <a:extLst>
                    <a:ext uri="{FF2B5EF4-FFF2-40B4-BE49-F238E27FC236}">
                      <a16:creationId xmlns:a16="http://schemas.microsoft.com/office/drawing/2014/main" id="{3021883B-614E-46DB-B866-C8C611A9DB00}"/>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2" name="Freeform 52">
                  <a:extLst>
                    <a:ext uri="{FF2B5EF4-FFF2-40B4-BE49-F238E27FC236}">
                      <a16:creationId xmlns:a16="http://schemas.microsoft.com/office/drawing/2014/main" id="{2D51B6E6-D565-4DDA-82F9-87850DB78360}"/>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3" name="Freeform 53">
                  <a:extLst>
                    <a:ext uri="{FF2B5EF4-FFF2-40B4-BE49-F238E27FC236}">
                      <a16:creationId xmlns:a16="http://schemas.microsoft.com/office/drawing/2014/main" id="{C8788EE9-F3AF-4166-A025-F2B0DACC6B63}"/>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4" name="Freeform 54">
                  <a:extLst>
                    <a:ext uri="{FF2B5EF4-FFF2-40B4-BE49-F238E27FC236}">
                      <a16:creationId xmlns:a16="http://schemas.microsoft.com/office/drawing/2014/main" id="{92312674-9F9E-4051-B353-BE85356439AC}"/>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5" name="Freeform 55">
                  <a:extLst>
                    <a:ext uri="{FF2B5EF4-FFF2-40B4-BE49-F238E27FC236}">
                      <a16:creationId xmlns:a16="http://schemas.microsoft.com/office/drawing/2014/main" id="{767D886C-FCAC-4E6F-913B-114D05E2F198}"/>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6" name="Freeform 56">
                  <a:extLst>
                    <a:ext uri="{FF2B5EF4-FFF2-40B4-BE49-F238E27FC236}">
                      <a16:creationId xmlns:a16="http://schemas.microsoft.com/office/drawing/2014/main" id="{05CCF507-EA11-4ECC-94DC-6B2C67580AF7}"/>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7" name="Freeform 57">
                  <a:extLst>
                    <a:ext uri="{FF2B5EF4-FFF2-40B4-BE49-F238E27FC236}">
                      <a16:creationId xmlns:a16="http://schemas.microsoft.com/office/drawing/2014/main" id="{CC3A6EE3-33C6-4190-BD8A-1422233323DF}"/>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8" name="Freeform 58">
                  <a:extLst>
                    <a:ext uri="{FF2B5EF4-FFF2-40B4-BE49-F238E27FC236}">
                      <a16:creationId xmlns:a16="http://schemas.microsoft.com/office/drawing/2014/main" id="{BFCBAC14-6361-466D-ACBA-EE29C684E184}"/>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9" name="Freeform 59">
                  <a:extLst>
                    <a:ext uri="{FF2B5EF4-FFF2-40B4-BE49-F238E27FC236}">
                      <a16:creationId xmlns:a16="http://schemas.microsoft.com/office/drawing/2014/main" id="{29EA7730-298A-4EB8-B4E5-F36C9DD7AFF4}"/>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0" name="Freeform 60">
                  <a:extLst>
                    <a:ext uri="{FF2B5EF4-FFF2-40B4-BE49-F238E27FC236}">
                      <a16:creationId xmlns:a16="http://schemas.microsoft.com/office/drawing/2014/main" id="{760580D9-69F8-4638-A7F9-D61C6FB38724}"/>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1" name="Freeform 61">
                  <a:extLst>
                    <a:ext uri="{FF2B5EF4-FFF2-40B4-BE49-F238E27FC236}">
                      <a16:creationId xmlns:a16="http://schemas.microsoft.com/office/drawing/2014/main" id="{9588D8BA-7915-43D3-A84D-3793CE9C31A4}"/>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2" name="Freeform 62">
                  <a:extLst>
                    <a:ext uri="{FF2B5EF4-FFF2-40B4-BE49-F238E27FC236}">
                      <a16:creationId xmlns:a16="http://schemas.microsoft.com/office/drawing/2014/main" id="{620D04AE-F2A7-4695-9044-395C4E7DAAF3}"/>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3" name="Freeform 63">
                  <a:extLst>
                    <a:ext uri="{FF2B5EF4-FFF2-40B4-BE49-F238E27FC236}">
                      <a16:creationId xmlns:a16="http://schemas.microsoft.com/office/drawing/2014/main" id="{A5D19A44-C60D-43B8-B28E-C12DEC27619D}"/>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4" name="Freeform 64">
                  <a:extLst>
                    <a:ext uri="{FF2B5EF4-FFF2-40B4-BE49-F238E27FC236}">
                      <a16:creationId xmlns:a16="http://schemas.microsoft.com/office/drawing/2014/main" id="{67DCB9A5-CF5F-445F-80FC-C1DD5CD86C76}"/>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5" name="Freeform 65">
                  <a:extLst>
                    <a:ext uri="{FF2B5EF4-FFF2-40B4-BE49-F238E27FC236}">
                      <a16:creationId xmlns:a16="http://schemas.microsoft.com/office/drawing/2014/main" id="{3E2D14F0-5C64-477E-B1EE-51B43EAD17D2}"/>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6" name="Freeform 66">
                  <a:extLst>
                    <a:ext uri="{FF2B5EF4-FFF2-40B4-BE49-F238E27FC236}">
                      <a16:creationId xmlns:a16="http://schemas.microsoft.com/office/drawing/2014/main" id="{6C772E12-5F63-4B49-B631-D9F48EB86602}"/>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7" name="Freeform 67">
                  <a:extLst>
                    <a:ext uri="{FF2B5EF4-FFF2-40B4-BE49-F238E27FC236}">
                      <a16:creationId xmlns:a16="http://schemas.microsoft.com/office/drawing/2014/main" id="{B8E35CE9-5DFB-42D5-A38D-3AA93767FA86}"/>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8" name="Freeform 68">
                  <a:extLst>
                    <a:ext uri="{FF2B5EF4-FFF2-40B4-BE49-F238E27FC236}">
                      <a16:creationId xmlns:a16="http://schemas.microsoft.com/office/drawing/2014/main" id="{4209FF6A-A3F2-4D1B-AFC9-58C4B6FC18F8}"/>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9" name="Freeform 69">
                  <a:extLst>
                    <a:ext uri="{FF2B5EF4-FFF2-40B4-BE49-F238E27FC236}">
                      <a16:creationId xmlns:a16="http://schemas.microsoft.com/office/drawing/2014/main" id="{FD478CC1-95C0-421A-A6B9-DF6FC26367A7}"/>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0" name="Freeform 70">
                  <a:extLst>
                    <a:ext uri="{FF2B5EF4-FFF2-40B4-BE49-F238E27FC236}">
                      <a16:creationId xmlns:a16="http://schemas.microsoft.com/office/drawing/2014/main" id="{1A1D85B4-2AF4-499C-9678-EEE64FC0F70E}"/>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1" name="Freeform 71">
                  <a:extLst>
                    <a:ext uri="{FF2B5EF4-FFF2-40B4-BE49-F238E27FC236}">
                      <a16:creationId xmlns:a16="http://schemas.microsoft.com/office/drawing/2014/main" id="{FDD4E25F-2524-4718-83D5-046E7B8A1B4D}"/>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2" name="Freeform 72">
                  <a:extLst>
                    <a:ext uri="{FF2B5EF4-FFF2-40B4-BE49-F238E27FC236}">
                      <a16:creationId xmlns:a16="http://schemas.microsoft.com/office/drawing/2014/main" id="{D6999A68-FACA-48D4-B018-035DDC98EBE3}"/>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3" name="Freeform 73">
                  <a:extLst>
                    <a:ext uri="{FF2B5EF4-FFF2-40B4-BE49-F238E27FC236}">
                      <a16:creationId xmlns:a16="http://schemas.microsoft.com/office/drawing/2014/main" id="{34DE4291-5409-4504-8C09-2D66F303087F}"/>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4" name="Freeform 74">
                  <a:extLst>
                    <a:ext uri="{FF2B5EF4-FFF2-40B4-BE49-F238E27FC236}">
                      <a16:creationId xmlns:a16="http://schemas.microsoft.com/office/drawing/2014/main" id="{D1705A4F-6AEE-41DB-9AC3-C322CFBC6926}"/>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5" name="Freeform 75">
                  <a:extLst>
                    <a:ext uri="{FF2B5EF4-FFF2-40B4-BE49-F238E27FC236}">
                      <a16:creationId xmlns:a16="http://schemas.microsoft.com/office/drawing/2014/main" id="{7FCD5C4F-4C5C-4781-AA9B-53332B4F584F}"/>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6" name="Freeform 76">
                  <a:extLst>
                    <a:ext uri="{FF2B5EF4-FFF2-40B4-BE49-F238E27FC236}">
                      <a16:creationId xmlns:a16="http://schemas.microsoft.com/office/drawing/2014/main" id="{DE6A48DC-984C-46A6-BDD4-4296E0A31A28}"/>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7" name="Freeform 77">
                  <a:extLst>
                    <a:ext uri="{FF2B5EF4-FFF2-40B4-BE49-F238E27FC236}">
                      <a16:creationId xmlns:a16="http://schemas.microsoft.com/office/drawing/2014/main" id="{DC2A5E57-F741-46F1-B5AB-0491464B0F57}"/>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99" name="Group 98">
              <a:extLst>
                <a:ext uri="{FF2B5EF4-FFF2-40B4-BE49-F238E27FC236}">
                  <a16:creationId xmlns:a16="http://schemas.microsoft.com/office/drawing/2014/main" id="{A2DF90D8-9BF3-4F13-BCD6-9151AD7CB1BB}"/>
                </a:ext>
              </a:extLst>
            </p:cNvPr>
            <p:cNvGrpSpPr/>
            <p:nvPr userDrawn="1"/>
          </p:nvGrpSpPr>
          <p:grpSpPr>
            <a:xfrm>
              <a:off x="2431639" y="4941991"/>
              <a:ext cx="64999" cy="33189"/>
              <a:chOff x="2431639" y="4941991"/>
              <a:chExt cx="64999" cy="33189"/>
            </a:xfrm>
          </p:grpSpPr>
          <p:sp>
            <p:nvSpPr>
              <p:cNvPr id="100" name="Freeform 15">
                <a:extLst>
                  <a:ext uri="{FF2B5EF4-FFF2-40B4-BE49-F238E27FC236}">
                    <a16:creationId xmlns:a16="http://schemas.microsoft.com/office/drawing/2014/main" id="{2D33330C-5323-4D2E-86EA-FFFB88931FD5}"/>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101" name="Freeform 16">
                <a:extLst>
                  <a:ext uri="{FF2B5EF4-FFF2-40B4-BE49-F238E27FC236}">
                    <a16:creationId xmlns:a16="http://schemas.microsoft.com/office/drawing/2014/main" id="{77CBFB55-7BE6-46F2-B2A4-F14B1E91236E}"/>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sp>
        <p:nvSpPr>
          <p:cNvPr id="179" name="Text Placeholder 91"/>
          <p:cNvSpPr>
            <a:spLocks noGrp="1"/>
          </p:cNvSpPr>
          <p:nvPr>
            <p:ph type="body" sz="quarter" idx="11" hasCustomPrompt="1"/>
          </p:nvPr>
        </p:nvSpPr>
        <p:spPr>
          <a:xfrm>
            <a:off x="268357" y="2593186"/>
            <a:ext cx="3992165" cy="825750"/>
          </a:xfrm>
        </p:spPr>
        <p:txBody>
          <a:bodyPr/>
          <a:lstStyle>
            <a:lvl1pPr marL="0" indent="0">
              <a:buNone/>
              <a:defRPr sz="2400" b="1">
                <a:solidFill>
                  <a:schemeClr val="bg1"/>
                </a:solidFill>
              </a:defRPr>
            </a:lvl1pPr>
          </a:lstStyle>
          <a:p>
            <a:pPr lvl="0"/>
            <a:r>
              <a:rPr lang="en-US" dirty="0"/>
              <a:t>Click to Insert Title</a:t>
            </a:r>
          </a:p>
        </p:txBody>
      </p:sp>
      <p:sp>
        <p:nvSpPr>
          <p:cNvPr id="180" name="Text Placeholder 93"/>
          <p:cNvSpPr>
            <a:spLocks noGrp="1"/>
          </p:cNvSpPr>
          <p:nvPr>
            <p:ph type="body" sz="quarter" idx="12" hasCustomPrompt="1"/>
          </p:nvPr>
        </p:nvSpPr>
        <p:spPr>
          <a:xfrm>
            <a:off x="256730" y="3465766"/>
            <a:ext cx="2888456" cy="411163"/>
          </a:xfrm>
        </p:spPr>
        <p:txBody>
          <a:bodyPr/>
          <a:lstStyle>
            <a:lvl1pPr marL="0" indent="0">
              <a:buNone/>
              <a:defRPr>
                <a:solidFill>
                  <a:schemeClr val="bg1"/>
                </a:solidFill>
              </a:defRPr>
            </a:lvl1pPr>
          </a:lstStyle>
          <a:p>
            <a:pPr lvl="0"/>
            <a:r>
              <a:rPr lang="en-US" dirty="0"/>
              <a:t>Insert subtitle</a:t>
            </a:r>
          </a:p>
        </p:txBody>
      </p:sp>
    </p:spTree>
    <p:extLst>
      <p:ext uri="{BB962C8B-B14F-4D97-AF65-F5344CB8AC3E}">
        <p14:creationId xmlns:p14="http://schemas.microsoft.com/office/powerpoint/2010/main" val="3357448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Sample_Title_Slide_3">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A26299E-3FD4-4447-B165-1FCD2D94DE44}" type="slidenum">
              <a:rPr lang="en-US" smtClean="0"/>
              <a:pPr/>
              <a:t>‹#›</a:t>
            </a:fld>
            <a:endParaRPr lang="en-US" dirty="0"/>
          </a:p>
        </p:txBody>
      </p:sp>
      <p:pic>
        <p:nvPicPr>
          <p:cNvPr id="4" name="Picture Placeholder 7"/>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a:xfrm flipH="1">
            <a:off x="0" y="0"/>
            <a:ext cx="9144000" cy="6870700"/>
          </a:xfrm>
          <a:prstGeom prst="rect">
            <a:avLst/>
          </a:prstGeom>
        </p:spPr>
      </p:pic>
      <p:sp>
        <p:nvSpPr>
          <p:cNvPr id="5" name="object 5"/>
          <p:cNvSpPr/>
          <p:nvPr userDrawn="1"/>
        </p:nvSpPr>
        <p:spPr bwMode="ltGray">
          <a:xfrm>
            <a:off x="1" y="1271954"/>
            <a:ext cx="4571999" cy="2567051"/>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chemeClr val="accent3">
              <a:alpha val="90000"/>
            </a:schemeClr>
          </a:solidFill>
        </p:spPr>
        <p:txBody>
          <a:bodyPr wrap="square" lIns="0" tIns="0" rIns="0" bIns="0" rtlCol="0"/>
          <a:lstStyle/>
          <a:p>
            <a:endParaRPr sz="1350" dirty="0"/>
          </a:p>
        </p:txBody>
      </p:sp>
      <p:grpSp>
        <p:nvGrpSpPr>
          <p:cNvPr id="6" name="Group 5"/>
          <p:cNvGrpSpPr/>
          <p:nvPr userDrawn="1"/>
        </p:nvGrpSpPr>
        <p:grpSpPr>
          <a:xfrm>
            <a:off x="1" y="3839005"/>
            <a:ext cx="4571999" cy="1747043"/>
            <a:chOff x="0" y="3839004"/>
            <a:chExt cx="6095999" cy="1747043"/>
          </a:xfrm>
        </p:grpSpPr>
        <p:sp>
          <p:nvSpPr>
            <p:cNvPr id="7" name="Rectangle 6"/>
            <p:cNvSpPr/>
            <p:nvPr/>
          </p:nvSpPr>
          <p:spPr bwMode="ltGray">
            <a:xfrm>
              <a:off x="0" y="3839004"/>
              <a:ext cx="6095999" cy="1747043"/>
            </a:xfrm>
            <a:prstGeom prst="rect">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8" name="Group 7">
              <a:extLst>
                <a:ext uri="{FF2B5EF4-FFF2-40B4-BE49-F238E27FC236}">
                  <a16:creationId xmlns:a16="http://schemas.microsoft.com/office/drawing/2014/main" id="{04E08B6E-51B0-4E9A-994B-CC431624C35F}"/>
                </a:ext>
              </a:extLst>
            </p:cNvPr>
            <p:cNvGrpSpPr/>
            <p:nvPr/>
          </p:nvGrpSpPr>
          <p:grpSpPr>
            <a:xfrm>
              <a:off x="342306" y="4257433"/>
              <a:ext cx="2154332" cy="910185"/>
              <a:chOff x="342306" y="4542399"/>
              <a:chExt cx="2154332" cy="910185"/>
            </a:xfrm>
          </p:grpSpPr>
          <p:grpSp>
            <p:nvGrpSpPr>
              <p:cNvPr id="9" name="Group 8">
                <a:extLst>
                  <a:ext uri="{FF2B5EF4-FFF2-40B4-BE49-F238E27FC236}">
                    <a16:creationId xmlns:a16="http://schemas.microsoft.com/office/drawing/2014/main" id="{D668D6DB-F932-4091-8713-1105C96052EB}"/>
                  </a:ext>
                </a:extLst>
              </p:cNvPr>
              <p:cNvGrpSpPr/>
              <p:nvPr userDrawn="1"/>
            </p:nvGrpSpPr>
            <p:grpSpPr>
              <a:xfrm>
                <a:off x="342306" y="4542399"/>
                <a:ext cx="2057650" cy="910185"/>
                <a:chOff x="342306" y="4542399"/>
                <a:chExt cx="2057650" cy="910185"/>
              </a:xfrm>
            </p:grpSpPr>
            <p:grpSp>
              <p:nvGrpSpPr>
                <p:cNvPr id="13" name="Group 12">
                  <a:extLst>
                    <a:ext uri="{FF2B5EF4-FFF2-40B4-BE49-F238E27FC236}">
                      <a16:creationId xmlns:a16="http://schemas.microsoft.com/office/drawing/2014/main" id="{5EA6DE79-CD23-446B-B6A8-AF5FD82081A7}"/>
                    </a:ext>
                  </a:extLst>
                </p:cNvPr>
                <p:cNvGrpSpPr/>
                <p:nvPr userDrawn="1"/>
              </p:nvGrpSpPr>
              <p:grpSpPr bwMode="white">
                <a:xfrm>
                  <a:off x="1079199" y="4878854"/>
                  <a:ext cx="1320757" cy="231412"/>
                  <a:chOff x="6989763" y="3648075"/>
                  <a:chExt cx="3932237" cy="688975"/>
                </a:xfrm>
                <a:solidFill>
                  <a:srgbClr val="FFFFFF"/>
                </a:solidFill>
              </p:grpSpPr>
              <p:sp>
                <p:nvSpPr>
                  <p:cNvPr id="80" name="Freeform 5">
                    <a:extLst>
                      <a:ext uri="{FF2B5EF4-FFF2-40B4-BE49-F238E27FC236}">
                        <a16:creationId xmlns:a16="http://schemas.microsoft.com/office/drawing/2014/main" id="{4603E6AA-E3B1-42ED-A4CB-C8EBBAEAB0AA}"/>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1" name="Freeform 6">
                    <a:extLst>
                      <a:ext uri="{FF2B5EF4-FFF2-40B4-BE49-F238E27FC236}">
                        <a16:creationId xmlns:a16="http://schemas.microsoft.com/office/drawing/2014/main" id="{6FE1F054-2670-4387-A752-0C4077D71664}"/>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2" name="Freeform 7">
                    <a:extLst>
                      <a:ext uri="{FF2B5EF4-FFF2-40B4-BE49-F238E27FC236}">
                        <a16:creationId xmlns:a16="http://schemas.microsoft.com/office/drawing/2014/main" id="{3A42E775-A50D-4F59-AA42-C04AEC405928}"/>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3" name="Freeform 8">
                    <a:extLst>
                      <a:ext uri="{FF2B5EF4-FFF2-40B4-BE49-F238E27FC236}">
                        <a16:creationId xmlns:a16="http://schemas.microsoft.com/office/drawing/2014/main" id="{46F2F1CD-767C-4588-A0C8-31D8538DE1D2}"/>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4" name="Freeform 9">
                    <a:extLst>
                      <a:ext uri="{FF2B5EF4-FFF2-40B4-BE49-F238E27FC236}">
                        <a16:creationId xmlns:a16="http://schemas.microsoft.com/office/drawing/2014/main" id="{E05D5D49-BB9B-483A-914E-AC852C5FE099}"/>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5" name="Freeform 10">
                    <a:extLst>
                      <a:ext uri="{FF2B5EF4-FFF2-40B4-BE49-F238E27FC236}">
                        <a16:creationId xmlns:a16="http://schemas.microsoft.com/office/drawing/2014/main" id="{ABB25048-D18A-4EA1-80C3-E92005E3B642}"/>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6" name="Freeform 11">
                    <a:extLst>
                      <a:ext uri="{FF2B5EF4-FFF2-40B4-BE49-F238E27FC236}">
                        <a16:creationId xmlns:a16="http://schemas.microsoft.com/office/drawing/2014/main" id="{ED6318DA-0500-4151-AC6A-BB577782E506}"/>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7" name="Freeform 12">
                    <a:extLst>
                      <a:ext uri="{FF2B5EF4-FFF2-40B4-BE49-F238E27FC236}">
                        <a16:creationId xmlns:a16="http://schemas.microsoft.com/office/drawing/2014/main" id="{0316DC70-0967-4B6C-82C3-BE31F6F86735}"/>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8" name="Freeform 13">
                    <a:extLst>
                      <a:ext uri="{FF2B5EF4-FFF2-40B4-BE49-F238E27FC236}">
                        <a16:creationId xmlns:a16="http://schemas.microsoft.com/office/drawing/2014/main" id="{D3447BD6-774C-4F08-90FE-9DDCBEC6AED9}"/>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9" name="Oval 14">
                    <a:extLst>
                      <a:ext uri="{FF2B5EF4-FFF2-40B4-BE49-F238E27FC236}">
                        <a16:creationId xmlns:a16="http://schemas.microsoft.com/office/drawing/2014/main" id="{C220E687-8879-4307-958F-49E07DADF327}"/>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4" name="Group 13">
                  <a:extLst>
                    <a:ext uri="{FF2B5EF4-FFF2-40B4-BE49-F238E27FC236}">
                      <a16:creationId xmlns:a16="http://schemas.microsoft.com/office/drawing/2014/main" id="{E30F277B-E7BB-4FA2-B07D-AC60AD06F7C7}"/>
                    </a:ext>
                  </a:extLst>
                </p:cNvPr>
                <p:cNvGrpSpPr/>
                <p:nvPr userDrawn="1"/>
              </p:nvGrpSpPr>
              <p:grpSpPr bwMode="white">
                <a:xfrm>
                  <a:off x="564121" y="4756749"/>
                  <a:ext cx="419634" cy="481486"/>
                  <a:chOff x="5456238" y="3284538"/>
                  <a:chExt cx="1249362" cy="1433512"/>
                </a:xfrm>
                <a:solidFill>
                  <a:srgbClr val="DD0031"/>
                </a:solidFill>
              </p:grpSpPr>
              <p:grpSp>
                <p:nvGrpSpPr>
                  <p:cNvPr id="59" name="Group 58">
                    <a:extLst>
                      <a:ext uri="{FF2B5EF4-FFF2-40B4-BE49-F238E27FC236}">
                        <a16:creationId xmlns:a16="http://schemas.microsoft.com/office/drawing/2014/main" id="{9123CADA-59B3-4B6C-86CC-62A57D61A899}"/>
                      </a:ext>
                    </a:extLst>
                  </p:cNvPr>
                  <p:cNvGrpSpPr/>
                  <p:nvPr userDrawn="1"/>
                </p:nvGrpSpPr>
                <p:grpSpPr bwMode="white">
                  <a:xfrm>
                    <a:off x="5456238" y="3284538"/>
                    <a:ext cx="1249362" cy="1433512"/>
                    <a:chOff x="5456238" y="3284538"/>
                    <a:chExt cx="1249362" cy="1433512"/>
                  </a:xfrm>
                  <a:grpFill/>
                </p:grpSpPr>
                <p:sp>
                  <p:nvSpPr>
                    <p:cNvPr id="61" name="Oval 15">
                      <a:extLst>
                        <a:ext uri="{FF2B5EF4-FFF2-40B4-BE49-F238E27FC236}">
                          <a16:creationId xmlns:a16="http://schemas.microsoft.com/office/drawing/2014/main" id="{95E9B1E8-4231-48C1-9CC6-AD130141F810}"/>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2" name="Oval 16">
                      <a:extLst>
                        <a:ext uri="{FF2B5EF4-FFF2-40B4-BE49-F238E27FC236}">
                          <a16:creationId xmlns:a16="http://schemas.microsoft.com/office/drawing/2014/main" id="{0B86DAAB-F430-4277-BCE0-CDD63DAA33EC}"/>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3" name="Oval 17">
                      <a:extLst>
                        <a:ext uri="{FF2B5EF4-FFF2-40B4-BE49-F238E27FC236}">
                          <a16:creationId xmlns:a16="http://schemas.microsoft.com/office/drawing/2014/main" id="{A3A3B3D8-DC41-45E3-9CC4-EF5AF9248721}"/>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4" name="Freeform 18">
                      <a:extLst>
                        <a:ext uri="{FF2B5EF4-FFF2-40B4-BE49-F238E27FC236}">
                          <a16:creationId xmlns:a16="http://schemas.microsoft.com/office/drawing/2014/main" id="{C53F617A-9C71-456D-9264-BCA41C188713}"/>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5" name="Freeform 19">
                      <a:extLst>
                        <a:ext uri="{FF2B5EF4-FFF2-40B4-BE49-F238E27FC236}">
                          <a16:creationId xmlns:a16="http://schemas.microsoft.com/office/drawing/2014/main" id="{3E038065-4DFB-4624-B7EA-526713E762E2}"/>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6" name="Freeform 20">
                      <a:extLst>
                        <a:ext uri="{FF2B5EF4-FFF2-40B4-BE49-F238E27FC236}">
                          <a16:creationId xmlns:a16="http://schemas.microsoft.com/office/drawing/2014/main" id="{BB78D87E-F42E-4ACF-8EE5-D241D60EF3A1}"/>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7" name="Freeform 21">
                      <a:extLst>
                        <a:ext uri="{FF2B5EF4-FFF2-40B4-BE49-F238E27FC236}">
                          <a16:creationId xmlns:a16="http://schemas.microsoft.com/office/drawing/2014/main" id="{97296CE8-9ECB-4174-AFFA-6E37664D53E8}"/>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8" name="Oval 22">
                      <a:extLst>
                        <a:ext uri="{FF2B5EF4-FFF2-40B4-BE49-F238E27FC236}">
                          <a16:creationId xmlns:a16="http://schemas.microsoft.com/office/drawing/2014/main" id="{F186D19D-1B79-41EC-A8A4-710A3990A8FA}"/>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9" name="Oval 23">
                      <a:extLst>
                        <a:ext uri="{FF2B5EF4-FFF2-40B4-BE49-F238E27FC236}">
                          <a16:creationId xmlns:a16="http://schemas.microsoft.com/office/drawing/2014/main" id="{4F4155E3-94CD-4A9B-BD53-0CA5D361A55C}"/>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0" name="Oval 24">
                      <a:extLst>
                        <a:ext uri="{FF2B5EF4-FFF2-40B4-BE49-F238E27FC236}">
                          <a16:creationId xmlns:a16="http://schemas.microsoft.com/office/drawing/2014/main" id="{31660318-883E-421C-9226-81CE6C03088F}"/>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1" name="Freeform 25">
                      <a:extLst>
                        <a:ext uri="{FF2B5EF4-FFF2-40B4-BE49-F238E27FC236}">
                          <a16:creationId xmlns:a16="http://schemas.microsoft.com/office/drawing/2014/main" id="{ADDB7894-A633-4E91-A332-69AAD547E1A8}"/>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2" name="Freeform 26">
                      <a:extLst>
                        <a:ext uri="{FF2B5EF4-FFF2-40B4-BE49-F238E27FC236}">
                          <a16:creationId xmlns:a16="http://schemas.microsoft.com/office/drawing/2014/main" id="{1FAFB934-A86B-4DD2-A023-F516DFF9F512}"/>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3" name="Freeform 27">
                      <a:extLst>
                        <a:ext uri="{FF2B5EF4-FFF2-40B4-BE49-F238E27FC236}">
                          <a16:creationId xmlns:a16="http://schemas.microsoft.com/office/drawing/2014/main" id="{5E8C161B-443F-4F7A-9FFA-5D63E276D9C2}"/>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4" name="Freeform 28">
                      <a:extLst>
                        <a:ext uri="{FF2B5EF4-FFF2-40B4-BE49-F238E27FC236}">
                          <a16:creationId xmlns:a16="http://schemas.microsoft.com/office/drawing/2014/main" id="{B5C4E495-2611-4919-B749-8C0B33D734F9}"/>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5" name="Freeform 29">
                      <a:extLst>
                        <a:ext uri="{FF2B5EF4-FFF2-40B4-BE49-F238E27FC236}">
                          <a16:creationId xmlns:a16="http://schemas.microsoft.com/office/drawing/2014/main" id="{28B8CB81-4EAF-40D3-AF2C-1BE9DC1B8D09}"/>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6" name="Freeform 30">
                      <a:extLst>
                        <a:ext uri="{FF2B5EF4-FFF2-40B4-BE49-F238E27FC236}">
                          <a16:creationId xmlns:a16="http://schemas.microsoft.com/office/drawing/2014/main" id="{67029325-DBCC-4CB4-AA6F-B8C5696F0491}"/>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7" name="Freeform 32">
                      <a:extLst>
                        <a:ext uri="{FF2B5EF4-FFF2-40B4-BE49-F238E27FC236}">
                          <a16:creationId xmlns:a16="http://schemas.microsoft.com/office/drawing/2014/main" id="{70B6C1FE-A62B-4142-9ECD-6B5A82B368C2}"/>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8" name="Freeform 33">
                      <a:extLst>
                        <a:ext uri="{FF2B5EF4-FFF2-40B4-BE49-F238E27FC236}">
                          <a16:creationId xmlns:a16="http://schemas.microsoft.com/office/drawing/2014/main" id="{17A62617-7756-4D4D-8D3A-ECD3622E2381}"/>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9" name="Freeform 34">
                      <a:extLst>
                        <a:ext uri="{FF2B5EF4-FFF2-40B4-BE49-F238E27FC236}">
                          <a16:creationId xmlns:a16="http://schemas.microsoft.com/office/drawing/2014/main" id="{78E80FE6-F19A-4A9A-9A87-F2C7A62DABB9}"/>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60" name="Freeform 31">
                    <a:extLst>
                      <a:ext uri="{FF2B5EF4-FFF2-40B4-BE49-F238E27FC236}">
                        <a16:creationId xmlns:a16="http://schemas.microsoft.com/office/drawing/2014/main" id="{49B07C93-0FBB-4CBF-A709-9E2E12C14C2A}"/>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5" name="Group 14">
                  <a:extLst>
                    <a:ext uri="{FF2B5EF4-FFF2-40B4-BE49-F238E27FC236}">
                      <a16:creationId xmlns:a16="http://schemas.microsoft.com/office/drawing/2014/main" id="{C8719D64-550F-4072-AEAD-C33EF4619FBF}"/>
                    </a:ext>
                  </a:extLst>
                </p:cNvPr>
                <p:cNvGrpSpPr/>
                <p:nvPr userDrawn="1"/>
              </p:nvGrpSpPr>
              <p:grpSpPr bwMode="white">
                <a:xfrm>
                  <a:off x="342306" y="4542399"/>
                  <a:ext cx="720896" cy="910185"/>
                  <a:chOff x="4795838" y="2646363"/>
                  <a:chExt cx="2146299" cy="2709862"/>
                </a:xfrm>
                <a:solidFill>
                  <a:srgbClr val="A2ACAB"/>
                </a:solidFill>
              </p:grpSpPr>
              <p:sp>
                <p:nvSpPr>
                  <p:cNvPr id="16" name="Oval 35">
                    <a:extLst>
                      <a:ext uri="{FF2B5EF4-FFF2-40B4-BE49-F238E27FC236}">
                        <a16:creationId xmlns:a16="http://schemas.microsoft.com/office/drawing/2014/main" id="{F591E634-6CFD-4621-A348-68F4A03C5D8C}"/>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 name="Oval 36">
                    <a:extLst>
                      <a:ext uri="{FF2B5EF4-FFF2-40B4-BE49-F238E27FC236}">
                        <a16:creationId xmlns:a16="http://schemas.microsoft.com/office/drawing/2014/main" id="{5130B683-352D-4F38-A758-BE921C92408C}"/>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 name="Oval 37">
                    <a:extLst>
                      <a:ext uri="{FF2B5EF4-FFF2-40B4-BE49-F238E27FC236}">
                        <a16:creationId xmlns:a16="http://schemas.microsoft.com/office/drawing/2014/main" id="{F0FFAB39-DBC4-45BE-8821-B65657A3FFC8}"/>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 name="Oval 38">
                    <a:extLst>
                      <a:ext uri="{FF2B5EF4-FFF2-40B4-BE49-F238E27FC236}">
                        <a16:creationId xmlns:a16="http://schemas.microsoft.com/office/drawing/2014/main" id="{7D8E04BF-FCF9-4084-8642-D847A31F63EC}"/>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 name="Oval 39">
                    <a:extLst>
                      <a:ext uri="{FF2B5EF4-FFF2-40B4-BE49-F238E27FC236}">
                        <a16:creationId xmlns:a16="http://schemas.microsoft.com/office/drawing/2014/main" id="{A17FDC9A-BE91-4AC6-9B46-686388B30CC7}"/>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 name="Oval 40">
                    <a:extLst>
                      <a:ext uri="{FF2B5EF4-FFF2-40B4-BE49-F238E27FC236}">
                        <a16:creationId xmlns:a16="http://schemas.microsoft.com/office/drawing/2014/main" id="{E1AAB2A6-3796-4ED6-94E8-5E1BC4CE3B22}"/>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 name="Oval 41">
                    <a:extLst>
                      <a:ext uri="{FF2B5EF4-FFF2-40B4-BE49-F238E27FC236}">
                        <a16:creationId xmlns:a16="http://schemas.microsoft.com/office/drawing/2014/main" id="{93436773-E59C-445D-8723-D34D4BED6DFD}"/>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 name="Oval 42">
                    <a:extLst>
                      <a:ext uri="{FF2B5EF4-FFF2-40B4-BE49-F238E27FC236}">
                        <a16:creationId xmlns:a16="http://schemas.microsoft.com/office/drawing/2014/main" id="{6E5002D5-C8EC-402B-8604-227D94EF7BF0}"/>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4" name="Freeform 43">
                    <a:extLst>
                      <a:ext uri="{FF2B5EF4-FFF2-40B4-BE49-F238E27FC236}">
                        <a16:creationId xmlns:a16="http://schemas.microsoft.com/office/drawing/2014/main" id="{3D56AEA2-83F9-4D88-9ED6-7516A57E6E18}"/>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5" name="Freeform 44">
                    <a:extLst>
                      <a:ext uri="{FF2B5EF4-FFF2-40B4-BE49-F238E27FC236}">
                        <a16:creationId xmlns:a16="http://schemas.microsoft.com/office/drawing/2014/main" id="{F6619E8B-50E5-44C4-9ADD-357CFEF72DA4}"/>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 name="Freeform 45">
                    <a:extLst>
                      <a:ext uri="{FF2B5EF4-FFF2-40B4-BE49-F238E27FC236}">
                        <a16:creationId xmlns:a16="http://schemas.microsoft.com/office/drawing/2014/main" id="{D800E665-E856-48DD-BDB6-C254FA0370FA}"/>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 name="Freeform 46">
                    <a:extLst>
                      <a:ext uri="{FF2B5EF4-FFF2-40B4-BE49-F238E27FC236}">
                        <a16:creationId xmlns:a16="http://schemas.microsoft.com/office/drawing/2014/main" id="{36D37BAE-C0F4-453E-AC49-FF9EFC700B67}"/>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 name="Freeform 47">
                    <a:extLst>
                      <a:ext uri="{FF2B5EF4-FFF2-40B4-BE49-F238E27FC236}">
                        <a16:creationId xmlns:a16="http://schemas.microsoft.com/office/drawing/2014/main" id="{B4E7BA8B-5FDF-47B5-AEBB-75DE96335471}"/>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 name="Oval 48">
                    <a:extLst>
                      <a:ext uri="{FF2B5EF4-FFF2-40B4-BE49-F238E27FC236}">
                        <a16:creationId xmlns:a16="http://schemas.microsoft.com/office/drawing/2014/main" id="{7BD4428C-5098-423C-A3D4-F40F51BB5F86}"/>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 name="Oval 49">
                    <a:extLst>
                      <a:ext uri="{FF2B5EF4-FFF2-40B4-BE49-F238E27FC236}">
                        <a16:creationId xmlns:a16="http://schemas.microsoft.com/office/drawing/2014/main" id="{766DFDFC-FC05-4ED4-BA83-D3E589833BD2}"/>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 name="Oval 50">
                    <a:extLst>
                      <a:ext uri="{FF2B5EF4-FFF2-40B4-BE49-F238E27FC236}">
                        <a16:creationId xmlns:a16="http://schemas.microsoft.com/office/drawing/2014/main" id="{09762B32-D40D-4CA4-A045-AC8EA1277483}"/>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2" name="Oval 51">
                    <a:extLst>
                      <a:ext uri="{FF2B5EF4-FFF2-40B4-BE49-F238E27FC236}">
                        <a16:creationId xmlns:a16="http://schemas.microsoft.com/office/drawing/2014/main" id="{075894D8-8414-41FE-8DF0-0021B47DA978}"/>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3" name="Freeform 52">
                    <a:extLst>
                      <a:ext uri="{FF2B5EF4-FFF2-40B4-BE49-F238E27FC236}">
                        <a16:creationId xmlns:a16="http://schemas.microsoft.com/office/drawing/2014/main" id="{82FBC30D-38C3-4CD8-9F1A-1AA5082D2132}"/>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4" name="Freeform 53">
                    <a:extLst>
                      <a:ext uri="{FF2B5EF4-FFF2-40B4-BE49-F238E27FC236}">
                        <a16:creationId xmlns:a16="http://schemas.microsoft.com/office/drawing/2014/main" id="{19BB094C-E248-4DF1-8362-3E9BD700B4DA}"/>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5" name="Freeform 54">
                    <a:extLst>
                      <a:ext uri="{FF2B5EF4-FFF2-40B4-BE49-F238E27FC236}">
                        <a16:creationId xmlns:a16="http://schemas.microsoft.com/office/drawing/2014/main" id="{5AD7590F-4C62-4ADB-8A91-4807009A6040}"/>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6" name="Freeform 55">
                    <a:extLst>
                      <a:ext uri="{FF2B5EF4-FFF2-40B4-BE49-F238E27FC236}">
                        <a16:creationId xmlns:a16="http://schemas.microsoft.com/office/drawing/2014/main" id="{CAEF2138-D9A4-4E91-9A20-FA83A6B9C253}"/>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7" name="Freeform 56">
                    <a:extLst>
                      <a:ext uri="{FF2B5EF4-FFF2-40B4-BE49-F238E27FC236}">
                        <a16:creationId xmlns:a16="http://schemas.microsoft.com/office/drawing/2014/main" id="{C5C432D0-3FFC-4AEA-8BBA-7AC9DF6F127B}"/>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8" name="Freeform 57">
                    <a:extLst>
                      <a:ext uri="{FF2B5EF4-FFF2-40B4-BE49-F238E27FC236}">
                        <a16:creationId xmlns:a16="http://schemas.microsoft.com/office/drawing/2014/main" id="{A7B3FECF-199E-4AE4-8A94-F30590D9284A}"/>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9" name="Freeform 58">
                    <a:extLst>
                      <a:ext uri="{FF2B5EF4-FFF2-40B4-BE49-F238E27FC236}">
                        <a16:creationId xmlns:a16="http://schemas.microsoft.com/office/drawing/2014/main" id="{C1E03EDA-6621-4EF3-9A0C-E2D041DF0928}"/>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0" name="Freeform 59">
                    <a:extLst>
                      <a:ext uri="{FF2B5EF4-FFF2-40B4-BE49-F238E27FC236}">
                        <a16:creationId xmlns:a16="http://schemas.microsoft.com/office/drawing/2014/main" id="{66F849AB-490A-4DEE-B130-5C856BE7DE04}"/>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1" name="Freeform 60">
                    <a:extLst>
                      <a:ext uri="{FF2B5EF4-FFF2-40B4-BE49-F238E27FC236}">
                        <a16:creationId xmlns:a16="http://schemas.microsoft.com/office/drawing/2014/main" id="{68E5D986-001D-4662-AB58-F952B997AD3F}"/>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2" name="Freeform 61">
                    <a:extLst>
                      <a:ext uri="{FF2B5EF4-FFF2-40B4-BE49-F238E27FC236}">
                        <a16:creationId xmlns:a16="http://schemas.microsoft.com/office/drawing/2014/main" id="{87A991F8-85C4-40F3-A28D-C75A980DC59D}"/>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3" name="Freeform 62">
                    <a:extLst>
                      <a:ext uri="{FF2B5EF4-FFF2-40B4-BE49-F238E27FC236}">
                        <a16:creationId xmlns:a16="http://schemas.microsoft.com/office/drawing/2014/main" id="{1F1A2C29-E378-4D06-B90E-520F4DE34032}"/>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4" name="Freeform 63">
                    <a:extLst>
                      <a:ext uri="{FF2B5EF4-FFF2-40B4-BE49-F238E27FC236}">
                        <a16:creationId xmlns:a16="http://schemas.microsoft.com/office/drawing/2014/main" id="{C185718C-4435-4279-8CF3-B67D660E6D62}"/>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5" name="Freeform 64">
                    <a:extLst>
                      <a:ext uri="{FF2B5EF4-FFF2-40B4-BE49-F238E27FC236}">
                        <a16:creationId xmlns:a16="http://schemas.microsoft.com/office/drawing/2014/main" id="{50657085-7759-496F-87CD-AD2B4D66F1B3}"/>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6" name="Freeform 65">
                    <a:extLst>
                      <a:ext uri="{FF2B5EF4-FFF2-40B4-BE49-F238E27FC236}">
                        <a16:creationId xmlns:a16="http://schemas.microsoft.com/office/drawing/2014/main" id="{E6EA3AF0-E9EA-4564-B4C9-7C74F24B51C8}"/>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7" name="Freeform 66">
                    <a:extLst>
                      <a:ext uri="{FF2B5EF4-FFF2-40B4-BE49-F238E27FC236}">
                        <a16:creationId xmlns:a16="http://schemas.microsoft.com/office/drawing/2014/main" id="{06638701-2D00-4C5D-B1F6-29F593B4BE2B}"/>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8" name="Freeform 67">
                    <a:extLst>
                      <a:ext uri="{FF2B5EF4-FFF2-40B4-BE49-F238E27FC236}">
                        <a16:creationId xmlns:a16="http://schemas.microsoft.com/office/drawing/2014/main" id="{D84E7F5D-0738-4C9C-8AC9-91F83DF7446A}"/>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9" name="Freeform 68">
                    <a:extLst>
                      <a:ext uri="{FF2B5EF4-FFF2-40B4-BE49-F238E27FC236}">
                        <a16:creationId xmlns:a16="http://schemas.microsoft.com/office/drawing/2014/main" id="{E1433079-E22C-4A6E-B2E7-5B0C926BE045}"/>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0" name="Freeform 69">
                    <a:extLst>
                      <a:ext uri="{FF2B5EF4-FFF2-40B4-BE49-F238E27FC236}">
                        <a16:creationId xmlns:a16="http://schemas.microsoft.com/office/drawing/2014/main" id="{216A5650-A720-48AA-A59E-CF98708440E1}"/>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1" name="Freeform 70">
                    <a:extLst>
                      <a:ext uri="{FF2B5EF4-FFF2-40B4-BE49-F238E27FC236}">
                        <a16:creationId xmlns:a16="http://schemas.microsoft.com/office/drawing/2014/main" id="{8E8E048A-3DE3-4652-8C95-26780C747161}"/>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2" name="Freeform 71">
                    <a:extLst>
                      <a:ext uri="{FF2B5EF4-FFF2-40B4-BE49-F238E27FC236}">
                        <a16:creationId xmlns:a16="http://schemas.microsoft.com/office/drawing/2014/main" id="{2B33F652-91EC-42D7-8493-C5B9D541CB57}"/>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3" name="Freeform 72">
                    <a:extLst>
                      <a:ext uri="{FF2B5EF4-FFF2-40B4-BE49-F238E27FC236}">
                        <a16:creationId xmlns:a16="http://schemas.microsoft.com/office/drawing/2014/main" id="{42A084C5-7AD2-4C5E-9BC2-0E582DBCA619}"/>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4" name="Freeform 73">
                    <a:extLst>
                      <a:ext uri="{FF2B5EF4-FFF2-40B4-BE49-F238E27FC236}">
                        <a16:creationId xmlns:a16="http://schemas.microsoft.com/office/drawing/2014/main" id="{D5863F81-8766-40B5-BB7F-E281F57EE149}"/>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5" name="Freeform 74">
                    <a:extLst>
                      <a:ext uri="{FF2B5EF4-FFF2-40B4-BE49-F238E27FC236}">
                        <a16:creationId xmlns:a16="http://schemas.microsoft.com/office/drawing/2014/main" id="{5CE8DBA2-4711-492C-95A7-61DC8A052095}"/>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6" name="Freeform 75">
                    <a:extLst>
                      <a:ext uri="{FF2B5EF4-FFF2-40B4-BE49-F238E27FC236}">
                        <a16:creationId xmlns:a16="http://schemas.microsoft.com/office/drawing/2014/main" id="{6446FACD-F68F-4A8D-A464-B60B93840E00}"/>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7" name="Freeform 76">
                    <a:extLst>
                      <a:ext uri="{FF2B5EF4-FFF2-40B4-BE49-F238E27FC236}">
                        <a16:creationId xmlns:a16="http://schemas.microsoft.com/office/drawing/2014/main" id="{0DE784CE-7393-4797-AE8E-1E5247FABEDB}"/>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8" name="Freeform 77">
                    <a:extLst>
                      <a:ext uri="{FF2B5EF4-FFF2-40B4-BE49-F238E27FC236}">
                        <a16:creationId xmlns:a16="http://schemas.microsoft.com/office/drawing/2014/main" id="{517EDF0A-58D9-47AA-9F83-17DBDB15FF84}"/>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10" name="Group 9">
                <a:extLst>
                  <a:ext uri="{FF2B5EF4-FFF2-40B4-BE49-F238E27FC236}">
                    <a16:creationId xmlns:a16="http://schemas.microsoft.com/office/drawing/2014/main" id="{045C4618-00C7-4407-A9A7-9104EEFA89CD}"/>
                  </a:ext>
                </a:extLst>
              </p:cNvPr>
              <p:cNvGrpSpPr/>
              <p:nvPr userDrawn="1"/>
            </p:nvGrpSpPr>
            <p:grpSpPr>
              <a:xfrm>
                <a:off x="2431639" y="4941991"/>
                <a:ext cx="64999" cy="33189"/>
                <a:chOff x="2431639" y="4941991"/>
                <a:chExt cx="64999" cy="33189"/>
              </a:xfrm>
            </p:grpSpPr>
            <p:sp>
              <p:nvSpPr>
                <p:cNvPr id="11" name="Freeform 15">
                  <a:extLst>
                    <a:ext uri="{FF2B5EF4-FFF2-40B4-BE49-F238E27FC236}">
                      <a16:creationId xmlns:a16="http://schemas.microsoft.com/office/drawing/2014/main" id="{CB490C61-0C2C-4DD7-85D7-3D2A626BADE2}"/>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12" name="Freeform 16">
                  <a:extLst>
                    <a:ext uri="{FF2B5EF4-FFF2-40B4-BE49-F238E27FC236}">
                      <a16:creationId xmlns:a16="http://schemas.microsoft.com/office/drawing/2014/main" id="{B96F0C7B-09E3-4AB3-A000-C587F30B2A7C}"/>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grpSp>
      <p:sp>
        <p:nvSpPr>
          <p:cNvPr id="93" name="Text Placeholder 92"/>
          <p:cNvSpPr>
            <a:spLocks noGrp="1"/>
          </p:cNvSpPr>
          <p:nvPr>
            <p:ph type="body" sz="quarter" idx="11" hasCustomPrompt="1"/>
          </p:nvPr>
        </p:nvSpPr>
        <p:spPr>
          <a:xfrm>
            <a:off x="315515" y="2179126"/>
            <a:ext cx="3889772" cy="954088"/>
          </a:xfrm>
        </p:spPr>
        <p:txBody>
          <a:bodyPr/>
          <a:lstStyle>
            <a:lvl1pPr marL="0" indent="0">
              <a:buNone/>
              <a:defRPr sz="2400" b="1">
                <a:solidFill>
                  <a:schemeClr val="bg1"/>
                </a:solidFill>
              </a:defRPr>
            </a:lvl1pPr>
          </a:lstStyle>
          <a:p>
            <a:pPr lvl="0"/>
            <a:r>
              <a:rPr lang="en-US" dirty="0"/>
              <a:t>Click to Insert Title</a:t>
            </a:r>
          </a:p>
        </p:txBody>
      </p:sp>
      <p:sp>
        <p:nvSpPr>
          <p:cNvPr id="95" name="Text Placeholder 94"/>
          <p:cNvSpPr>
            <a:spLocks noGrp="1"/>
          </p:cNvSpPr>
          <p:nvPr>
            <p:ph type="body" sz="quarter" idx="12" hasCustomPrompt="1"/>
          </p:nvPr>
        </p:nvSpPr>
        <p:spPr>
          <a:xfrm>
            <a:off x="327423" y="3133726"/>
            <a:ext cx="3868340" cy="600075"/>
          </a:xfrm>
        </p:spPr>
        <p:txBody>
          <a:bodyPr/>
          <a:lstStyle>
            <a:lvl1pPr marL="0" indent="0">
              <a:buNone/>
              <a:defRPr>
                <a:solidFill>
                  <a:schemeClr val="bg1"/>
                </a:solidFill>
              </a:defRPr>
            </a:lvl1pPr>
          </a:lstStyle>
          <a:p>
            <a:pPr lvl="0"/>
            <a:r>
              <a:rPr lang="en-US" dirty="0"/>
              <a:t>Insert subtitle</a:t>
            </a:r>
          </a:p>
        </p:txBody>
      </p:sp>
    </p:spTree>
    <p:extLst>
      <p:ext uri="{BB962C8B-B14F-4D97-AF65-F5344CB8AC3E}">
        <p14:creationId xmlns:p14="http://schemas.microsoft.com/office/powerpoint/2010/main" val="1828201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Sample_Title_Slide_4">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 name="Rectangle 89"/>
          <p:cNvSpPr/>
          <p:nvPr userDrawn="1"/>
        </p:nvSpPr>
        <p:spPr bwMode="ltGray">
          <a:xfrm>
            <a:off x="1" y="2554352"/>
            <a:ext cx="4571999" cy="1747043"/>
          </a:xfrm>
          <a:prstGeom prst="rect">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91" name="Group 90">
            <a:extLst>
              <a:ext uri="{FF2B5EF4-FFF2-40B4-BE49-F238E27FC236}">
                <a16:creationId xmlns:a16="http://schemas.microsoft.com/office/drawing/2014/main" id="{D518E120-CBAD-48B2-A8F2-CEF0BD9C9129}"/>
              </a:ext>
            </a:extLst>
          </p:cNvPr>
          <p:cNvGrpSpPr/>
          <p:nvPr userDrawn="1"/>
        </p:nvGrpSpPr>
        <p:grpSpPr>
          <a:xfrm>
            <a:off x="256730" y="2972781"/>
            <a:ext cx="1615749" cy="910185"/>
            <a:chOff x="342306" y="4542399"/>
            <a:chExt cx="2154332" cy="910185"/>
          </a:xfrm>
        </p:grpSpPr>
        <p:grpSp>
          <p:nvGrpSpPr>
            <p:cNvPr id="92" name="Group 91">
              <a:extLst>
                <a:ext uri="{FF2B5EF4-FFF2-40B4-BE49-F238E27FC236}">
                  <a16:creationId xmlns:a16="http://schemas.microsoft.com/office/drawing/2014/main" id="{C16D365A-7F6D-4557-8BCB-549C020062EB}"/>
                </a:ext>
              </a:extLst>
            </p:cNvPr>
            <p:cNvGrpSpPr/>
            <p:nvPr userDrawn="1"/>
          </p:nvGrpSpPr>
          <p:grpSpPr>
            <a:xfrm>
              <a:off x="342306" y="4542399"/>
              <a:ext cx="2057650" cy="910185"/>
              <a:chOff x="342306" y="4542399"/>
              <a:chExt cx="2057650" cy="910185"/>
            </a:xfrm>
          </p:grpSpPr>
          <p:grpSp>
            <p:nvGrpSpPr>
              <p:cNvPr id="96" name="Group 95">
                <a:extLst>
                  <a:ext uri="{FF2B5EF4-FFF2-40B4-BE49-F238E27FC236}">
                    <a16:creationId xmlns:a16="http://schemas.microsoft.com/office/drawing/2014/main" id="{55AD1A90-FD37-44E6-A738-97273A812118}"/>
                  </a:ext>
                </a:extLst>
              </p:cNvPr>
              <p:cNvGrpSpPr/>
              <p:nvPr userDrawn="1"/>
            </p:nvGrpSpPr>
            <p:grpSpPr bwMode="white">
              <a:xfrm>
                <a:off x="1079199" y="4878854"/>
                <a:ext cx="1320757" cy="231412"/>
                <a:chOff x="6989763" y="3648075"/>
                <a:chExt cx="3932237" cy="688975"/>
              </a:xfrm>
              <a:solidFill>
                <a:srgbClr val="FFFFFF"/>
              </a:solidFill>
            </p:grpSpPr>
            <p:sp>
              <p:nvSpPr>
                <p:cNvPr id="163" name="Freeform 5">
                  <a:extLst>
                    <a:ext uri="{FF2B5EF4-FFF2-40B4-BE49-F238E27FC236}">
                      <a16:creationId xmlns:a16="http://schemas.microsoft.com/office/drawing/2014/main" id="{D0B012ED-977F-4C76-92D9-FC74A888108A}"/>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4" name="Freeform 6">
                  <a:extLst>
                    <a:ext uri="{FF2B5EF4-FFF2-40B4-BE49-F238E27FC236}">
                      <a16:creationId xmlns:a16="http://schemas.microsoft.com/office/drawing/2014/main" id="{68822397-FAA8-4419-A832-019C50CE8AE9}"/>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5" name="Freeform 7">
                  <a:extLst>
                    <a:ext uri="{FF2B5EF4-FFF2-40B4-BE49-F238E27FC236}">
                      <a16:creationId xmlns:a16="http://schemas.microsoft.com/office/drawing/2014/main" id="{9541A445-E9D7-49F2-A36B-7D3A3E347ED5}"/>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6" name="Freeform 8">
                  <a:extLst>
                    <a:ext uri="{FF2B5EF4-FFF2-40B4-BE49-F238E27FC236}">
                      <a16:creationId xmlns:a16="http://schemas.microsoft.com/office/drawing/2014/main" id="{171DDD4F-6BEB-4B71-A9C0-F20C71D56E31}"/>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7" name="Freeform 9">
                  <a:extLst>
                    <a:ext uri="{FF2B5EF4-FFF2-40B4-BE49-F238E27FC236}">
                      <a16:creationId xmlns:a16="http://schemas.microsoft.com/office/drawing/2014/main" id="{424480A8-6B45-44FA-8E22-E87F9A10F282}"/>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8" name="Freeform 10">
                  <a:extLst>
                    <a:ext uri="{FF2B5EF4-FFF2-40B4-BE49-F238E27FC236}">
                      <a16:creationId xmlns:a16="http://schemas.microsoft.com/office/drawing/2014/main" id="{1B12BAE1-20BF-4207-B928-84689E329CFB}"/>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9" name="Freeform 11">
                  <a:extLst>
                    <a:ext uri="{FF2B5EF4-FFF2-40B4-BE49-F238E27FC236}">
                      <a16:creationId xmlns:a16="http://schemas.microsoft.com/office/drawing/2014/main" id="{91D78109-21B6-417C-85E5-ABBCE1E75DA0}"/>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0" name="Freeform 12">
                  <a:extLst>
                    <a:ext uri="{FF2B5EF4-FFF2-40B4-BE49-F238E27FC236}">
                      <a16:creationId xmlns:a16="http://schemas.microsoft.com/office/drawing/2014/main" id="{B5B19AC4-E854-4A3A-9459-3A74B2CD6DFA}"/>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1" name="Freeform 13">
                  <a:extLst>
                    <a:ext uri="{FF2B5EF4-FFF2-40B4-BE49-F238E27FC236}">
                      <a16:creationId xmlns:a16="http://schemas.microsoft.com/office/drawing/2014/main" id="{4722871A-412C-42AE-B114-1DFA2884C131}"/>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2" name="Oval 14">
                  <a:extLst>
                    <a:ext uri="{FF2B5EF4-FFF2-40B4-BE49-F238E27FC236}">
                      <a16:creationId xmlns:a16="http://schemas.microsoft.com/office/drawing/2014/main" id="{1625BF9D-C255-44AD-A13D-3EE73AB44688}"/>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97" name="Group 96">
                <a:extLst>
                  <a:ext uri="{FF2B5EF4-FFF2-40B4-BE49-F238E27FC236}">
                    <a16:creationId xmlns:a16="http://schemas.microsoft.com/office/drawing/2014/main" id="{EEE071BE-E6C9-481A-B74A-C1C73E932852}"/>
                  </a:ext>
                </a:extLst>
              </p:cNvPr>
              <p:cNvGrpSpPr/>
              <p:nvPr userDrawn="1"/>
            </p:nvGrpSpPr>
            <p:grpSpPr bwMode="white">
              <a:xfrm>
                <a:off x="564121" y="4756749"/>
                <a:ext cx="419634" cy="481486"/>
                <a:chOff x="5456238" y="3284538"/>
                <a:chExt cx="1249362" cy="1433512"/>
              </a:xfrm>
              <a:solidFill>
                <a:srgbClr val="DD0031"/>
              </a:solidFill>
            </p:grpSpPr>
            <p:grpSp>
              <p:nvGrpSpPr>
                <p:cNvPr id="142" name="Group 141">
                  <a:extLst>
                    <a:ext uri="{FF2B5EF4-FFF2-40B4-BE49-F238E27FC236}">
                      <a16:creationId xmlns:a16="http://schemas.microsoft.com/office/drawing/2014/main" id="{FEBDDF41-14A6-4012-B0CE-D372258EB442}"/>
                    </a:ext>
                  </a:extLst>
                </p:cNvPr>
                <p:cNvGrpSpPr/>
                <p:nvPr userDrawn="1"/>
              </p:nvGrpSpPr>
              <p:grpSpPr bwMode="white">
                <a:xfrm>
                  <a:off x="5456238" y="3284538"/>
                  <a:ext cx="1249362" cy="1433512"/>
                  <a:chOff x="5456238" y="3284538"/>
                  <a:chExt cx="1249362" cy="1433512"/>
                </a:xfrm>
                <a:grpFill/>
              </p:grpSpPr>
              <p:sp>
                <p:nvSpPr>
                  <p:cNvPr id="144" name="Oval 15">
                    <a:extLst>
                      <a:ext uri="{FF2B5EF4-FFF2-40B4-BE49-F238E27FC236}">
                        <a16:creationId xmlns:a16="http://schemas.microsoft.com/office/drawing/2014/main" id="{4B88BB16-301A-42F7-AFCB-75137527726F}"/>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5" name="Oval 16">
                    <a:extLst>
                      <a:ext uri="{FF2B5EF4-FFF2-40B4-BE49-F238E27FC236}">
                        <a16:creationId xmlns:a16="http://schemas.microsoft.com/office/drawing/2014/main" id="{1C663CAD-968A-41EF-B6A2-DA6C6862B0BC}"/>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6" name="Oval 17">
                    <a:extLst>
                      <a:ext uri="{FF2B5EF4-FFF2-40B4-BE49-F238E27FC236}">
                        <a16:creationId xmlns:a16="http://schemas.microsoft.com/office/drawing/2014/main" id="{4BCE531E-C1FF-4E9C-B2AE-DBD2296AB7A9}"/>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7" name="Freeform 18">
                    <a:extLst>
                      <a:ext uri="{FF2B5EF4-FFF2-40B4-BE49-F238E27FC236}">
                        <a16:creationId xmlns:a16="http://schemas.microsoft.com/office/drawing/2014/main" id="{957368C3-2CFE-49C5-8662-B4B5691F71B4}"/>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8" name="Freeform 19">
                    <a:extLst>
                      <a:ext uri="{FF2B5EF4-FFF2-40B4-BE49-F238E27FC236}">
                        <a16:creationId xmlns:a16="http://schemas.microsoft.com/office/drawing/2014/main" id="{F032ACF7-42D8-4244-855B-6DD865047471}"/>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9" name="Freeform 20">
                    <a:extLst>
                      <a:ext uri="{FF2B5EF4-FFF2-40B4-BE49-F238E27FC236}">
                        <a16:creationId xmlns:a16="http://schemas.microsoft.com/office/drawing/2014/main" id="{4D3B0AF2-6B48-41D1-8A18-A7624B5767EB}"/>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0" name="Freeform 21">
                    <a:extLst>
                      <a:ext uri="{FF2B5EF4-FFF2-40B4-BE49-F238E27FC236}">
                        <a16:creationId xmlns:a16="http://schemas.microsoft.com/office/drawing/2014/main" id="{55DE2FCE-3D9A-47F1-820C-6D021632B072}"/>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1" name="Oval 22">
                    <a:extLst>
                      <a:ext uri="{FF2B5EF4-FFF2-40B4-BE49-F238E27FC236}">
                        <a16:creationId xmlns:a16="http://schemas.microsoft.com/office/drawing/2014/main" id="{1CE64B39-8C1C-4B68-BFB0-B0ACC62F168F}"/>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2" name="Oval 23">
                    <a:extLst>
                      <a:ext uri="{FF2B5EF4-FFF2-40B4-BE49-F238E27FC236}">
                        <a16:creationId xmlns:a16="http://schemas.microsoft.com/office/drawing/2014/main" id="{3BDAB9AC-8A14-49B8-8B94-92CAE11587B2}"/>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3" name="Oval 24">
                    <a:extLst>
                      <a:ext uri="{FF2B5EF4-FFF2-40B4-BE49-F238E27FC236}">
                        <a16:creationId xmlns:a16="http://schemas.microsoft.com/office/drawing/2014/main" id="{57B439FE-61F0-4B1D-ABB2-873F7B1D6721}"/>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4" name="Freeform 25">
                    <a:extLst>
                      <a:ext uri="{FF2B5EF4-FFF2-40B4-BE49-F238E27FC236}">
                        <a16:creationId xmlns:a16="http://schemas.microsoft.com/office/drawing/2014/main" id="{01108F3C-5505-417A-97D6-96D79D9DD68F}"/>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5" name="Freeform 26">
                    <a:extLst>
                      <a:ext uri="{FF2B5EF4-FFF2-40B4-BE49-F238E27FC236}">
                        <a16:creationId xmlns:a16="http://schemas.microsoft.com/office/drawing/2014/main" id="{516D85CC-B32F-4C27-BFE7-59952EE21BA6}"/>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6" name="Freeform 27">
                    <a:extLst>
                      <a:ext uri="{FF2B5EF4-FFF2-40B4-BE49-F238E27FC236}">
                        <a16:creationId xmlns:a16="http://schemas.microsoft.com/office/drawing/2014/main" id="{87A6BEA1-46C6-4C8D-9FD3-7139A268686E}"/>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7" name="Freeform 28">
                    <a:extLst>
                      <a:ext uri="{FF2B5EF4-FFF2-40B4-BE49-F238E27FC236}">
                        <a16:creationId xmlns:a16="http://schemas.microsoft.com/office/drawing/2014/main" id="{D5909E10-6E36-472C-A150-D7962B265BC7}"/>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8" name="Freeform 29">
                    <a:extLst>
                      <a:ext uri="{FF2B5EF4-FFF2-40B4-BE49-F238E27FC236}">
                        <a16:creationId xmlns:a16="http://schemas.microsoft.com/office/drawing/2014/main" id="{2C3264A3-7A0B-4B4C-B412-5175339542E2}"/>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9" name="Freeform 30">
                    <a:extLst>
                      <a:ext uri="{FF2B5EF4-FFF2-40B4-BE49-F238E27FC236}">
                        <a16:creationId xmlns:a16="http://schemas.microsoft.com/office/drawing/2014/main" id="{C14B75DA-7CCF-4F87-9E6F-AA2460F97C68}"/>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0" name="Freeform 32">
                    <a:extLst>
                      <a:ext uri="{FF2B5EF4-FFF2-40B4-BE49-F238E27FC236}">
                        <a16:creationId xmlns:a16="http://schemas.microsoft.com/office/drawing/2014/main" id="{D9091059-EE7F-4A65-BB59-A62F3495C0D2}"/>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1" name="Freeform 33">
                    <a:extLst>
                      <a:ext uri="{FF2B5EF4-FFF2-40B4-BE49-F238E27FC236}">
                        <a16:creationId xmlns:a16="http://schemas.microsoft.com/office/drawing/2014/main" id="{B154A882-8F0D-47CC-9190-6A626468B4B8}"/>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2" name="Freeform 34">
                    <a:extLst>
                      <a:ext uri="{FF2B5EF4-FFF2-40B4-BE49-F238E27FC236}">
                        <a16:creationId xmlns:a16="http://schemas.microsoft.com/office/drawing/2014/main" id="{00C2A4EB-32F1-4C28-8C58-393C55B3CB9E}"/>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143" name="Freeform 31">
                  <a:extLst>
                    <a:ext uri="{FF2B5EF4-FFF2-40B4-BE49-F238E27FC236}">
                      <a16:creationId xmlns:a16="http://schemas.microsoft.com/office/drawing/2014/main" id="{2D197A11-5939-4E4A-A7A6-8B9B3C3467E6}"/>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98" name="Group 97">
                <a:extLst>
                  <a:ext uri="{FF2B5EF4-FFF2-40B4-BE49-F238E27FC236}">
                    <a16:creationId xmlns:a16="http://schemas.microsoft.com/office/drawing/2014/main" id="{3BAFA637-758B-44C6-AFE3-4B3B5247888A}"/>
                  </a:ext>
                </a:extLst>
              </p:cNvPr>
              <p:cNvGrpSpPr/>
              <p:nvPr userDrawn="1"/>
            </p:nvGrpSpPr>
            <p:grpSpPr bwMode="white">
              <a:xfrm>
                <a:off x="342306" y="4542399"/>
                <a:ext cx="720896" cy="910185"/>
                <a:chOff x="4795838" y="2646363"/>
                <a:chExt cx="2146299" cy="2709862"/>
              </a:xfrm>
              <a:solidFill>
                <a:srgbClr val="A2ACAB"/>
              </a:solidFill>
            </p:grpSpPr>
            <p:sp>
              <p:nvSpPr>
                <p:cNvPr id="99" name="Oval 35">
                  <a:extLst>
                    <a:ext uri="{FF2B5EF4-FFF2-40B4-BE49-F238E27FC236}">
                      <a16:creationId xmlns:a16="http://schemas.microsoft.com/office/drawing/2014/main" id="{73A072EB-D14B-4516-8CD0-A7C934701D7F}"/>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0" name="Oval 36">
                  <a:extLst>
                    <a:ext uri="{FF2B5EF4-FFF2-40B4-BE49-F238E27FC236}">
                      <a16:creationId xmlns:a16="http://schemas.microsoft.com/office/drawing/2014/main" id="{7CF2A3DC-3759-4B16-A00F-165011E5F199}"/>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1" name="Oval 37">
                  <a:extLst>
                    <a:ext uri="{FF2B5EF4-FFF2-40B4-BE49-F238E27FC236}">
                      <a16:creationId xmlns:a16="http://schemas.microsoft.com/office/drawing/2014/main" id="{04B970EF-CEB6-4FEE-9C91-C1EC1B0B535C}"/>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2" name="Oval 38">
                  <a:extLst>
                    <a:ext uri="{FF2B5EF4-FFF2-40B4-BE49-F238E27FC236}">
                      <a16:creationId xmlns:a16="http://schemas.microsoft.com/office/drawing/2014/main" id="{D4775007-EFFC-4EF7-8952-8149C0E60D6C}"/>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3" name="Oval 39">
                  <a:extLst>
                    <a:ext uri="{FF2B5EF4-FFF2-40B4-BE49-F238E27FC236}">
                      <a16:creationId xmlns:a16="http://schemas.microsoft.com/office/drawing/2014/main" id="{17E5ECD1-1784-4F93-9E99-4A4F3710B8A8}"/>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4" name="Oval 40">
                  <a:extLst>
                    <a:ext uri="{FF2B5EF4-FFF2-40B4-BE49-F238E27FC236}">
                      <a16:creationId xmlns:a16="http://schemas.microsoft.com/office/drawing/2014/main" id="{8A19DC51-AE70-4668-B4EE-CD1DFAC3560E}"/>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5" name="Oval 41">
                  <a:extLst>
                    <a:ext uri="{FF2B5EF4-FFF2-40B4-BE49-F238E27FC236}">
                      <a16:creationId xmlns:a16="http://schemas.microsoft.com/office/drawing/2014/main" id="{237F0520-5AF6-4784-82E2-8E83B5104248}"/>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6" name="Oval 42">
                  <a:extLst>
                    <a:ext uri="{FF2B5EF4-FFF2-40B4-BE49-F238E27FC236}">
                      <a16:creationId xmlns:a16="http://schemas.microsoft.com/office/drawing/2014/main" id="{A3FC96A0-3CB0-4012-BF3E-ED65BAC9741B}"/>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7" name="Freeform 43">
                  <a:extLst>
                    <a:ext uri="{FF2B5EF4-FFF2-40B4-BE49-F238E27FC236}">
                      <a16:creationId xmlns:a16="http://schemas.microsoft.com/office/drawing/2014/main" id="{4EC260F6-A97A-43D2-A8CA-4E55FED79BF7}"/>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8" name="Freeform 44">
                  <a:extLst>
                    <a:ext uri="{FF2B5EF4-FFF2-40B4-BE49-F238E27FC236}">
                      <a16:creationId xmlns:a16="http://schemas.microsoft.com/office/drawing/2014/main" id="{AB6F8A2F-2077-4AC5-A20D-6E33D93871DC}"/>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9" name="Freeform 45">
                  <a:extLst>
                    <a:ext uri="{FF2B5EF4-FFF2-40B4-BE49-F238E27FC236}">
                      <a16:creationId xmlns:a16="http://schemas.microsoft.com/office/drawing/2014/main" id="{80FD0558-AE9F-41C7-BF64-184B3F56A6CE}"/>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0" name="Freeform 46">
                  <a:extLst>
                    <a:ext uri="{FF2B5EF4-FFF2-40B4-BE49-F238E27FC236}">
                      <a16:creationId xmlns:a16="http://schemas.microsoft.com/office/drawing/2014/main" id="{7843B368-35FD-4611-879C-92674839C89E}"/>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1" name="Freeform 47">
                  <a:extLst>
                    <a:ext uri="{FF2B5EF4-FFF2-40B4-BE49-F238E27FC236}">
                      <a16:creationId xmlns:a16="http://schemas.microsoft.com/office/drawing/2014/main" id="{DE3F57BF-1C98-40C5-8EA6-014C1313DEF4}"/>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2" name="Oval 48">
                  <a:extLst>
                    <a:ext uri="{FF2B5EF4-FFF2-40B4-BE49-F238E27FC236}">
                      <a16:creationId xmlns:a16="http://schemas.microsoft.com/office/drawing/2014/main" id="{A0C8CE2C-E6C8-4679-B0F0-3BACCD371F4C}"/>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3" name="Oval 49">
                  <a:extLst>
                    <a:ext uri="{FF2B5EF4-FFF2-40B4-BE49-F238E27FC236}">
                      <a16:creationId xmlns:a16="http://schemas.microsoft.com/office/drawing/2014/main" id="{3E0CCEFD-67E9-441A-9598-3911BE0DA89B}"/>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4" name="Oval 50">
                  <a:extLst>
                    <a:ext uri="{FF2B5EF4-FFF2-40B4-BE49-F238E27FC236}">
                      <a16:creationId xmlns:a16="http://schemas.microsoft.com/office/drawing/2014/main" id="{5AC1211B-5E62-4825-88F1-AD73383CA20C}"/>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5" name="Oval 51">
                  <a:extLst>
                    <a:ext uri="{FF2B5EF4-FFF2-40B4-BE49-F238E27FC236}">
                      <a16:creationId xmlns:a16="http://schemas.microsoft.com/office/drawing/2014/main" id="{F4C0D6CC-8A4B-4C53-B745-2DA0A7C21045}"/>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6" name="Freeform 52">
                  <a:extLst>
                    <a:ext uri="{FF2B5EF4-FFF2-40B4-BE49-F238E27FC236}">
                      <a16:creationId xmlns:a16="http://schemas.microsoft.com/office/drawing/2014/main" id="{139887EA-9BF2-4584-BC6C-EABF904FBFE5}"/>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7" name="Freeform 53">
                  <a:extLst>
                    <a:ext uri="{FF2B5EF4-FFF2-40B4-BE49-F238E27FC236}">
                      <a16:creationId xmlns:a16="http://schemas.microsoft.com/office/drawing/2014/main" id="{B3D5EE67-7CA0-4F90-B14B-C4B145CEC0BA}"/>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8" name="Freeform 54">
                  <a:extLst>
                    <a:ext uri="{FF2B5EF4-FFF2-40B4-BE49-F238E27FC236}">
                      <a16:creationId xmlns:a16="http://schemas.microsoft.com/office/drawing/2014/main" id="{4FC4E949-385B-48C0-A925-BEBD16A5FFC8}"/>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9" name="Freeform 55">
                  <a:extLst>
                    <a:ext uri="{FF2B5EF4-FFF2-40B4-BE49-F238E27FC236}">
                      <a16:creationId xmlns:a16="http://schemas.microsoft.com/office/drawing/2014/main" id="{91B380E7-A734-4113-A1CB-72B051DFC748}"/>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0" name="Freeform 56">
                  <a:extLst>
                    <a:ext uri="{FF2B5EF4-FFF2-40B4-BE49-F238E27FC236}">
                      <a16:creationId xmlns:a16="http://schemas.microsoft.com/office/drawing/2014/main" id="{75B0583B-F99D-471C-A960-C146DD79882B}"/>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1" name="Freeform 57">
                  <a:extLst>
                    <a:ext uri="{FF2B5EF4-FFF2-40B4-BE49-F238E27FC236}">
                      <a16:creationId xmlns:a16="http://schemas.microsoft.com/office/drawing/2014/main" id="{B6742499-6CC3-41BB-8558-587A22A0937F}"/>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2" name="Freeform 58">
                  <a:extLst>
                    <a:ext uri="{FF2B5EF4-FFF2-40B4-BE49-F238E27FC236}">
                      <a16:creationId xmlns:a16="http://schemas.microsoft.com/office/drawing/2014/main" id="{2859F78D-51DB-45C9-92CE-6412DB73FC0A}"/>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3" name="Freeform 59">
                  <a:extLst>
                    <a:ext uri="{FF2B5EF4-FFF2-40B4-BE49-F238E27FC236}">
                      <a16:creationId xmlns:a16="http://schemas.microsoft.com/office/drawing/2014/main" id="{9D0448C2-94DA-470D-A636-0E44A583E10E}"/>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4" name="Freeform 60">
                  <a:extLst>
                    <a:ext uri="{FF2B5EF4-FFF2-40B4-BE49-F238E27FC236}">
                      <a16:creationId xmlns:a16="http://schemas.microsoft.com/office/drawing/2014/main" id="{58AF0238-2D22-4544-ABBE-4EFDD0675E05}"/>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5" name="Freeform 61">
                  <a:extLst>
                    <a:ext uri="{FF2B5EF4-FFF2-40B4-BE49-F238E27FC236}">
                      <a16:creationId xmlns:a16="http://schemas.microsoft.com/office/drawing/2014/main" id="{A495458D-40F2-42F5-B48E-DB44644E864A}"/>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6" name="Freeform 62">
                  <a:extLst>
                    <a:ext uri="{FF2B5EF4-FFF2-40B4-BE49-F238E27FC236}">
                      <a16:creationId xmlns:a16="http://schemas.microsoft.com/office/drawing/2014/main" id="{2AA78868-3805-43B9-A2C4-0079514A2A99}"/>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7" name="Freeform 63">
                  <a:extLst>
                    <a:ext uri="{FF2B5EF4-FFF2-40B4-BE49-F238E27FC236}">
                      <a16:creationId xmlns:a16="http://schemas.microsoft.com/office/drawing/2014/main" id="{244FEB22-A717-4EBB-8F82-D2C5929BAAAD}"/>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8" name="Freeform 64">
                  <a:extLst>
                    <a:ext uri="{FF2B5EF4-FFF2-40B4-BE49-F238E27FC236}">
                      <a16:creationId xmlns:a16="http://schemas.microsoft.com/office/drawing/2014/main" id="{F59AFB34-B2B7-4689-9AC4-E93851B5D858}"/>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9" name="Freeform 65">
                  <a:extLst>
                    <a:ext uri="{FF2B5EF4-FFF2-40B4-BE49-F238E27FC236}">
                      <a16:creationId xmlns:a16="http://schemas.microsoft.com/office/drawing/2014/main" id="{FFCC2E43-1E5A-4892-A72B-A5BE5429F9C4}"/>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0" name="Freeform 66">
                  <a:extLst>
                    <a:ext uri="{FF2B5EF4-FFF2-40B4-BE49-F238E27FC236}">
                      <a16:creationId xmlns:a16="http://schemas.microsoft.com/office/drawing/2014/main" id="{93EFF613-BC60-4C73-8E02-57E83DE3A81E}"/>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1" name="Freeform 67">
                  <a:extLst>
                    <a:ext uri="{FF2B5EF4-FFF2-40B4-BE49-F238E27FC236}">
                      <a16:creationId xmlns:a16="http://schemas.microsoft.com/office/drawing/2014/main" id="{76C18985-D026-4331-86DA-D6B86730C196}"/>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2" name="Freeform 68">
                  <a:extLst>
                    <a:ext uri="{FF2B5EF4-FFF2-40B4-BE49-F238E27FC236}">
                      <a16:creationId xmlns:a16="http://schemas.microsoft.com/office/drawing/2014/main" id="{D8C2E723-447B-4917-AAED-D079714C1DE6}"/>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3" name="Freeform 69">
                  <a:extLst>
                    <a:ext uri="{FF2B5EF4-FFF2-40B4-BE49-F238E27FC236}">
                      <a16:creationId xmlns:a16="http://schemas.microsoft.com/office/drawing/2014/main" id="{791CC69E-BBA5-4785-BC8D-D088CCF18167}"/>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4" name="Freeform 70">
                  <a:extLst>
                    <a:ext uri="{FF2B5EF4-FFF2-40B4-BE49-F238E27FC236}">
                      <a16:creationId xmlns:a16="http://schemas.microsoft.com/office/drawing/2014/main" id="{30DCB4AC-2E5A-4F17-B628-C3854191196E}"/>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5" name="Freeform 71">
                  <a:extLst>
                    <a:ext uri="{FF2B5EF4-FFF2-40B4-BE49-F238E27FC236}">
                      <a16:creationId xmlns:a16="http://schemas.microsoft.com/office/drawing/2014/main" id="{93336D18-0F67-45F1-AED8-2B17A2F5C4C5}"/>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6" name="Freeform 72">
                  <a:extLst>
                    <a:ext uri="{FF2B5EF4-FFF2-40B4-BE49-F238E27FC236}">
                      <a16:creationId xmlns:a16="http://schemas.microsoft.com/office/drawing/2014/main" id="{03179739-380A-4BA4-A99F-BFBA093B365B}"/>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7" name="Freeform 73">
                  <a:extLst>
                    <a:ext uri="{FF2B5EF4-FFF2-40B4-BE49-F238E27FC236}">
                      <a16:creationId xmlns:a16="http://schemas.microsoft.com/office/drawing/2014/main" id="{80DDD84F-1727-473C-BE9A-241DA729658A}"/>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8" name="Freeform 74">
                  <a:extLst>
                    <a:ext uri="{FF2B5EF4-FFF2-40B4-BE49-F238E27FC236}">
                      <a16:creationId xmlns:a16="http://schemas.microsoft.com/office/drawing/2014/main" id="{BCECFB7A-8658-46B2-8306-DDE2719334CE}"/>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9" name="Freeform 75">
                  <a:extLst>
                    <a:ext uri="{FF2B5EF4-FFF2-40B4-BE49-F238E27FC236}">
                      <a16:creationId xmlns:a16="http://schemas.microsoft.com/office/drawing/2014/main" id="{D0801533-743D-4075-AD91-C78150106FD6}"/>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0" name="Freeform 76">
                  <a:extLst>
                    <a:ext uri="{FF2B5EF4-FFF2-40B4-BE49-F238E27FC236}">
                      <a16:creationId xmlns:a16="http://schemas.microsoft.com/office/drawing/2014/main" id="{6D2E1413-5076-4EFA-ACBD-3F4EBD251527}"/>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1" name="Freeform 77">
                  <a:extLst>
                    <a:ext uri="{FF2B5EF4-FFF2-40B4-BE49-F238E27FC236}">
                      <a16:creationId xmlns:a16="http://schemas.microsoft.com/office/drawing/2014/main" id="{FC63D071-03E8-4F61-9AF0-76A28ABB422B}"/>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93" name="Group 92">
              <a:extLst>
                <a:ext uri="{FF2B5EF4-FFF2-40B4-BE49-F238E27FC236}">
                  <a16:creationId xmlns:a16="http://schemas.microsoft.com/office/drawing/2014/main" id="{D6230F7A-0C89-45AA-8A90-31D3FD52DD5E}"/>
                </a:ext>
              </a:extLst>
            </p:cNvPr>
            <p:cNvGrpSpPr/>
            <p:nvPr userDrawn="1"/>
          </p:nvGrpSpPr>
          <p:grpSpPr>
            <a:xfrm>
              <a:off x="2431639" y="4941991"/>
              <a:ext cx="64999" cy="33189"/>
              <a:chOff x="2431639" y="4941991"/>
              <a:chExt cx="64999" cy="33189"/>
            </a:xfrm>
          </p:grpSpPr>
          <p:sp>
            <p:nvSpPr>
              <p:cNvPr id="94" name="Freeform 15">
                <a:extLst>
                  <a:ext uri="{FF2B5EF4-FFF2-40B4-BE49-F238E27FC236}">
                    <a16:creationId xmlns:a16="http://schemas.microsoft.com/office/drawing/2014/main" id="{F1C3C52D-1B42-442B-886B-E31DFBA84491}"/>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95" name="Freeform 16">
                <a:extLst>
                  <a:ext uri="{FF2B5EF4-FFF2-40B4-BE49-F238E27FC236}">
                    <a16:creationId xmlns:a16="http://schemas.microsoft.com/office/drawing/2014/main" id="{70D9A8BF-198A-4F56-9CA5-2999916D814A}"/>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sp>
        <p:nvSpPr>
          <p:cNvPr id="174" name="object 5"/>
          <p:cNvSpPr/>
          <p:nvPr userDrawn="1"/>
        </p:nvSpPr>
        <p:spPr bwMode="ltGray">
          <a:xfrm>
            <a:off x="1" y="1"/>
            <a:ext cx="4571999" cy="2567051"/>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chemeClr val="accent2">
              <a:alpha val="90000"/>
            </a:schemeClr>
          </a:solidFill>
        </p:spPr>
        <p:txBody>
          <a:bodyPr wrap="square" lIns="0" tIns="0" rIns="0" bIns="0" rtlCol="0"/>
          <a:lstStyle/>
          <a:p>
            <a:endParaRPr sz="1350" dirty="0"/>
          </a:p>
        </p:txBody>
      </p:sp>
      <p:sp>
        <p:nvSpPr>
          <p:cNvPr id="175" name="Text Placeholder 91"/>
          <p:cNvSpPr>
            <a:spLocks noGrp="1"/>
          </p:cNvSpPr>
          <p:nvPr>
            <p:ph type="body" sz="quarter" idx="11" hasCustomPrompt="1"/>
          </p:nvPr>
        </p:nvSpPr>
        <p:spPr>
          <a:xfrm>
            <a:off x="284725" y="889547"/>
            <a:ext cx="3992165" cy="825750"/>
          </a:xfrm>
        </p:spPr>
        <p:txBody>
          <a:bodyPr/>
          <a:lstStyle>
            <a:lvl1pPr marL="0" indent="0">
              <a:buNone/>
              <a:defRPr sz="2400" b="1">
                <a:solidFill>
                  <a:schemeClr val="bg1"/>
                </a:solidFill>
              </a:defRPr>
            </a:lvl1pPr>
          </a:lstStyle>
          <a:p>
            <a:pPr lvl="0"/>
            <a:r>
              <a:rPr lang="en-US" dirty="0"/>
              <a:t>Click to Insert Title</a:t>
            </a:r>
          </a:p>
        </p:txBody>
      </p:sp>
      <p:sp>
        <p:nvSpPr>
          <p:cNvPr id="176" name="Text Placeholder 93"/>
          <p:cNvSpPr>
            <a:spLocks noGrp="1"/>
          </p:cNvSpPr>
          <p:nvPr>
            <p:ph type="body" sz="quarter" idx="12" hasCustomPrompt="1"/>
          </p:nvPr>
        </p:nvSpPr>
        <p:spPr>
          <a:xfrm>
            <a:off x="273097" y="1762127"/>
            <a:ext cx="2888456" cy="411163"/>
          </a:xfrm>
        </p:spPr>
        <p:txBody>
          <a:bodyPr/>
          <a:lstStyle>
            <a:lvl1pPr marL="0" indent="0">
              <a:buNone/>
              <a:defRPr>
                <a:solidFill>
                  <a:schemeClr val="bg1"/>
                </a:solidFill>
              </a:defRPr>
            </a:lvl1pPr>
          </a:lstStyle>
          <a:p>
            <a:pPr lvl="0"/>
            <a:r>
              <a:rPr lang="en-US" dirty="0"/>
              <a:t>Insert subtitle</a:t>
            </a:r>
          </a:p>
        </p:txBody>
      </p:sp>
    </p:spTree>
    <p:extLst>
      <p:ext uri="{BB962C8B-B14F-4D97-AF65-F5344CB8AC3E}">
        <p14:creationId xmlns:p14="http://schemas.microsoft.com/office/powerpoint/2010/main" val="979462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Sample_Title_Slide_5">
    <p:spTree>
      <p:nvGrpSpPr>
        <p:cNvPr id="1" name=""/>
        <p:cNvGrpSpPr/>
        <p:nvPr/>
      </p:nvGrpSpPr>
      <p:grpSpPr>
        <a:xfrm>
          <a:off x="0" y="0"/>
          <a:ext cx="0" cy="0"/>
          <a:chOff x="0" y="0"/>
          <a:chExt cx="0" cy="0"/>
        </a:xfrm>
      </p:grpSpPr>
      <p:pic>
        <p:nvPicPr>
          <p:cNvPr id="90" name="Picture Placeholder 8">
            <a:extLst>
              <a:ext uri="{FF2B5EF4-FFF2-40B4-BE49-F238E27FC236}">
                <a16:creationId xmlns:a16="http://schemas.microsoft.com/office/drawing/2014/main" id="{9CEFAAD6-3D14-4460-8FB6-EC6E6C7EDB1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a:xfrm>
            <a:off x="0" y="0"/>
            <a:ext cx="9144000" cy="6870700"/>
          </a:xfrm>
          <a:prstGeom prst="rect">
            <a:avLst/>
          </a:prstGeom>
        </p:spPr>
      </p:pic>
      <p:sp>
        <p:nvSpPr>
          <p:cNvPr id="93" name="object 5"/>
          <p:cNvSpPr/>
          <p:nvPr userDrawn="1"/>
        </p:nvSpPr>
        <p:spPr bwMode="ltGray">
          <a:xfrm>
            <a:off x="1" y="1714501"/>
            <a:ext cx="4571999" cy="2567051"/>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chemeClr val="accent1">
              <a:alpha val="90000"/>
            </a:schemeClr>
          </a:solidFill>
        </p:spPr>
        <p:txBody>
          <a:bodyPr wrap="square" lIns="0" tIns="0" rIns="0" bIns="0" rtlCol="0"/>
          <a:lstStyle/>
          <a:p>
            <a:endParaRPr sz="1350" dirty="0"/>
          </a:p>
        </p:txBody>
      </p:sp>
      <p:sp>
        <p:nvSpPr>
          <p:cNvPr id="94" name="Rectangle 93"/>
          <p:cNvSpPr/>
          <p:nvPr userDrawn="1"/>
        </p:nvSpPr>
        <p:spPr bwMode="ltGray">
          <a:xfrm>
            <a:off x="1" y="4281552"/>
            <a:ext cx="4571999" cy="1747043"/>
          </a:xfrm>
          <a:prstGeom prst="rect">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97" name="Group 96">
            <a:extLst>
              <a:ext uri="{FF2B5EF4-FFF2-40B4-BE49-F238E27FC236}">
                <a16:creationId xmlns:a16="http://schemas.microsoft.com/office/drawing/2014/main" id="{BFEFFCBA-B924-471B-BC52-51070F526DF5}"/>
              </a:ext>
            </a:extLst>
          </p:cNvPr>
          <p:cNvGrpSpPr/>
          <p:nvPr userDrawn="1"/>
        </p:nvGrpSpPr>
        <p:grpSpPr>
          <a:xfrm>
            <a:off x="256730" y="4694758"/>
            <a:ext cx="1615749" cy="910185"/>
            <a:chOff x="342306" y="4542399"/>
            <a:chExt cx="2154332" cy="910185"/>
          </a:xfrm>
        </p:grpSpPr>
        <p:grpSp>
          <p:nvGrpSpPr>
            <p:cNvPr id="98" name="Group 97">
              <a:extLst>
                <a:ext uri="{FF2B5EF4-FFF2-40B4-BE49-F238E27FC236}">
                  <a16:creationId xmlns:a16="http://schemas.microsoft.com/office/drawing/2014/main" id="{5987AE2B-8426-40FB-BEB3-2AB4A2FBB11D}"/>
                </a:ext>
              </a:extLst>
            </p:cNvPr>
            <p:cNvGrpSpPr/>
            <p:nvPr userDrawn="1"/>
          </p:nvGrpSpPr>
          <p:grpSpPr>
            <a:xfrm>
              <a:off x="342306" y="4542399"/>
              <a:ext cx="2057650" cy="910185"/>
              <a:chOff x="342306" y="4542399"/>
              <a:chExt cx="2057650" cy="910185"/>
            </a:xfrm>
          </p:grpSpPr>
          <p:grpSp>
            <p:nvGrpSpPr>
              <p:cNvPr id="102" name="Group 101">
                <a:extLst>
                  <a:ext uri="{FF2B5EF4-FFF2-40B4-BE49-F238E27FC236}">
                    <a16:creationId xmlns:a16="http://schemas.microsoft.com/office/drawing/2014/main" id="{93CAF3E2-B566-4541-8012-525BD615708D}"/>
                  </a:ext>
                </a:extLst>
              </p:cNvPr>
              <p:cNvGrpSpPr/>
              <p:nvPr userDrawn="1"/>
            </p:nvGrpSpPr>
            <p:grpSpPr bwMode="white">
              <a:xfrm>
                <a:off x="1079199" y="4878854"/>
                <a:ext cx="1320757" cy="231412"/>
                <a:chOff x="6989763" y="3648075"/>
                <a:chExt cx="3932237" cy="688975"/>
              </a:xfrm>
              <a:solidFill>
                <a:srgbClr val="FFFFFF"/>
              </a:solidFill>
            </p:grpSpPr>
            <p:sp>
              <p:nvSpPr>
                <p:cNvPr id="169" name="Freeform 5">
                  <a:extLst>
                    <a:ext uri="{FF2B5EF4-FFF2-40B4-BE49-F238E27FC236}">
                      <a16:creationId xmlns:a16="http://schemas.microsoft.com/office/drawing/2014/main" id="{DC35E4D7-1FDC-47CB-8E14-9D399AA7EA3D}"/>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0" name="Freeform 6">
                  <a:extLst>
                    <a:ext uri="{FF2B5EF4-FFF2-40B4-BE49-F238E27FC236}">
                      <a16:creationId xmlns:a16="http://schemas.microsoft.com/office/drawing/2014/main" id="{F545328E-D687-49E8-91E6-4F604C909666}"/>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1" name="Freeform 7">
                  <a:extLst>
                    <a:ext uri="{FF2B5EF4-FFF2-40B4-BE49-F238E27FC236}">
                      <a16:creationId xmlns:a16="http://schemas.microsoft.com/office/drawing/2014/main" id="{FB25CEB8-AF8B-43B8-BC25-26AFEC9498EF}"/>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2" name="Freeform 8">
                  <a:extLst>
                    <a:ext uri="{FF2B5EF4-FFF2-40B4-BE49-F238E27FC236}">
                      <a16:creationId xmlns:a16="http://schemas.microsoft.com/office/drawing/2014/main" id="{C59BA074-A39D-4D16-9227-B1C5871848BD}"/>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3" name="Freeform 9">
                  <a:extLst>
                    <a:ext uri="{FF2B5EF4-FFF2-40B4-BE49-F238E27FC236}">
                      <a16:creationId xmlns:a16="http://schemas.microsoft.com/office/drawing/2014/main" id="{C9677541-4609-4C94-9D25-3283B9CFB57E}"/>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4" name="Freeform 10">
                  <a:extLst>
                    <a:ext uri="{FF2B5EF4-FFF2-40B4-BE49-F238E27FC236}">
                      <a16:creationId xmlns:a16="http://schemas.microsoft.com/office/drawing/2014/main" id="{492D7317-0917-45C6-8579-0BAF8867484B}"/>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5" name="Freeform 11">
                  <a:extLst>
                    <a:ext uri="{FF2B5EF4-FFF2-40B4-BE49-F238E27FC236}">
                      <a16:creationId xmlns:a16="http://schemas.microsoft.com/office/drawing/2014/main" id="{80225615-DC9E-4F6C-99E1-5804C0FD192E}"/>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6" name="Freeform 12">
                  <a:extLst>
                    <a:ext uri="{FF2B5EF4-FFF2-40B4-BE49-F238E27FC236}">
                      <a16:creationId xmlns:a16="http://schemas.microsoft.com/office/drawing/2014/main" id="{6DA33E63-9268-4291-A2AF-79E27731072E}"/>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7" name="Freeform 13">
                  <a:extLst>
                    <a:ext uri="{FF2B5EF4-FFF2-40B4-BE49-F238E27FC236}">
                      <a16:creationId xmlns:a16="http://schemas.microsoft.com/office/drawing/2014/main" id="{D32333FA-22A3-48A9-8220-E0A281CAAA85}"/>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8" name="Oval 14">
                  <a:extLst>
                    <a:ext uri="{FF2B5EF4-FFF2-40B4-BE49-F238E27FC236}">
                      <a16:creationId xmlns:a16="http://schemas.microsoft.com/office/drawing/2014/main" id="{B43CA415-FB47-4517-87BE-D1A4AC5DA691}"/>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03" name="Group 102">
                <a:extLst>
                  <a:ext uri="{FF2B5EF4-FFF2-40B4-BE49-F238E27FC236}">
                    <a16:creationId xmlns:a16="http://schemas.microsoft.com/office/drawing/2014/main" id="{2018AB09-8A5A-4E03-A09A-62B53E4068D4}"/>
                  </a:ext>
                </a:extLst>
              </p:cNvPr>
              <p:cNvGrpSpPr/>
              <p:nvPr userDrawn="1"/>
            </p:nvGrpSpPr>
            <p:grpSpPr bwMode="white">
              <a:xfrm>
                <a:off x="564121" y="4756749"/>
                <a:ext cx="419634" cy="481486"/>
                <a:chOff x="5456238" y="3284538"/>
                <a:chExt cx="1249362" cy="1433512"/>
              </a:xfrm>
              <a:solidFill>
                <a:srgbClr val="DD0031"/>
              </a:solidFill>
            </p:grpSpPr>
            <p:grpSp>
              <p:nvGrpSpPr>
                <p:cNvPr id="148" name="Group 147">
                  <a:extLst>
                    <a:ext uri="{FF2B5EF4-FFF2-40B4-BE49-F238E27FC236}">
                      <a16:creationId xmlns:a16="http://schemas.microsoft.com/office/drawing/2014/main" id="{050A566F-0924-4213-846E-A40C59AF4F36}"/>
                    </a:ext>
                  </a:extLst>
                </p:cNvPr>
                <p:cNvGrpSpPr/>
                <p:nvPr userDrawn="1"/>
              </p:nvGrpSpPr>
              <p:grpSpPr bwMode="white">
                <a:xfrm>
                  <a:off x="5456238" y="3284538"/>
                  <a:ext cx="1249362" cy="1433512"/>
                  <a:chOff x="5456238" y="3284538"/>
                  <a:chExt cx="1249362" cy="1433512"/>
                </a:xfrm>
                <a:grpFill/>
              </p:grpSpPr>
              <p:sp>
                <p:nvSpPr>
                  <p:cNvPr id="150" name="Oval 15">
                    <a:extLst>
                      <a:ext uri="{FF2B5EF4-FFF2-40B4-BE49-F238E27FC236}">
                        <a16:creationId xmlns:a16="http://schemas.microsoft.com/office/drawing/2014/main" id="{FCFB9985-11E6-4B54-AC8B-63D4C8F542EE}"/>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1" name="Oval 16">
                    <a:extLst>
                      <a:ext uri="{FF2B5EF4-FFF2-40B4-BE49-F238E27FC236}">
                        <a16:creationId xmlns:a16="http://schemas.microsoft.com/office/drawing/2014/main" id="{1065BD55-8967-4F9E-BBE8-BB113AE98341}"/>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2" name="Oval 17">
                    <a:extLst>
                      <a:ext uri="{FF2B5EF4-FFF2-40B4-BE49-F238E27FC236}">
                        <a16:creationId xmlns:a16="http://schemas.microsoft.com/office/drawing/2014/main" id="{60130D1D-6564-4372-A62D-F65E7BB891F4}"/>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3" name="Freeform 18">
                    <a:extLst>
                      <a:ext uri="{FF2B5EF4-FFF2-40B4-BE49-F238E27FC236}">
                        <a16:creationId xmlns:a16="http://schemas.microsoft.com/office/drawing/2014/main" id="{90D2A1AD-40FF-45D3-9841-C5B809697700}"/>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4" name="Freeform 19">
                    <a:extLst>
                      <a:ext uri="{FF2B5EF4-FFF2-40B4-BE49-F238E27FC236}">
                        <a16:creationId xmlns:a16="http://schemas.microsoft.com/office/drawing/2014/main" id="{B4867967-5FEF-47F1-ABB6-70DB46BD4AC0}"/>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5" name="Freeform 20">
                    <a:extLst>
                      <a:ext uri="{FF2B5EF4-FFF2-40B4-BE49-F238E27FC236}">
                        <a16:creationId xmlns:a16="http://schemas.microsoft.com/office/drawing/2014/main" id="{2D7A72EF-9ECF-4FC3-8BC7-FF543F938966}"/>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6" name="Freeform 21">
                    <a:extLst>
                      <a:ext uri="{FF2B5EF4-FFF2-40B4-BE49-F238E27FC236}">
                        <a16:creationId xmlns:a16="http://schemas.microsoft.com/office/drawing/2014/main" id="{AC3EA8C3-69E0-4E54-B081-CE52EF2A8680}"/>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7" name="Oval 22">
                    <a:extLst>
                      <a:ext uri="{FF2B5EF4-FFF2-40B4-BE49-F238E27FC236}">
                        <a16:creationId xmlns:a16="http://schemas.microsoft.com/office/drawing/2014/main" id="{058D8EC3-40B6-4B37-83F0-4D7DB25823DA}"/>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8" name="Oval 23">
                    <a:extLst>
                      <a:ext uri="{FF2B5EF4-FFF2-40B4-BE49-F238E27FC236}">
                        <a16:creationId xmlns:a16="http://schemas.microsoft.com/office/drawing/2014/main" id="{21A39F42-7BBD-4583-8E1F-0D3410E5C42D}"/>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9" name="Oval 24">
                    <a:extLst>
                      <a:ext uri="{FF2B5EF4-FFF2-40B4-BE49-F238E27FC236}">
                        <a16:creationId xmlns:a16="http://schemas.microsoft.com/office/drawing/2014/main" id="{ACF8F8E2-001F-4608-BBC6-EA8F43126E9F}"/>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0" name="Freeform 25">
                    <a:extLst>
                      <a:ext uri="{FF2B5EF4-FFF2-40B4-BE49-F238E27FC236}">
                        <a16:creationId xmlns:a16="http://schemas.microsoft.com/office/drawing/2014/main" id="{3A2E63EA-889E-4E26-88EE-3BB7E824B51B}"/>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1" name="Freeform 26">
                    <a:extLst>
                      <a:ext uri="{FF2B5EF4-FFF2-40B4-BE49-F238E27FC236}">
                        <a16:creationId xmlns:a16="http://schemas.microsoft.com/office/drawing/2014/main" id="{318E9CC0-E11E-4906-9108-7889531C27B5}"/>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2" name="Freeform 27">
                    <a:extLst>
                      <a:ext uri="{FF2B5EF4-FFF2-40B4-BE49-F238E27FC236}">
                        <a16:creationId xmlns:a16="http://schemas.microsoft.com/office/drawing/2014/main" id="{B8467669-319B-4C37-AC06-69EBE843A798}"/>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3" name="Freeform 28">
                    <a:extLst>
                      <a:ext uri="{FF2B5EF4-FFF2-40B4-BE49-F238E27FC236}">
                        <a16:creationId xmlns:a16="http://schemas.microsoft.com/office/drawing/2014/main" id="{6F125F83-4FBF-4E46-865E-A7033A1EC291}"/>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4" name="Freeform 29">
                    <a:extLst>
                      <a:ext uri="{FF2B5EF4-FFF2-40B4-BE49-F238E27FC236}">
                        <a16:creationId xmlns:a16="http://schemas.microsoft.com/office/drawing/2014/main" id="{DC9C90B9-DACB-4BBC-9808-A9012DD1DCA5}"/>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5" name="Freeform 30">
                    <a:extLst>
                      <a:ext uri="{FF2B5EF4-FFF2-40B4-BE49-F238E27FC236}">
                        <a16:creationId xmlns:a16="http://schemas.microsoft.com/office/drawing/2014/main" id="{B907774C-3687-4E42-BAB2-E39CF9C23060}"/>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6" name="Freeform 32">
                    <a:extLst>
                      <a:ext uri="{FF2B5EF4-FFF2-40B4-BE49-F238E27FC236}">
                        <a16:creationId xmlns:a16="http://schemas.microsoft.com/office/drawing/2014/main" id="{09D236E6-B85E-42BE-8DAB-D153E1672855}"/>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7" name="Freeform 33">
                    <a:extLst>
                      <a:ext uri="{FF2B5EF4-FFF2-40B4-BE49-F238E27FC236}">
                        <a16:creationId xmlns:a16="http://schemas.microsoft.com/office/drawing/2014/main" id="{6FF2D236-3F27-4655-8A67-0631C8188780}"/>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8" name="Freeform 34">
                    <a:extLst>
                      <a:ext uri="{FF2B5EF4-FFF2-40B4-BE49-F238E27FC236}">
                        <a16:creationId xmlns:a16="http://schemas.microsoft.com/office/drawing/2014/main" id="{9AE4DDCF-59B0-4BBC-AB1F-1CE26A4E25DE}"/>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149" name="Freeform 31">
                  <a:extLst>
                    <a:ext uri="{FF2B5EF4-FFF2-40B4-BE49-F238E27FC236}">
                      <a16:creationId xmlns:a16="http://schemas.microsoft.com/office/drawing/2014/main" id="{29630960-08F4-43E9-8CE2-D8954BB9866E}"/>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04" name="Group 103">
                <a:extLst>
                  <a:ext uri="{FF2B5EF4-FFF2-40B4-BE49-F238E27FC236}">
                    <a16:creationId xmlns:a16="http://schemas.microsoft.com/office/drawing/2014/main" id="{8483BF53-2308-4B26-848C-AFA070012794}"/>
                  </a:ext>
                </a:extLst>
              </p:cNvPr>
              <p:cNvGrpSpPr/>
              <p:nvPr userDrawn="1"/>
            </p:nvGrpSpPr>
            <p:grpSpPr bwMode="white">
              <a:xfrm>
                <a:off x="342306" y="4542399"/>
                <a:ext cx="720896" cy="910185"/>
                <a:chOff x="4795838" y="2646363"/>
                <a:chExt cx="2146299" cy="2709862"/>
              </a:xfrm>
              <a:solidFill>
                <a:srgbClr val="A2ACAB"/>
              </a:solidFill>
            </p:grpSpPr>
            <p:sp>
              <p:nvSpPr>
                <p:cNvPr id="105" name="Oval 35">
                  <a:extLst>
                    <a:ext uri="{FF2B5EF4-FFF2-40B4-BE49-F238E27FC236}">
                      <a16:creationId xmlns:a16="http://schemas.microsoft.com/office/drawing/2014/main" id="{DE35371E-40AC-457A-BBCA-BB5943298649}"/>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6" name="Oval 36">
                  <a:extLst>
                    <a:ext uri="{FF2B5EF4-FFF2-40B4-BE49-F238E27FC236}">
                      <a16:creationId xmlns:a16="http://schemas.microsoft.com/office/drawing/2014/main" id="{57563200-A5DC-4709-A780-743FA90B1943}"/>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7" name="Oval 37">
                  <a:extLst>
                    <a:ext uri="{FF2B5EF4-FFF2-40B4-BE49-F238E27FC236}">
                      <a16:creationId xmlns:a16="http://schemas.microsoft.com/office/drawing/2014/main" id="{0D6A7F2A-1984-409C-ADB0-DDF7165C698C}"/>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8" name="Oval 38">
                  <a:extLst>
                    <a:ext uri="{FF2B5EF4-FFF2-40B4-BE49-F238E27FC236}">
                      <a16:creationId xmlns:a16="http://schemas.microsoft.com/office/drawing/2014/main" id="{161887F0-4DFD-4C39-98A1-BC43DBCE2900}"/>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9" name="Oval 39">
                  <a:extLst>
                    <a:ext uri="{FF2B5EF4-FFF2-40B4-BE49-F238E27FC236}">
                      <a16:creationId xmlns:a16="http://schemas.microsoft.com/office/drawing/2014/main" id="{CE1513DF-ECB5-48A2-BA9F-4EC5C8E8A89F}"/>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0" name="Oval 40">
                  <a:extLst>
                    <a:ext uri="{FF2B5EF4-FFF2-40B4-BE49-F238E27FC236}">
                      <a16:creationId xmlns:a16="http://schemas.microsoft.com/office/drawing/2014/main" id="{174E95B2-20FF-4BA1-9C96-A6AC47BF5DEC}"/>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1" name="Oval 41">
                  <a:extLst>
                    <a:ext uri="{FF2B5EF4-FFF2-40B4-BE49-F238E27FC236}">
                      <a16:creationId xmlns:a16="http://schemas.microsoft.com/office/drawing/2014/main" id="{1A7DEF68-1B79-4D28-B315-53B30C172150}"/>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2" name="Oval 42">
                  <a:extLst>
                    <a:ext uri="{FF2B5EF4-FFF2-40B4-BE49-F238E27FC236}">
                      <a16:creationId xmlns:a16="http://schemas.microsoft.com/office/drawing/2014/main" id="{296769C1-5D81-4786-93E3-BDAF258E0060}"/>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3" name="Freeform 43">
                  <a:extLst>
                    <a:ext uri="{FF2B5EF4-FFF2-40B4-BE49-F238E27FC236}">
                      <a16:creationId xmlns:a16="http://schemas.microsoft.com/office/drawing/2014/main" id="{3AA43997-1380-4A96-8B70-445CD1B82AED}"/>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4" name="Freeform 44">
                  <a:extLst>
                    <a:ext uri="{FF2B5EF4-FFF2-40B4-BE49-F238E27FC236}">
                      <a16:creationId xmlns:a16="http://schemas.microsoft.com/office/drawing/2014/main" id="{B5E2F463-1469-4D78-AF0E-3741B08B2911}"/>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5" name="Freeform 45">
                  <a:extLst>
                    <a:ext uri="{FF2B5EF4-FFF2-40B4-BE49-F238E27FC236}">
                      <a16:creationId xmlns:a16="http://schemas.microsoft.com/office/drawing/2014/main" id="{B092F5C1-2C67-46EE-81BF-0DB1BCBACDF1}"/>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6" name="Freeform 46">
                  <a:extLst>
                    <a:ext uri="{FF2B5EF4-FFF2-40B4-BE49-F238E27FC236}">
                      <a16:creationId xmlns:a16="http://schemas.microsoft.com/office/drawing/2014/main" id="{D96F0EC8-6194-4DEC-8A27-4C4F408C7D52}"/>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7" name="Freeform 47">
                  <a:extLst>
                    <a:ext uri="{FF2B5EF4-FFF2-40B4-BE49-F238E27FC236}">
                      <a16:creationId xmlns:a16="http://schemas.microsoft.com/office/drawing/2014/main" id="{7B3E4C1E-6E1B-418A-A080-014222CAD7E4}"/>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8" name="Oval 48">
                  <a:extLst>
                    <a:ext uri="{FF2B5EF4-FFF2-40B4-BE49-F238E27FC236}">
                      <a16:creationId xmlns:a16="http://schemas.microsoft.com/office/drawing/2014/main" id="{DECBEA8A-F0F5-4750-A911-8C739E2A1F6A}"/>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9" name="Oval 49">
                  <a:extLst>
                    <a:ext uri="{FF2B5EF4-FFF2-40B4-BE49-F238E27FC236}">
                      <a16:creationId xmlns:a16="http://schemas.microsoft.com/office/drawing/2014/main" id="{8F3AA637-0D47-40AB-8D3E-07A0C75D7F2E}"/>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0" name="Oval 50">
                  <a:extLst>
                    <a:ext uri="{FF2B5EF4-FFF2-40B4-BE49-F238E27FC236}">
                      <a16:creationId xmlns:a16="http://schemas.microsoft.com/office/drawing/2014/main" id="{597E87A9-43F3-4894-961A-8F97358F7693}"/>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1" name="Oval 51">
                  <a:extLst>
                    <a:ext uri="{FF2B5EF4-FFF2-40B4-BE49-F238E27FC236}">
                      <a16:creationId xmlns:a16="http://schemas.microsoft.com/office/drawing/2014/main" id="{3021883B-614E-46DB-B866-C8C611A9DB00}"/>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2" name="Freeform 52">
                  <a:extLst>
                    <a:ext uri="{FF2B5EF4-FFF2-40B4-BE49-F238E27FC236}">
                      <a16:creationId xmlns:a16="http://schemas.microsoft.com/office/drawing/2014/main" id="{2D51B6E6-D565-4DDA-82F9-87850DB78360}"/>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3" name="Freeform 53">
                  <a:extLst>
                    <a:ext uri="{FF2B5EF4-FFF2-40B4-BE49-F238E27FC236}">
                      <a16:creationId xmlns:a16="http://schemas.microsoft.com/office/drawing/2014/main" id="{C8788EE9-F3AF-4166-A025-F2B0DACC6B63}"/>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4" name="Freeform 54">
                  <a:extLst>
                    <a:ext uri="{FF2B5EF4-FFF2-40B4-BE49-F238E27FC236}">
                      <a16:creationId xmlns:a16="http://schemas.microsoft.com/office/drawing/2014/main" id="{92312674-9F9E-4051-B353-BE85356439AC}"/>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5" name="Freeform 55">
                  <a:extLst>
                    <a:ext uri="{FF2B5EF4-FFF2-40B4-BE49-F238E27FC236}">
                      <a16:creationId xmlns:a16="http://schemas.microsoft.com/office/drawing/2014/main" id="{767D886C-FCAC-4E6F-913B-114D05E2F198}"/>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6" name="Freeform 56">
                  <a:extLst>
                    <a:ext uri="{FF2B5EF4-FFF2-40B4-BE49-F238E27FC236}">
                      <a16:creationId xmlns:a16="http://schemas.microsoft.com/office/drawing/2014/main" id="{05CCF507-EA11-4ECC-94DC-6B2C67580AF7}"/>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7" name="Freeform 57">
                  <a:extLst>
                    <a:ext uri="{FF2B5EF4-FFF2-40B4-BE49-F238E27FC236}">
                      <a16:creationId xmlns:a16="http://schemas.microsoft.com/office/drawing/2014/main" id="{CC3A6EE3-33C6-4190-BD8A-1422233323DF}"/>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8" name="Freeform 58">
                  <a:extLst>
                    <a:ext uri="{FF2B5EF4-FFF2-40B4-BE49-F238E27FC236}">
                      <a16:creationId xmlns:a16="http://schemas.microsoft.com/office/drawing/2014/main" id="{BFCBAC14-6361-466D-ACBA-EE29C684E184}"/>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9" name="Freeform 59">
                  <a:extLst>
                    <a:ext uri="{FF2B5EF4-FFF2-40B4-BE49-F238E27FC236}">
                      <a16:creationId xmlns:a16="http://schemas.microsoft.com/office/drawing/2014/main" id="{29EA7730-298A-4EB8-B4E5-F36C9DD7AFF4}"/>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0" name="Freeform 60">
                  <a:extLst>
                    <a:ext uri="{FF2B5EF4-FFF2-40B4-BE49-F238E27FC236}">
                      <a16:creationId xmlns:a16="http://schemas.microsoft.com/office/drawing/2014/main" id="{760580D9-69F8-4638-A7F9-D61C6FB38724}"/>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1" name="Freeform 61">
                  <a:extLst>
                    <a:ext uri="{FF2B5EF4-FFF2-40B4-BE49-F238E27FC236}">
                      <a16:creationId xmlns:a16="http://schemas.microsoft.com/office/drawing/2014/main" id="{9588D8BA-7915-43D3-A84D-3793CE9C31A4}"/>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2" name="Freeform 62">
                  <a:extLst>
                    <a:ext uri="{FF2B5EF4-FFF2-40B4-BE49-F238E27FC236}">
                      <a16:creationId xmlns:a16="http://schemas.microsoft.com/office/drawing/2014/main" id="{620D04AE-F2A7-4695-9044-395C4E7DAAF3}"/>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3" name="Freeform 63">
                  <a:extLst>
                    <a:ext uri="{FF2B5EF4-FFF2-40B4-BE49-F238E27FC236}">
                      <a16:creationId xmlns:a16="http://schemas.microsoft.com/office/drawing/2014/main" id="{A5D19A44-C60D-43B8-B28E-C12DEC27619D}"/>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4" name="Freeform 64">
                  <a:extLst>
                    <a:ext uri="{FF2B5EF4-FFF2-40B4-BE49-F238E27FC236}">
                      <a16:creationId xmlns:a16="http://schemas.microsoft.com/office/drawing/2014/main" id="{67DCB9A5-CF5F-445F-80FC-C1DD5CD86C76}"/>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5" name="Freeform 65">
                  <a:extLst>
                    <a:ext uri="{FF2B5EF4-FFF2-40B4-BE49-F238E27FC236}">
                      <a16:creationId xmlns:a16="http://schemas.microsoft.com/office/drawing/2014/main" id="{3E2D14F0-5C64-477E-B1EE-51B43EAD17D2}"/>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6" name="Freeform 66">
                  <a:extLst>
                    <a:ext uri="{FF2B5EF4-FFF2-40B4-BE49-F238E27FC236}">
                      <a16:creationId xmlns:a16="http://schemas.microsoft.com/office/drawing/2014/main" id="{6C772E12-5F63-4B49-B631-D9F48EB86602}"/>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7" name="Freeform 67">
                  <a:extLst>
                    <a:ext uri="{FF2B5EF4-FFF2-40B4-BE49-F238E27FC236}">
                      <a16:creationId xmlns:a16="http://schemas.microsoft.com/office/drawing/2014/main" id="{B8E35CE9-5DFB-42D5-A38D-3AA93767FA86}"/>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8" name="Freeform 68">
                  <a:extLst>
                    <a:ext uri="{FF2B5EF4-FFF2-40B4-BE49-F238E27FC236}">
                      <a16:creationId xmlns:a16="http://schemas.microsoft.com/office/drawing/2014/main" id="{4209FF6A-A3F2-4D1B-AFC9-58C4B6FC18F8}"/>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9" name="Freeform 69">
                  <a:extLst>
                    <a:ext uri="{FF2B5EF4-FFF2-40B4-BE49-F238E27FC236}">
                      <a16:creationId xmlns:a16="http://schemas.microsoft.com/office/drawing/2014/main" id="{FD478CC1-95C0-421A-A6B9-DF6FC26367A7}"/>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0" name="Freeform 70">
                  <a:extLst>
                    <a:ext uri="{FF2B5EF4-FFF2-40B4-BE49-F238E27FC236}">
                      <a16:creationId xmlns:a16="http://schemas.microsoft.com/office/drawing/2014/main" id="{1A1D85B4-2AF4-499C-9678-EEE64FC0F70E}"/>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1" name="Freeform 71">
                  <a:extLst>
                    <a:ext uri="{FF2B5EF4-FFF2-40B4-BE49-F238E27FC236}">
                      <a16:creationId xmlns:a16="http://schemas.microsoft.com/office/drawing/2014/main" id="{FDD4E25F-2524-4718-83D5-046E7B8A1B4D}"/>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2" name="Freeform 72">
                  <a:extLst>
                    <a:ext uri="{FF2B5EF4-FFF2-40B4-BE49-F238E27FC236}">
                      <a16:creationId xmlns:a16="http://schemas.microsoft.com/office/drawing/2014/main" id="{D6999A68-FACA-48D4-B018-035DDC98EBE3}"/>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3" name="Freeform 73">
                  <a:extLst>
                    <a:ext uri="{FF2B5EF4-FFF2-40B4-BE49-F238E27FC236}">
                      <a16:creationId xmlns:a16="http://schemas.microsoft.com/office/drawing/2014/main" id="{34DE4291-5409-4504-8C09-2D66F303087F}"/>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4" name="Freeform 74">
                  <a:extLst>
                    <a:ext uri="{FF2B5EF4-FFF2-40B4-BE49-F238E27FC236}">
                      <a16:creationId xmlns:a16="http://schemas.microsoft.com/office/drawing/2014/main" id="{D1705A4F-6AEE-41DB-9AC3-C322CFBC6926}"/>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5" name="Freeform 75">
                  <a:extLst>
                    <a:ext uri="{FF2B5EF4-FFF2-40B4-BE49-F238E27FC236}">
                      <a16:creationId xmlns:a16="http://schemas.microsoft.com/office/drawing/2014/main" id="{7FCD5C4F-4C5C-4781-AA9B-53332B4F584F}"/>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6" name="Freeform 76">
                  <a:extLst>
                    <a:ext uri="{FF2B5EF4-FFF2-40B4-BE49-F238E27FC236}">
                      <a16:creationId xmlns:a16="http://schemas.microsoft.com/office/drawing/2014/main" id="{DE6A48DC-984C-46A6-BDD4-4296E0A31A28}"/>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7" name="Freeform 77">
                  <a:extLst>
                    <a:ext uri="{FF2B5EF4-FFF2-40B4-BE49-F238E27FC236}">
                      <a16:creationId xmlns:a16="http://schemas.microsoft.com/office/drawing/2014/main" id="{DC2A5E57-F741-46F1-B5AB-0491464B0F57}"/>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99" name="Group 98">
              <a:extLst>
                <a:ext uri="{FF2B5EF4-FFF2-40B4-BE49-F238E27FC236}">
                  <a16:creationId xmlns:a16="http://schemas.microsoft.com/office/drawing/2014/main" id="{A2DF90D8-9BF3-4F13-BCD6-9151AD7CB1BB}"/>
                </a:ext>
              </a:extLst>
            </p:cNvPr>
            <p:cNvGrpSpPr/>
            <p:nvPr userDrawn="1"/>
          </p:nvGrpSpPr>
          <p:grpSpPr>
            <a:xfrm>
              <a:off x="2431639" y="4941991"/>
              <a:ext cx="64999" cy="33189"/>
              <a:chOff x="2431639" y="4941991"/>
              <a:chExt cx="64999" cy="33189"/>
            </a:xfrm>
          </p:grpSpPr>
          <p:sp>
            <p:nvSpPr>
              <p:cNvPr id="100" name="Freeform 15">
                <a:extLst>
                  <a:ext uri="{FF2B5EF4-FFF2-40B4-BE49-F238E27FC236}">
                    <a16:creationId xmlns:a16="http://schemas.microsoft.com/office/drawing/2014/main" id="{2D33330C-5323-4D2E-86EA-FFFB88931FD5}"/>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101" name="Freeform 16">
                <a:extLst>
                  <a:ext uri="{FF2B5EF4-FFF2-40B4-BE49-F238E27FC236}">
                    <a16:creationId xmlns:a16="http://schemas.microsoft.com/office/drawing/2014/main" id="{77CBFB55-7BE6-46F2-B2A4-F14B1E91236E}"/>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sp>
        <p:nvSpPr>
          <p:cNvPr id="179" name="Text Placeholder 91"/>
          <p:cNvSpPr>
            <a:spLocks noGrp="1"/>
          </p:cNvSpPr>
          <p:nvPr>
            <p:ph type="body" sz="quarter" idx="11" hasCustomPrompt="1"/>
          </p:nvPr>
        </p:nvSpPr>
        <p:spPr>
          <a:xfrm>
            <a:off x="268357" y="2593186"/>
            <a:ext cx="3992165" cy="825750"/>
          </a:xfrm>
        </p:spPr>
        <p:txBody>
          <a:bodyPr/>
          <a:lstStyle>
            <a:lvl1pPr marL="0" indent="0">
              <a:buNone/>
              <a:defRPr sz="2400" b="1">
                <a:solidFill>
                  <a:schemeClr val="bg1"/>
                </a:solidFill>
              </a:defRPr>
            </a:lvl1pPr>
          </a:lstStyle>
          <a:p>
            <a:pPr lvl="0"/>
            <a:r>
              <a:rPr lang="en-US" dirty="0"/>
              <a:t>Click to Insert Title</a:t>
            </a:r>
          </a:p>
        </p:txBody>
      </p:sp>
      <p:sp>
        <p:nvSpPr>
          <p:cNvPr id="180" name="Text Placeholder 93"/>
          <p:cNvSpPr>
            <a:spLocks noGrp="1"/>
          </p:cNvSpPr>
          <p:nvPr>
            <p:ph type="body" sz="quarter" idx="12" hasCustomPrompt="1"/>
          </p:nvPr>
        </p:nvSpPr>
        <p:spPr>
          <a:xfrm>
            <a:off x="256730" y="3465766"/>
            <a:ext cx="2888456" cy="411163"/>
          </a:xfrm>
        </p:spPr>
        <p:txBody>
          <a:bodyPr/>
          <a:lstStyle>
            <a:lvl1pPr marL="0" indent="0">
              <a:buNone/>
              <a:defRPr>
                <a:solidFill>
                  <a:schemeClr val="bg1"/>
                </a:solidFill>
              </a:defRPr>
            </a:lvl1pPr>
          </a:lstStyle>
          <a:p>
            <a:pPr lvl="0"/>
            <a:r>
              <a:rPr lang="en-US" dirty="0"/>
              <a:t>Insert subtitle</a:t>
            </a:r>
          </a:p>
        </p:txBody>
      </p:sp>
    </p:spTree>
    <p:extLst>
      <p:ext uri="{BB962C8B-B14F-4D97-AF65-F5344CB8AC3E}">
        <p14:creationId xmlns:p14="http://schemas.microsoft.com/office/powerpoint/2010/main" val="2681331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Red Title Slide - no photo">
    <p:spTree>
      <p:nvGrpSpPr>
        <p:cNvPr id="1" name=""/>
        <p:cNvGrpSpPr/>
        <p:nvPr/>
      </p:nvGrpSpPr>
      <p:grpSpPr>
        <a:xfrm>
          <a:off x="0" y="0"/>
          <a:ext cx="0" cy="0"/>
          <a:chOff x="0" y="0"/>
          <a:chExt cx="0" cy="0"/>
        </a:xfrm>
      </p:grpSpPr>
      <p:sp>
        <p:nvSpPr>
          <p:cNvPr id="403" name="object 4"/>
          <p:cNvSpPr/>
          <p:nvPr userDrawn="1"/>
        </p:nvSpPr>
        <p:spPr bwMode="hidden">
          <a:xfrm>
            <a:off x="7315200" y="1"/>
            <a:ext cx="1827841" cy="4287135"/>
          </a:xfrm>
          <a:custGeom>
            <a:avLst/>
            <a:gdLst/>
            <a:ahLst/>
            <a:cxnLst/>
            <a:rect l="l" t="t" r="r" b="b"/>
            <a:pathLst>
              <a:path w="970279" h="4067175">
                <a:moveTo>
                  <a:pt x="0" y="4066781"/>
                </a:moveTo>
                <a:lnTo>
                  <a:pt x="970140" y="4066781"/>
                </a:lnTo>
                <a:lnTo>
                  <a:pt x="970140" y="0"/>
                </a:lnTo>
                <a:lnTo>
                  <a:pt x="0" y="0"/>
                </a:lnTo>
                <a:lnTo>
                  <a:pt x="0" y="4066781"/>
                </a:lnTo>
                <a:close/>
              </a:path>
            </a:pathLst>
          </a:custGeom>
          <a:solidFill>
            <a:srgbClr val="862635"/>
          </a:solidFill>
        </p:spPr>
        <p:txBody>
          <a:bodyPr wrap="square" lIns="0" tIns="0" rIns="0" bIns="0" rtlCol="0"/>
          <a:lstStyle/>
          <a:p>
            <a:endParaRPr sz="1350" dirty="0"/>
          </a:p>
        </p:txBody>
      </p:sp>
      <p:sp>
        <p:nvSpPr>
          <p:cNvPr id="404" name="object 3"/>
          <p:cNvSpPr/>
          <p:nvPr userDrawn="1"/>
        </p:nvSpPr>
        <p:spPr bwMode="hidden">
          <a:xfrm>
            <a:off x="0" y="4281550"/>
            <a:ext cx="9159802" cy="2601010"/>
          </a:xfrm>
          <a:custGeom>
            <a:avLst/>
            <a:gdLst/>
            <a:ahLst/>
            <a:cxnLst/>
            <a:rect l="l" t="t" r="r" b="b"/>
            <a:pathLst>
              <a:path w="3995420" h="1273175">
                <a:moveTo>
                  <a:pt x="0" y="1272768"/>
                </a:moveTo>
                <a:lnTo>
                  <a:pt x="3994861" y="1272768"/>
                </a:lnTo>
                <a:lnTo>
                  <a:pt x="3994861" y="0"/>
                </a:lnTo>
                <a:lnTo>
                  <a:pt x="0" y="0"/>
                </a:lnTo>
                <a:lnTo>
                  <a:pt x="0" y="1272768"/>
                </a:lnTo>
                <a:close/>
              </a:path>
            </a:pathLst>
          </a:custGeom>
          <a:solidFill>
            <a:srgbClr val="53565A"/>
          </a:solidFill>
        </p:spPr>
        <p:txBody>
          <a:bodyPr wrap="square" lIns="0" tIns="0" rIns="0" bIns="0" rtlCol="0"/>
          <a:lstStyle/>
          <a:p>
            <a:endParaRPr sz="1350" dirty="0"/>
          </a:p>
        </p:txBody>
      </p:sp>
      <p:sp>
        <p:nvSpPr>
          <p:cNvPr id="405" name="object 5"/>
          <p:cNvSpPr/>
          <p:nvPr userDrawn="1"/>
        </p:nvSpPr>
        <p:spPr bwMode="hidden">
          <a:xfrm>
            <a:off x="0" y="1"/>
            <a:ext cx="7330013" cy="4287135"/>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rgbClr val="DD0031"/>
          </a:solidFill>
        </p:spPr>
        <p:txBody>
          <a:bodyPr wrap="square" lIns="0" tIns="0" rIns="0" bIns="0" rtlCol="0"/>
          <a:lstStyle/>
          <a:p>
            <a:endParaRPr sz="1350" dirty="0"/>
          </a:p>
        </p:txBody>
      </p:sp>
      <p:sp>
        <p:nvSpPr>
          <p:cNvPr id="406" name="Rectangle 405"/>
          <p:cNvSpPr/>
          <p:nvPr userDrawn="1"/>
        </p:nvSpPr>
        <p:spPr bwMode="hidden">
          <a:xfrm>
            <a:off x="0" y="4281551"/>
            <a:ext cx="7331202" cy="14632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23" name="Group 22">
            <a:extLst>
              <a:ext uri="{FF2B5EF4-FFF2-40B4-BE49-F238E27FC236}">
                <a16:creationId xmlns:a16="http://schemas.microsoft.com/office/drawing/2014/main" id="{10B6D20F-9FE1-4F1B-A1F6-6691257D7A75}"/>
              </a:ext>
            </a:extLst>
          </p:cNvPr>
          <p:cNvGrpSpPr/>
          <p:nvPr userDrawn="1"/>
        </p:nvGrpSpPr>
        <p:grpSpPr bwMode="black">
          <a:xfrm>
            <a:off x="256730" y="4542400"/>
            <a:ext cx="1615749" cy="910185"/>
            <a:chOff x="342306" y="4542399"/>
            <a:chExt cx="2154332" cy="910185"/>
          </a:xfrm>
        </p:grpSpPr>
        <p:grpSp>
          <p:nvGrpSpPr>
            <p:cNvPr id="4" name="Group 3"/>
            <p:cNvGrpSpPr/>
            <p:nvPr userDrawn="1"/>
          </p:nvGrpSpPr>
          <p:grpSpPr bwMode="black">
            <a:xfrm>
              <a:off x="342306" y="4542399"/>
              <a:ext cx="2057650" cy="910185"/>
              <a:chOff x="342306" y="4542399"/>
              <a:chExt cx="2057650" cy="910185"/>
            </a:xfrm>
          </p:grpSpPr>
          <p:grpSp>
            <p:nvGrpSpPr>
              <p:cNvPr id="88" name="Group 87"/>
              <p:cNvGrpSpPr/>
              <p:nvPr userDrawn="1"/>
            </p:nvGrpSpPr>
            <p:grpSpPr bwMode="black">
              <a:xfrm>
                <a:off x="1079199" y="4878854"/>
                <a:ext cx="1320757" cy="231412"/>
                <a:chOff x="6989763" y="3648075"/>
                <a:chExt cx="3932237" cy="688975"/>
              </a:xfrm>
              <a:solidFill>
                <a:srgbClr val="FFFFFF"/>
              </a:solidFill>
            </p:grpSpPr>
            <p:sp>
              <p:nvSpPr>
                <p:cNvPr id="155" name="Freeform 5"/>
                <p:cNvSpPr>
                  <a:spLocks/>
                </p:cNvSpPr>
                <p:nvPr userDrawn="1"/>
              </p:nvSpPr>
              <p:spPr bwMode="black">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56" name="Freeform 6"/>
                <p:cNvSpPr>
                  <a:spLocks noEditPoints="1"/>
                </p:cNvSpPr>
                <p:nvPr userDrawn="1"/>
              </p:nvSpPr>
              <p:spPr bwMode="black">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57" name="Freeform 7"/>
                <p:cNvSpPr>
                  <a:spLocks/>
                </p:cNvSpPr>
                <p:nvPr userDrawn="1"/>
              </p:nvSpPr>
              <p:spPr bwMode="black">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58" name="Freeform 8"/>
                <p:cNvSpPr>
                  <a:spLocks noEditPoints="1"/>
                </p:cNvSpPr>
                <p:nvPr userDrawn="1"/>
              </p:nvSpPr>
              <p:spPr bwMode="black">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59" name="Freeform 9"/>
                <p:cNvSpPr>
                  <a:spLocks/>
                </p:cNvSpPr>
                <p:nvPr userDrawn="1"/>
              </p:nvSpPr>
              <p:spPr bwMode="black">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0" name="Freeform 10"/>
                <p:cNvSpPr>
                  <a:spLocks/>
                </p:cNvSpPr>
                <p:nvPr userDrawn="1"/>
              </p:nvSpPr>
              <p:spPr bwMode="black">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1" name="Freeform 11"/>
                <p:cNvSpPr>
                  <a:spLocks/>
                </p:cNvSpPr>
                <p:nvPr userDrawn="1"/>
              </p:nvSpPr>
              <p:spPr bwMode="black">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2" name="Freeform 12"/>
                <p:cNvSpPr>
                  <a:spLocks/>
                </p:cNvSpPr>
                <p:nvPr userDrawn="1"/>
              </p:nvSpPr>
              <p:spPr bwMode="black">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3" name="Freeform 13"/>
                <p:cNvSpPr>
                  <a:spLocks noEditPoints="1"/>
                </p:cNvSpPr>
                <p:nvPr userDrawn="1"/>
              </p:nvSpPr>
              <p:spPr bwMode="black">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64" name="Oval 14"/>
                <p:cNvSpPr>
                  <a:spLocks noChangeArrowheads="1"/>
                </p:cNvSpPr>
                <p:nvPr userDrawn="1"/>
              </p:nvSpPr>
              <p:spPr bwMode="black">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89" name="Group 88"/>
              <p:cNvGrpSpPr/>
              <p:nvPr userDrawn="1"/>
            </p:nvGrpSpPr>
            <p:grpSpPr bwMode="black">
              <a:xfrm>
                <a:off x="564121" y="4756749"/>
                <a:ext cx="419634" cy="481486"/>
                <a:chOff x="5456238" y="3284538"/>
                <a:chExt cx="1249362" cy="1433512"/>
              </a:xfrm>
              <a:solidFill>
                <a:srgbClr val="DD0031"/>
              </a:solidFill>
            </p:grpSpPr>
            <p:grpSp>
              <p:nvGrpSpPr>
                <p:cNvPr id="134" name="Group 133"/>
                <p:cNvGrpSpPr/>
                <p:nvPr userDrawn="1"/>
              </p:nvGrpSpPr>
              <p:grpSpPr bwMode="black">
                <a:xfrm>
                  <a:off x="5456238" y="3284538"/>
                  <a:ext cx="1249362" cy="1433512"/>
                  <a:chOff x="5456238" y="3284538"/>
                  <a:chExt cx="1249362" cy="1433512"/>
                </a:xfrm>
                <a:grpFill/>
              </p:grpSpPr>
              <p:sp>
                <p:nvSpPr>
                  <p:cNvPr id="136" name="Oval 15"/>
                  <p:cNvSpPr>
                    <a:spLocks noChangeArrowheads="1"/>
                  </p:cNvSpPr>
                  <p:nvPr userDrawn="1"/>
                </p:nvSpPr>
                <p:spPr bwMode="black">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7" name="Oval 16"/>
                  <p:cNvSpPr>
                    <a:spLocks noChangeArrowheads="1"/>
                  </p:cNvSpPr>
                  <p:nvPr userDrawn="1"/>
                </p:nvSpPr>
                <p:spPr bwMode="black">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8" name="Oval 17"/>
                  <p:cNvSpPr>
                    <a:spLocks noChangeArrowheads="1"/>
                  </p:cNvSpPr>
                  <p:nvPr userDrawn="1"/>
                </p:nvSpPr>
                <p:spPr bwMode="black">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9" name="Freeform 18"/>
                  <p:cNvSpPr>
                    <a:spLocks/>
                  </p:cNvSpPr>
                  <p:nvPr userDrawn="1"/>
                </p:nvSpPr>
                <p:spPr bwMode="black">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0" name="Freeform 19"/>
                  <p:cNvSpPr>
                    <a:spLocks/>
                  </p:cNvSpPr>
                  <p:nvPr userDrawn="1"/>
                </p:nvSpPr>
                <p:spPr bwMode="black">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1" name="Freeform 20"/>
                  <p:cNvSpPr>
                    <a:spLocks/>
                  </p:cNvSpPr>
                  <p:nvPr userDrawn="1"/>
                </p:nvSpPr>
                <p:spPr bwMode="black">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2" name="Freeform 21"/>
                  <p:cNvSpPr>
                    <a:spLocks/>
                  </p:cNvSpPr>
                  <p:nvPr userDrawn="1"/>
                </p:nvSpPr>
                <p:spPr bwMode="black">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3" name="Oval 22"/>
                  <p:cNvSpPr>
                    <a:spLocks noChangeArrowheads="1"/>
                  </p:cNvSpPr>
                  <p:nvPr userDrawn="1"/>
                </p:nvSpPr>
                <p:spPr bwMode="black">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4" name="Oval 23"/>
                  <p:cNvSpPr>
                    <a:spLocks noChangeArrowheads="1"/>
                  </p:cNvSpPr>
                  <p:nvPr userDrawn="1"/>
                </p:nvSpPr>
                <p:spPr bwMode="black">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5" name="Oval 24"/>
                  <p:cNvSpPr>
                    <a:spLocks noChangeArrowheads="1"/>
                  </p:cNvSpPr>
                  <p:nvPr userDrawn="1"/>
                </p:nvSpPr>
                <p:spPr bwMode="black">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6" name="Freeform 25"/>
                  <p:cNvSpPr>
                    <a:spLocks/>
                  </p:cNvSpPr>
                  <p:nvPr userDrawn="1"/>
                </p:nvSpPr>
                <p:spPr bwMode="black">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7" name="Freeform 26"/>
                  <p:cNvSpPr>
                    <a:spLocks/>
                  </p:cNvSpPr>
                  <p:nvPr userDrawn="1"/>
                </p:nvSpPr>
                <p:spPr bwMode="black">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8" name="Freeform 27"/>
                  <p:cNvSpPr>
                    <a:spLocks/>
                  </p:cNvSpPr>
                  <p:nvPr userDrawn="1"/>
                </p:nvSpPr>
                <p:spPr bwMode="black">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9" name="Freeform 28"/>
                  <p:cNvSpPr>
                    <a:spLocks/>
                  </p:cNvSpPr>
                  <p:nvPr userDrawn="1"/>
                </p:nvSpPr>
                <p:spPr bwMode="black">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0" name="Freeform 29"/>
                  <p:cNvSpPr>
                    <a:spLocks/>
                  </p:cNvSpPr>
                  <p:nvPr userDrawn="1"/>
                </p:nvSpPr>
                <p:spPr bwMode="black">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1" name="Freeform 30"/>
                  <p:cNvSpPr>
                    <a:spLocks/>
                  </p:cNvSpPr>
                  <p:nvPr userDrawn="1"/>
                </p:nvSpPr>
                <p:spPr bwMode="black">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2" name="Freeform 32"/>
                  <p:cNvSpPr>
                    <a:spLocks/>
                  </p:cNvSpPr>
                  <p:nvPr userDrawn="1"/>
                </p:nvSpPr>
                <p:spPr bwMode="black">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3" name="Freeform 33"/>
                  <p:cNvSpPr>
                    <a:spLocks/>
                  </p:cNvSpPr>
                  <p:nvPr userDrawn="1"/>
                </p:nvSpPr>
                <p:spPr bwMode="black">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4" name="Freeform 34"/>
                  <p:cNvSpPr>
                    <a:spLocks/>
                  </p:cNvSpPr>
                  <p:nvPr userDrawn="1"/>
                </p:nvSpPr>
                <p:spPr bwMode="black">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135" name="Freeform 31"/>
                <p:cNvSpPr>
                  <a:spLocks/>
                </p:cNvSpPr>
                <p:nvPr userDrawn="1"/>
              </p:nvSpPr>
              <p:spPr bwMode="black">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90" name="Group 89"/>
              <p:cNvGrpSpPr/>
              <p:nvPr userDrawn="1"/>
            </p:nvGrpSpPr>
            <p:grpSpPr bwMode="black">
              <a:xfrm>
                <a:off x="342306" y="4542399"/>
                <a:ext cx="720896" cy="910185"/>
                <a:chOff x="4795838" y="2646363"/>
                <a:chExt cx="2146299" cy="2709862"/>
              </a:xfrm>
              <a:solidFill>
                <a:srgbClr val="A2ACAB"/>
              </a:solidFill>
            </p:grpSpPr>
            <p:sp>
              <p:nvSpPr>
                <p:cNvPr id="91" name="Oval 35"/>
                <p:cNvSpPr>
                  <a:spLocks noChangeArrowheads="1"/>
                </p:cNvSpPr>
                <p:nvPr userDrawn="1"/>
              </p:nvSpPr>
              <p:spPr bwMode="black">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92" name="Oval 36"/>
                <p:cNvSpPr>
                  <a:spLocks noChangeArrowheads="1"/>
                </p:cNvSpPr>
                <p:nvPr userDrawn="1"/>
              </p:nvSpPr>
              <p:spPr bwMode="black">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93" name="Oval 37"/>
                <p:cNvSpPr>
                  <a:spLocks noChangeArrowheads="1"/>
                </p:cNvSpPr>
                <p:nvPr userDrawn="1"/>
              </p:nvSpPr>
              <p:spPr bwMode="black">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94" name="Oval 38"/>
                <p:cNvSpPr>
                  <a:spLocks noChangeArrowheads="1"/>
                </p:cNvSpPr>
                <p:nvPr userDrawn="1"/>
              </p:nvSpPr>
              <p:spPr bwMode="black">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95" name="Oval 39"/>
                <p:cNvSpPr>
                  <a:spLocks noChangeArrowheads="1"/>
                </p:cNvSpPr>
                <p:nvPr userDrawn="1"/>
              </p:nvSpPr>
              <p:spPr bwMode="black">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96" name="Oval 40"/>
                <p:cNvSpPr>
                  <a:spLocks noChangeArrowheads="1"/>
                </p:cNvSpPr>
                <p:nvPr userDrawn="1"/>
              </p:nvSpPr>
              <p:spPr bwMode="black">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97" name="Oval 41"/>
                <p:cNvSpPr>
                  <a:spLocks noChangeArrowheads="1"/>
                </p:cNvSpPr>
                <p:nvPr userDrawn="1"/>
              </p:nvSpPr>
              <p:spPr bwMode="black">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98" name="Oval 42"/>
                <p:cNvSpPr>
                  <a:spLocks noChangeArrowheads="1"/>
                </p:cNvSpPr>
                <p:nvPr userDrawn="1"/>
              </p:nvSpPr>
              <p:spPr bwMode="black">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99" name="Freeform 43"/>
                <p:cNvSpPr>
                  <a:spLocks/>
                </p:cNvSpPr>
                <p:nvPr userDrawn="1"/>
              </p:nvSpPr>
              <p:spPr bwMode="black">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0" name="Freeform 44"/>
                <p:cNvSpPr>
                  <a:spLocks/>
                </p:cNvSpPr>
                <p:nvPr userDrawn="1"/>
              </p:nvSpPr>
              <p:spPr bwMode="black">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1" name="Freeform 45"/>
                <p:cNvSpPr>
                  <a:spLocks/>
                </p:cNvSpPr>
                <p:nvPr userDrawn="1"/>
              </p:nvSpPr>
              <p:spPr bwMode="black">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2" name="Freeform 46"/>
                <p:cNvSpPr>
                  <a:spLocks/>
                </p:cNvSpPr>
                <p:nvPr userDrawn="1"/>
              </p:nvSpPr>
              <p:spPr bwMode="black">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3" name="Freeform 47"/>
                <p:cNvSpPr>
                  <a:spLocks/>
                </p:cNvSpPr>
                <p:nvPr userDrawn="1"/>
              </p:nvSpPr>
              <p:spPr bwMode="black">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4" name="Oval 48"/>
                <p:cNvSpPr>
                  <a:spLocks noChangeArrowheads="1"/>
                </p:cNvSpPr>
                <p:nvPr userDrawn="1"/>
              </p:nvSpPr>
              <p:spPr bwMode="black">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5" name="Oval 49"/>
                <p:cNvSpPr>
                  <a:spLocks noChangeArrowheads="1"/>
                </p:cNvSpPr>
                <p:nvPr userDrawn="1"/>
              </p:nvSpPr>
              <p:spPr bwMode="black">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6" name="Oval 50"/>
                <p:cNvSpPr>
                  <a:spLocks noChangeArrowheads="1"/>
                </p:cNvSpPr>
                <p:nvPr userDrawn="1"/>
              </p:nvSpPr>
              <p:spPr bwMode="black">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7" name="Oval 51"/>
                <p:cNvSpPr>
                  <a:spLocks noChangeArrowheads="1"/>
                </p:cNvSpPr>
                <p:nvPr userDrawn="1"/>
              </p:nvSpPr>
              <p:spPr bwMode="black">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8" name="Freeform 52"/>
                <p:cNvSpPr>
                  <a:spLocks/>
                </p:cNvSpPr>
                <p:nvPr userDrawn="1"/>
              </p:nvSpPr>
              <p:spPr bwMode="black">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9" name="Freeform 53"/>
                <p:cNvSpPr>
                  <a:spLocks/>
                </p:cNvSpPr>
                <p:nvPr userDrawn="1"/>
              </p:nvSpPr>
              <p:spPr bwMode="black">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0" name="Freeform 54"/>
                <p:cNvSpPr>
                  <a:spLocks/>
                </p:cNvSpPr>
                <p:nvPr userDrawn="1"/>
              </p:nvSpPr>
              <p:spPr bwMode="black">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1" name="Freeform 55"/>
                <p:cNvSpPr>
                  <a:spLocks/>
                </p:cNvSpPr>
                <p:nvPr userDrawn="1"/>
              </p:nvSpPr>
              <p:spPr bwMode="black">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2" name="Freeform 56"/>
                <p:cNvSpPr>
                  <a:spLocks/>
                </p:cNvSpPr>
                <p:nvPr userDrawn="1"/>
              </p:nvSpPr>
              <p:spPr bwMode="black">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3" name="Freeform 57"/>
                <p:cNvSpPr>
                  <a:spLocks/>
                </p:cNvSpPr>
                <p:nvPr userDrawn="1"/>
              </p:nvSpPr>
              <p:spPr bwMode="black">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4" name="Freeform 58"/>
                <p:cNvSpPr>
                  <a:spLocks/>
                </p:cNvSpPr>
                <p:nvPr userDrawn="1"/>
              </p:nvSpPr>
              <p:spPr bwMode="black">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5" name="Freeform 59"/>
                <p:cNvSpPr>
                  <a:spLocks/>
                </p:cNvSpPr>
                <p:nvPr userDrawn="1"/>
              </p:nvSpPr>
              <p:spPr bwMode="black">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6" name="Freeform 60"/>
                <p:cNvSpPr>
                  <a:spLocks/>
                </p:cNvSpPr>
                <p:nvPr userDrawn="1"/>
              </p:nvSpPr>
              <p:spPr bwMode="black">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7" name="Freeform 61"/>
                <p:cNvSpPr>
                  <a:spLocks/>
                </p:cNvSpPr>
                <p:nvPr userDrawn="1"/>
              </p:nvSpPr>
              <p:spPr bwMode="black">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8" name="Freeform 62"/>
                <p:cNvSpPr>
                  <a:spLocks/>
                </p:cNvSpPr>
                <p:nvPr userDrawn="1"/>
              </p:nvSpPr>
              <p:spPr bwMode="black">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9" name="Freeform 63"/>
                <p:cNvSpPr>
                  <a:spLocks/>
                </p:cNvSpPr>
                <p:nvPr userDrawn="1"/>
              </p:nvSpPr>
              <p:spPr bwMode="black">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0" name="Freeform 64"/>
                <p:cNvSpPr>
                  <a:spLocks/>
                </p:cNvSpPr>
                <p:nvPr userDrawn="1"/>
              </p:nvSpPr>
              <p:spPr bwMode="black">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1" name="Freeform 65"/>
                <p:cNvSpPr>
                  <a:spLocks/>
                </p:cNvSpPr>
                <p:nvPr userDrawn="1"/>
              </p:nvSpPr>
              <p:spPr bwMode="black">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2" name="Freeform 66"/>
                <p:cNvSpPr>
                  <a:spLocks/>
                </p:cNvSpPr>
                <p:nvPr userDrawn="1"/>
              </p:nvSpPr>
              <p:spPr bwMode="black">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3" name="Freeform 67"/>
                <p:cNvSpPr>
                  <a:spLocks/>
                </p:cNvSpPr>
                <p:nvPr userDrawn="1"/>
              </p:nvSpPr>
              <p:spPr bwMode="black">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4" name="Freeform 68"/>
                <p:cNvSpPr>
                  <a:spLocks/>
                </p:cNvSpPr>
                <p:nvPr userDrawn="1"/>
              </p:nvSpPr>
              <p:spPr bwMode="black">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5" name="Freeform 69"/>
                <p:cNvSpPr>
                  <a:spLocks/>
                </p:cNvSpPr>
                <p:nvPr userDrawn="1"/>
              </p:nvSpPr>
              <p:spPr bwMode="black">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6" name="Freeform 70"/>
                <p:cNvSpPr>
                  <a:spLocks/>
                </p:cNvSpPr>
                <p:nvPr userDrawn="1"/>
              </p:nvSpPr>
              <p:spPr bwMode="black">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7" name="Freeform 71"/>
                <p:cNvSpPr>
                  <a:spLocks/>
                </p:cNvSpPr>
                <p:nvPr userDrawn="1"/>
              </p:nvSpPr>
              <p:spPr bwMode="black">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8" name="Freeform 72"/>
                <p:cNvSpPr>
                  <a:spLocks/>
                </p:cNvSpPr>
                <p:nvPr userDrawn="1"/>
              </p:nvSpPr>
              <p:spPr bwMode="black">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9" name="Freeform 73"/>
                <p:cNvSpPr>
                  <a:spLocks/>
                </p:cNvSpPr>
                <p:nvPr userDrawn="1"/>
              </p:nvSpPr>
              <p:spPr bwMode="black">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0" name="Freeform 74"/>
                <p:cNvSpPr>
                  <a:spLocks/>
                </p:cNvSpPr>
                <p:nvPr userDrawn="1"/>
              </p:nvSpPr>
              <p:spPr bwMode="black">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1" name="Freeform 75"/>
                <p:cNvSpPr>
                  <a:spLocks/>
                </p:cNvSpPr>
                <p:nvPr userDrawn="1"/>
              </p:nvSpPr>
              <p:spPr bwMode="black">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2" name="Freeform 76"/>
                <p:cNvSpPr>
                  <a:spLocks/>
                </p:cNvSpPr>
                <p:nvPr userDrawn="1"/>
              </p:nvSpPr>
              <p:spPr bwMode="black">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3" name="Freeform 77"/>
                <p:cNvSpPr>
                  <a:spLocks/>
                </p:cNvSpPr>
                <p:nvPr userDrawn="1"/>
              </p:nvSpPr>
              <p:spPr bwMode="black">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22" name="Group 21">
              <a:extLst>
                <a:ext uri="{FF2B5EF4-FFF2-40B4-BE49-F238E27FC236}">
                  <a16:creationId xmlns:a16="http://schemas.microsoft.com/office/drawing/2014/main" id="{84F917D1-8942-40D1-BA62-5751A66C937B}"/>
                </a:ext>
              </a:extLst>
            </p:cNvPr>
            <p:cNvGrpSpPr/>
            <p:nvPr userDrawn="1"/>
          </p:nvGrpSpPr>
          <p:grpSpPr bwMode="black">
            <a:xfrm>
              <a:off x="2431639" y="4941991"/>
              <a:ext cx="64999" cy="33189"/>
              <a:chOff x="2431639" y="4941991"/>
              <a:chExt cx="64999" cy="33189"/>
            </a:xfrm>
          </p:grpSpPr>
          <p:sp>
            <p:nvSpPr>
              <p:cNvPr id="19" name="Freeform 15">
                <a:extLst>
                  <a:ext uri="{FF2B5EF4-FFF2-40B4-BE49-F238E27FC236}">
                    <a16:creationId xmlns:a16="http://schemas.microsoft.com/office/drawing/2014/main" id="{2EF679D5-B9A8-4948-B465-FDF5E091FED5}"/>
                  </a:ext>
                </a:extLst>
              </p:cNvPr>
              <p:cNvSpPr>
                <a:spLocks/>
              </p:cNvSpPr>
              <p:nvPr userDrawn="1"/>
            </p:nvSpPr>
            <p:spPr bwMode="black">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20" name="Freeform 16">
                <a:extLst>
                  <a:ext uri="{FF2B5EF4-FFF2-40B4-BE49-F238E27FC236}">
                    <a16:creationId xmlns:a16="http://schemas.microsoft.com/office/drawing/2014/main" id="{F4F26AA3-20A5-45D3-B60C-3740B3BC2F0A}"/>
                  </a:ext>
                </a:extLst>
              </p:cNvPr>
              <p:cNvSpPr>
                <a:spLocks/>
              </p:cNvSpPr>
              <p:nvPr userDrawn="1"/>
            </p:nvSpPr>
            <p:spPr bwMode="black">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sp>
        <p:nvSpPr>
          <p:cNvPr id="2" name="Title 1"/>
          <p:cNvSpPr>
            <a:spLocks noGrp="1"/>
          </p:cNvSpPr>
          <p:nvPr userDrawn="1">
            <p:ph type="title" hasCustomPrompt="1"/>
          </p:nvPr>
        </p:nvSpPr>
        <p:spPr bwMode="black">
          <a:xfrm>
            <a:off x="253774" y="333141"/>
            <a:ext cx="7025108" cy="1816887"/>
          </a:xfrm>
        </p:spPr>
        <p:txBody>
          <a:bodyPr anchor="b"/>
          <a:lstStyle>
            <a:lvl1pPr>
              <a:defRPr sz="2700">
                <a:solidFill>
                  <a:schemeClr val="bg1"/>
                </a:solidFill>
              </a:defRPr>
            </a:lvl1pPr>
          </a:lstStyle>
          <a:p>
            <a:r>
              <a:rPr lang="en-US" dirty="0"/>
              <a:t>Title</a:t>
            </a:r>
          </a:p>
        </p:txBody>
      </p:sp>
      <p:sp>
        <p:nvSpPr>
          <p:cNvPr id="3" name="Text Placeholder 2"/>
          <p:cNvSpPr>
            <a:spLocks noGrp="1"/>
          </p:cNvSpPr>
          <p:nvPr userDrawn="1">
            <p:ph type="body" idx="1"/>
          </p:nvPr>
        </p:nvSpPr>
        <p:spPr bwMode="black">
          <a:xfrm>
            <a:off x="253774" y="2304016"/>
            <a:ext cx="7025108" cy="1500187"/>
          </a:xfrm>
        </p:spPr>
        <p:txBody>
          <a:bodyPr/>
          <a:lstStyle>
            <a:lvl1pPr marL="0" indent="0">
              <a:buNone/>
              <a:defRPr sz="2100">
                <a:solidFill>
                  <a:schemeClr val="bg1"/>
                </a:solidFill>
              </a:defRPr>
            </a:lvl1pPr>
            <a:lvl2pPr marL="342892" indent="0">
              <a:buNone/>
              <a:defRPr sz="1500">
                <a:solidFill>
                  <a:schemeClr val="tx1">
                    <a:tint val="75000"/>
                  </a:schemeClr>
                </a:solidFill>
              </a:defRPr>
            </a:lvl2pPr>
            <a:lvl3pPr marL="685784"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9"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2826444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Blue Title Slide - no photo">
    <p:spTree>
      <p:nvGrpSpPr>
        <p:cNvPr id="1" name=""/>
        <p:cNvGrpSpPr/>
        <p:nvPr/>
      </p:nvGrpSpPr>
      <p:grpSpPr>
        <a:xfrm>
          <a:off x="0" y="0"/>
          <a:ext cx="0" cy="0"/>
          <a:chOff x="0" y="0"/>
          <a:chExt cx="0" cy="0"/>
        </a:xfrm>
      </p:grpSpPr>
      <p:sp>
        <p:nvSpPr>
          <p:cNvPr id="403" name="object 4"/>
          <p:cNvSpPr/>
          <p:nvPr userDrawn="1"/>
        </p:nvSpPr>
        <p:spPr bwMode="ltGray">
          <a:xfrm>
            <a:off x="7315200" y="1"/>
            <a:ext cx="1827841" cy="4287135"/>
          </a:xfrm>
          <a:custGeom>
            <a:avLst/>
            <a:gdLst/>
            <a:ahLst/>
            <a:cxnLst/>
            <a:rect l="l" t="t" r="r" b="b"/>
            <a:pathLst>
              <a:path w="970279" h="4067175">
                <a:moveTo>
                  <a:pt x="0" y="4066781"/>
                </a:moveTo>
                <a:lnTo>
                  <a:pt x="970140" y="4066781"/>
                </a:lnTo>
                <a:lnTo>
                  <a:pt x="970140" y="0"/>
                </a:lnTo>
                <a:lnTo>
                  <a:pt x="0" y="0"/>
                </a:lnTo>
                <a:lnTo>
                  <a:pt x="0" y="4066781"/>
                </a:lnTo>
                <a:close/>
              </a:path>
            </a:pathLst>
          </a:custGeom>
          <a:solidFill>
            <a:schemeClr val="accent2">
              <a:alpha val="50000"/>
            </a:schemeClr>
          </a:solidFill>
        </p:spPr>
        <p:txBody>
          <a:bodyPr wrap="square" lIns="0" tIns="0" rIns="0" bIns="0" rtlCol="0"/>
          <a:lstStyle/>
          <a:p>
            <a:pPr lvl="0"/>
            <a:endParaRPr sz="1350" dirty="0"/>
          </a:p>
        </p:txBody>
      </p:sp>
      <p:sp>
        <p:nvSpPr>
          <p:cNvPr id="404" name="object 3"/>
          <p:cNvSpPr/>
          <p:nvPr userDrawn="1"/>
        </p:nvSpPr>
        <p:spPr bwMode="white">
          <a:xfrm>
            <a:off x="0" y="4281550"/>
            <a:ext cx="9159802" cy="2601010"/>
          </a:xfrm>
          <a:custGeom>
            <a:avLst/>
            <a:gdLst/>
            <a:ahLst/>
            <a:cxnLst/>
            <a:rect l="l" t="t" r="r" b="b"/>
            <a:pathLst>
              <a:path w="3995420" h="1273175">
                <a:moveTo>
                  <a:pt x="0" y="1272768"/>
                </a:moveTo>
                <a:lnTo>
                  <a:pt x="3994861" y="1272768"/>
                </a:lnTo>
                <a:lnTo>
                  <a:pt x="3994861" y="0"/>
                </a:lnTo>
                <a:lnTo>
                  <a:pt x="0" y="0"/>
                </a:lnTo>
                <a:lnTo>
                  <a:pt x="0" y="1272768"/>
                </a:lnTo>
                <a:close/>
              </a:path>
            </a:pathLst>
          </a:custGeom>
          <a:solidFill>
            <a:srgbClr val="53565A"/>
          </a:solidFill>
        </p:spPr>
        <p:txBody>
          <a:bodyPr wrap="square" lIns="0" tIns="0" rIns="0" bIns="0" rtlCol="0"/>
          <a:lstStyle/>
          <a:p>
            <a:endParaRPr sz="1350" dirty="0"/>
          </a:p>
        </p:txBody>
      </p:sp>
      <p:sp>
        <p:nvSpPr>
          <p:cNvPr id="405" name="object 5"/>
          <p:cNvSpPr/>
          <p:nvPr userDrawn="1"/>
        </p:nvSpPr>
        <p:spPr bwMode="invGray">
          <a:xfrm>
            <a:off x="0" y="1"/>
            <a:ext cx="7330013" cy="4287135"/>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chemeClr val="accent2"/>
          </a:solidFill>
        </p:spPr>
        <p:txBody>
          <a:bodyPr wrap="square" lIns="0" tIns="0" rIns="0" bIns="0" rtlCol="0"/>
          <a:lstStyle/>
          <a:p>
            <a:pPr lvl="0"/>
            <a:endParaRPr sz="1350" dirty="0"/>
          </a:p>
        </p:txBody>
      </p:sp>
      <p:sp>
        <p:nvSpPr>
          <p:cNvPr id="406" name="Rectangle 405"/>
          <p:cNvSpPr/>
          <p:nvPr userDrawn="1"/>
        </p:nvSpPr>
        <p:spPr bwMode="ltGray">
          <a:xfrm>
            <a:off x="0" y="4281551"/>
            <a:ext cx="7331202" cy="14632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 name="Title 1"/>
          <p:cNvSpPr>
            <a:spLocks noGrp="1"/>
          </p:cNvSpPr>
          <p:nvPr userDrawn="1">
            <p:ph type="title"/>
          </p:nvPr>
        </p:nvSpPr>
        <p:spPr bwMode="white">
          <a:xfrm>
            <a:off x="253774" y="333141"/>
            <a:ext cx="7025108" cy="1816887"/>
          </a:xfrm>
        </p:spPr>
        <p:txBody>
          <a:bodyPr anchor="b"/>
          <a:lstStyle>
            <a:lvl1pPr>
              <a:defRPr sz="2700">
                <a:solidFill>
                  <a:schemeClr val="bg1"/>
                </a:solidFill>
              </a:defRPr>
            </a:lvl1pPr>
          </a:lstStyle>
          <a:p>
            <a:r>
              <a:rPr lang="en-US"/>
              <a:t>Click to edit Master title style</a:t>
            </a:r>
            <a:endParaRPr lang="en-US" dirty="0"/>
          </a:p>
        </p:txBody>
      </p:sp>
      <p:sp>
        <p:nvSpPr>
          <p:cNvPr id="3" name="Text Placeholder 2"/>
          <p:cNvSpPr>
            <a:spLocks noGrp="1"/>
          </p:cNvSpPr>
          <p:nvPr userDrawn="1">
            <p:ph type="body" idx="1"/>
          </p:nvPr>
        </p:nvSpPr>
        <p:spPr bwMode="white">
          <a:xfrm>
            <a:off x="253774" y="2304016"/>
            <a:ext cx="7025108" cy="1500187"/>
          </a:xfrm>
        </p:spPr>
        <p:txBody>
          <a:bodyPr/>
          <a:lstStyle>
            <a:lvl1pPr marL="0" indent="0">
              <a:buNone/>
              <a:defRPr sz="2100">
                <a:solidFill>
                  <a:schemeClr val="bg1"/>
                </a:solidFill>
              </a:defRPr>
            </a:lvl1pPr>
            <a:lvl2pPr marL="342892" indent="0">
              <a:buNone/>
              <a:defRPr sz="1500">
                <a:solidFill>
                  <a:schemeClr val="tx1">
                    <a:tint val="75000"/>
                  </a:schemeClr>
                </a:solidFill>
              </a:defRPr>
            </a:lvl2pPr>
            <a:lvl3pPr marL="685784"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9"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grpSp>
        <p:nvGrpSpPr>
          <p:cNvPr id="245" name="Group 244">
            <a:extLst>
              <a:ext uri="{FF2B5EF4-FFF2-40B4-BE49-F238E27FC236}">
                <a16:creationId xmlns:a16="http://schemas.microsoft.com/office/drawing/2014/main" id="{22C93A5A-3490-422B-B9F8-80AEC83D2D79}"/>
              </a:ext>
            </a:extLst>
          </p:cNvPr>
          <p:cNvGrpSpPr/>
          <p:nvPr userDrawn="1"/>
        </p:nvGrpSpPr>
        <p:grpSpPr>
          <a:xfrm>
            <a:off x="256730" y="4542400"/>
            <a:ext cx="1615749" cy="910185"/>
            <a:chOff x="342306" y="4542399"/>
            <a:chExt cx="2154332" cy="910185"/>
          </a:xfrm>
        </p:grpSpPr>
        <p:grpSp>
          <p:nvGrpSpPr>
            <p:cNvPr id="246" name="Group 245">
              <a:extLst>
                <a:ext uri="{FF2B5EF4-FFF2-40B4-BE49-F238E27FC236}">
                  <a16:creationId xmlns:a16="http://schemas.microsoft.com/office/drawing/2014/main" id="{A2A59671-664B-4AF3-A341-93DD2BEA722D}"/>
                </a:ext>
              </a:extLst>
            </p:cNvPr>
            <p:cNvGrpSpPr/>
            <p:nvPr userDrawn="1"/>
          </p:nvGrpSpPr>
          <p:grpSpPr>
            <a:xfrm>
              <a:off x="342306" y="4542399"/>
              <a:ext cx="2057650" cy="910185"/>
              <a:chOff x="342306" y="4542399"/>
              <a:chExt cx="2057650" cy="910185"/>
            </a:xfrm>
          </p:grpSpPr>
          <p:grpSp>
            <p:nvGrpSpPr>
              <p:cNvPr id="250" name="Group 249">
                <a:extLst>
                  <a:ext uri="{FF2B5EF4-FFF2-40B4-BE49-F238E27FC236}">
                    <a16:creationId xmlns:a16="http://schemas.microsoft.com/office/drawing/2014/main" id="{299E9433-0E11-4066-9DC8-711C64D31F3F}"/>
                  </a:ext>
                </a:extLst>
              </p:cNvPr>
              <p:cNvGrpSpPr/>
              <p:nvPr userDrawn="1"/>
            </p:nvGrpSpPr>
            <p:grpSpPr bwMode="white">
              <a:xfrm>
                <a:off x="1079199" y="4878854"/>
                <a:ext cx="1320757" cy="231412"/>
                <a:chOff x="6989763" y="3648075"/>
                <a:chExt cx="3932237" cy="688975"/>
              </a:xfrm>
              <a:solidFill>
                <a:srgbClr val="FFFFFF"/>
              </a:solidFill>
            </p:grpSpPr>
            <p:sp>
              <p:nvSpPr>
                <p:cNvPr id="317" name="Freeform 5">
                  <a:extLst>
                    <a:ext uri="{FF2B5EF4-FFF2-40B4-BE49-F238E27FC236}">
                      <a16:creationId xmlns:a16="http://schemas.microsoft.com/office/drawing/2014/main" id="{7741B80D-97AC-4339-ACB7-2A94DA7D9239}"/>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318" name="Freeform 6">
                  <a:extLst>
                    <a:ext uri="{FF2B5EF4-FFF2-40B4-BE49-F238E27FC236}">
                      <a16:creationId xmlns:a16="http://schemas.microsoft.com/office/drawing/2014/main" id="{DA54E5D5-6431-4DDB-AD61-A1D329934E13}"/>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319" name="Freeform 7">
                  <a:extLst>
                    <a:ext uri="{FF2B5EF4-FFF2-40B4-BE49-F238E27FC236}">
                      <a16:creationId xmlns:a16="http://schemas.microsoft.com/office/drawing/2014/main" id="{6C5ED5E0-5094-4208-8ABB-8446913EE91C}"/>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320" name="Freeform 8">
                  <a:extLst>
                    <a:ext uri="{FF2B5EF4-FFF2-40B4-BE49-F238E27FC236}">
                      <a16:creationId xmlns:a16="http://schemas.microsoft.com/office/drawing/2014/main" id="{4DCB0827-928D-443D-854B-C9B42BFD41D0}"/>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321" name="Freeform 9">
                  <a:extLst>
                    <a:ext uri="{FF2B5EF4-FFF2-40B4-BE49-F238E27FC236}">
                      <a16:creationId xmlns:a16="http://schemas.microsoft.com/office/drawing/2014/main" id="{680BF0AE-B44C-4D51-A451-271AA07EE6B9}"/>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322" name="Freeform 10">
                  <a:extLst>
                    <a:ext uri="{FF2B5EF4-FFF2-40B4-BE49-F238E27FC236}">
                      <a16:creationId xmlns:a16="http://schemas.microsoft.com/office/drawing/2014/main" id="{A81B922D-8078-490B-8E37-87987EFE0D85}"/>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323" name="Freeform 11">
                  <a:extLst>
                    <a:ext uri="{FF2B5EF4-FFF2-40B4-BE49-F238E27FC236}">
                      <a16:creationId xmlns:a16="http://schemas.microsoft.com/office/drawing/2014/main" id="{57E2C713-2154-477F-9240-AB935A88AE0D}"/>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324" name="Freeform 12">
                  <a:extLst>
                    <a:ext uri="{FF2B5EF4-FFF2-40B4-BE49-F238E27FC236}">
                      <a16:creationId xmlns:a16="http://schemas.microsoft.com/office/drawing/2014/main" id="{92D7DC2F-FEF5-4679-9177-3302B9CBA0FC}"/>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325" name="Freeform 13">
                  <a:extLst>
                    <a:ext uri="{FF2B5EF4-FFF2-40B4-BE49-F238E27FC236}">
                      <a16:creationId xmlns:a16="http://schemas.microsoft.com/office/drawing/2014/main" id="{4F1D8612-B39A-4BF5-916C-82301AD3EE27}"/>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326" name="Oval 14">
                  <a:extLst>
                    <a:ext uri="{FF2B5EF4-FFF2-40B4-BE49-F238E27FC236}">
                      <a16:creationId xmlns:a16="http://schemas.microsoft.com/office/drawing/2014/main" id="{C7BD328C-E7D0-450D-A6DB-2812F2CFB8AC}"/>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251" name="Group 250">
                <a:extLst>
                  <a:ext uri="{FF2B5EF4-FFF2-40B4-BE49-F238E27FC236}">
                    <a16:creationId xmlns:a16="http://schemas.microsoft.com/office/drawing/2014/main" id="{2F5FC34D-0B29-4B68-BE49-10E8A526B2EB}"/>
                  </a:ext>
                </a:extLst>
              </p:cNvPr>
              <p:cNvGrpSpPr/>
              <p:nvPr userDrawn="1"/>
            </p:nvGrpSpPr>
            <p:grpSpPr bwMode="white">
              <a:xfrm>
                <a:off x="564121" y="4756749"/>
                <a:ext cx="419634" cy="481486"/>
                <a:chOff x="5456238" y="3284538"/>
                <a:chExt cx="1249362" cy="1433512"/>
              </a:xfrm>
              <a:solidFill>
                <a:srgbClr val="DD0031"/>
              </a:solidFill>
            </p:grpSpPr>
            <p:grpSp>
              <p:nvGrpSpPr>
                <p:cNvPr id="296" name="Group 295">
                  <a:extLst>
                    <a:ext uri="{FF2B5EF4-FFF2-40B4-BE49-F238E27FC236}">
                      <a16:creationId xmlns:a16="http://schemas.microsoft.com/office/drawing/2014/main" id="{7F8F6D5C-92F5-4284-8C79-1CA062A53E0F}"/>
                    </a:ext>
                  </a:extLst>
                </p:cNvPr>
                <p:cNvGrpSpPr/>
                <p:nvPr userDrawn="1"/>
              </p:nvGrpSpPr>
              <p:grpSpPr bwMode="white">
                <a:xfrm>
                  <a:off x="5456238" y="3284538"/>
                  <a:ext cx="1249362" cy="1433512"/>
                  <a:chOff x="5456238" y="3284538"/>
                  <a:chExt cx="1249362" cy="1433512"/>
                </a:xfrm>
                <a:grpFill/>
              </p:grpSpPr>
              <p:sp>
                <p:nvSpPr>
                  <p:cNvPr id="298" name="Oval 15">
                    <a:extLst>
                      <a:ext uri="{FF2B5EF4-FFF2-40B4-BE49-F238E27FC236}">
                        <a16:creationId xmlns:a16="http://schemas.microsoft.com/office/drawing/2014/main" id="{6EEB8B27-50C2-4A94-B43D-9E8A71DCE30E}"/>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9" name="Oval 16">
                    <a:extLst>
                      <a:ext uri="{FF2B5EF4-FFF2-40B4-BE49-F238E27FC236}">
                        <a16:creationId xmlns:a16="http://schemas.microsoft.com/office/drawing/2014/main" id="{B4B69F81-350B-48C0-94E2-56021D54AD3F}"/>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0" name="Oval 17">
                    <a:extLst>
                      <a:ext uri="{FF2B5EF4-FFF2-40B4-BE49-F238E27FC236}">
                        <a16:creationId xmlns:a16="http://schemas.microsoft.com/office/drawing/2014/main" id="{D5558178-DEE6-4475-B2F1-B10FC6310C35}"/>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1" name="Freeform 18">
                    <a:extLst>
                      <a:ext uri="{FF2B5EF4-FFF2-40B4-BE49-F238E27FC236}">
                        <a16:creationId xmlns:a16="http://schemas.microsoft.com/office/drawing/2014/main" id="{8575251E-920F-4272-8587-E63D44D8D0D9}"/>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2" name="Freeform 19">
                    <a:extLst>
                      <a:ext uri="{FF2B5EF4-FFF2-40B4-BE49-F238E27FC236}">
                        <a16:creationId xmlns:a16="http://schemas.microsoft.com/office/drawing/2014/main" id="{A295B67A-402D-4490-BA3F-10EAADAD29FB}"/>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3" name="Freeform 20">
                    <a:extLst>
                      <a:ext uri="{FF2B5EF4-FFF2-40B4-BE49-F238E27FC236}">
                        <a16:creationId xmlns:a16="http://schemas.microsoft.com/office/drawing/2014/main" id="{8985ABC6-5772-4365-A5C2-086C57C34418}"/>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4" name="Freeform 21">
                    <a:extLst>
                      <a:ext uri="{FF2B5EF4-FFF2-40B4-BE49-F238E27FC236}">
                        <a16:creationId xmlns:a16="http://schemas.microsoft.com/office/drawing/2014/main" id="{FA3C29B2-76D2-439A-9C03-C7D8462351FE}"/>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5" name="Oval 22">
                    <a:extLst>
                      <a:ext uri="{FF2B5EF4-FFF2-40B4-BE49-F238E27FC236}">
                        <a16:creationId xmlns:a16="http://schemas.microsoft.com/office/drawing/2014/main" id="{C8095B5E-4F57-481C-8845-CE8DDF23D13E}"/>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6" name="Oval 23">
                    <a:extLst>
                      <a:ext uri="{FF2B5EF4-FFF2-40B4-BE49-F238E27FC236}">
                        <a16:creationId xmlns:a16="http://schemas.microsoft.com/office/drawing/2014/main" id="{8891C384-2076-4636-8B2D-1E006EBB87B0}"/>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7" name="Oval 24">
                    <a:extLst>
                      <a:ext uri="{FF2B5EF4-FFF2-40B4-BE49-F238E27FC236}">
                        <a16:creationId xmlns:a16="http://schemas.microsoft.com/office/drawing/2014/main" id="{657DDF6D-8A89-4DFC-80AC-9520AAF63D89}"/>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8" name="Freeform 25">
                    <a:extLst>
                      <a:ext uri="{FF2B5EF4-FFF2-40B4-BE49-F238E27FC236}">
                        <a16:creationId xmlns:a16="http://schemas.microsoft.com/office/drawing/2014/main" id="{323E71ED-DA87-4744-BFCD-85079389E945}"/>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9" name="Freeform 26">
                    <a:extLst>
                      <a:ext uri="{FF2B5EF4-FFF2-40B4-BE49-F238E27FC236}">
                        <a16:creationId xmlns:a16="http://schemas.microsoft.com/office/drawing/2014/main" id="{03A4CF94-774F-4512-991A-0684EFC3AA2B}"/>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0" name="Freeform 27">
                    <a:extLst>
                      <a:ext uri="{FF2B5EF4-FFF2-40B4-BE49-F238E27FC236}">
                        <a16:creationId xmlns:a16="http://schemas.microsoft.com/office/drawing/2014/main" id="{F8FA6FF6-B322-4A39-AE24-06FAFC30DD50}"/>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1" name="Freeform 28">
                    <a:extLst>
                      <a:ext uri="{FF2B5EF4-FFF2-40B4-BE49-F238E27FC236}">
                        <a16:creationId xmlns:a16="http://schemas.microsoft.com/office/drawing/2014/main" id="{73F7B741-B8A5-4961-B273-E6A080DB029F}"/>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2" name="Freeform 29">
                    <a:extLst>
                      <a:ext uri="{FF2B5EF4-FFF2-40B4-BE49-F238E27FC236}">
                        <a16:creationId xmlns:a16="http://schemas.microsoft.com/office/drawing/2014/main" id="{DD0CA414-8C10-4B08-A4F1-7B87B5142D4E}"/>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3" name="Freeform 30">
                    <a:extLst>
                      <a:ext uri="{FF2B5EF4-FFF2-40B4-BE49-F238E27FC236}">
                        <a16:creationId xmlns:a16="http://schemas.microsoft.com/office/drawing/2014/main" id="{0AF5AD47-98D5-433E-8D6F-1C0996D741E8}"/>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4" name="Freeform 32">
                    <a:extLst>
                      <a:ext uri="{FF2B5EF4-FFF2-40B4-BE49-F238E27FC236}">
                        <a16:creationId xmlns:a16="http://schemas.microsoft.com/office/drawing/2014/main" id="{E84F8155-0F9B-404D-9DD5-F15286494540}"/>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5" name="Freeform 33">
                    <a:extLst>
                      <a:ext uri="{FF2B5EF4-FFF2-40B4-BE49-F238E27FC236}">
                        <a16:creationId xmlns:a16="http://schemas.microsoft.com/office/drawing/2014/main" id="{86B3E9E3-6366-4770-A000-DF9059AC9CB2}"/>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6" name="Freeform 34">
                    <a:extLst>
                      <a:ext uri="{FF2B5EF4-FFF2-40B4-BE49-F238E27FC236}">
                        <a16:creationId xmlns:a16="http://schemas.microsoft.com/office/drawing/2014/main" id="{5345D72B-B699-46C3-8A5A-CF97EC80C864}"/>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297" name="Freeform 31">
                  <a:extLst>
                    <a:ext uri="{FF2B5EF4-FFF2-40B4-BE49-F238E27FC236}">
                      <a16:creationId xmlns:a16="http://schemas.microsoft.com/office/drawing/2014/main" id="{B164A60D-5028-4AFC-94C5-805F6F753DC1}"/>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252" name="Group 251">
                <a:extLst>
                  <a:ext uri="{FF2B5EF4-FFF2-40B4-BE49-F238E27FC236}">
                    <a16:creationId xmlns:a16="http://schemas.microsoft.com/office/drawing/2014/main" id="{E9B44ADF-E720-4A10-A866-C25E0AD96018}"/>
                  </a:ext>
                </a:extLst>
              </p:cNvPr>
              <p:cNvGrpSpPr/>
              <p:nvPr userDrawn="1"/>
            </p:nvGrpSpPr>
            <p:grpSpPr bwMode="white">
              <a:xfrm>
                <a:off x="342306" y="4542399"/>
                <a:ext cx="720896" cy="910185"/>
                <a:chOff x="4795838" y="2646363"/>
                <a:chExt cx="2146299" cy="2709862"/>
              </a:xfrm>
              <a:solidFill>
                <a:srgbClr val="A2ACAB"/>
              </a:solidFill>
            </p:grpSpPr>
            <p:sp>
              <p:nvSpPr>
                <p:cNvPr id="253" name="Oval 35">
                  <a:extLst>
                    <a:ext uri="{FF2B5EF4-FFF2-40B4-BE49-F238E27FC236}">
                      <a16:creationId xmlns:a16="http://schemas.microsoft.com/office/drawing/2014/main" id="{3EB89874-891C-4678-9015-4D14E81DCF6C}"/>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54" name="Oval 36">
                  <a:extLst>
                    <a:ext uri="{FF2B5EF4-FFF2-40B4-BE49-F238E27FC236}">
                      <a16:creationId xmlns:a16="http://schemas.microsoft.com/office/drawing/2014/main" id="{A713AA79-32B2-4023-A825-6759C9842E40}"/>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55" name="Oval 37">
                  <a:extLst>
                    <a:ext uri="{FF2B5EF4-FFF2-40B4-BE49-F238E27FC236}">
                      <a16:creationId xmlns:a16="http://schemas.microsoft.com/office/drawing/2014/main" id="{C1A171F7-8E1B-40F8-BA4B-3F9CC2AD457C}"/>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56" name="Oval 38">
                  <a:extLst>
                    <a:ext uri="{FF2B5EF4-FFF2-40B4-BE49-F238E27FC236}">
                      <a16:creationId xmlns:a16="http://schemas.microsoft.com/office/drawing/2014/main" id="{98B0C0EA-ADE8-415E-BFD1-B56BB1B0FF0E}"/>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57" name="Oval 39">
                  <a:extLst>
                    <a:ext uri="{FF2B5EF4-FFF2-40B4-BE49-F238E27FC236}">
                      <a16:creationId xmlns:a16="http://schemas.microsoft.com/office/drawing/2014/main" id="{923846DB-AF62-4764-92E9-76A6DAA3A3AF}"/>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58" name="Oval 40">
                  <a:extLst>
                    <a:ext uri="{FF2B5EF4-FFF2-40B4-BE49-F238E27FC236}">
                      <a16:creationId xmlns:a16="http://schemas.microsoft.com/office/drawing/2014/main" id="{4C71E466-2E02-4336-B437-4804D8ACBAD3}"/>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59" name="Oval 41">
                  <a:extLst>
                    <a:ext uri="{FF2B5EF4-FFF2-40B4-BE49-F238E27FC236}">
                      <a16:creationId xmlns:a16="http://schemas.microsoft.com/office/drawing/2014/main" id="{ABB713FF-23B6-4BE4-9456-D190D8CAA1AA}"/>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0" name="Oval 42">
                  <a:extLst>
                    <a:ext uri="{FF2B5EF4-FFF2-40B4-BE49-F238E27FC236}">
                      <a16:creationId xmlns:a16="http://schemas.microsoft.com/office/drawing/2014/main" id="{5D4CE3CC-5B36-44F0-86B0-A1D42E726989}"/>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1" name="Freeform 43">
                  <a:extLst>
                    <a:ext uri="{FF2B5EF4-FFF2-40B4-BE49-F238E27FC236}">
                      <a16:creationId xmlns:a16="http://schemas.microsoft.com/office/drawing/2014/main" id="{8A7D6CD7-D0E2-4358-A9B1-7DC0B2A7935D}"/>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2" name="Freeform 44">
                  <a:extLst>
                    <a:ext uri="{FF2B5EF4-FFF2-40B4-BE49-F238E27FC236}">
                      <a16:creationId xmlns:a16="http://schemas.microsoft.com/office/drawing/2014/main" id="{812551AF-DDBA-4029-AF51-B1C40C0B6B87}"/>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3" name="Freeform 45">
                  <a:extLst>
                    <a:ext uri="{FF2B5EF4-FFF2-40B4-BE49-F238E27FC236}">
                      <a16:creationId xmlns:a16="http://schemas.microsoft.com/office/drawing/2014/main" id="{7F6509FC-96D7-4689-B2E8-559B4508F748}"/>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4" name="Freeform 46">
                  <a:extLst>
                    <a:ext uri="{FF2B5EF4-FFF2-40B4-BE49-F238E27FC236}">
                      <a16:creationId xmlns:a16="http://schemas.microsoft.com/office/drawing/2014/main" id="{CF6AD979-7CB3-4478-A1D4-2A6CF324EB8D}"/>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5" name="Freeform 47">
                  <a:extLst>
                    <a:ext uri="{FF2B5EF4-FFF2-40B4-BE49-F238E27FC236}">
                      <a16:creationId xmlns:a16="http://schemas.microsoft.com/office/drawing/2014/main" id="{69902407-6B3E-4ADB-A502-35C45F2D337B}"/>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6" name="Oval 48">
                  <a:extLst>
                    <a:ext uri="{FF2B5EF4-FFF2-40B4-BE49-F238E27FC236}">
                      <a16:creationId xmlns:a16="http://schemas.microsoft.com/office/drawing/2014/main" id="{8BF37968-01AF-406E-B3BF-F6D8C526E114}"/>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7" name="Oval 49">
                  <a:extLst>
                    <a:ext uri="{FF2B5EF4-FFF2-40B4-BE49-F238E27FC236}">
                      <a16:creationId xmlns:a16="http://schemas.microsoft.com/office/drawing/2014/main" id="{E0CFD4C3-7B51-4A57-9B3D-F069F2F53672}"/>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8" name="Oval 50">
                  <a:extLst>
                    <a:ext uri="{FF2B5EF4-FFF2-40B4-BE49-F238E27FC236}">
                      <a16:creationId xmlns:a16="http://schemas.microsoft.com/office/drawing/2014/main" id="{611CF190-F378-47A0-ABEB-261D1856E90B}"/>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9" name="Oval 51">
                  <a:extLst>
                    <a:ext uri="{FF2B5EF4-FFF2-40B4-BE49-F238E27FC236}">
                      <a16:creationId xmlns:a16="http://schemas.microsoft.com/office/drawing/2014/main" id="{8D55CDC8-913E-4AB9-8893-556947F47618}"/>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0" name="Freeform 52">
                  <a:extLst>
                    <a:ext uri="{FF2B5EF4-FFF2-40B4-BE49-F238E27FC236}">
                      <a16:creationId xmlns:a16="http://schemas.microsoft.com/office/drawing/2014/main" id="{E43F40DE-236B-4B3F-9947-5BE63773F941}"/>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1" name="Freeform 53">
                  <a:extLst>
                    <a:ext uri="{FF2B5EF4-FFF2-40B4-BE49-F238E27FC236}">
                      <a16:creationId xmlns:a16="http://schemas.microsoft.com/office/drawing/2014/main" id="{8542D187-63E0-4A00-B7BB-ACED794236FF}"/>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2" name="Freeform 54">
                  <a:extLst>
                    <a:ext uri="{FF2B5EF4-FFF2-40B4-BE49-F238E27FC236}">
                      <a16:creationId xmlns:a16="http://schemas.microsoft.com/office/drawing/2014/main" id="{C0F0199A-2F82-45BD-82C4-21674E826DFD}"/>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3" name="Freeform 55">
                  <a:extLst>
                    <a:ext uri="{FF2B5EF4-FFF2-40B4-BE49-F238E27FC236}">
                      <a16:creationId xmlns:a16="http://schemas.microsoft.com/office/drawing/2014/main" id="{5787EFC3-6E71-4B15-9F76-FBBD9C33EB38}"/>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4" name="Freeform 56">
                  <a:extLst>
                    <a:ext uri="{FF2B5EF4-FFF2-40B4-BE49-F238E27FC236}">
                      <a16:creationId xmlns:a16="http://schemas.microsoft.com/office/drawing/2014/main" id="{F5CAC397-531E-4F99-9DEF-89F33630D6D6}"/>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5" name="Freeform 57">
                  <a:extLst>
                    <a:ext uri="{FF2B5EF4-FFF2-40B4-BE49-F238E27FC236}">
                      <a16:creationId xmlns:a16="http://schemas.microsoft.com/office/drawing/2014/main" id="{EEE6FAAA-0BC6-4119-BF1C-DBFAE74A2162}"/>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6" name="Freeform 58">
                  <a:extLst>
                    <a:ext uri="{FF2B5EF4-FFF2-40B4-BE49-F238E27FC236}">
                      <a16:creationId xmlns:a16="http://schemas.microsoft.com/office/drawing/2014/main" id="{C0541D85-A3C5-4F2B-80B5-C3057E24BFC2}"/>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7" name="Freeform 59">
                  <a:extLst>
                    <a:ext uri="{FF2B5EF4-FFF2-40B4-BE49-F238E27FC236}">
                      <a16:creationId xmlns:a16="http://schemas.microsoft.com/office/drawing/2014/main" id="{A48D676D-E14E-4BA3-B75D-8EF7E2CA01C5}"/>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8" name="Freeform 60">
                  <a:extLst>
                    <a:ext uri="{FF2B5EF4-FFF2-40B4-BE49-F238E27FC236}">
                      <a16:creationId xmlns:a16="http://schemas.microsoft.com/office/drawing/2014/main" id="{41DCAD75-0B4F-4144-A19D-D10714E6E6A8}"/>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9" name="Freeform 61">
                  <a:extLst>
                    <a:ext uri="{FF2B5EF4-FFF2-40B4-BE49-F238E27FC236}">
                      <a16:creationId xmlns:a16="http://schemas.microsoft.com/office/drawing/2014/main" id="{6BF465D1-3054-4DE1-A36D-512F6239E7FE}"/>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0" name="Freeform 62">
                  <a:extLst>
                    <a:ext uri="{FF2B5EF4-FFF2-40B4-BE49-F238E27FC236}">
                      <a16:creationId xmlns:a16="http://schemas.microsoft.com/office/drawing/2014/main" id="{0D23B52F-491D-4494-9D48-23230191ED10}"/>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1" name="Freeform 63">
                  <a:extLst>
                    <a:ext uri="{FF2B5EF4-FFF2-40B4-BE49-F238E27FC236}">
                      <a16:creationId xmlns:a16="http://schemas.microsoft.com/office/drawing/2014/main" id="{C4A68C7C-A39D-4185-82B4-266414847415}"/>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2" name="Freeform 64">
                  <a:extLst>
                    <a:ext uri="{FF2B5EF4-FFF2-40B4-BE49-F238E27FC236}">
                      <a16:creationId xmlns:a16="http://schemas.microsoft.com/office/drawing/2014/main" id="{6E509101-A1B7-4668-850B-1116F40A73BD}"/>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3" name="Freeform 65">
                  <a:extLst>
                    <a:ext uri="{FF2B5EF4-FFF2-40B4-BE49-F238E27FC236}">
                      <a16:creationId xmlns:a16="http://schemas.microsoft.com/office/drawing/2014/main" id="{295D9C5E-FA2D-40D7-A92F-AD909A2ABFAE}"/>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4" name="Freeform 66">
                  <a:extLst>
                    <a:ext uri="{FF2B5EF4-FFF2-40B4-BE49-F238E27FC236}">
                      <a16:creationId xmlns:a16="http://schemas.microsoft.com/office/drawing/2014/main" id="{AE355C2B-AC74-4560-868C-B3C2A0EF5F2E}"/>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5" name="Freeform 67">
                  <a:extLst>
                    <a:ext uri="{FF2B5EF4-FFF2-40B4-BE49-F238E27FC236}">
                      <a16:creationId xmlns:a16="http://schemas.microsoft.com/office/drawing/2014/main" id="{1C3E8443-72D7-4665-AFB7-BAF00028D134}"/>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6" name="Freeform 68">
                  <a:extLst>
                    <a:ext uri="{FF2B5EF4-FFF2-40B4-BE49-F238E27FC236}">
                      <a16:creationId xmlns:a16="http://schemas.microsoft.com/office/drawing/2014/main" id="{A31B388F-D3D0-4F74-A6BC-1D9F03CC9504}"/>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7" name="Freeform 69">
                  <a:extLst>
                    <a:ext uri="{FF2B5EF4-FFF2-40B4-BE49-F238E27FC236}">
                      <a16:creationId xmlns:a16="http://schemas.microsoft.com/office/drawing/2014/main" id="{EE1D700A-6F65-4051-A80D-D0F8BF2596CF}"/>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8" name="Freeform 70">
                  <a:extLst>
                    <a:ext uri="{FF2B5EF4-FFF2-40B4-BE49-F238E27FC236}">
                      <a16:creationId xmlns:a16="http://schemas.microsoft.com/office/drawing/2014/main" id="{F6A23EBE-07DD-48F8-98FD-425C944DF8EF}"/>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9" name="Freeform 71">
                  <a:extLst>
                    <a:ext uri="{FF2B5EF4-FFF2-40B4-BE49-F238E27FC236}">
                      <a16:creationId xmlns:a16="http://schemas.microsoft.com/office/drawing/2014/main" id="{D9E4B8C7-5D83-4CA0-9AA4-926EC92E563A}"/>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0" name="Freeform 72">
                  <a:extLst>
                    <a:ext uri="{FF2B5EF4-FFF2-40B4-BE49-F238E27FC236}">
                      <a16:creationId xmlns:a16="http://schemas.microsoft.com/office/drawing/2014/main" id="{F11A995E-0A93-4A8B-AF0B-7A27ED3FB05E}"/>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1" name="Freeform 73">
                  <a:extLst>
                    <a:ext uri="{FF2B5EF4-FFF2-40B4-BE49-F238E27FC236}">
                      <a16:creationId xmlns:a16="http://schemas.microsoft.com/office/drawing/2014/main" id="{04C8F4CC-69C5-453B-ADAB-9658421D4F28}"/>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2" name="Freeform 74">
                  <a:extLst>
                    <a:ext uri="{FF2B5EF4-FFF2-40B4-BE49-F238E27FC236}">
                      <a16:creationId xmlns:a16="http://schemas.microsoft.com/office/drawing/2014/main" id="{2C9F004A-5AC2-45A1-87DC-52B09C2603ED}"/>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3" name="Freeform 75">
                  <a:extLst>
                    <a:ext uri="{FF2B5EF4-FFF2-40B4-BE49-F238E27FC236}">
                      <a16:creationId xmlns:a16="http://schemas.microsoft.com/office/drawing/2014/main" id="{321B8C54-9C40-455B-939D-4BDF4C9417A4}"/>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4" name="Freeform 76">
                  <a:extLst>
                    <a:ext uri="{FF2B5EF4-FFF2-40B4-BE49-F238E27FC236}">
                      <a16:creationId xmlns:a16="http://schemas.microsoft.com/office/drawing/2014/main" id="{8405BE3C-6362-46A4-8EC5-E13FF87004C6}"/>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5" name="Freeform 77">
                  <a:extLst>
                    <a:ext uri="{FF2B5EF4-FFF2-40B4-BE49-F238E27FC236}">
                      <a16:creationId xmlns:a16="http://schemas.microsoft.com/office/drawing/2014/main" id="{1C0F9570-336A-4BA2-A890-3444C1AF1F21}"/>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247" name="Group 246">
              <a:extLst>
                <a:ext uri="{FF2B5EF4-FFF2-40B4-BE49-F238E27FC236}">
                  <a16:creationId xmlns:a16="http://schemas.microsoft.com/office/drawing/2014/main" id="{8C1F3280-605D-4C15-ADBC-9A288D8AE543}"/>
                </a:ext>
              </a:extLst>
            </p:cNvPr>
            <p:cNvGrpSpPr/>
            <p:nvPr userDrawn="1"/>
          </p:nvGrpSpPr>
          <p:grpSpPr>
            <a:xfrm>
              <a:off x="2431639" y="4941991"/>
              <a:ext cx="64999" cy="33189"/>
              <a:chOff x="2431639" y="4941991"/>
              <a:chExt cx="64999" cy="33189"/>
            </a:xfrm>
          </p:grpSpPr>
          <p:sp>
            <p:nvSpPr>
              <p:cNvPr id="248" name="Freeform 15">
                <a:extLst>
                  <a:ext uri="{FF2B5EF4-FFF2-40B4-BE49-F238E27FC236}">
                    <a16:creationId xmlns:a16="http://schemas.microsoft.com/office/drawing/2014/main" id="{0E266B2B-B03D-4B7A-934B-DA4535AE3967}"/>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249" name="Freeform 16">
                <a:extLst>
                  <a:ext uri="{FF2B5EF4-FFF2-40B4-BE49-F238E27FC236}">
                    <a16:creationId xmlns:a16="http://schemas.microsoft.com/office/drawing/2014/main" id="{81D5768D-760C-409F-AB45-B006FD1B8370}"/>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spTree>
    <p:extLst>
      <p:ext uri="{BB962C8B-B14F-4D97-AF65-F5344CB8AC3E}">
        <p14:creationId xmlns:p14="http://schemas.microsoft.com/office/powerpoint/2010/main" val="3958829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Red Divid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black">
          <a:xfrm>
            <a:off x="253773" y="1752601"/>
            <a:ext cx="8547327" cy="1538339"/>
          </a:xfrm>
        </p:spPr>
        <p:txBody>
          <a:bodyPr anchor="b"/>
          <a:lstStyle>
            <a:lvl1pPr>
              <a:defRPr sz="2700">
                <a:solidFill>
                  <a:schemeClr val="bg1"/>
                </a:solidFill>
              </a:defRPr>
            </a:lvl1pPr>
          </a:lstStyle>
          <a:p>
            <a:r>
              <a:rPr lang="en-US"/>
              <a:t>Click to edit Master title style</a:t>
            </a:r>
            <a:endParaRPr lang="en-US" dirty="0"/>
          </a:p>
        </p:txBody>
      </p:sp>
      <p:sp>
        <p:nvSpPr>
          <p:cNvPr id="3" name="Text Placeholder 2"/>
          <p:cNvSpPr>
            <a:spLocks noGrp="1"/>
          </p:cNvSpPr>
          <p:nvPr>
            <p:ph type="body" idx="1"/>
          </p:nvPr>
        </p:nvSpPr>
        <p:spPr bwMode="black">
          <a:xfrm>
            <a:off x="253773" y="3444928"/>
            <a:ext cx="8547327" cy="1584272"/>
          </a:xfrm>
        </p:spPr>
        <p:txBody>
          <a:bodyPr/>
          <a:lstStyle>
            <a:lvl1pPr marL="0" indent="0">
              <a:buNone/>
              <a:defRPr sz="2100">
                <a:solidFill>
                  <a:schemeClr val="bg1"/>
                </a:solidFill>
              </a:defRPr>
            </a:lvl1pPr>
            <a:lvl2pPr marL="342892" indent="0">
              <a:buNone/>
              <a:defRPr sz="1500">
                <a:solidFill>
                  <a:schemeClr val="tx1">
                    <a:tint val="75000"/>
                  </a:schemeClr>
                </a:solidFill>
              </a:defRPr>
            </a:lvl2pPr>
            <a:lvl3pPr marL="685784"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9"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241" name="Slide Number Placeholder 4"/>
          <p:cNvSpPr txBox="1">
            <a:spLocks/>
          </p:cNvSpPr>
          <p:nvPr userDrawn="1"/>
        </p:nvSpPr>
        <p:spPr>
          <a:xfrm>
            <a:off x="8522153" y="6356351"/>
            <a:ext cx="364672" cy="365125"/>
          </a:xfrm>
          <a:prstGeom prst="rect">
            <a:avLst/>
          </a:prstGeom>
        </p:spPr>
        <p:txBody>
          <a:bodyPr vert="horz" lIns="68580" tIns="34290" rIns="68580" bIns="34290" rtlCol="0" anchor="ctr"/>
          <a:lstStyle>
            <a:defPPr>
              <a:defRPr lang="en-US"/>
            </a:defPPr>
            <a:lvl1pPr marL="0" algn="r" defTabSz="914285" rtl="0" eaLnBrk="1" latinLnBrk="0" hangingPunct="1">
              <a:defRPr sz="1000" kern="1200">
                <a:solidFill>
                  <a:schemeClr val="tx1">
                    <a:tint val="75000"/>
                  </a:schemeClr>
                </a:solidFill>
                <a:latin typeface="+mn-lt"/>
                <a:ea typeface="+mn-ea"/>
                <a:cs typeface="+mn-cs"/>
              </a:defRPr>
            </a:lvl1pPr>
            <a:lvl2pPr marL="457142" algn="l" defTabSz="914285" rtl="0" eaLnBrk="1" latinLnBrk="0" hangingPunct="1">
              <a:defRPr sz="1800" kern="1200">
                <a:solidFill>
                  <a:schemeClr val="tx1"/>
                </a:solidFill>
                <a:latin typeface="+mn-lt"/>
                <a:ea typeface="+mn-ea"/>
                <a:cs typeface="+mn-cs"/>
              </a:defRPr>
            </a:lvl2pPr>
            <a:lvl3pPr marL="914285" algn="l" defTabSz="914285" rtl="0" eaLnBrk="1" latinLnBrk="0" hangingPunct="1">
              <a:defRPr sz="1800" kern="1200">
                <a:solidFill>
                  <a:schemeClr val="tx1"/>
                </a:solidFill>
                <a:latin typeface="+mn-lt"/>
                <a:ea typeface="+mn-ea"/>
                <a:cs typeface="+mn-cs"/>
              </a:defRPr>
            </a:lvl3pPr>
            <a:lvl4pPr marL="1371426" algn="l" defTabSz="914285" rtl="0" eaLnBrk="1" latinLnBrk="0" hangingPunct="1">
              <a:defRPr sz="1800" kern="1200">
                <a:solidFill>
                  <a:schemeClr val="tx1"/>
                </a:solidFill>
                <a:latin typeface="+mn-lt"/>
                <a:ea typeface="+mn-ea"/>
                <a:cs typeface="+mn-cs"/>
              </a:defRPr>
            </a:lvl4pPr>
            <a:lvl5pPr marL="1828569" algn="l" defTabSz="914285" rtl="0" eaLnBrk="1" latinLnBrk="0" hangingPunct="1">
              <a:defRPr sz="1800" kern="1200">
                <a:solidFill>
                  <a:schemeClr val="tx1"/>
                </a:solidFill>
                <a:latin typeface="+mn-lt"/>
                <a:ea typeface="+mn-ea"/>
                <a:cs typeface="+mn-cs"/>
              </a:defRPr>
            </a:lvl5pPr>
            <a:lvl6pPr marL="2285711" algn="l" defTabSz="914285" rtl="0" eaLnBrk="1" latinLnBrk="0" hangingPunct="1">
              <a:defRPr sz="1800" kern="1200">
                <a:solidFill>
                  <a:schemeClr val="tx1"/>
                </a:solidFill>
                <a:latin typeface="+mn-lt"/>
                <a:ea typeface="+mn-ea"/>
                <a:cs typeface="+mn-cs"/>
              </a:defRPr>
            </a:lvl6pPr>
            <a:lvl7pPr marL="2742853" algn="l" defTabSz="914285" rtl="0" eaLnBrk="1" latinLnBrk="0" hangingPunct="1">
              <a:defRPr sz="1800" kern="1200">
                <a:solidFill>
                  <a:schemeClr val="tx1"/>
                </a:solidFill>
                <a:latin typeface="+mn-lt"/>
                <a:ea typeface="+mn-ea"/>
                <a:cs typeface="+mn-cs"/>
              </a:defRPr>
            </a:lvl7pPr>
            <a:lvl8pPr marL="3199996" algn="l" defTabSz="914285" rtl="0" eaLnBrk="1" latinLnBrk="0" hangingPunct="1">
              <a:defRPr sz="1800" kern="1200">
                <a:solidFill>
                  <a:schemeClr val="tx1"/>
                </a:solidFill>
                <a:latin typeface="+mn-lt"/>
                <a:ea typeface="+mn-ea"/>
                <a:cs typeface="+mn-cs"/>
              </a:defRPr>
            </a:lvl8pPr>
            <a:lvl9pPr marL="3657138" algn="l" defTabSz="914285" rtl="0" eaLnBrk="1" latinLnBrk="0" hangingPunct="1">
              <a:defRPr sz="1800" kern="1200">
                <a:solidFill>
                  <a:schemeClr val="tx1"/>
                </a:solidFill>
                <a:latin typeface="+mn-lt"/>
                <a:ea typeface="+mn-ea"/>
                <a:cs typeface="+mn-cs"/>
              </a:defRPr>
            </a:lvl9pPr>
          </a:lstStyle>
          <a:p>
            <a:fld id="{DA26299E-3FD4-4447-B165-1FCD2D94DE44}" type="slidenum">
              <a:rPr lang="en-US" sz="750" smtClean="0">
                <a:solidFill>
                  <a:schemeClr val="bg1"/>
                </a:solidFill>
              </a:rPr>
              <a:pPr/>
              <a:t>‹#›</a:t>
            </a:fld>
            <a:endParaRPr lang="en-US" sz="750" dirty="0">
              <a:solidFill>
                <a:schemeClr val="bg1"/>
              </a:solidFill>
            </a:endParaRPr>
          </a:p>
        </p:txBody>
      </p:sp>
      <p:sp>
        <p:nvSpPr>
          <p:cNvPr id="5" name="Slide Number Placeholder 4"/>
          <p:cNvSpPr>
            <a:spLocks noGrp="1"/>
          </p:cNvSpPr>
          <p:nvPr>
            <p:ph type="sldNum" sz="quarter" idx="11"/>
          </p:nvPr>
        </p:nvSpPr>
        <p:spPr/>
        <p:txBody>
          <a:bodyPr/>
          <a:lstStyle>
            <a:lvl1pPr>
              <a:defRPr>
                <a:solidFill>
                  <a:schemeClr val="bg1"/>
                </a:solidFill>
              </a:defRPr>
            </a:lvl1p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3573241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Blue Divider">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black">
          <a:xfrm>
            <a:off x="253773" y="1752601"/>
            <a:ext cx="8547327" cy="1538339"/>
          </a:xfrm>
        </p:spPr>
        <p:txBody>
          <a:bodyPr anchor="b"/>
          <a:lstStyle>
            <a:lvl1pPr>
              <a:defRPr sz="2700">
                <a:solidFill>
                  <a:schemeClr val="bg1"/>
                </a:solidFill>
              </a:defRPr>
            </a:lvl1pPr>
          </a:lstStyle>
          <a:p>
            <a:r>
              <a:rPr lang="en-US"/>
              <a:t>Click to edit Master title style</a:t>
            </a:r>
            <a:endParaRPr lang="en-US" dirty="0"/>
          </a:p>
        </p:txBody>
      </p:sp>
      <p:sp>
        <p:nvSpPr>
          <p:cNvPr id="3" name="Text Placeholder 2"/>
          <p:cNvSpPr>
            <a:spLocks noGrp="1"/>
          </p:cNvSpPr>
          <p:nvPr>
            <p:ph type="body" idx="1"/>
          </p:nvPr>
        </p:nvSpPr>
        <p:spPr bwMode="black">
          <a:xfrm>
            <a:off x="253773" y="3444928"/>
            <a:ext cx="8547327" cy="1584272"/>
          </a:xfrm>
        </p:spPr>
        <p:txBody>
          <a:bodyPr/>
          <a:lstStyle>
            <a:lvl1pPr marL="0" indent="0">
              <a:buNone/>
              <a:defRPr sz="2100">
                <a:solidFill>
                  <a:schemeClr val="bg1"/>
                </a:solidFill>
              </a:defRPr>
            </a:lvl1pPr>
            <a:lvl2pPr marL="342892" indent="0">
              <a:buNone/>
              <a:defRPr sz="1500">
                <a:solidFill>
                  <a:schemeClr val="tx1">
                    <a:tint val="75000"/>
                  </a:schemeClr>
                </a:solidFill>
              </a:defRPr>
            </a:lvl2pPr>
            <a:lvl3pPr marL="685784"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9"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241" name="Slide Number Placeholder 4"/>
          <p:cNvSpPr txBox="1">
            <a:spLocks/>
          </p:cNvSpPr>
          <p:nvPr userDrawn="1"/>
        </p:nvSpPr>
        <p:spPr>
          <a:xfrm>
            <a:off x="8522153" y="6356351"/>
            <a:ext cx="364672" cy="365125"/>
          </a:xfrm>
          <a:prstGeom prst="rect">
            <a:avLst/>
          </a:prstGeom>
        </p:spPr>
        <p:txBody>
          <a:bodyPr vert="horz" lIns="68580" tIns="34290" rIns="68580" bIns="34290" rtlCol="0" anchor="ctr"/>
          <a:lstStyle>
            <a:defPPr>
              <a:defRPr lang="en-US"/>
            </a:defPPr>
            <a:lvl1pPr marL="0" algn="r" defTabSz="914285" rtl="0" eaLnBrk="1" latinLnBrk="0" hangingPunct="1">
              <a:defRPr sz="1000" kern="1200">
                <a:solidFill>
                  <a:schemeClr val="tx1">
                    <a:tint val="75000"/>
                  </a:schemeClr>
                </a:solidFill>
                <a:latin typeface="+mn-lt"/>
                <a:ea typeface="+mn-ea"/>
                <a:cs typeface="+mn-cs"/>
              </a:defRPr>
            </a:lvl1pPr>
            <a:lvl2pPr marL="457142" algn="l" defTabSz="914285" rtl="0" eaLnBrk="1" latinLnBrk="0" hangingPunct="1">
              <a:defRPr sz="1800" kern="1200">
                <a:solidFill>
                  <a:schemeClr val="tx1"/>
                </a:solidFill>
                <a:latin typeface="+mn-lt"/>
                <a:ea typeface="+mn-ea"/>
                <a:cs typeface="+mn-cs"/>
              </a:defRPr>
            </a:lvl2pPr>
            <a:lvl3pPr marL="914285" algn="l" defTabSz="914285" rtl="0" eaLnBrk="1" latinLnBrk="0" hangingPunct="1">
              <a:defRPr sz="1800" kern="1200">
                <a:solidFill>
                  <a:schemeClr val="tx1"/>
                </a:solidFill>
                <a:latin typeface="+mn-lt"/>
                <a:ea typeface="+mn-ea"/>
                <a:cs typeface="+mn-cs"/>
              </a:defRPr>
            </a:lvl3pPr>
            <a:lvl4pPr marL="1371426" algn="l" defTabSz="914285" rtl="0" eaLnBrk="1" latinLnBrk="0" hangingPunct="1">
              <a:defRPr sz="1800" kern="1200">
                <a:solidFill>
                  <a:schemeClr val="tx1"/>
                </a:solidFill>
                <a:latin typeface="+mn-lt"/>
                <a:ea typeface="+mn-ea"/>
                <a:cs typeface="+mn-cs"/>
              </a:defRPr>
            </a:lvl4pPr>
            <a:lvl5pPr marL="1828569" algn="l" defTabSz="914285" rtl="0" eaLnBrk="1" latinLnBrk="0" hangingPunct="1">
              <a:defRPr sz="1800" kern="1200">
                <a:solidFill>
                  <a:schemeClr val="tx1"/>
                </a:solidFill>
                <a:latin typeface="+mn-lt"/>
                <a:ea typeface="+mn-ea"/>
                <a:cs typeface="+mn-cs"/>
              </a:defRPr>
            </a:lvl5pPr>
            <a:lvl6pPr marL="2285711" algn="l" defTabSz="914285" rtl="0" eaLnBrk="1" latinLnBrk="0" hangingPunct="1">
              <a:defRPr sz="1800" kern="1200">
                <a:solidFill>
                  <a:schemeClr val="tx1"/>
                </a:solidFill>
                <a:latin typeface="+mn-lt"/>
                <a:ea typeface="+mn-ea"/>
                <a:cs typeface="+mn-cs"/>
              </a:defRPr>
            </a:lvl6pPr>
            <a:lvl7pPr marL="2742853" algn="l" defTabSz="914285" rtl="0" eaLnBrk="1" latinLnBrk="0" hangingPunct="1">
              <a:defRPr sz="1800" kern="1200">
                <a:solidFill>
                  <a:schemeClr val="tx1"/>
                </a:solidFill>
                <a:latin typeface="+mn-lt"/>
                <a:ea typeface="+mn-ea"/>
                <a:cs typeface="+mn-cs"/>
              </a:defRPr>
            </a:lvl7pPr>
            <a:lvl8pPr marL="3199996" algn="l" defTabSz="914285" rtl="0" eaLnBrk="1" latinLnBrk="0" hangingPunct="1">
              <a:defRPr sz="1800" kern="1200">
                <a:solidFill>
                  <a:schemeClr val="tx1"/>
                </a:solidFill>
                <a:latin typeface="+mn-lt"/>
                <a:ea typeface="+mn-ea"/>
                <a:cs typeface="+mn-cs"/>
              </a:defRPr>
            </a:lvl8pPr>
            <a:lvl9pPr marL="3657138" algn="l" defTabSz="914285" rtl="0" eaLnBrk="1" latinLnBrk="0" hangingPunct="1">
              <a:defRPr sz="1800" kern="1200">
                <a:solidFill>
                  <a:schemeClr val="tx1"/>
                </a:solidFill>
                <a:latin typeface="+mn-lt"/>
                <a:ea typeface="+mn-ea"/>
                <a:cs typeface="+mn-cs"/>
              </a:defRPr>
            </a:lvl9pPr>
          </a:lstStyle>
          <a:p>
            <a:fld id="{DA26299E-3FD4-4447-B165-1FCD2D94DE44}" type="slidenum">
              <a:rPr lang="en-US" sz="750" smtClean="0">
                <a:solidFill>
                  <a:schemeClr val="bg1"/>
                </a:solidFill>
              </a:rPr>
              <a:pPr/>
              <a:t>‹#›</a:t>
            </a:fld>
            <a:endParaRPr lang="en-US" sz="750" dirty="0">
              <a:solidFill>
                <a:schemeClr val="bg1"/>
              </a:solidFill>
            </a:endParaRPr>
          </a:p>
        </p:txBody>
      </p:sp>
      <p:sp>
        <p:nvSpPr>
          <p:cNvPr id="5" name="Slide Number Placeholder 4"/>
          <p:cNvSpPr>
            <a:spLocks noGrp="1"/>
          </p:cNvSpPr>
          <p:nvPr>
            <p:ph type="sldNum" sz="quarter" idx="11"/>
          </p:nvPr>
        </p:nvSpPr>
        <p:spPr/>
        <p:txBody>
          <a:bodyPr/>
          <a:lstStyle>
            <a:lvl1pPr>
              <a:defRPr>
                <a:solidFill>
                  <a:schemeClr val="bg1"/>
                </a:solidFill>
              </a:defRPr>
            </a:lvl1p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1957965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Questions Slide">
    <p:spTree>
      <p:nvGrpSpPr>
        <p:cNvPr id="1" name=""/>
        <p:cNvGrpSpPr/>
        <p:nvPr/>
      </p:nvGrpSpPr>
      <p:grpSpPr>
        <a:xfrm>
          <a:off x="0" y="0"/>
          <a:ext cx="0" cy="0"/>
          <a:chOff x="0" y="0"/>
          <a:chExt cx="0" cy="0"/>
        </a:xfrm>
      </p:grpSpPr>
      <p:pic>
        <p:nvPicPr>
          <p:cNvPr id="6" name="Picture Placeholder 6">
            <a:extLst>
              <a:ext uri="{FF2B5EF4-FFF2-40B4-BE49-F238E27FC236}">
                <a16:creationId xmlns:a16="http://schemas.microsoft.com/office/drawing/2014/main" id="{500A38EF-A2E4-4508-B8E9-1A8933E7023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a:xfrm>
            <a:off x="0" y="0"/>
            <a:ext cx="9144000" cy="6870700"/>
          </a:xfrm>
          <a:prstGeom prst="rect">
            <a:avLst/>
          </a:prstGeom>
        </p:spPr>
      </p:pic>
      <p:sp>
        <p:nvSpPr>
          <p:cNvPr id="7" name="object 5"/>
          <p:cNvSpPr/>
          <p:nvPr userDrawn="1"/>
        </p:nvSpPr>
        <p:spPr bwMode="ltGray">
          <a:xfrm>
            <a:off x="1" y="861950"/>
            <a:ext cx="4571999" cy="2567051"/>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chemeClr val="accent3">
              <a:alpha val="90000"/>
            </a:schemeClr>
          </a:solidFill>
        </p:spPr>
        <p:txBody>
          <a:bodyPr wrap="square" lIns="0" tIns="0" rIns="0" bIns="0" rtlCol="0"/>
          <a:lstStyle/>
          <a:p>
            <a:endParaRPr sz="1350" dirty="0"/>
          </a:p>
        </p:txBody>
      </p:sp>
      <p:sp>
        <p:nvSpPr>
          <p:cNvPr id="8" name="Rectangle 7"/>
          <p:cNvSpPr/>
          <p:nvPr userDrawn="1"/>
        </p:nvSpPr>
        <p:spPr bwMode="ltGray">
          <a:xfrm>
            <a:off x="1" y="3429001"/>
            <a:ext cx="4571999" cy="1747043"/>
          </a:xfrm>
          <a:prstGeom prst="rect">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9" name="Group 8">
            <a:extLst>
              <a:ext uri="{FF2B5EF4-FFF2-40B4-BE49-F238E27FC236}">
                <a16:creationId xmlns:a16="http://schemas.microsoft.com/office/drawing/2014/main" id="{3A128C5E-0FD6-4650-B3DA-E4D479751E8A}"/>
              </a:ext>
            </a:extLst>
          </p:cNvPr>
          <p:cNvGrpSpPr/>
          <p:nvPr userDrawn="1"/>
        </p:nvGrpSpPr>
        <p:grpSpPr>
          <a:xfrm>
            <a:off x="256730" y="3858501"/>
            <a:ext cx="1615749" cy="910185"/>
            <a:chOff x="342306" y="4542399"/>
            <a:chExt cx="2154332" cy="910185"/>
          </a:xfrm>
        </p:grpSpPr>
        <p:grpSp>
          <p:nvGrpSpPr>
            <p:cNvPr id="10" name="Group 9">
              <a:extLst>
                <a:ext uri="{FF2B5EF4-FFF2-40B4-BE49-F238E27FC236}">
                  <a16:creationId xmlns:a16="http://schemas.microsoft.com/office/drawing/2014/main" id="{88C899C9-AE14-4ECD-88C0-7A53F03D3994}"/>
                </a:ext>
              </a:extLst>
            </p:cNvPr>
            <p:cNvGrpSpPr/>
            <p:nvPr userDrawn="1"/>
          </p:nvGrpSpPr>
          <p:grpSpPr>
            <a:xfrm>
              <a:off x="342306" y="4542399"/>
              <a:ext cx="2057650" cy="910185"/>
              <a:chOff x="342306" y="4542399"/>
              <a:chExt cx="2057650" cy="910185"/>
            </a:xfrm>
          </p:grpSpPr>
          <p:grpSp>
            <p:nvGrpSpPr>
              <p:cNvPr id="14" name="Group 13">
                <a:extLst>
                  <a:ext uri="{FF2B5EF4-FFF2-40B4-BE49-F238E27FC236}">
                    <a16:creationId xmlns:a16="http://schemas.microsoft.com/office/drawing/2014/main" id="{5C7EB843-7D97-43EA-8082-1778B0A557A5}"/>
                  </a:ext>
                </a:extLst>
              </p:cNvPr>
              <p:cNvGrpSpPr/>
              <p:nvPr userDrawn="1"/>
            </p:nvGrpSpPr>
            <p:grpSpPr bwMode="white">
              <a:xfrm>
                <a:off x="1079199" y="4878854"/>
                <a:ext cx="1320757" cy="231412"/>
                <a:chOff x="6989763" y="3648075"/>
                <a:chExt cx="3932237" cy="688975"/>
              </a:xfrm>
              <a:solidFill>
                <a:srgbClr val="FFFFFF"/>
              </a:solidFill>
            </p:grpSpPr>
            <p:sp>
              <p:nvSpPr>
                <p:cNvPr id="81" name="Freeform 5">
                  <a:extLst>
                    <a:ext uri="{FF2B5EF4-FFF2-40B4-BE49-F238E27FC236}">
                      <a16:creationId xmlns:a16="http://schemas.microsoft.com/office/drawing/2014/main" id="{15499E70-8760-4962-B636-1479083D4FD7}"/>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2" name="Freeform 6">
                  <a:extLst>
                    <a:ext uri="{FF2B5EF4-FFF2-40B4-BE49-F238E27FC236}">
                      <a16:creationId xmlns:a16="http://schemas.microsoft.com/office/drawing/2014/main" id="{FBBF536D-4CC5-48C6-B75B-5A6772AFFB18}"/>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3" name="Freeform 7">
                  <a:extLst>
                    <a:ext uri="{FF2B5EF4-FFF2-40B4-BE49-F238E27FC236}">
                      <a16:creationId xmlns:a16="http://schemas.microsoft.com/office/drawing/2014/main" id="{7F823962-1B8E-4492-A887-9137D91C9D21}"/>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4" name="Freeform 8">
                  <a:extLst>
                    <a:ext uri="{FF2B5EF4-FFF2-40B4-BE49-F238E27FC236}">
                      <a16:creationId xmlns:a16="http://schemas.microsoft.com/office/drawing/2014/main" id="{2F3E200D-2391-437A-B3CB-71089CD00224}"/>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5" name="Freeform 9">
                  <a:extLst>
                    <a:ext uri="{FF2B5EF4-FFF2-40B4-BE49-F238E27FC236}">
                      <a16:creationId xmlns:a16="http://schemas.microsoft.com/office/drawing/2014/main" id="{9B02859B-2D5B-46DA-BCEB-20AAE041D656}"/>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6" name="Freeform 10">
                  <a:extLst>
                    <a:ext uri="{FF2B5EF4-FFF2-40B4-BE49-F238E27FC236}">
                      <a16:creationId xmlns:a16="http://schemas.microsoft.com/office/drawing/2014/main" id="{3DB9C46B-BCEB-4FE6-8B7C-D29173DAF139}"/>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7" name="Freeform 11">
                  <a:extLst>
                    <a:ext uri="{FF2B5EF4-FFF2-40B4-BE49-F238E27FC236}">
                      <a16:creationId xmlns:a16="http://schemas.microsoft.com/office/drawing/2014/main" id="{233EA791-D0DC-4431-B4E9-0843A70527C3}"/>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8" name="Freeform 12">
                  <a:extLst>
                    <a:ext uri="{FF2B5EF4-FFF2-40B4-BE49-F238E27FC236}">
                      <a16:creationId xmlns:a16="http://schemas.microsoft.com/office/drawing/2014/main" id="{5182678B-AEC4-4991-8569-471C6238E453}"/>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89" name="Freeform 13">
                  <a:extLst>
                    <a:ext uri="{FF2B5EF4-FFF2-40B4-BE49-F238E27FC236}">
                      <a16:creationId xmlns:a16="http://schemas.microsoft.com/office/drawing/2014/main" id="{29183901-F86A-45F5-BBCF-3F6F4ADABC4A}"/>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90" name="Oval 14">
                  <a:extLst>
                    <a:ext uri="{FF2B5EF4-FFF2-40B4-BE49-F238E27FC236}">
                      <a16:creationId xmlns:a16="http://schemas.microsoft.com/office/drawing/2014/main" id="{A40F7C01-2B5F-4A2C-AB36-CB29AC246915}"/>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5" name="Group 14">
                <a:extLst>
                  <a:ext uri="{FF2B5EF4-FFF2-40B4-BE49-F238E27FC236}">
                    <a16:creationId xmlns:a16="http://schemas.microsoft.com/office/drawing/2014/main" id="{45DC544D-6E50-4AF9-8A9A-CDD5D16ED7C1}"/>
                  </a:ext>
                </a:extLst>
              </p:cNvPr>
              <p:cNvGrpSpPr/>
              <p:nvPr userDrawn="1"/>
            </p:nvGrpSpPr>
            <p:grpSpPr bwMode="white">
              <a:xfrm>
                <a:off x="564121" y="4756749"/>
                <a:ext cx="419634" cy="481486"/>
                <a:chOff x="5456238" y="3284538"/>
                <a:chExt cx="1249362" cy="1433512"/>
              </a:xfrm>
              <a:solidFill>
                <a:srgbClr val="DD0031"/>
              </a:solidFill>
            </p:grpSpPr>
            <p:grpSp>
              <p:nvGrpSpPr>
                <p:cNvPr id="60" name="Group 59">
                  <a:extLst>
                    <a:ext uri="{FF2B5EF4-FFF2-40B4-BE49-F238E27FC236}">
                      <a16:creationId xmlns:a16="http://schemas.microsoft.com/office/drawing/2014/main" id="{E10575A0-9A3C-4EAB-BB86-F0A4F08AD3B2}"/>
                    </a:ext>
                  </a:extLst>
                </p:cNvPr>
                <p:cNvGrpSpPr/>
                <p:nvPr userDrawn="1"/>
              </p:nvGrpSpPr>
              <p:grpSpPr bwMode="white">
                <a:xfrm>
                  <a:off x="5456238" y="3284538"/>
                  <a:ext cx="1249362" cy="1433512"/>
                  <a:chOff x="5456238" y="3284538"/>
                  <a:chExt cx="1249362" cy="1433512"/>
                </a:xfrm>
                <a:grpFill/>
              </p:grpSpPr>
              <p:sp>
                <p:nvSpPr>
                  <p:cNvPr id="62" name="Oval 15">
                    <a:extLst>
                      <a:ext uri="{FF2B5EF4-FFF2-40B4-BE49-F238E27FC236}">
                        <a16:creationId xmlns:a16="http://schemas.microsoft.com/office/drawing/2014/main" id="{829D45C6-4D5A-4784-B3C3-235F41DCC46E}"/>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3" name="Oval 16">
                    <a:extLst>
                      <a:ext uri="{FF2B5EF4-FFF2-40B4-BE49-F238E27FC236}">
                        <a16:creationId xmlns:a16="http://schemas.microsoft.com/office/drawing/2014/main" id="{BDBE022D-CA5F-4D1C-9B3C-509559422331}"/>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4" name="Oval 17">
                    <a:extLst>
                      <a:ext uri="{FF2B5EF4-FFF2-40B4-BE49-F238E27FC236}">
                        <a16:creationId xmlns:a16="http://schemas.microsoft.com/office/drawing/2014/main" id="{9A804AC5-8864-4178-B85F-F11900CEA890}"/>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5" name="Freeform 18">
                    <a:extLst>
                      <a:ext uri="{FF2B5EF4-FFF2-40B4-BE49-F238E27FC236}">
                        <a16:creationId xmlns:a16="http://schemas.microsoft.com/office/drawing/2014/main" id="{958887E2-7F04-409F-AE05-6DCB5D72AA45}"/>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6" name="Freeform 19">
                    <a:extLst>
                      <a:ext uri="{FF2B5EF4-FFF2-40B4-BE49-F238E27FC236}">
                        <a16:creationId xmlns:a16="http://schemas.microsoft.com/office/drawing/2014/main" id="{374E35A4-1781-4F61-BA6E-BD599AA58055}"/>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7" name="Freeform 20">
                    <a:extLst>
                      <a:ext uri="{FF2B5EF4-FFF2-40B4-BE49-F238E27FC236}">
                        <a16:creationId xmlns:a16="http://schemas.microsoft.com/office/drawing/2014/main" id="{58675AB0-1C43-41EF-90AC-56151C3266D0}"/>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8" name="Freeform 21">
                    <a:extLst>
                      <a:ext uri="{FF2B5EF4-FFF2-40B4-BE49-F238E27FC236}">
                        <a16:creationId xmlns:a16="http://schemas.microsoft.com/office/drawing/2014/main" id="{A9C95C1A-42BE-4163-83BB-F06A9714972F}"/>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69" name="Oval 22">
                    <a:extLst>
                      <a:ext uri="{FF2B5EF4-FFF2-40B4-BE49-F238E27FC236}">
                        <a16:creationId xmlns:a16="http://schemas.microsoft.com/office/drawing/2014/main" id="{FC518DDE-5CF6-4AC0-8434-37EF372E497A}"/>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0" name="Oval 23">
                    <a:extLst>
                      <a:ext uri="{FF2B5EF4-FFF2-40B4-BE49-F238E27FC236}">
                        <a16:creationId xmlns:a16="http://schemas.microsoft.com/office/drawing/2014/main" id="{2C7562BD-A2E6-433A-84FE-F451E3D21FCD}"/>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1" name="Oval 24">
                    <a:extLst>
                      <a:ext uri="{FF2B5EF4-FFF2-40B4-BE49-F238E27FC236}">
                        <a16:creationId xmlns:a16="http://schemas.microsoft.com/office/drawing/2014/main" id="{E78E8F1C-0336-410F-BF1E-F18CC6339AFE}"/>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2" name="Freeform 25">
                    <a:extLst>
                      <a:ext uri="{FF2B5EF4-FFF2-40B4-BE49-F238E27FC236}">
                        <a16:creationId xmlns:a16="http://schemas.microsoft.com/office/drawing/2014/main" id="{52FF871A-57C0-4DF1-AC01-071F4E21D332}"/>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3" name="Freeform 26">
                    <a:extLst>
                      <a:ext uri="{FF2B5EF4-FFF2-40B4-BE49-F238E27FC236}">
                        <a16:creationId xmlns:a16="http://schemas.microsoft.com/office/drawing/2014/main" id="{0B240C13-7119-42F2-B6B8-4DE9AC9840B3}"/>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4" name="Freeform 27">
                    <a:extLst>
                      <a:ext uri="{FF2B5EF4-FFF2-40B4-BE49-F238E27FC236}">
                        <a16:creationId xmlns:a16="http://schemas.microsoft.com/office/drawing/2014/main" id="{0573E87A-F0E8-4288-B5C1-8CEF706D8969}"/>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5" name="Freeform 28">
                    <a:extLst>
                      <a:ext uri="{FF2B5EF4-FFF2-40B4-BE49-F238E27FC236}">
                        <a16:creationId xmlns:a16="http://schemas.microsoft.com/office/drawing/2014/main" id="{D4E907C6-4718-4C17-867E-34D39B5890B0}"/>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6" name="Freeform 29">
                    <a:extLst>
                      <a:ext uri="{FF2B5EF4-FFF2-40B4-BE49-F238E27FC236}">
                        <a16:creationId xmlns:a16="http://schemas.microsoft.com/office/drawing/2014/main" id="{9403B540-A6FD-4D39-9354-FD6CDA5EF7F2}"/>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7" name="Freeform 30">
                    <a:extLst>
                      <a:ext uri="{FF2B5EF4-FFF2-40B4-BE49-F238E27FC236}">
                        <a16:creationId xmlns:a16="http://schemas.microsoft.com/office/drawing/2014/main" id="{F72DAD99-A5B4-4359-BC64-AEDE88505BDF}"/>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8" name="Freeform 32">
                    <a:extLst>
                      <a:ext uri="{FF2B5EF4-FFF2-40B4-BE49-F238E27FC236}">
                        <a16:creationId xmlns:a16="http://schemas.microsoft.com/office/drawing/2014/main" id="{6DF4B6ED-69B9-4CC1-AEC0-46056D79C890}"/>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79" name="Freeform 33">
                    <a:extLst>
                      <a:ext uri="{FF2B5EF4-FFF2-40B4-BE49-F238E27FC236}">
                        <a16:creationId xmlns:a16="http://schemas.microsoft.com/office/drawing/2014/main" id="{DCC0668B-0A51-4808-B989-D00BFABBD0C7}"/>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80" name="Freeform 34">
                    <a:extLst>
                      <a:ext uri="{FF2B5EF4-FFF2-40B4-BE49-F238E27FC236}">
                        <a16:creationId xmlns:a16="http://schemas.microsoft.com/office/drawing/2014/main" id="{097452FB-C403-4D26-994D-1E3EDF225D2D}"/>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61" name="Freeform 31">
                  <a:extLst>
                    <a:ext uri="{FF2B5EF4-FFF2-40B4-BE49-F238E27FC236}">
                      <a16:creationId xmlns:a16="http://schemas.microsoft.com/office/drawing/2014/main" id="{7F996349-50F9-4E5D-B5F5-B6B6F1517B39}"/>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6" name="Group 15">
                <a:extLst>
                  <a:ext uri="{FF2B5EF4-FFF2-40B4-BE49-F238E27FC236}">
                    <a16:creationId xmlns:a16="http://schemas.microsoft.com/office/drawing/2014/main" id="{951A3AA5-14B2-4098-B7BF-A1422DD4DE41}"/>
                  </a:ext>
                </a:extLst>
              </p:cNvPr>
              <p:cNvGrpSpPr/>
              <p:nvPr userDrawn="1"/>
            </p:nvGrpSpPr>
            <p:grpSpPr bwMode="white">
              <a:xfrm>
                <a:off x="342306" y="4542399"/>
                <a:ext cx="720896" cy="910185"/>
                <a:chOff x="4795838" y="2646363"/>
                <a:chExt cx="2146299" cy="2709862"/>
              </a:xfrm>
              <a:solidFill>
                <a:srgbClr val="A2ACAB"/>
              </a:solidFill>
            </p:grpSpPr>
            <p:sp>
              <p:nvSpPr>
                <p:cNvPr id="17" name="Oval 35">
                  <a:extLst>
                    <a:ext uri="{FF2B5EF4-FFF2-40B4-BE49-F238E27FC236}">
                      <a16:creationId xmlns:a16="http://schemas.microsoft.com/office/drawing/2014/main" id="{778E0A17-7335-4A4B-A2D9-EFBD655C8C20}"/>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 name="Oval 36">
                  <a:extLst>
                    <a:ext uri="{FF2B5EF4-FFF2-40B4-BE49-F238E27FC236}">
                      <a16:creationId xmlns:a16="http://schemas.microsoft.com/office/drawing/2014/main" id="{21889AB2-9C97-402C-BC77-EF19A174817F}"/>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 name="Oval 37">
                  <a:extLst>
                    <a:ext uri="{FF2B5EF4-FFF2-40B4-BE49-F238E27FC236}">
                      <a16:creationId xmlns:a16="http://schemas.microsoft.com/office/drawing/2014/main" id="{EDE0A015-DEB5-46D1-A672-1DE8B7B9D59C}"/>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 name="Oval 38">
                  <a:extLst>
                    <a:ext uri="{FF2B5EF4-FFF2-40B4-BE49-F238E27FC236}">
                      <a16:creationId xmlns:a16="http://schemas.microsoft.com/office/drawing/2014/main" id="{9AA773EA-FC1A-41A1-A13C-3315992C371A}"/>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 name="Oval 39">
                  <a:extLst>
                    <a:ext uri="{FF2B5EF4-FFF2-40B4-BE49-F238E27FC236}">
                      <a16:creationId xmlns:a16="http://schemas.microsoft.com/office/drawing/2014/main" id="{CF795FC3-B72E-49B6-AC57-3503E7F2C3A1}"/>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 name="Oval 40">
                  <a:extLst>
                    <a:ext uri="{FF2B5EF4-FFF2-40B4-BE49-F238E27FC236}">
                      <a16:creationId xmlns:a16="http://schemas.microsoft.com/office/drawing/2014/main" id="{CE073694-6859-455B-99EC-2E67045D41E5}"/>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 name="Oval 41">
                  <a:extLst>
                    <a:ext uri="{FF2B5EF4-FFF2-40B4-BE49-F238E27FC236}">
                      <a16:creationId xmlns:a16="http://schemas.microsoft.com/office/drawing/2014/main" id="{4F3386AA-8D88-47DD-92D5-6F02B52F8822}"/>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4" name="Oval 42">
                  <a:extLst>
                    <a:ext uri="{FF2B5EF4-FFF2-40B4-BE49-F238E27FC236}">
                      <a16:creationId xmlns:a16="http://schemas.microsoft.com/office/drawing/2014/main" id="{95644568-D849-43E7-A2E1-AEF0323F1A4B}"/>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5" name="Freeform 43">
                  <a:extLst>
                    <a:ext uri="{FF2B5EF4-FFF2-40B4-BE49-F238E27FC236}">
                      <a16:creationId xmlns:a16="http://schemas.microsoft.com/office/drawing/2014/main" id="{F8554859-FBF7-4076-9C6E-176CBBF18803}"/>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6" name="Freeform 44">
                  <a:extLst>
                    <a:ext uri="{FF2B5EF4-FFF2-40B4-BE49-F238E27FC236}">
                      <a16:creationId xmlns:a16="http://schemas.microsoft.com/office/drawing/2014/main" id="{DDD16E5F-4793-4F5A-9C4E-82E4480B6B9D}"/>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7" name="Freeform 45">
                  <a:extLst>
                    <a:ext uri="{FF2B5EF4-FFF2-40B4-BE49-F238E27FC236}">
                      <a16:creationId xmlns:a16="http://schemas.microsoft.com/office/drawing/2014/main" id="{12FD14BB-E53A-4D5B-A5E0-351EA9784993}"/>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8" name="Freeform 46">
                  <a:extLst>
                    <a:ext uri="{FF2B5EF4-FFF2-40B4-BE49-F238E27FC236}">
                      <a16:creationId xmlns:a16="http://schemas.microsoft.com/office/drawing/2014/main" id="{FBF1311F-252E-4902-8AD7-C26905A6FCDE}"/>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9" name="Freeform 47">
                  <a:extLst>
                    <a:ext uri="{FF2B5EF4-FFF2-40B4-BE49-F238E27FC236}">
                      <a16:creationId xmlns:a16="http://schemas.microsoft.com/office/drawing/2014/main" id="{6145A329-06D2-43C0-8606-8A9A9B77900D}"/>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0" name="Oval 48">
                  <a:extLst>
                    <a:ext uri="{FF2B5EF4-FFF2-40B4-BE49-F238E27FC236}">
                      <a16:creationId xmlns:a16="http://schemas.microsoft.com/office/drawing/2014/main" id="{96E8E1DA-AD52-494C-8CEE-48C5841A6F18}"/>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1" name="Oval 49">
                  <a:extLst>
                    <a:ext uri="{FF2B5EF4-FFF2-40B4-BE49-F238E27FC236}">
                      <a16:creationId xmlns:a16="http://schemas.microsoft.com/office/drawing/2014/main" id="{8A9B56EE-9239-441A-AE2C-8039B2760B7D}"/>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2" name="Oval 50">
                  <a:extLst>
                    <a:ext uri="{FF2B5EF4-FFF2-40B4-BE49-F238E27FC236}">
                      <a16:creationId xmlns:a16="http://schemas.microsoft.com/office/drawing/2014/main" id="{01F6CD8E-E86B-4386-B177-E79DC3F03D90}"/>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3" name="Oval 51">
                  <a:extLst>
                    <a:ext uri="{FF2B5EF4-FFF2-40B4-BE49-F238E27FC236}">
                      <a16:creationId xmlns:a16="http://schemas.microsoft.com/office/drawing/2014/main" id="{85F9D962-83E1-4764-B900-DD5643CA9B8B}"/>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4" name="Freeform 52">
                  <a:extLst>
                    <a:ext uri="{FF2B5EF4-FFF2-40B4-BE49-F238E27FC236}">
                      <a16:creationId xmlns:a16="http://schemas.microsoft.com/office/drawing/2014/main" id="{6549FDC0-9683-4D15-BDE1-239C5E8DAB3F}"/>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5" name="Freeform 53">
                  <a:extLst>
                    <a:ext uri="{FF2B5EF4-FFF2-40B4-BE49-F238E27FC236}">
                      <a16:creationId xmlns:a16="http://schemas.microsoft.com/office/drawing/2014/main" id="{BA8B35B2-0938-48ED-B6F1-495603F95D60}"/>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6" name="Freeform 54">
                  <a:extLst>
                    <a:ext uri="{FF2B5EF4-FFF2-40B4-BE49-F238E27FC236}">
                      <a16:creationId xmlns:a16="http://schemas.microsoft.com/office/drawing/2014/main" id="{34596FAB-2288-43D2-9E8C-6B46F11913AC}"/>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7" name="Freeform 55">
                  <a:extLst>
                    <a:ext uri="{FF2B5EF4-FFF2-40B4-BE49-F238E27FC236}">
                      <a16:creationId xmlns:a16="http://schemas.microsoft.com/office/drawing/2014/main" id="{1290E1D4-2FDD-4C14-A5B4-1DA90E3C956A}"/>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8" name="Freeform 56">
                  <a:extLst>
                    <a:ext uri="{FF2B5EF4-FFF2-40B4-BE49-F238E27FC236}">
                      <a16:creationId xmlns:a16="http://schemas.microsoft.com/office/drawing/2014/main" id="{C89CD6F5-C799-461B-ABAE-643A095268D6}"/>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39" name="Freeform 57">
                  <a:extLst>
                    <a:ext uri="{FF2B5EF4-FFF2-40B4-BE49-F238E27FC236}">
                      <a16:creationId xmlns:a16="http://schemas.microsoft.com/office/drawing/2014/main" id="{3D35E2F1-3398-4155-88F8-0AF77EE421F3}"/>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0" name="Freeform 58">
                  <a:extLst>
                    <a:ext uri="{FF2B5EF4-FFF2-40B4-BE49-F238E27FC236}">
                      <a16:creationId xmlns:a16="http://schemas.microsoft.com/office/drawing/2014/main" id="{0A0DDAE2-BA23-43E7-9D83-519F91B3DE17}"/>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1" name="Freeform 59">
                  <a:extLst>
                    <a:ext uri="{FF2B5EF4-FFF2-40B4-BE49-F238E27FC236}">
                      <a16:creationId xmlns:a16="http://schemas.microsoft.com/office/drawing/2014/main" id="{B63CD479-86D7-45C5-95A3-BDAB4D02E9CD}"/>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2" name="Freeform 60">
                  <a:extLst>
                    <a:ext uri="{FF2B5EF4-FFF2-40B4-BE49-F238E27FC236}">
                      <a16:creationId xmlns:a16="http://schemas.microsoft.com/office/drawing/2014/main" id="{1694B6F6-24E3-4E23-9EA1-FF4CBA3CA8A9}"/>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3" name="Freeform 61">
                  <a:extLst>
                    <a:ext uri="{FF2B5EF4-FFF2-40B4-BE49-F238E27FC236}">
                      <a16:creationId xmlns:a16="http://schemas.microsoft.com/office/drawing/2014/main" id="{A2FA66ED-4E2A-4C6A-B325-5D6875B3D869}"/>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4" name="Freeform 62">
                  <a:extLst>
                    <a:ext uri="{FF2B5EF4-FFF2-40B4-BE49-F238E27FC236}">
                      <a16:creationId xmlns:a16="http://schemas.microsoft.com/office/drawing/2014/main" id="{87846A28-4A08-40C0-9D3D-E61258574081}"/>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5" name="Freeform 63">
                  <a:extLst>
                    <a:ext uri="{FF2B5EF4-FFF2-40B4-BE49-F238E27FC236}">
                      <a16:creationId xmlns:a16="http://schemas.microsoft.com/office/drawing/2014/main" id="{4F31C4D0-E57A-4D9F-AA4B-A0A1A9D58E37}"/>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6" name="Freeform 64">
                  <a:extLst>
                    <a:ext uri="{FF2B5EF4-FFF2-40B4-BE49-F238E27FC236}">
                      <a16:creationId xmlns:a16="http://schemas.microsoft.com/office/drawing/2014/main" id="{55D1ABA2-179D-4F54-B0FE-D5D15BC967AD}"/>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7" name="Freeform 65">
                  <a:extLst>
                    <a:ext uri="{FF2B5EF4-FFF2-40B4-BE49-F238E27FC236}">
                      <a16:creationId xmlns:a16="http://schemas.microsoft.com/office/drawing/2014/main" id="{DD99FEE5-1FFC-47F2-B10A-50EFAD03284D}"/>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8" name="Freeform 66">
                  <a:extLst>
                    <a:ext uri="{FF2B5EF4-FFF2-40B4-BE49-F238E27FC236}">
                      <a16:creationId xmlns:a16="http://schemas.microsoft.com/office/drawing/2014/main" id="{5829D1A9-FD42-4F55-BAE8-A6F6CAC0553E}"/>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49" name="Freeform 67">
                  <a:extLst>
                    <a:ext uri="{FF2B5EF4-FFF2-40B4-BE49-F238E27FC236}">
                      <a16:creationId xmlns:a16="http://schemas.microsoft.com/office/drawing/2014/main" id="{8082134A-A7D2-4700-8736-601BC7C0933A}"/>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0" name="Freeform 68">
                  <a:extLst>
                    <a:ext uri="{FF2B5EF4-FFF2-40B4-BE49-F238E27FC236}">
                      <a16:creationId xmlns:a16="http://schemas.microsoft.com/office/drawing/2014/main" id="{36FDCF4C-2E10-4B06-830E-6DDECEA2FEFB}"/>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1" name="Freeform 69">
                  <a:extLst>
                    <a:ext uri="{FF2B5EF4-FFF2-40B4-BE49-F238E27FC236}">
                      <a16:creationId xmlns:a16="http://schemas.microsoft.com/office/drawing/2014/main" id="{E6069270-CC04-4714-9B3F-AC3667BC5FDD}"/>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2" name="Freeform 70">
                  <a:extLst>
                    <a:ext uri="{FF2B5EF4-FFF2-40B4-BE49-F238E27FC236}">
                      <a16:creationId xmlns:a16="http://schemas.microsoft.com/office/drawing/2014/main" id="{F3640A5A-11C0-44A7-B709-42F70C80A18D}"/>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3" name="Freeform 71">
                  <a:extLst>
                    <a:ext uri="{FF2B5EF4-FFF2-40B4-BE49-F238E27FC236}">
                      <a16:creationId xmlns:a16="http://schemas.microsoft.com/office/drawing/2014/main" id="{BB4F92BA-7058-4DF3-8A48-02CD316ADC7B}"/>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4" name="Freeform 72">
                  <a:extLst>
                    <a:ext uri="{FF2B5EF4-FFF2-40B4-BE49-F238E27FC236}">
                      <a16:creationId xmlns:a16="http://schemas.microsoft.com/office/drawing/2014/main" id="{550A12D9-65FB-4721-A0FC-0F1BEE9AC1BE}"/>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5" name="Freeform 73">
                  <a:extLst>
                    <a:ext uri="{FF2B5EF4-FFF2-40B4-BE49-F238E27FC236}">
                      <a16:creationId xmlns:a16="http://schemas.microsoft.com/office/drawing/2014/main" id="{FB82895F-5724-459F-98B2-2C200614E7C1}"/>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6" name="Freeform 74">
                  <a:extLst>
                    <a:ext uri="{FF2B5EF4-FFF2-40B4-BE49-F238E27FC236}">
                      <a16:creationId xmlns:a16="http://schemas.microsoft.com/office/drawing/2014/main" id="{70415CF1-7054-49C0-AF65-81BA4D1DDB0C}"/>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7" name="Freeform 75">
                  <a:extLst>
                    <a:ext uri="{FF2B5EF4-FFF2-40B4-BE49-F238E27FC236}">
                      <a16:creationId xmlns:a16="http://schemas.microsoft.com/office/drawing/2014/main" id="{F5443D52-E9FD-4191-BB56-CB9294507215}"/>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8" name="Freeform 76">
                  <a:extLst>
                    <a:ext uri="{FF2B5EF4-FFF2-40B4-BE49-F238E27FC236}">
                      <a16:creationId xmlns:a16="http://schemas.microsoft.com/office/drawing/2014/main" id="{7ED78ED6-5A43-4DAA-AC12-9F853B859E7C}"/>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59" name="Freeform 77">
                  <a:extLst>
                    <a:ext uri="{FF2B5EF4-FFF2-40B4-BE49-F238E27FC236}">
                      <a16:creationId xmlns:a16="http://schemas.microsoft.com/office/drawing/2014/main" id="{5603F253-871A-46B2-A94A-1B1FB714A9BD}"/>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11" name="Group 10">
              <a:extLst>
                <a:ext uri="{FF2B5EF4-FFF2-40B4-BE49-F238E27FC236}">
                  <a16:creationId xmlns:a16="http://schemas.microsoft.com/office/drawing/2014/main" id="{ED49B04B-AE71-4025-A50A-26DE4FFC92A7}"/>
                </a:ext>
              </a:extLst>
            </p:cNvPr>
            <p:cNvGrpSpPr/>
            <p:nvPr userDrawn="1"/>
          </p:nvGrpSpPr>
          <p:grpSpPr>
            <a:xfrm>
              <a:off x="2431639" y="4941991"/>
              <a:ext cx="64999" cy="33189"/>
              <a:chOff x="2431639" y="4941991"/>
              <a:chExt cx="64999" cy="33189"/>
            </a:xfrm>
          </p:grpSpPr>
          <p:sp>
            <p:nvSpPr>
              <p:cNvPr id="12" name="Freeform 15">
                <a:extLst>
                  <a:ext uri="{FF2B5EF4-FFF2-40B4-BE49-F238E27FC236}">
                    <a16:creationId xmlns:a16="http://schemas.microsoft.com/office/drawing/2014/main" id="{031D82D2-333F-41AD-AD7A-5D618782F07E}"/>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13" name="Freeform 16">
                <a:extLst>
                  <a:ext uri="{FF2B5EF4-FFF2-40B4-BE49-F238E27FC236}">
                    <a16:creationId xmlns:a16="http://schemas.microsoft.com/office/drawing/2014/main" id="{908FE7EC-0543-4D48-AA5B-41C16C792ACC}"/>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sp>
        <p:nvSpPr>
          <p:cNvPr id="91" name="Text Placeholder 91"/>
          <p:cNvSpPr>
            <a:spLocks noGrp="1"/>
          </p:cNvSpPr>
          <p:nvPr>
            <p:ph type="body" sz="quarter" idx="12" hasCustomPrompt="1"/>
          </p:nvPr>
        </p:nvSpPr>
        <p:spPr>
          <a:xfrm>
            <a:off x="284724" y="1932169"/>
            <a:ext cx="3992165" cy="825750"/>
          </a:xfrm>
        </p:spPr>
        <p:txBody>
          <a:bodyPr/>
          <a:lstStyle>
            <a:lvl1pPr marL="0" indent="0">
              <a:buNone/>
              <a:defRPr sz="2400" b="1">
                <a:solidFill>
                  <a:schemeClr val="bg1"/>
                </a:solidFill>
              </a:defRPr>
            </a:lvl1pPr>
          </a:lstStyle>
          <a:p>
            <a:r>
              <a:rPr lang="en-CA" sz="2400" dirty="0">
                <a:solidFill>
                  <a:srgbClr val="FFFFFF"/>
                </a:solidFill>
              </a:rPr>
              <a:t>Insert Title</a:t>
            </a:r>
          </a:p>
        </p:txBody>
      </p:sp>
    </p:spTree>
    <p:extLst>
      <p:ext uri="{BB962C8B-B14F-4D97-AF65-F5344CB8AC3E}">
        <p14:creationId xmlns:p14="http://schemas.microsoft.com/office/powerpoint/2010/main" val="3004491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544">
          <p15:clr>
            <a:srgbClr val="FBAE40"/>
          </p15:clr>
        </p15:guide>
        <p15:guide id="2" orient="horz" pos="1080">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Questions Slide_2">
    <p:spTree>
      <p:nvGrpSpPr>
        <p:cNvPr id="1" name=""/>
        <p:cNvGrpSpPr/>
        <p:nvPr/>
      </p:nvGrpSpPr>
      <p:grpSpPr>
        <a:xfrm>
          <a:off x="0" y="0"/>
          <a:ext cx="0" cy="0"/>
          <a:chOff x="0" y="0"/>
          <a:chExt cx="0" cy="0"/>
        </a:xfrm>
      </p:grpSpPr>
      <p:pic>
        <p:nvPicPr>
          <p:cNvPr id="93" name="Picture Placeholder 6">
            <a:extLst>
              <a:ext uri="{FF2B5EF4-FFF2-40B4-BE49-F238E27FC236}">
                <a16:creationId xmlns:a16="http://schemas.microsoft.com/office/drawing/2014/main" id="{C2367CFA-91EC-458C-B485-F3C43F37BC70}"/>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a:xfrm>
            <a:off x="0" y="0"/>
            <a:ext cx="9144000" cy="6870700"/>
          </a:xfrm>
          <a:prstGeom prst="rect">
            <a:avLst/>
          </a:prstGeom>
        </p:spPr>
      </p:pic>
      <p:sp>
        <p:nvSpPr>
          <p:cNvPr id="94" name="object 5"/>
          <p:cNvSpPr/>
          <p:nvPr userDrawn="1"/>
        </p:nvSpPr>
        <p:spPr bwMode="ltGray">
          <a:xfrm>
            <a:off x="1" y="1714501"/>
            <a:ext cx="4571999" cy="2567051"/>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chemeClr val="accent1">
              <a:alpha val="90000"/>
            </a:schemeClr>
          </a:solidFill>
        </p:spPr>
        <p:txBody>
          <a:bodyPr wrap="square" lIns="0" tIns="0" rIns="0" bIns="0" rtlCol="0"/>
          <a:lstStyle/>
          <a:p>
            <a:endParaRPr sz="1350" dirty="0"/>
          </a:p>
        </p:txBody>
      </p:sp>
      <p:sp>
        <p:nvSpPr>
          <p:cNvPr id="95" name="Rectangle 94"/>
          <p:cNvSpPr/>
          <p:nvPr userDrawn="1"/>
        </p:nvSpPr>
        <p:spPr bwMode="ltGray">
          <a:xfrm>
            <a:off x="1" y="4281552"/>
            <a:ext cx="4571999" cy="1747043"/>
          </a:xfrm>
          <a:prstGeom prst="rect">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97" name="Group 96">
            <a:extLst>
              <a:ext uri="{FF2B5EF4-FFF2-40B4-BE49-F238E27FC236}">
                <a16:creationId xmlns:a16="http://schemas.microsoft.com/office/drawing/2014/main" id="{D45C1AEE-DD9B-47F2-A344-57B25F62FA14}"/>
              </a:ext>
            </a:extLst>
          </p:cNvPr>
          <p:cNvGrpSpPr/>
          <p:nvPr userDrawn="1"/>
        </p:nvGrpSpPr>
        <p:grpSpPr>
          <a:xfrm>
            <a:off x="256730" y="4699981"/>
            <a:ext cx="1615749" cy="910185"/>
            <a:chOff x="342306" y="4542399"/>
            <a:chExt cx="2154332" cy="910185"/>
          </a:xfrm>
        </p:grpSpPr>
        <p:grpSp>
          <p:nvGrpSpPr>
            <p:cNvPr id="98" name="Group 97">
              <a:extLst>
                <a:ext uri="{FF2B5EF4-FFF2-40B4-BE49-F238E27FC236}">
                  <a16:creationId xmlns:a16="http://schemas.microsoft.com/office/drawing/2014/main" id="{8AFFEBD2-01AC-4892-9D49-4EA7641AD119}"/>
                </a:ext>
              </a:extLst>
            </p:cNvPr>
            <p:cNvGrpSpPr/>
            <p:nvPr userDrawn="1"/>
          </p:nvGrpSpPr>
          <p:grpSpPr>
            <a:xfrm>
              <a:off x="342306" y="4542399"/>
              <a:ext cx="2057650" cy="910185"/>
              <a:chOff x="342306" y="4542399"/>
              <a:chExt cx="2057650" cy="910185"/>
            </a:xfrm>
          </p:grpSpPr>
          <p:grpSp>
            <p:nvGrpSpPr>
              <p:cNvPr id="102" name="Group 101">
                <a:extLst>
                  <a:ext uri="{FF2B5EF4-FFF2-40B4-BE49-F238E27FC236}">
                    <a16:creationId xmlns:a16="http://schemas.microsoft.com/office/drawing/2014/main" id="{7D92A0B5-A804-4C39-B3C8-CCB42E6DD1F4}"/>
                  </a:ext>
                </a:extLst>
              </p:cNvPr>
              <p:cNvGrpSpPr/>
              <p:nvPr userDrawn="1"/>
            </p:nvGrpSpPr>
            <p:grpSpPr bwMode="white">
              <a:xfrm>
                <a:off x="1079199" y="4878854"/>
                <a:ext cx="1320757" cy="231412"/>
                <a:chOff x="6989763" y="3648075"/>
                <a:chExt cx="3932237" cy="688975"/>
              </a:xfrm>
              <a:solidFill>
                <a:srgbClr val="FFFFFF"/>
              </a:solidFill>
            </p:grpSpPr>
            <p:sp>
              <p:nvSpPr>
                <p:cNvPr id="169" name="Freeform 5">
                  <a:extLst>
                    <a:ext uri="{FF2B5EF4-FFF2-40B4-BE49-F238E27FC236}">
                      <a16:creationId xmlns:a16="http://schemas.microsoft.com/office/drawing/2014/main" id="{925A206E-838D-403B-ABB4-DECA03AF8B90}"/>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0" name="Freeform 6">
                  <a:extLst>
                    <a:ext uri="{FF2B5EF4-FFF2-40B4-BE49-F238E27FC236}">
                      <a16:creationId xmlns:a16="http://schemas.microsoft.com/office/drawing/2014/main" id="{3E127247-70EC-49BB-8382-0CBEC64A1D7B}"/>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1" name="Freeform 7">
                  <a:extLst>
                    <a:ext uri="{FF2B5EF4-FFF2-40B4-BE49-F238E27FC236}">
                      <a16:creationId xmlns:a16="http://schemas.microsoft.com/office/drawing/2014/main" id="{DF13D118-FDDC-4F1F-8391-9A79206854EA}"/>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2" name="Freeform 8">
                  <a:extLst>
                    <a:ext uri="{FF2B5EF4-FFF2-40B4-BE49-F238E27FC236}">
                      <a16:creationId xmlns:a16="http://schemas.microsoft.com/office/drawing/2014/main" id="{59105FAE-00D3-4E5E-A73E-FFC8C70DC79E}"/>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3" name="Freeform 9">
                  <a:extLst>
                    <a:ext uri="{FF2B5EF4-FFF2-40B4-BE49-F238E27FC236}">
                      <a16:creationId xmlns:a16="http://schemas.microsoft.com/office/drawing/2014/main" id="{4E2C6236-61DF-4BBE-9E4B-94E00129A26C}"/>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4" name="Freeform 10">
                  <a:extLst>
                    <a:ext uri="{FF2B5EF4-FFF2-40B4-BE49-F238E27FC236}">
                      <a16:creationId xmlns:a16="http://schemas.microsoft.com/office/drawing/2014/main" id="{E6B4792A-4EE2-4A00-820F-206DAFD91410}"/>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5" name="Freeform 11">
                  <a:extLst>
                    <a:ext uri="{FF2B5EF4-FFF2-40B4-BE49-F238E27FC236}">
                      <a16:creationId xmlns:a16="http://schemas.microsoft.com/office/drawing/2014/main" id="{F4C9317F-B23D-49B6-99D8-8DF5D6F03BF5}"/>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6" name="Freeform 12">
                  <a:extLst>
                    <a:ext uri="{FF2B5EF4-FFF2-40B4-BE49-F238E27FC236}">
                      <a16:creationId xmlns:a16="http://schemas.microsoft.com/office/drawing/2014/main" id="{EEEB0EA5-0561-4E2E-95A9-5BFA9B7BD5B5}"/>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7" name="Freeform 13">
                  <a:extLst>
                    <a:ext uri="{FF2B5EF4-FFF2-40B4-BE49-F238E27FC236}">
                      <a16:creationId xmlns:a16="http://schemas.microsoft.com/office/drawing/2014/main" id="{897F9AD3-21B5-4531-8301-91D768BDE05B}"/>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178" name="Oval 14">
                  <a:extLst>
                    <a:ext uri="{FF2B5EF4-FFF2-40B4-BE49-F238E27FC236}">
                      <a16:creationId xmlns:a16="http://schemas.microsoft.com/office/drawing/2014/main" id="{03AB8E5D-FD9F-40B0-9DBC-017F95A9EEE5}"/>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03" name="Group 102">
                <a:extLst>
                  <a:ext uri="{FF2B5EF4-FFF2-40B4-BE49-F238E27FC236}">
                    <a16:creationId xmlns:a16="http://schemas.microsoft.com/office/drawing/2014/main" id="{E039963F-5C97-4134-8181-48E0172530A5}"/>
                  </a:ext>
                </a:extLst>
              </p:cNvPr>
              <p:cNvGrpSpPr/>
              <p:nvPr userDrawn="1"/>
            </p:nvGrpSpPr>
            <p:grpSpPr bwMode="white">
              <a:xfrm>
                <a:off x="564121" y="4756749"/>
                <a:ext cx="419634" cy="481486"/>
                <a:chOff x="5456238" y="3284538"/>
                <a:chExt cx="1249362" cy="1433512"/>
              </a:xfrm>
              <a:solidFill>
                <a:srgbClr val="DD0031"/>
              </a:solidFill>
            </p:grpSpPr>
            <p:grpSp>
              <p:nvGrpSpPr>
                <p:cNvPr id="148" name="Group 147">
                  <a:extLst>
                    <a:ext uri="{FF2B5EF4-FFF2-40B4-BE49-F238E27FC236}">
                      <a16:creationId xmlns:a16="http://schemas.microsoft.com/office/drawing/2014/main" id="{ED943982-8607-4417-9871-E646CB6C1495}"/>
                    </a:ext>
                  </a:extLst>
                </p:cNvPr>
                <p:cNvGrpSpPr/>
                <p:nvPr userDrawn="1"/>
              </p:nvGrpSpPr>
              <p:grpSpPr bwMode="white">
                <a:xfrm>
                  <a:off x="5456238" y="3284538"/>
                  <a:ext cx="1249362" cy="1433512"/>
                  <a:chOff x="5456238" y="3284538"/>
                  <a:chExt cx="1249362" cy="1433512"/>
                </a:xfrm>
                <a:grpFill/>
              </p:grpSpPr>
              <p:sp>
                <p:nvSpPr>
                  <p:cNvPr id="150" name="Oval 15">
                    <a:extLst>
                      <a:ext uri="{FF2B5EF4-FFF2-40B4-BE49-F238E27FC236}">
                        <a16:creationId xmlns:a16="http://schemas.microsoft.com/office/drawing/2014/main" id="{810C96FF-1C54-4673-B3F6-688885B7D6EE}"/>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1" name="Oval 16">
                    <a:extLst>
                      <a:ext uri="{FF2B5EF4-FFF2-40B4-BE49-F238E27FC236}">
                        <a16:creationId xmlns:a16="http://schemas.microsoft.com/office/drawing/2014/main" id="{06CE37DC-8758-4F5F-8EAF-ECC2E487EF41}"/>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2" name="Oval 17">
                    <a:extLst>
                      <a:ext uri="{FF2B5EF4-FFF2-40B4-BE49-F238E27FC236}">
                        <a16:creationId xmlns:a16="http://schemas.microsoft.com/office/drawing/2014/main" id="{817D0E59-5400-4B6E-A2FC-EC15CAAC857E}"/>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3" name="Freeform 18">
                    <a:extLst>
                      <a:ext uri="{FF2B5EF4-FFF2-40B4-BE49-F238E27FC236}">
                        <a16:creationId xmlns:a16="http://schemas.microsoft.com/office/drawing/2014/main" id="{88C1AEC8-79CE-4EDF-A761-398ACC36BB1A}"/>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4" name="Freeform 19">
                    <a:extLst>
                      <a:ext uri="{FF2B5EF4-FFF2-40B4-BE49-F238E27FC236}">
                        <a16:creationId xmlns:a16="http://schemas.microsoft.com/office/drawing/2014/main" id="{D9D209D4-85F8-4F9D-95C5-028756D6ACC1}"/>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5" name="Freeform 20">
                    <a:extLst>
                      <a:ext uri="{FF2B5EF4-FFF2-40B4-BE49-F238E27FC236}">
                        <a16:creationId xmlns:a16="http://schemas.microsoft.com/office/drawing/2014/main" id="{6AA2F0E8-EB93-452A-9731-330471BF82EC}"/>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6" name="Freeform 21">
                    <a:extLst>
                      <a:ext uri="{FF2B5EF4-FFF2-40B4-BE49-F238E27FC236}">
                        <a16:creationId xmlns:a16="http://schemas.microsoft.com/office/drawing/2014/main" id="{242F0125-67EC-4151-B0AB-2FA418C3F1A5}"/>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7" name="Oval 22">
                    <a:extLst>
                      <a:ext uri="{FF2B5EF4-FFF2-40B4-BE49-F238E27FC236}">
                        <a16:creationId xmlns:a16="http://schemas.microsoft.com/office/drawing/2014/main" id="{E6906BE8-C990-4F57-BCDD-EEDE944099AB}"/>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8" name="Oval 23">
                    <a:extLst>
                      <a:ext uri="{FF2B5EF4-FFF2-40B4-BE49-F238E27FC236}">
                        <a16:creationId xmlns:a16="http://schemas.microsoft.com/office/drawing/2014/main" id="{0FCFC723-3BF1-457D-9A02-F481907C9DDD}"/>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9" name="Oval 24">
                    <a:extLst>
                      <a:ext uri="{FF2B5EF4-FFF2-40B4-BE49-F238E27FC236}">
                        <a16:creationId xmlns:a16="http://schemas.microsoft.com/office/drawing/2014/main" id="{B94D2D1A-E62A-4BC2-B3FC-64E6A05E94B5}"/>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0" name="Freeform 25">
                    <a:extLst>
                      <a:ext uri="{FF2B5EF4-FFF2-40B4-BE49-F238E27FC236}">
                        <a16:creationId xmlns:a16="http://schemas.microsoft.com/office/drawing/2014/main" id="{4C202031-C2F9-4578-99ED-4D086DA79B42}"/>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1" name="Freeform 26">
                    <a:extLst>
                      <a:ext uri="{FF2B5EF4-FFF2-40B4-BE49-F238E27FC236}">
                        <a16:creationId xmlns:a16="http://schemas.microsoft.com/office/drawing/2014/main" id="{877B3A71-876C-4D1F-95BE-DAA682660676}"/>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2" name="Freeform 27">
                    <a:extLst>
                      <a:ext uri="{FF2B5EF4-FFF2-40B4-BE49-F238E27FC236}">
                        <a16:creationId xmlns:a16="http://schemas.microsoft.com/office/drawing/2014/main" id="{98AE7324-2D12-4452-9A67-27507A2FE598}"/>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3" name="Freeform 28">
                    <a:extLst>
                      <a:ext uri="{FF2B5EF4-FFF2-40B4-BE49-F238E27FC236}">
                        <a16:creationId xmlns:a16="http://schemas.microsoft.com/office/drawing/2014/main" id="{8059665D-E7FC-40C0-9019-531C6B33147E}"/>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4" name="Freeform 29">
                    <a:extLst>
                      <a:ext uri="{FF2B5EF4-FFF2-40B4-BE49-F238E27FC236}">
                        <a16:creationId xmlns:a16="http://schemas.microsoft.com/office/drawing/2014/main" id="{777867CE-4C9C-4184-B44E-1EF2897CD94C}"/>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5" name="Freeform 30">
                    <a:extLst>
                      <a:ext uri="{FF2B5EF4-FFF2-40B4-BE49-F238E27FC236}">
                        <a16:creationId xmlns:a16="http://schemas.microsoft.com/office/drawing/2014/main" id="{2CFB3C3C-ABE6-41DC-A19C-B57FF2BCC2D0}"/>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6" name="Freeform 32">
                    <a:extLst>
                      <a:ext uri="{FF2B5EF4-FFF2-40B4-BE49-F238E27FC236}">
                        <a16:creationId xmlns:a16="http://schemas.microsoft.com/office/drawing/2014/main" id="{58F11FFB-1D5A-4457-975A-51851BB64E4A}"/>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7" name="Freeform 33">
                    <a:extLst>
                      <a:ext uri="{FF2B5EF4-FFF2-40B4-BE49-F238E27FC236}">
                        <a16:creationId xmlns:a16="http://schemas.microsoft.com/office/drawing/2014/main" id="{72187406-3D77-454F-B511-A2295318729C}"/>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8" name="Freeform 34">
                    <a:extLst>
                      <a:ext uri="{FF2B5EF4-FFF2-40B4-BE49-F238E27FC236}">
                        <a16:creationId xmlns:a16="http://schemas.microsoft.com/office/drawing/2014/main" id="{B27BFD68-7643-45A9-BF98-38F45C948A9A}"/>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149" name="Freeform 31">
                  <a:extLst>
                    <a:ext uri="{FF2B5EF4-FFF2-40B4-BE49-F238E27FC236}">
                      <a16:creationId xmlns:a16="http://schemas.microsoft.com/office/drawing/2014/main" id="{FDED472F-6433-4CA0-961E-C55746E800FD}"/>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04" name="Group 103">
                <a:extLst>
                  <a:ext uri="{FF2B5EF4-FFF2-40B4-BE49-F238E27FC236}">
                    <a16:creationId xmlns:a16="http://schemas.microsoft.com/office/drawing/2014/main" id="{41DFB27B-3B54-490D-8B9B-F0B6D6A67610}"/>
                  </a:ext>
                </a:extLst>
              </p:cNvPr>
              <p:cNvGrpSpPr/>
              <p:nvPr userDrawn="1"/>
            </p:nvGrpSpPr>
            <p:grpSpPr bwMode="white">
              <a:xfrm>
                <a:off x="342306" y="4542399"/>
                <a:ext cx="720896" cy="910185"/>
                <a:chOff x="4795838" y="2646363"/>
                <a:chExt cx="2146299" cy="2709862"/>
              </a:xfrm>
              <a:solidFill>
                <a:srgbClr val="A2ACAB"/>
              </a:solidFill>
            </p:grpSpPr>
            <p:sp>
              <p:nvSpPr>
                <p:cNvPr id="105" name="Oval 35">
                  <a:extLst>
                    <a:ext uri="{FF2B5EF4-FFF2-40B4-BE49-F238E27FC236}">
                      <a16:creationId xmlns:a16="http://schemas.microsoft.com/office/drawing/2014/main" id="{3E5BD76E-E519-4E0B-B5D0-93CF47BA6330}"/>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6" name="Oval 36">
                  <a:extLst>
                    <a:ext uri="{FF2B5EF4-FFF2-40B4-BE49-F238E27FC236}">
                      <a16:creationId xmlns:a16="http://schemas.microsoft.com/office/drawing/2014/main" id="{3E44FEDD-11F7-4F2F-B8CF-6E66B7B38916}"/>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7" name="Oval 37">
                  <a:extLst>
                    <a:ext uri="{FF2B5EF4-FFF2-40B4-BE49-F238E27FC236}">
                      <a16:creationId xmlns:a16="http://schemas.microsoft.com/office/drawing/2014/main" id="{221FF086-0394-4465-AEBB-7F8CDCFF27BD}"/>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8" name="Oval 38">
                  <a:extLst>
                    <a:ext uri="{FF2B5EF4-FFF2-40B4-BE49-F238E27FC236}">
                      <a16:creationId xmlns:a16="http://schemas.microsoft.com/office/drawing/2014/main" id="{4342CE88-F229-41BA-BD2D-5DBAADD76692}"/>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09" name="Oval 39">
                  <a:extLst>
                    <a:ext uri="{FF2B5EF4-FFF2-40B4-BE49-F238E27FC236}">
                      <a16:creationId xmlns:a16="http://schemas.microsoft.com/office/drawing/2014/main" id="{24233CD8-DB30-41EA-AF8F-B2EEA505F6BE}"/>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0" name="Oval 40">
                  <a:extLst>
                    <a:ext uri="{FF2B5EF4-FFF2-40B4-BE49-F238E27FC236}">
                      <a16:creationId xmlns:a16="http://schemas.microsoft.com/office/drawing/2014/main" id="{7C9D2157-A898-4635-BDE4-09559EE31459}"/>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1" name="Oval 41">
                  <a:extLst>
                    <a:ext uri="{FF2B5EF4-FFF2-40B4-BE49-F238E27FC236}">
                      <a16:creationId xmlns:a16="http://schemas.microsoft.com/office/drawing/2014/main" id="{B15D2646-BA1E-4CA7-9D20-8A057B253DC4}"/>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2" name="Oval 42">
                  <a:extLst>
                    <a:ext uri="{FF2B5EF4-FFF2-40B4-BE49-F238E27FC236}">
                      <a16:creationId xmlns:a16="http://schemas.microsoft.com/office/drawing/2014/main" id="{C30388FC-0789-4ED5-B790-3702149C1A3B}"/>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3" name="Freeform 43">
                  <a:extLst>
                    <a:ext uri="{FF2B5EF4-FFF2-40B4-BE49-F238E27FC236}">
                      <a16:creationId xmlns:a16="http://schemas.microsoft.com/office/drawing/2014/main" id="{437421BE-AD8E-4F26-AF85-65828F7FAA93}"/>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4" name="Freeform 44">
                  <a:extLst>
                    <a:ext uri="{FF2B5EF4-FFF2-40B4-BE49-F238E27FC236}">
                      <a16:creationId xmlns:a16="http://schemas.microsoft.com/office/drawing/2014/main" id="{D9360913-E7B9-4902-93EB-6520C0051524}"/>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5" name="Freeform 45">
                  <a:extLst>
                    <a:ext uri="{FF2B5EF4-FFF2-40B4-BE49-F238E27FC236}">
                      <a16:creationId xmlns:a16="http://schemas.microsoft.com/office/drawing/2014/main" id="{4AB77647-4FC7-4C21-9CB1-30A2EFCF9CEF}"/>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6" name="Freeform 46">
                  <a:extLst>
                    <a:ext uri="{FF2B5EF4-FFF2-40B4-BE49-F238E27FC236}">
                      <a16:creationId xmlns:a16="http://schemas.microsoft.com/office/drawing/2014/main" id="{C3AC63A9-85FD-4A5E-93AE-48E237166543}"/>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7" name="Freeform 47">
                  <a:extLst>
                    <a:ext uri="{FF2B5EF4-FFF2-40B4-BE49-F238E27FC236}">
                      <a16:creationId xmlns:a16="http://schemas.microsoft.com/office/drawing/2014/main" id="{DE166E83-5139-4744-9AD6-380EAA500A4C}"/>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8" name="Oval 48">
                  <a:extLst>
                    <a:ext uri="{FF2B5EF4-FFF2-40B4-BE49-F238E27FC236}">
                      <a16:creationId xmlns:a16="http://schemas.microsoft.com/office/drawing/2014/main" id="{E37DBF1C-7966-4178-A6D8-9442DEB79D7B}"/>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19" name="Oval 49">
                  <a:extLst>
                    <a:ext uri="{FF2B5EF4-FFF2-40B4-BE49-F238E27FC236}">
                      <a16:creationId xmlns:a16="http://schemas.microsoft.com/office/drawing/2014/main" id="{9D63ACEB-DE22-4BF9-B890-B50EB4A05EFB}"/>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0" name="Oval 50">
                  <a:extLst>
                    <a:ext uri="{FF2B5EF4-FFF2-40B4-BE49-F238E27FC236}">
                      <a16:creationId xmlns:a16="http://schemas.microsoft.com/office/drawing/2014/main" id="{6F40C67C-D8C7-4473-A463-4F9A17DCEFF5}"/>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1" name="Oval 51">
                  <a:extLst>
                    <a:ext uri="{FF2B5EF4-FFF2-40B4-BE49-F238E27FC236}">
                      <a16:creationId xmlns:a16="http://schemas.microsoft.com/office/drawing/2014/main" id="{0EF3233F-84B4-48CE-AA00-7574EA1BCD14}"/>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2" name="Freeform 52">
                  <a:extLst>
                    <a:ext uri="{FF2B5EF4-FFF2-40B4-BE49-F238E27FC236}">
                      <a16:creationId xmlns:a16="http://schemas.microsoft.com/office/drawing/2014/main" id="{EC5B6032-9F70-4819-827D-FA7BD1121D45}"/>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3" name="Freeform 53">
                  <a:extLst>
                    <a:ext uri="{FF2B5EF4-FFF2-40B4-BE49-F238E27FC236}">
                      <a16:creationId xmlns:a16="http://schemas.microsoft.com/office/drawing/2014/main" id="{8151DAD1-A227-44EA-AD01-42690F2603C9}"/>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4" name="Freeform 54">
                  <a:extLst>
                    <a:ext uri="{FF2B5EF4-FFF2-40B4-BE49-F238E27FC236}">
                      <a16:creationId xmlns:a16="http://schemas.microsoft.com/office/drawing/2014/main" id="{ED19B0CB-044E-4EAD-93C1-38B510086245}"/>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5" name="Freeform 55">
                  <a:extLst>
                    <a:ext uri="{FF2B5EF4-FFF2-40B4-BE49-F238E27FC236}">
                      <a16:creationId xmlns:a16="http://schemas.microsoft.com/office/drawing/2014/main" id="{7201AAFB-D947-4F50-8B16-7646926A6E76}"/>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6" name="Freeform 56">
                  <a:extLst>
                    <a:ext uri="{FF2B5EF4-FFF2-40B4-BE49-F238E27FC236}">
                      <a16:creationId xmlns:a16="http://schemas.microsoft.com/office/drawing/2014/main" id="{3C09CF0F-BA26-4E2D-87FA-A58DB08CA91F}"/>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7" name="Freeform 57">
                  <a:extLst>
                    <a:ext uri="{FF2B5EF4-FFF2-40B4-BE49-F238E27FC236}">
                      <a16:creationId xmlns:a16="http://schemas.microsoft.com/office/drawing/2014/main" id="{F4D52211-0FB3-41E2-95A5-84ADF5A6D957}"/>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8" name="Freeform 58">
                  <a:extLst>
                    <a:ext uri="{FF2B5EF4-FFF2-40B4-BE49-F238E27FC236}">
                      <a16:creationId xmlns:a16="http://schemas.microsoft.com/office/drawing/2014/main" id="{66AB2A15-5380-4206-BB64-F453C27AF6F7}"/>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29" name="Freeform 59">
                  <a:extLst>
                    <a:ext uri="{FF2B5EF4-FFF2-40B4-BE49-F238E27FC236}">
                      <a16:creationId xmlns:a16="http://schemas.microsoft.com/office/drawing/2014/main" id="{31798E81-392C-4EE2-9E32-23B2D57BD171}"/>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0" name="Freeform 60">
                  <a:extLst>
                    <a:ext uri="{FF2B5EF4-FFF2-40B4-BE49-F238E27FC236}">
                      <a16:creationId xmlns:a16="http://schemas.microsoft.com/office/drawing/2014/main" id="{4CE3181C-A8D6-4AE7-ADDD-5352F92CC40A}"/>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1" name="Freeform 61">
                  <a:extLst>
                    <a:ext uri="{FF2B5EF4-FFF2-40B4-BE49-F238E27FC236}">
                      <a16:creationId xmlns:a16="http://schemas.microsoft.com/office/drawing/2014/main" id="{40F19F5E-20BA-45D5-9114-0382C092BD4E}"/>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2" name="Freeform 62">
                  <a:extLst>
                    <a:ext uri="{FF2B5EF4-FFF2-40B4-BE49-F238E27FC236}">
                      <a16:creationId xmlns:a16="http://schemas.microsoft.com/office/drawing/2014/main" id="{4C7205A9-0595-42AF-839C-3608421A14B8}"/>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3" name="Freeform 63">
                  <a:extLst>
                    <a:ext uri="{FF2B5EF4-FFF2-40B4-BE49-F238E27FC236}">
                      <a16:creationId xmlns:a16="http://schemas.microsoft.com/office/drawing/2014/main" id="{9E056FA2-F94B-4216-AF30-1C92B5B5A8AE}"/>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4" name="Freeform 64">
                  <a:extLst>
                    <a:ext uri="{FF2B5EF4-FFF2-40B4-BE49-F238E27FC236}">
                      <a16:creationId xmlns:a16="http://schemas.microsoft.com/office/drawing/2014/main" id="{01A1C925-80A8-4968-A20A-30B470653B94}"/>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5" name="Freeform 65">
                  <a:extLst>
                    <a:ext uri="{FF2B5EF4-FFF2-40B4-BE49-F238E27FC236}">
                      <a16:creationId xmlns:a16="http://schemas.microsoft.com/office/drawing/2014/main" id="{5E193B2C-BC9D-4459-88C2-007F4A906064}"/>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6" name="Freeform 66">
                  <a:extLst>
                    <a:ext uri="{FF2B5EF4-FFF2-40B4-BE49-F238E27FC236}">
                      <a16:creationId xmlns:a16="http://schemas.microsoft.com/office/drawing/2014/main" id="{A37D9033-C3B5-4439-AD3C-71D3FDC42DB6}"/>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7" name="Freeform 67">
                  <a:extLst>
                    <a:ext uri="{FF2B5EF4-FFF2-40B4-BE49-F238E27FC236}">
                      <a16:creationId xmlns:a16="http://schemas.microsoft.com/office/drawing/2014/main" id="{320EA901-6609-46A3-893A-612B7D0442A9}"/>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8" name="Freeform 68">
                  <a:extLst>
                    <a:ext uri="{FF2B5EF4-FFF2-40B4-BE49-F238E27FC236}">
                      <a16:creationId xmlns:a16="http://schemas.microsoft.com/office/drawing/2014/main" id="{830F1E4A-9EF9-48AC-9876-C4DBBF9220B8}"/>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39" name="Freeform 69">
                  <a:extLst>
                    <a:ext uri="{FF2B5EF4-FFF2-40B4-BE49-F238E27FC236}">
                      <a16:creationId xmlns:a16="http://schemas.microsoft.com/office/drawing/2014/main" id="{14964853-DC21-4700-B9DE-C343B675ADB4}"/>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0" name="Freeform 70">
                  <a:extLst>
                    <a:ext uri="{FF2B5EF4-FFF2-40B4-BE49-F238E27FC236}">
                      <a16:creationId xmlns:a16="http://schemas.microsoft.com/office/drawing/2014/main" id="{771ACA11-8DEE-44DB-B1DB-4B994ECE11FA}"/>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1" name="Freeform 71">
                  <a:extLst>
                    <a:ext uri="{FF2B5EF4-FFF2-40B4-BE49-F238E27FC236}">
                      <a16:creationId xmlns:a16="http://schemas.microsoft.com/office/drawing/2014/main" id="{96D31C05-E265-4A46-8965-ED615F2E13B8}"/>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2" name="Freeform 72">
                  <a:extLst>
                    <a:ext uri="{FF2B5EF4-FFF2-40B4-BE49-F238E27FC236}">
                      <a16:creationId xmlns:a16="http://schemas.microsoft.com/office/drawing/2014/main" id="{E1162130-0AA3-4471-B278-98F75A5D1860}"/>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3" name="Freeform 73">
                  <a:extLst>
                    <a:ext uri="{FF2B5EF4-FFF2-40B4-BE49-F238E27FC236}">
                      <a16:creationId xmlns:a16="http://schemas.microsoft.com/office/drawing/2014/main" id="{DB1C575F-C9C5-428B-84BA-1D860679BC5D}"/>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4" name="Freeform 74">
                  <a:extLst>
                    <a:ext uri="{FF2B5EF4-FFF2-40B4-BE49-F238E27FC236}">
                      <a16:creationId xmlns:a16="http://schemas.microsoft.com/office/drawing/2014/main" id="{030913E3-1F3D-4963-A7B4-7730E0C88893}"/>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5" name="Freeform 75">
                  <a:extLst>
                    <a:ext uri="{FF2B5EF4-FFF2-40B4-BE49-F238E27FC236}">
                      <a16:creationId xmlns:a16="http://schemas.microsoft.com/office/drawing/2014/main" id="{6A23CAC7-FB7F-4E8F-A9FA-8D852FF28DEB}"/>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6" name="Freeform 76">
                  <a:extLst>
                    <a:ext uri="{FF2B5EF4-FFF2-40B4-BE49-F238E27FC236}">
                      <a16:creationId xmlns:a16="http://schemas.microsoft.com/office/drawing/2014/main" id="{F23317D3-C6EB-4C31-8229-88FD351D54C1}"/>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7" name="Freeform 77">
                  <a:extLst>
                    <a:ext uri="{FF2B5EF4-FFF2-40B4-BE49-F238E27FC236}">
                      <a16:creationId xmlns:a16="http://schemas.microsoft.com/office/drawing/2014/main" id="{AEFC175E-9EB7-415D-80EA-267EB4D3FAEB}"/>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99" name="Group 98">
              <a:extLst>
                <a:ext uri="{FF2B5EF4-FFF2-40B4-BE49-F238E27FC236}">
                  <a16:creationId xmlns:a16="http://schemas.microsoft.com/office/drawing/2014/main" id="{455D9942-0177-4CE2-B4DC-0C85A84759CD}"/>
                </a:ext>
              </a:extLst>
            </p:cNvPr>
            <p:cNvGrpSpPr/>
            <p:nvPr userDrawn="1"/>
          </p:nvGrpSpPr>
          <p:grpSpPr>
            <a:xfrm>
              <a:off x="2431639" y="4941991"/>
              <a:ext cx="64999" cy="33189"/>
              <a:chOff x="2431639" y="4941991"/>
              <a:chExt cx="64999" cy="33189"/>
            </a:xfrm>
          </p:grpSpPr>
          <p:sp>
            <p:nvSpPr>
              <p:cNvPr id="100" name="Freeform 15">
                <a:extLst>
                  <a:ext uri="{FF2B5EF4-FFF2-40B4-BE49-F238E27FC236}">
                    <a16:creationId xmlns:a16="http://schemas.microsoft.com/office/drawing/2014/main" id="{697FBE59-2A1E-49D7-862E-F957C5B0F098}"/>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101" name="Freeform 16">
                <a:extLst>
                  <a:ext uri="{FF2B5EF4-FFF2-40B4-BE49-F238E27FC236}">
                    <a16:creationId xmlns:a16="http://schemas.microsoft.com/office/drawing/2014/main" id="{2DA649E1-EDC7-44F1-AF1C-1B839211689C}"/>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pic>
        <p:nvPicPr>
          <p:cNvPr id="179" name="Picture 178">
            <a:extLst>
              <a:ext uri="{FF2B5EF4-FFF2-40B4-BE49-F238E27FC236}">
                <a16:creationId xmlns:a16="http://schemas.microsoft.com/office/drawing/2014/main" id="{851C2660-6BC9-40DE-971E-2ADFBAC85737}"/>
              </a:ext>
            </a:extLst>
          </p:cNvPr>
          <p:cNvPicPr>
            <a:picLocks/>
          </p:cNvPicPr>
          <p:nvPr userDrawn="1"/>
        </p:nvPicPr>
        <p:blipFill>
          <a:blip r:embed="rId3" cstate="screen">
            <a:extLst>
              <a:ext uri="{28A0092B-C50C-407E-A947-70E740481C1C}">
                <a14:useLocalDpi xmlns:a14="http://schemas.microsoft.com/office/drawing/2010/main"/>
              </a:ext>
            </a:extLst>
          </a:blip>
          <a:stretch>
            <a:fillRect/>
          </a:stretch>
        </p:blipFill>
        <p:spPr>
          <a:xfrm>
            <a:off x="5822013" y="2829405"/>
            <a:ext cx="13716" cy="9144"/>
          </a:xfrm>
          <a:prstGeom prst="rect">
            <a:avLst/>
          </a:prstGeom>
        </p:spPr>
      </p:pic>
      <p:sp>
        <p:nvSpPr>
          <p:cNvPr id="89" name="Text Placeholder 91"/>
          <p:cNvSpPr>
            <a:spLocks noGrp="1"/>
          </p:cNvSpPr>
          <p:nvPr>
            <p:ph type="body" sz="quarter" idx="12" hasCustomPrompt="1"/>
          </p:nvPr>
        </p:nvSpPr>
        <p:spPr>
          <a:xfrm>
            <a:off x="284724" y="2656420"/>
            <a:ext cx="3992165" cy="825750"/>
          </a:xfrm>
        </p:spPr>
        <p:txBody>
          <a:bodyPr/>
          <a:lstStyle>
            <a:lvl1pPr marL="0" indent="0">
              <a:buNone/>
              <a:defRPr sz="2400" b="1">
                <a:solidFill>
                  <a:schemeClr val="bg1"/>
                </a:solidFill>
              </a:defRPr>
            </a:lvl1pPr>
          </a:lstStyle>
          <a:p>
            <a:r>
              <a:rPr lang="en-CA" sz="2400" dirty="0">
                <a:solidFill>
                  <a:srgbClr val="FFFFFF"/>
                </a:solidFill>
              </a:rPr>
              <a:t>Insert Title</a:t>
            </a:r>
          </a:p>
        </p:txBody>
      </p:sp>
    </p:spTree>
    <p:extLst>
      <p:ext uri="{BB962C8B-B14F-4D97-AF65-F5344CB8AC3E}">
        <p14:creationId xmlns:p14="http://schemas.microsoft.com/office/powerpoint/2010/main" val="748104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544">
          <p15:clr>
            <a:srgbClr val="FBAE40"/>
          </p15:clr>
        </p15:guide>
        <p15:guide id="2" orient="horz" pos="108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1881"/>
            <a:ext cx="9144000" cy="2313250"/>
          </a:xfrm>
          <a:prstGeom prst="rect">
            <a:avLst/>
          </a:prstGeom>
        </p:spPr>
      </p:pic>
      <p:pic>
        <p:nvPicPr>
          <p:cNvPr id="7" name="Picture 6"/>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195736" y="1124744"/>
            <a:ext cx="7748016" cy="6797040"/>
          </a:xfrm>
          <a:prstGeom prst="rect">
            <a:avLst/>
          </a:prstGeom>
        </p:spPr>
      </p:pic>
      <p:sp>
        <p:nvSpPr>
          <p:cNvPr id="2" name="Title 1"/>
          <p:cNvSpPr>
            <a:spLocks noGrp="1"/>
          </p:cNvSpPr>
          <p:nvPr>
            <p:ph type="ctrTitle" hasCustomPrompt="1"/>
          </p:nvPr>
        </p:nvSpPr>
        <p:spPr>
          <a:xfrm>
            <a:off x="755576" y="3412612"/>
            <a:ext cx="8291264" cy="1470025"/>
          </a:xfrm>
        </p:spPr>
        <p:txBody>
          <a:bodyPr anchor="t"/>
          <a:lstStyle>
            <a:lvl1pPr algn="l">
              <a:defRPr spc="-100" baseline="0">
                <a:solidFill>
                  <a:srgbClr val="AB1500"/>
                </a:solidFill>
              </a:defRPr>
            </a:lvl1pPr>
          </a:lstStyle>
          <a:p>
            <a:r>
              <a:rPr lang="en-US"/>
              <a:t>Title of presentation</a:t>
            </a:r>
            <a:endParaRPr lang="en-CA"/>
          </a:p>
        </p:txBody>
      </p:sp>
      <p:sp>
        <p:nvSpPr>
          <p:cNvPr id="3" name="Subtitle 2"/>
          <p:cNvSpPr>
            <a:spLocks noGrp="1"/>
          </p:cNvSpPr>
          <p:nvPr>
            <p:ph type="subTitle" idx="1" hasCustomPrompt="1"/>
          </p:nvPr>
        </p:nvSpPr>
        <p:spPr>
          <a:xfrm>
            <a:off x="755576" y="4869160"/>
            <a:ext cx="8283352" cy="1104528"/>
          </a:xfrm>
        </p:spPr>
        <p:txBody>
          <a:bodyPr lIns="0" tIns="0" rIns="0" bIns="0">
            <a:normAutofit/>
          </a:bodyPr>
          <a:lstStyle>
            <a:lvl1pPr marL="0" indent="0" algn="l" eaLnBrk="1" hangingPunct="1">
              <a:buNone/>
              <a:defRPr lang="en-US" altLang="en-US">
                <a:latin typeface="Arial" charset="0"/>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eaLnBrk="1" hangingPunct="1">
              <a:defRPr/>
            </a:pPr>
            <a:r>
              <a:rPr lang="en-US" altLang="en-US">
                <a:latin typeface="Arial" charset="0"/>
                <a:ea typeface="+mn-ea"/>
                <a:cs typeface="Arial" charset="0"/>
              </a:rPr>
              <a:t>Include the name of the presenters, date, or any other information you wish here. If this is not necessary, you can delete this box.</a:t>
            </a:r>
          </a:p>
        </p:txBody>
      </p:sp>
    </p:spTree>
    <p:extLst>
      <p:ext uri="{BB962C8B-B14F-4D97-AF65-F5344CB8AC3E}">
        <p14:creationId xmlns:p14="http://schemas.microsoft.com/office/powerpoint/2010/main" val="274417467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Thank You">
    <p:spTree>
      <p:nvGrpSpPr>
        <p:cNvPr id="1" name=""/>
        <p:cNvGrpSpPr/>
        <p:nvPr/>
      </p:nvGrpSpPr>
      <p:grpSpPr>
        <a:xfrm>
          <a:off x="0" y="0"/>
          <a:ext cx="0" cy="0"/>
          <a:chOff x="0" y="0"/>
          <a:chExt cx="0" cy="0"/>
        </a:xfrm>
      </p:grpSpPr>
      <p:sp>
        <p:nvSpPr>
          <p:cNvPr id="403" name="object 4"/>
          <p:cNvSpPr/>
          <p:nvPr userDrawn="1"/>
        </p:nvSpPr>
        <p:spPr bwMode="ltGray">
          <a:xfrm>
            <a:off x="7315200" y="1"/>
            <a:ext cx="1827841" cy="4287135"/>
          </a:xfrm>
          <a:custGeom>
            <a:avLst/>
            <a:gdLst/>
            <a:ahLst/>
            <a:cxnLst/>
            <a:rect l="l" t="t" r="r" b="b"/>
            <a:pathLst>
              <a:path w="970279" h="4067175">
                <a:moveTo>
                  <a:pt x="0" y="4066781"/>
                </a:moveTo>
                <a:lnTo>
                  <a:pt x="970140" y="4066781"/>
                </a:lnTo>
                <a:lnTo>
                  <a:pt x="970140" y="0"/>
                </a:lnTo>
                <a:lnTo>
                  <a:pt x="0" y="0"/>
                </a:lnTo>
                <a:lnTo>
                  <a:pt x="0" y="4066781"/>
                </a:lnTo>
                <a:close/>
              </a:path>
            </a:pathLst>
          </a:custGeom>
          <a:solidFill>
            <a:srgbClr val="862635"/>
          </a:solidFill>
        </p:spPr>
        <p:txBody>
          <a:bodyPr wrap="square" lIns="0" tIns="0" rIns="0" bIns="0" rtlCol="0"/>
          <a:lstStyle/>
          <a:p>
            <a:endParaRPr sz="1350" dirty="0"/>
          </a:p>
        </p:txBody>
      </p:sp>
      <p:sp>
        <p:nvSpPr>
          <p:cNvPr id="404" name="object 3"/>
          <p:cNvSpPr/>
          <p:nvPr userDrawn="1"/>
        </p:nvSpPr>
        <p:spPr bwMode="white">
          <a:xfrm>
            <a:off x="0" y="4281550"/>
            <a:ext cx="9159802" cy="2601010"/>
          </a:xfrm>
          <a:custGeom>
            <a:avLst/>
            <a:gdLst/>
            <a:ahLst/>
            <a:cxnLst/>
            <a:rect l="l" t="t" r="r" b="b"/>
            <a:pathLst>
              <a:path w="3995420" h="1273175">
                <a:moveTo>
                  <a:pt x="0" y="1272768"/>
                </a:moveTo>
                <a:lnTo>
                  <a:pt x="3994861" y="1272768"/>
                </a:lnTo>
                <a:lnTo>
                  <a:pt x="3994861" y="0"/>
                </a:lnTo>
                <a:lnTo>
                  <a:pt x="0" y="0"/>
                </a:lnTo>
                <a:lnTo>
                  <a:pt x="0" y="1272768"/>
                </a:lnTo>
                <a:close/>
              </a:path>
            </a:pathLst>
          </a:custGeom>
          <a:solidFill>
            <a:srgbClr val="53565A"/>
          </a:solidFill>
        </p:spPr>
        <p:txBody>
          <a:bodyPr wrap="square" lIns="0" tIns="0" rIns="0" bIns="0" rtlCol="0"/>
          <a:lstStyle/>
          <a:p>
            <a:endParaRPr sz="1350" dirty="0"/>
          </a:p>
        </p:txBody>
      </p:sp>
      <p:sp>
        <p:nvSpPr>
          <p:cNvPr id="405" name="object 5"/>
          <p:cNvSpPr/>
          <p:nvPr userDrawn="1"/>
        </p:nvSpPr>
        <p:spPr bwMode="invGray">
          <a:xfrm>
            <a:off x="0" y="1"/>
            <a:ext cx="7330013" cy="4287135"/>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rgbClr val="DD0031"/>
          </a:solidFill>
        </p:spPr>
        <p:txBody>
          <a:bodyPr wrap="square" lIns="0" tIns="0" rIns="0" bIns="0" rtlCol="0"/>
          <a:lstStyle/>
          <a:p>
            <a:endParaRPr sz="1350" dirty="0"/>
          </a:p>
        </p:txBody>
      </p:sp>
      <p:sp>
        <p:nvSpPr>
          <p:cNvPr id="406" name="Rectangle 405"/>
          <p:cNvSpPr/>
          <p:nvPr userDrawn="1"/>
        </p:nvSpPr>
        <p:spPr bwMode="ltGray">
          <a:xfrm>
            <a:off x="0" y="4281551"/>
            <a:ext cx="7331202" cy="14632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87" name="Title 1"/>
          <p:cNvSpPr txBox="1">
            <a:spLocks/>
          </p:cNvSpPr>
          <p:nvPr userDrawn="1"/>
        </p:nvSpPr>
        <p:spPr>
          <a:xfrm>
            <a:off x="274320" y="1464133"/>
            <a:ext cx="3980439" cy="1142445"/>
          </a:xfrm>
          <a:prstGeom prst="rect">
            <a:avLst/>
          </a:prstGeom>
        </p:spPr>
        <p:txBody>
          <a:bodyPr vert="horz" lIns="68580" tIns="34290" rIns="68580" bIns="34290" rtlCol="0" anchor="b">
            <a:normAutofit/>
          </a:bodyPr>
          <a:lstStyle>
            <a:lvl1pPr algn="l" defTabSz="914378" rtl="0" eaLnBrk="1" latinLnBrk="0" hangingPunct="1">
              <a:lnSpc>
                <a:spcPct val="90000"/>
              </a:lnSpc>
              <a:spcBef>
                <a:spcPct val="0"/>
              </a:spcBef>
              <a:buNone/>
              <a:defRPr sz="2400" b="0" kern="1200" spc="-50" baseline="0">
                <a:solidFill>
                  <a:schemeClr val="bg1"/>
                </a:solidFill>
                <a:latin typeface="+mj-lt"/>
                <a:ea typeface="+mj-ea"/>
                <a:cs typeface="+mj-cs"/>
              </a:defRPr>
            </a:lvl1pPr>
          </a:lstStyle>
          <a:p>
            <a:r>
              <a:rPr lang="en-US" sz="4050" b="1" dirty="0"/>
              <a:t>Thank You</a:t>
            </a:r>
          </a:p>
        </p:txBody>
      </p:sp>
      <p:sp>
        <p:nvSpPr>
          <p:cNvPr id="166" name="Slide Number Placeholder 4"/>
          <p:cNvSpPr txBox="1">
            <a:spLocks/>
          </p:cNvSpPr>
          <p:nvPr userDrawn="1"/>
        </p:nvSpPr>
        <p:spPr>
          <a:xfrm>
            <a:off x="8522153" y="6356351"/>
            <a:ext cx="364672" cy="365125"/>
          </a:xfrm>
          <a:prstGeom prst="rect">
            <a:avLst/>
          </a:prstGeom>
        </p:spPr>
        <p:txBody>
          <a:bodyPr vert="horz" lIns="68580" tIns="34290" rIns="68580" bIns="34290" rtlCol="0" anchor="ctr"/>
          <a:lstStyle>
            <a:defPPr>
              <a:defRPr lang="en-US"/>
            </a:defPPr>
            <a:lvl1pPr marL="0" algn="r" defTabSz="914285" rtl="0" eaLnBrk="1" latinLnBrk="0" hangingPunct="1">
              <a:defRPr sz="1000" kern="1200">
                <a:solidFill>
                  <a:schemeClr val="tx1">
                    <a:tint val="75000"/>
                  </a:schemeClr>
                </a:solidFill>
                <a:latin typeface="+mn-lt"/>
                <a:ea typeface="+mn-ea"/>
                <a:cs typeface="+mn-cs"/>
              </a:defRPr>
            </a:lvl1pPr>
            <a:lvl2pPr marL="457142" algn="l" defTabSz="914285" rtl="0" eaLnBrk="1" latinLnBrk="0" hangingPunct="1">
              <a:defRPr sz="1800" kern="1200">
                <a:solidFill>
                  <a:schemeClr val="tx1"/>
                </a:solidFill>
                <a:latin typeface="+mn-lt"/>
                <a:ea typeface="+mn-ea"/>
                <a:cs typeface="+mn-cs"/>
              </a:defRPr>
            </a:lvl2pPr>
            <a:lvl3pPr marL="914285" algn="l" defTabSz="914285" rtl="0" eaLnBrk="1" latinLnBrk="0" hangingPunct="1">
              <a:defRPr sz="1800" kern="1200">
                <a:solidFill>
                  <a:schemeClr val="tx1"/>
                </a:solidFill>
                <a:latin typeface="+mn-lt"/>
                <a:ea typeface="+mn-ea"/>
                <a:cs typeface="+mn-cs"/>
              </a:defRPr>
            </a:lvl3pPr>
            <a:lvl4pPr marL="1371426" algn="l" defTabSz="914285" rtl="0" eaLnBrk="1" latinLnBrk="0" hangingPunct="1">
              <a:defRPr sz="1800" kern="1200">
                <a:solidFill>
                  <a:schemeClr val="tx1"/>
                </a:solidFill>
                <a:latin typeface="+mn-lt"/>
                <a:ea typeface="+mn-ea"/>
                <a:cs typeface="+mn-cs"/>
              </a:defRPr>
            </a:lvl4pPr>
            <a:lvl5pPr marL="1828569" algn="l" defTabSz="914285" rtl="0" eaLnBrk="1" latinLnBrk="0" hangingPunct="1">
              <a:defRPr sz="1800" kern="1200">
                <a:solidFill>
                  <a:schemeClr val="tx1"/>
                </a:solidFill>
                <a:latin typeface="+mn-lt"/>
                <a:ea typeface="+mn-ea"/>
                <a:cs typeface="+mn-cs"/>
              </a:defRPr>
            </a:lvl5pPr>
            <a:lvl6pPr marL="2285711" algn="l" defTabSz="914285" rtl="0" eaLnBrk="1" latinLnBrk="0" hangingPunct="1">
              <a:defRPr sz="1800" kern="1200">
                <a:solidFill>
                  <a:schemeClr val="tx1"/>
                </a:solidFill>
                <a:latin typeface="+mn-lt"/>
                <a:ea typeface="+mn-ea"/>
                <a:cs typeface="+mn-cs"/>
              </a:defRPr>
            </a:lvl6pPr>
            <a:lvl7pPr marL="2742853" algn="l" defTabSz="914285" rtl="0" eaLnBrk="1" latinLnBrk="0" hangingPunct="1">
              <a:defRPr sz="1800" kern="1200">
                <a:solidFill>
                  <a:schemeClr val="tx1"/>
                </a:solidFill>
                <a:latin typeface="+mn-lt"/>
                <a:ea typeface="+mn-ea"/>
                <a:cs typeface="+mn-cs"/>
              </a:defRPr>
            </a:lvl7pPr>
            <a:lvl8pPr marL="3199996" algn="l" defTabSz="914285" rtl="0" eaLnBrk="1" latinLnBrk="0" hangingPunct="1">
              <a:defRPr sz="1800" kern="1200">
                <a:solidFill>
                  <a:schemeClr val="tx1"/>
                </a:solidFill>
                <a:latin typeface="+mn-lt"/>
                <a:ea typeface="+mn-ea"/>
                <a:cs typeface="+mn-cs"/>
              </a:defRPr>
            </a:lvl8pPr>
            <a:lvl9pPr marL="3657138" algn="l" defTabSz="914285" rtl="0" eaLnBrk="1" latinLnBrk="0" hangingPunct="1">
              <a:defRPr sz="1800" kern="1200">
                <a:solidFill>
                  <a:schemeClr val="tx1"/>
                </a:solidFill>
                <a:latin typeface="+mn-lt"/>
                <a:ea typeface="+mn-ea"/>
                <a:cs typeface="+mn-cs"/>
              </a:defRPr>
            </a:lvl9pPr>
          </a:lstStyle>
          <a:p>
            <a:fld id="{DA26299E-3FD4-4447-B165-1FCD2D94DE44}" type="slidenum">
              <a:rPr lang="en-US" sz="750" smtClean="0"/>
              <a:pPr/>
              <a:t>‹#›</a:t>
            </a:fld>
            <a:endParaRPr lang="en-US" sz="750" dirty="0"/>
          </a:p>
        </p:txBody>
      </p:sp>
      <p:grpSp>
        <p:nvGrpSpPr>
          <p:cNvPr id="167" name="Group 166">
            <a:extLst>
              <a:ext uri="{FF2B5EF4-FFF2-40B4-BE49-F238E27FC236}">
                <a16:creationId xmlns:a16="http://schemas.microsoft.com/office/drawing/2014/main" id="{70070422-845E-4EA5-8C75-F8A65E3B9E81}"/>
              </a:ext>
            </a:extLst>
          </p:cNvPr>
          <p:cNvGrpSpPr/>
          <p:nvPr userDrawn="1"/>
        </p:nvGrpSpPr>
        <p:grpSpPr>
          <a:xfrm>
            <a:off x="256730" y="4542400"/>
            <a:ext cx="1615749" cy="910185"/>
            <a:chOff x="342306" y="4542399"/>
            <a:chExt cx="2154332" cy="910185"/>
          </a:xfrm>
        </p:grpSpPr>
        <p:grpSp>
          <p:nvGrpSpPr>
            <p:cNvPr id="168" name="Group 167">
              <a:extLst>
                <a:ext uri="{FF2B5EF4-FFF2-40B4-BE49-F238E27FC236}">
                  <a16:creationId xmlns:a16="http://schemas.microsoft.com/office/drawing/2014/main" id="{1E3634D5-594D-4849-A4D0-18DCC7381D97}"/>
                </a:ext>
              </a:extLst>
            </p:cNvPr>
            <p:cNvGrpSpPr/>
            <p:nvPr userDrawn="1"/>
          </p:nvGrpSpPr>
          <p:grpSpPr>
            <a:xfrm>
              <a:off x="342306" y="4542399"/>
              <a:ext cx="2057650" cy="910185"/>
              <a:chOff x="342306" y="4542399"/>
              <a:chExt cx="2057650" cy="910185"/>
            </a:xfrm>
          </p:grpSpPr>
          <p:grpSp>
            <p:nvGrpSpPr>
              <p:cNvPr id="172" name="Group 171">
                <a:extLst>
                  <a:ext uri="{FF2B5EF4-FFF2-40B4-BE49-F238E27FC236}">
                    <a16:creationId xmlns:a16="http://schemas.microsoft.com/office/drawing/2014/main" id="{4294BF36-6233-491C-8E26-E48B23D13266}"/>
                  </a:ext>
                </a:extLst>
              </p:cNvPr>
              <p:cNvGrpSpPr/>
              <p:nvPr userDrawn="1"/>
            </p:nvGrpSpPr>
            <p:grpSpPr bwMode="white">
              <a:xfrm>
                <a:off x="1079199" y="4878854"/>
                <a:ext cx="1320757" cy="231412"/>
                <a:chOff x="6989763" y="3648075"/>
                <a:chExt cx="3932237" cy="688975"/>
              </a:xfrm>
              <a:solidFill>
                <a:srgbClr val="FFFFFF"/>
              </a:solidFill>
            </p:grpSpPr>
            <p:sp>
              <p:nvSpPr>
                <p:cNvPr id="239" name="Freeform 5">
                  <a:extLst>
                    <a:ext uri="{FF2B5EF4-FFF2-40B4-BE49-F238E27FC236}">
                      <a16:creationId xmlns:a16="http://schemas.microsoft.com/office/drawing/2014/main" id="{DA912CE7-2AB5-4240-8A41-A8A9638735C6}"/>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40" name="Freeform 6">
                  <a:extLst>
                    <a:ext uri="{FF2B5EF4-FFF2-40B4-BE49-F238E27FC236}">
                      <a16:creationId xmlns:a16="http://schemas.microsoft.com/office/drawing/2014/main" id="{08FEB86B-EB6E-4443-817D-19F6E66B6585}"/>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41" name="Freeform 7">
                  <a:extLst>
                    <a:ext uri="{FF2B5EF4-FFF2-40B4-BE49-F238E27FC236}">
                      <a16:creationId xmlns:a16="http://schemas.microsoft.com/office/drawing/2014/main" id="{E4A78F7F-EA78-4CD6-9A4B-D38E390F83FB}"/>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42" name="Freeform 8">
                  <a:extLst>
                    <a:ext uri="{FF2B5EF4-FFF2-40B4-BE49-F238E27FC236}">
                      <a16:creationId xmlns:a16="http://schemas.microsoft.com/office/drawing/2014/main" id="{713B4C11-E482-4634-AB35-B972DFDE33CD}"/>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43" name="Freeform 9">
                  <a:extLst>
                    <a:ext uri="{FF2B5EF4-FFF2-40B4-BE49-F238E27FC236}">
                      <a16:creationId xmlns:a16="http://schemas.microsoft.com/office/drawing/2014/main" id="{5BC6AABF-991C-43D8-A55F-270615E11B89}"/>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44" name="Freeform 10">
                  <a:extLst>
                    <a:ext uri="{FF2B5EF4-FFF2-40B4-BE49-F238E27FC236}">
                      <a16:creationId xmlns:a16="http://schemas.microsoft.com/office/drawing/2014/main" id="{EE02598F-E3AC-4758-8E50-98D9014A7B5B}"/>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45" name="Freeform 11">
                  <a:extLst>
                    <a:ext uri="{FF2B5EF4-FFF2-40B4-BE49-F238E27FC236}">
                      <a16:creationId xmlns:a16="http://schemas.microsoft.com/office/drawing/2014/main" id="{887F8331-5817-41F1-9403-8BA4FC4FD0AB}"/>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46" name="Freeform 12">
                  <a:extLst>
                    <a:ext uri="{FF2B5EF4-FFF2-40B4-BE49-F238E27FC236}">
                      <a16:creationId xmlns:a16="http://schemas.microsoft.com/office/drawing/2014/main" id="{AAD4A222-E126-425C-BC59-EA82BA9E6F70}"/>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47" name="Freeform 13">
                  <a:extLst>
                    <a:ext uri="{FF2B5EF4-FFF2-40B4-BE49-F238E27FC236}">
                      <a16:creationId xmlns:a16="http://schemas.microsoft.com/office/drawing/2014/main" id="{487962CF-F425-4A47-840C-63AB2294BC72}"/>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48" name="Oval 14">
                  <a:extLst>
                    <a:ext uri="{FF2B5EF4-FFF2-40B4-BE49-F238E27FC236}">
                      <a16:creationId xmlns:a16="http://schemas.microsoft.com/office/drawing/2014/main" id="{F7491850-C8E8-439F-84C8-70DACEF67187}"/>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73" name="Group 172">
                <a:extLst>
                  <a:ext uri="{FF2B5EF4-FFF2-40B4-BE49-F238E27FC236}">
                    <a16:creationId xmlns:a16="http://schemas.microsoft.com/office/drawing/2014/main" id="{0FBA413B-7690-422B-BCAC-B941B24BB859}"/>
                  </a:ext>
                </a:extLst>
              </p:cNvPr>
              <p:cNvGrpSpPr/>
              <p:nvPr userDrawn="1"/>
            </p:nvGrpSpPr>
            <p:grpSpPr bwMode="white">
              <a:xfrm>
                <a:off x="564121" y="4756749"/>
                <a:ext cx="419634" cy="481486"/>
                <a:chOff x="5456238" y="3284538"/>
                <a:chExt cx="1249362" cy="1433512"/>
              </a:xfrm>
              <a:solidFill>
                <a:srgbClr val="DD0031"/>
              </a:solidFill>
            </p:grpSpPr>
            <p:grpSp>
              <p:nvGrpSpPr>
                <p:cNvPr id="218" name="Group 217">
                  <a:extLst>
                    <a:ext uri="{FF2B5EF4-FFF2-40B4-BE49-F238E27FC236}">
                      <a16:creationId xmlns:a16="http://schemas.microsoft.com/office/drawing/2014/main" id="{2CFA9971-3468-49F2-9129-F37CDA58CE2D}"/>
                    </a:ext>
                  </a:extLst>
                </p:cNvPr>
                <p:cNvGrpSpPr/>
                <p:nvPr userDrawn="1"/>
              </p:nvGrpSpPr>
              <p:grpSpPr bwMode="white">
                <a:xfrm>
                  <a:off x="5456238" y="3284538"/>
                  <a:ext cx="1249362" cy="1433512"/>
                  <a:chOff x="5456238" y="3284538"/>
                  <a:chExt cx="1249362" cy="1433512"/>
                </a:xfrm>
                <a:grpFill/>
              </p:grpSpPr>
              <p:sp>
                <p:nvSpPr>
                  <p:cNvPr id="220" name="Oval 15">
                    <a:extLst>
                      <a:ext uri="{FF2B5EF4-FFF2-40B4-BE49-F238E27FC236}">
                        <a16:creationId xmlns:a16="http://schemas.microsoft.com/office/drawing/2014/main" id="{96C9AD5C-08C4-4F6B-8D8D-FD28C6A53E09}"/>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1" name="Oval 16">
                    <a:extLst>
                      <a:ext uri="{FF2B5EF4-FFF2-40B4-BE49-F238E27FC236}">
                        <a16:creationId xmlns:a16="http://schemas.microsoft.com/office/drawing/2014/main" id="{F3958887-4D28-4CB4-9400-03F49ACA47CC}"/>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2" name="Oval 17">
                    <a:extLst>
                      <a:ext uri="{FF2B5EF4-FFF2-40B4-BE49-F238E27FC236}">
                        <a16:creationId xmlns:a16="http://schemas.microsoft.com/office/drawing/2014/main" id="{1465F8B3-873A-4731-9391-EFE3B48446EE}"/>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3" name="Freeform 18">
                    <a:extLst>
                      <a:ext uri="{FF2B5EF4-FFF2-40B4-BE49-F238E27FC236}">
                        <a16:creationId xmlns:a16="http://schemas.microsoft.com/office/drawing/2014/main" id="{B26BF9DA-9E79-47E3-BCC2-8BB90C63F8FD}"/>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4" name="Freeform 19">
                    <a:extLst>
                      <a:ext uri="{FF2B5EF4-FFF2-40B4-BE49-F238E27FC236}">
                        <a16:creationId xmlns:a16="http://schemas.microsoft.com/office/drawing/2014/main" id="{C73A120A-4386-42B3-922F-3311838FE153}"/>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5" name="Freeform 20">
                    <a:extLst>
                      <a:ext uri="{FF2B5EF4-FFF2-40B4-BE49-F238E27FC236}">
                        <a16:creationId xmlns:a16="http://schemas.microsoft.com/office/drawing/2014/main" id="{AC43B0A9-A856-4776-BEA6-2624A0CCFB7B}"/>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6" name="Freeform 21">
                    <a:extLst>
                      <a:ext uri="{FF2B5EF4-FFF2-40B4-BE49-F238E27FC236}">
                        <a16:creationId xmlns:a16="http://schemas.microsoft.com/office/drawing/2014/main" id="{81F79F39-F28B-407F-B26E-D760093BC0E8}"/>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7" name="Oval 22">
                    <a:extLst>
                      <a:ext uri="{FF2B5EF4-FFF2-40B4-BE49-F238E27FC236}">
                        <a16:creationId xmlns:a16="http://schemas.microsoft.com/office/drawing/2014/main" id="{890A164E-F662-4F95-A54E-CDB6E8EF9156}"/>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8" name="Oval 23">
                    <a:extLst>
                      <a:ext uri="{FF2B5EF4-FFF2-40B4-BE49-F238E27FC236}">
                        <a16:creationId xmlns:a16="http://schemas.microsoft.com/office/drawing/2014/main" id="{0FC5DEA0-0566-4BCB-8781-4243A1CE2D34}"/>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29" name="Oval 24">
                    <a:extLst>
                      <a:ext uri="{FF2B5EF4-FFF2-40B4-BE49-F238E27FC236}">
                        <a16:creationId xmlns:a16="http://schemas.microsoft.com/office/drawing/2014/main" id="{A6AF7BE9-7760-42A0-8CBC-53C96CF539F3}"/>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0" name="Freeform 25">
                    <a:extLst>
                      <a:ext uri="{FF2B5EF4-FFF2-40B4-BE49-F238E27FC236}">
                        <a16:creationId xmlns:a16="http://schemas.microsoft.com/office/drawing/2014/main" id="{36A2438F-570E-498C-9AC2-D22025958F4E}"/>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1" name="Freeform 26">
                    <a:extLst>
                      <a:ext uri="{FF2B5EF4-FFF2-40B4-BE49-F238E27FC236}">
                        <a16:creationId xmlns:a16="http://schemas.microsoft.com/office/drawing/2014/main" id="{7B24819F-E777-45FE-B8EF-E07144CA600E}"/>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2" name="Freeform 27">
                    <a:extLst>
                      <a:ext uri="{FF2B5EF4-FFF2-40B4-BE49-F238E27FC236}">
                        <a16:creationId xmlns:a16="http://schemas.microsoft.com/office/drawing/2014/main" id="{F66465D7-9E82-4D55-BEDB-0F6D138704F4}"/>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3" name="Freeform 28">
                    <a:extLst>
                      <a:ext uri="{FF2B5EF4-FFF2-40B4-BE49-F238E27FC236}">
                        <a16:creationId xmlns:a16="http://schemas.microsoft.com/office/drawing/2014/main" id="{1AD116E4-AEFB-48A6-9CE2-B11286979F35}"/>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4" name="Freeform 29">
                    <a:extLst>
                      <a:ext uri="{FF2B5EF4-FFF2-40B4-BE49-F238E27FC236}">
                        <a16:creationId xmlns:a16="http://schemas.microsoft.com/office/drawing/2014/main" id="{B56DDBDC-4BEC-41DB-8C89-6D979A3112AF}"/>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5" name="Freeform 30">
                    <a:extLst>
                      <a:ext uri="{FF2B5EF4-FFF2-40B4-BE49-F238E27FC236}">
                        <a16:creationId xmlns:a16="http://schemas.microsoft.com/office/drawing/2014/main" id="{0E719BE6-8B18-445A-A986-541F6E652A6B}"/>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6" name="Freeform 32">
                    <a:extLst>
                      <a:ext uri="{FF2B5EF4-FFF2-40B4-BE49-F238E27FC236}">
                        <a16:creationId xmlns:a16="http://schemas.microsoft.com/office/drawing/2014/main" id="{5C40780E-9F5D-4D73-95DB-CA992B97612A}"/>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7" name="Freeform 33">
                    <a:extLst>
                      <a:ext uri="{FF2B5EF4-FFF2-40B4-BE49-F238E27FC236}">
                        <a16:creationId xmlns:a16="http://schemas.microsoft.com/office/drawing/2014/main" id="{8D4A4269-B113-42D6-B57E-DD4F6086F024}"/>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38" name="Freeform 34">
                    <a:extLst>
                      <a:ext uri="{FF2B5EF4-FFF2-40B4-BE49-F238E27FC236}">
                        <a16:creationId xmlns:a16="http://schemas.microsoft.com/office/drawing/2014/main" id="{0E0436C4-06D7-49F5-A9BB-B35C33F61D7E}"/>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219" name="Freeform 31">
                  <a:extLst>
                    <a:ext uri="{FF2B5EF4-FFF2-40B4-BE49-F238E27FC236}">
                      <a16:creationId xmlns:a16="http://schemas.microsoft.com/office/drawing/2014/main" id="{C70A432C-F7DC-47E2-AE66-F20A7F4C7162}"/>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74" name="Group 173">
                <a:extLst>
                  <a:ext uri="{FF2B5EF4-FFF2-40B4-BE49-F238E27FC236}">
                    <a16:creationId xmlns:a16="http://schemas.microsoft.com/office/drawing/2014/main" id="{F2DC473A-C4F3-4B0B-A18A-CA44573B6E84}"/>
                  </a:ext>
                </a:extLst>
              </p:cNvPr>
              <p:cNvGrpSpPr/>
              <p:nvPr userDrawn="1"/>
            </p:nvGrpSpPr>
            <p:grpSpPr bwMode="white">
              <a:xfrm>
                <a:off x="342306" y="4542399"/>
                <a:ext cx="720896" cy="910185"/>
                <a:chOff x="4795838" y="2646363"/>
                <a:chExt cx="2146299" cy="2709862"/>
              </a:xfrm>
              <a:solidFill>
                <a:srgbClr val="A2ACAB"/>
              </a:solidFill>
            </p:grpSpPr>
            <p:sp>
              <p:nvSpPr>
                <p:cNvPr id="175" name="Oval 35">
                  <a:extLst>
                    <a:ext uri="{FF2B5EF4-FFF2-40B4-BE49-F238E27FC236}">
                      <a16:creationId xmlns:a16="http://schemas.microsoft.com/office/drawing/2014/main" id="{76F8A61F-292B-461A-B7A9-98CC99F01091}"/>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6" name="Oval 36">
                  <a:extLst>
                    <a:ext uri="{FF2B5EF4-FFF2-40B4-BE49-F238E27FC236}">
                      <a16:creationId xmlns:a16="http://schemas.microsoft.com/office/drawing/2014/main" id="{6A36F213-7D7E-4DA1-9D1D-552B796B27EA}"/>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7" name="Oval 37">
                  <a:extLst>
                    <a:ext uri="{FF2B5EF4-FFF2-40B4-BE49-F238E27FC236}">
                      <a16:creationId xmlns:a16="http://schemas.microsoft.com/office/drawing/2014/main" id="{B3172677-807C-48C0-8E42-038F22EEC756}"/>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8" name="Oval 38">
                  <a:extLst>
                    <a:ext uri="{FF2B5EF4-FFF2-40B4-BE49-F238E27FC236}">
                      <a16:creationId xmlns:a16="http://schemas.microsoft.com/office/drawing/2014/main" id="{6750E731-29F7-495A-9BEF-EC340384D27D}"/>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9" name="Oval 39">
                  <a:extLst>
                    <a:ext uri="{FF2B5EF4-FFF2-40B4-BE49-F238E27FC236}">
                      <a16:creationId xmlns:a16="http://schemas.microsoft.com/office/drawing/2014/main" id="{8F493F24-C4E7-469B-9A3D-9CD28CC0772F}"/>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0" name="Oval 40">
                  <a:extLst>
                    <a:ext uri="{FF2B5EF4-FFF2-40B4-BE49-F238E27FC236}">
                      <a16:creationId xmlns:a16="http://schemas.microsoft.com/office/drawing/2014/main" id="{CD13CD2D-5E04-4F82-804A-C42D55C16F84}"/>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1" name="Oval 41">
                  <a:extLst>
                    <a:ext uri="{FF2B5EF4-FFF2-40B4-BE49-F238E27FC236}">
                      <a16:creationId xmlns:a16="http://schemas.microsoft.com/office/drawing/2014/main" id="{D694C982-3212-4B6E-8B3A-6053919A018A}"/>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2" name="Oval 42">
                  <a:extLst>
                    <a:ext uri="{FF2B5EF4-FFF2-40B4-BE49-F238E27FC236}">
                      <a16:creationId xmlns:a16="http://schemas.microsoft.com/office/drawing/2014/main" id="{0C494205-587E-484C-8617-33739B7C98CD}"/>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3" name="Freeform 43">
                  <a:extLst>
                    <a:ext uri="{FF2B5EF4-FFF2-40B4-BE49-F238E27FC236}">
                      <a16:creationId xmlns:a16="http://schemas.microsoft.com/office/drawing/2014/main" id="{9F96C433-989D-4DF1-8561-8DEFC83C6E13}"/>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4" name="Freeform 44">
                  <a:extLst>
                    <a:ext uri="{FF2B5EF4-FFF2-40B4-BE49-F238E27FC236}">
                      <a16:creationId xmlns:a16="http://schemas.microsoft.com/office/drawing/2014/main" id="{6141324B-114F-4BCB-833B-FB1C849405F6}"/>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5" name="Freeform 45">
                  <a:extLst>
                    <a:ext uri="{FF2B5EF4-FFF2-40B4-BE49-F238E27FC236}">
                      <a16:creationId xmlns:a16="http://schemas.microsoft.com/office/drawing/2014/main" id="{72C92D2D-1EFE-455B-A5A5-CA1E6F74C1CC}"/>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6" name="Freeform 46">
                  <a:extLst>
                    <a:ext uri="{FF2B5EF4-FFF2-40B4-BE49-F238E27FC236}">
                      <a16:creationId xmlns:a16="http://schemas.microsoft.com/office/drawing/2014/main" id="{419D5A7A-FBF6-420A-A3AA-1D43D2044639}"/>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7" name="Freeform 47">
                  <a:extLst>
                    <a:ext uri="{FF2B5EF4-FFF2-40B4-BE49-F238E27FC236}">
                      <a16:creationId xmlns:a16="http://schemas.microsoft.com/office/drawing/2014/main" id="{A8B04003-D2C7-4A5F-936A-B046002C4EFE}"/>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8" name="Oval 48">
                  <a:extLst>
                    <a:ext uri="{FF2B5EF4-FFF2-40B4-BE49-F238E27FC236}">
                      <a16:creationId xmlns:a16="http://schemas.microsoft.com/office/drawing/2014/main" id="{D76F704F-8F16-4D75-A0E8-513EA6A7FCA5}"/>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9" name="Oval 49">
                  <a:extLst>
                    <a:ext uri="{FF2B5EF4-FFF2-40B4-BE49-F238E27FC236}">
                      <a16:creationId xmlns:a16="http://schemas.microsoft.com/office/drawing/2014/main" id="{F1DEFD70-8B6C-4210-BFF3-FF20591D72B7}"/>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0" name="Oval 50">
                  <a:extLst>
                    <a:ext uri="{FF2B5EF4-FFF2-40B4-BE49-F238E27FC236}">
                      <a16:creationId xmlns:a16="http://schemas.microsoft.com/office/drawing/2014/main" id="{FDF7F71C-C335-4DF5-AA74-A5122A2C9249}"/>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1" name="Oval 51">
                  <a:extLst>
                    <a:ext uri="{FF2B5EF4-FFF2-40B4-BE49-F238E27FC236}">
                      <a16:creationId xmlns:a16="http://schemas.microsoft.com/office/drawing/2014/main" id="{C65A2B50-AAA1-4670-BE8D-910A322D3971}"/>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2" name="Freeform 52">
                  <a:extLst>
                    <a:ext uri="{FF2B5EF4-FFF2-40B4-BE49-F238E27FC236}">
                      <a16:creationId xmlns:a16="http://schemas.microsoft.com/office/drawing/2014/main" id="{92FCE797-5F79-4BB7-ACB2-EE563649D1A5}"/>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3" name="Freeform 53">
                  <a:extLst>
                    <a:ext uri="{FF2B5EF4-FFF2-40B4-BE49-F238E27FC236}">
                      <a16:creationId xmlns:a16="http://schemas.microsoft.com/office/drawing/2014/main" id="{CDB76185-E214-4017-A3A5-697D3C7F9079}"/>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4" name="Freeform 54">
                  <a:extLst>
                    <a:ext uri="{FF2B5EF4-FFF2-40B4-BE49-F238E27FC236}">
                      <a16:creationId xmlns:a16="http://schemas.microsoft.com/office/drawing/2014/main" id="{81614167-5725-4AD7-A9CD-BA01151C778A}"/>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5" name="Freeform 55">
                  <a:extLst>
                    <a:ext uri="{FF2B5EF4-FFF2-40B4-BE49-F238E27FC236}">
                      <a16:creationId xmlns:a16="http://schemas.microsoft.com/office/drawing/2014/main" id="{C9777638-47B3-4B8A-A55D-95D1D2325D2F}"/>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6" name="Freeform 56">
                  <a:extLst>
                    <a:ext uri="{FF2B5EF4-FFF2-40B4-BE49-F238E27FC236}">
                      <a16:creationId xmlns:a16="http://schemas.microsoft.com/office/drawing/2014/main" id="{0960F9FE-DF0E-4AC3-817C-4C568FFE4A75}"/>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7" name="Freeform 57">
                  <a:extLst>
                    <a:ext uri="{FF2B5EF4-FFF2-40B4-BE49-F238E27FC236}">
                      <a16:creationId xmlns:a16="http://schemas.microsoft.com/office/drawing/2014/main" id="{E2A3F9F9-D309-4055-A96C-4CE21FA6F8C8}"/>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8" name="Freeform 58">
                  <a:extLst>
                    <a:ext uri="{FF2B5EF4-FFF2-40B4-BE49-F238E27FC236}">
                      <a16:creationId xmlns:a16="http://schemas.microsoft.com/office/drawing/2014/main" id="{3DC469D9-4EA2-47E2-AAC0-42718B1583A2}"/>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9" name="Freeform 59">
                  <a:extLst>
                    <a:ext uri="{FF2B5EF4-FFF2-40B4-BE49-F238E27FC236}">
                      <a16:creationId xmlns:a16="http://schemas.microsoft.com/office/drawing/2014/main" id="{FF6B3391-4096-46FE-859C-A17324512725}"/>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0" name="Freeform 60">
                  <a:extLst>
                    <a:ext uri="{FF2B5EF4-FFF2-40B4-BE49-F238E27FC236}">
                      <a16:creationId xmlns:a16="http://schemas.microsoft.com/office/drawing/2014/main" id="{0D595EC4-937E-432F-AF97-27F3E7472482}"/>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1" name="Freeform 61">
                  <a:extLst>
                    <a:ext uri="{FF2B5EF4-FFF2-40B4-BE49-F238E27FC236}">
                      <a16:creationId xmlns:a16="http://schemas.microsoft.com/office/drawing/2014/main" id="{215EA1F6-F8B5-4695-94FE-6677B4DD37BE}"/>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2" name="Freeform 62">
                  <a:extLst>
                    <a:ext uri="{FF2B5EF4-FFF2-40B4-BE49-F238E27FC236}">
                      <a16:creationId xmlns:a16="http://schemas.microsoft.com/office/drawing/2014/main" id="{C1896B4F-5457-4B5F-A20E-BFDEF89CFF0B}"/>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3" name="Freeform 63">
                  <a:extLst>
                    <a:ext uri="{FF2B5EF4-FFF2-40B4-BE49-F238E27FC236}">
                      <a16:creationId xmlns:a16="http://schemas.microsoft.com/office/drawing/2014/main" id="{AD82888E-3103-46B5-8A84-673987C1FB09}"/>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4" name="Freeform 64">
                  <a:extLst>
                    <a:ext uri="{FF2B5EF4-FFF2-40B4-BE49-F238E27FC236}">
                      <a16:creationId xmlns:a16="http://schemas.microsoft.com/office/drawing/2014/main" id="{6BDCE3C0-6763-46EC-9D26-A24C0A8AA45F}"/>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5" name="Freeform 65">
                  <a:extLst>
                    <a:ext uri="{FF2B5EF4-FFF2-40B4-BE49-F238E27FC236}">
                      <a16:creationId xmlns:a16="http://schemas.microsoft.com/office/drawing/2014/main" id="{EADA558C-1F39-4553-8EC8-2BBAA3F0FBA7}"/>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6" name="Freeform 66">
                  <a:extLst>
                    <a:ext uri="{FF2B5EF4-FFF2-40B4-BE49-F238E27FC236}">
                      <a16:creationId xmlns:a16="http://schemas.microsoft.com/office/drawing/2014/main" id="{678F0A16-DC34-46C8-8F4E-08C388F012E8}"/>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7" name="Freeform 67">
                  <a:extLst>
                    <a:ext uri="{FF2B5EF4-FFF2-40B4-BE49-F238E27FC236}">
                      <a16:creationId xmlns:a16="http://schemas.microsoft.com/office/drawing/2014/main" id="{4323227D-4B40-494D-B539-CF8089F8C497}"/>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8" name="Freeform 68">
                  <a:extLst>
                    <a:ext uri="{FF2B5EF4-FFF2-40B4-BE49-F238E27FC236}">
                      <a16:creationId xmlns:a16="http://schemas.microsoft.com/office/drawing/2014/main" id="{7D452361-6955-4650-927B-AF7F7FF9F312}"/>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9" name="Freeform 69">
                  <a:extLst>
                    <a:ext uri="{FF2B5EF4-FFF2-40B4-BE49-F238E27FC236}">
                      <a16:creationId xmlns:a16="http://schemas.microsoft.com/office/drawing/2014/main" id="{21348A0D-2D40-4A39-94EB-E4C7633A3191}"/>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0" name="Freeform 70">
                  <a:extLst>
                    <a:ext uri="{FF2B5EF4-FFF2-40B4-BE49-F238E27FC236}">
                      <a16:creationId xmlns:a16="http://schemas.microsoft.com/office/drawing/2014/main" id="{D98EC390-37CE-4856-9022-CC19EDCBE344}"/>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1" name="Freeform 71">
                  <a:extLst>
                    <a:ext uri="{FF2B5EF4-FFF2-40B4-BE49-F238E27FC236}">
                      <a16:creationId xmlns:a16="http://schemas.microsoft.com/office/drawing/2014/main" id="{4BDF6073-17BA-4658-89A7-50149DF3ED3B}"/>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2" name="Freeform 72">
                  <a:extLst>
                    <a:ext uri="{FF2B5EF4-FFF2-40B4-BE49-F238E27FC236}">
                      <a16:creationId xmlns:a16="http://schemas.microsoft.com/office/drawing/2014/main" id="{55A92B43-719E-4323-87E0-F57165EF6E20}"/>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3" name="Freeform 73">
                  <a:extLst>
                    <a:ext uri="{FF2B5EF4-FFF2-40B4-BE49-F238E27FC236}">
                      <a16:creationId xmlns:a16="http://schemas.microsoft.com/office/drawing/2014/main" id="{D8032801-6E3B-4F36-8AFF-EC78D5A3A755}"/>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4" name="Freeform 74">
                  <a:extLst>
                    <a:ext uri="{FF2B5EF4-FFF2-40B4-BE49-F238E27FC236}">
                      <a16:creationId xmlns:a16="http://schemas.microsoft.com/office/drawing/2014/main" id="{DAEF09FE-A817-437F-B4B0-B7AF97B75339}"/>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5" name="Freeform 75">
                  <a:extLst>
                    <a:ext uri="{FF2B5EF4-FFF2-40B4-BE49-F238E27FC236}">
                      <a16:creationId xmlns:a16="http://schemas.microsoft.com/office/drawing/2014/main" id="{4643EC0C-F87D-42C6-AE69-64A48FDD36D9}"/>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6" name="Freeform 76">
                  <a:extLst>
                    <a:ext uri="{FF2B5EF4-FFF2-40B4-BE49-F238E27FC236}">
                      <a16:creationId xmlns:a16="http://schemas.microsoft.com/office/drawing/2014/main" id="{4809CA43-E4B7-46DB-949D-570716C5AA26}"/>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17" name="Freeform 77">
                  <a:extLst>
                    <a:ext uri="{FF2B5EF4-FFF2-40B4-BE49-F238E27FC236}">
                      <a16:creationId xmlns:a16="http://schemas.microsoft.com/office/drawing/2014/main" id="{AC566702-4A02-4C5B-830F-F5573A68203A}"/>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169" name="Group 168">
              <a:extLst>
                <a:ext uri="{FF2B5EF4-FFF2-40B4-BE49-F238E27FC236}">
                  <a16:creationId xmlns:a16="http://schemas.microsoft.com/office/drawing/2014/main" id="{4F868D7C-89E6-4A4F-94A4-D5BC4134A0D2}"/>
                </a:ext>
              </a:extLst>
            </p:cNvPr>
            <p:cNvGrpSpPr/>
            <p:nvPr userDrawn="1"/>
          </p:nvGrpSpPr>
          <p:grpSpPr>
            <a:xfrm>
              <a:off x="2431639" y="4941991"/>
              <a:ext cx="64999" cy="33189"/>
              <a:chOff x="2431639" y="4941991"/>
              <a:chExt cx="64999" cy="33189"/>
            </a:xfrm>
          </p:grpSpPr>
          <p:sp>
            <p:nvSpPr>
              <p:cNvPr id="170" name="Freeform 15">
                <a:extLst>
                  <a:ext uri="{FF2B5EF4-FFF2-40B4-BE49-F238E27FC236}">
                    <a16:creationId xmlns:a16="http://schemas.microsoft.com/office/drawing/2014/main" id="{79AB0874-450D-476E-94F2-9E23A70C08E0}"/>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171" name="Freeform 16">
                <a:extLst>
                  <a:ext uri="{FF2B5EF4-FFF2-40B4-BE49-F238E27FC236}">
                    <a16:creationId xmlns:a16="http://schemas.microsoft.com/office/drawing/2014/main" id="{8D15DF20-5952-427A-888E-DF86C79DD081}"/>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spTree>
    <p:extLst>
      <p:ext uri="{BB962C8B-B14F-4D97-AF65-F5344CB8AC3E}">
        <p14:creationId xmlns:p14="http://schemas.microsoft.com/office/powerpoint/2010/main" val="3161893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4" name="Picture Placeholder 3"/>
          <p:cNvSpPr>
            <a:spLocks noGrp="1"/>
          </p:cNvSpPr>
          <p:nvPr>
            <p:ph type="pic" sz="quarter" idx="13" hasCustomPrompt="1"/>
          </p:nvPr>
        </p:nvSpPr>
        <p:spPr>
          <a:xfrm>
            <a:off x="0" y="0"/>
            <a:ext cx="9144000" cy="6870700"/>
          </a:xfrm>
        </p:spPr>
        <p:txBody>
          <a:bodyPr lIns="6492240" tIns="0" bIns="0" anchor="ctr"/>
          <a:lstStyle>
            <a:lvl1pPr marL="0" indent="0" algn="l">
              <a:buNone/>
              <a:defRPr>
                <a:solidFill>
                  <a:schemeClr val="accent1"/>
                </a:solidFill>
              </a:defRPr>
            </a:lvl1pPr>
          </a:lstStyle>
          <a:p>
            <a:r>
              <a:rPr lang="en-US" dirty="0"/>
              <a:t>← Click icon to add picture</a:t>
            </a:r>
          </a:p>
        </p:txBody>
      </p:sp>
      <p:sp>
        <p:nvSpPr>
          <p:cNvPr id="5" name="Slide Number Placeholder 4"/>
          <p:cNvSpPr>
            <a:spLocks noGrp="1"/>
          </p:cNvSpPr>
          <p:nvPr>
            <p:ph type="sldNum" sz="quarter" idx="15"/>
          </p:nvPr>
        </p:nvSpPr>
        <p:spPr/>
        <p:txBody>
          <a:body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1440318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544">
          <p15:clr>
            <a:srgbClr val="FBAE40"/>
          </p15:clr>
        </p15:guide>
        <p15:guide id="2" orient="horz" pos="1080">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42900" y="365125"/>
            <a:ext cx="8524875" cy="274638"/>
          </a:xfrm>
        </p:spPr>
        <p:txBody>
          <a:bodyPr/>
          <a:lstStyle/>
          <a:p>
            <a:r>
              <a:rPr lang="en-US"/>
              <a:t>Click to edit Master title style</a:t>
            </a:r>
            <a:endParaRPr lang="en-US" dirty="0"/>
          </a:p>
        </p:txBody>
      </p:sp>
      <p:sp>
        <p:nvSpPr>
          <p:cNvPr id="5" name="Slide Number Placeholder 4"/>
          <p:cNvSpPr>
            <a:spLocks noGrp="1"/>
          </p:cNvSpPr>
          <p:nvPr>
            <p:ph type="sldNum" sz="quarter" idx="11"/>
          </p:nvPr>
        </p:nvSpPr>
        <p:spPr/>
        <p:txBody>
          <a:body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161247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tle, Sub Only">
    <p:spTree>
      <p:nvGrpSpPr>
        <p:cNvPr id="1" name=""/>
        <p:cNvGrpSpPr/>
        <p:nvPr/>
      </p:nvGrpSpPr>
      <p:grpSpPr>
        <a:xfrm>
          <a:off x="0" y="0"/>
          <a:ext cx="0" cy="0"/>
          <a:chOff x="0" y="0"/>
          <a:chExt cx="0" cy="0"/>
        </a:xfrm>
      </p:grpSpPr>
      <p:sp>
        <p:nvSpPr>
          <p:cNvPr id="2" name="Title 1"/>
          <p:cNvSpPr>
            <a:spLocks noGrp="1"/>
          </p:cNvSpPr>
          <p:nvPr>
            <p:ph type="title"/>
          </p:nvPr>
        </p:nvSpPr>
        <p:spPr>
          <a:xfrm>
            <a:off x="342900" y="365125"/>
            <a:ext cx="8524875" cy="274638"/>
          </a:xfrm>
        </p:spPr>
        <p:txBody>
          <a:bodyPr>
            <a:noAutofit/>
          </a:bodyPr>
          <a:lstStyle/>
          <a:p>
            <a:r>
              <a:rPr lang="en-US"/>
              <a:t>Click to edit Master title style</a:t>
            </a:r>
            <a:endParaRPr lang="en-US" dirty="0"/>
          </a:p>
        </p:txBody>
      </p:sp>
      <p:sp>
        <p:nvSpPr>
          <p:cNvPr id="8" name="Text Placeholder 7"/>
          <p:cNvSpPr>
            <a:spLocks noGrp="1"/>
          </p:cNvSpPr>
          <p:nvPr>
            <p:ph type="body" sz="quarter" idx="13"/>
          </p:nvPr>
        </p:nvSpPr>
        <p:spPr>
          <a:xfrm>
            <a:off x="342900" y="721551"/>
            <a:ext cx="8524875" cy="353893"/>
          </a:xfrm>
        </p:spPr>
        <p:txBody>
          <a:bodyPr>
            <a:noAutofit/>
          </a:bodyPr>
          <a:lstStyle>
            <a:lvl1pPr marL="0" indent="0">
              <a:buFont typeface="Arial" panose="020B0604020202020204" pitchFamily="34" charset="0"/>
              <a:buNone/>
              <a:defRPr sz="1200" spc="0" baseline="0">
                <a:solidFill>
                  <a:schemeClr val="bg2">
                    <a:lumMod val="75000"/>
                  </a:schemeClr>
                </a:solidFill>
              </a:defRPr>
            </a:lvl1pPr>
            <a:lvl2pPr marL="342892" indent="0">
              <a:buFont typeface="Arial" panose="020B0604020202020204" pitchFamily="34" charset="0"/>
              <a:buNone/>
              <a:defRPr sz="1200" spc="-38" baseline="0">
                <a:solidFill>
                  <a:schemeClr val="bg2"/>
                </a:solidFill>
              </a:defRPr>
            </a:lvl2pPr>
            <a:lvl3pPr marL="685784" indent="0">
              <a:buFont typeface="Arial" panose="020B0604020202020204" pitchFamily="34" charset="0"/>
              <a:buNone/>
              <a:defRPr sz="1050" spc="-38" baseline="0">
                <a:solidFill>
                  <a:schemeClr val="bg2"/>
                </a:solidFill>
              </a:defRPr>
            </a:lvl3pPr>
            <a:lvl4pPr marL="1028675" indent="0">
              <a:buFont typeface="Arial" panose="020B0604020202020204" pitchFamily="34" charset="0"/>
              <a:buNone/>
              <a:defRPr sz="900" spc="-38" baseline="0">
                <a:solidFill>
                  <a:schemeClr val="bg2"/>
                </a:solidFill>
              </a:defRPr>
            </a:lvl4pPr>
            <a:lvl5pPr marL="1371566" indent="0">
              <a:buFont typeface="Arial" panose="020B0604020202020204" pitchFamily="34" charset="0"/>
              <a:buNone/>
              <a:defRPr sz="900" spc="-38" baseline="0">
                <a:solidFill>
                  <a:schemeClr val="bg2"/>
                </a:solidFill>
              </a:defRPr>
            </a:lvl5pPr>
          </a:lstStyle>
          <a:p>
            <a:pPr lvl="0"/>
            <a:r>
              <a:rPr lang="en-US"/>
              <a:t>Edit Master text styles</a:t>
            </a:r>
          </a:p>
        </p:txBody>
      </p:sp>
      <p:sp>
        <p:nvSpPr>
          <p:cNvPr id="4" name="Slide Number Placeholder 3"/>
          <p:cNvSpPr>
            <a:spLocks noGrp="1"/>
          </p:cNvSpPr>
          <p:nvPr>
            <p:ph type="sldNum" sz="quarter" idx="15"/>
          </p:nvPr>
        </p:nvSpPr>
        <p:spPr/>
        <p:txBody>
          <a:body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2257898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42900" y="365125"/>
            <a:ext cx="8524875" cy="274638"/>
          </a:xfrm>
        </p:spPr>
        <p:txBody>
          <a:bodyPr lIns="0" rIns="0"/>
          <a:lstStyle/>
          <a:p>
            <a:r>
              <a:rPr lang="en-US" dirty="0"/>
              <a:t>Click to edit Master title style</a:t>
            </a:r>
          </a:p>
        </p:txBody>
      </p:sp>
      <p:sp>
        <p:nvSpPr>
          <p:cNvPr id="3" name="Content Placeholder 2"/>
          <p:cNvSpPr>
            <a:spLocks noGrp="1"/>
          </p:cNvSpPr>
          <p:nvPr>
            <p:ph idx="1"/>
          </p:nvPr>
        </p:nvSpPr>
        <p:spPr>
          <a:xfrm>
            <a:off x="342900" y="1244601"/>
            <a:ext cx="8524875" cy="4932363"/>
          </a:xfrm>
        </p:spPr>
        <p:txBody>
          <a:bodyPr/>
          <a:lstStyle>
            <a:lvl1pPr>
              <a:lnSpc>
                <a:spcPct val="100000"/>
              </a:lnSpc>
              <a:spcBef>
                <a:spcPts val="900"/>
              </a:spcBef>
              <a:buClr>
                <a:schemeClr val="accent1"/>
              </a:buClr>
              <a:defRPr>
                <a:solidFill>
                  <a:schemeClr val="tx1"/>
                </a:solidFill>
              </a:defRPr>
            </a:lvl1pPr>
            <a:lvl2pPr>
              <a:lnSpc>
                <a:spcPct val="100000"/>
              </a:lnSpc>
              <a:spcBef>
                <a:spcPts val="450"/>
              </a:spcBef>
              <a:defRPr>
                <a:solidFill>
                  <a:schemeClr val="bg2">
                    <a:lumMod val="50000"/>
                  </a:schemeClr>
                </a:solidFill>
              </a:defRPr>
            </a:lvl2pPr>
            <a:lvl3pPr>
              <a:lnSpc>
                <a:spcPct val="100000"/>
              </a:lnSpc>
              <a:spcBef>
                <a:spcPts val="450"/>
              </a:spcBef>
              <a:defRPr>
                <a:solidFill>
                  <a:schemeClr val="tx1">
                    <a:lumMod val="60000"/>
                    <a:lumOff val="40000"/>
                  </a:schemeClr>
                </a:solidFill>
              </a:defRPr>
            </a:lvl3pPr>
            <a:lvl4pPr>
              <a:lnSpc>
                <a:spcPct val="100000"/>
              </a:lnSpc>
              <a:spcBef>
                <a:spcPts val="450"/>
              </a:spcBef>
              <a:defRPr>
                <a:solidFill>
                  <a:schemeClr val="tx1">
                    <a:lumMod val="40000"/>
                    <a:lumOff val="60000"/>
                  </a:schemeClr>
                </a:solidFill>
              </a:defRPr>
            </a:lvl4pPr>
            <a:lvl5pPr>
              <a:lnSpc>
                <a:spcPct val="100000"/>
              </a:lnSpc>
              <a:spcBef>
                <a:spcPts val="450"/>
              </a:spcBef>
              <a:defRPr>
                <a:solidFill>
                  <a:schemeClr val="tx1">
                    <a:lumMod val="40000"/>
                    <a:lumOff val="60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4"/>
          <p:cNvSpPr>
            <a:spLocks noGrp="1"/>
          </p:cNvSpPr>
          <p:nvPr>
            <p:ph type="sldNum" sz="quarter" idx="11"/>
          </p:nvPr>
        </p:nvSpPr>
        <p:spPr/>
        <p:txBody>
          <a:body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153254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42900" y="365125"/>
            <a:ext cx="8524875" cy="274638"/>
          </a:xfrm>
        </p:spPr>
        <p:txBody>
          <a:bodyPr lIns="0" rIns="0"/>
          <a:lstStyle/>
          <a:p>
            <a:r>
              <a:rPr lang="en-US" dirty="0"/>
              <a:t>Click to edit Master title style</a:t>
            </a:r>
          </a:p>
        </p:txBody>
      </p:sp>
      <p:sp>
        <p:nvSpPr>
          <p:cNvPr id="3" name="Content Placeholder 2"/>
          <p:cNvSpPr>
            <a:spLocks noGrp="1"/>
          </p:cNvSpPr>
          <p:nvPr>
            <p:ph idx="1"/>
          </p:nvPr>
        </p:nvSpPr>
        <p:spPr>
          <a:xfrm>
            <a:off x="342901" y="1244601"/>
            <a:ext cx="2653406" cy="4932363"/>
          </a:xfrm>
        </p:spPr>
        <p:txBody>
          <a:bodyPr/>
          <a:lstStyle>
            <a:lvl1pPr>
              <a:lnSpc>
                <a:spcPct val="100000"/>
              </a:lnSpc>
              <a:spcBef>
                <a:spcPts val="900"/>
              </a:spcBef>
              <a:buClr>
                <a:schemeClr val="accent1"/>
              </a:buClr>
              <a:defRPr>
                <a:solidFill>
                  <a:schemeClr val="tx1"/>
                </a:solidFill>
              </a:defRPr>
            </a:lvl1pPr>
            <a:lvl2pPr>
              <a:lnSpc>
                <a:spcPct val="100000"/>
              </a:lnSpc>
              <a:spcBef>
                <a:spcPts val="450"/>
              </a:spcBef>
              <a:defRPr>
                <a:solidFill>
                  <a:schemeClr val="bg2">
                    <a:lumMod val="50000"/>
                  </a:schemeClr>
                </a:solidFill>
              </a:defRPr>
            </a:lvl2pPr>
            <a:lvl3pPr>
              <a:lnSpc>
                <a:spcPct val="100000"/>
              </a:lnSpc>
              <a:spcBef>
                <a:spcPts val="450"/>
              </a:spcBef>
              <a:defRPr>
                <a:solidFill>
                  <a:schemeClr val="tx1">
                    <a:lumMod val="60000"/>
                    <a:lumOff val="40000"/>
                  </a:schemeClr>
                </a:solidFill>
              </a:defRPr>
            </a:lvl3pPr>
            <a:lvl4pPr>
              <a:lnSpc>
                <a:spcPct val="100000"/>
              </a:lnSpc>
              <a:spcBef>
                <a:spcPts val="450"/>
              </a:spcBef>
              <a:defRPr>
                <a:solidFill>
                  <a:schemeClr val="tx1">
                    <a:lumMod val="40000"/>
                    <a:lumOff val="60000"/>
                  </a:schemeClr>
                </a:solidFill>
              </a:defRPr>
            </a:lvl4pPr>
            <a:lvl5pPr>
              <a:lnSpc>
                <a:spcPct val="100000"/>
              </a:lnSpc>
              <a:spcBef>
                <a:spcPts val="450"/>
              </a:spcBef>
              <a:defRPr>
                <a:solidFill>
                  <a:schemeClr val="tx1">
                    <a:lumMod val="40000"/>
                    <a:lumOff val="60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4"/>
          <p:cNvSpPr>
            <a:spLocks noGrp="1"/>
          </p:cNvSpPr>
          <p:nvPr>
            <p:ph type="sldNum" sz="quarter" idx="11"/>
          </p:nvPr>
        </p:nvSpPr>
        <p:spPr/>
        <p:txBody>
          <a:bodyPr/>
          <a:lstStyle/>
          <a:p>
            <a:fld id="{DA26299E-3FD4-4447-B165-1FCD2D94DE44}" type="slidenum">
              <a:rPr lang="en-US" smtClean="0"/>
              <a:pPr/>
              <a:t>‹#›</a:t>
            </a:fld>
            <a:endParaRPr lang="en-US" dirty="0"/>
          </a:p>
        </p:txBody>
      </p:sp>
      <p:sp>
        <p:nvSpPr>
          <p:cNvPr id="6" name="Content Placeholder 5">
            <a:extLst>
              <a:ext uri="{FF2B5EF4-FFF2-40B4-BE49-F238E27FC236}">
                <a16:creationId xmlns:a16="http://schemas.microsoft.com/office/drawing/2014/main" id="{DF8B59CB-FCB4-455E-9756-19B71032A1C8}"/>
              </a:ext>
            </a:extLst>
          </p:cNvPr>
          <p:cNvSpPr>
            <a:spLocks noGrp="1"/>
          </p:cNvSpPr>
          <p:nvPr>
            <p:ph sz="quarter" idx="12"/>
          </p:nvPr>
        </p:nvSpPr>
        <p:spPr>
          <a:xfrm>
            <a:off x="3211960" y="1244601"/>
            <a:ext cx="2653407" cy="49323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7">
            <a:extLst>
              <a:ext uri="{FF2B5EF4-FFF2-40B4-BE49-F238E27FC236}">
                <a16:creationId xmlns:a16="http://schemas.microsoft.com/office/drawing/2014/main" id="{7E76A60A-0DB7-4401-A922-5A1D87F27593}"/>
              </a:ext>
            </a:extLst>
          </p:cNvPr>
          <p:cNvSpPr>
            <a:spLocks noGrp="1"/>
          </p:cNvSpPr>
          <p:nvPr>
            <p:ph sz="quarter" idx="13"/>
          </p:nvPr>
        </p:nvSpPr>
        <p:spPr>
          <a:xfrm>
            <a:off x="6147694" y="1244600"/>
            <a:ext cx="2653406" cy="49323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4915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Sub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42900" y="365125"/>
            <a:ext cx="8524875" cy="274638"/>
          </a:xfrm>
        </p:spPr>
        <p:txBody>
          <a:bodyPr/>
          <a:lstStyle/>
          <a:p>
            <a:r>
              <a:rPr lang="en-US" dirty="0"/>
              <a:t>Click to edit Master title style</a:t>
            </a:r>
          </a:p>
        </p:txBody>
      </p:sp>
      <p:sp>
        <p:nvSpPr>
          <p:cNvPr id="3" name="Content Placeholder 2"/>
          <p:cNvSpPr>
            <a:spLocks noGrp="1"/>
          </p:cNvSpPr>
          <p:nvPr>
            <p:ph idx="1"/>
          </p:nvPr>
        </p:nvSpPr>
        <p:spPr>
          <a:xfrm>
            <a:off x="342900" y="1436915"/>
            <a:ext cx="8524875" cy="4740049"/>
          </a:xfrm>
        </p:spPr>
        <p:txBody>
          <a:bodyPr/>
          <a:lstStyle>
            <a:lvl1pPr>
              <a:lnSpc>
                <a:spcPct val="100000"/>
              </a:lnSpc>
              <a:spcBef>
                <a:spcPts val="900"/>
              </a:spcBef>
              <a:buClr>
                <a:schemeClr val="accent1"/>
              </a:buClr>
              <a:defRPr>
                <a:solidFill>
                  <a:schemeClr val="tx1"/>
                </a:solidFill>
              </a:defRPr>
            </a:lvl1pPr>
            <a:lvl2pPr>
              <a:lnSpc>
                <a:spcPct val="100000"/>
              </a:lnSpc>
              <a:spcBef>
                <a:spcPts val="450"/>
              </a:spcBef>
              <a:defRPr>
                <a:solidFill>
                  <a:schemeClr val="bg2">
                    <a:lumMod val="50000"/>
                  </a:schemeClr>
                </a:solidFill>
              </a:defRPr>
            </a:lvl2pPr>
            <a:lvl3pPr>
              <a:lnSpc>
                <a:spcPct val="100000"/>
              </a:lnSpc>
              <a:spcBef>
                <a:spcPts val="450"/>
              </a:spcBef>
              <a:defRPr>
                <a:solidFill>
                  <a:schemeClr val="tx1">
                    <a:lumMod val="60000"/>
                    <a:lumOff val="40000"/>
                  </a:schemeClr>
                </a:solidFill>
              </a:defRPr>
            </a:lvl3pPr>
            <a:lvl4pPr>
              <a:lnSpc>
                <a:spcPct val="100000"/>
              </a:lnSpc>
              <a:spcBef>
                <a:spcPts val="450"/>
              </a:spcBef>
              <a:defRPr>
                <a:solidFill>
                  <a:schemeClr val="tx1">
                    <a:lumMod val="40000"/>
                    <a:lumOff val="60000"/>
                  </a:schemeClr>
                </a:solidFill>
              </a:defRPr>
            </a:lvl4pPr>
            <a:lvl5pPr>
              <a:lnSpc>
                <a:spcPct val="100000"/>
              </a:lnSpc>
              <a:spcBef>
                <a:spcPts val="450"/>
              </a:spcBef>
              <a:defRPr>
                <a:solidFill>
                  <a:schemeClr val="tx1">
                    <a:lumMod val="40000"/>
                    <a:lumOff val="60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7"/>
          <p:cNvSpPr>
            <a:spLocks noGrp="1"/>
          </p:cNvSpPr>
          <p:nvPr>
            <p:ph type="body" sz="quarter" idx="13"/>
          </p:nvPr>
        </p:nvSpPr>
        <p:spPr>
          <a:xfrm>
            <a:off x="342900" y="721551"/>
            <a:ext cx="8524875" cy="353893"/>
          </a:xfrm>
        </p:spPr>
        <p:txBody>
          <a:bodyPr>
            <a:noAutofit/>
          </a:bodyPr>
          <a:lstStyle>
            <a:lvl1pPr marL="0" indent="0">
              <a:buFont typeface="Arial" panose="020B0604020202020204" pitchFamily="34" charset="0"/>
              <a:buNone/>
              <a:defRPr sz="1200" spc="0" baseline="0">
                <a:solidFill>
                  <a:schemeClr val="bg2">
                    <a:lumMod val="75000"/>
                  </a:schemeClr>
                </a:solidFill>
              </a:defRPr>
            </a:lvl1pPr>
            <a:lvl2pPr marL="342892" indent="0">
              <a:buFont typeface="Arial" panose="020B0604020202020204" pitchFamily="34" charset="0"/>
              <a:buNone/>
              <a:defRPr sz="1200" spc="-38" baseline="0">
                <a:solidFill>
                  <a:schemeClr val="bg2"/>
                </a:solidFill>
              </a:defRPr>
            </a:lvl2pPr>
            <a:lvl3pPr marL="685784" indent="0">
              <a:buFont typeface="Arial" panose="020B0604020202020204" pitchFamily="34" charset="0"/>
              <a:buNone/>
              <a:defRPr sz="1050" spc="-38" baseline="0">
                <a:solidFill>
                  <a:schemeClr val="bg2"/>
                </a:solidFill>
              </a:defRPr>
            </a:lvl3pPr>
            <a:lvl4pPr marL="1028675" indent="0">
              <a:buFont typeface="Arial" panose="020B0604020202020204" pitchFamily="34" charset="0"/>
              <a:buNone/>
              <a:defRPr sz="900" spc="-38" baseline="0">
                <a:solidFill>
                  <a:schemeClr val="bg2"/>
                </a:solidFill>
              </a:defRPr>
            </a:lvl4pPr>
            <a:lvl5pPr marL="1371566" indent="0">
              <a:buFont typeface="Arial" panose="020B0604020202020204" pitchFamily="34" charset="0"/>
              <a:buNone/>
              <a:defRPr sz="900" spc="-38" baseline="0">
                <a:solidFill>
                  <a:schemeClr val="bg2"/>
                </a:solidFill>
              </a:defRPr>
            </a:lvl5pPr>
          </a:lstStyle>
          <a:p>
            <a:pPr lvl="0"/>
            <a:r>
              <a:rPr lang="en-US"/>
              <a:t>Edit Master text styles</a:t>
            </a:r>
          </a:p>
        </p:txBody>
      </p:sp>
      <p:sp>
        <p:nvSpPr>
          <p:cNvPr id="5" name="Slide Number Placeholder 4"/>
          <p:cNvSpPr>
            <a:spLocks noGrp="1"/>
          </p:cNvSpPr>
          <p:nvPr>
            <p:ph type="sldNum" sz="quarter" idx="15"/>
          </p:nvPr>
        </p:nvSpPr>
        <p:spPr/>
        <p:txBody>
          <a:body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4069718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itle, Sub, Content &amp; Image">
    <p:spTree>
      <p:nvGrpSpPr>
        <p:cNvPr id="1" name=""/>
        <p:cNvGrpSpPr/>
        <p:nvPr/>
      </p:nvGrpSpPr>
      <p:grpSpPr>
        <a:xfrm>
          <a:off x="0" y="0"/>
          <a:ext cx="0" cy="0"/>
          <a:chOff x="0" y="0"/>
          <a:chExt cx="0" cy="0"/>
        </a:xfrm>
      </p:grpSpPr>
      <p:sp>
        <p:nvSpPr>
          <p:cNvPr id="2" name="Title 1"/>
          <p:cNvSpPr>
            <a:spLocks noGrp="1"/>
          </p:cNvSpPr>
          <p:nvPr>
            <p:ph type="title"/>
          </p:nvPr>
        </p:nvSpPr>
        <p:spPr>
          <a:xfrm>
            <a:off x="342900" y="365125"/>
            <a:ext cx="8524875" cy="274638"/>
          </a:xfrm>
        </p:spPr>
        <p:txBody>
          <a:bodyPr/>
          <a:lstStyle/>
          <a:p>
            <a:r>
              <a:rPr lang="en-US" dirty="0"/>
              <a:t>Click to edit Master title style</a:t>
            </a:r>
          </a:p>
        </p:txBody>
      </p:sp>
      <p:sp>
        <p:nvSpPr>
          <p:cNvPr id="3" name="Content Placeholder 2"/>
          <p:cNvSpPr>
            <a:spLocks noGrp="1"/>
          </p:cNvSpPr>
          <p:nvPr>
            <p:ph idx="1"/>
          </p:nvPr>
        </p:nvSpPr>
        <p:spPr>
          <a:xfrm>
            <a:off x="342900" y="1553458"/>
            <a:ext cx="4295775" cy="4702064"/>
          </a:xfrm>
        </p:spPr>
        <p:txBody>
          <a:bodyPr>
            <a:noAutofit/>
          </a:bodyPr>
          <a:lstStyle>
            <a:lvl1pPr>
              <a:lnSpc>
                <a:spcPct val="100000"/>
              </a:lnSpc>
              <a:spcBef>
                <a:spcPts val="900"/>
              </a:spcBef>
              <a:buClr>
                <a:schemeClr val="accent1"/>
              </a:buClr>
              <a:defRPr sz="1500">
                <a:solidFill>
                  <a:schemeClr val="tx1"/>
                </a:solidFill>
              </a:defRPr>
            </a:lvl1pPr>
            <a:lvl2pPr>
              <a:lnSpc>
                <a:spcPct val="100000"/>
              </a:lnSpc>
              <a:spcBef>
                <a:spcPts val="450"/>
              </a:spcBef>
              <a:defRPr sz="1350">
                <a:solidFill>
                  <a:schemeClr val="bg2">
                    <a:lumMod val="50000"/>
                  </a:schemeClr>
                </a:solidFill>
              </a:defRPr>
            </a:lvl2pPr>
            <a:lvl3pPr>
              <a:lnSpc>
                <a:spcPct val="100000"/>
              </a:lnSpc>
              <a:spcBef>
                <a:spcPts val="450"/>
              </a:spcBef>
              <a:defRPr sz="1200">
                <a:solidFill>
                  <a:schemeClr val="tx1">
                    <a:lumMod val="60000"/>
                    <a:lumOff val="40000"/>
                  </a:schemeClr>
                </a:solidFill>
              </a:defRPr>
            </a:lvl3pPr>
            <a:lvl4pPr>
              <a:lnSpc>
                <a:spcPct val="100000"/>
              </a:lnSpc>
              <a:spcBef>
                <a:spcPts val="450"/>
              </a:spcBef>
              <a:defRPr sz="1050">
                <a:solidFill>
                  <a:schemeClr val="tx1">
                    <a:lumMod val="40000"/>
                    <a:lumOff val="60000"/>
                  </a:schemeClr>
                </a:solidFill>
              </a:defRPr>
            </a:lvl4pPr>
            <a:lvl5pPr>
              <a:lnSpc>
                <a:spcPct val="100000"/>
              </a:lnSpc>
              <a:spcBef>
                <a:spcPts val="450"/>
              </a:spcBef>
              <a:defRPr sz="1050">
                <a:solidFill>
                  <a:schemeClr val="tx1">
                    <a:lumMod val="40000"/>
                    <a:lumOff val="60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7"/>
          <p:cNvSpPr>
            <a:spLocks noGrp="1"/>
          </p:cNvSpPr>
          <p:nvPr>
            <p:ph type="body" sz="quarter" idx="13"/>
          </p:nvPr>
        </p:nvSpPr>
        <p:spPr>
          <a:xfrm>
            <a:off x="342900" y="721551"/>
            <a:ext cx="8524875" cy="353893"/>
          </a:xfrm>
        </p:spPr>
        <p:txBody>
          <a:bodyPr>
            <a:noAutofit/>
          </a:bodyPr>
          <a:lstStyle>
            <a:lvl1pPr marL="0" indent="0">
              <a:buFont typeface="Arial" panose="020B0604020202020204" pitchFamily="34" charset="0"/>
              <a:buNone/>
              <a:defRPr sz="1200" spc="0" baseline="0">
                <a:solidFill>
                  <a:schemeClr val="bg2">
                    <a:lumMod val="75000"/>
                  </a:schemeClr>
                </a:solidFill>
              </a:defRPr>
            </a:lvl1pPr>
            <a:lvl2pPr marL="342892" indent="0">
              <a:buFont typeface="Arial" panose="020B0604020202020204" pitchFamily="34" charset="0"/>
              <a:buNone/>
              <a:defRPr sz="1200" spc="-38" baseline="0">
                <a:solidFill>
                  <a:schemeClr val="bg2"/>
                </a:solidFill>
              </a:defRPr>
            </a:lvl2pPr>
            <a:lvl3pPr marL="685784" indent="0">
              <a:buFont typeface="Arial" panose="020B0604020202020204" pitchFamily="34" charset="0"/>
              <a:buNone/>
              <a:defRPr sz="1050" spc="-38" baseline="0">
                <a:solidFill>
                  <a:schemeClr val="bg2"/>
                </a:solidFill>
              </a:defRPr>
            </a:lvl3pPr>
            <a:lvl4pPr marL="1028675" indent="0">
              <a:buFont typeface="Arial" panose="020B0604020202020204" pitchFamily="34" charset="0"/>
              <a:buNone/>
              <a:defRPr sz="900" spc="-38" baseline="0">
                <a:solidFill>
                  <a:schemeClr val="bg2"/>
                </a:solidFill>
              </a:defRPr>
            </a:lvl4pPr>
            <a:lvl5pPr marL="1371566" indent="0">
              <a:buFont typeface="Arial" panose="020B0604020202020204" pitchFamily="34" charset="0"/>
              <a:buNone/>
              <a:defRPr sz="900" spc="-38" baseline="0">
                <a:solidFill>
                  <a:schemeClr val="bg2"/>
                </a:solidFill>
              </a:defRPr>
            </a:lvl5pPr>
          </a:lstStyle>
          <a:p>
            <a:pPr lvl="0"/>
            <a:r>
              <a:rPr lang="en-US"/>
              <a:t>Edit Master text styles</a:t>
            </a:r>
          </a:p>
        </p:txBody>
      </p:sp>
      <p:sp>
        <p:nvSpPr>
          <p:cNvPr id="5" name="Picture Placeholder 4"/>
          <p:cNvSpPr>
            <a:spLocks noGrp="1"/>
          </p:cNvSpPr>
          <p:nvPr>
            <p:ph type="pic" sz="quarter" idx="14"/>
          </p:nvPr>
        </p:nvSpPr>
        <p:spPr>
          <a:xfrm>
            <a:off x="4900612" y="0"/>
            <a:ext cx="4243388" cy="6858000"/>
          </a:xfrm>
        </p:spPr>
        <p:txBody>
          <a:bodyPr vert="horz" lIns="91440" tIns="45720" rIns="91440" bIns="640080" rtlCol="0" anchor="b">
            <a:normAutofit/>
          </a:bodyPr>
          <a:lstStyle>
            <a:lvl1pPr>
              <a:defRPr lang="en-US">
                <a:solidFill>
                  <a:schemeClr val="accent1"/>
                </a:solidFill>
              </a:defRPr>
            </a:lvl1pPr>
          </a:lstStyle>
          <a:p>
            <a:pPr marL="0" lvl="0" indent="0" algn="ctr">
              <a:buNone/>
            </a:pPr>
            <a:r>
              <a:rPr lang="en-US" dirty="0"/>
              <a:t>Click icon to add picture</a:t>
            </a:r>
          </a:p>
        </p:txBody>
      </p:sp>
      <p:sp>
        <p:nvSpPr>
          <p:cNvPr id="7" name="Slide Number Placeholder 6"/>
          <p:cNvSpPr>
            <a:spLocks noGrp="1"/>
          </p:cNvSpPr>
          <p:nvPr>
            <p:ph type="sldNum" sz="quarter" idx="16"/>
          </p:nvPr>
        </p:nvSpPr>
        <p:spPr/>
        <p:txBody>
          <a:body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2733055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amp; Square Imag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Picture Placeholder 6"/>
          <p:cNvSpPr>
            <a:spLocks noGrp="1"/>
          </p:cNvSpPr>
          <p:nvPr>
            <p:ph type="pic" sz="quarter" idx="13"/>
          </p:nvPr>
        </p:nvSpPr>
        <p:spPr>
          <a:xfrm>
            <a:off x="4572000" y="1270000"/>
            <a:ext cx="4229100" cy="4775200"/>
          </a:xfrm>
          <a:ln w="3175">
            <a:noFill/>
          </a:ln>
        </p:spPr>
        <p:txBody>
          <a:bodyPr/>
          <a:lstStyle/>
          <a:p>
            <a:r>
              <a:rPr lang="en-US" dirty="0"/>
              <a:t>Click icon to add picture</a:t>
            </a:r>
          </a:p>
        </p:txBody>
      </p:sp>
      <p:sp>
        <p:nvSpPr>
          <p:cNvPr id="4" name="Slide Number Placeholder 3"/>
          <p:cNvSpPr>
            <a:spLocks noGrp="1"/>
          </p:cNvSpPr>
          <p:nvPr>
            <p:ph type="sldNum" sz="quarter" idx="15"/>
          </p:nvPr>
        </p:nvSpPr>
        <p:spPr/>
        <p:txBody>
          <a:body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2954583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Site Details">
    <p:spTree>
      <p:nvGrpSpPr>
        <p:cNvPr id="1" name=""/>
        <p:cNvGrpSpPr/>
        <p:nvPr/>
      </p:nvGrpSpPr>
      <p:grpSpPr>
        <a:xfrm>
          <a:off x="0" y="0"/>
          <a:ext cx="0" cy="0"/>
          <a:chOff x="0" y="0"/>
          <a:chExt cx="0" cy="0"/>
        </a:xfrm>
      </p:grpSpPr>
      <p:sp>
        <p:nvSpPr>
          <p:cNvPr id="7" name="Rectangle 6"/>
          <p:cNvSpPr/>
          <p:nvPr userDrawn="1"/>
        </p:nvSpPr>
        <p:spPr bwMode="ltGray">
          <a:xfrm>
            <a:off x="4886325" y="0"/>
            <a:ext cx="4257675"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 name="Title 1"/>
          <p:cNvSpPr>
            <a:spLocks noGrp="1"/>
          </p:cNvSpPr>
          <p:nvPr>
            <p:ph type="title"/>
          </p:nvPr>
        </p:nvSpPr>
        <p:spPr>
          <a:xfrm>
            <a:off x="342900" y="365125"/>
            <a:ext cx="8524875" cy="274638"/>
          </a:xfrm>
        </p:spPr>
        <p:txBody>
          <a:bodyPr/>
          <a:lstStyle/>
          <a:p>
            <a:r>
              <a:rPr lang="en-US"/>
              <a:t>Click to edit Master title style</a:t>
            </a:r>
            <a:endParaRPr lang="en-US" dirty="0"/>
          </a:p>
        </p:txBody>
      </p:sp>
      <p:sp>
        <p:nvSpPr>
          <p:cNvPr id="3" name="Content Placeholder 2"/>
          <p:cNvSpPr>
            <a:spLocks noGrp="1"/>
          </p:cNvSpPr>
          <p:nvPr>
            <p:ph idx="1"/>
          </p:nvPr>
        </p:nvSpPr>
        <p:spPr>
          <a:xfrm>
            <a:off x="342900" y="3433058"/>
            <a:ext cx="4295775" cy="2839556"/>
          </a:xfrm>
        </p:spPr>
        <p:txBody>
          <a:bodyPr>
            <a:noAutofit/>
          </a:bodyPr>
          <a:lstStyle>
            <a:lvl1pPr>
              <a:lnSpc>
                <a:spcPct val="100000"/>
              </a:lnSpc>
              <a:spcBef>
                <a:spcPts val="900"/>
              </a:spcBef>
              <a:buClr>
                <a:schemeClr val="accent1"/>
              </a:buClr>
              <a:defRPr sz="1350">
                <a:solidFill>
                  <a:schemeClr val="tx1"/>
                </a:solidFill>
              </a:defRPr>
            </a:lvl1pPr>
            <a:lvl2pPr>
              <a:lnSpc>
                <a:spcPct val="100000"/>
              </a:lnSpc>
              <a:spcBef>
                <a:spcPts val="450"/>
              </a:spcBef>
              <a:defRPr sz="1200">
                <a:solidFill>
                  <a:schemeClr val="bg2">
                    <a:lumMod val="75000"/>
                  </a:schemeClr>
                </a:solidFill>
              </a:defRPr>
            </a:lvl2pPr>
            <a:lvl3pPr>
              <a:lnSpc>
                <a:spcPct val="100000"/>
              </a:lnSpc>
              <a:spcBef>
                <a:spcPts val="450"/>
              </a:spcBef>
              <a:defRPr sz="1050">
                <a:solidFill>
                  <a:schemeClr val="tx1">
                    <a:lumMod val="60000"/>
                    <a:lumOff val="40000"/>
                  </a:schemeClr>
                </a:solidFill>
              </a:defRPr>
            </a:lvl3pPr>
            <a:lvl4pPr>
              <a:lnSpc>
                <a:spcPct val="100000"/>
              </a:lnSpc>
              <a:spcBef>
                <a:spcPts val="450"/>
              </a:spcBef>
              <a:defRPr sz="900">
                <a:solidFill>
                  <a:schemeClr val="tx1">
                    <a:lumMod val="40000"/>
                    <a:lumOff val="60000"/>
                  </a:schemeClr>
                </a:solidFill>
              </a:defRPr>
            </a:lvl4pPr>
            <a:lvl5pPr>
              <a:lnSpc>
                <a:spcPct val="100000"/>
              </a:lnSpc>
              <a:spcBef>
                <a:spcPts val="450"/>
              </a:spcBef>
              <a:defRPr sz="900">
                <a:solidFill>
                  <a:schemeClr val="tx1">
                    <a:lumMod val="40000"/>
                    <a:lumOff val="60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7"/>
          <p:cNvSpPr>
            <a:spLocks noGrp="1"/>
          </p:cNvSpPr>
          <p:nvPr>
            <p:ph type="body" sz="quarter" idx="13"/>
          </p:nvPr>
        </p:nvSpPr>
        <p:spPr>
          <a:xfrm>
            <a:off x="342900" y="721551"/>
            <a:ext cx="8524875" cy="353893"/>
          </a:xfrm>
        </p:spPr>
        <p:txBody>
          <a:bodyPr>
            <a:noAutofit/>
          </a:bodyPr>
          <a:lstStyle>
            <a:lvl1pPr marL="0" indent="0">
              <a:buFont typeface="Arial" panose="020B0604020202020204" pitchFamily="34" charset="0"/>
              <a:buNone/>
              <a:defRPr sz="1200" spc="0" baseline="0">
                <a:solidFill>
                  <a:schemeClr val="bg2">
                    <a:lumMod val="75000"/>
                  </a:schemeClr>
                </a:solidFill>
              </a:defRPr>
            </a:lvl1pPr>
            <a:lvl2pPr marL="342892" indent="0">
              <a:buFont typeface="Arial" panose="020B0604020202020204" pitchFamily="34" charset="0"/>
              <a:buNone/>
              <a:defRPr sz="1200" spc="-38" baseline="0">
                <a:solidFill>
                  <a:schemeClr val="bg2"/>
                </a:solidFill>
              </a:defRPr>
            </a:lvl2pPr>
            <a:lvl3pPr marL="685784" indent="0">
              <a:buFont typeface="Arial" panose="020B0604020202020204" pitchFamily="34" charset="0"/>
              <a:buNone/>
              <a:defRPr sz="1050" spc="-38" baseline="0">
                <a:solidFill>
                  <a:schemeClr val="bg2"/>
                </a:solidFill>
              </a:defRPr>
            </a:lvl3pPr>
            <a:lvl4pPr marL="1028675" indent="0">
              <a:buFont typeface="Arial" panose="020B0604020202020204" pitchFamily="34" charset="0"/>
              <a:buNone/>
              <a:defRPr sz="900" spc="-38" baseline="0">
                <a:solidFill>
                  <a:schemeClr val="bg2"/>
                </a:solidFill>
              </a:defRPr>
            </a:lvl4pPr>
            <a:lvl5pPr marL="1371566" indent="0">
              <a:buFont typeface="Arial" panose="020B0604020202020204" pitchFamily="34" charset="0"/>
              <a:buNone/>
              <a:defRPr sz="900" spc="-38" baseline="0">
                <a:solidFill>
                  <a:schemeClr val="bg2"/>
                </a:solidFill>
              </a:defRPr>
            </a:lvl5pPr>
          </a:lstStyle>
          <a:p>
            <a:pPr lvl="0"/>
            <a:r>
              <a:rPr lang="en-US"/>
              <a:t>Edit Master text styles</a:t>
            </a:r>
          </a:p>
        </p:txBody>
      </p:sp>
      <p:sp>
        <p:nvSpPr>
          <p:cNvPr id="5" name="Picture Placeholder 4"/>
          <p:cNvSpPr>
            <a:spLocks noGrp="1"/>
          </p:cNvSpPr>
          <p:nvPr>
            <p:ph type="pic" sz="quarter" idx="14"/>
          </p:nvPr>
        </p:nvSpPr>
        <p:spPr>
          <a:xfrm>
            <a:off x="342900" y="1346200"/>
            <a:ext cx="4229100" cy="1854200"/>
          </a:xfrm>
        </p:spPr>
        <p:txBody>
          <a:bodyPr vert="horz" lIns="91440" tIns="45720" rIns="91440" bIns="640080" rtlCol="0" anchor="b">
            <a:normAutofit/>
          </a:bodyPr>
          <a:lstStyle>
            <a:lvl1pPr>
              <a:defRPr lang="en-US">
                <a:solidFill>
                  <a:schemeClr val="accent1"/>
                </a:solidFill>
              </a:defRPr>
            </a:lvl1pPr>
          </a:lstStyle>
          <a:p>
            <a:pPr marL="0" lvl="0" indent="0" algn="ctr">
              <a:buNone/>
            </a:pPr>
            <a:r>
              <a:rPr lang="en-US" dirty="0"/>
              <a:t>Click icon to add picture</a:t>
            </a:r>
          </a:p>
        </p:txBody>
      </p:sp>
      <p:sp>
        <p:nvSpPr>
          <p:cNvPr id="9" name="Slide Number Placeholder 8"/>
          <p:cNvSpPr>
            <a:spLocks noGrp="1"/>
          </p:cNvSpPr>
          <p:nvPr>
            <p:ph type="sldNum" sz="quarter" idx="16"/>
          </p:nvPr>
        </p:nvSpPr>
        <p:spPr/>
        <p:txBody>
          <a:bodyPr/>
          <a:lstStyle>
            <a:lvl1pPr>
              <a:defRPr>
                <a:solidFill>
                  <a:schemeClr val="bg1"/>
                </a:solidFill>
              </a:defRPr>
            </a:lvl1p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2214486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cxnSp>
        <p:nvCxnSpPr>
          <p:cNvPr id="4" name="Straight Connector 3"/>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baseline="0">
                <a:solidFill>
                  <a:srgbClr val="AB1500"/>
                </a:solidFill>
              </a:defRPr>
            </a:lvl1pPr>
          </a:lstStyle>
          <a:p>
            <a:r>
              <a:rPr lang="en-US"/>
              <a:t>Click to edit Master title style</a:t>
            </a:r>
            <a:endParaRPr lang="en-CA"/>
          </a:p>
        </p:txBody>
      </p:sp>
      <p:sp>
        <p:nvSpPr>
          <p:cNvPr id="3" name="Content Placeholder 2"/>
          <p:cNvSpPr>
            <a:spLocks noGrp="1"/>
          </p:cNvSpPr>
          <p:nvPr>
            <p:ph idx="1"/>
          </p:nvPr>
        </p:nvSpPr>
        <p:spPr/>
        <p:txBody>
          <a:bodyPr/>
          <a:lstStyle>
            <a:lvl1pPr marL="381000" indent="-381000">
              <a:defRPr>
                <a:solidFill>
                  <a:srgbClr val="424242"/>
                </a:solidFill>
              </a:defRPr>
            </a:lvl1pPr>
            <a:lvl2pPr>
              <a:defRPr>
                <a:solidFill>
                  <a:srgbClr val="424242"/>
                </a:solidFill>
              </a:defRPr>
            </a:lvl2pPr>
            <a:lvl3pPr>
              <a:defRPr>
                <a:solidFill>
                  <a:srgbClr val="424242"/>
                </a:solidFill>
              </a:defRPr>
            </a:lvl3pPr>
            <a:lvl4pPr>
              <a:defRPr>
                <a:solidFill>
                  <a:srgbClr val="424242"/>
                </a:solidFill>
              </a:defRPr>
            </a:lvl4pPr>
            <a:lvl5pPr>
              <a:defRPr>
                <a:solidFill>
                  <a:srgbClr val="42424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5465811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DA26299E-3FD4-4447-B165-1FCD2D94DE44}" type="slidenum">
              <a:rPr lang="en-US" smtClean="0"/>
              <a:pPr/>
              <a:t>‹#›</a:t>
            </a:fld>
            <a:endParaRPr lang="en-US" dirty="0"/>
          </a:p>
        </p:txBody>
      </p:sp>
    </p:spTree>
    <p:extLst>
      <p:ext uri="{BB962C8B-B14F-4D97-AF65-F5344CB8AC3E}">
        <p14:creationId xmlns:p14="http://schemas.microsoft.com/office/powerpoint/2010/main" val="127347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blank" preserve="1">
  <p:cSld name="Grid">
    <p:spTree>
      <p:nvGrpSpPr>
        <p:cNvPr id="1" name=""/>
        <p:cNvGrpSpPr/>
        <p:nvPr/>
      </p:nvGrpSpPr>
      <p:grpSpPr>
        <a:xfrm>
          <a:off x="0" y="0"/>
          <a:ext cx="0" cy="0"/>
          <a:chOff x="0" y="0"/>
          <a:chExt cx="0" cy="0"/>
        </a:xfrm>
      </p:grpSpPr>
      <p:sp>
        <p:nvSpPr>
          <p:cNvPr id="3" name="Rectangle 2"/>
          <p:cNvSpPr/>
          <p:nvPr userDrawn="1"/>
        </p:nvSpPr>
        <p:spPr>
          <a:xfrm>
            <a:off x="2298802" y="5178708"/>
            <a:ext cx="2253140" cy="16792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5" name="Rectangle 4"/>
          <p:cNvSpPr/>
          <p:nvPr userDrawn="1"/>
        </p:nvSpPr>
        <p:spPr>
          <a:xfrm>
            <a:off x="4597603" y="5178708"/>
            <a:ext cx="2253140" cy="1679293"/>
          </a:xfrm>
          <a:prstGeom prst="rect">
            <a:avLst/>
          </a:prstGeom>
          <a:solidFill>
            <a:schemeClr val="tx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en-US" sz="1350" dirty="0"/>
          </a:p>
        </p:txBody>
      </p:sp>
      <p:sp>
        <p:nvSpPr>
          <p:cNvPr id="6" name="Rectangle 5"/>
          <p:cNvSpPr/>
          <p:nvPr userDrawn="1"/>
        </p:nvSpPr>
        <p:spPr>
          <a:xfrm>
            <a:off x="6890860" y="5178708"/>
            <a:ext cx="2253140" cy="1679293"/>
          </a:xfrm>
          <a:prstGeom prst="rect">
            <a:avLst/>
          </a:prstGeom>
          <a:solidFill>
            <a:schemeClr val="tx2">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en-US" sz="1350" dirty="0"/>
          </a:p>
        </p:txBody>
      </p:sp>
      <p:sp>
        <p:nvSpPr>
          <p:cNvPr id="7" name="Rectangle 6"/>
          <p:cNvSpPr/>
          <p:nvPr userDrawn="1"/>
        </p:nvSpPr>
        <p:spPr>
          <a:xfrm>
            <a:off x="0" y="1"/>
            <a:ext cx="2253140" cy="1679293"/>
          </a:xfrm>
          <a:prstGeom prst="rect">
            <a:avLst/>
          </a:prstGeom>
          <a:solidFill>
            <a:schemeClr val="tx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8" name="Rectangle 7"/>
          <p:cNvSpPr/>
          <p:nvPr userDrawn="1"/>
        </p:nvSpPr>
        <p:spPr>
          <a:xfrm>
            <a:off x="0" y="1726237"/>
            <a:ext cx="2253140" cy="167929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9" name="Rectangle 8"/>
          <p:cNvSpPr/>
          <p:nvPr userDrawn="1"/>
        </p:nvSpPr>
        <p:spPr>
          <a:xfrm>
            <a:off x="0" y="3452473"/>
            <a:ext cx="2253140" cy="16792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10" name="Rectangle 9"/>
          <p:cNvSpPr/>
          <p:nvPr userDrawn="1"/>
        </p:nvSpPr>
        <p:spPr>
          <a:xfrm>
            <a:off x="0" y="5178708"/>
            <a:ext cx="2253140" cy="167929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11" name="Rectangle 10"/>
          <p:cNvSpPr/>
          <p:nvPr userDrawn="1"/>
        </p:nvSpPr>
        <p:spPr>
          <a:xfrm>
            <a:off x="2298802" y="1"/>
            <a:ext cx="2253140" cy="167929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12" name="Rectangle 11"/>
          <p:cNvSpPr/>
          <p:nvPr userDrawn="1"/>
        </p:nvSpPr>
        <p:spPr>
          <a:xfrm>
            <a:off x="2298802" y="1726237"/>
            <a:ext cx="2253140" cy="1679293"/>
          </a:xfrm>
          <a:prstGeom prst="rect">
            <a:avLst/>
          </a:prstGeom>
          <a:solidFill>
            <a:schemeClr val="tx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13" name="Rectangle 12"/>
          <p:cNvSpPr/>
          <p:nvPr userDrawn="1"/>
        </p:nvSpPr>
        <p:spPr>
          <a:xfrm>
            <a:off x="2298802" y="3452473"/>
            <a:ext cx="2253140" cy="1679293"/>
          </a:xfrm>
          <a:prstGeom prst="rect">
            <a:avLst/>
          </a:prstGeom>
          <a:solidFill>
            <a:schemeClr val="tx2">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14" name="Rectangle 13"/>
          <p:cNvSpPr/>
          <p:nvPr userDrawn="1"/>
        </p:nvSpPr>
        <p:spPr>
          <a:xfrm>
            <a:off x="6890860" y="1"/>
            <a:ext cx="2253140" cy="1679293"/>
          </a:xfrm>
          <a:prstGeom prst="rect">
            <a:avLst/>
          </a:prstGeom>
          <a:solidFill>
            <a:schemeClr val="tx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en-US" sz="1350" dirty="0"/>
          </a:p>
        </p:txBody>
      </p:sp>
      <p:sp>
        <p:nvSpPr>
          <p:cNvPr id="15" name="Rectangle 14"/>
          <p:cNvSpPr/>
          <p:nvPr userDrawn="1"/>
        </p:nvSpPr>
        <p:spPr>
          <a:xfrm>
            <a:off x="6890860" y="1726237"/>
            <a:ext cx="2253140" cy="1679293"/>
          </a:xfrm>
          <a:prstGeom prst="rect">
            <a:avLst/>
          </a:prstGeom>
          <a:solidFill>
            <a:schemeClr val="tx2">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16" name="Rectangle 15"/>
          <p:cNvSpPr/>
          <p:nvPr userDrawn="1"/>
        </p:nvSpPr>
        <p:spPr>
          <a:xfrm>
            <a:off x="6890860" y="3452473"/>
            <a:ext cx="2253140" cy="16792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17" name="Rectangle 16"/>
          <p:cNvSpPr/>
          <p:nvPr userDrawn="1"/>
        </p:nvSpPr>
        <p:spPr>
          <a:xfrm>
            <a:off x="4597603" y="1"/>
            <a:ext cx="2253140" cy="16792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lvl="0" algn="ctr"/>
            <a:endParaRPr lang="en-US" sz="1350" dirty="0"/>
          </a:p>
        </p:txBody>
      </p:sp>
      <p:sp>
        <p:nvSpPr>
          <p:cNvPr id="18" name="Rectangle 17"/>
          <p:cNvSpPr/>
          <p:nvPr userDrawn="1"/>
        </p:nvSpPr>
        <p:spPr>
          <a:xfrm>
            <a:off x="4597603" y="3458765"/>
            <a:ext cx="2253140" cy="167929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19" name="Rectangle 18"/>
          <p:cNvSpPr/>
          <p:nvPr userDrawn="1"/>
        </p:nvSpPr>
        <p:spPr>
          <a:xfrm>
            <a:off x="4597603" y="1729383"/>
            <a:ext cx="2253140" cy="167614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209" name="Slide Number Placeholder 2"/>
          <p:cNvSpPr>
            <a:spLocks noGrp="1"/>
          </p:cNvSpPr>
          <p:nvPr>
            <p:ph type="sldNum" sz="quarter" idx="11"/>
          </p:nvPr>
        </p:nvSpPr>
        <p:spPr>
          <a:xfrm>
            <a:off x="8522153" y="6356351"/>
            <a:ext cx="364672" cy="365125"/>
          </a:xfrm>
        </p:spPr>
        <p:txBody>
          <a:bodyPr/>
          <a:lstStyle>
            <a:lvl1pPr>
              <a:defRPr>
                <a:solidFill>
                  <a:schemeClr val="bg2">
                    <a:lumMod val="40000"/>
                    <a:lumOff val="60000"/>
                  </a:schemeClr>
                </a:solidFill>
              </a:defRPr>
            </a:lvl1pPr>
          </a:lstStyle>
          <a:p>
            <a:fld id="{DA26299E-3FD4-4447-B165-1FCD2D94DE44}" type="slidenum">
              <a:rPr lang="en-US" smtClean="0"/>
              <a:pPr/>
              <a:t>‹#›</a:t>
            </a:fld>
            <a:endParaRPr lang="en-US" dirty="0"/>
          </a:p>
        </p:txBody>
      </p:sp>
      <p:grpSp>
        <p:nvGrpSpPr>
          <p:cNvPr id="131" name="Group 130">
            <a:extLst>
              <a:ext uri="{FF2B5EF4-FFF2-40B4-BE49-F238E27FC236}">
                <a16:creationId xmlns:a16="http://schemas.microsoft.com/office/drawing/2014/main" id="{B5BAE0AB-F864-41F3-B339-314DAA222764}"/>
              </a:ext>
            </a:extLst>
          </p:cNvPr>
          <p:cNvGrpSpPr/>
          <p:nvPr userDrawn="1"/>
        </p:nvGrpSpPr>
        <p:grpSpPr>
          <a:xfrm>
            <a:off x="4918866" y="2115048"/>
            <a:ext cx="1615749" cy="910185"/>
            <a:chOff x="342306" y="4542399"/>
            <a:chExt cx="2154332" cy="910185"/>
          </a:xfrm>
        </p:grpSpPr>
        <p:grpSp>
          <p:nvGrpSpPr>
            <p:cNvPr id="132" name="Group 131">
              <a:extLst>
                <a:ext uri="{FF2B5EF4-FFF2-40B4-BE49-F238E27FC236}">
                  <a16:creationId xmlns:a16="http://schemas.microsoft.com/office/drawing/2014/main" id="{76870AEA-21EE-4ABF-90A5-F7E221FDF355}"/>
                </a:ext>
              </a:extLst>
            </p:cNvPr>
            <p:cNvGrpSpPr/>
            <p:nvPr userDrawn="1"/>
          </p:nvGrpSpPr>
          <p:grpSpPr>
            <a:xfrm>
              <a:off x="342306" y="4542399"/>
              <a:ext cx="2057650" cy="910185"/>
              <a:chOff x="342306" y="4542399"/>
              <a:chExt cx="2057650" cy="910185"/>
            </a:xfrm>
          </p:grpSpPr>
          <p:grpSp>
            <p:nvGrpSpPr>
              <p:cNvPr id="136" name="Group 135">
                <a:extLst>
                  <a:ext uri="{FF2B5EF4-FFF2-40B4-BE49-F238E27FC236}">
                    <a16:creationId xmlns:a16="http://schemas.microsoft.com/office/drawing/2014/main" id="{8E459950-BE00-4E03-822E-07694B454536}"/>
                  </a:ext>
                </a:extLst>
              </p:cNvPr>
              <p:cNvGrpSpPr/>
              <p:nvPr userDrawn="1"/>
            </p:nvGrpSpPr>
            <p:grpSpPr bwMode="white">
              <a:xfrm>
                <a:off x="1079199" y="4878854"/>
                <a:ext cx="1320757" cy="231412"/>
                <a:chOff x="6989763" y="3648075"/>
                <a:chExt cx="3932237" cy="688975"/>
              </a:xfrm>
              <a:solidFill>
                <a:srgbClr val="FFFFFF"/>
              </a:solidFill>
            </p:grpSpPr>
            <p:sp>
              <p:nvSpPr>
                <p:cNvPr id="203" name="Freeform 5">
                  <a:extLst>
                    <a:ext uri="{FF2B5EF4-FFF2-40B4-BE49-F238E27FC236}">
                      <a16:creationId xmlns:a16="http://schemas.microsoft.com/office/drawing/2014/main" id="{5420AAC5-8430-4814-AC4D-DBD972F6068E}"/>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04" name="Freeform 6">
                  <a:extLst>
                    <a:ext uri="{FF2B5EF4-FFF2-40B4-BE49-F238E27FC236}">
                      <a16:creationId xmlns:a16="http://schemas.microsoft.com/office/drawing/2014/main" id="{D7EA3E48-1CB1-4464-A8B8-E3864FA33359}"/>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05" name="Freeform 7">
                  <a:extLst>
                    <a:ext uri="{FF2B5EF4-FFF2-40B4-BE49-F238E27FC236}">
                      <a16:creationId xmlns:a16="http://schemas.microsoft.com/office/drawing/2014/main" id="{62693FE1-360B-453B-A43E-6764662DD5A6}"/>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06" name="Freeform 8">
                  <a:extLst>
                    <a:ext uri="{FF2B5EF4-FFF2-40B4-BE49-F238E27FC236}">
                      <a16:creationId xmlns:a16="http://schemas.microsoft.com/office/drawing/2014/main" id="{1BE7C8BA-0B1D-4813-9F4B-1F942D48CE02}"/>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07" name="Freeform 9">
                  <a:extLst>
                    <a:ext uri="{FF2B5EF4-FFF2-40B4-BE49-F238E27FC236}">
                      <a16:creationId xmlns:a16="http://schemas.microsoft.com/office/drawing/2014/main" id="{F5359AF5-28D4-4AEC-A18A-CDD8961E7E6F}"/>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08" name="Freeform 10">
                  <a:extLst>
                    <a:ext uri="{FF2B5EF4-FFF2-40B4-BE49-F238E27FC236}">
                      <a16:creationId xmlns:a16="http://schemas.microsoft.com/office/drawing/2014/main" id="{5DEC0E14-7D60-497C-995B-47C2DB113312}"/>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10" name="Freeform 11">
                  <a:extLst>
                    <a:ext uri="{FF2B5EF4-FFF2-40B4-BE49-F238E27FC236}">
                      <a16:creationId xmlns:a16="http://schemas.microsoft.com/office/drawing/2014/main" id="{E6E99AC2-C756-40F3-9526-0FF9519FAA37}"/>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11" name="Freeform 12">
                  <a:extLst>
                    <a:ext uri="{FF2B5EF4-FFF2-40B4-BE49-F238E27FC236}">
                      <a16:creationId xmlns:a16="http://schemas.microsoft.com/office/drawing/2014/main" id="{966725D2-A55D-470A-BAAB-CB41D464A102}"/>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12" name="Freeform 13">
                  <a:extLst>
                    <a:ext uri="{FF2B5EF4-FFF2-40B4-BE49-F238E27FC236}">
                      <a16:creationId xmlns:a16="http://schemas.microsoft.com/office/drawing/2014/main" id="{7A57E2E1-0021-4865-9CA1-F19F08F54A04}"/>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sp>
              <p:nvSpPr>
                <p:cNvPr id="213" name="Oval 14">
                  <a:extLst>
                    <a:ext uri="{FF2B5EF4-FFF2-40B4-BE49-F238E27FC236}">
                      <a16:creationId xmlns:a16="http://schemas.microsoft.com/office/drawing/2014/main" id="{CBF81354-07A4-4B40-88C6-9C815112F1E4}"/>
                    </a:ext>
                  </a:extLst>
                </p:cNvPr>
                <p:cNvSpPr>
                  <a:spLocks noChangeArrowheads="1"/>
                </p:cNvSpPr>
                <p:nvPr userDrawn="1"/>
              </p:nvSpPr>
              <p:spPr bwMode="white">
                <a:xfrm>
                  <a:off x="9774238" y="3648075"/>
                  <a:ext cx="92075" cy="920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37" name="Group 136">
                <a:extLst>
                  <a:ext uri="{FF2B5EF4-FFF2-40B4-BE49-F238E27FC236}">
                    <a16:creationId xmlns:a16="http://schemas.microsoft.com/office/drawing/2014/main" id="{D8FC133E-4A76-4031-A0A7-097B03AC6493}"/>
                  </a:ext>
                </a:extLst>
              </p:cNvPr>
              <p:cNvGrpSpPr/>
              <p:nvPr userDrawn="1"/>
            </p:nvGrpSpPr>
            <p:grpSpPr bwMode="white">
              <a:xfrm>
                <a:off x="564121" y="4756749"/>
                <a:ext cx="419634" cy="481486"/>
                <a:chOff x="5456238" y="3284538"/>
                <a:chExt cx="1249362" cy="1433512"/>
              </a:xfrm>
              <a:solidFill>
                <a:srgbClr val="DD0031"/>
              </a:solidFill>
            </p:grpSpPr>
            <p:grpSp>
              <p:nvGrpSpPr>
                <p:cNvPr id="182" name="Group 181">
                  <a:extLst>
                    <a:ext uri="{FF2B5EF4-FFF2-40B4-BE49-F238E27FC236}">
                      <a16:creationId xmlns:a16="http://schemas.microsoft.com/office/drawing/2014/main" id="{1E9896BA-C60A-485C-842C-560D4707179A}"/>
                    </a:ext>
                  </a:extLst>
                </p:cNvPr>
                <p:cNvGrpSpPr/>
                <p:nvPr userDrawn="1"/>
              </p:nvGrpSpPr>
              <p:grpSpPr bwMode="white">
                <a:xfrm>
                  <a:off x="5456238" y="3284538"/>
                  <a:ext cx="1249362" cy="1433512"/>
                  <a:chOff x="5456238" y="3284538"/>
                  <a:chExt cx="1249362" cy="1433512"/>
                </a:xfrm>
                <a:grpFill/>
              </p:grpSpPr>
              <p:sp>
                <p:nvSpPr>
                  <p:cNvPr id="184" name="Oval 15">
                    <a:extLst>
                      <a:ext uri="{FF2B5EF4-FFF2-40B4-BE49-F238E27FC236}">
                        <a16:creationId xmlns:a16="http://schemas.microsoft.com/office/drawing/2014/main" id="{117011B8-3B5C-45B7-90DC-318F5BDAC16C}"/>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5" name="Oval 16">
                    <a:extLst>
                      <a:ext uri="{FF2B5EF4-FFF2-40B4-BE49-F238E27FC236}">
                        <a16:creationId xmlns:a16="http://schemas.microsoft.com/office/drawing/2014/main" id="{7511AD4D-092B-4FCB-AF4C-621020535C4E}"/>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6" name="Oval 17">
                    <a:extLst>
                      <a:ext uri="{FF2B5EF4-FFF2-40B4-BE49-F238E27FC236}">
                        <a16:creationId xmlns:a16="http://schemas.microsoft.com/office/drawing/2014/main" id="{67323395-D89E-4303-A9E9-5B475CE52C0A}"/>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7" name="Freeform 18">
                    <a:extLst>
                      <a:ext uri="{FF2B5EF4-FFF2-40B4-BE49-F238E27FC236}">
                        <a16:creationId xmlns:a16="http://schemas.microsoft.com/office/drawing/2014/main" id="{BFF12E52-311B-44D1-8202-9EEEA290D47D}"/>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8" name="Freeform 19">
                    <a:extLst>
                      <a:ext uri="{FF2B5EF4-FFF2-40B4-BE49-F238E27FC236}">
                        <a16:creationId xmlns:a16="http://schemas.microsoft.com/office/drawing/2014/main" id="{D37C5F22-178B-4C86-974F-A1A1D6F1E47B}"/>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9" name="Freeform 20">
                    <a:extLst>
                      <a:ext uri="{FF2B5EF4-FFF2-40B4-BE49-F238E27FC236}">
                        <a16:creationId xmlns:a16="http://schemas.microsoft.com/office/drawing/2014/main" id="{4A8A6A63-A2B0-423D-BCDB-EC08C938D216}"/>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0" name="Freeform 21">
                    <a:extLst>
                      <a:ext uri="{FF2B5EF4-FFF2-40B4-BE49-F238E27FC236}">
                        <a16:creationId xmlns:a16="http://schemas.microsoft.com/office/drawing/2014/main" id="{C0A06FF1-F9B2-4DC5-9288-3AD7743B7D1D}"/>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1" name="Oval 22">
                    <a:extLst>
                      <a:ext uri="{FF2B5EF4-FFF2-40B4-BE49-F238E27FC236}">
                        <a16:creationId xmlns:a16="http://schemas.microsoft.com/office/drawing/2014/main" id="{D2970D57-19B6-4992-A929-8E8D5B2B51B4}"/>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2" name="Oval 23">
                    <a:extLst>
                      <a:ext uri="{FF2B5EF4-FFF2-40B4-BE49-F238E27FC236}">
                        <a16:creationId xmlns:a16="http://schemas.microsoft.com/office/drawing/2014/main" id="{857F7639-221B-40F2-94D6-DFCA9A4F7807}"/>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3" name="Oval 24">
                    <a:extLst>
                      <a:ext uri="{FF2B5EF4-FFF2-40B4-BE49-F238E27FC236}">
                        <a16:creationId xmlns:a16="http://schemas.microsoft.com/office/drawing/2014/main" id="{9BC53E3C-954E-463E-AA2D-A9B36A8F4739}"/>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4" name="Freeform 25">
                    <a:extLst>
                      <a:ext uri="{FF2B5EF4-FFF2-40B4-BE49-F238E27FC236}">
                        <a16:creationId xmlns:a16="http://schemas.microsoft.com/office/drawing/2014/main" id="{440DA39B-A524-4946-B873-083DBB221108}"/>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5" name="Freeform 26">
                    <a:extLst>
                      <a:ext uri="{FF2B5EF4-FFF2-40B4-BE49-F238E27FC236}">
                        <a16:creationId xmlns:a16="http://schemas.microsoft.com/office/drawing/2014/main" id="{F79D452E-2641-4FA6-897B-7DA174CD865F}"/>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6" name="Freeform 27">
                    <a:extLst>
                      <a:ext uri="{FF2B5EF4-FFF2-40B4-BE49-F238E27FC236}">
                        <a16:creationId xmlns:a16="http://schemas.microsoft.com/office/drawing/2014/main" id="{A1328C4D-585A-4148-97BD-68A9ADA03771}"/>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7" name="Freeform 28">
                    <a:extLst>
                      <a:ext uri="{FF2B5EF4-FFF2-40B4-BE49-F238E27FC236}">
                        <a16:creationId xmlns:a16="http://schemas.microsoft.com/office/drawing/2014/main" id="{460B0AE5-1F21-45EC-9ECB-9A11724F2C71}"/>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8" name="Freeform 29">
                    <a:extLst>
                      <a:ext uri="{FF2B5EF4-FFF2-40B4-BE49-F238E27FC236}">
                        <a16:creationId xmlns:a16="http://schemas.microsoft.com/office/drawing/2014/main" id="{F360CA7F-2758-4764-B5CE-AC19368C2308}"/>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99" name="Freeform 30">
                    <a:extLst>
                      <a:ext uri="{FF2B5EF4-FFF2-40B4-BE49-F238E27FC236}">
                        <a16:creationId xmlns:a16="http://schemas.microsoft.com/office/drawing/2014/main" id="{A17FA7FC-56CA-431F-8EF8-E2B11F931DCA}"/>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0" name="Freeform 32">
                    <a:extLst>
                      <a:ext uri="{FF2B5EF4-FFF2-40B4-BE49-F238E27FC236}">
                        <a16:creationId xmlns:a16="http://schemas.microsoft.com/office/drawing/2014/main" id="{21B74D2F-F577-4F06-A8C1-E6145650E807}"/>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1" name="Freeform 33">
                    <a:extLst>
                      <a:ext uri="{FF2B5EF4-FFF2-40B4-BE49-F238E27FC236}">
                        <a16:creationId xmlns:a16="http://schemas.microsoft.com/office/drawing/2014/main" id="{B3DDB55A-1138-4CE9-AB4C-0DD8D971E34C}"/>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202" name="Freeform 34">
                    <a:extLst>
                      <a:ext uri="{FF2B5EF4-FFF2-40B4-BE49-F238E27FC236}">
                        <a16:creationId xmlns:a16="http://schemas.microsoft.com/office/drawing/2014/main" id="{8CDAF987-FF3B-4D03-81D0-5A45B91825A2}"/>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sp>
              <p:nvSpPr>
                <p:cNvPr id="183" name="Freeform 31">
                  <a:extLst>
                    <a:ext uri="{FF2B5EF4-FFF2-40B4-BE49-F238E27FC236}">
                      <a16:creationId xmlns:a16="http://schemas.microsoft.com/office/drawing/2014/main" id="{8A83FA39-57CC-4E00-A6E2-F495232A7C9A}"/>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91440" tIns="45720" rIns="91440" bIns="45720" numCol="1" anchor="t" anchorCtr="0" compatLnSpc="1">
                  <a:prstTxWarp prst="textNoShape">
                    <a:avLst/>
                  </a:prstTxWarp>
                </a:bodyPr>
                <a:lstStyle/>
                <a:p>
                  <a:endParaRPr lang="en-US" sz="1880" dirty="0"/>
                </a:p>
              </p:txBody>
            </p:sp>
          </p:grpSp>
          <p:grpSp>
            <p:nvGrpSpPr>
              <p:cNvPr id="138" name="Group 137">
                <a:extLst>
                  <a:ext uri="{FF2B5EF4-FFF2-40B4-BE49-F238E27FC236}">
                    <a16:creationId xmlns:a16="http://schemas.microsoft.com/office/drawing/2014/main" id="{F42AC6F1-B4E0-47D9-87C3-94B619945171}"/>
                  </a:ext>
                </a:extLst>
              </p:cNvPr>
              <p:cNvGrpSpPr/>
              <p:nvPr userDrawn="1"/>
            </p:nvGrpSpPr>
            <p:grpSpPr bwMode="white">
              <a:xfrm>
                <a:off x="342306" y="4542399"/>
                <a:ext cx="720896" cy="910185"/>
                <a:chOff x="4795838" y="2646363"/>
                <a:chExt cx="2146299" cy="2709862"/>
              </a:xfrm>
              <a:solidFill>
                <a:srgbClr val="A2ACAB"/>
              </a:solidFill>
            </p:grpSpPr>
            <p:sp>
              <p:nvSpPr>
                <p:cNvPr id="139" name="Oval 35">
                  <a:extLst>
                    <a:ext uri="{FF2B5EF4-FFF2-40B4-BE49-F238E27FC236}">
                      <a16:creationId xmlns:a16="http://schemas.microsoft.com/office/drawing/2014/main" id="{7495F8CB-ADCD-4A0C-AC0B-39F6C600293C}"/>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0" name="Oval 36">
                  <a:extLst>
                    <a:ext uri="{FF2B5EF4-FFF2-40B4-BE49-F238E27FC236}">
                      <a16:creationId xmlns:a16="http://schemas.microsoft.com/office/drawing/2014/main" id="{C33FEBDF-1B3D-4F32-AB40-67CE8174E785}"/>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1" name="Oval 37">
                  <a:extLst>
                    <a:ext uri="{FF2B5EF4-FFF2-40B4-BE49-F238E27FC236}">
                      <a16:creationId xmlns:a16="http://schemas.microsoft.com/office/drawing/2014/main" id="{3E08F35F-9D8A-486D-8A9E-B22A64E153B0}"/>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2" name="Oval 38">
                  <a:extLst>
                    <a:ext uri="{FF2B5EF4-FFF2-40B4-BE49-F238E27FC236}">
                      <a16:creationId xmlns:a16="http://schemas.microsoft.com/office/drawing/2014/main" id="{6052845B-DA72-4B05-81DD-4225C945F33E}"/>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3" name="Oval 39">
                  <a:extLst>
                    <a:ext uri="{FF2B5EF4-FFF2-40B4-BE49-F238E27FC236}">
                      <a16:creationId xmlns:a16="http://schemas.microsoft.com/office/drawing/2014/main" id="{F1094DBE-45BB-409C-ADE7-A7FB5B9299EE}"/>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4" name="Oval 40">
                  <a:extLst>
                    <a:ext uri="{FF2B5EF4-FFF2-40B4-BE49-F238E27FC236}">
                      <a16:creationId xmlns:a16="http://schemas.microsoft.com/office/drawing/2014/main" id="{F295984A-5A69-4CB9-B8D5-3AD5AF1A9C3F}"/>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5" name="Oval 41">
                  <a:extLst>
                    <a:ext uri="{FF2B5EF4-FFF2-40B4-BE49-F238E27FC236}">
                      <a16:creationId xmlns:a16="http://schemas.microsoft.com/office/drawing/2014/main" id="{BFBFEC6D-9064-462C-803A-C61713A3C392}"/>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6" name="Oval 42">
                  <a:extLst>
                    <a:ext uri="{FF2B5EF4-FFF2-40B4-BE49-F238E27FC236}">
                      <a16:creationId xmlns:a16="http://schemas.microsoft.com/office/drawing/2014/main" id="{E2188E19-82F0-4100-A06C-0E7034AA99EA}"/>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7" name="Freeform 43">
                  <a:extLst>
                    <a:ext uri="{FF2B5EF4-FFF2-40B4-BE49-F238E27FC236}">
                      <a16:creationId xmlns:a16="http://schemas.microsoft.com/office/drawing/2014/main" id="{EEE18203-33B8-4CA7-BFB7-E02E504F2DAC}"/>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8" name="Freeform 44">
                  <a:extLst>
                    <a:ext uri="{FF2B5EF4-FFF2-40B4-BE49-F238E27FC236}">
                      <a16:creationId xmlns:a16="http://schemas.microsoft.com/office/drawing/2014/main" id="{8B43B86F-B0DF-46C3-ACF3-1CC02727F2D8}"/>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49" name="Freeform 45">
                  <a:extLst>
                    <a:ext uri="{FF2B5EF4-FFF2-40B4-BE49-F238E27FC236}">
                      <a16:creationId xmlns:a16="http://schemas.microsoft.com/office/drawing/2014/main" id="{B24C9F2B-2095-4AC9-8D35-05502AA2329D}"/>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0" name="Freeform 46">
                  <a:extLst>
                    <a:ext uri="{FF2B5EF4-FFF2-40B4-BE49-F238E27FC236}">
                      <a16:creationId xmlns:a16="http://schemas.microsoft.com/office/drawing/2014/main" id="{91E53115-27D4-4832-8556-47393AAFFE06}"/>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1" name="Freeform 47">
                  <a:extLst>
                    <a:ext uri="{FF2B5EF4-FFF2-40B4-BE49-F238E27FC236}">
                      <a16:creationId xmlns:a16="http://schemas.microsoft.com/office/drawing/2014/main" id="{B4FA758A-2720-4956-B111-F860E0FB48B9}"/>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2" name="Oval 48">
                  <a:extLst>
                    <a:ext uri="{FF2B5EF4-FFF2-40B4-BE49-F238E27FC236}">
                      <a16:creationId xmlns:a16="http://schemas.microsoft.com/office/drawing/2014/main" id="{48315EA3-4E34-4B86-825B-B477A8B3C5F5}"/>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3" name="Oval 49">
                  <a:extLst>
                    <a:ext uri="{FF2B5EF4-FFF2-40B4-BE49-F238E27FC236}">
                      <a16:creationId xmlns:a16="http://schemas.microsoft.com/office/drawing/2014/main" id="{161F6BD2-CD78-44DC-9B6F-16600A9A0B59}"/>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4" name="Oval 50">
                  <a:extLst>
                    <a:ext uri="{FF2B5EF4-FFF2-40B4-BE49-F238E27FC236}">
                      <a16:creationId xmlns:a16="http://schemas.microsoft.com/office/drawing/2014/main" id="{86E204CC-E2C2-4377-AC0B-22A55356617E}"/>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5" name="Oval 51">
                  <a:extLst>
                    <a:ext uri="{FF2B5EF4-FFF2-40B4-BE49-F238E27FC236}">
                      <a16:creationId xmlns:a16="http://schemas.microsoft.com/office/drawing/2014/main" id="{1BFC5776-9729-439A-88E7-443D06A5D73E}"/>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6" name="Freeform 52">
                  <a:extLst>
                    <a:ext uri="{FF2B5EF4-FFF2-40B4-BE49-F238E27FC236}">
                      <a16:creationId xmlns:a16="http://schemas.microsoft.com/office/drawing/2014/main" id="{16961E45-C92A-4002-BA54-1CF4EEFC2198}"/>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7" name="Freeform 53">
                  <a:extLst>
                    <a:ext uri="{FF2B5EF4-FFF2-40B4-BE49-F238E27FC236}">
                      <a16:creationId xmlns:a16="http://schemas.microsoft.com/office/drawing/2014/main" id="{14CBBF5D-9911-4A97-A68C-8EE426F04853}"/>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8" name="Freeform 54">
                  <a:extLst>
                    <a:ext uri="{FF2B5EF4-FFF2-40B4-BE49-F238E27FC236}">
                      <a16:creationId xmlns:a16="http://schemas.microsoft.com/office/drawing/2014/main" id="{D44CCDD8-25D0-466B-911C-67CC0D38FCDE}"/>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59" name="Freeform 55">
                  <a:extLst>
                    <a:ext uri="{FF2B5EF4-FFF2-40B4-BE49-F238E27FC236}">
                      <a16:creationId xmlns:a16="http://schemas.microsoft.com/office/drawing/2014/main" id="{DFE589B8-E1DD-4A2D-9916-9A0483A865CA}"/>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0" name="Freeform 56">
                  <a:extLst>
                    <a:ext uri="{FF2B5EF4-FFF2-40B4-BE49-F238E27FC236}">
                      <a16:creationId xmlns:a16="http://schemas.microsoft.com/office/drawing/2014/main" id="{44EF9935-6469-4E0B-8C0D-B97921DA3D36}"/>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1" name="Freeform 57">
                  <a:extLst>
                    <a:ext uri="{FF2B5EF4-FFF2-40B4-BE49-F238E27FC236}">
                      <a16:creationId xmlns:a16="http://schemas.microsoft.com/office/drawing/2014/main" id="{958CF3C5-737A-4699-BBCE-870B09769760}"/>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2" name="Freeform 58">
                  <a:extLst>
                    <a:ext uri="{FF2B5EF4-FFF2-40B4-BE49-F238E27FC236}">
                      <a16:creationId xmlns:a16="http://schemas.microsoft.com/office/drawing/2014/main" id="{136B71E2-6363-4D8B-B2F8-6536C467864A}"/>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3" name="Freeform 59">
                  <a:extLst>
                    <a:ext uri="{FF2B5EF4-FFF2-40B4-BE49-F238E27FC236}">
                      <a16:creationId xmlns:a16="http://schemas.microsoft.com/office/drawing/2014/main" id="{B76B1713-FDF1-4170-B842-7328B6532792}"/>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4" name="Freeform 60">
                  <a:extLst>
                    <a:ext uri="{FF2B5EF4-FFF2-40B4-BE49-F238E27FC236}">
                      <a16:creationId xmlns:a16="http://schemas.microsoft.com/office/drawing/2014/main" id="{C1DD7749-49C2-44AB-BFE4-D946B7A3A58F}"/>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5" name="Freeform 61">
                  <a:extLst>
                    <a:ext uri="{FF2B5EF4-FFF2-40B4-BE49-F238E27FC236}">
                      <a16:creationId xmlns:a16="http://schemas.microsoft.com/office/drawing/2014/main" id="{7A6136D6-CF23-44BF-A1D4-169F0F06A766}"/>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6" name="Freeform 62">
                  <a:extLst>
                    <a:ext uri="{FF2B5EF4-FFF2-40B4-BE49-F238E27FC236}">
                      <a16:creationId xmlns:a16="http://schemas.microsoft.com/office/drawing/2014/main" id="{893852AC-EFED-44C2-A741-C1E4E5A6D129}"/>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7" name="Freeform 63">
                  <a:extLst>
                    <a:ext uri="{FF2B5EF4-FFF2-40B4-BE49-F238E27FC236}">
                      <a16:creationId xmlns:a16="http://schemas.microsoft.com/office/drawing/2014/main" id="{E2C483F8-B2DB-42FA-B4D2-433120CE4182}"/>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8" name="Freeform 64">
                  <a:extLst>
                    <a:ext uri="{FF2B5EF4-FFF2-40B4-BE49-F238E27FC236}">
                      <a16:creationId xmlns:a16="http://schemas.microsoft.com/office/drawing/2014/main" id="{2486FF6D-E669-44F0-8F57-4D5A41E7C86A}"/>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69" name="Freeform 65">
                  <a:extLst>
                    <a:ext uri="{FF2B5EF4-FFF2-40B4-BE49-F238E27FC236}">
                      <a16:creationId xmlns:a16="http://schemas.microsoft.com/office/drawing/2014/main" id="{C330F1CE-F6B5-4975-B1E0-60084F4145FB}"/>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0" name="Freeform 66">
                  <a:extLst>
                    <a:ext uri="{FF2B5EF4-FFF2-40B4-BE49-F238E27FC236}">
                      <a16:creationId xmlns:a16="http://schemas.microsoft.com/office/drawing/2014/main" id="{EEBC2D26-C502-4758-84CF-A856ABB66F66}"/>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1" name="Freeform 67">
                  <a:extLst>
                    <a:ext uri="{FF2B5EF4-FFF2-40B4-BE49-F238E27FC236}">
                      <a16:creationId xmlns:a16="http://schemas.microsoft.com/office/drawing/2014/main" id="{82FFE9B0-6967-48DC-B937-98E743C2C00E}"/>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2" name="Freeform 68">
                  <a:extLst>
                    <a:ext uri="{FF2B5EF4-FFF2-40B4-BE49-F238E27FC236}">
                      <a16:creationId xmlns:a16="http://schemas.microsoft.com/office/drawing/2014/main" id="{70B8E1CB-1F48-407D-AB19-0BE2B2ACC69A}"/>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3" name="Freeform 69">
                  <a:extLst>
                    <a:ext uri="{FF2B5EF4-FFF2-40B4-BE49-F238E27FC236}">
                      <a16:creationId xmlns:a16="http://schemas.microsoft.com/office/drawing/2014/main" id="{525603B5-2F91-4DE4-AF26-FAD1C0269932}"/>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4" name="Freeform 70">
                  <a:extLst>
                    <a:ext uri="{FF2B5EF4-FFF2-40B4-BE49-F238E27FC236}">
                      <a16:creationId xmlns:a16="http://schemas.microsoft.com/office/drawing/2014/main" id="{57F8075F-155D-4BC8-ABBC-33BC500AD883}"/>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5" name="Freeform 71">
                  <a:extLst>
                    <a:ext uri="{FF2B5EF4-FFF2-40B4-BE49-F238E27FC236}">
                      <a16:creationId xmlns:a16="http://schemas.microsoft.com/office/drawing/2014/main" id="{7A24422E-3BC8-4173-9355-D0D3C5ED6178}"/>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6" name="Freeform 72">
                  <a:extLst>
                    <a:ext uri="{FF2B5EF4-FFF2-40B4-BE49-F238E27FC236}">
                      <a16:creationId xmlns:a16="http://schemas.microsoft.com/office/drawing/2014/main" id="{6A3747EA-9CB4-4D87-A480-3F1E2C700755}"/>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7" name="Freeform 73">
                  <a:extLst>
                    <a:ext uri="{FF2B5EF4-FFF2-40B4-BE49-F238E27FC236}">
                      <a16:creationId xmlns:a16="http://schemas.microsoft.com/office/drawing/2014/main" id="{EFE87038-61EB-4536-8EFB-35671B0EDDA1}"/>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8" name="Freeform 74">
                  <a:extLst>
                    <a:ext uri="{FF2B5EF4-FFF2-40B4-BE49-F238E27FC236}">
                      <a16:creationId xmlns:a16="http://schemas.microsoft.com/office/drawing/2014/main" id="{8D4D35BC-00D2-45D8-8BFD-3E3B240DBCD7}"/>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79" name="Freeform 75">
                  <a:extLst>
                    <a:ext uri="{FF2B5EF4-FFF2-40B4-BE49-F238E27FC236}">
                      <a16:creationId xmlns:a16="http://schemas.microsoft.com/office/drawing/2014/main" id="{0BAB3CD6-90BF-4074-A385-850A6FC59ADF}"/>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0" name="Freeform 76">
                  <a:extLst>
                    <a:ext uri="{FF2B5EF4-FFF2-40B4-BE49-F238E27FC236}">
                      <a16:creationId xmlns:a16="http://schemas.microsoft.com/office/drawing/2014/main" id="{B5F23FD7-5018-440C-B455-44186329C260}"/>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sp>
              <p:nvSpPr>
                <p:cNvPr id="181" name="Freeform 77">
                  <a:extLst>
                    <a:ext uri="{FF2B5EF4-FFF2-40B4-BE49-F238E27FC236}">
                      <a16:creationId xmlns:a16="http://schemas.microsoft.com/office/drawing/2014/main" id="{B8D056AD-318C-4A70-813A-ED69AB3B78CF}"/>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80" dirty="0"/>
                </a:p>
              </p:txBody>
            </p:sp>
          </p:grpSp>
        </p:grpSp>
        <p:grpSp>
          <p:nvGrpSpPr>
            <p:cNvPr id="133" name="Group 132">
              <a:extLst>
                <a:ext uri="{FF2B5EF4-FFF2-40B4-BE49-F238E27FC236}">
                  <a16:creationId xmlns:a16="http://schemas.microsoft.com/office/drawing/2014/main" id="{8F332F2E-C09D-4014-BB48-C51C8FFC4368}"/>
                </a:ext>
              </a:extLst>
            </p:cNvPr>
            <p:cNvGrpSpPr/>
            <p:nvPr userDrawn="1"/>
          </p:nvGrpSpPr>
          <p:grpSpPr>
            <a:xfrm>
              <a:off x="2431639" y="4941991"/>
              <a:ext cx="64999" cy="33189"/>
              <a:chOff x="2431639" y="4941991"/>
              <a:chExt cx="64999" cy="33189"/>
            </a:xfrm>
          </p:grpSpPr>
          <p:sp>
            <p:nvSpPr>
              <p:cNvPr id="134" name="Freeform 15">
                <a:extLst>
                  <a:ext uri="{FF2B5EF4-FFF2-40B4-BE49-F238E27FC236}">
                    <a16:creationId xmlns:a16="http://schemas.microsoft.com/office/drawing/2014/main" id="{4A7D7CAF-4C8B-4954-930D-D1A5E7473A73}"/>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135" name="Freeform 16">
                <a:extLst>
                  <a:ext uri="{FF2B5EF4-FFF2-40B4-BE49-F238E27FC236}">
                    <a16:creationId xmlns:a16="http://schemas.microsoft.com/office/drawing/2014/main" id="{BDB06C72-2DCC-4234-83F7-559800DCF2AC}"/>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spTree>
    <p:extLst>
      <p:ext uri="{BB962C8B-B14F-4D97-AF65-F5344CB8AC3E}">
        <p14:creationId xmlns:p14="http://schemas.microsoft.com/office/powerpoint/2010/main" val="3617135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World Map">
    <p:spTree>
      <p:nvGrpSpPr>
        <p:cNvPr id="1" name=""/>
        <p:cNvGrpSpPr/>
        <p:nvPr/>
      </p:nvGrpSpPr>
      <p:grpSpPr>
        <a:xfrm>
          <a:off x="0" y="0"/>
          <a:ext cx="0" cy="0"/>
          <a:chOff x="0" y="0"/>
          <a:chExt cx="0" cy="0"/>
        </a:xfrm>
      </p:grpSpPr>
      <p:sp>
        <p:nvSpPr>
          <p:cNvPr id="2" name="Title 1"/>
          <p:cNvSpPr>
            <a:spLocks noGrp="1"/>
          </p:cNvSpPr>
          <p:nvPr>
            <p:ph type="title"/>
          </p:nvPr>
        </p:nvSpPr>
        <p:spPr>
          <a:xfrm>
            <a:off x="276225" y="365125"/>
            <a:ext cx="8524875" cy="274638"/>
          </a:xfrm>
        </p:spPr>
        <p:txBody>
          <a:bodyPr>
            <a:noAutofit/>
          </a:bodyPr>
          <a:lstStyle/>
          <a:p>
            <a:r>
              <a:rPr lang="en-US"/>
              <a:t>Click to edit Master title style</a:t>
            </a:r>
            <a:endParaRPr lang="en-US" dirty="0"/>
          </a:p>
        </p:txBody>
      </p:sp>
      <p:sp>
        <p:nvSpPr>
          <p:cNvPr id="8" name="Text Placeholder 7"/>
          <p:cNvSpPr>
            <a:spLocks noGrp="1"/>
          </p:cNvSpPr>
          <p:nvPr>
            <p:ph type="body" sz="quarter" idx="13"/>
          </p:nvPr>
        </p:nvSpPr>
        <p:spPr>
          <a:xfrm>
            <a:off x="276225" y="721551"/>
            <a:ext cx="8524875" cy="353893"/>
          </a:xfrm>
        </p:spPr>
        <p:txBody>
          <a:bodyPr>
            <a:noAutofit/>
          </a:bodyPr>
          <a:lstStyle>
            <a:lvl1pPr marL="0" indent="0">
              <a:buFont typeface="Arial" panose="020B0604020202020204" pitchFamily="34" charset="0"/>
              <a:buNone/>
              <a:defRPr sz="1200" spc="0" baseline="0">
                <a:solidFill>
                  <a:schemeClr val="bg2">
                    <a:lumMod val="75000"/>
                  </a:schemeClr>
                </a:solidFill>
              </a:defRPr>
            </a:lvl1pPr>
            <a:lvl2pPr marL="342892" indent="0">
              <a:buFont typeface="Arial" panose="020B0604020202020204" pitchFamily="34" charset="0"/>
              <a:buNone/>
              <a:defRPr sz="1200" spc="-38" baseline="0">
                <a:solidFill>
                  <a:schemeClr val="bg2"/>
                </a:solidFill>
              </a:defRPr>
            </a:lvl2pPr>
            <a:lvl3pPr marL="685784" indent="0">
              <a:buFont typeface="Arial" panose="020B0604020202020204" pitchFamily="34" charset="0"/>
              <a:buNone/>
              <a:defRPr sz="1050" spc="-38" baseline="0">
                <a:solidFill>
                  <a:schemeClr val="bg2"/>
                </a:solidFill>
              </a:defRPr>
            </a:lvl3pPr>
            <a:lvl4pPr marL="1028675" indent="0">
              <a:buFont typeface="Arial" panose="020B0604020202020204" pitchFamily="34" charset="0"/>
              <a:buNone/>
              <a:defRPr sz="900" spc="-38" baseline="0">
                <a:solidFill>
                  <a:schemeClr val="bg2"/>
                </a:solidFill>
              </a:defRPr>
            </a:lvl4pPr>
            <a:lvl5pPr marL="1371566" indent="0">
              <a:buFont typeface="Arial" panose="020B0604020202020204" pitchFamily="34" charset="0"/>
              <a:buNone/>
              <a:defRPr sz="900" spc="-38" baseline="0">
                <a:solidFill>
                  <a:schemeClr val="bg2"/>
                </a:solidFill>
              </a:defRPr>
            </a:lvl5pPr>
          </a:lstStyle>
          <a:p>
            <a:pPr lvl="0"/>
            <a:r>
              <a:rPr lang="en-US"/>
              <a:t>Edit Master text styles</a:t>
            </a:r>
          </a:p>
        </p:txBody>
      </p:sp>
      <p:cxnSp>
        <p:nvCxnSpPr>
          <p:cNvPr id="58" name="Straight Connector 57"/>
          <p:cNvCxnSpPr/>
          <p:nvPr userDrawn="1"/>
        </p:nvCxnSpPr>
        <p:spPr bwMode="ltGray">
          <a:xfrm>
            <a:off x="0" y="1292283"/>
            <a:ext cx="9144000" cy="0"/>
          </a:xfrm>
          <a:prstGeom prst="line">
            <a:avLst/>
          </a:prstGeom>
          <a:solidFill>
            <a:schemeClr val="accent1"/>
          </a:solidFill>
          <a:ln w="9525" cap="flat" cmpd="sng" algn="ctr">
            <a:solidFill>
              <a:schemeClr val="bg1">
                <a:lumMod val="75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 name="Straight Connector 62"/>
          <p:cNvCxnSpPr/>
          <p:nvPr userDrawn="1"/>
        </p:nvCxnSpPr>
        <p:spPr bwMode="ltGray">
          <a:xfrm>
            <a:off x="0" y="6202351"/>
            <a:ext cx="9144000" cy="0"/>
          </a:xfrm>
          <a:prstGeom prst="line">
            <a:avLst/>
          </a:prstGeom>
          <a:solidFill>
            <a:schemeClr val="accent1"/>
          </a:solidFill>
          <a:ln w="9525" cap="flat" cmpd="sng" algn="ctr">
            <a:solidFill>
              <a:schemeClr val="bg1">
                <a:lumMod val="75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Slide Number Placeholder 3"/>
          <p:cNvSpPr>
            <a:spLocks noGrp="1"/>
          </p:cNvSpPr>
          <p:nvPr>
            <p:ph type="sldNum" sz="quarter" idx="15"/>
          </p:nvPr>
        </p:nvSpPr>
        <p:spPr/>
        <p:txBody>
          <a:bodyPr/>
          <a:lstStyle/>
          <a:p>
            <a:fld id="{DA26299E-3FD4-4447-B165-1FCD2D94DE44}" type="slidenum">
              <a:rPr lang="en-US" smtClean="0"/>
              <a:pPr/>
              <a:t>‹#›</a:t>
            </a:fld>
            <a:endParaRPr lang="en-US" dirty="0"/>
          </a:p>
        </p:txBody>
      </p:sp>
      <p:sp>
        <p:nvSpPr>
          <p:cNvPr id="5" name="AutoShape 3">
            <a:extLst>
              <a:ext uri="{FF2B5EF4-FFF2-40B4-BE49-F238E27FC236}">
                <a16:creationId xmlns:a16="http://schemas.microsoft.com/office/drawing/2014/main" id="{8D746E53-579C-43DE-BE7B-7BD08B6E9D63}"/>
              </a:ext>
            </a:extLst>
          </p:cNvPr>
          <p:cNvSpPr>
            <a:spLocks noChangeAspect="1" noChangeArrowheads="1" noTextEdit="1"/>
          </p:cNvSpPr>
          <p:nvPr userDrawn="1"/>
        </p:nvSpPr>
        <p:spPr bwMode="auto">
          <a:xfrm>
            <a:off x="0" y="1292225"/>
            <a:ext cx="9144000" cy="4914900"/>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GB" sz="1350"/>
          </a:p>
        </p:txBody>
      </p:sp>
      <p:sp>
        <p:nvSpPr>
          <p:cNvPr id="579" name="Freeform 5">
            <a:extLst>
              <a:ext uri="{FF2B5EF4-FFF2-40B4-BE49-F238E27FC236}">
                <a16:creationId xmlns:a16="http://schemas.microsoft.com/office/drawing/2014/main" id="{7424948A-BC99-466E-BB97-137A3C261F00}"/>
              </a:ext>
            </a:extLst>
          </p:cNvPr>
          <p:cNvSpPr>
            <a:spLocks/>
          </p:cNvSpPr>
          <p:nvPr userDrawn="1"/>
        </p:nvSpPr>
        <p:spPr bwMode="auto">
          <a:xfrm>
            <a:off x="5679282" y="4511675"/>
            <a:ext cx="26194" cy="6350"/>
          </a:xfrm>
          <a:custGeom>
            <a:avLst/>
            <a:gdLst>
              <a:gd name="T0" fmla="*/ 0 w 22"/>
              <a:gd name="T1" fmla="*/ 0 h 4"/>
              <a:gd name="T2" fmla="*/ 0 w 22"/>
              <a:gd name="T3" fmla="*/ 4 h 4"/>
              <a:gd name="T4" fmla="*/ 9 w 22"/>
              <a:gd name="T5" fmla="*/ 4 h 4"/>
              <a:gd name="T6" fmla="*/ 17 w 22"/>
              <a:gd name="T7" fmla="*/ 4 h 4"/>
              <a:gd name="T8" fmla="*/ 22 w 22"/>
              <a:gd name="T9" fmla="*/ 0 h 4"/>
              <a:gd name="T10" fmla="*/ 13 w 22"/>
              <a:gd name="T11" fmla="*/ 0 h 4"/>
              <a:gd name="T12" fmla="*/ 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0" y="0"/>
                </a:moveTo>
                <a:lnTo>
                  <a:pt x="0" y="4"/>
                </a:lnTo>
                <a:lnTo>
                  <a:pt x="9" y="4"/>
                </a:lnTo>
                <a:lnTo>
                  <a:pt x="17" y="4"/>
                </a:lnTo>
                <a:lnTo>
                  <a:pt x="22" y="0"/>
                </a:lnTo>
                <a:lnTo>
                  <a:pt x="13" y="0"/>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0" name="Freeform 6">
            <a:extLst>
              <a:ext uri="{FF2B5EF4-FFF2-40B4-BE49-F238E27FC236}">
                <a16:creationId xmlns:a16="http://schemas.microsoft.com/office/drawing/2014/main" id="{2D17001B-448D-43E4-A08A-6F4B79F4ECC3}"/>
              </a:ext>
            </a:extLst>
          </p:cNvPr>
          <p:cNvSpPr>
            <a:spLocks/>
          </p:cNvSpPr>
          <p:nvPr userDrawn="1"/>
        </p:nvSpPr>
        <p:spPr bwMode="auto">
          <a:xfrm>
            <a:off x="9041607" y="1565276"/>
            <a:ext cx="45244" cy="28575"/>
          </a:xfrm>
          <a:custGeom>
            <a:avLst/>
            <a:gdLst>
              <a:gd name="T0" fmla="*/ 0 w 38"/>
              <a:gd name="T1" fmla="*/ 9 h 18"/>
              <a:gd name="T2" fmla="*/ 8 w 38"/>
              <a:gd name="T3" fmla="*/ 9 h 18"/>
              <a:gd name="T4" fmla="*/ 17 w 38"/>
              <a:gd name="T5" fmla="*/ 18 h 18"/>
              <a:gd name="T6" fmla="*/ 25 w 38"/>
              <a:gd name="T7" fmla="*/ 18 h 18"/>
              <a:gd name="T8" fmla="*/ 30 w 38"/>
              <a:gd name="T9" fmla="*/ 18 h 18"/>
              <a:gd name="T10" fmla="*/ 38 w 38"/>
              <a:gd name="T11" fmla="*/ 18 h 18"/>
              <a:gd name="T12" fmla="*/ 38 w 38"/>
              <a:gd name="T13" fmla="*/ 5 h 18"/>
              <a:gd name="T14" fmla="*/ 38 w 38"/>
              <a:gd name="T15" fmla="*/ 5 h 18"/>
              <a:gd name="T16" fmla="*/ 34 w 38"/>
              <a:gd name="T17" fmla="*/ 5 h 18"/>
              <a:gd name="T18" fmla="*/ 21 w 38"/>
              <a:gd name="T19" fmla="*/ 0 h 18"/>
              <a:gd name="T20" fmla="*/ 17 w 38"/>
              <a:gd name="T21" fmla="*/ 0 h 18"/>
              <a:gd name="T22" fmla="*/ 8 w 38"/>
              <a:gd name="T23" fmla="*/ 0 h 18"/>
              <a:gd name="T24" fmla="*/ 0 w 38"/>
              <a:gd name="T2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8">
                <a:moveTo>
                  <a:pt x="0" y="9"/>
                </a:moveTo>
                <a:lnTo>
                  <a:pt x="8" y="9"/>
                </a:lnTo>
                <a:lnTo>
                  <a:pt x="17" y="18"/>
                </a:lnTo>
                <a:lnTo>
                  <a:pt x="25" y="18"/>
                </a:lnTo>
                <a:lnTo>
                  <a:pt x="30" y="18"/>
                </a:lnTo>
                <a:lnTo>
                  <a:pt x="38" y="18"/>
                </a:lnTo>
                <a:lnTo>
                  <a:pt x="38" y="5"/>
                </a:lnTo>
                <a:lnTo>
                  <a:pt x="38" y="5"/>
                </a:lnTo>
                <a:lnTo>
                  <a:pt x="34" y="5"/>
                </a:lnTo>
                <a:lnTo>
                  <a:pt x="21" y="0"/>
                </a:lnTo>
                <a:lnTo>
                  <a:pt x="17" y="0"/>
                </a:lnTo>
                <a:lnTo>
                  <a:pt x="8" y="0"/>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1" name="Freeform 7">
            <a:extLst>
              <a:ext uri="{FF2B5EF4-FFF2-40B4-BE49-F238E27FC236}">
                <a16:creationId xmlns:a16="http://schemas.microsoft.com/office/drawing/2014/main" id="{FFDF45CF-60DE-4A62-960D-2108E700B5C1}"/>
              </a:ext>
            </a:extLst>
          </p:cNvPr>
          <p:cNvSpPr>
            <a:spLocks/>
          </p:cNvSpPr>
          <p:nvPr userDrawn="1"/>
        </p:nvSpPr>
        <p:spPr bwMode="auto">
          <a:xfrm>
            <a:off x="5481639" y="2503488"/>
            <a:ext cx="1202531" cy="774700"/>
          </a:xfrm>
          <a:custGeom>
            <a:avLst/>
            <a:gdLst>
              <a:gd name="T0" fmla="*/ 224 w 237"/>
              <a:gd name="T1" fmla="*/ 45 h 110"/>
              <a:gd name="T2" fmla="*/ 214 w 237"/>
              <a:gd name="T3" fmla="*/ 34 h 110"/>
              <a:gd name="T4" fmla="*/ 199 w 237"/>
              <a:gd name="T5" fmla="*/ 33 h 110"/>
              <a:gd name="T6" fmla="*/ 178 w 237"/>
              <a:gd name="T7" fmla="*/ 13 h 110"/>
              <a:gd name="T8" fmla="*/ 165 w 237"/>
              <a:gd name="T9" fmla="*/ 13 h 110"/>
              <a:gd name="T10" fmla="*/ 155 w 237"/>
              <a:gd name="T11" fmla="*/ 11 h 110"/>
              <a:gd name="T12" fmla="*/ 142 w 237"/>
              <a:gd name="T13" fmla="*/ 8 h 110"/>
              <a:gd name="T14" fmla="*/ 134 w 237"/>
              <a:gd name="T15" fmla="*/ 0 h 110"/>
              <a:gd name="T16" fmla="*/ 124 w 237"/>
              <a:gd name="T17" fmla="*/ 3 h 110"/>
              <a:gd name="T18" fmla="*/ 107 w 237"/>
              <a:gd name="T19" fmla="*/ 8 h 110"/>
              <a:gd name="T20" fmla="*/ 85 w 237"/>
              <a:gd name="T21" fmla="*/ 11 h 110"/>
              <a:gd name="T22" fmla="*/ 83 w 237"/>
              <a:gd name="T23" fmla="*/ 24 h 110"/>
              <a:gd name="T24" fmla="*/ 86 w 237"/>
              <a:gd name="T25" fmla="*/ 35 h 110"/>
              <a:gd name="T26" fmla="*/ 68 w 237"/>
              <a:gd name="T27" fmla="*/ 34 h 110"/>
              <a:gd name="T28" fmla="*/ 49 w 237"/>
              <a:gd name="T29" fmla="*/ 36 h 110"/>
              <a:gd name="T30" fmla="*/ 35 w 237"/>
              <a:gd name="T31" fmla="*/ 31 h 110"/>
              <a:gd name="T32" fmla="*/ 23 w 237"/>
              <a:gd name="T33" fmla="*/ 29 h 110"/>
              <a:gd name="T34" fmla="*/ 14 w 237"/>
              <a:gd name="T35" fmla="*/ 37 h 110"/>
              <a:gd name="T36" fmla="*/ 4 w 237"/>
              <a:gd name="T37" fmla="*/ 39 h 110"/>
              <a:gd name="T38" fmla="*/ 0 w 237"/>
              <a:gd name="T39" fmla="*/ 53 h 110"/>
              <a:gd name="T40" fmla="*/ 13 w 237"/>
              <a:gd name="T41" fmla="*/ 68 h 110"/>
              <a:gd name="T42" fmla="*/ 22 w 237"/>
              <a:gd name="T43" fmla="*/ 66 h 110"/>
              <a:gd name="T44" fmla="*/ 30 w 237"/>
              <a:gd name="T45" fmla="*/ 65 h 110"/>
              <a:gd name="T46" fmla="*/ 37 w 237"/>
              <a:gd name="T47" fmla="*/ 66 h 110"/>
              <a:gd name="T48" fmla="*/ 37 w 237"/>
              <a:gd name="T49" fmla="*/ 73 h 110"/>
              <a:gd name="T50" fmla="*/ 41 w 237"/>
              <a:gd name="T51" fmla="*/ 77 h 110"/>
              <a:gd name="T52" fmla="*/ 44 w 237"/>
              <a:gd name="T53" fmla="*/ 79 h 110"/>
              <a:gd name="T54" fmla="*/ 40 w 237"/>
              <a:gd name="T55" fmla="*/ 80 h 110"/>
              <a:gd name="T56" fmla="*/ 38 w 237"/>
              <a:gd name="T57" fmla="*/ 81 h 110"/>
              <a:gd name="T58" fmla="*/ 42 w 237"/>
              <a:gd name="T59" fmla="*/ 78 h 110"/>
              <a:gd name="T60" fmla="*/ 34 w 237"/>
              <a:gd name="T61" fmla="*/ 77 h 110"/>
              <a:gd name="T62" fmla="*/ 26 w 237"/>
              <a:gd name="T63" fmla="*/ 78 h 110"/>
              <a:gd name="T64" fmla="*/ 27 w 237"/>
              <a:gd name="T65" fmla="*/ 82 h 110"/>
              <a:gd name="T66" fmla="*/ 21 w 237"/>
              <a:gd name="T67" fmla="*/ 82 h 110"/>
              <a:gd name="T68" fmla="*/ 25 w 237"/>
              <a:gd name="T69" fmla="*/ 87 h 110"/>
              <a:gd name="T70" fmla="*/ 29 w 237"/>
              <a:gd name="T71" fmla="*/ 93 h 110"/>
              <a:gd name="T72" fmla="*/ 35 w 237"/>
              <a:gd name="T73" fmla="*/ 96 h 110"/>
              <a:gd name="T74" fmla="*/ 36 w 237"/>
              <a:gd name="T75" fmla="*/ 99 h 110"/>
              <a:gd name="T76" fmla="*/ 47 w 237"/>
              <a:gd name="T77" fmla="*/ 100 h 110"/>
              <a:gd name="T78" fmla="*/ 69 w 237"/>
              <a:gd name="T79" fmla="*/ 75 h 110"/>
              <a:gd name="T80" fmla="*/ 100 w 237"/>
              <a:gd name="T81" fmla="*/ 89 h 110"/>
              <a:gd name="T82" fmla="*/ 111 w 237"/>
              <a:gd name="T83" fmla="*/ 93 h 110"/>
              <a:gd name="T84" fmla="*/ 115 w 237"/>
              <a:gd name="T85" fmla="*/ 100 h 110"/>
              <a:gd name="T86" fmla="*/ 120 w 237"/>
              <a:gd name="T87" fmla="*/ 106 h 110"/>
              <a:gd name="T88" fmla="*/ 127 w 237"/>
              <a:gd name="T89" fmla="*/ 109 h 110"/>
              <a:gd name="T90" fmla="*/ 138 w 237"/>
              <a:gd name="T91" fmla="*/ 99 h 110"/>
              <a:gd name="T92" fmla="*/ 149 w 237"/>
              <a:gd name="T93" fmla="*/ 94 h 110"/>
              <a:gd name="T94" fmla="*/ 160 w 237"/>
              <a:gd name="T95" fmla="*/ 91 h 110"/>
              <a:gd name="T96" fmla="*/ 171 w 237"/>
              <a:gd name="T97" fmla="*/ 93 h 110"/>
              <a:gd name="T98" fmla="*/ 185 w 237"/>
              <a:gd name="T99" fmla="*/ 94 h 110"/>
              <a:gd name="T100" fmla="*/ 195 w 237"/>
              <a:gd name="T101" fmla="*/ 97 h 110"/>
              <a:gd name="T102" fmla="*/ 196 w 237"/>
              <a:gd name="T103" fmla="*/ 86 h 110"/>
              <a:gd name="T104" fmla="*/ 193 w 237"/>
              <a:gd name="T105" fmla="*/ 79 h 110"/>
              <a:gd name="T106" fmla="*/ 206 w 237"/>
              <a:gd name="T107" fmla="*/ 77 h 110"/>
              <a:gd name="T108" fmla="*/ 210 w 237"/>
              <a:gd name="T109" fmla="*/ 67 h 110"/>
              <a:gd name="T110" fmla="*/ 221 w 237"/>
              <a:gd name="T111" fmla="*/ 65 h 110"/>
              <a:gd name="T112" fmla="*/ 226 w 237"/>
              <a:gd name="T113" fmla="*/ 57 h 110"/>
              <a:gd name="T114" fmla="*/ 235 w 237"/>
              <a:gd name="T115" fmla="*/ 4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7" h="110">
                <a:moveTo>
                  <a:pt x="237" y="48"/>
                </a:moveTo>
                <a:cubicBezTo>
                  <a:pt x="233" y="47"/>
                  <a:pt x="233" y="47"/>
                  <a:pt x="233" y="47"/>
                </a:cubicBezTo>
                <a:cubicBezTo>
                  <a:pt x="232" y="45"/>
                  <a:pt x="232" y="45"/>
                  <a:pt x="232" y="45"/>
                </a:cubicBezTo>
                <a:cubicBezTo>
                  <a:pt x="232" y="44"/>
                  <a:pt x="232" y="44"/>
                  <a:pt x="232" y="44"/>
                </a:cubicBezTo>
                <a:cubicBezTo>
                  <a:pt x="230" y="44"/>
                  <a:pt x="230" y="44"/>
                  <a:pt x="230" y="44"/>
                </a:cubicBezTo>
                <a:cubicBezTo>
                  <a:pt x="228" y="45"/>
                  <a:pt x="228" y="45"/>
                  <a:pt x="228" y="45"/>
                </a:cubicBezTo>
                <a:cubicBezTo>
                  <a:pt x="225" y="45"/>
                  <a:pt x="225" y="45"/>
                  <a:pt x="225" y="45"/>
                </a:cubicBezTo>
                <a:cubicBezTo>
                  <a:pt x="224" y="45"/>
                  <a:pt x="224" y="45"/>
                  <a:pt x="224" y="45"/>
                </a:cubicBezTo>
                <a:cubicBezTo>
                  <a:pt x="222" y="42"/>
                  <a:pt x="222" y="42"/>
                  <a:pt x="222" y="42"/>
                </a:cubicBezTo>
                <a:cubicBezTo>
                  <a:pt x="222" y="41"/>
                  <a:pt x="222" y="41"/>
                  <a:pt x="222" y="41"/>
                </a:cubicBezTo>
                <a:cubicBezTo>
                  <a:pt x="220" y="41"/>
                  <a:pt x="220" y="41"/>
                  <a:pt x="220" y="41"/>
                </a:cubicBezTo>
                <a:cubicBezTo>
                  <a:pt x="219" y="40"/>
                  <a:pt x="219" y="40"/>
                  <a:pt x="219" y="40"/>
                </a:cubicBezTo>
                <a:cubicBezTo>
                  <a:pt x="218" y="39"/>
                  <a:pt x="218" y="39"/>
                  <a:pt x="218" y="39"/>
                </a:cubicBezTo>
                <a:cubicBezTo>
                  <a:pt x="217" y="37"/>
                  <a:pt x="217" y="37"/>
                  <a:pt x="217" y="37"/>
                </a:cubicBezTo>
                <a:cubicBezTo>
                  <a:pt x="215" y="36"/>
                  <a:pt x="215" y="36"/>
                  <a:pt x="215" y="36"/>
                </a:cubicBezTo>
                <a:cubicBezTo>
                  <a:pt x="214" y="34"/>
                  <a:pt x="214" y="34"/>
                  <a:pt x="214" y="34"/>
                </a:cubicBezTo>
                <a:cubicBezTo>
                  <a:pt x="212" y="34"/>
                  <a:pt x="212" y="34"/>
                  <a:pt x="212" y="34"/>
                </a:cubicBezTo>
                <a:cubicBezTo>
                  <a:pt x="209" y="34"/>
                  <a:pt x="209" y="34"/>
                  <a:pt x="209" y="34"/>
                </a:cubicBezTo>
                <a:cubicBezTo>
                  <a:pt x="206" y="35"/>
                  <a:pt x="206" y="35"/>
                  <a:pt x="206" y="35"/>
                </a:cubicBezTo>
                <a:cubicBezTo>
                  <a:pt x="205" y="35"/>
                  <a:pt x="205" y="35"/>
                  <a:pt x="205" y="35"/>
                </a:cubicBezTo>
                <a:cubicBezTo>
                  <a:pt x="203" y="35"/>
                  <a:pt x="203" y="35"/>
                  <a:pt x="203" y="35"/>
                </a:cubicBezTo>
                <a:cubicBezTo>
                  <a:pt x="203" y="35"/>
                  <a:pt x="203" y="34"/>
                  <a:pt x="202" y="34"/>
                </a:cubicBezTo>
                <a:cubicBezTo>
                  <a:pt x="200" y="34"/>
                  <a:pt x="200" y="34"/>
                  <a:pt x="200" y="34"/>
                </a:cubicBezTo>
                <a:cubicBezTo>
                  <a:pt x="199" y="33"/>
                  <a:pt x="199" y="33"/>
                  <a:pt x="199" y="33"/>
                </a:cubicBezTo>
                <a:cubicBezTo>
                  <a:pt x="198" y="32"/>
                  <a:pt x="198" y="32"/>
                  <a:pt x="198" y="32"/>
                </a:cubicBezTo>
                <a:cubicBezTo>
                  <a:pt x="196" y="32"/>
                  <a:pt x="196" y="32"/>
                  <a:pt x="196" y="32"/>
                </a:cubicBezTo>
                <a:cubicBezTo>
                  <a:pt x="194" y="34"/>
                  <a:pt x="194" y="34"/>
                  <a:pt x="194" y="34"/>
                </a:cubicBezTo>
                <a:cubicBezTo>
                  <a:pt x="193" y="35"/>
                  <a:pt x="193" y="35"/>
                  <a:pt x="193" y="35"/>
                </a:cubicBezTo>
                <a:cubicBezTo>
                  <a:pt x="190" y="32"/>
                  <a:pt x="190" y="32"/>
                  <a:pt x="190" y="32"/>
                </a:cubicBezTo>
                <a:cubicBezTo>
                  <a:pt x="186" y="23"/>
                  <a:pt x="186" y="23"/>
                  <a:pt x="186" y="23"/>
                </a:cubicBezTo>
                <a:cubicBezTo>
                  <a:pt x="180" y="16"/>
                  <a:pt x="180" y="16"/>
                  <a:pt x="180" y="16"/>
                </a:cubicBezTo>
                <a:cubicBezTo>
                  <a:pt x="178" y="13"/>
                  <a:pt x="178" y="13"/>
                  <a:pt x="178" y="13"/>
                </a:cubicBezTo>
                <a:cubicBezTo>
                  <a:pt x="174" y="11"/>
                  <a:pt x="174" y="11"/>
                  <a:pt x="174" y="11"/>
                </a:cubicBezTo>
                <a:cubicBezTo>
                  <a:pt x="172" y="10"/>
                  <a:pt x="172" y="10"/>
                  <a:pt x="172" y="10"/>
                </a:cubicBezTo>
                <a:cubicBezTo>
                  <a:pt x="174" y="9"/>
                  <a:pt x="174" y="9"/>
                  <a:pt x="174" y="9"/>
                </a:cubicBezTo>
                <a:cubicBezTo>
                  <a:pt x="173" y="8"/>
                  <a:pt x="173" y="8"/>
                  <a:pt x="173" y="8"/>
                </a:cubicBezTo>
                <a:cubicBezTo>
                  <a:pt x="172" y="8"/>
                  <a:pt x="172" y="8"/>
                  <a:pt x="172" y="8"/>
                </a:cubicBezTo>
                <a:cubicBezTo>
                  <a:pt x="169" y="8"/>
                  <a:pt x="169" y="8"/>
                  <a:pt x="169" y="8"/>
                </a:cubicBezTo>
                <a:cubicBezTo>
                  <a:pt x="168" y="10"/>
                  <a:pt x="168" y="10"/>
                  <a:pt x="168" y="10"/>
                </a:cubicBezTo>
                <a:cubicBezTo>
                  <a:pt x="165" y="13"/>
                  <a:pt x="165" y="13"/>
                  <a:pt x="165" y="13"/>
                </a:cubicBezTo>
                <a:cubicBezTo>
                  <a:pt x="162" y="13"/>
                  <a:pt x="162" y="13"/>
                  <a:pt x="162" y="13"/>
                </a:cubicBezTo>
                <a:cubicBezTo>
                  <a:pt x="162" y="14"/>
                  <a:pt x="162" y="14"/>
                  <a:pt x="162" y="14"/>
                </a:cubicBezTo>
                <a:cubicBezTo>
                  <a:pt x="160" y="14"/>
                  <a:pt x="160" y="14"/>
                  <a:pt x="160" y="14"/>
                </a:cubicBezTo>
                <a:cubicBezTo>
                  <a:pt x="158" y="14"/>
                  <a:pt x="158" y="14"/>
                  <a:pt x="158" y="14"/>
                </a:cubicBezTo>
                <a:cubicBezTo>
                  <a:pt x="156" y="16"/>
                  <a:pt x="156" y="16"/>
                  <a:pt x="156" y="16"/>
                </a:cubicBezTo>
                <a:cubicBezTo>
                  <a:pt x="154" y="14"/>
                  <a:pt x="154" y="14"/>
                  <a:pt x="154" y="14"/>
                </a:cubicBezTo>
                <a:cubicBezTo>
                  <a:pt x="156" y="12"/>
                  <a:pt x="156" y="12"/>
                  <a:pt x="156" y="12"/>
                </a:cubicBezTo>
                <a:cubicBezTo>
                  <a:pt x="156" y="12"/>
                  <a:pt x="156" y="11"/>
                  <a:pt x="155" y="11"/>
                </a:cubicBezTo>
                <a:cubicBezTo>
                  <a:pt x="152" y="11"/>
                  <a:pt x="152" y="11"/>
                  <a:pt x="152" y="11"/>
                </a:cubicBezTo>
                <a:cubicBezTo>
                  <a:pt x="150" y="11"/>
                  <a:pt x="150" y="11"/>
                  <a:pt x="150" y="11"/>
                </a:cubicBezTo>
                <a:cubicBezTo>
                  <a:pt x="149" y="9"/>
                  <a:pt x="149" y="9"/>
                  <a:pt x="149" y="9"/>
                </a:cubicBezTo>
                <a:cubicBezTo>
                  <a:pt x="149" y="8"/>
                  <a:pt x="149" y="8"/>
                  <a:pt x="149" y="8"/>
                </a:cubicBezTo>
                <a:cubicBezTo>
                  <a:pt x="147" y="8"/>
                  <a:pt x="147" y="8"/>
                  <a:pt x="147" y="8"/>
                </a:cubicBezTo>
                <a:cubicBezTo>
                  <a:pt x="147" y="8"/>
                  <a:pt x="147" y="9"/>
                  <a:pt x="146" y="9"/>
                </a:cubicBezTo>
                <a:cubicBezTo>
                  <a:pt x="145" y="9"/>
                  <a:pt x="143" y="9"/>
                  <a:pt x="143" y="9"/>
                </a:cubicBezTo>
                <a:cubicBezTo>
                  <a:pt x="142" y="8"/>
                  <a:pt x="142" y="8"/>
                  <a:pt x="142" y="8"/>
                </a:cubicBezTo>
                <a:cubicBezTo>
                  <a:pt x="142" y="6"/>
                  <a:pt x="142" y="6"/>
                  <a:pt x="142" y="6"/>
                </a:cubicBezTo>
                <a:cubicBezTo>
                  <a:pt x="140" y="3"/>
                  <a:pt x="140" y="3"/>
                  <a:pt x="140" y="3"/>
                </a:cubicBezTo>
                <a:cubicBezTo>
                  <a:pt x="140" y="1"/>
                  <a:pt x="140" y="1"/>
                  <a:pt x="140" y="1"/>
                </a:cubicBezTo>
                <a:cubicBezTo>
                  <a:pt x="139" y="0"/>
                  <a:pt x="139" y="0"/>
                  <a:pt x="139" y="0"/>
                </a:cubicBezTo>
                <a:cubicBezTo>
                  <a:pt x="138" y="0"/>
                  <a:pt x="138" y="0"/>
                  <a:pt x="138" y="0"/>
                </a:cubicBezTo>
                <a:cubicBezTo>
                  <a:pt x="137" y="2"/>
                  <a:pt x="137" y="2"/>
                  <a:pt x="137" y="2"/>
                </a:cubicBezTo>
                <a:cubicBezTo>
                  <a:pt x="135" y="2"/>
                  <a:pt x="135" y="2"/>
                  <a:pt x="135" y="2"/>
                </a:cubicBezTo>
                <a:cubicBezTo>
                  <a:pt x="134" y="0"/>
                  <a:pt x="134" y="0"/>
                  <a:pt x="134" y="0"/>
                </a:cubicBezTo>
                <a:cubicBezTo>
                  <a:pt x="132" y="0"/>
                  <a:pt x="132" y="0"/>
                  <a:pt x="132" y="0"/>
                </a:cubicBezTo>
                <a:cubicBezTo>
                  <a:pt x="131" y="0"/>
                  <a:pt x="131" y="0"/>
                  <a:pt x="131" y="0"/>
                </a:cubicBezTo>
                <a:cubicBezTo>
                  <a:pt x="129" y="0"/>
                  <a:pt x="129" y="0"/>
                  <a:pt x="129" y="0"/>
                </a:cubicBezTo>
                <a:cubicBezTo>
                  <a:pt x="129" y="0"/>
                  <a:pt x="129" y="0"/>
                  <a:pt x="129" y="0"/>
                </a:cubicBezTo>
                <a:cubicBezTo>
                  <a:pt x="127" y="0"/>
                  <a:pt x="127" y="0"/>
                  <a:pt x="127" y="0"/>
                </a:cubicBezTo>
                <a:cubicBezTo>
                  <a:pt x="127" y="2"/>
                  <a:pt x="127" y="2"/>
                  <a:pt x="127" y="2"/>
                </a:cubicBezTo>
                <a:cubicBezTo>
                  <a:pt x="125" y="2"/>
                  <a:pt x="125" y="2"/>
                  <a:pt x="125" y="2"/>
                </a:cubicBezTo>
                <a:cubicBezTo>
                  <a:pt x="124" y="3"/>
                  <a:pt x="124" y="3"/>
                  <a:pt x="124" y="3"/>
                </a:cubicBezTo>
                <a:cubicBezTo>
                  <a:pt x="123" y="4"/>
                  <a:pt x="123" y="4"/>
                  <a:pt x="123" y="4"/>
                </a:cubicBezTo>
                <a:cubicBezTo>
                  <a:pt x="121" y="4"/>
                  <a:pt x="121" y="4"/>
                  <a:pt x="121" y="4"/>
                </a:cubicBezTo>
                <a:cubicBezTo>
                  <a:pt x="118" y="5"/>
                  <a:pt x="118" y="5"/>
                  <a:pt x="118" y="5"/>
                </a:cubicBezTo>
                <a:cubicBezTo>
                  <a:pt x="115" y="5"/>
                  <a:pt x="115" y="5"/>
                  <a:pt x="115" y="5"/>
                </a:cubicBezTo>
                <a:cubicBezTo>
                  <a:pt x="111" y="6"/>
                  <a:pt x="111" y="6"/>
                  <a:pt x="111" y="6"/>
                </a:cubicBezTo>
                <a:cubicBezTo>
                  <a:pt x="108" y="6"/>
                  <a:pt x="108" y="6"/>
                  <a:pt x="108" y="6"/>
                </a:cubicBezTo>
                <a:cubicBezTo>
                  <a:pt x="107" y="6"/>
                  <a:pt x="107" y="6"/>
                  <a:pt x="107" y="6"/>
                </a:cubicBezTo>
                <a:cubicBezTo>
                  <a:pt x="107" y="8"/>
                  <a:pt x="107" y="8"/>
                  <a:pt x="107" y="8"/>
                </a:cubicBezTo>
                <a:cubicBezTo>
                  <a:pt x="104" y="8"/>
                  <a:pt x="104" y="8"/>
                  <a:pt x="104" y="8"/>
                </a:cubicBezTo>
                <a:cubicBezTo>
                  <a:pt x="101" y="9"/>
                  <a:pt x="101" y="9"/>
                  <a:pt x="101" y="9"/>
                </a:cubicBezTo>
                <a:cubicBezTo>
                  <a:pt x="99" y="9"/>
                  <a:pt x="99" y="9"/>
                  <a:pt x="99" y="9"/>
                </a:cubicBezTo>
                <a:cubicBezTo>
                  <a:pt x="96" y="9"/>
                  <a:pt x="96" y="9"/>
                  <a:pt x="96" y="9"/>
                </a:cubicBezTo>
                <a:cubicBezTo>
                  <a:pt x="92" y="10"/>
                  <a:pt x="92" y="10"/>
                  <a:pt x="92" y="10"/>
                </a:cubicBezTo>
                <a:cubicBezTo>
                  <a:pt x="91" y="11"/>
                  <a:pt x="91" y="11"/>
                  <a:pt x="91" y="11"/>
                </a:cubicBezTo>
                <a:cubicBezTo>
                  <a:pt x="89" y="11"/>
                  <a:pt x="89" y="11"/>
                  <a:pt x="89" y="11"/>
                </a:cubicBezTo>
                <a:cubicBezTo>
                  <a:pt x="85" y="11"/>
                  <a:pt x="85" y="11"/>
                  <a:pt x="85" y="11"/>
                </a:cubicBezTo>
                <a:cubicBezTo>
                  <a:pt x="85" y="11"/>
                  <a:pt x="84" y="10"/>
                  <a:pt x="84" y="11"/>
                </a:cubicBezTo>
                <a:cubicBezTo>
                  <a:pt x="84" y="12"/>
                  <a:pt x="83" y="13"/>
                  <a:pt x="83" y="13"/>
                </a:cubicBezTo>
                <a:cubicBezTo>
                  <a:pt x="83" y="15"/>
                  <a:pt x="83" y="15"/>
                  <a:pt x="83" y="15"/>
                </a:cubicBezTo>
                <a:cubicBezTo>
                  <a:pt x="85" y="16"/>
                  <a:pt x="85" y="16"/>
                  <a:pt x="85" y="16"/>
                </a:cubicBezTo>
                <a:cubicBezTo>
                  <a:pt x="89" y="18"/>
                  <a:pt x="89" y="18"/>
                  <a:pt x="89" y="18"/>
                </a:cubicBezTo>
                <a:cubicBezTo>
                  <a:pt x="86" y="18"/>
                  <a:pt x="86" y="18"/>
                  <a:pt x="86" y="18"/>
                </a:cubicBezTo>
                <a:cubicBezTo>
                  <a:pt x="82" y="21"/>
                  <a:pt x="82" y="21"/>
                  <a:pt x="82" y="21"/>
                </a:cubicBezTo>
                <a:cubicBezTo>
                  <a:pt x="83" y="24"/>
                  <a:pt x="83" y="24"/>
                  <a:pt x="83" y="24"/>
                </a:cubicBezTo>
                <a:cubicBezTo>
                  <a:pt x="78" y="26"/>
                  <a:pt x="78" y="26"/>
                  <a:pt x="78" y="26"/>
                </a:cubicBezTo>
                <a:cubicBezTo>
                  <a:pt x="80" y="29"/>
                  <a:pt x="80" y="29"/>
                  <a:pt x="80" y="29"/>
                </a:cubicBezTo>
                <a:cubicBezTo>
                  <a:pt x="81" y="30"/>
                  <a:pt x="81" y="30"/>
                  <a:pt x="81" y="30"/>
                </a:cubicBezTo>
                <a:cubicBezTo>
                  <a:pt x="83" y="30"/>
                  <a:pt x="83" y="30"/>
                  <a:pt x="83" y="30"/>
                </a:cubicBezTo>
                <a:cubicBezTo>
                  <a:pt x="85" y="30"/>
                  <a:pt x="85" y="30"/>
                  <a:pt x="85" y="30"/>
                </a:cubicBezTo>
                <a:cubicBezTo>
                  <a:pt x="87" y="32"/>
                  <a:pt x="87" y="32"/>
                  <a:pt x="87" y="32"/>
                </a:cubicBezTo>
                <a:cubicBezTo>
                  <a:pt x="86" y="33"/>
                  <a:pt x="86" y="33"/>
                  <a:pt x="86" y="33"/>
                </a:cubicBezTo>
                <a:cubicBezTo>
                  <a:pt x="86" y="35"/>
                  <a:pt x="86" y="35"/>
                  <a:pt x="86" y="35"/>
                </a:cubicBezTo>
                <a:cubicBezTo>
                  <a:pt x="82" y="37"/>
                  <a:pt x="82" y="37"/>
                  <a:pt x="82" y="37"/>
                </a:cubicBezTo>
                <a:cubicBezTo>
                  <a:pt x="79" y="37"/>
                  <a:pt x="79" y="37"/>
                  <a:pt x="79" y="37"/>
                </a:cubicBezTo>
                <a:cubicBezTo>
                  <a:pt x="78" y="35"/>
                  <a:pt x="78" y="35"/>
                  <a:pt x="78" y="35"/>
                </a:cubicBezTo>
                <a:cubicBezTo>
                  <a:pt x="76" y="37"/>
                  <a:pt x="76" y="37"/>
                  <a:pt x="76" y="37"/>
                </a:cubicBezTo>
                <a:cubicBezTo>
                  <a:pt x="75" y="38"/>
                  <a:pt x="75" y="38"/>
                  <a:pt x="75" y="38"/>
                </a:cubicBezTo>
                <a:cubicBezTo>
                  <a:pt x="74" y="36"/>
                  <a:pt x="74" y="36"/>
                  <a:pt x="74" y="36"/>
                </a:cubicBezTo>
                <a:cubicBezTo>
                  <a:pt x="71" y="36"/>
                  <a:pt x="71" y="36"/>
                  <a:pt x="71" y="36"/>
                </a:cubicBezTo>
                <a:cubicBezTo>
                  <a:pt x="68" y="34"/>
                  <a:pt x="68" y="34"/>
                  <a:pt x="68" y="34"/>
                </a:cubicBezTo>
                <a:cubicBezTo>
                  <a:pt x="65" y="34"/>
                  <a:pt x="65" y="34"/>
                  <a:pt x="65" y="34"/>
                </a:cubicBezTo>
                <a:cubicBezTo>
                  <a:pt x="64" y="35"/>
                  <a:pt x="64" y="35"/>
                  <a:pt x="64" y="35"/>
                </a:cubicBezTo>
                <a:cubicBezTo>
                  <a:pt x="60" y="34"/>
                  <a:pt x="60" y="34"/>
                  <a:pt x="60" y="34"/>
                </a:cubicBezTo>
                <a:cubicBezTo>
                  <a:pt x="58" y="34"/>
                  <a:pt x="58" y="34"/>
                  <a:pt x="58" y="34"/>
                </a:cubicBezTo>
                <a:cubicBezTo>
                  <a:pt x="55" y="34"/>
                  <a:pt x="55" y="34"/>
                  <a:pt x="55" y="34"/>
                </a:cubicBezTo>
                <a:cubicBezTo>
                  <a:pt x="53" y="37"/>
                  <a:pt x="53" y="37"/>
                  <a:pt x="53" y="37"/>
                </a:cubicBezTo>
                <a:cubicBezTo>
                  <a:pt x="51" y="37"/>
                  <a:pt x="51" y="37"/>
                  <a:pt x="51" y="37"/>
                </a:cubicBezTo>
                <a:cubicBezTo>
                  <a:pt x="49" y="36"/>
                  <a:pt x="49" y="36"/>
                  <a:pt x="49" y="36"/>
                </a:cubicBezTo>
                <a:cubicBezTo>
                  <a:pt x="47" y="34"/>
                  <a:pt x="47" y="34"/>
                  <a:pt x="47" y="34"/>
                </a:cubicBezTo>
                <a:cubicBezTo>
                  <a:pt x="46" y="36"/>
                  <a:pt x="46" y="36"/>
                  <a:pt x="46" y="36"/>
                </a:cubicBezTo>
                <a:cubicBezTo>
                  <a:pt x="46" y="37"/>
                  <a:pt x="46" y="37"/>
                  <a:pt x="46" y="37"/>
                </a:cubicBezTo>
                <a:cubicBezTo>
                  <a:pt x="44" y="34"/>
                  <a:pt x="44" y="34"/>
                  <a:pt x="44" y="34"/>
                </a:cubicBezTo>
                <a:cubicBezTo>
                  <a:pt x="42" y="33"/>
                  <a:pt x="42" y="33"/>
                  <a:pt x="42" y="33"/>
                </a:cubicBezTo>
                <a:cubicBezTo>
                  <a:pt x="40" y="31"/>
                  <a:pt x="40" y="31"/>
                  <a:pt x="40" y="31"/>
                </a:cubicBezTo>
                <a:cubicBezTo>
                  <a:pt x="37" y="31"/>
                  <a:pt x="37" y="31"/>
                  <a:pt x="37" y="31"/>
                </a:cubicBezTo>
                <a:cubicBezTo>
                  <a:pt x="35" y="31"/>
                  <a:pt x="35" y="31"/>
                  <a:pt x="35" y="31"/>
                </a:cubicBezTo>
                <a:cubicBezTo>
                  <a:pt x="33" y="29"/>
                  <a:pt x="33" y="29"/>
                  <a:pt x="33" y="29"/>
                </a:cubicBezTo>
                <a:cubicBezTo>
                  <a:pt x="32" y="28"/>
                  <a:pt x="32" y="28"/>
                  <a:pt x="32" y="28"/>
                </a:cubicBezTo>
                <a:cubicBezTo>
                  <a:pt x="30" y="30"/>
                  <a:pt x="30" y="30"/>
                  <a:pt x="30" y="30"/>
                </a:cubicBezTo>
                <a:cubicBezTo>
                  <a:pt x="29" y="30"/>
                  <a:pt x="29" y="30"/>
                  <a:pt x="29" y="30"/>
                </a:cubicBezTo>
                <a:cubicBezTo>
                  <a:pt x="27" y="30"/>
                  <a:pt x="27" y="30"/>
                  <a:pt x="27" y="30"/>
                </a:cubicBezTo>
                <a:cubicBezTo>
                  <a:pt x="26" y="29"/>
                  <a:pt x="26" y="29"/>
                  <a:pt x="26" y="29"/>
                </a:cubicBezTo>
                <a:cubicBezTo>
                  <a:pt x="25" y="29"/>
                  <a:pt x="25" y="29"/>
                  <a:pt x="25" y="29"/>
                </a:cubicBezTo>
                <a:cubicBezTo>
                  <a:pt x="23" y="29"/>
                  <a:pt x="23" y="29"/>
                  <a:pt x="23" y="29"/>
                </a:cubicBezTo>
                <a:cubicBezTo>
                  <a:pt x="21" y="31"/>
                  <a:pt x="21" y="31"/>
                  <a:pt x="21" y="31"/>
                </a:cubicBezTo>
                <a:cubicBezTo>
                  <a:pt x="20" y="32"/>
                  <a:pt x="20" y="32"/>
                  <a:pt x="20" y="32"/>
                </a:cubicBezTo>
                <a:cubicBezTo>
                  <a:pt x="18" y="32"/>
                  <a:pt x="18" y="32"/>
                  <a:pt x="18" y="32"/>
                </a:cubicBezTo>
                <a:cubicBezTo>
                  <a:pt x="17" y="33"/>
                  <a:pt x="17" y="33"/>
                  <a:pt x="17" y="33"/>
                </a:cubicBezTo>
                <a:cubicBezTo>
                  <a:pt x="16" y="34"/>
                  <a:pt x="16" y="34"/>
                  <a:pt x="16" y="34"/>
                </a:cubicBezTo>
                <a:cubicBezTo>
                  <a:pt x="16" y="34"/>
                  <a:pt x="16" y="34"/>
                  <a:pt x="16" y="34"/>
                </a:cubicBezTo>
                <a:cubicBezTo>
                  <a:pt x="15" y="35"/>
                  <a:pt x="15" y="35"/>
                  <a:pt x="15" y="35"/>
                </a:cubicBezTo>
                <a:cubicBezTo>
                  <a:pt x="14" y="37"/>
                  <a:pt x="14" y="37"/>
                  <a:pt x="14" y="37"/>
                </a:cubicBezTo>
                <a:cubicBezTo>
                  <a:pt x="12" y="37"/>
                  <a:pt x="12" y="37"/>
                  <a:pt x="12" y="37"/>
                </a:cubicBezTo>
                <a:cubicBezTo>
                  <a:pt x="12" y="38"/>
                  <a:pt x="12" y="38"/>
                  <a:pt x="12" y="38"/>
                </a:cubicBezTo>
                <a:cubicBezTo>
                  <a:pt x="14" y="40"/>
                  <a:pt x="14" y="40"/>
                  <a:pt x="14" y="40"/>
                </a:cubicBezTo>
                <a:cubicBezTo>
                  <a:pt x="12" y="42"/>
                  <a:pt x="12" y="42"/>
                  <a:pt x="12" y="42"/>
                </a:cubicBezTo>
                <a:cubicBezTo>
                  <a:pt x="10" y="42"/>
                  <a:pt x="10" y="42"/>
                  <a:pt x="10" y="42"/>
                </a:cubicBezTo>
                <a:cubicBezTo>
                  <a:pt x="8" y="41"/>
                  <a:pt x="8" y="41"/>
                  <a:pt x="8" y="41"/>
                </a:cubicBezTo>
                <a:cubicBezTo>
                  <a:pt x="6" y="39"/>
                  <a:pt x="6" y="39"/>
                  <a:pt x="6" y="39"/>
                </a:cubicBezTo>
                <a:cubicBezTo>
                  <a:pt x="6" y="39"/>
                  <a:pt x="4" y="37"/>
                  <a:pt x="4" y="39"/>
                </a:cubicBezTo>
                <a:cubicBezTo>
                  <a:pt x="4" y="41"/>
                  <a:pt x="4" y="41"/>
                  <a:pt x="4" y="41"/>
                </a:cubicBezTo>
                <a:cubicBezTo>
                  <a:pt x="3" y="42"/>
                  <a:pt x="3" y="42"/>
                  <a:pt x="3" y="42"/>
                </a:cubicBezTo>
                <a:cubicBezTo>
                  <a:pt x="1" y="43"/>
                  <a:pt x="1" y="43"/>
                  <a:pt x="1" y="43"/>
                </a:cubicBezTo>
                <a:cubicBezTo>
                  <a:pt x="0" y="44"/>
                  <a:pt x="0" y="44"/>
                  <a:pt x="0" y="44"/>
                </a:cubicBezTo>
                <a:cubicBezTo>
                  <a:pt x="2" y="46"/>
                  <a:pt x="2" y="46"/>
                  <a:pt x="2" y="46"/>
                </a:cubicBezTo>
                <a:cubicBezTo>
                  <a:pt x="2" y="48"/>
                  <a:pt x="2" y="48"/>
                  <a:pt x="2" y="48"/>
                </a:cubicBezTo>
                <a:cubicBezTo>
                  <a:pt x="0" y="50"/>
                  <a:pt x="0" y="50"/>
                  <a:pt x="0" y="50"/>
                </a:cubicBezTo>
                <a:cubicBezTo>
                  <a:pt x="0" y="53"/>
                  <a:pt x="0" y="53"/>
                  <a:pt x="0" y="53"/>
                </a:cubicBezTo>
                <a:cubicBezTo>
                  <a:pt x="2" y="54"/>
                  <a:pt x="2" y="54"/>
                  <a:pt x="2" y="54"/>
                </a:cubicBezTo>
                <a:cubicBezTo>
                  <a:pt x="2" y="55"/>
                  <a:pt x="2" y="55"/>
                  <a:pt x="2" y="55"/>
                </a:cubicBezTo>
                <a:cubicBezTo>
                  <a:pt x="3" y="57"/>
                  <a:pt x="3" y="57"/>
                  <a:pt x="3" y="57"/>
                </a:cubicBezTo>
                <a:cubicBezTo>
                  <a:pt x="3" y="59"/>
                  <a:pt x="3" y="59"/>
                  <a:pt x="3" y="59"/>
                </a:cubicBezTo>
                <a:cubicBezTo>
                  <a:pt x="8" y="59"/>
                  <a:pt x="8" y="59"/>
                  <a:pt x="8" y="59"/>
                </a:cubicBezTo>
                <a:cubicBezTo>
                  <a:pt x="13" y="65"/>
                  <a:pt x="13" y="65"/>
                  <a:pt x="13" y="65"/>
                </a:cubicBezTo>
                <a:cubicBezTo>
                  <a:pt x="10" y="66"/>
                  <a:pt x="10" y="66"/>
                  <a:pt x="10" y="66"/>
                </a:cubicBezTo>
                <a:cubicBezTo>
                  <a:pt x="13" y="68"/>
                  <a:pt x="13" y="68"/>
                  <a:pt x="13" y="68"/>
                </a:cubicBezTo>
                <a:cubicBezTo>
                  <a:pt x="14" y="70"/>
                  <a:pt x="14" y="70"/>
                  <a:pt x="14" y="70"/>
                </a:cubicBezTo>
                <a:cubicBezTo>
                  <a:pt x="15" y="69"/>
                  <a:pt x="15" y="69"/>
                  <a:pt x="15" y="69"/>
                </a:cubicBezTo>
                <a:cubicBezTo>
                  <a:pt x="16" y="68"/>
                  <a:pt x="16" y="68"/>
                  <a:pt x="16" y="68"/>
                </a:cubicBezTo>
                <a:cubicBezTo>
                  <a:pt x="18" y="68"/>
                  <a:pt x="18" y="68"/>
                  <a:pt x="18" y="68"/>
                </a:cubicBezTo>
                <a:cubicBezTo>
                  <a:pt x="19" y="68"/>
                  <a:pt x="19" y="68"/>
                  <a:pt x="19" y="68"/>
                </a:cubicBezTo>
                <a:cubicBezTo>
                  <a:pt x="20" y="67"/>
                  <a:pt x="20" y="67"/>
                  <a:pt x="20" y="67"/>
                </a:cubicBezTo>
                <a:cubicBezTo>
                  <a:pt x="20" y="66"/>
                  <a:pt x="20" y="66"/>
                  <a:pt x="20" y="66"/>
                </a:cubicBezTo>
                <a:cubicBezTo>
                  <a:pt x="22" y="66"/>
                  <a:pt x="22" y="66"/>
                  <a:pt x="22" y="66"/>
                </a:cubicBezTo>
                <a:cubicBezTo>
                  <a:pt x="23" y="66"/>
                  <a:pt x="23" y="66"/>
                  <a:pt x="23" y="66"/>
                </a:cubicBezTo>
                <a:cubicBezTo>
                  <a:pt x="23" y="66"/>
                  <a:pt x="23" y="65"/>
                  <a:pt x="23" y="65"/>
                </a:cubicBezTo>
                <a:cubicBezTo>
                  <a:pt x="23" y="65"/>
                  <a:pt x="24" y="65"/>
                  <a:pt x="24" y="65"/>
                </a:cubicBezTo>
                <a:cubicBezTo>
                  <a:pt x="25" y="64"/>
                  <a:pt x="25" y="64"/>
                  <a:pt x="25" y="64"/>
                </a:cubicBezTo>
                <a:cubicBezTo>
                  <a:pt x="26" y="64"/>
                  <a:pt x="26" y="64"/>
                  <a:pt x="26" y="64"/>
                </a:cubicBezTo>
                <a:cubicBezTo>
                  <a:pt x="27" y="64"/>
                  <a:pt x="27" y="64"/>
                  <a:pt x="27" y="64"/>
                </a:cubicBezTo>
                <a:cubicBezTo>
                  <a:pt x="29" y="65"/>
                  <a:pt x="29" y="65"/>
                  <a:pt x="29" y="65"/>
                </a:cubicBezTo>
                <a:cubicBezTo>
                  <a:pt x="30" y="65"/>
                  <a:pt x="30" y="65"/>
                  <a:pt x="30" y="65"/>
                </a:cubicBezTo>
                <a:cubicBezTo>
                  <a:pt x="30" y="66"/>
                  <a:pt x="30" y="66"/>
                  <a:pt x="30" y="66"/>
                </a:cubicBezTo>
                <a:cubicBezTo>
                  <a:pt x="31" y="66"/>
                  <a:pt x="31" y="66"/>
                  <a:pt x="31" y="66"/>
                </a:cubicBezTo>
                <a:cubicBezTo>
                  <a:pt x="31" y="66"/>
                  <a:pt x="31" y="66"/>
                  <a:pt x="32" y="66"/>
                </a:cubicBezTo>
                <a:cubicBezTo>
                  <a:pt x="32" y="66"/>
                  <a:pt x="33" y="66"/>
                  <a:pt x="33" y="66"/>
                </a:cubicBezTo>
                <a:cubicBezTo>
                  <a:pt x="34" y="65"/>
                  <a:pt x="34" y="65"/>
                  <a:pt x="34" y="65"/>
                </a:cubicBezTo>
                <a:cubicBezTo>
                  <a:pt x="35" y="65"/>
                  <a:pt x="35" y="65"/>
                  <a:pt x="35" y="65"/>
                </a:cubicBezTo>
                <a:cubicBezTo>
                  <a:pt x="36" y="65"/>
                  <a:pt x="36" y="65"/>
                  <a:pt x="36" y="65"/>
                </a:cubicBezTo>
                <a:cubicBezTo>
                  <a:pt x="37" y="66"/>
                  <a:pt x="37" y="66"/>
                  <a:pt x="37" y="66"/>
                </a:cubicBezTo>
                <a:cubicBezTo>
                  <a:pt x="37" y="67"/>
                  <a:pt x="37" y="67"/>
                  <a:pt x="37" y="67"/>
                </a:cubicBezTo>
                <a:cubicBezTo>
                  <a:pt x="38" y="68"/>
                  <a:pt x="38" y="68"/>
                  <a:pt x="38" y="68"/>
                </a:cubicBezTo>
                <a:cubicBezTo>
                  <a:pt x="38" y="69"/>
                  <a:pt x="38" y="69"/>
                  <a:pt x="38" y="69"/>
                </a:cubicBezTo>
                <a:cubicBezTo>
                  <a:pt x="38" y="70"/>
                  <a:pt x="38" y="70"/>
                  <a:pt x="38" y="70"/>
                </a:cubicBezTo>
                <a:cubicBezTo>
                  <a:pt x="38" y="71"/>
                  <a:pt x="38" y="71"/>
                  <a:pt x="38" y="71"/>
                </a:cubicBezTo>
                <a:cubicBezTo>
                  <a:pt x="38" y="72"/>
                  <a:pt x="38" y="72"/>
                  <a:pt x="38" y="72"/>
                </a:cubicBezTo>
                <a:cubicBezTo>
                  <a:pt x="38" y="72"/>
                  <a:pt x="38" y="72"/>
                  <a:pt x="38" y="72"/>
                </a:cubicBezTo>
                <a:cubicBezTo>
                  <a:pt x="37" y="73"/>
                  <a:pt x="37" y="73"/>
                  <a:pt x="37" y="73"/>
                </a:cubicBezTo>
                <a:cubicBezTo>
                  <a:pt x="37" y="74"/>
                  <a:pt x="37" y="74"/>
                  <a:pt x="37" y="74"/>
                </a:cubicBezTo>
                <a:cubicBezTo>
                  <a:pt x="37" y="75"/>
                  <a:pt x="37" y="75"/>
                  <a:pt x="37" y="75"/>
                </a:cubicBezTo>
                <a:cubicBezTo>
                  <a:pt x="37" y="76"/>
                  <a:pt x="37" y="76"/>
                  <a:pt x="37" y="76"/>
                </a:cubicBezTo>
                <a:cubicBezTo>
                  <a:pt x="38" y="76"/>
                  <a:pt x="38" y="76"/>
                  <a:pt x="38" y="76"/>
                </a:cubicBezTo>
                <a:cubicBezTo>
                  <a:pt x="39" y="76"/>
                  <a:pt x="39" y="76"/>
                  <a:pt x="39" y="76"/>
                </a:cubicBezTo>
                <a:cubicBezTo>
                  <a:pt x="40" y="77"/>
                  <a:pt x="40" y="77"/>
                  <a:pt x="40" y="77"/>
                </a:cubicBezTo>
                <a:cubicBezTo>
                  <a:pt x="41" y="77"/>
                  <a:pt x="41" y="77"/>
                  <a:pt x="41" y="77"/>
                </a:cubicBezTo>
                <a:cubicBezTo>
                  <a:pt x="41" y="77"/>
                  <a:pt x="41" y="77"/>
                  <a:pt x="41" y="77"/>
                </a:cubicBezTo>
                <a:cubicBezTo>
                  <a:pt x="41" y="77"/>
                  <a:pt x="42" y="76"/>
                  <a:pt x="42" y="76"/>
                </a:cubicBezTo>
                <a:cubicBezTo>
                  <a:pt x="42" y="76"/>
                  <a:pt x="42" y="76"/>
                  <a:pt x="42" y="76"/>
                </a:cubicBezTo>
                <a:cubicBezTo>
                  <a:pt x="43" y="76"/>
                  <a:pt x="43" y="76"/>
                  <a:pt x="43" y="76"/>
                </a:cubicBezTo>
                <a:cubicBezTo>
                  <a:pt x="43" y="76"/>
                  <a:pt x="43" y="76"/>
                  <a:pt x="43" y="76"/>
                </a:cubicBezTo>
                <a:cubicBezTo>
                  <a:pt x="43" y="77"/>
                  <a:pt x="43" y="77"/>
                  <a:pt x="43" y="77"/>
                </a:cubicBezTo>
                <a:cubicBezTo>
                  <a:pt x="44" y="78"/>
                  <a:pt x="44" y="78"/>
                  <a:pt x="44" y="78"/>
                </a:cubicBezTo>
                <a:cubicBezTo>
                  <a:pt x="44" y="78"/>
                  <a:pt x="44" y="78"/>
                  <a:pt x="44" y="78"/>
                </a:cubicBezTo>
                <a:cubicBezTo>
                  <a:pt x="44" y="79"/>
                  <a:pt x="44" y="79"/>
                  <a:pt x="44" y="79"/>
                </a:cubicBezTo>
                <a:cubicBezTo>
                  <a:pt x="44" y="79"/>
                  <a:pt x="44" y="79"/>
                  <a:pt x="44" y="79"/>
                </a:cubicBezTo>
                <a:cubicBezTo>
                  <a:pt x="43" y="79"/>
                  <a:pt x="43" y="79"/>
                  <a:pt x="43" y="79"/>
                </a:cubicBezTo>
                <a:cubicBezTo>
                  <a:pt x="42" y="79"/>
                  <a:pt x="42" y="79"/>
                  <a:pt x="42" y="79"/>
                </a:cubicBezTo>
                <a:cubicBezTo>
                  <a:pt x="42" y="79"/>
                  <a:pt x="42" y="79"/>
                  <a:pt x="42" y="79"/>
                </a:cubicBezTo>
                <a:cubicBezTo>
                  <a:pt x="41" y="79"/>
                  <a:pt x="41" y="79"/>
                  <a:pt x="41" y="79"/>
                </a:cubicBezTo>
                <a:cubicBezTo>
                  <a:pt x="41" y="80"/>
                  <a:pt x="41" y="80"/>
                  <a:pt x="41" y="80"/>
                </a:cubicBezTo>
                <a:cubicBezTo>
                  <a:pt x="40" y="80"/>
                  <a:pt x="40" y="80"/>
                  <a:pt x="40" y="80"/>
                </a:cubicBezTo>
                <a:cubicBezTo>
                  <a:pt x="40" y="80"/>
                  <a:pt x="40" y="80"/>
                  <a:pt x="40" y="80"/>
                </a:cubicBezTo>
                <a:cubicBezTo>
                  <a:pt x="39" y="82"/>
                  <a:pt x="39" y="82"/>
                  <a:pt x="39" y="82"/>
                </a:cubicBezTo>
                <a:cubicBezTo>
                  <a:pt x="39" y="82"/>
                  <a:pt x="39" y="82"/>
                  <a:pt x="39" y="82"/>
                </a:cubicBezTo>
                <a:cubicBezTo>
                  <a:pt x="38" y="83"/>
                  <a:pt x="38" y="83"/>
                  <a:pt x="38" y="83"/>
                </a:cubicBezTo>
                <a:cubicBezTo>
                  <a:pt x="38" y="83"/>
                  <a:pt x="38" y="83"/>
                  <a:pt x="38" y="83"/>
                </a:cubicBezTo>
                <a:cubicBezTo>
                  <a:pt x="38" y="83"/>
                  <a:pt x="38" y="83"/>
                  <a:pt x="38" y="83"/>
                </a:cubicBezTo>
                <a:cubicBezTo>
                  <a:pt x="38" y="82"/>
                  <a:pt x="38" y="82"/>
                  <a:pt x="38" y="82"/>
                </a:cubicBezTo>
                <a:cubicBezTo>
                  <a:pt x="38" y="82"/>
                  <a:pt x="38" y="82"/>
                  <a:pt x="38" y="81"/>
                </a:cubicBezTo>
                <a:cubicBezTo>
                  <a:pt x="38" y="81"/>
                  <a:pt x="38" y="81"/>
                  <a:pt x="38" y="81"/>
                </a:cubicBezTo>
                <a:cubicBezTo>
                  <a:pt x="39" y="81"/>
                  <a:pt x="39" y="81"/>
                  <a:pt x="39" y="81"/>
                </a:cubicBezTo>
                <a:cubicBezTo>
                  <a:pt x="39" y="81"/>
                  <a:pt x="39" y="80"/>
                  <a:pt x="39" y="80"/>
                </a:cubicBezTo>
                <a:cubicBezTo>
                  <a:pt x="40" y="79"/>
                  <a:pt x="40" y="79"/>
                  <a:pt x="40" y="79"/>
                </a:cubicBezTo>
                <a:cubicBezTo>
                  <a:pt x="40" y="79"/>
                  <a:pt x="40" y="79"/>
                  <a:pt x="40" y="79"/>
                </a:cubicBezTo>
                <a:cubicBezTo>
                  <a:pt x="41" y="79"/>
                  <a:pt x="41" y="79"/>
                  <a:pt x="41" y="79"/>
                </a:cubicBezTo>
                <a:cubicBezTo>
                  <a:pt x="42" y="79"/>
                  <a:pt x="42" y="79"/>
                  <a:pt x="42" y="79"/>
                </a:cubicBezTo>
                <a:cubicBezTo>
                  <a:pt x="43" y="78"/>
                  <a:pt x="43" y="78"/>
                  <a:pt x="43" y="78"/>
                </a:cubicBezTo>
                <a:cubicBezTo>
                  <a:pt x="42" y="78"/>
                  <a:pt x="42" y="78"/>
                  <a:pt x="42" y="78"/>
                </a:cubicBezTo>
                <a:cubicBezTo>
                  <a:pt x="42" y="78"/>
                  <a:pt x="42" y="78"/>
                  <a:pt x="42" y="78"/>
                </a:cubicBezTo>
                <a:cubicBezTo>
                  <a:pt x="40" y="78"/>
                  <a:pt x="40" y="78"/>
                  <a:pt x="40" y="78"/>
                </a:cubicBezTo>
                <a:cubicBezTo>
                  <a:pt x="40" y="78"/>
                  <a:pt x="40" y="78"/>
                  <a:pt x="39" y="78"/>
                </a:cubicBezTo>
                <a:cubicBezTo>
                  <a:pt x="38" y="78"/>
                  <a:pt x="38" y="78"/>
                  <a:pt x="38" y="78"/>
                </a:cubicBezTo>
                <a:cubicBezTo>
                  <a:pt x="38" y="78"/>
                  <a:pt x="38" y="78"/>
                  <a:pt x="37" y="78"/>
                </a:cubicBezTo>
                <a:cubicBezTo>
                  <a:pt x="36" y="78"/>
                  <a:pt x="36" y="77"/>
                  <a:pt x="36" y="77"/>
                </a:cubicBezTo>
                <a:cubicBezTo>
                  <a:pt x="35" y="77"/>
                  <a:pt x="35" y="77"/>
                  <a:pt x="35" y="77"/>
                </a:cubicBezTo>
                <a:cubicBezTo>
                  <a:pt x="34" y="77"/>
                  <a:pt x="34" y="77"/>
                  <a:pt x="34" y="77"/>
                </a:cubicBezTo>
                <a:cubicBezTo>
                  <a:pt x="32" y="77"/>
                  <a:pt x="32" y="77"/>
                  <a:pt x="32" y="77"/>
                </a:cubicBezTo>
                <a:cubicBezTo>
                  <a:pt x="30" y="76"/>
                  <a:pt x="30" y="76"/>
                  <a:pt x="30" y="76"/>
                </a:cubicBezTo>
                <a:cubicBezTo>
                  <a:pt x="29" y="76"/>
                  <a:pt x="29" y="76"/>
                  <a:pt x="29" y="76"/>
                </a:cubicBezTo>
                <a:cubicBezTo>
                  <a:pt x="28" y="76"/>
                  <a:pt x="28" y="76"/>
                  <a:pt x="28" y="76"/>
                </a:cubicBezTo>
                <a:cubicBezTo>
                  <a:pt x="28" y="77"/>
                  <a:pt x="28" y="77"/>
                  <a:pt x="28" y="77"/>
                </a:cubicBezTo>
                <a:cubicBezTo>
                  <a:pt x="27" y="77"/>
                  <a:pt x="27" y="77"/>
                  <a:pt x="27" y="77"/>
                </a:cubicBezTo>
                <a:cubicBezTo>
                  <a:pt x="26" y="77"/>
                  <a:pt x="26" y="77"/>
                  <a:pt x="26" y="77"/>
                </a:cubicBezTo>
                <a:cubicBezTo>
                  <a:pt x="26" y="78"/>
                  <a:pt x="26" y="78"/>
                  <a:pt x="26" y="78"/>
                </a:cubicBezTo>
                <a:cubicBezTo>
                  <a:pt x="26" y="79"/>
                  <a:pt x="26" y="79"/>
                  <a:pt x="26" y="79"/>
                </a:cubicBezTo>
                <a:cubicBezTo>
                  <a:pt x="25" y="79"/>
                  <a:pt x="25" y="79"/>
                  <a:pt x="25" y="79"/>
                </a:cubicBezTo>
                <a:cubicBezTo>
                  <a:pt x="25" y="79"/>
                  <a:pt x="25" y="79"/>
                  <a:pt x="25" y="79"/>
                </a:cubicBezTo>
                <a:cubicBezTo>
                  <a:pt x="25" y="80"/>
                  <a:pt x="25" y="80"/>
                  <a:pt x="25" y="80"/>
                </a:cubicBezTo>
                <a:cubicBezTo>
                  <a:pt x="26" y="81"/>
                  <a:pt x="26" y="81"/>
                  <a:pt x="26" y="81"/>
                </a:cubicBezTo>
                <a:cubicBezTo>
                  <a:pt x="26" y="82"/>
                  <a:pt x="26" y="82"/>
                  <a:pt x="26" y="82"/>
                </a:cubicBezTo>
                <a:cubicBezTo>
                  <a:pt x="27" y="82"/>
                  <a:pt x="27" y="82"/>
                  <a:pt x="27" y="82"/>
                </a:cubicBezTo>
                <a:cubicBezTo>
                  <a:pt x="27" y="82"/>
                  <a:pt x="27" y="82"/>
                  <a:pt x="27" y="82"/>
                </a:cubicBezTo>
                <a:cubicBezTo>
                  <a:pt x="27" y="82"/>
                  <a:pt x="28" y="83"/>
                  <a:pt x="27" y="83"/>
                </a:cubicBezTo>
                <a:cubicBezTo>
                  <a:pt x="26" y="83"/>
                  <a:pt x="26" y="83"/>
                  <a:pt x="26" y="83"/>
                </a:cubicBezTo>
                <a:cubicBezTo>
                  <a:pt x="25" y="83"/>
                  <a:pt x="25" y="83"/>
                  <a:pt x="25" y="83"/>
                </a:cubicBezTo>
                <a:cubicBezTo>
                  <a:pt x="24" y="82"/>
                  <a:pt x="24" y="82"/>
                  <a:pt x="24" y="82"/>
                </a:cubicBezTo>
                <a:cubicBezTo>
                  <a:pt x="24" y="82"/>
                  <a:pt x="24" y="82"/>
                  <a:pt x="24" y="82"/>
                </a:cubicBezTo>
                <a:cubicBezTo>
                  <a:pt x="22" y="82"/>
                  <a:pt x="22" y="82"/>
                  <a:pt x="22" y="82"/>
                </a:cubicBezTo>
                <a:cubicBezTo>
                  <a:pt x="22" y="82"/>
                  <a:pt x="22" y="82"/>
                  <a:pt x="22" y="82"/>
                </a:cubicBezTo>
                <a:cubicBezTo>
                  <a:pt x="21" y="82"/>
                  <a:pt x="21" y="82"/>
                  <a:pt x="21" y="82"/>
                </a:cubicBezTo>
                <a:cubicBezTo>
                  <a:pt x="21" y="82"/>
                  <a:pt x="21" y="82"/>
                  <a:pt x="21" y="82"/>
                </a:cubicBezTo>
                <a:cubicBezTo>
                  <a:pt x="20" y="83"/>
                  <a:pt x="20" y="83"/>
                  <a:pt x="20" y="83"/>
                </a:cubicBezTo>
                <a:cubicBezTo>
                  <a:pt x="21" y="84"/>
                  <a:pt x="21" y="84"/>
                  <a:pt x="21" y="84"/>
                </a:cubicBezTo>
                <a:cubicBezTo>
                  <a:pt x="21" y="84"/>
                  <a:pt x="21" y="84"/>
                  <a:pt x="22" y="84"/>
                </a:cubicBezTo>
                <a:cubicBezTo>
                  <a:pt x="22" y="84"/>
                  <a:pt x="23" y="84"/>
                  <a:pt x="23" y="84"/>
                </a:cubicBezTo>
                <a:cubicBezTo>
                  <a:pt x="24" y="85"/>
                  <a:pt x="24" y="85"/>
                  <a:pt x="24" y="85"/>
                </a:cubicBezTo>
                <a:cubicBezTo>
                  <a:pt x="25" y="86"/>
                  <a:pt x="25" y="86"/>
                  <a:pt x="25" y="86"/>
                </a:cubicBezTo>
                <a:cubicBezTo>
                  <a:pt x="25" y="87"/>
                  <a:pt x="25" y="87"/>
                  <a:pt x="25" y="87"/>
                </a:cubicBezTo>
                <a:cubicBezTo>
                  <a:pt x="25" y="87"/>
                  <a:pt x="25" y="88"/>
                  <a:pt x="25" y="88"/>
                </a:cubicBezTo>
                <a:cubicBezTo>
                  <a:pt x="26" y="88"/>
                  <a:pt x="26" y="89"/>
                  <a:pt x="26" y="89"/>
                </a:cubicBezTo>
                <a:cubicBezTo>
                  <a:pt x="26" y="90"/>
                  <a:pt x="26" y="90"/>
                  <a:pt x="26" y="90"/>
                </a:cubicBezTo>
                <a:cubicBezTo>
                  <a:pt x="27" y="91"/>
                  <a:pt x="27" y="91"/>
                  <a:pt x="27" y="91"/>
                </a:cubicBezTo>
                <a:cubicBezTo>
                  <a:pt x="27" y="92"/>
                  <a:pt x="27" y="92"/>
                  <a:pt x="27" y="92"/>
                </a:cubicBezTo>
                <a:cubicBezTo>
                  <a:pt x="27" y="92"/>
                  <a:pt x="27" y="92"/>
                  <a:pt x="27" y="92"/>
                </a:cubicBezTo>
                <a:cubicBezTo>
                  <a:pt x="28" y="92"/>
                  <a:pt x="28" y="92"/>
                  <a:pt x="28" y="92"/>
                </a:cubicBezTo>
                <a:cubicBezTo>
                  <a:pt x="29" y="93"/>
                  <a:pt x="29" y="93"/>
                  <a:pt x="29" y="93"/>
                </a:cubicBezTo>
                <a:cubicBezTo>
                  <a:pt x="30" y="93"/>
                  <a:pt x="30" y="93"/>
                  <a:pt x="30" y="93"/>
                </a:cubicBezTo>
                <a:cubicBezTo>
                  <a:pt x="30" y="94"/>
                  <a:pt x="30" y="94"/>
                  <a:pt x="30" y="94"/>
                </a:cubicBezTo>
                <a:cubicBezTo>
                  <a:pt x="31" y="95"/>
                  <a:pt x="31" y="95"/>
                  <a:pt x="31" y="95"/>
                </a:cubicBezTo>
                <a:cubicBezTo>
                  <a:pt x="33" y="94"/>
                  <a:pt x="33" y="94"/>
                  <a:pt x="33" y="94"/>
                </a:cubicBezTo>
                <a:cubicBezTo>
                  <a:pt x="33" y="95"/>
                  <a:pt x="33" y="95"/>
                  <a:pt x="33" y="95"/>
                </a:cubicBezTo>
                <a:cubicBezTo>
                  <a:pt x="34" y="95"/>
                  <a:pt x="34" y="95"/>
                  <a:pt x="34" y="95"/>
                </a:cubicBezTo>
                <a:cubicBezTo>
                  <a:pt x="34" y="95"/>
                  <a:pt x="34" y="95"/>
                  <a:pt x="34" y="95"/>
                </a:cubicBezTo>
                <a:cubicBezTo>
                  <a:pt x="35" y="96"/>
                  <a:pt x="35" y="96"/>
                  <a:pt x="35" y="96"/>
                </a:cubicBezTo>
                <a:cubicBezTo>
                  <a:pt x="35" y="97"/>
                  <a:pt x="35" y="97"/>
                  <a:pt x="35" y="97"/>
                </a:cubicBezTo>
                <a:cubicBezTo>
                  <a:pt x="34" y="98"/>
                  <a:pt x="34" y="98"/>
                  <a:pt x="34" y="98"/>
                </a:cubicBezTo>
                <a:cubicBezTo>
                  <a:pt x="34" y="99"/>
                  <a:pt x="34" y="99"/>
                  <a:pt x="34" y="99"/>
                </a:cubicBezTo>
                <a:cubicBezTo>
                  <a:pt x="33" y="99"/>
                  <a:pt x="33" y="99"/>
                  <a:pt x="33" y="99"/>
                </a:cubicBezTo>
                <a:cubicBezTo>
                  <a:pt x="33" y="101"/>
                  <a:pt x="33" y="101"/>
                  <a:pt x="33" y="101"/>
                </a:cubicBezTo>
                <a:cubicBezTo>
                  <a:pt x="33" y="102"/>
                  <a:pt x="33" y="102"/>
                  <a:pt x="33" y="102"/>
                </a:cubicBezTo>
                <a:cubicBezTo>
                  <a:pt x="35" y="100"/>
                  <a:pt x="35" y="100"/>
                  <a:pt x="35" y="100"/>
                </a:cubicBezTo>
                <a:cubicBezTo>
                  <a:pt x="36" y="99"/>
                  <a:pt x="36" y="99"/>
                  <a:pt x="36" y="99"/>
                </a:cubicBezTo>
                <a:cubicBezTo>
                  <a:pt x="37" y="99"/>
                  <a:pt x="37" y="99"/>
                  <a:pt x="37" y="99"/>
                </a:cubicBezTo>
                <a:cubicBezTo>
                  <a:pt x="37" y="99"/>
                  <a:pt x="38" y="98"/>
                  <a:pt x="39" y="98"/>
                </a:cubicBezTo>
                <a:cubicBezTo>
                  <a:pt x="39" y="98"/>
                  <a:pt x="39" y="98"/>
                  <a:pt x="39" y="98"/>
                </a:cubicBezTo>
                <a:cubicBezTo>
                  <a:pt x="41" y="98"/>
                  <a:pt x="41" y="98"/>
                  <a:pt x="41" y="98"/>
                </a:cubicBezTo>
                <a:cubicBezTo>
                  <a:pt x="42" y="98"/>
                  <a:pt x="42" y="98"/>
                  <a:pt x="42" y="98"/>
                </a:cubicBezTo>
                <a:cubicBezTo>
                  <a:pt x="44" y="98"/>
                  <a:pt x="44" y="98"/>
                  <a:pt x="44" y="98"/>
                </a:cubicBezTo>
                <a:cubicBezTo>
                  <a:pt x="46" y="100"/>
                  <a:pt x="46" y="100"/>
                  <a:pt x="46" y="100"/>
                </a:cubicBezTo>
                <a:cubicBezTo>
                  <a:pt x="47" y="100"/>
                  <a:pt x="47" y="100"/>
                  <a:pt x="47" y="100"/>
                </a:cubicBezTo>
                <a:cubicBezTo>
                  <a:pt x="49" y="102"/>
                  <a:pt x="49" y="102"/>
                  <a:pt x="49" y="102"/>
                </a:cubicBezTo>
                <a:cubicBezTo>
                  <a:pt x="50" y="103"/>
                  <a:pt x="50" y="103"/>
                  <a:pt x="50" y="103"/>
                </a:cubicBezTo>
                <a:cubicBezTo>
                  <a:pt x="51" y="104"/>
                  <a:pt x="51" y="104"/>
                  <a:pt x="51" y="104"/>
                </a:cubicBezTo>
                <a:cubicBezTo>
                  <a:pt x="52" y="105"/>
                  <a:pt x="52" y="105"/>
                  <a:pt x="52" y="105"/>
                </a:cubicBezTo>
                <a:cubicBezTo>
                  <a:pt x="52" y="105"/>
                  <a:pt x="52" y="105"/>
                  <a:pt x="52" y="105"/>
                </a:cubicBezTo>
                <a:cubicBezTo>
                  <a:pt x="54" y="105"/>
                  <a:pt x="54" y="105"/>
                  <a:pt x="54" y="105"/>
                </a:cubicBezTo>
                <a:cubicBezTo>
                  <a:pt x="54" y="78"/>
                  <a:pt x="54" y="78"/>
                  <a:pt x="54" y="78"/>
                </a:cubicBezTo>
                <a:cubicBezTo>
                  <a:pt x="69" y="75"/>
                  <a:pt x="69" y="75"/>
                  <a:pt x="69" y="75"/>
                </a:cubicBezTo>
                <a:cubicBezTo>
                  <a:pt x="82" y="83"/>
                  <a:pt x="82" y="83"/>
                  <a:pt x="82" y="83"/>
                </a:cubicBezTo>
                <a:cubicBezTo>
                  <a:pt x="89" y="89"/>
                  <a:pt x="89" y="89"/>
                  <a:pt x="89" y="89"/>
                </a:cubicBezTo>
                <a:cubicBezTo>
                  <a:pt x="91" y="89"/>
                  <a:pt x="91" y="89"/>
                  <a:pt x="91" y="89"/>
                </a:cubicBezTo>
                <a:cubicBezTo>
                  <a:pt x="93" y="89"/>
                  <a:pt x="93" y="89"/>
                  <a:pt x="93" y="89"/>
                </a:cubicBezTo>
                <a:cubicBezTo>
                  <a:pt x="94" y="89"/>
                  <a:pt x="94" y="89"/>
                  <a:pt x="94" y="89"/>
                </a:cubicBezTo>
                <a:cubicBezTo>
                  <a:pt x="96" y="89"/>
                  <a:pt x="96" y="89"/>
                  <a:pt x="96" y="89"/>
                </a:cubicBezTo>
                <a:cubicBezTo>
                  <a:pt x="98" y="89"/>
                  <a:pt x="98" y="89"/>
                  <a:pt x="98" y="89"/>
                </a:cubicBezTo>
                <a:cubicBezTo>
                  <a:pt x="100" y="89"/>
                  <a:pt x="100" y="89"/>
                  <a:pt x="100" y="89"/>
                </a:cubicBezTo>
                <a:cubicBezTo>
                  <a:pt x="101" y="89"/>
                  <a:pt x="101" y="89"/>
                  <a:pt x="101" y="89"/>
                </a:cubicBezTo>
                <a:cubicBezTo>
                  <a:pt x="103" y="89"/>
                  <a:pt x="103" y="89"/>
                  <a:pt x="103" y="89"/>
                </a:cubicBezTo>
                <a:cubicBezTo>
                  <a:pt x="104" y="89"/>
                  <a:pt x="106" y="88"/>
                  <a:pt x="106" y="88"/>
                </a:cubicBezTo>
                <a:cubicBezTo>
                  <a:pt x="106" y="88"/>
                  <a:pt x="106" y="87"/>
                  <a:pt x="106" y="88"/>
                </a:cubicBezTo>
                <a:cubicBezTo>
                  <a:pt x="106" y="89"/>
                  <a:pt x="107" y="89"/>
                  <a:pt x="107" y="89"/>
                </a:cubicBezTo>
                <a:cubicBezTo>
                  <a:pt x="109" y="91"/>
                  <a:pt x="109" y="91"/>
                  <a:pt x="109" y="91"/>
                </a:cubicBezTo>
                <a:cubicBezTo>
                  <a:pt x="110" y="92"/>
                  <a:pt x="110" y="92"/>
                  <a:pt x="110" y="92"/>
                </a:cubicBezTo>
                <a:cubicBezTo>
                  <a:pt x="111" y="93"/>
                  <a:pt x="111" y="93"/>
                  <a:pt x="111" y="93"/>
                </a:cubicBezTo>
                <a:cubicBezTo>
                  <a:pt x="112" y="93"/>
                  <a:pt x="112" y="93"/>
                  <a:pt x="112" y="93"/>
                </a:cubicBezTo>
                <a:cubicBezTo>
                  <a:pt x="112" y="95"/>
                  <a:pt x="112" y="95"/>
                  <a:pt x="112" y="95"/>
                </a:cubicBezTo>
                <a:cubicBezTo>
                  <a:pt x="112" y="97"/>
                  <a:pt x="112" y="97"/>
                  <a:pt x="112" y="97"/>
                </a:cubicBezTo>
                <a:cubicBezTo>
                  <a:pt x="112" y="97"/>
                  <a:pt x="112" y="97"/>
                  <a:pt x="112" y="97"/>
                </a:cubicBezTo>
                <a:cubicBezTo>
                  <a:pt x="112" y="98"/>
                  <a:pt x="112" y="98"/>
                  <a:pt x="112" y="98"/>
                </a:cubicBezTo>
                <a:cubicBezTo>
                  <a:pt x="112" y="99"/>
                  <a:pt x="112" y="99"/>
                  <a:pt x="112" y="99"/>
                </a:cubicBezTo>
                <a:cubicBezTo>
                  <a:pt x="113" y="100"/>
                  <a:pt x="113" y="100"/>
                  <a:pt x="113" y="100"/>
                </a:cubicBezTo>
                <a:cubicBezTo>
                  <a:pt x="115" y="100"/>
                  <a:pt x="115" y="100"/>
                  <a:pt x="115" y="100"/>
                </a:cubicBezTo>
                <a:cubicBezTo>
                  <a:pt x="115" y="101"/>
                  <a:pt x="115" y="101"/>
                  <a:pt x="115" y="101"/>
                </a:cubicBezTo>
                <a:cubicBezTo>
                  <a:pt x="115" y="102"/>
                  <a:pt x="115" y="102"/>
                  <a:pt x="115" y="102"/>
                </a:cubicBezTo>
                <a:cubicBezTo>
                  <a:pt x="115" y="102"/>
                  <a:pt x="115" y="101"/>
                  <a:pt x="115" y="103"/>
                </a:cubicBezTo>
                <a:cubicBezTo>
                  <a:pt x="115" y="105"/>
                  <a:pt x="115" y="105"/>
                  <a:pt x="115" y="105"/>
                </a:cubicBezTo>
                <a:cubicBezTo>
                  <a:pt x="116" y="105"/>
                  <a:pt x="116" y="105"/>
                  <a:pt x="116" y="105"/>
                </a:cubicBezTo>
                <a:cubicBezTo>
                  <a:pt x="117" y="106"/>
                  <a:pt x="117" y="106"/>
                  <a:pt x="117" y="106"/>
                </a:cubicBezTo>
                <a:cubicBezTo>
                  <a:pt x="118" y="106"/>
                  <a:pt x="118" y="106"/>
                  <a:pt x="118" y="106"/>
                </a:cubicBezTo>
                <a:cubicBezTo>
                  <a:pt x="120" y="106"/>
                  <a:pt x="120" y="106"/>
                  <a:pt x="120" y="106"/>
                </a:cubicBezTo>
                <a:cubicBezTo>
                  <a:pt x="122" y="106"/>
                  <a:pt x="122" y="106"/>
                  <a:pt x="122" y="106"/>
                </a:cubicBezTo>
                <a:cubicBezTo>
                  <a:pt x="124" y="106"/>
                  <a:pt x="124" y="106"/>
                  <a:pt x="124" y="106"/>
                </a:cubicBezTo>
                <a:cubicBezTo>
                  <a:pt x="124" y="107"/>
                  <a:pt x="124" y="107"/>
                  <a:pt x="124" y="107"/>
                </a:cubicBezTo>
                <a:cubicBezTo>
                  <a:pt x="124" y="108"/>
                  <a:pt x="124" y="108"/>
                  <a:pt x="124" y="108"/>
                </a:cubicBezTo>
                <a:cubicBezTo>
                  <a:pt x="124" y="109"/>
                  <a:pt x="124" y="109"/>
                  <a:pt x="124" y="109"/>
                </a:cubicBezTo>
                <a:cubicBezTo>
                  <a:pt x="126" y="110"/>
                  <a:pt x="126" y="110"/>
                  <a:pt x="126" y="110"/>
                </a:cubicBezTo>
                <a:cubicBezTo>
                  <a:pt x="127" y="110"/>
                  <a:pt x="127" y="110"/>
                  <a:pt x="127" y="110"/>
                </a:cubicBezTo>
                <a:cubicBezTo>
                  <a:pt x="127" y="109"/>
                  <a:pt x="127" y="109"/>
                  <a:pt x="127" y="109"/>
                </a:cubicBezTo>
                <a:cubicBezTo>
                  <a:pt x="127" y="108"/>
                  <a:pt x="127" y="108"/>
                  <a:pt x="127" y="108"/>
                </a:cubicBezTo>
                <a:cubicBezTo>
                  <a:pt x="127" y="108"/>
                  <a:pt x="128" y="108"/>
                  <a:pt x="128" y="107"/>
                </a:cubicBezTo>
                <a:cubicBezTo>
                  <a:pt x="128" y="106"/>
                  <a:pt x="129" y="105"/>
                  <a:pt x="129" y="105"/>
                </a:cubicBezTo>
                <a:cubicBezTo>
                  <a:pt x="130" y="104"/>
                  <a:pt x="130" y="104"/>
                  <a:pt x="130" y="104"/>
                </a:cubicBezTo>
                <a:cubicBezTo>
                  <a:pt x="133" y="102"/>
                  <a:pt x="133" y="102"/>
                  <a:pt x="133" y="102"/>
                </a:cubicBezTo>
                <a:cubicBezTo>
                  <a:pt x="134" y="101"/>
                  <a:pt x="134" y="101"/>
                  <a:pt x="134" y="101"/>
                </a:cubicBezTo>
                <a:cubicBezTo>
                  <a:pt x="136" y="101"/>
                  <a:pt x="136" y="101"/>
                  <a:pt x="136" y="101"/>
                </a:cubicBezTo>
                <a:cubicBezTo>
                  <a:pt x="138" y="99"/>
                  <a:pt x="138" y="99"/>
                  <a:pt x="138" y="99"/>
                </a:cubicBezTo>
                <a:cubicBezTo>
                  <a:pt x="139" y="99"/>
                  <a:pt x="139" y="99"/>
                  <a:pt x="139" y="99"/>
                </a:cubicBezTo>
                <a:cubicBezTo>
                  <a:pt x="140" y="98"/>
                  <a:pt x="140" y="98"/>
                  <a:pt x="140" y="98"/>
                </a:cubicBezTo>
                <a:cubicBezTo>
                  <a:pt x="141" y="96"/>
                  <a:pt x="141" y="96"/>
                  <a:pt x="141" y="96"/>
                </a:cubicBezTo>
                <a:cubicBezTo>
                  <a:pt x="142" y="95"/>
                  <a:pt x="142" y="95"/>
                  <a:pt x="142" y="95"/>
                </a:cubicBezTo>
                <a:cubicBezTo>
                  <a:pt x="144" y="95"/>
                  <a:pt x="144" y="95"/>
                  <a:pt x="144" y="95"/>
                </a:cubicBezTo>
                <a:cubicBezTo>
                  <a:pt x="145" y="94"/>
                  <a:pt x="145" y="94"/>
                  <a:pt x="145" y="94"/>
                </a:cubicBezTo>
                <a:cubicBezTo>
                  <a:pt x="148" y="94"/>
                  <a:pt x="148" y="94"/>
                  <a:pt x="148" y="94"/>
                </a:cubicBezTo>
                <a:cubicBezTo>
                  <a:pt x="149" y="94"/>
                  <a:pt x="149" y="94"/>
                  <a:pt x="149" y="94"/>
                </a:cubicBezTo>
                <a:cubicBezTo>
                  <a:pt x="151" y="95"/>
                  <a:pt x="151" y="95"/>
                  <a:pt x="151" y="95"/>
                </a:cubicBezTo>
                <a:cubicBezTo>
                  <a:pt x="154" y="96"/>
                  <a:pt x="154" y="96"/>
                  <a:pt x="154" y="96"/>
                </a:cubicBezTo>
                <a:cubicBezTo>
                  <a:pt x="155" y="96"/>
                  <a:pt x="155" y="96"/>
                  <a:pt x="155" y="96"/>
                </a:cubicBezTo>
                <a:cubicBezTo>
                  <a:pt x="155" y="95"/>
                  <a:pt x="155" y="95"/>
                  <a:pt x="155" y="95"/>
                </a:cubicBezTo>
                <a:cubicBezTo>
                  <a:pt x="156" y="93"/>
                  <a:pt x="156" y="93"/>
                  <a:pt x="156" y="93"/>
                </a:cubicBezTo>
                <a:cubicBezTo>
                  <a:pt x="156" y="92"/>
                  <a:pt x="156" y="92"/>
                  <a:pt x="156" y="92"/>
                </a:cubicBezTo>
                <a:cubicBezTo>
                  <a:pt x="159" y="91"/>
                  <a:pt x="159" y="91"/>
                  <a:pt x="159" y="91"/>
                </a:cubicBezTo>
                <a:cubicBezTo>
                  <a:pt x="160" y="91"/>
                  <a:pt x="160" y="91"/>
                  <a:pt x="160" y="91"/>
                </a:cubicBezTo>
                <a:cubicBezTo>
                  <a:pt x="161" y="91"/>
                  <a:pt x="161" y="91"/>
                  <a:pt x="161" y="91"/>
                </a:cubicBezTo>
                <a:cubicBezTo>
                  <a:pt x="163" y="92"/>
                  <a:pt x="163" y="92"/>
                  <a:pt x="163" y="92"/>
                </a:cubicBezTo>
                <a:cubicBezTo>
                  <a:pt x="164" y="93"/>
                  <a:pt x="164" y="93"/>
                  <a:pt x="164" y="93"/>
                </a:cubicBezTo>
                <a:cubicBezTo>
                  <a:pt x="165" y="93"/>
                  <a:pt x="165" y="93"/>
                  <a:pt x="165" y="93"/>
                </a:cubicBezTo>
                <a:cubicBezTo>
                  <a:pt x="167" y="94"/>
                  <a:pt x="167" y="94"/>
                  <a:pt x="167" y="94"/>
                </a:cubicBezTo>
                <a:cubicBezTo>
                  <a:pt x="168" y="94"/>
                  <a:pt x="168" y="94"/>
                  <a:pt x="168" y="94"/>
                </a:cubicBezTo>
                <a:cubicBezTo>
                  <a:pt x="170" y="93"/>
                  <a:pt x="170" y="93"/>
                  <a:pt x="170" y="93"/>
                </a:cubicBezTo>
                <a:cubicBezTo>
                  <a:pt x="171" y="93"/>
                  <a:pt x="171" y="93"/>
                  <a:pt x="171" y="93"/>
                </a:cubicBezTo>
                <a:cubicBezTo>
                  <a:pt x="172" y="93"/>
                  <a:pt x="172" y="93"/>
                  <a:pt x="172" y="93"/>
                </a:cubicBezTo>
                <a:cubicBezTo>
                  <a:pt x="174" y="93"/>
                  <a:pt x="174" y="93"/>
                  <a:pt x="174" y="93"/>
                </a:cubicBezTo>
                <a:cubicBezTo>
                  <a:pt x="176" y="93"/>
                  <a:pt x="176" y="93"/>
                  <a:pt x="176" y="93"/>
                </a:cubicBezTo>
                <a:cubicBezTo>
                  <a:pt x="178" y="93"/>
                  <a:pt x="178" y="93"/>
                  <a:pt x="178" y="93"/>
                </a:cubicBezTo>
                <a:cubicBezTo>
                  <a:pt x="180" y="94"/>
                  <a:pt x="180" y="94"/>
                  <a:pt x="180" y="94"/>
                </a:cubicBezTo>
                <a:cubicBezTo>
                  <a:pt x="182" y="94"/>
                  <a:pt x="182" y="94"/>
                  <a:pt x="182" y="94"/>
                </a:cubicBezTo>
                <a:cubicBezTo>
                  <a:pt x="184" y="94"/>
                  <a:pt x="184" y="94"/>
                  <a:pt x="184" y="94"/>
                </a:cubicBezTo>
                <a:cubicBezTo>
                  <a:pt x="185" y="94"/>
                  <a:pt x="185" y="94"/>
                  <a:pt x="185" y="94"/>
                </a:cubicBezTo>
                <a:cubicBezTo>
                  <a:pt x="188" y="94"/>
                  <a:pt x="188" y="94"/>
                  <a:pt x="188" y="94"/>
                </a:cubicBezTo>
                <a:cubicBezTo>
                  <a:pt x="188" y="95"/>
                  <a:pt x="188" y="95"/>
                  <a:pt x="188" y="95"/>
                </a:cubicBezTo>
                <a:cubicBezTo>
                  <a:pt x="190" y="96"/>
                  <a:pt x="190" y="96"/>
                  <a:pt x="190" y="96"/>
                </a:cubicBezTo>
                <a:cubicBezTo>
                  <a:pt x="192" y="97"/>
                  <a:pt x="192" y="97"/>
                  <a:pt x="192" y="97"/>
                </a:cubicBezTo>
                <a:cubicBezTo>
                  <a:pt x="193" y="97"/>
                  <a:pt x="193" y="97"/>
                  <a:pt x="193" y="97"/>
                </a:cubicBezTo>
                <a:cubicBezTo>
                  <a:pt x="193" y="98"/>
                  <a:pt x="193" y="98"/>
                  <a:pt x="193" y="98"/>
                </a:cubicBezTo>
                <a:cubicBezTo>
                  <a:pt x="195" y="99"/>
                  <a:pt x="195" y="99"/>
                  <a:pt x="195" y="99"/>
                </a:cubicBezTo>
                <a:cubicBezTo>
                  <a:pt x="195" y="97"/>
                  <a:pt x="195" y="97"/>
                  <a:pt x="195" y="97"/>
                </a:cubicBezTo>
                <a:cubicBezTo>
                  <a:pt x="195" y="95"/>
                  <a:pt x="195" y="95"/>
                  <a:pt x="195" y="95"/>
                </a:cubicBezTo>
                <a:cubicBezTo>
                  <a:pt x="196" y="94"/>
                  <a:pt x="196" y="94"/>
                  <a:pt x="196" y="94"/>
                </a:cubicBezTo>
                <a:cubicBezTo>
                  <a:pt x="197" y="94"/>
                  <a:pt x="197" y="94"/>
                  <a:pt x="197" y="94"/>
                </a:cubicBezTo>
                <a:cubicBezTo>
                  <a:pt x="196" y="92"/>
                  <a:pt x="196" y="92"/>
                  <a:pt x="196" y="92"/>
                </a:cubicBezTo>
                <a:cubicBezTo>
                  <a:pt x="198" y="92"/>
                  <a:pt x="198" y="92"/>
                  <a:pt x="198" y="92"/>
                </a:cubicBezTo>
                <a:cubicBezTo>
                  <a:pt x="198" y="90"/>
                  <a:pt x="198" y="90"/>
                  <a:pt x="198" y="90"/>
                </a:cubicBezTo>
                <a:cubicBezTo>
                  <a:pt x="197" y="88"/>
                  <a:pt x="197" y="88"/>
                  <a:pt x="197" y="88"/>
                </a:cubicBezTo>
                <a:cubicBezTo>
                  <a:pt x="196" y="86"/>
                  <a:pt x="196" y="86"/>
                  <a:pt x="196" y="86"/>
                </a:cubicBezTo>
                <a:cubicBezTo>
                  <a:pt x="195" y="85"/>
                  <a:pt x="195" y="85"/>
                  <a:pt x="195" y="85"/>
                </a:cubicBezTo>
                <a:cubicBezTo>
                  <a:pt x="195" y="83"/>
                  <a:pt x="195" y="83"/>
                  <a:pt x="195" y="83"/>
                </a:cubicBezTo>
                <a:cubicBezTo>
                  <a:pt x="195" y="81"/>
                  <a:pt x="195" y="81"/>
                  <a:pt x="195" y="81"/>
                </a:cubicBezTo>
                <a:cubicBezTo>
                  <a:pt x="195" y="80"/>
                  <a:pt x="195" y="80"/>
                  <a:pt x="195" y="80"/>
                </a:cubicBezTo>
                <a:cubicBezTo>
                  <a:pt x="194" y="80"/>
                  <a:pt x="194" y="80"/>
                  <a:pt x="194" y="80"/>
                </a:cubicBezTo>
                <a:cubicBezTo>
                  <a:pt x="194" y="80"/>
                  <a:pt x="194" y="80"/>
                  <a:pt x="194" y="80"/>
                </a:cubicBezTo>
                <a:cubicBezTo>
                  <a:pt x="193" y="80"/>
                  <a:pt x="193" y="80"/>
                  <a:pt x="193" y="80"/>
                </a:cubicBezTo>
                <a:cubicBezTo>
                  <a:pt x="193" y="79"/>
                  <a:pt x="193" y="79"/>
                  <a:pt x="193" y="79"/>
                </a:cubicBezTo>
                <a:cubicBezTo>
                  <a:pt x="195" y="78"/>
                  <a:pt x="195" y="78"/>
                  <a:pt x="195" y="78"/>
                </a:cubicBezTo>
                <a:cubicBezTo>
                  <a:pt x="196" y="78"/>
                  <a:pt x="196" y="78"/>
                  <a:pt x="196" y="78"/>
                </a:cubicBezTo>
                <a:cubicBezTo>
                  <a:pt x="198" y="78"/>
                  <a:pt x="198" y="78"/>
                  <a:pt x="198" y="78"/>
                </a:cubicBezTo>
                <a:cubicBezTo>
                  <a:pt x="200" y="76"/>
                  <a:pt x="200" y="76"/>
                  <a:pt x="200" y="76"/>
                </a:cubicBezTo>
                <a:cubicBezTo>
                  <a:pt x="202" y="76"/>
                  <a:pt x="202" y="76"/>
                  <a:pt x="202" y="76"/>
                </a:cubicBezTo>
                <a:cubicBezTo>
                  <a:pt x="204" y="77"/>
                  <a:pt x="204" y="77"/>
                  <a:pt x="204" y="77"/>
                </a:cubicBezTo>
                <a:cubicBezTo>
                  <a:pt x="205" y="77"/>
                  <a:pt x="205" y="77"/>
                  <a:pt x="205" y="77"/>
                </a:cubicBezTo>
                <a:cubicBezTo>
                  <a:pt x="206" y="77"/>
                  <a:pt x="206" y="77"/>
                  <a:pt x="206" y="77"/>
                </a:cubicBezTo>
                <a:cubicBezTo>
                  <a:pt x="208" y="77"/>
                  <a:pt x="208" y="77"/>
                  <a:pt x="208" y="77"/>
                </a:cubicBezTo>
                <a:cubicBezTo>
                  <a:pt x="209" y="76"/>
                  <a:pt x="209" y="76"/>
                  <a:pt x="209" y="76"/>
                </a:cubicBezTo>
                <a:cubicBezTo>
                  <a:pt x="207" y="75"/>
                  <a:pt x="207" y="75"/>
                  <a:pt x="207" y="75"/>
                </a:cubicBezTo>
                <a:cubicBezTo>
                  <a:pt x="207" y="74"/>
                  <a:pt x="207" y="74"/>
                  <a:pt x="207" y="74"/>
                </a:cubicBezTo>
                <a:cubicBezTo>
                  <a:pt x="208" y="71"/>
                  <a:pt x="208" y="71"/>
                  <a:pt x="208" y="71"/>
                </a:cubicBezTo>
                <a:cubicBezTo>
                  <a:pt x="209" y="69"/>
                  <a:pt x="209" y="69"/>
                  <a:pt x="209" y="69"/>
                </a:cubicBezTo>
                <a:cubicBezTo>
                  <a:pt x="209" y="68"/>
                  <a:pt x="209" y="68"/>
                  <a:pt x="209" y="68"/>
                </a:cubicBezTo>
                <a:cubicBezTo>
                  <a:pt x="210" y="67"/>
                  <a:pt x="210" y="67"/>
                  <a:pt x="210" y="67"/>
                </a:cubicBezTo>
                <a:cubicBezTo>
                  <a:pt x="210" y="65"/>
                  <a:pt x="210" y="65"/>
                  <a:pt x="210" y="65"/>
                </a:cubicBezTo>
                <a:cubicBezTo>
                  <a:pt x="210" y="64"/>
                  <a:pt x="210" y="64"/>
                  <a:pt x="210" y="64"/>
                </a:cubicBezTo>
                <a:cubicBezTo>
                  <a:pt x="211" y="63"/>
                  <a:pt x="211" y="63"/>
                  <a:pt x="211" y="63"/>
                </a:cubicBezTo>
                <a:cubicBezTo>
                  <a:pt x="213" y="63"/>
                  <a:pt x="213" y="63"/>
                  <a:pt x="213" y="63"/>
                </a:cubicBezTo>
                <a:cubicBezTo>
                  <a:pt x="215" y="64"/>
                  <a:pt x="215" y="64"/>
                  <a:pt x="215" y="64"/>
                </a:cubicBezTo>
                <a:cubicBezTo>
                  <a:pt x="217" y="64"/>
                  <a:pt x="217" y="64"/>
                  <a:pt x="217" y="64"/>
                </a:cubicBezTo>
                <a:cubicBezTo>
                  <a:pt x="219" y="64"/>
                  <a:pt x="219" y="64"/>
                  <a:pt x="219" y="64"/>
                </a:cubicBezTo>
                <a:cubicBezTo>
                  <a:pt x="221" y="65"/>
                  <a:pt x="221" y="65"/>
                  <a:pt x="221" y="65"/>
                </a:cubicBezTo>
                <a:cubicBezTo>
                  <a:pt x="221" y="65"/>
                  <a:pt x="221" y="65"/>
                  <a:pt x="221" y="65"/>
                </a:cubicBezTo>
                <a:cubicBezTo>
                  <a:pt x="223" y="65"/>
                  <a:pt x="223" y="65"/>
                  <a:pt x="223" y="65"/>
                </a:cubicBezTo>
                <a:cubicBezTo>
                  <a:pt x="224" y="64"/>
                  <a:pt x="224" y="64"/>
                  <a:pt x="224" y="64"/>
                </a:cubicBezTo>
                <a:cubicBezTo>
                  <a:pt x="225" y="63"/>
                  <a:pt x="225" y="63"/>
                  <a:pt x="225" y="63"/>
                </a:cubicBezTo>
                <a:cubicBezTo>
                  <a:pt x="226" y="62"/>
                  <a:pt x="226" y="62"/>
                  <a:pt x="226" y="62"/>
                </a:cubicBezTo>
                <a:cubicBezTo>
                  <a:pt x="226" y="60"/>
                  <a:pt x="226" y="60"/>
                  <a:pt x="226" y="60"/>
                </a:cubicBezTo>
                <a:cubicBezTo>
                  <a:pt x="226" y="58"/>
                  <a:pt x="226" y="58"/>
                  <a:pt x="226" y="58"/>
                </a:cubicBezTo>
                <a:cubicBezTo>
                  <a:pt x="226" y="57"/>
                  <a:pt x="226" y="57"/>
                  <a:pt x="226" y="57"/>
                </a:cubicBezTo>
                <a:cubicBezTo>
                  <a:pt x="226" y="55"/>
                  <a:pt x="226" y="55"/>
                  <a:pt x="226" y="55"/>
                </a:cubicBezTo>
                <a:cubicBezTo>
                  <a:pt x="228" y="54"/>
                  <a:pt x="228" y="54"/>
                  <a:pt x="228" y="54"/>
                </a:cubicBezTo>
                <a:cubicBezTo>
                  <a:pt x="230" y="54"/>
                  <a:pt x="230" y="54"/>
                  <a:pt x="230" y="54"/>
                </a:cubicBezTo>
                <a:cubicBezTo>
                  <a:pt x="231" y="52"/>
                  <a:pt x="231" y="52"/>
                  <a:pt x="231" y="52"/>
                </a:cubicBezTo>
                <a:cubicBezTo>
                  <a:pt x="232" y="51"/>
                  <a:pt x="232" y="51"/>
                  <a:pt x="232" y="51"/>
                </a:cubicBezTo>
                <a:cubicBezTo>
                  <a:pt x="232" y="50"/>
                  <a:pt x="232" y="50"/>
                  <a:pt x="232" y="50"/>
                </a:cubicBezTo>
                <a:cubicBezTo>
                  <a:pt x="233" y="49"/>
                  <a:pt x="233" y="49"/>
                  <a:pt x="233" y="49"/>
                </a:cubicBezTo>
                <a:cubicBezTo>
                  <a:pt x="235" y="49"/>
                  <a:pt x="235" y="49"/>
                  <a:pt x="235" y="49"/>
                </a:cubicBezTo>
                <a:cubicBezTo>
                  <a:pt x="236" y="49"/>
                  <a:pt x="236" y="49"/>
                  <a:pt x="236" y="49"/>
                </a:cubicBezTo>
                <a:lnTo>
                  <a:pt x="237" y="4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2" name="Freeform 8">
            <a:extLst>
              <a:ext uri="{FF2B5EF4-FFF2-40B4-BE49-F238E27FC236}">
                <a16:creationId xmlns:a16="http://schemas.microsoft.com/office/drawing/2014/main" id="{B8E2EA7C-FA10-4DE4-94D9-7A2DC9606928}"/>
              </a:ext>
            </a:extLst>
          </p:cNvPr>
          <p:cNvSpPr>
            <a:spLocks/>
          </p:cNvSpPr>
          <p:nvPr userDrawn="1"/>
        </p:nvSpPr>
        <p:spPr bwMode="auto">
          <a:xfrm>
            <a:off x="5755483" y="3032125"/>
            <a:ext cx="497681" cy="407988"/>
          </a:xfrm>
          <a:custGeom>
            <a:avLst/>
            <a:gdLst>
              <a:gd name="T0" fmla="*/ 87 w 98"/>
              <a:gd name="T1" fmla="*/ 24 h 58"/>
              <a:gd name="T2" fmla="*/ 82 w 98"/>
              <a:gd name="T3" fmla="*/ 28 h 58"/>
              <a:gd name="T4" fmla="*/ 85 w 98"/>
              <a:gd name="T5" fmla="*/ 29 h 58"/>
              <a:gd name="T6" fmla="*/ 89 w 98"/>
              <a:gd name="T7" fmla="*/ 30 h 58"/>
              <a:gd name="T8" fmla="*/ 91 w 98"/>
              <a:gd name="T9" fmla="*/ 29 h 58"/>
              <a:gd name="T10" fmla="*/ 95 w 98"/>
              <a:gd name="T11" fmla="*/ 31 h 58"/>
              <a:gd name="T12" fmla="*/ 98 w 98"/>
              <a:gd name="T13" fmla="*/ 34 h 58"/>
              <a:gd name="T14" fmla="*/ 92 w 98"/>
              <a:gd name="T15" fmla="*/ 37 h 58"/>
              <a:gd name="T16" fmla="*/ 88 w 98"/>
              <a:gd name="T17" fmla="*/ 37 h 58"/>
              <a:gd name="T18" fmla="*/ 84 w 98"/>
              <a:gd name="T19" fmla="*/ 36 h 58"/>
              <a:gd name="T20" fmla="*/ 85 w 98"/>
              <a:gd name="T21" fmla="*/ 32 h 58"/>
              <a:gd name="T22" fmla="*/ 80 w 98"/>
              <a:gd name="T23" fmla="*/ 34 h 58"/>
              <a:gd name="T24" fmla="*/ 77 w 98"/>
              <a:gd name="T25" fmla="*/ 36 h 58"/>
              <a:gd name="T26" fmla="*/ 74 w 98"/>
              <a:gd name="T27" fmla="*/ 37 h 58"/>
              <a:gd name="T28" fmla="*/ 74 w 98"/>
              <a:gd name="T29" fmla="*/ 41 h 58"/>
              <a:gd name="T30" fmla="*/ 69 w 98"/>
              <a:gd name="T31" fmla="*/ 41 h 58"/>
              <a:gd name="T32" fmla="*/ 67 w 98"/>
              <a:gd name="T33" fmla="*/ 44 h 58"/>
              <a:gd name="T34" fmla="*/ 70 w 98"/>
              <a:gd name="T35" fmla="*/ 46 h 58"/>
              <a:gd name="T36" fmla="*/ 71 w 98"/>
              <a:gd name="T37" fmla="*/ 49 h 58"/>
              <a:gd name="T38" fmla="*/ 70 w 98"/>
              <a:gd name="T39" fmla="*/ 54 h 58"/>
              <a:gd name="T40" fmla="*/ 68 w 98"/>
              <a:gd name="T41" fmla="*/ 57 h 58"/>
              <a:gd name="T42" fmla="*/ 65 w 98"/>
              <a:gd name="T43" fmla="*/ 57 h 58"/>
              <a:gd name="T44" fmla="*/ 61 w 98"/>
              <a:gd name="T45" fmla="*/ 56 h 58"/>
              <a:gd name="T46" fmla="*/ 60 w 98"/>
              <a:gd name="T47" fmla="*/ 52 h 58"/>
              <a:gd name="T48" fmla="*/ 56 w 98"/>
              <a:gd name="T49" fmla="*/ 51 h 58"/>
              <a:gd name="T50" fmla="*/ 51 w 98"/>
              <a:gd name="T51" fmla="*/ 48 h 58"/>
              <a:gd name="T52" fmla="*/ 48 w 98"/>
              <a:gd name="T53" fmla="*/ 45 h 58"/>
              <a:gd name="T54" fmla="*/ 43 w 98"/>
              <a:gd name="T55" fmla="*/ 42 h 58"/>
              <a:gd name="T56" fmla="*/ 38 w 98"/>
              <a:gd name="T57" fmla="*/ 39 h 58"/>
              <a:gd name="T58" fmla="*/ 35 w 98"/>
              <a:gd name="T59" fmla="*/ 34 h 58"/>
              <a:gd name="T60" fmla="*/ 32 w 98"/>
              <a:gd name="T61" fmla="*/ 30 h 58"/>
              <a:gd name="T62" fmla="*/ 26 w 98"/>
              <a:gd name="T63" fmla="*/ 29 h 58"/>
              <a:gd name="T64" fmla="*/ 24 w 98"/>
              <a:gd name="T65" fmla="*/ 26 h 58"/>
              <a:gd name="T66" fmla="*/ 20 w 98"/>
              <a:gd name="T67" fmla="*/ 22 h 58"/>
              <a:gd name="T68" fmla="*/ 17 w 98"/>
              <a:gd name="T69" fmla="*/ 21 h 58"/>
              <a:gd name="T70" fmla="*/ 14 w 98"/>
              <a:gd name="T71" fmla="*/ 22 h 58"/>
              <a:gd name="T72" fmla="*/ 10 w 98"/>
              <a:gd name="T73" fmla="*/ 23 h 58"/>
              <a:gd name="T74" fmla="*/ 6 w 98"/>
              <a:gd name="T75" fmla="*/ 26 h 58"/>
              <a:gd name="T76" fmla="*/ 6 w 98"/>
              <a:gd name="T77" fmla="*/ 29 h 58"/>
              <a:gd name="T78" fmla="*/ 1 w 98"/>
              <a:gd name="T79" fmla="*/ 30 h 58"/>
              <a:gd name="T80" fmla="*/ 15 w 98"/>
              <a:gd name="T81" fmla="*/ 0 h 58"/>
              <a:gd name="T82" fmla="*/ 37 w 98"/>
              <a:gd name="T83" fmla="*/ 14 h 58"/>
              <a:gd name="T84" fmla="*/ 42 w 98"/>
              <a:gd name="T85" fmla="*/ 14 h 58"/>
              <a:gd name="T86" fmla="*/ 47 w 98"/>
              <a:gd name="T87" fmla="*/ 14 h 58"/>
              <a:gd name="T88" fmla="*/ 52 w 98"/>
              <a:gd name="T89" fmla="*/ 13 h 58"/>
              <a:gd name="T90" fmla="*/ 56 w 98"/>
              <a:gd name="T91" fmla="*/ 17 h 58"/>
              <a:gd name="T92" fmla="*/ 58 w 98"/>
              <a:gd name="T93" fmla="*/ 20 h 58"/>
              <a:gd name="T94" fmla="*/ 58 w 98"/>
              <a:gd name="T95" fmla="*/ 23 h 58"/>
              <a:gd name="T96" fmla="*/ 61 w 98"/>
              <a:gd name="T97" fmla="*/ 25 h 58"/>
              <a:gd name="T98" fmla="*/ 61 w 98"/>
              <a:gd name="T99" fmla="*/ 28 h 58"/>
              <a:gd name="T100" fmla="*/ 63 w 98"/>
              <a:gd name="T101" fmla="*/ 31 h 58"/>
              <a:gd name="T102" fmla="*/ 68 w 98"/>
              <a:gd name="T103" fmla="*/ 31 h 58"/>
              <a:gd name="T104" fmla="*/ 70 w 98"/>
              <a:gd name="T105" fmla="*/ 33 h 58"/>
              <a:gd name="T106" fmla="*/ 73 w 98"/>
              <a:gd name="T107" fmla="*/ 35 h 58"/>
              <a:gd name="T108" fmla="*/ 74 w 98"/>
              <a:gd name="T109" fmla="*/ 32 h 58"/>
              <a:gd name="T110" fmla="*/ 79 w 98"/>
              <a:gd name="T111" fmla="*/ 27 h 58"/>
              <a:gd name="T112" fmla="*/ 84 w 98"/>
              <a:gd name="T113" fmla="*/ 24 h 58"/>
              <a:gd name="T114" fmla="*/ 87 w 98"/>
              <a:gd name="T115"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58">
                <a:moveTo>
                  <a:pt x="88" y="23"/>
                </a:moveTo>
                <a:cubicBezTo>
                  <a:pt x="89" y="23"/>
                  <a:pt x="89" y="23"/>
                  <a:pt x="89" y="23"/>
                </a:cubicBezTo>
                <a:cubicBezTo>
                  <a:pt x="87" y="24"/>
                  <a:pt x="87" y="24"/>
                  <a:pt x="87" y="24"/>
                </a:cubicBezTo>
                <a:cubicBezTo>
                  <a:pt x="85" y="25"/>
                  <a:pt x="85" y="25"/>
                  <a:pt x="85" y="25"/>
                </a:cubicBezTo>
                <a:cubicBezTo>
                  <a:pt x="84" y="27"/>
                  <a:pt x="84" y="27"/>
                  <a:pt x="84" y="27"/>
                </a:cubicBezTo>
                <a:cubicBezTo>
                  <a:pt x="82" y="28"/>
                  <a:pt x="82" y="28"/>
                  <a:pt x="82" y="28"/>
                </a:cubicBezTo>
                <a:cubicBezTo>
                  <a:pt x="83" y="29"/>
                  <a:pt x="83" y="29"/>
                  <a:pt x="83" y="29"/>
                </a:cubicBezTo>
                <a:cubicBezTo>
                  <a:pt x="85" y="29"/>
                  <a:pt x="85" y="29"/>
                  <a:pt x="85" y="29"/>
                </a:cubicBezTo>
                <a:cubicBezTo>
                  <a:pt x="85" y="29"/>
                  <a:pt x="85" y="29"/>
                  <a:pt x="85" y="29"/>
                </a:cubicBezTo>
                <a:cubicBezTo>
                  <a:pt x="86" y="30"/>
                  <a:pt x="86" y="30"/>
                  <a:pt x="86" y="30"/>
                </a:cubicBezTo>
                <a:cubicBezTo>
                  <a:pt x="87" y="30"/>
                  <a:pt x="87" y="30"/>
                  <a:pt x="87" y="30"/>
                </a:cubicBezTo>
                <a:cubicBezTo>
                  <a:pt x="89" y="30"/>
                  <a:pt x="89" y="30"/>
                  <a:pt x="89" y="30"/>
                </a:cubicBezTo>
                <a:cubicBezTo>
                  <a:pt x="90" y="30"/>
                  <a:pt x="90" y="30"/>
                  <a:pt x="90" y="30"/>
                </a:cubicBezTo>
                <a:cubicBezTo>
                  <a:pt x="91" y="29"/>
                  <a:pt x="91" y="29"/>
                  <a:pt x="91" y="29"/>
                </a:cubicBezTo>
                <a:cubicBezTo>
                  <a:pt x="91" y="29"/>
                  <a:pt x="91" y="29"/>
                  <a:pt x="91" y="29"/>
                </a:cubicBezTo>
                <a:cubicBezTo>
                  <a:pt x="93" y="30"/>
                  <a:pt x="93" y="30"/>
                  <a:pt x="93" y="30"/>
                </a:cubicBezTo>
                <a:cubicBezTo>
                  <a:pt x="93" y="31"/>
                  <a:pt x="93" y="31"/>
                  <a:pt x="93" y="31"/>
                </a:cubicBezTo>
                <a:cubicBezTo>
                  <a:pt x="95" y="31"/>
                  <a:pt x="95" y="31"/>
                  <a:pt x="95" y="31"/>
                </a:cubicBezTo>
                <a:cubicBezTo>
                  <a:pt x="96" y="32"/>
                  <a:pt x="96" y="32"/>
                  <a:pt x="96" y="32"/>
                </a:cubicBezTo>
                <a:cubicBezTo>
                  <a:pt x="98" y="33"/>
                  <a:pt x="98" y="33"/>
                  <a:pt x="98" y="33"/>
                </a:cubicBezTo>
                <a:cubicBezTo>
                  <a:pt x="98" y="34"/>
                  <a:pt x="98" y="34"/>
                  <a:pt x="98" y="34"/>
                </a:cubicBezTo>
                <a:cubicBezTo>
                  <a:pt x="96" y="35"/>
                  <a:pt x="96" y="35"/>
                  <a:pt x="96" y="35"/>
                </a:cubicBezTo>
                <a:cubicBezTo>
                  <a:pt x="94" y="36"/>
                  <a:pt x="94" y="36"/>
                  <a:pt x="94" y="36"/>
                </a:cubicBezTo>
                <a:cubicBezTo>
                  <a:pt x="94" y="36"/>
                  <a:pt x="92" y="36"/>
                  <a:pt x="92" y="37"/>
                </a:cubicBezTo>
                <a:cubicBezTo>
                  <a:pt x="91" y="37"/>
                  <a:pt x="91" y="37"/>
                  <a:pt x="91" y="37"/>
                </a:cubicBezTo>
                <a:cubicBezTo>
                  <a:pt x="89" y="37"/>
                  <a:pt x="89" y="37"/>
                  <a:pt x="89" y="37"/>
                </a:cubicBezTo>
                <a:cubicBezTo>
                  <a:pt x="88" y="37"/>
                  <a:pt x="88" y="37"/>
                  <a:pt x="88" y="37"/>
                </a:cubicBezTo>
                <a:cubicBezTo>
                  <a:pt x="86" y="36"/>
                  <a:pt x="86" y="36"/>
                  <a:pt x="86" y="36"/>
                </a:cubicBezTo>
                <a:cubicBezTo>
                  <a:pt x="84" y="36"/>
                  <a:pt x="84" y="36"/>
                  <a:pt x="84" y="36"/>
                </a:cubicBezTo>
                <a:cubicBezTo>
                  <a:pt x="84" y="36"/>
                  <a:pt x="84" y="36"/>
                  <a:pt x="84" y="36"/>
                </a:cubicBezTo>
                <a:cubicBezTo>
                  <a:pt x="85" y="34"/>
                  <a:pt x="85" y="34"/>
                  <a:pt x="85" y="34"/>
                </a:cubicBezTo>
                <a:cubicBezTo>
                  <a:pt x="86" y="33"/>
                  <a:pt x="86" y="33"/>
                  <a:pt x="86" y="33"/>
                </a:cubicBezTo>
                <a:cubicBezTo>
                  <a:pt x="85" y="32"/>
                  <a:pt x="85" y="32"/>
                  <a:pt x="85" y="32"/>
                </a:cubicBezTo>
                <a:cubicBezTo>
                  <a:pt x="83" y="31"/>
                  <a:pt x="83" y="31"/>
                  <a:pt x="83" y="31"/>
                </a:cubicBezTo>
                <a:cubicBezTo>
                  <a:pt x="82" y="33"/>
                  <a:pt x="82" y="33"/>
                  <a:pt x="82" y="33"/>
                </a:cubicBezTo>
                <a:cubicBezTo>
                  <a:pt x="80" y="34"/>
                  <a:pt x="80" y="34"/>
                  <a:pt x="80" y="34"/>
                </a:cubicBezTo>
                <a:cubicBezTo>
                  <a:pt x="78" y="34"/>
                  <a:pt x="78" y="34"/>
                  <a:pt x="78" y="34"/>
                </a:cubicBezTo>
                <a:cubicBezTo>
                  <a:pt x="77" y="35"/>
                  <a:pt x="77" y="35"/>
                  <a:pt x="77" y="35"/>
                </a:cubicBezTo>
                <a:cubicBezTo>
                  <a:pt x="77" y="36"/>
                  <a:pt x="77" y="36"/>
                  <a:pt x="77" y="36"/>
                </a:cubicBezTo>
                <a:cubicBezTo>
                  <a:pt x="77" y="37"/>
                  <a:pt x="77" y="37"/>
                  <a:pt x="77" y="37"/>
                </a:cubicBezTo>
                <a:cubicBezTo>
                  <a:pt x="75" y="37"/>
                  <a:pt x="75" y="37"/>
                  <a:pt x="75" y="37"/>
                </a:cubicBezTo>
                <a:cubicBezTo>
                  <a:pt x="74" y="37"/>
                  <a:pt x="74" y="37"/>
                  <a:pt x="74" y="37"/>
                </a:cubicBezTo>
                <a:cubicBezTo>
                  <a:pt x="74" y="38"/>
                  <a:pt x="74" y="38"/>
                  <a:pt x="74" y="38"/>
                </a:cubicBezTo>
                <a:cubicBezTo>
                  <a:pt x="74" y="39"/>
                  <a:pt x="74" y="39"/>
                  <a:pt x="74" y="39"/>
                </a:cubicBezTo>
                <a:cubicBezTo>
                  <a:pt x="74" y="41"/>
                  <a:pt x="74" y="41"/>
                  <a:pt x="74" y="41"/>
                </a:cubicBezTo>
                <a:cubicBezTo>
                  <a:pt x="73" y="41"/>
                  <a:pt x="73" y="41"/>
                  <a:pt x="73" y="41"/>
                </a:cubicBezTo>
                <a:cubicBezTo>
                  <a:pt x="71" y="41"/>
                  <a:pt x="71" y="41"/>
                  <a:pt x="71" y="41"/>
                </a:cubicBezTo>
                <a:cubicBezTo>
                  <a:pt x="69" y="41"/>
                  <a:pt x="69" y="41"/>
                  <a:pt x="69" y="41"/>
                </a:cubicBezTo>
                <a:cubicBezTo>
                  <a:pt x="67" y="41"/>
                  <a:pt x="67" y="41"/>
                  <a:pt x="67" y="41"/>
                </a:cubicBezTo>
                <a:cubicBezTo>
                  <a:pt x="66" y="42"/>
                  <a:pt x="66" y="42"/>
                  <a:pt x="66" y="42"/>
                </a:cubicBezTo>
                <a:cubicBezTo>
                  <a:pt x="67" y="44"/>
                  <a:pt x="67" y="44"/>
                  <a:pt x="67" y="44"/>
                </a:cubicBezTo>
                <a:cubicBezTo>
                  <a:pt x="67" y="44"/>
                  <a:pt x="68" y="45"/>
                  <a:pt x="68" y="45"/>
                </a:cubicBezTo>
                <a:cubicBezTo>
                  <a:pt x="68" y="46"/>
                  <a:pt x="69" y="45"/>
                  <a:pt x="69" y="45"/>
                </a:cubicBezTo>
                <a:cubicBezTo>
                  <a:pt x="70" y="46"/>
                  <a:pt x="70" y="46"/>
                  <a:pt x="70" y="46"/>
                </a:cubicBezTo>
                <a:cubicBezTo>
                  <a:pt x="70" y="47"/>
                  <a:pt x="70" y="47"/>
                  <a:pt x="70" y="47"/>
                </a:cubicBezTo>
                <a:cubicBezTo>
                  <a:pt x="70" y="48"/>
                  <a:pt x="70" y="48"/>
                  <a:pt x="70" y="48"/>
                </a:cubicBezTo>
                <a:cubicBezTo>
                  <a:pt x="71" y="49"/>
                  <a:pt x="71" y="49"/>
                  <a:pt x="71" y="49"/>
                </a:cubicBezTo>
                <a:cubicBezTo>
                  <a:pt x="72" y="51"/>
                  <a:pt x="72" y="51"/>
                  <a:pt x="72" y="51"/>
                </a:cubicBezTo>
                <a:cubicBezTo>
                  <a:pt x="71" y="53"/>
                  <a:pt x="71" y="53"/>
                  <a:pt x="71" y="53"/>
                </a:cubicBezTo>
                <a:cubicBezTo>
                  <a:pt x="70" y="54"/>
                  <a:pt x="70" y="54"/>
                  <a:pt x="70" y="54"/>
                </a:cubicBezTo>
                <a:cubicBezTo>
                  <a:pt x="69" y="55"/>
                  <a:pt x="69" y="55"/>
                  <a:pt x="69" y="55"/>
                </a:cubicBezTo>
                <a:cubicBezTo>
                  <a:pt x="69" y="57"/>
                  <a:pt x="69" y="57"/>
                  <a:pt x="69" y="57"/>
                </a:cubicBezTo>
                <a:cubicBezTo>
                  <a:pt x="68" y="57"/>
                  <a:pt x="68" y="57"/>
                  <a:pt x="68" y="57"/>
                </a:cubicBezTo>
                <a:cubicBezTo>
                  <a:pt x="67" y="57"/>
                  <a:pt x="67" y="57"/>
                  <a:pt x="67" y="57"/>
                </a:cubicBezTo>
                <a:cubicBezTo>
                  <a:pt x="65" y="58"/>
                  <a:pt x="65" y="58"/>
                  <a:pt x="65" y="58"/>
                </a:cubicBezTo>
                <a:cubicBezTo>
                  <a:pt x="65" y="57"/>
                  <a:pt x="65" y="57"/>
                  <a:pt x="65" y="57"/>
                </a:cubicBezTo>
                <a:cubicBezTo>
                  <a:pt x="64" y="56"/>
                  <a:pt x="64" y="56"/>
                  <a:pt x="64" y="56"/>
                </a:cubicBezTo>
                <a:cubicBezTo>
                  <a:pt x="62" y="56"/>
                  <a:pt x="62" y="56"/>
                  <a:pt x="62" y="56"/>
                </a:cubicBezTo>
                <a:cubicBezTo>
                  <a:pt x="61" y="56"/>
                  <a:pt x="61" y="56"/>
                  <a:pt x="61" y="56"/>
                </a:cubicBezTo>
                <a:cubicBezTo>
                  <a:pt x="61" y="55"/>
                  <a:pt x="61" y="55"/>
                  <a:pt x="61" y="55"/>
                </a:cubicBezTo>
                <a:cubicBezTo>
                  <a:pt x="62" y="53"/>
                  <a:pt x="62" y="53"/>
                  <a:pt x="62" y="53"/>
                </a:cubicBezTo>
                <a:cubicBezTo>
                  <a:pt x="60" y="52"/>
                  <a:pt x="60" y="52"/>
                  <a:pt x="60" y="52"/>
                </a:cubicBezTo>
                <a:cubicBezTo>
                  <a:pt x="60" y="51"/>
                  <a:pt x="60" y="51"/>
                  <a:pt x="60" y="51"/>
                </a:cubicBezTo>
                <a:cubicBezTo>
                  <a:pt x="58" y="51"/>
                  <a:pt x="58" y="51"/>
                  <a:pt x="58" y="51"/>
                </a:cubicBezTo>
                <a:cubicBezTo>
                  <a:pt x="56" y="51"/>
                  <a:pt x="56" y="51"/>
                  <a:pt x="56" y="51"/>
                </a:cubicBezTo>
                <a:cubicBezTo>
                  <a:pt x="54" y="50"/>
                  <a:pt x="54" y="50"/>
                  <a:pt x="54" y="50"/>
                </a:cubicBezTo>
                <a:cubicBezTo>
                  <a:pt x="53" y="49"/>
                  <a:pt x="53" y="49"/>
                  <a:pt x="53" y="49"/>
                </a:cubicBezTo>
                <a:cubicBezTo>
                  <a:pt x="51" y="48"/>
                  <a:pt x="51" y="48"/>
                  <a:pt x="51" y="48"/>
                </a:cubicBezTo>
                <a:cubicBezTo>
                  <a:pt x="50" y="47"/>
                  <a:pt x="50" y="47"/>
                  <a:pt x="50" y="47"/>
                </a:cubicBezTo>
                <a:cubicBezTo>
                  <a:pt x="49" y="46"/>
                  <a:pt x="49" y="46"/>
                  <a:pt x="49" y="46"/>
                </a:cubicBezTo>
                <a:cubicBezTo>
                  <a:pt x="48" y="45"/>
                  <a:pt x="48" y="45"/>
                  <a:pt x="48" y="45"/>
                </a:cubicBezTo>
                <a:cubicBezTo>
                  <a:pt x="46" y="45"/>
                  <a:pt x="46" y="45"/>
                  <a:pt x="46" y="45"/>
                </a:cubicBezTo>
                <a:cubicBezTo>
                  <a:pt x="44" y="44"/>
                  <a:pt x="44" y="44"/>
                  <a:pt x="44" y="44"/>
                </a:cubicBezTo>
                <a:cubicBezTo>
                  <a:pt x="43" y="42"/>
                  <a:pt x="43" y="42"/>
                  <a:pt x="43" y="42"/>
                </a:cubicBezTo>
                <a:cubicBezTo>
                  <a:pt x="41" y="42"/>
                  <a:pt x="41" y="42"/>
                  <a:pt x="41" y="42"/>
                </a:cubicBezTo>
                <a:cubicBezTo>
                  <a:pt x="40" y="41"/>
                  <a:pt x="40" y="41"/>
                  <a:pt x="40" y="41"/>
                </a:cubicBezTo>
                <a:cubicBezTo>
                  <a:pt x="38" y="39"/>
                  <a:pt x="38" y="39"/>
                  <a:pt x="38" y="39"/>
                </a:cubicBezTo>
                <a:cubicBezTo>
                  <a:pt x="38" y="38"/>
                  <a:pt x="38" y="38"/>
                  <a:pt x="38" y="38"/>
                </a:cubicBezTo>
                <a:cubicBezTo>
                  <a:pt x="36" y="36"/>
                  <a:pt x="36" y="36"/>
                  <a:pt x="36" y="36"/>
                </a:cubicBezTo>
                <a:cubicBezTo>
                  <a:pt x="35" y="34"/>
                  <a:pt x="35" y="34"/>
                  <a:pt x="35" y="34"/>
                </a:cubicBezTo>
                <a:cubicBezTo>
                  <a:pt x="34" y="32"/>
                  <a:pt x="34" y="32"/>
                  <a:pt x="34" y="32"/>
                </a:cubicBezTo>
                <a:cubicBezTo>
                  <a:pt x="33" y="31"/>
                  <a:pt x="33" y="31"/>
                  <a:pt x="33" y="31"/>
                </a:cubicBezTo>
                <a:cubicBezTo>
                  <a:pt x="32" y="30"/>
                  <a:pt x="32" y="30"/>
                  <a:pt x="32" y="30"/>
                </a:cubicBezTo>
                <a:cubicBezTo>
                  <a:pt x="30" y="30"/>
                  <a:pt x="30" y="30"/>
                  <a:pt x="30" y="30"/>
                </a:cubicBezTo>
                <a:cubicBezTo>
                  <a:pt x="28" y="29"/>
                  <a:pt x="28" y="29"/>
                  <a:pt x="28" y="29"/>
                </a:cubicBezTo>
                <a:cubicBezTo>
                  <a:pt x="26" y="29"/>
                  <a:pt x="26" y="29"/>
                  <a:pt x="26" y="29"/>
                </a:cubicBezTo>
                <a:cubicBezTo>
                  <a:pt x="25" y="29"/>
                  <a:pt x="25" y="29"/>
                  <a:pt x="25" y="29"/>
                </a:cubicBezTo>
                <a:cubicBezTo>
                  <a:pt x="24" y="27"/>
                  <a:pt x="24" y="27"/>
                  <a:pt x="24" y="27"/>
                </a:cubicBezTo>
                <a:cubicBezTo>
                  <a:pt x="24" y="26"/>
                  <a:pt x="24" y="26"/>
                  <a:pt x="24" y="26"/>
                </a:cubicBezTo>
                <a:cubicBezTo>
                  <a:pt x="23" y="24"/>
                  <a:pt x="23" y="24"/>
                  <a:pt x="23" y="24"/>
                </a:cubicBezTo>
                <a:cubicBezTo>
                  <a:pt x="22" y="23"/>
                  <a:pt x="22" y="23"/>
                  <a:pt x="22" y="23"/>
                </a:cubicBezTo>
                <a:cubicBezTo>
                  <a:pt x="20" y="22"/>
                  <a:pt x="20" y="22"/>
                  <a:pt x="20" y="22"/>
                </a:cubicBezTo>
                <a:cubicBezTo>
                  <a:pt x="19" y="22"/>
                  <a:pt x="19" y="22"/>
                  <a:pt x="19" y="22"/>
                </a:cubicBezTo>
                <a:cubicBezTo>
                  <a:pt x="18" y="22"/>
                  <a:pt x="18" y="22"/>
                  <a:pt x="18" y="22"/>
                </a:cubicBezTo>
                <a:cubicBezTo>
                  <a:pt x="17" y="21"/>
                  <a:pt x="17" y="21"/>
                  <a:pt x="17" y="21"/>
                </a:cubicBezTo>
                <a:cubicBezTo>
                  <a:pt x="16" y="20"/>
                  <a:pt x="16" y="20"/>
                  <a:pt x="16" y="20"/>
                </a:cubicBezTo>
                <a:cubicBezTo>
                  <a:pt x="16" y="20"/>
                  <a:pt x="15" y="20"/>
                  <a:pt x="14" y="20"/>
                </a:cubicBezTo>
                <a:cubicBezTo>
                  <a:pt x="14" y="21"/>
                  <a:pt x="14" y="22"/>
                  <a:pt x="14" y="22"/>
                </a:cubicBezTo>
                <a:cubicBezTo>
                  <a:pt x="12" y="22"/>
                  <a:pt x="12" y="22"/>
                  <a:pt x="12" y="22"/>
                </a:cubicBezTo>
                <a:cubicBezTo>
                  <a:pt x="10" y="22"/>
                  <a:pt x="10" y="22"/>
                  <a:pt x="10" y="22"/>
                </a:cubicBezTo>
                <a:cubicBezTo>
                  <a:pt x="10" y="23"/>
                  <a:pt x="10" y="23"/>
                  <a:pt x="10" y="23"/>
                </a:cubicBezTo>
                <a:cubicBezTo>
                  <a:pt x="9" y="23"/>
                  <a:pt x="9" y="23"/>
                  <a:pt x="9" y="23"/>
                </a:cubicBezTo>
                <a:cubicBezTo>
                  <a:pt x="9" y="23"/>
                  <a:pt x="8" y="24"/>
                  <a:pt x="7" y="25"/>
                </a:cubicBezTo>
                <a:cubicBezTo>
                  <a:pt x="7" y="25"/>
                  <a:pt x="6" y="26"/>
                  <a:pt x="6" y="26"/>
                </a:cubicBezTo>
                <a:cubicBezTo>
                  <a:pt x="5" y="28"/>
                  <a:pt x="5" y="28"/>
                  <a:pt x="5" y="28"/>
                </a:cubicBezTo>
                <a:cubicBezTo>
                  <a:pt x="6" y="29"/>
                  <a:pt x="6" y="29"/>
                  <a:pt x="6" y="29"/>
                </a:cubicBezTo>
                <a:cubicBezTo>
                  <a:pt x="6" y="29"/>
                  <a:pt x="6" y="29"/>
                  <a:pt x="6" y="29"/>
                </a:cubicBezTo>
                <a:cubicBezTo>
                  <a:pt x="6" y="30"/>
                  <a:pt x="6" y="30"/>
                  <a:pt x="6" y="30"/>
                </a:cubicBezTo>
                <a:cubicBezTo>
                  <a:pt x="4" y="30"/>
                  <a:pt x="4" y="30"/>
                  <a:pt x="4" y="30"/>
                </a:cubicBezTo>
                <a:cubicBezTo>
                  <a:pt x="1" y="30"/>
                  <a:pt x="1" y="30"/>
                  <a:pt x="1" y="30"/>
                </a:cubicBezTo>
                <a:cubicBezTo>
                  <a:pt x="0" y="30"/>
                  <a:pt x="0" y="30"/>
                  <a:pt x="0" y="30"/>
                </a:cubicBezTo>
                <a:cubicBezTo>
                  <a:pt x="0" y="3"/>
                  <a:pt x="0" y="3"/>
                  <a:pt x="0" y="3"/>
                </a:cubicBezTo>
                <a:cubicBezTo>
                  <a:pt x="15" y="0"/>
                  <a:pt x="15" y="0"/>
                  <a:pt x="15" y="0"/>
                </a:cubicBezTo>
                <a:cubicBezTo>
                  <a:pt x="28" y="8"/>
                  <a:pt x="28" y="8"/>
                  <a:pt x="28" y="8"/>
                </a:cubicBezTo>
                <a:cubicBezTo>
                  <a:pt x="35" y="14"/>
                  <a:pt x="35" y="14"/>
                  <a:pt x="35" y="14"/>
                </a:cubicBezTo>
                <a:cubicBezTo>
                  <a:pt x="37" y="14"/>
                  <a:pt x="37" y="14"/>
                  <a:pt x="37" y="14"/>
                </a:cubicBezTo>
                <a:cubicBezTo>
                  <a:pt x="39" y="14"/>
                  <a:pt x="39" y="14"/>
                  <a:pt x="39" y="14"/>
                </a:cubicBezTo>
                <a:cubicBezTo>
                  <a:pt x="40" y="14"/>
                  <a:pt x="40" y="14"/>
                  <a:pt x="40" y="14"/>
                </a:cubicBezTo>
                <a:cubicBezTo>
                  <a:pt x="42" y="14"/>
                  <a:pt x="42" y="14"/>
                  <a:pt x="42" y="14"/>
                </a:cubicBezTo>
                <a:cubicBezTo>
                  <a:pt x="44" y="14"/>
                  <a:pt x="44" y="14"/>
                  <a:pt x="44" y="14"/>
                </a:cubicBezTo>
                <a:cubicBezTo>
                  <a:pt x="46" y="14"/>
                  <a:pt x="46" y="14"/>
                  <a:pt x="46" y="14"/>
                </a:cubicBezTo>
                <a:cubicBezTo>
                  <a:pt x="47" y="14"/>
                  <a:pt x="47" y="14"/>
                  <a:pt x="47" y="14"/>
                </a:cubicBezTo>
                <a:cubicBezTo>
                  <a:pt x="49" y="14"/>
                  <a:pt x="49" y="14"/>
                  <a:pt x="49" y="14"/>
                </a:cubicBezTo>
                <a:cubicBezTo>
                  <a:pt x="50" y="14"/>
                  <a:pt x="52" y="13"/>
                  <a:pt x="52" y="13"/>
                </a:cubicBezTo>
                <a:cubicBezTo>
                  <a:pt x="52" y="13"/>
                  <a:pt x="52" y="12"/>
                  <a:pt x="52" y="13"/>
                </a:cubicBezTo>
                <a:cubicBezTo>
                  <a:pt x="52" y="14"/>
                  <a:pt x="53" y="14"/>
                  <a:pt x="53" y="14"/>
                </a:cubicBezTo>
                <a:cubicBezTo>
                  <a:pt x="55" y="16"/>
                  <a:pt x="55" y="16"/>
                  <a:pt x="55" y="16"/>
                </a:cubicBezTo>
                <a:cubicBezTo>
                  <a:pt x="56" y="17"/>
                  <a:pt x="56" y="17"/>
                  <a:pt x="56" y="17"/>
                </a:cubicBezTo>
                <a:cubicBezTo>
                  <a:pt x="57" y="18"/>
                  <a:pt x="57" y="18"/>
                  <a:pt x="57" y="18"/>
                </a:cubicBezTo>
                <a:cubicBezTo>
                  <a:pt x="58" y="18"/>
                  <a:pt x="58" y="18"/>
                  <a:pt x="58" y="18"/>
                </a:cubicBezTo>
                <a:cubicBezTo>
                  <a:pt x="58" y="20"/>
                  <a:pt x="58" y="20"/>
                  <a:pt x="58" y="20"/>
                </a:cubicBezTo>
                <a:cubicBezTo>
                  <a:pt x="58" y="22"/>
                  <a:pt x="58" y="22"/>
                  <a:pt x="58" y="22"/>
                </a:cubicBezTo>
                <a:cubicBezTo>
                  <a:pt x="58" y="22"/>
                  <a:pt x="58" y="22"/>
                  <a:pt x="58" y="22"/>
                </a:cubicBezTo>
                <a:cubicBezTo>
                  <a:pt x="58" y="23"/>
                  <a:pt x="58" y="23"/>
                  <a:pt x="58" y="23"/>
                </a:cubicBezTo>
                <a:cubicBezTo>
                  <a:pt x="58" y="24"/>
                  <a:pt x="58" y="24"/>
                  <a:pt x="58" y="24"/>
                </a:cubicBezTo>
                <a:cubicBezTo>
                  <a:pt x="59" y="25"/>
                  <a:pt x="59" y="25"/>
                  <a:pt x="59" y="25"/>
                </a:cubicBezTo>
                <a:cubicBezTo>
                  <a:pt x="61" y="25"/>
                  <a:pt x="61" y="25"/>
                  <a:pt x="61" y="25"/>
                </a:cubicBezTo>
                <a:cubicBezTo>
                  <a:pt x="61" y="26"/>
                  <a:pt x="61" y="26"/>
                  <a:pt x="61" y="26"/>
                </a:cubicBezTo>
                <a:cubicBezTo>
                  <a:pt x="61" y="27"/>
                  <a:pt x="61" y="27"/>
                  <a:pt x="61" y="27"/>
                </a:cubicBezTo>
                <a:cubicBezTo>
                  <a:pt x="61" y="27"/>
                  <a:pt x="61" y="26"/>
                  <a:pt x="61" y="28"/>
                </a:cubicBezTo>
                <a:cubicBezTo>
                  <a:pt x="61" y="30"/>
                  <a:pt x="61" y="30"/>
                  <a:pt x="61" y="30"/>
                </a:cubicBezTo>
                <a:cubicBezTo>
                  <a:pt x="62" y="30"/>
                  <a:pt x="62" y="30"/>
                  <a:pt x="62" y="30"/>
                </a:cubicBezTo>
                <a:cubicBezTo>
                  <a:pt x="63" y="31"/>
                  <a:pt x="63" y="31"/>
                  <a:pt x="63" y="31"/>
                </a:cubicBezTo>
                <a:cubicBezTo>
                  <a:pt x="64" y="31"/>
                  <a:pt x="64" y="31"/>
                  <a:pt x="64" y="31"/>
                </a:cubicBezTo>
                <a:cubicBezTo>
                  <a:pt x="66" y="31"/>
                  <a:pt x="66" y="31"/>
                  <a:pt x="66" y="31"/>
                </a:cubicBezTo>
                <a:cubicBezTo>
                  <a:pt x="68" y="31"/>
                  <a:pt x="68" y="31"/>
                  <a:pt x="68" y="31"/>
                </a:cubicBezTo>
                <a:cubicBezTo>
                  <a:pt x="70" y="31"/>
                  <a:pt x="70" y="31"/>
                  <a:pt x="70" y="31"/>
                </a:cubicBezTo>
                <a:cubicBezTo>
                  <a:pt x="70" y="32"/>
                  <a:pt x="70" y="32"/>
                  <a:pt x="70" y="32"/>
                </a:cubicBezTo>
                <a:cubicBezTo>
                  <a:pt x="70" y="33"/>
                  <a:pt x="70" y="33"/>
                  <a:pt x="70" y="33"/>
                </a:cubicBezTo>
                <a:cubicBezTo>
                  <a:pt x="70" y="34"/>
                  <a:pt x="70" y="34"/>
                  <a:pt x="70" y="34"/>
                </a:cubicBezTo>
                <a:cubicBezTo>
                  <a:pt x="72" y="35"/>
                  <a:pt x="72" y="35"/>
                  <a:pt x="72" y="35"/>
                </a:cubicBezTo>
                <a:cubicBezTo>
                  <a:pt x="73" y="35"/>
                  <a:pt x="73" y="35"/>
                  <a:pt x="73" y="35"/>
                </a:cubicBezTo>
                <a:cubicBezTo>
                  <a:pt x="73" y="34"/>
                  <a:pt x="73" y="34"/>
                  <a:pt x="73" y="34"/>
                </a:cubicBezTo>
                <a:cubicBezTo>
                  <a:pt x="73" y="33"/>
                  <a:pt x="73" y="33"/>
                  <a:pt x="73" y="33"/>
                </a:cubicBezTo>
                <a:cubicBezTo>
                  <a:pt x="73" y="33"/>
                  <a:pt x="74" y="33"/>
                  <a:pt x="74" y="32"/>
                </a:cubicBezTo>
                <a:cubicBezTo>
                  <a:pt x="74" y="31"/>
                  <a:pt x="75" y="30"/>
                  <a:pt x="75" y="30"/>
                </a:cubicBezTo>
                <a:cubicBezTo>
                  <a:pt x="76" y="29"/>
                  <a:pt x="76" y="29"/>
                  <a:pt x="76" y="29"/>
                </a:cubicBezTo>
                <a:cubicBezTo>
                  <a:pt x="79" y="27"/>
                  <a:pt x="79" y="27"/>
                  <a:pt x="79" y="27"/>
                </a:cubicBezTo>
                <a:cubicBezTo>
                  <a:pt x="80" y="26"/>
                  <a:pt x="80" y="26"/>
                  <a:pt x="80" y="26"/>
                </a:cubicBezTo>
                <a:cubicBezTo>
                  <a:pt x="82" y="26"/>
                  <a:pt x="82" y="26"/>
                  <a:pt x="82" y="26"/>
                </a:cubicBezTo>
                <a:cubicBezTo>
                  <a:pt x="84" y="24"/>
                  <a:pt x="84" y="24"/>
                  <a:pt x="84" y="24"/>
                </a:cubicBezTo>
                <a:cubicBezTo>
                  <a:pt x="85" y="24"/>
                  <a:pt x="85" y="24"/>
                  <a:pt x="85" y="24"/>
                </a:cubicBezTo>
                <a:cubicBezTo>
                  <a:pt x="86" y="23"/>
                  <a:pt x="86" y="23"/>
                  <a:pt x="86" y="23"/>
                </a:cubicBezTo>
                <a:cubicBezTo>
                  <a:pt x="87" y="21"/>
                  <a:pt x="87" y="21"/>
                  <a:pt x="87" y="21"/>
                </a:cubicBezTo>
                <a:lnTo>
                  <a:pt x="88" y="2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3" name="Freeform 9">
            <a:extLst>
              <a:ext uri="{FF2B5EF4-FFF2-40B4-BE49-F238E27FC236}">
                <a16:creationId xmlns:a16="http://schemas.microsoft.com/office/drawing/2014/main" id="{30E12F3F-123F-44DC-B1E5-3CF29325B97B}"/>
              </a:ext>
            </a:extLst>
          </p:cNvPr>
          <p:cNvSpPr>
            <a:spLocks/>
          </p:cNvSpPr>
          <p:nvPr userDrawn="1"/>
        </p:nvSpPr>
        <p:spPr bwMode="auto">
          <a:xfrm>
            <a:off x="6146007" y="3144838"/>
            <a:ext cx="325041" cy="203200"/>
          </a:xfrm>
          <a:custGeom>
            <a:avLst/>
            <a:gdLst>
              <a:gd name="T0" fmla="*/ 58 w 64"/>
              <a:gd name="T1" fmla="*/ 10 h 29"/>
              <a:gd name="T2" fmla="*/ 53 w 64"/>
              <a:gd name="T3" fmla="*/ 13 h 29"/>
              <a:gd name="T4" fmla="*/ 50 w 64"/>
              <a:gd name="T5" fmla="*/ 16 h 29"/>
              <a:gd name="T6" fmla="*/ 46 w 64"/>
              <a:gd name="T7" fmla="*/ 16 h 29"/>
              <a:gd name="T8" fmla="*/ 42 w 64"/>
              <a:gd name="T9" fmla="*/ 18 h 29"/>
              <a:gd name="T10" fmla="*/ 41 w 64"/>
              <a:gd name="T11" fmla="*/ 20 h 29"/>
              <a:gd name="T12" fmla="*/ 37 w 64"/>
              <a:gd name="T13" fmla="*/ 20 h 29"/>
              <a:gd name="T14" fmla="*/ 34 w 64"/>
              <a:gd name="T15" fmla="*/ 20 h 29"/>
              <a:gd name="T16" fmla="*/ 31 w 64"/>
              <a:gd name="T17" fmla="*/ 21 h 29"/>
              <a:gd name="T18" fmla="*/ 27 w 64"/>
              <a:gd name="T19" fmla="*/ 23 h 29"/>
              <a:gd name="T20" fmla="*/ 27 w 64"/>
              <a:gd name="T21" fmla="*/ 25 h 29"/>
              <a:gd name="T22" fmla="*/ 23 w 64"/>
              <a:gd name="T23" fmla="*/ 27 h 29"/>
              <a:gd name="T24" fmla="*/ 19 w 64"/>
              <a:gd name="T25" fmla="*/ 27 h 29"/>
              <a:gd name="T26" fmla="*/ 15 w 64"/>
              <a:gd name="T27" fmla="*/ 27 h 29"/>
              <a:gd name="T28" fmla="*/ 11 w 64"/>
              <a:gd name="T29" fmla="*/ 26 h 29"/>
              <a:gd name="T30" fmla="*/ 5 w 64"/>
              <a:gd name="T31" fmla="*/ 26 h 29"/>
              <a:gd name="T32" fmla="*/ 1 w 64"/>
              <a:gd name="T33" fmla="*/ 25 h 29"/>
              <a:gd name="T34" fmla="*/ 2 w 64"/>
              <a:gd name="T35" fmla="*/ 22 h 29"/>
              <a:gd name="T36" fmla="*/ 5 w 64"/>
              <a:gd name="T37" fmla="*/ 22 h 29"/>
              <a:gd name="T38" fmla="*/ 8 w 64"/>
              <a:gd name="T39" fmla="*/ 23 h 29"/>
              <a:gd name="T40" fmla="*/ 9 w 64"/>
              <a:gd name="T41" fmla="*/ 22 h 29"/>
              <a:gd name="T42" fmla="*/ 9 w 64"/>
              <a:gd name="T43" fmla="*/ 20 h 29"/>
              <a:gd name="T44" fmla="*/ 14 w 64"/>
              <a:gd name="T45" fmla="*/ 21 h 29"/>
              <a:gd name="T46" fmla="*/ 19 w 64"/>
              <a:gd name="T47" fmla="*/ 19 h 29"/>
              <a:gd name="T48" fmla="*/ 19 w 64"/>
              <a:gd name="T49" fmla="*/ 16 h 29"/>
              <a:gd name="T50" fmla="*/ 16 w 64"/>
              <a:gd name="T51" fmla="*/ 14 h 29"/>
              <a:gd name="T52" fmla="*/ 13 w 64"/>
              <a:gd name="T53" fmla="*/ 14 h 29"/>
              <a:gd name="T54" fmla="*/ 10 w 64"/>
              <a:gd name="T55" fmla="*/ 14 h 29"/>
              <a:gd name="T56" fmla="*/ 6 w 64"/>
              <a:gd name="T57" fmla="*/ 13 h 29"/>
              <a:gd name="T58" fmla="*/ 8 w 64"/>
              <a:gd name="T59" fmla="*/ 9 h 29"/>
              <a:gd name="T60" fmla="*/ 11 w 64"/>
              <a:gd name="T61" fmla="*/ 7 h 29"/>
              <a:gd name="T62" fmla="*/ 13 w 64"/>
              <a:gd name="T63" fmla="*/ 4 h 29"/>
              <a:gd name="T64" fmla="*/ 18 w 64"/>
              <a:gd name="T65" fmla="*/ 3 h 29"/>
              <a:gd name="T66" fmla="*/ 24 w 64"/>
              <a:gd name="T67" fmla="*/ 5 h 29"/>
              <a:gd name="T68" fmla="*/ 25 w 64"/>
              <a:gd name="T69" fmla="*/ 1 h 29"/>
              <a:gd name="T70" fmla="*/ 30 w 64"/>
              <a:gd name="T71" fmla="*/ 0 h 29"/>
              <a:gd name="T72" fmla="*/ 34 w 64"/>
              <a:gd name="T73" fmla="*/ 2 h 29"/>
              <a:gd name="T74" fmla="*/ 39 w 64"/>
              <a:gd name="T75" fmla="*/ 2 h 29"/>
              <a:gd name="T76" fmla="*/ 43 w 64"/>
              <a:gd name="T77" fmla="*/ 2 h 29"/>
              <a:gd name="T78" fmla="*/ 49 w 64"/>
              <a:gd name="T79" fmla="*/ 3 h 29"/>
              <a:gd name="T80" fmla="*/ 54 w 64"/>
              <a:gd name="T81" fmla="*/ 3 h 29"/>
              <a:gd name="T82" fmla="*/ 59 w 64"/>
              <a:gd name="T83" fmla="*/ 5 h 29"/>
              <a:gd name="T84" fmla="*/ 62 w 64"/>
              <a:gd name="T85" fmla="*/ 7 h 29"/>
              <a:gd name="T86" fmla="*/ 62 w 64"/>
              <a:gd name="T8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29">
                <a:moveTo>
                  <a:pt x="62" y="9"/>
                </a:moveTo>
                <a:cubicBezTo>
                  <a:pt x="60" y="10"/>
                  <a:pt x="60" y="10"/>
                  <a:pt x="60" y="10"/>
                </a:cubicBezTo>
                <a:cubicBezTo>
                  <a:pt x="58" y="10"/>
                  <a:pt x="58" y="10"/>
                  <a:pt x="58" y="10"/>
                </a:cubicBezTo>
                <a:cubicBezTo>
                  <a:pt x="56" y="11"/>
                  <a:pt x="56" y="11"/>
                  <a:pt x="56" y="11"/>
                </a:cubicBezTo>
                <a:cubicBezTo>
                  <a:pt x="54" y="12"/>
                  <a:pt x="54" y="12"/>
                  <a:pt x="54" y="12"/>
                </a:cubicBezTo>
                <a:cubicBezTo>
                  <a:pt x="53" y="13"/>
                  <a:pt x="53" y="13"/>
                  <a:pt x="53" y="13"/>
                </a:cubicBezTo>
                <a:cubicBezTo>
                  <a:pt x="52" y="14"/>
                  <a:pt x="52" y="14"/>
                  <a:pt x="52" y="14"/>
                </a:cubicBezTo>
                <a:cubicBezTo>
                  <a:pt x="51" y="15"/>
                  <a:pt x="51" y="15"/>
                  <a:pt x="51" y="15"/>
                </a:cubicBezTo>
                <a:cubicBezTo>
                  <a:pt x="50" y="16"/>
                  <a:pt x="50" y="16"/>
                  <a:pt x="50" y="16"/>
                </a:cubicBezTo>
                <a:cubicBezTo>
                  <a:pt x="49" y="16"/>
                  <a:pt x="49" y="16"/>
                  <a:pt x="49" y="16"/>
                </a:cubicBezTo>
                <a:cubicBezTo>
                  <a:pt x="47" y="16"/>
                  <a:pt x="47" y="16"/>
                  <a:pt x="47" y="16"/>
                </a:cubicBezTo>
                <a:cubicBezTo>
                  <a:pt x="46" y="16"/>
                  <a:pt x="46" y="16"/>
                  <a:pt x="46" y="16"/>
                </a:cubicBezTo>
                <a:cubicBezTo>
                  <a:pt x="44" y="16"/>
                  <a:pt x="44" y="16"/>
                  <a:pt x="44" y="16"/>
                </a:cubicBezTo>
                <a:cubicBezTo>
                  <a:pt x="44" y="17"/>
                  <a:pt x="44" y="17"/>
                  <a:pt x="44" y="17"/>
                </a:cubicBezTo>
                <a:cubicBezTo>
                  <a:pt x="42" y="18"/>
                  <a:pt x="42" y="18"/>
                  <a:pt x="42" y="18"/>
                </a:cubicBezTo>
                <a:cubicBezTo>
                  <a:pt x="42" y="19"/>
                  <a:pt x="42" y="19"/>
                  <a:pt x="42" y="19"/>
                </a:cubicBezTo>
                <a:cubicBezTo>
                  <a:pt x="42" y="20"/>
                  <a:pt x="42" y="20"/>
                  <a:pt x="42" y="20"/>
                </a:cubicBezTo>
                <a:cubicBezTo>
                  <a:pt x="41" y="20"/>
                  <a:pt x="41" y="20"/>
                  <a:pt x="41" y="20"/>
                </a:cubicBezTo>
                <a:cubicBezTo>
                  <a:pt x="41" y="20"/>
                  <a:pt x="40" y="20"/>
                  <a:pt x="40" y="20"/>
                </a:cubicBezTo>
                <a:cubicBezTo>
                  <a:pt x="39" y="20"/>
                  <a:pt x="38" y="20"/>
                  <a:pt x="38" y="20"/>
                </a:cubicBezTo>
                <a:cubicBezTo>
                  <a:pt x="37" y="20"/>
                  <a:pt x="37" y="20"/>
                  <a:pt x="37" y="20"/>
                </a:cubicBezTo>
                <a:cubicBezTo>
                  <a:pt x="36" y="19"/>
                  <a:pt x="36" y="19"/>
                  <a:pt x="36" y="19"/>
                </a:cubicBezTo>
                <a:cubicBezTo>
                  <a:pt x="35" y="20"/>
                  <a:pt x="35" y="20"/>
                  <a:pt x="35" y="20"/>
                </a:cubicBezTo>
                <a:cubicBezTo>
                  <a:pt x="34" y="20"/>
                  <a:pt x="34" y="20"/>
                  <a:pt x="34" y="20"/>
                </a:cubicBezTo>
                <a:cubicBezTo>
                  <a:pt x="33" y="20"/>
                  <a:pt x="33" y="20"/>
                  <a:pt x="33" y="20"/>
                </a:cubicBezTo>
                <a:cubicBezTo>
                  <a:pt x="32" y="20"/>
                  <a:pt x="32" y="20"/>
                  <a:pt x="32" y="20"/>
                </a:cubicBezTo>
                <a:cubicBezTo>
                  <a:pt x="31" y="21"/>
                  <a:pt x="31" y="21"/>
                  <a:pt x="31" y="21"/>
                </a:cubicBezTo>
                <a:cubicBezTo>
                  <a:pt x="30" y="22"/>
                  <a:pt x="30" y="22"/>
                  <a:pt x="30" y="22"/>
                </a:cubicBezTo>
                <a:cubicBezTo>
                  <a:pt x="29" y="23"/>
                  <a:pt x="29" y="23"/>
                  <a:pt x="29" y="23"/>
                </a:cubicBezTo>
                <a:cubicBezTo>
                  <a:pt x="27" y="23"/>
                  <a:pt x="27" y="23"/>
                  <a:pt x="27" y="23"/>
                </a:cubicBezTo>
                <a:cubicBezTo>
                  <a:pt x="27" y="24"/>
                  <a:pt x="27" y="24"/>
                  <a:pt x="27" y="24"/>
                </a:cubicBezTo>
                <a:cubicBezTo>
                  <a:pt x="27" y="24"/>
                  <a:pt x="27" y="24"/>
                  <a:pt x="27" y="24"/>
                </a:cubicBezTo>
                <a:cubicBezTo>
                  <a:pt x="27" y="25"/>
                  <a:pt x="27" y="25"/>
                  <a:pt x="27" y="25"/>
                </a:cubicBezTo>
                <a:cubicBezTo>
                  <a:pt x="26" y="26"/>
                  <a:pt x="26" y="26"/>
                  <a:pt x="26" y="26"/>
                </a:cubicBezTo>
                <a:cubicBezTo>
                  <a:pt x="26" y="27"/>
                  <a:pt x="26" y="27"/>
                  <a:pt x="26" y="27"/>
                </a:cubicBezTo>
                <a:cubicBezTo>
                  <a:pt x="23" y="27"/>
                  <a:pt x="23" y="27"/>
                  <a:pt x="23" y="27"/>
                </a:cubicBezTo>
                <a:cubicBezTo>
                  <a:pt x="22" y="27"/>
                  <a:pt x="22" y="27"/>
                  <a:pt x="22" y="27"/>
                </a:cubicBezTo>
                <a:cubicBezTo>
                  <a:pt x="22" y="27"/>
                  <a:pt x="22" y="27"/>
                  <a:pt x="22" y="27"/>
                </a:cubicBezTo>
                <a:cubicBezTo>
                  <a:pt x="19" y="27"/>
                  <a:pt x="19" y="27"/>
                  <a:pt x="19" y="27"/>
                </a:cubicBezTo>
                <a:cubicBezTo>
                  <a:pt x="18" y="27"/>
                  <a:pt x="18" y="27"/>
                  <a:pt x="18" y="27"/>
                </a:cubicBezTo>
                <a:cubicBezTo>
                  <a:pt x="17" y="29"/>
                  <a:pt x="17" y="29"/>
                  <a:pt x="17" y="29"/>
                </a:cubicBezTo>
                <a:cubicBezTo>
                  <a:pt x="15" y="27"/>
                  <a:pt x="15" y="27"/>
                  <a:pt x="15" y="27"/>
                </a:cubicBezTo>
                <a:cubicBezTo>
                  <a:pt x="14" y="26"/>
                  <a:pt x="14" y="26"/>
                  <a:pt x="14" y="26"/>
                </a:cubicBezTo>
                <a:cubicBezTo>
                  <a:pt x="12" y="25"/>
                  <a:pt x="12" y="25"/>
                  <a:pt x="12" y="25"/>
                </a:cubicBezTo>
                <a:cubicBezTo>
                  <a:pt x="11" y="26"/>
                  <a:pt x="11" y="26"/>
                  <a:pt x="11" y="26"/>
                </a:cubicBezTo>
                <a:cubicBezTo>
                  <a:pt x="9" y="26"/>
                  <a:pt x="9" y="26"/>
                  <a:pt x="9" y="26"/>
                </a:cubicBezTo>
                <a:cubicBezTo>
                  <a:pt x="8" y="26"/>
                  <a:pt x="8" y="26"/>
                  <a:pt x="8" y="26"/>
                </a:cubicBezTo>
                <a:cubicBezTo>
                  <a:pt x="5" y="26"/>
                  <a:pt x="5" y="26"/>
                  <a:pt x="5" y="26"/>
                </a:cubicBezTo>
                <a:cubicBezTo>
                  <a:pt x="4" y="26"/>
                  <a:pt x="4" y="26"/>
                  <a:pt x="4" y="26"/>
                </a:cubicBezTo>
                <a:cubicBezTo>
                  <a:pt x="2" y="26"/>
                  <a:pt x="2" y="26"/>
                  <a:pt x="2" y="26"/>
                </a:cubicBezTo>
                <a:cubicBezTo>
                  <a:pt x="1" y="25"/>
                  <a:pt x="1" y="25"/>
                  <a:pt x="1" y="25"/>
                </a:cubicBezTo>
                <a:cubicBezTo>
                  <a:pt x="0" y="24"/>
                  <a:pt x="0" y="24"/>
                  <a:pt x="0" y="24"/>
                </a:cubicBezTo>
                <a:cubicBezTo>
                  <a:pt x="1" y="23"/>
                  <a:pt x="1" y="23"/>
                  <a:pt x="1" y="23"/>
                </a:cubicBezTo>
                <a:cubicBezTo>
                  <a:pt x="2" y="22"/>
                  <a:pt x="2" y="22"/>
                  <a:pt x="2" y="22"/>
                </a:cubicBezTo>
                <a:cubicBezTo>
                  <a:pt x="2" y="22"/>
                  <a:pt x="2" y="22"/>
                  <a:pt x="2" y="22"/>
                </a:cubicBezTo>
                <a:cubicBezTo>
                  <a:pt x="4" y="22"/>
                  <a:pt x="4" y="22"/>
                  <a:pt x="4" y="22"/>
                </a:cubicBezTo>
                <a:cubicBezTo>
                  <a:pt x="5" y="22"/>
                  <a:pt x="5" y="22"/>
                  <a:pt x="5" y="22"/>
                </a:cubicBezTo>
                <a:cubicBezTo>
                  <a:pt x="6" y="22"/>
                  <a:pt x="6" y="22"/>
                  <a:pt x="6" y="22"/>
                </a:cubicBezTo>
                <a:cubicBezTo>
                  <a:pt x="6" y="22"/>
                  <a:pt x="6" y="23"/>
                  <a:pt x="7" y="23"/>
                </a:cubicBezTo>
                <a:cubicBezTo>
                  <a:pt x="8" y="23"/>
                  <a:pt x="8" y="23"/>
                  <a:pt x="8" y="23"/>
                </a:cubicBezTo>
                <a:cubicBezTo>
                  <a:pt x="8" y="23"/>
                  <a:pt x="8" y="23"/>
                  <a:pt x="8" y="23"/>
                </a:cubicBezTo>
                <a:cubicBezTo>
                  <a:pt x="9" y="23"/>
                  <a:pt x="9" y="23"/>
                  <a:pt x="9" y="23"/>
                </a:cubicBezTo>
                <a:cubicBezTo>
                  <a:pt x="9" y="22"/>
                  <a:pt x="9" y="22"/>
                  <a:pt x="9" y="22"/>
                </a:cubicBezTo>
                <a:cubicBezTo>
                  <a:pt x="8" y="21"/>
                  <a:pt x="8" y="21"/>
                  <a:pt x="8" y="21"/>
                </a:cubicBezTo>
                <a:cubicBezTo>
                  <a:pt x="7" y="20"/>
                  <a:pt x="7" y="20"/>
                  <a:pt x="7" y="20"/>
                </a:cubicBezTo>
                <a:cubicBezTo>
                  <a:pt x="9" y="20"/>
                  <a:pt x="9" y="20"/>
                  <a:pt x="9" y="20"/>
                </a:cubicBezTo>
                <a:cubicBezTo>
                  <a:pt x="11" y="21"/>
                  <a:pt x="11" y="21"/>
                  <a:pt x="11" y="21"/>
                </a:cubicBezTo>
                <a:cubicBezTo>
                  <a:pt x="12" y="21"/>
                  <a:pt x="12" y="21"/>
                  <a:pt x="12" y="21"/>
                </a:cubicBezTo>
                <a:cubicBezTo>
                  <a:pt x="14" y="21"/>
                  <a:pt x="14" y="21"/>
                  <a:pt x="14" y="21"/>
                </a:cubicBezTo>
                <a:cubicBezTo>
                  <a:pt x="14" y="21"/>
                  <a:pt x="14" y="21"/>
                  <a:pt x="15" y="21"/>
                </a:cubicBezTo>
                <a:cubicBezTo>
                  <a:pt x="15" y="20"/>
                  <a:pt x="17" y="20"/>
                  <a:pt x="17" y="20"/>
                </a:cubicBezTo>
                <a:cubicBezTo>
                  <a:pt x="19" y="19"/>
                  <a:pt x="19" y="19"/>
                  <a:pt x="19" y="19"/>
                </a:cubicBezTo>
                <a:cubicBezTo>
                  <a:pt x="21" y="18"/>
                  <a:pt x="21" y="18"/>
                  <a:pt x="21" y="18"/>
                </a:cubicBezTo>
                <a:cubicBezTo>
                  <a:pt x="21" y="17"/>
                  <a:pt x="21" y="17"/>
                  <a:pt x="21" y="17"/>
                </a:cubicBezTo>
                <a:cubicBezTo>
                  <a:pt x="19" y="16"/>
                  <a:pt x="19" y="16"/>
                  <a:pt x="19" y="16"/>
                </a:cubicBezTo>
                <a:cubicBezTo>
                  <a:pt x="18" y="15"/>
                  <a:pt x="18" y="15"/>
                  <a:pt x="18" y="15"/>
                </a:cubicBezTo>
                <a:cubicBezTo>
                  <a:pt x="16" y="15"/>
                  <a:pt x="16" y="15"/>
                  <a:pt x="16" y="15"/>
                </a:cubicBezTo>
                <a:cubicBezTo>
                  <a:pt x="16" y="14"/>
                  <a:pt x="16" y="14"/>
                  <a:pt x="16" y="14"/>
                </a:cubicBezTo>
                <a:cubicBezTo>
                  <a:pt x="14" y="13"/>
                  <a:pt x="14" y="13"/>
                  <a:pt x="14" y="13"/>
                </a:cubicBezTo>
                <a:cubicBezTo>
                  <a:pt x="14" y="13"/>
                  <a:pt x="14" y="13"/>
                  <a:pt x="14" y="13"/>
                </a:cubicBezTo>
                <a:cubicBezTo>
                  <a:pt x="13" y="14"/>
                  <a:pt x="13" y="14"/>
                  <a:pt x="13" y="14"/>
                </a:cubicBezTo>
                <a:cubicBezTo>
                  <a:pt x="12" y="14"/>
                  <a:pt x="12" y="14"/>
                  <a:pt x="12" y="14"/>
                </a:cubicBezTo>
                <a:cubicBezTo>
                  <a:pt x="10" y="14"/>
                  <a:pt x="10" y="14"/>
                  <a:pt x="10" y="14"/>
                </a:cubicBezTo>
                <a:cubicBezTo>
                  <a:pt x="10" y="14"/>
                  <a:pt x="10" y="14"/>
                  <a:pt x="10" y="14"/>
                </a:cubicBezTo>
                <a:cubicBezTo>
                  <a:pt x="8" y="13"/>
                  <a:pt x="8" y="13"/>
                  <a:pt x="8" y="13"/>
                </a:cubicBezTo>
                <a:cubicBezTo>
                  <a:pt x="8" y="13"/>
                  <a:pt x="8" y="13"/>
                  <a:pt x="8" y="13"/>
                </a:cubicBezTo>
                <a:cubicBezTo>
                  <a:pt x="6" y="13"/>
                  <a:pt x="6" y="13"/>
                  <a:pt x="6" y="13"/>
                </a:cubicBezTo>
                <a:cubicBezTo>
                  <a:pt x="5" y="12"/>
                  <a:pt x="5" y="12"/>
                  <a:pt x="5" y="12"/>
                </a:cubicBezTo>
                <a:cubicBezTo>
                  <a:pt x="7" y="11"/>
                  <a:pt x="7" y="11"/>
                  <a:pt x="7" y="11"/>
                </a:cubicBezTo>
                <a:cubicBezTo>
                  <a:pt x="8" y="9"/>
                  <a:pt x="8" y="9"/>
                  <a:pt x="8" y="9"/>
                </a:cubicBezTo>
                <a:cubicBezTo>
                  <a:pt x="10" y="8"/>
                  <a:pt x="10" y="8"/>
                  <a:pt x="10" y="8"/>
                </a:cubicBezTo>
                <a:cubicBezTo>
                  <a:pt x="12" y="7"/>
                  <a:pt x="12" y="7"/>
                  <a:pt x="12" y="7"/>
                </a:cubicBezTo>
                <a:cubicBezTo>
                  <a:pt x="11" y="7"/>
                  <a:pt x="11" y="7"/>
                  <a:pt x="11" y="7"/>
                </a:cubicBezTo>
                <a:cubicBezTo>
                  <a:pt x="10" y="5"/>
                  <a:pt x="10" y="5"/>
                  <a:pt x="10" y="5"/>
                </a:cubicBezTo>
                <a:cubicBezTo>
                  <a:pt x="11" y="4"/>
                  <a:pt x="11" y="4"/>
                  <a:pt x="11" y="4"/>
                </a:cubicBezTo>
                <a:cubicBezTo>
                  <a:pt x="13" y="4"/>
                  <a:pt x="13" y="4"/>
                  <a:pt x="13" y="4"/>
                </a:cubicBezTo>
                <a:cubicBezTo>
                  <a:pt x="14" y="3"/>
                  <a:pt x="14" y="3"/>
                  <a:pt x="14" y="3"/>
                </a:cubicBezTo>
                <a:cubicBezTo>
                  <a:pt x="17" y="3"/>
                  <a:pt x="17" y="3"/>
                  <a:pt x="17" y="3"/>
                </a:cubicBezTo>
                <a:cubicBezTo>
                  <a:pt x="18" y="3"/>
                  <a:pt x="18" y="3"/>
                  <a:pt x="18" y="3"/>
                </a:cubicBezTo>
                <a:cubicBezTo>
                  <a:pt x="20" y="4"/>
                  <a:pt x="20" y="4"/>
                  <a:pt x="20" y="4"/>
                </a:cubicBezTo>
                <a:cubicBezTo>
                  <a:pt x="23" y="5"/>
                  <a:pt x="23" y="5"/>
                  <a:pt x="23" y="5"/>
                </a:cubicBezTo>
                <a:cubicBezTo>
                  <a:pt x="24" y="5"/>
                  <a:pt x="24" y="5"/>
                  <a:pt x="24" y="5"/>
                </a:cubicBezTo>
                <a:cubicBezTo>
                  <a:pt x="24" y="4"/>
                  <a:pt x="24" y="4"/>
                  <a:pt x="24" y="4"/>
                </a:cubicBezTo>
                <a:cubicBezTo>
                  <a:pt x="25" y="2"/>
                  <a:pt x="25" y="2"/>
                  <a:pt x="25" y="2"/>
                </a:cubicBezTo>
                <a:cubicBezTo>
                  <a:pt x="25" y="1"/>
                  <a:pt x="25" y="1"/>
                  <a:pt x="25" y="1"/>
                </a:cubicBezTo>
                <a:cubicBezTo>
                  <a:pt x="28" y="0"/>
                  <a:pt x="28" y="0"/>
                  <a:pt x="28" y="0"/>
                </a:cubicBezTo>
                <a:cubicBezTo>
                  <a:pt x="29" y="0"/>
                  <a:pt x="29" y="0"/>
                  <a:pt x="29" y="0"/>
                </a:cubicBezTo>
                <a:cubicBezTo>
                  <a:pt x="30" y="0"/>
                  <a:pt x="30" y="0"/>
                  <a:pt x="30" y="0"/>
                </a:cubicBezTo>
                <a:cubicBezTo>
                  <a:pt x="32" y="1"/>
                  <a:pt x="32" y="1"/>
                  <a:pt x="32" y="1"/>
                </a:cubicBezTo>
                <a:cubicBezTo>
                  <a:pt x="33" y="2"/>
                  <a:pt x="33" y="2"/>
                  <a:pt x="33" y="2"/>
                </a:cubicBezTo>
                <a:cubicBezTo>
                  <a:pt x="34" y="2"/>
                  <a:pt x="34" y="2"/>
                  <a:pt x="34" y="2"/>
                </a:cubicBezTo>
                <a:cubicBezTo>
                  <a:pt x="36" y="3"/>
                  <a:pt x="36" y="3"/>
                  <a:pt x="36" y="3"/>
                </a:cubicBezTo>
                <a:cubicBezTo>
                  <a:pt x="37" y="3"/>
                  <a:pt x="37" y="3"/>
                  <a:pt x="37" y="3"/>
                </a:cubicBezTo>
                <a:cubicBezTo>
                  <a:pt x="39" y="2"/>
                  <a:pt x="39" y="2"/>
                  <a:pt x="39" y="2"/>
                </a:cubicBezTo>
                <a:cubicBezTo>
                  <a:pt x="40" y="2"/>
                  <a:pt x="40" y="2"/>
                  <a:pt x="40" y="2"/>
                </a:cubicBezTo>
                <a:cubicBezTo>
                  <a:pt x="41" y="2"/>
                  <a:pt x="41" y="2"/>
                  <a:pt x="41" y="2"/>
                </a:cubicBezTo>
                <a:cubicBezTo>
                  <a:pt x="43" y="2"/>
                  <a:pt x="43" y="2"/>
                  <a:pt x="43" y="2"/>
                </a:cubicBezTo>
                <a:cubicBezTo>
                  <a:pt x="45" y="2"/>
                  <a:pt x="45" y="2"/>
                  <a:pt x="45" y="2"/>
                </a:cubicBezTo>
                <a:cubicBezTo>
                  <a:pt x="47" y="2"/>
                  <a:pt x="47" y="2"/>
                  <a:pt x="47" y="2"/>
                </a:cubicBezTo>
                <a:cubicBezTo>
                  <a:pt x="49" y="3"/>
                  <a:pt x="49" y="3"/>
                  <a:pt x="49" y="3"/>
                </a:cubicBezTo>
                <a:cubicBezTo>
                  <a:pt x="51" y="3"/>
                  <a:pt x="51" y="3"/>
                  <a:pt x="51" y="3"/>
                </a:cubicBezTo>
                <a:cubicBezTo>
                  <a:pt x="53" y="3"/>
                  <a:pt x="53" y="3"/>
                  <a:pt x="53" y="3"/>
                </a:cubicBezTo>
                <a:cubicBezTo>
                  <a:pt x="54" y="3"/>
                  <a:pt x="54" y="3"/>
                  <a:pt x="54" y="3"/>
                </a:cubicBezTo>
                <a:cubicBezTo>
                  <a:pt x="57" y="3"/>
                  <a:pt x="57" y="3"/>
                  <a:pt x="57" y="3"/>
                </a:cubicBezTo>
                <a:cubicBezTo>
                  <a:pt x="57" y="4"/>
                  <a:pt x="57" y="4"/>
                  <a:pt x="57" y="4"/>
                </a:cubicBezTo>
                <a:cubicBezTo>
                  <a:pt x="59" y="5"/>
                  <a:pt x="59" y="5"/>
                  <a:pt x="59" y="5"/>
                </a:cubicBezTo>
                <a:cubicBezTo>
                  <a:pt x="61" y="6"/>
                  <a:pt x="61" y="6"/>
                  <a:pt x="61" y="6"/>
                </a:cubicBezTo>
                <a:cubicBezTo>
                  <a:pt x="62" y="6"/>
                  <a:pt x="62" y="6"/>
                  <a:pt x="62" y="6"/>
                </a:cubicBezTo>
                <a:cubicBezTo>
                  <a:pt x="62" y="7"/>
                  <a:pt x="62" y="7"/>
                  <a:pt x="62" y="7"/>
                </a:cubicBezTo>
                <a:cubicBezTo>
                  <a:pt x="64" y="8"/>
                  <a:pt x="64" y="8"/>
                  <a:pt x="64" y="8"/>
                </a:cubicBezTo>
                <a:cubicBezTo>
                  <a:pt x="64" y="9"/>
                  <a:pt x="64" y="9"/>
                  <a:pt x="64" y="9"/>
                </a:cubicBezTo>
                <a:lnTo>
                  <a:pt x="62"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4" name="Freeform 10">
            <a:extLst>
              <a:ext uri="{FF2B5EF4-FFF2-40B4-BE49-F238E27FC236}">
                <a16:creationId xmlns:a16="http://schemas.microsoft.com/office/drawing/2014/main" id="{154DC55C-73E7-4BEA-A0D1-66BEF32EC670}"/>
              </a:ext>
            </a:extLst>
          </p:cNvPr>
          <p:cNvSpPr>
            <a:spLocks/>
          </p:cNvSpPr>
          <p:nvPr userDrawn="1"/>
        </p:nvSpPr>
        <p:spPr bwMode="auto">
          <a:xfrm>
            <a:off x="6090047" y="3249613"/>
            <a:ext cx="228600" cy="211138"/>
          </a:xfrm>
          <a:custGeom>
            <a:avLst/>
            <a:gdLst>
              <a:gd name="T0" fmla="*/ 33 w 45"/>
              <a:gd name="T1" fmla="*/ 12 h 30"/>
              <a:gd name="T2" fmla="*/ 29 w 45"/>
              <a:gd name="T3" fmla="*/ 12 h 30"/>
              <a:gd name="T4" fmla="*/ 25 w 45"/>
              <a:gd name="T5" fmla="*/ 11 h 30"/>
              <a:gd name="T6" fmla="*/ 20 w 45"/>
              <a:gd name="T7" fmla="*/ 11 h 30"/>
              <a:gd name="T8" fmla="*/ 15 w 45"/>
              <a:gd name="T9" fmla="*/ 11 h 30"/>
              <a:gd name="T10" fmla="*/ 11 w 45"/>
              <a:gd name="T11" fmla="*/ 9 h 30"/>
              <a:gd name="T12" fmla="*/ 13 w 45"/>
              <a:gd name="T13" fmla="*/ 7 h 30"/>
              <a:gd name="T14" fmla="*/ 17 w 45"/>
              <a:gd name="T15" fmla="*/ 7 h 30"/>
              <a:gd name="T16" fmla="*/ 19 w 45"/>
              <a:gd name="T17" fmla="*/ 8 h 30"/>
              <a:gd name="T18" fmla="*/ 19 w 45"/>
              <a:gd name="T19" fmla="*/ 6 h 30"/>
              <a:gd name="T20" fmla="*/ 19 w 45"/>
              <a:gd name="T21" fmla="*/ 3 h 30"/>
              <a:gd name="T22" fmla="*/ 17 w 45"/>
              <a:gd name="T23" fmla="*/ 0 h 30"/>
              <a:gd name="T24" fmla="*/ 12 w 45"/>
              <a:gd name="T25" fmla="*/ 3 h 30"/>
              <a:gd name="T26" fmla="*/ 11 w 45"/>
              <a:gd name="T27" fmla="*/ 6 h 30"/>
              <a:gd name="T28" fmla="*/ 8 w 45"/>
              <a:gd name="T29" fmla="*/ 7 h 30"/>
              <a:gd name="T30" fmla="*/ 7 w 45"/>
              <a:gd name="T31" fmla="*/ 10 h 30"/>
              <a:gd name="T32" fmla="*/ 1 w 45"/>
              <a:gd name="T33" fmla="*/ 10 h 30"/>
              <a:gd name="T34" fmla="*/ 2 w 45"/>
              <a:gd name="T35" fmla="*/ 14 h 30"/>
              <a:gd name="T36" fmla="*/ 4 w 45"/>
              <a:gd name="T37" fmla="*/ 16 h 30"/>
              <a:gd name="T38" fmla="*/ 6 w 45"/>
              <a:gd name="T39" fmla="*/ 20 h 30"/>
              <a:gd name="T40" fmla="*/ 3 w 45"/>
              <a:gd name="T41" fmla="*/ 24 h 30"/>
              <a:gd name="T42" fmla="*/ 3 w 45"/>
              <a:gd name="T43" fmla="*/ 28 h 30"/>
              <a:gd name="T44" fmla="*/ 6 w 45"/>
              <a:gd name="T45" fmla="*/ 27 h 30"/>
              <a:gd name="T46" fmla="*/ 9 w 45"/>
              <a:gd name="T47" fmla="*/ 26 h 30"/>
              <a:gd name="T48" fmla="*/ 12 w 45"/>
              <a:gd name="T49" fmla="*/ 26 h 30"/>
              <a:gd name="T50" fmla="*/ 12 w 45"/>
              <a:gd name="T51" fmla="*/ 25 h 30"/>
              <a:gd name="T52" fmla="*/ 15 w 45"/>
              <a:gd name="T53" fmla="*/ 24 h 30"/>
              <a:gd name="T54" fmla="*/ 17 w 45"/>
              <a:gd name="T55" fmla="*/ 24 h 30"/>
              <a:gd name="T56" fmla="*/ 17 w 45"/>
              <a:gd name="T57" fmla="*/ 22 h 30"/>
              <a:gd name="T58" fmla="*/ 19 w 45"/>
              <a:gd name="T59" fmla="*/ 20 h 30"/>
              <a:gd name="T60" fmla="*/ 20 w 45"/>
              <a:gd name="T61" fmla="*/ 18 h 30"/>
              <a:gd name="T62" fmla="*/ 23 w 45"/>
              <a:gd name="T63" fmla="*/ 19 h 30"/>
              <a:gd name="T64" fmla="*/ 23 w 45"/>
              <a:gd name="T65" fmla="*/ 22 h 30"/>
              <a:gd name="T66" fmla="*/ 24 w 45"/>
              <a:gd name="T67" fmla="*/ 25 h 30"/>
              <a:gd name="T68" fmla="*/ 24 w 45"/>
              <a:gd name="T69" fmla="*/ 28 h 30"/>
              <a:gd name="T70" fmla="*/ 25 w 45"/>
              <a:gd name="T71" fmla="*/ 30 h 30"/>
              <a:gd name="T72" fmla="*/ 28 w 45"/>
              <a:gd name="T73" fmla="*/ 28 h 30"/>
              <a:gd name="T74" fmla="*/ 32 w 45"/>
              <a:gd name="T75" fmla="*/ 26 h 30"/>
              <a:gd name="T76" fmla="*/ 36 w 45"/>
              <a:gd name="T77" fmla="*/ 25 h 30"/>
              <a:gd name="T78" fmla="*/ 37 w 45"/>
              <a:gd name="T79" fmla="*/ 26 h 30"/>
              <a:gd name="T80" fmla="*/ 39 w 45"/>
              <a:gd name="T81" fmla="*/ 25 h 30"/>
              <a:gd name="T82" fmla="*/ 42 w 45"/>
              <a:gd name="T83" fmla="*/ 26 h 30"/>
              <a:gd name="T84" fmla="*/ 45 w 45"/>
              <a:gd name="T85" fmla="*/ 25 h 30"/>
              <a:gd name="T86" fmla="*/ 43 w 45"/>
              <a:gd name="T87" fmla="*/ 22 h 30"/>
              <a:gd name="T88" fmla="*/ 43 w 45"/>
              <a:gd name="T89" fmla="*/ 18 h 30"/>
              <a:gd name="T90" fmla="*/ 40 w 45"/>
              <a:gd name="T91" fmla="*/ 17 h 30"/>
              <a:gd name="T92" fmla="*/ 37 w 45"/>
              <a:gd name="T93" fmla="*/ 16 h 30"/>
              <a:gd name="T94" fmla="*/ 36 w 45"/>
              <a:gd name="T95"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30">
                <a:moveTo>
                  <a:pt x="37" y="12"/>
                </a:moveTo>
                <a:cubicBezTo>
                  <a:pt x="34" y="12"/>
                  <a:pt x="34" y="12"/>
                  <a:pt x="34" y="12"/>
                </a:cubicBezTo>
                <a:cubicBezTo>
                  <a:pt x="33" y="12"/>
                  <a:pt x="33" y="12"/>
                  <a:pt x="33" y="12"/>
                </a:cubicBezTo>
                <a:cubicBezTo>
                  <a:pt x="33" y="12"/>
                  <a:pt x="33" y="12"/>
                  <a:pt x="33" y="12"/>
                </a:cubicBezTo>
                <a:cubicBezTo>
                  <a:pt x="30" y="12"/>
                  <a:pt x="30" y="12"/>
                  <a:pt x="30" y="12"/>
                </a:cubicBezTo>
                <a:cubicBezTo>
                  <a:pt x="29" y="12"/>
                  <a:pt x="29" y="12"/>
                  <a:pt x="29" y="12"/>
                </a:cubicBezTo>
                <a:cubicBezTo>
                  <a:pt x="28" y="14"/>
                  <a:pt x="28" y="14"/>
                  <a:pt x="28" y="14"/>
                </a:cubicBezTo>
                <a:cubicBezTo>
                  <a:pt x="26" y="12"/>
                  <a:pt x="26" y="12"/>
                  <a:pt x="26" y="12"/>
                </a:cubicBezTo>
                <a:cubicBezTo>
                  <a:pt x="25" y="11"/>
                  <a:pt x="25" y="11"/>
                  <a:pt x="25" y="11"/>
                </a:cubicBezTo>
                <a:cubicBezTo>
                  <a:pt x="23" y="10"/>
                  <a:pt x="23" y="10"/>
                  <a:pt x="23" y="10"/>
                </a:cubicBezTo>
                <a:cubicBezTo>
                  <a:pt x="22" y="11"/>
                  <a:pt x="22" y="11"/>
                  <a:pt x="22" y="11"/>
                </a:cubicBezTo>
                <a:cubicBezTo>
                  <a:pt x="20" y="11"/>
                  <a:pt x="20" y="11"/>
                  <a:pt x="20" y="11"/>
                </a:cubicBezTo>
                <a:cubicBezTo>
                  <a:pt x="19" y="11"/>
                  <a:pt x="19" y="11"/>
                  <a:pt x="19" y="11"/>
                </a:cubicBezTo>
                <a:cubicBezTo>
                  <a:pt x="16" y="11"/>
                  <a:pt x="16" y="11"/>
                  <a:pt x="16" y="11"/>
                </a:cubicBezTo>
                <a:cubicBezTo>
                  <a:pt x="15" y="11"/>
                  <a:pt x="15" y="11"/>
                  <a:pt x="15" y="11"/>
                </a:cubicBezTo>
                <a:cubicBezTo>
                  <a:pt x="13" y="11"/>
                  <a:pt x="13" y="11"/>
                  <a:pt x="13" y="11"/>
                </a:cubicBezTo>
                <a:cubicBezTo>
                  <a:pt x="12" y="10"/>
                  <a:pt x="12" y="10"/>
                  <a:pt x="12" y="10"/>
                </a:cubicBezTo>
                <a:cubicBezTo>
                  <a:pt x="11" y="9"/>
                  <a:pt x="11" y="9"/>
                  <a:pt x="11" y="9"/>
                </a:cubicBezTo>
                <a:cubicBezTo>
                  <a:pt x="12" y="8"/>
                  <a:pt x="12" y="8"/>
                  <a:pt x="12" y="8"/>
                </a:cubicBezTo>
                <a:cubicBezTo>
                  <a:pt x="13" y="7"/>
                  <a:pt x="13" y="7"/>
                  <a:pt x="13" y="7"/>
                </a:cubicBezTo>
                <a:cubicBezTo>
                  <a:pt x="13" y="7"/>
                  <a:pt x="13" y="7"/>
                  <a:pt x="13" y="7"/>
                </a:cubicBezTo>
                <a:cubicBezTo>
                  <a:pt x="15" y="7"/>
                  <a:pt x="15" y="7"/>
                  <a:pt x="15" y="7"/>
                </a:cubicBezTo>
                <a:cubicBezTo>
                  <a:pt x="16" y="7"/>
                  <a:pt x="16" y="7"/>
                  <a:pt x="16" y="7"/>
                </a:cubicBezTo>
                <a:cubicBezTo>
                  <a:pt x="17" y="7"/>
                  <a:pt x="17" y="7"/>
                  <a:pt x="17" y="7"/>
                </a:cubicBezTo>
                <a:cubicBezTo>
                  <a:pt x="17" y="7"/>
                  <a:pt x="17" y="8"/>
                  <a:pt x="18" y="8"/>
                </a:cubicBezTo>
                <a:cubicBezTo>
                  <a:pt x="19" y="8"/>
                  <a:pt x="19" y="8"/>
                  <a:pt x="19" y="8"/>
                </a:cubicBezTo>
                <a:cubicBezTo>
                  <a:pt x="19" y="8"/>
                  <a:pt x="19" y="8"/>
                  <a:pt x="19" y="8"/>
                </a:cubicBezTo>
                <a:cubicBezTo>
                  <a:pt x="20" y="8"/>
                  <a:pt x="20" y="8"/>
                  <a:pt x="20" y="8"/>
                </a:cubicBezTo>
                <a:cubicBezTo>
                  <a:pt x="20" y="7"/>
                  <a:pt x="20" y="7"/>
                  <a:pt x="20" y="7"/>
                </a:cubicBezTo>
                <a:cubicBezTo>
                  <a:pt x="19" y="6"/>
                  <a:pt x="19" y="6"/>
                  <a:pt x="19" y="6"/>
                </a:cubicBezTo>
                <a:cubicBezTo>
                  <a:pt x="18" y="5"/>
                  <a:pt x="18" y="5"/>
                  <a:pt x="18" y="5"/>
                </a:cubicBezTo>
                <a:cubicBezTo>
                  <a:pt x="18" y="5"/>
                  <a:pt x="18" y="5"/>
                  <a:pt x="18" y="5"/>
                </a:cubicBezTo>
                <a:cubicBezTo>
                  <a:pt x="19" y="3"/>
                  <a:pt x="19" y="3"/>
                  <a:pt x="19" y="3"/>
                </a:cubicBezTo>
                <a:cubicBezTo>
                  <a:pt x="20" y="2"/>
                  <a:pt x="20" y="2"/>
                  <a:pt x="20" y="2"/>
                </a:cubicBezTo>
                <a:cubicBezTo>
                  <a:pt x="19" y="1"/>
                  <a:pt x="19" y="1"/>
                  <a:pt x="19" y="1"/>
                </a:cubicBezTo>
                <a:cubicBezTo>
                  <a:pt x="17" y="0"/>
                  <a:pt x="17" y="0"/>
                  <a:pt x="17" y="0"/>
                </a:cubicBezTo>
                <a:cubicBezTo>
                  <a:pt x="16" y="2"/>
                  <a:pt x="16" y="2"/>
                  <a:pt x="16" y="2"/>
                </a:cubicBezTo>
                <a:cubicBezTo>
                  <a:pt x="14" y="3"/>
                  <a:pt x="14" y="3"/>
                  <a:pt x="14" y="3"/>
                </a:cubicBezTo>
                <a:cubicBezTo>
                  <a:pt x="12" y="3"/>
                  <a:pt x="12" y="3"/>
                  <a:pt x="12" y="3"/>
                </a:cubicBezTo>
                <a:cubicBezTo>
                  <a:pt x="11" y="4"/>
                  <a:pt x="11" y="4"/>
                  <a:pt x="11" y="4"/>
                </a:cubicBezTo>
                <a:cubicBezTo>
                  <a:pt x="11" y="5"/>
                  <a:pt x="11" y="5"/>
                  <a:pt x="11" y="5"/>
                </a:cubicBezTo>
                <a:cubicBezTo>
                  <a:pt x="11" y="6"/>
                  <a:pt x="11" y="6"/>
                  <a:pt x="11" y="6"/>
                </a:cubicBezTo>
                <a:cubicBezTo>
                  <a:pt x="9" y="6"/>
                  <a:pt x="9" y="6"/>
                  <a:pt x="9" y="6"/>
                </a:cubicBezTo>
                <a:cubicBezTo>
                  <a:pt x="8" y="6"/>
                  <a:pt x="8" y="6"/>
                  <a:pt x="8" y="6"/>
                </a:cubicBezTo>
                <a:cubicBezTo>
                  <a:pt x="8" y="7"/>
                  <a:pt x="8" y="7"/>
                  <a:pt x="8" y="7"/>
                </a:cubicBezTo>
                <a:cubicBezTo>
                  <a:pt x="8" y="8"/>
                  <a:pt x="8" y="8"/>
                  <a:pt x="8" y="8"/>
                </a:cubicBezTo>
                <a:cubicBezTo>
                  <a:pt x="8" y="10"/>
                  <a:pt x="8" y="10"/>
                  <a:pt x="8" y="10"/>
                </a:cubicBezTo>
                <a:cubicBezTo>
                  <a:pt x="7" y="10"/>
                  <a:pt x="7" y="10"/>
                  <a:pt x="7" y="10"/>
                </a:cubicBezTo>
                <a:cubicBezTo>
                  <a:pt x="5" y="10"/>
                  <a:pt x="5" y="10"/>
                  <a:pt x="5" y="10"/>
                </a:cubicBezTo>
                <a:cubicBezTo>
                  <a:pt x="3" y="10"/>
                  <a:pt x="3" y="10"/>
                  <a:pt x="3" y="10"/>
                </a:cubicBezTo>
                <a:cubicBezTo>
                  <a:pt x="1" y="10"/>
                  <a:pt x="1" y="10"/>
                  <a:pt x="1" y="10"/>
                </a:cubicBezTo>
                <a:cubicBezTo>
                  <a:pt x="0" y="11"/>
                  <a:pt x="0" y="11"/>
                  <a:pt x="0" y="11"/>
                </a:cubicBezTo>
                <a:cubicBezTo>
                  <a:pt x="1" y="13"/>
                  <a:pt x="1" y="13"/>
                  <a:pt x="1" y="13"/>
                </a:cubicBezTo>
                <a:cubicBezTo>
                  <a:pt x="1" y="13"/>
                  <a:pt x="2" y="14"/>
                  <a:pt x="2" y="14"/>
                </a:cubicBezTo>
                <a:cubicBezTo>
                  <a:pt x="2" y="15"/>
                  <a:pt x="3" y="14"/>
                  <a:pt x="3" y="14"/>
                </a:cubicBezTo>
                <a:cubicBezTo>
                  <a:pt x="4" y="15"/>
                  <a:pt x="4" y="15"/>
                  <a:pt x="4" y="15"/>
                </a:cubicBezTo>
                <a:cubicBezTo>
                  <a:pt x="4" y="16"/>
                  <a:pt x="4" y="16"/>
                  <a:pt x="4" y="16"/>
                </a:cubicBezTo>
                <a:cubicBezTo>
                  <a:pt x="4" y="17"/>
                  <a:pt x="4" y="17"/>
                  <a:pt x="4" y="17"/>
                </a:cubicBezTo>
                <a:cubicBezTo>
                  <a:pt x="5" y="18"/>
                  <a:pt x="5" y="18"/>
                  <a:pt x="5" y="18"/>
                </a:cubicBezTo>
                <a:cubicBezTo>
                  <a:pt x="6" y="20"/>
                  <a:pt x="6" y="20"/>
                  <a:pt x="6" y="20"/>
                </a:cubicBezTo>
                <a:cubicBezTo>
                  <a:pt x="5" y="22"/>
                  <a:pt x="5" y="22"/>
                  <a:pt x="5" y="22"/>
                </a:cubicBezTo>
                <a:cubicBezTo>
                  <a:pt x="4" y="23"/>
                  <a:pt x="4" y="23"/>
                  <a:pt x="4" y="23"/>
                </a:cubicBezTo>
                <a:cubicBezTo>
                  <a:pt x="3" y="24"/>
                  <a:pt x="3" y="24"/>
                  <a:pt x="3" y="24"/>
                </a:cubicBezTo>
                <a:cubicBezTo>
                  <a:pt x="3" y="26"/>
                  <a:pt x="3" y="26"/>
                  <a:pt x="3" y="26"/>
                </a:cubicBezTo>
                <a:cubicBezTo>
                  <a:pt x="3" y="28"/>
                  <a:pt x="3" y="28"/>
                  <a:pt x="3" y="28"/>
                </a:cubicBezTo>
                <a:cubicBezTo>
                  <a:pt x="3" y="28"/>
                  <a:pt x="3" y="28"/>
                  <a:pt x="3" y="28"/>
                </a:cubicBezTo>
                <a:cubicBezTo>
                  <a:pt x="4" y="29"/>
                  <a:pt x="4" y="29"/>
                  <a:pt x="4" y="29"/>
                </a:cubicBezTo>
                <a:cubicBezTo>
                  <a:pt x="5" y="28"/>
                  <a:pt x="5" y="28"/>
                  <a:pt x="5" y="28"/>
                </a:cubicBezTo>
                <a:cubicBezTo>
                  <a:pt x="6" y="27"/>
                  <a:pt x="6" y="27"/>
                  <a:pt x="6" y="27"/>
                </a:cubicBezTo>
                <a:cubicBezTo>
                  <a:pt x="7" y="27"/>
                  <a:pt x="7" y="27"/>
                  <a:pt x="7" y="27"/>
                </a:cubicBezTo>
                <a:cubicBezTo>
                  <a:pt x="8" y="26"/>
                  <a:pt x="8" y="26"/>
                  <a:pt x="8" y="26"/>
                </a:cubicBezTo>
                <a:cubicBezTo>
                  <a:pt x="9" y="26"/>
                  <a:pt x="9" y="26"/>
                  <a:pt x="9" y="26"/>
                </a:cubicBezTo>
                <a:cubicBezTo>
                  <a:pt x="11" y="27"/>
                  <a:pt x="11" y="27"/>
                  <a:pt x="11" y="27"/>
                </a:cubicBezTo>
                <a:cubicBezTo>
                  <a:pt x="11" y="28"/>
                  <a:pt x="11" y="28"/>
                  <a:pt x="11" y="28"/>
                </a:cubicBezTo>
                <a:cubicBezTo>
                  <a:pt x="12" y="26"/>
                  <a:pt x="12" y="26"/>
                  <a:pt x="12" y="26"/>
                </a:cubicBezTo>
                <a:cubicBezTo>
                  <a:pt x="12" y="26"/>
                  <a:pt x="12" y="26"/>
                  <a:pt x="12" y="26"/>
                </a:cubicBezTo>
                <a:cubicBezTo>
                  <a:pt x="12" y="25"/>
                  <a:pt x="12" y="25"/>
                  <a:pt x="12" y="25"/>
                </a:cubicBezTo>
                <a:cubicBezTo>
                  <a:pt x="12" y="25"/>
                  <a:pt x="12" y="25"/>
                  <a:pt x="12" y="25"/>
                </a:cubicBezTo>
                <a:cubicBezTo>
                  <a:pt x="13" y="24"/>
                  <a:pt x="13" y="24"/>
                  <a:pt x="13" y="24"/>
                </a:cubicBezTo>
                <a:cubicBezTo>
                  <a:pt x="14" y="24"/>
                  <a:pt x="14" y="24"/>
                  <a:pt x="14" y="24"/>
                </a:cubicBezTo>
                <a:cubicBezTo>
                  <a:pt x="15" y="24"/>
                  <a:pt x="15" y="24"/>
                  <a:pt x="15" y="24"/>
                </a:cubicBezTo>
                <a:cubicBezTo>
                  <a:pt x="15" y="24"/>
                  <a:pt x="15" y="24"/>
                  <a:pt x="15" y="24"/>
                </a:cubicBezTo>
                <a:cubicBezTo>
                  <a:pt x="16" y="25"/>
                  <a:pt x="16" y="25"/>
                  <a:pt x="16" y="25"/>
                </a:cubicBezTo>
                <a:cubicBezTo>
                  <a:pt x="17" y="24"/>
                  <a:pt x="17" y="24"/>
                  <a:pt x="17" y="24"/>
                </a:cubicBezTo>
                <a:cubicBezTo>
                  <a:pt x="17" y="23"/>
                  <a:pt x="17" y="23"/>
                  <a:pt x="17" y="23"/>
                </a:cubicBezTo>
                <a:cubicBezTo>
                  <a:pt x="17" y="23"/>
                  <a:pt x="17" y="23"/>
                  <a:pt x="17" y="23"/>
                </a:cubicBezTo>
                <a:cubicBezTo>
                  <a:pt x="17" y="22"/>
                  <a:pt x="17" y="22"/>
                  <a:pt x="17" y="22"/>
                </a:cubicBezTo>
                <a:cubicBezTo>
                  <a:pt x="17" y="21"/>
                  <a:pt x="17" y="21"/>
                  <a:pt x="17" y="21"/>
                </a:cubicBezTo>
                <a:cubicBezTo>
                  <a:pt x="18" y="21"/>
                  <a:pt x="18" y="21"/>
                  <a:pt x="18" y="21"/>
                </a:cubicBezTo>
                <a:cubicBezTo>
                  <a:pt x="19" y="20"/>
                  <a:pt x="19" y="20"/>
                  <a:pt x="19" y="20"/>
                </a:cubicBezTo>
                <a:cubicBezTo>
                  <a:pt x="19" y="19"/>
                  <a:pt x="19" y="19"/>
                  <a:pt x="19" y="19"/>
                </a:cubicBezTo>
                <a:cubicBezTo>
                  <a:pt x="19" y="19"/>
                  <a:pt x="19" y="19"/>
                  <a:pt x="19" y="19"/>
                </a:cubicBezTo>
                <a:cubicBezTo>
                  <a:pt x="20" y="18"/>
                  <a:pt x="20" y="18"/>
                  <a:pt x="20" y="18"/>
                </a:cubicBezTo>
                <a:cubicBezTo>
                  <a:pt x="21" y="18"/>
                  <a:pt x="21" y="18"/>
                  <a:pt x="21" y="18"/>
                </a:cubicBezTo>
                <a:cubicBezTo>
                  <a:pt x="22" y="18"/>
                  <a:pt x="22" y="18"/>
                  <a:pt x="22" y="18"/>
                </a:cubicBezTo>
                <a:cubicBezTo>
                  <a:pt x="23" y="19"/>
                  <a:pt x="23" y="19"/>
                  <a:pt x="23" y="19"/>
                </a:cubicBezTo>
                <a:cubicBezTo>
                  <a:pt x="23" y="20"/>
                  <a:pt x="23" y="20"/>
                  <a:pt x="23" y="20"/>
                </a:cubicBezTo>
                <a:cubicBezTo>
                  <a:pt x="23" y="22"/>
                  <a:pt x="23" y="22"/>
                  <a:pt x="23" y="22"/>
                </a:cubicBezTo>
                <a:cubicBezTo>
                  <a:pt x="23" y="22"/>
                  <a:pt x="23" y="22"/>
                  <a:pt x="23" y="22"/>
                </a:cubicBezTo>
                <a:cubicBezTo>
                  <a:pt x="25" y="22"/>
                  <a:pt x="25" y="22"/>
                  <a:pt x="25" y="22"/>
                </a:cubicBezTo>
                <a:cubicBezTo>
                  <a:pt x="24" y="23"/>
                  <a:pt x="24" y="23"/>
                  <a:pt x="24" y="23"/>
                </a:cubicBezTo>
                <a:cubicBezTo>
                  <a:pt x="24" y="25"/>
                  <a:pt x="24" y="25"/>
                  <a:pt x="24" y="25"/>
                </a:cubicBezTo>
                <a:cubicBezTo>
                  <a:pt x="24" y="26"/>
                  <a:pt x="24" y="26"/>
                  <a:pt x="24" y="26"/>
                </a:cubicBezTo>
                <a:cubicBezTo>
                  <a:pt x="24" y="27"/>
                  <a:pt x="24" y="27"/>
                  <a:pt x="24" y="27"/>
                </a:cubicBezTo>
                <a:cubicBezTo>
                  <a:pt x="24" y="28"/>
                  <a:pt x="24" y="28"/>
                  <a:pt x="24" y="28"/>
                </a:cubicBezTo>
                <a:cubicBezTo>
                  <a:pt x="24" y="28"/>
                  <a:pt x="24" y="29"/>
                  <a:pt x="24" y="29"/>
                </a:cubicBezTo>
                <a:cubicBezTo>
                  <a:pt x="24" y="30"/>
                  <a:pt x="24" y="30"/>
                  <a:pt x="24" y="30"/>
                </a:cubicBezTo>
                <a:cubicBezTo>
                  <a:pt x="25" y="30"/>
                  <a:pt x="25" y="30"/>
                  <a:pt x="25" y="30"/>
                </a:cubicBezTo>
                <a:cubicBezTo>
                  <a:pt x="26" y="30"/>
                  <a:pt x="26" y="30"/>
                  <a:pt x="26" y="30"/>
                </a:cubicBezTo>
                <a:cubicBezTo>
                  <a:pt x="27" y="29"/>
                  <a:pt x="27" y="29"/>
                  <a:pt x="27" y="29"/>
                </a:cubicBezTo>
                <a:cubicBezTo>
                  <a:pt x="28" y="28"/>
                  <a:pt x="28" y="28"/>
                  <a:pt x="28" y="28"/>
                </a:cubicBezTo>
                <a:cubicBezTo>
                  <a:pt x="30" y="28"/>
                  <a:pt x="30" y="28"/>
                  <a:pt x="30" y="28"/>
                </a:cubicBezTo>
                <a:cubicBezTo>
                  <a:pt x="31" y="27"/>
                  <a:pt x="31" y="27"/>
                  <a:pt x="31" y="27"/>
                </a:cubicBezTo>
                <a:cubicBezTo>
                  <a:pt x="32" y="26"/>
                  <a:pt x="32" y="26"/>
                  <a:pt x="32" y="26"/>
                </a:cubicBezTo>
                <a:cubicBezTo>
                  <a:pt x="33" y="25"/>
                  <a:pt x="33" y="25"/>
                  <a:pt x="33" y="25"/>
                </a:cubicBezTo>
                <a:cubicBezTo>
                  <a:pt x="35" y="25"/>
                  <a:pt x="35" y="25"/>
                  <a:pt x="35" y="25"/>
                </a:cubicBezTo>
                <a:cubicBezTo>
                  <a:pt x="36" y="25"/>
                  <a:pt x="36" y="25"/>
                  <a:pt x="36" y="25"/>
                </a:cubicBezTo>
                <a:cubicBezTo>
                  <a:pt x="37" y="25"/>
                  <a:pt x="37" y="25"/>
                  <a:pt x="37" y="25"/>
                </a:cubicBezTo>
                <a:cubicBezTo>
                  <a:pt x="37" y="25"/>
                  <a:pt x="37" y="25"/>
                  <a:pt x="37" y="25"/>
                </a:cubicBezTo>
                <a:cubicBezTo>
                  <a:pt x="37" y="26"/>
                  <a:pt x="37" y="26"/>
                  <a:pt x="37" y="26"/>
                </a:cubicBezTo>
                <a:cubicBezTo>
                  <a:pt x="37" y="26"/>
                  <a:pt x="37" y="26"/>
                  <a:pt x="37" y="26"/>
                </a:cubicBezTo>
                <a:cubicBezTo>
                  <a:pt x="39" y="26"/>
                  <a:pt x="39" y="26"/>
                  <a:pt x="39" y="26"/>
                </a:cubicBezTo>
                <a:cubicBezTo>
                  <a:pt x="39" y="25"/>
                  <a:pt x="39" y="25"/>
                  <a:pt x="39" y="25"/>
                </a:cubicBezTo>
                <a:cubicBezTo>
                  <a:pt x="40" y="25"/>
                  <a:pt x="40" y="25"/>
                  <a:pt x="40" y="25"/>
                </a:cubicBezTo>
                <a:cubicBezTo>
                  <a:pt x="41" y="25"/>
                  <a:pt x="41" y="25"/>
                  <a:pt x="41" y="25"/>
                </a:cubicBezTo>
                <a:cubicBezTo>
                  <a:pt x="42" y="26"/>
                  <a:pt x="42" y="26"/>
                  <a:pt x="42" y="26"/>
                </a:cubicBezTo>
                <a:cubicBezTo>
                  <a:pt x="43" y="26"/>
                  <a:pt x="43" y="26"/>
                  <a:pt x="43" y="26"/>
                </a:cubicBezTo>
                <a:cubicBezTo>
                  <a:pt x="44" y="26"/>
                  <a:pt x="44" y="26"/>
                  <a:pt x="44" y="26"/>
                </a:cubicBezTo>
                <a:cubicBezTo>
                  <a:pt x="44" y="26"/>
                  <a:pt x="45" y="26"/>
                  <a:pt x="45" y="25"/>
                </a:cubicBezTo>
                <a:cubicBezTo>
                  <a:pt x="44" y="25"/>
                  <a:pt x="44" y="25"/>
                  <a:pt x="44" y="25"/>
                </a:cubicBezTo>
                <a:cubicBezTo>
                  <a:pt x="44" y="23"/>
                  <a:pt x="44" y="23"/>
                  <a:pt x="44" y="23"/>
                </a:cubicBezTo>
                <a:cubicBezTo>
                  <a:pt x="43" y="22"/>
                  <a:pt x="43" y="22"/>
                  <a:pt x="43" y="22"/>
                </a:cubicBezTo>
                <a:cubicBezTo>
                  <a:pt x="43" y="20"/>
                  <a:pt x="43" y="20"/>
                  <a:pt x="43" y="20"/>
                </a:cubicBezTo>
                <a:cubicBezTo>
                  <a:pt x="43" y="20"/>
                  <a:pt x="43" y="20"/>
                  <a:pt x="43" y="20"/>
                </a:cubicBezTo>
                <a:cubicBezTo>
                  <a:pt x="43" y="18"/>
                  <a:pt x="43" y="18"/>
                  <a:pt x="43" y="18"/>
                </a:cubicBezTo>
                <a:cubicBezTo>
                  <a:pt x="42" y="17"/>
                  <a:pt x="42" y="17"/>
                  <a:pt x="42" y="17"/>
                </a:cubicBezTo>
                <a:cubicBezTo>
                  <a:pt x="41" y="17"/>
                  <a:pt x="41" y="17"/>
                  <a:pt x="41" y="17"/>
                </a:cubicBezTo>
                <a:cubicBezTo>
                  <a:pt x="40" y="17"/>
                  <a:pt x="40" y="17"/>
                  <a:pt x="40" y="17"/>
                </a:cubicBezTo>
                <a:cubicBezTo>
                  <a:pt x="39" y="17"/>
                  <a:pt x="39" y="17"/>
                  <a:pt x="39" y="17"/>
                </a:cubicBezTo>
                <a:cubicBezTo>
                  <a:pt x="38" y="18"/>
                  <a:pt x="38" y="18"/>
                  <a:pt x="38" y="18"/>
                </a:cubicBezTo>
                <a:cubicBezTo>
                  <a:pt x="37" y="16"/>
                  <a:pt x="37" y="16"/>
                  <a:pt x="37" y="16"/>
                </a:cubicBezTo>
                <a:cubicBezTo>
                  <a:pt x="37" y="15"/>
                  <a:pt x="37" y="15"/>
                  <a:pt x="37" y="15"/>
                </a:cubicBezTo>
                <a:cubicBezTo>
                  <a:pt x="37" y="14"/>
                  <a:pt x="37" y="14"/>
                  <a:pt x="37" y="14"/>
                </a:cubicBezTo>
                <a:cubicBezTo>
                  <a:pt x="36" y="13"/>
                  <a:pt x="36" y="13"/>
                  <a:pt x="36" y="13"/>
                </a:cubicBezTo>
                <a:cubicBezTo>
                  <a:pt x="37" y="12"/>
                  <a:pt x="37" y="12"/>
                  <a:pt x="37" y="12"/>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5" name="Freeform 11">
            <a:extLst>
              <a:ext uri="{FF2B5EF4-FFF2-40B4-BE49-F238E27FC236}">
                <a16:creationId xmlns:a16="http://schemas.microsoft.com/office/drawing/2014/main" id="{2953DC16-5E19-4782-8AC4-8967DF720606}"/>
              </a:ext>
            </a:extLst>
          </p:cNvPr>
          <p:cNvSpPr>
            <a:spLocks/>
          </p:cNvSpPr>
          <p:nvPr userDrawn="1"/>
        </p:nvSpPr>
        <p:spPr bwMode="auto">
          <a:xfrm>
            <a:off x="5887641" y="3376613"/>
            <a:ext cx="415529" cy="415925"/>
          </a:xfrm>
          <a:custGeom>
            <a:avLst/>
            <a:gdLst>
              <a:gd name="T0" fmla="*/ 7 w 82"/>
              <a:gd name="T1" fmla="*/ 20 h 59"/>
              <a:gd name="T2" fmla="*/ 10 w 82"/>
              <a:gd name="T3" fmla="*/ 21 h 59"/>
              <a:gd name="T4" fmla="*/ 13 w 82"/>
              <a:gd name="T5" fmla="*/ 21 h 59"/>
              <a:gd name="T6" fmla="*/ 15 w 82"/>
              <a:gd name="T7" fmla="*/ 18 h 59"/>
              <a:gd name="T8" fmla="*/ 21 w 82"/>
              <a:gd name="T9" fmla="*/ 16 h 59"/>
              <a:gd name="T10" fmla="*/ 24 w 82"/>
              <a:gd name="T11" fmla="*/ 12 h 59"/>
              <a:gd name="T12" fmla="*/ 27 w 82"/>
              <a:gd name="T13" fmla="*/ 8 h 59"/>
              <a:gd name="T14" fmla="*/ 30 w 82"/>
              <a:gd name="T15" fmla="*/ 6 h 59"/>
              <a:gd name="T16" fmla="*/ 34 w 82"/>
              <a:gd name="T17" fmla="*/ 7 h 59"/>
              <a:gd name="T18" fmla="*/ 38 w 82"/>
              <a:gd name="T19" fmla="*/ 7 h 59"/>
              <a:gd name="T20" fmla="*/ 42 w 82"/>
              <a:gd name="T21" fmla="*/ 8 h 59"/>
              <a:gd name="T22" fmla="*/ 44 w 82"/>
              <a:gd name="T23" fmla="*/ 11 h 59"/>
              <a:gd name="T24" fmla="*/ 48 w 82"/>
              <a:gd name="T25" fmla="*/ 8 h 59"/>
              <a:gd name="T26" fmla="*/ 52 w 82"/>
              <a:gd name="T27" fmla="*/ 8 h 59"/>
              <a:gd name="T28" fmla="*/ 53 w 82"/>
              <a:gd name="T29" fmla="*/ 6 h 59"/>
              <a:gd name="T30" fmla="*/ 56 w 82"/>
              <a:gd name="T31" fmla="*/ 7 h 59"/>
              <a:gd name="T32" fmla="*/ 57 w 82"/>
              <a:gd name="T33" fmla="*/ 4 h 59"/>
              <a:gd name="T34" fmla="*/ 59 w 82"/>
              <a:gd name="T35" fmla="*/ 1 h 59"/>
              <a:gd name="T36" fmla="*/ 62 w 82"/>
              <a:gd name="T37" fmla="*/ 0 h 59"/>
              <a:gd name="T38" fmla="*/ 63 w 82"/>
              <a:gd name="T39" fmla="*/ 4 h 59"/>
              <a:gd name="T40" fmla="*/ 64 w 82"/>
              <a:gd name="T41" fmla="*/ 8 h 59"/>
              <a:gd name="T42" fmla="*/ 64 w 82"/>
              <a:gd name="T43" fmla="*/ 12 h 59"/>
              <a:gd name="T44" fmla="*/ 68 w 82"/>
              <a:gd name="T45" fmla="*/ 10 h 59"/>
              <a:gd name="T46" fmla="*/ 73 w 82"/>
              <a:gd name="T47" fmla="*/ 7 h 59"/>
              <a:gd name="T48" fmla="*/ 77 w 82"/>
              <a:gd name="T49" fmla="*/ 7 h 59"/>
              <a:gd name="T50" fmla="*/ 79 w 82"/>
              <a:gd name="T51" fmla="*/ 7 h 59"/>
              <a:gd name="T52" fmla="*/ 82 w 82"/>
              <a:gd name="T53" fmla="*/ 9 h 59"/>
              <a:gd name="T54" fmla="*/ 78 w 82"/>
              <a:gd name="T55" fmla="*/ 11 h 59"/>
              <a:gd name="T56" fmla="*/ 72 w 82"/>
              <a:gd name="T57" fmla="*/ 11 h 59"/>
              <a:gd name="T58" fmla="*/ 68 w 82"/>
              <a:gd name="T59" fmla="*/ 12 h 59"/>
              <a:gd name="T60" fmla="*/ 64 w 82"/>
              <a:gd name="T61" fmla="*/ 14 h 59"/>
              <a:gd name="T62" fmla="*/ 63 w 82"/>
              <a:gd name="T63" fmla="*/ 17 h 59"/>
              <a:gd name="T64" fmla="*/ 64 w 82"/>
              <a:gd name="T65" fmla="*/ 22 h 59"/>
              <a:gd name="T66" fmla="*/ 62 w 82"/>
              <a:gd name="T67" fmla="*/ 24 h 59"/>
              <a:gd name="T68" fmla="*/ 61 w 82"/>
              <a:gd name="T69" fmla="*/ 27 h 59"/>
              <a:gd name="T70" fmla="*/ 60 w 82"/>
              <a:gd name="T71" fmla="*/ 30 h 59"/>
              <a:gd name="T72" fmla="*/ 55 w 82"/>
              <a:gd name="T73" fmla="*/ 29 h 59"/>
              <a:gd name="T74" fmla="*/ 56 w 82"/>
              <a:gd name="T75" fmla="*/ 32 h 59"/>
              <a:gd name="T76" fmla="*/ 55 w 82"/>
              <a:gd name="T77" fmla="*/ 35 h 59"/>
              <a:gd name="T78" fmla="*/ 52 w 82"/>
              <a:gd name="T79" fmla="*/ 36 h 59"/>
              <a:gd name="T80" fmla="*/ 51 w 82"/>
              <a:gd name="T81" fmla="*/ 39 h 59"/>
              <a:gd name="T82" fmla="*/ 51 w 82"/>
              <a:gd name="T83" fmla="*/ 42 h 59"/>
              <a:gd name="T84" fmla="*/ 50 w 82"/>
              <a:gd name="T85" fmla="*/ 45 h 59"/>
              <a:gd name="T86" fmla="*/ 46 w 82"/>
              <a:gd name="T87" fmla="*/ 44 h 59"/>
              <a:gd name="T88" fmla="*/ 42 w 82"/>
              <a:gd name="T89" fmla="*/ 45 h 59"/>
              <a:gd name="T90" fmla="*/ 41 w 82"/>
              <a:gd name="T91" fmla="*/ 47 h 59"/>
              <a:gd name="T92" fmla="*/ 38 w 82"/>
              <a:gd name="T93" fmla="*/ 47 h 59"/>
              <a:gd name="T94" fmla="*/ 36 w 82"/>
              <a:gd name="T95" fmla="*/ 48 h 59"/>
              <a:gd name="T96" fmla="*/ 34 w 82"/>
              <a:gd name="T97" fmla="*/ 50 h 59"/>
              <a:gd name="T98" fmla="*/ 30 w 82"/>
              <a:gd name="T99" fmla="*/ 57 h 59"/>
              <a:gd name="T100" fmla="*/ 24 w 82"/>
              <a:gd name="T101" fmla="*/ 58 h 59"/>
              <a:gd name="T102" fmla="*/ 17 w 82"/>
              <a:gd name="T103" fmla="*/ 59 h 59"/>
              <a:gd name="T104" fmla="*/ 4 w 82"/>
              <a:gd name="T105" fmla="*/ 57 h 59"/>
              <a:gd name="T106" fmla="*/ 7 w 82"/>
              <a:gd name="T107" fmla="*/ 47 h 59"/>
              <a:gd name="T108" fmla="*/ 1 w 82"/>
              <a:gd name="T109" fmla="*/ 35 h 59"/>
              <a:gd name="T110" fmla="*/ 2 w 82"/>
              <a:gd name="T111" fmla="*/ 27 h 59"/>
              <a:gd name="T112" fmla="*/ 4 w 82"/>
              <a:gd name="T113" fmla="*/ 2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59">
                <a:moveTo>
                  <a:pt x="4" y="19"/>
                </a:moveTo>
                <a:cubicBezTo>
                  <a:pt x="5" y="19"/>
                  <a:pt x="5" y="19"/>
                  <a:pt x="5" y="19"/>
                </a:cubicBezTo>
                <a:cubicBezTo>
                  <a:pt x="6" y="20"/>
                  <a:pt x="6" y="20"/>
                  <a:pt x="6" y="20"/>
                </a:cubicBezTo>
                <a:cubicBezTo>
                  <a:pt x="7" y="20"/>
                  <a:pt x="7" y="20"/>
                  <a:pt x="7" y="20"/>
                </a:cubicBezTo>
                <a:cubicBezTo>
                  <a:pt x="8" y="20"/>
                  <a:pt x="8" y="20"/>
                  <a:pt x="8" y="20"/>
                </a:cubicBezTo>
                <a:cubicBezTo>
                  <a:pt x="8" y="20"/>
                  <a:pt x="8" y="20"/>
                  <a:pt x="8" y="20"/>
                </a:cubicBezTo>
                <a:cubicBezTo>
                  <a:pt x="9" y="20"/>
                  <a:pt x="9" y="20"/>
                  <a:pt x="9" y="20"/>
                </a:cubicBezTo>
                <a:cubicBezTo>
                  <a:pt x="10" y="21"/>
                  <a:pt x="10" y="21"/>
                  <a:pt x="10" y="21"/>
                </a:cubicBezTo>
                <a:cubicBezTo>
                  <a:pt x="10" y="21"/>
                  <a:pt x="10" y="21"/>
                  <a:pt x="10" y="21"/>
                </a:cubicBezTo>
                <a:cubicBezTo>
                  <a:pt x="11" y="22"/>
                  <a:pt x="11" y="22"/>
                  <a:pt x="11" y="22"/>
                </a:cubicBezTo>
                <a:cubicBezTo>
                  <a:pt x="12" y="22"/>
                  <a:pt x="12" y="22"/>
                  <a:pt x="12" y="22"/>
                </a:cubicBezTo>
                <a:cubicBezTo>
                  <a:pt x="13" y="21"/>
                  <a:pt x="13" y="21"/>
                  <a:pt x="13" y="21"/>
                </a:cubicBezTo>
                <a:cubicBezTo>
                  <a:pt x="14" y="20"/>
                  <a:pt x="14" y="20"/>
                  <a:pt x="14" y="20"/>
                </a:cubicBezTo>
                <a:cubicBezTo>
                  <a:pt x="15" y="20"/>
                  <a:pt x="15" y="20"/>
                  <a:pt x="15" y="20"/>
                </a:cubicBezTo>
                <a:cubicBezTo>
                  <a:pt x="15" y="19"/>
                  <a:pt x="15" y="19"/>
                  <a:pt x="15" y="19"/>
                </a:cubicBezTo>
                <a:cubicBezTo>
                  <a:pt x="15" y="18"/>
                  <a:pt x="15" y="18"/>
                  <a:pt x="15" y="18"/>
                </a:cubicBezTo>
                <a:cubicBezTo>
                  <a:pt x="17" y="17"/>
                  <a:pt x="17" y="17"/>
                  <a:pt x="17" y="17"/>
                </a:cubicBezTo>
                <a:cubicBezTo>
                  <a:pt x="18" y="17"/>
                  <a:pt x="18" y="17"/>
                  <a:pt x="18" y="17"/>
                </a:cubicBezTo>
                <a:cubicBezTo>
                  <a:pt x="20" y="16"/>
                  <a:pt x="20" y="16"/>
                  <a:pt x="20" y="16"/>
                </a:cubicBezTo>
                <a:cubicBezTo>
                  <a:pt x="21" y="16"/>
                  <a:pt x="21" y="16"/>
                  <a:pt x="21" y="16"/>
                </a:cubicBezTo>
                <a:cubicBezTo>
                  <a:pt x="22" y="15"/>
                  <a:pt x="22" y="15"/>
                  <a:pt x="22" y="15"/>
                </a:cubicBezTo>
                <a:cubicBezTo>
                  <a:pt x="24" y="14"/>
                  <a:pt x="24" y="14"/>
                  <a:pt x="24" y="14"/>
                </a:cubicBezTo>
                <a:cubicBezTo>
                  <a:pt x="24" y="13"/>
                  <a:pt x="24" y="13"/>
                  <a:pt x="24" y="13"/>
                </a:cubicBezTo>
                <a:cubicBezTo>
                  <a:pt x="24" y="12"/>
                  <a:pt x="24" y="12"/>
                  <a:pt x="24" y="12"/>
                </a:cubicBezTo>
                <a:cubicBezTo>
                  <a:pt x="25" y="11"/>
                  <a:pt x="25" y="11"/>
                  <a:pt x="25" y="11"/>
                </a:cubicBezTo>
                <a:cubicBezTo>
                  <a:pt x="25" y="10"/>
                  <a:pt x="25" y="10"/>
                  <a:pt x="25" y="10"/>
                </a:cubicBezTo>
                <a:cubicBezTo>
                  <a:pt x="26" y="9"/>
                  <a:pt x="26" y="9"/>
                  <a:pt x="26" y="9"/>
                </a:cubicBezTo>
                <a:cubicBezTo>
                  <a:pt x="27" y="8"/>
                  <a:pt x="27" y="8"/>
                  <a:pt x="27" y="8"/>
                </a:cubicBezTo>
                <a:cubicBezTo>
                  <a:pt x="28" y="8"/>
                  <a:pt x="28" y="8"/>
                  <a:pt x="28" y="8"/>
                </a:cubicBezTo>
                <a:cubicBezTo>
                  <a:pt x="29" y="8"/>
                  <a:pt x="29" y="8"/>
                  <a:pt x="29" y="8"/>
                </a:cubicBezTo>
                <a:cubicBezTo>
                  <a:pt x="30" y="7"/>
                  <a:pt x="30" y="7"/>
                  <a:pt x="30" y="7"/>
                </a:cubicBezTo>
                <a:cubicBezTo>
                  <a:pt x="30" y="6"/>
                  <a:pt x="30" y="6"/>
                  <a:pt x="30" y="6"/>
                </a:cubicBezTo>
                <a:cubicBezTo>
                  <a:pt x="31" y="6"/>
                  <a:pt x="31" y="6"/>
                  <a:pt x="31" y="6"/>
                </a:cubicBezTo>
                <a:cubicBezTo>
                  <a:pt x="32" y="7"/>
                  <a:pt x="32" y="7"/>
                  <a:pt x="32" y="7"/>
                </a:cubicBezTo>
                <a:cubicBezTo>
                  <a:pt x="33" y="8"/>
                  <a:pt x="33" y="8"/>
                  <a:pt x="33" y="8"/>
                </a:cubicBezTo>
                <a:cubicBezTo>
                  <a:pt x="34" y="7"/>
                  <a:pt x="34" y="7"/>
                  <a:pt x="34" y="7"/>
                </a:cubicBezTo>
                <a:cubicBezTo>
                  <a:pt x="35" y="7"/>
                  <a:pt x="35" y="7"/>
                  <a:pt x="35" y="7"/>
                </a:cubicBezTo>
                <a:cubicBezTo>
                  <a:pt x="35" y="7"/>
                  <a:pt x="35" y="7"/>
                  <a:pt x="35" y="7"/>
                </a:cubicBezTo>
                <a:cubicBezTo>
                  <a:pt x="36" y="7"/>
                  <a:pt x="36" y="7"/>
                  <a:pt x="36" y="7"/>
                </a:cubicBezTo>
                <a:cubicBezTo>
                  <a:pt x="38" y="7"/>
                  <a:pt x="38" y="7"/>
                  <a:pt x="38" y="7"/>
                </a:cubicBezTo>
                <a:cubicBezTo>
                  <a:pt x="39" y="8"/>
                  <a:pt x="39" y="8"/>
                  <a:pt x="39" y="8"/>
                </a:cubicBezTo>
                <a:cubicBezTo>
                  <a:pt x="39" y="9"/>
                  <a:pt x="39" y="9"/>
                  <a:pt x="39" y="9"/>
                </a:cubicBezTo>
                <a:cubicBezTo>
                  <a:pt x="41" y="8"/>
                  <a:pt x="41" y="8"/>
                  <a:pt x="41" y="8"/>
                </a:cubicBezTo>
                <a:cubicBezTo>
                  <a:pt x="42" y="8"/>
                  <a:pt x="42" y="8"/>
                  <a:pt x="42" y="8"/>
                </a:cubicBezTo>
                <a:cubicBezTo>
                  <a:pt x="43" y="8"/>
                  <a:pt x="43" y="8"/>
                  <a:pt x="43" y="8"/>
                </a:cubicBezTo>
                <a:cubicBezTo>
                  <a:pt x="43" y="10"/>
                  <a:pt x="43" y="10"/>
                  <a:pt x="43" y="10"/>
                </a:cubicBezTo>
                <a:cubicBezTo>
                  <a:pt x="43" y="10"/>
                  <a:pt x="43" y="10"/>
                  <a:pt x="43" y="10"/>
                </a:cubicBezTo>
                <a:cubicBezTo>
                  <a:pt x="44" y="11"/>
                  <a:pt x="44" y="11"/>
                  <a:pt x="44" y="11"/>
                </a:cubicBezTo>
                <a:cubicBezTo>
                  <a:pt x="45" y="10"/>
                  <a:pt x="45" y="10"/>
                  <a:pt x="45" y="10"/>
                </a:cubicBezTo>
                <a:cubicBezTo>
                  <a:pt x="46" y="9"/>
                  <a:pt x="46" y="9"/>
                  <a:pt x="46" y="9"/>
                </a:cubicBezTo>
                <a:cubicBezTo>
                  <a:pt x="47" y="9"/>
                  <a:pt x="47" y="9"/>
                  <a:pt x="47" y="9"/>
                </a:cubicBezTo>
                <a:cubicBezTo>
                  <a:pt x="48" y="8"/>
                  <a:pt x="48" y="8"/>
                  <a:pt x="48" y="8"/>
                </a:cubicBezTo>
                <a:cubicBezTo>
                  <a:pt x="49" y="8"/>
                  <a:pt x="49" y="8"/>
                  <a:pt x="49" y="8"/>
                </a:cubicBezTo>
                <a:cubicBezTo>
                  <a:pt x="51" y="9"/>
                  <a:pt x="51" y="9"/>
                  <a:pt x="51" y="9"/>
                </a:cubicBezTo>
                <a:cubicBezTo>
                  <a:pt x="51" y="10"/>
                  <a:pt x="51" y="10"/>
                  <a:pt x="51" y="10"/>
                </a:cubicBezTo>
                <a:cubicBezTo>
                  <a:pt x="52" y="8"/>
                  <a:pt x="52" y="8"/>
                  <a:pt x="52" y="8"/>
                </a:cubicBezTo>
                <a:cubicBezTo>
                  <a:pt x="52" y="8"/>
                  <a:pt x="52" y="8"/>
                  <a:pt x="52" y="8"/>
                </a:cubicBezTo>
                <a:cubicBezTo>
                  <a:pt x="52" y="7"/>
                  <a:pt x="52" y="7"/>
                  <a:pt x="52" y="7"/>
                </a:cubicBezTo>
                <a:cubicBezTo>
                  <a:pt x="52" y="7"/>
                  <a:pt x="52" y="7"/>
                  <a:pt x="52" y="7"/>
                </a:cubicBezTo>
                <a:cubicBezTo>
                  <a:pt x="53" y="6"/>
                  <a:pt x="53" y="6"/>
                  <a:pt x="53" y="6"/>
                </a:cubicBezTo>
                <a:cubicBezTo>
                  <a:pt x="54" y="6"/>
                  <a:pt x="54" y="6"/>
                  <a:pt x="54" y="6"/>
                </a:cubicBezTo>
                <a:cubicBezTo>
                  <a:pt x="55" y="6"/>
                  <a:pt x="55" y="6"/>
                  <a:pt x="55" y="6"/>
                </a:cubicBezTo>
                <a:cubicBezTo>
                  <a:pt x="55" y="6"/>
                  <a:pt x="55" y="6"/>
                  <a:pt x="55" y="6"/>
                </a:cubicBezTo>
                <a:cubicBezTo>
                  <a:pt x="56" y="7"/>
                  <a:pt x="56" y="7"/>
                  <a:pt x="56" y="7"/>
                </a:cubicBezTo>
                <a:cubicBezTo>
                  <a:pt x="57" y="6"/>
                  <a:pt x="57" y="6"/>
                  <a:pt x="57" y="6"/>
                </a:cubicBezTo>
                <a:cubicBezTo>
                  <a:pt x="57" y="5"/>
                  <a:pt x="57" y="5"/>
                  <a:pt x="57" y="5"/>
                </a:cubicBezTo>
                <a:cubicBezTo>
                  <a:pt x="57" y="5"/>
                  <a:pt x="57" y="5"/>
                  <a:pt x="57" y="5"/>
                </a:cubicBezTo>
                <a:cubicBezTo>
                  <a:pt x="57" y="4"/>
                  <a:pt x="57" y="4"/>
                  <a:pt x="57" y="4"/>
                </a:cubicBezTo>
                <a:cubicBezTo>
                  <a:pt x="57" y="3"/>
                  <a:pt x="57" y="3"/>
                  <a:pt x="57" y="3"/>
                </a:cubicBezTo>
                <a:cubicBezTo>
                  <a:pt x="58" y="3"/>
                  <a:pt x="58" y="3"/>
                  <a:pt x="58" y="3"/>
                </a:cubicBezTo>
                <a:cubicBezTo>
                  <a:pt x="59" y="2"/>
                  <a:pt x="59" y="2"/>
                  <a:pt x="59" y="2"/>
                </a:cubicBezTo>
                <a:cubicBezTo>
                  <a:pt x="59" y="1"/>
                  <a:pt x="59" y="1"/>
                  <a:pt x="59" y="1"/>
                </a:cubicBezTo>
                <a:cubicBezTo>
                  <a:pt x="59" y="1"/>
                  <a:pt x="59" y="1"/>
                  <a:pt x="59" y="1"/>
                </a:cubicBezTo>
                <a:cubicBezTo>
                  <a:pt x="60" y="0"/>
                  <a:pt x="60" y="0"/>
                  <a:pt x="60" y="0"/>
                </a:cubicBezTo>
                <a:cubicBezTo>
                  <a:pt x="61" y="0"/>
                  <a:pt x="61" y="0"/>
                  <a:pt x="61" y="0"/>
                </a:cubicBezTo>
                <a:cubicBezTo>
                  <a:pt x="62" y="0"/>
                  <a:pt x="62" y="0"/>
                  <a:pt x="62" y="0"/>
                </a:cubicBezTo>
                <a:cubicBezTo>
                  <a:pt x="63" y="1"/>
                  <a:pt x="63" y="1"/>
                  <a:pt x="63" y="1"/>
                </a:cubicBezTo>
                <a:cubicBezTo>
                  <a:pt x="63" y="2"/>
                  <a:pt x="63" y="2"/>
                  <a:pt x="63" y="2"/>
                </a:cubicBezTo>
                <a:cubicBezTo>
                  <a:pt x="63" y="4"/>
                  <a:pt x="63" y="4"/>
                  <a:pt x="63" y="4"/>
                </a:cubicBezTo>
                <a:cubicBezTo>
                  <a:pt x="63" y="4"/>
                  <a:pt x="63" y="4"/>
                  <a:pt x="63" y="4"/>
                </a:cubicBezTo>
                <a:cubicBezTo>
                  <a:pt x="65" y="4"/>
                  <a:pt x="65" y="4"/>
                  <a:pt x="65" y="4"/>
                </a:cubicBezTo>
                <a:cubicBezTo>
                  <a:pt x="64" y="5"/>
                  <a:pt x="64" y="5"/>
                  <a:pt x="64" y="5"/>
                </a:cubicBezTo>
                <a:cubicBezTo>
                  <a:pt x="64" y="7"/>
                  <a:pt x="64" y="7"/>
                  <a:pt x="64" y="7"/>
                </a:cubicBezTo>
                <a:cubicBezTo>
                  <a:pt x="64" y="8"/>
                  <a:pt x="64" y="8"/>
                  <a:pt x="64" y="8"/>
                </a:cubicBezTo>
                <a:cubicBezTo>
                  <a:pt x="64" y="9"/>
                  <a:pt x="64" y="9"/>
                  <a:pt x="64" y="9"/>
                </a:cubicBezTo>
                <a:cubicBezTo>
                  <a:pt x="64" y="10"/>
                  <a:pt x="64" y="10"/>
                  <a:pt x="64" y="10"/>
                </a:cubicBezTo>
                <a:cubicBezTo>
                  <a:pt x="64" y="10"/>
                  <a:pt x="64" y="11"/>
                  <a:pt x="64" y="11"/>
                </a:cubicBezTo>
                <a:cubicBezTo>
                  <a:pt x="64" y="12"/>
                  <a:pt x="64" y="12"/>
                  <a:pt x="64" y="12"/>
                </a:cubicBezTo>
                <a:cubicBezTo>
                  <a:pt x="65" y="12"/>
                  <a:pt x="65" y="12"/>
                  <a:pt x="65" y="12"/>
                </a:cubicBezTo>
                <a:cubicBezTo>
                  <a:pt x="66" y="12"/>
                  <a:pt x="66" y="12"/>
                  <a:pt x="66" y="12"/>
                </a:cubicBezTo>
                <a:cubicBezTo>
                  <a:pt x="67" y="11"/>
                  <a:pt x="67" y="11"/>
                  <a:pt x="67" y="11"/>
                </a:cubicBezTo>
                <a:cubicBezTo>
                  <a:pt x="68" y="10"/>
                  <a:pt x="68" y="10"/>
                  <a:pt x="68" y="10"/>
                </a:cubicBezTo>
                <a:cubicBezTo>
                  <a:pt x="70" y="10"/>
                  <a:pt x="70" y="10"/>
                  <a:pt x="70" y="10"/>
                </a:cubicBezTo>
                <a:cubicBezTo>
                  <a:pt x="71" y="9"/>
                  <a:pt x="71" y="9"/>
                  <a:pt x="71" y="9"/>
                </a:cubicBezTo>
                <a:cubicBezTo>
                  <a:pt x="72" y="8"/>
                  <a:pt x="72" y="8"/>
                  <a:pt x="72" y="8"/>
                </a:cubicBezTo>
                <a:cubicBezTo>
                  <a:pt x="73" y="7"/>
                  <a:pt x="73" y="7"/>
                  <a:pt x="73" y="7"/>
                </a:cubicBezTo>
                <a:cubicBezTo>
                  <a:pt x="75" y="7"/>
                  <a:pt x="75" y="7"/>
                  <a:pt x="75" y="7"/>
                </a:cubicBezTo>
                <a:cubicBezTo>
                  <a:pt x="76" y="7"/>
                  <a:pt x="76" y="7"/>
                  <a:pt x="76" y="7"/>
                </a:cubicBezTo>
                <a:cubicBezTo>
                  <a:pt x="77" y="7"/>
                  <a:pt x="77" y="7"/>
                  <a:pt x="77" y="7"/>
                </a:cubicBezTo>
                <a:cubicBezTo>
                  <a:pt x="77" y="7"/>
                  <a:pt x="77" y="7"/>
                  <a:pt x="77" y="7"/>
                </a:cubicBezTo>
                <a:cubicBezTo>
                  <a:pt x="77" y="8"/>
                  <a:pt x="77" y="8"/>
                  <a:pt x="77" y="8"/>
                </a:cubicBezTo>
                <a:cubicBezTo>
                  <a:pt x="77" y="8"/>
                  <a:pt x="77" y="8"/>
                  <a:pt x="77" y="8"/>
                </a:cubicBezTo>
                <a:cubicBezTo>
                  <a:pt x="79" y="8"/>
                  <a:pt x="79" y="8"/>
                  <a:pt x="79" y="8"/>
                </a:cubicBezTo>
                <a:cubicBezTo>
                  <a:pt x="79" y="7"/>
                  <a:pt x="79" y="7"/>
                  <a:pt x="79" y="7"/>
                </a:cubicBezTo>
                <a:cubicBezTo>
                  <a:pt x="80" y="7"/>
                  <a:pt x="80" y="7"/>
                  <a:pt x="80" y="7"/>
                </a:cubicBezTo>
                <a:cubicBezTo>
                  <a:pt x="81" y="7"/>
                  <a:pt x="81" y="7"/>
                  <a:pt x="81" y="7"/>
                </a:cubicBezTo>
                <a:cubicBezTo>
                  <a:pt x="82" y="8"/>
                  <a:pt x="82" y="8"/>
                  <a:pt x="82" y="8"/>
                </a:cubicBezTo>
                <a:cubicBezTo>
                  <a:pt x="82" y="9"/>
                  <a:pt x="82" y="9"/>
                  <a:pt x="82" y="9"/>
                </a:cubicBezTo>
                <a:cubicBezTo>
                  <a:pt x="81" y="9"/>
                  <a:pt x="81" y="9"/>
                  <a:pt x="81" y="9"/>
                </a:cubicBezTo>
                <a:cubicBezTo>
                  <a:pt x="81" y="10"/>
                  <a:pt x="81" y="10"/>
                  <a:pt x="81" y="10"/>
                </a:cubicBezTo>
                <a:cubicBezTo>
                  <a:pt x="81" y="10"/>
                  <a:pt x="80" y="11"/>
                  <a:pt x="80" y="11"/>
                </a:cubicBezTo>
                <a:cubicBezTo>
                  <a:pt x="79" y="11"/>
                  <a:pt x="78" y="11"/>
                  <a:pt x="78" y="11"/>
                </a:cubicBezTo>
                <a:cubicBezTo>
                  <a:pt x="77" y="11"/>
                  <a:pt x="77" y="11"/>
                  <a:pt x="77" y="11"/>
                </a:cubicBezTo>
                <a:cubicBezTo>
                  <a:pt x="75" y="11"/>
                  <a:pt x="75" y="11"/>
                  <a:pt x="75" y="11"/>
                </a:cubicBezTo>
                <a:cubicBezTo>
                  <a:pt x="74" y="11"/>
                  <a:pt x="74" y="11"/>
                  <a:pt x="74" y="11"/>
                </a:cubicBezTo>
                <a:cubicBezTo>
                  <a:pt x="72" y="11"/>
                  <a:pt x="72" y="11"/>
                  <a:pt x="72" y="11"/>
                </a:cubicBezTo>
                <a:cubicBezTo>
                  <a:pt x="71" y="11"/>
                  <a:pt x="71" y="11"/>
                  <a:pt x="71" y="11"/>
                </a:cubicBezTo>
                <a:cubicBezTo>
                  <a:pt x="70" y="11"/>
                  <a:pt x="70" y="11"/>
                  <a:pt x="70" y="11"/>
                </a:cubicBezTo>
                <a:cubicBezTo>
                  <a:pt x="69" y="11"/>
                  <a:pt x="69" y="11"/>
                  <a:pt x="69" y="11"/>
                </a:cubicBezTo>
                <a:cubicBezTo>
                  <a:pt x="68" y="12"/>
                  <a:pt x="68" y="12"/>
                  <a:pt x="68" y="12"/>
                </a:cubicBezTo>
                <a:cubicBezTo>
                  <a:pt x="67" y="12"/>
                  <a:pt x="67" y="12"/>
                  <a:pt x="67" y="12"/>
                </a:cubicBezTo>
                <a:cubicBezTo>
                  <a:pt x="66" y="13"/>
                  <a:pt x="66" y="13"/>
                  <a:pt x="66" y="13"/>
                </a:cubicBezTo>
                <a:cubicBezTo>
                  <a:pt x="65" y="14"/>
                  <a:pt x="65" y="14"/>
                  <a:pt x="65" y="14"/>
                </a:cubicBezTo>
                <a:cubicBezTo>
                  <a:pt x="64" y="14"/>
                  <a:pt x="64" y="14"/>
                  <a:pt x="64" y="14"/>
                </a:cubicBezTo>
                <a:cubicBezTo>
                  <a:pt x="63" y="15"/>
                  <a:pt x="63" y="15"/>
                  <a:pt x="63" y="15"/>
                </a:cubicBezTo>
                <a:cubicBezTo>
                  <a:pt x="62" y="16"/>
                  <a:pt x="62" y="16"/>
                  <a:pt x="62" y="16"/>
                </a:cubicBezTo>
                <a:cubicBezTo>
                  <a:pt x="62" y="16"/>
                  <a:pt x="62" y="16"/>
                  <a:pt x="62" y="16"/>
                </a:cubicBezTo>
                <a:cubicBezTo>
                  <a:pt x="63" y="17"/>
                  <a:pt x="63" y="17"/>
                  <a:pt x="63" y="17"/>
                </a:cubicBezTo>
                <a:cubicBezTo>
                  <a:pt x="64" y="18"/>
                  <a:pt x="64" y="18"/>
                  <a:pt x="64" y="18"/>
                </a:cubicBezTo>
                <a:cubicBezTo>
                  <a:pt x="64" y="19"/>
                  <a:pt x="64" y="19"/>
                  <a:pt x="64" y="19"/>
                </a:cubicBezTo>
                <a:cubicBezTo>
                  <a:pt x="64" y="20"/>
                  <a:pt x="64" y="20"/>
                  <a:pt x="64" y="20"/>
                </a:cubicBezTo>
                <a:cubicBezTo>
                  <a:pt x="64" y="22"/>
                  <a:pt x="64" y="22"/>
                  <a:pt x="64" y="22"/>
                </a:cubicBezTo>
                <a:cubicBezTo>
                  <a:pt x="64" y="23"/>
                  <a:pt x="64" y="23"/>
                  <a:pt x="64" y="23"/>
                </a:cubicBezTo>
                <a:cubicBezTo>
                  <a:pt x="63" y="23"/>
                  <a:pt x="63" y="23"/>
                  <a:pt x="63" y="23"/>
                </a:cubicBezTo>
                <a:cubicBezTo>
                  <a:pt x="63" y="24"/>
                  <a:pt x="63" y="24"/>
                  <a:pt x="63" y="24"/>
                </a:cubicBezTo>
                <a:cubicBezTo>
                  <a:pt x="62" y="24"/>
                  <a:pt x="62" y="24"/>
                  <a:pt x="62" y="24"/>
                </a:cubicBezTo>
                <a:cubicBezTo>
                  <a:pt x="62" y="25"/>
                  <a:pt x="62" y="25"/>
                  <a:pt x="62" y="25"/>
                </a:cubicBezTo>
                <a:cubicBezTo>
                  <a:pt x="61" y="26"/>
                  <a:pt x="61" y="26"/>
                  <a:pt x="61" y="26"/>
                </a:cubicBezTo>
                <a:cubicBezTo>
                  <a:pt x="61" y="26"/>
                  <a:pt x="61" y="26"/>
                  <a:pt x="61" y="26"/>
                </a:cubicBezTo>
                <a:cubicBezTo>
                  <a:pt x="61" y="27"/>
                  <a:pt x="61" y="27"/>
                  <a:pt x="61" y="27"/>
                </a:cubicBezTo>
                <a:cubicBezTo>
                  <a:pt x="62" y="27"/>
                  <a:pt x="62" y="27"/>
                  <a:pt x="62" y="27"/>
                </a:cubicBezTo>
                <a:cubicBezTo>
                  <a:pt x="62" y="28"/>
                  <a:pt x="62" y="28"/>
                  <a:pt x="62" y="28"/>
                </a:cubicBezTo>
                <a:cubicBezTo>
                  <a:pt x="61" y="29"/>
                  <a:pt x="61" y="29"/>
                  <a:pt x="61" y="29"/>
                </a:cubicBezTo>
                <a:cubicBezTo>
                  <a:pt x="61" y="29"/>
                  <a:pt x="62" y="30"/>
                  <a:pt x="60" y="30"/>
                </a:cubicBezTo>
                <a:cubicBezTo>
                  <a:pt x="58" y="30"/>
                  <a:pt x="58" y="30"/>
                  <a:pt x="58" y="30"/>
                </a:cubicBezTo>
                <a:cubicBezTo>
                  <a:pt x="57" y="30"/>
                  <a:pt x="57" y="30"/>
                  <a:pt x="57" y="30"/>
                </a:cubicBezTo>
                <a:cubicBezTo>
                  <a:pt x="56" y="30"/>
                  <a:pt x="56" y="30"/>
                  <a:pt x="56" y="30"/>
                </a:cubicBezTo>
                <a:cubicBezTo>
                  <a:pt x="55" y="29"/>
                  <a:pt x="55" y="29"/>
                  <a:pt x="55" y="29"/>
                </a:cubicBezTo>
                <a:cubicBezTo>
                  <a:pt x="54" y="30"/>
                  <a:pt x="54" y="30"/>
                  <a:pt x="54" y="30"/>
                </a:cubicBezTo>
                <a:cubicBezTo>
                  <a:pt x="54" y="31"/>
                  <a:pt x="54" y="31"/>
                  <a:pt x="54" y="31"/>
                </a:cubicBezTo>
                <a:cubicBezTo>
                  <a:pt x="55" y="31"/>
                  <a:pt x="55" y="31"/>
                  <a:pt x="55" y="31"/>
                </a:cubicBezTo>
                <a:cubicBezTo>
                  <a:pt x="56" y="32"/>
                  <a:pt x="56" y="32"/>
                  <a:pt x="56" y="32"/>
                </a:cubicBezTo>
                <a:cubicBezTo>
                  <a:pt x="56" y="32"/>
                  <a:pt x="56" y="32"/>
                  <a:pt x="56" y="32"/>
                </a:cubicBezTo>
                <a:cubicBezTo>
                  <a:pt x="57" y="33"/>
                  <a:pt x="57" y="33"/>
                  <a:pt x="57" y="33"/>
                </a:cubicBezTo>
                <a:cubicBezTo>
                  <a:pt x="56" y="35"/>
                  <a:pt x="56" y="35"/>
                  <a:pt x="56" y="35"/>
                </a:cubicBezTo>
                <a:cubicBezTo>
                  <a:pt x="55" y="35"/>
                  <a:pt x="55" y="35"/>
                  <a:pt x="55" y="35"/>
                </a:cubicBezTo>
                <a:cubicBezTo>
                  <a:pt x="55" y="36"/>
                  <a:pt x="55" y="36"/>
                  <a:pt x="55" y="36"/>
                </a:cubicBezTo>
                <a:cubicBezTo>
                  <a:pt x="54" y="36"/>
                  <a:pt x="54" y="36"/>
                  <a:pt x="54" y="36"/>
                </a:cubicBezTo>
                <a:cubicBezTo>
                  <a:pt x="53" y="36"/>
                  <a:pt x="53" y="36"/>
                  <a:pt x="53" y="36"/>
                </a:cubicBezTo>
                <a:cubicBezTo>
                  <a:pt x="52" y="36"/>
                  <a:pt x="52" y="36"/>
                  <a:pt x="52" y="36"/>
                </a:cubicBezTo>
                <a:cubicBezTo>
                  <a:pt x="52" y="37"/>
                  <a:pt x="52" y="37"/>
                  <a:pt x="52" y="37"/>
                </a:cubicBezTo>
                <a:cubicBezTo>
                  <a:pt x="52" y="38"/>
                  <a:pt x="52" y="38"/>
                  <a:pt x="52" y="38"/>
                </a:cubicBezTo>
                <a:cubicBezTo>
                  <a:pt x="51" y="39"/>
                  <a:pt x="51" y="39"/>
                  <a:pt x="51" y="39"/>
                </a:cubicBezTo>
                <a:cubicBezTo>
                  <a:pt x="51" y="39"/>
                  <a:pt x="51" y="39"/>
                  <a:pt x="51" y="39"/>
                </a:cubicBezTo>
                <a:cubicBezTo>
                  <a:pt x="51" y="40"/>
                  <a:pt x="51" y="40"/>
                  <a:pt x="51" y="40"/>
                </a:cubicBezTo>
                <a:cubicBezTo>
                  <a:pt x="51" y="41"/>
                  <a:pt x="51" y="41"/>
                  <a:pt x="51" y="41"/>
                </a:cubicBezTo>
                <a:cubicBezTo>
                  <a:pt x="51" y="42"/>
                  <a:pt x="51" y="42"/>
                  <a:pt x="51" y="42"/>
                </a:cubicBezTo>
                <a:cubicBezTo>
                  <a:pt x="51" y="42"/>
                  <a:pt x="51" y="42"/>
                  <a:pt x="51" y="42"/>
                </a:cubicBezTo>
                <a:cubicBezTo>
                  <a:pt x="51" y="43"/>
                  <a:pt x="51" y="43"/>
                  <a:pt x="51" y="43"/>
                </a:cubicBezTo>
                <a:cubicBezTo>
                  <a:pt x="51" y="43"/>
                  <a:pt x="51" y="43"/>
                  <a:pt x="51" y="43"/>
                </a:cubicBezTo>
                <a:cubicBezTo>
                  <a:pt x="50" y="44"/>
                  <a:pt x="50" y="44"/>
                  <a:pt x="50" y="44"/>
                </a:cubicBezTo>
                <a:cubicBezTo>
                  <a:pt x="50" y="45"/>
                  <a:pt x="50" y="45"/>
                  <a:pt x="50" y="45"/>
                </a:cubicBezTo>
                <a:cubicBezTo>
                  <a:pt x="49" y="45"/>
                  <a:pt x="49" y="45"/>
                  <a:pt x="49" y="45"/>
                </a:cubicBezTo>
                <a:cubicBezTo>
                  <a:pt x="48" y="45"/>
                  <a:pt x="48" y="45"/>
                  <a:pt x="48" y="45"/>
                </a:cubicBezTo>
                <a:cubicBezTo>
                  <a:pt x="47" y="44"/>
                  <a:pt x="47" y="44"/>
                  <a:pt x="47" y="44"/>
                </a:cubicBezTo>
                <a:cubicBezTo>
                  <a:pt x="46" y="44"/>
                  <a:pt x="46" y="44"/>
                  <a:pt x="46" y="44"/>
                </a:cubicBezTo>
                <a:cubicBezTo>
                  <a:pt x="45" y="44"/>
                  <a:pt x="45" y="44"/>
                  <a:pt x="45" y="44"/>
                </a:cubicBezTo>
                <a:cubicBezTo>
                  <a:pt x="44" y="44"/>
                  <a:pt x="44" y="44"/>
                  <a:pt x="44" y="44"/>
                </a:cubicBezTo>
                <a:cubicBezTo>
                  <a:pt x="44" y="44"/>
                  <a:pt x="43" y="45"/>
                  <a:pt x="43" y="45"/>
                </a:cubicBezTo>
                <a:cubicBezTo>
                  <a:pt x="43" y="45"/>
                  <a:pt x="42" y="45"/>
                  <a:pt x="42" y="45"/>
                </a:cubicBezTo>
                <a:cubicBezTo>
                  <a:pt x="41" y="45"/>
                  <a:pt x="41" y="45"/>
                  <a:pt x="41" y="45"/>
                </a:cubicBezTo>
                <a:cubicBezTo>
                  <a:pt x="41" y="46"/>
                  <a:pt x="41" y="46"/>
                  <a:pt x="41" y="46"/>
                </a:cubicBezTo>
                <a:cubicBezTo>
                  <a:pt x="42" y="47"/>
                  <a:pt x="42" y="47"/>
                  <a:pt x="42" y="47"/>
                </a:cubicBezTo>
                <a:cubicBezTo>
                  <a:pt x="41" y="47"/>
                  <a:pt x="41" y="47"/>
                  <a:pt x="41" y="47"/>
                </a:cubicBezTo>
                <a:cubicBezTo>
                  <a:pt x="40" y="47"/>
                  <a:pt x="40" y="47"/>
                  <a:pt x="40" y="47"/>
                </a:cubicBezTo>
                <a:cubicBezTo>
                  <a:pt x="40" y="47"/>
                  <a:pt x="40" y="47"/>
                  <a:pt x="40" y="47"/>
                </a:cubicBezTo>
                <a:cubicBezTo>
                  <a:pt x="39" y="47"/>
                  <a:pt x="39" y="47"/>
                  <a:pt x="39" y="47"/>
                </a:cubicBezTo>
                <a:cubicBezTo>
                  <a:pt x="38" y="47"/>
                  <a:pt x="38" y="47"/>
                  <a:pt x="38" y="47"/>
                </a:cubicBezTo>
                <a:cubicBezTo>
                  <a:pt x="38" y="47"/>
                  <a:pt x="38" y="47"/>
                  <a:pt x="38" y="47"/>
                </a:cubicBezTo>
                <a:cubicBezTo>
                  <a:pt x="37" y="47"/>
                  <a:pt x="37" y="47"/>
                  <a:pt x="37" y="47"/>
                </a:cubicBezTo>
                <a:cubicBezTo>
                  <a:pt x="36" y="48"/>
                  <a:pt x="36" y="48"/>
                  <a:pt x="36" y="48"/>
                </a:cubicBezTo>
                <a:cubicBezTo>
                  <a:pt x="36" y="48"/>
                  <a:pt x="36" y="48"/>
                  <a:pt x="36" y="48"/>
                </a:cubicBezTo>
                <a:cubicBezTo>
                  <a:pt x="35" y="49"/>
                  <a:pt x="35" y="49"/>
                  <a:pt x="35" y="49"/>
                </a:cubicBezTo>
                <a:cubicBezTo>
                  <a:pt x="35" y="49"/>
                  <a:pt x="35" y="49"/>
                  <a:pt x="35" y="49"/>
                </a:cubicBezTo>
                <a:cubicBezTo>
                  <a:pt x="34" y="49"/>
                  <a:pt x="34" y="49"/>
                  <a:pt x="34" y="49"/>
                </a:cubicBezTo>
                <a:cubicBezTo>
                  <a:pt x="34" y="50"/>
                  <a:pt x="34" y="50"/>
                  <a:pt x="34" y="50"/>
                </a:cubicBezTo>
                <a:cubicBezTo>
                  <a:pt x="34" y="55"/>
                  <a:pt x="34" y="55"/>
                  <a:pt x="34" y="55"/>
                </a:cubicBezTo>
                <a:cubicBezTo>
                  <a:pt x="34" y="55"/>
                  <a:pt x="33" y="56"/>
                  <a:pt x="33" y="56"/>
                </a:cubicBezTo>
                <a:cubicBezTo>
                  <a:pt x="33" y="57"/>
                  <a:pt x="32" y="57"/>
                  <a:pt x="32" y="57"/>
                </a:cubicBezTo>
                <a:cubicBezTo>
                  <a:pt x="30" y="57"/>
                  <a:pt x="30" y="57"/>
                  <a:pt x="30" y="57"/>
                </a:cubicBezTo>
                <a:cubicBezTo>
                  <a:pt x="29" y="58"/>
                  <a:pt x="29" y="58"/>
                  <a:pt x="29" y="58"/>
                </a:cubicBezTo>
                <a:cubicBezTo>
                  <a:pt x="28" y="58"/>
                  <a:pt x="28" y="58"/>
                  <a:pt x="28" y="58"/>
                </a:cubicBezTo>
                <a:cubicBezTo>
                  <a:pt x="26" y="58"/>
                  <a:pt x="26" y="58"/>
                  <a:pt x="26" y="58"/>
                </a:cubicBezTo>
                <a:cubicBezTo>
                  <a:pt x="24" y="58"/>
                  <a:pt x="24" y="58"/>
                  <a:pt x="24" y="58"/>
                </a:cubicBezTo>
                <a:cubicBezTo>
                  <a:pt x="23" y="58"/>
                  <a:pt x="23" y="58"/>
                  <a:pt x="23" y="58"/>
                </a:cubicBezTo>
                <a:cubicBezTo>
                  <a:pt x="22" y="59"/>
                  <a:pt x="22" y="59"/>
                  <a:pt x="22" y="59"/>
                </a:cubicBezTo>
                <a:cubicBezTo>
                  <a:pt x="21" y="59"/>
                  <a:pt x="21" y="59"/>
                  <a:pt x="21" y="59"/>
                </a:cubicBezTo>
                <a:cubicBezTo>
                  <a:pt x="17" y="59"/>
                  <a:pt x="17" y="59"/>
                  <a:pt x="17" y="59"/>
                </a:cubicBezTo>
                <a:cubicBezTo>
                  <a:pt x="16" y="59"/>
                  <a:pt x="16" y="59"/>
                  <a:pt x="16" y="59"/>
                </a:cubicBezTo>
                <a:cubicBezTo>
                  <a:pt x="13" y="59"/>
                  <a:pt x="13" y="59"/>
                  <a:pt x="13" y="59"/>
                </a:cubicBezTo>
                <a:cubicBezTo>
                  <a:pt x="13" y="59"/>
                  <a:pt x="11" y="59"/>
                  <a:pt x="10" y="59"/>
                </a:cubicBezTo>
                <a:cubicBezTo>
                  <a:pt x="10" y="59"/>
                  <a:pt x="4" y="57"/>
                  <a:pt x="4" y="57"/>
                </a:cubicBezTo>
                <a:cubicBezTo>
                  <a:pt x="3" y="57"/>
                  <a:pt x="2" y="56"/>
                  <a:pt x="2" y="56"/>
                </a:cubicBezTo>
                <a:cubicBezTo>
                  <a:pt x="7" y="51"/>
                  <a:pt x="7" y="51"/>
                  <a:pt x="7" y="51"/>
                </a:cubicBezTo>
                <a:cubicBezTo>
                  <a:pt x="7" y="51"/>
                  <a:pt x="8" y="49"/>
                  <a:pt x="8" y="49"/>
                </a:cubicBezTo>
                <a:cubicBezTo>
                  <a:pt x="7" y="48"/>
                  <a:pt x="8" y="47"/>
                  <a:pt x="7" y="47"/>
                </a:cubicBezTo>
                <a:cubicBezTo>
                  <a:pt x="7" y="46"/>
                  <a:pt x="2" y="46"/>
                  <a:pt x="2" y="46"/>
                </a:cubicBezTo>
                <a:cubicBezTo>
                  <a:pt x="2" y="45"/>
                  <a:pt x="2" y="41"/>
                  <a:pt x="2" y="41"/>
                </a:cubicBezTo>
                <a:cubicBezTo>
                  <a:pt x="2" y="41"/>
                  <a:pt x="2" y="39"/>
                  <a:pt x="1" y="38"/>
                </a:cubicBezTo>
                <a:cubicBezTo>
                  <a:pt x="1" y="38"/>
                  <a:pt x="0" y="36"/>
                  <a:pt x="1" y="35"/>
                </a:cubicBezTo>
                <a:cubicBezTo>
                  <a:pt x="1" y="35"/>
                  <a:pt x="2" y="33"/>
                  <a:pt x="2" y="33"/>
                </a:cubicBezTo>
                <a:cubicBezTo>
                  <a:pt x="2" y="33"/>
                  <a:pt x="0" y="32"/>
                  <a:pt x="0" y="32"/>
                </a:cubicBezTo>
                <a:cubicBezTo>
                  <a:pt x="0" y="29"/>
                  <a:pt x="0" y="29"/>
                  <a:pt x="0" y="29"/>
                </a:cubicBezTo>
                <a:cubicBezTo>
                  <a:pt x="0" y="29"/>
                  <a:pt x="2" y="27"/>
                  <a:pt x="2" y="27"/>
                </a:cubicBezTo>
                <a:cubicBezTo>
                  <a:pt x="2" y="27"/>
                  <a:pt x="2" y="26"/>
                  <a:pt x="2" y="26"/>
                </a:cubicBezTo>
                <a:cubicBezTo>
                  <a:pt x="2" y="26"/>
                  <a:pt x="3" y="25"/>
                  <a:pt x="3" y="24"/>
                </a:cubicBezTo>
                <a:cubicBezTo>
                  <a:pt x="3" y="24"/>
                  <a:pt x="4" y="21"/>
                  <a:pt x="4" y="21"/>
                </a:cubicBezTo>
                <a:cubicBezTo>
                  <a:pt x="4" y="21"/>
                  <a:pt x="4" y="21"/>
                  <a:pt x="4" y="21"/>
                </a:cubicBezTo>
                <a:cubicBezTo>
                  <a:pt x="4" y="20"/>
                  <a:pt x="4" y="20"/>
                  <a:pt x="4" y="20"/>
                </a:cubicBezTo>
                <a:cubicBezTo>
                  <a:pt x="4" y="20"/>
                  <a:pt x="4" y="20"/>
                  <a:pt x="4" y="20"/>
                </a:cubicBezTo>
                <a:lnTo>
                  <a:pt x="4" y="1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6" name="Freeform 12">
            <a:extLst>
              <a:ext uri="{FF2B5EF4-FFF2-40B4-BE49-F238E27FC236}">
                <a16:creationId xmlns:a16="http://schemas.microsoft.com/office/drawing/2014/main" id="{566ECE56-04CE-4698-AD4F-EFAD4062C72B}"/>
              </a:ext>
            </a:extLst>
          </p:cNvPr>
          <p:cNvSpPr>
            <a:spLocks/>
          </p:cNvSpPr>
          <p:nvPr userDrawn="1"/>
        </p:nvSpPr>
        <p:spPr bwMode="auto">
          <a:xfrm>
            <a:off x="5654278" y="3171826"/>
            <a:ext cx="415529" cy="360363"/>
          </a:xfrm>
          <a:custGeom>
            <a:avLst/>
            <a:gdLst>
              <a:gd name="T0" fmla="*/ 74 w 82"/>
              <a:gd name="T1" fmla="*/ 30 h 51"/>
              <a:gd name="T2" fmla="*/ 69 w 82"/>
              <a:gd name="T3" fmla="*/ 26 h 51"/>
              <a:gd name="T4" fmla="*/ 61 w 82"/>
              <a:gd name="T5" fmla="*/ 22 h 51"/>
              <a:gd name="T6" fmla="*/ 56 w 82"/>
              <a:gd name="T7" fmla="*/ 16 h 51"/>
              <a:gd name="T8" fmla="*/ 52 w 82"/>
              <a:gd name="T9" fmla="*/ 10 h 51"/>
              <a:gd name="T10" fmla="*/ 45 w 82"/>
              <a:gd name="T11" fmla="*/ 9 h 51"/>
              <a:gd name="T12" fmla="*/ 42 w 82"/>
              <a:gd name="T13" fmla="*/ 3 h 51"/>
              <a:gd name="T14" fmla="*/ 37 w 82"/>
              <a:gd name="T15" fmla="*/ 1 h 51"/>
              <a:gd name="T16" fmla="*/ 32 w 82"/>
              <a:gd name="T17" fmla="*/ 2 h 51"/>
              <a:gd name="T18" fmla="*/ 27 w 82"/>
              <a:gd name="T19" fmla="*/ 5 h 51"/>
              <a:gd name="T20" fmla="*/ 26 w 82"/>
              <a:gd name="T21" fmla="*/ 9 h 51"/>
              <a:gd name="T22" fmla="*/ 18 w 82"/>
              <a:gd name="T23" fmla="*/ 10 h 51"/>
              <a:gd name="T24" fmla="*/ 15 w 82"/>
              <a:gd name="T25" fmla="*/ 7 h 51"/>
              <a:gd name="T26" fmla="*/ 8 w 82"/>
              <a:gd name="T27" fmla="*/ 3 h 51"/>
              <a:gd name="T28" fmla="*/ 3 w 82"/>
              <a:gd name="T29" fmla="*/ 4 h 51"/>
              <a:gd name="T30" fmla="*/ 0 w 82"/>
              <a:gd name="T31" fmla="*/ 7 h 51"/>
              <a:gd name="T32" fmla="*/ 1 w 82"/>
              <a:gd name="T33" fmla="*/ 10 h 51"/>
              <a:gd name="T34" fmla="*/ 2 w 82"/>
              <a:gd name="T35" fmla="*/ 9 h 51"/>
              <a:gd name="T36" fmla="*/ 2 w 82"/>
              <a:gd name="T37" fmla="*/ 6 h 51"/>
              <a:gd name="T38" fmla="*/ 5 w 82"/>
              <a:gd name="T39" fmla="*/ 5 h 51"/>
              <a:gd name="T40" fmla="*/ 8 w 82"/>
              <a:gd name="T41" fmla="*/ 6 h 51"/>
              <a:gd name="T42" fmla="*/ 9 w 82"/>
              <a:gd name="T43" fmla="*/ 9 h 51"/>
              <a:gd name="T44" fmla="*/ 13 w 82"/>
              <a:gd name="T45" fmla="*/ 12 h 51"/>
              <a:gd name="T46" fmla="*/ 11 w 82"/>
              <a:gd name="T47" fmla="*/ 13 h 51"/>
              <a:gd name="T48" fmla="*/ 10 w 82"/>
              <a:gd name="T49" fmla="*/ 14 h 51"/>
              <a:gd name="T50" fmla="*/ 7 w 82"/>
              <a:gd name="T51" fmla="*/ 14 h 51"/>
              <a:gd name="T52" fmla="*/ 5 w 82"/>
              <a:gd name="T53" fmla="*/ 13 h 51"/>
              <a:gd name="T54" fmla="*/ 2 w 82"/>
              <a:gd name="T55" fmla="*/ 11 h 51"/>
              <a:gd name="T56" fmla="*/ 2 w 82"/>
              <a:gd name="T57" fmla="*/ 13 h 51"/>
              <a:gd name="T58" fmla="*/ 1 w 82"/>
              <a:gd name="T59" fmla="*/ 16 h 51"/>
              <a:gd name="T60" fmla="*/ 3 w 82"/>
              <a:gd name="T61" fmla="*/ 19 h 51"/>
              <a:gd name="T62" fmla="*/ 5 w 82"/>
              <a:gd name="T63" fmla="*/ 20 h 51"/>
              <a:gd name="T64" fmla="*/ 4 w 82"/>
              <a:gd name="T65" fmla="*/ 22 h 51"/>
              <a:gd name="T66" fmla="*/ 5 w 82"/>
              <a:gd name="T67" fmla="*/ 23 h 51"/>
              <a:gd name="T68" fmla="*/ 8 w 82"/>
              <a:gd name="T69" fmla="*/ 26 h 51"/>
              <a:gd name="T70" fmla="*/ 8 w 82"/>
              <a:gd name="T71" fmla="*/ 28 h 51"/>
              <a:gd name="T72" fmla="*/ 8 w 82"/>
              <a:gd name="T73" fmla="*/ 31 h 51"/>
              <a:gd name="T74" fmla="*/ 8 w 82"/>
              <a:gd name="T75" fmla="*/ 36 h 51"/>
              <a:gd name="T76" fmla="*/ 11 w 82"/>
              <a:gd name="T77" fmla="*/ 36 h 51"/>
              <a:gd name="T78" fmla="*/ 16 w 82"/>
              <a:gd name="T79" fmla="*/ 32 h 51"/>
              <a:gd name="T80" fmla="*/ 21 w 82"/>
              <a:gd name="T81" fmla="*/ 32 h 51"/>
              <a:gd name="T82" fmla="*/ 24 w 82"/>
              <a:gd name="T83" fmla="*/ 31 h 51"/>
              <a:gd name="T84" fmla="*/ 28 w 82"/>
              <a:gd name="T85" fmla="*/ 32 h 51"/>
              <a:gd name="T86" fmla="*/ 31 w 82"/>
              <a:gd name="T87" fmla="*/ 33 h 51"/>
              <a:gd name="T88" fmla="*/ 36 w 82"/>
              <a:gd name="T89" fmla="*/ 35 h 51"/>
              <a:gd name="T90" fmla="*/ 40 w 82"/>
              <a:gd name="T91" fmla="*/ 37 h 51"/>
              <a:gd name="T92" fmla="*/ 44 w 82"/>
              <a:gd name="T93" fmla="*/ 39 h 51"/>
              <a:gd name="T94" fmla="*/ 46 w 82"/>
              <a:gd name="T95" fmla="*/ 41 h 51"/>
              <a:gd name="T96" fmla="*/ 50 w 82"/>
              <a:gd name="T97" fmla="*/ 44 h 51"/>
              <a:gd name="T98" fmla="*/ 50 w 82"/>
              <a:gd name="T99" fmla="*/ 48 h 51"/>
              <a:gd name="T100" fmla="*/ 53 w 82"/>
              <a:gd name="T101" fmla="*/ 49 h 51"/>
              <a:gd name="T102" fmla="*/ 56 w 82"/>
              <a:gd name="T103" fmla="*/ 50 h 51"/>
              <a:gd name="T104" fmla="*/ 59 w 82"/>
              <a:gd name="T105" fmla="*/ 50 h 51"/>
              <a:gd name="T106" fmla="*/ 61 w 82"/>
              <a:gd name="T107" fmla="*/ 47 h 51"/>
              <a:gd name="T108" fmla="*/ 67 w 82"/>
              <a:gd name="T109" fmla="*/ 45 h 51"/>
              <a:gd name="T110" fmla="*/ 70 w 82"/>
              <a:gd name="T111" fmla="*/ 41 h 51"/>
              <a:gd name="T112" fmla="*/ 73 w 82"/>
              <a:gd name="T113" fmla="*/ 37 h 51"/>
              <a:gd name="T114" fmla="*/ 76 w 82"/>
              <a:gd name="T115" fmla="*/ 35 h 51"/>
              <a:gd name="T116" fmla="*/ 80 w 82"/>
              <a:gd name="T117" fmla="*/ 36 h 51"/>
              <a:gd name="T118" fmla="*/ 82 w 82"/>
              <a:gd name="T119"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51">
                <a:moveTo>
                  <a:pt x="80" y="31"/>
                </a:moveTo>
                <a:cubicBezTo>
                  <a:pt x="78" y="31"/>
                  <a:pt x="78" y="31"/>
                  <a:pt x="78" y="31"/>
                </a:cubicBezTo>
                <a:cubicBezTo>
                  <a:pt x="76" y="31"/>
                  <a:pt x="76" y="31"/>
                  <a:pt x="76" y="31"/>
                </a:cubicBezTo>
                <a:cubicBezTo>
                  <a:pt x="74" y="30"/>
                  <a:pt x="74" y="30"/>
                  <a:pt x="74" y="30"/>
                </a:cubicBezTo>
                <a:cubicBezTo>
                  <a:pt x="73" y="29"/>
                  <a:pt x="73" y="29"/>
                  <a:pt x="73" y="29"/>
                </a:cubicBezTo>
                <a:cubicBezTo>
                  <a:pt x="71" y="28"/>
                  <a:pt x="71" y="28"/>
                  <a:pt x="71" y="28"/>
                </a:cubicBezTo>
                <a:cubicBezTo>
                  <a:pt x="70" y="27"/>
                  <a:pt x="70" y="27"/>
                  <a:pt x="70" y="27"/>
                </a:cubicBezTo>
                <a:cubicBezTo>
                  <a:pt x="69" y="26"/>
                  <a:pt x="69" y="26"/>
                  <a:pt x="69" y="26"/>
                </a:cubicBezTo>
                <a:cubicBezTo>
                  <a:pt x="68" y="25"/>
                  <a:pt x="68" y="25"/>
                  <a:pt x="68" y="25"/>
                </a:cubicBezTo>
                <a:cubicBezTo>
                  <a:pt x="66" y="25"/>
                  <a:pt x="66" y="25"/>
                  <a:pt x="66" y="25"/>
                </a:cubicBezTo>
                <a:cubicBezTo>
                  <a:pt x="63" y="22"/>
                  <a:pt x="63" y="22"/>
                  <a:pt x="63" y="22"/>
                </a:cubicBezTo>
                <a:cubicBezTo>
                  <a:pt x="61" y="22"/>
                  <a:pt x="61" y="22"/>
                  <a:pt x="61" y="22"/>
                </a:cubicBezTo>
                <a:cubicBezTo>
                  <a:pt x="60" y="21"/>
                  <a:pt x="60" y="21"/>
                  <a:pt x="60" y="21"/>
                </a:cubicBezTo>
                <a:cubicBezTo>
                  <a:pt x="58" y="19"/>
                  <a:pt x="58" y="19"/>
                  <a:pt x="58" y="19"/>
                </a:cubicBezTo>
                <a:cubicBezTo>
                  <a:pt x="58" y="18"/>
                  <a:pt x="58" y="18"/>
                  <a:pt x="58" y="18"/>
                </a:cubicBezTo>
                <a:cubicBezTo>
                  <a:pt x="56" y="16"/>
                  <a:pt x="56" y="16"/>
                  <a:pt x="56" y="16"/>
                </a:cubicBezTo>
                <a:cubicBezTo>
                  <a:pt x="55" y="14"/>
                  <a:pt x="55" y="14"/>
                  <a:pt x="55" y="14"/>
                </a:cubicBezTo>
                <a:cubicBezTo>
                  <a:pt x="54" y="12"/>
                  <a:pt x="54" y="12"/>
                  <a:pt x="54" y="12"/>
                </a:cubicBezTo>
                <a:cubicBezTo>
                  <a:pt x="53" y="11"/>
                  <a:pt x="53" y="11"/>
                  <a:pt x="53" y="11"/>
                </a:cubicBezTo>
                <a:cubicBezTo>
                  <a:pt x="52" y="10"/>
                  <a:pt x="52" y="10"/>
                  <a:pt x="52" y="10"/>
                </a:cubicBezTo>
                <a:cubicBezTo>
                  <a:pt x="50" y="10"/>
                  <a:pt x="50" y="10"/>
                  <a:pt x="50" y="10"/>
                </a:cubicBezTo>
                <a:cubicBezTo>
                  <a:pt x="48" y="9"/>
                  <a:pt x="48" y="9"/>
                  <a:pt x="48" y="9"/>
                </a:cubicBezTo>
                <a:cubicBezTo>
                  <a:pt x="46" y="9"/>
                  <a:pt x="46" y="9"/>
                  <a:pt x="46" y="9"/>
                </a:cubicBezTo>
                <a:cubicBezTo>
                  <a:pt x="45" y="9"/>
                  <a:pt x="45" y="9"/>
                  <a:pt x="45" y="9"/>
                </a:cubicBezTo>
                <a:cubicBezTo>
                  <a:pt x="44" y="7"/>
                  <a:pt x="44" y="7"/>
                  <a:pt x="44" y="7"/>
                </a:cubicBezTo>
                <a:cubicBezTo>
                  <a:pt x="44" y="6"/>
                  <a:pt x="44" y="6"/>
                  <a:pt x="44" y="6"/>
                </a:cubicBezTo>
                <a:cubicBezTo>
                  <a:pt x="43" y="4"/>
                  <a:pt x="43" y="4"/>
                  <a:pt x="43" y="4"/>
                </a:cubicBezTo>
                <a:cubicBezTo>
                  <a:pt x="42" y="3"/>
                  <a:pt x="42" y="3"/>
                  <a:pt x="42" y="3"/>
                </a:cubicBezTo>
                <a:cubicBezTo>
                  <a:pt x="40" y="2"/>
                  <a:pt x="40" y="2"/>
                  <a:pt x="40" y="2"/>
                </a:cubicBezTo>
                <a:cubicBezTo>
                  <a:pt x="39" y="2"/>
                  <a:pt x="39" y="2"/>
                  <a:pt x="39" y="2"/>
                </a:cubicBezTo>
                <a:cubicBezTo>
                  <a:pt x="38" y="2"/>
                  <a:pt x="38" y="2"/>
                  <a:pt x="38" y="2"/>
                </a:cubicBezTo>
                <a:cubicBezTo>
                  <a:pt x="37" y="1"/>
                  <a:pt x="37" y="1"/>
                  <a:pt x="37" y="1"/>
                </a:cubicBezTo>
                <a:cubicBezTo>
                  <a:pt x="36" y="0"/>
                  <a:pt x="36" y="0"/>
                  <a:pt x="36" y="0"/>
                </a:cubicBezTo>
                <a:cubicBezTo>
                  <a:pt x="36" y="0"/>
                  <a:pt x="35" y="0"/>
                  <a:pt x="34" y="1"/>
                </a:cubicBezTo>
                <a:cubicBezTo>
                  <a:pt x="34" y="1"/>
                  <a:pt x="34" y="2"/>
                  <a:pt x="34" y="2"/>
                </a:cubicBezTo>
                <a:cubicBezTo>
                  <a:pt x="32" y="2"/>
                  <a:pt x="32" y="2"/>
                  <a:pt x="32" y="2"/>
                </a:cubicBezTo>
                <a:cubicBezTo>
                  <a:pt x="30" y="2"/>
                  <a:pt x="30" y="2"/>
                  <a:pt x="30" y="2"/>
                </a:cubicBezTo>
                <a:cubicBezTo>
                  <a:pt x="30" y="3"/>
                  <a:pt x="30" y="3"/>
                  <a:pt x="30" y="3"/>
                </a:cubicBezTo>
                <a:cubicBezTo>
                  <a:pt x="29" y="3"/>
                  <a:pt x="29" y="3"/>
                  <a:pt x="29" y="3"/>
                </a:cubicBezTo>
                <a:cubicBezTo>
                  <a:pt x="29" y="3"/>
                  <a:pt x="28" y="4"/>
                  <a:pt x="27" y="5"/>
                </a:cubicBezTo>
                <a:cubicBezTo>
                  <a:pt x="27" y="5"/>
                  <a:pt x="26" y="6"/>
                  <a:pt x="26" y="6"/>
                </a:cubicBezTo>
                <a:cubicBezTo>
                  <a:pt x="25" y="8"/>
                  <a:pt x="25" y="8"/>
                  <a:pt x="25" y="8"/>
                </a:cubicBezTo>
                <a:cubicBezTo>
                  <a:pt x="26" y="9"/>
                  <a:pt x="26" y="9"/>
                  <a:pt x="26" y="9"/>
                </a:cubicBezTo>
                <a:cubicBezTo>
                  <a:pt x="26" y="9"/>
                  <a:pt x="26" y="9"/>
                  <a:pt x="26" y="9"/>
                </a:cubicBezTo>
                <a:cubicBezTo>
                  <a:pt x="26" y="10"/>
                  <a:pt x="26" y="10"/>
                  <a:pt x="26" y="10"/>
                </a:cubicBezTo>
                <a:cubicBezTo>
                  <a:pt x="23" y="10"/>
                  <a:pt x="23" y="10"/>
                  <a:pt x="23" y="10"/>
                </a:cubicBezTo>
                <a:cubicBezTo>
                  <a:pt x="21" y="10"/>
                  <a:pt x="21" y="10"/>
                  <a:pt x="21" y="10"/>
                </a:cubicBezTo>
                <a:cubicBezTo>
                  <a:pt x="18" y="10"/>
                  <a:pt x="18" y="10"/>
                  <a:pt x="18" y="10"/>
                </a:cubicBezTo>
                <a:cubicBezTo>
                  <a:pt x="18" y="10"/>
                  <a:pt x="18" y="10"/>
                  <a:pt x="18" y="10"/>
                </a:cubicBezTo>
                <a:cubicBezTo>
                  <a:pt x="17" y="9"/>
                  <a:pt x="17" y="9"/>
                  <a:pt x="17" y="9"/>
                </a:cubicBezTo>
                <a:cubicBezTo>
                  <a:pt x="16" y="8"/>
                  <a:pt x="16" y="8"/>
                  <a:pt x="16" y="8"/>
                </a:cubicBezTo>
                <a:cubicBezTo>
                  <a:pt x="15" y="7"/>
                  <a:pt x="15" y="7"/>
                  <a:pt x="15" y="7"/>
                </a:cubicBezTo>
                <a:cubicBezTo>
                  <a:pt x="13" y="5"/>
                  <a:pt x="13" y="5"/>
                  <a:pt x="13" y="5"/>
                </a:cubicBezTo>
                <a:cubicBezTo>
                  <a:pt x="12" y="5"/>
                  <a:pt x="12" y="5"/>
                  <a:pt x="12" y="5"/>
                </a:cubicBezTo>
                <a:cubicBezTo>
                  <a:pt x="10" y="3"/>
                  <a:pt x="10" y="3"/>
                  <a:pt x="10" y="3"/>
                </a:cubicBezTo>
                <a:cubicBezTo>
                  <a:pt x="8" y="3"/>
                  <a:pt x="8" y="3"/>
                  <a:pt x="8" y="3"/>
                </a:cubicBezTo>
                <a:cubicBezTo>
                  <a:pt x="7" y="3"/>
                  <a:pt x="7" y="3"/>
                  <a:pt x="7" y="3"/>
                </a:cubicBezTo>
                <a:cubicBezTo>
                  <a:pt x="5" y="3"/>
                  <a:pt x="5" y="3"/>
                  <a:pt x="5" y="3"/>
                </a:cubicBezTo>
                <a:cubicBezTo>
                  <a:pt x="5" y="3"/>
                  <a:pt x="5" y="3"/>
                  <a:pt x="5" y="3"/>
                </a:cubicBezTo>
                <a:cubicBezTo>
                  <a:pt x="4" y="3"/>
                  <a:pt x="3" y="4"/>
                  <a:pt x="3" y="4"/>
                </a:cubicBezTo>
                <a:cubicBezTo>
                  <a:pt x="2" y="4"/>
                  <a:pt x="2" y="4"/>
                  <a:pt x="2" y="4"/>
                </a:cubicBezTo>
                <a:cubicBezTo>
                  <a:pt x="1" y="5"/>
                  <a:pt x="1" y="5"/>
                  <a:pt x="1" y="5"/>
                </a:cubicBezTo>
                <a:cubicBezTo>
                  <a:pt x="0" y="7"/>
                  <a:pt x="0" y="7"/>
                  <a:pt x="0" y="7"/>
                </a:cubicBezTo>
                <a:cubicBezTo>
                  <a:pt x="0" y="7"/>
                  <a:pt x="0" y="7"/>
                  <a:pt x="0" y="7"/>
                </a:cubicBezTo>
                <a:cubicBezTo>
                  <a:pt x="0" y="8"/>
                  <a:pt x="0" y="8"/>
                  <a:pt x="0" y="8"/>
                </a:cubicBezTo>
                <a:cubicBezTo>
                  <a:pt x="0" y="9"/>
                  <a:pt x="0" y="9"/>
                  <a:pt x="0" y="9"/>
                </a:cubicBezTo>
                <a:cubicBezTo>
                  <a:pt x="0" y="9"/>
                  <a:pt x="1" y="9"/>
                  <a:pt x="1" y="9"/>
                </a:cubicBezTo>
                <a:cubicBezTo>
                  <a:pt x="1" y="10"/>
                  <a:pt x="1" y="10"/>
                  <a:pt x="1" y="10"/>
                </a:cubicBezTo>
                <a:cubicBezTo>
                  <a:pt x="1" y="11"/>
                  <a:pt x="1" y="11"/>
                  <a:pt x="1" y="11"/>
                </a:cubicBezTo>
                <a:cubicBezTo>
                  <a:pt x="2" y="10"/>
                  <a:pt x="2" y="10"/>
                  <a:pt x="2" y="10"/>
                </a:cubicBezTo>
                <a:cubicBezTo>
                  <a:pt x="2" y="9"/>
                  <a:pt x="2" y="9"/>
                  <a:pt x="2" y="9"/>
                </a:cubicBezTo>
                <a:cubicBezTo>
                  <a:pt x="2" y="9"/>
                  <a:pt x="2" y="9"/>
                  <a:pt x="2" y="9"/>
                </a:cubicBezTo>
                <a:cubicBezTo>
                  <a:pt x="2" y="8"/>
                  <a:pt x="2" y="8"/>
                  <a:pt x="2" y="8"/>
                </a:cubicBezTo>
                <a:cubicBezTo>
                  <a:pt x="2" y="7"/>
                  <a:pt x="2" y="7"/>
                  <a:pt x="2" y="7"/>
                </a:cubicBezTo>
                <a:cubicBezTo>
                  <a:pt x="2" y="7"/>
                  <a:pt x="2" y="7"/>
                  <a:pt x="2" y="7"/>
                </a:cubicBezTo>
                <a:cubicBezTo>
                  <a:pt x="2" y="6"/>
                  <a:pt x="2" y="6"/>
                  <a:pt x="2" y="6"/>
                </a:cubicBezTo>
                <a:cubicBezTo>
                  <a:pt x="3" y="5"/>
                  <a:pt x="3" y="5"/>
                  <a:pt x="3" y="5"/>
                </a:cubicBezTo>
                <a:cubicBezTo>
                  <a:pt x="3" y="5"/>
                  <a:pt x="3" y="5"/>
                  <a:pt x="3" y="5"/>
                </a:cubicBezTo>
                <a:cubicBezTo>
                  <a:pt x="5" y="5"/>
                  <a:pt x="5" y="5"/>
                  <a:pt x="5" y="5"/>
                </a:cubicBezTo>
                <a:cubicBezTo>
                  <a:pt x="5" y="5"/>
                  <a:pt x="5" y="5"/>
                  <a:pt x="5" y="5"/>
                </a:cubicBezTo>
                <a:cubicBezTo>
                  <a:pt x="6" y="5"/>
                  <a:pt x="6" y="5"/>
                  <a:pt x="6" y="5"/>
                </a:cubicBezTo>
                <a:cubicBezTo>
                  <a:pt x="8" y="5"/>
                  <a:pt x="8" y="5"/>
                  <a:pt x="8" y="5"/>
                </a:cubicBezTo>
                <a:cubicBezTo>
                  <a:pt x="8" y="6"/>
                  <a:pt x="8" y="6"/>
                  <a:pt x="8" y="6"/>
                </a:cubicBezTo>
                <a:cubicBezTo>
                  <a:pt x="8" y="6"/>
                  <a:pt x="8" y="6"/>
                  <a:pt x="8" y="6"/>
                </a:cubicBezTo>
                <a:cubicBezTo>
                  <a:pt x="8" y="7"/>
                  <a:pt x="8" y="7"/>
                  <a:pt x="8" y="7"/>
                </a:cubicBezTo>
                <a:cubicBezTo>
                  <a:pt x="8" y="8"/>
                  <a:pt x="8" y="8"/>
                  <a:pt x="8" y="8"/>
                </a:cubicBezTo>
                <a:cubicBezTo>
                  <a:pt x="9" y="9"/>
                  <a:pt x="9" y="9"/>
                  <a:pt x="9" y="9"/>
                </a:cubicBezTo>
                <a:cubicBezTo>
                  <a:pt x="9" y="9"/>
                  <a:pt x="9" y="9"/>
                  <a:pt x="9" y="9"/>
                </a:cubicBezTo>
                <a:cubicBezTo>
                  <a:pt x="10" y="10"/>
                  <a:pt x="10" y="10"/>
                  <a:pt x="10" y="10"/>
                </a:cubicBezTo>
                <a:cubicBezTo>
                  <a:pt x="11" y="11"/>
                  <a:pt x="11" y="11"/>
                  <a:pt x="11" y="11"/>
                </a:cubicBezTo>
                <a:cubicBezTo>
                  <a:pt x="12" y="11"/>
                  <a:pt x="12" y="11"/>
                  <a:pt x="12" y="11"/>
                </a:cubicBezTo>
                <a:cubicBezTo>
                  <a:pt x="13" y="12"/>
                  <a:pt x="13" y="12"/>
                  <a:pt x="13" y="12"/>
                </a:cubicBezTo>
                <a:cubicBezTo>
                  <a:pt x="13" y="12"/>
                  <a:pt x="13" y="13"/>
                  <a:pt x="13" y="13"/>
                </a:cubicBezTo>
                <a:cubicBezTo>
                  <a:pt x="13" y="13"/>
                  <a:pt x="12" y="13"/>
                  <a:pt x="12" y="13"/>
                </a:cubicBezTo>
                <a:cubicBezTo>
                  <a:pt x="12" y="13"/>
                  <a:pt x="12" y="13"/>
                  <a:pt x="12" y="13"/>
                </a:cubicBezTo>
                <a:cubicBezTo>
                  <a:pt x="11" y="13"/>
                  <a:pt x="11" y="13"/>
                  <a:pt x="11" y="13"/>
                </a:cubicBezTo>
                <a:cubicBezTo>
                  <a:pt x="11" y="13"/>
                  <a:pt x="11" y="13"/>
                  <a:pt x="11" y="13"/>
                </a:cubicBezTo>
                <a:cubicBezTo>
                  <a:pt x="10" y="13"/>
                  <a:pt x="10" y="13"/>
                  <a:pt x="10" y="13"/>
                </a:cubicBezTo>
                <a:cubicBezTo>
                  <a:pt x="10" y="14"/>
                  <a:pt x="10" y="14"/>
                  <a:pt x="10" y="14"/>
                </a:cubicBezTo>
                <a:cubicBezTo>
                  <a:pt x="10" y="14"/>
                  <a:pt x="10" y="14"/>
                  <a:pt x="10" y="14"/>
                </a:cubicBezTo>
                <a:cubicBezTo>
                  <a:pt x="9" y="14"/>
                  <a:pt x="9" y="14"/>
                  <a:pt x="9" y="14"/>
                </a:cubicBezTo>
                <a:cubicBezTo>
                  <a:pt x="8" y="14"/>
                  <a:pt x="8" y="14"/>
                  <a:pt x="8" y="14"/>
                </a:cubicBezTo>
                <a:cubicBezTo>
                  <a:pt x="8" y="14"/>
                  <a:pt x="8" y="14"/>
                  <a:pt x="8" y="14"/>
                </a:cubicBezTo>
                <a:cubicBezTo>
                  <a:pt x="7" y="14"/>
                  <a:pt x="7" y="14"/>
                  <a:pt x="7" y="14"/>
                </a:cubicBezTo>
                <a:cubicBezTo>
                  <a:pt x="6" y="14"/>
                  <a:pt x="6" y="14"/>
                  <a:pt x="6" y="14"/>
                </a:cubicBezTo>
                <a:cubicBezTo>
                  <a:pt x="6" y="13"/>
                  <a:pt x="6" y="13"/>
                  <a:pt x="6" y="13"/>
                </a:cubicBezTo>
                <a:cubicBezTo>
                  <a:pt x="6" y="13"/>
                  <a:pt x="6" y="14"/>
                  <a:pt x="5" y="14"/>
                </a:cubicBezTo>
                <a:cubicBezTo>
                  <a:pt x="5" y="14"/>
                  <a:pt x="5" y="13"/>
                  <a:pt x="5" y="13"/>
                </a:cubicBezTo>
                <a:cubicBezTo>
                  <a:pt x="5" y="13"/>
                  <a:pt x="4" y="14"/>
                  <a:pt x="4" y="13"/>
                </a:cubicBezTo>
                <a:cubicBezTo>
                  <a:pt x="4" y="13"/>
                  <a:pt x="3" y="13"/>
                  <a:pt x="3" y="13"/>
                </a:cubicBezTo>
                <a:cubicBezTo>
                  <a:pt x="3" y="12"/>
                  <a:pt x="3" y="12"/>
                  <a:pt x="3" y="12"/>
                </a:cubicBezTo>
                <a:cubicBezTo>
                  <a:pt x="2" y="11"/>
                  <a:pt x="2" y="11"/>
                  <a:pt x="2" y="11"/>
                </a:cubicBezTo>
                <a:cubicBezTo>
                  <a:pt x="2" y="11"/>
                  <a:pt x="2" y="11"/>
                  <a:pt x="2" y="11"/>
                </a:cubicBezTo>
                <a:cubicBezTo>
                  <a:pt x="2" y="12"/>
                  <a:pt x="2" y="12"/>
                  <a:pt x="2" y="12"/>
                </a:cubicBezTo>
                <a:cubicBezTo>
                  <a:pt x="2" y="13"/>
                  <a:pt x="2" y="13"/>
                  <a:pt x="2" y="13"/>
                </a:cubicBezTo>
                <a:cubicBezTo>
                  <a:pt x="2" y="13"/>
                  <a:pt x="2" y="13"/>
                  <a:pt x="2" y="13"/>
                </a:cubicBezTo>
                <a:cubicBezTo>
                  <a:pt x="2" y="14"/>
                  <a:pt x="2" y="14"/>
                  <a:pt x="2" y="14"/>
                </a:cubicBezTo>
                <a:cubicBezTo>
                  <a:pt x="2" y="15"/>
                  <a:pt x="2" y="15"/>
                  <a:pt x="2" y="15"/>
                </a:cubicBezTo>
                <a:cubicBezTo>
                  <a:pt x="1" y="15"/>
                  <a:pt x="1" y="15"/>
                  <a:pt x="1" y="15"/>
                </a:cubicBezTo>
                <a:cubicBezTo>
                  <a:pt x="1" y="16"/>
                  <a:pt x="1" y="16"/>
                  <a:pt x="1" y="16"/>
                </a:cubicBezTo>
                <a:cubicBezTo>
                  <a:pt x="1" y="18"/>
                  <a:pt x="1" y="18"/>
                  <a:pt x="1" y="18"/>
                </a:cubicBezTo>
                <a:cubicBezTo>
                  <a:pt x="1" y="19"/>
                  <a:pt x="1" y="19"/>
                  <a:pt x="1" y="19"/>
                </a:cubicBezTo>
                <a:cubicBezTo>
                  <a:pt x="2" y="19"/>
                  <a:pt x="2" y="19"/>
                  <a:pt x="2" y="19"/>
                </a:cubicBezTo>
                <a:cubicBezTo>
                  <a:pt x="3" y="19"/>
                  <a:pt x="3" y="19"/>
                  <a:pt x="3" y="19"/>
                </a:cubicBezTo>
                <a:cubicBezTo>
                  <a:pt x="3" y="19"/>
                  <a:pt x="3" y="19"/>
                  <a:pt x="3" y="19"/>
                </a:cubicBezTo>
                <a:cubicBezTo>
                  <a:pt x="4" y="19"/>
                  <a:pt x="4" y="19"/>
                  <a:pt x="4" y="19"/>
                </a:cubicBezTo>
                <a:cubicBezTo>
                  <a:pt x="5" y="19"/>
                  <a:pt x="5" y="19"/>
                  <a:pt x="5" y="19"/>
                </a:cubicBezTo>
                <a:cubicBezTo>
                  <a:pt x="5" y="20"/>
                  <a:pt x="5" y="20"/>
                  <a:pt x="5" y="20"/>
                </a:cubicBezTo>
                <a:cubicBezTo>
                  <a:pt x="5" y="21"/>
                  <a:pt x="5" y="21"/>
                  <a:pt x="5" y="21"/>
                </a:cubicBezTo>
                <a:cubicBezTo>
                  <a:pt x="6" y="22"/>
                  <a:pt x="6" y="22"/>
                  <a:pt x="6" y="22"/>
                </a:cubicBezTo>
                <a:cubicBezTo>
                  <a:pt x="5" y="22"/>
                  <a:pt x="5" y="22"/>
                  <a:pt x="5" y="22"/>
                </a:cubicBezTo>
                <a:cubicBezTo>
                  <a:pt x="4" y="22"/>
                  <a:pt x="4" y="22"/>
                  <a:pt x="4" y="22"/>
                </a:cubicBezTo>
                <a:cubicBezTo>
                  <a:pt x="3" y="22"/>
                  <a:pt x="3" y="22"/>
                  <a:pt x="3" y="22"/>
                </a:cubicBezTo>
                <a:cubicBezTo>
                  <a:pt x="3" y="23"/>
                  <a:pt x="3" y="23"/>
                  <a:pt x="3" y="23"/>
                </a:cubicBezTo>
                <a:cubicBezTo>
                  <a:pt x="4" y="24"/>
                  <a:pt x="4" y="24"/>
                  <a:pt x="4" y="24"/>
                </a:cubicBezTo>
                <a:cubicBezTo>
                  <a:pt x="5" y="23"/>
                  <a:pt x="5" y="23"/>
                  <a:pt x="5" y="23"/>
                </a:cubicBezTo>
                <a:cubicBezTo>
                  <a:pt x="6" y="24"/>
                  <a:pt x="6" y="24"/>
                  <a:pt x="6" y="24"/>
                </a:cubicBezTo>
                <a:cubicBezTo>
                  <a:pt x="6" y="24"/>
                  <a:pt x="6" y="24"/>
                  <a:pt x="6" y="24"/>
                </a:cubicBezTo>
                <a:cubicBezTo>
                  <a:pt x="7" y="25"/>
                  <a:pt x="7" y="25"/>
                  <a:pt x="7" y="25"/>
                </a:cubicBezTo>
                <a:cubicBezTo>
                  <a:pt x="8" y="26"/>
                  <a:pt x="8" y="26"/>
                  <a:pt x="8" y="26"/>
                </a:cubicBezTo>
                <a:cubicBezTo>
                  <a:pt x="8" y="26"/>
                  <a:pt x="8" y="26"/>
                  <a:pt x="8" y="26"/>
                </a:cubicBezTo>
                <a:cubicBezTo>
                  <a:pt x="8" y="27"/>
                  <a:pt x="8" y="27"/>
                  <a:pt x="8" y="27"/>
                </a:cubicBezTo>
                <a:cubicBezTo>
                  <a:pt x="8" y="28"/>
                  <a:pt x="8" y="28"/>
                  <a:pt x="8" y="28"/>
                </a:cubicBezTo>
                <a:cubicBezTo>
                  <a:pt x="8" y="28"/>
                  <a:pt x="8" y="28"/>
                  <a:pt x="8" y="28"/>
                </a:cubicBezTo>
                <a:cubicBezTo>
                  <a:pt x="8" y="29"/>
                  <a:pt x="8" y="29"/>
                  <a:pt x="8" y="29"/>
                </a:cubicBezTo>
                <a:cubicBezTo>
                  <a:pt x="8" y="29"/>
                  <a:pt x="8" y="29"/>
                  <a:pt x="8" y="29"/>
                </a:cubicBezTo>
                <a:cubicBezTo>
                  <a:pt x="8" y="30"/>
                  <a:pt x="8" y="30"/>
                  <a:pt x="8" y="30"/>
                </a:cubicBezTo>
                <a:cubicBezTo>
                  <a:pt x="8" y="31"/>
                  <a:pt x="8" y="31"/>
                  <a:pt x="8" y="31"/>
                </a:cubicBezTo>
                <a:cubicBezTo>
                  <a:pt x="8" y="32"/>
                  <a:pt x="8" y="32"/>
                  <a:pt x="8" y="32"/>
                </a:cubicBezTo>
                <a:cubicBezTo>
                  <a:pt x="8" y="33"/>
                  <a:pt x="8" y="33"/>
                  <a:pt x="8" y="33"/>
                </a:cubicBezTo>
                <a:cubicBezTo>
                  <a:pt x="8" y="35"/>
                  <a:pt x="8" y="35"/>
                  <a:pt x="8" y="35"/>
                </a:cubicBezTo>
                <a:cubicBezTo>
                  <a:pt x="8" y="36"/>
                  <a:pt x="8" y="36"/>
                  <a:pt x="8" y="36"/>
                </a:cubicBezTo>
                <a:cubicBezTo>
                  <a:pt x="8" y="37"/>
                  <a:pt x="8" y="37"/>
                  <a:pt x="8" y="37"/>
                </a:cubicBezTo>
                <a:cubicBezTo>
                  <a:pt x="9" y="37"/>
                  <a:pt x="9" y="37"/>
                  <a:pt x="9" y="37"/>
                </a:cubicBezTo>
                <a:cubicBezTo>
                  <a:pt x="10" y="37"/>
                  <a:pt x="10" y="37"/>
                  <a:pt x="10" y="37"/>
                </a:cubicBezTo>
                <a:cubicBezTo>
                  <a:pt x="11" y="36"/>
                  <a:pt x="11" y="36"/>
                  <a:pt x="11" y="36"/>
                </a:cubicBezTo>
                <a:cubicBezTo>
                  <a:pt x="12" y="36"/>
                  <a:pt x="12" y="36"/>
                  <a:pt x="12" y="36"/>
                </a:cubicBezTo>
                <a:cubicBezTo>
                  <a:pt x="13" y="34"/>
                  <a:pt x="13" y="34"/>
                  <a:pt x="13" y="34"/>
                </a:cubicBezTo>
                <a:cubicBezTo>
                  <a:pt x="14" y="33"/>
                  <a:pt x="14" y="33"/>
                  <a:pt x="14" y="33"/>
                </a:cubicBezTo>
                <a:cubicBezTo>
                  <a:pt x="16" y="32"/>
                  <a:pt x="16" y="32"/>
                  <a:pt x="16" y="32"/>
                </a:cubicBezTo>
                <a:cubicBezTo>
                  <a:pt x="17" y="32"/>
                  <a:pt x="17" y="32"/>
                  <a:pt x="17" y="32"/>
                </a:cubicBezTo>
                <a:cubicBezTo>
                  <a:pt x="18" y="32"/>
                  <a:pt x="18" y="32"/>
                  <a:pt x="18" y="32"/>
                </a:cubicBezTo>
                <a:cubicBezTo>
                  <a:pt x="19" y="32"/>
                  <a:pt x="19" y="32"/>
                  <a:pt x="19" y="32"/>
                </a:cubicBezTo>
                <a:cubicBezTo>
                  <a:pt x="21" y="32"/>
                  <a:pt x="21" y="32"/>
                  <a:pt x="21" y="32"/>
                </a:cubicBezTo>
                <a:cubicBezTo>
                  <a:pt x="21" y="32"/>
                  <a:pt x="21" y="32"/>
                  <a:pt x="21" y="32"/>
                </a:cubicBezTo>
                <a:cubicBezTo>
                  <a:pt x="22" y="31"/>
                  <a:pt x="22" y="31"/>
                  <a:pt x="22" y="31"/>
                </a:cubicBezTo>
                <a:cubicBezTo>
                  <a:pt x="22" y="30"/>
                  <a:pt x="22" y="30"/>
                  <a:pt x="22" y="30"/>
                </a:cubicBezTo>
                <a:cubicBezTo>
                  <a:pt x="24" y="31"/>
                  <a:pt x="24" y="31"/>
                  <a:pt x="24" y="31"/>
                </a:cubicBezTo>
                <a:cubicBezTo>
                  <a:pt x="25" y="31"/>
                  <a:pt x="25" y="31"/>
                  <a:pt x="25" y="31"/>
                </a:cubicBezTo>
                <a:cubicBezTo>
                  <a:pt x="26" y="31"/>
                  <a:pt x="26" y="31"/>
                  <a:pt x="26" y="31"/>
                </a:cubicBezTo>
                <a:cubicBezTo>
                  <a:pt x="27" y="31"/>
                  <a:pt x="27" y="31"/>
                  <a:pt x="27" y="31"/>
                </a:cubicBezTo>
                <a:cubicBezTo>
                  <a:pt x="28" y="32"/>
                  <a:pt x="28" y="32"/>
                  <a:pt x="28" y="32"/>
                </a:cubicBezTo>
                <a:cubicBezTo>
                  <a:pt x="28" y="32"/>
                  <a:pt x="28" y="32"/>
                  <a:pt x="28" y="32"/>
                </a:cubicBezTo>
                <a:cubicBezTo>
                  <a:pt x="28" y="33"/>
                  <a:pt x="28" y="33"/>
                  <a:pt x="28" y="33"/>
                </a:cubicBezTo>
                <a:cubicBezTo>
                  <a:pt x="29" y="33"/>
                  <a:pt x="29" y="33"/>
                  <a:pt x="29" y="33"/>
                </a:cubicBezTo>
                <a:cubicBezTo>
                  <a:pt x="31" y="33"/>
                  <a:pt x="31" y="33"/>
                  <a:pt x="31" y="33"/>
                </a:cubicBezTo>
                <a:cubicBezTo>
                  <a:pt x="32" y="34"/>
                  <a:pt x="32" y="34"/>
                  <a:pt x="32" y="34"/>
                </a:cubicBezTo>
                <a:cubicBezTo>
                  <a:pt x="33" y="35"/>
                  <a:pt x="33" y="35"/>
                  <a:pt x="33" y="35"/>
                </a:cubicBezTo>
                <a:cubicBezTo>
                  <a:pt x="34" y="35"/>
                  <a:pt x="34" y="35"/>
                  <a:pt x="34" y="35"/>
                </a:cubicBezTo>
                <a:cubicBezTo>
                  <a:pt x="36" y="35"/>
                  <a:pt x="36" y="35"/>
                  <a:pt x="36" y="35"/>
                </a:cubicBezTo>
                <a:cubicBezTo>
                  <a:pt x="37" y="35"/>
                  <a:pt x="37" y="35"/>
                  <a:pt x="37" y="35"/>
                </a:cubicBezTo>
                <a:cubicBezTo>
                  <a:pt x="39" y="35"/>
                  <a:pt x="39" y="35"/>
                  <a:pt x="39" y="35"/>
                </a:cubicBezTo>
                <a:cubicBezTo>
                  <a:pt x="39" y="36"/>
                  <a:pt x="39" y="36"/>
                  <a:pt x="39" y="36"/>
                </a:cubicBezTo>
                <a:cubicBezTo>
                  <a:pt x="40" y="37"/>
                  <a:pt x="40" y="37"/>
                  <a:pt x="40" y="37"/>
                </a:cubicBezTo>
                <a:cubicBezTo>
                  <a:pt x="40" y="38"/>
                  <a:pt x="40" y="38"/>
                  <a:pt x="40" y="38"/>
                </a:cubicBezTo>
                <a:cubicBezTo>
                  <a:pt x="42" y="38"/>
                  <a:pt x="42" y="38"/>
                  <a:pt x="42" y="38"/>
                </a:cubicBezTo>
                <a:cubicBezTo>
                  <a:pt x="43" y="39"/>
                  <a:pt x="43" y="39"/>
                  <a:pt x="43" y="39"/>
                </a:cubicBezTo>
                <a:cubicBezTo>
                  <a:pt x="44" y="39"/>
                  <a:pt x="44" y="39"/>
                  <a:pt x="44" y="39"/>
                </a:cubicBezTo>
                <a:cubicBezTo>
                  <a:pt x="44" y="40"/>
                  <a:pt x="44" y="40"/>
                  <a:pt x="44" y="40"/>
                </a:cubicBezTo>
                <a:cubicBezTo>
                  <a:pt x="45" y="41"/>
                  <a:pt x="45" y="41"/>
                  <a:pt x="45" y="41"/>
                </a:cubicBezTo>
                <a:cubicBezTo>
                  <a:pt x="45" y="41"/>
                  <a:pt x="45" y="41"/>
                  <a:pt x="45" y="41"/>
                </a:cubicBezTo>
                <a:cubicBezTo>
                  <a:pt x="46" y="41"/>
                  <a:pt x="46" y="41"/>
                  <a:pt x="46" y="41"/>
                </a:cubicBezTo>
                <a:cubicBezTo>
                  <a:pt x="48" y="41"/>
                  <a:pt x="48" y="41"/>
                  <a:pt x="48" y="41"/>
                </a:cubicBezTo>
                <a:cubicBezTo>
                  <a:pt x="49" y="41"/>
                  <a:pt x="49" y="41"/>
                  <a:pt x="49" y="41"/>
                </a:cubicBezTo>
                <a:cubicBezTo>
                  <a:pt x="50" y="41"/>
                  <a:pt x="50" y="41"/>
                  <a:pt x="50" y="41"/>
                </a:cubicBezTo>
                <a:cubicBezTo>
                  <a:pt x="50" y="44"/>
                  <a:pt x="50" y="44"/>
                  <a:pt x="50" y="44"/>
                </a:cubicBezTo>
                <a:cubicBezTo>
                  <a:pt x="50" y="45"/>
                  <a:pt x="50" y="45"/>
                  <a:pt x="50" y="45"/>
                </a:cubicBezTo>
                <a:cubicBezTo>
                  <a:pt x="50" y="46"/>
                  <a:pt x="50" y="46"/>
                  <a:pt x="50" y="46"/>
                </a:cubicBezTo>
                <a:cubicBezTo>
                  <a:pt x="50" y="47"/>
                  <a:pt x="50" y="47"/>
                  <a:pt x="50" y="47"/>
                </a:cubicBezTo>
                <a:cubicBezTo>
                  <a:pt x="50" y="48"/>
                  <a:pt x="50" y="48"/>
                  <a:pt x="50" y="48"/>
                </a:cubicBezTo>
                <a:cubicBezTo>
                  <a:pt x="50" y="48"/>
                  <a:pt x="50" y="48"/>
                  <a:pt x="50" y="48"/>
                </a:cubicBezTo>
                <a:cubicBezTo>
                  <a:pt x="51" y="48"/>
                  <a:pt x="51" y="48"/>
                  <a:pt x="51" y="48"/>
                </a:cubicBezTo>
                <a:cubicBezTo>
                  <a:pt x="52" y="49"/>
                  <a:pt x="52" y="49"/>
                  <a:pt x="52" y="49"/>
                </a:cubicBezTo>
                <a:cubicBezTo>
                  <a:pt x="53" y="49"/>
                  <a:pt x="53" y="49"/>
                  <a:pt x="53" y="49"/>
                </a:cubicBezTo>
                <a:cubicBezTo>
                  <a:pt x="54" y="49"/>
                  <a:pt x="54" y="49"/>
                  <a:pt x="54" y="49"/>
                </a:cubicBezTo>
                <a:cubicBezTo>
                  <a:pt x="54" y="49"/>
                  <a:pt x="54" y="49"/>
                  <a:pt x="54" y="49"/>
                </a:cubicBezTo>
                <a:cubicBezTo>
                  <a:pt x="55" y="49"/>
                  <a:pt x="55" y="49"/>
                  <a:pt x="55" y="49"/>
                </a:cubicBezTo>
                <a:cubicBezTo>
                  <a:pt x="56" y="50"/>
                  <a:pt x="56" y="50"/>
                  <a:pt x="56" y="50"/>
                </a:cubicBezTo>
                <a:cubicBezTo>
                  <a:pt x="56" y="50"/>
                  <a:pt x="56" y="50"/>
                  <a:pt x="56" y="50"/>
                </a:cubicBezTo>
                <a:cubicBezTo>
                  <a:pt x="57" y="51"/>
                  <a:pt x="57" y="51"/>
                  <a:pt x="57" y="51"/>
                </a:cubicBezTo>
                <a:cubicBezTo>
                  <a:pt x="58" y="51"/>
                  <a:pt x="58" y="51"/>
                  <a:pt x="58" y="51"/>
                </a:cubicBezTo>
                <a:cubicBezTo>
                  <a:pt x="59" y="50"/>
                  <a:pt x="59" y="50"/>
                  <a:pt x="59" y="50"/>
                </a:cubicBezTo>
                <a:cubicBezTo>
                  <a:pt x="60" y="49"/>
                  <a:pt x="60" y="49"/>
                  <a:pt x="60" y="49"/>
                </a:cubicBezTo>
                <a:cubicBezTo>
                  <a:pt x="61" y="49"/>
                  <a:pt x="61" y="49"/>
                  <a:pt x="61" y="49"/>
                </a:cubicBezTo>
                <a:cubicBezTo>
                  <a:pt x="61" y="48"/>
                  <a:pt x="61" y="48"/>
                  <a:pt x="61" y="48"/>
                </a:cubicBezTo>
                <a:cubicBezTo>
                  <a:pt x="61" y="47"/>
                  <a:pt x="61" y="47"/>
                  <a:pt x="61" y="47"/>
                </a:cubicBezTo>
                <a:cubicBezTo>
                  <a:pt x="63" y="46"/>
                  <a:pt x="63" y="46"/>
                  <a:pt x="63" y="46"/>
                </a:cubicBezTo>
                <a:cubicBezTo>
                  <a:pt x="64" y="46"/>
                  <a:pt x="64" y="46"/>
                  <a:pt x="64" y="46"/>
                </a:cubicBezTo>
                <a:cubicBezTo>
                  <a:pt x="66" y="45"/>
                  <a:pt x="66" y="45"/>
                  <a:pt x="66" y="45"/>
                </a:cubicBezTo>
                <a:cubicBezTo>
                  <a:pt x="67" y="45"/>
                  <a:pt x="67" y="45"/>
                  <a:pt x="67" y="45"/>
                </a:cubicBezTo>
                <a:cubicBezTo>
                  <a:pt x="68" y="44"/>
                  <a:pt x="68" y="44"/>
                  <a:pt x="68" y="44"/>
                </a:cubicBezTo>
                <a:cubicBezTo>
                  <a:pt x="70" y="43"/>
                  <a:pt x="70" y="43"/>
                  <a:pt x="70" y="43"/>
                </a:cubicBezTo>
                <a:cubicBezTo>
                  <a:pt x="70" y="42"/>
                  <a:pt x="70" y="42"/>
                  <a:pt x="70" y="42"/>
                </a:cubicBezTo>
                <a:cubicBezTo>
                  <a:pt x="70" y="41"/>
                  <a:pt x="70" y="41"/>
                  <a:pt x="70" y="41"/>
                </a:cubicBezTo>
                <a:cubicBezTo>
                  <a:pt x="71" y="40"/>
                  <a:pt x="71" y="40"/>
                  <a:pt x="71" y="40"/>
                </a:cubicBezTo>
                <a:cubicBezTo>
                  <a:pt x="71" y="39"/>
                  <a:pt x="71" y="39"/>
                  <a:pt x="71" y="39"/>
                </a:cubicBezTo>
                <a:cubicBezTo>
                  <a:pt x="72" y="38"/>
                  <a:pt x="72" y="38"/>
                  <a:pt x="72" y="38"/>
                </a:cubicBezTo>
                <a:cubicBezTo>
                  <a:pt x="73" y="37"/>
                  <a:pt x="73" y="37"/>
                  <a:pt x="73" y="37"/>
                </a:cubicBezTo>
                <a:cubicBezTo>
                  <a:pt x="74" y="37"/>
                  <a:pt x="74" y="37"/>
                  <a:pt x="74" y="37"/>
                </a:cubicBezTo>
                <a:cubicBezTo>
                  <a:pt x="75" y="37"/>
                  <a:pt x="75" y="37"/>
                  <a:pt x="75" y="37"/>
                </a:cubicBezTo>
                <a:cubicBezTo>
                  <a:pt x="76" y="36"/>
                  <a:pt x="76" y="36"/>
                  <a:pt x="76" y="36"/>
                </a:cubicBezTo>
                <a:cubicBezTo>
                  <a:pt x="76" y="35"/>
                  <a:pt x="76" y="35"/>
                  <a:pt x="76" y="35"/>
                </a:cubicBezTo>
                <a:cubicBezTo>
                  <a:pt x="77" y="35"/>
                  <a:pt x="77" y="35"/>
                  <a:pt x="77" y="35"/>
                </a:cubicBezTo>
                <a:cubicBezTo>
                  <a:pt x="78" y="36"/>
                  <a:pt x="78" y="36"/>
                  <a:pt x="78" y="36"/>
                </a:cubicBezTo>
                <a:cubicBezTo>
                  <a:pt x="79" y="37"/>
                  <a:pt x="79" y="37"/>
                  <a:pt x="79" y="37"/>
                </a:cubicBezTo>
                <a:cubicBezTo>
                  <a:pt x="80" y="36"/>
                  <a:pt x="80" y="36"/>
                  <a:pt x="80" y="36"/>
                </a:cubicBezTo>
                <a:cubicBezTo>
                  <a:pt x="81" y="36"/>
                  <a:pt x="81" y="36"/>
                  <a:pt x="81" y="36"/>
                </a:cubicBezTo>
                <a:cubicBezTo>
                  <a:pt x="81" y="36"/>
                  <a:pt x="81" y="36"/>
                  <a:pt x="81" y="36"/>
                </a:cubicBezTo>
                <a:cubicBezTo>
                  <a:pt x="81" y="35"/>
                  <a:pt x="81" y="35"/>
                  <a:pt x="81" y="35"/>
                </a:cubicBezTo>
                <a:cubicBezTo>
                  <a:pt x="82" y="33"/>
                  <a:pt x="82" y="33"/>
                  <a:pt x="82" y="33"/>
                </a:cubicBezTo>
                <a:lnTo>
                  <a:pt x="80" y="3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7" name="Freeform 13">
            <a:extLst>
              <a:ext uri="{FF2B5EF4-FFF2-40B4-BE49-F238E27FC236}">
                <a16:creationId xmlns:a16="http://schemas.microsoft.com/office/drawing/2014/main" id="{B56D0DF9-E0AD-49AA-B754-E4B005791842}"/>
              </a:ext>
            </a:extLst>
          </p:cNvPr>
          <p:cNvSpPr>
            <a:spLocks/>
          </p:cNvSpPr>
          <p:nvPr userDrawn="1"/>
        </p:nvSpPr>
        <p:spPr bwMode="auto">
          <a:xfrm>
            <a:off x="5405438" y="3313114"/>
            <a:ext cx="563166" cy="669925"/>
          </a:xfrm>
          <a:custGeom>
            <a:avLst/>
            <a:gdLst>
              <a:gd name="T0" fmla="*/ 105 w 111"/>
              <a:gd name="T1" fmla="*/ 87 h 95"/>
              <a:gd name="T2" fmla="*/ 110 w 111"/>
              <a:gd name="T3" fmla="*/ 86 h 95"/>
              <a:gd name="T4" fmla="*/ 108 w 111"/>
              <a:gd name="T5" fmla="*/ 82 h 95"/>
              <a:gd name="T6" fmla="*/ 106 w 111"/>
              <a:gd name="T7" fmla="*/ 75 h 95"/>
              <a:gd name="T8" fmla="*/ 100 w 111"/>
              <a:gd name="T9" fmla="*/ 68 h 95"/>
              <a:gd name="T10" fmla="*/ 103 w 111"/>
              <a:gd name="T11" fmla="*/ 58 h 95"/>
              <a:gd name="T12" fmla="*/ 97 w 111"/>
              <a:gd name="T13" fmla="*/ 42 h 95"/>
              <a:gd name="T14" fmla="*/ 99 w 111"/>
              <a:gd name="T15" fmla="*/ 30 h 95"/>
              <a:gd name="T16" fmla="*/ 99 w 111"/>
              <a:gd name="T17" fmla="*/ 27 h 95"/>
              <a:gd name="T18" fmla="*/ 97 w 111"/>
              <a:gd name="T19" fmla="*/ 21 h 95"/>
              <a:gd name="T20" fmla="*/ 92 w 111"/>
              <a:gd name="T21" fmla="*/ 19 h 95"/>
              <a:gd name="T22" fmla="*/ 86 w 111"/>
              <a:gd name="T23" fmla="*/ 15 h 95"/>
              <a:gd name="T24" fmla="*/ 78 w 111"/>
              <a:gd name="T25" fmla="*/ 13 h 95"/>
              <a:gd name="T26" fmla="*/ 74 w 111"/>
              <a:gd name="T27" fmla="*/ 11 h 95"/>
              <a:gd name="T28" fmla="*/ 68 w 111"/>
              <a:gd name="T29" fmla="*/ 12 h 95"/>
              <a:gd name="T30" fmla="*/ 61 w 111"/>
              <a:gd name="T31" fmla="*/ 16 h 95"/>
              <a:gd name="T32" fmla="*/ 57 w 111"/>
              <a:gd name="T33" fmla="*/ 18 h 95"/>
              <a:gd name="T34" fmla="*/ 57 w 111"/>
              <a:gd name="T35" fmla="*/ 20 h 95"/>
              <a:gd name="T36" fmla="*/ 54 w 111"/>
              <a:gd name="T37" fmla="*/ 20 h 95"/>
              <a:gd name="T38" fmla="*/ 49 w 111"/>
              <a:gd name="T39" fmla="*/ 21 h 95"/>
              <a:gd name="T40" fmla="*/ 44 w 111"/>
              <a:gd name="T41" fmla="*/ 22 h 95"/>
              <a:gd name="T42" fmla="*/ 37 w 111"/>
              <a:gd name="T43" fmla="*/ 19 h 95"/>
              <a:gd name="T44" fmla="*/ 34 w 111"/>
              <a:gd name="T45" fmla="*/ 16 h 95"/>
              <a:gd name="T46" fmla="*/ 28 w 111"/>
              <a:gd name="T47" fmla="*/ 13 h 95"/>
              <a:gd name="T48" fmla="*/ 26 w 111"/>
              <a:gd name="T49" fmla="*/ 9 h 95"/>
              <a:gd name="T50" fmla="*/ 24 w 111"/>
              <a:gd name="T51" fmla="*/ 6 h 95"/>
              <a:gd name="T52" fmla="*/ 24 w 111"/>
              <a:gd name="T53" fmla="*/ 3 h 95"/>
              <a:gd name="T54" fmla="*/ 20 w 111"/>
              <a:gd name="T55" fmla="*/ 2 h 95"/>
              <a:gd name="T56" fmla="*/ 14 w 111"/>
              <a:gd name="T57" fmla="*/ 6 h 95"/>
              <a:gd name="T58" fmla="*/ 8 w 111"/>
              <a:gd name="T59" fmla="*/ 4 h 95"/>
              <a:gd name="T60" fmla="*/ 3 w 111"/>
              <a:gd name="T61" fmla="*/ 1 h 95"/>
              <a:gd name="T62" fmla="*/ 0 w 111"/>
              <a:gd name="T63" fmla="*/ 3 h 95"/>
              <a:gd name="T64" fmla="*/ 1 w 111"/>
              <a:gd name="T65" fmla="*/ 8 h 95"/>
              <a:gd name="T66" fmla="*/ 2 w 111"/>
              <a:gd name="T67" fmla="*/ 14 h 95"/>
              <a:gd name="T68" fmla="*/ 4 w 111"/>
              <a:gd name="T69" fmla="*/ 18 h 95"/>
              <a:gd name="T70" fmla="*/ 5 w 111"/>
              <a:gd name="T71" fmla="*/ 21 h 95"/>
              <a:gd name="T72" fmla="*/ 7 w 111"/>
              <a:gd name="T73" fmla="*/ 25 h 95"/>
              <a:gd name="T74" fmla="*/ 12 w 111"/>
              <a:gd name="T75" fmla="*/ 27 h 95"/>
              <a:gd name="T76" fmla="*/ 12 w 111"/>
              <a:gd name="T77" fmla="*/ 31 h 95"/>
              <a:gd name="T78" fmla="*/ 9 w 111"/>
              <a:gd name="T79" fmla="*/ 34 h 95"/>
              <a:gd name="T80" fmla="*/ 8 w 111"/>
              <a:gd name="T81" fmla="*/ 38 h 95"/>
              <a:gd name="T82" fmla="*/ 10 w 111"/>
              <a:gd name="T83" fmla="*/ 42 h 95"/>
              <a:gd name="T84" fmla="*/ 13 w 111"/>
              <a:gd name="T85" fmla="*/ 45 h 95"/>
              <a:gd name="T86" fmla="*/ 17 w 111"/>
              <a:gd name="T87" fmla="*/ 48 h 95"/>
              <a:gd name="T88" fmla="*/ 21 w 111"/>
              <a:gd name="T89" fmla="*/ 52 h 95"/>
              <a:gd name="T90" fmla="*/ 21 w 111"/>
              <a:gd name="T91" fmla="*/ 58 h 95"/>
              <a:gd name="T92" fmla="*/ 23 w 111"/>
              <a:gd name="T93" fmla="*/ 61 h 95"/>
              <a:gd name="T94" fmla="*/ 27 w 111"/>
              <a:gd name="T95" fmla="*/ 64 h 95"/>
              <a:gd name="T96" fmla="*/ 29 w 111"/>
              <a:gd name="T97" fmla="*/ 61 h 95"/>
              <a:gd name="T98" fmla="*/ 33 w 111"/>
              <a:gd name="T99" fmla="*/ 64 h 95"/>
              <a:gd name="T100" fmla="*/ 36 w 111"/>
              <a:gd name="T101" fmla="*/ 66 h 95"/>
              <a:gd name="T102" fmla="*/ 40 w 111"/>
              <a:gd name="T103" fmla="*/ 71 h 95"/>
              <a:gd name="T104" fmla="*/ 42 w 111"/>
              <a:gd name="T105" fmla="*/ 78 h 95"/>
              <a:gd name="T106" fmla="*/ 49 w 111"/>
              <a:gd name="T107" fmla="*/ 81 h 95"/>
              <a:gd name="T108" fmla="*/ 57 w 111"/>
              <a:gd name="T109" fmla="*/ 85 h 95"/>
              <a:gd name="T110" fmla="*/ 64 w 111"/>
              <a:gd name="T111" fmla="*/ 85 h 95"/>
              <a:gd name="T112" fmla="*/ 69 w 111"/>
              <a:gd name="T113" fmla="*/ 83 h 95"/>
              <a:gd name="T114" fmla="*/ 75 w 111"/>
              <a:gd name="T115" fmla="*/ 86 h 95"/>
              <a:gd name="T116" fmla="*/ 80 w 111"/>
              <a:gd name="T117" fmla="*/ 92 h 95"/>
              <a:gd name="T118" fmla="*/ 86 w 111"/>
              <a:gd name="T119" fmla="*/ 93 h 95"/>
              <a:gd name="T120" fmla="*/ 90 w 111"/>
              <a:gd name="T121" fmla="*/ 93 h 95"/>
              <a:gd name="T122" fmla="*/ 95 w 111"/>
              <a:gd name="T123" fmla="*/ 93 h 95"/>
              <a:gd name="T124" fmla="*/ 100 w 111"/>
              <a:gd name="T12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 h="95">
                <a:moveTo>
                  <a:pt x="101" y="95"/>
                </a:moveTo>
                <a:cubicBezTo>
                  <a:pt x="102" y="91"/>
                  <a:pt x="102" y="91"/>
                  <a:pt x="102" y="91"/>
                </a:cubicBezTo>
                <a:cubicBezTo>
                  <a:pt x="103" y="90"/>
                  <a:pt x="103" y="90"/>
                  <a:pt x="103" y="90"/>
                </a:cubicBezTo>
                <a:cubicBezTo>
                  <a:pt x="103" y="88"/>
                  <a:pt x="103" y="88"/>
                  <a:pt x="103" y="88"/>
                </a:cubicBezTo>
                <a:cubicBezTo>
                  <a:pt x="104" y="88"/>
                  <a:pt x="104" y="88"/>
                  <a:pt x="104" y="88"/>
                </a:cubicBezTo>
                <a:cubicBezTo>
                  <a:pt x="105" y="87"/>
                  <a:pt x="105" y="87"/>
                  <a:pt x="105" y="87"/>
                </a:cubicBezTo>
                <a:cubicBezTo>
                  <a:pt x="106" y="87"/>
                  <a:pt x="106" y="87"/>
                  <a:pt x="106" y="87"/>
                </a:cubicBezTo>
                <a:cubicBezTo>
                  <a:pt x="106" y="86"/>
                  <a:pt x="106" y="86"/>
                  <a:pt x="106" y="86"/>
                </a:cubicBezTo>
                <a:cubicBezTo>
                  <a:pt x="107" y="86"/>
                  <a:pt x="107" y="86"/>
                  <a:pt x="107" y="86"/>
                </a:cubicBezTo>
                <a:cubicBezTo>
                  <a:pt x="108" y="86"/>
                  <a:pt x="108" y="86"/>
                  <a:pt x="108" y="86"/>
                </a:cubicBezTo>
                <a:cubicBezTo>
                  <a:pt x="109" y="86"/>
                  <a:pt x="109" y="86"/>
                  <a:pt x="109" y="86"/>
                </a:cubicBezTo>
                <a:cubicBezTo>
                  <a:pt x="110" y="86"/>
                  <a:pt x="110" y="86"/>
                  <a:pt x="110" y="86"/>
                </a:cubicBezTo>
                <a:cubicBezTo>
                  <a:pt x="111" y="85"/>
                  <a:pt x="111" y="85"/>
                  <a:pt x="111" y="85"/>
                </a:cubicBezTo>
                <a:cubicBezTo>
                  <a:pt x="111" y="84"/>
                  <a:pt x="111" y="84"/>
                  <a:pt x="111" y="84"/>
                </a:cubicBezTo>
                <a:cubicBezTo>
                  <a:pt x="111" y="83"/>
                  <a:pt x="111" y="83"/>
                  <a:pt x="111" y="83"/>
                </a:cubicBezTo>
                <a:cubicBezTo>
                  <a:pt x="111" y="83"/>
                  <a:pt x="111" y="82"/>
                  <a:pt x="111" y="82"/>
                </a:cubicBezTo>
                <a:cubicBezTo>
                  <a:pt x="111" y="82"/>
                  <a:pt x="110" y="82"/>
                  <a:pt x="109" y="82"/>
                </a:cubicBezTo>
                <a:cubicBezTo>
                  <a:pt x="109" y="82"/>
                  <a:pt x="108" y="82"/>
                  <a:pt x="108" y="82"/>
                </a:cubicBezTo>
                <a:cubicBezTo>
                  <a:pt x="108" y="80"/>
                  <a:pt x="108" y="80"/>
                  <a:pt x="108" y="80"/>
                </a:cubicBezTo>
                <a:cubicBezTo>
                  <a:pt x="108" y="79"/>
                  <a:pt x="108" y="79"/>
                  <a:pt x="108" y="79"/>
                </a:cubicBezTo>
                <a:cubicBezTo>
                  <a:pt x="108" y="78"/>
                  <a:pt x="108" y="78"/>
                  <a:pt x="108" y="78"/>
                </a:cubicBezTo>
                <a:cubicBezTo>
                  <a:pt x="108" y="77"/>
                  <a:pt x="108" y="77"/>
                  <a:pt x="108" y="77"/>
                </a:cubicBezTo>
                <a:cubicBezTo>
                  <a:pt x="108" y="76"/>
                  <a:pt x="108" y="76"/>
                  <a:pt x="108" y="76"/>
                </a:cubicBezTo>
                <a:cubicBezTo>
                  <a:pt x="108" y="76"/>
                  <a:pt x="107" y="75"/>
                  <a:pt x="106" y="75"/>
                </a:cubicBezTo>
                <a:cubicBezTo>
                  <a:pt x="106" y="75"/>
                  <a:pt x="105" y="74"/>
                  <a:pt x="105" y="74"/>
                </a:cubicBezTo>
                <a:cubicBezTo>
                  <a:pt x="105" y="74"/>
                  <a:pt x="104" y="74"/>
                  <a:pt x="104" y="74"/>
                </a:cubicBezTo>
                <a:cubicBezTo>
                  <a:pt x="102" y="73"/>
                  <a:pt x="102" y="73"/>
                  <a:pt x="102" y="73"/>
                </a:cubicBezTo>
                <a:cubicBezTo>
                  <a:pt x="102" y="71"/>
                  <a:pt x="102" y="71"/>
                  <a:pt x="102" y="71"/>
                </a:cubicBezTo>
                <a:cubicBezTo>
                  <a:pt x="100" y="70"/>
                  <a:pt x="100" y="70"/>
                  <a:pt x="100" y="70"/>
                </a:cubicBezTo>
                <a:cubicBezTo>
                  <a:pt x="100" y="68"/>
                  <a:pt x="100" y="68"/>
                  <a:pt x="100" y="68"/>
                </a:cubicBezTo>
                <a:cubicBezTo>
                  <a:pt x="99" y="68"/>
                  <a:pt x="99" y="68"/>
                  <a:pt x="99" y="68"/>
                </a:cubicBezTo>
                <a:cubicBezTo>
                  <a:pt x="98" y="67"/>
                  <a:pt x="98" y="67"/>
                  <a:pt x="98" y="67"/>
                </a:cubicBezTo>
                <a:cubicBezTo>
                  <a:pt x="98" y="66"/>
                  <a:pt x="98" y="66"/>
                  <a:pt x="98" y="66"/>
                </a:cubicBezTo>
                <a:cubicBezTo>
                  <a:pt x="97" y="65"/>
                  <a:pt x="97" y="65"/>
                  <a:pt x="97" y="65"/>
                </a:cubicBezTo>
                <a:cubicBezTo>
                  <a:pt x="102" y="60"/>
                  <a:pt x="102" y="60"/>
                  <a:pt x="102" y="60"/>
                </a:cubicBezTo>
                <a:cubicBezTo>
                  <a:pt x="102" y="60"/>
                  <a:pt x="103" y="58"/>
                  <a:pt x="103" y="58"/>
                </a:cubicBezTo>
                <a:cubicBezTo>
                  <a:pt x="102" y="57"/>
                  <a:pt x="103" y="56"/>
                  <a:pt x="102" y="56"/>
                </a:cubicBezTo>
                <a:cubicBezTo>
                  <a:pt x="102" y="55"/>
                  <a:pt x="97" y="55"/>
                  <a:pt x="97" y="55"/>
                </a:cubicBezTo>
                <a:cubicBezTo>
                  <a:pt x="97" y="54"/>
                  <a:pt x="97" y="50"/>
                  <a:pt x="97" y="50"/>
                </a:cubicBezTo>
                <a:cubicBezTo>
                  <a:pt x="97" y="50"/>
                  <a:pt x="97" y="48"/>
                  <a:pt x="96" y="47"/>
                </a:cubicBezTo>
                <a:cubicBezTo>
                  <a:pt x="96" y="47"/>
                  <a:pt x="95" y="45"/>
                  <a:pt x="96" y="44"/>
                </a:cubicBezTo>
                <a:cubicBezTo>
                  <a:pt x="96" y="44"/>
                  <a:pt x="97" y="42"/>
                  <a:pt x="97" y="42"/>
                </a:cubicBezTo>
                <a:cubicBezTo>
                  <a:pt x="97" y="42"/>
                  <a:pt x="95" y="41"/>
                  <a:pt x="95" y="41"/>
                </a:cubicBezTo>
                <a:cubicBezTo>
                  <a:pt x="95" y="38"/>
                  <a:pt x="95" y="38"/>
                  <a:pt x="95" y="38"/>
                </a:cubicBezTo>
                <a:cubicBezTo>
                  <a:pt x="95" y="38"/>
                  <a:pt x="97" y="36"/>
                  <a:pt x="97" y="36"/>
                </a:cubicBezTo>
                <a:cubicBezTo>
                  <a:pt x="97" y="36"/>
                  <a:pt x="97" y="35"/>
                  <a:pt x="97" y="35"/>
                </a:cubicBezTo>
                <a:cubicBezTo>
                  <a:pt x="97" y="35"/>
                  <a:pt x="98" y="34"/>
                  <a:pt x="98" y="33"/>
                </a:cubicBezTo>
                <a:cubicBezTo>
                  <a:pt x="98" y="33"/>
                  <a:pt x="99" y="30"/>
                  <a:pt x="99" y="30"/>
                </a:cubicBezTo>
                <a:cubicBezTo>
                  <a:pt x="99" y="30"/>
                  <a:pt x="99" y="30"/>
                  <a:pt x="99" y="30"/>
                </a:cubicBezTo>
                <a:cubicBezTo>
                  <a:pt x="99" y="29"/>
                  <a:pt x="99" y="29"/>
                  <a:pt x="99" y="29"/>
                </a:cubicBezTo>
                <a:cubicBezTo>
                  <a:pt x="99" y="29"/>
                  <a:pt x="99" y="29"/>
                  <a:pt x="99" y="29"/>
                </a:cubicBezTo>
                <a:cubicBezTo>
                  <a:pt x="99" y="28"/>
                  <a:pt x="99" y="28"/>
                  <a:pt x="99" y="28"/>
                </a:cubicBezTo>
                <a:cubicBezTo>
                  <a:pt x="99" y="27"/>
                  <a:pt x="99" y="27"/>
                  <a:pt x="99" y="27"/>
                </a:cubicBezTo>
                <a:cubicBezTo>
                  <a:pt x="99" y="27"/>
                  <a:pt x="99" y="27"/>
                  <a:pt x="99" y="27"/>
                </a:cubicBezTo>
                <a:cubicBezTo>
                  <a:pt x="99" y="26"/>
                  <a:pt x="99" y="26"/>
                  <a:pt x="99" y="26"/>
                </a:cubicBezTo>
                <a:cubicBezTo>
                  <a:pt x="99" y="25"/>
                  <a:pt x="99" y="25"/>
                  <a:pt x="99" y="25"/>
                </a:cubicBezTo>
                <a:cubicBezTo>
                  <a:pt x="99" y="24"/>
                  <a:pt x="99" y="24"/>
                  <a:pt x="99" y="24"/>
                </a:cubicBezTo>
                <a:cubicBezTo>
                  <a:pt x="99" y="21"/>
                  <a:pt x="99" y="21"/>
                  <a:pt x="99" y="21"/>
                </a:cubicBezTo>
                <a:cubicBezTo>
                  <a:pt x="98" y="21"/>
                  <a:pt x="98" y="21"/>
                  <a:pt x="98" y="21"/>
                </a:cubicBezTo>
                <a:cubicBezTo>
                  <a:pt x="97" y="21"/>
                  <a:pt x="97" y="21"/>
                  <a:pt x="97" y="21"/>
                </a:cubicBezTo>
                <a:cubicBezTo>
                  <a:pt x="95" y="21"/>
                  <a:pt x="95" y="21"/>
                  <a:pt x="95" y="21"/>
                </a:cubicBezTo>
                <a:cubicBezTo>
                  <a:pt x="94" y="21"/>
                  <a:pt x="94" y="21"/>
                  <a:pt x="94" y="21"/>
                </a:cubicBezTo>
                <a:cubicBezTo>
                  <a:pt x="94" y="21"/>
                  <a:pt x="94" y="21"/>
                  <a:pt x="94" y="21"/>
                </a:cubicBezTo>
                <a:cubicBezTo>
                  <a:pt x="93" y="20"/>
                  <a:pt x="93" y="20"/>
                  <a:pt x="93" y="20"/>
                </a:cubicBezTo>
                <a:cubicBezTo>
                  <a:pt x="93" y="19"/>
                  <a:pt x="93" y="19"/>
                  <a:pt x="93" y="19"/>
                </a:cubicBezTo>
                <a:cubicBezTo>
                  <a:pt x="92" y="19"/>
                  <a:pt x="92" y="19"/>
                  <a:pt x="92" y="19"/>
                </a:cubicBezTo>
                <a:cubicBezTo>
                  <a:pt x="91" y="18"/>
                  <a:pt x="91" y="18"/>
                  <a:pt x="91" y="18"/>
                </a:cubicBezTo>
                <a:cubicBezTo>
                  <a:pt x="89" y="18"/>
                  <a:pt x="89" y="18"/>
                  <a:pt x="89" y="18"/>
                </a:cubicBezTo>
                <a:cubicBezTo>
                  <a:pt x="89" y="17"/>
                  <a:pt x="89" y="17"/>
                  <a:pt x="89" y="17"/>
                </a:cubicBezTo>
                <a:cubicBezTo>
                  <a:pt x="88" y="16"/>
                  <a:pt x="88" y="16"/>
                  <a:pt x="88" y="16"/>
                </a:cubicBezTo>
                <a:cubicBezTo>
                  <a:pt x="88" y="15"/>
                  <a:pt x="88" y="15"/>
                  <a:pt x="88" y="15"/>
                </a:cubicBezTo>
                <a:cubicBezTo>
                  <a:pt x="86" y="15"/>
                  <a:pt x="86" y="15"/>
                  <a:pt x="86" y="15"/>
                </a:cubicBezTo>
                <a:cubicBezTo>
                  <a:pt x="85" y="15"/>
                  <a:pt x="85" y="15"/>
                  <a:pt x="85" y="15"/>
                </a:cubicBezTo>
                <a:cubicBezTo>
                  <a:pt x="83" y="15"/>
                  <a:pt x="83" y="15"/>
                  <a:pt x="83" y="15"/>
                </a:cubicBezTo>
                <a:cubicBezTo>
                  <a:pt x="82" y="15"/>
                  <a:pt x="82" y="15"/>
                  <a:pt x="82" y="15"/>
                </a:cubicBezTo>
                <a:cubicBezTo>
                  <a:pt x="81" y="14"/>
                  <a:pt x="81" y="14"/>
                  <a:pt x="81" y="14"/>
                </a:cubicBezTo>
                <a:cubicBezTo>
                  <a:pt x="80" y="13"/>
                  <a:pt x="80" y="13"/>
                  <a:pt x="80" y="13"/>
                </a:cubicBezTo>
                <a:cubicBezTo>
                  <a:pt x="78" y="13"/>
                  <a:pt x="78" y="13"/>
                  <a:pt x="78" y="13"/>
                </a:cubicBezTo>
                <a:cubicBezTo>
                  <a:pt x="77" y="13"/>
                  <a:pt x="77" y="13"/>
                  <a:pt x="77" y="13"/>
                </a:cubicBezTo>
                <a:cubicBezTo>
                  <a:pt x="77" y="12"/>
                  <a:pt x="77" y="12"/>
                  <a:pt x="77" y="12"/>
                </a:cubicBezTo>
                <a:cubicBezTo>
                  <a:pt x="77" y="12"/>
                  <a:pt x="77" y="12"/>
                  <a:pt x="77" y="12"/>
                </a:cubicBezTo>
                <a:cubicBezTo>
                  <a:pt x="76" y="11"/>
                  <a:pt x="76" y="11"/>
                  <a:pt x="76" y="11"/>
                </a:cubicBezTo>
                <a:cubicBezTo>
                  <a:pt x="75" y="11"/>
                  <a:pt x="75" y="11"/>
                  <a:pt x="75" y="11"/>
                </a:cubicBezTo>
                <a:cubicBezTo>
                  <a:pt x="74" y="11"/>
                  <a:pt x="74" y="11"/>
                  <a:pt x="74" y="11"/>
                </a:cubicBezTo>
                <a:cubicBezTo>
                  <a:pt x="73" y="11"/>
                  <a:pt x="73" y="11"/>
                  <a:pt x="73" y="11"/>
                </a:cubicBezTo>
                <a:cubicBezTo>
                  <a:pt x="71" y="10"/>
                  <a:pt x="71" y="10"/>
                  <a:pt x="71" y="10"/>
                </a:cubicBezTo>
                <a:cubicBezTo>
                  <a:pt x="71" y="11"/>
                  <a:pt x="71" y="11"/>
                  <a:pt x="71" y="11"/>
                </a:cubicBezTo>
                <a:cubicBezTo>
                  <a:pt x="70" y="12"/>
                  <a:pt x="70" y="12"/>
                  <a:pt x="70" y="12"/>
                </a:cubicBezTo>
                <a:cubicBezTo>
                  <a:pt x="70" y="12"/>
                  <a:pt x="70" y="12"/>
                  <a:pt x="70" y="12"/>
                </a:cubicBezTo>
                <a:cubicBezTo>
                  <a:pt x="68" y="12"/>
                  <a:pt x="68" y="12"/>
                  <a:pt x="68" y="12"/>
                </a:cubicBezTo>
                <a:cubicBezTo>
                  <a:pt x="67" y="12"/>
                  <a:pt x="67" y="12"/>
                  <a:pt x="67" y="12"/>
                </a:cubicBezTo>
                <a:cubicBezTo>
                  <a:pt x="66" y="12"/>
                  <a:pt x="66" y="12"/>
                  <a:pt x="66" y="12"/>
                </a:cubicBezTo>
                <a:cubicBezTo>
                  <a:pt x="65" y="12"/>
                  <a:pt x="65" y="12"/>
                  <a:pt x="65" y="12"/>
                </a:cubicBezTo>
                <a:cubicBezTo>
                  <a:pt x="63" y="13"/>
                  <a:pt x="63" y="13"/>
                  <a:pt x="63" y="13"/>
                </a:cubicBezTo>
                <a:cubicBezTo>
                  <a:pt x="62" y="14"/>
                  <a:pt x="62" y="14"/>
                  <a:pt x="62" y="14"/>
                </a:cubicBezTo>
                <a:cubicBezTo>
                  <a:pt x="61" y="16"/>
                  <a:pt x="61" y="16"/>
                  <a:pt x="61" y="16"/>
                </a:cubicBezTo>
                <a:cubicBezTo>
                  <a:pt x="60" y="16"/>
                  <a:pt x="60" y="16"/>
                  <a:pt x="60" y="16"/>
                </a:cubicBezTo>
                <a:cubicBezTo>
                  <a:pt x="59" y="17"/>
                  <a:pt x="59" y="17"/>
                  <a:pt x="59" y="17"/>
                </a:cubicBezTo>
                <a:cubicBezTo>
                  <a:pt x="58" y="17"/>
                  <a:pt x="58" y="17"/>
                  <a:pt x="58" y="17"/>
                </a:cubicBezTo>
                <a:cubicBezTo>
                  <a:pt x="57" y="17"/>
                  <a:pt x="57" y="17"/>
                  <a:pt x="57" y="17"/>
                </a:cubicBezTo>
                <a:cubicBezTo>
                  <a:pt x="57" y="17"/>
                  <a:pt x="57" y="17"/>
                  <a:pt x="57" y="17"/>
                </a:cubicBezTo>
                <a:cubicBezTo>
                  <a:pt x="57" y="18"/>
                  <a:pt x="57" y="18"/>
                  <a:pt x="57" y="18"/>
                </a:cubicBezTo>
                <a:cubicBezTo>
                  <a:pt x="57" y="18"/>
                  <a:pt x="57" y="18"/>
                  <a:pt x="57" y="18"/>
                </a:cubicBezTo>
                <a:cubicBezTo>
                  <a:pt x="57" y="19"/>
                  <a:pt x="57" y="19"/>
                  <a:pt x="57" y="19"/>
                </a:cubicBezTo>
                <a:cubicBezTo>
                  <a:pt x="57" y="19"/>
                  <a:pt x="57" y="19"/>
                  <a:pt x="57" y="19"/>
                </a:cubicBezTo>
                <a:cubicBezTo>
                  <a:pt x="58" y="19"/>
                  <a:pt x="58" y="19"/>
                  <a:pt x="58" y="19"/>
                </a:cubicBezTo>
                <a:cubicBezTo>
                  <a:pt x="58" y="20"/>
                  <a:pt x="58" y="20"/>
                  <a:pt x="58" y="20"/>
                </a:cubicBezTo>
                <a:cubicBezTo>
                  <a:pt x="57" y="20"/>
                  <a:pt x="57" y="20"/>
                  <a:pt x="57" y="20"/>
                </a:cubicBezTo>
                <a:cubicBezTo>
                  <a:pt x="57" y="20"/>
                  <a:pt x="57" y="20"/>
                  <a:pt x="57" y="20"/>
                </a:cubicBezTo>
                <a:cubicBezTo>
                  <a:pt x="57" y="20"/>
                  <a:pt x="57" y="20"/>
                  <a:pt x="56" y="20"/>
                </a:cubicBezTo>
                <a:cubicBezTo>
                  <a:pt x="56" y="20"/>
                  <a:pt x="56" y="20"/>
                  <a:pt x="56" y="20"/>
                </a:cubicBezTo>
                <a:cubicBezTo>
                  <a:pt x="56"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1"/>
                  <a:pt x="52" y="21"/>
                  <a:pt x="52" y="21"/>
                </a:cubicBezTo>
                <a:cubicBezTo>
                  <a:pt x="51" y="21"/>
                  <a:pt x="51" y="21"/>
                  <a:pt x="51" y="21"/>
                </a:cubicBezTo>
                <a:cubicBezTo>
                  <a:pt x="50" y="21"/>
                  <a:pt x="50" y="21"/>
                  <a:pt x="50" y="21"/>
                </a:cubicBezTo>
                <a:cubicBezTo>
                  <a:pt x="49" y="21"/>
                  <a:pt x="49" y="21"/>
                  <a:pt x="49" y="21"/>
                </a:cubicBezTo>
                <a:cubicBezTo>
                  <a:pt x="49" y="21"/>
                  <a:pt x="49" y="21"/>
                  <a:pt x="49" y="21"/>
                </a:cubicBezTo>
                <a:cubicBezTo>
                  <a:pt x="48" y="22"/>
                  <a:pt x="48" y="22"/>
                  <a:pt x="48" y="22"/>
                </a:cubicBezTo>
                <a:cubicBezTo>
                  <a:pt x="47" y="22"/>
                  <a:pt x="47" y="22"/>
                  <a:pt x="47" y="22"/>
                </a:cubicBezTo>
                <a:cubicBezTo>
                  <a:pt x="46" y="22"/>
                  <a:pt x="46" y="22"/>
                  <a:pt x="46" y="22"/>
                </a:cubicBezTo>
                <a:cubicBezTo>
                  <a:pt x="45" y="22"/>
                  <a:pt x="45" y="22"/>
                  <a:pt x="45" y="22"/>
                </a:cubicBezTo>
                <a:cubicBezTo>
                  <a:pt x="44" y="22"/>
                  <a:pt x="44" y="22"/>
                  <a:pt x="44" y="22"/>
                </a:cubicBezTo>
                <a:cubicBezTo>
                  <a:pt x="42" y="21"/>
                  <a:pt x="42" y="21"/>
                  <a:pt x="42" y="21"/>
                </a:cubicBezTo>
                <a:cubicBezTo>
                  <a:pt x="41" y="21"/>
                  <a:pt x="41" y="21"/>
                  <a:pt x="41" y="21"/>
                </a:cubicBezTo>
                <a:cubicBezTo>
                  <a:pt x="40" y="21"/>
                  <a:pt x="40" y="21"/>
                  <a:pt x="40" y="21"/>
                </a:cubicBezTo>
                <a:cubicBezTo>
                  <a:pt x="39" y="20"/>
                  <a:pt x="39" y="20"/>
                  <a:pt x="39" y="20"/>
                </a:cubicBezTo>
                <a:cubicBezTo>
                  <a:pt x="38" y="20"/>
                  <a:pt x="38" y="20"/>
                  <a:pt x="38" y="20"/>
                </a:cubicBezTo>
                <a:cubicBezTo>
                  <a:pt x="37" y="19"/>
                  <a:pt x="37" y="19"/>
                  <a:pt x="37" y="19"/>
                </a:cubicBezTo>
                <a:cubicBezTo>
                  <a:pt x="37" y="19"/>
                  <a:pt x="37" y="19"/>
                  <a:pt x="37" y="19"/>
                </a:cubicBezTo>
                <a:cubicBezTo>
                  <a:pt x="36" y="18"/>
                  <a:pt x="36" y="18"/>
                  <a:pt x="36" y="18"/>
                </a:cubicBezTo>
                <a:cubicBezTo>
                  <a:pt x="36" y="18"/>
                  <a:pt x="36" y="18"/>
                  <a:pt x="36" y="18"/>
                </a:cubicBezTo>
                <a:cubicBezTo>
                  <a:pt x="35" y="16"/>
                  <a:pt x="35" y="16"/>
                  <a:pt x="35" y="16"/>
                </a:cubicBezTo>
                <a:cubicBezTo>
                  <a:pt x="34" y="16"/>
                  <a:pt x="34" y="16"/>
                  <a:pt x="34" y="16"/>
                </a:cubicBezTo>
                <a:cubicBezTo>
                  <a:pt x="34" y="16"/>
                  <a:pt x="34" y="16"/>
                  <a:pt x="34" y="16"/>
                </a:cubicBezTo>
                <a:cubicBezTo>
                  <a:pt x="32" y="16"/>
                  <a:pt x="32" y="16"/>
                  <a:pt x="32" y="16"/>
                </a:cubicBezTo>
                <a:cubicBezTo>
                  <a:pt x="31" y="16"/>
                  <a:pt x="31" y="16"/>
                  <a:pt x="31" y="16"/>
                </a:cubicBezTo>
                <a:cubicBezTo>
                  <a:pt x="30" y="16"/>
                  <a:pt x="30" y="16"/>
                  <a:pt x="30" y="16"/>
                </a:cubicBezTo>
                <a:cubicBezTo>
                  <a:pt x="29" y="15"/>
                  <a:pt x="29" y="15"/>
                  <a:pt x="29" y="15"/>
                </a:cubicBezTo>
                <a:cubicBezTo>
                  <a:pt x="29" y="14"/>
                  <a:pt x="29" y="14"/>
                  <a:pt x="29" y="14"/>
                </a:cubicBezTo>
                <a:cubicBezTo>
                  <a:pt x="28" y="13"/>
                  <a:pt x="28" y="13"/>
                  <a:pt x="28" y="13"/>
                </a:cubicBezTo>
                <a:cubicBezTo>
                  <a:pt x="28" y="12"/>
                  <a:pt x="28" y="12"/>
                  <a:pt x="28" y="12"/>
                </a:cubicBezTo>
                <a:cubicBezTo>
                  <a:pt x="28" y="11"/>
                  <a:pt x="28" y="11"/>
                  <a:pt x="28" y="11"/>
                </a:cubicBezTo>
                <a:cubicBezTo>
                  <a:pt x="28" y="10"/>
                  <a:pt x="28" y="10"/>
                  <a:pt x="28" y="10"/>
                </a:cubicBezTo>
                <a:cubicBezTo>
                  <a:pt x="28" y="9"/>
                  <a:pt x="28" y="9"/>
                  <a:pt x="28" y="9"/>
                </a:cubicBezTo>
                <a:cubicBezTo>
                  <a:pt x="27" y="9"/>
                  <a:pt x="27" y="9"/>
                  <a:pt x="27" y="9"/>
                </a:cubicBezTo>
                <a:cubicBezTo>
                  <a:pt x="26" y="9"/>
                  <a:pt x="26" y="9"/>
                  <a:pt x="26" y="9"/>
                </a:cubicBezTo>
                <a:cubicBezTo>
                  <a:pt x="25" y="8"/>
                  <a:pt x="25" y="8"/>
                  <a:pt x="25" y="8"/>
                </a:cubicBezTo>
                <a:cubicBezTo>
                  <a:pt x="24" y="8"/>
                  <a:pt x="24" y="8"/>
                  <a:pt x="24" y="8"/>
                </a:cubicBezTo>
                <a:cubicBezTo>
                  <a:pt x="24" y="7"/>
                  <a:pt x="24" y="7"/>
                  <a:pt x="24" y="7"/>
                </a:cubicBezTo>
                <a:cubicBezTo>
                  <a:pt x="23" y="7"/>
                  <a:pt x="23" y="7"/>
                  <a:pt x="23" y="7"/>
                </a:cubicBezTo>
                <a:cubicBezTo>
                  <a:pt x="23" y="6"/>
                  <a:pt x="23" y="6"/>
                  <a:pt x="23" y="6"/>
                </a:cubicBezTo>
                <a:cubicBezTo>
                  <a:pt x="24" y="6"/>
                  <a:pt x="24" y="6"/>
                  <a:pt x="24" y="6"/>
                </a:cubicBezTo>
                <a:cubicBezTo>
                  <a:pt x="24" y="6"/>
                  <a:pt x="24" y="6"/>
                  <a:pt x="24" y="6"/>
                </a:cubicBezTo>
                <a:cubicBezTo>
                  <a:pt x="24" y="5"/>
                  <a:pt x="24" y="5"/>
                  <a:pt x="24" y="5"/>
                </a:cubicBezTo>
                <a:cubicBezTo>
                  <a:pt x="24" y="5"/>
                  <a:pt x="24" y="6"/>
                  <a:pt x="24" y="5"/>
                </a:cubicBezTo>
                <a:cubicBezTo>
                  <a:pt x="24" y="5"/>
                  <a:pt x="24" y="4"/>
                  <a:pt x="24" y="4"/>
                </a:cubicBezTo>
                <a:cubicBezTo>
                  <a:pt x="23" y="4"/>
                  <a:pt x="23" y="4"/>
                  <a:pt x="23" y="4"/>
                </a:cubicBezTo>
                <a:cubicBezTo>
                  <a:pt x="24" y="3"/>
                  <a:pt x="24" y="3"/>
                  <a:pt x="24" y="3"/>
                </a:cubicBezTo>
                <a:cubicBezTo>
                  <a:pt x="24" y="3"/>
                  <a:pt x="24" y="3"/>
                  <a:pt x="24" y="3"/>
                </a:cubicBezTo>
                <a:cubicBezTo>
                  <a:pt x="24" y="2"/>
                  <a:pt x="24" y="2"/>
                  <a:pt x="24" y="2"/>
                </a:cubicBezTo>
                <a:cubicBezTo>
                  <a:pt x="23" y="1"/>
                  <a:pt x="23" y="1"/>
                  <a:pt x="23" y="1"/>
                </a:cubicBezTo>
                <a:cubicBezTo>
                  <a:pt x="22" y="1"/>
                  <a:pt x="22" y="1"/>
                  <a:pt x="22" y="1"/>
                </a:cubicBezTo>
                <a:cubicBezTo>
                  <a:pt x="21" y="1"/>
                  <a:pt x="21" y="1"/>
                  <a:pt x="21" y="1"/>
                </a:cubicBezTo>
                <a:cubicBezTo>
                  <a:pt x="20" y="2"/>
                  <a:pt x="20" y="2"/>
                  <a:pt x="20" y="2"/>
                </a:cubicBezTo>
                <a:cubicBezTo>
                  <a:pt x="19" y="2"/>
                  <a:pt x="19" y="2"/>
                  <a:pt x="19" y="2"/>
                </a:cubicBezTo>
                <a:cubicBezTo>
                  <a:pt x="18" y="3"/>
                  <a:pt x="18" y="3"/>
                  <a:pt x="18" y="3"/>
                </a:cubicBezTo>
                <a:cubicBezTo>
                  <a:pt x="17" y="4"/>
                  <a:pt x="17" y="4"/>
                  <a:pt x="17" y="4"/>
                </a:cubicBezTo>
                <a:cubicBezTo>
                  <a:pt x="16" y="4"/>
                  <a:pt x="16" y="4"/>
                  <a:pt x="16" y="4"/>
                </a:cubicBezTo>
                <a:cubicBezTo>
                  <a:pt x="15" y="5"/>
                  <a:pt x="15" y="5"/>
                  <a:pt x="15" y="5"/>
                </a:cubicBezTo>
                <a:cubicBezTo>
                  <a:pt x="14" y="6"/>
                  <a:pt x="14" y="6"/>
                  <a:pt x="14" y="6"/>
                </a:cubicBezTo>
                <a:cubicBezTo>
                  <a:pt x="14" y="6"/>
                  <a:pt x="14" y="6"/>
                  <a:pt x="14" y="6"/>
                </a:cubicBezTo>
                <a:cubicBezTo>
                  <a:pt x="13" y="6"/>
                  <a:pt x="13" y="6"/>
                  <a:pt x="13" y="6"/>
                </a:cubicBezTo>
                <a:cubicBezTo>
                  <a:pt x="12" y="6"/>
                  <a:pt x="12" y="6"/>
                  <a:pt x="12" y="6"/>
                </a:cubicBezTo>
                <a:cubicBezTo>
                  <a:pt x="10" y="6"/>
                  <a:pt x="10" y="6"/>
                  <a:pt x="10" y="6"/>
                </a:cubicBezTo>
                <a:cubicBezTo>
                  <a:pt x="9" y="6"/>
                  <a:pt x="9" y="6"/>
                  <a:pt x="9" y="6"/>
                </a:cubicBezTo>
                <a:cubicBezTo>
                  <a:pt x="8" y="4"/>
                  <a:pt x="8" y="4"/>
                  <a:pt x="8" y="4"/>
                </a:cubicBezTo>
                <a:cubicBezTo>
                  <a:pt x="7" y="4"/>
                  <a:pt x="7" y="4"/>
                  <a:pt x="7" y="4"/>
                </a:cubicBezTo>
                <a:cubicBezTo>
                  <a:pt x="6" y="3"/>
                  <a:pt x="6" y="3"/>
                  <a:pt x="6" y="3"/>
                </a:cubicBezTo>
                <a:cubicBezTo>
                  <a:pt x="5" y="3"/>
                  <a:pt x="5" y="3"/>
                  <a:pt x="5" y="3"/>
                </a:cubicBezTo>
                <a:cubicBezTo>
                  <a:pt x="5" y="2"/>
                  <a:pt x="5" y="2"/>
                  <a:pt x="5" y="2"/>
                </a:cubicBezTo>
                <a:cubicBezTo>
                  <a:pt x="4" y="1"/>
                  <a:pt x="4" y="1"/>
                  <a:pt x="4" y="1"/>
                </a:cubicBezTo>
                <a:cubicBezTo>
                  <a:pt x="3" y="1"/>
                  <a:pt x="3" y="1"/>
                  <a:pt x="3" y="1"/>
                </a:cubicBezTo>
                <a:cubicBezTo>
                  <a:pt x="3" y="0"/>
                  <a:pt x="3" y="0"/>
                  <a:pt x="3" y="0"/>
                </a:cubicBezTo>
                <a:cubicBezTo>
                  <a:pt x="2" y="1"/>
                  <a:pt x="2" y="1"/>
                  <a:pt x="2" y="1"/>
                </a:cubicBezTo>
                <a:cubicBezTo>
                  <a:pt x="2" y="1"/>
                  <a:pt x="2" y="1"/>
                  <a:pt x="2" y="1"/>
                </a:cubicBezTo>
                <a:cubicBezTo>
                  <a:pt x="2" y="2"/>
                  <a:pt x="2" y="2"/>
                  <a:pt x="2" y="2"/>
                </a:cubicBezTo>
                <a:cubicBezTo>
                  <a:pt x="1" y="3"/>
                  <a:pt x="1" y="3"/>
                  <a:pt x="1" y="3"/>
                </a:cubicBezTo>
                <a:cubicBezTo>
                  <a:pt x="0" y="3"/>
                  <a:pt x="0" y="3"/>
                  <a:pt x="0" y="3"/>
                </a:cubicBezTo>
                <a:cubicBezTo>
                  <a:pt x="0" y="4"/>
                  <a:pt x="0" y="4"/>
                  <a:pt x="0" y="4"/>
                </a:cubicBezTo>
                <a:cubicBezTo>
                  <a:pt x="1" y="4"/>
                  <a:pt x="1" y="4"/>
                  <a:pt x="1" y="4"/>
                </a:cubicBezTo>
                <a:cubicBezTo>
                  <a:pt x="1" y="5"/>
                  <a:pt x="1" y="5"/>
                  <a:pt x="1" y="5"/>
                </a:cubicBezTo>
                <a:cubicBezTo>
                  <a:pt x="1" y="7"/>
                  <a:pt x="1" y="7"/>
                  <a:pt x="1" y="7"/>
                </a:cubicBezTo>
                <a:cubicBezTo>
                  <a:pt x="1" y="7"/>
                  <a:pt x="1" y="7"/>
                  <a:pt x="1" y="7"/>
                </a:cubicBezTo>
                <a:cubicBezTo>
                  <a:pt x="1" y="8"/>
                  <a:pt x="1" y="8"/>
                  <a:pt x="1" y="8"/>
                </a:cubicBezTo>
                <a:cubicBezTo>
                  <a:pt x="1" y="9"/>
                  <a:pt x="2" y="9"/>
                  <a:pt x="2" y="9"/>
                </a:cubicBezTo>
                <a:cubicBezTo>
                  <a:pt x="1" y="11"/>
                  <a:pt x="1" y="11"/>
                  <a:pt x="1" y="11"/>
                </a:cubicBezTo>
                <a:cubicBezTo>
                  <a:pt x="1" y="11"/>
                  <a:pt x="2" y="11"/>
                  <a:pt x="1" y="12"/>
                </a:cubicBezTo>
                <a:cubicBezTo>
                  <a:pt x="1" y="12"/>
                  <a:pt x="1" y="12"/>
                  <a:pt x="1" y="13"/>
                </a:cubicBezTo>
                <a:cubicBezTo>
                  <a:pt x="1" y="13"/>
                  <a:pt x="1" y="13"/>
                  <a:pt x="1" y="13"/>
                </a:cubicBezTo>
                <a:cubicBezTo>
                  <a:pt x="2" y="14"/>
                  <a:pt x="2" y="14"/>
                  <a:pt x="2" y="14"/>
                </a:cubicBezTo>
                <a:cubicBezTo>
                  <a:pt x="3" y="15"/>
                  <a:pt x="3" y="15"/>
                  <a:pt x="3" y="15"/>
                </a:cubicBezTo>
                <a:cubicBezTo>
                  <a:pt x="3" y="16"/>
                  <a:pt x="3" y="16"/>
                  <a:pt x="3" y="16"/>
                </a:cubicBezTo>
                <a:cubicBezTo>
                  <a:pt x="3" y="16"/>
                  <a:pt x="3" y="16"/>
                  <a:pt x="3" y="16"/>
                </a:cubicBezTo>
                <a:cubicBezTo>
                  <a:pt x="4" y="17"/>
                  <a:pt x="4" y="17"/>
                  <a:pt x="4" y="17"/>
                </a:cubicBezTo>
                <a:cubicBezTo>
                  <a:pt x="4" y="18"/>
                  <a:pt x="4" y="18"/>
                  <a:pt x="4" y="18"/>
                </a:cubicBezTo>
                <a:cubicBezTo>
                  <a:pt x="4" y="18"/>
                  <a:pt x="4" y="18"/>
                  <a:pt x="4" y="18"/>
                </a:cubicBezTo>
                <a:cubicBezTo>
                  <a:pt x="4" y="19"/>
                  <a:pt x="4" y="19"/>
                  <a:pt x="4" y="19"/>
                </a:cubicBezTo>
                <a:cubicBezTo>
                  <a:pt x="4" y="19"/>
                  <a:pt x="4" y="19"/>
                  <a:pt x="4" y="19"/>
                </a:cubicBezTo>
                <a:cubicBezTo>
                  <a:pt x="4" y="20"/>
                  <a:pt x="4" y="20"/>
                  <a:pt x="4" y="20"/>
                </a:cubicBezTo>
                <a:cubicBezTo>
                  <a:pt x="4" y="21"/>
                  <a:pt x="4" y="21"/>
                  <a:pt x="4" y="21"/>
                </a:cubicBezTo>
                <a:cubicBezTo>
                  <a:pt x="5" y="21"/>
                  <a:pt x="5" y="21"/>
                  <a:pt x="5" y="21"/>
                </a:cubicBezTo>
                <a:cubicBezTo>
                  <a:pt x="5" y="21"/>
                  <a:pt x="5" y="21"/>
                  <a:pt x="5" y="21"/>
                </a:cubicBezTo>
                <a:cubicBezTo>
                  <a:pt x="5" y="22"/>
                  <a:pt x="5" y="22"/>
                  <a:pt x="5" y="22"/>
                </a:cubicBezTo>
                <a:cubicBezTo>
                  <a:pt x="6" y="23"/>
                  <a:pt x="6" y="23"/>
                  <a:pt x="6" y="23"/>
                </a:cubicBezTo>
                <a:cubicBezTo>
                  <a:pt x="7" y="23"/>
                  <a:pt x="7" y="23"/>
                  <a:pt x="7" y="23"/>
                </a:cubicBezTo>
                <a:cubicBezTo>
                  <a:pt x="7" y="24"/>
                  <a:pt x="7" y="24"/>
                  <a:pt x="7" y="24"/>
                </a:cubicBezTo>
                <a:cubicBezTo>
                  <a:pt x="7" y="24"/>
                  <a:pt x="7" y="24"/>
                  <a:pt x="7" y="24"/>
                </a:cubicBezTo>
                <a:cubicBezTo>
                  <a:pt x="7" y="25"/>
                  <a:pt x="7" y="25"/>
                  <a:pt x="7" y="25"/>
                </a:cubicBezTo>
                <a:cubicBezTo>
                  <a:pt x="8" y="25"/>
                  <a:pt x="8" y="25"/>
                  <a:pt x="8" y="25"/>
                </a:cubicBezTo>
                <a:cubicBezTo>
                  <a:pt x="9" y="26"/>
                  <a:pt x="9" y="26"/>
                  <a:pt x="9" y="26"/>
                </a:cubicBezTo>
                <a:cubicBezTo>
                  <a:pt x="10" y="26"/>
                  <a:pt x="10" y="26"/>
                  <a:pt x="10" y="26"/>
                </a:cubicBezTo>
                <a:cubicBezTo>
                  <a:pt x="11" y="27"/>
                  <a:pt x="11" y="27"/>
                  <a:pt x="11" y="27"/>
                </a:cubicBezTo>
                <a:cubicBezTo>
                  <a:pt x="11" y="27"/>
                  <a:pt x="11" y="27"/>
                  <a:pt x="11" y="27"/>
                </a:cubicBezTo>
                <a:cubicBezTo>
                  <a:pt x="12" y="27"/>
                  <a:pt x="12" y="27"/>
                  <a:pt x="12" y="27"/>
                </a:cubicBezTo>
                <a:cubicBezTo>
                  <a:pt x="12" y="28"/>
                  <a:pt x="12" y="28"/>
                  <a:pt x="12" y="28"/>
                </a:cubicBezTo>
                <a:cubicBezTo>
                  <a:pt x="11" y="28"/>
                  <a:pt x="11" y="28"/>
                  <a:pt x="11" y="28"/>
                </a:cubicBezTo>
                <a:cubicBezTo>
                  <a:pt x="11" y="28"/>
                  <a:pt x="11" y="28"/>
                  <a:pt x="11" y="28"/>
                </a:cubicBezTo>
                <a:cubicBezTo>
                  <a:pt x="11" y="30"/>
                  <a:pt x="11" y="30"/>
                  <a:pt x="11" y="30"/>
                </a:cubicBezTo>
                <a:cubicBezTo>
                  <a:pt x="11" y="30"/>
                  <a:pt x="11" y="30"/>
                  <a:pt x="11" y="30"/>
                </a:cubicBezTo>
                <a:cubicBezTo>
                  <a:pt x="12" y="31"/>
                  <a:pt x="12" y="31"/>
                  <a:pt x="12" y="31"/>
                </a:cubicBezTo>
                <a:cubicBezTo>
                  <a:pt x="11" y="31"/>
                  <a:pt x="11" y="31"/>
                  <a:pt x="11" y="31"/>
                </a:cubicBezTo>
                <a:cubicBezTo>
                  <a:pt x="11" y="31"/>
                  <a:pt x="11" y="31"/>
                  <a:pt x="11" y="31"/>
                </a:cubicBezTo>
                <a:cubicBezTo>
                  <a:pt x="10" y="32"/>
                  <a:pt x="10" y="32"/>
                  <a:pt x="10" y="32"/>
                </a:cubicBezTo>
                <a:cubicBezTo>
                  <a:pt x="10" y="33"/>
                  <a:pt x="10" y="33"/>
                  <a:pt x="10" y="33"/>
                </a:cubicBezTo>
                <a:cubicBezTo>
                  <a:pt x="9" y="33"/>
                  <a:pt x="9" y="33"/>
                  <a:pt x="9" y="33"/>
                </a:cubicBezTo>
                <a:cubicBezTo>
                  <a:pt x="9" y="34"/>
                  <a:pt x="9" y="34"/>
                  <a:pt x="9" y="34"/>
                </a:cubicBezTo>
                <a:cubicBezTo>
                  <a:pt x="9" y="35"/>
                  <a:pt x="9" y="35"/>
                  <a:pt x="9" y="35"/>
                </a:cubicBezTo>
                <a:cubicBezTo>
                  <a:pt x="8" y="35"/>
                  <a:pt x="8" y="35"/>
                  <a:pt x="8" y="35"/>
                </a:cubicBezTo>
                <a:cubicBezTo>
                  <a:pt x="8" y="36"/>
                  <a:pt x="8" y="36"/>
                  <a:pt x="8" y="36"/>
                </a:cubicBezTo>
                <a:cubicBezTo>
                  <a:pt x="8" y="36"/>
                  <a:pt x="8" y="36"/>
                  <a:pt x="8" y="36"/>
                </a:cubicBezTo>
                <a:cubicBezTo>
                  <a:pt x="8" y="37"/>
                  <a:pt x="8" y="37"/>
                  <a:pt x="8" y="37"/>
                </a:cubicBezTo>
                <a:cubicBezTo>
                  <a:pt x="8" y="38"/>
                  <a:pt x="8" y="38"/>
                  <a:pt x="8" y="38"/>
                </a:cubicBezTo>
                <a:cubicBezTo>
                  <a:pt x="7" y="38"/>
                  <a:pt x="7" y="38"/>
                  <a:pt x="7" y="38"/>
                </a:cubicBezTo>
                <a:cubicBezTo>
                  <a:pt x="7" y="39"/>
                  <a:pt x="7" y="39"/>
                  <a:pt x="7" y="39"/>
                </a:cubicBezTo>
                <a:cubicBezTo>
                  <a:pt x="8" y="40"/>
                  <a:pt x="8" y="40"/>
                  <a:pt x="8" y="40"/>
                </a:cubicBezTo>
                <a:cubicBezTo>
                  <a:pt x="9" y="41"/>
                  <a:pt x="9" y="41"/>
                  <a:pt x="9" y="41"/>
                </a:cubicBezTo>
                <a:cubicBezTo>
                  <a:pt x="10" y="41"/>
                  <a:pt x="10" y="41"/>
                  <a:pt x="10" y="41"/>
                </a:cubicBezTo>
                <a:cubicBezTo>
                  <a:pt x="10" y="42"/>
                  <a:pt x="10" y="42"/>
                  <a:pt x="10" y="42"/>
                </a:cubicBezTo>
                <a:cubicBezTo>
                  <a:pt x="11" y="42"/>
                  <a:pt x="11" y="42"/>
                  <a:pt x="11" y="42"/>
                </a:cubicBezTo>
                <a:cubicBezTo>
                  <a:pt x="11" y="43"/>
                  <a:pt x="11" y="43"/>
                  <a:pt x="11" y="43"/>
                </a:cubicBezTo>
                <a:cubicBezTo>
                  <a:pt x="12" y="43"/>
                  <a:pt x="12" y="43"/>
                  <a:pt x="12" y="43"/>
                </a:cubicBezTo>
                <a:cubicBezTo>
                  <a:pt x="12" y="44"/>
                  <a:pt x="12" y="44"/>
                  <a:pt x="12" y="44"/>
                </a:cubicBezTo>
                <a:cubicBezTo>
                  <a:pt x="12" y="45"/>
                  <a:pt x="12" y="45"/>
                  <a:pt x="12" y="45"/>
                </a:cubicBezTo>
                <a:cubicBezTo>
                  <a:pt x="13" y="45"/>
                  <a:pt x="13" y="45"/>
                  <a:pt x="13" y="45"/>
                </a:cubicBezTo>
                <a:cubicBezTo>
                  <a:pt x="13" y="46"/>
                  <a:pt x="13" y="46"/>
                  <a:pt x="13" y="46"/>
                </a:cubicBezTo>
                <a:cubicBezTo>
                  <a:pt x="14" y="46"/>
                  <a:pt x="14" y="46"/>
                  <a:pt x="14" y="46"/>
                </a:cubicBezTo>
                <a:cubicBezTo>
                  <a:pt x="14" y="46"/>
                  <a:pt x="14" y="46"/>
                  <a:pt x="14" y="46"/>
                </a:cubicBezTo>
                <a:cubicBezTo>
                  <a:pt x="15" y="47"/>
                  <a:pt x="15" y="47"/>
                  <a:pt x="15" y="47"/>
                </a:cubicBezTo>
                <a:cubicBezTo>
                  <a:pt x="16" y="47"/>
                  <a:pt x="16" y="47"/>
                  <a:pt x="16" y="47"/>
                </a:cubicBezTo>
                <a:cubicBezTo>
                  <a:pt x="17" y="48"/>
                  <a:pt x="17" y="48"/>
                  <a:pt x="17" y="48"/>
                </a:cubicBezTo>
                <a:cubicBezTo>
                  <a:pt x="18" y="48"/>
                  <a:pt x="18" y="48"/>
                  <a:pt x="18" y="48"/>
                </a:cubicBezTo>
                <a:cubicBezTo>
                  <a:pt x="18" y="49"/>
                  <a:pt x="18" y="49"/>
                  <a:pt x="18" y="49"/>
                </a:cubicBezTo>
                <a:cubicBezTo>
                  <a:pt x="19" y="49"/>
                  <a:pt x="19" y="49"/>
                  <a:pt x="19" y="49"/>
                </a:cubicBezTo>
                <a:cubicBezTo>
                  <a:pt x="20" y="50"/>
                  <a:pt x="20" y="50"/>
                  <a:pt x="20" y="50"/>
                </a:cubicBezTo>
                <a:cubicBezTo>
                  <a:pt x="20" y="51"/>
                  <a:pt x="20" y="51"/>
                  <a:pt x="20" y="51"/>
                </a:cubicBezTo>
                <a:cubicBezTo>
                  <a:pt x="21" y="52"/>
                  <a:pt x="21" y="52"/>
                  <a:pt x="21" y="52"/>
                </a:cubicBezTo>
                <a:cubicBezTo>
                  <a:pt x="21" y="53"/>
                  <a:pt x="21" y="53"/>
                  <a:pt x="21" y="53"/>
                </a:cubicBezTo>
                <a:cubicBezTo>
                  <a:pt x="21" y="54"/>
                  <a:pt x="21" y="54"/>
                  <a:pt x="21" y="54"/>
                </a:cubicBezTo>
                <a:cubicBezTo>
                  <a:pt x="21" y="55"/>
                  <a:pt x="21" y="55"/>
                  <a:pt x="21" y="55"/>
                </a:cubicBezTo>
                <a:cubicBezTo>
                  <a:pt x="21" y="56"/>
                  <a:pt x="21" y="56"/>
                  <a:pt x="21" y="56"/>
                </a:cubicBezTo>
                <a:cubicBezTo>
                  <a:pt x="21" y="57"/>
                  <a:pt x="21" y="57"/>
                  <a:pt x="21" y="57"/>
                </a:cubicBezTo>
                <a:cubicBezTo>
                  <a:pt x="21" y="58"/>
                  <a:pt x="21" y="58"/>
                  <a:pt x="21" y="58"/>
                </a:cubicBezTo>
                <a:cubicBezTo>
                  <a:pt x="21" y="58"/>
                  <a:pt x="21" y="58"/>
                  <a:pt x="21" y="58"/>
                </a:cubicBezTo>
                <a:cubicBezTo>
                  <a:pt x="22" y="59"/>
                  <a:pt x="22" y="59"/>
                  <a:pt x="22" y="59"/>
                </a:cubicBezTo>
                <a:cubicBezTo>
                  <a:pt x="22" y="59"/>
                  <a:pt x="22" y="59"/>
                  <a:pt x="22" y="59"/>
                </a:cubicBezTo>
                <a:cubicBezTo>
                  <a:pt x="23" y="60"/>
                  <a:pt x="23" y="60"/>
                  <a:pt x="23" y="60"/>
                </a:cubicBezTo>
                <a:cubicBezTo>
                  <a:pt x="23" y="61"/>
                  <a:pt x="23" y="61"/>
                  <a:pt x="23" y="61"/>
                </a:cubicBezTo>
                <a:cubicBezTo>
                  <a:pt x="23" y="61"/>
                  <a:pt x="22" y="61"/>
                  <a:pt x="23" y="61"/>
                </a:cubicBezTo>
                <a:cubicBezTo>
                  <a:pt x="23" y="62"/>
                  <a:pt x="23" y="62"/>
                  <a:pt x="23" y="62"/>
                </a:cubicBezTo>
                <a:cubicBezTo>
                  <a:pt x="24" y="63"/>
                  <a:pt x="24" y="63"/>
                  <a:pt x="24" y="63"/>
                </a:cubicBezTo>
                <a:cubicBezTo>
                  <a:pt x="25" y="64"/>
                  <a:pt x="25" y="64"/>
                  <a:pt x="25" y="64"/>
                </a:cubicBezTo>
                <a:cubicBezTo>
                  <a:pt x="25" y="64"/>
                  <a:pt x="25" y="64"/>
                  <a:pt x="25" y="64"/>
                </a:cubicBezTo>
                <a:cubicBezTo>
                  <a:pt x="27" y="64"/>
                  <a:pt x="27" y="64"/>
                  <a:pt x="27" y="64"/>
                </a:cubicBezTo>
                <a:cubicBezTo>
                  <a:pt x="27" y="64"/>
                  <a:pt x="27" y="64"/>
                  <a:pt x="27" y="64"/>
                </a:cubicBezTo>
                <a:cubicBezTo>
                  <a:pt x="27" y="64"/>
                  <a:pt x="28" y="64"/>
                  <a:pt x="28" y="64"/>
                </a:cubicBezTo>
                <a:cubicBezTo>
                  <a:pt x="28" y="63"/>
                  <a:pt x="28" y="63"/>
                  <a:pt x="28" y="63"/>
                </a:cubicBezTo>
                <a:cubicBezTo>
                  <a:pt x="28" y="62"/>
                  <a:pt x="28" y="62"/>
                  <a:pt x="28" y="62"/>
                </a:cubicBezTo>
                <a:cubicBezTo>
                  <a:pt x="28" y="61"/>
                  <a:pt x="28" y="61"/>
                  <a:pt x="28" y="61"/>
                </a:cubicBezTo>
                <a:cubicBezTo>
                  <a:pt x="29" y="61"/>
                  <a:pt x="29" y="61"/>
                  <a:pt x="29" y="61"/>
                </a:cubicBezTo>
                <a:cubicBezTo>
                  <a:pt x="29" y="61"/>
                  <a:pt x="29" y="61"/>
                  <a:pt x="29" y="61"/>
                </a:cubicBezTo>
                <a:cubicBezTo>
                  <a:pt x="29" y="62"/>
                  <a:pt x="29" y="62"/>
                  <a:pt x="29" y="62"/>
                </a:cubicBezTo>
                <a:cubicBezTo>
                  <a:pt x="29" y="63"/>
                  <a:pt x="29" y="63"/>
                  <a:pt x="29" y="63"/>
                </a:cubicBezTo>
                <a:cubicBezTo>
                  <a:pt x="30" y="63"/>
                  <a:pt x="30" y="63"/>
                  <a:pt x="30" y="63"/>
                </a:cubicBezTo>
                <a:cubicBezTo>
                  <a:pt x="31" y="63"/>
                  <a:pt x="31" y="63"/>
                  <a:pt x="31" y="63"/>
                </a:cubicBezTo>
                <a:cubicBezTo>
                  <a:pt x="32" y="64"/>
                  <a:pt x="32" y="64"/>
                  <a:pt x="32" y="64"/>
                </a:cubicBezTo>
                <a:cubicBezTo>
                  <a:pt x="33" y="64"/>
                  <a:pt x="33" y="64"/>
                  <a:pt x="33" y="64"/>
                </a:cubicBezTo>
                <a:cubicBezTo>
                  <a:pt x="33" y="63"/>
                  <a:pt x="33" y="63"/>
                  <a:pt x="33" y="63"/>
                </a:cubicBezTo>
                <a:cubicBezTo>
                  <a:pt x="34" y="63"/>
                  <a:pt x="34" y="63"/>
                  <a:pt x="34" y="63"/>
                </a:cubicBezTo>
                <a:cubicBezTo>
                  <a:pt x="34" y="63"/>
                  <a:pt x="34" y="63"/>
                  <a:pt x="34" y="63"/>
                </a:cubicBezTo>
                <a:cubicBezTo>
                  <a:pt x="35" y="64"/>
                  <a:pt x="35" y="64"/>
                  <a:pt x="35" y="64"/>
                </a:cubicBezTo>
                <a:cubicBezTo>
                  <a:pt x="35" y="65"/>
                  <a:pt x="35" y="65"/>
                  <a:pt x="35" y="65"/>
                </a:cubicBezTo>
                <a:cubicBezTo>
                  <a:pt x="36" y="66"/>
                  <a:pt x="36" y="66"/>
                  <a:pt x="36" y="66"/>
                </a:cubicBezTo>
                <a:cubicBezTo>
                  <a:pt x="36" y="66"/>
                  <a:pt x="36" y="66"/>
                  <a:pt x="36" y="66"/>
                </a:cubicBezTo>
                <a:cubicBezTo>
                  <a:pt x="37" y="67"/>
                  <a:pt x="37" y="67"/>
                  <a:pt x="37" y="67"/>
                </a:cubicBezTo>
                <a:cubicBezTo>
                  <a:pt x="38" y="68"/>
                  <a:pt x="38" y="68"/>
                  <a:pt x="38" y="68"/>
                </a:cubicBezTo>
                <a:cubicBezTo>
                  <a:pt x="38" y="69"/>
                  <a:pt x="38" y="69"/>
                  <a:pt x="38" y="69"/>
                </a:cubicBezTo>
                <a:cubicBezTo>
                  <a:pt x="39" y="71"/>
                  <a:pt x="39" y="71"/>
                  <a:pt x="39" y="71"/>
                </a:cubicBezTo>
                <a:cubicBezTo>
                  <a:pt x="40" y="71"/>
                  <a:pt x="40" y="71"/>
                  <a:pt x="40" y="71"/>
                </a:cubicBezTo>
                <a:cubicBezTo>
                  <a:pt x="40" y="72"/>
                  <a:pt x="40" y="72"/>
                  <a:pt x="40" y="72"/>
                </a:cubicBezTo>
                <a:cubicBezTo>
                  <a:pt x="40" y="73"/>
                  <a:pt x="40" y="73"/>
                  <a:pt x="40" y="73"/>
                </a:cubicBezTo>
                <a:cubicBezTo>
                  <a:pt x="41" y="75"/>
                  <a:pt x="41" y="75"/>
                  <a:pt x="41" y="75"/>
                </a:cubicBezTo>
                <a:cubicBezTo>
                  <a:pt x="42" y="76"/>
                  <a:pt x="42" y="76"/>
                  <a:pt x="42" y="76"/>
                </a:cubicBezTo>
                <a:cubicBezTo>
                  <a:pt x="42" y="77"/>
                  <a:pt x="42" y="77"/>
                  <a:pt x="42" y="77"/>
                </a:cubicBezTo>
                <a:cubicBezTo>
                  <a:pt x="42" y="78"/>
                  <a:pt x="42" y="78"/>
                  <a:pt x="42" y="78"/>
                </a:cubicBezTo>
                <a:cubicBezTo>
                  <a:pt x="43" y="78"/>
                  <a:pt x="43" y="78"/>
                  <a:pt x="43" y="78"/>
                </a:cubicBezTo>
                <a:cubicBezTo>
                  <a:pt x="45" y="78"/>
                  <a:pt x="45" y="78"/>
                  <a:pt x="45" y="78"/>
                </a:cubicBezTo>
                <a:cubicBezTo>
                  <a:pt x="46" y="78"/>
                  <a:pt x="46" y="78"/>
                  <a:pt x="46" y="78"/>
                </a:cubicBezTo>
                <a:cubicBezTo>
                  <a:pt x="47" y="79"/>
                  <a:pt x="47" y="79"/>
                  <a:pt x="47" y="79"/>
                </a:cubicBezTo>
                <a:cubicBezTo>
                  <a:pt x="48" y="80"/>
                  <a:pt x="48" y="80"/>
                  <a:pt x="48" y="80"/>
                </a:cubicBezTo>
                <a:cubicBezTo>
                  <a:pt x="49" y="81"/>
                  <a:pt x="49" y="81"/>
                  <a:pt x="49" y="81"/>
                </a:cubicBezTo>
                <a:cubicBezTo>
                  <a:pt x="50" y="81"/>
                  <a:pt x="50" y="81"/>
                  <a:pt x="50" y="81"/>
                </a:cubicBezTo>
                <a:cubicBezTo>
                  <a:pt x="52" y="82"/>
                  <a:pt x="52" y="82"/>
                  <a:pt x="52" y="82"/>
                </a:cubicBezTo>
                <a:cubicBezTo>
                  <a:pt x="53" y="83"/>
                  <a:pt x="53" y="83"/>
                  <a:pt x="53" y="83"/>
                </a:cubicBezTo>
                <a:cubicBezTo>
                  <a:pt x="54" y="84"/>
                  <a:pt x="54" y="84"/>
                  <a:pt x="54" y="84"/>
                </a:cubicBezTo>
                <a:cubicBezTo>
                  <a:pt x="55" y="85"/>
                  <a:pt x="55" y="85"/>
                  <a:pt x="55" y="85"/>
                </a:cubicBezTo>
                <a:cubicBezTo>
                  <a:pt x="57" y="85"/>
                  <a:pt x="57" y="85"/>
                  <a:pt x="57" y="85"/>
                </a:cubicBezTo>
                <a:cubicBezTo>
                  <a:pt x="58" y="85"/>
                  <a:pt x="58" y="85"/>
                  <a:pt x="58" y="85"/>
                </a:cubicBezTo>
                <a:cubicBezTo>
                  <a:pt x="60" y="86"/>
                  <a:pt x="60" y="86"/>
                  <a:pt x="60" y="86"/>
                </a:cubicBezTo>
                <a:cubicBezTo>
                  <a:pt x="60" y="86"/>
                  <a:pt x="60" y="86"/>
                  <a:pt x="60" y="86"/>
                </a:cubicBezTo>
                <a:cubicBezTo>
                  <a:pt x="62" y="86"/>
                  <a:pt x="62" y="86"/>
                  <a:pt x="62" y="86"/>
                </a:cubicBezTo>
                <a:cubicBezTo>
                  <a:pt x="62" y="86"/>
                  <a:pt x="62" y="86"/>
                  <a:pt x="62" y="86"/>
                </a:cubicBezTo>
                <a:cubicBezTo>
                  <a:pt x="64" y="85"/>
                  <a:pt x="64" y="85"/>
                  <a:pt x="64" y="85"/>
                </a:cubicBezTo>
                <a:cubicBezTo>
                  <a:pt x="65" y="85"/>
                  <a:pt x="65" y="85"/>
                  <a:pt x="65" y="85"/>
                </a:cubicBezTo>
                <a:cubicBezTo>
                  <a:pt x="65" y="85"/>
                  <a:pt x="65" y="85"/>
                  <a:pt x="65" y="85"/>
                </a:cubicBezTo>
                <a:cubicBezTo>
                  <a:pt x="66" y="85"/>
                  <a:pt x="66" y="85"/>
                  <a:pt x="66" y="85"/>
                </a:cubicBezTo>
                <a:cubicBezTo>
                  <a:pt x="67" y="84"/>
                  <a:pt x="67" y="84"/>
                  <a:pt x="67" y="84"/>
                </a:cubicBezTo>
                <a:cubicBezTo>
                  <a:pt x="68" y="83"/>
                  <a:pt x="68" y="83"/>
                  <a:pt x="68" y="83"/>
                </a:cubicBezTo>
                <a:cubicBezTo>
                  <a:pt x="69" y="83"/>
                  <a:pt x="69" y="83"/>
                  <a:pt x="69" y="83"/>
                </a:cubicBezTo>
                <a:cubicBezTo>
                  <a:pt x="70" y="82"/>
                  <a:pt x="70" y="82"/>
                  <a:pt x="70" y="82"/>
                </a:cubicBezTo>
                <a:cubicBezTo>
                  <a:pt x="72" y="82"/>
                  <a:pt x="72" y="82"/>
                  <a:pt x="72" y="82"/>
                </a:cubicBezTo>
                <a:cubicBezTo>
                  <a:pt x="73" y="82"/>
                  <a:pt x="73" y="82"/>
                  <a:pt x="73" y="82"/>
                </a:cubicBezTo>
                <a:cubicBezTo>
                  <a:pt x="74" y="83"/>
                  <a:pt x="74" y="83"/>
                  <a:pt x="74" y="83"/>
                </a:cubicBezTo>
                <a:cubicBezTo>
                  <a:pt x="75" y="84"/>
                  <a:pt x="75" y="84"/>
                  <a:pt x="75" y="84"/>
                </a:cubicBezTo>
                <a:cubicBezTo>
                  <a:pt x="75" y="86"/>
                  <a:pt x="75" y="86"/>
                  <a:pt x="75" y="86"/>
                </a:cubicBezTo>
                <a:cubicBezTo>
                  <a:pt x="75" y="87"/>
                  <a:pt x="75" y="87"/>
                  <a:pt x="75" y="87"/>
                </a:cubicBezTo>
                <a:cubicBezTo>
                  <a:pt x="76" y="88"/>
                  <a:pt x="76" y="88"/>
                  <a:pt x="76" y="88"/>
                </a:cubicBezTo>
                <a:cubicBezTo>
                  <a:pt x="76" y="89"/>
                  <a:pt x="76" y="89"/>
                  <a:pt x="76" y="89"/>
                </a:cubicBezTo>
                <a:cubicBezTo>
                  <a:pt x="77" y="90"/>
                  <a:pt x="77" y="90"/>
                  <a:pt x="77" y="90"/>
                </a:cubicBezTo>
                <a:cubicBezTo>
                  <a:pt x="78" y="91"/>
                  <a:pt x="78" y="91"/>
                  <a:pt x="78" y="91"/>
                </a:cubicBezTo>
                <a:cubicBezTo>
                  <a:pt x="80" y="92"/>
                  <a:pt x="80" y="92"/>
                  <a:pt x="80" y="92"/>
                </a:cubicBezTo>
                <a:cubicBezTo>
                  <a:pt x="81" y="92"/>
                  <a:pt x="81" y="92"/>
                  <a:pt x="81" y="92"/>
                </a:cubicBezTo>
                <a:cubicBezTo>
                  <a:pt x="82" y="92"/>
                  <a:pt x="82" y="92"/>
                  <a:pt x="82" y="92"/>
                </a:cubicBezTo>
                <a:cubicBezTo>
                  <a:pt x="83" y="92"/>
                  <a:pt x="83" y="92"/>
                  <a:pt x="83" y="92"/>
                </a:cubicBezTo>
                <a:cubicBezTo>
                  <a:pt x="84" y="92"/>
                  <a:pt x="84" y="92"/>
                  <a:pt x="84" y="92"/>
                </a:cubicBezTo>
                <a:cubicBezTo>
                  <a:pt x="85" y="92"/>
                  <a:pt x="85" y="92"/>
                  <a:pt x="85" y="92"/>
                </a:cubicBezTo>
                <a:cubicBezTo>
                  <a:pt x="86" y="93"/>
                  <a:pt x="86" y="93"/>
                  <a:pt x="86" y="93"/>
                </a:cubicBezTo>
                <a:cubicBezTo>
                  <a:pt x="87" y="93"/>
                  <a:pt x="87" y="93"/>
                  <a:pt x="87" y="93"/>
                </a:cubicBezTo>
                <a:cubicBezTo>
                  <a:pt x="87" y="93"/>
                  <a:pt x="87" y="93"/>
                  <a:pt x="87" y="93"/>
                </a:cubicBezTo>
                <a:cubicBezTo>
                  <a:pt x="88" y="93"/>
                  <a:pt x="88" y="93"/>
                  <a:pt x="88" y="93"/>
                </a:cubicBezTo>
                <a:cubicBezTo>
                  <a:pt x="89" y="93"/>
                  <a:pt x="89" y="93"/>
                  <a:pt x="89" y="93"/>
                </a:cubicBezTo>
                <a:cubicBezTo>
                  <a:pt x="89" y="93"/>
                  <a:pt x="89" y="93"/>
                  <a:pt x="89" y="93"/>
                </a:cubicBezTo>
                <a:cubicBezTo>
                  <a:pt x="90" y="93"/>
                  <a:pt x="90" y="93"/>
                  <a:pt x="90" y="93"/>
                </a:cubicBezTo>
                <a:cubicBezTo>
                  <a:pt x="91" y="93"/>
                  <a:pt x="91" y="93"/>
                  <a:pt x="91" y="93"/>
                </a:cubicBezTo>
                <a:cubicBezTo>
                  <a:pt x="92" y="93"/>
                  <a:pt x="92" y="93"/>
                  <a:pt x="92" y="93"/>
                </a:cubicBezTo>
                <a:cubicBezTo>
                  <a:pt x="93" y="93"/>
                  <a:pt x="93" y="93"/>
                  <a:pt x="93" y="93"/>
                </a:cubicBezTo>
                <a:cubicBezTo>
                  <a:pt x="94" y="93"/>
                  <a:pt x="94" y="93"/>
                  <a:pt x="94" y="93"/>
                </a:cubicBezTo>
                <a:cubicBezTo>
                  <a:pt x="95" y="93"/>
                  <a:pt x="95" y="93"/>
                  <a:pt x="95" y="93"/>
                </a:cubicBezTo>
                <a:cubicBezTo>
                  <a:pt x="95" y="93"/>
                  <a:pt x="95" y="93"/>
                  <a:pt x="95" y="93"/>
                </a:cubicBezTo>
                <a:cubicBezTo>
                  <a:pt x="96" y="94"/>
                  <a:pt x="96" y="94"/>
                  <a:pt x="96" y="94"/>
                </a:cubicBezTo>
                <a:cubicBezTo>
                  <a:pt x="96" y="94"/>
                  <a:pt x="96" y="94"/>
                  <a:pt x="96" y="94"/>
                </a:cubicBezTo>
                <a:cubicBezTo>
                  <a:pt x="97" y="94"/>
                  <a:pt x="97" y="94"/>
                  <a:pt x="97" y="94"/>
                </a:cubicBezTo>
                <a:cubicBezTo>
                  <a:pt x="98" y="95"/>
                  <a:pt x="98" y="95"/>
                  <a:pt x="98" y="95"/>
                </a:cubicBezTo>
                <a:cubicBezTo>
                  <a:pt x="100" y="95"/>
                  <a:pt x="100" y="95"/>
                  <a:pt x="100" y="95"/>
                </a:cubicBezTo>
                <a:cubicBezTo>
                  <a:pt x="100" y="95"/>
                  <a:pt x="100" y="95"/>
                  <a:pt x="100" y="95"/>
                </a:cubicBezTo>
                <a:cubicBezTo>
                  <a:pt x="101" y="95"/>
                  <a:pt x="101" y="95"/>
                  <a:pt x="101" y="95"/>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8" name="Freeform 14">
            <a:extLst>
              <a:ext uri="{FF2B5EF4-FFF2-40B4-BE49-F238E27FC236}">
                <a16:creationId xmlns:a16="http://schemas.microsoft.com/office/drawing/2014/main" id="{70F49BAF-F5DE-40C6-92A0-1C4F2134D141}"/>
              </a:ext>
            </a:extLst>
          </p:cNvPr>
          <p:cNvSpPr>
            <a:spLocks/>
          </p:cNvSpPr>
          <p:nvPr userDrawn="1"/>
        </p:nvSpPr>
        <p:spPr bwMode="auto">
          <a:xfrm>
            <a:off x="5735242" y="3905250"/>
            <a:ext cx="30956" cy="14288"/>
          </a:xfrm>
          <a:custGeom>
            <a:avLst/>
            <a:gdLst>
              <a:gd name="T0" fmla="*/ 0 w 6"/>
              <a:gd name="T1" fmla="*/ 2 h 2"/>
              <a:gd name="T2" fmla="*/ 2 w 6"/>
              <a:gd name="T3" fmla="*/ 1 h 2"/>
              <a:gd name="T4" fmla="*/ 2 w 6"/>
              <a:gd name="T5" fmla="*/ 0 h 2"/>
              <a:gd name="T6" fmla="*/ 3 w 6"/>
              <a:gd name="T7" fmla="*/ 0 h 2"/>
              <a:gd name="T8" fmla="*/ 4 w 6"/>
              <a:gd name="T9" fmla="*/ 0 h 2"/>
              <a:gd name="T10" fmla="*/ 6 w 6"/>
              <a:gd name="T11" fmla="*/ 0 h 2"/>
              <a:gd name="T12" fmla="*/ 5 w 6"/>
              <a:gd name="T13" fmla="*/ 0 h 2"/>
              <a:gd name="T14" fmla="*/ 5 w 6"/>
              <a:gd name="T15" fmla="*/ 0 h 2"/>
              <a:gd name="T16" fmla="*/ 4 w 6"/>
              <a:gd name="T17" fmla="*/ 1 h 2"/>
              <a:gd name="T18" fmla="*/ 3 w 6"/>
              <a:gd name="T19" fmla="*/ 1 h 2"/>
              <a:gd name="T20" fmla="*/ 2 w 6"/>
              <a:gd name="T21" fmla="*/ 1 h 2"/>
              <a:gd name="T22" fmla="*/ 2 w 6"/>
              <a:gd name="T23" fmla="*/ 2 h 2"/>
              <a:gd name="T24" fmla="*/ 1 w 6"/>
              <a:gd name="T25" fmla="*/ 2 h 2"/>
              <a:gd name="T26" fmla="*/ 0 w 6"/>
              <a:gd name="T27" fmla="*/ 2 h 2"/>
              <a:gd name="T28" fmla="*/ 0 w 6"/>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2"/>
                </a:moveTo>
                <a:cubicBezTo>
                  <a:pt x="2" y="1"/>
                  <a:pt x="2" y="1"/>
                  <a:pt x="2" y="1"/>
                </a:cubicBezTo>
                <a:cubicBezTo>
                  <a:pt x="2" y="0"/>
                  <a:pt x="2" y="0"/>
                  <a:pt x="2" y="0"/>
                </a:cubicBezTo>
                <a:cubicBezTo>
                  <a:pt x="3" y="0"/>
                  <a:pt x="3" y="0"/>
                  <a:pt x="3" y="0"/>
                </a:cubicBezTo>
                <a:cubicBezTo>
                  <a:pt x="4" y="0"/>
                  <a:pt x="4" y="0"/>
                  <a:pt x="4" y="0"/>
                </a:cubicBezTo>
                <a:cubicBezTo>
                  <a:pt x="6" y="0"/>
                  <a:pt x="6" y="0"/>
                  <a:pt x="6" y="0"/>
                </a:cubicBezTo>
                <a:cubicBezTo>
                  <a:pt x="5" y="0"/>
                  <a:pt x="5" y="0"/>
                  <a:pt x="5" y="0"/>
                </a:cubicBezTo>
                <a:cubicBezTo>
                  <a:pt x="5" y="0"/>
                  <a:pt x="5" y="0"/>
                  <a:pt x="5" y="0"/>
                </a:cubicBezTo>
                <a:cubicBezTo>
                  <a:pt x="4" y="0"/>
                  <a:pt x="4" y="1"/>
                  <a:pt x="4" y="1"/>
                </a:cubicBezTo>
                <a:cubicBezTo>
                  <a:pt x="3" y="1"/>
                  <a:pt x="3" y="1"/>
                  <a:pt x="3" y="1"/>
                </a:cubicBezTo>
                <a:cubicBezTo>
                  <a:pt x="2" y="1"/>
                  <a:pt x="2" y="1"/>
                  <a:pt x="2" y="1"/>
                </a:cubicBezTo>
                <a:cubicBezTo>
                  <a:pt x="2" y="2"/>
                  <a:pt x="2" y="2"/>
                  <a:pt x="2" y="2"/>
                </a:cubicBezTo>
                <a:cubicBezTo>
                  <a:pt x="1" y="2"/>
                  <a:pt x="1" y="2"/>
                  <a:pt x="1" y="2"/>
                </a:cubicBezTo>
                <a:cubicBezTo>
                  <a:pt x="1" y="2"/>
                  <a:pt x="1" y="2"/>
                  <a:pt x="0" y="2"/>
                </a:cubicBezTo>
                <a:cubicBezTo>
                  <a:pt x="0" y="2"/>
                  <a:pt x="0" y="2"/>
                  <a:pt x="0" y="2"/>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89" name="Freeform 15">
            <a:extLst>
              <a:ext uri="{FF2B5EF4-FFF2-40B4-BE49-F238E27FC236}">
                <a16:creationId xmlns:a16="http://schemas.microsoft.com/office/drawing/2014/main" id="{34CE1841-D3AA-4429-A202-546874FA8ADF}"/>
              </a:ext>
            </a:extLst>
          </p:cNvPr>
          <p:cNvSpPr>
            <a:spLocks/>
          </p:cNvSpPr>
          <p:nvPr userDrawn="1"/>
        </p:nvSpPr>
        <p:spPr bwMode="auto">
          <a:xfrm>
            <a:off x="5735242" y="3905250"/>
            <a:ext cx="30956" cy="14288"/>
          </a:xfrm>
          <a:custGeom>
            <a:avLst/>
            <a:gdLst>
              <a:gd name="T0" fmla="*/ 0 w 6"/>
              <a:gd name="T1" fmla="*/ 2 h 2"/>
              <a:gd name="T2" fmla="*/ 2 w 6"/>
              <a:gd name="T3" fmla="*/ 1 h 2"/>
              <a:gd name="T4" fmla="*/ 2 w 6"/>
              <a:gd name="T5" fmla="*/ 0 h 2"/>
              <a:gd name="T6" fmla="*/ 3 w 6"/>
              <a:gd name="T7" fmla="*/ 0 h 2"/>
              <a:gd name="T8" fmla="*/ 4 w 6"/>
              <a:gd name="T9" fmla="*/ 0 h 2"/>
              <a:gd name="T10" fmla="*/ 6 w 6"/>
              <a:gd name="T11" fmla="*/ 0 h 2"/>
              <a:gd name="T12" fmla="*/ 5 w 6"/>
              <a:gd name="T13" fmla="*/ 0 h 2"/>
              <a:gd name="T14" fmla="*/ 5 w 6"/>
              <a:gd name="T15" fmla="*/ 0 h 2"/>
              <a:gd name="T16" fmla="*/ 4 w 6"/>
              <a:gd name="T17" fmla="*/ 1 h 2"/>
              <a:gd name="T18" fmla="*/ 3 w 6"/>
              <a:gd name="T19" fmla="*/ 1 h 2"/>
              <a:gd name="T20" fmla="*/ 2 w 6"/>
              <a:gd name="T21" fmla="*/ 1 h 2"/>
              <a:gd name="T22" fmla="*/ 2 w 6"/>
              <a:gd name="T23" fmla="*/ 2 h 2"/>
              <a:gd name="T24" fmla="*/ 1 w 6"/>
              <a:gd name="T25" fmla="*/ 2 h 2"/>
              <a:gd name="T26" fmla="*/ 0 w 6"/>
              <a:gd name="T27" fmla="*/ 2 h 2"/>
              <a:gd name="T28" fmla="*/ 0 w 6"/>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2"/>
                </a:moveTo>
                <a:cubicBezTo>
                  <a:pt x="2" y="1"/>
                  <a:pt x="2" y="1"/>
                  <a:pt x="2" y="1"/>
                </a:cubicBezTo>
                <a:cubicBezTo>
                  <a:pt x="2" y="0"/>
                  <a:pt x="2" y="0"/>
                  <a:pt x="2" y="0"/>
                </a:cubicBezTo>
                <a:cubicBezTo>
                  <a:pt x="3" y="0"/>
                  <a:pt x="3" y="0"/>
                  <a:pt x="3" y="0"/>
                </a:cubicBezTo>
                <a:cubicBezTo>
                  <a:pt x="4" y="0"/>
                  <a:pt x="4" y="0"/>
                  <a:pt x="4" y="0"/>
                </a:cubicBezTo>
                <a:cubicBezTo>
                  <a:pt x="6" y="0"/>
                  <a:pt x="6" y="0"/>
                  <a:pt x="6" y="0"/>
                </a:cubicBezTo>
                <a:cubicBezTo>
                  <a:pt x="5" y="0"/>
                  <a:pt x="5" y="0"/>
                  <a:pt x="5" y="0"/>
                </a:cubicBezTo>
                <a:cubicBezTo>
                  <a:pt x="5" y="0"/>
                  <a:pt x="5" y="0"/>
                  <a:pt x="5" y="0"/>
                </a:cubicBezTo>
                <a:cubicBezTo>
                  <a:pt x="4" y="0"/>
                  <a:pt x="4" y="1"/>
                  <a:pt x="4" y="1"/>
                </a:cubicBezTo>
                <a:cubicBezTo>
                  <a:pt x="3" y="1"/>
                  <a:pt x="3" y="1"/>
                  <a:pt x="3" y="1"/>
                </a:cubicBezTo>
                <a:cubicBezTo>
                  <a:pt x="2" y="1"/>
                  <a:pt x="2" y="1"/>
                  <a:pt x="2" y="1"/>
                </a:cubicBezTo>
                <a:cubicBezTo>
                  <a:pt x="2" y="2"/>
                  <a:pt x="2" y="2"/>
                  <a:pt x="2" y="2"/>
                </a:cubicBezTo>
                <a:cubicBezTo>
                  <a:pt x="1" y="2"/>
                  <a:pt x="1" y="2"/>
                  <a:pt x="1" y="2"/>
                </a:cubicBezTo>
                <a:cubicBezTo>
                  <a:pt x="1" y="2"/>
                  <a:pt x="1" y="2"/>
                  <a:pt x="0" y="2"/>
                </a:cubicBezTo>
                <a:cubicBezTo>
                  <a:pt x="0" y="2"/>
                  <a:pt x="0" y="2"/>
                  <a:pt x="0"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590" name="Freeform 16">
            <a:extLst>
              <a:ext uri="{FF2B5EF4-FFF2-40B4-BE49-F238E27FC236}">
                <a16:creationId xmlns:a16="http://schemas.microsoft.com/office/drawing/2014/main" id="{46BA9443-40E8-41AC-910E-9F8B5C4DB34C}"/>
              </a:ext>
            </a:extLst>
          </p:cNvPr>
          <p:cNvSpPr>
            <a:spLocks/>
          </p:cNvSpPr>
          <p:nvPr userDrawn="1"/>
        </p:nvSpPr>
        <p:spPr bwMode="auto">
          <a:xfrm>
            <a:off x="5593557" y="3940175"/>
            <a:ext cx="4763" cy="7938"/>
          </a:xfrm>
          <a:custGeom>
            <a:avLst/>
            <a:gdLst>
              <a:gd name="T0" fmla="*/ 0 w 4"/>
              <a:gd name="T1" fmla="*/ 5 h 5"/>
              <a:gd name="T2" fmla="*/ 0 w 4"/>
              <a:gd name="T3" fmla="*/ 0 h 5"/>
              <a:gd name="T4" fmla="*/ 0 w 4"/>
              <a:gd name="T5" fmla="*/ 0 h 5"/>
              <a:gd name="T6" fmla="*/ 4 w 4"/>
              <a:gd name="T7" fmla="*/ 0 h 5"/>
              <a:gd name="T8" fmla="*/ 4 w 4"/>
              <a:gd name="T9" fmla="*/ 5 h 5"/>
              <a:gd name="T10" fmla="*/ 0 w 4"/>
              <a:gd name="T11" fmla="*/ 5 h 5"/>
              <a:gd name="T12" fmla="*/ 0 w 4"/>
              <a:gd name="T13" fmla="*/ 5 h 5"/>
              <a:gd name="T14" fmla="*/ 0 w 4"/>
              <a:gd name="T15" fmla="*/ 5 h 5"/>
              <a:gd name="T16" fmla="*/ 0 w 4"/>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5"/>
                </a:moveTo>
                <a:lnTo>
                  <a:pt x="0" y="0"/>
                </a:lnTo>
                <a:lnTo>
                  <a:pt x="0" y="0"/>
                </a:lnTo>
                <a:lnTo>
                  <a:pt x="4" y="0"/>
                </a:lnTo>
                <a:lnTo>
                  <a:pt x="4" y="5"/>
                </a:lnTo>
                <a:lnTo>
                  <a:pt x="0" y="5"/>
                </a:lnTo>
                <a:lnTo>
                  <a:pt x="0" y="5"/>
                </a:lnTo>
                <a:lnTo>
                  <a:pt x="0" y="5"/>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91" name="Freeform 17">
            <a:extLst>
              <a:ext uri="{FF2B5EF4-FFF2-40B4-BE49-F238E27FC236}">
                <a16:creationId xmlns:a16="http://schemas.microsoft.com/office/drawing/2014/main" id="{A12C7BEE-E4C8-49D4-8512-5CE8186CA386}"/>
              </a:ext>
            </a:extLst>
          </p:cNvPr>
          <p:cNvSpPr>
            <a:spLocks/>
          </p:cNvSpPr>
          <p:nvPr userDrawn="1"/>
        </p:nvSpPr>
        <p:spPr bwMode="auto">
          <a:xfrm>
            <a:off x="5248276" y="3425825"/>
            <a:ext cx="284560" cy="381000"/>
          </a:xfrm>
          <a:custGeom>
            <a:avLst/>
            <a:gdLst>
              <a:gd name="T0" fmla="*/ 54 w 56"/>
              <a:gd name="T1" fmla="*/ 45 h 54"/>
              <a:gd name="T2" fmla="*/ 53 w 56"/>
              <a:gd name="T3" fmla="*/ 43 h 54"/>
              <a:gd name="T4" fmla="*/ 52 w 56"/>
              <a:gd name="T5" fmla="*/ 42 h 54"/>
              <a:gd name="T6" fmla="*/ 52 w 56"/>
              <a:gd name="T7" fmla="*/ 39 h 54"/>
              <a:gd name="T8" fmla="*/ 52 w 56"/>
              <a:gd name="T9" fmla="*/ 36 h 54"/>
              <a:gd name="T10" fmla="*/ 50 w 56"/>
              <a:gd name="T11" fmla="*/ 33 h 54"/>
              <a:gd name="T12" fmla="*/ 48 w 56"/>
              <a:gd name="T13" fmla="*/ 32 h 54"/>
              <a:gd name="T14" fmla="*/ 45 w 56"/>
              <a:gd name="T15" fmla="*/ 30 h 54"/>
              <a:gd name="T16" fmla="*/ 44 w 56"/>
              <a:gd name="T17" fmla="*/ 29 h 54"/>
              <a:gd name="T18" fmla="*/ 43 w 56"/>
              <a:gd name="T19" fmla="*/ 27 h 54"/>
              <a:gd name="T20" fmla="*/ 41 w 56"/>
              <a:gd name="T21" fmla="*/ 26 h 54"/>
              <a:gd name="T22" fmla="*/ 39 w 56"/>
              <a:gd name="T23" fmla="*/ 24 h 54"/>
              <a:gd name="T24" fmla="*/ 39 w 56"/>
              <a:gd name="T25" fmla="*/ 22 h 54"/>
              <a:gd name="T26" fmla="*/ 39 w 56"/>
              <a:gd name="T27" fmla="*/ 20 h 54"/>
              <a:gd name="T28" fmla="*/ 40 w 56"/>
              <a:gd name="T29" fmla="*/ 18 h 54"/>
              <a:gd name="T30" fmla="*/ 41 w 56"/>
              <a:gd name="T31" fmla="*/ 16 h 54"/>
              <a:gd name="T32" fmla="*/ 43 w 56"/>
              <a:gd name="T33" fmla="*/ 15 h 54"/>
              <a:gd name="T34" fmla="*/ 42 w 56"/>
              <a:gd name="T35" fmla="*/ 12 h 54"/>
              <a:gd name="T36" fmla="*/ 43 w 56"/>
              <a:gd name="T37" fmla="*/ 11 h 54"/>
              <a:gd name="T38" fmla="*/ 41 w 56"/>
              <a:gd name="T39" fmla="*/ 10 h 54"/>
              <a:gd name="T40" fmla="*/ 38 w 56"/>
              <a:gd name="T41" fmla="*/ 9 h 54"/>
              <a:gd name="T42" fmla="*/ 38 w 56"/>
              <a:gd name="T43" fmla="*/ 7 h 54"/>
              <a:gd name="T44" fmla="*/ 36 w 56"/>
              <a:gd name="T45" fmla="*/ 5 h 54"/>
              <a:gd name="T46" fmla="*/ 35 w 56"/>
              <a:gd name="T47" fmla="*/ 4 h 54"/>
              <a:gd name="T48" fmla="*/ 35 w 56"/>
              <a:gd name="T49" fmla="*/ 2 h 54"/>
              <a:gd name="T50" fmla="*/ 32 w 56"/>
              <a:gd name="T51" fmla="*/ 3 h 54"/>
              <a:gd name="T52" fmla="*/ 31 w 56"/>
              <a:gd name="T53" fmla="*/ 1 h 54"/>
              <a:gd name="T54" fmla="*/ 29 w 56"/>
              <a:gd name="T55" fmla="*/ 1 h 54"/>
              <a:gd name="T56" fmla="*/ 26 w 56"/>
              <a:gd name="T57" fmla="*/ 1 h 54"/>
              <a:gd name="T58" fmla="*/ 23 w 56"/>
              <a:gd name="T59" fmla="*/ 0 h 54"/>
              <a:gd name="T60" fmla="*/ 21 w 56"/>
              <a:gd name="T61" fmla="*/ 2 h 54"/>
              <a:gd name="T62" fmla="*/ 20 w 56"/>
              <a:gd name="T63" fmla="*/ 4 h 54"/>
              <a:gd name="T64" fmla="*/ 18 w 56"/>
              <a:gd name="T65" fmla="*/ 5 h 54"/>
              <a:gd name="T66" fmla="*/ 15 w 56"/>
              <a:gd name="T67" fmla="*/ 6 h 54"/>
              <a:gd name="T68" fmla="*/ 15 w 56"/>
              <a:gd name="T69" fmla="*/ 8 h 54"/>
              <a:gd name="T70" fmla="*/ 15 w 56"/>
              <a:gd name="T71" fmla="*/ 10 h 54"/>
              <a:gd name="T72" fmla="*/ 15 w 56"/>
              <a:gd name="T73" fmla="*/ 11 h 54"/>
              <a:gd name="T74" fmla="*/ 14 w 56"/>
              <a:gd name="T75" fmla="*/ 13 h 54"/>
              <a:gd name="T76" fmla="*/ 14 w 56"/>
              <a:gd name="T77" fmla="*/ 18 h 54"/>
              <a:gd name="T78" fmla="*/ 12 w 56"/>
              <a:gd name="T79" fmla="*/ 20 h 54"/>
              <a:gd name="T80" fmla="*/ 1 w 56"/>
              <a:gd name="T81" fmla="*/ 32 h 54"/>
              <a:gd name="T82" fmla="*/ 2 w 56"/>
              <a:gd name="T83" fmla="*/ 33 h 54"/>
              <a:gd name="T84" fmla="*/ 3 w 56"/>
              <a:gd name="T85" fmla="*/ 35 h 54"/>
              <a:gd name="T86" fmla="*/ 6 w 56"/>
              <a:gd name="T87" fmla="*/ 35 h 54"/>
              <a:gd name="T88" fmla="*/ 12 w 56"/>
              <a:gd name="T89" fmla="*/ 37 h 54"/>
              <a:gd name="T90" fmla="*/ 16 w 56"/>
              <a:gd name="T91" fmla="*/ 40 h 54"/>
              <a:gd name="T92" fmla="*/ 20 w 56"/>
              <a:gd name="T93" fmla="*/ 42 h 54"/>
              <a:gd name="T94" fmla="*/ 24 w 56"/>
              <a:gd name="T95" fmla="*/ 45 h 54"/>
              <a:gd name="T96" fmla="*/ 28 w 56"/>
              <a:gd name="T97" fmla="*/ 49 h 54"/>
              <a:gd name="T98" fmla="*/ 33 w 56"/>
              <a:gd name="T99" fmla="*/ 52 h 54"/>
              <a:gd name="T100" fmla="*/ 45 w 56"/>
              <a:gd name="T101" fmla="*/ 54 h 54"/>
              <a:gd name="T102" fmla="*/ 49 w 56"/>
              <a:gd name="T103" fmla="*/ 48 h 54"/>
              <a:gd name="T104" fmla="*/ 52 w 56"/>
              <a:gd name="T105" fmla="*/ 48 h 54"/>
              <a:gd name="T106" fmla="*/ 54 w 56"/>
              <a:gd name="T107" fmla="*/ 48 h 54"/>
              <a:gd name="T108" fmla="*/ 55 w 56"/>
              <a:gd name="T109"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 h="54">
                <a:moveTo>
                  <a:pt x="55" y="47"/>
                </a:moveTo>
                <a:cubicBezTo>
                  <a:pt x="54" y="46"/>
                  <a:pt x="54" y="46"/>
                  <a:pt x="54" y="46"/>
                </a:cubicBezTo>
                <a:cubicBezTo>
                  <a:pt x="54" y="46"/>
                  <a:pt x="54" y="46"/>
                  <a:pt x="54" y="45"/>
                </a:cubicBezTo>
                <a:cubicBezTo>
                  <a:pt x="53" y="45"/>
                  <a:pt x="54" y="45"/>
                  <a:pt x="54" y="45"/>
                </a:cubicBezTo>
                <a:cubicBezTo>
                  <a:pt x="54" y="44"/>
                  <a:pt x="54" y="44"/>
                  <a:pt x="54" y="44"/>
                </a:cubicBezTo>
                <a:cubicBezTo>
                  <a:pt x="53" y="43"/>
                  <a:pt x="53" y="43"/>
                  <a:pt x="53" y="43"/>
                </a:cubicBezTo>
                <a:cubicBezTo>
                  <a:pt x="53" y="43"/>
                  <a:pt x="53" y="43"/>
                  <a:pt x="53" y="43"/>
                </a:cubicBezTo>
                <a:cubicBezTo>
                  <a:pt x="52" y="42"/>
                  <a:pt x="52" y="42"/>
                  <a:pt x="52" y="42"/>
                </a:cubicBezTo>
                <a:cubicBezTo>
                  <a:pt x="52" y="42"/>
                  <a:pt x="52" y="42"/>
                  <a:pt x="52" y="42"/>
                </a:cubicBezTo>
                <a:cubicBezTo>
                  <a:pt x="52" y="41"/>
                  <a:pt x="52" y="41"/>
                  <a:pt x="52" y="41"/>
                </a:cubicBezTo>
                <a:cubicBezTo>
                  <a:pt x="52" y="40"/>
                  <a:pt x="52" y="40"/>
                  <a:pt x="52" y="40"/>
                </a:cubicBezTo>
                <a:cubicBezTo>
                  <a:pt x="52" y="39"/>
                  <a:pt x="52" y="39"/>
                  <a:pt x="52" y="39"/>
                </a:cubicBezTo>
                <a:cubicBezTo>
                  <a:pt x="52" y="38"/>
                  <a:pt x="52" y="38"/>
                  <a:pt x="52" y="38"/>
                </a:cubicBezTo>
                <a:cubicBezTo>
                  <a:pt x="52" y="37"/>
                  <a:pt x="52" y="37"/>
                  <a:pt x="52" y="37"/>
                </a:cubicBezTo>
                <a:cubicBezTo>
                  <a:pt x="52" y="36"/>
                  <a:pt x="52" y="36"/>
                  <a:pt x="52" y="36"/>
                </a:cubicBezTo>
                <a:cubicBezTo>
                  <a:pt x="51" y="35"/>
                  <a:pt x="51" y="35"/>
                  <a:pt x="51" y="35"/>
                </a:cubicBezTo>
                <a:cubicBezTo>
                  <a:pt x="51" y="34"/>
                  <a:pt x="51" y="34"/>
                  <a:pt x="51" y="34"/>
                </a:cubicBezTo>
                <a:cubicBezTo>
                  <a:pt x="50" y="33"/>
                  <a:pt x="50" y="33"/>
                  <a:pt x="50" y="33"/>
                </a:cubicBezTo>
                <a:cubicBezTo>
                  <a:pt x="49" y="33"/>
                  <a:pt x="49" y="33"/>
                  <a:pt x="49" y="33"/>
                </a:cubicBezTo>
                <a:cubicBezTo>
                  <a:pt x="49" y="32"/>
                  <a:pt x="49" y="32"/>
                  <a:pt x="49" y="32"/>
                </a:cubicBezTo>
                <a:cubicBezTo>
                  <a:pt x="48" y="32"/>
                  <a:pt x="48" y="32"/>
                  <a:pt x="48" y="32"/>
                </a:cubicBezTo>
                <a:cubicBezTo>
                  <a:pt x="47" y="31"/>
                  <a:pt x="47" y="31"/>
                  <a:pt x="47" y="31"/>
                </a:cubicBezTo>
                <a:cubicBezTo>
                  <a:pt x="46" y="31"/>
                  <a:pt x="46" y="31"/>
                  <a:pt x="46" y="31"/>
                </a:cubicBezTo>
                <a:cubicBezTo>
                  <a:pt x="45" y="30"/>
                  <a:pt x="45" y="30"/>
                  <a:pt x="45" y="30"/>
                </a:cubicBezTo>
                <a:cubicBezTo>
                  <a:pt x="45" y="30"/>
                  <a:pt x="45" y="30"/>
                  <a:pt x="45" y="30"/>
                </a:cubicBezTo>
                <a:cubicBezTo>
                  <a:pt x="44" y="30"/>
                  <a:pt x="44" y="30"/>
                  <a:pt x="44" y="30"/>
                </a:cubicBezTo>
                <a:cubicBezTo>
                  <a:pt x="44" y="29"/>
                  <a:pt x="44" y="29"/>
                  <a:pt x="44" y="29"/>
                </a:cubicBezTo>
                <a:cubicBezTo>
                  <a:pt x="43" y="29"/>
                  <a:pt x="43" y="29"/>
                  <a:pt x="43" y="29"/>
                </a:cubicBezTo>
                <a:cubicBezTo>
                  <a:pt x="43" y="28"/>
                  <a:pt x="43" y="28"/>
                  <a:pt x="43" y="28"/>
                </a:cubicBezTo>
                <a:cubicBezTo>
                  <a:pt x="43" y="27"/>
                  <a:pt x="43" y="27"/>
                  <a:pt x="43" y="27"/>
                </a:cubicBezTo>
                <a:cubicBezTo>
                  <a:pt x="42" y="27"/>
                  <a:pt x="42" y="27"/>
                  <a:pt x="42" y="27"/>
                </a:cubicBezTo>
                <a:cubicBezTo>
                  <a:pt x="42" y="26"/>
                  <a:pt x="42" y="26"/>
                  <a:pt x="42" y="26"/>
                </a:cubicBezTo>
                <a:cubicBezTo>
                  <a:pt x="41" y="26"/>
                  <a:pt x="41" y="26"/>
                  <a:pt x="41" y="26"/>
                </a:cubicBezTo>
                <a:cubicBezTo>
                  <a:pt x="41" y="25"/>
                  <a:pt x="41" y="25"/>
                  <a:pt x="41" y="25"/>
                </a:cubicBezTo>
                <a:cubicBezTo>
                  <a:pt x="40" y="25"/>
                  <a:pt x="40" y="25"/>
                  <a:pt x="40" y="25"/>
                </a:cubicBezTo>
                <a:cubicBezTo>
                  <a:pt x="39" y="24"/>
                  <a:pt x="39" y="24"/>
                  <a:pt x="39" y="24"/>
                </a:cubicBezTo>
                <a:cubicBezTo>
                  <a:pt x="38" y="23"/>
                  <a:pt x="38" y="23"/>
                  <a:pt x="38" y="23"/>
                </a:cubicBezTo>
                <a:cubicBezTo>
                  <a:pt x="38" y="22"/>
                  <a:pt x="38" y="22"/>
                  <a:pt x="38" y="22"/>
                </a:cubicBezTo>
                <a:cubicBezTo>
                  <a:pt x="39" y="22"/>
                  <a:pt x="39" y="22"/>
                  <a:pt x="39" y="22"/>
                </a:cubicBezTo>
                <a:cubicBezTo>
                  <a:pt x="39" y="21"/>
                  <a:pt x="39" y="21"/>
                  <a:pt x="39" y="21"/>
                </a:cubicBezTo>
                <a:cubicBezTo>
                  <a:pt x="39" y="20"/>
                  <a:pt x="39" y="20"/>
                  <a:pt x="39" y="20"/>
                </a:cubicBezTo>
                <a:cubicBezTo>
                  <a:pt x="39" y="20"/>
                  <a:pt x="39" y="20"/>
                  <a:pt x="39" y="20"/>
                </a:cubicBezTo>
                <a:cubicBezTo>
                  <a:pt x="39" y="19"/>
                  <a:pt x="39" y="19"/>
                  <a:pt x="39" y="19"/>
                </a:cubicBezTo>
                <a:cubicBezTo>
                  <a:pt x="40" y="19"/>
                  <a:pt x="40" y="19"/>
                  <a:pt x="40" y="19"/>
                </a:cubicBezTo>
                <a:cubicBezTo>
                  <a:pt x="40" y="18"/>
                  <a:pt x="40" y="18"/>
                  <a:pt x="40" y="18"/>
                </a:cubicBezTo>
                <a:cubicBezTo>
                  <a:pt x="40" y="17"/>
                  <a:pt x="40" y="17"/>
                  <a:pt x="40" y="17"/>
                </a:cubicBezTo>
                <a:cubicBezTo>
                  <a:pt x="41" y="17"/>
                  <a:pt x="41" y="17"/>
                  <a:pt x="41" y="17"/>
                </a:cubicBezTo>
                <a:cubicBezTo>
                  <a:pt x="41" y="16"/>
                  <a:pt x="41" y="16"/>
                  <a:pt x="41" y="16"/>
                </a:cubicBezTo>
                <a:cubicBezTo>
                  <a:pt x="42" y="15"/>
                  <a:pt x="42" y="15"/>
                  <a:pt x="42" y="15"/>
                </a:cubicBezTo>
                <a:cubicBezTo>
                  <a:pt x="42" y="15"/>
                  <a:pt x="42" y="15"/>
                  <a:pt x="42" y="15"/>
                </a:cubicBezTo>
                <a:cubicBezTo>
                  <a:pt x="43" y="15"/>
                  <a:pt x="43" y="15"/>
                  <a:pt x="43" y="15"/>
                </a:cubicBezTo>
                <a:cubicBezTo>
                  <a:pt x="42" y="14"/>
                  <a:pt x="42" y="14"/>
                  <a:pt x="42" y="14"/>
                </a:cubicBezTo>
                <a:cubicBezTo>
                  <a:pt x="42" y="14"/>
                  <a:pt x="42" y="14"/>
                  <a:pt x="42" y="14"/>
                </a:cubicBezTo>
                <a:cubicBezTo>
                  <a:pt x="42" y="12"/>
                  <a:pt x="42" y="12"/>
                  <a:pt x="42" y="12"/>
                </a:cubicBezTo>
                <a:cubicBezTo>
                  <a:pt x="42" y="12"/>
                  <a:pt x="42" y="12"/>
                  <a:pt x="42" y="12"/>
                </a:cubicBezTo>
                <a:cubicBezTo>
                  <a:pt x="43" y="12"/>
                  <a:pt x="43" y="12"/>
                  <a:pt x="43" y="12"/>
                </a:cubicBezTo>
                <a:cubicBezTo>
                  <a:pt x="43" y="11"/>
                  <a:pt x="43" y="11"/>
                  <a:pt x="43" y="11"/>
                </a:cubicBezTo>
                <a:cubicBezTo>
                  <a:pt x="42" y="11"/>
                  <a:pt x="42" y="11"/>
                  <a:pt x="42" y="11"/>
                </a:cubicBezTo>
                <a:cubicBezTo>
                  <a:pt x="42" y="11"/>
                  <a:pt x="42" y="11"/>
                  <a:pt x="42" y="11"/>
                </a:cubicBezTo>
                <a:cubicBezTo>
                  <a:pt x="41" y="10"/>
                  <a:pt x="41" y="10"/>
                  <a:pt x="41" y="10"/>
                </a:cubicBezTo>
                <a:cubicBezTo>
                  <a:pt x="40" y="10"/>
                  <a:pt x="40" y="10"/>
                  <a:pt x="40" y="10"/>
                </a:cubicBezTo>
                <a:cubicBezTo>
                  <a:pt x="39" y="9"/>
                  <a:pt x="39" y="9"/>
                  <a:pt x="39" y="9"/>
                </a:cubicBezTo>
                <a:cubicBezTo>
                  <a:pt x="38" y="9"/>
                  <a:pt x="38" y="9"/>
                  <a:pt x="38" y="9"/>
                </a:cubicBezTo>
                <a:cubicBezTo>
                  <a:pt x="38" y="8"/>
                  <a:pt x="38" y="8"/>
                  <a:pt x="38" y="8"/>
                </a:cubicBezTo>
                <a:cubicBezTo>
                  <a:pt x="38" y="8"/>
                  <a:pt x="38" y="8"/>
                  <a:pt x="38" y="8"/>
                </a:cubicBezTo>
                <a:cubicBezTo>
                  <a:pt x="38" y="7"/>
                  <a:pt x="38" y="7"/>
                  <a:pt x="38" y="7"/>
                </a:cubicBezTo>
                <a:cubicBezTo>
                  <a:pt x="37" y="7"/>
                  <a:pt x="37" y="7"/>
                  <a:pt x="37" y="7"/>
                </a:cubicBezTo>
                <a:cubicBezTo>
                  <a:pt x="36" y="6"/>
                  <a:pt x="36" y="6"/>
                  <a:pt x="36" y="6"/>
                </a:cubicBezTo>
                <a:cubicBezTo>
                  <a:pt x="36" y="5"/>
                  <a:pt x="36" y="5"/>
                  <a:pt x="36" y="5"/>
                </a:cubicBezTo>
                <a:cubicBezTo>
                  <a:pt x="36" y="5"/>
                  <a:pt x="36" y="5"/>
                  <a:pt x="36" y="5"/>
                </a:cubicBezTo>
                <a:cubicBezTo>
                  <a:pt x="35" y="5"/>
                  <a:pt x="35" y="5"/>
                  <a:pt x="35" y="5"/>
                </a:cubicBezTo>
                <a:cubicBezTo>
                  <a:pt x="35" y="4"/>
                  <a:pt x="35" y="4"/>
                  <a:pt x="35" y="4"/>
                </a:cubicBezTo>
                <a:cubicBezTo>
                  <a:pt x="35" y="3"/>
                  <a:pt x="35" y="3"/>
                  <a:pt x="35" y="3"/>
                </a:cubicBezTo>
                <a:cubicBezTo>
                  <a:pt x="35" y="3"/>
                  <a:pt x="35" y="3"/>
                  <a:pt x="35" y="3"/>
                </a:cubicBezTo>
                <a:cubicBezTo>
                  <a:pt x="35" y="2"/>
                  <a:pt x="35" y="2"/>
                  <a:pt x="35" y="2"/>
                </a:cubicBezTo>
                <a:cubicBezTo>
                  <a:pt x="34" y="2"/>
                  <a:pt x="34" y="2"/>
                  <a:pt x="34" y="2"/>
                </a:cubicBezTo>
                <a:cubicBezTo>
                  <a:pt x="33" y="2"/>
                  <a:pt x="33" y="2"/>
                  <a:pt x="33" y="2"/>
                </a:cubicBezTo>
                <a:cubicBezTo>
                  <a:pt x="32" y="3"/>
                  <a:pt x="32" y="3"/>
                  <a:pt x="32" y="3"/>
                </a:cubicBezTo>
                <a:cubicBezTo>
                  <a:pt x="32" y="2"/>
                  <a:pt x="32" y="2"/>
                  <a:pt x="32" y="2"/>
                </a:cubicBezTo>
                <a:cubicBezTo>
                  <a:pt x="32" y="2"/>
                  <a:pt x="32" y="2"/>
                  <a:pt x="32" y="2"/>
                </a:cubicBezTo>
                <a:cubicBezTo>
                  <a:pt x="31" y="1"/>
                  <a:pt x="31" y="1"/>
                  <a:pt x="31" y="1"/>
                </a:cubicBezTo>
                <a:cubicBezTo>
                  <a:pt x="30" y="1"/>
                  <a:pt x="30" y="1"/>
                  <a:pt x="30" y="1"/>
                </a:cubicBezTo>
                <a:cubicBezTo>
                  <a:pt x="30" y="1"/>
                  <a:pt x="30" y="1"/>
                  <a:pt x="30" y="1"/>
                </a:cubicBezTo>
                <a:cubicBezTo>
                  <a:pt x="29" y="1"/>
                  <a:pt x="29" y="1"/>
                  <a:pt x="29" y="1"/>
                </a:cubicBezTo>
                <a:cubicBezTo>
                  <a:pt x="28" y="1"/>
                  <a:pt x="28" y="1"/>
                  <a:pt x="28" y="1"/>
                </a:cubicBezTo>
                <a:cubicBezTo>
                  <a:pt x="27" y="1"/>
                  <a:pt x="27" y="1"/>
                  <a:pt x="27" y="1"/>
                </a:cubicBezTo>
                <a:cubicBezTo>
                  <a:pt x="26" y="1"/>
                  <a:pt x="26" y="1"/>
                  <a:pt x="26" y="1"/>
                </a:cubicBezTo>
                <a:cubicBezTo>
                  <a:pt x="25" y="1"/>
                  <a:pt x="25" y="1"/>
                  <a:pt x="25" y="1"/>
                </a:cubicBezTo>
                <a:cubicBezTo>
                  <a:pt x="24" y="0"/>
                  <a:pt x="24" y="0"/>
                  <a:pt x="24" y="0"/>
                </a:cubicBezTo>
                <a:cubicBezTo>
                  <a:pt x="23" y="0"/>
                  <a:pt x="23" y="0"/>
                  <a:pt x="23" y="0"/>
                </a:cubicBezTo>
                <a:cubicBezTo>
                  <a:pt x="23" y="1"/>
                  <a:pt x="23" y="1"/>
                  <a:pt x="23" y="1"/>
                </a:cubicBezTo>
                <a:cubicBezTo>
                  <a:pt x="22" y="2"/>
                  <a:pt x="22" y="2"/>
                  <a:pt x="22" y="2"/>
                </a:cubicBezTo>
                <a:cubicBezTo>
                  <a:pt x="21" y="2"/>
                  <a:pt x="21" y="2"/>
                  <a:pt x="21" y="2"/>
                </a:cubicBezTo>
                <a:cubicBezTo>
                  <a:pt x="20" y="3"/>
                  <a:pt x="20" y="3"/>
                  <a:pt x="20" y="3"/>
                </a:cubicBezTo>
                <a:cubicBezTo>
                  <a:pt x="20" y="3"/>
                  <a:pt x="20" y="3"/>
                  <a:pt x="20" y="3"/>
                </a:cubicBezTo>
                <a:cubicBezTo>
                  <a:pt x="20" y="4"/>
                  <a:pt x="20" y="4"/>
                  <a:pt x="20" y="4"/>
                </a:cubicBezTo>
                <a:cubicBezTo>
                  <a:pt x="19" y="4"/>
                  <a:pt x="19" y="4"/>
                  <a:pt x="19" y="4"/>
                </a:cubicBezTo>
                <a:cubicBezTo>
                  <a:pt x="18" y="5"/>
                  <a:pt x="18" y="5"/>
                  <a:pt x="18" y="5"/>
                </a:cubicBezTo>
                <a:cubicBezTo>
                  <a:pt x="18" y="5"/>
                  <a:pt x="18" y="5"/>
                  <a:pt x="18" y="5"/>
                </a:cubicBezTo>
                <a:cubicBezTo>
                  <a:pt x="17" y="6"/>
                  <a:pt x="17" y="6"/>
                  <a:pt x="17" y="6"/>
                </a:cubicBezTo>
                <a:cubicBezTo>
                  <a:pt x="16" y="6"/>
                  <a:pt x="16" y="6"/>
                  <a:pt x="16" y="6"/>
                </a:cubicBezTo>
                <a:cubicBezTo>
                  <a:pt x="15" y="6"/>
                  <a:pt x="15" y="6"/>
                  <a:pt x="15" y="6"/>
                </a:cubicBezTo>
                <a:cubicBezTo>
                  <a:pt x="15" y="7"/>
                  <a:pt x="15" y="7"/>
                  <a:pt x="15" y="7"/>
                </a:cubicBezTo>
                <a:cubicBezTo>
                  <a:pt x="15" y="7"/>
                  <a:pt x="15" y="7"/>
                  <a:pt x="15" y="7"/>
                </a:cubicBezTo>
                <a:cubicBezTo>
                  <a:pt x="15" y="8"/>
                  <a:pt x="15" y="8"/>
                  <a:pt x="15" y="8"/>
                </a:cubicBezTo>
                <a:cubicBezTo>
                  <a:pt x="15" y="8"/>
                  <a:pt x="15" y="8"/>
                  <a:pt x="15" y="8"/>
                </a:cubicBezTo>
                <a:cubicBezTo>
                  <a:pt x="15" y="9"/>
                  <a:pt x="15" y="9"/>
                  <a:pt x="15" y="9"/>
                </a:cubicBezTo>
                <a:cubicBezTo>
                  <a:pt x="15" y="10"/>
                  <a:pt x="15" y="10"/>
                  <a:pt x="15" y="10"/>
                </a:cubicBezTo>
                <a:cubicBezTo>
                  <a:pt x="15" y="10"/>
                  <a:pt x="15" y="10"/>
                  <a:pt x="15" y="10"/>
                </a:cubicBezTo>
                <a:cubicBezTo>
                  <a:pt x="15" y="11"/>
                  <a:pt x="15" y="11"/>
                  <a:pt x="15" y="11"/>
                </a:cubicBezTo>
                <a:cubicBezTo>
                  <a:pt x="15" y="11"/>
                  <a:pt x="15" y="11"/>
                  <a:pt x="15" y="11"/>
                </a:cubicBezTo>
                <a:cubicBezTo>
                  <a:pt x="15" y="12"/>
                  <a:pt x="15" y="12"/>
                  <a:pt x="15" y="12"/>
                </a:cubicBezTo>
                <a:cubicBezTo>
                  <a:pt x="15" y="13"/>
                  <a:pt x="15" y="13"/>
                  <a:pt x="15" y="13"/>
                </a:cubicBezTo>
                <a:cubicBezTo>
                  <a:pt x="14" y="13"/>
                  <a:pt x="14" y="13"/>
                  <a:pt x="14" y="13"/>
                </a:cubicBezTo>
                <a:cubicBezTo>
                  <a:pt x="14" y="14"/>
                  <a:pt x="14" y="14"/>
                  <a:pt x="14" y="14"/>
                </a:cubicBezTo>
                <a:cubicBezTo>
                  <a:pt x="14" y="17"/>
                  <a:pt x="14" y="17"/>
                  <a:pt x="14" y="17"/>
                </a:cubicBezTo>
                <a:cubicBezTo>
                  <a:pt x="14" y="18"/>
                  <a:pt x="14" y="18"/>
                  <a:pt x="14" y="18"/>
                </a:cubicBezTo>
                <a:cubicBezTo>
                  <a:pt x="13" y="19"/>
                  <a:pt x="13" y="19"/>
                  <a:pt x="13" y="19"/>
                </a:cubicBezTo>
                <a:cubicBezTo>
                  <a:pt x="13" y="19"/>
                  <a:pt x="13" y="19"/>
                  <a:pt x="13" y="19"/>
                </a:cubicBezTo>
                <a:cubicBezTo>
                  <a:pt x="12" y="20"/>
                  <a:pt x="12" y="20"/>
                  <a:pt x="12" y="20"/>
                </a:cubicBezTo>
                <a:cubicBezTo>
                  <a:pt x="11" y="21"/>
                  <a:pt x="11" y="21"/>
                  <a:pt x="11" y="21"/>
                </a:cubicBezTo>
                <a:cubicBezTo>
                  <a:pt x="0" y="27"/>
                  <a:pt x="0" y="27"/>
                  <a:pt x="0" y="27"/>
                </a:cubicBezTo>
                <a:cubicBezTo>
                  <a:pt x="1" y="32"/>
                  <a:pt x="1" y="32"/>
                  <a:pt x="1" y="32"/>
                </a:cubicBezTo>
                <a:cubicBezTo>
                  <a:pt x="1" y="32"/>
                  <a:pt x="1" y="32"/>
                  <a:pt x="1" y="32"/>
                </a:cubicBezTo>
                <a:cubicBezTo>
                  <a:pt x="1" y="33"/>
                  <a:pt x="1" y="33"/>
                  <a:pt x="1" y="33"/>
                </a:cubicBezTo>
                <a:cubicBezTo>
                  <a:pt x="2" y="33"/>
                  <a:pt x="2" y="33"/>
                  <a:pt x="2" y="33"/>
                </a:cubicBezTo>
                <a:cubicBezTo>
                  <a:pt x="3" y="34"/>
                  <a:pt x="3" y="34"/>
                  <a:pt x="3" y="34"/>
                </a:cubicBezTo>
                <a:cubicBezTo>
                  <a:pt x="3" y="34"/>
                  <a:pt x="3" y="34"/>
                  <a:pt x="3" y="34"/>
                </a:cubicBezTo>
                <a:cubicBezTo>
                  <a:pt x="3" y="35"/>
                  <a:pt x="3" y="35"/>
                  <a:pt x="3" y="35"/>
                </a:cubicBezTo>
                <a:cubicBezTo>
                  <a:pt x="4" y="35"/>
                  <a:pt x="4" y="35"/>
                  <a:pt x="4" y="35"/>
                </a:cubicBezTo>
                <a:cubicBezTo>
                  <a:pt x="5" y="35"/>
                  <a:pt x="5" y="35"/>
                  <a:pt x="5" y="35"/>
                </a:cubicBezTo>
                <a:cubicBezTo>
                  <a:pt x="6" y="35"/>
                  <a:pt x="6" y="35"/>
                  <a:pt x="6" y="35"/>
                </a:cubicBezTo>
                <a:cubicBezTo>
                  <a:pt x="8" y="36"/>
                  <a:pt x="8" y="36"/>
                  <a:pt x="8" y="36"/>
                </a:cubicBezTo>
                <a:cubicBezTo>
                  <a:pt x="9" y="36"/>
                  <a:pt x="9" y="36"/>
                  <a:pt x="9" y="36"/>
                </a:cubicBezTo>
                <a:cubicBezTo>
                  <a:pt x="12" y="37"/>
                  <a:pt x="12" y="37"/>
                  <a:pt x="12" y="37"/>
                </a:cubicBezTo>
                <a:cubicBezTo>
                  <a:pt x="12" y="38"/>
                  <a:pt x="12" y="38"/>
                  <a:pt x="12" y="38"/>
                </a:cubicBezTo>
                <a:cubicBezTo>
                  <a:pt x="14" y="39"/>
                  <a:pt x="14" y="39"/>
                  <a:pt x="14" y="39"/>
                </a:cubicBezTo>
                <a:cubicBezTo>
                  <a:pt x="16" y="40"/>
                  <a:pt x="16" y="40"/>
                  <a:pt x="16" y="40"/>
                </a:cubicBezTo>
                <a:cubicBezTo>
                  <a:pt x="17" y="40"/>
                  <a:pt x="17" y="40"/>
                  <a:pt x="17" y="40"/>
                </a:cubicBezTo>
                <a:cubicBezTo>
                  <a:pt x="19" y="41"/>
                  <a:pt x="19" y="41"/>
                  <a:pt x="19" y="41"/>
                </a:cubicBezTo>
                <a:cubicBezTo>
                  <a:pt x="20" y="42"/>
                  <a:pt x="20" y="42"/>
                  <a:pt x="20" y="42"/>
                </a:cubicBezTo>
                <a:cubicBezTo>
                  <a:pt x="21" y="43"/>
                  <a:pt x="21" y="43"/>
                  <a:pt x="21" y="43"/>
                </a:cubicBezTo>
                <a:cubicBezTo>
                  <a:pt x="22" y="44"/>
                  <a:pt x="22" y="44"/>
                  <a:pt x="22" y="44"/>
                </a:cubicBezTo>
                <a:cubicBezTo>
                  <a:pt x="24" y="45"/>
                  <a:pt x="24" y="45"/>
                  <a:pt x="24" y="45"/>
                </a:cubicBezTo>
                <a:cubicBezTo>
                  <a:pt x="25" y="46"/>
                  <a:pt x="25" y="46"/>
                  <a:pt x="25" y="46"/>
                </a:cubicBezTo>
                <a:cubicBezTo>
                  <a:pt x="27" y="48"/>
                  <a:pt x="27" y="48"/>
                  <a:pt x="27" y="48"/>
                </a:cubicBezTo>
                <a:cubicBezTo>
                  <a:pt x="28" y="49"/>
                  <a:pt x="28" y="49"/>
                  <a:pt x="28" y="49"/>
                </a:cubicBezTo>
                <a:cubicBezTo>
                  <a:pt x="30" y="50"/>
                  <a:pt x="30" y="50"/>
                  <a:pt x="30" y="50"/>
                </a:cubicBezTo>
                <a:cubicBezTo>
                  <a:pt x="31" y="51"/>
                  <a:pt x="31" y="51"/>
                  <a:pt x="31" y="51"/>
                </a:cubicBezTo>
                <a:cubicBezTo>
                  <a:pt x="33" y="52"/>
                  <a:pt x="33" y="52"/>
                  <a:pt x="33" y="52"/>
                </a:cubicBezTo>
                <a:cubicBezTo>
                  <a:pt x="35" y="54"/>
                  <a:pt x="35" y="54"/>
                  <a:pt x="35" y="54"/>
                </a:cubicBezTo>
                <a:cubicBezTo>
                  <a:pt x="35" y="54"/>
                  <a:pt x="35" y="54"/>
                  <a:pt x="35" y="54"/>
                </a:cubicBezTo>
                <a:cubicBezTo>
                  <a:pt x="45" y="54"/>
                  <a:pt x="45" y="54"/>
                  <a:pt x="45" y="54"/>
                </a:cubicBezTo>
                <a:cubicBezTo>
                  <a:pt x="47" y="51"/>
                  <a:pt x="47" y="51"/>
                  <a:pt x="47" y="51"/>
                </a:cubicBezTo>
                <a:cubicBezTo>
                  <a:pt x="49" y="48"/>
                  <a:pt x="49" y="48"/>
                  <a:pt x="49" y="48"/>
                </a:cubicBezTo>
                <a:cubicBezTo>
                  <a:pt x="49" y="48"/>
                  <a:pt x="49" y="48"/>
                  <a:pt x="49" y="48"/>
                </a:cubicBezTo>
                <a:cubicBezTo>
                  <a:pt x="50" y="48"/>
                  <a:pt x="50" y="48"/>
                  <a:pt x="50" y="48"/>
                </a:cubicBezTo>
                <a:cubicBezTo>
                  <a:pt x="51" y="48"/>
                  <a:pt x="51" y="48"/>
                  <a:pt x="51" y="48"/>
                </a:cubicBezTo>
                <a:cubicBezTo>
                  <a:pt x="52" y="48"/>
                  <a:pt x="52" y="48"/>
                  <a:pt x="52" y="48"/>
                </a:cubicBezTo>
                <a:cubicBezTo>
                  <a:pt x="53" y="48"/>
                  <a:pt x="53" y="48"/>
                  <a:pt x="53" y="48"/>
                </a:cubicBezTo>
                <a:cubicBezTo>
                  <a:pt x="53" y="49"/>
                  <a:pt x="53" y="49"/>
                  <a:pt x="53" y="49"/>
                </a:cubicBezTo>
                <a:cubicBezTo>
                  <a:pt x="54" y="48"/>
                  <a:pt x="54" y="48"/>
                  <a:pt x="54" y="48"/>
                </a:cubicBezTo>
                <a:cubicBezTo>
                  <a:pt x="54" y="48"/>
                  <a:pt x="54" y="48"/>
                  <a:pt x="54" y="48"/>
                </a:cubicBezTo>
                <a:cubicBezTo>
                  <a:pt x="55" y="48"/>
                  <a:pt x="55" y="48"/>
                  <a:pt x="55" y="48"/>
                </a:cubicBezTo>
                <a:cubicBezTo>
                  <a:pt x="55" y="48"/>
                  <a:pt x="55" y="48"/>
                  <a:pt x="55" y="48"/>
                </a:cubicBezTo>
                <a:cubicBezTo>
                  <a:pt x="56" y="47"/>
                  <a:pt x="56" y="47"/>
                  <a:pt x="56" y="47"/>
                </a:cubicBezTo>
                <a:lnTo>
                  <a:pt x="55" y="4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92" name="Freeform 18">
            <a:extLst>
              <a:ext uri="{FF2B5EF4-FFF2-40B4-BE49-F238E27FC236}">
                <a16:creationId xmlns:a16="http://schemas.microsoft.com/office/drawing/2014/main" id="{0EF1B93F-4817-4BA2-9FC0-36F6E2CE3EA9}"/>
              </a:ext>
            </a:extLst>
          </p:cNvPr>
          <p:cNvSpPr>
            <a:spLocks/>
          </p:cNvSpPr>
          <p:nvPr userDrawn="1"/>
        </p:nvSpPr>
        <p:spPr bwMode="auto">
          <a:xfrm>
            <a:off x="5157789" y="3433764"/>
            <a:ext cx="197644" cy="231775"/>
          </a:xfrm>
          <a:custGeom>
            <a:avLst/>
            <a:gdLst>
              <a:gd name="T0" fmla="*/ 3 w 39"/>
              <a:gd name="T1" fmla="*/ 10 h 33"/>
              <a:gd name="T2" fmla="*/ 4 w 39"/>
              <a:gd name="T3" fmla="*/ 8 h 33"/>
              <a:gd name="T4" fmla="*/ 5 w 39"/>
              <a:gd name="T5" fmla="*/ 7 h 33"/>
              <a:gd name="T6" fmla="*/ 5 w 39"/>
              <a:gd name="T7" fmla="*/ 6 h 33"/>
              <a:gd name="T8" fmla="*/ 6 w 39"/>
              <a:gd name="T9" fmla="*/ 3 h 33"/>
              <a:gd name="T10" fmla="*/ 7 w 39"/>
              <a:gd name="T11" fmla="*/ 4 h 33"/>
              <a:gd name="T12" fmla="*/ 9 w 39"/>
              <a:gd name="T13" fmla="*/ 5 h 33"/>
              <a:gd name="T14" fmla="*/ 11 w 39"/>
              <a:gd name="T15" fmla="*/ 4 h 33"/>
              <a:gd name="T16" fmla="*/ 12 w 39"/>
              <a:gd name="T17" fmla="*/ 3 h 33"/>
              <a:gd name="T18" fmla="*/ 15 w 39"/>
              <a:gd name="T19" fmla="*/ 3 h 33"/>
              <a:gd name="T20" fmla="*/ 17 w 39"/>
              <a:gd name="T21" fmla="*/ 3 h 33"/>
              <a:gd name="T22" fmla="*/ 19 w 39"/>
              <a:gd name="T23" fmla="*/ 4 h 33"/>
              <a:gd name="T24" fmla="*/ 21 w 39"/>
              <a:gd name="T25" fmla="*/ 4 h 33"/>
              <a:gd name="T26" fmla="*/ 23 w 39"/>
              <a:gd name="T27" fmla="*/ 3 h 33"/>
              <a:gd name="T28" fmla="*/ 25 w 39"/>
              <a:gd name="T29" fmla="*/ 3 h 33"/>
              <a:gd name="T30" fmla="*/ 28 w 39"/>
              <a:gd name="T31" fmla="*/ 2 h 33"/>
              <a:gd name="T32" fmla="*/ 29 w 39"/>
              <a:gd name="T33" fmla="*/ 1 h 33"/>
              <a:gd name="T34" fmla="*/ 31 w 39"/>
              <a:gd name="T35" fmla="*/ 1 h 33"/>
              <a:gd name="T36" fmla="*/ 33 w 39"/>
              <a:gd name="T37" fmla="*/ 1 h 33"/>
              <a:gd name="T38" fmla="*/ 35 w 39"/>
              <a:gd name="T39" fmla="*/ 1 h 33"/>
              <a:gd name="T40" fmla="*/ 37 w 39"/>
              <a:gd name="T41" fmla="*/ 1 h 33"/>
              <a:gd name="T42" fmla="*/ 38 w 39"/>
              <a:gd name="T43" fmla="*/ 0 h 33"/>
              <a:gd name="T44" fmla="*/ 39 w 39"/>
              <a:gd name="T45" fmla="*/ 1 h 33"/>
              <a:gd name="T46" fmla="*/ 38 w 39"/>
              <a:gd name="T47" fmla="*/ 2 h 33"/>
              <a:gd name="T48" fmla="*/ 37 w 39"/>
              <a:gd name="T49" fmla="*/ 3 h 33"/>
              <a:gd name="T50" fmla="*/ 36 w 39"/>
              <a:gd name="T51" fmla="*/ 4 h 33"/>
              <a:gd name="T52" fmla="*/ 34 w 39"/>
              <a:gd name="T53" fmla="*/ 5 h 33"/>
              <a:gd name="T54" fmla="*/ 33 w 39"/>
              <a:gd name="T55" fmla="*/ 6 h 33"/>
              <a:gd name="T56" fmla="*/ 33 w 39"/>
              <a:gd name="T57" fmla="*/ 7 h 33"/>
              <a:gd name="T58" fmla="*/ 33 w 39"/>
              <a:gd name="T59" fmla="*/ 8 h 33"/>
              <a:gd name="T60" fmla="*/ 33 w 39"/>
              <a:gd name="T61" fmla="*/ 9 h 33"/>
              <a:gd name="T62" fmla="*/ 33 w 39"/>
              <a:gd name="T63" fmla="*/ 10 h 33"/>
              <a:gd name="T64" fmla="*/ 33 w 39"/>
              <a:gd name="T65" fmla="*/ 12 h 33"/>
              <a:gd name="T66" fmla="*/ 32 w 39"/>
              <a:gd name="T67" fmla="*/ 13 h 33"/>
              <a:gd name="T68" fmla="*/ 32 w 39"/>
              <a:gd name="T69" fmla="*/ 17 h 33"/>
              <a:gd name="T70" fmla="*/ 31 w 39"/>
              <a:gd name="T71" fmla="*/ 18 h 33"/>
              <a:gd name="T72" fmla="*/ 29 w 39"/>
              <a:gd name="T73" fmla="*/ 20 h 33"/>
              <a:gd name="T74" fmla="*/ 7 w 39"/>
              <a:gd name="T75" fmla="*/ 33 h 33"/>
              <a:gd name="T76" fmla="*/ 4 w 39"/>
              <a:gd name="T77" fmla="*/ 32 h 33"/>
              <a:gd name="T78" fmla="*/ 2 w 39"/>
              <a:gd name="T79" fmla="*/ 31 h 33"/>
              <a:gd name="T80" fmla="*/ 0 w 39"/>
              <a:gd name="T81" fmla="*/ 30 h 33"/>
              <a:gd name="T82" fmla="*/ 0 w 39"/>
              <a:gd name="T83" fmla="*/ 27 h 33"/>
              <a:gd name="T84" fmla="*/ 1 w 39"/>
              <a:gd name="T85" fmla="*/ 26 h 33"/>
              <a:gd name="T86" fmla="*/ 2 w 39"/>
              <a:gd name="T87" fmla="*/ 24 h 33"/>
              <a:gd name="T88" fmla="*/ 2 w 39"/>
              <a:gd name="T89" fmla="*/ 23 h 33"/>
              <a:gd name="T90" fmla="*/ 4 w 39"/>
              <a:gd name="T91" fmla="*/ 23 h 33"/>
              <a:gd name="T92" fmla="*/ 5 w 39"/>
              <a:gd name="T93" fmla="*/ 21 h 33"/>
              <a:gd name="T94" fmla="*/ 5 w 39"/>
              <a:gd name="T95" fmla="*/ 19 h 33"/>
              <a:gd name="T96" fmla="*/ 4 w 39"/>
              <a:gd name="T97" fmla="*/ 18 h 33"/>
              <a:gd name="T98" fmla="*/ 2 w 39"/>
              <a:gd name="T99" fmla="*/ 18 h 33"/>
              <a:gd name="T100" fmla="*/ 1 w 39"/>
              <a:gd name="T101" fmla="*/ 16 h 33"/>
              <a:gd name="T102" fmla="*/ 1 w 39"/>
              <a:gd name="T103" fmla="*/ 15 h 33"/>
              <a:gd name="T104" fmla="*/ 1 w 39"/>
              <a:gd name="T105" fmla="*/ 13 h 33"/>
              <a:gd name="T106" fmla="*/ 1 w 39"/>
              <a:gd name="T107" fmla="*/ 11 h 33"/>
              <a:gd name="T108" fmla="*/ 1 w 39"/>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 h="33">
                <a:moveTo>
                  <a:pt x="1" y="10"/>
                </a:moveTo>
                <a:cubicBezTo>
                  <a:pt x="3" y="10"/>
                  <a:pt x="3" y="10"/>
                  <a:pt x="3" y="10"/>
                </a:cubicBezTo>
                <a:cubicBezTo>
                  <a:pt x="3" y="10"/>
                  <a:pt x="3" y="9"/>
                  <a:pt x="3" y="9"/>
                </a:cubicBezTo>
                <a:cubicBezTo>
                  <a:pt x="4" y="9"/>
                  <a:pt x="4" y="8"/>
                  <a:pt x="4" y="8"/>
                </a:cubicBezTo>
                <a:cubicBezTo>
                  <a:pt x="4" y="7"/>
                  <a:pt x="4" y="7"/>
                  <a:pt x="4" y="7"/>
                </a:cubicBezTo>
                <a:cubicBezTo>
                  <a:pt x="4" y="7"/>
                  <a:pt x="5" y="7"/>
                  <a:pt x="5" y="7"/>
                </a:cubicBezTo>
                <a:cubicBezTo>
                  <a:pt x="5" y="7"/>
                  <a:pt x="5" y="7"/>
                  <a:pt x="5" y="7"/>
                </a:cubicBezTo>
                <a:cubicBezTo>
                  <a:pt x="5" y="6"/>
                  <a:pt x="5" y="6"/>
                  <a:pt x="5" y="6"/>
                </a:cubicBezTo>
                <a:cubicBezTo>
                  <a:pt x="6" y="4"/>
                  <a:pt x="6" y="4"/>
                  <a:pt x="6" y="4"/>
                </a:cubicBezTo>
                <a:cubicBezTo>
                  <a:pt x="6" y="3"/>
                  <a:pt x="6" y="3"/>
                  <a:pt x="6" y="3"/>
                </a:cubicBezTo>
                <a:cubicBezTo>
                  <a:pt x="6" y="3"/>
                  <a:pt x="6" y="3"/>
                  <a:pt x="7" y="3"/>
                </a:cubicBezTo>
                <a:cubicBezTo>
                  <a:pt x="7" y="4"/>
                  <a:pt x="7" y="4"/>
                  <a:pt x="7" y="4"/>
                </a:cubicBezTo>
                <a:cubicBezTo>
                  <a:pt x="7" y="4"/>
                  <a:pt x="8" y="4"/>
                  <a:pt x="8" y="4"/>
                </a:cubicBezTo>
                <a:cubicBezTo>
                  <a:pt x="8" y="4"/>
                  <a:pt x="9" y="5"/>
                  <a:pt x="9" y="5"/>
                </a:cubicBezTo>
                <a:cubicBezTo>
                  <a:pt x="9" y="5"/>
                  <a:pt x="9" y="5"/>
                  <a:pt x="10" y="5"/>
                </a:cubicBezTo>
                <a:cubicBezTo>
                  <a:pt x="11" y="5"/>
                  <a:pt x="11" y="4"/>
                  <a:pt x="11" y="4"/>
                </a:cubicBezTo>
                <a:cubicBezTo>
                  <a:pt x="12" y="4"/>
                  <a:pt x="12" y="4"/>
                  <a:pt x="12" y="4"/>
                </a:cubicBezTo>
                <a:cubicBezTo>
                  <a:pt x="12" y="3"/>
                  <a:pt x="12" y="3"/>
                  <a:pt x="12" y="3"/>
                </a:cubicBezTo>
                <a:cubicBezTo>
                  <a:pt x="14" y="3"/>
                  <a:pt x="14" y="3"/>
                  <a:pt x="14" y="3"/>
                </a:cubicBezTo>
                <a:cubicBezTo>
                  <a:pt x="15" y="3"/>
                  <a:pt x="15" y="3"/>
                  <a:pt x="15" y="3"/>
                </a:cubicBezTo>
                <a:cubicBezTo>
                  <a:pt x="16" y="3"/>
                  <a:pt x="16" y="3"/>
                  <a:pt x="16" y="3"/>
                </a:cubicBezTo>
                <a:cubicBezTo>
                  <a:pt x="17" y="3"/>
                  <a:pt x="17" y="3"/>
                  <a:pt x="17" y="3"/>
                </a:cubicBezTo>
                <a:cubicBezTo>
                  <a:pt x="18" y="4"/>
                  <a:pt x="18" y="4"/>
                  <a:pt x="18" y="4"/>
                </a:cubicBezTo>
                <a:cubicBezTo>
                  <a:pt x="19" y="4"/>
                  <a:pt x="19" y="4"/>
                  <a:pt x="19" y="4"/>
                </a:cubicBezTo>
                <a:cubicBezTo>
                  <a:pt x="20" y="4"/>
                  <a:pt x="20" y="4"/>
                  <a:pt x="20" y="4"/>
                </a:cubicBezTo>
                <a:cubicBezTo>
                  <a:pt x="21" y="4"/>
                  <a:pt x="21" y="4"/>
                  <a:pt x="21" y="4"/>
                </a:cubicBezTo>
                <a:cubicBezTo>
                  <a:pt x="22" y="4"/>
                  <a:pt x="22" y="4"/>
                  <a:pt x="22" y="4"/>
                </a:cubicBezTo>
                <a:cubicBezTo>
                  <a:pt x="23" y="3"/>
                  <a:pt x="23" y="3"/>
                  <a:pt x="23" y="3"/>
                </a:cubicBezTo>
                <a:cubicBezTo>
                  <a:pt x="24" y="3"/>
                  <a:pt x="24" y="3"/>
                  <a:pt x="24" y="3"/>
                </a:cubicBezTo>
                <a:cubicBezTo>
                  <a:pt x="25" y="3"/>
                  <a:pt x="25" y="3"/>
                  <a:pt x="25" y="3"/>
                </a:cubicBezTo>
                <a:cubicBezTo>
                  <a:pt x="26" y="2"/>
                  <a:pt x="26" y="2"/>
                  <a:pt x="26" y="2"/>
                </a:cubicBezTo>
                <a:cubicBezTo>
                  <a:pt x="28" y="2"/>
                  <a:pt x="28" y="2"/>
                  <a:pt x="28" y="2"/>
                </a:cubicBezTo>
                <a:cubicBezTo>
                  <a:pt x="28" y="1"/>
                  <a:pt x="28" y="1"/>
                  <a:pt x="28" y="1"/>
                </a:cubicBezTo>
                <a:cubicBezTo>
                  <a:pt x="29" y="1"/>
                  <a:pt x="29" y="1"/>
                  <a:pt x="29" y="1"/>
                </a:cubicBezTo>
                <a:cubicBezTo>
                  <a:pt x="30" y="1"/>
                  <a:pt x="30" y="1"/>
                  <a:pt x="30" y="1"/>
                </a:cubicBezTo>
                <a:cubicBezTo>
                  <a:pt x="31" y="1"/>
                  <a:pt x="31" y="1"/>
                  <a:pt x="31" y="1"/>
                </a:cubicBezTo>
                <a:cubicBezTo>
                  <a:pt x="31" y="1"/>
                  <a:pt x="31" y="1"/>
                  <a:pt x="31" y="1"/>
                </a:cubicBezTo>
                <a:cubicBezTo>
                  <a:pt x="33" y="1"/>
                  <a:pt x="33" y="1"/>
                  <a:pt x="33" y="1"/>
                </a:cubicBezTo>
                <a:cubicBezTo>
                  <a:pt x="34" y="1"/>
                  <a:pt x="34" y="1"/>
                  <a:pt x="34" y="1"/>
                </a:cubicBezTo>
                <a:cubicBezTo>
                  <a:pt x="35" y="1"/>
                  <a:pt x="35" y="1"/>
                  <a:pt x="35" y="1"/>
                </a:cubicBezTo>
                <a:cubicBezTo>
                  <a:pt x="37" y="1"/>
                  <a:pt x="37" y="1"/>
                  <a:pt x="37" y="1"/>
                </a:cubicBezTo>
                <a:cubicBezTo>
                  <a:pt x="37" y="1"/>
                  <a:pt x="37" y="1"/>
                  <a:pt x="37" y="1"/>
                </a:cubicBezTo>
                <a:cubicBezTo>
                  <a:pt x="38" y="0"/>
                  <a:pt x="38" y="0"/>
                  <a:pt x="38" y="0"/>
                </a:cubicBezTo>
                <a:cubicBezTo>
                  <a:pt x="38" y="0"/>
                  <a:pt x="38" y="0"/>
                  <a:pt x="38" y="0"/>
                </a:cubicBezTo>
                <a:cubicBezTo>
                  <a:pt x="39" y="1"/>
                  <a:pt x="39" y="1"/>
                  <a:pt x="39" y="1"/>
                </a:cubicBezTo>
                <a:cubicBezTo>
                  <a:pt x="39" y="1"/>
                  <a:pt x="39" y="1"/>
                  <a:pt x="39" y="1"/>
                </a:cubicBezTo>
                <a:cubicBezTo>
                  <a:pt x="38" y="2"/>
                  <a:pt x="38" y="2"/>
                  <a:pt x="38" y="2"/>
                </a:cubicBezTo>
                <a:cubicBezTo>
                  <a:pt x="38" y="2"/>
                  <a:pt x="38" y="2"/>
                  <a:pt x="38" y="2"/>
                </a:cubicBezTo>
                <a:cubicBezTo>
                  <a:pt x="38" y="3"/>
                  <a:pt x="38" y="3"/>
                  <a:pt x="38" y="3"/>
                </a:cubicBezTo>
                <a:cubicBezTo>
                  <a:pt x="37" y="3"/>
                  <a:pt x="37" y="3"/>
                  <a:pt x="37" y="3"/>
                </a:cubicBezTo>
                <a:cubicBezTo>
                  <a:pt x="36" y="4"/>
                  <a:pt x="36" y="4"/>
                  <a:pt x="36" y="4"/>
                </a:cubicBezTo>
                <a:cubicBezTo>
                  <a:pt x="36" y="4"/>
                  <a:pt x="36" y="4"/>
                  <a:pt x="36" y="4"/>
                </a:cubicBezTo>
                <a:cubicBezTo>
                  <a:pt x="35" y="5"/>
                  <a:pt x="35" y="5"/>
                  <a:pt x="35" y="5"/>
                </a:cubicBezTo>
                <a:cubicBezTo>
                  <a:pt x="34" y="5"/>
                  <a:pt x="34" y="5"/>
                  <a:pt x="34" y="5"/>
                </a:cubicBezTo>
                <a:cubicBezTo>
                  <a:pt x="33" y="5"/>
                  <a:pt x="33" y="5"/>
                  <a:pt x="33" y="5"/>
                </a:cubicBezTo>
                <a:cubicBezTo>
                  <a:pt x="33" y="6"/>
                  <a:pt x="33" y="6"/>
                  <a:pt x="33" y="6"/>
                </a:cubicBezTo>
                <a:cubicBezTo>
                  <a:pt x="33" y="6"/>
                  <a:pt x="33" y="6"/>
                  <a:pt x="33" y="6"/>
                </a:cubicBezTo>
                <a:cubicBezTo>
                  <a:pt x="33" y="7"/>
                  <a:pt x="33" y="7"/>
                  <a:pt x="33" y="7"/>
                </a:cubicBezTo>
                <a:cubicBezTo>
                  <a:pt x="33" y="7"/>
                  <a:pt x="33" y="7"/>
                  <a:pt x="33" y="7"/>
                </a:cubicBezTo>
                <a:cubicBezTo>
                  <a:pt x="33" y="8"/>
                  <a:pt x="33" y="8"/>
                  <a:pt x="33" y="8"/>
                </a:cubicBezTo>
                <a:cubicBezTo>
                  <a:pt x="33" y="9"/>
                  <a:pt x="33" y="9"/>
                  <a:pt x="33" y="9"/>
                </a:cubicBezTo>
                <a:cubicBezTo>
                  <a:pt x="33" y="9"/>
                  <a:pt x="33" y="9"/>
                  <a:pt x="33" y="9"/>
                </a:cubicBezTo>
                <a:cubicBezTo>
                  <a:pt x="33" y="10"/>
                  <a:pt x="33" y="10"/>
                  <a:pt x="33" y="10"/>
                </a:cubicBezTo>
                <a:cubicBezTo>
                  <a:pt x="33" y="10"/>
                  <a:pt x="33" y="10"/>
                  <a:pt x="33" y="10"/>
                </a:cubicBezTo>
                <a:cubicBezTo>
                  <a:pt x="33" y="11"/>
                  <a:pt x="33" y="11"/>
                  <a:pt x="33" y="11"/>
                </a:cubicBezTo>
                <a:cubicBezTo>
                  <a:pt x="33" y="12"/>
                  <a:pt x="33" y="12"/>
                  <a:pt x="33" y="12"/>
                </a:cubicBezTo>
                <a:cubicBezTo>
                  <a:pt x="32" y="12"/>
                  <a:pt x="32" y="12"/>
                  <a:pt x="32" y="12"/>
                </a:cubicBezTo>
                <a:cubicBezTo>
                  <a:pt x="32" y="13"/>
                  <a:pt x="32" y="13"/>
                  <a:pt x="32" y="13"/>
                </a:cubicBezTo>
                <a:cubicBezTo>
                  <a:pt x="32" y="16"/>
                  <a:pt x="32" y="16"/>
                  <a:pt x="32" y="16"/>
                </a:cubicBezTo>
                <a:cubicBezTo>
                  <a:pt x="32" y="17"/>
                  <a:pt x="32" y="17"/>
                  <a:pt x="32" y="17"/>
                </a:cubicBezTo>
                <a:cubicBezTo>
                  <a:pt x="31" y="18"/>
                  <a:pt x="31" y="18"/>
                  <a:pt x="31" y="18"/>
                </a:cubicBezTo>
                <a:cubicBezTo>
                  <a:pt x="31" y="18"/>
                  <a:pt x="31" y="18"/>
                  <a:pt x="31" y="18"/>
                </a:cubicBezTo>
                <a:cubicBezTo>
                  <a:pt x="30" y="19"/>
                  <a:pt x="30" y="19"/>
                  <a:pt x="30" y="19"/>
                </a:cubicBezTo>
                <a:cubicBezTo>
                  <a:pt x="29" y="20"/>
                  <a:pt x="29" y="20"/>
                  <a:pt x="29" y="20"/>
                </a:cubicBezTo>
                <a:cubicBezTo>
                  <a:pt x="18" y="26"/>
                  <a:pt x="18" y="26"/>
                  <a:pt x="18" y="26"/>
                </a:cubicBezTo>
                <a:cubicBezTo>
                  <a:pt x="7" y="33"/>
                  <a:pt x="7" y="33"/>
                  <a:pt x="7" y="33"/>
                </a:cubicBezTo>
                <a:cubicBezTo>
                  <a:pt x="7" y="33"/>
                  <a:pt x="5" y="33"/>
                  <a:pt x="5" y="33"/>
                </a:cubicBezTo>
                <a:cubicBezTo>
                  <a:pt x="5" y="32"/>
                  <a:pt x="4" y="32"/>
                  <a:pt x="4" y="32"/>
                </a:cubicBezTo>
                <a:cubicBezTo>
                  <a:pt x="3" y="31"/>
                  <a:pt x="3" y="31"/>
                  <a:pt x="3" y="31"/>
                </a:cubicBezTo>
                <a:cubicBezTo>
                  <a:pt x="2" y="31"/>
                  <a:pt x="2" y="31"/>
                  <a:pt x="2" y="31"/>
                </a:cubicBezTo>
                <a:cubicBezTo>
                  <a:pt x="1" y="30"/>
                  <a:pt x="1" y="30"/>
                  <a:pt x="1" y="30"/>
                </a:cubicBezTo>
                <a:cubicBezTo>
                  <a:pt x="0" y="30"/>
                  <a:pt x="0" y="30"/>
                  <a:pt x="0" y="30"/>
                </a:cubicBezTo>
                <a:cubicBezTo>
                  <a:pt x="0" y="28"/>
                  <a:pt x="0" y="28"/>
                  <a:pt x="0" y="28"/>
                </a:cubicBezTo>
                <a:cubicBezTo>
                  <a:pt x="0" y="27"/>
                  <a:pt x="0" y="27"/>
                  <a:pt x="0" y="27"/>
                </a:cubicBezTo>
                <a:cubicBezTo>
                  <a:pt x="0" y="27"/>
                  <a:pt x="0" y="27"/>
                  <a:pt x="0" y="27"/>
                </a:cubicBezTo>
                <a:cubicBezTo>
                  <a:pt x="1" y="26"/>
                  <a:pt x="1" y="26"/>
                  <a:pt x="1" y="26"/>
                </a:cubicBezTo>
                <a:cubicBezTo>
                  <a:pt x="2" y="25"/>
                  <a:pt x="2" y="25"/>
                  <a:pt x="2" y="25"/>
                </a:cubicBezTo>
                <a:cubicBezTo>
                  <a:pt x="2" y="24"/>
                  <a:pt x="2" y="24"/>
                  <a:pt x="2" y="24"/>
                </a:cubicBezTo>
                <a:cubicBezTo>
                  <a:pt x="2" y="23"/>
                  <a:pt x="2" y="23"/>
                  <a:pt x="2" y="23"/>
                </a:cubicBezTo>
                <a:cubicBezTo>
                  <a:pt x="2" y="23"/>
                  <a:pt x="2" y="23"/>
                  <a:pt x="2" y="23"/>
                </a:cubicBezTo>
                <a:cubicBezTo>
                  <a:pt x="3" y="23"/>
                  <a:pt x="3" y="23"/>
                  <a:pt x="3" y="23"/>
                </a:cubicBezTo>
                <a:cubicBezTo>
                  <a:pt x="4" y="23"/>
                  <a:pt x="4" y="23"/>
                  <a:pt x="4" y="23"/>
                </a:cubicBezTo>
                <a:cubicBezTo>
                  <a:pt x="4" y="21"/>
                  <a:pt x="4" y="21"/>
                  <a:pt x="4" y="21"/>
                </a:cubicBezTo>
                <a:cubicBezTo>
                  <a:pt x="5" y="21"/>
                  <a:pt x="5" y="21"/>
                  <a:pt x="5" y="21"/>
                </a:cubicBezTo>
                <a:cubicBezTo>
                  <a:pt x="5" y="20"/>
                  <a:pt x="5" y="20"/>
                  <a:pt x="5" y="20"/>
                </a:cubicBezTo>
                <a:cubicBezTo>
                  <a:pt x="5" y="19"/>
                  <a:pt x="5" y="19"/>
                  <a:pt x="5" y="19"/>
                </a:cubicBezTo>
                <a:cubicBezTo>
                  <a:pt x="4" y="18"/>
                  <a:pt x="4" y="18"/>
                  <a:pt x="4" y="18"/>
                </a:cubicBezTo>
                <a:cubicBezTo>
                  <a:pt x="4" y="18"/>
                  <a:pt x="4" y="18"/>
                  <a:pt x="4" y="18"/>
                </a:cubicBezTo>
                <a:cubicBezTo>
                  <a:pt x="3" y="18"/>
                  <a:pt x="3" y="18"/>
                  <a:pt x="3" y="18"/>
                </a:cubicBezTo>
                <a:cubicBezTo>
                  <a:pt x="2" y="18"/>
                  <a:pt x="2" y="18"/>
                  <a:pt x="2" y="18"/>
                </a:cubicBezTo>
                <a:cubicBezTo>
                  <a:pt x="1" y="18"/>
                  <a:pt x="1" y="18"/>
                  <a:pt x="1" y="18"/>
                </a:cubicBezTo>
                <a:cubicBezTo>
                  <a:pt x="1" y="16"/>
                  <a:pt x="1" y="16"/>
                  <a:pt x="1" y="16"/>
                </a:cubicBezTo>
                <a:cubicBezTo>
                  <a:pt x="1" y="15"/>
                  <a:pt x="1" y="15"/>
                  <a:pt x="1" y="15"/>
                </a:cubicBezTo>
                <a:cubicBezTo>
                  <a:pt x="1" y="15"/>
                  <a:pt x="1" y="15"/>
                  <a:pt x="1" y="15"/>
                </a:cubicBezTo>
                <a:cubicBezTo>
                  <a:pt x="1" y="14"/>
                  <a:pt x="1" y="14"/>
                  <a:pt x="1" y="14"/>
                </a:cubicBezTo>
                <a:cubicBezTo>
                  <a:pt x="1" y="13"/>
                  <a:pt x="1" y="13"/>
                  <a:pt x="1" y="13"/>
                </a:cubicBezTo>
                <a:cubicBezTo>
                  <a:pt x="1" y="12"/>
                  <a:pt x="1" y="12"/>
                  <a:pt x="1" y="12"/>
                </a:cubicBezTo>
                <a:cubicBezTo>
                  <a:pt x="1" y="11"/>
                  <a:pt x="1" y="11"/>
                  <a:pt x="1" y="11"/>
                </a:cubicBezTo>
                <a:cubicBezTo>
                  <a:pt x="1" y="11"/>
                  <a:pt x="1" y="11"/>
                  <a:pt x="1" y="11"/>
                </a:cubicBezTo>
                <a:lnTo>
                  <a:pt x="1" y="1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93" name="Freeform 19">
            <a:extLst>
              <a:ext uri="{FF2B5EF4-FFF2-40B4-BE49-F238E27FC236}">
                <a16:creationId xmlns:a16="http://schemas.microsoft.com/office/drawing/2014/main" id="{B0C4EEAF-7510-4272-B9BE-EDF547EDE663}"/>
              </a:ext>
            </a:extLst>
          </p:cNvPr>
          <p:cNvSpPr>
            <a:spLocks/>
          </p:cNvSpPr>
          <p:nvPr userDrawn="1"/>
        </p:nvSpPr>
        <p:spPr bwMode="auto">
          <a:xfrm>
            <a:off x="5142310" y="3560763"/>
            <a:ext cx="40481" cy="63500"/>
          </a:xfrm>
          <a:custGeom>
            <a:avLst/>
            <a:gdLst>
              <a:gd name="T0" fmla="*/ 17 w 34"/>
              <a:gd name="T1" fmla="*/ 0 h 40"/>
              <a:gd name="T2" fmla="*/ 21 w 34"/>
              <a:gd name="T3" fmla="*/ 0 h 40"/>
              <a:gd name="T4" fmla="*/ 26 w 34"/>
              <a:gd name="T5" fmla="*/ 0 h 40"/>
              <a:gd name="T6" fmla="*/ 30 w 34"/>
              <a:gd name="T7" fmla="*/ 0 h 40"/>
              <a:gd name="T8" fmla="*/ 30 w 34"/>
              <a:gd name="T9" fmla="*/ 0 h 40"/>
              <a:gd name="T10" fmla="*/ 34 w 34"/>
              <a:gd name="T11" fmla="*/ 4 h 40"/>
              <a:gd name="T12" fmla="*/ 34 w 34"/>
              <a:gd name="T13" fmla="*/ 9 h 40"/>
              <a:gd name="T14" fmla="*/ 34 w 34"/>
              <a:gd name="T15" fmla="*/ 13 h 40"/>
              <a:gd name="T16" fmla="*/ 30 w 34"/>
              <a:gd name="T17" fmla="*/ 13 h 40"/>
              <a:gd name="T18" fmla="*/ 30 w 34"/>
              <a:gd name="T19" fmla="*/ 22 h 40"/>
              <a:gd name="T20" fmla="*/ 26 w 34"/>
              <a:gd name="T21" fmla="*/ 22 h 40"/>
              <a:gd name="T22" fmla="*/ 21 w 34"/>
              <a:gd name="T23" fmla="*/ 22 h 40"/>
              <a:gd name="T24" fmla="*/ 21 w 34"/>
              <a:gd name="T25" fmla="*/ 22 h 40"/>
              <a:gd name="T26" fmla="*/ 21 w 34"/>
              <a:gd name="T27" fmla="*/ 26 h 40"/>
              <a:gd name="T28" fmla="*/ 21 w 34"/>
              <a:gd name="T29" fmla="*/ 31 h 40"/>
              <a:gd name="T30" fmla="*/ 17 w 34"/>
              <a:gd name="T31" fmla="*/ 35 h 40"/>
              <a:gd name="T32" fmla="*/ 13 w 34"/>
              <a:gd name="T33" fmla="*/ 40 h 40"/>
              <a:gd name="T34" fmla="*/ 13 w 34"/>
              <a:gd name="T35" fmla="*/ 40 h 40"/>
              <a:gd name="T36" fmla="*/ 0 w 34"/>
              <a:gd name="T37" fmla="*/ 40 h 40"/>
              <a:gd name="T38" fmla="*/ 4 w 34"/>
              <a:gd name="T39" fmla="*/ 40 h 40"/>
              <a:gd name="T40" fmla="*/ 4 w 34"/>
              <a:gd name="T41" fmla="*/ 35 h 40"/>
              <a:gd name="T42" fmla="*/ 4 w 34"/>
              <a:gd name="T43" fmla="*/ 31 h 40"/>
              <a:gd name="T44" fmla="*/ 4 w 34"/>
              <a:gd name="T45" fmla="*/ 26 h 40"/>
              <a:gd name="T46" fmla="*/ 9 w 34"/>
              <a:gd name="T47" fmla="*/ 26 h 40"/>
              <a:gd name="T48" fmla="*/ 9 w 34"/>
              <a:gd name="T49" fmla="*/ 22 h 40"/>
              <a:gd name="T50" fmla="*/ 9 w 34"/>
              <a:gd name="T51" fmla="*/ 22 h 40"/>
              <a:gd name="T52" fmla="*/ 9 w 34"/>
              <a:gd name="T53" fmla="*/ 17 h 40"/>
              <a:gd name="T54" fmla="*/ 13 w 34"/>
              <a:gd name="T55" fmla="*/ 13 h 40"/>
              <a:gd name="T56" fmla="*/ 13 w 34"/>
              <a:gd name="T57" fmla="*/ 9 h 40"/>
              <a:gd name="T58" fmla="*/ 13 w 34"/>
              <a:gd name="T59" fmla="*/ 4 h 40"/>
              <a:gd name="T60" fmla="*/ 17 w 34"/>
              <a:gd name="T61" fmla="*/ 0 h 40"/>
              <a:gd name="T62" fmla="*/ 17 w 34"/>
              <a:gd name="T6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40">
                <a:moveTo>
                  <a:pt x="17" y="0"/>
                </a:moveTo>
                <a:lnTo>
                  <a:pt x="21" y="0"/>
                </a:lnTo>
                <a:lnTo>
                  <a:pt x="26" y="0"/>
                </a:lnTo>
                <a:lnTo>
                  <a:pt x="30" y="0"/>
                </a:lnTo>
                <a:lnTo>
                  <a:pt x="30" y="0"/>
                </a:lnTo>
                <a:lnTo>
                  <a:pt x="34" y="4"/>
                </a:lnTo>
                <a:lnTo>
                  <a:pt x="34" y="9"/>
                </a:lnTo>
                <a:lnTo>
                  <a:pt x="34" y="13"/>
                </a:lnTo>
                <a:lnTo>
                  <a:pt x="30" y="13"/>
                </a:lnTo>
                <a:lnTo>
                  <a:pt x="30" y="22"/>
                </a:lnTo>
                <a:lnTo>
                  <a:pt x="26" y="22"/>
                </a:lnTo>
                <a:lnTo>
                  <a:pt x="21" y="22"/>
                </a:lnTo>
                <a:lnTo>
                  <a:pt x="21" y="22"/>
                </a:lnTo>
                <a:lnTo>
                  <a:pt x="21" y="26"/>
                </a:lnTo>
                <a:lnTo>
                  <a:pt x="21" y="31"/>
                </a:lnTo>
                <a:lnTo>
                  <a:pt x="17" y="35"/>
                </a:lnTo>
                <a:lnTo>
                  <a:pt x="13" y="40"/>
                </a:lnTo>
                <a:lnTo>
                  <a:pt x="13" y="40"/>
                </a:lnTo>
                <a:lnTo>
                  <a:pt x="0" y="40"/>
                </a:lnTo>
                <a:lnTo>
                  <a:pt x="4" y="40"/>
                </a:lnTo>
                <a:lnTo>
                  <a:pt x="4" y="35"/>
                </a:lnTo>
                <a:lnTo>
                  <a:pt x="4" y="31"/>
                </a:lnTo>
                <a:lnTo>
                  <a:pt x="4" y="26"/>
                </a:lnTo>
                <a:lnTo>
                  <a:pt x="9" y="26"/>
                </a:lnTo>
                <a:lnTo>
                  <a:pt x="9" y="22"/>
                </a:lnTo>
                <a:lnTo>
                  <a:pt x="9" y="22"/>
                </a:lnTo>
                <a:lnTo>
                  <a:pt x="9" y="17"/>
                </a:lnTo>
                <a:lnTo>
                  <a:pt x="13" y="13"/>
                </a:lnTo>
                <a:lnTo>
                  <a:pt x="13" y="9"/>
                </a:lnTo>
                <a:lnTo>
                  <a:pt x="13" y="4"/>
                </a:lnTo>
                <a:lnTo>
                  <a:pt x="17" y="0"/>
                </a:lnTo>
                <a:lnTo>
                  <a:pt x="17"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94" name="Freeform 20">
            <a:extLst>
              <a:ext uri="{FF2B5EF4-FFF2-40B4-BE49-F238E27FC236}">
                <a16:creationId xmlns:a16="http://schemas.microsoft.com/office/drawing/2014/main" id="{E36F7BA3-9E21-47CF-A3F3-99E3DD110470}"/>
              </a:ext>
            </a:extLst>
          </p:cNvPr>
          <p:cNvSpPr>
            <a:spLocks/>
          </p:cNvSpPr>
          <p:nvPr userDrawn="1"/>
        </p:nvSpPr>
        <p:spPr bwMode="auto">
          <a:xfrm>
            <a:off x="5137548" y="3616325"/>
            <a:ext cx="126206" cy="190500"/>
          </a:xfrm>
          <a:custGeom>
            <a:avLst/>
            <a:gdLst>
              <a:gd name="T0" fmla="*/ 3 w 25"/>
              <a:gd name="T1" fmla="*/ 5 h 27"/>
              <a:gd name="T2" fmla="*/ 3 w 25"/>
              <a:gd name="T3" fmla="*/ 7 h 27"/>
              <a:gd name="T4" fmla="*/ 3 w 25"/>
              <a:gd name="T5" fmla="*/ 10 h 27"/>
              <a:gd name="T6" fmla="*/ 3 w 25"/>
              <a:gd name="T7" fmla="*/ 13 h 27"/>
              <a:gd name="T8" fmla="*/ 2 w 25"/>
              <a:gd name="T9" fmla="*/ 15 h 27"/>
              <a:gd name="T10" fmla="*/ 1 w 25"/>
              <a:gd name="T11" fmla="*/ 19 h 27"/>
              <a:gd name="T12" fmla="*/ 1 w 25"/>
              <a:gd name="T13" fmla="*/ 20 h 27"/>
              <a:gd name="T14" fmla="*/ 0 w 25"/>
              <a:gd name="T15" fmla="*/ 24 h 27"/>
              <a:gd name="T16" fmla="*/ 0 w 25"/>
              <a:gd name="T17" fmla="*/ 26 h 27"/>
              <a:gd name="T18" fmla="*/ 6 w 25"/>
              <a:gd name="T19" fmla="*/ 27 h 27"/>
              <a:gd name="T20" fmla="*/ 8 w 25"/>
              <a:gd name="T21" fmla="*/ 25 h 27"/>
              <a:gd name="T22" fmla="*/ 10 w 25"/>
              <a:gd name="T23" fmla="*/ 22 h 27"/>
              <a:gd name="T24" fmla="*/ 12 w 25"/>
              <a:gd name="T25" fmla="*/ 21 h 27"/>
              <a:gd name="T26" fmla="*/ 15 w 25"/>
              <a:gd name="T27" fmla="*/ 21 h 27"/>
              <a:gd name="T28" fmla="*/ 16 w 25"/>
              <a:gd name="T29" fmla="*/ 19 h 27"/>
              <a:gd name="T30" fmla="*/ 17 w 25"/>
              <a:gd name="T31" fmla="*/ 18 h 27"/>
              <a:gd name="T32" fmla="*/ 12 w 25"/>
              <a:gd name="T33" fmla="*/ 12 h 27"/>
              <a:gd name="T34" fmla="*/ 14 w 25"/>
              <a:gd name="T35" fmla="*/ 11 h 27"/>
              <a:gd name="T36" fmla="*/ 16 w 25"/>
              <a:gd name="T37" fmla="*/ 11 h 27"/>
              <a:gd name="T38" fmla="*/ 17 w 25"/>
              <a:gd name="T39" fmla="*/ 10 h 27"/>
              <a:gd name="T40" fmla="*/ 20 w 25"/>
              <a:gd name="T41" fmla="*/ 10 h 27"/>
              <a:gd name="T42" fmla="*/ 23 w 25"/>
              <a:gd name="T43" fmla="*/ 9 h 27"/>
              <a:gd name="T44" fmla="*/ 25 w 25"/>
              <a:gd name="T45" fmla="*/ 8 h 27"/>
              <a:gd name="T46" fmla="*/ 25 w 25"/>
              <a:gd name="T47" fmla="*/ 7 h 27"/>
              <a:gd name="T48" fmla="*/ 25 w 25"/>
              <a:gd name="T49" fmla="*/ 7 h 27"/>
              <a:gd name="T50" fmla="*/ 24 w 25"/>
              <a:gd name="T51" fmla="*/ 6 h 27"/>
              <a:gd name="T52" fmla="*/ 23 w 25"/>
              <a:gd name="T53" fmla="*/ 6 h 27"/>
              <a:gd name="T54" fmla="*/ 23 w 25"/>
              <a:gd name="T55" fmla="*/ 5 h 27"/>
              <a:gd name="T56" fmla="*/ 23 w 25"/>
              <a:gd name="T57" fmla="*/ 5 h 27"/>
              <a:gd name="T58" fmla="*/ 22 w 25"/>
              <a:gd name="T59" fmla="*/ 0 h 27"/>
              <a:gd name="T60" fmla="*/ 11 w 25"/>
              <a:gd name="T61" fmla="*/ 7 h 27"/>
              <a:gd name="T62" fmla="*/ 9 w 25"/>
              <a:gd name="T63" fmla="*/ 7 h 27"/>
              <a:gd name="T64" fmla="*/ 8 w 25"/>
              <a:gd name="T65" fmla="*/ 6 h 27"/>
              <a:gd name="T66" fmla="*/ 7 w 25"/>
              <a:gd name="T67" fmla="*/ 5 h 27"/>
              <a:gd name="T68" fmla="*/ 6 w 25"/>
              <a:gd name="T69" fmla="*/ 5 h 27"/>
              <a:gd name="T70" fmla="*/ 5 w 25"/>
              <a:gd name="T71" fmla="*/ 4 h 27"/>
              <a:gd name="T72" fmla="*/ 4 w 25"/>
              <a:gd name="T73" fmla="*/ 4 h 27"/>
              <a:gd name="T74" fmla="*/ 3 w 25"/>
              <a:gd name="T7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27">
                <a:moveTo>
                  <a:pt x="3" y="5"/>
                </a:moveTo>
                <a:cubicBezTo>
                  <a:pt x="3" y="5"/>
                  <a:pt x="3" y="7"/>
                  <a:pt x="3" y="7"/>
                </a:cubicBezTo>
                <a:cubicBezTo>
                  <a:pt x="3" y="8"/>
                  <a:pt x="3" y="10"/>
                  <a:pt x="3" y="10"/>
                </a:cubicBezTo>
                <a:cubicBezTo>
                  <a:pt x="3" y="13"/>
                  <a:pt x="3" y="13"/>
                  <a:pt x="3" y="13"/>
                </a:cubicBezTo>
                <a:cubicBezTo>
                  <a:pt x="2" y="15"/>
                  <a:pt x="2" y="15"/>
                  <a:pt x="2" y="15"/>
                </a:cubicBezTo>
                <a:cubicBezTo>
                  <a:pt x="1" y="19"/>
                  <a:pt x="1" y="19"/>
                  <a:pt x="1" y="19"/>
                </a:cubicBezTo>
                <a:cubicBezTo>
                  <a:pt x="1" y="20"/>
                  <a:pt x="1" y="20"/>
                  <a:pt x="1" y="20"/>
                </a:cubicBezTo>
                <a:cubicBezTo>
                  <a:pt x="0" y="24"/>
                  <a:pt x="0" y="24"/>
                  <a:pt x="0" y="24"/>
                </a:cubicBezTo>
                <a:cubicBezTo>
                  <a:pt x="0" y="26"/>
                  <a:pt x="0" y="26"/>
                  <a:pt x="0" y="26"/>
                </a:cubicBezTo>
                <a:cubicBezTo>
                  <a:pt x="6" y="27"/>
                  <a:pt x="6" y="27"/>
                  <a:pt x="6" y="27"/>
                </a:cubicBezTo>
                <a:cubicBezTo>
                  <a:pt x="6" y="27"/>
                  <a:pt x="8" y="25"/>
                  <a:pt x="8" y="25"/>
                </a:cubicBezTo>
                <a:cubicBezTo>
                  <a:pt x="9" y="24"/>
                  <a:pt x="10" y="22"/>
                  <a:pt x="10" y="22"/>
                </a:cubicBezTo>
                <a:cubicBezTo>
                  <a:pt x="10" y="22"/>
                  <a:pt x="12" y="22"/>
                  <a:pt x="12" y="21"/>
                </a:cubicBezTo>
                <a:cubicBezTo>
                  <a:pt x="13" y="21"/>
                  <a:pt x="15" y="21"/>
                  <a:pt x="15" y="21"/>
                </a:cubicBezTo>
                <a:cubicBezTo>
                  <a:pt x="15" y="21"/>
                  <a:pt x="16" y="20"/>
                  <a:pt x="16" y="19"/>
                </a:cubicBezTo>
                <a:cubicBezTo>
                  <a:pt x="16" y="19"/>
                  <a:pt x="17" y="18"/>
                  <a:pt x="17" y="18"/>
                </a:cubicBezTo>
                <a:cubicBezTo>
                  <a:pt x="12" y="12"/>
                  <a:pt x="12" y="12"/>
                  <a:pt x="12" y="12"/>
                </a:cubicBezTo>
                <a:cubicBezTo>
                  <a:pt x="14" y="11"/>
                  <a:pt x="14" y="11"/>
                  <a:pt x="14" y="11"/>
                </a:cubicBezTo>
                <a:cubicBezTo>
                  <a:pt x="16" y="11"/>
                  <a:pt x="16" y="11"/>
                  <a:pt x="16" y="11"/>
                </a:cubicBezTo>
                <a:cubicBezTo>
                  <a:pt x="17" y="10"/>
                  <a:pt x="17" y="10"/>
                  <a:pt x="17" y="10"/>
                </a:cubicBezTo>
                <a:cubicBezTo>
                  <a:pt x="20" y="10"/>
                  <a:pt x="20" y="10"/>
                  <a:pt x="20" y="10"/>
                </a:cubicBezTo>
                <a:cubicBezTo>
                  <a:pt x="23" y="9"/>
                  <a:pt x="23" y="9"/>
                  <a:pt x="23" y="9"/>
                </a:cubicBezTo>
                <a:cubicBezTo>
                  <a:pt x="25" y="8"/>
                  <a:pt x="25" y="8"/>
                  <a:pt x="25" y="8"/>
                </a:cubicBezTo>
                <a:cubicBezTo>
                  <a:pt x="25" y="7"/>
                  <a:pt x="25" y="7"/>
                  <a:pt x="25" y="7"/>
                </a:cubicBezTo>
                <a:cubicBezTo>
                  <a:pt x="25" y="7"/>
                  <a:pt x="25" y="7"/>
                  <a:pt x="25" y="7"/>
                </a:cubicBezTo>
                <a:cubicBezTo>
                  <a:pt x="24" y="6"/>
                  <a:pt x="24" y="6"/>
                  <a:pt x="24" y="6"/>
                </a:cubicBezTo>
                <a:cubicBezTo>
                  <a:pt x="23" y="6"/>
                  <a:pt x="23" y="6"/>
                  <a:pt x="23" y="6"/>
                </a:cubicBezTo>
                <a:cubicBezTo>
                  <a:pt x="23" y="5"/>
                  <a:pt x="23" y="5"/>
                  <a:pt x="23" y="5"/>
                </a:cubicBezTo>
                <a:cubicBezTo>
                  <a:pt x="23" y="5"/>
                  <a:pt x="23" y="5"/>
                  <a:pt x="23" y="5"/>
                </a:cubicBezTo>
                <a:cubicBezTo>
                  <a:pt x="22" y="0"/>
                  <a:pt x="22" y="0"/>
                  <a:pt x="22" y="0"/>
                </a:cubicBezTo>
                <a:cubicBezTo>
                  <a:pt x="11" y="7"/>
                  <a:pt x="11" y="7"/>
                  <a:pt x="11" y="7"/>
                </a:cubicBezTo>
                <a:cubicBezTo>
                  <a:pt x="11" y="7"/>
                  <a:pt x="9" y="7"/>
                  <a:pt x="9" y="7"/>
                </a:cubicBezTo>
                <a:cubicBezTo>
                  <a:pt x="9" y="6"/>
                  <a:pt x="8" y="6"/>
                  <a:pt x="8" y="6"/>
                </a:cubicBezTo>
                <a:cubicBezTo>
                  <a:pt x="7" y="5"/>
                  <a:pt x="7" y="5"/>
                  <a:pt x="7" y="5"/>
                </a:cubicBezTo>
                <a:cubicBezTo>
                  <a:pt x="6" y="5"/>
                  <a:pt x="6" y="5"/>
                  <a:pt x="6" y="5"/>
                </a:cubicBezTo>
                <a:cubicBezTo>
                  <a:pt x="5" y="4"/>
                  <a:pt x="5" y="4"/>
                  <a:pt x="5" y="4"/>
                </a:cubicBezTo>
                <a:cubicBezTo>
                  <a:pt x="4" y="4"/>
                  <a:pt x="4" y="4"/>
                  <a:pt x="4" y="4"/>
                </a:cubicBezTo>
                <a:lnTo>
                  <a:pt x="3"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95" name="Freeform 21">
            <a:extLst>
              <a:ext uri="{FF2B5EF4-FFF2-40B4-BE49-F238E27FC236}">
                <a16:creationId xmlns:a16="http://schemas.microsoft.com/office/drawing/2014/main" id="{FC5A7BE5-B18B-4099-89E6-BDAE26DA1627}"/>
              </a:ext>
            </a:extLst>
          </p:cNvPr>
          <p:cNvSpPr>
            <a:spLocks/>
          </p:cNvSpPr>
          <p:nvPr userDrawn="1"/>
        </p:nvSpPr>
        <p:spPr bwMode="auto">
          <a:xfrm>
            <a:off x="5131595" y="3651250"/>
            <a:ext cx="21431" cy="57150"/>
          </a:xfrm>
          <a:custGeom>
            <a:avLst/>
            <a:gdLst>
              <a:gd name="T0" fmla="*/ 18 w 18"/>
              <a:gd name="T1" fmla="*/ 36 h 36"/>
              <a:gd name="T2" fmla="*/ 0 w 18"/>
              <a:gd name="T3" fmla="*/ 36 h 36"/>
              <a:gd name="T4" fmla="*/ 0 w 18"/>
              <a:gd name="T5" fmla="*/ 31 h 36"/>
              <a:gd name="T6" fmla="*/ 5 w 18"/>
              <a:gd name="T7" fmla="*/ 27 h 36"/>
              <a:gd name="T8" fmla="*/ 5 w 18"/>
              <a:gd name="T9" fmla="*/ 27 h 36"/>
              <a:gd name="T10" fmla="*/ 5 w 18"/>
              <a:gd name="T11" fmla="*/ 23 h 36"/>
              <a:gd name="T12" fmla="*/ 5 w 18"/>
              <a:gd name="T13" fmla="*/ 14 h 36"/>
              <a:gd name="T14" fmla="*/ 5 w 18"/>
              <a:gd name="T15" fmla="*/ 9 h 36"/>
              <a:gd name="T16" fmla="*/ 5 w 18"/>
              <a:gd name="T17" fmla="*/ 5 h 36"/>
              <a:gd name="T18" fmla="*/ 9 w 18"/>
              <a:gd name="T19" fmla="*/ 0 h 36"/>
              <a:gd name="T20" fmla="*/ 13 w 18"/>
              <a:gd name="T21" fmla="*/ 5 h 36"/>
              <a:gd name="T22" fmla="*/ 18 w 18"/>
              <a:gd name="T23" fmla="*/ 5 h 36"/>
              <a:gd name="T24" fmla="*/ 18 w 18"/>
              <a:gd name="T25" fmla="*/ 9 h 36"/>
              <a:gd name="T26" fmla="*/ 18 w 18"/>
              <a:gd name="T27" fmla="*/ 23 h 36"/>
              <a:gd name="T28" fmla="*/ 18 w 18"/>
              <a:gd name="T29" fmla="*/ 36 h 36"/>
              <a:gd name="T30" fmla="*/ 18 w 18"/>
              <a:gd name="T3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36">
                <a:moveTo>
                  <a:pt x="18" y="36"/>
                </a:moveTo>
                <a:lnTo>
                  <a:pt x="0" y="36"/>
                </a:lnTo>
                <a:lnTo>
                  <a:pt x="0" y="31"/>
                </a:lnTo>
                <a:lnTo>
                  <a:pt x="5" y="27"/>
                </a:lnTo>
                <a:lnTo>
                  <a:pt x="5" y="27"/>
                </a:lnTo>
                <a:lnTo>
                  <a:pt x="5" y="23"/>
                </a:lnTo>
                <a:lnTo>
                  <a:pt x="5" y="14"/>
                </a:lnTo>
                <a:lnTo>
                  <a:pt x="5" y="9"/>
                </a:lnTo>
                <a:lnTo>
                  <a:pt x="5" y="5"/>
                </a:lnTo>
                <a:lnTo>
                  <a:pt x="9" y="0"/>
                </a:lnTo>
                <a:lnTo>
                  <a:pt x="13" y="5"/>
                </a:lnTo>
                <a:lnTo>
                  <a:pt x="18" y="5"/>
                </a:lnTo>
                <a:lnTo>
                  <a:pt x="18" y="9"/>
                </a:lnTo>
                <a:lnTo>
                  <a:pt x="18" y="23"/>
                </a:lnTo>
                <a:lnTo>
                  <a:pt x="18" y="36"/>
                </a:lnTo>
                <a:lnTo>
                  <a:pt x="18" y="3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96" name="Freeform 22">
            <a:extLst>
              <a:ext uri="{FF2B5EF4-FFF2-40B4-BE49-F238E27FC236}">
                <a16:creationId xmlns:a16="http://schemas.microsoft.com/office/drawing/2014/main" id="{79BD4C99-4269-4DC5-ACED-DB99C69F6393}"/>
              </a:ext>
            </a:extLst>
          </p:cNvPr>
          <p:cNvSpPr>
            <a:spLocks/>
          </p:cNvSpPr>
          <p:nvPr userDrawn="1"/>
        </p:nvSpPr>
        <p:spPr bwMode="auto">
          <a:xfrm>
            <a:off x="5111354" y="3624263"/>
            <a:ext cx="46435" cy="161925"/>
          </a:xfrm>
          <a:custGeom>
            <a:avLst/>
            <a:gdLst>
              <a:gd name="T0" fmla="*/ 26 w 39"/>
              <a:gd name="T1" fmla="*/ 0 h 102"/>
              <a:gd name="T2" fmla="*/ 39 w 39"/>
              <a:gd name="T3" fmla="*/ 0 h 102"/>
              <a:gd name="T4" fmla="*/ 39 w 39"/>
              <a:gd name="T5" fmla="*/ 13 h 102"/>
              <a:gd name="T6" fmla="*/ 35 w 39"/>
              <a:gd name="T7" fmla="*/ 22 h 102"/>
              <a:gd name="T8" fmla="*/ 30 w 39"/>
              <a:gd name="T9" fmla="*/ 22 h 102"/>
              <a:gd name="T10" fmla="*/ 26 w 39"/>
              <a:gd name="T11" fmla="*/ 17 h 102"/>
              <a:gd name="T12" fmla="*/ 22 w 39"/>
              <a:gd name="T13" fmla="*/ 22 h 102"/>
              <a:gd name="T14" fmla="*/ 22 w 39"/>
              <a:gd name="T15" fmla="*/ 31 h 102"/>
              <a:gd name="T16" fmla="*/ 22 w 39"/>
              <a:gd name="T17" fmla="*/ 40 h 102"/>
              <a:gd name="T18" fmla="*/ 22 w 39"/>
              <a:gd name="T19" fmla="*/ 44 h 102"/>
              <a:gd name="T20" fmla="*/ 22 w 39"/>
              <a:gd name="T21" fmla="*/ 44 h 102"/>
              <a:gd name="T22" fmla="*/ 17 w 39"/>
              <a:gd name="T23" fmla="*/ 48 h 102"/>
              <a:gd name="T24" fmla="*/ 17 w 39"/>
              <a:gd name="T25" fmla="*/ 53 h 102"/>
              <a:gd name="T26" fmla="*/ 35 w 39"/>
              <a:gd name="T27" fmla="*/ 53 h 102"/>
              <a:gd name="T28" fmla="*/ 30 w 39"/>
              <a:gd name="T29" fmla="*/ 62 h 102"/>
              <a:gd name="T30" fmla="*/ 26 w 39"/>
              <a:gd name="T31" fmla="*/ 80 h 102"/>
              <a:gd name="T32" fmla="*/ 26 w 39"/>
              <a:gd name="T33" fmla="*/ 84 h 102"/>
              <a:gd name="T34" fmla="*/ 22 w 39"/>
              <a:gd name="T35" fmla="*/ 102 h 102"/>
              <a:gd name="T36" fmla="*/ 0 w 39"/>
              <a:gd name="T37" fmla="*/ 57 h 102"/>
              <a:gd name="T38" fmla="*/ 5 w 39"/>
              <a:gd name="T39" fmla="*/ 53 h 102"/>
              <a:gd name="T40" fmla="*/ 9 w 39"/>
              <a:gd name="T41" fmla="*/ 48 h 102"/>
              <a:gd name="T42" fmla="*/ 9 w 39"/>
              <a:gd name="T43" fmla="*/ 44 h 102"/>
              <a:gd name="T44" fmla="*/ 13 w 39"/>
              <a:gd name="T45" fmla="*/ 40 h 102"/>
              <a:gd name="T46" fmla="*/ 13 w 39"/>
              <a:gd name="T47" fmla="*/ 35 h 102"/>
              <a:gd name="T48" fmla="*/ 17 w 39"/>
              <a:gd name="T49" fmla="*/ 26 h 102"/>
              <a:gd name="T50" fmla="*/ 17 w 39"/>
              <a:gd name="T51" fmla="*/ 22 h 102"/>
              <a:gd name="T52" fmla="*/ 22 w 39"/>
              <a:gd name="T53" fmla="*/ 13 h 102"/>
              <a:gd name="T54" fmla="*/ 22 w 39"/>
              <a:gd name="T55" fmla="*/ 8 h 102"/>
              <a:gd name="T56" fmla="*/ 22 w 39"/>
              <a:gd name="T57" fmla="*/ 4 h 102"/>
              <a:gd name="T58" fmla="*/ 26 w 39"/>
              <a:gd name="T5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102">
                <a:moveTo>
                  <a:pt x="26" y="0"/>
                </a:moveTo>
                <a:lnTo>
                  <a:pt x="39" y="0"/>
                </a:lnTo>
                <a:lnTo>
                  <a:pt x="39" y="13"/>
                </a:lnTo>
                <a:lnTo>
                  <a:pt x="35" y="22"/>
                </a:lnTo>
                <a:lnTo>
                  <a:pt x="30" y="22"/>
                </a:lnTo>
                <a:lnTo>
                  <a:pt x="26" y="17"/>
                </a:lnTo>
                <a:lnTo>
                  <a:pt x="22" y="22"/>
                </a:lnTo>
                <a:lnTo>
                  <a:pt x="22" y="31"/>
                </a:lnTo>
                <a:lnTo>
                  <a:pt x="22" y="40"/>
                </a:lnTo>
                <a:lnTo>
                  <a:pt x="22" y="44"/>
                </a:lnTo>
                <a:lnTo>
                  <a:pt x="22" y="44"/>
                </a:lnTo>
                <a:lnTo>
                  <a:pt x="17" y="48"/>
                </a:lnTo>
                <a:lnTo>
                  <a:pt x="17" y="53"/>
                </a:lnTo>
                <a:lnTo>
                  <a:pt x="35" y="53"/>
                </a:lnTo>
                <a:lnTo>
                  <a:pt x="30" y="62"/>
                </a:lnTo>
                <a:lnTo>
                  <a:pt x="26" y="80"/>
                </a:lnTo>
                <a:lnTo>
                  <a:pt x="26" y="84"/>
                </a:lnTo>
                <a:lnTo>
                  <a:pt x="22" y="102"/>
                </a:lnTo>
                <a:lnTo>
                  <a:pt x="0" y="57"/>
                </a:lnTo>
                <a:lnTo>
                  <a:pt x="5" y="53"/>
                </a:lnTo>
                <a:lnTo>
                  <a:pt x="9" y="48"/>
                </a:lnTo>
                <a:lnTo>
                  <a:pt x="9" y="44"/>
                </a:lnTo>
                <a:lnTo>
                  <a:pt x="13" y="40"/>
                </a:lnTo>
                <a:lnTo>
                  <a:pt x="13" y="35"/>
                </a:lnTo>
                <a:lnTo>
                  <a:pt x="17" y="26"/>
                </a:lnTo>
                <a:lnTo>
                  <a:pt x="17" y="22"/>
                </a:lnTo>
                <a:lnTo>
                  <a:pt x="22" y="13"/>
                </a:lnTo>
                <a:lnTo>
                  <a:pt x="22" y="8"/>
                </a:lnTo>
                <a:lnTo>
                  <a:pt x="22" y="4"/>
                </a:lnTo>
                <a:lnTo>
                  <a:pt x="26"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97" name="Freeform 23">
            <a:extLst>
              <a:ext uri="{FF2B5EF4-FFF2-40B4-BE49-F238E27FC236}">
                <a16:creationId xmlns:a16="http://schemas.microsoft.com/office/drawing/2014/main" id="{5E6AE917-C90C-4BBB-9A4F-7C1C0A3D8D0D}"/>
              </a:ext>
            </a:extLst>
          </p:cNvPr>
          <p:cNvSpPr>
            <a:spLocks/>
          </p:cNvSpPr>
          <p:nvPr userDrawn="1"/>
        </p:nvSpPr>
        <p:spPr bwMode="auto">
          <a:xfrm>
            <a:off x="5126832" y="3673476"/>
            <a:ext cx="619125" cy="682625"/>
          </a:xfrm>
          <a:custGeom>
            <a:avLst/>
            <a:gdLst>
              <a:gd name="T0" fmla="*/ 12 w 122"/>
              <a:gd name="T1" fmla="*/ 14 h 97"/>
              <a:gd name="T2" fmla="*/ 19 w 122"/>
              <a:gd name="T3" fmla="*/ 10 h 97"/>
              <a:gd name="T4" fmla="*/ 19 w 122"/>
              <a:gd name="T5" fmla="*/ 2 h 97"/>
              <a:gd name="T6" fmla="*/ 28 w 122"/>
              <a:gd name="T7" fmla="*/ 0 h 97"/>
              <a:gd name="T8" fmla="*/ 33 w 122"/>
              <a:gd name="T9" fmla="*/ 1 h 97"/>
              <a:gd name="T10" fmla="*/ 40 w 122"/>
              <a:gd name="T11" fmla="*/ 5 h 97"/>
              <a:gd name="T12" fmla="*/ 45 w 122"/>
              <a:gd name="T13" fmla="*/ 8 h 97"/>
              <a:gd name="T14" fmla="*/ 51 w 122"/>
              <a:gd name="T15" fmla="*/ 13 h 97"/>
              <a:gd name="T16" fmla="*/ 57 w 122"/>
              <a:gd name="T17" fmla="*/ 17 h 97"/>
              <a:gd name="T18" fmla="*/ 73 w 122"/>
              <a:gd name="T19" fmla="*/ 19 h 97"/>
              <a:gd name="T20" fmla="*/ 75 w 122"/>
              <a:gd name="T21" fmla="*/ 22 h 97"/>
              <a:gd name="T22" fmla="*/ 80 w 122"/>
              <a:gd name="T23" fmla="*/ 23 h 97"/>
              <a:gd name="T24" fmla="*/ 82 w 122"/>
              <a:gd name="T25" fmla="*/ 27 h 97"/>
              <a:gd name="T26" fmla="*/ 84 w 122"/>
              <a:gd name="T27" fmla="*/ 29 h 97"/>
              <a:gd name="T28" fmla="*/ 86 w 122"/>
              <a:gd name="T29" fmla="*/ 31 h 97"/>
              <a:gd name="T30" fmla="*/ 89 w 122"/>
              <a:gd name="T31" fmla="*/ 34 h 97"/>
              <a:gd name="T32" fmla="*/ 91 w 122"/>
              <a:gd name="T33" fmla="*/ 37 h 97"/>
              <a:gd name="T34" fmla="*/ 90 w 122"/>
              <a:gd name="T35" fmla="*/ 39 h 97"/>
              <a:gd name="T36" fmla="*/ 92 w 122"/>
              <a:gd name="T37" fmla="*/ 42 h 97"/>
              <a:gd name="T38" fmla="*/ 93 w 122"/>
              <a:gd name="T39" fmla="*/ 45 h 97"/>
              <a:gd name="T40" fmla="*/ 94 w 122"/>
              <a:gd name="T41" fmla="*/ 45 h 97"/>
              <a:gd name="T42" fmla="*/ 95 w 122"/>
              <a:gd name="T43" fmla="*/ 40 h 97"/>
              <a:gd name="T44" fmla="*/ 97 w 122"/>
              <a:gd name="T45" fmla="*/ 39 h 97"/>
              <a:gd name="T46" fmla="*/ 98 w 122"/>
              <a:gd name="T47" fmla="*/ 43 h 97"/>
              <a:gd name="T48" fmla="*/ 97 w 122"/>
              <a:gd name="T49" fmla="*/ 47 h 97"/>
              <a:gd name="T50" fmla="*/ 99 w 122"/>
              <a:gd name="T51" fmla="*/ 50 h 97"/>
              <a:gd name="T52" fmla="*/ 122 w 122"/>
              <a:gd name="T53" fmla="*/ 63 h 97"/>
              <a:gd name="T54" fmla="*/ 92 w 122"/>
              <a:gd name="T55" fmla="*/ 83 h 97"/>
              <a:gd name="T56" fmla="*/ 75 w 122"/>
              <a:gd name="T57" fmla="*/ 90 h 97"/>
              <a:gd name="T58" fmla="*/ 72 w 122"/>
              <a:gd name="T59" fmla="*/ 93 h 97"/>
              <a:gd name="T60" fmla="*/ 65 w 122"/>
              <a:gd name="T61" fmla="*/ 92 h 97"/>
              <a:gd name="T62" fmla="*/ 56 w 122"/>
              <a:gd name="T63" fmla="*/ 91 h 97"/>
              <a:gd name="T64" fmla="*/ 52 w 122"/>
              <a:gd name="T65" fmla="*/ 90 h 97"/>
              <a:gd name="T66" fmla="*/ 49 w 122"/>
              <a:gd name="T67" fmla="*/ 93 h 97"/>
              <a:gd name="T68" fmla="*/ 47 w 122"/>
              <a:gd name="T69" fmla="*/ 97 h 97"/>
              <a:gd name="T70" fmla="*/ 43 w 122"/>
              <a:gd name="T71" fmla="*/ 89 h 97"/>
              <a:gd name="T72" fmla="*/ 38 w 122"/>
              <a:gd name="T73" fmla="*/ 83 h 97"/>
              <a:gd name="T74" fmla="*/ 35 w 122"/>
              <a:gd name="T75" fmla="*/ 76 h 97"/>
              <a:gd name="T76" fmla="*/ 28 w 122"/>
              <a:gd name="T77" fmla="*/ 72 h 97"/>
              <a:gd name="T78" fmla="*/ 26 w 122"/>
              <a:gd name="T79" fmla="*/ 67 h 97"/>
              <a:gd name="T80" fmla="*/ 25 w 122"/>
              <a:gd name="T81" fmla="*/ 60 h 97"/>
              <a:gd name="T82" fmla="*/ 24 w 122"/>
              <a:gd name="T83" fmla="*/ 56 h 97"/>
              <a:gd name="T84" fmla="*/ 21 w 122"/>
              <a:gd name="T85" fmla="*/ 51 h 97"/>
              <a:gd name="T86" fmla="*/ 15 w 122"/>
              <a:gd name="T87" fmla="*/ 46 h 97"/>
              <a:gd name="T88" fmla="*/ 14 w 122"/>
              <a:gd name="T89" fmla="*/ 41 h 97"/>
              <a:gd name="T90" fmla="*/ 10 w 122"/>
              <a:gd name="T91" fmla="*/ 35 h 97"/>
              <a:gd name="T92" fmla="*/ 6 w 122"/>
              <a:gd name="T93" fmla="*/ 30 h 97"/>
              <a:gd name="T94" fmla="*/ 2 w 122"/>
              <a:gd name="T95" fmla="*/ 25 h 97"/>
              <a:gd name="T96" fmla="*/ 1 w 122"/>
              <a:gd name="T97" fmla="*/ 23 h 97"/>
              <a:gd name="T98" fmla="*/ 2 w 122"/>
              <a:gd name="T99"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7">
                <a:moveTo>
                  <a:pt x="2" y="18"/>
                </a:moveTo>
                <a:cubicBezTo>
                  <a:pt x="8" y="19"/>
                  <a:pt x="8" y="19"/>
                  <a:pt x="8" y="19"/>
                </a:cubicBezTo>
                <a:cubicBezTo>
                  <a:pt x="8" y="19"/>
                  <a:pt x="10" y="17"/>
                  <a:pt x="11" y="17"/>
                </a:cubicBezTo>
                <a:cubicBezTo>
                  <a:pt x="11" y="16"/>
                  <a:pt x="12" y="14"/>
                  <a:pt x="12" y="14"/>
                </a:cubicBezTo>
                <a:cubicBezTo>
                  <a:pt x="12" y="14"/>
                  <a:pt x="14" y="14"/>
                  <a:pt x="14" y="13"/>
                </a:cubicBezTo>
                <a:cubicBezTo>
                  <a:pt x="15" y="13"/>
                  <a:pt x="17" y="13"/>
                  <a:pt x="17" y="13"/>
                </a:cubicBezTo>
                <a:cubicBezTo>
                  <a:pt x="17" y="13"/>
                  <a:pt x="18" y="12"/>
                  <a:pt x="18" y="11"/>
                </a:cubicBezTo>
                <a:cubicBezTo>
                  <a:pt x="18" y="11"/>
                  <a:pt x="19" y="10"/>
                  <a:pt x="19" y="10"/>
                </a:cubicBezTo>
                <a:cubicBezTo>
                  <a:pt x="14" y="4"/>
                  <a:pt x="14" y="4"/>
                  <a:pt x="14" y="4"/>
                </a:cubicBezTo>
                <a:cubicBezTo>
                  <a:pt x="16" y="3"/>
                  <a:pt x="16" y="3"/>
                  <a:pt x="16" y="3"/>
                </a:cubicBezTo>
                <a:cubicBezTo>
                  <a:pt x="18" y="3"/>
                  <a:pt x="18" y="3"/>
                  <a:pt x="18" y="3"/>
                </a:cubicBezTo>
                <a:cubicBezTo>
                  <a:pt x="19" y="2"/>
                  <a:pt x="19" y="2"/>
                  <a:pt x="19" y="2"/>
                </a:cubicBezTo>
                <a:cubicBezTo>
                  <a:pt x="22" y="2"/>
                  <a:pt x="22" y="2"/>
                  <a:pt x="22" y="2"/>
                </a:cubicBezTo>
                <a:cubicBezTo>
                  <a:pt x="25" y="1"/>
                  <a:pt x="25" y="1"/>
                  <a:pt x="25" y="1"/>
                </a:cubicBezTo>
                <a:cubicBezTo>
                  <a:pt x="27" y="0"/>
                  <a:pt x="27" y="0"/>
                  <a:pt x="27" y="0"/>
                </a:cubicBezTo>
                <a:cubicBezTo>
                  <a:pt x="28" y="0"/>
                  <a:pt x="28" y="0"/>
                  <a:pt x="28" y="0"/>
                </a:cubicBezTo>
                <a:cubicBezTo>
                  <a:pt x="29" y="0"/>
                  <a:pt x="29" y="0"/>
                  <a:pt x="29" y="0"/>
                </a:cubicBezTo>
                <a:cubicBezTo>
                  <a:pt x="30" y="0"/>
                  <a:pt x="30" y="0"/>
                  <a:pt x="30" y="0"/>
                </a:cubicBezTo>
                <a:cubicBezTo>
                  <a:pt x="32" y="1"/>
                  <a:pt x="32" y="1"/>
                  <a:pt x="32" y="1"/>
                </a:cubicBezTo>
                <a:cubicBezTo>
                  <a:pt x="33" y="1"/>
                  <a:pt x="33" y="1"/>
                  <a:pt x="33" y="1"/>
                </a:cubicBezTo>
                <a:cubicBezTo>
                  <a:pt x="36" y="2"/>
                  <a:pt x="36" y="2"/>
                  <a:pt x="36" y="2"/>
                </a:cubicBezTo>
                <a:cubicBezTo>
                  <a:pt x="36" y="3"/>
                  <a:pt x="36" y="3"/>
                  <a:pt x="36" y="3"/>
                </a:cubicBezTo>
                <a:cubicBezTo>
                  <a:pt x="38" y="4"/>
                  <a:pt x="38" y="4"/>
                  <a:pt x="38" y="4"/>
                </a:cubicBezTo>
                <a:cubicBezTo>
                  <a:pt x="40" y="5"/>
                  <a:pt x="40" y="5"/>
                  <a:pt x="40" y="5"/>
                </a:cubicBezTo>
                <a:cubicBezTo>
                  <a:pt x="41" y="5"/>
                  <a:pt x="41" y="5"/>
                  <a:pt x="41" y="5"/>
                </a:cubicBezTo>
                <a:cubicBezTo>
                  <a:pt x="43" y="6"/>
                  <a:pt x="43" y="6"/>
                  <a:pt x="43" y="6"/>
                </a:cubicBezTo>
                <a:cubicBezTo>
                  <a:pt x="44" y="7"/>
                  <a:pt x="44" y="7"/>
                  <a:pt x="44" y="7"/>
                </a:cubicBezTo>
                <a:cubicBezTo>
                  <a:pt x="45" y="8"/>
                  <a:pt x="45" y="8"/>
                  <a:pt x="45" y="8"/>
                </a:cubicBezTo>
                <a:cubicBezTo>
                  <a:pt x="46" y="9"/>
                  <a:pt x="46" y="9"/>
                  <a:pt x="46" y="9"/>
                </a:cubicBezTo>
                <a:cubicBezTo>
                  <a:pt x="48" y="10"/>
                  <a:pt x="48" y="10"/>
                  <a:pt x="48" y="10"/>
                </a:cubicBezTo>
                <a:cubicBezTo>
                  <a:pt x="49" y="11"/>
                  <a:pt x="49" y="11"/>
                  <a:pt x="49" y="11"/>
                </a:cubicBezTo>
                <a:cubicBezTo>
                  <a:pt x="51" y="13"/>
                  <a:pt x="51" y="13"/>
                  <a:pt x="51" y="13"/>
                </a:cubicBezTo>
                <a:cubicBezTo>
                  <a:pt x="52" y="14"/>
                  <a:pt x="52" y="14"/>
                  <a:pt x="52" y="14"/>
                </a:cubicBezTo>
                <a:cubicBezTo>
                  <a:pt x="54" y="15"/>
                  <a:pt x="54" y="15"/>
                  <a:pt x="54" y="15"/>
                </a:cubicBezTo>
                <a:cubicBezTo>
                  <a:pt x="55" y="16"/>
                  <a:pt x="55" y="16"/>
                  <a:pt x="55" y="16"/>
                </a:cubicBezTo>
                <a:cubicBezTo>
                  <a:pt x="57" y="17"/>
                  <a:pt x="57" y="17"/>
                  <a:pt x="57" y="17"/>
                </a:cubicBezTo>
                <a:cubicBezTo>
                  <a:pt x="59" y="19"/>
                  <a:pt x="59" y="19"/>
                  <a:pt x="59" y="19"/>
                </a:cubicBezTo>
                <a:cubicBezTo>
                  <a:pt x="69" y="19"/>
                  <a:pt x="69" y="19"/>
                  <a:pt x="69" y="19"/>
                </a:cubicBezTo>
                <a:cubicBezTo>
                  <a:pt x="71" y="19"/>
                  <a:pt x="71" y="19"/>
                  <a:pt x="71" y="19"/>
                </a:cubicBezTo>
                <a:cubicBezTo>
                  <a:pt x="73" y="19"/>
                  <a:pt x="73" y="19"/>
                  <a:pt x="73" y="19"/>
                </a:cubicBezTo>
                <a:cubicBezTo>
                  <a:pt x="73" y="19"/>
                  <a:pt x="73" y="19"/>
                  <a:pt x="73" y="19"/>
                </a:cubicBezTo>
                <a:cubicBezTo>
                  <a:pt x="75" y="20"/>
                  <a:pt x="75" y="20"/>
                  <a:pt x="75" y="20"/>
                </a:cubicBezTo>
                <a:cubicBezTo>
                  <a:pt x="75" y="22"/>
                  <a:pt x="75" y="22"/>
                  <a:pt x="75" y="22"/>
                </a:cubicBezTo>
                <a:cubicBezTo>
                  <a:pt x="75" y="22"/>
                  <a:pt x="75" y="22"/>
                  <a:pt x="75" y="22"/>
                </a:cubicBezTo>
                <a:cubicBezTo>
                  <a:pt x="76" y="23"/>
                  <a:pt x="76" y="23"/>
                  <a:pt x="76" y="23"/>
                </a:cubicBezTo>
                <a:cubicBezTo>
                  <a:pt x="78" y="23"/>
                  <a:pt x="78" y="23"/>
                  <a:pt x="78" y="23"/>
                </a:cubicBezTo>
                <a:cubicBezTo>
                  <a:pt x="79" y="23"/>
                  <a:pt x="79" y="23"/>
                  <a:pt x="79" y="23"/>
                </a:cubicBezTo>
                <a:cubicBezTo>
                  <a:pt x="80" y="23"/>
                  <a:pt x="80" y="23"/>
                  <a:pt x="80" y="23"/>
                </a:cubicBezTo>
                <a:cubicBezTo>
                  <a:pt x="80" y="24"/>
                  <a:pt x="80" y="24"/>
                  <a:pt x="80" y="24"/>
                </a:cubicBezTo>
                <a:cubicBezTo>
                  <a:pt x="81" y="25"/>
                  <a:pt x="81" y="25"/>
                  <a:pt x="81" y="25"/>
                </a:cubicBezTo>
                <a:cubicBezTo>
                  <a:pt x="82" y="26"/>
                  <a:pt x="82" y="26"/>
                  <a:pt x="82" y="26"/>
                </a:cubicBezTo>
                <a:cubicBezTo>
                  <a:pt x="82" y="27"/>
                  <a:pt x="82" y="27"/>
                  <a:pt x="82" y="27"/>
                </a:cubicBezTo>
                <a:cubicBezTo>
                  <a:pt x="82" y="28"/>
                  <a:pt x="82" y="28"/>
                  <a:pt x="82" y="28"/>
                </a:cubicBezTo>
                <a:cubicBezTo>
                  <a:pt x="82" y="28"/>
                  <a:pt x="82" y="28"/>
                  <a:pt x="82" y="28"/>
                </a:cubicBezTo>
                <a:cubicBezTo>
                  <a:pt x="83" y="28"/>
                  <a:pt x="83" y="28"/>
                  <a:pt x="83" y="28"/>
                </a:cubicBezTo>
                <a:cubicBezTo>
                  <a:pt x="84" y="29"/>
                  <a:pt x="84" y="29"/>
                  <a:pt x="84" y="29"/>
                </a:cubicBezTo>
                <a:cubicBezTo>
                  <a:pt x="84" y="29"/>
                  <a:pt x="84" y="29"/>
                  <a:pt x="84" y="29"/>
                </a:cubicBezTo>
                <a:cubicBezTo>
                  <a:pt x="84" y="30"/>
                  <a:pt x="84" y="30"/>
                  <a:pt x="84" y="30"/>
                </a:cubicBezTo>
                <a:cubicBezTo>
                  <a:pt x="85" y="31"/>
                  <a:pt x="85" y="31"/>
                  <a:pt x="85" y="31"/>
                </a:cubicBezTo>
                <a:cubicBezTo>
                  <a:pt x="86" y="31"/>
                  <a:pt x="86" y="31"/>
                  <a:pt x="86" y="31"/>
                </a:cubicBezTo>
                <a:cubicBezTo>
                  <a:pt x="86" y="31"/>
                  <a:pt x="86" y="31"/>
                  <a:pt x="86" y="31"/>
                </a:cubicBezTo>
                <a:cubicBezTo>
                  <a:pt x="87" y="33"/>
                  <a:pt x="87" y="33"/>
                  <a:pt x="87" y="33"/>
                </a:cubicBezTo>
                <a:cubicBezTo>
                  <a:pt x="88" y="33"/>
                  <a:pt x="88" y="33"/>
                  <a:pt x="88" y="33"/>
                </a:cubicBezTo>
                <a:cubicBezTo>
                  <a:pt x="89" y="34"/>
                  <a:pt x="89" y="34"/>
                  <a:pt x="89" y="34"/>
                </a:cubicBezTo>
                <a:cubicBezTo>
                  <a:pt x="89" y="34"/>
                  <a:pt x="89" y="34"/>
                  <a:pt x="89" y="34"/>
                </a:cubicBezTo>
                <a:cubicBezTo>
                  <a:pt x="90" y="36"/>
                  <a:pt x="90" y="36"/>
                  <a:pt x="90" y="36"/>
                </a:cubicBezTo>
                <a:cubicBezTo>
                  <a:pt x="91" y="36"/>
                  <a:pt x="91" y="36"/>
                  <a:pt x="91" y="36"/>
                </a:cubicBezTo>
                <a:cubicBezTo>
                  <a:pt x="91" y="37"/>
                  <a:pt x="91" y="37"/>
                  <a:pt x="91" y="37"/>
                </a:cubicBezTo>
                <a:cubicBezTo>
                  <a:pt x="90" y="38"/>
                  <a:pt x="90" y="38"/>
                  <a:pt x="90" y="38"/>
                </a:cubicBezTo>
                <a:cubicBezTo>
                  <a:pt x="89" y="38"/>
                  <a:pt x="89" y="38"/>
                  <a:pt x="89" y="38"/>
                </a:cubicBezTo>
                <a:cubicBezTo>
                  <a:pt x="89" y="38"/>
                  <a:pt x="89" y="38"/>
                  <a:pt x="89" y="38"/>
                </a:cubicBezTo>
                <a:cubicBezTo>
                  <a:pt x="90" y="39"/>
                  <a:pt x="90" y="39"/>
                  <a:pt x="90" y="39"/>
                </a:cubicBezTo>
                <a:cubicBezTo>
                  <a:pt x="90" y="40"/>
                  <a:pt x="90" y="40"/>
                  <a:pt x="90" y="40"/>
                </a:cubicBezTo>
                <a:cubicBezTo>
                  <a:pt x="91" y="40"/>
                  <a:pt x="91" y="40"/>
                  <a:pt x="91" y="40"/>
                </a:cubicBezTo>
                <a:cubicBezTo>
                  <a:pt x="91" y="41"/>
                  <a:pt x="91" y="41"/>
                  <a:pt x="91" y="41"/>
                </a:cubicBezTo>
                <a:cubicBezTo>
                  <a:pt x="92" y="42"/>
                  <a:pt x="92" y="42"/>
                  <a:pt x="92" y="42"/>
                </a:cubicBezTo>
                <a:cubicBezTo>
                  <a:pt x="92" y="42"/>
                  <a:pt x="92" y="42"/>
                  <a:pt x="92" y="42"/>
                </a:cubicBezTo>
                <a:cubicBezTo>
                  <a:pt x="92" y="44"/>
                  <a:pt x="92" y="44"/>
                  <a:pt x="92" y="44"/>
                </a:cubicBezTo>
                <a:cubicBezTo>
                  <a:pt x="93" y="44"/>
                  <a:pt x="93" y="44"/>
                  <a:pt x="93" y="44"/>
                </a:cubicBezTo>
                <a:cubicBezTo>
                  <a:pt x="93" y="45"/>
                  <a:pt x="93" y="45"/>
                  <a:pt x="93" y="45"/>
                </a:cubicBezTo>
                <a:cubicBezTo>
                  <a:pt x="94" y="46"/>
                  <a:pt x="94" y="46"/>
                  <a:pt x="94" y="46"/>
                </a:cubicBezTo>
                <a:cubicBezTo>
                  <a:pt x="94" y="46"/>
                  <a:pt x="94" y="46"/>
                  <a:pt x="94" y="46"/>
                </a:cubicBezTo>
                <a:cubicBezTo>
                  <a:pt x="94" y="45"/>
                  <a:pt x="94" y="45"/>
                  <a:pt x="94" y="45"/>
                </a:cubicBezTo>
                <a:cubicBezTo>
                  <a:pt x="94" y="45"/>
                  <a:pt x="94" y="45"/>
                  <a:pt x="94" y="45"/>
                </a:cubicBezTo>
                <a:cubicBezTo>
                  <a:pt x="93" y="43"/>
                  <a:pt x="93" y="43"/>
                  <a:pt x="93" y="43"/>
                </a:cubicBezTo>
                <a:cubicBezTo>
                  <a:pt x="93" y="42"/>
                  <a:pt x="93" y="42"/>
                  <a:pt x="93" y="42"/>
                </a:cubicBezTo>
                <a:cubicBezTo>
                  <a:pt x="94" y="42"/>
                  <a:pt x="94" y="42"/>
                  <a:pt x="94" y="42"/>
                </a:cubicBezTo>
                <a:cubicBezTo>
                  <a:pt x="95" y="40"/>
                  <a:pt x="95" y="40"/>
                  <a:pt x="95" y="40"/>
                </a:cubicBezTo>
                <a:cubicBezTo>
                  <a:pt x="95" y="39"/>
                  <a:pt x="95" y="39"/>
                  <a:pt x="95" y="39"/>
                </a:cubicBezTo>
                <a:cubicBezTo>
                  <a:pt x="96" y="38"/>
                  <a:pt x="96" y="38"/>
                  <a:pt x="96" y="38"/>
                </a:cubicBezTo>
                <a:cubicBezTo>
                  <a:pt x="97" y="38"/>
                  <a:pt x="97" y="38"/>
                  <a:pt x="97" y="38"/>
                </a:cubicBezTo>
                <a:cubicBezTo>
                  <a:pt x="97" y="39"/>
                  <a:pt x="97" y="39"/>
                  <a:pt x="97" y="39"/>
                </a:cubicBezTo>
                <a:cubicBezTo>
                  <a:pt x="97" y="39"/>
                  <a:pt x="98" y="39"/>
                  <a:pt x="98" y="39"/>
                </a:cubicBezTo>
                <a:cubicBezTo>
                  <a:pt x="98" y="42"/>
                  <a:pt x="98" y="42"/>
                  <a:pt x="98" y="42"/>
                </a:cubicBezTo>
                <a:cubicBezTo>
                  <a:pt x="98" y="42"/>
                  <a:pt x="98" y="42"/>
                  <a:pt x="98" y="42"/>
                </a:cubicBezTo>
                <a:cubicBezTo>
                  <a:pt x="98" y="43"/>
                  <a:pt x="98" y="43"/>
                  <a:pt x="98" y="43"/>
                </a:cubicBezTo>
                <a:cubicBezTo>
                  <a:pt x="98" y="45"/>
                  <a:pt x="98" y="45"/>
                  <a:pt x="98" y="45"/>
                </a:cubicBezTo>
                <a:cubicBezTo>
                  <a:pt x="98" y="46"/>
                  <a:pt x="98" y="46"/>
                  <a:pt x="98" y="46"/>
                </a:cubicBezTo>
                <a:cubicBezTo>
                  <a:pt x="98" y="46"/>
                  <a:pt x="98" y="45"/>
                  <a:pt x="98" y="46"/>
                </a:cubicBezTo>
                <a:cubicBezTo>
                  <a:pt x="98" y="47"/>
                  <a:pt x="97" y="47"/>
                  <a:pt x="97" y="47"/>
                </a:cubicBezTo>
                <a:cubicBezTo>
                  <a:pt x="97" y="48"/>
                  <a:pt x="97" y="48"/>
                  <a:pt x="97" y="48"/>
                </a:cubicBezTo>
                <a:cubicBezTo>
                  <a:pt x="97" y="49"/>
                  <a:pt x="97" y="49"/>
                  <a:pt x="97" y="49"/>
                </a:cubicBezTo>
                <a:cubicBezTo>
                  <a:pt x="98" y="49"/>
                  <a:pt x="98" y="49"/>
                  <a:pt x="98" y="49"/>
                </a:cubicBezTo>
                <a:cubicBezTo>
                  <a:pt x="99" y="50"/>
                  <a:pt x="99" y="50"/>
                  <a:pt x="99" y="50"/>
                </a:cubicBezTo>
                <a:cubicBezTo>
                  <a:pt x="104" y="57"/>
                  <a:pt x="104" y="57"/>
                  <a:pt x="104" y="57"/>
                </a:cubicBezTo>
                <a:cubicBezTo>
                  <a:pt x="119" y="59"/>
                  <a:pt x="119" y="59"/>
                  <a:pt x="119" y="59"/>
                </a:cubicBezTo>
                <a:cubicBezTo>
                  <a:pt x="119" y="59"/>
                  <a:pt x="119" y="59"/>
                  <a:pt x="119" y="59"/>
                </a:cubicBezTo>
                <a:cubicBezTo>
                  <a:pt x="122" y="63"/>
                  <a:pt x="122" y="63"/>
                  <a:pt x="122" y="63"/>
                </a:cubicBezTo>
                <a:cubicBezTo>
                  <a:pt x="118" y="75"/>
                  <a:pt x="118" y="75"/>
                  <a:pt x="118" y="75"/>
                </a:cubicBezTo>
                <a:cubicBezTo>
                  <a:pt x="102" y="81"/>
                  <a:pt x="102" y="81"/>
                  <a:pt x="102" y="81"/>
                </a:cubicBezTo>
                <a:cubicBezTo>
                  <a:pt x="101" y="81"/>
                  <a:pt x="101" y="81"/>
                  <a:pt x="101" y="81"/>
                </a:cubicBezTo>
                <a:cubicBezTo>
                  <a:pt x="92" y="83"/>
                  <a:pt x="92" y="83"/>
                  <a:pt x="92" y="83"/>
                </a:cubicBezTo>
                <a:cubicBezTo>
                  <a:pt x="87" y="83"/>
                  <a:pt x="87" y="83"/>
                  <a:pt x="87" y="83"/>
                </a:cubicBezTo>
                <a:cubicBezTo>
                  <a:pt x="84" y="84"/>
                  <a:pt x="84" y="84"/>
                  <a:pt x="84" y="84"/>
                </a:cubicBezTo>
                <a:cubicBezTo>
                  <a:pt x="79" y="86"/>
                  <a:pt x="79" y="86"/>
                  <a:pt x="79" y="86"/>
                </a:cubicBezTo>
                <a:cubicBezTo>
                  <a:pt x="75" y="90"/>
                  <a:pt x="75" y="90"/>
                  <a:pt x="75" y="90"/>
                </a:cubicBezTo>
                <a:cubicBezTo>
                  <a:pt x="75" y="92"/>
                  <a:pt x="75" y="92"/>
                  <a:pt x="75" y="92"/>
                </a:cubicBezTo>
                <a:cubicBezTo>
                  <a:pt x="74" y="93"/>
                  <a:pt x="74" y="93"/>
                  <a:pt x="74" y="93"/>
                </a:cubicBezTo>
                <a:cubicBezTo>
                  <a:pt x="73" y="93"/>
                  <a:pt x="73" y="93"/>
                  <a:pt x="73" y="93"/>
                </a:cubicBezTo>
                <a:cubicBezTo>
                  <a:pt x="72" y="93"/>
                  <a:pt x="72" y="93"/>
                  <a:pt x="72" y="93"/>
                </a:cubicBezTo>
                <a:cubicBezTo>
                  <a:pt x="71" y="93"/>
                  <a:pt x="71" y="93"/>
                  <a:pt x="71" y="93"/>
                </a:cubicBezTo>
                <a:cubicBezTo>
                  <a:pt x="70" y="92"/>
                  <a:pt x="70" y="92"/>
                  <a:pt x="70" y="92"/>
                </a:cubicBezTo>
                <a:cubicBezTo>
                  <a:pt x="67" y="92"/>
                  <a:pt x="67" y="92"/>
                  <a:pt x="67" y="92"/>
                </a:cubicBezTo>
                <a:cubicBezTo>
                  <a:pt x="65" y="92"/>
                  <a:pt x="65" y="92"/>
                  <a:pt x="65" y="92"/>
                </a:cubicBezTo>
                <a:cubicBezTo>
                  <a:pt x="63" y="91"/>
                  <a:pt x="63" y="91"/>
                  <a:pt x="63" y="91"/>
                </a:cubicBezTo>
                <a:cubicBezTo>
                  <a:pt x="61" y="91"/>
                  <a:pt x="61" y="91"/>
                  <a:pt x="61" y="91"/>
                </a:cubicBezTo>
                <a:cubicBezTo>
                  <a:pt x="57" y="91"/>
                  <a:pt x="57" y="91"/>
                  <a:pt x="57" y="91"/>
                </a:cubicBezTo>
                <a:cubicBezTo>
                  <a:pt x="56" y="91"/>
                  <a:pt x="56" y="91"/>
                  <a:pt x="56" y="91"/>
                </a:cubicBezTo>
                <a:cubicBezTo>
                  <a:pt x="55" y="91"/>
                  <a:pt x="55" y="91"/>
                  <a:pt x="55" y="91"/>
                </a:cubicBezTo>
                <a:cubicBezTo>
                  <a:pt x="54" y="92"/>
                  <a:pt x="54" y="92"/>
                  <a:pt x="54" y="92"/>
                </a:cubicBezTo>
                <a:cubicBezTo>
                  <a:pt x="53" y="91"/>
                  <a:pt x="53" y="91"/>
                  <a:pt x="53" y="91"/>
                </a:cubicBezTo>
                <a:cubicBezTo>
                  <a:pt x="52" y="90"/>
                  <a:pt x="52" y="90"/>
                  <a:pt x="52" y="90"/>
                </a:cubicBezTo>
                <a:cubicBezTo>
                  <a:pt x="51" y="90"/>
                  <a:pt x="51" y="90"/>
                  <a:pt x="51" y="90"/>
                </a:cubicBezTo>
                <a:cubicBezTo>
                  <a:pt x="51" y="91"/>
                  <a:pt x="51" y="91"/>
                  <a:pt x="51" y="91"/>
                </a:cubicBezTo>
                <a:cubicBezTo>
                  <a:pt x="50" y="92"/>
                  <a:pt x="50" y="92"/>
                  <a:pt x="50" y="92"/>
                </a:cubicBezTo>
                <a:cubicBezTo>
                  <a:pt x="49" y="93"/>
                  <a:pt x="49" y="93"/>
                  <a:pt x="49" y="93"/>
                </a:cubicBezTo>
                <a:cubicBezTo>
                  <a:pt x="49" y="94"/>
                  <a:pt x="49" y="94"/>
                  <a:pt x="49" y="94"/>
                </a:cubicBezTo>
                <a:cubicBezTo>
                  <a:pt x="50" y="95"/>
                  <a:pt x="50" y="95"/>
                  <a:pt x="50" y="95"/>
                </a:cubicBezTo>
                <a:cubicBezTo>
                  <a:pt x="49" y="96"/>
                  <a:pt x="49" y="96"/>
                  <a:pt x="49" y="96"/>
                </a:cubicBezTo>
                <a:cubicBezTo>
                  <a:pt x="47" y="97"/>
                  <a:pt x="47" y="97"/>
                  <a:pt x="47" y="97"/>
                </a:cubicBezTo>
                <a:cubicBezTo>
                  <a:pt x="46" y="95"/>
                  <a:pt x="46" y="95"/>
                  <a:pt x="46" y="95"/>
                </a:cubicBezTo>
                <a:cubicBezTo>
                  <a:pt x="45" y="93"/>
                  <a:pt x="45" y="93"/>
                  <a:pt x="45" y="93"/>
                </a:cubicBezTo>
                <a:cubicBezTo>
                  <a:pt x="44" y="92"/>
                  <a:pt x="44" y="92"/>
                  <a:pt x="44" y="92"/>
                </a:cubicBezTo>
                <a:cubicBezTo>
                  <a:pt x="43" y="89"/>
                  <a:pt x="43" y="89"/>
                  <a:pt x="43" y="89"/>
                </a:cubicBezTo>
                <a:cubicBezTo>
                  <a:pt x="41" y="87"/>
                  <a:pt x="41" y="87"/>
                  <a:pt x="41" y="87"/>
                </a:cubicBezTo>
                <a:cubicBezTo>
                  <a:pt x="40" y="86"/>
                  <a:pt x="40" y="86"/>
                  <a:pt x="40" y="86"/>
                </a:cubicBezTo>
                <a:cubicBezTo>
                  <a:pt x="39" y="84"/>
                  <a:pt x="39" y="84"/>
                  <a:pt x="39" y="84"/>
                </a:cubicBezTo>
                <a:cubicBezTo>
                  <a:pt x="38" y="83"/>
                  <a:pt x="38" y="83"/>
                  <a:pt x="38" y="83"/>
                </a:cubicBezTo>
                <a:cubicBezTo>
                  <a:pt x="38" y="82"/>
                  <a:pt x="38" y="82"/>
                  <a:pt x="38" y="82"/>
                </a:cubicBezTo>
                <a:cubicBezTo>
                  <a:pt x="37" y="80"/>
                  <a:pt x="37" y="80"/>
                  <a:pt x="37" y="80"/>
                </a:cubicBezTo>
                <a:cubicBezTo>
                  <a:pt x="36" y="79"/>
                  <a:pt x="36" y="79"/>
                  <a:pt x="36" y="79"/>
                </a:cubicBezTo>
                <a:cubicBezTo>
                  <a:pt x="35" y="76"/>
                  <a:pt x="35" y="76"/>
                  <a:pt x="35" y="76"/>
                </a:cubicBezTo>
                <a:cubicBezTo>
                  <a:pt x="33" y="75"/>
                  <a:pt x="33" y="75"/>
                  <a:pt x="33" y="75"/>
                </a:cubicBezTo>
                <a:cubicBezTo>
                  <a:pt x="32" y="74"/>
                  <a:pt x="32" y="74"/>
                  <a:pt x="32" y="74"/>
                </a:cubicBezTo>
                <a:cubicBezTo>
                  <a:pt x="30" y="73"/>
                  <a:pt x="30" y="73"/>
                  <a:pt x="30" y="73"/>
                </a:cubicBezTo>
                <a:cubicBezTo>
                  <a:pt x="28" y="72"/>
                  <a:pt x="28" y="72"/>
                  <a:pt x="28" y="72"/>
                </a:cubicBezTo>
                <a:cubicBezTo>
                  <a:pt x="27" y="70"/>
                  <a:pt x="27" y="70"/>
                  <a:pt x="27" y="70"/>
                </a:cubicBezTo>
                <a:cubicBezTo>
                  <a:pt x="27" y="70"/>
                  <a:pt x="27" y="70"/>
                  <a:pt x="27" y="70"/>
                </a:cubicBezTo>
                <a:cubicBezTo>
                  <a:pt x="26" y="68"/>
                  <a:pt x="26" y="68"/>
                  <a:pt x="26" y="68"/>
                </a:cubicBezTo>
                <a:cubicBezTo>
                  <a:pt x="26" y="67"/>
                  <a:pt x="26" y="67"/>
                  <a:pt x="26" y="67"/>
                </a:cubicBezTo>
                <a:cubicBezTo>
                  <a:pt x="26" y="67"/>
                  <a:pt x="26" y="67"/>
                  <a:pt x="26" y="66"/>
                </a:cubicBezTo>
                <a:cubicBezTo>
                  <a:pt x="26" y="64"/>
                  <a:pt x="25" y="64"/>
                  <a:pt x="25" y="64"/>
                </a:cubicBezTo>
                <a:cubicBezTo>
                  <a:pt x="25" y="62"/>
                  <a:pt x="25" y="62"/>
                  <a:pt x="25" y="62"/>
                </a:cubicBezTo>
                <a:cubicBezTo>
                  <a:pt x="25" y="60"/>
                  <a:pt x="25" y="60"/>
                  <a:pt x="25" y="60"/>
                </a:cubicBezTo>
                <a:cubicBezTo>
                  <a:pt x="25" y="59"/>
                  <a:pt x="25" y="59"/>
                  <a:pt x="25" y="59"/>
                </a:cubicBezTo>
                <a:cubicBezTo>
                  <a:pt x="25" y="58"/>
                  <a:pt x="25" y="58"/>
                  <a:pt x="25" y="58"/>
                </a:cubicBezTo>
                <a:cubicBezTo>
                  <a:pt x="25" y="57"/>
                  <a:pt x="25" y="57"/>
                  <a:pt x="25" y="57"/>
                </a:cubicBezTo>
                <a:cubicBezTo>
                  <a:pt x="24" y="56"/>
                  <a:pt x="24" y="56"/>
                  <a:pt x="24" y="56"/>
                </a:cubicBezTo>
                <a:cubicBezTo>
                  <a:pt x="23" y="55"/>
                  <a:pt x="23" y="55"/>
                  <a:pt x="23" y="55"/>
                </a:cubicBezTo>
                <a:cubicBezTo>
                  <a:pt x="23" y="54"/>
                  <a:pt x="23" y="54"/>
                  <a:pt x="23" y="54"/>
                </a:cubicBezTo>
                <a:cubicBezTo>
                  <a:pt x="22" y="52"/>
                  <a:pt x="22" y="52"/>
                  <a:pt x="22" y="52"/>
                </a:cubicBezTo>
                <a:cubicBezTo>
                  <a:pt x="21" y="51"/>
                  <a:pt x="21" y="51"/>
                  <a:pt x="21" y="51"/>
                </a:cubicBezTo>
                <a:cubicBezTo>
                  <a:pt x="20" y="50"/>
                  <a:pt x="20" y="50"/>
                  <a:pt x="20" y="50"/>
                </a:cubicBezTo>
                <a:cubicBezTo>
                  <a:pt x="18" y="49"/>
                  <a:pt x="18" y="49"/>
                  <a:pt x="18" y="49"/>
                </a:cubicBezTo>
                <a:cubicBezTo>
                  <a:pt x="16" y="48"/>
                  <a:pt x="16" y="48"/>
                  <a:pt x="16" y="48"/>
                </a:cubicBezTo>
                <a:cubicBezTo>
                  <a:pt x="15" y="46"/>
                  <a:pt x="15" y="46"/>
                  <a:pt x="15" y="46"/>
                </a:cubicBezTo>
                <a:cubicBezTo>
                  <a:pt x="15" y="45"/>
                  <a:pt x="15" y="45"/>
                  <a:pt x="15" y="45"/>
                </a:cubicBezTo>
                <a:cubicBezTo>
                  <a:pt x="15" y="44"/>
                  <a:pt x="15" y="44"/>
                  <a:pt x="15" y="44"/>
                </a:cubicBezTo>
                <a:cubicBezTo>
                  <a:pt x="15" y="42"/>
                  <a:pt x="15" y="42"/>
                  <a:pt x="15" y="42"/>
                </a:cubicBezTo>
                <a:cubicBezTo>
                  <a:pt x="14" y="41"/>
                  <a:pt x="14" y="41"/>
                  <a:pt x="14" y="41"/>
                </a:cubicBezTo>
                <a:cubicBezTo>
                  <a:pt x="12" y="39"/>
                  <a:pt x="12" y="39"/>
                  <a:pt x="12" y="39"/>
                </a:cubicBezTo>
                <a:cubicBezTo>
                  <a:pt x="11" y="38"/>
                  <a:pt x="11" y="38"/>
                  <a:pt x="11" y="38"/>
                </a:cubicBezTo>
                <a:cubicBezTo>
                  <a:pt x="10" y="37"/>
                  <a:pt x="10" y="37"/>
                  <a:pt x="10" y="37"/>
                </a:cubicBezTo>
                <a:cubicBezTo>
                  <a:pt x="10" y="35"/>
                  <a:pt x="10" y="35"/>
                  <a:pt x="10" y="35"/>
                </a:cubicBezTo>
                <a:cubicBezTo>
                  <a:pt x="9" y="34"/>
                  <a:pt x="9" y="34"/>
                  <a:pt x="9" y="34"/>
                </a:cubicBezTo>
                <a:cubicBezTo>
                  <a:pt x="8" y="33"/>
                  <a:pt x="8" y="33"/>
                  <a:pt x="8" y="33"/>
                </a:cubicBezTo>
                <a:cubicBezTo>
                  <a:pt x="7" y="32"/>
                  <a:pt x="7" y="32"/>
                  <a:pt x="7" y="32"/>
                </a:cubicBezTo>
                <a:cubicBezTo>
                  <a:pt x="6" y="30"/>
                  <a:pt x="6" y="30"/>
                  <a:pt x="6" y="30"/>
                </a:cubicBezTo>
                <a:cubicBezTo>
                  <a:pt x="5" y="28"/>
                  <a:pt x="5" y="28"/>
                  <a:pt x="5" y="28"/>
                </a:cubicBezTo>
                <a:cubicBezTo>
                  <a:pt x="4" y="27"/>
                  <a:pt x="4" y="27"/>
                  <a:pt x="4" y="27"/>
                </a:cubicBezTo>
                <a:cubicBezTo>
                  <a:pt x="3" y="26"/>
                  <a:pt x="3" y="26"/>
                  <a:pt x="3" y="26"/>
                </a:cubicBezTo>
                <a:cubicBezTo>
                  <a:pt x="2" y="25"/>
                  <a:pt x="2" y="25"/>
                  <a:pt x="2" y="25"/>
                </a:cubicBezTo>
                <a:cubicBezTo>
                  <a:pt x="1" y="25"/>
                  <a:pt x="1" y="25"/>
                  <a:pt x="1" y="25"/>
                </a:cubicBezTo>
                <a:cubicBezTo>
                  <a:pt x="0" y="25"/>
                  <a:pt x="0" y="25"/>
                  <a:pt x="0" y="25"/>
                </a:cubicBezTo>
                <a:cubicBezTo>
                  <a:pt x="1" y="24"/>
                  <a:pt x="1" y="24"/>
                  <a:pt x="1" y="24"/>
                </a:cubicBezTo>
                <a:cubicBezTo>
                  <a:pt x="1" y="23"/>
                  <a:pt x="1" y="23"/>
                  <a:pt x="1" y="23"/>
                </a:cubicBezTo>
                <a:cubicBezTo>
                  <a:pt x="1" y="22"/>
                  <a:pt x="1" y="22"/>
                  <a:pt x="1" y="22"/>
                </a:cubicBezTo>
                <a:cubicBezTo>
                  <a:pt x="1" y="20"/>
                  <a:pt x="1" y="20"/>
                  <a:pt x="1" y="20"/>
                </a:cubicBezTo>
                <a:cubicBezTo>
                  <a:pt x="1" y="19"/>
                  <a:pt x="1" y="19"/>
                  <a:pt x="1" y="19"/>
                </a:cubicBezTo>
                <a:cubicBezTo>
                  <a:pt x="2" y="19"/>
                  <a:pt x="2" y="19"/>
                  <a:pt x="2" y="19"/>
                </a:cubicBezTo>
                <a:lnTo>
                  <a:pt x="2" y="1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98" name="Freeform 24">
            <a:extLst>
              <a:ext uri="{FF2B5EF4-FFF2-40B4-BE49-F238E27FC236}">
                <a16:creationId xmlns:a16="http://schemas.microsoft.com/office/drawing/2014/main" id="{35237A6F-BE5D-4845-ACD3-79DF38C4351A}"/>
              </a:ext>
            </a:extLst>
          </p:cNvPr>
          <p:cNvSpPr>
            <a:spLocks/>
          </p:cNvSpPr>
          <p:nvPr userDrawn="1"/>
        </p:nvSpPr>
        <p:spPr bwMode="auto">
          <a:xfrm>
            <a:off x="5634038" y="3933826"/>
            <a:ext cx="238125" cy="415925"/>
          </a:xfrm>
          <a:custGeom>
            <a:avLst/>
            <a:gdLst>
              <a:gd name="T0" fmla="*/ 1 w 47"/>
              <a:gd name="T1" fmla="*/ 44 h 59"/>
              <a:gd name="T2" fmla="*/ 22 w 47"/>
              <a:gd name="T3" fmla="*/ 26 h 59"/>
              <a:gd name="T4" fmla="*/ 4 w 47"/>
              <a:gd name="T5" fmla="*/ 20 h 59"/>
              <a:gd name="T6" fmla="*/ 2 w 47"/>
              <a:gd name="T7" fmla="*/ 14 h 59"/>
              <a:gd name="T8" fmla="*/ 4 w 47"/>
              <a:gd name="T9" fmla="*/ 13 h 59"/>
              <a:gd name="T10" fmla="*/ 7 w 47"/>
              <a:gd name="T11" fmla="*/ 13 h 59"/>
              <a:gd name="T12" fmla="*/ 10 w 47"/>
              <a:gd name="T13" fmla="*/ 13 h 59"/>
              <a:gd name="T14" fmla="*/ 14 w 47"/>
              <a:gd name="T15" fmla="*/ 12 h 59"/>
              <a:gd name="T16" fmla="*/ 16 w 47"/>
              <a:gd name="T17" fmla="*/ 10 h 59"/>
              <a:gd name="T18" fmla="*/ 17 w 47"/>
              <a:gd name="T19" fmla="*/ 9 h 59"/>
              <a:gd name="T20" fmla="*/ 19 w 47"/>
              <a:gd name="T21" fmla="*/ 7 h 59"/>
              <a:gd name="T22" fmla="*/ 22 w 47"/>
              <a:gd name="T23" fmla="*/ 4 h 59"/>
              <a:gd name="T24" fmla="*/ 24 w 47"/>
              <a:gd name="T25" fmla="*/ 2 h 59"/>
              <a:gd name="T26" fmla="*/ 25 w 47"/>
              <a:gd name="T27" fmla="*/ 0 h 59"/>
              <a:gd name="T28" fmla="*/ 26 w 47"/>
              <a:gd name="T29" fmla="*/ 0 h 59"/>
              <a:gd name="T30" fmla="*/ 26 w 47"/>
              <a:gd name="T31" fmla="*/ 2 h 59"/>
              <a:gd name="T32" fmla="*/ 26 w 47"/>
              <a:gd name="T33" fmla="*/ 4 h 59"/>
              <a:gd name="T34" fmla="*/ 26 w 47"/>
              <a:gd name="T35" fmla="*/ 7 h 59"/>
              <a:gd name="T36" fmla="*/ 27 w 47"/>
              <a:gd name="T37" fmla="*/ 10 h 59"/>
              <a:gd name="T38" fmla="*/ 29 w 47"/>
              <a:gd name="T39" fmla="*/ 12 h 59"/>
              <a:gd name="T40" fmla="*/ 32 w 47"/>
              <a:gd name="T41" fmla="*/ 15 h 59"/>
              <a:gd name="T42" fmla="*/ 34 w 47"/>
              <a:gd name="T43" fmla="*/ 15 h 59"/>
              <a:gd name="T44" fmla="*/ 38 w 47"/>
              <a:gd name="T45" fmla="*/ 16 h 59"/>
              <a:gd name="T46" fmla="*/ 39 w 47"/>
              <a:gd name="T47" fmla="*/ 17 h 59"/>
              <a:gd name="T48" fmla="*/ 41 w 47"/>
              <a:gd name="T49" fmla="*/ 18 h 59"/>
              <a:gd name="T50" fmla="*/ 43 w 47"/>
              <a:gd name="T51" fmla="*/ 21 h 59"/>
              <a:gd name="T52" fmla="*/ 45 w 47"/>
              <a:gd name="T53" fmla="*/ 23 h 59"/>
              <a:gd name="T54" fmla="*/ 47 w 47"/>
              <a:gd name="T55" fmla="*/ 23 h 59"/>
              <a:gd name="T56" fmla="*/ 45 w 47"/>
              <a:gd name="T57" fmla="*/ 26 h 59"/>
              <a:gd name="T58" fmla="*/ 44 w 47"/>
              <a:gd name="T59" fmla="*/ 29 h 59"/>
              <a:gd name="T60" fmla="*/ 41 w 47"/>
              <a:gd name="T61" fmla="*/ 31 h 59"/>
              <a:gd name="T62" fmla="*/ 39 w 47"/>
              <a:gd name="T63" fmla="*/ 35 h 59"/>
              <a:gd name="T64" fmla="*/ 37 w 47"/>
              <a:gd name="T65" fmla="*/ 36 h 59"/>
              <a:gd name="T66" fmla="*/ 36 w 47"/>
              <a:gd name="T67" fmla="*/ 35 h 59"/>
              <a:gd name="T68" fmla="*/ 35 w 47"/>
              <a:gd name="T69" fmla="*/ 37 h 59"/>
              <a:gd name="T70" fmla="*/ 34 w 47"/>
              <a:gd name="T71" fmla="*/ 39 h 59"/>
              <a:gd name="T72" fmla="*/ 34 w 47"/>
              <a:gd name="T73" fmla="*/ 41 h 59"/>
              <a:gd name="T74" fmla="*/ 34 w 47"/>
              <a:gd name="T75" fmla="*/ 43 h 59"/>
              <a:gd name="T76" fmla="*/ 34 w 47"/>
              <a:gd name="T77" fmla="*/ 45 h 59"/>
              <a:gd name="T78" fmla="*/ 30 w 47"/>
              <a:gd name="T79" fmla="*/ 45 h 59"/>
              <a:gd name="T80" fmla="*/ 28 w 47"/>
              <a:gd name="T81" fmla="*/ 46 h 59"/>
              <a:gd name="T82" fmla="*/ 27 w 47"/>
              <a:gd name="T83" fmla="*/ 49 h 59"/>
              <a:gd name="T84" fmla="*/ 26 w 47"/>
              <a:gd name="T85" fmla="*/ 50 h 59"/>
              <a:gd name="T86" fmla="*/ 24 w 47"/>
              <a:gd name="T87" fmla="*/ 51 h 59"/>
              <a:gd name="T88" fmla="*/ 21 w 47"/>
              <a:gd name="T89" fmla="*/ 51 h 59"/>
              <a:gd name="T90" fmla="*/ 19 w 47"/>
              <a:gd name="T91" fmla="*/ 53 h 59"/>
              <a:gd name="T92" fmla="*/ 19 w 47"/>
              <a:gd name="T93" fmla="*/ 55 h 59"/>
              <a:gd name="T94" fmla="*/ 17 w 47"/>
              <a:gd name="T95" fmla="*/ 56 h 59"/>
              <a:gd name="T96" fmla="*/ 15 w 47"/>
              <a:gd name="T97" fmla="*/ 56 h 59"/>
              <a:gd name="T98" fmla="*/ 11 w 47"/>
              <a:gd name="T99" fmla="*/ 57 h 59"/>
              <a:gd name="T100" fmla="*/ 9 w 47"/>
              <a:gd name="T10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59">
                <a:moveTo>
                  <a:pt x="7" y="59"/>
                </a:moveTo>
                <a:cubicBezTo>
                  <a:pt x="0" y="44"/>
                  <a:pt x="0" y="44"/>
                  <a:pt x="0" y="44"/>
                </a:cubicBezTo>
                <a:cubicBezTo>
                  <a:pt x="1" y="44"/>
                  <a:pt x="1" y="44"/>
                  <a:pt x="1" y="44"/>
                </a:cubicBezTo>
                <a:cubicBezTo>
                  <a:pt x="2" y="44"/>
                  <a:pt x="2" y="44"/>
                  <a:pt x="2" y="44"/>
                </a:cubicBezTo>
                <a:cubicBezTo>
                  <a:pt x="18" y="38"/>
                  <a:pt x="18" y="38"/>
                  <a:pt x="18" y="38"/>
                </a:cubicBezTo>
                <a:cubicBezTo>
                  <a:pt x="22" y="26"/>
                  <a:pt x="22" y="26"/>
                  <a:pt x="22" y="26"/>
                </a:cubicBezTo>
                <a:cubicBezTo>
                  <a:pt x="19" y="22"/>
                  <a:pt x="19" y="22"/>
                  <a:pt x="19" y="22"/>
                </a:cubicBezTo>
                <a:cubicBezTo>
                  <a:pt x="19" y="22"/>
                  <a:pt x="19" y="22"/>
                  <a:pt x="19" y="22"/>
                </a:cubicBezTo>
                <a:cubicBezTo>
                  <a:pt x="4" y="20"/>
                  <a:pt x="4" y="20"/>
                  <a:pt x="4" y="20"/>
                </a:cubicBezTo>
                <a:cubicBezTo>
                  <a:pt x="0" y="14"/>
                  <a:pt x="0" y="14"/>
                  <a:pt x="0" y="14"/>
                </a:cubicBezTo>
                <a:cubicBezTo>
                  <a:pt x="1" y="14"/>
                  <a:pt x="1" y="14"/>
                  <a:pt x="1" y="14"/>
                </a:cubicBezTo>
                <a:cubicBezTo>
                  <a:pt x="2" y="14"/>
                  <a:pt x="2" y="14"/>
                  <a:pt x="2" y="14"/>
                </a:cubicBezTo>
                <a:cubicBezTo>
                  <a:pt x="2" y="14"/>
                  <a:pt x="2" y="14"/>
                  <a:pt x="2" y="14"/>
                </a:cubicBezTo>
                <a:cubicBezTo>
                  <a:pt x="3" y="13"/>
                  <a:pt x="3" y="13"/>
                  <a:pt x="3" y="13"/>
                </a:cubicBezTo>
                <a:cubicBezTo>
                  <a:pt x="4" y="13"/>
                  <a:pt x="4" y="13"/>
                  <a:pt x="4" y="13"/>
                </a:cubicBezTo>
                <a:cubicBezTo>
                  <a:pt x="5" y="13"/>
                  <a:pt x="5" y="13"/>
                  <a:pt x="5" y="13"/>
                </a:cubicBezTo>
                <a:cubicBezTo>
                  <a:pt x="6" y="13"/>
                  <a:pt x="6" y="13"/>
                  <a:pt x="6" y="13"/>
                </a:cubicBezTo>
                <a:cubicBezTo>
                  <a:pt x="7" y="13"/>
                  <a:pt x="7" y="13"/>
                  <a:pt x="7" y="13"/>
                </a:cubicBezTo>
                <a:cubicBezTo>
                  <a:pt x="8" y="13"/>
                  <a:pt x="8" y="13"/>
                  <a:pt x="8" y="13"/>
                </a:cubicBezTo>
                <a:cubicBezTo>
                  <a:pt x="10" y="13"/>
                  <a:pt x="10" y="13"/>
                  <a:pt x="10" y="13"/>
                </a:cubicBezTo>
                <a:cubicBezTo>
                  <a:pt x="10" y="13"/>
                  <a:pt x="10" y="13"/>
                  <a:pt x="10" y="13"/>
                </a:cubicBezTo>
                <a:cubicBezTo>
                  <a:pt x="12" y="13"/>
                  <a:pt x="12" y="13"/>
                  <a:pt x="12" y="13"/>
                </a:cubicBezTo>
                <a:cubicBezTo>
                  <a:pt x="13" y="13"/>
                  <a:pt x="13" y="13"/>
                  <a:pt x="13" y="13"/>
                </a:cubicBezTo>
                <a:cubicBezTo>
                  <a:pt x="14" y="12"/>
                  <a:pt x="14" y="12"/>
                  <a:pt x="14" y="12"/>
                </a:cubicBezTo>
                <a:cubicBezTo>
                  <a:pt x="15" y="11"/>
                  <a:pt x="15" y="11"/>
                  <a:pt x="15" y="11"/>
                </a:cubicBezTo>
                <a:cubicBezTo>
                  <a:pt x="15" y="11"/>
                  <a:pt x="15" y="11"/>
                  <a:pt x="15" y="11"/>
                </a:cubicBezTo>
                <a:cubicBezTo>
                  <a:pt x="16" y="10"/>
                  <a:pt x="16" y="10"/>
                  <a:pt x="16" y="10"/>
                </a:cubicBezTo>
                <a:cubicBezTo>
                  <a:pt x="16" y="10"/>
                  <a:pt x="16" y="10"/>
                  <a:pt x="16" y="10"/>
                </a:cubicBezTo>
                <a:cubicBezTo>
                  <a:pt x="17" y="9"/>
                  <a:pt x="17" y="9"/>
                  <a:pt x="17" y="9"/>
                </a:cubicBezTo>
                <a:cubicBezTo>
                  <a:pt x="17" y="9"/>
                  <a:pt x="17" y="9"/>
                  <a:pt x="17" y="9"/>
                </a:cubicBezTo>
                <a:cubicBezTo>
                  <a:pt x="18" y="8"/>
                  <a:pt x="18" y="8"/>
                  <a:pt x="18" y="8"/>
                </a:cubicBezTo>
                <a:cubicBezTo>
                  <a:pt x="19" y="8"/>
                  <a:pt x="19" y="8"/>
                  <a:pt x="19" y="8"/>
                </a:cubicBezTo>
                <a:cubicBezTo>
                  <a:pt x="19" y="7"/>
                  <a:pt x="19" y="7"/>
                  <a:pt x="19" y="7"/>
                </a:cubicBezTo>
                <a:cubicBezTo>
                  <a:pt x="19" y="7"/>
                  <a:pt x="20" y="6"/>
                  <a:pt x="20" y="6"/>
                </a:cubicBezTo>
                <a:cubicBezTo>
                  <a:pt x="20" y="5"/>
                  <a:pt x="21" y="5"/>
                  <a:pt x="21" y="5"/>
                </a:cubicBezTo>
                <a:cubicBezTo>
                  <a:pt x="22" y="4"/>
                  <a:pt x="22" y="4"/>
                  <a:pt x="22" y="4"/>
                </a:cubicBezTo>
                <a:cubicBezTo>
                  <a:pt x="23" y="3"/>
                  <a:pt x="23" y="3"/>
                  <a:pt x="23" y="3"/>
                </a:cubicBezTo>
                <a:cubicBezTo>
                  <a:pt x="23" y="3"/>
                  <a:pt x="23" y="3"/>
                  <a:pt x="23" y="3"/>
                </a:cubicBezTo>
                <a:cubicBezTo>
                  <a:pt x="24" y="2"/>
                  <a:pt x="24" y="2"/>
                  <a:pt x="24" y="2"/>
                </a:cubicBezTo>
                <a:cubicBezTo>
                  <a:pt x="24" y="1"/>
                  <a:pt x="24" y="1"/>
                  <a:pt x="24" y="1"/>
                </a:cubicBezTo>
                <a:cubicBezTo>
                  <a:pt x="24" y="1"/>
                  <a:pt x="24" y="1"/>
                  <a:pt x="24" y="1"/>
                </a:cubicBezTo>
                <a:cubicBezTo>
                  <a:pt x="25" y="0"/>
                  <a:pt x="25" y="0"/>
                  <a:pt x="25" y="0"/>
                </a:cubicBezTo>
                <a:cubicBezTo>
                  <a:pt x="26" y="0"/>
                  <a:pt x="26" y="0"/>
                  <a:pt x="26" y="0"/>
                </a:cubicBezTo>
                <a:cubicBezTo>
                  <a:pt x="26" y="0"/>
                  <a:pt x="26" y="0"/>
                  <a:pt x="26" y="0"/>
                </a:cubicBezTo>
                <a:cubicBezTo>
                  <a:pt x="26" y="0"/>
                  <a:pt x="26" y="0"/>
                  <a:pt x="26" y="0"/>
                </a:cubicBezTo>
                <a:cubicBezTo>
                  <a:pt x="26" y="1"/>
                  <a:pt x="26" y="1"/>
                  <a:pt x="26" y="1"/>
                </a:cubicBezTo>
                <a:cubicBezTo>
                  <a:pt x="26" y="2"/>
                  <a:pt x="26" y="2"/>
                  <a:pt x="26" y="2"/>
                </a:cubicBezTo>
                <a:cubicBezTo>
                  <a:pt x="26" y="2"/>
                  <a:pt x="26" y="2"/>
                  <a:pt x="26" y="2"/>
                </a:cubicBezTo>
                <a:cubicBezTo>
                  <a:pt x="26" y="3"/>
                  <a:pt x="26" y="3"/>
                  <a:pt x="26" y="3"/>
                </a:cubicBezTo>
                <a:cubicBezTo>
                  <a:pt x="26" y="4"/>
                  <a:pt x="26" y="4"/>
                  <a:pt x="26" y="4"/>
                </a:cubicBezTo>
                <a:cubicBezTo>
                  <a:pt x="26" y="4"/>
                  <a:pt x="26" y="4"/>
                  <a:pt x="26" y="4"/>
                </a:cubicBezTo>
                <a:cubicBezTo>
                  <a:pt x="26" y="5"/>
                  <a:pt x="26" y="5"/>
                  <a:pt x="26" y="5"/>
                </a:cubicBezTo>
                <a:cubicBezTo>
                  <a:pt x="26" y="6"/>
                  <a:pt x="26" y="6"/>
                  <a:pt x="26" y="6"/>
                </a:cubicBezTo>
                <a:cubicBezTo>
                  <a:pt x="26" y="7"/>
                  <a:pt x="26" y="7"/>
                  <a:pt x="26" y="7"/>
                </a:cubicBezTo>
                <a:cubicBezTo>
                  <a:pt x="26" y="8"/>
                  <a:pt x="26" y="8"/>
                  <a:pt x="26" y="8"/>
                </a:cubicBezTo>
                <a:cubicBezTo>
                  <a:pt x="27" y="9"/>
                  <a:pt x="27" y="9"/>
                  <a:pt x="27" y="9"/>
                </a:cubicBezTo>
                <a:cubicBezTo>
                  <a:pt x="27" y="10"/>
                  <a:pt x="27" y="10"/>
                  <a:pt x="27" y="10"/>
                </a:cubicBezTo>
                <a:cubicBezTo>
                  <a:pt x="27" y="11"/>
                  <a:pt x="27" y="11"/>
                  <a:pt x="27" y="11"/>
                </a:cubicBezTo>
                <a:cubicBezTo>
                  <a:pt x="28" y="12"/>
                  <a:pt x="28" y="12"/>
                  <a:pt x="28" y="12"/>
                </a:cubicBezTo>
                <a:cubicBezTo>
                  <a:pt x="29" y="12"/>
                  <a:pt x="29" y="12"/>
                  <a:pt x="29" y="12"/>
                </a:cubicBezTo>
                <a:cubicBezTo>
                  <a:pt x="30" y="13"/>
                  <a:pt x="30" y="13"/>
                  <a:pt x="30" y="13"/>
                </a:cubicBezTo>
                <a:cubicBezTo>
                  <a:pt x="30" y="14"/>
                  <a:pt x="30" y="14"/>
                  <a:pt x="30" y="14"/>
                </a:cubicBezTo>
                <a:cubicBezTo>
                  <a:pt x="32" y="15"/>
                  <a:pt x="32" y="15"/>
                  <a:pt x="32" y="15"/>
                </a:cubicBezTo>
                <a:cubicBezTo>
                  <a:pt x="32" y="15"/>
                  <a:pt x="32" y="15"/>
                  <a:pt x="32" y="15"/>
                </a:cubicBezTo>
                <a:cubicBezTo>
                  <a:pt x="33" y="15"/>
                  <a:pt x="33" y="15"/>
                  <a:pt x="33" y="15"/>
                </a:cubicBezTo>
                <a:cubicBezTo>
                  <a:pt x="34" y="15"/>
                  <a:pt x="34" y="15"/>
                  <a:pt x="34" y="15"/>
                </a:cubicBezTo>
                <a:cubicBezTo>
                  <a:pt x="35" y="15"/>
                  <a:pt x="35" y="15"/>
                  <a:pt x="35" y="15"/>
                </a:cubicBezTo>
                <a:cubicBezTo>
                  <a:pt x="37" y="16"/>
                  <a:pt x="37" y="16"/>
                  <a:pt x="37" y="16"/>
                </a:cubicBezTo>
                <a:cubicBezTo>
                  <a:pt x="38" y="16"/>
                  <a:pt x="38" y="16"/>
                  <a:pt x="38" y="16"/>
                </a:cubicBezTo>
                <a:cubicBezTo>
                  <a:pt x="38" y="16"/>
                  <a:pt x="38" y="16"/>
                  <a:pt x="38" y="16"/>
                </a:cubicBezTo>
                <a:cubicBezTo>
                  <a:pt x="39" y="16"/>
                  <a:pt x="39" y="16"/>
                  <a:pt x="39" y="16"/>
                </a:cubicBezTo>
                <a:cubicBezTo>
                  <a:pt x="39" y="17"/>
                  <a:pt x="39" y="17"/>
                  <a:pt x="39" y="17"/>
                </a:cubicBezTo>
                <a:cubicBezTo>
                  <a:pt x="40" y="18"/>
                  <a:pt x="40" y="18"/>
                  <a:pt x="40" y="18"/>
                </a:cubicBezTo>
                <a:cubicBezTo>
                  <a:pt x="40" y="18"/>
                  <a:pt x="40" y="18"/>
                  <a:pt x="40" y="18"/>
                </a:cubicBezTo>
                <a:cubicBezTo>
                  <a:pt x="41" y="18"/>
                  <a:pt x="41" y="18"/>
                  <a:pt x="41" y="18"/>
                </a:cubicBezTo>
                <a:cubicBezTo>
                  <a:pt x="42" y="19"/>
                  <a:pt x="42" y="19"/>
                  <a:pt x="42" y="19"/>
                </a:cubicBezTo>
                <a:cubicBezTo>
                  <a:pt x="42" y="20"/>
                  <a:pt x="42" y="20"/>
                  <a:pt x="42" y="20"/>
                </a:cubicBezTo>
                <a:cubicBezTo>
                  <a:pt x="43" y="21"/>
                  <a:pt x="43" y="21"/>
                  <a:pt x="43" y="21"/>
                </a:cubicBezTo>
                <a:cubicBezTo>
                  <a:pt x="44" y="21"/>
                  <a:pt x="44" y="21"/>
                  <a:pt x="44" y="21"/>
                </a:cubicBezTo>
                <a:cubicBezTo>
                  <a:pt x="44" y="22"/>
                  <a:pt x="44" y="22"/>
                  <a:pt x="44" y="22"/>
                </a:cubicBezTo>
                <a:cubicBezTo>
                  <a:pt x="45" y="23"/>
                  <a:pt x="45" y="23"/>
                  <a:pt x="45" y="23"/>
                </a:cubicBezTo>
                <a:cubicBezTo>
                  <a:pt x="46" y="22"/>
                  <a:pt x="46" y="22"/>
                  <a:pt x="46" y="22"/>
                </a:cubicBezTo>
                <a:cubicBezTo>
                  <a:pt x="47" y="23"/>
                  <a:pt x="47" y="23"/>
                  <a:pt x="47" y="23"/>
                </a:cubicBezTo>
                <a:cubicBezTo>
                  <a:pt x="47" y="23"/>
                  <a:pt x="47" y="23"/>
                  <a:pt x="47" y="23"/>
                </a:cubicBezTo>
                <a:cubicBezTo>
                  <a:pt x="46" y="24"/>
                  <a:pt x="46" y="24"/>
                  <a:pt x="46" y="24"/>
                </a:cubicBezTo>
                <a:cubicBezTo>
                  <a:pt x="46" y="25"/>
                  <a:pt x="46" y="25"/>
                  <a:pt x="46" y="25"/>
                </a:cubicBezTo>
                <a:cubicBezTo>
                  <a:pt x="45" y="26"/>
                  <a:pt x="45" y="26"/>
                  <a:pt x="45" y="26"/>
                </a:cubicBezTo>
                <a:cubicBezTo>
                  <a:pt x="44" y="27"/>
                  <a:pt x="44" y="27"/>
                  <a:pt x="44" y="27"/>
                </a:cubicBezTo>
                <a:cubicBezTo>
                  <a:pt x="44" y="28"/>
                  <a:pt x="44" y="28"/>
                  <a:pt x="44" y="28"/>
                </a:cubicBezTo>
                <a:cubicBezTo>
                  <a:pt x="44" y="29"/>
                  <a:pt x="44" y="29"/>
                  <a:pt x="44" y="29"/>
                </a:cubicBezTo>
                <a:cubicBezTo>
                  <a:pt x="43" y="30"/>
                  <a:pt x="43" y="30"/>
                  <a:pt x="43" y="30"/>
                </a:cubicBezTo>
                <a:cubicBezTo>
                  <a:pt x="42" y="30"/>
                  <a:pt x="42" y="30"/>
                  <a:pt x="42" y="30"/>
                </a:cubicBezTo>
                <a:cubicBezTo>
                  <a:pt x="41" y="31"/>
                  <a:pt x="41" y="31"/>
                  <a:pt x="41" y="31"/>
                </a:cubicBezTo>
                <a:cubicBezTo>
                  <a:pt x="40" y="32"/>
                  <a:pt x="40" y="32"/>
                  <a:pt x="40" y="32"/>
                </a:cubicBezTo>
                <a:cubicBezTo>
                  <a:pt x="39" y="34"/>
                  <a:pt x="39" y="34"/>
                  <a:pt x="39" y="34"/>
                </a:cubicBezTo>
                <a:cubicBezTo>
                  <a:pt x="39" y="35"/>
                  <a:pt x="39" y="35"/>
                  <a:pt x="39" y="35"/>
                </a:cubicBezTo>
                <a:cubicBezTo>
                  <a:pt x="38" y="35"/>
                  <a:pt x="38" y="35"/>
                  <a:pt x="38" y="35"/>
                </a:cubicBezTo>
                <a:cubicBezTo>
                  <a:pt x="38" y="36"/>
                  <a:pt x="38" y="36"/>
                  <a:pt x="38" y="36"/>
                </a:cubicBezTo>
                <a:cubicBezTo>
                  <a:pt x="37" y="36"/>
                  <a:pt x="37" y="36"/>
                  <a:pt x="37" y="36"/>
                </a:cubicBezTo>
                <a:cubicBezTo>
                  <a:pt x="37" y="36"/>
                  <a:pt x="37" y="36"/>
                  <a:pt x="37" y="36"/>
                </a:cubicBezTo>
                <a:cubicBezTo>
                  <a:pt x="36" y="35"/>
                  <a:pt x="36" y="35"/>
                  <a:pt x="36" y="35"/>
                </a:cubicBezTo>
                <a:cubicBezTo>
                  <a:pt x="36" y="35"/>
                  <a:pt x="36" y="35"/>
                  <a:pt x="36" y="35"/>
                </a:cubicBezTo>
                <a:cubicBezTo>
                  <a:pt x="36" y="35"/>
                  <a:pt x="36" y="35"/>
                  <a:pt x="36" y="35"/>
                </a:cubicBezTo>
                <a:cubicBezTo>
                  <a:pt x="35" y="36"/>
                  <a:pt x="35" y="36"/>
                  <a:pt x="35" y="36"/>
                </a:cubicBezTo>
                <a:cubicBezTo>
                  <a:pt x="35" y="37"/>
                  <a:pt x="35" y="37"/>
                  <a:pt x="35" y="37"/>
                </a:cubicBezTo>
                <a:cubicBezTo>
                  <a:pt x="34" y="37"/>
                  <a:pt x="34" y="37"/>
                  <a:pt x="34" y="37"/>
                </a:cubicBezTo>
                <a:cubicBezTo>
                  <a:pt x="34" y="38"/>
                  <a:pt x="34" y="38"/>
                  <a:pt x="34" y="38"/>
                </a:cubicBezTo>
                <a:cubicBezTo>
                  <a:pt x="34" y="39"/>
                  <a:pt x="34" y="39"/>
                  <a:pt x="34" y="39"/>
                </a:cubicBezTo>
                <a:cubicBezTo>
                  <a:pt x="34" y="40"/>
                  <a:pt x="34" y="40"/>
                  <a:pt x="34" y="40"/>
                </a:cubicBezTo>
                <a:cubicBezTo>
                  <a:pt x="34" y="40"/>
                  <a:pt x="34" y="40"/>
                  <a:pt x="34" y="40"/>
                </a:cubicBezTo>
                <a:cubicBezTo>
                  <a:pt x="34" y="41"/>
                  <a:pt x="34" y="41"/>
                  <a:pt x="34" y="41"/>
                </a:cubicBezTo>
                <a:cubicBezTo>
                  <a:pt x="34" y="42"/>
                  <a:pt x="34" y="42"/>
                  <a:pt x="34" y="42"/>
                </a:cubicBezTo>
                <a:cubicBezTo>
                  <a:pt x="34" y="43"/>
                  <a:pt x="34" y="43"/>
                  <a:pt x="34" y="43"/>
                </a:cubicBezTo>
                <a:cubicBezTo>
                  <a:pt x="34" y="43"/>
                  <a:pt x="34" y="43"/>
                  <a:pt x="34" y="43"/>
                </a:cubicBezTo>
                <a:cubicBezTo>
                  <a:pt x="34" y="44"/>
                  <a:pt x="34" y="44"/>
                  <a:pt x="34" y="44"/>
                </a:cubicBezTo>
                <a:cubicBezTo>
                  <a:pt x="34" y="44"/>
                  <a:pt x="34" y="44"/>
                  <a:pt x="34" y="44"/>
                </a:cubicBezTo>
                <a:cubicBezTo>
                  <a:pt x="34" y="45"/>
                  <a:pt x="34" y="45"/>
                  <a:pt x="34" y="45"/>
                </a:cubicBezTo>
                <a:cubicBezTo>
                  <a:pt x="33" y="45"/>
                  <a:pt x="33" y="45"/>
                  <a:pt x="33" y="45"/>
                </a:cubicBezTo>
                <a:cubicBezTo>
                  <a:pt x="32" y="45"/>
                  <a:pt x="32" y="45"/>
                  <a:pt x="32" y="45"/>
                </a:cubicBezTo>
                <a:cubicBezTo>
                  <a:pt x="30" y="45"/>
                  <a:pt x="30" y="45"/>
                  <a:pt x="30" y="45"/>
                </a:cubicBezTo>
                <a:cubicBezTo>
                  <a:pt x="30" y="45"/>
                  <a:pt x="30" y="45"/>
                  <a:pt x="30" y="45"/>
                </a:cubicBezTo>
                <a:cubicBezTo>
                  <a:pt x="29" y="45"/>
                  <a:pt x="29" y="45"/>
                  <a:pt x="29" y="45"/>
                </a:cubicBezTo>
                <a:cubicBezTo>
                  <a:pt x="28" y="46"/>
                  <a:pt x="28" y="46"/>
                  <a:pt x="28" y="46"/>
                </a:cubicBezTo>
                <a:cubicBezTo>
                  <a:pt x="28" y="47"/>
                  <a:pt x="28" y="47"/>
                  <a:pt x="28" y="47"/>
                </a:cubicBezTo>
                <a:cubicBezTo>
                  <a:pt x="27" y="48"/>
                  <a:pt x="27" y="48"/>
                  <a:pt x="27" y="48"/>
                </a:cubicBezTo>
                <a:cubicBezTo>
                  <a:pt x="27" y="49"/>
                  <a:pt x="27" y="49"/>
                  <a:pt x="27" y="49"/>
                </a:cubicBezTo>
                <a:cubicBezTo>
                  <a:pt x="27" y="49"/>
                  <a:pt x="27" y="49"/>
                  <a:pt x="27" y="49"/>
                </a:cubicBezTo>
                <a:cubicBezTo>
                  <a:pt x="26" y="50"/>
                  <a:pt x="26" y="50"/>
                  <a:pt x="26" y="50"/>
                </a:cubicBezTo>
                <a:cubicBezTo>
                  <a:pt x="26" y="50"/>
                  <a:pt x="26" y="50"/>
                  <a:pt x="26" y="50"/>
                </a:cubicBezTo>
                <a:cubicBezTo>
                  <a:pt x="26" y="51"/>
                  <a:pt x="26" y="51"/>
                  <a:pt x="26" y="51"/>
                </a:cubicBezTo>
                <a:cubicBezTo>
                  <a:pt x="25" y="51"/>
                  <a:pt x="25" y="51"/>
                  <a:pt x="25" y="51"/>
                </a:cubicBezTo>
                <a:cubicBezTo>
                  <a:pt x="24" y="51"/>
                  <a:pt x="24" y="51"/>
                  <a:pt x="24" y="51"/>
                </a:cubicBezTo>
                <a:cubicBezTo>
                  <a:pt x="24" y="51"/>
                  <a:pt x="24" y="51"/>
                  <a:pt x="24" y="51"/>
                </a:cubicBezTo>
                <a:cubicBezTo>
                  <a:pt x="23" y="51"/>
                  <a:pt x="23" y="51"/>
                  <a:pt x="23" y="51"/>
                </a:cubicBezTo>
                <a:cubicBezTo>
                  <a:pt x="21" y="51"/>
                  <a:pt x="21" y="51"/>
                  <a:pt x="21" y="51"/>
                </a:cubicBezTo>
                <a:cubicBezTo>
                  <a:pt x="21" y="52"/>
                  <a:pt x="21" y="52"/>
                  <a:pt x="21" y="52"/>
                </a:cubicBezTo>
                <a:cubicBezTo>
                  <a:pt x="20" y="52"/>
                  <a:pt x="20" y="52"/>
                  <a:pt x="20" y="52"/>
                </a:cubicBezTo>
                <a:cubicBezTo>
                  <a:pt x="19" y="53"/>
                  <a:pt x="19" y="53"/>
                  <a:pt x="19" y="53"/>
                </a:cubicBezTo>
                <a:cubicBezTo>
                  <a:pt x="20" y="54"/>
                  <a:pt x="20" y="54"/>
                  <a:pt x="20" y="54"/>
                </a:cubicBezTo>
                <a:cubicBezTo>
                  <a:pt x="20" y="55"/>
                  <a:pt x="20" y="55"/>
                  <a:pt x="20" y="55"/>
                </a:cubicBezTo>
                <a:cubicBezTo>
                  <a:pt x="20" y="55"/>
                  <a:pt x="19" y="55"/>
                  <a:pt x="19" y="55"/>
                </a:cubicBezTo>
                <a:cubicBezTo>
                  <a:pt x="19" y="55"/>
                  <a:pt x="19" y="56"/>
                  <a:pt x="19" y="56"/>
                </a:cubicBezTo>
                <a:cubicBezTo>
                  <a:pt x="19" y="56"/>
                  <a:pt x="19" y="56"/>
                  <a:pt x="19" y="56"/>
                </a:cubicBezTo>
                <a:cubicBezTo>
                  <a:pt x="18" y="56"/>
                  <a:pt x="17" y="56"/>
                  <a:pt x="17" y="56"/>
                </a:cubicBezTo>
                <a:cubicBezTo>
                  <a:pt x="16" y="56"/>
                  <a:pt x="16" y="56"/>
                  <a:pt x="16" y="56"/>
                </a:cubicBezTo>
                <a:cubicBezTo>
                  <a:pt x="16" y="56"/>
                  <a:pt x="16" y="56"/>
                  <a:pt x="16" y="56"/>
                </a:cubicBezTo>
                <a:cubicBezTo>
                  <a:pt x="15" y="56"/>
                  <a:pt x="15" y="56"/>
                  <a:pt x="15" y="56"/>
                </a:cubicBezTo>
                <a:cubicBezTo>
                  <a:pt x="13" y="56"/>
                  <a:pt x="13" y="56"/>
                  <a:pt x="13" y="56"/>
                </a:cubicBezTo>
                <a:cubicBezTo>
                  <a:pt x="12" y="56"/>
                  <a:pt x="12" y="56"/>
                  <a:pt x="12" y="56"/>
                </a:cubicBezTo>
                <a:cubicBezTo>
                  <a:pt x="11" y="57"/>
                  <a:pt x="11" y="57"/>
                  <a:pt x="11" y="57"/>
                </a:cubicBezTo>
                <a:cubicBezTo>
                  <a:pt x="10" y="57"/>
                  <a:pt x="10" y="57"/>
                  <a:pt x="10" y="57"/>
                </a:cubicBezTo>
                <a:cubicBezTo>
                  <a:pt x="10" y="58"/>
                  <a:pt x="10" y="58"/>
                  <a:pt x="10" y="58"/>
                </a:cubicBezTo>
                <a:cubicBezTo>
                  <a:pt x="9" y="58"/>
                  <a:pt x="9" y="58"/>
                  <a:pt x="9" y="58"/>
                </a:cubicBezTo>
                <a:lnTo>
                  <a:pt x="7" y="5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99" name="Freeform 25">
            <a:extLst>
              <a:ext uri="{FF2B5EF4-FFF2-40B4-BE49-F238E27FC236}">
                <a16:creationId xmlns:a16="http://schemas.microsoft.com/office/drawing/2014/main" id="{2F619C90-78DD-430E-A325-221B2E026FC5}"/>
              </a:ext>
            </a:extLst>
          </p:cNvPr>
          <p:cNvSpPr>
            <a:spLocks/>
          </p:cNvSpPr>
          <p:nvPr userDrawn="1"/>
        </p:nvSpPr>
        <p:spPr bwMode="auto">
          <a:xfrm>
            <a:off x="5584032" y="3905251"/>
            <a:ext cx="4763" cy="22225"/>
          </a:xfrm>
          <a:custGeom>
            <a:avLst/>
            <a:gdLst>
              <a:gd name="T0" fmla="*/ 0 w 4"/>
              <a:gd name="T1" fmla="*/ 5 h 14"/>
              <a:gd name="T2" fmla="*/ 0 w 4"/>
              <a:gd name="T3" fmla="*/ 9 h 14"/>
              <a:gd name="T4" fmla="*/ 4 w 4"/>
              <a:gd name="T5" fmla="*/ 14 h 14"/>
              <a:gd name="T6" fmla="*/ 4 w 4"/>
              <a:gd name="T7" fmla="*/ 9 h 14"/>
              <a:gd name="T8" fmla="*/ 4 w 4"/>
              <a:gd name="T9" fmla="*/ 9 h 14"/>
              <a:gd name="T10" fmla="*/ 4 w 4"/>
              <a:gd name="T11" fmla="*/ 5 h 14"/>
              <a:gd name="T12" fmla="*/ 0 w 4"/>
              <a:gd name="T13" fmla="*/ 0 h 14"/>
              <a:gd name="T14" fmla="*/ 0 w 4"/>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4">
                <a:moveTo>
                  <a:pt x="0" y="5"/>
                </a:moveTo>
                <a:lnTo>
                  <a:pt x="0" y="9"/>
                </a:lnTo>
                <a:lnTo>
                  <a:pt x="4" y="14"/>
                </a:lnTo>
                <a:lnTo>
                  <a:pt x="4" y="9"/>
                </a:lnTo>
                <a:lnTo>
                  <a:pt x="4" y="9"/>
                </a:lnTo>
                <a:lnTo>
                  <a:pt x="4" y="5"/>
                </a:lnTo>
                <a:lnTo>
                  <a:pt x="0" y="0"/>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0" name="Freeform 26">
            <a:extLst>
              <a:ext uri="{FF2B5EF4-FFF2-40B4-BE49-F238E27FC236}">
                <a16:creationId xmlns:a16="http://schemas.microsoft.com/office/drawing/2014/main" id="{F11194A9-1FCD-499C-B365-40E6561102F8}"/>
              </a:ext>
            </a:extLst>
          </p:cNvPr>
          <p:cNvSpPr>
            <a:spLocks/>
          </p:cNvSpPr>
          <p:nvPr userDrawn="1"/>
        </p:nvSpPr>
        <p:spPr bwMode="auto">
          <a:xfrm>
            <a:off x="5364957" y="4243388"/>
            <a:ext cx="304800" cy="268288"/>
          </a:xfrm>
          <a:custGeom>
            <a:avLst/>
            <a:gdLst>
              <a:gd name="T0" fmla="*/ 3 w 60"/>
              <a:gd name="T1" fmla="*/ 14 h 38"/>
              <a:gd name="T2" fmla="*/ 3 w 60"/>
              <a:gd name="T3" fmla="*/ 11 h 38"/>
              <a:gd name="T4" fmla="*/ 5 w 60"/>
              <a:gd name="T5" fmla="*/ 9 h 38"/>
              <a:gd name="T6" fmla="*/ 8 w 60"/>
              <a:gd name="T7" fmla="*/ 10 h 38"/>
              <a:gd name="T8" fmla="*/ 14 w 60"/>
              <a:gd name="T9" fmla="*/ 10 h 38"/>
              <a:gd name="T10" fmla="*/ 20 w 60"/>
              <a:gd name="T11" fmla="*/ 11 h 38"/>
              <a:gd name="T12" fmla="*/ 25 w 60"/>
              <a:gd name="T13" fmla="*/ 12 h 38"/>
              <a:gd name="T14" fmla="*/ 28 w 60"/>
              <a:gd name="T15" fmla="*/ 11 h 38"/>
              <a:gd name="T16" fmla="*/ 37 w 60"/>
              <a:gd name="T17" fmla="*/ 3 h 38"/>
              <a:gd name="T18" fmla="*/ 53 w 60"/>
              <a:gd name="T19" fmla="*/ 0 h 38"/>
              <a:gd name="T20" fmla="*/ 58 w 60"/>
              <a:gd name="T21" fmla="*/ 15 h 38"/>
              <a:gd name="T22" fmla="*/ 56 w 60"/>
              <a:gd name="T23" fmla="*/ 16 h 38"/>
              <a:gd name="T24" fmla="*/ 55 w 60"/>
              <a:gd name="T25" fmla="*/ 18 h 38"/>
              <a:gd name="T26" fmla="*/ 55 w 60"/>
              <a:gd name="T27" fmla="*/ 20 h 38"/>
              <a:gd name="T28" fmla="*/ 52 w 60"/>
              <a:gd name="T29" fmla="*/ 22 h 38"/>
              <a:gd name="T30" fmla="*/ 49 w 60"/>
              <a:gd name="T31" fmla="*/ 23 h 38"/>
              <a:gd name="T32" fmla="*/ 46 w 60"/>
              <a:gd name="T33" fmla="*/ 24 h 38"/>
              <a:gd name="T34" fmla="*/ 43 w 60"/>
              <a:gd name="T35" fmla="*/ 25 h 38"/>
              <a:gd name="T36" fmla="*/ 40 w 60"/>
              <a:gd name="T37" fmla="*/ 26 h 38"/>
              <a:gd name="T38" fmla="*/ 38 w 60"/>
              <a:gd name="T39" fmla="*/ 27 h 38"/>
              <a:gd name="T40" fmla="*/ 36 w 60"/>
              <a:gd name="T41" fmla="*/ 28 h 38"/>
              <a:gd name="T42" fmla="*/ 35 w 60"/>
              <a:gd name="T43" fmla="*/ 30 h 38"/>
              <a:gd name="T44" fmla="*/ 32 w 60"/>
              <a:gd name="T45" fmla="*/ 30 h 38"/>
              <a:gd name="T46" fmla="*/ 29 w 60"/>
              <a:gd name="T47" fmla="*/ 30 h 38"/>
              <a:gd name="T48" fmla="*/ 27 w 60"/>
              <a:gd name="T49" fmla="*/ 32 h 38"/>
              <a:gd name="T50" fmla="*/ 24 w 60"/>
              <a:gd name="T51" fmla="*/ 33 h 38"/>
              <a:gd name="T52" fmla="*/ 22 w 60"/>
              <a:gd name="T53" fmla="*/ 34 h 38"/>
              <a:gd name="T54" fmla="*/ 19 w 60"/>
              <a:gd name="T55" fmla="*/ 34 h 38"/>
              <a:gd name="T56" fmla="*/ 17 w 60"/>
              <a:gd name="T57" fmla="*/ 34 h 38"/>
              <a:gd name="T58" fmla="*/ 15 w 60"/>
              <a:gd name="T59" fmla="*/ 36 h 38"/>
              <a:gd name="T60" fmla="*/ 13 w 60"/>
              <a:gd name="T61" fmla="*/ 37 h 38"/>
              <a:gd name="T62" fmla="*/ 10 w 60"/>
              <a:gd name="T63" fmla="*/ 38 h 38"/>
              <a:gd name="T64" fmla="*/ 7 w 60"/>
              <a:gd name="T65" fmla="*/ 38 h 38"/>
              <a:gd name="T66" fmla="*/ 5 w 60"/>
              <a:gd name="T67" fmla="*/ 38 h 38"/>
              <a:gd name="T68" fmla="*/ 4 w 60"/>
              <a:gd name="T69" fmla="*/ 35 h 38"/>
              <a:gd name="T70" fmla="*/ 3 w 60"/>
              <a:gd name="T71" fmla="*/ 34 h 38"/>
              <a:gd name="T72" fmla="*/ 3 w 60"/>
              <a:gd name="T73" fmla="*/ 31 h 38"/>
              <a:gd name="T74" fmla="*/ 2 w 60"/>
              <a:gd name="T75" fmla="*/ 29 h 38"/>
              <a:gd name="T76" fmla="*/ 1 w 60"/>
              <a:gd name="T77" fmla="*/ 26 h 38"/>
              <a:gd name="T78" fmla="*/ 1 w 60"/>
              <a:gd name="T79" fmla="*/ 24 h 38"/>
              <a:gd name="T80" fmla="*/ 0 w 60"/>
              <a:gd name="T81" fmla="*/ 22 h 38"/>
              <a:gd name="T82" fmla="*/ 0 w 60"/>
              <a:gd name="T83" fmla="*/ 19 h 38"/>
              <a:gd name="T84" fmla="*/ 0 w 60"/>
              <a:gd name="T8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38">
                <a:moveTo>
                  <a:pt x="0" y="16"/>
                </a:moveTo>
                <a:cubicBezTo>
                  <a:pt x="2" y="15"/>
                  <a:pt x="2" y="15"/>
                  <a:pt x="2" y="15"/>
                </a:cubicBezTo>
                <a:cubicBezTo>
                  <a:pt x="3" y="14"/>
                  <a:pt x="3" y="14"/>
                  <a:pt x="3" y="14"/>
                </a:cubicBezTo>
                <a:cubicBezTo>
                  <a:pt x="2" y="13"/>
                  <a:pt x="2" y="13"/>
                  <a:pt x="2" y="13"/>
                </a:cubicBezTo>
                <a:cubicBezTo>
                  <a:pt x="2" y="12"/>
                  <a:pt x="2" y="12"/>
                  <a:pt x="2" y="12"/>
                </a:cubicBezTo>
                <a:cubicBezTo>
                  <a:pt x="3" y="11"/>
                  <a:pt x="3" y="11"/>
                  <a:pt x="3" y="11"/>
                </a:cubicBezTo>
                <a:cubicBezTo>
                  <a:pt x="3" y="10"/>
                  <a:pt x="3" y="10"/>
                  <a:pt x="3" y="10"/>
                </a:cubicBezTo>
                <a:cubicBezTo>
                  <a:pt x="4" y="9"/>
                  <a:pt x="4" y="9"/>
                  <a:pt x="4" y="9"/>
                </a:cubicBezTo>
                <a:cubicBezTo>
                  <a:pt x="5" y="9"/>
                  <a:pt x="5" y="9"/>
                  <a:pt x="5" y="9"/>
                </a:cubicBezTo>
                <a:cubicBezTo>
                  <a:pt x="6" y="10"/>
                  <a:pt x="6" y="10"/>
                  <a:pt x="6" y="10"/>
                </a:cubicBezTo>
                <a:cubicBezTo>
                  <a:pt x="7" y="11"/>
                  <a:pt x="7" y="11"/>
                  <a:pt x="7" y="11"/>
                </a:cubicBezTo>
                <a:cubicBezTo>
                  <a:pt x="8" y="10"/>
                  <a:pt x="8" y="10"/>
                  <a:pt x="8" y="10"/>
                </a:cubicBezTo>
                <a:cubicBezTo>
                  <a:pt x="9" y="10"/>
                  <a:pt x="9" y="10"/>
                  <a:pt x="9" y="10"/>
                </a:cubicBezTo>
                <a:cubicBezTo>
                  <a:pt x="10" y="10"/>
                  <a:pt x="10" y="10"/>
                  <a:pt x="10" y="10"/>
                </a:cubicBezTo>
                <a:cubicBezTo>
                  <a:pt x="14" y="10"/>
                  <a:pt x="14" y="10"/>
                  <a:pt x="14" y="10"/>
                </a:cubicBezTo>
                <a:cubicBezTo>
                  <a:pt x="16" y="10"/>
                  <a:pt x="16" y="10"/>
                  <a:pt x="16" y="10"/>
                </a:cubicBezTo>
                <a:cubicBezTo>
                  <a:pt x="18" y="11"/>
                  <a:pt x="18" y="11"/>
                  <a:pt x="18" y="11"/>
                </a:cubicBezTo>
                <a:cubicBezTo>
                  <a:pt x="20" y="11"/>
                  <a:pt x="20" y="11"/>
                  <a:pt x="20" y="11"/>
                </a:cubicBezTo>
                <a:cubicBezTo>
                  <a:pt x="23" y="11"/>
                  <a:pt x="23" y="11"/>
                  <a:pt x="23" y="11"/>
                </a:cubicBezTo>
                <a:cubicBezTo>
                  <a:pt x="24" y="12"/>
                  <a:pt x="24" y="12"/>
                  <a:pt x="24" y="12"/>
                </a:cubicBezTo>
                <a:cubicBezTo>
                  <a:pt x="25" y="12"/>
                  <a:pt x="25" y="12"/>
                  <a:pt x="25" y="12"/>
                </a:cubicBezTo>
                <a:cubicBezTo>
                  <a:pt x="26" y="12"/>
                  <a:pt x="26" y="12"/>
                  <a:pt x="26" y="12"/>
                </a:cubicBezTo>
                <a:cubicBezTo>
                  <a:pt x="27" y="12"/>
                  <a:pt x="27" y="12"/>
                  <a:pt x="27" y="12"/>
                </a:cubicBezTo>
                <a:cubicBezTo>
                  <a:pt x="28" y="11"/>
                  <a:pt x="28" y="11"/>
                  <a:pt x="28" y="11"/>
                </a:cubicBezTo>
                <a:cubicBezTo>
                  <a:pt x="28" y="9"/>
                  <a:pt x="28" y="9"/>
                  <a:pt x="28" y="9"/>
                </a:cubicBezTo>
                <a:cubicBezTo>
                  <a:pt x="32" y="5"/>
                  <a:pt x="32" y="5"/>
                  <a:pt x="32" y="5"/>
                </a:cubicBezTo>
                <a:cubicBezTo>
                  <a:pt x="37" y="3"/>
                  <a:pt x="37" y="3"/>
                  <a:pt x="37" y="3"/>
                </a:cubicBezTo>
                <a:cubicBezTo>
                  <a:pt x="40" y="2"/>
                  <a:pt x="40" y="2"/>
                  <a:pt x="40" y="2"/>
                </a:cubicBezTo>
                <a:cubicBezTo>
                  <a:pt x="45" y="2"/>
                  <a:pt x="45" y="2"/>
                  <a:pt x="45" y="2"/>
                </a:cubicBezTo>
                <a:cubicBezTo>
                  <a:pt x="53" y="0"/>
                  <a:pt x="53" y="0"/>
                  <a:pt x="53" y="0"/>
                </a:cubicBezTo>
                <a:cubicBezTo>
                  <a:pt x="60" y="15"/>
                  <a:pt x="60" y="15"/>
                  <a:pt x="60" y="15"/>
                </a:cubicBezTo>
                <a:cubicBezTo>
                  <a:pt x="59" y="15"/>
                  <a:pt x="59" y="15"/>
                  <a:pt x="59" y="15"/>
                </a:cubicBezTo>
                <a:cubicBezTo>
                  <a:pt x="58" y="15"/>
                  <a:pt x="58" y="15"/>
                  <a:pt x="58" y="15"/>
                </a:cubicBezTo>
                <a:cubicBezTo>
                  <a:pt x="58" y="15"/>
                  <a:pt x="58" y="15"/>
                  <a:pt x="58" y="15"/>
                </a:cubicBezTo>
                <a:cubicBezTo>
                  <a:pt x="58" y="15"/>
                  <a:pt x="57" y="15"/>
                  <a:pt x="57" y="15"/>
                </a:cubicBezTo>
                <a:cubicBezTo>
                  <a:pt x="57" y="16"/>
                  <a:pt x="56" y="16"/>
                  <a:pt x="56" y="16"/>
                </a:cubicBezTo>
                <a:cubicBezTo>
                  <a:pt x="55" y="17"/>
                  <a:pt x="55" y="17"/>
                  <a:pt x="55" y="17"/>
                </a:cubicBezTo>
                <a:cubicBezTo>
                  <a:pt x="55" y="17"/>
                  <a:pt x="55" y="17"/>
                  <a:pt x="55" y="17"/>
                </a:cubicBezTo>
                <a:cubicBezTo>
                  <a:pt x="55" y="18"/>
                  <a:pt x="55" y="18"/>
                  <a:pt x="55" y="18"/>
                </a:cubicBezTo>
                <a:cubicBezTo>
                  <a:pt x="55" y="18"/>
                  <a:pt x="55" y="18"/>
                  <a:pt x="55" y="18"/>
                </a:cubicBezTo>
                <a:cubicBezTo>
                  <a:pt x="55" y="19"/>
                  <a:pt x="55" y="19"/>
                  <a:pt x="55" y="19"/>
                </a:cubicBezTo>
                <a:cubicBezTo>
                  <a:pt x="55" y="20"/>
                  <a:pt x="55" y="20"/>
                  <a:pt x="55" y="20"/>
                </a:cubicBezTo>
                <a:cubicBezTo>
                  <a:pt x="54" y="21"/>
                  <a:pt x="54" y="21"/>
                  <a:pt x="54" y="21"/>
                </a:cubicBezTo>
                <a:cubicBezTo>
                  <a:pt x="53" y="21"/>
                  <a:pt x="53" y="21"/>
                  <a:pt x="53" y="21"/>
                </a:cubicBezTo>
                <a:cubicBezTo>
                  <a:pt x="52" y="22"/>
                  <a:pt x="52" y="22"/>
                  <a:pt x="52" y="22"/>
                </a:cubicBezTo>
                <a:cubicBezTo>
                  <a:pt x="51" y="22"/>
                  <a:pt x="51" y="22"/>
                  <a:pt x="51" y="22"/>
                </a:cubicBezTo>
                <a:cubicBezTo>
                  <a:pt x="51" y="22"/>
                  <a:pt x="51" y="22"/>
                  <a:pt x="51" y="22"/>
                </a:cubicBezTo>
                <a:cubicBezTo>
                  <a:pt x="49" y="23"/>
                  <a:pt x="49" y="23"/>
                  <a:pt x="49" y="23"/>
                </a:cubicBezTo>
                <a:cubicBezTo>
                  <a:pt x="47" y="24"/>
                  <a:pt x="47" y="24"/>
                  <a:pt x="47" y="24"/>
                </a:cubicBezTo>
                <a:cubicBezTo>
                  <a:pt x="46" y="24"/>
                  <a:pt x="46" y="24"/>
                  <a:pt x="46" y="24"/>
                </a:cubicBezTo>
                <a:cubicBezTo>
                  <a:pt x="46" y="24"/>
                  <a:pt x="46" y="24"/>
                  <a:pt x="46" y="24"/>
                </a:cubicBezTo>
                <a:cubicBezTo>
                  <a:pt x="45" y="24"/>
                  <a:pt x="45" y="24"/>
                  <a:pt x="45" y="24"/>
                </a:cubicBezTo>
                <a:cubicBezTo>
                  <a:pt x="45" y="24"/>
                  <a:pt x="44" y="25"/>
                  <a:pt x="44" y="25"/>
                </a:cubicBezTo>
                <a:cubicBezTo>
                  <a:pt x="43" y="25"/>
                  <a:pt x="43" y="25"/>
                  <a:pt x="43" y="25"/>
                </a:cubicBezTo>
                <a:cubicBezTo>
                  <a:pt x="42" y="25"/>
                  <a:pt x="42" y="25"/>
                  <a:pt x="42" y="25"/>
                </a:cubicBezTo>
                <a:cubicBezTo>
                  <a:pt x="41" y="25"/>
                  <a:pt x="41" y="25"/>
                  <a:pt x="41" y="25"/>
                </a:cubicBezTo>
                <a:cubicBezTo>
                  <a:pt x="40" y="26"/>
                  <a:pt x="40" y="26"/>
                  <a:pt x="40" y="26"/>
                </a:cubicBezTo>
                <a:cubicBezTo>
                  <a:pt x="39" y="26"/>
                  <a:pt x="39" y="26"/>
                  <a:pt x="39" y="26"/>
                </a:cubicBezTo>
                <a:cubicBezTo>
                  <a:pt x="39" y="27"/>
                  <a:pt x="39" y="27"/>
                  <a:pt x="39" y="27"/>
                </a:cubicBezTo>
                <a:cubicBezTo>
                  <a:pt x="38" y="27"/>
                  <a:pt x="38" y="27"/>
                  <a:pt x="38" y="27"/>
                </a:cubicBezTo>
                <a:cubicBezTo>
                  <a:pt x="37" y="27"/>
                  <a:pt x="37" y="27"/>
                  <a:pt x="37" y="27"/>
                </a:cubicBezTo>
                <a:cubicBezTo>
                  <a:pt x="37" y="28"/>
                  <a:pt x="37" y="28"/>
                  <a:pt x="37" y="28"/>
                </a:cubicBezTo>
                <a:cubicBezTo>
                  <a:pt x="36" y="28"/>
                  <a:pt x="36" y="28"/>
                  <a:pt x="36" y="28"/>
                </a:cubicBezTo>
                <a:cubicBezTo>
                  <a:pt x="36" y="29"/>
                  <a:pt x="36" y="29"/>
                  <a:pt x="36" y="29"/>
                </a:cubicBezTo>
                <a:cubicBezTo>
                  <a:pt x="36" y="29"/>
                  <a:pt x="35" y="29"/>
                  <a:pt x="35" y="29"/>
                </a:cubicBezTo>
                <a:cubicBezTo>
                  <a:pt x="35" y="30"/>
                  <a:pt x="35" y="30"/>
                  <a:pt x="35" y="30"/>
                </a:cubicBezTo>
                <a:cubicBezTo>
                  <a:pt x="34" y="30"/>
                  <a:pt x="34" y="30"/>
                  <a:pt x="34" y="30"/>
                </a:cubicBezTo>
                <a:cubicBezTo>
                  <a:pt x="32" y="30"/>
                  <a:pt x="32" y="30"/>
                  <a:pt x="32" y="30"/>
                </a:cubicBezTo>
                <a:cubicBezTo>
                  <a:pt x="32" y="30"/>
                  <a:pt x="32" y="30"/>
                  <a:pt x="32" y="30"/>
                </a:cubicBezTo>
                <a:cubicBezTo>
                  <a:pt x="31" y="30"/>
                  <a:pt x="31" y="30"/>
                  <a:pt x="31" y="30"/>
                </a:cubicBezTo>
                <a:cubicBezTo>
                  <a:pt x="30" y="30"/>
                  <a:pt x="30" y="30"/>
                  <a:pt x="30" y="30"/>
                </a:cubicBezTo>
                <a:cubicBezTo>
                  <a:pt x="29" y="30"/>
                  <a:pt x="29" y="30"/>
                  <a:pt x="29" y="30"/>
                </a:cubicBezTo>
                <a:cubicBezTo>
                  <a:pt x="28" y="31"/>
                  <a:pt x="28" y="31"/>
                  <a:pt x="28" y="31"/>
                </a:cubicBezTo>
                <a:cubicBezTo>
                  <a:pt x="28" y="31"/>
                  <a:pt x="28" y="31"/>
                  <a:pt x="28" y="31"/>
                </a:cubicBezTo>
                <a:cubicBezTo>
                  <a:pt x="27" y="32"/>
                  <a:pt x="27" y="32"/>
                  <a:pt x="27" y="32"/>
                </a:cubicBezTo>
                <a:cubicBezTo>
                  <a:pt x="26" y="32"/>
                  <a:pt x="26" y="32"/>
                  <a:pt x="26" y="32"/>
                </a:cubicBezTo>
                <a:cubicBezTo>
                  <a:pt x="25" y="33"/>
                  <a:pt x="25" y="33"/>
                  <a:pt x="25" y="33"/>
                </a:cubicBezTo>
                <a:cubicBezTo>
                  <a:pt x="24" y="33"/>
                  <a:pt x="24" y="33"/>
                  <a:pt x="24" y="33"/>
                </a:cubicBezTo>
                <a:cubicBezTo>
                  <a:pt x="24" y="33"/>
                  <a:pt x="24" y="33"/>
                  <a:pt x="24" y="33"/>
                </a:cubicBezTo>
                <a:cubicBezTo>
                  <a:pt x="23" y="34"/>
                  <a:pt x="23" y="34"/>
                  <a:pt x="23" y="34"/>
                </a:cubicBezTo>
                <a:cubicBezTo>
                  <a:pt x="22" y="34"/>
                  <a:pt x="22" y="34"/>
                  <a:pt x="22" y="34"/>
                </a:cubicBezTo>
                <a:cubicBezTo>
                  <a:pt x="21" y="34"/>
                  <a:pt x="21" y="34"/>
                  <a:pt x="21" y="34"/>
                </a:cubicBezTo>
                <a:cubicBezTo>
                  <a:pt x="20" y="34"/>
                  <a:pt x="20" y="34"/>
                  <a:pt x="20" y="34"/>
                </a:cubicBezTo>
                <a:cubicBezTo>
                  <a:pt x="19" y="34"/>
                  <a:pt x="19" y="34"/>
                  <a:pt x="19" y="34"/>
                </a:cubicBezTo>
                <a:cubicBezTo>
                  <a:pt x="18" y="34"/>
                  <a:pt x="18" y="34"/>
                  <a:pt x="18" y="34"/>
                </a:cubicBezTo>
                <a:cubicBezTo>
                  <a:pt x="18" y="34"/>
                  <a:pt x="18" y="34"/>
                  <a:pt x="18" y="34"/>
                </a:cubicBezTo>
                <a:cubicBezTo>
                  <a:pt x="17" y="34"/>
                  <a:pt x="17" y="34"/>
                  <a:pt x="17" y="34"/>
                </a:cubicBezTo>
                <a:cubicBezTo>
                  <a:pt x="16" y="34"/>
                  <a:pt x="16" y="34"/>
                  <a:pt x="16" y="34"/>
                </a:cubicBezTo>
                <a:cubicBezTo>
                  <a:pt x="16" y="35"/>
                  <a:pt x="16" y="35"/>
                  <a:pt x="16" y="35"/>
                </a:cubicBezTo>
                <a:cubicBezTo>
                  <a:pt x="16" y="35"/>
                  <a:pt x="16" y="35"/>
                  <a:pt x="15" y="36"/>
                </a:cubicBezTo>
                <a:cubicBezTo>
                  <a:pt x="14" y="36"/>
                  <a:pt x="14" y="36"/>
                  <a:pt x="14" y="36"/>
                </a:cubicBezTo>
                <a:cubicBezTo>
                  <a:pt x="14" y="36"/>
                  <a:pt x="13" y="37"/>
                  <a:pt x="13" y="37"/>
                </a:cubicBezTo>
                <a:cubicBezTo>
                  <a:pt x="13" y="37"/>
                  <a:pt x="13" y="37"/>
                  <a:pt x="13" y="37"/>
                </a:cubicBezTo>
                <a:cubicBezTo>
                  <a:pt x="11" y="37"/>
                  <a:pt x="11" y="37"/>
                  <a:pt x="11" y="37"/>
                </a:cubicBezTo>
                <a:cubicBezTo>
                  <a:pt x="10" y="37"/>
                  <a:pt x="10" y="37"/>
                  <a:pt x="10" y="37"/>
                </a:cubicBezTo>
                <a:cubicBezTo>
                  <a:pt x="10" y="38"/>
                  <a:pt x="10" y="38"/>
                  <a:pt x="10" y="38"/>
                </a:cubicBezTo>
                <a:cubicBezTo>
                  <a:pt x="10" y="38"/>
                  <a:pt x="10" y="38"/>
                  <a:pt x="10" y="38"/>
                </a:cubicBezTo>
                <a:cubicBezTo>
                  <a:pt x="10" y="38"/>
                  <a:pt x="9" y="38"/>
                  <a:pt x="9" y="38"/>
                </a:cubicBezTo>
                <a:cubicBezTo>
                  <a:pt x="7" y="38"/>
                  <a:pt x="7" y="38"/>
                  <a:pt x="7" y="38"/>
                </a:cubicBezTo>
                <a:cubicBezTo>
                  <a:pt x="7" y="38"/>
                  <a:pt x="7" y="38"/>
                  <a:pt x="7" y="38"/>
                </a:cubicBezTo>
                <a:cubicBezTo>
                  <a:pt x="6" y="38"/>
                  <a:pt x="6" y="38"/>
                  <a:pt x="6" y="38"/>
                </a:cubicBezTo>
                <a:cubicBezTo>
                  <a:pt x="5" y="38"/>
                  <a:pt x="5" y="38"/>
                  <a:pt x="5" y="38"/>
                </a:cubicBezTo>
                <a:cubicBezTo>
                  <a:pt x="5" y="38"/>
                  <a:pt x="4" y="37"/>
                  <a:pt x="4" y="37"/>
                </a:cubicBezTo>
                <a:cubicBezTo>
                  <a:pt x="4" y="37"/>
                  <a:pt x="4" y="36"/>
                  <a:pt x="4" y="36"/>
                </a:cubicBezTo>
                <a:cubicBezTo>
                  <a:pt x="4" y="36"/>
                  <a:pt x="4" y="36"/>
                  <a:pt x="4" y="35"/>
                </a:cubicBezTo>
                <a:cubicBezTo>
                  <a:pt x="3" y="35"/>
                  <a:pt x="3" y="35"/>
                  <a:pt x="3" y="35"/>
                </a:cubicBezTo>
                <a:cubicBezTo>
                  <a:pt x="3" y="34"/>
                  <a:pt x="3" y="34"/>
                  <a:pt x="3" y="34"/>
                </a:cubicBezTo>
                <a:cubicBezTo>
                  <a:pt x="3" y="34"/>
                  <a:pt x="3" y="34"/>
                  <a:pt x="3" y="34"/>
                </a:cubicBezTo>
                <a:cubicBezTo>
                  <a:pt x="3" y="33"/>
                  <a:pt x="3" y="33"/>
                  <a:pt x="3" y="33"/>
                </a:cubicBezTo>
                <a:cubicBezTo>
                  <a:pt x="3" y="32"/>
                  <a:pt x="3" y="32"/>
                  <a:pt x="3" y="32"/>
                </a:cubicBezTo>
                <a:cubicBezTo>
                  <a:pt x="3" y="31"/>
                  <a:pt x="3" y="31"/>
                  <a:pt x="3" y="31"/>
                </a:cubicBezTo>
                <a:cubicBezTo>
                  <a:pt x="2" y="30"/>
                  <a:pt x="2" y="30"/>
                  <a:pt x="2" y="30"/>
                </a:cubicBezTo>
                <a:cubicBezTo>
                  <a:pt x="2" y="30"/>
                  <a:pt x="2" y="30"/>
                  <a:pt x="2" y="30"/>
                </a:cubicBezTo>
                <a:cubicBezTo>
                  <a:pt x="2" y="29"/>
                  <a:pt x="2" y="29"/>
                  <a:pt x="2" y="29"/>
                </a:cubicBezTo>
                <a:cubicBezTo>
                  <a:pt x="2" y="28"/>
                  <a:pt x="2" y="28"/>
                  <a:pt x="2" y="28"/>
                </a:cubicBezTo>
                <a:cubicBezTo>
                  <a:pt x="1" y="27"/>
                  <a:pt x="1" y="27"/>
                  <a:pt x="1" y="27"/>
                </a:cubicBezTo>
                <a:cubicBezTo>
                  <a:pt x="1" y="26"/>
                  <a:pt x="1" y="26"/>
                  <a:pt x="1" y="26"/>
                </a:cubicBezTo>
                <a:cubicBezTo>
                  <a:pt x="1" y="26"/>
                  <a:pt x="1" y="26"/>
                  <a:pt x="1" y="26"/>
                </a:cubicBezTo>
                <a:cubicBezTo>
                  <a:pt x="1" y="25"/>
                  <a:pt x="1" y="25"/>
                  <a:pt x="1" y="25"/>
                </a:cubicBezTo>
                <a:cubicBezTo>
                  <a:pt x="1" y="24"/>
                  <a:pt x="1" y="24"/>
                  <a:pt x="1" y="24"/>
                </a:cubicBezTo>
                <a:cubicBezTo>
                  <a:pt x="1" y="24"/>
                  <a:pt x="0" y="24"/>
                  <a:pt x="0" y="23"/>
                </a:cubicBezTo>
                <a:cubicBezTo>
                  <a:pt x="0" y="23"/>
                  <a:pt x="0" y="22"/>
                  <a:pt x="0" y="22"/>
                </a:cubicBezTo>
                <a:cubicBezTo>
                  <a:pt x="0" y="22"/>
                  <a:pt x="0" y="22"/>
                  <a:pt x="0" y="22"/>
                </a:cubicBezTo>
                <a:cubicBezTo>
                  <a:pt x="0" y="21"/>
                  <a:pt x="0" y="21"/>
                  <a:pt x="0" y="21"/>
                </a:cubicBezTo>
                <a:cubicBezTo>
                  <a:pt x="0" y="20"/>
                  <a:pt x="0" y="20"/>
                  <a:pt x="0" y="20"/>
                </a:cubicBezTo>
                <a:cubicBezTo>
                  <a:pt x="0" y="19"/>
                  <a:pt x="0" y="19"/>
                  <a:pt x="0" y="19"/>
                </a:cubicBezTo>
                <a:cubicBezTo>
                  <a:pt x="1" y="18"/>
                  <a:pt x="1" y="18"/>
                  <a:pt x="1" y="18"/>
                </a:cubicBezTo>
                <a:cubicBezTo>
                  <a:pt x="1" y="17"/>
                  <a:pt x="1" y="17"/>
                  <a:pt x="1" y="17"/>
                </a:cubicBezTo>
                <a:lnTo>
                  <a:pt x="0" y="1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1" name="Freeform 27">
            <a:extLst>
              <a:ext uri="{FF2B5EF4-FFF2-40B4-BE49-F238E27FC236}">
                <a16:creationId xmlns:a16="http://schemas.microsoft.com/office/drawing/2014/main" id="{F2E424B7-2087-4898-A1AD-D386ABE491AA}"/>
              </a:ext>
            </a:extLst>
          </p:cNvPr>
          <p:cNvSpPr>
            <a:spLocks/>
          </p:cNvSpPr>
          <p:nvPr userDrawn="1"/>
        </p:nvSpPr>
        <p:spPr bwMode="auto">
          <a:xfrm>
            <a:off x="5476876" y="3763963"/>
            <a:ext cx="55960" cy="71438"/>
          </a:xfrm>
          <a:custGeom>
            <a:avLst/>
            <a:gdLst>
              <a:gd name="T0" fmla="*/ 8 w 11"/>
              <a:gd name="T1" fmla="*/ 1 h 10"/>
              <a:gd name="T2" fmla="*/ 8 w 11"/>
              <a:gd name="T3" fmla="*/ 0 h 10"/>
              <a:gd name="T4" fmla="*/ 7 w 11"/>
              <a:gd name="T5" fmla="*/ 0 h 10"/>
              <a:gd name="T6" fmla="*/ 6 w 11"/>
              <a:gd name="T7" fmla="*/ 0 h 10"/>
              <a:gd name="T8" fmla="*/ 5 w 11"/>
              <a:gd name="T9" fmla="*/ 0 h 10"/>
              <a:gd name="T10" fmla="*/ 4 w 11"/>
              <a:gd name="T11" fmla="*/ 0 h 10"/>
              <a:gd name="T12" fmla="*/ 4 w 11"/>
              <a:gd name="T13" fmla="*/ 0 h 10"/>
              <a:gd name="T14" fmla="*/ 2 w 11"/>
              <a:gd name="T15" fmla="*/ 3 h 10"/>
              <a:gd name="T16" fmla="*/ 0 w 11"/>
              <a:gd name="T17" fmla="*/ 6 h 10"/>
              <a:gd name="T18" fmla="*/ 2 w 11"/>
              <a:gd name="T19" fmla="*/ 6 h 10"/>
              <a:gd name="T20" fmla="*/ 4 w 11"/>
              <a:gd name="T21" fmla="*/ 6 h 10"/>
              <a:gd name="T22" fmla="*/ 4 w 11"/>
              <a:gd name="T23" fmla="*/ 6 h 10"/>
              <a:gd name="T24" fmla="*/ 6 w 11"/>
              <a:gd name="T25" fmla="*/ 7 h 10"/>
              <a:gd name="T26" fmla="*/ 6 w 11"/>
              <a:gd name="T27" fmla="*/ 9 h 10"/>
              <a:gd name="T28" fmla="*/ 6 w 11"/>
              <a:gd name="T29" fmla="*/ 9 h 10"/>
              <a:gd name="T30" fmla="*/ 7 w 11"/>
              <a:gd name="T31" fmla="*/ 10 h 10"/>
              <a:gd name="T32" fmla="*/ 9 w 11"/>
              <a:gd name="T33" fmla="*/ 10 h 10"/>
              <a:gd name="T34" fmla="*/ 10 w 11"/>
              <a:gd name="T35" fmla="*/ 10 h 10"/>
              <a:gd name="T36" fmla="*/ 11 w 11"/>
              <a:gd name="T37" fmla="*/ 10 h 10"/>
              <a:gd name="T38" fmla="*/ 11 w 11"/>
              <a:gd name="T39" fmla="*/ 8 h 10"/>
              <a:gd name="T40" fmla="*/ 10 w 11"/>
              <a:gd name="T41" fmla="*/ 8 h 10"/>
              <a:gd name="T42" fmla="*/ 9 w 11"/>
              <a:gd name="T43" fmla="*/ 7 h 10"/>
              <a:gd name="T44" fmla="*/ 9 w 11"/>
              <a:gd name="T45" fmla="*/ 7 h 10"/>
              <a:gd name="T46" fmla="*/ 9 w 11"/>
              <a:gd name="T47" fmla="*/ 6 h 10"/>
              <a:gd name="T48" fmla="*/ 8 w 11"/>
              <a:gd name="T49" fmla="*/ 5 h 10"/>
              <a:gd name="T50" fmla="*/ 8 w 11"/>
              <a:gd name="T51" fmla="*/ 5 h 10"/>
              <a:gd name="T52" fmla="*/ 8 w 11"/>
              <a:gd name="T53" fmla="*/ 4 h 10"/>
              <a:gd name="T54" fmla="*/ 8 w 11"/>
              <a:gd name="T55" fmla="*/ 4 h 10"/>
              <a:gd name="T56" fmla="*/ 9 w 11"/>
              <a:gd name="T57" fmla="*/ 3 h 10"/>
              <a:gd name="T58" fmla="*/ 9 w 11"/>
              <a:gd name="T59" fmla="*/ 3 h 10"/>
              <a:gd name="T60" fmla="*/ 9 w 11"/>
              <a:gd name="T61" fmla="*/ 2 h 10"/>
              <a:gd name="T62" fmla="*/ 9 w 11"/>
              <a:gd name="T63" fmla="*/ 2 h 10"/>
              <a:gd name="T64" fmla="*/ 8 w 11"/>
              <a:gd name="T6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0">
                <a:moveTo>
                  <a:pt x="8" y="1"/>
                </a:moveTo>
                <a:cubicBezTo>
                  <a:pt x="8" y="0"/>
                  <a:pt x="8" y="0"/>
                  <a:pt x="8" y="0"/>
                </a:cubicBezTo>
                <a:cubicBezTo>
                  <a:pt x="7" y="0"/>
                  <a:pt x="7" y="0"/>
                  <a:pt x="7" y="0"/>
                </a:cubicBezTo>
                <a:cubicBezTo>
                  <a:pt x="6" y="0"/>
                  <a:pt x="6" y="0"/>
                  <a:pt x="6" y="0"/>
                </a:cubicBezTo>
                <a:cubicBezTo>
                  <a:pt x="5" y="0"/>
                  <a:pt x="5" y="0"/>
                  <a:pt x="5" y="0"/>
                </a:cubicBezTo>
                <a:cubicBezTo>
                  <a:pt x="4" y="0"/>
                  <a:pt x="4" y="0"/>
                  <a:pt x="4" y="0"/>
                </a:cubicBezTo>
                <a:cubicBezTo>
                  <a:pt x="4" y="0"/>
                  <a:pt x="4" y="0"/>
                  <a:pt x="4" y="0"/>
                </a:cubicBezTo>
                <a:cubicBezTo>
                  <a:pt x="2" y="3"/>
                  <a:pt x="2" y="3"/>
                  <a:pt x="2" y="3"/>
                </a:cubicBezTo>
                <a:cubicBezTo>
                  <a:pt x="0" y="6"/>
                  <a:pt x="0" y="6"/>
                  <a:pt x="0" y="6"/>
                </a:cubicBezTo>
                <a:cubicBezTo>
                  <a:pt x="2" y="6"/>
                  <a:pt x="2" y="6"/>
                  <a:pt x="2" y="6"/>
                </a:cubicBezTo>
                <a:cubicBezTo>
                  <a:pt x="4" y="6"/>
                  <a:pt x="4" y="6"/>
                  <a:pt x="4" y="6"/>
                </a:cubicBezTo>
                <a:cubicBezTo>
                  <a:pt x="4" y="6"/>
                  <a:pt x="4" y="6"/>
                  <a:pt x="4" y="6"/>
                </a:cubicBezTo>
                <a:cubicBezTo>
                  <a:pt x="6" y="7"/>
                  <a:pt x="6" y="7"/>
                  <a:pt x="6" y="7"/>
                </a:cubicBezTo>
                <a:cubicBezTo>
                  <a:pt x="6" y="9"/>
                  <a:pt x="6" y="9"/>
                  <a:pt x="6" y="9"/>
                </a:cubicBezTo>
                <a:cubicBezTo>
                  <a:pt x="6" y="9"/>
                  <a:pt x="6" y="9"/>
                  <a:pt x="6" y="9"/>
                </a:cubicBezTo>
                <a:cubicBezTo>
                  <a:pt x="7" y="10"/>
                  <a:pt x="7" y="10"/>
                  <a:pt x="7" y="10"/>
                </a:cubicBezTo>
                <a:cubicBezTo>
                  <a:pt x="9" y="10"/>
                  <a:pt x="9" y="10"/>
                  <a:pt x="9" y="10"/>
                </a:cubicBezTo>
                <a:cubicBezTo>
                  <a:pt x="10" y="10"/>
                  <a:pt x="10" y="10"/>
                  <a:pt x="10" y="10"/>
                </a:cubicBezTo>
                <a:cubicBezTo>
                  <a:pt x="11" y="10"/>
                  <a:pt x="11" y="10"/>
                  <a:pt x="11" y="10"/>
                </a:cubicBezTo>
                <a:cubicBezTo>
                  <a:pt x="11" y="8"/>
                  <a:pt x="11" y="8"/>
                  <a:pt x="11" y="8"/>
                </a:cubicBezTo>
                <a:cubicBezTo>
                  <a:pt x="10" y="8"/>
                  <a:pt x="10" y="8"/>
                  <a:pt x="10" y="8"/>
                </a:cubicBezTo>
                <a:cubicBezTo>
                  <a:pt x="9" y="7"/>
                  <a:pt x="9" y="7"/>
                  <a:pt x="9" y="7"/>
                </a:cubicBezTo>
                <a:cubicBezTo>
                  <a:pt x="9" y="7"/>
                  <a:pt x="9" y="7"/>
                  <a:pt x="9" y="7"/>
                </a:cubicBezTo>
                <a:cubicBezTo>
                  <a:pt x="9" y="6"/>
                  <a:pt x="9" y="6"/>
                  <a:pt x="9" y="6"/>
                </a:cubicBezTo>
                <a:cubicBezTo>
                  <a:pt x="8" y="5"/>
                  <a:pt x="8" y="5"/>
                  <a:pt x="8" y="5"/>
                </a:cubicBezTo>
                <a:cubicBezTo>
                  <a:pt x="8" y="5"/>
                  <a:pt x="8" y="5"/>
                  <a:pt x="8" y="5"/>
                </a:cubicBezTo>
                <a:cubicBezTo>
                  <a:pt x="8" y="4"/>
                  <a:pt x="8" y="4"/>
                  <a:pt x="8" y="4"/>
                </a:cubicBezTo>
                <a:cubicBezTo>
                  <a:pt x="8" y="4"/>
                  <a:pt x="8" y="4"/>
                  <a:pt x="8" y="4"/>
                </a:cubicBezTo>
                <a:cubicBezTo>
                  <a:pt x="8" y="4"/>
                  <a:pt x="9" y="3"/>
                  <a:pt x="9" y="3"/>
                </a:cubicBezTo>
                <a:cubicBezTo>
                  <a:pt x="9" y="3"/>
                  <a:pt x="9" y="3"/>
                  <a:pt x="9" y="3"/>
                </a:cubicBezTo>
                <a:cubicBezTo>
                  <a:pt x="9" y="2"/>
                  <a:pt x="9" y="2"/>
                  <a:pt x="9" y="2"/>
                </a:cubicBezTo>
                <a:cubicBezTo>
                  <a:pt x="9" y="2"/>
                  <a:pt x="9" y="2"/>
                  <a:pt x="9" y="2"/>
                </a:cubicBezTo>
                <a:lnTo>
                  <a:pt x="8"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2" name="Freeform 28">
            <a:extLst>
              <a:ext uri="{FF2B5EF4-FFF2-40B4-BE49-F238E27FC236}">
                <a16:creationId xmlns:a16="http://schemas.microsoft.com/office/drawing/2014/main" id="{7F386544-F7C3-455E-BC5E-562F9CC44BEB}"/>
              </a:ext>
            </a:extLst>
          </p:cNvPr>
          <p:cNvSpPr>
            <a:spLocks/>
          </p:cNvSpPr>
          <p:nvPr userDrawn="1"/>
        </p:nvSpPr>
        <p:spPr bwMode="auto">
          <a:xfrm>
            <a:off x="8220076" y="3038475"/>
            <a:ext cx="167879" cy="190500"/>
          </a:xfrm>
          <a:custGeom>
            <a:avLst/>
            <a:gdLst>
              <a:gd name="T0" fmla="*/ 32 w 33"/>
              <a:gd name="T1" fmla="*/ 14 h 27"/>
              <a:gd name="T2" fmla="*/ 31 w 33"/>
              <a:gd name="T3" fmla="*/ 12 h 27"/>
              <a:gd name="T4" fmla="*/ 31 w 33"/>
              <a:gd name="T5" fmla="*/ 10 h 27"/>
              <a:gd name="T6" fmla="*/ 32 w 33"/>
              <a:gd name="T7" fmla="*/ 8 h 27"/>
              <a:gd name="T8" fmla="*/ 29 w 33"/>
              <a:gd name="T9" fmla="*/ 10 h 27"/>
              <a:gd name="T10" fmla="*/ 27 w 33"/>
              <a:gd name="T11" fmla="*/ 10 h 27"/>
              <a:gd name="T12" fmla="*/ 26 w 33"/>
              <a:gd name="T13" fmla="*/ 9 h 27"/>
              <a:gd name="T14" fmla="*/ 22 w 33"/>
              <a:gd name="T15" fmla="*/ 8 h 27"/>
              <a:gd name="T16" fmla="*/ 19 w 33"/>
              <a:gd name="T17" fmla="*/ 6 h 27"/>
              <a:gd name="T18" fmla="*/ 15 w 33"/>
              <a:gd name="T19" fmla="*/ 2 h 27"/>
              <a:gd name="T20" fmla="*/ 12 w 33"/>
              <a:gd name="T21" fmla="*/ 0 h 27"/>
              <a:gd name="T22" fmla="*/ 10 w 33"/>
              <a:gd name="T23" fmla="*/ 1 h 27"/>
              <a:gd name="T24" fmla="*/ 11 w 33"/>
              <a:gd name="T25" fmla="*/ 4 h 27"/>
              <a:gd name="T26" fmla="*/ 10 w 33"/>
              <a:gd name="T27" fmla="*/ 7 h 27"/>
              <a:gd name="T28" fmla="*/ 10 w 33"/>
              <a:gd name="T29" fmla="*/ 11 h 27"/>
              <a:gd name="T30" fmla="*/ 9 w 33"/>
              <a:gd name="T31" fmla="*/ 13 h 27"/>
              <a:gd name="T32" fmla="*/ 8 w 33"/>
              <a:gd name="T33" fmla="*/ 15 h 27"/>
              <a:gd name="T34" fmla="*/ 5 w 33"/>
              <a:gd name="T35" fmla="*/ 14 h 27"/>
              <a:gd name="T36" fmla="*/ 3 w 33"/>
              <a:gd name="T37" fmla="*/ 15 h 27"/>
              <a:gd name="T38" fmla="*/ 3 w 33"/>
              <a:gd name="T39" fmla="*/ 17 h 27"/>
              <a:gd name="T40" fmla="*/ 0 w 33"/>
              <a:gd name="T41" fmla="*/ 21 h 27"/>
              <a:gd name="T42" fmla="*/ 2 w 33"/>
              <a:gd name="T43" fmla="*/ 23 h 27"/>
              <a:gd name="T44" fmla="*/ 1 w 33"/>
              <a:gd name="T45" fmla="*/ 26 h 27"/>
              <a:gd name="T46" fmla="*/ 2 w 33"/>
              <a:gd name="T47" fmla="*/ 27 h 27"/>
              <a:gd name="T48" fmla="*/ 5 w 33"/>
              <a:gd name="T49" fmla="*/ 25 h 27"/>
              <a:gd name="T50" fmla="*/ 7 w 33"/>
              <a:gd name="T51" fmla="*/ 24 h 27"/>
              <a:gd name="T52" fmla="*/ 4 w 33"/>
              <a:gd name="T53" fmla="*/ 22 h 27"/>
              <a:gd name="T54" fmla="*/ 4 w 33"/>
              <a:gd name="T55" fmla="*/ 20 h 27"/>
              <a:gd name="T56" fmla="*/ 6 w 33"/>
              <a:gd name="T57" fmla="*/ 21 h 27"/>
              <a:gd name="T58" fmla="*/ 9 w 33"/>
              <a:gd name="T59" fmla="*/ 20 h 27"/>
              <a:gd name="T60" fmla="*/ 13 w 33"/>
              <a:gd name="T61" fmla="*/ 20 h 27"/>
              <a:gd name="T62" fmla="*/ 15 w 33"/>
              <a:gd name="T63" fmla="*/ 22 h 27"/>
              <a:gd name="T64" fmla="*/ 18 w 33"/>
              <a:gd name="T65" fmla="*/ 23 h 27"/>
              <a:gd name="T66" fmla="*/ 20 w 33"/>
              <a:gd name="T67" fmla="*/ 23 h 27"/>
              <a:gd name="T68" fmla="*/ 20 w 33"/>
              <a:gd name="T69" fmla="*/ 20 h 27"/>
              <a:gd name="T70" fmla="*/ 22 w 33"/>
              <a:gd name="T71" fmla="*/ 19 h 27"/>
              <a:gd name="T72" fmla="*/ 25 w 33"/>
              <a:gd name="T73" fmla="*/ 17 h 27"/>
              <a:gd name="T74" fmla="*/ 28 w 33"/>
              <a:gd name="T75" fmla="*/ 17 h 27"/>
              <a:gd name="T76" fmla="*/ 31 w 33"/>
              <a:gd name="T7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27">
                <a:moveTo>
                  <a:pt x="33" y="15"/>
                </a:moveTo>
                <a:cubicBezTo>
                  <a:pt x="32" y="14"/>
                  <a:pt x="32" y="14"/>
                  <a:pt x="32" y="14"/>
                </a:cubicBezTo>
                <a:cubicBezTo>
                  <a:pt x="32" y="13"/>
                  <a:pt x="32" y="13"/>
                  <a:pt x="32" y="13"/>
                </a:cubicBezTo>
                <a:cubicBezTo>
                  <a:pt x="31" y="12"/>
                  <a:pt x="31" y="12"/>
                  <a:pt x="31" y="12"/>
                </a:cubicBezTo>
                <a:cubicBezTo>
                  <a:pt x="31" y="11"/>
                  <a:pt x="31" y="11"/>
                  <a:pt x="31" y="11"/>
                </a:cubicBezTo>
                <a:cubicBezTo>
                  <a:pt x="31" y="10"/>
                  <a:pt x="31" y="10"/>
                  <a:pt x="31" y="10"/>
                </a:cubicBezTo>
                <a:cubicBezTo>
                  <a:pt x="32" y="9"/>
                  <a:pt x="32" y="9"/>
                  <a:pt x="32" y="9"/>
                </a:cubicBezTo>
                <a:cubicBezTo>
                  <a:pt x="32" y="8"/>
                  <a:pt x="32" y="8"/>
                  <a:pt x="32" y="8"/>
                </a:cubicBezTo>
                <a:cubicBezTo>
                  <a:pt x="31" y="9"/>
                  <a:pt x="31" y="9"/>
                  <a:pt x="31" y="9"/>
                </a:cubicBezTo>
                <a:cubicBezTo>
                  <a:pt x="29" y="10"/>
                  <a:pt x="29" y="10"/>
                  <a:pt x="29" y="10"/>
                </a:cubicBezTo>
                <a:cubicBezTo>
                  <a:pt x="29" y="10"/>
                  <a:pt x="29" y="10"/>
                  <a:pt x="29" y="10"/>
                </a:cubicBezTo>
                <a:cubicBezTo>
                  <a:pt x="27" y="10"/>
                  <a:pt x="27" y="10"/>
                  <a:pt x="27" y="10"/>
                </a:cubicBezTo>
                <a:cubicBezTo>
                  <a:pt x="27" y="10"/>
                  <a:pt x="27" y="9"/>
                  <a:pt x="26" y="9"/>
                </a:cubicBezTo>
                <a:cubicBezTo>
                  <a:pt x="26" y="9"/>
                  <a:pt x="26" y="9"/>
                  <a:pt x="26" y="9"/>
                </a:cubicBezTo>
                <a:cubicBezTo>
                  <a:pt x="26" y="9"/>
                  <a:pt x="26" y="10"/>
                  <a:pt x="24" y="9"/>
                </a:cubicBezTo>
                <a:cubicBezTo>
                  <a:pt x="23" y="8"/>
                  <a:pt x="22" y="8"/>
                  <a:pt x="22" y="8"/>
                </a:cubicBezTo>
                <a:cubicBezTo>
                  <a:pt x="20" y="7"/>
                  <a:pt x="20" y="7"/>
                  <a:pt x="20" y="7"/>
                </a:cubicBezTo>
                <a:cubicBezTo>
                  <a:pt x="20" y="7"/>
                  <a:pt x="20" y="6"/>
                  <a:pt x="19" y="6"/>
                </a:cubicBezTo>
                <a:cubicBezTo>
                  <a:pt x="18" y="5"/>
                  <a:pt x="16" y="3"/>
                  <a:pt x="16" y="3"/>
                </a:cubicBezTo>
                <a:cubicBezTo>
                  <a:pt x="15" y="2"/>
                  <a:pt x="15" y="2"/>
                  <a:pt x="15" y="2"/>
                </a:cubicBezTo>
                <a:cubicBezTo>
                  <a:pt x="14" y="1"/>
                  <a:pt x="14" y="1"/>
                  <a:pt x="14" y="1"/>
                </a:cubicBezTo>
                <a:cubicBezTo>
                  <a:pt x="12" y="0"/>
                  <a:pt x="12" y="0"/>
                  <a:pt x="12" y="0"/>
                </a:cubicBezTo>
                <a:cubicBezTo>
                  <a:pt x="11" y="0"/>
                  <a:pt x="11" y="0"/>
                  <a:pt x="11" y="0"/>
                </a:cubicBezTo>
                <a:cubicBezTo>
                  <a:pt x="10" y="1"/>
                  <a:pt x="10" y="1"/>
                  <a:pt x="10" y="1"/>
                </a:cubicBezTo>
                <a:cubicBezTo>
                  <a:pt x="11" y="3"/>
                  <a:pt x="11" y="3"/>
                  <a:pt x="11" y="3"/>
                </a:cubicBezTo>
                <a:cubicBezTo>
                  <a:pt x="11" y="4"/>
                  <a:pt x="11" y="4"/>
                  <a:pt x="11" y="4"/>
                </a:cubicBezTo>
                <a:cubicBezTo>
                  <a:pt x="11" y="6"/>
                  <a:pt x="11" y="6"/>
                  <a:pt x="11" y="6"/>
                </a:cubicBezTo>
                <a:cubicBezTo>
                  <a:pt x="10" y="7"/>
                  <a:pt x="10" y="7"/>
                  <a:pt x="10" y="7"/>
                </a:cubicBezTo>
                <a:cubicBezTo>
                  <a:pt x="11" y="9"/>
                  <a:pt x="11" y="9"/>
                  <a:pt x="11" y="9"/>
                </a:cubicBezTo>
                <a:cubicBezTo>
                  <a:pt x="10" y="11"/>
                  <a:pt x="10" y="11"/>
                  <a:pt x="10" y="11"/>
                </a:cubicBezTo>
                <a:cubicBezTo>
                  <a:pt x="9" y="11"/>
                  <a:pt x="9" y="11"/>
                  <a:pt x="9" y="11"/>
                </a:cubicBezTo>
                <a:cubicBezTo>
                  <a:pt x="9" y="13"/>
                  <a:pt x="9" y="13"/>
                  <a:pt x="9" y="13"/>
                </a:cubicBezTo>
                <a:cubicBezTo>
                  <a:pt x="9" y="14"/>
                  <a:pt x="9" y="14"/>
                  <a:pt x="9" y="14"/>
                </a:cubicBezTo>
                <a:cubicBezTo>
                  <a:pt x="8" y="15"/>
                  <a:pt x="8" y="15"/>
                  <a:pt x="8" y="15"/>
                </a:cubicBezTo>
                <a:cubicBezTo>
                  <a:pt x="6" y="15"/>
                  <a:pt x="6" y="15"/>
                  <a:pt x="6" y="15"/>
                </a:cubicBezTo>
                <a:cubicBezTo>
                  <a:pt x="5" y="14"/>
                  <a:pt x="5" y="14"/>
                  <a:pt x="5" y="14"/>
                </a:cubicBezTo>
                <a:cubicBezTo>
                  <a:pt x="4" y="14"/>
                  <a:pt x="4" y="14"/>
                  <a:pt x="4" y="14"/>
                </a:cubicBezTo>
                <a:cubicBezTo>
                  <a:pt x="3" y="15"/>
                  <a:pt x="3" y="15"/>
                  <a:pt x="3" y="15"/>
                </a:cubicBezTo>
                <a:cubicBezTo>
                  <a:pt x="4" y="16"/>
                  <a:pt x="4" y="16"/>
                  <a:pt x="4" y="16"/>
                </a:cubicBezTo>
                <a:cubicBezTo>
                  <a:pt x="3" y="17"/>
                  <a:pt x="3" y="17"/>
                  <a:pt x="3" y="17"/>
                </a:cubicBezTo>
                <a:cubicBezTo>
                  <a:pt x="0" y="19"/>
                  <a:pt x="0" y="19"/>
                  <a:pt x="0" y="19"/>
                </a:cubicBezTo>
                <a:cubicBezTo>
                  <a:pt x="0" y="21"/>
                  <a:pt x="0" y="21"/>
                  <a:pt x="0" y="21"/>
                </a:cubicBezTo>
                <a:cubicBezTo>
                  <a:pt x="0" y="22"/>
                  <a:pt x="0" y="22"/>
                  <a:pt x="0" y="22"/>
                </a:cubicBezTo>
                <a:cubicBezTo>
                  <a:pt x="2" y="23"/>
                  <a:pt x="2" y="23"/>
                  <a:pt x="2" y="23"/>
                </a:cubicBezTo>
                <a:cubicBezTo>
                  <a:pt x="2" y="25"/>
                  <a:pt x="2" y="25"/>
                  <a:pt x="2" y="25"/>
                </a:cubicBezTo>
                <a:cubicBezTo>
                  <a:pt x="1" y="26"/>
                  <a:pt x="1" y="26"/>
                  <a:pt x="1" y="26"/>
                </a:cubicBezTo>
                <a:cubicBezTo>
                  <a:pt x="1" y="27"/>
                  <a:pt x="1" y="27"/>
                  <a:pt x="1" y="27"/>
                </a:cubicBezTo>
                <a:cubicBezTo>
                  <a:pt x="2" y="27"/>
                  <a:pt x="2" y="27"/>
                  <a:pt x="2" y="27"/>
                </a:cubicBezTo>
                <a:cubicBezTo>
                  <a:pt x="4" y="26"/>
                  <a:pt x="4" y="26"/>
                  <a:pt x="4" y="26"/>
                </a:cubicBezTo>
                <a:cubicBezTo>
                  <a:pt x="5" y="25"/>
                  <a:pt x="5" y="25"/>
                  <a:pt x="5" y="25"/>
                </a:cubicBezTo>
                <a:cubicBezTo>
                  <a:pt x="7" y="25"/>
                  <a:pt x="7" y="25"/>
                  <a:pt x="7" y="25"/>
                </a:cubicBezTo>
                <a:cubicBezTo>
                  <a:pt x="7" y="24"/>
                  <a:pt x="7" y="24"/>
                  <a:pt x="7" y="24"/>
                </a:cubicBezTo>
                <a:cubicBezTo>
                  <a:pt x="5" y="23"/>
                  <a:pt x="5" y="23"/>
                  <a:pt x="5" y="23"/>
                </a:cubicBezTo>
                <a:cubicBezTo>
                  <a:pt x="4" y="22"/>
                  <a:pt x="4" y="22"/>
                  <a:pt x="4" y="22"/>
                </a:cubicBezTo>
                <a:cubicBezTo>
                  <a:pt x="3" y="21"/>
                  <a:pt x="3" y="21"/>
                  <a:pt x="3" y="21"/>
                </a:cubicBezTo>
                <a:cubicBezTo>
                  <a:pt x="4" y="20"/>
                  <a:pt x="4" y="20"/>
                  <a:pt x="4" y="20"/>
                </a:cubicBezTo>
                <a:cubicBezTo>
                  <a:pt x="5" y="20"/>
                  <a:pt x="5" y="20"/>
                  <a:pt x="5" y="20"/>
                </a:cubicBezTo>
                <a:cubicBezTo>
                  <a:pt x="6" y="21"/>
                  <a:pt x="6" y="21"/>
                  <a:pt x="6" y="21"/>
                </a:cubicBezTo>
                <a:cubicBezTo>
                  <a:pt x="8" y="20"/>
                  <a:pt x="8" y="20"/>
                  <a:pt x="8" y="20"/>
                </a:cubicBezTo>
                <a:cubicBezTo>
                  <a:pt x="9" y="20"/>
                  <a:pt x="9" y="20"/>
                  <a:pt x="9" y="20"/>
                </a:cubicBezTo>
                <a:cubicBezTo>
                  <a:pt x="11" y="20"/>
                  <a:pt x="11" y="20"/>
                  <a:pt x="11" y="20"/>
                </a:cubicBezTo>
                <a:cubicBezTo>
                  <a:pt x="13" y="20"/>
                  <a:pt x="13" y="20"/>
                  <a:pt x="13" y="20"/>
                </a:cubicBezTo>
                <a:cubicBezTo>
                  <a:pt x="14" y="21"/>
                  <a:pt x="14" y="21"/>
                  <a:pt x="14" y="21"/>
                </a:cubicBezTo>
                <a:cubicBezTo>
                  <a:pt x="15" y="22"/>
                  <a:pt x="15" y="22"/>
                  <a:pt x="15" y="22"/>
                </a:cubicBezTo>
                <a:cubicBezTo>
                  <a:pt x="16" y="22"/>
                  <a:pt x="16" y="22"/>
                  <a:pt x="16" y="22"/>
                </a:cubicBezTo>
                <a:cubicBezTo>
                  <a:pt x="18" y="23"/>
                  <a:pt x="18" y="23"/>
                  <a:pt x="18" y="23"/>
                </a:cubicBezTo>
                <a:cubicBezTo>
                  <a:pt x="19" y="23"/>
                  <a:pt x="19" y="23"/>
                  <a:pt x="19" y="23"/>
                </a:cubicBezTo>
                <a:cubicBezTo>
                  <a:pt x="20" y="23"/>
                  <a:pt x="20" y="23"/>
                  <a:pt x="20" y="23"/>
                </a:cubicBezTo>
                <a:cubicBezTo>
                  <a:pt x="20" y="22"/>
                  <a:pt x="20" y="22"/>
                  <a:pt x="20" y="22"/>
                </a:cubicBezTo>
                <a:cubicBezTo>
                  <a:pt x="20" y="20"/>
                  <a:pt x="20" y="20"/>
                  <a:pt x="20" y="20"/>
                </a:cubicBezTo>
                <a:cubicBezTo>
                  <a:pt x="21" y="19"/>
                  <a:pt x="21" y="19"/>
                  <a:pt x="21" y="19"/>
                </a:cubicBezTo>
                <a:cubicBezTo>
                  <a:pt x="22" y="19"/>
                  <a:pt x="22" y="19"/>
                  <a:pt x="22" y="19"/>
                </a:cubicBezTo>
                <a:cubicBezTo>
                  <a:pt x="24" y="17"/>
                  <a:pt x="24" y="17"/>
                  <a:pt x="24" y="17"/>
                </a:cubicBezTo>
                <a:cubicBezTo>
                  <a:pt x="25" y="17"/>
                  <a:pt x="25" y="17"/>
                  <a:pt x="25" y="17"/>
                </a:cubicBezTo>
                <a:cubicBezTo>
                  <a:pt x="26" y="17"/>
                  <a:pt x="26" y="17"/>
                  <a:pt x="26" y="17"/>
                </a:cubicBezTo>
                <a:cubicBezTo>
                  <a:pt x="28" y="17"/>
                  <a:pt x="28" y="17"/>
                  <a:pt x="28" y="17"/>
                </a:cubicBezTo>
                <a:cubicBezTo>
                  <a:pt x="29" y="17"/>
                  <a:pt x="29" y="17"/>
                  <a:pt x="29" y="17"/>
                </a:cubicBezTo>
                <a:cubicBezTo>
                  <a:pt x="31" y="16"/>
                  <a:pt x="31" y="16"/>
                  <a:pt x="31" y="16"/>
                </a:cubicBezTo>
                <a:lnTo>
                  <a:pt x="33" y="15"/>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3" name="Freeform 29">
            <a:extLst>
              <a:ext uri="{FF2B5EF4-FFF2-40B4-BE49-F238E27FC236}">
                <a16:creationId xmlns:a16="http://schemas.microsoft.com/office/drawing/2014/main" id="{4508326F-6B21-4D29-8347-51B633143688}"/>
              </a:ext>
            </a:extLst>
          </p:cNvPr>
          <p:cNvSpPr>
            <a:spLocks/>
          </p:cNvSpPr>
          <p:nvPr userDrawn="1"/>
        </p:nvSpPr>
        <p:spPr bwMode="auto">
          <a:xfrm>
            <a:off x="7956947" y="3228975"/>
            <a:ext cx="323850" cy="407988"/>
          </a:xfrm>
          <a:custGeom>
            <a:avLst/>
            <a:gdLst>
              <a:gd name="T0" fmla="*/ 238 w 272"/>
              <a:gd name="T1" fmla="*/ 155 h 257"/>
              <a:gd name="T2" fmla="*/ 251 w 272"/>
              <a:gd name="T3" fmla="*/ 129 h 257"/>
              <a:gd name="T4" fmla="*/ 251 w 272"/>
              <a:gd name="T5" fmla="*/ 102 h 257"/>
              <a:gd name="T6" fmla="*/ 264 w 272"/>
              <a:gd name="T7" fmla="*/ 89 h 257"/>
              <a:gd name="T8" fmla="*/ 272 w 272"/>
              <a:gd name="T9" fmla="*/ 62 h 257"/>
              <a:gd name="T10" fmla="*/ 264 w 272"/>
              <a:gd name="T11" fmla="*/ 31 h 257"/>
              <a:gd name="T12" fmla="*/ 259 w 272"/>
              <a:gd name="T13" fmla="*/ 9 h 257"/>
              <a:gd name="T14" fmla="*/ 247 w 272"/>
              <a:gd name="T15" fmla="*/ 4 h 257"/>
              <a:gd name="T16" fmla="*/ 255 w 272"/>
              <a:gd name="T17" fmla="*/ 18 h 257"/>
              <a:gd name="T18" fmla="*/ 238 w 272"/>
              <a:gd name="T19" fmla="*/ 9 h 257"/>
              <a:gd name="T20" fmla="*/ 225 w 272"/>
              <a:gd name="T21" fmla="*/ 27 h 257"/>
              <a:gd name="T22" fmla="*/ 225 w 272"/>
              <a:gd name="T23" fmla="*/ 44 h 257"/>
              <a:gd name="T24" fmla="*/ 225 w 272"/>
              <a:gd name="T25" fmla="*/ 58 h 257"/>
              <a:gd name="T26" fmla="*/ 217 w 272"/>
              <a:gd name="T27" fmla="*/ 84 h 257"/>
              <a:gd name="T28" fmla="*/ 204 w 272"/>
              <a:gd name="T29" fmla="*/ 107 h 257"/>
              <a:gd name="T30" fmla="*/ 187 w 272"/>
              <a:gd name="T31" fmla="*/ 129 h 257"/>
              <a:gd name="T32" fmla="*/ 161 w 272"/>
              <a:gd name="T33" fmla="*/ 138 h 257"/>
              <a:gd name="T34" fmla="*/ 157 w 272"/>
              <a:gd name="T35" fmla="*/ 129 h 257"/>
              <a:gd name="T36" fmla="*/ 149 w 272"/>
              <a:gd name="T37" fmla="*/ 124 h 257"/>
              <a:gd name="T38" fmla="*/ 140 w 272"/>
              <a:gd name="T39" fmla="*/ 142 h 257"/>
              <a:gd name="T40" fmla="*/ 132 w 272"/>
              <a:gd name="T41" fmla="*/ 160 h 257"/>
              <a:gd name="T42" fmla="*/ 127 w 272"/>
              <a:gd name="T43" fmla="*/ 173 h 257"/>
              <a:gd name="T44" fmla="*/ 106 w 272"/>
              <a:gd name="T45" fmla="*/ 173 h 257"/>
              <a:gd name="T46" fmla="*/ 72 w 272"/>
              <a:gd name="T47" fmla="*/ 182 h 257"/>
              <a:gd name="T48" fmla="*/ 42 w 272"/>
              <a:gd name="T49" fmla="*/ 182 h 257"/>
              <a:gd name="T50" fmla="*/ 25 w 272"/>
              <a:gd name="T51" fmla="*/ 204 h 257"/>
              <a:gd name="T52" fmla="*/ 0 w 272"/>
              <a:gd name="T53" fmla="*/ 213 h 257"/>
              <a:gd name="T54" fmla="*/ 12 w 272"/>
              <a:gd name="T55" fmla="*/ 226 h 257"/>
              <a:gd name="T56" fmla="*/ 29 w 272"/>
              <a:gd name="T57" fmla="*/ 226 h 257"/>
              <a:gd name="T58" fmla="*/ 38 w 272"/>
              <a:gd name="T59" fmla="*/ 218 h 257"/>
              <a:gd name="T60" fmla="*/ 55 w 272"/>
              <a:gd name="T61" fmla="*/ 218 h 257"/>
              <a:gd name="T62" fmla="*/ 89 w 272"/>
              <a:gd name="T63" fmla="*/ 200 h 257"/>
              <a:gd name="T64" fmla="*/ 97 w 272"/>
              <a:gd name="T65" fmla="*/ 209 h 257"/>
              <a:gd name="T66" fmla="*/ 72 w 272"/>
              <a:gd name="T67" fmla="*/ 218 h 257"/>
              <a:gd name="T68" fmla="*/ 59 w 272"/>
              <a:gd name="T69" fmla="*/ 226 h 257"/>
              <a:gd name="T70" fmla="*/ 42 w 272"/>
              <a:gd name="T71" fmla="*/ 235 h 257"/>
              <a:gd name="T72" fmla="*/ 38 w 272"/>
              <a:gd name="T73" fmla="*/ 244 h 257"/>
              <a:gd name="T74" fmla="*/ 46 w 272"/>
              <a:gd name="T75" fmla="*/ 257 h 257"/>
              <a:gd name="T76" fmla="*/ 63 w 272"/>
              <a:gd name="T77" fmla="*/ 244 h 257"/>
              <a:gd name="T78" fmla="*/ 80 w 272"/>
              <a:gd name="T79" fmla="*/ 244 h 257"/>
              <a:gd name="T80" fmla="*/ 93 w 272"/>
              <a:gd name="T81" fmla="*/ 226 h 257"/>
              <a:gd name="T82" fmla="*/ 97 w 272"/>
              <a:gd name="T83" fmla="*/ 218 h 257"/>
              <a:gd name="T84" fmla="*/ 110 w 272"/>
              <a:gd name="T85" fmla="*/ 204 h 257"/>
              <a:gd name="T86" fmla="*/ 102 w 272"/>
              <a:gd name="T87" fmla="*/ 218 h 257"/>
              <a:gd name="T88" fmla="*/ 106 w 272"/>
              <a:gd name="T89" fmla="*/ 231 h 257"/>
              <a:gd name="T90" fmla="*/ 123 w 272"/>
              <a:gd name="T91" fmla="*/ 240 h 257"/>
              <a:gd name="T92" fmla="*/ 136 w 272"/>
              <a:gd name="T93" fmla="*/ 218 h 257"/>
              <a:gd name="T94" fmla="*/ 144 w 272"/>
              <a:gd name="T95" fmla="*/ 209 h 257"/>
              <a:gd name="T96" fmla="*/ 144 w 272"/>
              <a:gd name="T97" fmla="*/ 195 h 257"/>
              <a:gd name="T98" fmla="*/ 157 w 272"/>
              <a:gd name="T99" fmla="*/ 204 h 257"/>
              <a:gd name="T100" fmla="*/ 170 w 272"/>
              <a:gd name="T101" fmla="*/ 209 h 257"/>
              <a:gd name="T102" fmla="*/ 187 w 272"/>
              <a:gd name="T103" fmla="*/ 200 h 257"/>
              <a:gd name="T104" fmla="*/ 195 w 272"/>
              <a:gd name="T105" fmla="*/ 200 h 257"/>
              <a:gd name="T106" fmla="*/ 204 w 272"/>
              <a:gd name="T107" fmla="*/ 200 h 257"/>
              <a:gd name="T108" fmla="*/ 212 w 272"/>
              <a:gd name="T109" fmla="*/ 191 h 257"/>
              <a:gd name="T110" fmla="*/ 221 w 272"/>
              <a:gd name="T111" fmla="*/ 182 h 257"/>
              <a:gd name="T112" fmla="*/ 221 w 272"/>
              <a:gd name="T113" fmla="*/ 195 h 257"/>
              <a:gd name="T114" fmla="*/ 234 w 272"/>
              <a:gd name="T115" fmla="*/ 18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57">
                <a:moveTo>
                  <a:pt x="247" y="173"/>
                </a:moveTo>
                <a:lnTo>
                  <a:pt x="242" y="164"/>
                </a:lnTo>
                <a:lnTo>
                  <a:pt x="238" y="155"/>
                </a:lnTo>
                <a:lnTo>
                  <a:pt x="242" y="146"/>
                </a:lnTo>
                <a:lnTo>
                  <a:pt x="247" y="138"/>
                </a:lnTo>
                <a:lnTo>
                  <a:pt x="251" y="129"/>
                </a:lnTo>
                <a:lnTo>
                  <a:pt x="251" y="115"/>
                </a:lnTo>
                <a:lnTo>
                  <a:pt x="247" y="111"/>
                </a:lnTo>
                <a:lnTo>
                  <a:pt x="251" y="102"/>
                </a:lnTo>
                <a:lnTo>
                  <a:pt x="255" y="98"/>
                </a:lnTo>
                <a:lnTo>
                  <a:pt x="264" y="98"/>
                </a:lnTo>
                <a:lnTo>
                  <a:pt x="264" y="89"/>
                </a:lnTo>
                <a:lnTo>
                  <a:pt x="264" y="84"/>
                </a:lnTo>
                <a:lnTo>
                  <a:pt x="272" y="75"/>
                </a:lnTo>
                <a:lnTo>
                  <a:pt x="272" y="62"/>
                </a:lnTo>
                <a:lnTo>
                  <a:pt x="272" y="53"/>
                </a:lnTo>
                <a:lnTo>
                  <a:pt x="268" y="40"/>
                </a:lnTo>
                <a:lnTo>
                  <a:pt x="264" y="31"/>
                </a:lnTo>
                <a:lnTo>
                  <a:pt x="259" y="27"/>
                </a:lnTo>
                <a:lnTo>
                  <a:pt x="259" y="18"/>
                </a:lnTo>
                <a:lnTo>
                  <a:pt x="259" y="9"/>
                </a:lnTo>
                <a:lnTo>
                  <a:pt x="255" y="4"/>
                </a:lnTo>
                <a:lnTo>
                  <a:pt x="247" y="0"/>
                </a:lnTo>
                <a:lnTo>
                  <a:pt x="247" y="4"/>
                </a:lnTo>
                <a:lnTo>
                  <a:pt x="247" y="9"/>
                </a:lnTo>
                <a:lnTo>
                  <a:pt x="255" y="9"/>
                </a:lnTo>
                <a:lnTo>
                  <a:pt x="255" y="18"/>
                </a:lnTo>
                <a:lnTo>
                  <a:pt x="247" y="18"/>
                </a:lnTo>
                <a:lnTo>
                  <a:pt x="247" y="22"/>
                </a:lnTo>
                <a:lnTo>
                  <a:pt x="238" y="9"/>
                </a:lnTo>
                <a:lnTo>
                  <a:pt x="234" y="9"/>
                </a:lnTo>
                <a:lnTo>
                  <a:pt x="234" y="18"/>
                </a:lnTo>
                <a:lnTo>
                  <a:pt x="225" y="27"/>
                </a:lnTo>
                <a:lnTo>
                  <a:pt x="221" y="31"/>
                </a:lnTo>
                <a:lnTo>
                  <a:pt x="225" y="35"/>
                </a:lnTo>
                <a:lnTo>
                  <a:pt x="225" y="44"/>
                </a:lnTo>
                <a:lnTo>
                  <a:pt x="221" y="49"/>
                </a:lnTo>
                <a:lnTo>
                  <a:pt x="225" y="53"/>
                </a:lnTo>
                <a:lnTo>
                  <a:pt x="225" y="58"/>
                </a:lnTo>
                <a:lnTo>
                  <a:pt x="221" y="67"/>
                </a:lnTo>
                <a:lnTo>
                  <a:pt x="221" y="80"/>
                </a:lnTo>
                <a:lnTo>
                  <a:pt x="217" y="84"/>
                </a:lnTo>
                <a:lnTo>
                  <a:pt x="212" y="93"/>
                </a:lnTo>
                <a:lnTo>
                  <a:pt x="212" y="102"/>
                </a:lnTo>
                <a:lnTo>
                  <a:pt x="204" y="107"/>
                </a:lnTo>
                <a:lnTo>
                  <a:pt x="200" y="111"/>
                </a:lnTo>
                <a:lnTo>
                  <a:pt x="191" y="120"/>
                </a:lnTo>
                <a:lnTo>
                  <a:pt x="187" y="129"/>
                </a:lnTo>
                <a:lnTo>
                  <a:pt x="178" y="129"/>
                </a:lnTo>
                <a:lnTo>
                  <a:pt x="170" y="138"/>
                </a:lnTo>
                <a:lnTo>
                  <a:pt x="161" y="138"/>
                </a:lnTo>
                <a:lnTo>
                  <a:pt x="157" y="138"/>
                </a:lnTo>
                <a:lnTo>
                  <a:pt x="149" y="133"/>
                </a:lnTo>
                <a:lnTo>
                  <a:pt x="157" y="129"/>
                </a:lnTo>
                <a:lnTo>
                  <a:pt x="157" y="124"/>
                </a:lnTo>
                <a:lnTo>
                  <a:pt x="153" y="120"/>
                </a:lnTo>
                <a:lnTo>
                  <a:pt x="149" y="124"/>
                </a:lnTo>
                <a:lnTo>
                  <a:pt x="144" y="129"/>
                </a:lnTo>
                <a:lnTo>
                  <a:pt x="144" y="138"/>
                </a:lnTo>
                <a:lnTo>
                  <a:pt x="140" y="142"/>
                </a:lnTo>
                <a:lnTo>
                  <a:pt x="140" y="146"/>
                </a:lnTo>
                <a:lnTo>
                  <a:pt x="136" y="155"/>
                </a:lnTo>
                <a:lnTo>
                  <a:pt x="132" y="160"/>
                </a:lnTo>
                <a:lnTo>
                  <a:pt x="123" y="164"/>
                </a:lnTo>
                <a:lnTo>
                  <a:pt x="123" y="169"/>
                </a:lnTo>
                <a:lnTo>
                  <a:pt x="127" y="173"/>
                </a:lnTo>
                <a:lnTo>
                  <a:pt x="119" y="178"/>
                </a:lnTo>
                <a:lnTo>
                  <a:pt x="110" y="178"/>
                </a:lnTo>
                <a:lnTo>
                  <a:pt x="106" y="173"/>
                </a:lnTo>
                <a:lnTo>
                  <a:pt x="93" y="173"/>
                </a:lnTo>
                <a:lnTo>
                  <a:pt x="85" y="178"/>
                </a:lnTo>
                <a:lnTo>
                  <a:pt x="72" y="182"/>
                </a:lnTo>
                <a:lnTo>
                  <a:pt x="63" y="182"/>
                </a:lnTo>
                <a:lnTo>
                  <a:pt x="51" y="178"/>
                </a:lnTo>
                <a:lnTo>
                  <a:pt x="42" y="182"/>
                </a:lnTo>
                <a:lnTo>
                  <a:pt x="38" y="191"/>
                </a:lnTo>
                <a:lnTo>
                  <a:pt x="29" y="195"/>
                </a:lnTo>
                <a:lnTo>
                  <a:pt x="25" y="204"/>
                </a:lnTo>
                <a:lnTo>
                  <a:pt x="17" y="209"/>
                </a:lnTo>
                <a:lnTo>
                  <a:pt x="8" y="213"/>
                </a:lnTo>
                <a:lnTo>
                  <a:pt x="0" y="213"/>
                </a:lnTo>
                <a:lnTo>
                  <a:pt x="0" y="222"/>
                </a:lnTo>
                <a:lnTo>
                  <a:pt x="4" y="226"/>
                </a:lnTo>
                <a:lnTo>
                  <a:pt x="12" y="226"/>
                </a:lnTo>
                <a:lnTo>
                  <a:pt x="17" y="222"/>
                </a:lnTo>
                <a:lnTo>
                  <a:pt x="25" y="222"/>
                </a:lnTo>
                <a:lnTo>
                  <a:pt x="29" y="226"/>
                </a:lnTo>
                <a:lnTo>
                  <a:pt x="38" y="226"/>
                </a:lnTo>
                <a:lnTo>
                  <a:pt x="34" y="222"/>
                </a:lnTo>
                <a:lnTo>
                  <a:pt x="38" y="218"/>
                </a:lnTo>
                <a:lnTo>
                  <a:pt x="42" y="218"/>
                </a:lnTo>
                <a:lnTo>
                  <a:pt x="55" y="213"/>
                </a:lnTo>
                <a:lnTo>
                  <a:pt x="55" y="218"/>
                </a:lnTo>
                <a:lnTo>
                  <a:pt x="59" y="213"/>
                </a:lnTo>
                <a:lnTo>
                  <a:pt x="76" y="209"/>
                </a:lnTo>
                <a:lnTo>
                  <a:pt x="89" y="200"/>
                </a:lnTo>
                <a:lnTo>
                  <a:pt x="93" y="200"/>
                </a:lnTo>
                <a:lnTo>
                  <a:pt x="97" y="204"/>
                </a:lnTo>
                <a:lnTo>
                  <a:pt x="97" y="209"/>
                </a:lnTo>
                <a:lnTo>
                  <a:pt x="89" y="218"/>
                </a:lnTo>
                <a:lnTo>
                  <a:pt x="80" y="218"/>
                </a:lnTo>
                <a:lnTo>
                  <a:pt x="72" y="218"/>
                </a:lnTo>
                <a:lnTo>
                  <a:pt x="68" y="218"/>
                </a:lnTo>
                <a:lnTo>
                  <a:pt x="63" y="226"/>
                </a:lnTo>
                <a:lnTo>
                  <a:pt x="59" y="226"/>
                </a:lnTo>
                <a:lnTo>
                  <a:pt x="51" y="222"/>
                </a:lnTo>
                <a:lnTo>
                  <a:pt x="46" y="226"/>
                </a:lnTo>
                <a:lnTo>
                  <a:pt x="42" y="235"/>
                </a:lnTo>
                <a:lnTo>
                  <a:pt x="38" y="235"/>
                </a:lnTo>
                <a:lnTo>
                  <a:pt x="29" y="240"/>
                </a:lnTo>
                <a:lnTo>
                  <a:pt x="38" y="244"/>
                </a:lnTo>
                <a:lnTo>
                  <a:pt x="38" y="249"/>
                </a:lnTo>
                <a:lnTo>
                  <a:pt x="42" y="257"/>
                </a:lnTo>
                <a:lnTo>
                  <a:pt x="46" y="257"/>
                </a:lnTo>
                <a:lnTo>
                  <a:pt x="55" y="253"/>
                </a:lnTo>
                <a:lnTo>
                  <a:pt x="59" y="249"/>
                </a:lnTo>
                <a:lnTo>
                  <a:pt x="63" y="244"/>
                </a:lnTo>
                <a:lnTo>
                  <a:pt x="72" y="240"/>
                </a:lnTo>
                <a:lnTo>
                  <a:pt x="76" y="240"/>
                </a:lnTo>
                <a:lnTo>
                  <a:pt x="80" y="244"/>
                </a:lnTo>
                <a:lnTo>
                  <a:pt x="85" y="240"/>
                </a:lnTo>
                <a:lnTo>
                  <a:pt x="89" y="231"/>
                </a:lnTo>
                <a:lnTo>
                  <a:pt x="93" y="226"/>
                </a:lnTo>
                <a:lnTo>
                  <a:pt x="93" y="222"/>
                </a:lnTo>
                <a:lnTo>
                  <a:pt x="93" y="218"/>
                </a:lnTo>
                <a:lnTo>
                  <a:pt x="97" y="218"/>
                </a:lnTo>
                <a:lnTo>
                  <a:pt x="102" y="209"/>
                </a:lnTo>
                <a:lnTo>
                  <a:pt x="106" y="204"/>
                </a:lnTo>
                <a:lnTo>
                  <a:pt x="110" y="204"/>
                </a:lnTo>
                <a:lnTo>
                  <a:pt x="110" y="209"/>
                </a:lnTo>
                <a:lnTo>
                  <a:pt x="106" y="218"/>
                </a:lnTo>
                <a:lnTo>
                  <a:pt x="102" y="218"/>
                </a:lnTo>
                <a:lnTo>
                  <a:pt x="106" y="218"/>
                </a:lnTo>
                <a:lnTo>
                  <a:pt x="106" y="226"/>
                </a:lnTo>
                <a:lnTo>
                  <a:pt x="106" y="231"/>
                </a:lnTo>
                <a:lnTo>
                  <a:pt x="110" y="231"/>
                </a:lnTo>
                <a:lnTo>
                  <a:pt x="115" y="235"/>
                </a:lnTo>
                <a:lnTo>
                  <a:pt x="123" y="240"/>
                </a:lnTo>
                <a:lnTo>
                  <a:pt x="127" y="231"/>
                </a:lnTo>
                <a:lnTo>
                  <a:pt x="132" y="226"/>
                </a:lnTo>
                <a:lnTo>
                  <a:pt x="136" y="218"/>
                </a:lnTo>
                <a:lnTo>
                  <a:pt x="140" y="218"/>
                </a:lnTo>
                <a:lnTo>
                  <a:pt x="149" y="213"/>
                </a:lnTo>
                <a:lnTo>
                  <a:pt x="144" y="209"/>
                </a:lnTo>
                <a:lnTo>
                  <a:pt x="140" y="204"/>
                </a:lnTo>
                <a:lnTo>
                  <a:pt x="144" y="200"/>
                </a:lnTo>
                <a:lnTo>
                  <a:pt x="144" y="195"/>
                </a:lnTo>
                <a:lnTo>
                  <a:pt x="149" y="200"/>
                </a:lnTo>
                <a:lnTo>
                  <a:pt x="149" y="200"/>
                </a:lnTo>
                <a:lnTo>
                  <a:pt x="157" y="204"/>
                </a:lnTo>
                <a:lnTo>
                  <a:pt x="157" y="209"/>
                </a:lnTo>
                <a:lnTo>
                  <a:pt x="161" y="209"/>
                </a:lnTo>
                <a:lnTo>
                  <a:pt x="170" y="209"/>
                </a:lnTo>
                <a:lnTo>
                  <a:pt x="174" y="209"/>
                </a:lnTo>
                <a:lnTo>
                  <a:pt x="183" y="204"/>
                </a:lnTo>
                <a:lnTo>
                  <a:pt x="187" y="200"/>
                </a:lnTo>
                <a:lnTo>
                  <a:pt x="187" y="195"/>
                </a:lnTo>
                <a:lnTo>
                  <a:pt x="187" y="191"/>
                </a:lnTo>
                <a:lnTo>
                  <a:pt x="195" y="200"/>
                </a:lnTo>
                <a:lnTo>
                  <a:pt x="195" y="204"/>
                </a:lnTo>
                <a:lnTo>
                  <a:pt x="200" y="209"/>
                </a:lnTo>
                <a:lnTo>
                  <a:pt x="204" y="200"/>
                </a:lnTo>
                <a:lnTo>
                  <a:pt x="204" y="191"/>
                </a:lnTo>
                <a:lnTo>
                  <a:pt x="208" y="186"/>
                </a:lnTo>
                <a:lnTo>
                  <a:pt x="212" y="191"/>
                </a:lnTo>
                <a:lnTo>
                  <a:pt x="217" y="191"/>
                </a:lnTo>
                <a:lnTo>
                  <a:pt x="217" y="186"/>
                </a:lnTo>
                <a:lnTo>
                  <a:pt x="221" y="182"/>
                </a:lnTo>
                <a:lnTo>
                  <a:pt x="225" y="182"/>
                </a:lnTo>
                <a:lnTo>
                  <a:pt x="221" y="186"/>
                </a:lnTo>
                <a:lnTo>
                  <a:pt x="221" y="195"/>
                </a:lnTo>
                <a:lnTo>
                  <a:pt x="230" y="195"/>
                </a:lnTo>
                <a:lnTo>
                  <a:pt x="234" y="191"/>
                </a:lnTo>
                <a:lnTo>
                  <a:pt x="234" y="182"/>
                </a:lnTo>
                <a:lnTo>
                  <a:pt x="238" y="178"/>
                </a:lnTo>
                <a:lnTo>
                  <a:pt x="247" y="17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4" name="Freeform 30">
            <a:extLst>
              <a:ext uri="{FF2B5EF4-FFF2-40B4-BE49-F238E27FC236}">
                <a16:creationId xmlns:a16="http://schemas.microsoft.com/office/drawing/2014/main" id="{04AAD8E9-BE50-416A-B29D-A1AF24FB36A1}"/>
              </a:ext>
            </a:extLst>
          </p:cNvPr>
          <p:cNvSpPr>
            <a:spLocks/>
          </p:cNvSpPr>
          <p:nvPr userDrawn="1"/>
        </p:nvSpPr>
        <p:spPr bwMode="auto">
          <a:xfrm>
            <a:off x="7921229" y="3595689"/>
            <a:ext cx="65485" cy="119063"/>
          </a:xfrm>
          <a:custGeom>
            <a:avLst/>
            <a:gdLst>
              <a:gd name="T0" fmla="*/ 10 w 13"/>
              <a:gd name="T1" fmla="*/ 16 h 17"/>
              <a:gd name="T2" fmla="*/ 11 w 13"/>
              <a:gd name="T3" fmla="*/ 13 h 17"/>
              <a:gd name="T4" fmla="*/ 11 w 13"/>
              <a:gd name="T5" fmla="*/ 11 h 17"/>
              <a:gd name="T6" fmla="*/ 11 w 13"/>
              <a:gd name="T7" fmla="*/ 9 h 17"/>
              <a:gd name="T8" fmla="*/ 12 w 13"/>
              <a:gd name="T9" fmla="*/ 8 h 17"/>
              <a:gd name="T10" fmla="*/ 13 w 13"/>
              <a:gd name="T11" fmla="*/ 6 h 17"/>
              <a:gd name="T12" fmla="*/ 13 w 13"/>
              <a:gd name="T13" fmla="*/ 5 h 17"/>
              <a:gd name="T14" fmla="*/ 13 w 13"/>
              <a:gd name="T15" fmla="*/ 4 h 17"/>
              <a:gd name="T16" fmla="*/ 11 w 13"/>
              <a:gd name="T17" fmla="*/ 4 h 17"/>
              <a:gd name="T18" fmla="*/ 12 w 13"/>
              <a:gd name="T19" fmla="*/ 2 h 17"/>
              <a:gd name="T20" fmla="*/ 11 w 13"/>
              <a:gd name="T21" fmla="*/ 1 h 17"/>
              <a:gd name="T22" fmla="*/ 9 w 13"/>
              <a:gd name="T23" fmla="*/ 1 h 17"/>
              <a:gd name="T24" fmla="*/ 7 w 13"/>
              <a:gd name="T25" fmla="*/ 0 h 17"/>
              <a:gd name="T26" fmla="*/ 7 w 13"/>
              <a:gd name="T27" fmla="*/ 0 h 17"/>
              <a:gd name="T28" fmla="*/ 5 w 13"/>
              <a:gd name="T29" fmla="*/ 0 h 17"/>
              <a:gd name="T30" fmla="*/ 5 w 13"/>
              <a:gd name="T31" fmla="*/ 1 h 17"/>
              <a:gd name="T32" fmla="*/ 3 w 13"/>
              <a:gd name="T33" fmla="*/ 1 h 17"/>
              <a:gd name="T34" fmla="*/ 2 w 13"/>
              <a:gd name="T35" fmla="*/ 2 h 17"/>
              <a:gd name="T36" fmla="*/ 1 w 13"/>
              <a:gd name="T37" fmla="*/ 2 h 17"/>
              <a:gd name="T38" fmla="*/ 1 w 13"/>
              <a:gd name="T39" fmla="*/ 3 h 17"/>
              <a:gd name="T40" fmla="*/ 0 w 13"/>
              <a:gd name="T41" fmla="*/ 4 h 17"/>
              <a:gd name="T42" fmla="*/ 2 w 13"/>
              <a:gd name="T43" fmla="*/ 6 h 17"/>
              <a:gd name="T44" fmla="*/ 1 w 13"/>
              <a:gd name="T45" fmla="*/ 6 h 17"/>
              <a:gd name="T46" fmla="*/ 1 w 13"/>
              <a:gd name="T47" fmla="*/ 7 h 17"/>
              <a:gd name="T48" fmla="*/ 3 w 13"/>
              <a:gd name="T49" fmla="*/ 7 h 17"/>
              <a:gd name="T50" fmla="*/ 3 w 13"/>
              <a:gd name="T51" fmla="*/ 6 h 17"/>
              <a:gd name="T52" fmla="*/ 3 w 13"/>
              <a:gd name="T53" fmla="*/ 4 h 17"/>
              <a:gd name="T54" fmla="*/ 4 w 13"/>
              <a:gd name="T55" fmla="*/ 4 h 17"/>
              <a:gd name="T56" fmla="*/ 5 w 13"/>
              <a:gd name="T57" fmla="*/ 6 h 17"/>
              <a:gd name="T58" fmla="*/ 5 w 13"/>
              <a:gd name="T59" fmla="*/ 7 h 17"/>
              <a:gd name="T60" fmla="*/ 4 w 13"/>
              <a:gd name="T61" fmla="*/ 8 h 17"/>
              <a:gd name="T62" fmla="*/ 3 w 13"/>
              <a:gd name="T63" fmla="*/ 8 h 17"/>
              <a:gd name="T64" fmla="*/ 2 w 13"/>
              <a:gd name="T65" fmla="*/ 10 h 17"/>
              <a:gd name="T66" fmla="*/ 3 w 13"/>
              <a:gd name="T67" fmla="*/ 9 h 17"/>
              <a:gd name="T68" fmla="*/ 6 w 13"/>
              <a:gd name="T69" fmla="*/ 7 h 17"/>
              <a:gd name="T70" fmla="*/ 5 w 13"/>
              <a:gd name="T71" fmla="*/ 9 h 17"/>
              <a:gd name="T72" fmla="*/ 3 w 13"/>
              <a:gd name="T73" fmla="*/ 11 h 17"/>
              <a:gd name="T74" fmla="*/ 3 w 13"/>
              <a:gd name="T75" fmla="*/ 13 h 17"/>
              <a:gd name="T76" fmla="*/ 4 w 13"/>
              <a:gd name="T77" fmla="*/ 14 h 17"/>
              <a:gd name="T78" fmla="*/ 3 w 13"/>
              <a:gd name="T79" fmla="*/ 16 h 17"/>
              <a:gd name="T80" fmla="*/ 6 w 13"/>
              <a:gd name="T81" fmla="*/ 16 h 17"/>
              <a:gd name="T82" fmla="*/ 5 w 13"/>
              <a:gd name="T83" fmla="*/ 14 h 17"/>
              <a:gd name="T84" fmla="*/ 7 w 13"/>
              <a:gd name="T85" fmla="*/ 14 h 17"/>
              <a:gd name="T86" fmla="*/ 6 w 13"/>
              <a:gd name="T87" fmla="*/ 15 h 17"/>
              <a:gd name="T88" fmla="*/ 6 w 13"/>
              <a:gd name="T89" fmla="*/ 17 h 17"/>
              <a:gd name="T90" fmla="*/ 8 w 13"/>
              <a:gd name="T91" fmla="*/ 16 h 17"/>
              <a:gd name="T92" fmla="*/ 8 w 13"/>
              <a:gd name="T93" fmla="*/ 15 h 17"/>
              <a:gd name="T94" fmla="*/ 10 w 13"/>
              <a:gd name="T95"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 h="17">
                <a:moveTo>
                  <a:pt x="10" y="16"/>
                </a:moveTo>
                <a:cubicBezTo>
                  <a:pt x="11" y="13"/>
                  <a:pt x="11" y="13"/>
                  <a:pt x="11" y="13"/>
                </a:cubicBezTo>
                <a:cubicBezTo>
                  <a:pt x="11" y="11"/>
                  <a:pt x="11" y="11"/>
                  <a:pt x="11" y="11"/>
                </a:cubicBezTo>
                <a:cubicBezTo>
                  <a:pt x="11" y="9"/>
                  <a:pt x="11" y="9"/>
                  <a:pt x="11" y="9"/>
                </a:cubicBezTo>
                <a:cubicBezTo>
                  <a:pt x="12" y="8"/>
                  <a:pt x="12" y="8"/>
                  <a:pt x="12" y="8"/>
                </a:cubicBezTo>
                <a:cubicBezTo>
                  <a:pt x="13" y="6"/>
                  <a:pt x="13" y="6"/>
                  <a:pt x="13" y="6"/>
                </a:cubicBezTo>
                <a:cubicBezTo>
                  <a:pt x="13" y="5"/>
                  <a:pt x="13" y="5"/>
                  <a:pt x="13" y="5"/>
                </a:cubicBezTo>
                <a:cubicBezTo>
                  <a:pt x="13" y="4"/>
                  <a:pt x="13" y="4"/>
                  <a:pt x="13" y="4"/>
                </a:cubicBezTo>
                <a:cubicBezTo>
                  <a:pt x="11" y="4"/>
                  <a:pt x="11" y="4"/>
                  <a:pt x="11" y="4"/>
                </a:cubicBezTo>
                <a:cubicBezTo>
                  <a:pt x="12" y="2"/>
                  <a:pt x="12" y="2"/>
                  <a:pt x="12" y="2"/>
                </a:cubicBezTo>
                <a:cubicBezTo>
                  <a:pt x="11" y="1"/>
                  <a:pt x="11" y="1"/>
                  <a:pt x="11" y="1"/>
                </a:cubicBezTo>
                <a:cubicBezTo>
                  <a:pt x="9" y="1"/>
                  <a:pt x="9" y="1"/>
                  <a:pt x="9" y="1"/>
                </a:cubicBezTo>
                <a:cubicBezTo>
                  <a:pt x="7" y="0"/>
                  <a:pt x="7" y="0"/>
                  <a:pt x="7" y="0"/>
                </a:cubicBezTo>
                <a:cubicBezTo>
                  <a:pt x="7" y="0"/>
                  <a:pt x="7" y="0"/>
                  <a:pt x="7" y="0"/>
                </a:cubicBezTo>
                <a:cubicBezTo>
                  <a:pt x="5" y="0"/>
                  <a:pt x="5" y="0"/>
                  <a:pt x="5" y="0"/>
                </a:cubicBezTo>
                <a:cubicBezTo>
                  <a:pt x="5" y="1"/>
                  <a:pt x="5" y="1"/>
                  <a:pt x="5" y="1"/>
                </a:cubicBezTo>
                <a:cubicBezTo>
                  <a:pt x="3" y="1"/>
                  <a:pt x="3" y="1"/>
                  <a:pt x="3" y="1"/>
                </a:cubicBezTo>
                <a:cubicBezTo>
                  <a:pt x="2" y="2"/>
                  <a:pt x="2" y="2"/>
                  <a:pt x="2" y="2"/>
                </a:cubicBezTo>
                <a:cubicBezTo>
                  <a:pt x="1" y="2"/>
                  <a:pt x="1" y="2"/>
                  <a:pt x="1" y="2"/>
                </a:cubicBezTo>
                <a:cubicBezTo>
                  <a:pt x="1" y="2"/>
                  <a:pt x="2" y="3"/>
                  <a:pt x="1" y="3"/>
                </a:cubicBezTo>
                <a:cubicBezTo>
                  <a:pt x="0" y="3"/>
                  <a:pt x="0" y="4"/>
                  <a:pt x="0" y="4"/>
                </a:cubicBezTo>
                <a:cubicBezTo>
                  <a:pt x="2" y="6"/>
                  <a:pt x="2" y="6"/>
                  <a:pt x="2" y="6"/>
                </a:cubicBezTo>
                <a:cubicBezTo>
                  <a:pt x="1" y="6"/>
                  <a:pt x="1" y="6"/>
                  <a:pt x="1" y="6"/>
                </a:cubicBezTo>
                <a:cubicBezTo>
                  <a:pt x="1" y="7"/>
                  <a:pt x="1" y="7"/>
                  <a:pt x="1" y="7"/>
                </a:cubicBezTo>
                <a:cubicBezTo>
                  <a:pt x="3" y="7"/>
                  <a:pt x="3" y="7"/>
                  <a:pt x="3" y="7"/>
                </a:cubicBezTo>
                <a:cubicBezTo>
                  <a:pt x="3" y="6"/>
                  <a:pt x="3" y="6"/>
                  <a:pt x="3" y="6"/>
                </a:cubicBezTo>
                <a:cubicBezTo>
                  <a:pt x="3" y="4"/>
                  <a:pt x="3" y="4"/>
                  <a:pt x="3" y="4"/>
                </a:cubicBezTo>
                <a:cubicBezTo>
                  <a:pt x="4" y="4"/>
                  <a:pt x="4" y="4"/>
                  <a:pt x="4" y="4"/>
                </a:cubicBezTo>
                <a:cubicBezTo>
                  <a:pt x="5" y="6"/>
                  <a:pt x="5" y="6"/>
                  <a:pt x="5" y="6"/>
                </a:cubicBezTo>
                <a:cubicBezTo>
                  <a:pt x="5" y="7"/>
                  <a:pt x="5" y="7"/>
                  <a:pt x="5" y="7"/>
                </a:cubicBezTo>
                <a:cubicBezTo>
                  <a:pt x="4" y="8"/>
                  <a:pt x="4" y="8"/>
                  <a:pt x="4" y="8"/>
                </a:cubicBezTo>
                <a:cubicBezTo>
                  <a:pt x="3" y="8"/>
                  <a:pt x="3" y="8"/>
                  <a:pt x="3" y="8"/>
                </a:cubicBezTo>
                <a:cubicBezTo>
                  <a:pt x="2" y="10"/>
                  <a:pt x="2" y="10"/>
                  <a:pt x="2" y="10"/>
                </a:cubicBezTo>
                <a:cubicBezTo>
                  <a:pt x="3" y="9"/>
                  <a:pt x="3" y="9"/>
                  <a:pt x="3" y="9"/>
                </a:cubicBezTo>
                <a:cubicBezTo>
                  <a:pt x="6" y="7"/>
                  <a:pt x="6" y="7"/>
                  <a:pt x="6" y="7"/>
                </a:cubicBezTo>
                <a:cubicBezTo>
                  <a:pt x="5" y="9"/>
                  <a:pt x="5" y="9"/>
                  <a:pt x="5" y="9"/>
                </a:cubicBezTo>
                <a:cubicBezTo>
                  <a:pt x="3" y="11"/>
                  <a:pt x="3" y="11"/>
                  <a:pt x="3" y="11"/>
                </a:cubicBezTo>
                <a:cubicBezTo>
                  <a:pt x="3" y="13"/>
                  <a:pt x="3" y="13"/>
                  <a:pt x="3" y="13"/>
                </a:cubicBezTo>
                <a:cubicBezTo>
                  <a:pt x="4" y="14"/>
                  <a:pt x="4" y="14"/>
                  <a:pt x="4" y="14"/>
                </a:cubicBezTo>
                <a:cubicBezTo>
                  <a:pt x="3" y="16"/>
                  <a:pt x="3" y="16"/>
                  <a:pt x="3" y="16"/>
                </a:cubicBezTo>
                <a:cubicBezTo>
                  <a:pt x="6" y="16"/>
                  <a:pt x="6" y="16"/>
                  <a:pt x="6" y="16"/>
                </a:cubicBezTo>
                <a:cubicBezTo>
                  <a:pt x="5" y="14"/>
                  <a:pt x="5" y="14"/>
                  <a:pt x="5" y="14"/>
                </a:cubicBezTo>
                <a:cubicBezTo>
                  <a:pt x="7" y="14"/>
                  <a:pt x="7" y="14"/>
                  <a:pt x="7" y="14"/>
                </a:cubicBezTo>
                <a:cubicBezTo>
                  <a:pt x="6" y="15"/>
                  <a:pt x="6" y="15"/>
                  <a:pt x="6" y="15"/>
                </a:cubicBezTo>
                <a:cubicBezTo>
                  <a:pt x="6" y="17"/>
                  <a:pt x="6" y="17"/>
                  <a:pt x="6" y="17"/>
                </a:cubicBezTo>
                <a:cubicBezTo>
                  <a:pt x="8" y="16"/>
                  <a:pt x="8" y="16"/>
                  <a:pt x="8" y="16"/>
                </a:cubicBezTo>
                <a:cubicBezTo>
                  <a:pt x="8" y="15"/>
                  <a:pt x="8" y="15"/>
                  <a:pt x="8" y="15"/>
                </a:cubicBezTo>
                <a:lnTo>
                  <a:pt x="10" y="16"/>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5" name="Freeform 31">
            <a:extLst>
              <a:ext uri="{FF2B5EF4-FFF2-40B4-BE49-F238E27FC236}">
                <a16:creationId xmlns:a16="http://schemas.microsoft.com/office/drawing/2014/main" id="{9A6ED9B1-881F-4949-9A6F-C99460895293}"/>
              </a:ext>
            </a:extLst>
          </p:cNvPr>
          <p:cNvSpPr>
            <a:spLocks/>
          </p:cNvSpPr>
          <p:nvPr userDrawn="1"/>
        </p:nvSpPr>
        <p:spPr bwMode="auto">
          <a:xfrm>
            <a:off x="7905751" y="3835400"/>
            <a:ext cx="15479" cy="14288"/>
          </a:xfrm>
          <a:custGeom>
            <a:avLst/>
            <a:gdLst>
              <a:gd name="T0" fmla="*/ 0 w 13"/>
              <a:gd name="T1" fmla="*/ 9 h 9"/>
              <a:gd name="T2" fmla="*/ 8 w 13"/>
              <a:gd name="T3" fmla="*/ 9 h 9"/>
              <a:gd name="T4" fmla="*/ 13 w 13"/>
              <a:gd name="T5" fmla="*/ 0 h 9"/>
              <a:gd name="T6" fmla="*/ 0 w 13"/>
              <a:gd name="T7" fmla="*/ 9 h 9"/>
            </a:gdLst>
            <a:ahLst/>
            <a:cxnLst>
              <a:cxn ang="0">
                <a:pos x="T0" y="T1"/>
              </a:cxn>
              <a:cxn ang="0">
                <a:pos x="T2" y="T3"/>
              </a:cxn>
              <a:cxn ang="0">
                <a:pos x="T4" y="T5"/>
              </a:cxn>
              <a:cxn ang="0">
                <a:pos x="T6" y="T7"/>
              </a:cxn>
            </a:cxnLst>
            <a:rect l="0" t="0" r="r" b="b"/>
            <a:pathLst>
              <a:path w="13" h="9">
                <a:moveTo>
                  <a:pt x="0" y="9"/>
                </a:moveTo>
                <a:lnTo>
                  <a:pt x="8" y="9"/>
                </a:lnTo>
                <a:lnTo>
                  <a:pt x="13" y="0"/>
                </a:lnTo>
                <a:lnTo>
                  <a:pt x="0"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6" name="Freeform 32">
            <a:extLst>
              <a:ext uri="{FF2B5EF4-FFF2-40B4-BE49-F238E27FC236}">
                <a16:creationId xmlns:a16="http://schemas.microsoft.com/office/drawing/2014/main" id="{FA93EB32-CF4D-4594-8B86-392B221B3D88}"/>
              </a:ext>
            </a:extLst>
          </p:cNvPr>
          <p:cNvSpPr>
            <a:spLocks/>
          </p:cNvSpPr>
          <p:nvPr userDrawn="1"/>
        </p:nvSpPr>
        <p:spPr bwMode="auto">
          <a:xfrm>
            <a:off x="8174832" y="3384550"/>
            <a:ext cx="9525" cy="20638"/>
          </a:xfrm>
          <a:custGeom>
            <a:avLst/>
            <a:gdLst>
              <a:gd name="T0" fmla="*/ 4 w 8"/>
              <a:gd name="T1" fmla="*/ 13 h 13"/>
              <a:gd name="T2" fmla="*/ 0 w 8"/>
              <a:gd name="T3" fmla="*/ 4 h 13"/>
              <a:gd name="T4" fmla="*/ 4 w 8"/>
              <a:gd name="T5" fmla="*/ 0 h 13"/>
              <a:gd name="T6" fmla="*/ 4 w 8"/>
              <a:gd name="T7" fmla="*/ 9 h 13"/>
              <a:gd name="T8" fmla="*/ 8 w 8"/>
              <a:gd name="T9" fmla="*/ 13 h 13"/>
              <a:gd name="T10" fmla="*/ 4 w 8"/>
              <a:gd name="T11" fmla="*/ 13 h 13"/>
            </a:gdLst>
            <a:ahLst/>
            <a:cxnLst>
              <a:cxn ang="0">
                <a:pos x="T0" y="T1"/>
              </a:cxn>
              <a:cxn ang="0">
                <a:pos x="T2" y="T3"/>
              </a:cxn>
              <a:cxn ang="0">
                <a:pos x="T4" y="T5"/>
              </a:cxn>
              <a:cxn ang="0">
                <a:pos x="T6" y="T7"/>
              </a:cxn>
              <a:cxn ang="0">
                <a:pos x="T8" y="T9"/>
              </a:cxn>
              <a:cxn ang="0">
                <a:pos x="T10" y="T11"/>
              </a:cxn>
            </a:cxnLst>
            <a:rect l="0" t="0" r="r" b="b"/>
            <a:pathLst>
              <a:path w="8" h="13">
                <a:moveTo>
                  <a:pt x="4" y="13"/>
                </a:moveTo>
                <a:lnTo>
                  <a:pt x="0" y="4"/>
                </a:lnTo>
                <a:lnTo>
                  <a:pt x="4" y="0"/>
                </a:lnTo>
                <a:lnTo>
                  <a:pt x="4" y="9"/>
                </a:lnTo>
                <a:lnTo>
                  <a:pt x="8" y="13"/>
                </a:lnTo>
                <a:lnTo>
                  <a:pt x="4" y="1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7" name="Freeform 33">
            <a:extLst>
              <a:ext uri="{FF2B5EF4-FFF2-40B4-BE49-F238E27FC236}">
                <a16:creationId xmlns:a16="http://schemas.microsoft.com/office/drawing/2014/main" id="{851784A3-F71C-4257-BD54-0EF2F11BBB74}"/>
              </a:ext>
            </a:extLst>
          </p:cNvPr>
          <p:cNvSpPr>
            <a:spLocks/>
          </p:cNvSpPr>
          <p:nvPr userDrawn="1"/>
        </p:nvSpPr>
        <p:spPr bwMode="auto">
          <a:xfrm>
            <a:off x="8387953" y="3081339"/>
            <a:ext cx="25004" cy="34925"/>
          </a:xfrm>
          <a:custGeom>
            <a:avLst/>
            <a:gdLst>
              <a:gd name="T0" fmla="*/ 0 w 21"/>
              <a:gd name="T1" fmla="*/ 22 h 22"/>
              <a:gd name="T2" fmla="*/ 17 w 21"/>
              <a:gd name="T3" fmla="*/ 0 h 22"/>
              <a:gd name="T4" fmla="*/ 21 w 21"/>
              <a:gd name="T5" fmla="*/ 4 h 22"/>
              <a:gd name="T6" fmla="*/ 12 w 21"/>
              <a:gd name="T7" fmla="*/ 13 h 22"/>
              <a:gd name="T8" fmla="*/ 0 w 21"/>
              <a:gd name="T9" fmla="*/ 22 h 22"/>
            </a:gdLst>
            <a:ahLst/>
            <a:cxnLst>
              <a:cxn ang="0">
                <a:pos x="T0" y="T1"/>
              </a:cxn>
              <a:cxn ang="0">
                <a:pos x="T2" y="T3"/>
              </a:cxn>
              <a:cxn ang="0">
                <a:pos x="T4" y="T5"/>
              </a:cxn>
              <a:cxn ang="0">
                <a:pos x="T6" y="T7"/>
              </a:cxn>
              <a:cxn ang="0">
                <a:pos x="T8" y="T9"/>
              </a:cxn>
            </a:cxnLst>
            <a:rect l="0" t="0" r="r" b="b"/>
            <a:pathLst>
              <a:path w="21" h="22">
                <a:moveTo>
                  <a:pt x="0" y="22"/>
                </a:moveTo>
                <a:lnTo>
                  <a:pt x="17" y="0"/>
                </a:lnTo>
                <a:lnTo>
                  <a:pt x="21" y="4"/>
                </a:lnTo>
                <a:lnTo>
                  <a:pt x="12" y="13"/>
                </a:lnTo>
                <a:lnTo>
                  <a:pt x="0" y="2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8" name="Freeform 34">
            <a:extLst>
              <a:ext uri="{FF2B5EF4-FFF2-40B4-BE49-F238E27FC236}">
                <a16:creationId xmlns:a16="http://schemas.microsoft.com/office/drawing/2014/main" id="{559BDBDD-0894-41C0-81B5-87FB8B41F8DB}"/>
              </a:ext>
            </a:extLst>
          </p:cNvPr>
          <p:cNvSpPr>
            <a:spLocks/>
          </p:cNvSpPr>
          <p:nvPr userDrawn="1"/>
        </p:nvSpPr>
        <p:spPr bwMode="auto">
          <a:xfrm>
            <a:off x="8422483" y="3024188"/>
            <a:ext cx="60722" cy="63500"/>
          </a:xfrm>
          <a:custGeom>
            <a:avLst/>
            <a:gdLst>
              <a:gd name="T0" fmla="*/ 0 w 51"/>
              <a:gd name="T1" fmla="*/ 36 h 40"/>
              <a:gd name="T2" fmla="*/ 5 w 51"/>
              <a:gd name="T3" fmla="*/ 31 h 40"/>
              <a:gd name="T4" fmla="*/ 13 w 51"/>
              <a:gd name="T5" fmla="*/ 27 h 40"/>
              <a:gd name="T6" fmla="*/ 22 w 51"/>
              <a:gd name="T7" fmla="*/ 18 h 40"/>
              <a:gd name="T8" fmla="*/ 30 w 51"/>
              <a:gd name="T9" fmla="*/ 14 h 40"/>
              <a:gd name="T10" fmla="*/ 34 w 51"/>
              <a:gd name="T11" fmla="*/ 9 h 40"/>
              <a:gd name="T12" fmla="*/ 43 w 51"/>
              <a:gd name="T13" fmla="*/ 5 h 40"/>
              <a:gd name="T14" fmla="*/ 51 w 51"/>
              <a:gd name="T15" fmla="*/ 0 h 40"/>
              <a:gd name="T16" fmla="*/ 51 w 51"/>
              <a:gd name="T17" fmla="*/ 9 h 40"/>
              <a:gd name="T18" fmla="*/ 43 w 51"/>
              <a:gd name="T19" fmla="*/ 14 h 40"/>
              <a:gd name="T20" fmla="*/ 34 w 51"/>
              <a:gd name="T21" fmla="*/ 18 h 40"/>
              <a:gd name="T22" fmla="*/ 22 w 51"/>
              <a:gd name="T23" fmla="*/ 27 h 40"/>
              <a:gd name="T24" fmla="*/ 13 w 51"/>
              <a:gd name="T25" fmla="*/ 31 h 40"/>
              <a:gd name="T26" fmla="*/ 0 w 51"/>
              <a:gd name="T27" fmla="*/ 40 h 40"/>
              <a:gd name="T28" fmla="*/ 0 w 51"/>
              <a:gd name="T2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0">
                <a:moveTo>
                  <a:pt x="0" y="36"/>
                </a:moveTo>
                <a:lnTo>
                  <a:pt x="5" y="31"/>
                </a:lnTo>
                <a:lnTo>
                  <a:pt x="13" y="27"/>
                </a:lnTo>
                <a:lnTo>
                  <a:pt x="22" y="18"/>
                </a:lnTo>
                <a:lnTo>
                  <a:pt x="30" y="14"/>
                </a:lnTo>
                <a:lnTo>
                  <a:pt x="34" y="9"/>
                </a:lnTo>
                <a:lnTo>
                  <a:pt x="43" y="5"/>
                </a:lnTo>
                <a:lnTo>
                  <a:pt x="51" y="0"/>
                </a:lnTo>
                <a:lnTo>
                  <a:pt x="51" y="9"/>
                </a:lnTo>
                <a:lnTo>
                  <a:pt x="43" y="14"/>
                </a:lnTo>
                <a:lnTo>
                  <a:pt x="34" y="18"/>
                </a:lnTo>
                <a:lnTo>
                  <a:pt x="22" y="27"/>
                </a:lnTo>
                <a:lnTo>
                  <a:pt x="13" y="31"/>
                </a:lnTo>
                <a:lnTo>
                  <a:pt x="0" y="40"/>
                </a:lnTo>
                <a:lnTo>
                  <a:pt x="0" y="36"/>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9" name="Freeform 35">
            <a:extLst>
              <a:ext uri="{FF2B5EF4-FFF2-40B4-BE49-F238E27FC236}">
                <a16:creationId xmlns:a16="http://schemas.microsoft.com/office/drawing/2014/main" id="{5F6ABB49-3097-4372-839D-CE7090C8CDAB}"/>
              </a:ext>
            </a:extLst>
          </p:cNvPr>
          <p:cNvSpPr>
            <a:spLocks/>
          </p:cNvSpPr>
          <p:nvPr userDrawn="1"/>
        </p:nvSpPr>
        <p:spPr bwMode="auto">
          <a:xfrm>
            <a:off x="8503445" y="2995614"/>
            <a:ext cx="30956" cy="28575"/>
          </a:xfrm>
          <a:custGeom>
            <a:avLst/>
            <a:gdLst>
              <a:gd name="T0" fmla="*/ 0 w 26"/>
              <a:gd name="T1" fmla="*/ 18 h 18"/>
              <a:gd name="T2" fmla="*/ 13 w 26"/>
              <a:gd name="T3" fmla="*/ 14 h 18"/>
              <a:gd name="T4" fmla="*/ 18 w 26"/>
              <a:gd name="T5" fmla="*/ 5 h 18"/>
              <a:gd name="T6" fmla="*/ 26 w 26"/>
              <a:gd name="T7" fmla="*/ 0 h 18"/>
              <a:gd name="T8" fmla="*/ 13 w 26"/>
              <a:gd name="T9" fmla="*/ 5 h 18"/>
              <a:gd name="T10" fmla="*/ 5 w 26"/>
              <a:gd name="T11" fmla="*/ 9 h 18"/>
              <a:gd name="T12" fmla="*/ 0 w 26"/>
              <a:gd name="T13" fmla="*/ 18 h 18"/>
              <a:gd name="T14" fmla="*/ 0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0" y="18"/>
                </a:moveTo>
                <a:lnTo>
                  <a:pt x="13" y="14"/>
                </a:lnTo>
                <a:lnTo>
                  <a:pt x="18" y="5"/>
                </a:lnTo>
                <a:lnTo>
                  <a:pt x="26" y="0"/>
                </a:lnTo>
                <a:lnTo>
                  <a:pt x="13" y="5"/>
                </a:lnTo>
                <a:lnTo>
                  <a:pt x="5" y="9"/>
                </a:lnTo>
                <a:lnTo>
                  <a:pt x="0" y="18"/>
                </a:lnTo>
                <a:lnTo>
                  <a:pt x="0" y="18"/>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0" name="Freeform 36">
            <a:extLst>
              <a:ext uri="{FF2B5EF4-FFF2-40B4-BE49-F238E27FC236}">
                <a16:creationId xmlns:a16="http://schemas.microsoft.com/office/drawing/2014/main" id="{C8E70330-C1D5-4C8A-AD71-BD1DB3FCEDE9}"/>
              </a:ext>
            </a:extLst>
          </p:cNvPr>
          <p:cNvSpPr>
            <a:spLocks/>
          </p:cNvSpPr>
          <p:nvPr userDrawn="1"/>
        </p:nvSpPr>
        <p:spPr bwMode="auto">
          <a:xfrm>
            <a:off x="8676085" y="2755901"/>
            <a:ext cx="20241" cy="36513"/>
          </a:xfrm>
          <a:custGeom>
            <a:avLst/>
            <a:gdLst>
              <a:gd name="T0" fmla="*/ 0 w 17"/>
              <a:gd name="T1" fmla="*/ 23 h 23"/>
              <a:gd name="T2" fmla="*/ 0 w 17"/>
              <a:gd name="T3" fmla="*/ 18 h 23"/>
              <a:gd name="T4" fmla="*/ 9 w 17"/>
              <a:gd name="T5" fmla="*/ 14 h 23"/>
              <a:gd name="T6" fmla="*/ 13 w 17"/>
              <a:gd name="T7" fmla="*/ 5 h 23"/>
              <a:gd name="T8" fmla="*/ 17 w 17"/>
              <a:gd name="T9" fmla="*/ 0 h 23"/>
              <a:gd name="T10" fmla="*/ 17 w 17"/>
              <a:gd name="T11" fmla="*/ 14 h 23"/>
              <a:gd name="T12" fmla="*/ 9 w 17"/>
              <a:gd name="T13" fmla="*/ 18 h 23"/>
              <a:gd name="T14" fmla="*/ 5 w 17"/>
              <a:gd name="T15" fmla="*/ 23 h 23"/>
              <a:gd name="T16" fmla="*/ 0 w 17"/>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0" y="23"/>
                </a:moveTo>
                <a:lnTo>
                  <a:pt x="0" y="18"/>
                </a:lnTo>
                <a:lnTo>
                  <a:pt x="9" y="14"/>
                </a:lnTo>
                <a:lnTo>
                  <a:pt x="13" y="5"/>
                </a:lnTo>
                <a:lnTo>
                  <a:pt x="17" y="0"/>
                </a:lnTo>
                <a:lnTo>
                  <a:pt x="17" y="14"/>
                </a:lnTo>
                <a:lnTo>
                  <a:pt x="9" y="18"/>
                </a:lnTo>
                <a:lnTo>
                  <a:pt x="5" y="23"/>
                </a:lnTo>
                <a:lnTo>
                  <a:pt x="0" y="2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1" name="Freeform 37">
            <a:extLst>
              <a:ext uri="{FF2B5EF4-FFF2-40B4-BE49-F238E27FC236}">
                <a16:creationId xmlns:a16="http://schemas.microsoft.com/office/drawing/2014/main" id="{62642D98-E13A-48E7-89FA-03EF05BD2581}"/>
              </a:ext>
            </a:extLst>
          </p:cNvPr>
          <p:cNvSpPr>
            <a:spLocks/>
          </p:cNvSpPr>
          <p:nvPr userDrawn="1"/>
        </p:nvSpPr>
        <p:spPr bwMode="auto">
          <a:xfrm>
            <a:off x="7764066" y="3159126"/>
            <a:ext cx="186929" cy="252413"/>
          </a:xfrm>
          <a:custGeom>
            <a:avLst/>
            <a:gdLst>
              <a:gd name="T0" fmla="*/ 93 w 157"/>
              <a:gd name="T1" fmla="*/ 128 h 159"/>
              <a:gd name="T2" fmla="*/ 85 w 157"/>
              <a:gd name="T3" fmla="*/ 119 h 159"/>
              <a:gd name="T4" fmla="*/ 76 w 157"/>
              <a:gd name="T5" fmla="*/ 115 h 159"/>
              <a:gd name="T6" fmla="*/ 81 w 157"/>
              <a:gd name="T7" fmla="*/ 106 h 159"/>
              <a:gd name="T8" fmla="*/ 81 w 157"/>
              <a:gd name="T9" fmla="*/ 97 h 159"/>
              <a:gd name="T10" fmla="*/ 89 w 157"/>
              <a:gd name="T11" fmla="*/ 93 h 159"/>
              <a:gd name="T12" fmla="*/ 93 w 157"/>
              <a:gd name="T13" fmla="*/ 93 h 159"/>
              <a:gd name="T14" fmla="*/ 106 w 157"/>
              <a:gd name="T15" fmla="*/ 84 h 159"/>
              <a:gd name="T16" fmla="*/ 119 w 157"/>
              <a:gd name="T17" fmla="*/ 79 h 159"/>
              <a:gd name="T18" fmla="*/ 123 w 157"/>
              <a:gd name="T19" fmla="*/ 71 h 159"/>
              <a:gd name="T20" fmla="*/ 132 w 157"/>
              <a:gd name="T21" fmla="*/ 66 h 159"/>
              <a:gd name="T22" fmla="*/ 136 w 157"/>
              <a:gd name="T23" fmla="*/ 57 h 159"/>
              <a:gd name="T24" fmla="*/ 136 w 157"/>
              <a:gd name="T25" fmla="*/ 48 h 159"/>
              <a:gd name="T26" fmla="*/ 136 w 157"/>
              <a:gd name="T27" fmla="*/ 40 h 159"/>
              <a:gd name="T28" fmla="*/ 140 w 157"/>
              <a:gd name="T29" fmla="*/ 26 h 159"/>
              <a:gd name="T30" fmla="*/ 153 w 157"/>
              <a:gd name="T31" fmla="*/ 22 h 159"/>
              <a:gd name="T32" fmla="*/ 153 w 157"/>
              <a:gd name="T33" fmla="*/ 8 h 159"/>
              <a:gd name="T34" fmla="*/ 149 w 157"/>
              <a:gd name="T35" fmla="*/ 4 h 159"/>
              <a:gd name="T36" fmla="*/ 140 w 157"/>
              <a:gd name="T37" fmla="*/ 0 h 159"/>
              <a:gd name="T38" fmla="*/ 132 w 157"/>
              <a:gd name="T39" fmla="*/ 13 h 159"/>
              <a:gd name="T40" fmla="*/ 123 w 157"/>
              <a:gd name="T41" fmla="*/ 17 h 159"/>
              <a:gd name="T42" fmla="*/ 119 w 157"/>
              <a:gd name="T43" fmla="*/ 26 h 159"/>
              <a:gd name="T44" fmla="*/ 102 w 157"/>
              <a:gd name="T45" fmla="*/ 31 h 159"/>
              <a:gd name="T46" fmla="*/ 93 w 157"/>
              <a:gd name="T47" fmla="*/ 31 h 159"/>
              <a:gd name="T48" fmla="*/ 98 w 157"/>
              <a:gd name="T49" fmla="*/ 44 h 159"/>
              <a:gd name="T50" fmla="*/ 85 w 157"/>
              <a:gd name="T51" fmla="*/ 44 h 159"/>
              <a:gd name="T52" fmla="*/ 72 w 157"/>
              <a:gd name="T53" fmla="*/ 40 h 159"/>
              <a:gd name="T54" fmla="*/ 64 w 157"/>
              <a:gd name="T55" fmla="*/ 35 h 159"/>
              <a:gd name="T56" fmla="*/ 59 w 157"/>
              <a:gd name="T57" fmla="*/ 44 h 159"/>
              <a:gd name="T58" fmla="*/ 47 w 157"/>
              <a:gd name="T59" fmla="*/ 53 h 159"/>
              <a:gd name="T60" fmla="*/ 38 w 157"/>
              <a:gd name="T61" fmla="*/ 66 h 159"/>
              <a:gd name="T62" fmla="*/ 21 w 157"/>
              <a:gd name="T63" fmla="*/ 75 h 159"/>
              <a:gd name="T64" fmla="*/ 8 w 157"/>
              <a:gd name="T65" fmla="*/ 84 h 159"/>
              <a:gd name="T66" fmla="*/ 0 w 157"/>
              <a:gd name="T67" fmla="*/ 88 h 159"/>
              <a:gd name="T68" fmla="*/ 4 w 157"/>
              <a:gd name="T69" fmla="*/ 97 h 159"/>
              <a:gd name="T70" fmla="*/ 12 w 157"/>
              <a:gd name="T71" fmla="*/ 102 h 159"/>
              <a:gd name="T72" fmla="*/ 21 w 157"/>
              <a:gd name="T73" fmla="*/ 102 h 159"/>
              <a:gd name="T74" fmla="*/ 30 w 157"/>
              <a:gd name="T75" fmla="*/ 111 h 159"/>
              <a:gd name="T76" fmla="*/ 25 w 157"/>
              <a:gd name="T77" fmla="*/ 124 h 159"/>
              <a:gd name="T78" fmla="*/ 30 w 157"/>
              <a:gd name="T79" fmla="*/ 128 h 159"/>
              <a:gd name="T80" fmla="*/ 25 w 157"/>
              <a:gd name="T81" fmla="*/ 133 h 159"/>
              <a:gd name="T82" fmla="*/ 12 w 157"/>
              <a:gd name="T83" fmla="*/ 137 h 159"/>
              <a:gd name="T84" fmla="*/ 17 w 157"/>
              <a:gd name="T85" fmla="*/ 146 h 159"/>
              <a:gd name="T86" fmla="*/ 17 w 157"/>
              <a:gd name="T87" fmla="*/ 155 h 159"/>
              <a:gd name="T88" fmla="*/ 30 w 157"/>
              <a:gd name="T89" fmla="*/ 159 h 159"/>
              <a:gd name="T90" fmla="*/ 34 w 157"/>
              <a:gd name="T91" fmla="*/ 155 h 159"/>
              <a:gd name="T92" fmla="*/ 38 w 157"/>
              <a:gd name="T93" fmla="*/ 155 h 159"/>
              <a:gd name="T94" fmla="*/ 51 w 157"/>
              <a:gd name="T95" fmla="*/ 155 h 159"/>
              <a:gd name="T96" fmla="*/ 72 w 157"/>
              <a:gd name="T97" fmla="*/ 142 h 159"/>
              <a:gd name="T98" fmla="*/ 102 w 157"/>
              <a:gd name="T99" fmla="*/ 13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59">
                <a:moveTo>
                  <a:pt x="102" y="133"/>
                </a:moveTo>
                <a:lnTo>
                  <a:pt x="93" y="128"/>
                </a:lnTo>
                <a:lnTo>
                  <a:pt x="89" y="124"/>
                </a:lnTo>
                <a:lnTo>
                  <a:pt x="85" y="119"/>
                </a:lnTo>
                <a:lnTo>
                  <a:pt x="81" y="115"/>
                </a:lnTo>
                <a:lnTo>
                  <a:pt x="76" y="115"/>
                </a:lnTo>
                <a:lnTo>
                  <a:pt x="81" y="111"/>
                </a:lnTo>
                <a:lnTo>
                  <a:pt x="81" y="106"/>
                </a:lnTo>
                <a:lnTo>
                  <a:pt x="81" y="102"/>
                </a:lnTo>
                <a:lnTo>
                  <a:pt x="81" y="97"/>
                </a:lnTo>
                <a:lnTo>
                  <a:pt x="85" y="97"/>
                </a:lnTo>
                <a:lnTo>
                  <a:pt x="89" y="93"/>
                </a:lnTo>
                <a:lnTo>
                  <a:pt x="93" y="93"/>
                </a:lnTo>
                <a:lnTo>
                  <a:pt x="93" y="93"/>
                </a:lnTo>
                <a:lnTo>
                  <a:pt x="102" y="88"/>
                </a:lnTo>
                <a:lnTo>
                  <a:pt x="106" y="84"/>
                </a:lnTo>
                <a:lnTo>
                  <a:pt x="110" y="79"/>
                </a:lnTo>
                <a:lnTo>
                  <a:pt x="119" y="79"/>
                </a:lnTo>
                <a:lnTo>
                  <a:pt x="123" y="75"/>
                </a:lnTo>
                <a:lnTo>
                  <a:pt x="123" y="71"/>
                </a:lnTo>
                <a:lnTo>
                  <a:pt x="127" y="71"/>
                </a:lnTo>
                <a:lnTo>
                  <a:pt x="132" y="66"/>
                </a:lnTo>
                <a:lnTo>
                  <a:pt x="136" y="62"/>
                </a:lnTo>
                <a:lnTo>
                  <a:pt x="136" y="57"/>
                </a:lnTo>
                <a:lnTo>
                  <a:pt x="136" y="53"/>
                </a:lnTo>
                <a:lnTo>
                  <a:pt x="136" y="48"/>
                </a:lnTo>
                <a:lnTo>
                  <a:pt x="136" y="44"/>
                </a:lnTo>
                <a:lnTo>
                  <a:pt x="136" y="40"/>
                </a:lnTo>
                <a:lnTo>
                  <a:pt x="140" y="31"/>
                </a:lnTo>
                <a:lnTo>
                  <a:pt x="140" y="26"/>
                </a:lnTo>
                <a:lnTo>
                  <a:pt x="149" y="22"/>
                </a:lnTo>
                <a:lnTo>
                  <a:pt x="153" y="22"/>
                </a:lnTo>
                <a:lnTo>
                  <a:pt x="157" y="17"/>
                </a:lnTo>
                <a:lnTo>
                  <a:pt x="153" y="8"/>
                </a:lnTo>
                <a:lnTo>
                  <a:pt x="153" y="8"/>
                </a:lnTo>
                <a:lnTo>
                  <a:pt x="149" y="4"/>
                </a:lnTo>
                <a:lnTo>
                  <a:pt x="145" y="0"/>
                </a:lnTo>
                <a:lnTo>
                  <a:pt x="140" y="0"/>
                </a:lnTo>
                <a:lnTo>
                  <a:pt x="132" y="8"/>
                </a:lnTo>
                <a:lnTo>
                  <a:pt x="132" y="13"/>
                </a:lnTo>
                <a:lnTo>
                  <a:pt x="132" y="17"/>
                </a:lnTo>
                <a:lnTo>
                  <a:pt x="123" y="17"/>
                </a:lnTo>
                <a:lnTo>
                  <a:pt x="123" y="22"/>
                </a:lnTo>
                <a:lnTo>
                  <a:pt x="119" y="26"/>
                </a:lnTo>
                <a:lnTo>
                  <a:pt x="110" y="31"/>
                </a:lnTo>
                <a:lnTo>
                  <a:pt x="102" y="31"/>
                </a:lnTo>
                <a:lnTo>
                  <a:pt x="93" y="31"/>
                </a:lnTo>
                <a:lnTo>
                  <a:pt x="93" y="31"/>
                </a:lnTo>
                <a:lnTo>
                  <a:pt x="93" y="40"/>
                </a:lnTo>
                <a:lnTo>
                  <a:pt x="98" y="44"/>
                </a:lnTo>
                <a:lnTo>
                  <a:pt x="98" y="44"/>
                </a:lnTo>
                <a:lnTo>
                  <a:pt x="85" y="44"/>
                </a:lnTo>
                <a:lnTo>
                  <a:pt x="76" y="44"/>
                </a:lnTo>
                <a:lnTo>
                  <a:pt x="72" y="40"/>
                </a:lnTo>
                <a:lnTo>
                  <a:pt x="68" y="40"/>
                </a:lnTo>
                <a:lnTo>
                  <a:pt x="64" y="35"/>
                </a:lnTo>
                <a:lnTo>
                  <a:pt x="59" y="40"/>
                </a:lnTo>
                <a:lnTo>
                  <a:pt x="59" y="44"/>
                </a:lnTo>
                <a:lnTo>
                  <a:pt x="55" y="48"/>
                </a:lnTo>
                <a:lnTo>
                  <a:pt x="47" y="53"/>
                </a:lnTo>
                <a:lnTo>
                  <a:pt x="42" y="62"/>
                </a:lnTo>
                <a:lnTo>
                  <a:pt x="38" y="66"/>
                </a:lnTo>
                <a:lnTo>
                  <a:pt x="30" y="66"/>
                </a:lnTo>
                <a:lnTo>
                  <a:pt x="21" y="75"/>
                </a:lnTo>
                <a:lnTo>
                  <a:pt x="12" y="75"/>
                </a:lnTo>
                <a:lnTo>
                  <a:pt x="8" y="84"/>
                </a:lnTo>
                <a:lnTo>
                  <a:pt x="4" y="84"/>
                </a:lnTo>
                <a:lnTo>
                  <a:pt x="0" y="88"/>
                </a:lnTo>
                <a:lnTo>
                  <a:pt x="0" y="93"/>
                </a:lnTo>
                <a:lnTo>
                  <a:pt x="4" y="97"/>
                </a:lnTo>
                <a:lnTo>
                  <a:pt x="8" y="97"/>
                </a:lnTo>
                <a:lnTo>
                  <a:pt x="12" y="102"/>
                </a:lnTo>
                <a:lnTo>
                  <a:pt x="17" y="102"/>
                </a:lnTo>
                <a:lnTo>
                  <a:pt x="21" y="102"/>
                </a:lnTo>
                <a:lnTo>
                  <a:pt x="30" y="106"/>
                </a:lnTo>
                <a:lnTo>
                  <a:pt x="30" y="111"/>
                </a:lnTo>
                <a:lnTo>
                  <a:pt x="25" y="119"/>
                </a:lnTo>
                <a:lnTo>
                  <a:pt x="25" y="124"/>
                </a:lnTo>
                <a:lnTo>
                  <a:pt x="25" y="128"/>
                </a:lnTo>
                <a:lnTo>
                  <a:pt x="30" y="128"/>
                </a:lnTo>
                <a:lnTo>
                  <a:pt x="30" y="133"/>
                </a:lnTo>
                <a:lnTo>
                  <a:pt x="25" y="133"/>
                </a:lnTo>
                <a:lnTo>
                  <a:pt x="21" y="133"/>
                </a:lnTo>
                <a:lnTo>
                  <a:pt x="12" y="137"/>
                </a:lnTo>
                <a:lnTo>
                  <a:pt x="12" y="146"/>
                </a:lnTo>
                <a:lnTo>
                  <a:pt x="17" y="146"/>
                </a:lnTo>
                <a:lnTo>
                  <a:pt x="17" y="151"/>
                </a:lnTo>
                <a:lnTo>
                  <a:pt x="17" y="155"/>
                </a:lnTo>
                <a:lnTo>
                  <a:pt x="21" y="155"/>
                </a:lnTo>
                <a:lnTo>
                  <a:pt x="30" y="159"/>
                </a:lnTo>
                <a:lnTo>
                  <a:pt x="30" y="159"/>
                </a:lnTo>
                <a:lnTo>
                  <a:pt x="34" y="155"/>
                </a:lnTo>
                <a:lnTo>
                  <a:pt x="34" y="151"/>
                </a:lnTo>
                <a:lnTo>
                  <a:pt x="38" y="155"/>
                </a:lnTo>
                <a:lnTo>
                  <a:pt x="47" y="155"/>
                </a:lnTo>
                <a:lnTo>
                  <a:pt x="51" y="155"/>
                </a:lnTo>
                <a:lnTo>
                  <a:pt x="55" y="155"/>
                </a:lnTo>
                <a:lnTo>
                  <a:pt x="72" y="142"/>
                </a:lnTo>
                <a:lnTo>
                  <a:pt x="93" y="142"/>
                </a:lnTo>
                <a:lnTo>
                  <a:pt x="102" y="13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2" name="Freeform 38">
            <a:extLst>
              <a:ext uri="{FF2B5EF4-FFF2-40B4-BE49-F238E27FC236}">
                <a16:creationId xmlns:a16="http://schemas.microsoft.com/office/drawing/2014/main" id="{367F72BD-8702-49B4-8141-CFC863C2EE2D}"/>
              </a:ext>
            </a:extLst>
          </p:cNvPr>
          <p:cNvSpPr>
            <a:spLocks/>
          </p:cNvSpPr>
          <p:nvPr userDrawn="1"/>
        </p:nvSpPr>
        <p:spPr bwMode="auto">
          <a:xfrm>
            <a:off x="6821091" y="3835400"/>
            <a:ext cx="263129" cy="782638"/>
          </a:xfrm>
          <a:custGeom>
            <a:avLst/>
            <a:gdLst>
              <a:gd name="T0" fmla="*/ 49 w 52"/>
              <a:gd name="T1" fmla="*/ 43 h 111"/>
              <a:gd name="T2" fmla="*/ 45 w 52"/>
              <a:gd name="T3" fmla="*/ 41 h 111"/>
              <a:gd name="T4" fmla="*/ 41 w 52"/>
              <a:gd name="T5" fmla="*/ 38 h 111"/>
              <a:gd name="T6" fmla="*/ 40 w 52"/>
              <a:gd name="T7" fmla="*/ 33 h 111"/>
              <a:gd name="T8" fmla="*/ 38 w 52"/>
              <a:gd name="T9" fmla="*/ 28 h 111"/>
              <a:gd name="T10" fmla="*/ 31 w 52"/>
              <a:gd name="T11" fmla="*/ 28 h 111"/>
              <a:gd name="T12" fmla="*/ 31 w 52"/>
              <a:gd name="T13" fmla="*/ 23 h 111"/>
              <a:gd name="T14" fmla="*/ 34 w 52"/>
              <a:gd name="T15" fmla="*/ 19 h 111"/>
              <a:gd name="T16" fmla="*/ 38 w 52"/>
              <a:gd name="T17" fmla="*/ 14 h 111"/>
              <a:gd name="T18" fmla="*/ 37 w 52"/>
              <a:gd name="T19" fmla="*/ 5 h 111"/>
              <a:gd name="T20" fmla="*/ 32 w 52"/>
              <a:gd name="T21" fmla="*/ 0 h 111"/>
              <a:gd name="T22" fmla="*/ 29 w 52"/>
              <a:gd name="T23" fmla="*/ 4 h 111"/>
              <a:gd name="T24" fmla="*/ 28 w 52"/>
              <a:gd name="T25" fmla="*/ 8 h 111"/>
              <a:gd name="T26" fmla="*/ 24 w 52"/>
              <a:gd name="T27" fmla="*/ 8 h 111"/>
              <a:gd name="T28" fmla="*/ 20 w 52"/>
              <a:gd name="T29" fmla="*/ 10 h 111"/>
              <a:gd name="T30" fmla="*/ 17 w 52"/>
              <a:gd name="T31" fmla="*/ 14 h 111"/>
              <a:gd name="T32" fmla="*/ 14 w 52"/>
              <a:gd name="T33" fmla="*/ 21 h 111"/>
              <a:gd name="T34" fmla="*/ 11 w 52"/>
              <a:gd name="T35" fmla="*/ 28 h 111"/>
              <a:gd name="T36" fmla="*/ 7 w 52"/>
              <a:gd name="T37" fmla="*/ 29 h 111"/>
              <a:gd name="T38" fmla="*/ 5 w 52"/>
              <a:gd name="T39" fmla="*/ 34 h 111"/>
              <a:gd name="T40" fmla="*/ 4 w 52"/>
              <a:gd name="T41" fmla="*/ 40 h 111"/>
              <a:gd name="T42" fmla="*/ 2 w 52"/>
              <a:gd name="T43" fmla="*/ 43 h 111"/>
              <a:gd name="T44" fmla="*/ 0 w 52"/>
              <a:gd name="T45" fmla="*/ 46 h 111"/>
              <a:gd name="T46" fmla="*/ 3 w 52"/>
              <a:gd name="T47" fmla="*/ 50 h 111"/>
              <a:gd name="T48" fmla="*/ 5 w 52"/>
              <a:gd name="T49" fmla="*/ 52 h 111"/>
              <a:gd name="T50" fmla="*/ 9 w 52"/>
              <a:gd name="T51" fmla="*/ 54 h 111"/>
              <a:gd name="T52" fmla="*/ 10 w 52"/>
              <a:gd name="T53" fmla="*/ 59 h 111"/>
              <a:gd name="T54" fmla="*/ 13 w 52"/>
              <a:gd name="T55" fmla="*/ 65 h 111"/>
              <a:gd name="T56" fmla="*/ 13 w 52"/>
              <a:gd name="T57" fmla="*/ 72 h 111"/>
              <a:gd name="T58" fmla="*/ 14 w 52"/>
              <a:gd name="T59" fmla="*/ 74 h 111"/>
              <a:gd name="T60" fmla="*/ 15 w 52"/>
              <a:gd name="T61" fmla="*/ 76 h 111"/>
              <a:gd name="T62" fmla="*/ 20 w 52"/>
              <a:gd name="T63" fmla="*/ 76 h 111"/>
              <a:gd name="T64" fmla="*/ 23 w 52"/>
              <a:gd name="T65" fmla="*/ 72 h 111"/>
              <a:gd name="T66" fmla="*/ 26 w 52"/>
              <a:gd name="T67" fmla="*/ 72 h 111"/>
              <a:gd name="T68" fmla="*/ 27 w 52"/>
              <a:gd name="T69" fmla="*/ 68 h 111"/>
              <a:gd name="T70" fmla="*/ 29 w 52"/>
              <a:gd name="T71" fmla="*/ 72 h 111"/>
              <a:gd name="T72" fmla="*/ 32 w 52"/>
              <a:gd name="T73" fmla="*/ 77 h 111"/>
              <a:gd name="T74" fmla="*/ 33 w 52"/>
              <a:gd name="T75" fmla="*/ 83 h 111"/>
              <a:gd name="T76" fmla="*/ 35 w 52"/>
              <a:gd name="T77" fmla="*/ 89 h 111"/>
              <a:gd name="T78" fmla="*/ 37 w 52"/>
              <a:gd name="T79" fmla="*/ 96 h 111"/>
              <a:gd name="T80" fmla="*/ 37 w 52"/>
              <a:gd name="T81" fmla="*/ 101 h 111"/>
              <a:gd name="T82" fmla="*/ 37 w 52"/>
              <a:gd name="T83" fmla="*/ 107 h 111"/>
              <a:gd name="T84" fmla="*/ 38 w 52"/>
              <a:gd name="T85" fmla="*/ 109 h 111"/>
              <a:gd name="T86" fmla="*/ 43 w 52"/>
              <a:gd name="T87" fmla="*/ 100 h 111"/>
              <a:gd name="T88" fmla="*/ 41 w 52"/>
              <a:gd name="T89" fmla="*/ 94 h 111"/>
              <a:gd name="T90" fmla="*/ 38 w 52"/>
              <a:gd name="T91" fmla="*/ 87 h 111"/>
              <a:gd name="T92" fmla="*/ 36 w 52"/>
              <a:gd name="T93" fmla="*/ 80 h 111"/>
              <a:gd name="T94" fmla="*/ 37 w 52"/>
              <a:gd name="T95" fmla="*/ 73 h 111"/>
              <a:gd name="T96" fmla="*/ 32 w 52"/>
              <a:gd name="T97" fmla="*/ 64 h 111"/>
              <a:gd name="T98" fmla="*/ 32 w 52"/>
              <a:gd name="T99" fmla="*/ 59 h 111"/>
              <a:gd name="T100" fmla="*/ 35 w 52"/>
              <a:gd name="T101" fmla="*/ 54 h 111"/>
              <a:gd name="T102" fmla="*/ 39 w 52"/>
              <a:gd name="T103" fmla="*/ 53 h 111"/>
              <a:gd name="T104" fmla="*/ 43 w 52"/>
              <a:gd name="T105" fmla="*/ 50 h 111"/>
              <a:gd name="T106" fmla="*/ 49 w 52"/>
              <a:gd name="T107" fmla="*/ 47 h 111"/>
              <a:gd name="T108" fmla="*/ 52 w 52"/>
              <a:gd name="T109" fmla="*/ 4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 h="111">
                <a:moveTo>
                  <a:pt x="52" y="42"/>
                </a:moveTo>
                <a:cubicBezTo>
                  <a:pt x="51" y="42"/>
                  <a:pt x="51" y="42"/>
                  <a:pt x="51" y="42"/>
                </a:cubicBezTo>
                <a:cubicBezTo>
                  <a:pt x="51" y="42"/>
                  <a:pt x="51" y="42"/>
                  <a:pt x="51" y="42"/>
                </a:cubicBezTo>
                <a:cubicBezTo>
                  <a:pt x="50" y="42"/>
                  <a:pt x="50" y="42"/>
                  <a:pt x="50" y="42"/>
                </a:cubicBezTo>
                <a:cubicBezTo>
                  <a:pt x="50" y="43"/>
                  <a:pt x="50" y="43"/>
                  <a:pt x="50" y="43"/>
                </a:cubicBezTo>
                <a:cubicBezTo>
                  <a:pt x="49" y="43"/>
                  <a:pt x="49" y="43"/>
                  <a:pt x="49" y="43"/>
                </a:cubicBezTo>
                <a:cubicBezTo>
                  <a:pt x="48" y="43"/>
                  <a:pt x="48" y="43"/>
                  <a:pt x="48" y="43"/>
                </a:cubicBezTo>
                <a:cubicBezTo>
                  <a:pt x="47" y="43"/>
                  <a:pt x="47" y="43"/>
                  <a:pt x="47" y="43"/>
                </a:cubicBezTo>
                <a:cubicBezTo>
                  <a:pt x="46" y="42"/>
                  <a:pt x="46" y="42"/>
                  <a:pt x="46" y="42"/>
                </a:cubicBezTo>
                <a:cubicBezTo>
                  <a:pt x="46" y="42"/>
                  <a:pt x="46" y="42"/>
                  <a:pt x="46" y="42"/>
                </a:cubicBezTo>
                <a:cubicBezTo>
                  <a:pt x="45" y="42"/>
                  <a:pt x="45" y="42"/>
                  <a:pt x="45" y="42"/>
                </a:cubicBezTo>
                <a:cubicBezTo>
                  <a:pt x="45" y="41"/>
                  <a:pt x="45" y="41"/>
                  <a:pt x="45" y="41"/>
                </a:cubicBezTo>
                <a:cubicBezTo>
                  <a:pt x="45" y="40"/>
                  <a:pt x="45" y="40"/>
                  <a:pt x="45" y="40"/>
                </a:cubicBezTo>
                <a:cubicBezTo>
                  <a:pt x="43" y="40"/>
                  <a:pt x="43" y="40"/>
                  <a:pt x="43" y="40"/>
                </a:cubicBezTo>
                <a:cubicBezTo>
                  <a:pt x="42" y="40"/>
                  <a:pt x="42" y="40"/>
                  <a:pt x="42" y="40"/>
                </a:cubicBezTo>
                <a:cubicBezTo>
                  <a:pt x="41" y="40"/>
                  <a:pt x="41" y="40"/>
                  <a:pt x="41" y="40"/>
                </a:cubicBezTo>
                <a:cubicBezTo>
                  <a:pt x="41" y="40"/>
                  <a:pt x="41" y="40"/>
                  <a:pt x="41" y="40"/>
                </a:cubicBezTo>
                <a:cubicBezTo>
                  <a:pt x="41" y="38"/>
                  <a:pt x="41" y="38"/>
                  <a:pt x="41" y="38"/>
                </a:cubicBezTo>
                <a:cubicBezTo>
                  <a:pt x="41" y="37"/>
                  <a:pt x="41" y="37"/>
                  <a:pt x="41" y="37"/>
                </a:cubicBezTo>
                <a:cubicBezTo>
                  <a:pt x="42" y="36"/>
                  <a:pt x="42" y="36"/>
                  <a:pt x="42" y="36"/>
                </a:cubicBezTo>
                <a:cubicBezTo>
                  <a:pt x="42" y="35"/>
                  <a:pt x="42" y="35"/>
                  <a:pt x="42" y="35"/>
                </a:cubicBezTo>
                <a:cubicBezTo>
                  <a:pt x="42" y="34"/>
                  <a:pt x="42" y="34"/>
                  <a:pt x="42" y="34"/>
                </a:cubicBezTo>
                <a:cubicBezTo>
                  <a:pt x="41" y="33"/>
                  <a:pt x="41" y="33"/>
                  <a:pt x="41" y="33"/>
                </a:cubicBezTo>
                <a:cubicBezTo>
                  <a:pt x="41" y="33"/>
                  <a:pt x="40" y="33"/>
                  <a:pt x="40" y="33"/>
                </a:cubicBezTo>
                <a:cubicBezTo>
                  <a:pt x="40" y="33"/>
                  <a:pt x="39" y="33"/>
                  <a:pt x="39" y="33"/>
                </a:cubicBezTo>
                <a:cubicBezTo>
                  <a:pt x="39" y="32"/>
                  <a:pt x="39" y="32"/>
                  <a:pt x="39" y="32"/>
                </a:cubicBezTo>
                <a:cubicBezTo>
                  <a:pt x="39" y="32"/>
                  <a:pt x="39" y="32"/>
                  <a:pt x="39" y="31"/>
                </a:cubicBezTo>
                <a:cubicBezTo>
                  <a:pt x="38" y="30"/>
                  <a:pt x="38" y="30"/>
                  <a:pt x="38" y="30"/>
                </a:cubicBezTo>
                <a:cubicBezTo>
                  <a:pt x="38" y="28"/>
                  <a:pt x="38" y="28"/>
                  <a:pt x="38" y="28"/>
                </a:cubicBezTo>
                <a:cubicBezTo>
                  <a:pt x="38" y="28"/>
                  <a:pt x="38" y="28"/>
                  <a:pt x="38" y="28"/>
                </a:cubicBezTo>
                <a:cubicBezTo>
                  <a:pt x="38" y="28"/>
                  <a:pt x="37" y="27"/>
                  <a:pt x="36" y="27"/>
                </a:cubicBezTo>
                <a:cubicBezTo>
                  <a:pt x="35" y="27"/>
                  <a:pt x="35" y="27"/>
                  <a:pt x="35" y="27"/>
                </a:cubicBezTo>
                <a:cubicBezTo>
                  <a:pt x="34" y="27"/>
                  <a:pt x="34" y="27"/>
                  <a:pt x="34" y="27"/>
                </a:cubicBezTo>
                <a:cubicBezTo>
                  <a:pt x="33" y="28"/>
                  <a:pt x="33" y="28"/>
                  <a:pt x="33" y="28"/>
                </a:cubicBezTo>
                <a:cubicBezTo>
                  <a:pt x="32" y="28"/>
                  <a:pt x="32" y="28"/>
                  <a:pt x="32" y="28"/>
                </a:cubicBezTo>
                <a:cubicBezTo>
                  <a:pt x="31" y="28"/>
                  <a:pt x="31" y="28"/>
                  <a:pt x="31" y="28"/>
                </a:cubicBezTo>
                <a:cubicBezTo>
                  <a:pt x="31" y="28"/>
                  <a:pt x="31" y="28"/>
                  <a:pt x="31" y="28"/>
                </a:cubicBezTo>
                <a:cubicBezTo>
                  <a:pt x="32" y="27"/>
                  <a:pt x="32" y="27"/>
                  <a:pt x="32" y="27"/>
                </a:cubicBezTo>
                <a:cubicBezTo>
                  <a:pt x="32" y="26"/>
                  <a:pt x="32" y="26"/>
                  <a:pt x="32" y="26"/>
                </a:cubicBezTo>
                <a:cubicBezTo>
                  <a:pt x="32" y="25"/>
                  <a:pt x="32" y="25"/>
                  <a:pt x="32" y="25"/>
                </a:cubicBezTo>
                <a:cubicBezTo>
                  <a:pt x="31" y="24"/>
                  <a:pt x="31" y="24"/>
                  <a:pt x="31" y="24"/>
                </a:cubicBezTo>
                <a:cubicBezTo>
                  <a:pt x="31" y="23"/>
                  <a:pt x="31" y="23"/>
                  <a:pt x="31" y="23"/>
                </a:cubicBezTo>
                <a:cubicBezTo>
                  <a:pt x="31" y="23"/>
                  <a:pt x="32" y="23"/>
                  <a:pt x="32" y="22"/>
                </a:cubicBezTo>
                <a:cubicBezTo>
                  <a:pt x="32" y="22"/>
                  <a:pt x="32" y="21"/>
                  <a:pt x="32" y="21"/>
                </a:cubicBezTo>
                <a:cubicBezTo>
                  <a:pt x="33" y="21"/>
                  <a:pt x="33" y="21"/>
                  <a:pt x="33" y="21"/>
                </a:cubicBezTo>
                <a:cubicBezTo>
                  <a:pt x="33" y="20"/>
                  <a:pt x="33" y="20"/>
                  <a:pt x="33" y="20"/>
                </a:cubicBezTo>
                <a:cubicBezTo>
                  <a:pt x="34" y="19"/>
                  <a:pt x="34" y="19"/>
                  <a:pt x="34" y="19"/>
                </a:cubicBezTo>
                <a:cubicBezTo>
                  <a:pt x="34" y="19"/>
                  <a:pt x="34" y="19"/>
                  <a:pt x="34" y="19"/>
                </a:cubicBezTo>
                <a:cubicBezTo>
                  <a:pt x="34" y="18"/>
                  <a:pt x="34" y="18"/>
                  <a:pt x="34" y="18"/>
                </a:cubicBezTo>
                <a:cubicBezTo>
                  <a:pt x="35" y="18"/>
                  <a:pt x="35" y="18"/>
                  <a:pt x="35" y="18"/>
                </a:cubicBezTo>
                <a:cubicBezTo>
                  <a:pt x="36" y="17"/>
                  <a:pt x="36" y="17"/>
                  <a:pt x="36" y="17"/>
                </a:cubicBezTo>
                <a:cubicBezTo>
                  <a:pt x="37" y="17"/>
                  <a:pt x="37" y="17"/>
                  <a:pt x="37" y="17"/>
                </a:cubicBezTo>
                <a:cubicBezTo>
                  <a:pt x="38" y="15"/>
                  <a:pt x="38" y="15"/>
                  <a:pt x="38" y="15"/>
                </a:cubicBezTo>
                <a:cubicBezTo>
                  <a:pt x="38" y="14"/>
                  <a:pt x="38" y="14"/>
                  <a:pt x="38" y="14"/>
                </a:cubicBezTo>
                <a:cubicBezTo>
                  <a:pt x="38" y="12"/>
                  <a:pt x="38" y="12"/>
                  <a:pt x="38" y="12"/>
                </a:cubicBezTo>
                <a:cubicBezTo>
                  <a:pt x="38" y="11"/>
                  <a:pt x="38" y="11"/>
                  <a:pt x="38" y="11"/>
                </a:cubicBezTo>
                <a:cubicBezTo>
                  <a:pt x="38" y="8"/>
                  <a:pt x="38" y="8"/>
                  <a:pt x="38" y="8"/>
                </a:cubicBezTo>
                <a:cubicBezTo>
                  <a:pt x="38" y="7"/>
                  <a:pt x="38" y="7"/>
                  <a:pt x="38" y="7"/>
                </a:cubicBezTo>
                <a:cubicBezTo>
                  <a:pt x="38" y="6"/>
                  <a:pt x="38" y="6"/>
                  <a:pt x="38" y="6"/>
                </a:cubicBezTo>
                <a:cubicBezTo>
                  <a:pt x="38" y="6"/>
                  <a:pt x="37" y="6"/>
                  <a:pt x="37" y="5"/>
                </a:cubicBezTo>
                <a:cubicBezTo>
                  <a:pt x="37" y="5"/>
                  <a:pt x="36" y="5"/>
                  <a:pt x="36" y="5"/>
                </a:cubicBezTo>
                <a:cubicBezTo>
                  <a:pt x="35" y="5"/>
                  <a:pt x="35" y="5"/>
                  <a:pt x="35" y="5"/>
                </a:cubicBezTo>
                <a:cubicBezTo>
                  <a:pt x="35" y="4"/>
                  <a:pt x="35" y="4"/>
                  <a:pt x="35" y="4"/>
                </a:cubicBezTo>
                <a:cubicBezTo>
                  <a:pt x="34" y="3"/>
                  <a:pt x="34" y="3"/>
                  <a:pt x="34" y="3"/>
                </a:cubicBezTo>
                <a:cubicBezTo>
                  <a:pt x="34" y="1"/>
                  <a:pt x="34" y="1"/>
                  <a:pt x="34" y="1"/>
                </a:cubicBezTo>
                <a:cubicBezTo>
                  <a:pt x="32" y="0"/>
                  <a:pt x="32" y="0"/>
                  <a:pt x="32" y="0"/>
                </a:cubicBezTo>
                <a:cubicBezTo>
                  <a:pt x="31" y="0"/>
                  <a:pt x="31" y="0"/>
                  <a:pt x="31" y="0"/>
                </a:cubicBezTo>
                <a:cubicBezTo>
                  <a:pt x="30" y="1"/>
                  <a:pt x="30" y="1"/>
                  <a:pt x="30" y="1"/>
                </a:cubicBezTo>
                <a:cubicBezTo>
                  <a:pt x="30" y="1"/>
                  <a:pt x="30" y="1"/>
                  <a:pt x="30" y="1"/>
                </a:cubicBezTo>
                <a:cubicBezTo>
                  <a:pt x="30" y="2"/>
                  <a:pt x="30" y="2"/>
                  <a:pt x="30" y="2"/>
                </a:cubicBezTo>
                <a:cubicBezTo>
                  <a:pt x="30" y="3"/>
                  <a:pt x="30" y="3"/>
                  <a:pt x="30" y="3"/>
                </a:cubicBezTo>
                <a:cubicBezTo>
                  <a:pt x="29" y="4"/>
                  <a:pt x="29" y="4"/>
                  <a:pt x="29" y="4"/>
                </a:cubicBezTo>
                <a:cubicBezTo>
                  <a:pt x="29" y="4"/>
                  <a:pt x="29" y="4"/>
                  <a:pt x="29" y="4"/>
                </a:cubicBezTo>
                <a:cubicBezTo>
                  <a:pt x="28" y="4"/>
                  <a:pt x="28" y="5"/>
                  <a:pt x="28" y="5"/>
                </a:cubicBezTo>
                <a:cubicBezTo>
                  <a:pt x="27" y="5"/>
                  <a:pt x="27" y="5"/>
                  <a:pt x="27" y="5"/>
                </a:cubicBezTo>
                <a:cubicBezTo>
                  <a:pt x="27" y="6"/>
                  <a:pt x="27" y="6"/>
                  <a:pt x="27" y="6"/>
                </a:cubicBezTo>
                <a:cubicBezTo>
                  <a:pt x="27" y="7"/>
                  <a:pt x="27" y="7"/>
                  <a:pt x="27" y="7"/>
                </a:cubicBezTo>
                <a:cubicBezTo>
                  <a:pt x="28" y="8"/>
                  <a:pt x="28" y="8"/>
                  <a:pt x="28" y="8"/>
                </a:cubicBezTo>
                <a:cubicBezTo>
                  <a:pt x="28" y="8"/>
                  <a:pt x="28" y="8"/>
                  <a:pt x="28" y="8"/>
                </a:cubicBezTo>
                <a:cubicBezTo>
                  <a:pt x="27" y="8"/>
                  <a:pt x="27" y="8"/>
                  <a:pt x="27" y="8"/>
                </a:cubicBezTo>
                <a:cubicBezTo>
                  <a:pt x="27" y="8"/>
                  <a:pt x="27" y="8"/>
                  <a:pt x="27" y="8"/>
                </a:cubicBezTo>
                <a:cubicBezTo>
                  <a:pt x="26" y="8"/>
                  <a:pt x="26" y="8"/>
                  <a:pt x="26" y="8"/>
                </a:cubicBezTo>
                <a:cubicBezTo>
                  <a:pt x="25" y="8"/>
                  <a:pt x="25" y="8"/>
                  <a:pt x="25" y="8"/>
                </a:cubicBezTo>
                <a:cubicBezTo>
                  <a:pt x="24" y="8"/>
                  <a:pt x="24" y="8"/>
                  <a:pt x="24" y="8"/>
                </a:cubicBezTo>
                <a:cubicBezTo>
                  <a:pt x="23" y="8"/>
                  <a:pt x="23" y="8"/>
                  <a:pt x="23" y="8"/>
                </a:cubicBezTo>
                <a:cubicBezTo>
                  <a:pt x="23" y="8"/>
                  <a:pt x="23" y="8"/>
                  <a:pt x="23" y="8"/>
                </a:cubicBezTo>
                <a:cubicBezTo>
                  <a:pt x="22" y="8"/>
                  <a:pt x="22" y="8"/>
                  <a:pt x="22" y="8"/>
                </a:cubicBezTo>
                <a:cubicBezTo>
                  <a:pt x="21" y="9"/>
                  <a:pt x="21" y="9"/>
                  <a:pt x="21" y="9"/>
                </a:cubicBezTo>
                <a:cubicBezTo>
                  <a:pt x="20" y="10"/>
                  <a:pt x="20" y="10"/>
                  <a:pt x="20" y="10"/>
                </a:cubicBezTo>
                <a:cubicBezTo>
                  <a:pt x="20" y="10"/>
                  <a:pt x="20" y="10"/>
                  <a:pt x="20" y="10"/>
                </a:cubicBezTo>
                <a:cubicBezTo>
                  <a:pt x="18" y="11"/>
                  <a:pt x="18" y="11"/>
                  <a:pt x="18" y="11"/>
                </a:cubicBezTo>
                <a:cubicBezTo>
                  <a:pt x="17" y="11"/>
                  <a:pt x="17" y="11"/>
                  <a:pt x="17" y="11"/>
                </a:cubicBezTo>
                <a:cubicBezTo>
                  <a:pt x="17" y="12"/>
                  <a:pt x="17" y="12"/>
                  <a:pt x="17" y="12"/>
                </a:cubicBezTo>
                <a:cubicBezTo>
                  <a:pt x="17" y="13"/>
                  <a:pt x="17" y="13"/>
                  <a:pt x="17" y="13"/>
                </a:cubicBezTo>
                <a:cubicBezTo>
                  <a:pt x="17" y="14"/>
                  <a:pt x="17" y="14"/>
                  <a:pt x="17" y="14"/>
                </a:cubicBezTo>
                <a:cubicBezTo>
                  <a:pt x="17" y="14"/>
                  <a:pt x="17" y="14"/>
                  <a:pt x="17" y="14"/>
                </a:cubicBezTo>
                <a:cubicBezTo>
                  <a:pt x="17" y="16"/>
                  <a:pt x="17" y="16"/>
                  <a:pt x="17" y="16"/>
                </a:cubicBezTo>
                <a:cubicBezTo>
                  <a:pt x="16" y="18"/>
                  <a:pt x="16" y="18"/>
                  <a:pt x="16" y="18"/>
                </a:cubicBezTo>
                <a:cubicBezTo>
                  <a:pt x="15" y="19"/>
                  <a:pt x="15" y="19"/>
                  <a:pt x="15" y="19"/>
                </a:cubicBezTo>
                <a:cubicBezTo>
                  <a:pt x="14" y="19"/>
                  <a:pt x="14" y="19"/>
                  <a:pt x="14" y="19"/>
                </a:cubicBezTo>
                <a:cubicBezTo>
                  <a:pt x="14" y="20"/>
                  <a:pt x="14" y="20"/>
                  <a:pt x="14" y="20"/>
                </a:cubicBezTo>
                <a:cubicBezTo>
                  <a:pt x="14" y="21"/>
                  <a:pt x="14" y="21"/>
                  <a:pt x="14" y="21"/>
                </a:cubicBezTo>
                <a:cubicBezTo>
                  <a:pt x="14" y="23"/>
                  <a:pt x="14" y="23"/>
                  <a:pt x="14" y="23"/>
                </a:cubicBezTo>
                <a:cubicBezTo>
                  <a:pt x="13" y="23"/>
                  <a:pt x="13" y="23"/>
                  <a:pt x="13" y="23"/>
                </a:cubicBezTo>
                <a:cubicBezTo>
                  <a:pt x="13" y="25"/>
                  <a:pt x="13" y="25"/>
                  <a:pt x="13" y="25"/>
                </a:cubicBezTo>
                <a:cubicBezTo>
                  <a:pt x="12" y="26"/>
                  <a:pt x="12" y="26"/>
                  <a:pt x="12" y="26"/>
                </a:cubicBezTo>
                <a:cubicBezTo>
                  <a:pt x="12" y="27"/>
                  <a:pt x="12" y="27"/>
                  <a:pt x="12" y="27"/>
                </a:cubicBezTo>
                <a:cubicBezTo>
                  <a:pt x="11" y="28"/>
                  <a:pt x="11" y="28"/>
                  <a:pt x="11" y="28"/>
                </a:cubicBezTo>
                <a:cubicBezTo>
                  <a:pt x="10" y="28"/>
                  <a:pt x="10" y="28"/>
                  <a:pt x="10" y="28"/>
                </a:cubicBezTo>
                <a:cubicBezTo>
                  <a:pt x="9" y="28"/>
                  <a:pt x="9" y="28"/>
                  <a:pt x="9" y="28"/>
                </a:cubicBezTo>
                <a:cubicBezTo>
                  <a:pt x="9" y="28"/>
                  <a:pt x="9" y="28"/>
                  <a:pt x="9" y="28"/>
                </a:cubicBezTo>
                <a:cubicBezTo>
                  <a:pt x="8" y="28"/>
                  <a:pt x="8" y="28"/>
                  <a:pt x="8" y="28"/>
                </a:cubicBezTo>
                <a:cubicBezTo>
                  <a:pt x="7" y="28"/>
                  <a:pt x="7" y="28"/>
                  <a:pt x="7" y="28"/>
                </a:cubicBezTo>
                <a:cubicBezTo>
                  <a:pt x="7" y="29"/>
                  <a:pt x="7" y="29"/>
                  <a:pt x="7" y="29"/>
                </a:cubicBezTo>
                <a:cubicBezTo>
                  <a:pt x="7" y="30"/>
                  <a:pt x="7" y="30"/>
                  <a:pt x="7" y="30"/>
                </a:cubicBezTo>
                <a:cubicBezTo>
                  <a:pt x="7" y="31"/>
                  <a:pt x="7" y="31"/>
                  <a:pt x="7" y="31"/>
                </a:cubicBezTo>
                <a:cubicBezTo>
                  <a:pt x="7" y="32"/>
                  <a:pt x="7" y="32"/>
                  <a:pt x="7" y="32"/>
                </a:cubicBezTo>
                <a:cubicBezTo>
                  <a:pt x="7" y="33"/>
                  <a:pt x="7" y="33"/>
                  <a:pt x="7" y="33"/>
                </a:cubicBezTo>
                <a:cubicBezTo>
                  <a:pt x="6" y="34"/>
                  <a:pt x="6" y="34"/>
                  <a:pt x="6" y="34"/>
                </a:cubicBezTo>
                <a:cubicBezTo>
                  <a:pt x="5" y="34"/>
                  <a:pt x="5" y="34"/>
                  <a:pt x="5" y="34"/>
                </a:cubicBezTo>
                <a:cubicBezTo>
                  <a:pt x="5" y="35"/>
                  <a:pt x="5" y="35"/>
                  <a:pt x="5" y="35"/>
                </a:cubicBezTo>
                <a:cubicBezTo>
                  <a:pt x="5" y="36"/>
                  <a:pt x="5" y="36"/>
                  <a:pt x="5" y="36"/>
                </a:cubicBezTo>
                <a:cubicBezTo>
                  <a:pt x="5" y="37"/>
                  <a:pt x="5" y="37"/>
                  <a:pt x="5" y="37"/>
                </a:cubicBezTo>
                <a:cubicBezTo>
                  <a:pt x="5" y="39"/>
                  <a:pt x="5" y="39"/>
                  <a:pt x="5" y="39"/>
                </a:cubicBezTo>
                <a:cubicBezTo>
                  <a:pt x="5" y="39"/>
                  <a:pt x="5" y="39"/>
                  <a:pt x="5" y="39"/>
                </a:cubicBezTo>
                <a:cubicBezTo>
                  <a:pt x="4" y="40"/>
                  <a:pt x="4" y="40"/>
                  <a:pt x="4" y="40"/>
                </a:cubicBezTo>
                <a:cubicBezTo>
                  <a:pt x="3" y="40"/>
                  <a:pt x="3" y="40"/>
                  <a:pt x="3" y="40"/>
                </a:cubicBezTo>
                <a:cubicBezTo>
                  <a:pt x="3" y="40"/>
                  <a:pt x="3" y="40"/>
                  <a:pt x="3" y="40"/>
                </a:cubicBezTo>
                <a:cubicBezTo>
                  <a:pt x="2" y="40"/>
                  <a:pt x="2" y="40"/>
                  <a:pt x="2" y="40"/>
                </a:cubicBezTo>
                <a:cubicBezTo>
                  <a:pt x="2" y="41"/>
                  <a:pt x="2" y="41"/>
                  <a:pt x="2" y="41"/>
                </a:cubicBezTo>
                <a:cubicBezTo>
                  <a:pt x="2" y="41"/>
                  <a:pt x="2" y="41"/>
                  <a:pt x="2" y="41"/>
                </a:cubicBezTo>
                <a:cubicBezTo>
                  <a:pt x="2" y="43"/>
                  <a:pt x="2" y="43"/>
                  <a:pt x="2" y="43"/>
                </a:cubicBezTo>
                <a:cubicBezTo>
                  <a:pt x="2" y="44"/>
                  <a:pt x="2" y="44"/>
                  <a:pt x="2" y="44"/>
                </a:cubicBezTo>
                <a:cubicBezTo>
                  <a:pt x="1" y="44"/>
                  <a:pt x="1" y="44"/>
                  <a:pt x="1" y="44"/>
                </a:cubicBezTo>
                <a:cubicBezTo>
                  <a:pt x="0" y="44"/>
                  <a:pt x="0" y="44"/>
                  <a:pt x="0" y="44"/>
                </a:cubicBezTo>
                <a:cubicBezTo>
                  <a:pt x="0" y="45"/>
                  <a:pt x="0" y="45"/>
                  <a:pt x="0" y="45"/>
                </a:cubicBezTo>
                <a:cubicBezTo>
                  <a:pt x="0" y="46"/>
                  <a:pt x="0" y="46"/>
                  <a:pt x="0" y="46"/>
                </a:cubicBezTo>
                <a:cubicBezTo>
                  <a:pt x="0" y="46"/>
                  <a:pt x="0" y="46"/>
                  <a:pt x="0" y="46"/>
                </a:cubicBezTo>
                <a:cubicBezTo>
                  <a:pt x="1" y="47"/>
                  <a:pt x="1" y="47"/>
                  <a:pt x="1" y="47"/>
                </a:cubicBezTo>
                <a:cubicBezTo>
                  <a:pt x="1" y="48"/>
                  <a:pt x="1" y="48"/>
                  <a:pt x="1" y="48"/>
                </a:cubicBezTo>
                <a:cubicBezTo>
                  <a:pt x="2" y="48"/>
                  <a:pt x="2" y="48"/>
                  <a:pt x="2" y="48"/>
                </a:cubicBezTo>
                <a:cubicBezTo>
                  <a:pt x="2" y="49"/>
                  <a:pt x="2" y="49"/>
                  <a:pt x="2" y="49"/>
                </a:cubicBezTo>
                <a:cubicBezTo>
                  <a:pt x="2" y="50"/>
                  <a:pt x="2" y="50"/>
                  <a:pt x="2" y="50"/>
                </a:cubicBezTo>
                <a:cubicBezTo>
                  <a:pt x="3" y="50"/>
                  <a:pt x="3" y="50"/>
                  <a:pt x="3" y="50"/>
                </a:cubicBezTo>
                <a:cubicBezTo>
                  <a:pt x="4" y="51"/>
                  <a:pt x="4" y="51"/>
                  <a:pt x="4" y="51"/>
                </a:cubicBezTo>
                <a:cubicBezTo>
                  <a:pt x="4" y="51"/>
                  <a:pt x="4" y="51"/>
                  <a:pt x="4" y="51"/>
                </a:cubicBezTo>
                <a:cubicBezTo>
                  <a:pt x="5" y="50"/>
                  <a:pt x="5" y="50"/>
                  <a:pt x="5" y="50"/>
                </a:cubicBezTo>
                <a:cubicBezTo>
                  <a:pt x="5" y="50"/>
                  <a:pt x="5" y="50"/>
                  <a:pt x="5" y="50"/>
                </a:cubicBezTo>
                <a:cubicBezTo>
                  <a:pt x="5" y="51"/>
                  <a:pt x="5" y="51"/>
                  <a:pt x="5" y="51"/>
                </a:cubicBezTo>
                <a:cubicBezTo>
                  <a:pt x="5" y="52"/>
                  <a:pt x="5" y="52"/>
                  <a:pt x="5" y="52"/>
                </a:cubicBezTo>
                <a:cubicBezTo>
                  <a:pt x="5" y="52"/>
                  <a:pt x="5" y="52"/>
                  <a:pt x="5" y="52"/>
                </a:cubicBezTo>
                <a:cubicBezTo>
                  <a:pt x="6" y="52"/>
                  <a:pt x="6" y="52"/>
                  <a:pt x="6" y="52"/>
                </a:cubicBezTo>
                <a:cubicBezTo>
                  <a:pt x="7" y="52"/>
                  <a:pt x="7" y="52"/>
                  <a:pt x="7" y="52"/>
                </a:cubicBezTo>
                <a:cubicBezTo>
                  <a:pt x="7" y="53"/>
                  <a:pt x="7" y="53"/>
                  <a:pt x="7" y="53"/>
                </a:cubicBezTo>
                <a:cubicBezTo>
                  <a:pt x="8" y="53"/>
                  <a:pt x="8" y="53"/>
                  <a:pt x="8" y="53"/>
                </a:cubicBezTo>
                <a:cubicBezTo>
                  <a:pt x="9" y="54"/>
                  <a:pt x="9" y="54"/>
                  <a:pt x="9" y="54"/>
                </a:cubicBezTo>
                <a:cubicBezTo>
                  <a:pt x="9" y="55"/>
                  <a:pt x="9" y="55"/>
                  <a:pt x="9" y="55"/>
                </a:cubicBezTo>
                <a:cubicBezTo>
                  <a:pt x="9" y="56"/>
                  <a:pt x="9" y="56"/>
                  <a:pt x="9" y="56"/>
                </a:cubicBezTo>
                <a:cubicBezTo>
                  <a:pt x="10" y="57"/>
                  <a:pt x="10" y="57"/>
                  <a:pt x="10" y="57"/>
                </a:cubicBezTo>
                <a:cubicBezTo>
                  <a:pt x="10" y="58"/>
                  <a:pt x="10" y="58"/>
                  <a:pt x="10" y="58"/>
                </a:cubicBezTo>
                <a:cubicBezTo>
                  <a:pt x="10" y="58"/>
                  <a:pt x="10" y="58"/>
                  <a:pt x="10" y="58"/>
                </a:cubicBezTo>
                <a:cubicBezTo>
                  <a:pt x="10" y="59"/>
                  <a:pt x="10" y="59"/>
                  <a:pt x="10" y="59"/>
                </a:cubicBezTo>
                <a:cubicBezTo>
                  <a:pt x="11" y="59"/>
                  <a:pt x="11" y="59"/>
                  <a:pt x="11" y="59"/>
                </a:cubicBezTo>
                <a:cubicBezTo>
                  <a:pt x="12" y="60"/>
                  <a:pt x="12" y="60"/>
                  <a:pt x="12" y="60"/>
                </a:cubicBezTo>
                <a:cubicBezTo>
                  <a:pt x="12" y="61"/>
                  <a:pt x="12" y="61"/>
                  <a:pt x="12" y="61"/>
                </a:cubicBezTo>
                <a:cubicBezTo>
                  <a:pt x="12" y="62"/>
                  <a:pt x="12" y="62"/>
                  <a:pt x="12" y="62"/>
                </a:cubicBezTo>
                <a:cubicBezTo>
                  <a:pt x="13" y="64"/>
                  <a:pt x="13" y="64"/>
                  <a:pt x="13" y="64"/>
                </a:cubicBezTo>
                <a:cubicBezTo>
                  <a:pt x="13" y="65"/>
                  <a:pt x="13" y="65"/>
                  <a:pt x="13" y="65"/>
                </a:cubicBezTo>
                <a:cubicBezTo>
                  <a:pt x="14" y="66"/>
                  <a:pt x="14" y="66"/>
                  <a:pt x="14" y="66"/>
                </a:cubicBezTo>
                <a:cubicBezTo>
                  <a:pt x="14" y="67"/>
                  <a:pt x="14" y="67"/>
                  <a:pt x="14" y="67"/>
                </a:cubicBezTo>
                <a:cubicBezTo>
                  <a:pt x="13" y="68"/>
                  <a:pt x="13" y="68"/>
                  <a:pt x="13" y="68"/>
                </a:cubicBezTo>
                <a:cubicBezTo>
                  <a:pt x="13" y="70"/>
                  <a:pt x="13" y="70"/>
                  <a:pt x="13" y="70"/>
                </a:cubicBezTo>
                <a:cubicBezTo>
                  <a:pt x="13" y="71"/>
                  <a:pt x="13" y="71"/>
                  <a:pt x="13" y="71"/>
                </a:cubicBezTo>
                <a:cubicBezTo>
                  <a:pt x="13" y="72"/>
                  <a:pt x="13" y="72"/>
                  <a:pt x="13" y="72"/>
                </a:cubicBezTo>
                <a:cubicBezTo>
                  <a:pt x="12" y="74"/>
                  <a:pt x="12" y="74"/>
                  <a:pt x="12" y="74"/>
                </a:cubicBezTo>
                <a:cubicBezTo>
                  <a:pt x="12" y="75"/>
                  <a:pt x="12" y="75"/>
                  <a:pt x="12" y="75"/>
                </a:cubicBezTo>
                <a:cubicBezTo>
                  <a:pt x="12" y="76"/>
                  <a:pt x="12" y="76"/>
                  <a:pt x="12" y="76"/>
                </a:cubicBezTo>
                <a:cubicBezTo>
                  <a:pt x="13" y="76"/>
                  <a:pt x="13" y="76"/>
                  <a:pt x="13" y="76"/>
                </a:cubicBezTo>
                <a:cubicBezTo>
                  <a:pt x="13" y="75"/>
                  <a:pt x="13" y="75"/>
                  <a:pt x="13" y="75"/>
                </a:cubicBezTo>
                <a:cubicBezTo>
                  <a:pt x="14" y="74"/>
                  <a:pt x="14" y="74"/>
                  <a:pt x="14" y="74"/>
                </a:cubicBezTo>
                <a:cubicBezTo>
                  <a:pt x="14" y="74"/>
                  <a:pt x="14" y="74"/>
                  <a:pt x="14" y="74"/>
                </a:cubicBezTo>
                <a:cubicBezTo>
                  <a:pt x="14" y="75"/>
                  <a:pt x="14" y="75"/>
                  <a:pt x="14" y="75"/>
                </a:cubicBezTo>
                <a:cubicBezTo>
                  <a:pt x="14" y="76"/>
                  <a:pt x="14" y="76"/>
                  <a:pt x="14" y="76"/>
                </a:cubicBezTo>
                <a:cubicBezTo>
                  <a:pt x="15" y="76"/>
                  <a:pt x="15" y="75"/>
                  <a:pt x="15" y="75"/>
                </a:cubicBezTo>
                <a:cubicBezTo>
                  <a:pt x="15" y="76"/>
                  <a:pt x="15" y="76"/>
                  <a:pt x="15" y="76"/>
                </a:cubicBezTo>
                <a:cubicBezTo>
                  <a:pt x="15" y="76"/>
                  <a:pt x="15" y="76"/>
                  <a:pt x="15" y="76"/>
                </a:cubicBezTo>
                <a:cubicBezTo>
                  <a:pt x="16" y="77"/>
                  <a:pt x="16" y="77"/>
                  <a:pt x="16" y="77"/>
                </a:cubicBezTo>
                <a:cubicBezTo>
                  <a:pt x="17" y="77"/>
                  <a:pt x="17" y="77"/>
                  <a:pt x="17" y="77"/>
                </a:cubicBezTo>
                <a:cubicBezTo>
                  <a:pt x="17" y="77"/>
                  <a:pt x="17" y="77"/>
                  <a:pt x="17" y="77"/>
                </a:cubicBezTo>
                <a:cubicBezTo>
                  <a:pt x="19" y="77"/>
                  <a:pt x="19" y="77"/>
                  <a:pt x="19" y="77"/>
                </a:cubicBezTo>
                <a:cubicBezTo>
                  <a:pt x="20" y="77"/>
                  <a:pt x="20" y="77"/>
                  <a:pt x="20" y="77"/>
                </a:cubicBezTo>
                <a:cubicBezTo>
                  <a:pt x="20" y="76"/>
                  <a:pt x="20" y="76"/>
                  <a:pt x="20" y="76"/>
                </a:cubicBezTo>
                <a:cubicBezTo>
                  <a:pt x="20" y="75"/>
                  <a:pt x="20" y="75"/>
                  <a:pt x="20" y="75"/>
                </a:cubicBezTo>
                <a:cubicBezTo>
                  <a:pt x="21" y="74"/>
                  <a:pt x="21" y="74"/>
                  <a:pt x="21" y="74"/>
                </a:cubicBezTo>
                <a:cubicBezTo>
                  <a:pt x="23" y="74"/>
                  <a:pt x="23" y="74"/>
                  <a:pt x="23" y="74"/>
                </a:cubicBezTo>
                <a:cubicBezTo>
                  <a:pt x="23" y="74"/>
                  <a:pt x="23" y="74"/>
                  <a:pt x="23" y="74"/>
                </a:cubicBezTo>
                <a:cubicBezTo>
                  <a:pt x="23" y="73"/>
                  <a:pt x="23" y="73"/>
                  <a:pt x="23" y="73"/>
                </a:cubicBezTo>
                <a:cubicBezTo>
                  <a:pt x="23" y="72"/>
                  <a:pt x="23" y="72"/>
                  <a:pt x="23" y="72"/>
                </a:cubicBezTo>
                <a:cubicBezTo>
                  <a:pt x="23" y="72"/>
                  <a:pt x="23" y="72"/>
                  <a:pt x="23" y="72"/>
                </a:cubicBezTo>
                <a:cubicBezTo>
                  <a:pt x="24" y="73"/>
                  <a:pt x="24" y="73"/>
                  <a:pt x="24" y="73"/>
                </a:cubicBezTo>
                <a:cubicBezTo>
                  <a:pt x="24" y="73"/>
                  <a:pt x="24" y="73"/>
                  <a:pt x="24" y="73"/>
                </a:cubicBezTo>
                <a:cubicBezTo>
                  <a:pt x="25" y="73"/>
                  <a:pt x="25" y="73"/>
                  <a:pt x="25" y="73"/>
                </a:cubicBezTo>
                <a:cubicBezTo>
                  <a:pt x="25" y="73"/>
                  <a:pt x="26" y="73"/>
                  <a:pt x="26" y="73"/>
                </a:cubicBezTo>
                <a:cubicBezTo>
                  <a:pt x="26" y="72"/>
                  <a:pt x="26" y="72"/>
                  <a:pt x="26" y="72"/>
                </a:cubicBezTo>
                <a:cubicBezTo>
                  <a:pt x="27" y="71"/>
                  <a:pt x="27" y="71"/>
                  <a:pt x="27" y="71"/>
                </a:cubicBezTo>
                <a:cubicBezTo>
                  <a:pt x="27" y="71"/>
                  <a:pt x="27" y="71"/>
                  <a:pt x="27" y="71"/>
                </a:cubicBezTo>
                <a:cubicBezTo>
                  <a:pt x="27" y="70"/>
                  <a:pt x="27" y="70"/>
                  <a:pt x="27" y="70"/>
                </a:cubicBezTo>
                <a:cubicBezTo>
                  <a:pt x="27" y="69"/>
                  <a:pt x="27" y="69"/>
                  <a:pt x="27" y="69"/>
                </a:cubicBezTo>
                <a:cubicBezTo>
                  <a:pt x="27" y="68"/>
                  <a:pt x="27" y="68"/>
                  <a:pt x="27" y="68"/>
                </a:cubicBezTo>
                <a:cubicBezTo>
                  <a:pt x="27" y="68"/>
                  <a:pt x="27" y="68"/>
                  <a:pt x="27" y="68"/>
                </a:cubicBezTo>
                <a:cubicBezTo>
                  <a:pt x="28" y="69"/>
                  <a:pt x="28" y="69"/>
                  <a:pt x="28" y="69"/>
                </a:cubicBezTo>
                <a:cubicBezTo>
                  <a:pt x="28" y="69"/>
                  <a:pt x="28" y="69"/>
                  <a:pt x="28" y="69"/>
                </a:cubicBezTo>
                <a:cubicBezTo>
                  <a:pt x="28" y="70"/>
                  <a:pt x="28" y="70"/>
                  <a:pt x="28" y="70"/>
                </a:cubicBezTo>
                <a:cubicBezTo>
                  <a:pt x="28" y="71"/>
                  <a:pt x="28" y="71"/>
                  <a:pt x="28" y="71"/>
                </a:cubicBezTo>
                <a:cubicBezTo>
                  <a:pt x="29" y="71"/>
                  <a:pt x="29" y="71"/>
                  <a:pt x="29" y="71"/>
                </a:cubicBezTo>
                <a:cubicBezTo>
                  <a:pt x="29" y="72"/>
                  <a:pt x="29" y="72"/>
                  <a:pt x="29" y="72"/>
                </a:cubicBezTo>
                <a:cubicBezTo>
                  <a:pt x="29" y="72"/>
                  <a:pt x="30" y="72"/>
                  <a:pt x="30" y="73"/>
                </a:cubicBezTo>
                <a:cubicBezTo>
                  <a:pt x="30" y="73"/>
                  <a:pt x="31" y="73"/>
                  <a:pt x="31" y="73"/>
                </a:cubicBezTo>
                <a:cubicBezTo>
                  <a:pt x="31" y="73"/>
                  <a:pt x="31" y="73"/>
                  <a:pt x="31" y="73"/>
                </a:cubicBezTo>
                <a:cubicBezTo>
                  <a:pt x="31" y="75"/>
                  <a:pt x="31" y="75"/>
                  <a:pt x="31" y="75"/>
                </a:cubicBezTo>
                <a:cubicBezTo>
                  <a:pt x="32" y="76"/>
                  <a:pt x="32" y="76"/>
                  <a:pt x="32" y="76"/>
                </a:cubicBezTo>
                <a:cubicBezTo>
                  <a:pt x="32" y="77"/>
                  <a:pt x="32" y="77"/>
                  <a:pt x="32" y="77"/>
                </a:cubicBezTo>
                <a:cubicBezTo>
                  <a:pt x="32" y="78"/>
                  <a:pt x="32" y="78"/>
                  <a:pt x="32" y="78"/>
                </a:cubicBezTo>
                <a:cubicBezTo>
                  <a:pt x="32" y="79"/>
                  <a:pt x="32" y="79"/>
                  <a:pt x="32" y="79"/>
                </a:cubicBezTo>
                <a:cubicBezTo>
                  <a:pt x="32" y="81"/>
                  <a:pt x="32" y="81"/>
                  <a:pt x="32" y="81"/>
                </a:cubicBezTo>
                <a:cubicBezTo>
                  <a:pt x="32" y="81"/>
                  <a:pt x="32" y="81"/>
                  <a:pt x="32" y="81"/>
                </a:cubicBezTo>
                <a:cubicBezTo>
                  <a:pt x="32" y="83"/>
                  <a:pt x="32" y="83"/>
                  <a:pt x="32" y="83"/>
                </a:cubicBezTo>
                <a:cubicBezTo>
                  <a:pt x="33" y="83"/>
                  <a:pt x="33" y="83"/>
                  <a:pt x="33" y="83"/>
                </a:cubicBezTo>
                <a:cubicBezTo>
                  <a:pt x="33" y="84"/>
                  <a:pt x="33" y="84"/>
                  <a:pt x="33" y="84"/>
                </a:cubicBezTo>
                <a:cubicBezTo>
                  <a:pt x="33" y="84"/>
                  <a:pt x="33" y="84"/>
                  <a:pt x="33" y="85"/>
                </a:cubicBezTo>
                <a:cubicBezTo>
                  <a:pt x="33" y="86"/>
                  <a:pt x="33" y="86"/>
                  <a:pt x="33" y="86"/>
                </a:cubicBezTo>
                <a:cubicBezTo>
                  <a:pt x="34" y="87"/>
                  <a:pt x="34" y="87"/>
                  <a:pt x="34" y="87"/>
                </a:cubicBezTo>
                <a:cubicBezTo>
                  <a:pt x="34" y="87"/>
                  <a:pt x="35" y="87"/>
                  <a:pt x="35" y="88"/>
                </a:cubicBezTo>
                <a:cubicBezTo>
                  <a:pt x="35" y="89"/>
                  <a:pt x="35" y="89"/>
                  <a:pt x="35" y="89"/>
                </a:cubicBezTo>
                <a:cubicBezTo>
                  <a:pt x="35" y="89"/>
                  <a:pt x="35" y="89"/>
                  <a:pt x="35" y="90"/>
                </a:cubicBezTo>
                <a:cubicBezTo>
                  <a:pt x="35" y="90"/>
                  <a:pt x="36" y="91"/>
                  <a:pt x="36" y="91"/>
                </a:cubicBezTo>
                <a:cubicBezTo>
                  <a:pt x="37" y="93"/>
                  <a:pt x="37" y="93"/>
                  <a:pt x="37" y="93"/>
                </a:cubicBezTo>
                <a:cubicBezTo>
                  <a:pt x="37" y="94"/>
                  <a:pt x="37" y="94"/>
                  <a:pt x="37" y="94"/>
                </a:cubicBezTo>
                <a:cubicBezTo>
                  <a:pt x="37" y="95"/>
                  <a:pt x="37" y="95"/>
                  <a:pt x="37" y="95"/>
                </a:cubicBezTo>
                <a:cubicBezTo>
                  <a:pt x="37" y="96"/>
                  <a:pt x="37" y="96"/>
                  <a:pt x="37" y="96"/>
                </a:cubicBezTo>
                <a:cubicBezTo>
                  <a:pt x="37" y="97"/>
                  <a:pt x="37" y="97"/>
                  <a:pt x="37" y="97"/>
                </a:cubicBezTo>
                <a:cubicBezTo>
                  <a:pt x="38" y="98"/>
                  <a:pt x="38" y="98"/>
                  <a:pt x="38" y="98"/>
                </a:cubicBezTo>
                <a:cubicBezTo>
                  <a:pt x="38" y="99"/>
                  <a:pt x="38" y="99"/>
                  <a:pt x="38" y="99"/>
                </a:cubicBezTo>
                <a:cubicBezTo>
                  <a:pt x="37" y="99"/>
                  <a:pt x="37" y="99"/>
                  <a:pt x="37" y="99"/>
                </a:cubicBezTo>
                <a:cubicBezTo>
                  <a:pt x="37" y="100"/>
                  <a:pt x="37" y="100"/>
                  <a:pt x="37" y="100"/>
                </a:cubicBezTo>
                <a:cubicBezTo>
                  <a:pt x="37" y="101"/>
                  <a:pt x="37" y="101"/>
                  <a:pt x="37" y="101"/>
                </a:cubicBezTo>
                <a:cubicBezTo>
                  <a:pt x="37" y="101"/>
                  <a:pt x="37" y="102"/>
                  <a:pt x="37" y="102"/>
                </a:cubicBezTo>
                <a:cubicBezTo>
                  <a:pt x="38" y="102"/>
                  <a:pt x="38" y="102"/>
                  <a:pt x="38" y="102"/>
                </a:cubicBezTo>
                <a:cubicBezTo>
                  <a:pt x="38" y="102"/>
                  <a:pt x="39" y="101"/>
                  <a:pt x="38" y="103"/>
                </a:cubicBezTo>
                <a:cubicBezTo>
                  <a:pt x="38" y="105"/>
                  <a:pt x="38" y="105"/>
                  <a:pt x="38" y="105"/>
                </a:cubicBezTo>
                <a:cubicBezTo>
                  <a:pt x="38" y="106"/>
                  <a:pt x="38" y="106"/>
                  <a:pt x="38" y="106"/>
                </a:cubicBezTo>
                <a:cubicBezTo>
                  <a:pt x="37" y="107"/>
                  <a:pt x="37" y="107"/>
                  <a:pt x="37" y="107"/>
                </a:cubicBezTo>
                <a:cubicBezTo>
                  <a:pt x="37" y="107"/>
                  <a:pt x="37" y="107"/>
                  <a:pt x="37" y="107"/>
                </a:cubicBezTo>
                <a:cubicBezTo>
                  <a:pt x="36" y="108"/>
                  <a:pt x="36" y="108"/>
                  <a:pt x="36" y="108"/>
                </a:cubicBezTo>
                <a:cubicBezTo>
                  <a:pt x="36" y="110"/>
                  <a:pt x="36" y="110"/>
                  <a:pt x="36" y="110"/>
                </a:cubicBezTo>
                <a:cubicBezTo>
                  <a:pt x="37" y="111"/>
                  <a:pt x="37" y="111"/>
                  <a:pt x="37" y="111"/>
                </a:cubicBezTo>
                <a:cubicBezTo>
                  <a:pt x="37" y="111"/>
                  <a:pt x="37" y="111"/>
                  <a:pt x="37" y="111"/>
                </a:cubicBezTo>
                <a:cubicBezTo>
                  <a:pt x="38" y="109"/>
                  <a:pt x="38" y="109"/>
                  <a:pt x="38" y="109"/>
                </a:cubicBezTo>
                <a:cubicBezTo>
                  <a:pt x="38" y="109"/>
                  <a:pt x="38" y="109"/>
                  <a:pt x="38" y="109"/>
                </a:cubicBezTo>
                <a:cubicBezTo>
                  <a:pt x="39" y="108"/>
                  <a:pt x="39" y="108"/>
                  <a:pt x="39" y="108"/>
                </a:cubicBezTo>
                <a:cubicBezTo>
                  <a:pt x="39" y="106"/>
                  <a:pt x="39" y="106"/>
                  <a:pt x="39" y="106"/>
                </a:cubicBezTo>
                <a:cubicBezTo>
                  <a:pt x="41" y="104"/>
                  <a:pt x="41" y="104"/>
                  <a:pt x="41" y="104"/>
                </a:cubicBezTo>
                <a:cubicBezTo>
                  <a:pt x="43" y="102"/>
                  <a:pt x="43" y="102"/>
                  <a:pt x="43" y="102"/>
                </a:cubicBezTo>
                <a:cubicBezTo>
                  <a:pt x="43" y="100"/>
                  <a:pt x="43" y="100"/>
                  <a:pt x="43" y="100"/>
                </a:cubicBezTo>
                <a:cubicBezTo>
                  <a:pt x="42" y="99"/>
                  <a:pt x="42" y="99"/>
                  <a:pt x="42" y="99"/>
                </a:cubicBezTo>
                <a:cubicBezTo>
                  <a:pt x="42" y="98"/>
                  <a:pt x="42" y="98"/>
                  <a:pt x="42" y="98"/>
                </a:cubicBezTo>
                <a:cubicBezTo>
                  <a:pt x="42" y="97"/>
                  <a:pt x="42" y="97"/>
                  <a:pt x="42" y="97"/>
                </a:cubicBezTo>
                <a:cubicBezTo>
                  <a:pt x="41" y="96"/>
                  <a:pt x="41" y="96"/>
                  <a:pt x="41" y="96"/>
                </a:cubicBezTo>
                <a:cubicBezTo>
                  <a:pt x="41" y="96"/>
                  <a:pt x="41" y="95"/>
                  <a:pt x="41" y="95"/>
                </a:cubicBezTo>
                <a:cubicBezTo>
                  <a:pt x="41" y="95"/>
                  <a:pt x="41" y="94"/>
                  <a:pt x="41" y="94"/>
                </a:cubicBezTo>
                <a:cubicBezTo>
                  <a:pt x="41" y="93"/>
                  <a:pt x="41" y="93"/>
                  <a:pt x="41" y="93"/>
                </a:cubicBezTo>
                <a:cubicBezTo>
                  <a:pt x="40" y="91"/>
                  <a:pt x="40" y="91"/>
                  <a:pt x="40" y="91"/>
                </a:cubicBezTo>
                <a:cubicBezTo>
                  <a:pt x="40" y="90"/>
                  <a:pt x="40" y="90"/>
                  <a:pt x="40" y="90"/>
                </a:cubicBezTo>
                <a:cubicBezTo>
                  <a:pt x="40" y="89"/>
                  <a:pt x="40" y="89"/>
                  <a:pt x="40" y="89"/>
                </a:cubicBezTo>
                <a:cubicBezTo>
                  <a:pt x="40" y="89"/>
                  <a:pt x="40" y="89"/>
                  <a:pt x="39" y="88"/>
                </a:cubicBezTo>
                <a:cubicBezTo>
                  <a:pt x="39" y="88"/>
                  <a:pt x="38" y="87"/>
                  <a:pt x="38" y="87"/>
                </a:cubicBezTo>
                <a:cubicBezTo>
                  <a:pt x="36" y="85"/>
                  <a:pt x="36" y="85"/>
                  <a:pt x="36" y="85"/>
                </a:cubicBezTo>
                <a:cubicBezTo>
                  <a:pt x="36" y="85"/>
                  <a:pt x="35" y="84"/>
                  <a:pt x="35" y="83"/>
                </a:cubicBezTo>
                <a:cubicBezTo>
                  <a:pt x="35" y="83"/>
                  <a:pt x="35" y="83"/>
                  <a:pt x="35" y="83"/>
                </a:cubicBezTo>
                <a:cubicBezTo>
                  <a:pt x="35" y="81"/>
                  <a:pt x="35" y="81"/>
                  <a:pt x="35" y="81"/>
                </a:cubicBezTo>
                <a:cubicBezTo>
                  <a:pt x="35" y="81"/>
                  <a:pt x="35" y="81"/>
                  <a:pt x="35" y="81"/>
                </a:cubicBezTo>
                <a:cubicBezTo>
                  <a:pt x="36" y="80"/>
                  <a:pt x="36" y="80"/>
                  <a:pt x="36" y="80"/>
                </a:cubicBezTo>
                <a:cubicBezTo>
                  <a:pt x="37" y="79"/>
                  <a:pt x="37" y="79"/>
                  <a:pt x="37" y="79"/>
                </a:cubicBezTo>
                <a:cubicBezTo>
                  <a:pt x="37" y="76"/>
                  <a:pt x="37" y="76"/>
                  <a:pt x="37" y="76"/>
                </a:cubicBezTo>
                <a:cubicBezTo>
                  <a:pt x="38" y="75"/>
                  <a:pt x="38" y="75"/>
                  <a:pt x="38" y="75"/>
                </a:cubicBezTo>
                <a:cubicBezTo>
                  <a:pt x="38" y="75"/>
                  <a:pt x="39" y="75"/>
                  <a:pt x="38" y="74"/>
                </a:cubicBezTo>
                <a:cubicBezTo>
                  <a:pt x="38" y="74"/>
                  <a:pt x="37" y="74"/>
                  <a:pt x="37" y="73"/>
                </a:cubicBezTo>
                <a:cubicBezTo>
                  <a:pt x="37" y="73"/>
                  <a:pt x="37" y="73"/>
                  <a:pt x="37" y="73"/>
                </a:cubicBezTo>
                <a:cubicBezTo>
                  <a:pt x="37" y="72"/>
                  <a:pt x="37" y="72"/>
                  <a:pt x="37" y="72"/>
                </a:cubicBezTo>
                <a:cubicBezTo>
                  <a:pt x="36" y="71"/>
                  <a:pt x="36" y="71"/>
                  <a:pt x="36" y="71"/>
                </a:cubicBezTo>
                <a:cubicBezTo>
                  <a:pt x="34" y="68"/>
                  <a:pt x="34" y="68"/>
                  <a:pt x="34" y="68"/>
                </a:cubicBezTo>
                <a:cubicBezTo>
                  <a:pt x="33" y="66"/>
                  <a:pt x="33" y="66"/>
                  <a:pt x="33" y="66"/>
                </a:cubicBezTo>
                <a:cubicBezTo>
                  <a:pt x="32" y="66"/>
                  <a:pt x="32" y="66"/>
                  <a:pt x="32" y="66"/>
                </a:cubicBezTo>
                <a:cubicBezTo>
                  <a:pt x="32" y="64"/>
                  <a:pt x="32" y="64"/>
                  <a:pt x="32" y="64"/>
                </a:cubicBezTo>
                <a:cubicBezTo>
                  <a:pt x="32" y="63"/>
                  <a:pt x="32" y="63"/>
                  <a:pt x="32" y="63"/>
                </a:cubicBezTo>
                <a:cubicBezTo>
                  <a:pt x="32" y="63"/>
                  <a:pt x="31" y="63"/>
                  <a:pt x="31" y="62"/>
                </a:cubicBezTo>
                <a:cubicBezTo>
                  <a:pt x="31" y="62"/>
                  <a:pt x="30" y="61"/>
                  <a:pt x="30" y="61"/>
                </a:cubicBezTo>
                <a:cubicBezTo>
                  <a:pt x="30" y="61"/>
                  <a:pt x="30" y="61"/>
                  <a:pt x="31" y="61"/>
                </a:cubicBezTo>
                <a:cubicBezTo>
                  <a:pt x="32" y="61"/>
                  <a:pt x="32" y="60"/>
                  <a:pt x="32" y="60"/>
                </a:cubicBezTo>
                <a:cubicBezTo>
                  <a:pt x="32" y="59"/>
                  <a:pt x="32" y="59"/>
                  <a:pt x="32" y="59"/>
                </a:cubicBezTo>
                <a:cubicBezTo>
                  <a:pt x="32" y="58"/>
                  <a:pt x="32" y="58"/>
                  <a:pt x="32" y="58"/>
                </a:cubicBezTo>
                <a:cubicBezTo>
                  <a:pt x="33" y="57"/>
                  <a:pt x="33" y="57"/>
                  <a:pt x="33" y="57"/>
                </a:cubicBezTo>
                <a:cubicBezTo>
                  <a:pt x="33" y="55"/>
                  <a:pt x="33" y="55"/>
                  <a:pt x="33" y="55"/>
                </a:cubicBezTo>
                <a:cubicBezTo>
                  <a:pt x="33" y="55"/>
                  <a:pt x="33" y="55"/>
                  <a:pt x="33" y="55"/>
                </a:cubicBezTo>
                <a:cubicBezTo>
                  <a:pt x="34" y="54"/>
                  <a:pt x="34" y="54"/>
                  <a:pt x="34" y="54"/>
                </a:cubicBezTo>
                <a:cubicBezTo>
                  <a:pt x="35" y="54"/>
                  <a:pt x="35" y="54"/>
                  <a:pt x="35" y="54"/>
                </a:cubicBezTo>
                <a:cubicBezTo>
                  <a:pt x="36" y="54"/>
                  <a:pt x="36" y="54"/>
                  <a:pt x="36" y="54"/>
                </a:cubicBezTo>
                <a:cubicBezTo>
                  <a:pt x="37" y="54"/>
                  <a:pt x="37" y="54"/>
                  <a:pt x="37" y="54"/>
                </a:cubicBezTo>
                <a:cubicBezTo>
                  <a:pt x="38" y="54"/>
                  <a:pt x="38" y="54"/>
                  <a:pt x="38" y="54"/>
                </a:cubicBezTo>
                <a:cubicBezTo>
                  <a:pt x="39" y="54"/>
                  <a:pt x="39" y="54"/>
                  <a:pt x="39" y="54"/>
                </a:cubicBezTo>
                <a:cubicBezTo>
                  <a:pt x="39" y="54"/>
                  <a:pt x="39" y="54"/>
                  <a:pt x="39" y="54"/>
                </a:cubicBezTo>
                <a:cubicBezTo>
                  <a:pt x="39" y="53"/>
                  <a:pt x="39" y="53"/>
                  <a:pt x="39" y="53"/>
                </a:cubicBezTo>
                <a:cubicBezTo>
                  <a:pt x="40" y="52"/>
                  <a:pt x="40" y="52"/>
                  <a:pt x="40" y="52"/>
                </a:cubicBezTo>
                <a:cubicBezTo>
                  <a:pt x="40" y="52"/>
                  <a:pt x="40" y="52"/>
                  <a:pt x="40" y="52"/>
                </a:cubicBezTo>
                <a:cubicBezTo>
                  <a:pt x="41" y="52"/>
                  <a:pt x="41" y="52"/>
                  <a:pt x="41" y="52"/>
                </a:cubicBezTo>
                <a:cubicBezTo>
                  <a:pt x="42" y="52"/>
                  <a:pt x="42" y="52"/>
                  <a:pt x="42" y="52"/>
                </a:cubicBezTo>
                <a:cubicBezTo>
                  <a:pt x="42" y="50"/>
                  <a:pt x="42" y="50"/>
                  <a:pt x="42" y="50"/>
                </a:cubicBezTo>
                <a:cubicBezTo>
                  <a:pt x="43" y="50"/>
                  <a:pt x="43" y="50"/>
                  <a:pt x="43" y="50"/>
                </a:cubicBezTo>
                <a:cubicBezTo>
                  <a:pt x="45" y="50"/>
                  <a:pt x="45" y="50"/>
                  <a:pt x="45" y="50"/>
                </a:cubicBezTo>
                <a:cubicBezTo>
                  <a:pt x="46" y="50"/>
                  <a:pt x="46" y="50"/>
                  <a:pt x="46" y="50"/>
                </a:cubicBezTo>
                <a:cubicBezTo>
                  <a:pt x="46" y="48"/>
                  <a:pt x="46" y="48"/>
                  <a:pt x="46" y="48"/>
                </a:cubicBezTo>
                <a:cubicBezTo>
                  <a:pt x="47" y="48"/>
                  <a:pt x="47" y="48"/>
                  <a:pt x="47" y="48"/>
                </a:cubicBezTo>
                <a:cubicBezTo>
                  <a:pt x="48" y="47"/>
                  <a:pt x="48" y="47"/>
                  <a:pt x="48" y="47"/>
                </a:cubicBezTo>
                <a:cubicBezTo>
                  <a:pt x="49" y="47"/>
                  <a:pt x="49" y="47"/>
                  <a:pt x="49" y="47"/>
                </a:cubicBezTo>
                <a:cubicBezTo>
                  <a:pt x="49" y="46"/>
                  <a:pt x="49" y="46"/>
                  <a:pt x="49" y="46"/>
                </a:cubicBezTo>
                <a:cubicBezTo>
                  <a:pt x="49" y="45"/>
                  <a:pt x="49" y="45"/>
                  <a:pt x="49" y="45"/>
                </a:cubicBezTo>
                <a:cubicBezTo>
                  <a:pt x="50" y="44"/>
                  <a:pt x="50" y="44"/>
                  <a:pt x="50" y="44"/>
                </a:cubicBezTo>
                <a:cubicBezTo>
                  <a:pt x="50" y="44"/>
                  <a:pt x="50" y="44"/>
                  <a:pt x="50" y="44"/>
                </a:cubicBezTo>
                <a:cubicBezTo>
                  <a:pt x="51" y="44"/>
                  <a:pt x="51" y="44"/>
                  <a:pt x="51" y="44"/>
                </a:cubicBezTo>
                <a:cubicBezTo>
                  <a:pt x="52" y="43"/>
                  <a:pt x="52" y="43"/>
                  <a:pt x="52" y="43"/>
                </a:cubicBezTo>
                <a:lnTo>
                  <a:pt x="52" y="4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3" name="Freeform 39">
            <a:extLst>
              <a:ext uri="{FF2B5EF4-FFF2-40B4-BE49-F238E27FC236}">
                <a16:creationId xmlns:a16="http://schemas.microsoft.com/office/drawing/2014/main" id="{2D8B7012-569E-4867-B996-67CABF24D35F}"/>
              </a:ext>
            </a:extLst>
          </p:cNvPr>
          <p:cNvSpPr>
            <a:spLocks/>
          </p:cNvSpPr>
          <p:nvPr userDrawn="1"/>
        </p:nvSpPr>
        <p:spPr bwMode="auto">
          <a:xfrm>
            <a:off x="6972301" y="4187826"/>
            <a:ext cx="239316" cy="612775"/>
          </a:xfrm>
          <a:custGeom>
            <a:avLst/>
            <a:gdLst>
              <a:gd name="T0" fmla="*/ 12 w 47"/>
              <a:gd name="T1" fmla="*/ 2 h 87"/>
              <a:gd name="T2" fmla="*/ 9 w 47"/>
              <a:gd name="T3" fmla="*/ 4 h 87"/>
              <a:gd name="T4" fmla="*/ 5 w 47"/>
              <a:gd name="T5" fmla="*/ 4 h 87"/>
              <a:gd name="T6" fmla="*/ 2 w 47"/>
              <a:gd name="T7" fmla="*/ 8 h 87"/>
              <a:gd name="T8" fmla="*/ 1 w 47"/>
              <a:gd name="T9" fmla="*/ 12 h 87"/>
              <a:gd name="T10" fmla="*/ 4 w 47"/>
              <a:gd name="T11" fmla="*/ 18 h 87"/>
              <a:gd name="T12" fmla="*/ 8 w 47"/>
              <a:gd name="T13" fmla="*/ 24 h 87"/>
              <a:gd name="T14" fmla="*/ 5 w 47"/>
              <a:gd name="T15" fmla="*/ 31 h 87"/>
              <a:gd name="T16" fmla="*/ 8 w 47"/>
              <a:gd name="T17" fmla="*/ 37 h 87"/>
              <a:gd name="T18" fmla="*/ 11 w 47"/>
              <a:gd name="T19" fmla="*/ 43 h 87"/>
              <a:gd name="T20" fmla="*/ 12 w 47"/>
              <a:gd name="T21" fmla="*/ 48 h 87"/>
              <a:gd name="T22" fmla="*/ 9 w 47"/>
              <a:gd name="T23" fmla="*/ 56 h 87"/>
              <a:gd name="T24" fmla="*/ 7 w 47"/>
              <a:gd name="T25" fmla="*/ 62 h 87"/>
              <a:gd name="T26" fmla="*/ 6 w 47"/>
              <a:gd name="T27" fmla="*/ 65 h 87"/>
              <a:gd name="T28" fmla="*/ 5 w 47"/>
              <a:gd name="T29" fmla="*/ 70 h 87"/>
              <a:gd name="T30" fmla="*/ 8 w 47"/>
              <a:gd name="T31" fmla="*/ 72 h 87"/>
              <a:gd name="T32" fmla="*/ 11 w 47"/>
              <a:gd name="T33" fmla="*/ 76 h 87"/>
              <a:gd name="T34" fmla="*/ 14 w 47"/>
              <a:gd name="T35" fmla="*/ 80 h 87"/>
              <a:gd name="T36" fmla="*/ 17 w 47"/>
              <a:gd name="T37" fmla="*/ 81 h 87"/>
              <a:gd name="T38" fmla="*/ 20 w 47"/>
              <a:gd name="T39" fmla="*/ 83 h 87"/>
              <a:gd name="T40" fmla="*/ 21 w 47"/>
              <a:gd name="T41" fmla="*/ 86 h 87"/>
              <a:gd name="T42" fmla="*/ 25 w 47"/>
              <a:gd name="T43" fmla="*/ 86 h 87"/>
              <a:gd name="T44" fmla="*/ 28 w 47"/>
              <a:gd name="T45" fmla="*/ 83 h 87"/>
              <a:gd name="T46" fmla="*/ 24 w 47"/>
              <a:gd name="T47" fmla="*/ 80 h 87"/>
              <a:gd name="T48" fmla="*/ 19 w 47"/>
              <a:gd name="T49" fmla="*/ 79 h 87"/>
              <a:gd name="T50" fmla="*/ 17 w 47"/>
              <a:gd name="T51" fmla="*/ 75 h 87"/>
              <a:gd name="T52" fmla="*/ 15 w 47"/>
              <a:gd name="T53" fmla="*/ 69 h 87"/>
              <a:gd name="T54" fmla="*/ 13 w 47"/>
              <a:gd name="T55" fmla="*/ 66 h 87"/>
              <a:gd name="T56" fmla="*/ 10 w 47"/>
              <a:gd name="T57" fmla="*/ 63 h 87"/>
              <a:gd name="T58" fmla="*/ 11 w 47"/>
              <a:gd name="T59" fmla="*/ 57 h 87"/>
              <a:gd name="T60" fmla="*/ 14 w 47"/>
              <a:gd name="T61" fmla="*/ 52 h 87"/>
              <a:gd name="T62" fmla="*/ 15 w 47"/>
              <a:gd name="T63" fmla="*/ 46 h 87"/>
              <a:gd name="T64" fmla="*/ 16 w 47"/>
              <a:gd name="T65" fmla="*/ 41 h 87"/>
              <a:gd name="T66" fmla="*/ 21 w 47"/>
              <a:gd name="T67" fmla="*/ 41 h 87"/>
              <a:gd name="T68" fmla="*/ 21 w 47"/>
              <a:gd name="T69" fmla="*/ 46 h 87"/>
              <a:gd name="T70" fmla="*/ 26 w 47"/>
              <a:gd name="T71" fmla="*/ 46 h 87"/>
              <a:gd name="T72" fmla="*/ 29 w 47"/>
              <a:gd name="T73" fmla="*/ 49 h 87"/>
              <a:gd name="T74" fmla="*/ 32 w 47"/>
              <a:gd name="T75" fmla="*/ 50 h 87"/>
              <a:gd name="T76" fmla="*/ 30 w 47"/>
              <a:gd name="T77" fmla="*/ 45 h 87"/>
              <a:gd name="T78" fmla="*/ 31 w 47"/>
              <a:gd name="T79" fmla="*/ 39 h 87"/>
              <a:gd name="T80" fmla="*/ 36 w 47"/>
              <a:gd name="T81" fmla="*/ 36 h 87"/>
              <a:gd name="T82" fmla="*/ 43 w 47"/>
              <a:gd name="T83" fmla="*/ 36 h 87"/>
              <a:gd name="T84" fmla="*/ 47 w 47"/>
              <a:gd name="T85" fmla="*/ 33 h 87"/>
              <a:gd name="T86" fmla="*/ 47 w 47"/>
              <a:gd name="T87" fmla="*/ 28 h 87"/>
              <a:gd name="T88" fmla="*/ 43 w 47"/>
              <a:gd name="T89" fmla="*/ 23 h 87"/>
              <a:gd name="T90" fmla="*/ 43 w 47"/>
              <a:gd name="T91" fmla="*/ 17 h 87"/>
              <a:gd name="T92" fmla="*/ 39 w 47"/>
              <a:gd name="T93" fmla="*/ 13 h 87"/>
              <a:gd name="T94" fmla="*/ 33 w 47"/>
              <a:gd name="T95" fmla="*/ 13 h 87"/>
              <a:gd name="T96" fmla="*/ 29 w 47"/>
              <a:gd name="T97" fmla="*/ 14 h 87"/>
              <a:gd name="T98" fmla="*/ 24 w 47"/>
              <a:gd name="T99" fmla="*/ 15 h 87"/>
              <a:gd name="T100" fmla="*/ 21 w 47"/>
              <a:gd name="T101" fmla="*/ 15 h 87"/>
              <a:gd name="T102" fmla="*/ 22 w 47"/>
              <a:gd name="T103" fmla="*/ 10 h 87"/>
              <a:gd name="T104" fmla="*/ 21 w 47"/>
              <a:gd name="T105" fmla="*/ 5 h 87"/>
              <a:gd name="T106" fmla="*/ 18 w 47"/>
              <a:gd name="T107" fmla="*/ 3 h 87"/>
              <a:gd name="T108" fmla="*/ 17 w 47"/>
              <a:gd name="T10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 h="87">
                <a:moveTo>
                  <a:pt x="16" y="0"/>
                </a:moveTo>
                <a:cubicBezTo>
                  <a:pt x="15" y="0"/>
                  <a:pt x="15" y="0"/>
                  <a:pt x="15" y="0"/>
                </a:cubicBezTo>
                <a:cubicBezTo>
                  <a:pt x="13" y="0"/>
                  <a:pt x="13" y="0"/>
                  <a:pt x="13" y="0"/>
                </a:cubicBezTo>
                <a:cubicBezTo>
                  <a:pt x="12" y="0"/>
                  <a:pt x="12" y="0"/>
                  <a:pt x="12" y="0"/>
                </a:cubicBezTo>
                <a:cubicBezTo>
                  <a:pt x="12" y="2"/>
                  <a:pt x="12" y="2"/>
                  <a:pt x="12" y="2"/>
                </a:cubicBezTo>
                <a:cubicBezTo>
                  <a:pt x="11" y="2"/>
                  <a:pt x="11" y="2"/>
                  <a:pt x="11" y="2"/>
                </a:cubicBezTo>
                <a:cubicBezTo>
                  <a:pt x="10" y="2"/>
                  <a:pt x="10" y="2"/>
                  <a:pt x="10" y="2"/>
                </a:cubicBezTo>
                <a:cubicBezTo>
                  <a:pt x="10" y="2"/>
                  <a:pt x="10" y="2"/>
                  <a:pt x="10" y="2"/>
                </a:cubicBezTo>
                <a:cubicBezTo>
                  <a:pt x="9" y="3"/>
                  <a:pt x="9" y="3"/>
                  <a:pt x="9" y="3"/>
                </a:cubicBezTo>
                <a:cubicBezTo>
                  <a:pt x="9" y="4"/>
                  <a:pt x="9" y="4"/>
                  <a:pt x="9" y="4"/>
                </a:cubicBezTo>
                <a:cubicBezTo>
                  <a:pt x="9" y="4"/>
                  <a:pt x="9" y="4"/>
                  <a:pt x="9" y="4"/>
                </a:cubicBezTo>
                <a:cubicBezTo>
                  <a:pt x="8" y="4"/>
                  <a:pt x="8" y="4"/>
                  <a:pt x="8" y="4"/>
                </a:cubicBezTo>
                <a:cubicBezTo>
                  <a:pt x="7" y="4"/>
                  <a:pt x="7" y="4"/>
                  <a:pt x="7" y="4"/>
                </a:cubicBezTo>
                <a:cubicBezTo>
                  <a:pt x="6" y="4"/>
                  <a:pt x="6" y="4"/>
                  <a:pt x="6" y="4"/>
                </a:cubicBezTo>
                <a:cubicBezTo>
                  <a:pt x="5" y="4"/>
                  <a:pt x="5" y="4"/>
                  <a:pt x="5" y="4"/>
                </a:cubicBezTo>
                <a:cubicBezTo>
                  <a:pt x="4" y="4"/>
                  <a:pt x="4" y="4"/>
                  <a:pt x="4" y="4"/>
                </a:cubicBezTo>
                <a:cubicBezTo>
                  <a:pt x="3" y="5"/>
                  <a:pt x="3" y="5"/>
                  <a:pt x="3" y="5"/>
                </a:cubicBezTo>
                <a:cubicBezTo>
                  <a:pt x="3" y="5"/>
                  <a:pt x="3" y="5"/>
                  <a:pt x="3" y="5"/>
                </a:cubicBezTo>
                <a:cubicBezTo>
                  <a:pt x="3" y="7"/>
                  <a:pt x="3" y="7"/>
                  <a:pt x="3" y="7"/>
                </a:cubicBezTo>
                <a:cubicBezTo>
                  <a:pt x="2" y="8"/>
                  <a:pt x="2" y="8"/>
                  <a:pt x="2" y="8"/>
                </a:cubicBezTo>
                <a:cubicBezTo>
                  <a:pt x="2" y="9"/>
                  <a:pt x="2" y="9"/>
                  <a:pt x="2" y="9"/>
                </a:cubicBezTo>
                <a:cubicBezTo>
                  <a:pt x="2" y="10"/>
                  <a:pt x="2" y="10"/>
                  <a:pt x="2" y="10"/>
                </a:cubicBezTo>
                <a:cubicBezTo>
                  <a:pt x="2" y="10"/>
                  <a:pt x="2" y="11"/>
                  <a:pt x="1" y="11"/>
                </a:cubicBezTo>
                <a:cubicBezTo>
                  <a:pt x="0" y="11"/>
                  <a:pt x="0" y="11"/>
                  <a:pt x="0" y="11"/>
                </a:cubicBezTo>
                <a:cubicBezTo>
                  <a:pt x="0" y="11"/>
                  <a:pt x="1" y="12"/>
                  <a:pt x="1" y="12"/>
                </a:cubicBezTo>
                <a:cubicBezTo>
                  <a:pt x="1" y="13"/>
                  <a:pt x="2" y="13"/>
                  <a:pt x="2" y="13"/>
                </a:cubicBezTo>
                <a:cubicBezTo>
                  <a:pt x="2" y="14"/>
                  <a:pt x="2" y="14"/>
                  <a:pt x="2" y="14"/>
                </a:cubicBezTo>
                <a:cubicBezTo>
                  <a:pt x="2" y="16"/>
                  <a:pt x="2" y="16"/>
                  <a:pt x="2" y="16"/>
                </a:cubicBezTo>
                <a:cubicBezTo>
                  <a:pt x="3" y="16"/>
                  <a:pt x="3" y="16"/>
                  <a:pt x="3" y="16"/>
                </a:cubicBezTo>
                <a:cubicBezTo>
                  <a:pt x="4" y="18"/>
                  <a:pt x="4" y="18"/>
                  <a:pt x="4" y="18"/>
                </a:cubicBezTo>
                <a:cubicBezTo>
                  <a:pt x="6" y="21"/>
                  <a:pt x="6" y="21"/>
                  <a:pt x="6" y="21"/>
                </a:cubicBezTo>
                <a:cubicBezTo>
                  <a:pt x="7" y="22"/>
                  <a:pt x="7" y="22"/>
                  <a:pt x="7" y="22"/>
                </a:cubicBezTo>
                <a:cubicBezTo>
                  <a:pt x="7" y="22"/>
                  <a:pt x="7" y="22"/>
                  <a:pt x="7" y="23"/>
                </a:cubicBezTo>
                <a:cubicBezTo>
                  <a:pt x="7" y="23"/>
                  <a:pt x="7" y="23"/>
                  <a:pt x="7" y="23"/>
                </a:cubicBezTo>
                <a:cubicBezTo>
                  <a:pt x="7" y="24"/>
                  <a:pt x="8" y="24"/>
                  <a:pt x="8" y="24"/>
                </a:cubicBezTo>
                <a:cubicBezTo>
                  <a:pt x="9" y="25"/>
                  <a:pt x="8" y="25"/>
                  <a:pt x="8" y="25"/>
                </a:cubicBezTo>
                <a:cubicBezTo>
                  <a:pt x="7" y="26"/>
                  <a:pt x="7" y="26"/>
                  <a:pt x="7" y="26"/>
                </a:cubicBezTo>
                <a:cubicBezTo>
                  <a:pt x="7" y="29"/>
                  <a:pt x="7" y="29"/>
                  <a:pt x="7" y="29"/>
                </a:cubicBezTo>
                <a:cubicBezTo>
                  <a:pt x="6" y="30"/>
                  <a:pt x="6" y="30"/>
                  <a:pt x="6" y="30"/>
                </a:cubicBezTo>
                <a:cubicBezTo>
                  <a:pt x="5" y="31"/>
                  <a:pt x="5" y="31"/>
                  <a:pt x="5" y="31"/>
                </a:cubicBezTo>
                <a:cubicBezTo>
                  <a:pt x="5" y="31"/>
                  <a:pt x="5" y="31"/>
                  <a:pt x="5" y="31"/>
                </a:cubicBezTo>
                <a:cubicBezTo>
                  <a:pt x="5" y="33"/>
                  <a:pt x="5" y="33"/>
                  <a:pt x="5" y="33"/>
                </a:cubicBezTo>
                <a:cubicBezTo>
                  <a:pt x="5" y="33"/>
                  <a:pt x="5" y="33"/>
                  <a:pt x="5" y="33"/>
                </a:cubicBezTo>
                <a:cubicBezTo>
                  <a:pt x="5" y="34"/>
                  <a:pt x="6" y="35"/>
                  <a:pt x="6" y="35"/>
                </a:cubicBezTo>
                <a:cubicBezTo>
                  <a:pt x="8" y="37"/>
                  <a:pt x="8" y="37"/>
                  <a:pt x="8" y="37"/>
                </a:cubicBezTo>
                <a:cubicBezTo>
                  <a:pt x="8" y="37"/>
                  <a:pt x="9" y="38"/>
                  <a:pt x="9" y="38"/>
                </a:cubicBezTo>
                <a:cubicBezTo>
                  <a:pt x="10" y="39"/>
                  <a:pt x="10" y="39"/>
                  <a:pt x="10" y="39"/>
                </a:cubicBezTo>
                <a:cubicBezTo>
                  <a:pt x="10" y="40"/>
                  <a:pt x="10" y="40"/>
                  <a:pt x="10" y="40"/>
                </a:cubicBezTo>
                <a:cubicBezTo>
                  <a:pt x="10" y="41"/>
                  <a:pt x="10" y="41"/>
                  <a:pt x="10" y="41"/>
                </a:cubicBezTo>
                <a:cubicBezTo>
                  <a:pt x="11" y="43"/>
                  <a:pt x="11" y="43"/>
                  <a:pt x="11" y="43"/>
                </a:cubicBezTo>
                <a:cubicBezTo>
                  <a:pt x="11" y="44"/>
                  <a:pt x="11" y="44"/>
                  <a:pt x="11" y="44"/>
                </a:cubicBezTo>
                <a:cubicBezTo>
                  <a:pt x="11" y="44"/>
                  <a:pt x="11" y="45"/>
                  <a:pt x="11" y="45"/>
                </a:cubicBezTo>
                <a:cubicBezTo>
                  <a:pt x="11" y="45"/>
                  <a:pt x="11" y="46"/>
                  <a:pt x="11" y="46"/>
                </a:cubicBezTo>
                <a:cubicBezTo>
                  <a:pt x="12" y="47"/>
                  <a:pt x="12" y="47"/>
                  <a:pt x="12" y="47"/>
                </a:cubicBezTo>
                <a:cubicBezTo>
                  <a:pt x="12" y="48"/>
                  <a:pt x="12" y="48"/>
                  <a:pt x="12" y="48"/>
                </a:cubicBezTo>
                <a:cubicBezTo>
                  <a:pt x="12" y="49"/>
                  <a:pt x="12" y="49"/>
                  <a:pt x="12" y="49"/>
                </a:cubicBezTo>
                <a:cubicBezTo>
                  <a:pt x="13" y="50"/>
                  <a:pt x="13" y="50"/>
                  <a:pt x="13" y="50"/>
                </a:cubicBezTo>
                <a:cubicBezTo>
                  <a:pt x="13" y="52"/>
                  <a:pt x="13" y="52"/>
                  <a:pt x="13" y="52"/>
                </a:cubicBezTo>
                <a:cubicBezTo>
                  <a:pt x="11" y="54"/>
                  <a:pt x="11" y="54"/>
                  <a:pt x="11" y="54"/>
                </a:cubicBezTo>
                <a:cubicBezTo>
                  <a:pt x="9" y="56"/>
                  <a:pt x="9" y="56"/>
                  <a:pt x="9" y="56"/>
                </a:cubicBezTo>
                <a:cubicBezTo>
                  <a:pt x="9" y="58"/>
                  <a:pt x="9" y="58"/>
                  <a:pt x="9" y="58"/>
                </a:cubicBezTo>
                <a:cubicBezTo>
                  <a:pt x="8" y="59"/>
                  <a:pt x="8" y="59"/>
                  <a:pt x="8" y="59"/>
                </a:cubicBezTo>
                <a:cubicBezTo>
                  <a:pt x="8" y="59"/>
                  <a:pt x="8" y="59"/>
                  <a:pt x="8" y="59"/>
                </a:cubicBezTo>
                <a:cubicBezTo>
                  <a:pt x="7" y="61"/>
                  <a:pt x="7" y="61"/>
                  <a:pt x="7" y="61"/>
                </a:cubicBezTo>
                <a:cubicBezTo>
                  <a:pt x="7" y="62"/>
                  <a:pt x="7" y="62"/>
                  <a:pt x="7" y="62"/>
                </a:cubicBezTo>
                <a:cubicBezTo>
                  <a:pt x="7" y="63"/>
                  <a:pt x="7" y="63"/>
                  <a:pt x="7" y="63"/>
                </a:cubicBezTo>
                <a:cubicBezTo>
                  <a:pt x="7" y="63"/>
                  <a:pt x="7" y="63"/>
                  <a:pt x="7" y="63"/>
                </a:cubicBezTo>
                <a:cubicBezTo>
                  <a:pt x="6" y="64"/>
                  <a:pt x="6" y="64"/>
                  <a:pt x="6" y="64"/>
                </a:cubicBezTo>
                <a:cubicBezTo>
                  <a:pt x="6" y="65"/>
                  <a:pt x="6" y="65"/>
                  <a:pt x="6" y="65"/>
                </a:cubicBezTo>
                <a:cubicBezTo>
                  <a:pt x="6" y="65"/>
                  <a:pt x="6" y="65"/>
                  <a:pt x="6" y="65"/>
                </a:cubicBezTo>
                <a:cubicBezTo>
                  <a:pt x="6" y="67"/>
                  <a:pt x="6" y="67"/>
                  <a:pt x="6" y="67"/>
                </a:cubicBezTo>
                <a:cubicBezTo>
                  <a:pt x="6" y="67"/>
                  <a:pt x="5" y="68"/>
                  <a:pt x="5" y="68"/>
                </a:cubicBezTo>
                <a:cubicBezTo>
                  <a:pt x="5" y="69"/>
                  <a:pt x="5" y="69"/>
                  <a:pt x="5" y="69"/>
                </a:cubicBezTo>
                <a:cubicBezTo>
                  <a:pt x="5" y="70"/>
                  <a:pt x="5" y="70"/>
                  <a:pt x="5" y="70"/>
                </a:cubicBezTo>
                <a:cubicBezTo>
                  <a:pt x="5" y="70"/>
                  <a:pt x="5" y="70"/>
                  <a:pt x="5" y="70"/>
                </a:cubicBezTo>
                <a:cubicBezTo>
                  <a:pt x="5" y="71"/>
                  <a:pt x="5" y="71"/>
                  <a:pt x="5" y="71"/>
                </a:cubicBezTo>
                <a:cubicBezTo>
                  <a:pt x="5" y="71"/>
                  <a:pt x="5" y="71"/>
                  <a:pt x="5" y="71"/>
                </a:cubicBezTo>
                <a:cubicBezTo>
                  <a:pt x="6" y="71"/>
                  <a:pt x="6" y="71"/>
                  <a:pt x="6" y="71"/>
                </a:cubicBezTo>
                <a:cubicBezTo>
                  <a:pt x="7" y="72"/>
                  <a:pt x="7" y="72"/>
                  <a:pt x="7" y="72"/>
                </a:cubicBezTo>
                <a:cubicBezTo>
                  <a:pt x="8" y="72"/>
                  <a:pt x="8" y="72"/>
                  <a:pt x="8" y="72"/>
                </a:cubicBezTo>
                <a:cubicBezTo>
                  <a:pt x="9" y="73"/>
                  <a:pt x="9" y="73"/>
                  <a:pt x="9" y="73"/>
                </a:cubicBezTo>
                <a:cubicBezTo>
                  <a:pt x="10" y="74"/>
                  <a:pt x="10" y="74"/>
                  <a:pt x="10" y="74"/>
                </a:cubicBezTo>
                <a:cubicBezTo>
                  <a:pt x="9" y="74"/>
                  <a:pt x="9" y="74"/>
                  <a:pt x="9" y="74"/>
                </a:cubicBezTo>
                <a:cubicBezTo>
                  <a:pt x="10" y="75"/>
                  <a:pt x="10" y="75"/>
                  <a:pt x="10" y="75"/>
                </a:cubicBezTo>
                <a:cubicBezTo>
                  <a:pt x="11" y="76"/>
                  <a:pt x="11" y="76"/>
                  <a:pt x="11" y="76"/>
                </a:cubicBezTo>
                <a:cubicBezTo>
                  <a:pt x="11" y="76"/>
                  <a:pt x="11" y="76"/>
                  <a:pt x="11" y="76"/>
                </a:cubicBezTo>
                <a:cubicBezTo>
                  <a:pt x="13" y="77"/>
                  <a:pt x="13" y="77"/>
                  <a:pt x="13" y="77"/>
                </a:cubicBezTo>
                <a:cubicBezTo>
                  <a:pt x="14" y="78"/>
                  <a:pt x="14" y="78"/>
                  <a:pt x="14" y="78"/>
                </a:cubicBezTo>
                <a:cubicBezTo>
                  <a:pt x="14" y="79"/>
                  <a:pt x="14" y="79"/>
                  <a:pt x="14" y="79"/>
                </a:cubicBezTo>
                <a:cubicBezTo>
                  <a:pt x="14" y="80"/>
                  <a:pt x="14" y="80"/>
                  <a:pt x="14" y="80"/>
                </a:cubicBezTo>
                <a:cubicBezTo>
                  <a:pt x="15" y="81"/>
                  <a:pt x="15" y="81"/>
                  <a:pt x="15" y="81"/>
                </a:cubicBezTo>
                <a:cubicBezTo>
                  <a:pt x="15" y="82"/>
                  <a:pt x="15" y="82"/>
                  <a:pt x="15" y="82"/>
                </a:cubicBezTo>
                <a:cubicBezTo>
                  <a:pt x="16" y="82"/>
                  <a:pt x="16" y="82"/>
                  <a:pt x="16" y="82"/>
                </a:cubicBezTo>
                <a:cubicBezTo>
                  <a:pt x="16" y="82"/>
                  <a:pt x="16" y="82"/>
                  <a:pt x="16" y="82"/>
                </a:cubicBezTo>
                <a:cubicBezTo>
                  <a:pt x="17" y="81"/>
                  <a:pt x="17" y="81"/>
                  <a:pt x="17" y="81"/>
                </a:cubicBezTo>
                <a:cubicBezTo>
                  <a:pt x="17" y="81"/>
                  <a:pt x="17" y="81"/>
                  <a:pt x="17" y="81"/>
                </a:cubicBezTo>
                <a:cubicBezTo>
                  <a:pt x="18" y="82"/>
                  <a:pt x="18" y="82"/>
                  <a:pt x="18" y="82"/>
                </a:cubicBezTo>
                <a:cubicBezTo>
                  <a:pt x="18" y="82"/>
                  <a:pt x="18" y="82"/>
                  <a:pt x="18" y="82"/>
                </a:cubicBezTo>
                <a:cubicBezTo>
                  <a:pt x="19" y="83"/>
                  <a:pt x="19" y="83"/>
                  <a:pt x="19" y="83"/>
                </a:cubicBezTo>
                <a:cubicBezTo>
                  <a:pt x="20" y="83"/>
                  <a:pt x="20" y="83"/>
                  <a:pt x="20" y="83"/>
                </a:cubicBezTo>
                <a:cubicBezTo>
                  <a:pt x="21" y="83"/>
                  <a:pt x="21" y="83"/>
                  <a:pt x="21" y="83"/>
                </a:cubicBezTo>
                <a:cubicBezTo>
                  <a:pt x="21" y="84"/>
                  <a:pt x="21" y="84"/>
                  <a:pt x="21" y="84"/>
                </a:cubicBezTo>
                <a:cubicBezTo>
                  <a:pt x="21" y="84"/>
                  <a:pt x="21" y="84"/>
                  <a:pt x="21" y="84"/>
                </a:cubicBezTo>
                <a:cubicBezTo>
                  <a:pt x="21" y="85"/>
                  <a:pt x="21" y="85"/>
                  <a:pt x="21" y="85"/>
                </a:cubicBezTo>
                <a:cubicBezTo>
                  <a:pt x="21" y="86"/>
                  <a:pt x="21" y="86"/>
                  <a:pt x="21" y="86"/>
                </a:cubicBezTo>
                <a:cubicBezTo>
                  <a:pt x="21" y="87"/>
                  <a:pt x="21" y="87"/>
                  <a:pt x="21" y="87"/>
                </a:cubicBezTo>
                <a:cubicBezTo>
                  <a:pt x="22" y="87"/>
                  <a:pt x="22" y="87"/>
                  <a:pt x="22" y="87"/>
                </a:cubicBezTo>
                <a:cubicBezTo>
                  <a:pt x="24" y="86"/>
                  <a:pt x="24" y="86"/>
                  <a:pt x="24" y="86"/>
                </a:cubicBezTo>
                <a:cubicBezTo>
                  <a:pt x="24" y="86"/>
                  <a:pt x="24" y="86"/>
                  <a:pt x="24" y="86"/>
                </a:cubicBezTo>
                <a:cubicBezTo>
                  <a:pt x="25" y="86"/>
                  <a:pt x="25" y="86"/>
                  <a:pt x="25" y="86"/>
                </a:cubicBezTo>
                <a:cubicBezTo>
                  <a:pt x="26" y="86"/>
                  <a:pt x="26" y="86"/>
                  <a:pt x="26" y="86"/>
                </a:cubicBezTo>
                <a:cubicBezTo>
                  <a:pt x="26" y="86"/>
                  <a:pt x="26" y="86"/>
                  <a:pt x="26" y="86"/>
                </a:cubicBezTo>
                <a:cubicBezTo>
                  <a:pt x="26" y="86"/>
                  <a:pt x="27" y="86"/>
                  <a:pt x="27" y="85"/>
                </a:cubicBezTo>
                <a:cubicBezTo>
                  <a:pt x="27" y="84"/>
                  <a:pt x="27" y="84"/>
                  <a:pt x="27" y="84"/>
                </a:cubicBezTo>
                <a:cubicBezTo>
                  <a:pt x="28" y="83"/>
                  <a:pt x="28" y="83"/>
                  <a:pt x="28" y="83"/>
                </a:cubicBezTo>
                <a:cubicBezTo>
                  <a:pt x="27" y="83"/>
                  <a:pt x="27" y="83"/>
                  <a:pt x="27" y="83"/>
                </a:cubicBezTo>
                <a:cubicBezTo>
                  <a:pt x="26" y="82"/>
                  <a:pt x="26" y="82"/>
                  <a:pt x="26" y="82"/>
                </a:cubicBezTo>
                <a:cubicBezTo>
                  <a:pt x="25" y="81"/>
                  <a:pt x="25" y="81"/>
                  <a:pt x="25" y="81"/>
                </a:cubicBezTo>
                <a:cubicBezTo>
                  <a:pt x="25" y="81"/>
                  <a:pt x="25" y="81"/>
                  <a:pt x="25" y="81"/>
                </a:cubicBezTo>
                <a:cubicBezTo>
                  <a:pt x="24" y="80"/>
                  <a:pt x="24" y="80"/>
                  <a:pt x="24" y="80"/>
                </a:cubicBezTo>
                <a:cubicBezTo>
                  <a:pt x="23" y="79"/>
                  <a:pt x="23" y="79"/>
                  <a:pt x="23" y="79"/>
                </a:cubicBezTo>
                <a:cubicBezTo>
                  <a:pt x="22" y="80"/>
                  <a:pt x="22" y="80"/>
                  <a:pt x="22" y="80"/>
                </a:cubicBezTo>
                <a:cubicBezTo>
                  <a:pt x="21" y="80"/>
                  <a:pt x="21" y="80"/>
                  <a:pt x="21" y="80"/>
                </a:cubicBezTo>
                <a:cubicBezTo>
                  <a:pt x="20" y="79"/>
                  <a:pt x="20" y="79"/>
                  <a:pt x="20" y="79"/>
                </a:cubicBezTo>
                <a:cubicBezTo>
                  <a:pt x="19" y="79"/>
                  <a:pt x="19" y="79"/>
                  <a:pt x="19" y="79"/>
                </a:cubicBezTo>
                <a:cubicBezTo>
                  <a:pt x="18" y="78"/>
                  <a:pt x="18" y="78"/>
                  <a:pt x="18" y="78"/>
                </a:cubicBezTo>
                <a:cubicBezTo>
                  <a:pt x="17" y="78"/>
                  <a:pt x="17" y="78"/>
                  <a:pt x="17" y="78"/>
                </a:cubicBezTo>
                <a:cubicBezTo>
                  <a:pt x="17" y="77"/>
                  <a:pt x="17" y="77"/>
                  <a:pt x="17" y="77"/>
                </a:cubicBezTo>
                <a:cubicBezTo>
                  <a:pt x="17" y="76"/>
                  <a:pt x="17" y="76"/>
                  <a:pt x="17" y="76"/>
                </a:cubicBezTo>
                <a:cubicBezTo>
                  <a:pt x="17" y="75"/>
                  <a:pt x="17" y="75"/>
                  <a:pt x="17" y="75"/>
                </a:cubicBezTo>
                <a:cubicBezTo>
                  <a:pt x="17" y="74"/>
                  <a:pt x="17" y="74"/>
                  <a:pt x="17" y="74"/>
                </a:cubicBezTo>
                <a:cubicBezTo>
                  <a:pt x="17" y="72"/>
                  <a:pt x="17" y="72"/>
                  <a:pt x="17" y="72"/>
                </a:cubicBezTo>
                <a:cubicBezTo>
                  <a:pt x="16" y="71"/>
                  <a:pt x="16" y="71"/>
                  <a:pt x="16" y="71"/>
                </a:cubicBezTo>
                <a:cubicBezTo>
                  <a:pt x="15" y="70"/>
                  <a:pt x="15" y="70"/>
                  <a:pt x="15" y="70"/>
                </a:cubicBezTo>
                <a:cubicBezTo>
                  <a:pt x="15" y="69"/>
                  <a:pt x="15" y="69"/>
                  <a:pt x="15" y="69"/>
                </a:cubicBezTo>
                <a:cubicBezTo>
                  <a:pt x="15" y="68"/>
                  <a:pt x="15" y="68"/>
                  <a:pt x="15" y="68"/>
                </a:cubicBezTo>
                <a:cubicBezTo>
                  <a:pt x="15" y="67"/>
                  <a:pt x="15" y="67"/>
                  <a:pt x="15" y="67"/>
                </a:cubicBezTo>
                <a:cubicBezTo>
                  <a:pt x="14" y="66"/>
                  <a:pt x="14" y="66"/>
                  <a:pt x="14" y="66"/>
                </a:cubicBezTo>
                <a:cubicBezTo>
                  <a:pt x="13" y="66"/>
                  <a:pt x="13" y="66"/>
                  <a:pt x="13" y="66"/>
                </a:cubicBezTo>
                <a:cubicBezTo>
                  <a:pt x="13" y="66"/>
                  <a:pt x="13" y="66"/>
                  <a:pt x="13" y="66"/>
                </a:cubicBezTo>
                <a:cubicBezTo>
                  <a:pt x="12" y="66"/>
                  <a:pt x="12" y="66"/>
                  <a:pt x="11" y="66"/>
                </a:cubicBezTo>
                <a:cubicBezTo>
                  <a:pt x="11" y="66"/>
                  <a:pt x="12" y="66"/>
                  <a:pt x="11" y="65"/>
                </a:cubicBezTo>
                <a:cubicBezTo>
                  <a:pt x="11" y="65"/>
                  <a:pt x="11" y="65"/>
                  <a:pt x="11" y="65"/>
                </a:cubicBezTo>
                <a:cubicBezTo>
                  <a:pt x="11" y="64"/>
                  <a:pt x="11" y="64"/>
                  <a:pt x="11" y="64"/>
                </a:cubicBezTo>
                <a:cubicBezTo>
                  <a:pt x="10" y="63"/>
                  <a:pt x="10" y="63"/>
                  <a:pt x="10" y="63"/>
                </a:cubicBezTo>
                <a:cubicBezTo>
                  <a:pt x="10" y="62"/>
                  <a:pt x="10" y="62"/>
                  <a:pt x="10" y="62"/>
                </a:cubicBezTo>
                <a:cubicBezTo>
                  <a:pt x="11" y="60"/>
                  <a:pt x="11" y="60"/>
                  <a:pt x="11" y="60"/>
                </a:cubicBezTo>
                <a:cubicBezTo>
                  <a:pt x="11" y="59"/>
                  <a:pt x="11" y="59"/>
                  <a:pt x="11" y="59"/>
                </a:cubicBezTo>
                <a:cubicBezTo>
                  <a:pt x="11" y="58"/>
                  <a:pt x="11" y="58"/>
                  <a:pt x="11" y="58"/>
                </a:cubicBezTo>
                <a:cubicBezTo>
                  <a:pt x="11" y="57"/>
                  <a:pt x="11" y="57"/>
                  <a:pt x="11" y="57"/>
                </a:cubicBezTo>
                <a:cubicBezTo>
                  <a:pt x="12" y="55"/>
                  <a:pt x="12" y="55"/>
                  <a:pt x="12" y="55"/>
                </a:cubicBezTo>
                <a:cubicBezTo>
                  <a:pt x="13" y="54"/>
                  <a:pt x="13" y="54"/>
                  <a:pt x="13" y="54"/>
                </a:cubicBezTo>
                <a:cubicBezTo>
                  <a:pt x="13" y="53"/>
                  <a:pt x="13" y="53"/>
                  <a:pt x="13" y="53"/>
                </a:cubicBezTo>
                <a:cubicBezTo>
                  <a:pt x="13" y="53"/>
                  <a:pt x="13" y="53"/>
                  <a:pt x="13" y="53"/>
                </a:cubicBezTo>
                <a:cubicBezTo>
                  <a:pt x="14" y="52"/>
                  <a:pt x="14" y="52"/>
                  <a:pt x="14" y="52"/>
                </a:cubicBezTo>
                <a:cubicBezTo>
                  <a:pt x="14" y="51"/>
                  <a:pt x="14" y="51"/>
                  <a:pt x="14" y="51"/>
                </a:cubicBezTo>
                <a:cubicBezTo>
                  <a:pt x="15" y="50"/>
                  <a:pt x="15" y="50"/>
                  <a:pt x="15" y="50"/>
                </a:cubicBezTo>
                <a:cubicBezTo>
                  <a:pt x="15" y="49"/>
                  <a:pt x="15" y="49"/>
                  <a:pt x="15" y="49"/>
                </a:cubicBezTo>
                <a:cubicBezTo>
                  <a:pt x="15" y="47"/>
                  <a:pt x="15" y="47"/>
                  <a:pt x="15" y="47"/>
                </a:cubicBezTo>
                <a:cubicBezTo>
                  <a:pt x="15" y="46"/>
                  <a:pt x="15" y="46"/>
                  <a:pt x="15" y="46"/>
                </a:cubicBezTo>
                <a:cubicBezTo>
                  <a:pt x="15" y="45"/>
                  <a:pt x="15" y="45"/>
                  <a:pt x="15" y="45"/>
                </a:cubicBezTo>
                <a:cubicBezTo>
                  <a:pt x="15" y="44"/>
                  <a:pt x="15" y="44"/>
                  <a:pt x="15" y="44"/>
                </a:cubicBezTo>
                <a:cubicBezTo>
                  <a:pt x="15" y="43"/>
                  <a:pt x="15" y="43"/>
                  <a:pt x="15" y="43"/>
                </a:cubicBezTo>
                <a:cubicBezTo>
                  <a:pt x="15" y="42"/>
                  <a:pt x="15" y="42"/>
                  <a:pt x="15" y="42"/>
                </a:cubicBezTo>
                <a:cubicBezTo>
                  <a:pt x="16" y="41"/>
                  <a:pt x="16" y="41"/>
                  <a:pt x="16" y="41"/>
                </a:cubicBezTo>
                <a:cubicBezTo>
                  <a:pt x="17" y="41"/>
                  <a:pt x="17" y="41"/>
                  <a:pt x="17" y="41"/>
                </a:cubicBezTo>
                <a:cubicBezTo>
                  <a:pt x="18" y="41"/>
                  <a:pt x="18" y="41"/>
                  <a:pt x="18" y="41"/>
                </a:cubicBezTo>
                <a:cubicBezTo>
                  <a:pt x="20" y="41"/>
                  <a:pt x="20" y="41"/>
                  <a:pt x="20" y="41"/>
                </a:cubicBezTo>
                <a:cubicBezTo>
                  <a:pt x="20" y="41"/>
                  <a:pt x="20" y="41"/>
                  <a:pt x="20" y="41"/>
                </a:cubicBezTo>
                <a:cubicBezTo>
                  <a:pt x="21" y="41"/>
                  <a:pt x="21" y="41"/>
                  <a:pt x="21" y="41"/>
                </a:cubicBezTo>
                <a:cubicBezTo>
                  <a:pt x="21" y="42"/>
                  <a:pt x="21" y="42"/>
                  <a:pt x="21" y="42"/>
                </a:cubicBezTo>
                <a:cubicBezTo>
                  <a:pt x="20" y="43"/>
                  <a:pt x="20" y="43"/>
                  <a:pt x="20" y="43"/>
                </a:cubicBezTo>
                <a:cubicBezTo>
                  <a:pt x="20" y="45"/>
                  <a:pt x="20" y="45"/>
                  <a:pt x="20" y="45"/>
                </a:cubicBezTo>
                <a:cubicBezTo>
                  <a:pt x="20" y="45"/>
                  <a:pt x="20" y="45"/>
                  <a:pt x="20" y="45"/>
                </a:cubicBezTo>
                <a:cubicBezTo>
                  <a:pt x="21" y="46"/>
                  <a:pt x="21" y="46"/>
                  <a:pt x="21" y="46"/>
                </a:cubicBezTo>
                <a:cubicBezTo>
                  <a:pt x="22" y="46"/>
                  <a:pt x="22" y="46"/>
                  <a:pt x="22" y="46"/>
                </a:cubicBezTo>
                <a:cubicBezTo>
                  <a:pt x="23" y="46"/>
                  <a:pt x="23" y="46"/>
                  <a:pt x="23" y="46"/>
                </a:cubicBezTo>
                <a:cubicBezTo>
                  <a:pt x="24" y="46"/>
                  <a:pt x="24" y="46"/>
                  <a:pt x="24" y="46"/>
                </a:cubicBezTo>
                <a:cubicBezTo>
                  <a:pt x="25" y="46"/>
                  <a:pt x="25" y="46"/>
                  <a:pt x="25" y="46"/>
                </a:cubicBezTo>
                <a:cubicBezTo>
                  <a:pt x="26" y="46"/>
                  <a:pt x="26" y="46"/>
                  <a:pt x="26" y="46"/>
                </a:cubicBezTo>
                <a:cubicBezTo>
                  <a:pt x="27" y="47"/>
                  <a:pt x="27" y="47"/>
                  <a:pt x="27" y="47"/>
                </a:cubicBezTo>
                <a:cubicBezTo>
                  <a:pt x="28" y="47"/>
                  <a:pt x="28" y="47"/>
                  <a:pt x="28" y="47"/>
                </a:cubicBezTo>
                <a:cubicBezTo>
                  <a:pt x="28" y="48"/>
                  <a:pt x="28" y="48"/>
                  <a:pt x="28" y="48"/>
                </a:cubicBezTo>
                <a:cubicBezTo>
                  <a:pt x="29" y="48"/>
                  <a:pt x="29" y="48"/>
                  <a:pt x="29" y="48"/>
                </a:cubicBezTo>
                <a:cubicBezTo>
                  <a:pt x="29" y="49"/>
                  <a:pt x="29" y="49"/>
                  <a:pt x="29" y="49"/>
                </a:cubicBezTo>
                <a:cubicBezTo>
                  <a:pt x="30" y="48"/>
                  <a:pt x="30" y="48"/>
                  <a:pt x="30" y="48"/>
                </a:cubicBezTo>
                <a:cubicBezTo>
                  <a:pt x="31" y="49"/>
                  <a:pt x="31" y="49"/>
                  <a:pt x="31" y="49"/>
                </a:cubicBezTo>
                <a:cubicBezTo>
                  <a:pt x="32" y="50"/>
                  <a:pt x="32" y="50"/>
                  <a:pt x="32" y="50"/>
                </a:cubicBezTo>
                <a:cubicBezTo>
                  <a:pt x="32" y="51"/>
                  <a:pt x="32" y="51"/>
                  <a:pt x="32" y="51"/>
                </a:cubicBezTo>
                <a:cubicBezTo>
                  <a:pt x="32" y="50"/>
                  <a:pt x="32" y="50"/>
                  <a:pt x="32" y="50"/>
                </a:cubicBezTo>
                <a:cubicBezTo>
                  <a:pt x="32" y="49"/>
                  <a:pt x="32" y="49"/>
                  <a:pt x="32" y="49"/>
                </a:cubicBezTo>
                <a:cubicBezTo>
                  <a:pt x="31" y="48"/>
                  <a:pt x="31" y="48"/>
                  <a:pt x="31" y="48"/>
                </a:cubicBezTo>
                <a:cubicBezTo>
                  <a:pt x="31" y="48"/>
                  <a:pt x="31" y="47"/>
                  <a:pt x="31" y="47"/>
                </a:cubicBezTo>
                <a:cubicBezTo>
                  <a:pt x="31" y="46"/>
                  <a:pt x="30" y="46"/>
                  <a:pt x="30" y="46"/>
                </a:cubicBezTo>
                <a:cubicBezTo>
                  <a:pt x="30" y="45"/>
                  <a:pt x="30" y="45"/>
                  <a:pt x="30" y="45"/>
                </a:cubicBezTo>
                <a:cubicBezTo>
                  <a:pt x="30" y="44"/>
                  <a:pt x="30" y="44"/>
                  <a:pt x="30" y="44"/>
                </a:cubicBezTo>
                <a:cubicBezTo>
                  <a:pt x="30" y="44"/>
                  <a:pt x="29" y="42"/>
                  <a:pt x="29" y="42"/>
                </a:cubicBezTo>
                <a:cubicBezTo>
                  <a:pt x="29" y="41"/>
                  <a:pt x="29" y="41"/>
                  <a:pt x="30" y="41"/>
                </a:cubicBezTo>
                <a:cubicBezTo>
                  <a:pt x="30" y="40"/>
                  <a:pt x="30" y="40"/>
                  <a:pt x="30" y="40"/>
                </a:cubicBezTo>
                <a:cubicBezTo>
                  <a:pt x="31" y="39"/>
                  <a:pt x="31" y="39"/>
                  <a:pt x="31" y="39"/>
                </a:cubicBezTo>
                <a:cubicBezTo>
                  <a:pt x="32" y="37"/>
                  <a:pt x="32" y="37"/>
                  <a:pt x="32" y="37"/>
                </a:cubicBezTo>
                <a:cubicBezTo>
                  <a:pt x="33" y="36"/>
                  <a:pt x="33" y="36"/>
                  <a:pt x="33" y="36"/>
                </a:cubicBezTo>
                <a:cubicBezTo>
                  <a:pt x="34" y="36"/>
                  <a:pt x="34" y="36"/>
                  <a:pt x="34" y="36"/>
                </a:cubicBezTo>
                <a:cubicBezTo>
                  <a:pt x="35" y="36"/>
                  <a:pt x="35" y="36"/>
                  <a:pt x="35" y="36"/>
                </a:cubicBezTo>
                <a:cubicBezTo>
                  <a:pt x="36" y="36"/>
                  <a:pt x="36" y="36"/>
                  <a:pt x="36" y="36"/>
                </a:cubicBezTo>
                <a:cubicBezTo>
                  <a:pt x="38" y="36"/>
                  <a:pt x="38" y="36"/>
                  <a:pt x="38" y="36"/>
                </a:cubicBezTo>
                <a:cubicBezTo>
                  <a:pt x="39" y="36"/>
                  <a:pt x="39" y="36"/>
                  <a:pt x="39" y="36"/>
                </a:cubicBezTo>
                <a:cubicBezTo>
                  <a:pt x="40" y="36"/>
                  <a:pt x="40" y="36"/>
                  <a:pt x="40" y="36"/>
                </a:cubicBezTo>
                <a:cubicBezTo>
                  <a:pt x="42" y="36"/>
                  <a:pt x="42" y="36"/>
                  <a:pt x="42" y="36"/>
                </a:cubicBezTo>
                <a:cubicBezTo>
                  <a:pt x="43" y="36"/>
                  <a:pt x="43" y="36"/>
                  <a:pt x="43" y="36"/>
                </a:cubicBezTo>
                <a:cubicBezTo>
                  <a:pt x="45" y="36"/>
                  <a:pt x="45" y="36"/>
                  <a:pt x="45" y="36"/>
                </a:cubicBezTo>
                <a:cubicBezTo>
                  <a:pt x="45" y="36"/>
                  <a:pt x="45" y="36"/>
                  <a:pt x="45" y="36"/>
                </a:cubicBezTo>
                <a:cubicBezTo>
                  <a:pt x="47" y="35"/>
                  <a:pt x="47" y="35"/>
                  <a:pt x="47" y="35"/>
                </a:cubicBezTo>
                <a:cubicBezTo>
                  <a:pt x="47" y="34"/>
                  <a:pt x="47" y="34"/>
                  <a:pt x="47" y="34"/>
                </a:cubicBezTo>
                <a:cubicBezTo>
                  <a:pt x="47" y="33"/>
                  <a:pt x="47" y="33"/>
                  <a:pt x="47" y="33"/>
                </a:cubicBezTo>
                <a:cubicBezTo>
                  <a:pt x="47" y="32"/>
                  <a:pt x="47" y="32"/>
                  <a:pt x="47" y="32"/>
                </a:cubicBezTo>
                <a:cubicBezTo>
                  <a:pt x="47" y="31"/>
                  <a:pt x="47" y="31"/>
                  <a:pt x="47" y="31"/>
                </a:cubicBezTo>
                <a:cubicBezTo>
                  <a:pt x="47" y="31"/>
                  <a:pt x="47" y="30"/>
                  <a:pt x="47" y="30"/>
                </a:cubicBezTo>
                <a:cubicBezTo>
                  <a:pt x="47" y="29"/>
                  <a:pt x="47" y="28"/>
                  <a:pt x="47" y="28"/>
                </a:cubicBezTo>
                <a:cubicBezTo>
                  <a:pt x="47" y="28"/>
                  <a:pt x="47" y="28"/>
                  <a:pt x="47" y="28"/>
                </a:cubicBezTo>
                <a:cubicBezTo>
                  <a:pt x="47" y="27"/>
                  <a:pt x="47" y="27"/>
                  <a:pt x="47" y="27"/>
                </a:cubicBezTo>
                <a:cubicBezTo>
                  <a:pt x="46" y="26"/>
                  <a:pt x="46" y="26"/>
                  <a:pt x="46" y="26"/>
                </a:cubicBezTo>
                <a:cubicBezTo>
                  <a:pt x="45" y="25"/>
                  <a:pt x="45" y="25"/>
                  <a:pt x="45" y="25"/>
                </a:cubicBezTo>
                <a:cubicBezTo>
                  <a:pt x="44" y="25"/>
                  <a:pt x="44" y="25"/>
                  <a:pt x="44" y="25"/>
                </a:cubicBezTo>
                <a:cubicBezTo>
                  <a:pt x="43" y="23"/>
                  <a:pt x="43" y="23"/>
                  <a:pt x="43" y="23"/>
                </a:cubicBezTo>
                <a:cubicBezTo>
                  <a:pt x="43" y="23"/>
                  <a:pt x="43" y="23"/>
                  <a:pt x="43" y="23"/>
                </a:cubicBezTo>
                <a:cubicBezTo>
                  <a:pt x="43" y="22"/>
                  <a:pt x="43" y="21"/>
                  <a:pt x="43" y="21"/>
                </a:cubicBezTo>
                <a:cubicBezTo>
                  <a:pt x="43" y="20"/>
                  <a:pt x="43" y="20"/>
                  <a:pt x="43" y="20"/>
                </a:cubicBezTo>
                <a:cubicBezTo>
                  <a:pt x="43" y="18"/>
                  <a:pt x="43" y="18"/>
                  <a:pt x="43" y="18"/>
                </a:cubicBezTo>
                <a:cubicBezTo>
                  <a:pt x="43" y="18"/>
                  <a:pt x="43" y="18"/>
                  <a:pt x="43" y="17"/>
                </a:cubicBezTo>
                <a:cubicBezTo>
                  <a:pt x="42" y="17"/>
                  <a:pt x="42" y="17"/>
                  <a:pt x="42" y="17"/>
                </a:cubicBezTo>
                <a:cubicBezTo>
                  <a:pt x="41" y="16"/>
                  <a:pt x="41" y="16"/>
                  <a:pt x="41" y="16"/>
                </a:cubicBezTo>
                <a:cubicBezTo>
                  <a:pt x="40" y="15"/>
                  <a:pt x="40" y="15"/>
                  <a:pt x="40" y="15"/>
                </a:cubicBezTo>
                <a:cubicBezTo>
                  <a:pt x="39" y="14"/>
                  <a:pt x="39" y="14"/>
                  <a:pt x="39" y="14"/>
                </a:cubicBezTo>
                <a:cubicBezTo>
                  <a:pt x="39" y="13"/>
                  <a:pt x="39" y="13"/>
                  <a:pt x="39" y="13"/>
                </a:cubicBezTo>
                <a:cubicBezTo>
                  <a:pt x="38" y="12"/>
                  <a:pt x="38" y="12"/>
                  <a:pt x="38" y="12"/>
                </a:cubicBezTo>
                <a:cubicBezTo>
                  <a:pt x="36" y="12"/>
                  <a:pt x="36" y="12"/>
                  <a:pt x="36" y="12"/>
                </a:cubicBezTo>
                <a:cubicBezTo>
                  <a:pt x="35" y="12"/>
                  <a:pt x="35" y="12"/>
                  <a:pt x="35" y="12"/>
                </a:cubicBezTo>
                <a:cubicBezTo>
                  <a:pt x="34" y="13"/>
                  <a:pt x="34" y="13"/>
                  <a:pt x="34" y="13"/>
                </a:cubicBezTo>
                <a:cubicBezTo>
                  <a:pt x="33" y="13"/>
                  <a:pt x="33" y="13"/>
                  <a:pt x="33" y="13"/>
                </a:cubicBezTo>
                <a:cubicBezTo>
                  <a:pt x="32" y="14"/>
                  <a:pt x="32" y="14"/>
                  <a:pt x="32" y="14"/>
                </a:cubicBezTo>
                <a:cubicBezTo>
                  <a:pt x="32" y="15"/>
                  <a:pt x="32" y="15"/>
                  <a:pt x="32" y="15"/>
                </a:cubicBezTo>
                <a:cubicBezTo>
                  <a:pt x="31" y="15"/>
                  <a:pt x="31" y="15"/>
                  <a:pt x="31" y="15"/>
                </a:cubicBezTo>
                <a:cubicBezTo>
                  <a:pt x="29" y="14"/>
                  <a:pt x="29" y="14"/>
                  <a:pt x="29" y="14"/>
                </a:cubicBezTo>
                <a:cubicBezTo>
                  <a:pt x="29" y="14"/>
                  <a:pt x="29" y="14"/>
                  <a:pt x="29" y="14"/>
                </a:cubicBezTo>
                <a:cubicBezTo>
                  <a:pt x="28" y="13"/>
                  <a:pt x="28" y="13"/>
                  <a:pt x="28" y="13"/>
                </a:cubicBezTo>
                <a:cubicBezTo>
                  <a:pt x="27" y="13"/>
                  <a:pt x="27" y="13"/>
                  <a:pt x="27" y="13"/>
                </a:cubicBezTo>
                <a:cubicBezTo>
                  <a:pt x="26" y="14"/>
                  <a:pt x="26" y="14"/>
                  <a:pt x="26" y="14"/>
                </a:cubicBezTo>
                <a:cubicBezTo>
                  <a:pt x="24" y="15"/>
                  <a:pt x="24" y="15"/>
                  <a:pt x="24" y="15"/>
                </a:cubicBezTo>
                <a:cubicBezTo>
                  <a:pt x="24" y="15"/>
                  <a:pt x="24" y="15"/>
                  <a:pt x="24" y="15"/>
                </a:cubicBezTo>
                <a:cubicBezTo>
                  <a:pt x="23" y="16"/>
                  <a:pt x="23" y="16"/>
                  <a:pt x="23" y="16"/>
                </a:cubicBezTo>
                <a:cubicBezTo>
                  <a:pt x="22" y="17"/>
                  <a:pt x="22" y="17"/>
                  <a:pt x="22" y="17"/>
                </a:cubicBezTo>
                <a:cubicBezTo>
                  <a:pt x="22" y="17"/>
                  <a:pt x="22" y="17"/>
                  <a:pt x="22" y="17"/>
                </a:cubicBezTo>
                <a:cubicBezTo>
                  <a:pt x="21" y="17"/>
                  <a:pt x="21" y="17"/>
                  <a:pt x="21" y="17"/>
                </a:cubicBezTo>
                <a:cubicBezTo>
                  <a:pt x="21" y="15"/>
                  <a:pt x="21" y="15"/>
                  <a:pt x="21" y="15"/>
                </a:cubicBezTo>
                <a:cubicBezTo>
                  <a:pt x="22" y="14"/>
                  <a:pt x="22" y="14"/>
                  <a:pt x="22" y="14"/>
                </a:cubicBezTo>
                <a:cubicBezTo>
                  <a:pt x="22" y="13"/>
                  <a:pt x="22" y="13"/>
                  <a:pt x="22" y="13"/>
                </a:cubicBezTo>
                <a:cubicBezTo>
                  <a:pt x="22" y="12"/>
                  <a:pt x="22" y="12"/>
                  <a:pt x="22" y="12"/>
                </a:cubicBezTo>
                <a:cubicBezTo>
                  <a:pt x="22" y="11"/>
                  <a:pt x="22" y="11"/>
                  <a:pt x="22" y="11"/>
                </a:cubicBezTo>
                <a:cubicBezTo>
                  <a:pt x="22" y="10"/>
                  <a:pt x="22" y="10"/>
                  <a:pt x="22" y="10"/>
                </a:cubicBezTo>
                <a:cubicBezTo>
                  <a:pt x="23" y="8"/>
                  <a:pt x="23" y="8"/>
                  <a:pt x="23" y="8"/>
                </a:cubicBezTo>
                <a:cubicBezTo>
                  <a:pt x="22" y="7"/>
                  <a:pt x="22" y="7"/>
                  <a:pt x="22" y="7"/>
                </a:cubicBezTo>
                <a:cubicBezTo>
                  <a:pt x="22" y="6"/>
                  <a:pt x="22" y="6"/>
                  <a:pt x="22" y="6"/>
                </a:cubicBezTo>
                <a:cubicBezTo>
                  <a:pt x="21" y="5"/>
                  <a:pt x="21" y="5"/>
                  <a:pt x="21" y="5"/>
                </a:cubicBezTo>
                <a:cubicBezTo>
                  <a:pt x="21" y="5"/>
                  <a:pt x="21" y="5"/>
                  <a:pt x="21" y="5"/>
                </a:cubicBezTo>
                <a:cubicBezTo>
                  <a:pt x="20" y="5"/>
                  <a:pt x="20" y="5"/>
                  <a:pt x="20" y="5"/>
                </a:cubicBezTo>
                <a:cubicBezTo>
                  <a:pt x="19" y="5"/>
                  <a:pt x="19" y="5"/>
                  <a:pt x="19" y="5"/>
                </a:cubicBezTo>
                <a:cubicBezTo>
                  <a:pt x="18" y="5"/>
                  <a:pt x="18" y="5"/>
                  <a:pt x="18" y="5"/>
                </a:cubicBezTo>
                <a:cubicBezTo>
                  <a:pt x="18" y="4"/>
                  <a:pt x="18" y="4"/>
                  <a:pt x="18" y="4"/>
                </a:cubicBezTo>
                <a:cubicBezTo>
                  <a:pt x="18" y="3"/>
                  <a:pt x="18" y="3"/>
                  <a:pt x="18" y="3"/>
                </a:cubicBezTo>
                <a:cubicBezTo>
                  <a:pt x="18" y="2"/>
                  <a:pt x="18" y="2"/>
                  <a:pt x="18" y="2"/>
                </a:cubicBezTo>
                <a:cubicBezTo>
                  <a:pt x="18" y="1"/>
                  <a:pt x="18" y="1"/>
                  <a:pt x="18" y="1"/>
                </a:cubicBezTo>
                <a:cubicBezTo>
                  <a:pt x="18" y="1"/>
                  <a:pt x="18" y="1"/>
                  <a:pt x="18" y="1"/>
                </a:cubicBezTo>
                <a:cubicBezTo>
                  <a:pt x="17" y="0"/>
                  <a:pt x="17" y="0"/>
                  <a:pt x="17" y="0"/>
                </a:cubicBezTo>
                <a:cubicBezTo>
                  <a:pt x="17" y="0"/>
                  <a:pt x="17" y="0"/>
                  <a:pt x="17" y="0"/>
                </a:cubicBezTo>
                <a:lnTo>
                  <a:pt x="16"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4" name="Freeform 40">
            <a:extLst>
              <a:ext uri="{FF2B5EF4-FFF2-40B4-BE49-F238E27FC236}">
                <a16:creationId xmlns:a16="http://schemas.microsoft.com/office/drawing/2014/main" id="{82F42E76-3C78-4720-AC9C-8764A4CAFB07}"/>
              </a:ext>
            </a:extLst>
          </p:cNvPr>
          <p:cNvSpPr>
            <a:spLocks/>
          </p:cNvSpPr>
          <p:nvPr userDrawn="1"/>
        </p:nvSpPr>
        <p:spPr bwMode="auto">
          <a:xfrm>
            <a:off x="7054454" y="4757739"/>
            <a:ext cx="121444" cy="227013"/>
          </a:xfrm>
          <a:custGeom>
            <a:avLst/>
            <a:gdLst>
              <a:gd name="T0" fmla="*/ 11 w 24"/>
              <a:gd name="T1" fmla="*/ 3 h 32"/>
              <a:gd name="T2" fmla="*/ 10 w 24"/>
              <a:gd name="T3" fmla="*/ 5 h 32"/>
              <a:gd name="T4" fmla="*/ 9 w 24"/>
              <a:gd name="T5" fmla="*/ 5 h 32"/>
              <a:gd name="T6" fmla="*/ 8 w 24"/>
              <a:gd name="T7" fmla="*/ 5 h 32"/>
              <a:gd name="T8" fmla="*/ 5 w 24"/>
              <a:gd name="T9" fmla="*/ 6 h 32"/>
              <a:gd name="T10" fmla="*/ 5 w 24"/>
              <a:gd name="T11" fmla="*/ 4 h 32"/>
              <a:gd name="T12" fmla="*/ 5 w 24"/>
              <a:gd name="T13" fmla="*/ 3 h 32"/>
              <a:gd name="T14" fmla="*/ 4 w 24"/>
              <a:gd name="T15" fmla="*/ 2 h 32"/>
              <a:gd name="T16" fmla="*/ 2 w 24"/>
              <a:gd name="T17" fmla="*/ 1 h 32"/>
              <a:gd name="T18" fmla="*/ 1 w 24"/>
              <a:gd name="T19" fmla="*/ 0 h 32"/>
              <a:gd name="T20" fmla="*/ 0 w 24"/>
              <a:gd name="T21" fmla="*/ 1 h 32"/>
              <a:gd name="T22" fmla="*/ 1 w 24"/>
              <a:gd name="T23" fmla="*/ 2 h 32"/>
              <a:gd name="T24" fmla="*/ 1 w 24"/>
              <a:gd name="T25" fmla="*/ 4 h 32"/>
              <a:gd name="T26" fmla="*/ 1 w 24"/>
              <a:gd name="T27" fmla="*/ 6 h 32"/>
              <a:gd name="T28" fmla="*/ 1 w 24"/>
              <a:gd name="T29" fmla="*/ 9 h 32"/>
              <a:gd name="T30" fmla="*/ 2 w 24"/>
              <a:gd name="T31" fmla="*/ 10 h 32"/>
              <a:gd name="T32" fmla="*/ 3 w 24"/>
              <a:gd name="T33" fmla="*/ 13 h 32"/>
              <a:gd name="T34" fmla="*/ 3 w 24"/>
              <a:gd name="T35" fmla="*/ 14 h 32"/>
              <a:gd name="T36" fmla="*/ 4 w 24"/>
              <a:gd name="T37" fmla="*/ 15 h 32"/>
              <a:gd name="T38" fmla="*/ 4 w 24"/>
              <a:gd name="T39" fmla="*/ 17 h 32"/>
              <a:gd name="T40" fmla="*/ 6 w 24"/>
              <a:gd name="T41" fmla="*/ 19 h 32"/>
              <a:gd name="T42" fmla="*/ 6 w 24"/>
              <a:gd name="T43" fmla="*/ 20 h 32"/>
              <a:gd name="T44" fmla="*/ 7 w 24"/>
              <a:gd name="T45" fmla="*/ 22 h 32"/>
              <a:gd name="T46" fmla="*/ 8 w 24"/>
              <a:gd name="T47" fmla="*/ 23 h 32"/>
              <a:gd name="T48" fmla="*/ 9 w 24"/>
              <a:gd name="T49" fmla="*/ 24 h 32"/>
              <a:gd name="T50" fmla="*/ 12 w 24"/>
              <a:gd name="T51" fmla="*/ 26 h 32"/>
              <a:gd name="T52" fmla="*/ 14 w 24"/>
              <a:gd name="T53" fmla="*/ 27 h 32"/>
              <a:gd name="T54" fmla="*/ 15 w 24"/>
              <a:gd name="T55" fmla="*/ 28 h 32"/>
              <a:gd name="T56" fmla="*/ 17 w 24"/>
              <a:gd name="T57" fmla="*/ 29 h 32"/>
              <a:gd name="T58" fmla="*/ 19 w 24"/>
              <a:gd name="T59" fmla="*/ 30 h 32"/>
              <a:gd name="T60" fmla="*/ 21 w 24"/>
              <a:gd name="T61" fmla="*/ 31 h 32"/>
              <a:gd name="T62" fmla="*/ 22 w 24"/>
              <a:gd name="T63" fmla="*/ 32 h 32"/>
              <a:gd name="T64" fmla="*/ 24 w 24"/>
              <a:gd name="T65" fmla="*/ 31 h 32"/>
              <a:gd name="T66" fmla="*/ 24 w 24"/>
              <a:gd name="T67" fmla="*/ 29 h 32"/>
              <a:gd name="T68" fmla="*/ 23 w 24"/>
              <a:gd name="T69" fmla="*/ 27 h 32"/>
              <a:gd name="T70" fmla="*/ 21 w 24"/>
              <a:gd name="T71" fmla="*/ 24 h 32"/>
              <a:gd name="T72" fmla="*/ 19 w 24"/>
              <a:gd name="T73" fmla="*/ 21 h 32"/>
              <a:gd name="T74" fmla="*/ 19 w 24"/>
              <a:gd name="T75" fmla="*/ 19 h 32"/>
              <a:gd name="T76" fmla="*/ 19 w 24"/>
              <a:gd name="T77" fmla="*/ 16 h 32"/>
              <a:gd name="T78" fmla="*/ 19 w 24"/>
              <a:gd name="T79" fmla="*/ 13 h 32"/>
              <a:gd name="T80" fmla="*/ 19 w 24"/>
              <a:gd name="T81" fmla="*/ 10 h 32"/>
              <a:gd name="T82" fmla="*/ 17 w 24"/>
              <a:gd name="T83" fmla="*/ 8 h 32"/>
              <a:gd name="T84" fmla="*/ 15 w 24"/>
              <a:gd name="T85" fmla="*/ 5 h 32"/>
              <a:gd name="T86" fmla="*/ 13 w 24"/>
              <a:gd name="T87" fmla="*/ 4 h 32"/>
              <a:gd name="T88" fmla="*/ 12 w 24"/>
              <a:gd name="T8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32">
                <a:moveTo>
                  <a:pt x="12" y="2"/>
                </a:moveTo>
                <a:cubicBezTo>
                  <a:pt x="11" y="3"/>
                  <a:pt x="11" y="3"/>
                  <a:pt x="11" y="3"/>
                </a:cubicBezTo>
                <a:cubicBezTo>
                  <a:pt x="11" y="3"/>
                  <a:pt x="11" y="3"/>
                  <a:pt x="11" y="4"/>
                </a:cubicBezTo>
                <a:cubicBezTo>
                  <a:pt x="11" y="5"/>
                  <a:pt x="10" y="5"/>
                  <a:pt x="10" y="5"/>
                </a:cubicBezTo>
                <a:cubicBezTo>
                  <a:pt x="10" y="5"/>
                  <a:pt x="10" y="5"/>
                  <a:pt x="10" y="5"/>
                </a:cubicBezTo>
                <a:cubicBezTo>
                  <a:pt x="9" y="5"/>
                  <a:pt x="9" y="5"/>
                  <a:pt x="9" y="5"/>
                </a:cubicBezTo>
                <a:cubicBezTo>
                  <a:pt x="8" y="5"/>
                  <a:pt x="8" y="5"/>
                  <a:pt x="8" y="5"/>
                </a:cubicBezTo>
                <a:cubicBezTo>
                  <a:pt x="8" y="5"/>
                  <a:pt x="8" y="5"/>
                  <a:pt x="8" y="5"/>
                </a:cubicBezTo>
                <a:cubicBezTo>
                  <a:pt x="6" y="6"/>
                  <a:pt x="6" y="6"/>
                  <a:pt x="6" y="6"/>
                </a:cubicBezTo>
                <a:cubicBezTo>
                  <a:pt x="5" y="6"/>
                  <a:pt x="5" y="6"/>
                  <a:pt x="5" y="6"/>
                </a:cubicBezTo>
                <a:cubicBezTo>
                  <a:pt x="5" y="5"/>
                  <a:pt x="5" y="5"/>
                  <a:pt x="5" y="5"/>
                </a:cubicBezTo>
                <a:cubicBezTo>
                  <a:pt x="5" y="4"/>
                  <a:pt x="5" y="4"/>
                  <a:pt x="5" y="4"/>
                </a:cubicBezTo>
                <a:cubicBezTo>
                  <a:pt x="5" y="3"/>
                  <a:pt x="5" y="3"/>
                  <a:pt x="5" y="3"/>
                </a:cubicBezTo>
                <a:cubicBezTo>
                  <a:pt x="5" y="3"/>
                  <a:pt x="5" y="3"/>
                  <a:pt x="5" y="3"/>
                </a:cubicBezTo>
                <a:cubicBezTo>
                  <a:pt x="5" y="2"/>
                  <a:pt x="5" y="2"/>
                  <a:pt x="5" y="2"/>
                </a:cubicBezTo>
                <a:cubicBezTo>
                  <a:pt x="4" y="2"/>
                  <a:pt x="4" y="2"/>
                  <a:pt x="4" y="2"/>
                </a:cubicBezTo>
                <a:cubicBezTo>
                  <a:pt x="3" y="2"/>
                  <a:pt x="3" y="2"/>
                  <a:pt x="3" y="2"/>
                </a:cubicBezTo>
                <a:cubicBezTo>
                  <a:pt x="2" y="1"/>
                  <a:pt x="2" y="1"/>
                  <a:pt x="2" y="1"/>
                </a:cubicBezTo>
                <a:cubicBezTo>
                  <a:pt x="2" y="1"/>
                  <a:pt x="2" y="1"/>
                  <a:pt x="2" y="1"/>
                </a:cubicBezTo>
                <a:cubicBezTo>
                  <a:pt x="1" y="0"/>
                  <a:pt x="1" y="0"/>
                  <a:pt x="1" y="0"/>
                </a:cubicBezTo>
                <a:cubicBezTo>
                  <a:pt x="1" y="0"/>
                  <a:pt x="1" y="0"/>
                  <a:pt x="1" y="0"/>
                </a:cubicBezTo>
                <a:cubicBezTo>
                  <a:pt x="0" y="1"/>
                  <a:pt x="0" y="1"/>
                  <a:pt x="0" y="1"/>
                </a:cubicBezTo>
                <a:cubicBezTo>
                  <a:pt x="0" y="1"/>
                  <a:pt x="0" y="1"/>
                  <a:pt x="0" y="1"/>
                </a:cubicBezTo>
                <a:cubicBezTo>
                  <a:pt x="1" y="2"/>
                  <a:pt x="1" y="2"/>
                  <a:pt x="1" y="2"/>
                </a:cubicBezTo>
                <a:cubicBezTo>
                  <a:pt x="1" y="3"/>
                  <a:pt x="1" y="3"/>
                  <a:pt x="1" y="3"/>
                </a:cubicBezTo>
                <a:cubicBezTo>
                  <a:pt x="1" y="4"/>
                  <a:pt x="1" y="4"/>
                  <a:pt x="1" y="4"/>
                </a:cubicBezTo>
                <a:cubicBezTo>
                  <a:pt x="1" y="5"/>
                  <a:pt x="1" y="5"/>
                  <a:pt x="1" y="5"/>
                </a:cubicBezTo>
                <a:cubicBezTo>
                  <a:pt x="1" y="6"/>
                  <a:pt x="1" y="6"/>
                  <a:pt x="1" y="6"/>
                </a:cubicBezTo>
                <a:cubicBezTo>
                  <a:pt x="1" y="7"/>
                  <a:pt x="1" y="7"/>
                  <a:pt x="1" y="7"/>
                </a:cubicBezTo>
                <a:cubicBezTo>
                  <a:pt x="1" y="9"/>
                  <a:pt x="1" y="9"/>
                  <a:pt x="1" y="9"/>
                </a:cubicBezTo>
                <a:cubicBezTo>
                  <a:pt x="1" y="10"/>
                  <a:pt x="1" y="10"/>
                  <a:pt x="1" y="10"/>
                </a:cubicBezTo>
                <a:cubicBezTo>
                  <a:pt x="2" y="10"/>
                  <a:pt x="2" y="10"/>
                  <a:pt x="2" y="10"/>
                </a:cubicBezTo>
                <a:cubicBezTo>
                  <a:pt x="2" y="11"/>
                  <a:pt x="2" y="11"/>
                  <a:pt x="2" y="11"/>
                </a:cubicBezTo>
                <a:cubicBezTo>
                  <a:pt x="3" y="13"/>
                  <a:pt x="3" y="13"/>
                  <a:pt x="3" y="13"/>
                </a:cubicBezTo>
                <a:cubicBezTo>
                  <a:pt x="3" y="14"/>
                  <a:pt x="3" y="14"/>
                  <a:pt x="3" y="14"/>
                </a:cubicBezTo>
                <a:cubicBezTo>
                  <a:pt x="3" y="14"/>
                  <a:pt x="3" y="14"/>
                  <a:pt x="3" y="14"/>
                </a:cubicBezTo>
                <a:cubicBezTo>
                  <a:pt x="3" y="15"/>
                  <a:pt x="3" y="15"/>
                  <a:pt x="3" y="15"/>
                </a:cubicBezTo>
                <a:cubicBezTo>
                  <a:pt x="4" y="15"/>
                  <a:pt x="4" y="15"/>
                  <a:pt x="4" y="15"/>
                </a:cubicBezTo>
                <a:cubicBezTo>
                  <a:pt x="4" y="17"/>
                  <a:pt x="4" y="17"/>
                  <a:pt x="4" y="17"/>
                </a:cubicBezTo>
                <a:cubicBezTo>
                  <a:pt x="4" y="17"/>
                  <a:pt x="4" y="17"/>
                  <a:pt x="4" y="17"/>
                </a:cubicBezTo>
                <a:cubicBezTo>
                  <a:pt x="4" y="18"/>
                  <a:pt x="5" y="18"/>
                  <a:pt x="5" y="18"/>
                </a:cubicBezTo>
                <a:cubicBezTo>
                  <a:pt x="6" y="19"/>
                  <a:pt x="6" y="19"/>
                  <a:pt x="6" y="19"/>
                </a:cubicBezTo>
                <a:cubicBezTo>
                  <a:pt x="6" y="19"/>
                  <a:pt x="6" y="19"/>
                  <a:pt x="6" y="19"/>
                </a:cubicBezTo>
                <a:cubicBezTo>
                  <a:pt x="6" y="20"/>
                  <a:pt x="6" y="20"/>
                  <a:pt x="6" y="20"/>
                </a:cubicBezTo>
                <a:cubicBezTo>
                  <a:pt x="7" y="21"/>
                  <a:pt x="7" y="21"/>
                  <a:pt x="7" y="21"/>
                </a:cubicBezTo>
                <a:cubicBezTo>
                  <a:pt x="7" y="22"/>
                  <a:pt x="7" y="22"/>
                  <a:pt x="7" y="22"/>
                </a:cubicBezTo>
                <a:cubicBezTo>
                  <a:pt x="7" y="22"/>
                  <a:pt x="7" y="22"/>
                  <a:pt x="7" y="22"/>
                </a:cubicBezTo>
                <a:cubicBezTo>
                  <a:pt x="8" y="23"/>
                  <a:pt x="8" y="23"/>
                  <a:pt x="8" y="23"/>
                </a:cubicBezTo>
                <a:cubicBezTo>
                  <a:pt x="8" y="23"/>
                  <a:pt x="8" y="23"/>
                  <a:pt x="8" y="23"/>
                </a:cubicBezTo>
                <a:cubicBezTo>
                  <a:pt x="9" y="24"/>
                  <a:pt x="9" y="24"/>
                  <a:pt x="9" y="24"/>
                </a:cubicBezTo>
                <a:cubicBezTo>
                  <a:pt x="11" y="25"/>
                  <a:pt x="11" y="25"/>
                  <a:pt x="11" y="25"/>
                </a:cubicBezTo>
                <a:cubicBezTo>
                  <a:pt x="12" y="26"/>
                  <a:pt x="12" y="26"/>
                  <a:pt x="12" y="26"/>
                </a:cubicBezTo>
                <a:cubicBezTo>
                  <a:pt x="13" y="27"/>
                  <a:pt x="13" y="27"/>
                  <a:pt x="13" y="27"/>
                </a:cubicBezTo>
                <a:cubicBezTo>
                  <a:pt x="14" y="27"/>
                  <a:pt x="14" y="27"/>
                  <a:pt x="14" y="27"/>
                </a:cubicBezTo>
                <a:cubicBezTo>
                  <a:pt x="15" y="28"/>
                  <a:pt x="15" y="28"/>
                  <a:pt x="15" y="28"/>
                </a:cubicBezTo>
                <a:cubicBezTo>
                  <a:pt x="15" y="28"/>
                  <a:pt x="15" y="28"/>
                  <a:pt x="15" y="28"/>
                </a:cubicBezTo>
                <a:cubicBezTo>
                  <a:pt x="16" y="28"/>
                  <a:pt x="16" y="28"/>
                  <a:pt x="16" y="28"/>
                </a:cubicBezTo>
                <a:cubicBezTo>
                  <a:pt x="17" y="29"/>
                  <a:pt x="17" y="29"/>
                  <a:pt x="17" y="29"/>
                </a:cubicBezTo>
                <a:cubicBezTo>
                  <a:pt x="19" y="30"/>
                  <a:pt x="19" y="30"/>
                  <a:pt x="19" y="30"/>
                </a:cubicBezTo>
                <a:cubicBezTo>
                  <a:pt x="19" y="30"/>
                  <a:pt x="19" y="29"/>
                  <a:pt x="19" y="30"/>
                </a:cubicBezTo>
                <a:cubicBezTo>
                  <a:pt x="20" y="31"/>
                  <a:pt x="20" y="31"/>
                  <a:pt x="20" y="31"/>
                </a:cubicBezTo>
                <a:cubicBezTo>
                  <a:pt x="21" y="31"/>
                  <a:pt x="21" y="31"/>
                  <a:pt x="21" y="31"/>
                </a:cubicBezTo>
                <a:cubicBezTo>
                  <a:pt x="22" y="31"/>
                  <a:pt x="22" y="31"/>
                  <a:pt x="22" y="31"/>
                </a:cubicBezTo>
                <a:cubicBezTo>
                  <a:pt x="22" y="32"/>
                  <a:pt x="22" y="32"/>
                  <a:pt x="22" y="32"/>
                </a:cubicBezTo>
                <a:cubicBezTo>
                  <a:pt x="23" y="32"/>
                  <a:pt x="23" y="32"/>
                  <a:pt x="23" y="32"/>
                </a:cubicBezTo>
                <a:cubicBezTo>
                  <a:pt x="24" y="31"/>
                  <a:pt x="24" y="31"/>
                  <a:pt x="24" y="31"/>
                </a:cubicBezTo>
                <a:cubicBezTo>
                  <a:pt x="24" y="30"/>
                  <a:pt x="24" y="30"/>
                  <a:pt x="24" y="30"/>
                </a:cubicBezTo>
                <a:cubicBezTo>
                  <a:pt x="24" y="29"/>
                  <a:pt x="24" y="29"/>
                  <a:pt x="24" y="29"/>
                </a:cubicBezTo>
                <a:cubicBezTo>
                  <a:pt x="24" y="29"/>
                  <a:pt x="23" y="28"/>
                  <a:pt x="23" y="28"/>
                </a:cubicBezTo>
                <a:cubicBezTo>
                  <a:pt x="23" y="27"/>
                  <a:pt x="23" y="27"/>
                  <a:pt x="23" y="27"/>
                </a:cubicBezTo>
                <a:cubicBezTo>
                  <a:pt x="22" y="25"/>
                  <a:pt x="22" y="25"/>
                  <a:pt x="22" y="25"/>
                </a:cubicBezTo>
                <a:cubicBezTo>
                  <a:pt x="21" y="24"/>
                  <a:pt x="21" y="24"/>
                  <a:pt x="21" y="24"/>
                </a:cubicBezTo>
                <a:cubicBezTo>
                  <a:pt x="20" y="22"/>
                  <a:pt x="20" y="22"/>
                  <a:pt x="20" y="22"/>
                </a:cubicBezTo>
                <a:cubicBezTo>
                  <a:pt x="19" y="21"/>
                  <a:pt x="19" y="21"/>
                  <a:pt x="19" y="21"/>
                </a:cubicBezTo>
                <a:cubicBezTo>
                  <a:pt x="19" y="20"/>
                  <a:pt x="19" y="20"/>
                  <a:pt x="19" y="20"/>
                </a:cubicBezTo>
                <a:cubicBezTo>
                  <a:pt x="19" y="19"/>
                  <a:pt x="19" y="19"/>
                  <a:pt x="19" y="19"/>
                </a:cubicBezTo>
                <a:cubicBezTo>
                  <a:pt x="19" y="17"/>
                  <a:pt x="19" y="17"/>
                  <a:pt x="19" y="17"/>
                </a:cubicBezTo>
                <a:cubicBezTo>
                  <a:pt x="19" y="16"/>
                  <a:pt x="19" y="16"/>
                  <a:pt x="19" y="16"/>
                </a:cubicBezTo>
                <a:cubicBezTo>
                  <a:pt x="19" y="14"/>
                  <a:pt x="19" y="14"/>
                  <a:pt x="19" y="14"/>
                </a:cubicBezTo>
                <a:cubicBezTo>
                  <a:pt x="19" y="13"/>
                  <a:pt x="19" y="13"/>
                  <a:pt x="19" y="13"/>
                </a:cubicBezTo>
                <a:cubicBezTo>
                  <a:pt x="19" y="12"/>
                  <a:pt x="19" y="12"/>
                  <a:pt x="19" y="12"/>
                </a:cubicBezTo>
                <a:cubicBezTo>
                  <a:pt x="19" y="10"/>
                  <a:pt x="19" y="10"/>
                  <a:pt x="19" y="10"/>
                </a:cubicBezTo>
                <a:cubicBezTo>
                  <a:pt x="18" y="9"/>
                  <a:pt x="18" y="9"/>
                  <a:pt x="18" y="9"/>
                </a:cubicBezTo>
                <a:cubicBezTo>
                  <a:pt x="17" y="8"/>
                  <a:pt x="17" y="8"/>
                  <a:pt x="17" y="8"/>
                </a:cubicBezTo>
                <a:cubicBezTo>
                  <a:pt x="16" y="7"/>
                  <a:pt x="16" y="7"/>
                  <a:pt x="16" y="7"/>
                </a:cubicBezTo>
                <a:cubicBezTo>
                  <a:pt x="15" y="5"/>
                  <a:pt x="15" y="5"/>
                  <a:pt x="15" y="5"/>
                </a:cubicBezTo>
                <a:cubicBezTo>
                  <a:pt x="14" y="5"/>
                  <a:pt x="14" y="5"/>
                  <a:pt x="14" y="5"/>
                </a:cubicBezTo>
                <a:cubicBezTo>
                  <a:pt x="13" y="4"/>
                  <a:pt x="13" y="4"/>
                  <a:pt x="13" y="4"/>
                </a:cubicBezTo>
                <a:cubicBezTo>
                  <a:pt x="12" y="3"/>
                  <a:pt x="12" y="3"/>
                  <a:pt x="12" y="3"/>
                </a:cubicBezTo>
                <a:lnTo>
                  <a:pt x="12" y="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5" name="Freeform 41">
            <a:extLst>
              <a:ext uri="{FF2B5EF4-FFF2-40B4-BE49-F238E27FC236}">
                <a16:creationId xmlns:a16="http://schemas.microsoft.com/office/drawing/2014/main" id="{9E5FD123-E2B2-44CF-A39F-80220B89E4DB}"/>
              </a:ext>
            </a:extLst>
          </p:cNvPr>
          <p:cNvSpPr>
            <a:spLocks/>
          </p:cNvSpPr>
          <p:nvPr userDrawn="1"/>
        </p:nvSpPr>
        <p:spPr bwMode="auto">
          <a:xfrm>
            <a:off x="6724650" y="3841750"/>
            <a:ext cx="90488" cy="71438"/>
          </a:xfrm>
          <a:custGeom>
            <a:avLst/>
            <a:gdLst>
              <a:gd name="T0" fmla="*/ 16 w 18"/>
              <a:gd name="T1" fmla="*/ 3 h 10"/>
              <a:gd name="T2" fmla="*/ 15 w 18"/>
              <a:gd name="T3" fmla="*/ 2 h 10"/>
              <a:gd name="T4" fmla="*/ 14 w 18"/>
              <a:gd name="T5" fmla="*/ 2 h 10"/>
              <a:gd name="T6" fmla="*/ 13 w 18"/>
              <a:gd name="T7" fmla="*/ 2 h 10"/>
              <a:gd name="T8" fmla="*/ 12 w 18"/>
              <a:gd name="T9" fmla="*/ 2 h 10"/>
              <a:gd name="T10" fmla="*/ 11 w 18"/>
              <a:gd name="T11" fmla="*/ 2 h 10"/>
              <a:gd name="T12" fmla="*/ 10 w 18"/>
              <a:gd name="T13" fmla="*/ 2 h 10"/>
              <a:gd name="T14" fmla="*/ 8 w 18"/>
              <a:gd name="T15" fmla="*/ 2 h 10"/>
              <a:gd name="T16" fmla="*/ 8 w 18"/>
              <a:gd name="T17" fmla="*/ 1 h 10"/>
              <a:gd name="T18" fmla="*/ 8 w 18"/>
              <a:gd name="T19" fmla="*/ 0 h 10"/>
              <a:gd name="T20" fmla="*/ 7 w 18"/>
              <a:gd name="T21" fmla="*/ 0 h 10"/>
              <a:gd name="T22" fmla="*/ 6 w 18"/>
              <a:gd name="T23" fmla="*/ 0 h 10"/>
              <a:gd name="T24" fmla="*/ 5 w 18"/>
              <a:gd name="T25" fmla="*/ 1 h 10"/>
              <a:gd name="T26" fmla="*/ 4 w 18"/>
              <a:gd name="T27" fmla="*/ 2 h 10"/>
              <a:gd name="T28" fmla="*/ 3 w 18"/>
              <a:gd name="T29" fmla="*/ 2 h 10"/>
              <a:gd name="T30" fmla="*/ 2 w 18"/>
              <a:gd name="T31" fmla="*/ 3 h 10"/>
              <a:gd name="T32" fmla="*/ 1 w 18"/>
              <a:gd name="T33" fmla="*/ 4 h 10"/>
              <a:gd name="T34" fmla="*/ 0 w 18"/>
              <a:gd name="T35" fmla="*/ 5 h 10"/>
              <a:gd name="T36" fmla="*/ 0 w 18"/>
              <a:gd name="T37" fmla="*/ 6 h 10"/>
              <a:gd name="T38" fmla="*/ 0 w 18"/>
              <a:gd name="T39" fmla="*/ 7 h 10"/>
              <a:gd name="T40" fmla="*/ 0 w 18"/>
              <a:gd name="T41" fmla="*/ 8 h 10"/>
              <a:gd name="T42" fmla="*/ 0 w 18"/>
              <a:gd name="T43" fmla="*/ 8 h 10"/>
              <a:gd name="T44" fmla="*/ 1 w 18"/>
              <a:gd name="T45" fmla="*/ 9 h 10"/>
              <a:gd name="T46" fmla="*/ 2 w 18"/>
              <a:gd name="T47" fmla="*/ 9 h 10"/>
              <a:gd name="T48" fmla="*/ 3 w 18"/>
              <a:gd name="T49" fmla="*/ 9 h 10"/>
              <a:gd name="T50" fmla="*/ 4 w 18"/>
              <a:gd name="T51" fmla="*/ 10 h 10"/>
              <a:gd name="T52" fmla="*/ 5 w 18"/>
              <a:gd name="T53" fmla="*/ 10 h 10"/>
              <a:gd name="T54" fmla="*/ 6 w 18"/>
              <a:gd name="T55" fmla="*/ 10 h 10"/>
              <a:gd name="T56" fmla="*/ 7 w 18"/>
              <a:gd name="T57" fmla="*/ 10 h 10"/>
              <a:gd name="T58" fmla="*/ 7 w 18"/>
              <a:gd name="T59" fmla="*/ 9 h 10"/>
              <a:gd name="T60" fmla="*/ 9 w 18"/>
              <a:gd name="T61" fmla="*/ 9 h 10"/>
              <a:gd name="T62" fmla="*/ 9 w 18"/>
              <a:gd name="T63" fmla="*/ 9 h 10"/>
              <a:gd name="T64" fmla="*/ 10 w 18"/>
              <a:gd name="T65" fmla="*/ 10 h 10"/>
              <a:gd name="T66" fmla="*/ 11 w 18"/>
              <a:gd name="T67" fmla="*/ 10 h 10"/>
              <a:gd name="T68" fmla="*/ 12 w 18"/>
              <a:gd name="T69" fmla="*/ 10 h 10"/>
              <a:gd name="T70" fmla="*/ 13 w 18"/>
              <a:gd name="T71" fmla="*/ 9 h 10"/>
              <a:gd name="T72" fmla="*/ 14 w 18"/>
              <a:gd name="T73" fmla="*/ 9 h 10"/>
              <a:gd name="T74" fmla="*/ 15 w 18"/>
              <a:gd name="T75" fmla="*/ 9 h 10"/>
              <a:gd name="T76" fmla="*/ 16 w 18"/>
              <a:gd name="T77" fmla="*/ 9 h 10"/>
              <a:gd name="T78" fmla="*/ 16 w 18"/>
              <a:gd name="T79" fmla="*/ 10 h 10"/>
              <a:gd name="T80" fmla="*/ 17 w 18"/>
              <a:gd name="T81" fmla="*/ 10 h 10"/>
              <a:gd name="T82" fmla="*/ 18 w 18"/>
              <a:gd name="T83" fmla="*/ 9 h 10"/>
              <a:gd name="T84" fmla="*/ 18 w 18"/>
              <a:gd name="T85" fmla="*/ 9 h 10"/>
              <a:gd name="T86" fmla="*/ 18 w 18"/>
              <a:gd name="T87" fmla="*/ 8 h 10"/>
              <a:gd name="T88" fmla="*/ 18 w 18"/>
              <a:gd name="T89" fmla="*/ 7 h 10"/>
              <a:gd name="T90" fmla="*/ 18 w 18"/>
              <a:gd name="T91" fmla="*/ 6 h 10"/>
              <a:gd name="T92" fmla="*/ 17 w 18"/>
              <a:gd name="T93" fmla="*/ 6 h 10"/>
              <a:gd name="T94" fmla="*/ 16 w 18"/>
              <a:gd name="T95" fmla="*/ 5 h 10"/>
              <a:gd name="T96" fmla="*/ 16 w 18"/>
              <a:gd name="T97" fmla="*/ 5 h 10"/>
              <a:gd name="T98" fmla="*/ 15 w 18"/>
              <a:gd name="T99" fmla="*/ 4 h 10"/>
              <a:gd name="T100" fmla="*/ 16 w 18"/>
              <a:gd name="T101" fmla="*/ 4 h 10"/>
              <a:gd name="T102" fmla="*/ 16 w 18"/>
              <a:gd name="T10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 h="10">
                <a:moveTo>
                  <a:pt x="16" y="3"/>
                </a:moveTo>
                <a:cubicBezTo>
                  <a:pt x="15" y="2"/>
                  <a:pt x="15" y="2"/>
                  <a:pt x="15" y="2"/>
                </a:cubicBezTo>
                <a:cubicBezTo>
                  <a:pt x="14" y="2"/>
                  <a:pt x="14" y="2"/>
                  <a:pt x="14" y="2"/>
                </a:cubicBezTo>
                <a:cubicBezTo>
                  <a:pt x="13" y="2"/>
                  <a:pt x="13" y="2"/>
                  <a:pt x="13" y="2"/>
                </a:cubicBezTo>
                <a:cubicBezTo>
                  <a:pt x="13" y="2"/>
                  <a:pt x="12" y="2"/>
                  <a:pt x="12" y="2"/>
                </a:cubicBezTo>
                <a:cubicBezTo>
                  <a:pt x="12" y="2"/>
                  <a:pt x="12" y="2"/>
                  <a:pt x="11" y="2"/>
                </a:cubicBezTo>
                <a:cubicBezTo>
                  <a:pt x="10" y="2"/>
                  <a:pt x="10" y="2"/>
                  <a:pt x="10" y="2"/>
                </a:cubicBezTo>
                <a:cubicBezTo>
                  <a:pt x="8" y="2"/>
                  <a:pt x="8" y="2"/>
                  <a:pt x="8" y="2"/>
                </a:cubicBezTo>
                <a:cubicBezTo>
                  <a:pt x="8" y="1"/>
                  <a:pt x="8" y="1"/>
                  <a:pt x="8" y="1"/>
                </a:cubicBezTo>
                <a:cubicBezTo>
                  <a:pt x="8" y="0"/>
                  <a:pt x="8" y="0"/>
                  <a:pt x="8" y="0"/>
                </a:cubicBezTo>
                <a:cubicBezTo>
                  <a:pt x="7" y="0"/>
                  <a:pt x="7" y="0"/>
                  <a:pt x="7" y="0"/>
                </a:cubicBezTo>
                <a:cubicBezTo>
                  <a:pt x="6" y="0"/>
                  <a:pt x="6" y="0"/>
                  <a:pt x="6" y="0"/>
                </a:cubicBezTo>
                <a:cubicBezTo>
                  <a:pt x="5" y="1"/>
                  <a:pt x="5" y="1"/>
                  <a:pt x="5" y="1"/>
                </a:cubicBezTo>
                <a:cubicBezTo>
                  <a:pt x="4" y="2"/>
                  <a:pt x="4" y="2"/>
                  <a:pt x="4" y="2"/>
                </a:cubicBezTo>
                <a:cubicBezTo>
                  <a:pt x="3" y="2"/>
                  <a:pt x="3" y="2"/>
                  <a:pt x="3" y="2"/>
                </a:cubicBezTo>
                <a:cubicBezTo>
                  <a:pt x="2" y="3"/>
                  <a:pt x="2" y="3"/>
                  <a:pt x="2" y="3"/>
                </a:cubicBezTo>
                <a:cubicBezTo>
                  <a:pt x="1" y="4"/>
                  <a:pt x="1" y="4"/>
                  <a:pt x="1" y="4"/>
                </a:cubicBezTo>
                <a:cubicBezTo>
                  <a:pt x="0" y="5"/>
                  <a:pt x="0" y="5"/>
                  <a:pt x="0" y="5"/>
                </a:cubicBezTo>
                <a:cubicBezTo>
                  <a:pt x="0" y="6"/>
                  <a:pt x="0" y="6"/>
                  <a:pt x="0" y="6"/>
                </a:cubicBezTo>
                <a:cubicBezTo>
                  <a:pt x="0" y="7"/>
                  <a:pt x="0" y="7"/>
                  <a:pt x="0" y="7"/>
                </a:cubicBezTo>
                <a:cubicBezTo>
                  <a:pt x="0" y="8"/>
                  <a:pt x="0" y="8"/>
                  <a:pt x="0" y="8"/>
                </a:cubicBezTo>
                <a:cubicBezTo>
                  <a:pt x="0" y="8"/>
                  <a:pt x="0" y="8"/>
                  <a:pt x="0" y="8"/>
                </a:cubicBezTo>
                <a:cubicBezTo>
                  <a:pt x="1" y="9"/>
                  <a:pt x="1" y="9"/>
                  <a:pt x="1" y="9"/>
                </a:cubicBezTo>
                <a:cubicBezTo>
                  <a:pt x="2" y="9"/>
                  <a:pt x="2" y="9"/>
                  <a:pt x="2" y="9"/>
                </a:cubicBezTo>
                <a:cubicBezTo>
                  <a:pt x="2" y="9"/>
                  <a:pt x="3" y="9"/>
                  <a:pt x="3" y="9"/>
                </a:cubicBezTo>
                <a:cubicBezTo>
                  <a:pt x="3" y="9"/>
                  <a:pt x="4" y="10"/>
                  <a:pt x="4" y="10"/>
                </a:cubicBezTo>
                <a:cubicBezTo>
                  <a:pt x="5" y="10"/>
                  <a:pt x="5" y="10"/>
                  <a:pt x="5" y="10"/>
                </a:cubicBezTo>
                <a:cubicBezTo>
                  <a:pt x="6" y="10"/>
                  <a:pt x="6" y="10"/>
                  <a:pt x="6" y="10"/>
                </a:cubicBezTo>
                <a:cubicBezTo>
                  <a:pt x="7" y="10"/>
                  <a:pt x="7" y="10"/>
                  <a:pt x="7" y="10"/>
                </a:cubicBezTo>
                <a:cubicBezTo>
                  <a:pt x="7" y="9"/>
                  <a:pt x="7" y="9"/>
                  <a:pt x="7" y="9"/>
                </a:cubicBezTo>
                <a:cubicBezTo>
                  <a:pt x="9" y="9"/>
                  <a:pt x="9" y="9"/>
                  <a:pt x="9" y="9"/>
                </a:cubicBezTo>
                <a:cubicBezTo>
                  <a:pt x="9" y="9"/>
                  <a:pt x="9" y="9"/>
                  <a:pt x="9" y="9"/>
                </a:cubicBezTo>
                <a:cubicBezTo>
                  <a:pt x="9" y="10"/>
                  <a:pt x="10" y="10"/>
                  <a:pt x="10" y="10"/>
                </a:cubicBezTo>
                <a:cubicBezTo>
                  <a:pt x="11" y="10"/>
                  <a:pt x="11" y="10"/>
                  <a:pt x="11" y="10"/>
                </a:cubicBezTo>
                <a:cubicBezTo>
                  <a:pt x="12" y="10"/>
                  <a:pt x="12" y="10"/>
                  <a:pt x="12" y="10"/>
                </a:cubicBezTo>
                <a:cubicBezTo>
                  <a:pt x="13" y="9"/>
                  <a:pt x="13" y="9"/>
                  <a:pt x="13" y="9"/>
                </a:cubicBezTo>
                <a:cubicBezTo>
                  <a:pt x="14" y="9"/>
                  <a:pt x="14" y="9"/>
                  <a:pt x="14" y="9"/>
                </a:cubicBezTo>
                <a:cubicBezTo>
                  <a:pt x="15" y="9"/>
                  <a:pt x="15" y="9"/>
                  <a:pt x="15" y="9"/>
                </a:cubicBezTo>
                <a:cubicBezTo>
                  <a:pt x="16" y="9"/>
                  <a:pt x="16" y="9"/>
                  <a:pt x="16" y="9"/>
                </a:cubicBezTo>
                <a:cubicBezTo>
                  <a:pt x="16" y="10"/>
                  <a:pt x="16" y="10"/>
                  <a:pt x="16" y="10"/>
                </a:cubicBezTo>
                <a:cubicBezTo>
                  <a:pt x="17" y="10"/>
                  <a:pt x="17" y="10"/>
                  <a:pt x="17" y="10"/>
                </a:cubicBezTo>
                <a:cubicBezTo>
                  <a:pt x="18" y="9"/>
                  <a:pt x="18" y="9"/>
                  <a:pt x="18" y="9"/>
                </a:cubicBezTo>
                <a:cubicBezTo>
                  <a:pt x="18" y="9"/>
                  <a:pt x="18" y="9"/>
                  <a:pt x="18" y="9"/>
                </a:cubicBezTo>
                <a:cubicBezTo>
                  <a:pt x="18" y="8"/>
                  <a:pt x="18" y="8"/>
                  <a:pt x="18" y="8"/>
                </a:cubicBezTo>
                <a:cubicBezTo>
                  <a:pt x="18" y="7"/>
                  <a:pt x="18" y="7"/>
                  <a:pt x="18" y="7"/>
                </a:cubicBezTo>
                <a:cubicBezTo>
                  <a:pt x="18" y="6"/>
                  <a:pt x="18" y="6"/>
                  <a:pt x="18" y="6"/>
                </a:cubicBezTo>
                <a:cubicBezTo>
                  <a:pt x="17" y="6"/>
                  <a:pt x="17" y="6"/>
                  <a:pt x="17" y="6"/>
                </a:cubicBezTo>
                <a:cubicBezTo>
                  <a:pt x="16" y="5"/>
                  <a:pt x="16" y="5"/>
                  <a:pt x="16" y="5"/>
                </a:cubicBezTo>
                <a:cubicBezTo>
                  <a:pt x="16" y="5"/>
                  <a:pt x="16" y="5"/>
                  <a:pt x="16" y="5"/>
                </a:cubicBezTo>
                <a:cubicBezTo>
                  <a:pt x="15" y="4"/>
                  <a:pt x="15" y="4"/>
                  <a:pt x="15" y="4"/>
                </a:cubicBezTo>
                <a:cubicBezTo>
                  <a:pt x="16" y="4"/>
                  <a:pt x="16" y="4"/>
                  <a:pt x="16" y="4"/>
                </a:cubicBezTo>
                <a:lnTo>
                  <a:pt x="16" y="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6" name="Freeform 42">
            <a:extLst>
              <a:ext uri="{FF2B5EF4-FFF2-40B4-BE49-F238E27FC236}">
                <a16:creationId xmlns:a16="http://schemas.microsoft.com/office/drawing/2014/main" id="{1DA81DC5-F7F8-452C-81A3-2B07B0D2332A}"/>
              </a:ext>
            </a:extLst>
          </p:cNvPr>
          <p:cNvSpPr>
            <a:spLocks/>
          </p:cNvSpPr>
          <p:nvPr userDrawn="1"/>
        </p:nvSpPr>
        <p:spPr bwMode="auto">
          <a:xfrm>
            <a:off x="6466285" y="3751264"/>
            <a:ext cx="238125" cy="176213"/>
          </a:xfrm>
          <a:custGeom>
            <a:avLst/>
            <a:gdLst>
              <a:gd name="T0" fmla="*/ 25 w 200"/>
              <a:gd name="T1" fmla="*/ 8 h 111"/>
              <a:gd name="T2" fmla="*/ 29 w 200"/>
              <a:gd name="T3" fmla="*/ 8 h 111"/>
              <a:gd name="T4" fmla="*/ 29 w 200"/>
              <a:gd name="T5" fmla="*/ 0 h 111"/>
              <a:gd name="T6" fmla="*/ 38 w 200"/>
              <a:gd name="T7" fmla="*/ 0 h 111"/>
              <a:gd name="T8" fmla="*/ 46 w 200"/>
              <a:gd name="T9" fmla="*/ 0 h 111"/>
              <a:gd name="T10" fmla="*/ 51 w 200"/>
              <a:gd name="T11" fmla="*/ 4 h 111"/>
              <a:gd name="T12" fmla="*/ 59 w 200"/>
              <a:gd name="T13" fmla="*/ 13 h 111"/>
              <a:gd name="T14" fmla="*/ 68 w 200"/>
              <a:gd name="T15" fmla="*/ 22 h 111"/>
              <a:gd name="T16" fmla="*/ 76 w 200"/>
              <a:gd name="T17" fmla="*/ 26 h 111"/>
              <a:gd name="T18" fmla="*/ 89 w 200"/>
              <a:gd name="T19" fmla="*/ 31 h 111"/>
              <a:gd name="T20" fmla="*/ 97 w 200"/>
              <a:gd name="T21" fmla="*/ 35 h 111"/>
              <a:gd name="T22" fmla="*/ 102 w 200"/>
              <a:gd name="T23" fmla="*/ 44 h 111"/>
              <a:gd name="T24" fmla="*/ 110 w 200"/>
              <a:gd name="T25" fmla="*/ 48 h 111"/>
              <a:gd name="T26" fmla="*/ 123 w 200"/>
              <a:gd name="T27" fmla="*/ 53 h 111"/>
              <a:gd name="T28" fmla="*/ 127 w 200"/>
              <a:gd name="T29" fmla="*/ 57 h 111"/>
              <a:gd name="T30" fmla="*/ 136 w 200"/>
              <a:gd name="T31" fmla="*/ 57 h 111"/>
              <a:gd name="T32" fmla="*/ 140 w 200"/>
              <a:gd name="T33" fmla="*/ 57 h 111"/>
              <a:gd name="T34" fmla="*/ 144 w 200"/>
              <a:gd name="T35" fmla="*/ 66 h 111"/>
              <a:gd name="T36" fmla="*/ 149 w 200"/>
              <a:gd name="T37" fmla="*/ 66 h 111"/>
              <a:gd name="T38" fmla="*/ 157 w 200"/>
              <a:gd name="T39" fmla="*/ 66 h 111"/>
              <a:gd name="T40" fmla="*/ 161 w 200"/>
              <a:gd name="T41" fmla="*/ 66 h 111"/>
              <a:gd name="T42" fmla="*/ 170 w 200"/>
              <a:gd name="T43" fmla="*/ 66 h 111"/>
              <a:gd name="T44" fmla="*/ 183 w 200"/>
              <a:gd name="T45" fmla="*/ 71 h 111"/>
              <a:gd name="T46" fmla="*/ 195 w 200"/>
              <a:gd name="T47" fmla="*/ 71 h 111"/>
              <a:gd name="T48" fmla="*/ 195 w 200"/>
              <a:gd name="T49" fmla="*/ 84 h 111"/>
              <a:gd name="T50" fmla="*/ 200 w 200"/>
              <a:gd name="T51" fmla="*/ 93 h 111"/>
              <a:gd name="T52" fmla="*/ 200 w 200"/>
              <a:gd name="T53" fmla="*/ 106 h 111"/>
              <a:gd name="T54" fmla="*/ 183 w 200"/>
              <a:gd name="T55" fmla="*/ 111 h 111"/>
              <a:gd name="T56" fmla="*/ 170 w 200"/>
              <a:gd name="T57" fmla="*/ 106 h 111"/>
              <a:gd name="T58" fmla="*/ 153 w 200"/>
              <a:gd name="T59" fmla="*/ 106 h 111"/>
              <a:gd name="T60" fmla="*/ 140 w 200"/>
              <a:gd name="T61" fmla="*/ 106 h 111"/>
              <a:gd name="T62" fmla="*/ 127 w 200"/>
              <a:gd name="T63" fmla="*/ 97 h 111"/>
              <a:gd name="T64" fmla="*/ 114 w 200"/>
              <a:gd name="T65" fmla="*/ 93 h 111"/>
              <a:gd name="T66" fmla="*/ 106 w 200"/>
              <a:gd name="T67" fmla="*/ 84 h 111"/>
              <a:gd name="T68" fmla="*/ 93 w 200"/>
              <a:gd name="T69" fmla="*/ 79 h 111"/>
              <a:gd name="T70" fmla="*/ 85 w 200"/>
              <a:gd name="T71" fmla="*/ 79 h 111"/>
              <a:gd name="T72" fmla="*/ 68 w 200"/>
              <a:gd name="T73" fmla="*/ 79 h 111"/>
              <a:gd name="T74" fmla="*/ 63 w 200"/>
              <a:gd name="T75" fmla="*/ 75 h 111"/>
              <a:gd name="T76" fmla="*/ 55 w 200"/>
              <a:gd name="T77" fmla="*/ 71 h 111"/>
              <a:gd name="T78" fmla="*/ 42 w 200"/>
              <a:gd name="T79" fmla="*/ 66 h 111"/>
              <a:gd name="T80" fmla="*/ 29 w 200"/>
              <a:gd name="T81" fmla="*/ 62 h 111"/>
              <a:gd name="T82" fmla="*/ 21 w 200"/>
              <a:gd name="T83" fmla="*/ 48 h 111"/>
              <a:gd name="T84" fmla="*/ 8 w 200"/>
              <a:gd name="T85" fmla="*/ 48 h 111"/>
              <a:gd name="T86" fmla="*/ 0 w 200"/>
              <a:gd name="T87" fmla="*/ 35 h 111"/>
              <a:gd name="T88" fmla="*/ 4 w 200"/>
              <a:gd name="T89" fmla="*/ 22 h 111"/>
              <a:gd name="T90" fmla="*/ 12 w 200"/>
              <a:gd name="T91" fmla="*/ 13 h 111"/>
              <a:gd name="T92" fmla="*/ 17 w 200"/>
              <a:gd name="T93"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 h="111">
                <a:moveTo>
                  <a:pt x="17" y="0"/>
                </a:moveTo>
                <a:lnTo>
                  <a:pt x="25" y="8"/>
                </a:lnTo>
                <a:lnTo>
                  <a:pt x="25" y="8"/>
                </a:lnTo>
                <a:lnTo>
                  <a:pt x="29" y="8"/>
                </a:lnTo>
                <a:lnTo>
                  <a:pt x="29" y="4"/>
                </a:lnTo>
                <a:lnTo>
                  <a:pt x="29" y="0"/>
                </a:lnTo>
                <a:lnTo>
                  <a:pt x="34" y="0"/>
                </a:lnTo>
                <a:lnTo>
                  <a:pt x="38" y="0"/>
                </a:lnTo>
                <a:lnTo>
                  <a:pt x="42" y="0"/>
                </a:lnTo>
                <a:lnTo>
                  <a:pt x="46" y="0"/>
                </a:lnTo>
                <a:lnTo>
                  <a:pt x="46" y="4"/>
                </a:lnTo>
                <a:lnTo>
                  <a:pt x="51" y="4"/>
                </a:lnTo>
                <a:lnTo>
                  <a:pt x="55" y="8"/>
                </a:lnTo>
                <a:lnTo>
                  <a:pt x="59" y="13"/>
                </a:lnTo>
                <a:lnTo>
                  <a:pt x="63" y="17"/>
                </a:lnTo>
                <a:lnTo>
                  <a:pt x="68" y="22"/>
                </a:lnTo>
                <a:lnTo>
                  <a:pt x="76" y="22"/>
                </a:lnTo>
                <a:lnTo>
                  <a:pt x="76" y="26"/>
                </a:lnTo>
                <a:lnTo>
                  <a:pt x="80" y="31"/>
                </a:lnTo>
                <a:lnTo>
                  <a:pt x="89" y="31"/>
                </a:lnTo>
                <a:lnTo>
                  <a:pt x="93" y="31"/>
                </a:lnTo>
                <a:lnTo>
                  <a:pt x="97" y="35"/>
                </a:lnTo>
                <a:lnTo>
                  <a:pt x="102" y="39"/>
                </a:lnTo>
                <a:lnTo>
                  <a:pt x="102" y="44"/>
                </a:lnTo>
                <a:lnTo>
                  <a:pt x="110" y="44"/>
                </a:lnTo>
                <a:lnTo>
                  <a:pt x="110" y="48"/>
                </a:lnTo>
                <a:lnTo>
                  <a:pt x="119" y="48"/>
                </a:lnTo>
                <a:lnTo>
                  <a:pt x="123" y="53"/>
                </a:lnTo>
                <a:lnTo>
                  <a:pt x="123" y="57"/>
                </a:lnTo>
                <a:lnTo>
                  <a:pt x="127" y="57"/>
                </a:lnTo>
                <a:lnTo>
                  <a:pt x="132" y="57"/>
                </a:lnTo>
                <a:lnTo>
                  <a:pt x="136" y="57"/>
                </a:lnTo>
                <a:lnTo>
                  <a:pt x="136" y="57"/>
                </a:lnTo>
                <a:lnTo>
                  <a:pt x="140" y="57"/>
                </a:lnTo>
                <a:lnTo>
                  <a:pt x="144" y="66"/>
                </a:lnTo>
                <a:lnTo>
                  <a:pt x="144" y="66"/>
                </a:lnTo>
                <a:lnTo>
                  <a:pt x="149" y="66"/>
                </a:lnTo>
                <a:lnTo>
                  <a:pt x="149" y="66"/>
                </a:lnTo>
                <a:lnTo>
                  <a:pt x="153" y="66"/>
                </a:lnTo>
                <a:lnTo>
                  <a:pt x="157" y="66"/>
                </a:lnTo>
                <a:lnTo>
                  <a:pt x="157" y="66"/>
                </a:lnTo>
                <a:lnTo>
                  <a:pt x="161" y="66"/>
                </a:lnTo>
                <a:lnTo>
                  <a:pt x="166" y="66"/>
                </a:lnTo>
                <a:lnTo>
                  <a:pt x="170" y="66"/>
                </a:lnTo>
                <a:lnTo>
                  <a:pt x="174" y="71"/>
                </a:lnTo>
                <a:lnTo>
                  <a:pt x="183" y="71"/>
                </a:lnTo>
                <a:lnTo>
                  <a:pt x="191" y="71"/>
                </a:lnTo>
                <a:lnTo>
                  <a:pt x="195" y="71"/>
                </a:lnTo>
                <a:lnTo>
                  <a:pt x="195" y="75"/>
                </a:lnTo>
                <a:lnTo>
                  <a:pt x="195" y="84"/>
                </a:lnTo>
                <a:lnTo>
                  <a:pt x="195" y="88"/>
                </a:lnTo>
                <a:lnTo>
                  <a:pt x="200" y="93"/>
                </a:lnTo>
                <a:lnTo>
                  <a:pt x="200" y="102"/>
                </a:lnTo>
                <a:lnTo>
                  <a:pt x="200" y="106"/>
                </a:lnTo>
                <a:lnTo>
                  <a:pt x="195" y="111"/>
                </a:lnTo>
                <a:lnTo>
                  <a:pt x="183" y="111"/>
                </a:lnTo>
                <a:lnTo>
                  <a:pt x="174" y="111"/>
                </a:lnTo>
                <a:lnTo>
                  <a:pt x="170" y="106"/>
                </a:lnTo>
                <a:lnTo>
                  <a:pt x="161" y="106"/>
                </a:lnTo>
                <a:lnTo>
                  <a:pt x="153" y="106"/>
                </a:lnTo>
                <a:lnTo>
                  <a:pt x="144" y="106"/>
                </a:lnTo>
                <a:lnTo>
                  <a:pt x="140" y="106"/>
                </a:lnTo>
                <a:lnTo>
                  <a:pt x="136" y="102"/>
                </a:lnTo>
                <a:lnTo>
                  <a:pt x="127" y="97"/>
                </a:lnTo>
                <a:lnTo>
                  <a:pt x="119" y="97"/>
                </a:lnTo>
                <a:lnTo>
                  <a:pt x="114" y="93"/>
                </a:lnTo>
                <a:lnTo>
                  <a:pt x="110" y="88"/>
                </a:lnTo>
                <a:lnTo>
                  <a:pt x="106" y="84"/>
                </a:lnTo>
                <a:lnTo>
                  <a:pt x="102" y="79"/>
                </a:lnTo>
                <a:lnTo>
                  <a:pt x="93" y="79"/>
                </a:lnTo>
                <a:lnTo>
                  <a:pt x="89" y="84"/>
                </a:lnTo>
                <a:lnTo>
                  <a:pt x="85" y="79"/>
                </a:lnTo>
                <a:lnTo>
                  <a:pt x="76" y="79"/>
                </a:lnTo>
                <a:lnTo>
                  <a:pt x="68" y="79"/>
                </a:lnTo>
                <a:lnTo>
                  <a:pt x="63" y="79"/>
                </a:lnTo>
                <a:lnTo>
                  <a:pt x="63" y="75"/>
                </a:lnTo>
                <a:lnTo>
                  <a:pt x="55" y="75"/>
                </a:lnTo>
                <a:lnTo>
                  <a:pt x="55" y="71"/>
                </a:lnTo>
                <a:lnTo>
                  <a:pt x="46" y="66"/>
                </a:lnTo>
                <a:lnTo>
                  <a:pt x="42" y="66"/>
                </a:lnTo>
                <a:lnTo>
                  <a:pt x="34" y="66"/>
                </a:lnTo>
                <a:lnTo>
                  <a:pt x="29" y="62"/>
                </a:lnTo>
                <a:lnTo>
                  <a:pt x="25" y="53"/>
                </a:lnTo>
                <a:lnTo>
                  <a:pt x="21" y="48"/>
                </a:lnTo>
                <a:lnTo>
                  <a:pt x="12" y="48"/>
                </a:lnTo>
                <a:lnTo>
                  <a:pt x="8" y="48"/>
                </a:lnTo>
                <a:lnTo>
                  <a:pt x="0" y="39"/>
                </a:lnTo>
                <a:lnTo>
                  <a:pt x="0" y="35"/>
                </a:lnTo>
                <a:lnTo>
                  <a:pt x="4" y="31"/>
                </a:lnTo>
                <a:lnTo>
                  <a:pt x="4" y="22"/>
                </a:lnTo>
                <a:lnTo>
                  <a:pt x="8" y="17"/>
                </a:lnTo>
                <a:lnTo>
                  <a:pt x="12" y="13"/>
                </a:lnTo>
                <a:lnTo>
                  <a:pt x="17" y="13"/>
                </a:lnTo>
                <a:lnTo>
                  <a:pt x="17" y="4"/>
                </a:lnTo>
                <a:lnTo>
                  <a:pt x="17"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7" name="Freeform 43">
            <a:extLst>
              <a:ext uri="{FF2B5EF4-FFF2-40B4-BE49-F238E27FC236}">
                <a16:creationId xmlns:a16="http://schemas.microsoft.com/office/drawing/2014/main" id="{9733E0B8-AD61-43B1-8836-F76090E4D4EB}"/>
              </a:ext>
            </a:extLst>
          </p:cNvPr>
          <p:cNvSpPr>
            <a:spLocks/>
          </p:cNvSpPr>
          <p:nvPr userDrawn="1"/>
        </p:nvSpPr>
        <p:spPr bwMode="auto">
          <a:xfrm>
            <a:off x="6399610" y="3497263"/>
            <a:ext cx="71438" cy="90488"/>
          </a:xfrm>
          <a:custGeom>
            <a:avLst/>
            <a:gdLst>
              <a:gd name="T0" fmla="*/ 7 w 14"/>
              <a:gd name="T1" fmla="*/ 13 h 13"/>
              <a:gd name="T2" fmla="*/ 6 w 14"/>
              <a:gd name="T3" fmla="*/ 12 h 13"/>
              <a:gd name="T4" fmla="*/ 6 w 14"/>
              <a:gd name="T5" fmla="*/ 11 h 13"/>
              <a:gd name="T6" fmla="*/ 5 w 14"/>
              <a:gd name="T7" fmla="*/ 9 h 13"/>
              <a:gd name="T8" fmla="*/ 2 w 14"/>
              <a:gd name="T9" fmla="*/ 8 h 13"/>
              <a:gd name="T10" fmla="*/ 2 w 14"/>
              <a:gd name="T11" fmla="*/ 6 h 13"/>
              <a:gd name="T12" fmla="*/ 1 w 14"/>
              <a:gd name="T13" fmla="*/ 5 h 13"/>
              <a:gd name="T14" fmla="*/ 0 w 14"/>
              <a:gd name="T15" fmla="*/ 4 h 13"/>
              <a:gd name="T16" fmla="*/ 1 w 14"/>
              <a:gd name="T17" fmla="*/ 3 h 13"/>
              <a:gd name="T18" fmla="*/ 2 w 14"/>
              <a:gd name="T19" fmla="*/ 2 h 13"/>
              <a:gd name="T20" fmla="*/ 3 w 14"/>
              <a:gd name="T21" fmla="*/ 2 h 13"/>
              <a:gd name="T22" fmla="*/ 4 w 14"/>
              <a:gd name="T23" fmla="*/ 1 h 13"/>
              <a:gd name="T24" fmla="*/ 5 w 14"/>
              <a:gd name="T25" fmla="*/ 1 h 13"/>
              <a:gd name="T26" fmla="*/ 7 w 14"/>
              <a:gd name="T27" fmla="*/ 0 h 13"/>
              <a:gd name="T28" fmla="*/ 8 w 14"/>
              <a:gd name="T29" fmla="*/ 0 h 13"/>
              <a:gd name="T30" fmla="*/ 9 w 14"/>
              <a:gd name="T31" fmla="*/ 0 h 13"/>
              <a:gd name="T32" fmla="*/ 10 w 14"/>
              <a:gd name="T33" fmla="*/ 1 h 13"/>
              <a:gd name="T34" fmla="*/ 11 w 14"/>
              <a:gd name="T35" fmla="*/ 2 h 13"/>
              <a:gd name="T36" fmla="*/ 12 w 14"/>
              <a:gd name="T37" fmla="*/ 3 h 13"/>
              <a:gd name="T38" fmla="*/ 13 w 14"/>
              <a:gd name="T39" fmla="*/ 3 h 13"/>
              <a:gd name="T40" fmla="*/ 14 w 14"/>
              <a:gd name="T41" fmla="*/ 3 h 13"/>
              <a:gd name="T42" fmla="*/ 14 w 14"/>
              <a:gd name="T43" fmla="*/ 3 h 13"/>
              <a:gd name="T44" fmla="*/ 14 w 14"/>
              <a:gd name="T45" fmla="*/ 3 h 13"/>
              <a:gd name="T46" fmla="*/ 14 w 14"/>
              <a:gd name="T47" fmla="*/ 5 h 13"/>
              <a:gd name="T48" fmla="*/ 13 w 14"/>
              <a:gd name="T49" fmla="*/ 5 h 13"/>
              <a:gd name="T50" fmla="*/ 13 w 14"/>
              <a:gd name="T51" fmla="*/ 6 h 13"/>
              <a:gd name="T52" fmla="*/ 13 w 14"/>
              <a:gd name="T53" fmla="*/ 7 h 13"/>
              <a:gd name="T54" fmla="*/ 13 w 14"/>
              <a:gd name="T55" fmla="*/ 8 h 13"/>
              <a:gd name="T56" fmla="*/ 12 w 14"/>
              <a:gd name="T57" fmla="*/ 8 h 13"/>
              <a:gd name="T58" fmla="*/ 12 w 14"/>
              <a:gd name="T59" fmla="*/ 9 h 13"/>
              <a:gd name="T60" fmla="*/ 11 w 14"/>
              <a:gd name="T61" fmla="*/ 9 h 13"/>
              <a:gd name="T62" fmla="*/ 11 w 14"/>
              <a:gd name="T63" fmla="*/ 10 h 13"/>
              <a:gd name="T64" fmla="*/ 10 w 14"/>
              <a:gd name="T65" fmla="*/ 10 h 13"/>
              <a:gd name="T66" fmla="*/ 10 w 14"/>
              <a:gd name="T67" fmla="*/ 11 h 13"/>
              <a:gd name="T68" fmla="*/ 10 w 14"/>
              <a:gd name="T69" fmla="*/ 12 h 13"/>
              <a:gd name="T70" fmla="*/ 9 w 14"/>
              <a:gd name="T71" fmla="*/ 13 h 13"/>
              <a:gd name="T72" fmla="*/ 8 w 14"/>
              <a:gd name="T73" fmla="*/ 13 h 13"/>
              <a:gd name="T74" fmla="*/ 7 w 14"/>
              <a:gd name="T7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13">
                <a:moveTo>
                  <a:pt x="7" y="13"/>
                </a:moveTo>
                <a:cubicBezTo>
                  <a:pt x="7" y="13"/>
                  <a:pt x="6" y="12"/>
                  <a:pt x="6" y="12"/>
                </a:cubicBezTo>
                <a:cubicBezTo>
                  <a:pt x="6" y="12"/>
                  <a:pt x="6" y="11"/>
                  <a:pt x="6" y="11"/>
                </a:cubicBezTo>
                <a:cubicBezTo>
                  <a:pt x="6" y="11"/>
                  <a:pt x="6" y="9"/>
                  <a:pt x="5" y="9"/>
                </a:cubicBezTo>
                <a:cubicBezTo>
                  <a:pt x="4" y="9"/>
                  <a:pt x="2" y="8"/>
                  <a:pt x="2" y="8"/>
                </a:cubicBezTo>
                <a:cubicBezTo>
                  <a:pt x="2" y="6"/>
                  <a:pt x="2" y="6"/>
                  <a:pt x="2" y="6"/>
                </a:cubicBezTo>
                <a:cubicBezTo>
                  <a:pt x="1" y="5"/>
                  <a:pt x="1" y="5"/>
                  <a:pt x="1" y="5"/>
                </a:cubicBezTo>
                <a:cubicBezTo>
                  <a:pt x="0" y="4"/>
                  <a:pt x="0" y="4"/>
                  <a:pt x="0" y="4"/>
                </a:cubicBezTo>
                <a:cubicBezTo>
                  <a:pt x="1" y="3"/>
                  <a:pt x="1" y="3"/>
                  <a:pt x="1" y="3"/>
                </a:cubicBezTo>
                <a:cubicBezTo>
                  <a:pt x="2" y="2"/>
                  <a:pt x="2" y="2"/>
                  <a:pt x="2" y="2"/>
                </a:cubicBezTo>
                <a:cubicBezTo>
                  <a:pt x="3" y="2"/>
                  <a:pt x="3" y="2"/>
                  <a:pt x="3" y="2"/>
                </a:cubicBezTo>
                <a:cubicBezTo>
                  <a:pt x="4" y="1"/>
                  <a:pt x="4" y="1"/>
                  <a:pt x="4" y="1"/>
                </a:cubicBezTo>
                <a:cubicBezTo>
                  <a:pt x="5" y="1"/>
                  <a:pt x="5" y="1"/>
                  <a:pt x="5" y="1"/>
                </a:cubicBezTo>
                <a:cubicBezTo>
                  <a:pt x="7" y="0"/>
                  <a:pt x="7" y="0"/>
                  <a:pt x="7" y="0"/>
                </a:cubicBezTo>
                <a:cubicBezTo>
                  <a:pt x="8" y="0"/>
                  <a:pt x="8" y="0"/>
                  <a:pt x="8" y="0"/>
                </a:cubicBezTo>
                <a:cubicBezTo>
                  <a:pt x="9" y="0"/>
                  <a:pt x="9" y="0"/>
                  <a:pt x="9" y="0"/>
                </a:cubicBezTo>
                <a:cubicBezTo>
                  <a:pt x="10" y="1"/>
                  <a:pt x="10" y="1"/>
                  <a:pt x="10" y="1"/>
                </a:cubicBezTo>
                <a:cubicBezTo>
                  <a:pt x="11" y="2"/>
                  <a:pt x="11" y="2"/>
                  <a:pt x="11" y="2"/>
                </a:cubicBezTo>
                <a:cubicBezTo>
                  <a:pt x="12" y="3"/>
                  <a:pt x="12" y="3"/>
                  <a:pt x="12" y="3"/>
                </a:cubicBezTo>
                <a:cubicBezTo>
                  <a:pt x="13" y="3"/>
                  <a:pt x="13" y="3"/>
                  <a:pt x="13" y="3"/>
                </a:cubicBezTo>
                <a:cubicBezTo>
                  <a:pt x="14" y="3"/>
                  <a:pt x="14" y="3"/>
                  <a:pt x="14" y="3"/>
                </a:cubicBezTo>
                <a:cubicBezTo>
                  <a:pt x="14" y="3"/>
                  <a:pt x="14" y="3"/>
                  <a:pt x="14" y="3"/>
                </a:cubicBezTo>
                <a:cubicBezTo>
                  <a:pt x="14" y="3"/>
                  <a:pt x="14" y="3"/>
                  <a:pt x="14" y="3"/>
                </a:cubicBezTo>
                <a:cubicBezTo>
                  <a:pt x="14" y="5"/>
                  <a:pt x="14" y="5"/>
                  <a:pt x="14" y="5"/>
                </a:cubicBezTo>
                <a:cubicBezTo>
                  <a:pt x="13" y="5"/>
                  <a:pt x="13" y="5"/>
                  <a:pt x="13" y="5"/>
                </a:cubicBezTo>
                <a:cubicBezTo>
                  <a:pt x="13" y="6"/>
                  <a:pt x="13" y="6"/>
                  <a:pt x="13" y="6"/>
                </a:cubicBezTo>
                <a:cubicBezTo>
                  <a:pt x="13" y="7"/>
                  <a:pt x="13" y="7"/>
                  <a:pt x="13" y="7"/>
                </a:cubicBezTo>
                <a:cubicBezTo>
                  <a:pt x="13" y="8"/>
                  <a:pt x="13" y="8"/>
                  <a:pt x="13" y="8"/>
                </a:cubicBezTo>
                <a:cubicBezTo>
                  <a:pt x="12" y="8"/>
                  <a:pt x="12" y="8"/>
                  <a:pt x="12" y="8"/>
                </a:cubicBezTo>
                <a:cubicBezTo>
                  <a:pt x="12" y="9"/>
                  <a:pt x="12" y="9"/>
                  <a:pt x="12" y="9"/>
                </a:cubicBezTo>
                <a:cubicBezTo>
                  <a:pt x="11" y="9"/>
                  <a:pt x="11" y="9"/>
                  <a:pt x="11" y="9"/>
                </a:cubicBezTo>
                <a:cubicBezTo>
                  <a:pt x="11" y="10"/>
                  <a:pt x="11" y="10"/>
                  <a:pt x="11" y="10"/>
                </a:cubicBezTo>
                <a:cubicBezTo>
                  <a:pt x="10" y="10"/>
                  <a:pt x="10" y="10"/>
                  <a:pt x="10" y="10"/>
                </a:cubicBezTo>
                <a:cubicBezTo>
                  <a:pt x="10" y="11"/>
                  <a:pt x="10" y="11"/>
                  <a:pt x="10" y="11"/>
                </a:cubicBezTo>
                <a:cubicBezTo>
                  <a:pt x="10" y="12"/>
                  <a:pt x="10" y="12"/>
                  <a:pt x="10" y="12"/>
                </a:cubicBezTo>
                <a:cubicBezTo>
                  <a:pt x="9" y="13"/>
                  <a:pt x="9" y="13"/>
                  <a:pt x="9" y="13"/>
                </a:cubicBezTo>
                <a:cubicBezTo>
                  <a:pt x="8" y="13"/>
                  <a:pt x="8" y="13"/>
                  <a:pt x="8" y="13"/>
                </a:cubicBezTo>
                <a:lnTo>
                  <a:pt x="7" y="1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8" name="Freeform 44">
            <a:extLst>
              <a:ext uri="{FF2B5EF4-FFF2-40B4-BE49-F238E27FC236}">
                <a16:creationId xmlns:a16="http://schemas.microsoft.com/office/drawing/2014/main" id="{7FD571F0-6D86-4D34-94F3-600EDB084202}"/>
              </a:ext>
            </a:extLst>
          </p:cNvPr>
          <p:cNvSpPr>
            <a:spLocks/>
          </p:cNvSpPr>
          <p:nvPr userDrawn="1"/>
        </p:nvSpPr>
        <p:spPr bwMode="auto">
          <a:xfrm>
            <a:off x="6684169" y="2686051"/>
            <a:ext cx="947738" cy="536575"/>
          </a:xfrm>
          <a:custGeom>
            <a:avLst/>
            <a:gdLst>
              <a:gd name="T0" fmla="*/ 133 w 187"/>
              <a:gd name="T1" fmla="*/ 68 h 76"/>
              <a:gd name="T2" fmla="*/ 141 w 187"/>
              <a:gd name="T3" fmla="*/ 62 h 76"/>
              <a:gd name="T4" fmla="*/ 138 w 187"/>
              <a:gd name="T5" fmla="*/ 56 h 76"/>
              <a:gd name="T6" fmla="*/ 144 w 187"/>
              <a:gd name="T7" fmla="*/ 52 h 76"/>
              <a:gd name="T8" fmla="*/ 154 w 187"/>
              <a:gd name="T9" fmla="*/ 53 h 76"/>
              <a:gd name="T10" fmla="*/ 167 w 187"/>
              <a:gd name="T11" fmla="*/ 47 h 76"/>
              <a:gd name="T12" fmla="*/ 174 w 187"/>
              <a:gd name="T13" fmla="*/ 41 h 76"/>
              <a:gd name="T14" fmla="*/ 181 w 187"/>
              <a:gd name="T15" fmla="*/ 40 h 76"/>
              <a:gd name="T16" fmla="*/ 187 w 187"/>
              <a:gd name="T17" fmla="*/ 40 h 76"/>
              <a:gd name="T18" fmla="*/ 182 w 187"/>
              <a:gd name="T19" fmla="*/ 33 h 76"/>
              <a:gd name="T20" fmla="*/ 177 w 187"/>
              <a:gd name="T21" fmla="*/ 30 h 76"/>
              <a:gd name="T22" fmla="*/ 171 w 187"/>
              <a:gd name="T23" fmla="*/ 32 h 76"/>
              <a:gd name="T24" fmla="*/ 163 w 187"/>
              <a:gd name="T25" fmla="*/ 32 h 76"/>
              <a:gd name="T26" fmla="*/ 164 w 187"/>
              <a:gd name="T27" fmla="*/ 28 h 76"/>
              <a:gd name="T28" fmla="*/ 169 w 187"/>
              <a:gd name="T29" fmla="*/ 18 h 76"/>
              <a:gd name="T30" fmla="*/ 160 w 187"/>
              <a:gd name="T31" fmla="*/ 16 h 76"/>
              <a:gd name="T32" fmla="*/ 151 w 187"/>
              <a:gd name="T33" fmla="*/ 16 h 76"/>
              <a:gd name="T34" fmla="*/ 141 w 187"/>
              <a:gd name="T35" fmla="*/ 20 h 76"/>
              <a:gd name="T36" fmla="*/ 134 w 187"/>
              <a:gd name="T37" fmla="*/ 21 h 76"/>
              <a:gd name="T38" fmla="*/ 123 w 187"/>
              <a:gd name="T39" fmla="*/ 21 h 76"/>
              <a:gd name="T40" fmla="*/ 118 w 187"/>
              <a:gd name="T41" fmla="*/ 16 h 76"/>
              <a:gd name="T42" fmla="*/ 110 w 187"/>
              <a:gd name="T43" fmla="*/ 13 h 76"/>
              <a:gd name="T44" fmla="*/ 102 w 187"/>
              <a:gd name="T45" fmla="*/ 12 h 76"/>
              <a:gd name="T46" fmla="*/ 89 w 187"/>
              <a:gd name="T47" fmla="*/ 13 h 76"/>
              <a:gd name="T48" fmla="*/ 81 w 187"/>
              <a:gd name="T49" fmla="*/ 4 h 76"/>
              <a:gd name="T50" fmla="*/ 69 w 187"/>
              <a:gd name="T51" fmla="*/ 0 h 76"/>
              <a:gd name="T52" fmla="*/ 62 w 187"/>
              <a:gd name="T53" fmla="*/ 4 h 76"/>
              <a:gd name="T54" fmla="*/ 61 w 187"/>
              <a:gd name="T55" fmla="*/ 9 h 76"/>
              <a:gd name="T56" fmla="*/ 60 w 187"/>
              <a:gd name="T57" fmla="*/ 16 h 76"/>
              <a:gd name="T58" fmla="*/ 55 w 187"/>
              <a:gd name="T59" fmla="*/ 17 h 76"/>
              <a:gd name="T60" fmla="*/ 47 w 187"/>
              <a:gd name="T61" fmla="*/ 17 h 76"/>
              <a:gd name="T62" fmla="*/ 39 w 187"/>
              <a:gd name="T63" fmla="*/ 12 h 76"/>
              <a:gd name="T64" fmla="*/ 32 w 187"/>
              <a:gd name="T65" fmla="*/ 11 h 76"/>
              <a:gd name="T66" fmla="*/ 26 w 187"/>
              <a:gd name="T67" fmla="*/ 10 h 76"/>
              <a:gd name="T68" fmla="*/ 19 w 187"/>
              <a:gd name="T69" fmla="*/ 13 h 76"/>
              <a:gd name="T70" fmla="*/ 12 w 187"/>
              <a:gd name="T71" fmla="*/ 17 h 76"/>
              <a:gd name="T72" fmla="*/ 9 w 187"/>
              <a:gd name="T73" fmla="*/ 19 h 76"/>
              <a:gd name="T74" fmla="*/ 2 w 187"/>
              <a:gd name="T75" fmla="*/ 20 h 76"/>
              <a:gd name="T76" fmla="*/ 2 w 187"/>
              <a:gd name="T77" fmla="*/ 25 h 76"/>
              <a:gd name="T78" fmla="*/ 9 w 187"/>
              <a:gd name="T79" fmla="*/ 31 h 76"/>
              <a:gd name="T80" fmla="*/ 15 w 187"/>
              <a:gd name="T81" fmla="*/ 32 h 76"/>
              <a:gd name="T82" fmla="*/ 19 w 187"/>
              <a:gd name="T83" fmla="*/ 43 h 76"/>
              <a:gd name="T84" fmla="*/ 18 w 187"/>
              <a:gd name="T85" fmla="*/ 48 h 76"/>
              <a:gd name="T86" fmla="*/ 32 w 187"/>
              <a:gd name="T87" fmla="*/ 52 h 76"/>
              <a:gd name="T88" fmla="*/ 39 w 187"/>
              <a:gd name="T89" fmla="*/ 56 h 76"/>
              <a:gd name="T90" fmla="*/ 48 w 187"/>
              <a:gd name="T91" fmla="*/ 65 h 76"/>
              <a:gd name="T92" fmla="*/ 56 w 187"/>
              <a:gd name="T93" fmla="*/ 68 h 76"/>
              <a:gd name="T94" fmla="*/ 70 w 187"/>
              <a:gd name="T95" fmla="*/ 70 h 76"/>
              <a:gd name="T96" fmla="*/ 78 w 187"/>
              <a:gd name="T97" fmla="*/ 70 h 76"/>
              <a:gd name="T98" fmla="*/ 87 w 187"/>
              <a:gd name="T99" fmla="*/ 73 h 76"/>
              <a:gd name="T100" fmla="*/ 99 w 187"/>
              <a:gd name="T101" fmla="*/ 75 h 76"/>
              <a:gd name="T102" fmla="*/ 108 w 187"/>
              <a:gd name="T103" fmla="*/ 73 h 76"/>
              <a:gd name="T104" fmla="*/ 122 w 187"/>
              <a:gd name="T105" fmla="*/ 7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 h="76">
                <a:moveTo>
                  <a:pt x="127" y="71"/>
                </a:moveTo>
                <a:cubicBezTo>
                  <a:pt x="128" y="70"/>
                  <a:pt x="128" y="70"/>
                  <a:pt x="128" y="70"/>
                </a:cubicBezTo>
                <a:cubicBezTo>
                  <a:pt x="130" y="69"/>
                  <a:pt x="130" y="69"/>
                  <a:pt x="130" y="69"/>
                </a:cubicBezTo>
                <a:cubicBezTo>
                  <a:pt x="133" y="68"/>
                  <a:pt x="133" y="68"/>
                  <a:pt x="133" y="68"/>
                </a:cubicBezTo>
                <a:cubicBezTo>
                  <a:pt x="135" y="66"/>
                  <a:pt x="135" y="66"/>
                  <a:pt x="135" y="66"/>
                </a:cubicBezTo>
                <a:cubicBezTo>
                  <a:pt x="136" y="65"/>
                  <a:pt x="136" y="65"/>
                  <a:pt x="136" y="65"/>
                </a:cubicBezTo>
                <a:cubicBezTo>
                  <a:pt x="138" y="63"/>
                  <a:pt x="138" y="63"/>
                  <a:pt x="138" y="63"/>
                </a:cubicBezTo>
                <a:cubicBezTo>
                  <a:pt x="141" y="62"/>
                  <a:pt x="141" y="62"/>
                  <a:pt x="141" y="62"/>
                </a:cubicBezTo>
                <a:cubicBezTo>
                  <a:pt x="141" y="61"/>
                  <a:pt x="141" y="61"/>
                  <a:pt x="141" y="61"/>
                </a:cubicBezTo>
                <a:cubicBezTo>
                  <a:pt x="140" y="59"/>
                  <a:pt x="140" y="59"/>
                  <a:pt x="140" y="59"/>
                </a:cubicBezTo>
                <a:cubicBezTo>
                  <a:pt x="139" y="58"/>
                  <a:pt x="139" y="58"/>
                  <a:pt x="139" y="58"/>
                </a:cubicBezTo>
                <a:cubicBezTo>
                  <a:pt x="138" y="56"/>
                  <a:pt x="138" y="56"/>
                  <a:pt x="138" y="56"/>
                </a:cubicBezTo>
                <a:cubicBezTo>
                  <a:pt x="139" y="54"/>
                  <a:pt x="139" y="54"/>
                  <a:pt x="139" y="54"/>
                </a:cubicBezTo>
                <a:cubicBezTo>
                  <a:pt x="140" y="53"/>
                  <a:pt x="140" y="53"/>
                  <a:pt x="140" y="53"/>
                </a:cubicBezTo>
                <a:cubicBezTo>
                  <a:pt x="142" y="52"/>
                  <a:pt x="142" y="52"/>
                  <a:pt x="142" y="52"/>
                </a:cubicBezTo>
                <a:cubicBezTo>
                  <a:pt x="144" y="52"/>
                  <a:pt x="144" y="52"/>
                  <a:pt x="144" y="52"/>
                </a:cubicBezTo>
                <a:cubicBezTo>
                  <a:pt x="146" y="53"/>
                  <a:pt x="146" y="53"/>
                  <a:pt x="146" y="53"/>
                </a:cubicBezTo>
                <a:cubicBezTo>
                  <a:pt x="148" y="54"/>
                  <a:pt x="148" y="54"/>
                  <a:pt x="148" y="54"/>
                </a:cubicBezTo>
                <a:cubicBezTo>
                  <a:pt x="151" y="54"/>
                  <a:pt x="151" y="54"/>
                  <a:pt x="151" y="54"/>
                </a:cubicBezTo>
                <a:cubicBezTo>
                  <a:pt x="154" y="53"/>
                  <a:pt x="154" y="53"/>
                  <a:pt x="154" y="53"/>
                </a:cubicBezTo>
                <a:cubicBezTo>
                  <a:pt x="155" y="51"/>
                  <a:pt x="155" y="51"/>
                  <a:pt x="155" y="51"/>
                </a:cubicBezTo>
                <a:cubicBezTo>
                  <a:pt x="158" y="49"/>
                  <a:pt x="158" y="49"/>
                  <a:pt x="158" y="49"/>
                </a:cubicBezTo>
                <a:cubicBezTo>
                  <a:pt x="163" y="49"/>
                  <a:pt x="163" y="49"/>
                  <a:pt x="163" y="49"/>
                </a:cubicBezTo>
                <a:cubicBezTo>
                  <a:pt x="163" y="49"/>
                  <a:pt x="167" y="47"/>
                  <a:pt x="167" y="47"/>
                </a:cubicBezTo>
                <a:cubicBezTo>
                  <a:pt x="167" y="46"/>
                  <a:pt x="167" y="46"/>
                  <a:pt x="167" y="46"/>
                </a:cubicBezTo>
                <a:cubicBezTo>
                  <a:pt x="169" y="43"/>
                  <a:pt x="169" y="43"/>
                  <a:pt x="169" y="43"/>
                </a:cubicBezTo>
                <a:cubicBezTo>
                  <a:pt x="172" y="42"/>
                  <a:pt x="172" y="42"/>
                  <a:pt x="172" y="42"/>
                </a:cubicBezTo>
                <a:cubicBezTo>
                  <a:pt x="174" y="41"/>
                  <a:pt x="174" y="41"/>
                  <a:pt x="174" y="41"/>
                </a:cubicBezTo>
                <a:cubicBezTo>
                  <a:pt x="175" y="42"/>
                  <a:pt x="175" y="42"/>
                  <a:pt x="175" y="42"/>
                </a:cubicBezTo>
                <a:cubicBezTo>
                  <a:pt x="177" y="40"/>
                  <a:pt x="177" y="40"/>
                  <a:pt x="177" y="40"/>
                </a:cubicBezTo>
                <a:cubicBezTo>
                  <a:pt x="179" y="40"/>
                  <a:pt x="179" y="40"/>
                  <a:pt x="179" y="40"/>
                </a:cubicBezTo>
                <a:cubicBezTo>
                  <a:pt x="181" y="40"/>
                  <a:pt x="181" y="40"/>
                  <a:pt x="181" y="40"/>
                </a:cubicBezTo>
                <a:cubicBezTo>
                  <a:pt x="183" y="40"/>
                  <a:pt x="183" y="40"/>
                  <a:pt x="183" y="40"/>
                </a:cubicBezTo>
                <a:cubicBezTo>
                  <a:pt x="185" y="41"/>
                  <a:pt x="185" y="41"/>
                  <a:pt x="185" y="41"/>
                </a:cubicBezTo>
                <a:cubicBezTo>
                  <a:pt x="187" y="41"/>
                  <a:pt x="187" y="41"/>
                  <a:pt x="187" y="41"/>
                </a:cubicBezTo>
                <a:cubicBezTo>
                  <a:pt x="187" y="40"/>
                  <a:pt x="187" y="40"/>
                  <a:pt x="187" y="40"/>
                </a:cubicBezTo>
                <a:cubicBezTo>
                  <a:pt x="186" y="37"/>
                  <a:pt x="186" y="37"/>
                  <a:pt x="186" y="37"/>
                </a:cubicBezTo>
                <a:cubicBezTo>
                  <a:pt x="185" y="36"/>
                  <a:pt x="185" y="36"/>
                  <a:pt x="185" y="36"/>
                </a:cubicBezTo>
                <a:cubicBezTo>
                  <a:pt x="184" y="35"/>
                  <a:pt x="184" y="35"/>
                  <a:pt x="184" y="35"/>
                </a:cubicBezTo>
                <a:cubicBezTo>
                  <a:pt x="182" y="33"/>
                  <a:pt x="182" y="33"/>
                  <a:pt x="182" y="33"/>
                </a:cubicBezTo>
                <a:cubicBezTo>
                  <a:pt x="181" y="32"/>
                  <a:pt x="181" y="32"/>
                  <a:pt x="181" y="32"/>
                </a:cubicBezTo>
                <a:cubicBezTo>
                  <a:pt x="180" y="31"/>
                  <a:pt x="180" y="31"/>
                  <a:pt x="180" y="31"/>
                </a:cubicBezTo>
                <a:cubicBezTo>
                  <a:pt x="179" y="30"/>
                  <a:pt x="179" y="30"/>
                  <a:pt x="179" y="30"/>
                </a:cubicBezTo>
                <a:cubicBezTo>
                  <a:pt x="177" y="30"/>
                  <a:pt x="177" y="30"/>
                  <a:pt x="177" y="30"/>
                </a:cubicBezTo>
                <a:cubicBezTo>
                  <a:pt x="175" y="30"/>
                  <a:pt x="175" y="30"/>
                  <a:pt x="175" y="30"/>
                </a:cubicBezTo>
                <a:cubicBezTo>
                  <a:pt x="174" y="32"/>
                  <a:pt x="174" y="32"/>
                  <a:pt x="174" y="32"/>
                </a:cubicBezTo>
                <a:cubicBezTo>
                  <a:pt x="173" y="33"/>
                  <a:pt x="173" y="33"/>
                  <a:pt x="173" y="33"/>
                </a:cubicBezTo>
                <a:cubicBezTo>
                  <a:pt x="171" y="32"/>
                  <a:pt x="171" y="32"/>
                  <a:pt x="171" y="32"/>
                </a:cubicBezTo>
                <a:cubicBezTo>
                  <a:pt x="170" y="32"/>
                  <a:pt x="170" y="32"/>
                  <a:pt x="170" y="32"/>
                </a:cubicBezTo>
                <a:cubicBezTo>
                  <a:pt x="168" y="32"/>
                  <a:pt x="168" y="32"/>
                  <a:pt x="168" y="32"/>
                </a:cubicBezTo>
                <a:cubicBezTo>
                  <a:pt x="165" y="32"/>
                  <a:pt x="165" y="32"/>
                  <a:pt x="165" y="32"/>
                </a:cubicBezTo>
                <a:cubicBezTo>
                  <a:pt x="163" y="32"/>
                  <a:pt x="163" y="32"/>
                  <a:pt x="163" y="32"/>
                </a:cubicBezTo>
                <a:cubicBezTo>
                  <a:pt x="163" y="31"/>
                  <a:pt x="163" y="31"/>
                  <a:pt x="163" y="31"/>
                </a:cubicBezTo>
                <a:cubicBezTo>
                  <a:pt x="163" y="30"/>
                  <a:pt x="163" y="30"/>
                  <a:pt x="163" y="30"/>
                </a:cubicBezTo>
                <a:cubicBezTo>
                  <a:pt x="163" y="29"/>
                  <a:pt x="163" y="29"/>
                  <a:pt x="163" y="29"/>
                </a:cubicBezTo>
                <a:cubicBezTo>
                  <a:pt x="164" y="28"/>
                  <a:pt x="164" y="28"/>
                  <a:pt x="164" y="28"/>
                </a:cubicBezTo>
                <a:cubicBezTo>
                  <a:pt x="164" y="27"/>
                  <a:pt x="164" y="27"/>
                  <a:pt x="164" y="27"/>
                </a:cubicBezTo>
                <a:cubicBezTo>
                  <a:pt x="167" y="19"/>
                  <a:pt x="167" y="19"/>
                  <a:pt x="167" y="19"/>
                </a:cubicBezTo>
                <a:cubicBezTo>
                  <a:pt x="168" y="18"/>
                  <a:pt x="168" y="18"/>
                  <a:pt x="168" y="18"/>
                </a:cubicBezTo>
                <a:cubicBezTo>
                  <a:pt x="169" y="18"/>
                  <a:pt x="169" y="18"/>
                  <a:pt x="169" y="18"/>
                </a:cubicBezTo>
                <a:cubicBezTo>
                  <a:pt x="169" y="17"/>
                  <a:pt x="168" y="16"/>
                  <a:pt x="167" y="16"/>
                </a:cubicBezTo>
                <a:cubicBezTo>
                  <a:pt x="165" y="16"/>
                  <a:pt x="165" y="16"/>
                  <a:pt x="165" y="16"/>
                </a:cubicBezTo>
                <a:cubicBezTo>
                  <a:pt x="163" y="17"/>
                  <a:pt x="163" y="17"/>
                  <a:pt x="163" y="17"/>
                </a:cubicBezTo>
                <a:cubicBezTo>
                  <a:pt x="160" y="16"/>
                  <a:pt x="160" y="16"/>
                  <a:pt x="160" y="16"/>
                </a:cubicBezTo>
                <a:cubicBezTo>
                  <a:pt x="158" y="14"/>
                  <a:pt x="158" y="14"/>
                  <a:pt x="158" y="14"/>
                </a:cubicBezTo>
                <a:cubicBezTo>
                  <a:pt x="155" y="14"/>
                  <a:pt x="155" y="14"/>
                  <a:pt x="155" y="14"/>
                </a:cubicBezTo>
                <a:cubicBezTo>
                  <a:pt x="153" y="14"/>
                  <a:pt x="153" y="14"/>
                  <a:pt x="153" y="14"/>
                </a:cubicBezTo>
                <a:cubicBezTo>
                  <a:pt x="151" y="16"/>
                  <a:pt x="151" y="16"/>
                  <a:pt x="151" y="16"/>
                </a:cubicBezTo>
                <a:cubicBezTo>
                  <a:pt x="151" y="16"/>
                  <a:pt x="150" y="18"/>
                  <a:pt x="149" y="18"/>
                </a:cubicBezTo>
                <a:cubicBezTo>
                  <a:pt x="148" y="18"/>
                  <a:pt x="147" y="19"/>
                  <a:pt x="147" y="19"/>
                </a:cubicBezTo>
                <a:cubicBezTo>
                  <a:pt x="145" y="19"/>
                  <a:pt x="145" y="19"/>
                  <a:pt x="145" y="19"/>
                </a:cubicBezTo>
                <a:cubicBezTo>
                  <a:pt x="141" y="20"/>
                  <a:pt x="141" y="20"/>
                  <a:pt x="141" y="20"/>
                </a:cubicBezTo>
                <a:cubicBezTo>
                  <a:pt x="138" y="20"/>
                  <a:pt x="138" y="20"/>
                  <a:pt x="138" y="20"/>
                </a:cubicBezTo>
                <a:cubicBezTo>
                  <a:pt x="137" y="21"/>
                  <a:pt x="137" y="21"/>
                  <a:pt x="137" y="21"/>
                </a:cubicBezTo>
                <a:cubicBezTo>
                  <a:pt x="134" y="22"/>
                  <a:pt x="134" y="22"/>
                  <a:pt x="134" y="22"/>
                </a:cubicBezTo>
                <a:cubicBezTo>
                  <a:pt x="134" y="21"/>
                  <a:pt x="134" y="21"/>
                  <a:pt x="134" y="21"/>
                </a:cubicBezTo>
                <a:cubicBezTo>
                  <a:pt x="132" y="21"/>
                  <a:pt x="132" y="21"/>
                  <a:pt x="132" y="21"/>
                </a:cubicBezTo>
                <a:cubicBezTo>
                  <a:pt x="128" y="21"/>
                  <a:pt x="128" y="21"/>
                  <a:pt x="128" y="21"/>
                </a:cubicBezTo>
                <a:cubicBezTo>
                  <a:pt x="127" y="21"/>
                  <a:pt x="127" y="21"/>
                  <a:pt x="127" y="21"/>
                </a:cubicBezTo>
                <a:cubicBezTo>
                  <a:pt x="123" y="21"/>
                  <a:pt x="123" y="21"/>
                  <a:pt x="123" y="21"/>
                </a:cubicBezTo>
                <a:cubicBezTo>
                  <a:pt x="122" y="21"/>
                  <a:pt x="121" y="20"/>
                  <a:pt x="121" y="20"/>
                </a:cubicBezTo>
                <a:cubicBezTo>
                  <a:pt x="120" y="19"/>
                  <a:pt x="120" y="19"/>
                  <a:pt x="120" y="19"/>
                </a:cubicBezTo>
                <a:cubicBezTo>
                  <a:pt x="118" y="17"/>
                  <a:pt x="118" y="17"/>
                  <a:pt x="118" y="17"/>
                </a:cubicBezTo>
                <a:cubicBezTo>
                  <a:pt x="118" y="16"/>
                  <a:pt x="118" y="16"/>
                  <a:pt x="118" y="16"/>
                </a:cubicBezTo>
                <a:cubicBezTo>
                  <a:pt x="116" y="16"/>
                  <a:pt x="116" y="16"/>
                  <a:pt x="116" y="16"/>
                </a:cubicBezTo>
                <a:cubicBezTo>
                  <a:pt x="114" y="15"/>
                  <a:pt x="114" y="15"/>
                  <a:pt x="114" y="15"/>
                </a:cubicBezTo>
                <a:cubicBezTo>
                  <a:pt x="112" y="13"/>
                  <a:pt x="112" y="13"/>
                  <a:pt x="112" y="13"/>
                </a:cubicBezTo>
                <a:cubicBezTo>
                  <a:pt x="110" y="13"/>
                  <a:pt x="110" y="13"/>
                  <a:pt x="110" y="13"/>
                </a:cubicBezTo>
                <a:cubicBezTo>
                  <a:pt x="108" y="13"/>
                  <a:pt x="108" y="13"/>
                  <a:pt x="108" y="13"/>
                </a:cubicBezTo>
                <a:cubicBezTo>
                  <a:pt x="106" y="13"/>
                  <a:pt x="106" y="13"/>
                  <a:pt x="106" y="13"/>
                </a:cubicBezTo>
                <a:cubicBezTo>
                  <a:pt x="105" y="13"/>
                  <a:pt x="104" y="12"/>
                  <a:pt x="104" y="12"/>
                </a:cubicBezTo>
                <a:cubicBezTo>
                  <a:pt x="102" y="12"/>
                  <a:pt x="102" y="12"/>
                  <a:pt x="102" y="12"/>
                </a:cubicBezTo>
                <a:cubicBezTo>
                  <a:pt x="98" y="13"/>
                  <a:pt x="98" y="13"/>
                  <a:pt x="98" y="13"/>
                </a:cubicBezTo>
                <a:cubicBezTo>
                  <a:pt x="97" y="14"/>
                  <a:pt x="97" y="14"/>
                  <a:pt x="97" y="14"/>
                </a:cubicBezTo>
                <a:cubicBezTo>
                  <a:pt x="92" y="14"/>
                  <a:pt x="92" y="14"/>
                  <a:pt x="92" y="14"/>
                </a:cubicBezTo>
                <a:cubicBezTo>
                  <a:pt x="89" y="13"/>
                  <a:pt x="89" y="13"/>
                  <a:pt x="89" y="13"/>
                </a:cubicBezTo>
                <a:cubicBezTo>
                  <a:pt x="87" y="11"/>
                  <a:pt x="87" y="11"/>
                  <a:pt x="87" y="11"/>
                </a:cubicBezTo>
                <a:cubicBezTo>
                  <a:pt x="85" y="9"/>
                  <a:pt x="85" y="9"/>
                  <a:pt x="85" y="9"/>
                </a:cubicBezTo>
                <a:cubicBezTo>
                  <a:pt x="85" y="6"/>
                  <a:pt x="85" y="6"/>
                  <a:pt x="85" y="6"/>
                </a:cubicBezTo>
                <a:cubicBezTo>
                  <a:pt x="81" y="4"/>
                  <a:pt x="81" y="4"/>
                  <a:pt x="81" y="4"/>
                </a:cubicBezTo>
                <a:cubicBezTo>
                  <a:pt x="79" y="4"/>
                  <a:pt x="79" y="4"/>
                  <a:pt x="79" y="4"/>
                </a:cubicBezTo>
                <a:cubicBezTo>
                  <a:pt x="75" y="2"/>
                  <a:pt x="75" y="2"/>
                  <a:pt x="75" y="2"/>
                </a:cubicBezTo>
                <a:cubicBezTo>
                  <a:pt x="71" y="2"/>
                  <a:pt x="71" y="2"/>
                  <a:pt x="71" y="2"/>
                </a:cubicBezTo>
                <a:cubicBezTo>
                  <a:pt x="69" y="0"/>
                  <a:pt x="69" y="0"/>
                  <a:pt x="69" y="0"/>
                </a:cubicBezTo>
                <a:cubicBezTo>
                  <a:pt x="66" y="0"/>
                  <a:pt x="66" y="0"/>
                  <a:pt x="66" y="0"/>
                </a:cubicBezTo>
                <a:cubicBezTo>
                  <a:pt x="64" y="2"/>
                  <a:pt x="64" y="2"/>
                  <a:pt x="64" y="2"/>
                </a:cubicBezTo>
                <a:cubicBezTo>
                  <a:pt x="62" y="2"/>
                  <a:pt x="62" y="2"/>
                  <a:pt x="62" y="2"/>
                </a:cubicBezTo>
                <a:cubicBezTo>
                  <a:pt x="62" y="4"/>
                  <a:pt x="62" y="4"/>
                  <a:pt x="62" y="4"/>
                </a:cubicBezTo>
                <a:cubicBezTo>
                  <a:pt x="61" y="4"/>
                  <a:pt x="61" y="4"/>
                  <a:pt x="61" y="4"/>
                </a:cubicBezTo>
                <a:cubicBezTo>
                  <a:pt x="60" y="6"/>
                  <a:pt x="60" y="6"/>
                  <a:pt x="60" y="6"/>
                </a:cubicBezTo>
                <a:cubicBezTo>
                  <a:pt x="60" y="8"/>
                  <a:pt x="60" y="8"/>
                  <a:pt x="60" y="8"/>
                </a:cubicBezTo>
                <a:cubicBezTo>
                  <a:pt x="61" y="9"/>
                  <a:pt x="61" y="9"/>
                  <a:pt x="61" y="9"/>
                </a:cubicBezTo>
                <a:cubicBezTo>
                  <a:pt x="62" y="12"/>
                  <a:pt x="62" y="12"/>
                  <a:pt x="62" y="12"/>
                </a:cubicBezTo>
                <a:cubicBezTo>
                  <a:pt x="62" y="13"/>
                  <a:pt x="62" y="13"/>
                  <a:pt x="62" y="13"/>
                </a:cubicBezTo>
                <a:cubicBezTo>
                  <a:pt x="61" y="15"/>
                  <a:pt x="61" y="15"/>
                  <a:pt x="61" y="15"/>
                </a:cubicBezTo>
                <a:cubicBezTo>
                  <a:pt x="60" y="16"/>
                  <a:pt x="60" y="16"/>
                  <a:pt x="60" y="16"/>
                </a:cubicBezTo>
                <a:cubicBezTo>
                  <a:pt x="59" y="16"/>
                  <a:pt x="59" y="16"/>
                  <a:pt x="59" y="16"/>
                </a:cubicBezTo>
                <a:cubicBezTo>
                  <a:pt x="58" y="16"/>
                  <a:pt x="58" y="16"/>
                  <a:pt x="58" y="16"/>
                </a:cubicBezTo>
                <a:cubicBezTo>
                  <a:pt x="56" y="18"/>
                  <a:pt x="56" y="18"/>
                  <a:pt x="56" y="18"/>
                </a:cubicBezTo>
                <a:cubicBezTo>
                  <a:pt x="55" y="17"/>
                  <a:pt x="55" y="17"/>
                  <a:pt x="55" y="17"/>
                </a:cubicBezTo>
                <a:cubicBezTo>
                  <a:pt x="53" y="17"/>
                  <a:pt x="53" y="17"/>
                  <a:pt x="53" y="17"/>
                </a:cubicBezTo>
                <a:cubicBezTo>
                  <a:pt x="51" y="17"/>
                  <a:pt x="51" y="17"/>
                  <a:pt x="51" y="17"/>
                </a:cubicBezTo>
                <a:cubicBezTo>
                  <a:pt x="49" y="17"/>
                  <a:pt x="49" y="17"/>
                  <a:pt x="49" y="17"/>
                </a:cubicBezTo>
                <a:cubicBezTo>
                  <a:pt x="47" y="17"/>
                  <a:pt x="47" y="17"/>
                  <a:pt x="47" y="17"/>
                </a:cubicBezTo>
                <a:cubicBezTo>
                  <a:pt x="46" y="16"/>
                  <a:pt x="46" y="16"/>
                  <a:pt x="46" y="16"/>
                </a:cubicBezTo>
                <a:cubicBezTo>
                  <a:pt x="44" y="16"/>
                  <a:pt x="44" y="16"/>
                  <a:pt x="44" y="16"/>
                </a:cubicBezTo>
                <a:cubicBezTo>
                  <a:pt x="41" y="16"/>
                  <a:pt x="41" y="16"/>
                  <a:pt x="41" y="16"/>
                </a:cubicBezTo>
                <a:cubicBezTo>
                  <a:pt x="39" y="12"/>
                  <a:pt x="39" y="12"/>
                  <a:pt x="39" y="12"/>
                </a:cubicBezTo>
                <a:cubicBezTo>
                  <a:pt x="38" y="11"/>
                  <a:pt x="38" y="11"/>
                  <a:pt x="38" y="11"/>
                </a:cubicBezTo>
                <a:cubicBezTo>
                  <a:pt x="36" y="11"/>
                  <a:pt x="36" y="11"/>
                  <a:pt x="36" y="11"/>
                </a:cubicBezTo>
                <a:cubicBezTo>
                  <a:pt x="35" y="11"/>
                  <a:pt x="35" y="11"/>
                  <a:pt x="35" y="11"/>
                </a:cubicBezTo>
                <a:cubicBezTo>
                  <a:pt x="32" y="11"/>
                  <a:pt x="32" y="11"/>
                  <a:pt x="32" y="11"/>
                </a:cubicBezTo>
                <a:cubicBezTo>
                  <a:pt x="31" y="10"/>
                  <a:pt x="31" y="10"/>
                  <a:pt x="31" y="10"/>
                </a:cubicBezTo>
                <a:cubicBezTo>
                  <a:pt x="29" y="10"/>
                  <a:pt x="29" y="10"/>
                  <a:pt x="29" y="10"/>
                </a:cubicBezTo>
                <a:cubicBezTo>
                  <a:pt x="27" y="9"/>
                  <a:pt x="27" y="9"/>
                  <a:pt x="27" y="9"/>
                </a:cubicBezTo>
                <a:cubicBezTo>
                  <a:pt x="26" y="10"/>
                  <a:pt x="26" y="10"/>
                  <a:pt x="26" y="10"/>
                </a:cubicBezTo>
                <a:cubicBezTo>
                  <a:pt x="24" y="10"/>
                  <a:pt x="24" y="10"/>
                  <a:pt x="24" y="10"/>
                </a:cubicBezTo>
                <a:cubicBezTo>
                  <a:pt x="22" y="12"/>
                  <a:pt x="22" y="12"/>
                  <a:pt x="22" y="12"/>
                </a:cubicBezTo>
                <a:cubicBezTo>
                  <a:pt x="20" y="12"/>
                  <a:pt x="20" y="12"/>
                  <a:pt x="20" y="12"/>
                </a:cubicBezTo>
                <a:cubicBezTo>
                  <a:pt x="19" y="13"/>
                  <a:pt x="19" y="13"/>
                  <a:pt x="19" y="13"/>
                </a:cubicBezTo>
                <a:cubicBezTo>
                  <a:pt x="17" y="15"/>
                  <a:pt x="17" y="15"/>
                  <a:pt x="17" y="15"/>
                </a:cubicBezTo>
                <a:cubicBezTo>
                  <a:pt x="16" y="15"/>
                  <a:pt x="16" y="15"/>
                  <a:pt x="16" y="15"/>
                </a:cubicBezTo>
                <a:cubicBezTo>
                  <a:pt x="14" y="15"/>
                  <a:pt x="14" y="15"/>
                  <a:pt x="14" y="15"/>
                </a:cubicBezTo>
                <a:cubicBezTo>
                  <a:pt x="12" y="17"/>
                  <a:pt x="12" y="17"/>
                  <a:pt x="12" y="17"/>
                </a:cubicBezTo>
                <a:cubicBezTo>
                  <a:pt x="12" y="18"/>
                  <a:pt x="12" y="18"/>
                  <a:pt x="12" y="18"/>
                </a:cubicBezTo>
                <a:cubicBezTo>
                  <a:pt x="11" y="19"/>
                  <a:pt x="11" y="19"/>
                  <a:pt x="11" y="19"/>
                </a:cubicBezTo>
                <a:cubicBezTo>
                  <a:pt x="10" y="19"/>
                  <a:pt x="10" y="19"/>
                  <a:pt x="10" y="19"/>
                </a:cubicBezTo>
                <a:cubicBezTo>
                  <a:pt x="9" y="19"/>
                  <a:pt x="9" y="19"/>
                  <a:pt x="9" y="19"/>
                </a:cubicBezTo>
                <a:cubicBezTo>
                  <a:pt x="8" y="20"/>
                  <a:pt x="8" y="20"/>
                  <a:pt x="8" y="20"/>
                </a:cubicBezTo>
                <a:cubicBezTo>
                  <a:pt x="6" y="20"/>
                  <a:pt x="6" y="20"/>
                  <a:pt x="6" y="20"/>
                </a:cubicBezTo>
                <a:cubicBezTo>
                  <a:pt x="5" y="20"/>
                  <a:pt x="5" y="20"/>
                  <a:pt x="5" y="20"/>
                </a:cubicBezTo>
                <a:cubicBezTo>
                  <a:pt x="5" y="20"/>
                  <a:pt x="4" y="19"/>
                  <a:pt x="2" y="20"/>
                </a:cubicBezTo>
                <a:cubicBezTo>
                  <a:pt x="1" y="21"/>
                  <a:pt x="1" y="21"/>
                  <a:pt x="1" y="21"/>
                </a:cubicBezTo>
                <a:cubicBezTo>
                  <a:pt x="0" y="22"/>
                  <a:pt x="0" y="22"/>
                  <a:pt x="0" y="22"/>
                </a:cubicBezTo>
                <a:cubicBezTo>
                  <a:pt x="2" y="24"/>
                  <a:pt x="2" y="24"/>
                  <a:pt x="2" y="24"/>
                </a:cubicBezTo>
                <a:cubicBezTo>
                  <a:pt x="2" y="25"/>
                  <a:pt x="2" y="25"/>
                  <a:pt x="2" y="25"/>
                </a:cubicBezTo>
                <a:cubicBezTo>
                  <a:pt x="3" y="26"/>
                  <a:pt x="3" y="26"/>
                  <a:pt x="3" y="26"/>
                </a:cubicBezTo>
                <a:cubicBezTo>
                  <a:pt x="6" y="28"/>
                  <a:pt x="6" y="28"/>
                  <a:pt x="6" y="28"/>
                </a:cubicBezTo>
                <a:cubicBezTo>
                  <a:pt x="6" y="30"/>
                  <a:pt x="6" y="30"/>
                  <a:pt x="6" y="30"/>
                </a:cubicBezTo>
                <a:cubicBezTo>
                  <a:pt x="9" y="31"/>
                  <a:pt x="9" y="31"/>
                  <a:pt x="9" y="31"/>
                </a:cubicBezTo>
                <a:cubicBezTo>
                  <a:pt x="11" y="30"/>
                  <a:pt x="11" y="30"/>
                  <a:pt x="11" y="30"/>
                </a:cubicBezTo>
                <a:cubicBezTo>
                  <a:pt x="12" y="31"/>
                  <a:pt x="12" y="31"/>
                  <a:pt x="12" y="31"/>
                </a:cubicBezTo>
                <a:cubicBezTo>
                  <a:pt x="13" y="32"/>
                  <a:pt x="13" y="32"/>
                  <a:pt x="13" y="32"/>
                </a:cubicBezTo>
                <a:cubicBezTo>
                  <a:pt x="15" y="32"/>
                  <a:pt x="15" y="32"/>
                  <a:pt x="15" y="32"/>
                </a:cubicBezTo>
                <a:cubicBezTo>
                  <a:pt x="16" y="34"/>
                  <a:pt x="16" y="34"/>
                  <a:pt x="16" y="34"/>
                </a:cubicBezTo>
                <a:cubicBezTo>
                  <a:pt x="18" y="36"/>
                  <a:pt x="18" y="36"/>
                  <a:pt x="18" y="36"/>
                </a:cubicBezTo>
                <a:cubicBezTo>
                  <a:pt x="20" y="40"/>
                  <a:pt x="20" y="40"/>
                  <a:pt x="20" y="40"/>
                </a:cubicBezTo>
                <a:cubicBezTo>
                  <a:pt x="19" y="43"/>
                  <a:pt x="19" y="43"/>
                  <a:pt x="19" y="43"/>
                </a:cubicBezTo>
                <a:cubicBezTo>
                  <a:pt x="20" y="45"/>
                  <a:pt x="20" y="45"/>
                  <a:pt x="20" y="45"/>
                </a:cubicBezTo>
                <a:cubicBezTo>
                  <a:pt x="20" y="46"/>
                  <a:pt x="20" y="46"/>
                  <a:pt x="20" y="46"/>
                </a:cubicBezTo>
                <a:cubicBezTo>
                  <a:pt x="19" y="47"/>
                  <a:pt x="19" y="47"/>
                  <a:pt x="19" y="47"/>
                </a:cubicBezTo>
                <a:cubicBezTo>
                  <a:pt x="18" y="48"/>
                  <a:pt x="18" y="48"/>
                  <a:pt x="18" y="48"/>
                </a:cubicBezTo>
                <a:cubicBezTo>
                  <a:pt x="20" y="51"/>
                  <a:pt x="20" y="51"/>
                  <a:pt x="20" y="51"/>
                </a:cubicBezTo>
                <a:cubicBezTo>
                  <a:pt x="23" y="52"/>
                  <a:pt x="23" y="52"/>
                  <a:pt x="23" y="52"/>
                </a:cubicBezTo>
                <a:cubicBezTo>
                  <a:pt x="28" y="52"/>
                  <a:pt x="28" y="52"/>
                  <a:pt x="28" y="52"/>
                </a:cubicBezTo>
                <a:cubicBezTo>
                  <a:pt x="32" y="52"/>
                  <a:pt x="32" y="52"/>
                  <a:pt x="32" y="52"/>
                </a:cubicBezTo>
                <a:cubicBezTo>
                  <a:pt x="35" y="52"/>
                  <a:pt x="35" y="52"/>
                  <a:pt x="35" y="52"/>
                </a:cubicBezTo>
                <a:cubicBezTo>
                  <a:pt x="37" y="54"/>
                  <a:pt x="37" y="54"/>
                  <a:pt x="37" y="54"/>
                </a:cubicBezTo>
                <a:cubicBezTo>
                  <a:pt x="38" y="55"/>
                  <a:pt x="38" y="55"/>
                  <a:pt x="38" y="55"/>
                </a:cubicBezTo>
                <a:cubicBezTo>
                  <a:pt x="39" y="56"/>
                  <a:pt x="39" y="56"/>
                  <a:pt x="39" y="56"/>
                </a:cubicBezTo>
                <a:cubicBezTo>
                  <a:pt x="42" y="57"/>
                  <a:pt x="42" y="57"/>
                  <a:pt x="42" y="57"/>
                </a:cubicBezTo>
                <a:cubicBezTo>
                  <a:pt x="45" y="58"/>
                  <a:pt x="45" y="58"/>
                  <a:pt x="45" y="58"/>
                </a:cubicBezTo>
                <a:cubicBezTo>
                  <a:pt x="47" y="61"/>
                  <a:pt x="47" y="61"/>
                  <a:pt x="47" y="61"/>
                </a:cubicBezTo>
                <a:cubicBezTo>
                  <a:pt x="48" y="65"/>
                  <a:pt x="48" y="65"/>
                  <a:pt x="48" y="65"/>
                </a:cubicBezTo>
                <a:cubicBezTo>
                  <a:pt x="51" y="67"/>
                  <a:pt x="51" y="67"/>
                  <a:pt x="51" y="67"/>
                </a:cubicBezTo>
                <a:cubicBezTo>
                  <a:pt x="52" y="69"/>
                  <a:pt x="52" y="69"/>
                  <a:pt x="52" y="69"/>
                </a:cubicBezTo>
                <a:cubicBezTo>
                  <a:pt x="54" y="69"/>
                  <a:pt x="54" y="69"/>
                  <a:pt x="54" y="69"/>
                </a:cubicBezTo>
                <a:cubicBezTo>
                  <a:pt x="56" y="68"/>
                  <a:pt x="56" y="68"/>
                  <a:pt x="56" y="68"/>
                </a:cubicBezTo>
                <a:cubicBezTo>
                  <a:pt x="57" y="68"/>
                  <a:pt x="57" y="68"/>
                  <a:pt x="57" y="68"/>
                </a:cubicBezTo>
                <a:cubicBezTo>
                  <a:pt x="63" y="69"/>
                  <a:pt x="63" y="69"/>
                  <a:pt x="63" y="69"/>
                </a:cubicBezTo>
                <a:cubicBezTo>
                  <a:pt x="66" y="70"/>
                  <a:pt x="66" y="70"/>
                  <a:pt x="66" y="70"/>
                </a:cubicBezTo>
                <a:cubicBezTo>
                  <a:pt x="70" y="70"/>
                  <a:pt x="70" y="70"/>
                  <a:pt x="70" y="70"/>
                </a:cubicBezTo>
                <a:cubicBezTo>
                  <a:pt x="72" y="69"/>
                  <a:pt x="72" y="69"/>
                  <a:pt x="72" y="69"/>
                </a:cubicBezTo>
                <a:cubicBezTo>
                  <a:pt x="74" y="69"/>
                  <a:pt x="74" y="69"/>
                  <a:pt x="74" y="69"/>
                </a:cubicBezTo>
                <a:cubicBezTo>
                  <a:pt x="76" y="70"/>
                  <a:pt x="76" y="70"/>
                  <a:pt x="76" y="70"/>
                </a:cubicBezTo>
                <a:cubicBezTo>
                  <a:pt x="78" y="70"/>
                  <a:pt x="78" y="70"/>
                  <a:pt x="78" y="70"/>
                </a:cubicBezTo>
                <a:cubicBezTo>
                  <a:pt x="82" y="70"/>
                  <a:pt x="82" y="70"/>
                  <a:pt x="82" y="70"/>
                </a:cubicBezTo>
                <a:cubicBezTo>
                  <a:pt x="83" y="72"/>
                  <a:pt x="83" y="72"/>
                  <a:pt x="83" y="72"/>
                </a:cubicBezTo>
                <a:cubicBezTo>
                  <a:pt x="85" y="73"/>
                  <a:pt x="85" y="73"/>
                  <a:pt x="85" y="73"/>
                </a:cubicBezTo>
                <a:cubicBezTo>
                  <a:pt x="87" y="73"/>
                  <a:pt x="87" y="73"/>
                  <a:pt x="87" y="73"/>
                </a:cubicBezTo>
                <a:cubicBezTo>
                  <a:pt x="91" y="74"/>
                  <a:pt x="91" y="74"/>
                  <a:pt x="91" y="74"/>
                </a:cubicBezTo>
                <a:cubicBezTo>
                  <a:pt x="95" y="75"/>
                  <a:pt x="95" y="75"/>
                  <a:pt x="95" y="75"/>
                </a:cubicBezTo>
                <a:cubicBezTo>
                  <a:pt x="98" y="75"/>
                  <a:pt x="98" y="75"/>
                  <a:pt x="98" y="75"/>
                </a:cubicBezTo>
                <a:cubicBezTo>
                  <a:pt x="99" y="75"/>
                  <a:pt x="99" y="75"/>
                  <a:pt x="99" y="75"/>
                </a:cubicBezTo>
                <a:cubicBezTo>
                  <a:pt x="101" y="76"/>
                  <a:pt x="101" y="76"/>
                  <a:pt x="101" y="76"/>
                </a:cubicBezTo>
                <a:cubicBezTo>
                  <a:pt x="103" y="75"/>
                  <a:pt x="103" y="75"/>
                  <a:pt x="103" y="75"/>
                </a:cubicBezTo>
                <a:cubicBezTo>
                  <a:pt x="105" y="74"/>
                  <a:pt x="105" y="74"/>
                  <a:pt x="105" y="74"/>
                </a:cubicBezTo>
                <a:cubicBezTo>
                  <a:pt x="108" y="73"/>
                  <a:pt x="108" y="73"/>
                  <a:pt x="108" y="73"/>
                </a:cubicBezTo>
                <a:cubicBezTo>
                  <a:pt x="112" y="72"/>
                  <a:pt x="112" y="72"/>
                  <a:pt x="112" y="72"/>
                </a:cubicBezTo>
                <a:cubicBezTo>
                  <a:pt x="115" y="71"/>
                  <a:pt x="115" y="71"/>
                  <a:pt x="115" y="71"/>
                </a:cubicBezTo>
                <a:cubicBezTo>
                  <a:pt x="118" y="71"/>
                  <a:pt x="118" y="71"/>
                  <a:pt x="118" y="71"/>
                </a:cubicBezTo>
                <a:cubicBezTo>
                  <a:pt x="122" y="71"/>
                  <a:pt x="122" y="71"/>
                  <a:pt x="122" y="71"/>
                </a:cubicBezTo>
                <a:lnTo>
                  <a:pt x="127" y="71"/>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9" name="Freeform 45">
            <a:extLst>
              <a:ext uri="{FF2B5EF4-FFF2-40B4-BE49-F238E27FC236}">
                <a16:creationId xmlns:a16="http://schemas.microsoft.com/office/drawing/2014/main" id="{F4CB704D-DE73-4784-84A4-FFEF176AEA05}"/>
              </a:ext>
            </a:extLst>
          </p:cNvPr>
          <p:cNvSpPr>
            <a:spLocks/>
          </p:cNvSpPr>
          <p:nvPr userDrawn="1"/>
        </p:nvSpPr>
        <p:spPr bwMode="auto">
          <a:xfrm>
            <a:off x="6774657" y="4095750"/>
            <a:ext cx="5954" cy="20638"/>
          </a:xfrm>
          <a:custGeom>
            <a:avLst/>
            <a:gdLst>
              <a:gd name="T0" fmla="*/ 0 w 5"/>
              <a:gd name="T1" fmla="*/ 13 h 13"/>
              <a:gd name="T2" fmla="*/ 5 w 5"/>
              <a:gd name="T3" fmla="*/ 9 h 13"/>
              <a:gd name="T4" fmla="*/ 5 w 5"/>
              <a:gd name="T5" fmla="*/ 5 h 13"/>
              <a:gd name="T6" fmla="*/ 5 w 5"/>
              <a:gd name="T7" fmla="*/ 0 h 13"/>
              <a:gd name="T8" fmla="*/ 0 w 5"/>
              <a:gd name="T9" fmla="*/ 0 h 13"/>
              <a:gd name="T10" fmla="*/ 0 w 5"/>
              <a:gd name="T11" fmla="*/ 5 h 13"/>
              <a:gd name="T12" fmla="*/ 0 w 5"/>
              <a:gd name="T13" fmla="*/ 9 h 13"/>
              <a:gd name="T14" fmla="*/ 0 w 5"/>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13"/>
                </a:moveTo>
                <a:lnTo>
                  <a:pt x="5" y="9"/>
                </a:lnTo>
                <a:lnTo>
                  <a:pt x="5" y="5"/>
                </a:lnTo>
                <a:lnTo>
                  <a:pt x="5" y="0"/>
                </a:lnTo>
                <a:lnTo>
                  <a:pt x="0" y="0"/>
                </a:lnTo>
                <a:lnTo>
                  <a:pt x="0" y="5"/>
                </a:lnTo>
                <a:lnTo>
                  <a:pt x="0" y="9"/>
                </a:lnTo>
                <a:lnTo>
                  <a:pt x="0" y="1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0" name="Freeform 46">
            <a:extLst>
              <a:ext uri="{FF2B5EF4-FFF2-40B4-BE49-F238E27FC236}">
                <a16:creationId xmlns:a16="http://schemas.microsoft.com/office/drawing/2014/main" id="{45A5E0E2-5123-4589-B42D-057FA111C890}"/>
              </a:ext>
            </a:extLst>
          </p:cNvPr>
          <p:cNvSpPr>
            <a:spLocks/>
          </p:cNvSpPr>
          <p:nvPr userDrawn="1"/>
        </p:nvSpPr>
        <p:spPr bwMode="auto">
          <a:xfrm>
            <a:off x="6785372" y="4095750"/>
            <a:ext cx="4763" cy="14288"/>
          </a:xfrm>
          <a:custGeom>
            <a:avLst/>
            <a:gdLst>
              <a:gd name="T0" fmla="*/ 0 w 4"/>
              <a:gd name="T1" fmla="*/ 0 h 9"/>
              <a:gd name="T2" fmla="*/ 0 w 4"/>
              <a:gd name="T3" fmla="*/ 9 h 9"/>
              <a:gd name="T4" fmla="*/ 4 w 4"/>
              <a:gd name="T5" fmla="*/ 9 h 9"/>
              <a:gd name="T6" fmla="*/ 4 w 4"/>
              <a:gd name="T7" fmla="*/ 5 h 9"/>
              <a:gd name="T8" fmla="*/ 4 w 4"/>
              <a:gd name="T9" fmla="*/ 5 h 9"/>
              <a:gd name="T10" fmla="*/ 0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0" y="0"/>
                </a:moveTo>
                <a:lnTo>
                  <a:pt x="0" y="9"/>
                </a:lnTo>
                <a:lnTo>
                  <a:pt x="4" y="9"/>
                </a:lnTo>
                <a:lnTo>
                  <a:pt x="4" y="5"/>
                </a:lnTo>
                <a:lnTo>
                  <a:pt x="4" y="5"/>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1" name="Freeform 47">
            <a:extLst>
              <a:ext uri="{FF2B5EF4-FFF2-40B4-BE49-F238E27FC236}">
                <a16:creationId xmlns:a16="http://schemas.microsoft.com/office/drawing/2014/main" id="{FA14F1B4-07A0-4EE2-BD09-E6F6CED70C05}"/>
              </a:ext>
            </a:extLst>
          </p:cNvPr>
          <p:cNvSpPr>
            <a:spLocks/>
          </p:cNvSpPr>
          <p:nvPr userDrawn="1"/>
        </p:nvSpPr>
        <p:spPr bwMode="auto">
          <a:xfrm>
            <a:off x="7054454" y="4103689"/>
            <a:ext cx="217885" cy="358775"/>
          </a:xfrm>
          <a:custGeom>
            <a:avLst/>
            <a:gdLst>
              <a:gd name="T0" fmla="*/ 43 w 43"/>
              <a:gd name="T1" fmla="*/ 44 h 51"/>
              <a:gd name="T2" fmla="*/ 42 w 43"/>
              <a:gd name="T3" fmla="*/ 41 h 51"/>
              <a:gd name="T4" fmla="*/ 42 w 43"/>
              <a:gd name="T5" fmla="*/ 38 h 51"/>
              <a:gd name="T6" fmla="*/ 38 w 43"/>
              <a:gd name="T7" fmla="*/ 35 h 51"/>
              <a:gd name="T8" fmla="*/ 36 w 43"/>
              <a:gd name="T9" fmla="*/ 31 h 51"/>
              <a:gd name="T10" fmla="*/ 32 w 43"/>
              <a:gd name="T11" fmla="*/ 29 h 51"/>
              <a:gd name="T12" fmla="*/ 30 w 43"/>
              <a:gd name="T13" fmla="*/ 26 h 51"/>
              <a:gd name="T14" fmla="*/ 29 w 43"/>
              <a:gd name="T15" fmla="*/ 23 h 51"/>
              <a:gd name="T16" fmla="*/ 26 w 43"/>
              <a:gd name="T17" fmla="*/ 21 h 51"/>
              <a:gd name="T18" fmla="*/ 22 w 43"/>
              <a:gd name="T19" fmla="*/ 19 h 51"/>
              <a:gd name="T20" fmla="*/ 23 w 43"/>
              <a:gd name="T21" fmla="*/ 16 h 51"/>
              <a:gd name="T22" fmla="*/ 26 w 43"/>
              <a:gd name="T23" fmla="*/ 16 h 51"/>
              <a:gd name="T24" fmla="*/ 28 w 43"/>
              <a:gd name="T25" fmla="*/ 14 h 51"/>
              <a:gd name="T26" fmla="*/ 26 w 43"/>
              <a:gd name="T27" fmla="*/ 12 h 51"/>
              <a:gd name="T28" fmla="*/ 25 w 43"/>
              <a:gd name="T29" fmla="*/ 10 h 51"/>
              <a:gd name="T30" fmla="*/ 23 w 43"/>
              <a:gd name="T31" fmla="*/ 8 h 51"/>
              <a:gd name="T32" fmla="*/ 21 w 43"/>
              <a:gd name="T33" fmla="*/ 10 h 51"/>
              <a:gd name="T34" fmla="*/ 18 w 43"/>
              <a:gd name="T35" fmla="*/ 9 h 51"/>
              <a:gd name="T36" fmla="*/ 16 w 43"/>
              <a:gd name="T37" fmla="*/ 7 h 51"/>
              <a:gd name="T38" fmla="*/ 16 w 43"/>
              <a:gd name="T39" fmla="*/ 5 h 51"/>
              <a:gd name="T40" fmla="*/ 15 w 43"/>
              <a:gd name="T41" fmla="*/ 4 h 51"/>
              <a:gd name="T42" fmla="*/ 14 w 43"/>
              <a:gd name="T43" fmla="*/ 3 h 51"/>
              <a:gd name="T44" fmla="*/ 12 w 43"/>
              <a:gd name="T45" fmla="*/ 0 h 51"/>
              <a:gd name="T46" fmla="*/ 9 w 43"/>
              <a:gd name="T47" fmla="*/ 0 h 51"/>
              <a:gd name="T48" fmla="*/ 9 w 43"/>
              <a:gd name="T49" fmla="*/ 2 h 51"/>
              <a:gd name="T50" fmla="*/ 9 w 43"/>
              <a:gd name="T51" fmla="*/ 6 h 51"/>
              <a:gd name="T52" fmla="*/ 8 w 43"/>
              <a:gd name="T53" fmla="*/ 7 h 51"/>
              <a:gd name="T54" fmla="*/ 6 w 43"/>
              <a:gd name="T55" fmla="*/ 5 h 51"/>
              <a:gd name="T56" fmla="*/ 5 w 43"/>
              <a:gd name="T57" fmla="*/ 6 h 51"/>
              <a:gd name="T58" fmla="*/ 3 w 43"/>
              <a:gd name="T59" fmla="*/ 7 h 51"/>
              <a:gd name="T60" fmla="*/ 2 w 43"/>
              <a:gd name="T61" fmla="*/ 9 h 51"/>
              <a:gd name="T62" fmla="*/ 0 w 43"/>
              <a:gd name="T63" fmla="*/ 12 h 51"/>
              <a:gd name="T64" fmla="*/ 2 w 43"/>
              <a:gd name="T65" fmla="*/ 13 h 51"/>
              <a:gd name="T66" fmla="*/ 2 w 43"/>
              <a:gd name="T67" fmla="*/ 15 h 51"/>
              <a:gd name="T68" fmla="*/ 3 w 43"/>
              <a:gd name="T69" fmla="*/ 17 h 51"/>
              <a:gd name="T70" fmla="*/ 5 w 43"/>
              <a:gd name="T71" fmla="*/ 17 h 51"/>
              <a:gd name="T72" fmla="*/ 7 w 43"/>
              <a:gd name="T73" fmla="*/ 20 h 51"/>
              <a:gd name="T74" fmla="*/ 6 w 43"/>
              <a:gd name="T75" fmla="*/ 24 h 51"/>
              <a:gd name="T76" fmla="*/ 5 w 43"/>
              <a:gd name="T77" fmla="*/ 27 h 51"/>
              <a:gd name="T78" fmla="*/ 6 w 43"/>
              <a:gd name="T79" fmla="*/ 29 h 51"/>
              <a:gd name="T80" fmla="*/ 8 w 43"/>
              <a:gd name="T81" fmla="*/ 27 h 51"/>
              <a:gd name="T82" fmla="*/ 12 w 43"/>
              <a:gd name="T83" fmla="*/ 25 h 51"/>
              <a:gd name="T84" fmla="*/ 15 w 43"/>
              <a:gd name="T85" fmla="*/ 27 h 51"/>
              <a:gd name="T86" fmla="*/ 17 w 43"/>
              <a:gd name="T87" fmla="*/ 25 h 51"/>
              <a:gd name="T88" fmla="*/ 20 w 43"/>
              <a:gd name="T89" fmla="*/ 24 h 51"/>
              <a:gd name="T90" fmla="*/ 23 w 43"/>
              <a:gd name="T91" fmla="*/ 26 h 51"/>
              <a:gd name="T92" fmla="*/ 26 w 43"/>
              <a:gd name="T93" fmla="*/ 29 h 51"/>
              <a:gd name="T94" fmla="*/ 27 w 43"/>
              <a:gd name="T95" fmla="*/ 32 h 51"/>
              <a:gd name="T96" fmla="*/ 27 w 43"/>
              <a:gd name="T97" fmla="*/ 35 h 51"/>
              <a:gd name="T98" fmla="*/ 30 w 43"/>
              <a:gd name="T99" fmla="*/ 38 h 51"/>
              <a:gd name="T100" fmla="*/ 31 w 43"/>
              <a:gd name="T101" fmla="*/ 40 h 51"/>
              <a:gd name="T102" fmla="*/ 31 w 43"/>
              <a:gd name="T103" fmla="*/ 44 h 51"/>
              <a:gd name="T104" fmla="*/ 31 w 43"/>
              <a:gd name="T105" fmla="*/ 47 h 51"/>
              <a:gd name="T106" fmla="*/ 31 w 43"/>
              <a:gd name="T107" fmla="*/ 49 h 51"/>
              <a:gd name="T108" fmla="*/ 34 w 43"/>
              <a:gd name="T109" fmla="*/ 51 h 51"/>
              <a:gd name="T110" fmla="*/ 35 w 43"/>
              <a:gd name="T111" fmla="*/ 48 h 51"/>
              <a:gd name="T112" fmla="*/ 38 w 43"/>
              <a:gd name="T113" fmla="*/ 48 h 51"/>
              <a:gd name="T114" fmla="*/ 42 w 43"/>
              <a:gd name="T115"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51">
                <a:moveTo>
                  <a:pt x="42" y="47"/>
                </a:moveTo>
                <a:cubicBezTo>
                  <a:pt x="42" y="47"/>
                  <a:pt x="43" y="46"/>
                  <a:pt x="43" y="45"/>
                </a:cubicBezTo>
                <a:cubicBezTo>
                  <a:pt x="43" y="45"/>
                  <a:pt x="43" y="44"/>
                  <a:pt x="43" y="44"/>
                </a:cubicBezTo>
                <a:cubicBezTo>
                  <a:pt x="43" y="44"/>
                  <a:pt x="43" y="44"/>
                  <a:pt x="43" y="44"/>
                </a:cubicBezTo>
                <a:cubicBezTo>
                  <a:pt x="43" y="42"/>
                  <a:pt x="43" y="42"/>
                  <a:pt x="43" y="42"/>
                </a:cubicBezTo>
                <a:cubicBezTo>
                  <a:pt x="42" y="41"/>
                  <a:pt x="42" y="41"/>
                  <a:pt x="42" y="41"/>
                </a:cubicBezTo>
                <a:cubicBezTo>
                  <a:pt x="41" y="40"/>
                  <a:pt x="41" y="40"/>
                  <a:pt x="41" y="40"/>
                </a:cubicBezTo>
                <a:cubicBezTo>
                  <a:pt x="41" y="39"/>
                  <a:pt x="41" y="39"/>
                  <a:pt x="41" y="39"/>
                </a:cubicBezTo>
                <a:cubicBezTo>
                  <a:pt x="42" y="38"/>
                  <a:pt x="42" y="38"/>
                  <a:pt x="42" y="38"/>
                </a:cubicBezTo>
                <a:cubicBezTo>
                  <a:pt x="42" y="38"/>
                  <a:pt x="42" y="38"/>
                  <a:pt x="42" y="38"/>
                </a:cubicBezTo>
                <a:cubicBezTo>
                  <a:pt x="39" y="36"/>
                  <a:pt x="39" y="36"/>
                  <a:pt x="39" y="36"/>
                </a:cubicBezTo>
                <a:cubicBezTo>
                  <a:pt x="38" y="35"/>
                  <a:pt x="38" y="35"/>
                  <a:pt x="38" y="35"/>
                </a:cubicBezTo>
                <a:cubicBezTo>
                  <a:pt x="37" y="34"/>
                  <a:pt x="37" y="34"/>
                  <a:pt x="37" y="34"/>
                </a:cubicBezTo>
                <a:cubicBezTo>
                  <a:pt x="37" y="32"/>
                  <a:pt x="37" y="32"/>
                  <a:pt x="37" y="32"/>
                </a:cubicBezTo>
                <a:cubicBezTo>
                  <a:pt x="36" y="31"/>
                  <a:pt x="36" y="31"/>
                  <a:pt x="36" y="31"/>
                </a:cubicBezTo>
                <a:cubicBezTo>
                  <a:pt x="34" y="30"/>
                  <a:pt x="34" y="30"/>
                  <a:pt x="34" y="30"/>
                </a:cubicBezTo>
                <a:cubicBezTo>
                  <a:pt x="33" y="30"/>
                  <a:pt x="33" y="30"/>
                  <a:pt x="33" y="30"/>
                </a:cubicBezTo>
                <a:cubicBezTo>
                  <a:pt x="32" y="29"/>
                  <a:pt x="32" y="29"/>
                  <a:pt x="32" y="29"/>
                </a:cubicBezTo>
                <a:cubicBezTo>
                  <a:pt x="32" y="28"/>
                  <a:pt x="32" y="28"/>
                  <a:pt x="32" y="28"/>
                </a:cubicBezTo>
                <a:cubicBezTo>
                  <a:pt x="31" y="26"/>
                  <a:pt x="31" y="26"/>
                  <a:pt x="31" y="26"/>
                </a:cubicBezTo>
                <a:cubicBezTo>
                  <a:pt x="30" y="26"/>
                  <a:pt x="30" y="26"/>
                  <a:pt x="30" y="26"/>
                </a:cubicBezTo>
                <a:cubicBezTo>
                  <a:pt x="29" y="25"/>
                  <a:pt x="29" y="25"/>
                  <a:pt x="29" y="25"/>
                </a:cubicBezTo>
                <a:cubicBezTo>
                  <a:pt x="29" y="24"/>
                  <a:pt x="29" y="24"/>
                  <a:pt x="29" y="24"/>
                </a:cubicBezTo>
                <a:cubicBezTo>
                  <a:pt x="29" y="23"/>
                  <a:pt x="29" y="23"/>
                  <a:pt x="29" y="23"/>
                </a:cubicBezTo>
                <a:cubicBezTo>
                  <a:pt x="28" y="22"/>
                  <a:pt x="28" y="22"/>
                  <a:pt x="28" y="22"/>
                </a:cubicBezTo>
                <a:cubicBezTo>
                  <a:pt x="27" y="21"/>
                  <a:pt x="27" y="21"/>
                  <a:pt x="27" y="21"/>
                </a:cubicBezTo>
                <a:cubicBezTo>
                  <a:pt x="26" y="21"/>
                  <a:pt x="26" y="21"/>
                  <a:pt x="26" y="21"/>
                </a:cubicBezTo>
                <a:cubicBezTo>
                  <a:pt x="26" y="21"/>
                  <a:pt x="26" y="21"/>
                  <a:pt x="26" y="21"/>
                </a:cubicBezTo>
                <a:cubicBezTo>
                  <a:pt x="24" y="20"/>
                  <a:pt x="24" y="20"/>
                  <a:pt x="24" y="20"/>
                </a:cubicBezTo>
                <a:cubicBezTo>
                  <a:pt x="22" y="19"/>
                  <a:pt x="22" y="19"/>
                  <a:pt x="22" y="19"/>
                </a:cubicBezTo>
                <a:cubicBezTo>
                  <a:pt x="22" y="18"/>
                  <a:pt x="22" y="18"/>
                  <a:pt x="22" y="18"/>
                </a:cubicBezTo>
                <a:cubicBezTo>
                  <a:pt x="22" y="17"/>
                  <a:pt x="22" y="17"/>
                  <a:pt x="22" y="17"/>
                </a:cubicBezTo>
                <a:cubicBezTo>
                  <a:pt x="23" y="16"/>
                  <a:pt x="23" y="16"/>
                  <a:pt x="23" y="16"/>
                </a:cubicBezTo>
                <a:cubicBezTo>
                  <a:pt x="24" y="16"/>
                  <a:pt x="24" y="16"/>
                  <a:pt x="24" y="16"/>
                </a:cubicBezTo>
                <a:cubicBezTo>
                  <a:pt x="25" y="17"/>
                  <a:pt x="25" y="17"/>
                  <a:pt x="25" y="17"/>
                </a:cubicBezTo>
                <a:cubicBezTo>
                  <a:pt x="26" y="16"/>
                  <a:pt x="26" y="16"/>
                  <a:pt x="26" y="16"/>
                </a:cubicBezTo>
                <a:cubicBezTo>
                  <a:pt x="26" y="16"/>
                  <a:pt x="26" y="16"/>
                  <a:pt x="26" y="16"/>
                </a:cubicBezTo>
                <a:cubicBezTo>
                  <a:pt x="27" y="15"/>
                  <a:pt x="27" y="15"/>
                  <a:pt x="27" y="15"/>
                </a:cubicBezTo>
                <a:cubicBezTo>
                  <a:pt x="28" y="14"/>
                  <a:pt x="28" y="14"/>
                  <a:pt x="28" y="14"/>
                </a:cubicBezTo>
                <a:cubicBezTo>
                  <a:pt x="28" y="13"/>
                  <a:pt x="28" y="13"/>
                  <a:pt x="28" y="13"/>
                </a:cubicBezTo>
                <a:cubicBezTo>
                  <a:pt x="27" y="13"/>
                  <a:pt x="27" y="13"/>
                  <a:pt x="27" y="13"/>
                </a:cubicBezTo>
                <a:cubicBezTo>
                  <a:pt x="26" y="12"/>
                  <a:pt x="26" y="12"/>
                  <a:pt x="26" y="12"/>
                </a:cubicBezTo>
                <a:cubicBezTo>
                  <a:pt x="25" y="12"/>
                  <a:pt x="25" y="12"/>
                  <a:pt x="25" y="12"/>
                </a:cubicBezTo>
                <a:cubicBezTo>
                  <a:pt x="25" y="11"/>
                  <a:pt x="25" y="11"/>
                  <a:pt x="25" y="11"/>
                </a:cubicBezTo>
                <a:cubicBezTo>
                  <a:pt x="25" y="10"/>
                  <a:pt x="25" y="10"/>
                  <a:pt x="25" y="10"/>
                </a:cubicBezTo>
                <a:cubicBezTo>
                  <a:pt x="24" y="9"/>
                  <a:pt x="24" y="9"/>
                  <a:pt x="24" y="9"/>
                </a:cubicBezTo>
                <a:cubicBezTo>
                  <a:pt x="23" y="8"/>
                  <a:pt x="23" y="8"/>
                  <a:pt x="23" y="8"/>
                </a:cubicBezTo>
                <a:cubicBezTo>
                  <a:pt x="23" y="8"/>
                  <a:pt x="23" y="8"/>
                  <a:pt x="23" y="8"/>
                </a:cubicBezTo>
                <a:cubicBezTo>
                  <a:pt x="22" y="9"/>
                  <a:pt x="22" y="9"/>
                  <a:pt x="22" y="9"/>
                </a:cubicBezTo>
                <a:cubicBezTo>
                  <a:pt x="22" y="10"/>
                  <a:pt x="22" y="10"/>
                  <a:pt x="22" y="10"/>
                </a:cubicBezTo>
                <a:cubicBezTo>
                  <a:pt x="21" y="10"/>
                  <a:pt x="21" y="10"/>
                  <a:pt x="21" y="10"/>
                </a:cubicBezTo>
                <a:cubicBezTo>
                  <a:pt x="20" y="10"/>
                  <a:pt x="20" y="10"/>
                  <a:pt x="20" y="10"/>
                </a:cubicBezTo>
                <a:cubicBezTo>
                  <a:pt x="19" y="10"/>
                  <a:pt x="19" y="10"/>
                  <a:pt x="19" y="10"/>
                </a:cubicBezTo>
                <a:cubicBezTo>
                  <a:pt x="18" y="9"/>
                  <a:pt x="18" y="9"/>
                  <a:pt x="18" y="9"/>
                </a:cubicBezTo>
                <a:cubicBezTo>
                  <a:pt x="18" y="9"/>
                  <a:pt x="18" y="9"/>
                  <a:pt x="18" y="9"/>
                </a:cubicBezTo>
                <a:cubicBezTo>
                  <a:pt x="17" y="8"/>
                  <a:pt x="17" y="8"/>
                  <a:pt x="17" y="8"/>
                </a:cubicBezTo>
                <a:cubicBezTo>
                  <a:pt x="17" y="8"/>
                  <a:pt x="16" y="8"/>
                  <a:pt x="16" y="7"/>
                </a:cubicBezTo>
                <a:cubicBezTo>
                  <a:pt x="16" y="7"/>
                  <a:pt x="16" y="7"/>
                  <a:pt x="16" y="7"/>
                </a:cubicBezTo>
                <a:cubicBezTo>
                  <a:pt x="16" y="6"/>
                  <a:pt x="16" y="6"/>
                  <a:pt x="16" y="6"/>
                </a:cubicBezTo>
                <a:cubicBezTo>
                  <a:pt x="16" y="5"/>
                  <a:pt x="16" y="5"/>
                  <a:pt x="16" y="5"/>
                </a:cubicBezTo>
                <a:cubicBezTo>
                  <a:pt x="16" y="4"/>
                  <a:pt x="16" y="4"/>
                  <a:pt x="16" y="4"/>
                </a:cubicBezTo>
                <a:cubicBezTo>
                  <a:pt x="16" y="4"/>
                  <a:pt x="16" y="4"/>
                  <a:pt x="16" y="4"/>
                </a:cubicBezTo>
                <a:cubicBezTo>
                  <a:pt x="15" y="4"/>
                  <a:pt x="15" y="4"/>
                  <a:pt x="15" y="4"/>
                </a:cubicBezTo>
                <a:cubicBezTo>
                  <a:pt x="15" y="4"/>
                  <a:pt x="15" y="4"/>
                  <a:pt x="15" y="4"/>
                </a:cubicBezTo>
                <a:cubicBezTo>
                  <a:pt x="15" y="3"/>
                  <a:pt x="15" y="3"/>
                  <a:pt x="15" y="3"/>
                </a:cubicBezTo>
                <a:cubicBezTo>
                  <a:pt x="14" y="3"/>
                  <a:pt x="14" y="3"/>
                  <a:pt x="14" y="3"/>
                </a:cubicBezTo>
                <a:cubicBezTo>
                  <a:pt x="13" y="2"/>
                  <a:pt x="13" y="2"/>
                  <a:pt x="13" y="2"/>
                </a:cubicBezTo>
                <a:cubicBezTo>
                  <a:pt x="13" y="1"/>
                  <a:pt x="13" y="1"/>
                  <a:pt x="13" y="1"/>
                </a:cubicBezTo>
                <a:cubicBezTo>
                  <a:pt x="12" y="0"/>
                  <a:pt x="12" y="0"/>
                  <a:pt x="12" y="0"/>
                </a:cubicBezTo>
                <a:cubicBezTo>
                  <a:pt x="11" y="0"/>
                  <a:pt x="11" y="0"/>
                  <a:pt x="11" y="0"/>
                </a:cubicBezTo>
                <a:cubicBezTo>
                  <a:pt x="10" y="0"/>
                  <a:pt x="10" y="0"/>
                  <a:pt x="10" y="0"/>
                </a:cubicBezTo>
                <a:cubicBezTo>
                  <a:pt x="9" y="0"/>
                  <a:pt x="9" y="0"/>
                  <a:pt x="9" y="0"/>
                </a:cubicBezTo>
                <a:cubicBezTo>
                  <a:pt x="9" y="0"/>
                  <a:pt x="9" y="0"/>
                  <a:pt x="9" y="0"/>
                </a:cubicBezTo>
                <a:cubicBezTo>
                  <a:pt x="9" y="1"/>
                  <a:pt x="9" y="1"/>
                  <a:pt x="9" y="1"/>
                </a:cubicBezTo>
                <a:cubicBezTo>
                  <a:pt x="9" y="2"/>
                  <a:pt x="9" y="2"/>
                  <a:pt x="9" y="2"/>
                </a:cubicBezTo>
                <a:cubicBezTo>
                  <a:pt x="9" y="3"/>
                  <a:pt x="9" y="3"/>
                  <a:pt x="9" y="3"/>
                </a:cubicBezTo>
                <a:cubicBezTo>
                  <a:pt x="9" y="5"/>
                  <a:pt x="9" y="5"/>
                  <a:pt x="9" y="5"/>
                </a:cubicBezTo>
                <a:cubicBezTo>
                  <a:pt x="9" y="6"/>
                  <a:pt x="9" y="6"/>
                  <a:pt x="9" y="6"/>
                </a:cubicBezTo>
                <a:cubicBezTo>
                  <a:pt x="9" y="7"/>
                  <a:pt x="9" y="7"/>
                  <a:pt x="9" y="7"/>
                </a:cubicBezTo>
                <a:cubicBezTo>
                  <a:pt x="9" y="7"/>
                  <a:pt x="9" y="7"/>
                  <a:pt x="9" y="7"/>
                </a:cubicBezTo>
                <a:cubicBezTo>
                  <a:pt x="9" y="7"/>
                  <a:pt x="8" y="7"/>
                  <a:pt x="8" y="7"/>
                </a:cubicBezTo>
                <a:cubicBezTo>
                  <a:pt x="7" y="7"/>
                  <a:pt x="7" y="7"/>
                  <a:pt x="7" y="7"/>
                </a:cubicBezTo>
                <a:cubicBezTo>
                  <a:pt x="6" y="7"/>
                  <a:pt x="6" y="7"/>
                  <a:pt x="6" y="7"/>
                </a:cubicBezTo>
                <a:cubicBezTo>
                  <a:pt x="6" y="5"/>
                  <a:pt x="6" y="5"/>
                  <a:pt x="6" y="5"/>
                </a:cubicBezTo>
                <a:cubicBezTo>
                  <a:pt x="6" y="4"/>
                  <a:pt x="6" y="4"/>
                  <a:pt x="6" y="4"/>
                </a:cubicBezTo>
                <a:cubicBezTo>
                  <a:pt x="6" y="5"/>
                  <a:pt x="6" y="5"/>
                  <a:pt x="6" y="5"/>
                </a:cubicBezTo>
                <a:cubicBezTo>
                  <a:pt x="5" y="6"/>
                  <a:pt x="5" y="6"/>
                  <a:pt x="5" y="6"/>
                </a:cubicBezTo>
                <a:cubicBezTo>
                  <a:pt x="4" y="6"/>
                  <a:pt x="4" y="6"/>
                  <a:pt x="4" y="6"/>
                </a:cubicBezTo>
                <a:cubicBezTo>
                  <a:pt x="4" y="6"/>
                  <a:pt x="4" y="6"/>
                  <a:pt x="4" y="6"/>
                </a:cubicBezTo>
                <a:cubicBezTo>
                  <a:pt x="3" y="7"/>
                  <a:pt x="3" y="7"/>
                  <a:pt x="3" y="7"/>
                </a:cubicBezTo>
                <a:cubicBezTo>
                  <a:pt x="3" y="8"/>
                  <a:pt x="3" y="8"/>
                  <a:pt x="3" y="8"/>
                </a:cubicBezTo>
                <a:cubicBezTo>
                  <a:pt x="3" y="9"/>
                  <a:pt x="3" y="9"/>
                  <a:pt x="3" y="9"/>
                </a:cubicBezTo>
                <a:cubicBezTo>
                  <a:pt x="2" y="9"/>
                  <a:pt x="2" y="9"/>
                  <a:pt x="2" y="9"/>
                </a:cubicBezTo>
                <a:cubicBezTo>
                  <a:pt x="1" y="10"/>
                  <a:pt x="1" y="10"/>
                  <a:pt x="1" y="10"/>
                </a:cubicBezTo>
                <a:cubicBezTo>
                  <a:pt x="0" y="10"/>
                  <a:pt x="0" y="10"/>
                  <a:pt x="0" y="10"/>
                </a:cubicBezTo>
                <a:cubicBezTo>
                  <a:pt x="0" y="12"/>
                  <a:pt x="0" y="12"/>
                  <a:pt x="0" y="12"/>
                </a:cubicBezTo>
                <a:cubicBezTo>
                  <a:pt x="1" y="12"/>
                  <a:pt x="1" y="12"/>
                  <a:pt x="1" y="12"/>
                </a:cubicBezTo>
                <a:cubicBezTo>
                  <a:pt x="1" y="12"/>
                  <a:pt x="1" y="12"/>
                  <a:pt x="1" y="12"/>
                </a:cubicBezTo>
                <a:cubicBezTo>
                  <a:pt x="2" y="13"/>
                  <a:pt x="2" y="13"/>
                  <a:pt x="2" y="13"/>
                </a:cubicBezTo>
                <a:cubicBezTo>
                  <a:pt x="2" y="13"/>
                  <a:pt x="2" y="13"/>
                  <a:pt x="2" y="13"/>
                </a:cubicBezTo>
                <a:cubicBezTo>
                  <a:pt x="2" y="14"/>
                  <a:pt x="2" y="14"/>
                  <a:pt x="2" y="14"/>
                </a:cubicBezTo>
                <a:cubicBezTo>
                  <a:pt x="2" y="15"/>
                  <a:pt x="2" y="15"/>
                  <a:pt x="2" y="15"/>
                </a:cubicBezTo>
                <a:cubicBezTo>
                  <a:pt x="2" y="16"/>
                  <a:pt x="2" y="16"/>
                  <a:pt x="2" y="16"/>
                </a:cubicBezTo>
                <a:cubicBezTo>
                  <a:pt x="2" y="17"/>
                  <a:pt x="2" y="17"/>
                  <a:pt x="2" y="17"/>
                </a:cubicBezTo>
                <a:cubicBezTo>
                  <a:pt x="3" y="17"/>
                  <a:pt x="3" y="17"/>
                  <a:pt x="3" y="17"/>
                </a:cubicBezTo>
                <a:cubicBezTo>
                  <a:pt x="4" y="17"/>
                  <a:pt x="4" y="17"/>
                  <a:pt x="4" y="17"/>
                </a:cubicBezTo>
                <a:cubicBezTo>
                  <a:pt x="5" y="17"/>
                  <a:pt x="5" y="17"/>
                  <a:pt x="5" y="17"/>
                </a:cubicBezTo>
                <a:cubicBezTo>
                  <a:pt x="5" y="17"/>
                  <a:pt x="5" y="17"/>
                  <a:pt x="5" y="17"/>
                </a:cubicBezTo>
                <a:cubicBezTo>
                  <a:pt x="6" y="18"/>
                  <a:pt x="6" y="18"/>
                  <a:pt x="6" y="18"/>
                </a:cubicBezTo>
                <a:cubicBezTo>
                  <a:pt x="6" y="19"/>
                  <a:pt x="6" y="19"/>
                  <a:pt x="6" y="19"/>
                </a:cubicBezTo>
                <a:cubicBezTo>
                  <a:pt x="7" y="20"/>
                  <a:pt x="7" y="20"/>
                  <a:pt x="7" y="20"/>
                </a:cubicBezTo>
                <a:cubicBezTo>
                  <a:pt x="6" y="22"/>
                  <a:pt x="6" y="22"/>
                  <a:pt x="6" y="22"/>
                </a:cubicBezTo>
                <a:cubicBezTo>
                  <a:pt x="6" y="23"/>
                  <a:pt x="6" y="23"/>
                  <a:pt x="6" y="23"/>
                </a:cubicBezTo>
                <a:cubicBezTo>
                  <a:pt x="6" y="24"/>
                  <a:pt x="6" y="24"/>
                  <a:pt x="6" y="24"/>
                </a:cubicBezTo>
                <a:cubicBezTo>
                  <a:pt x="6" y="25"/>
                  <a:pt x="6" y="25"/>
                  <a:pt x="6" y="25"/>
                </a:cubicBezTo>
                <a:cubicBezTo>
                  <a:pt x="6" y="26"/>
                  <a:pt x="6" y="26"/>
                  <a:pt x="6" y="26"/>
                </a:cubicBezTo>
                <a:cubicBezTo>
                  <a:pt x="5" y="27"/>
                  <a:pt x="5" y="27"/>
                  <a:pt x="5" y="27"/>
                </a:cubicBezTo>
                <a:cubicBezTo>
                  <a:pt x="5" y="29"/>
                  <a:pt x="5" y="29"/>
                  <a:pt x="5" y="29"/>
                </a:cubicBezTo>
                <a:cubicBezTo>
                  <a:pt x="6" y="29"/>
                  <a:pt x="6" y="29"/>
                  <a:pt x="6" y="29"/>
                </a:cubicBezTo>
                <a:cubicBezTo>
                  <a:pt x="6" y="29"/>
                  <a:pt x="6" y="29"/>
                  <a:pt x="6" y="29"/>
                </a:cubicBezTo>
                <a:cubicBezTo>
                  <a:pt x="7" y="28"/>
                  <a:pt x="7" y="28"/>
                  <a:pt x="7" y="28"/>
                </a:cubicBezTo>
                <a:cubicBezTo>
                  <a:pt x="8" y="27"/>
                  <a:pt x="8" y="27"/>
                  <a:pt x="8" y="27"/>
                </a:cubicBezTo>
                <a:cubicBezTo>
                  <a:pt x="8" y="27"/>
                  <a:pt x="8" y="27"/>
                  <a:pt x="8" y="27"/>
                </a:cubicBezTo>
                <a:cubicBezTo>
                  <a:pt x="10" y="26"/>
                  <a:pt x="10" y="26"/>
                  <a:pt x="10" y="26"/>
                </a:cubicBezTo>
                <a:cubicBezTo>
                  <a:pt x="11" y="25"/>
                  <a:pt x="11" y="25"/>
                  <a:pt x="11" y="25"/>
                </a:cubicBezTo>
                <a:cubicBezTo>
                  <a:pt x="12" y="25"/>
                  <a:pt x="12" y="25"/>
                  <a:pt x="12" y="25"/>
                </a:cubicBezTo>
                <a:cubicBezTo>
                  <a:pt x="12" y="25"/>
                  <a:pt x="12" y="25"/>
                  <a:pt x="13" y="26"/>
                </a:cubicBezTo>
                <a:cubicBezTo>
                  <a:pt x="13" y="26"/>
                  <a:pt x="13" y="26"/>
                  <a:pt x="13" y="26"/>
                </a:cubicBezTo>
                <a:cubicBezTo>
                  <a:pt x="15" y="27"/>
                  <a:pt x="15" y="27"/>
                  <a:pt x="15" y="27"/>
                </a:cubicBezTo>
                <a:cubicBezTo>
                  <a:pt x="16" y="27"/>
                  <a:pt x="16" y="27"/>
                  <a:pt x="16" y="27"/>
                </a:cubicBezTo>
                <a:cubicBezTo>
                  <a:pt x="16" y="26"/>
                  <a:pt x="16" y="26"/>
                  <a:pt x="16" y="26"/>
                </a:cubicBezTo>
                <a:cubicBezTo>
                  <a:pt x="17" y="25"/>
                  <a:pt x="17" y="25"/>
                  <a:pt x="17" y="25"/>
                </a:cubicBezTo>
                <a:cubicBezTo>
                  <a:pt x="18" y="25"/>
                  <a:pt x="18" y="25"/>
                  <a:pt x="18" y="25"/>
                </a:cubicBezTo>
                <a:cubicBezTo>
                  <a:pt x="19" y="24"/>
                  <a:pt x="19" y="24"/>
                  <a:pt x="19" y="24"/>
                </a:cubicBezTo>
                <a:cubicBezTo>
                  <a:pt x="20" y="24"/>
                  <a:pt x="20" y="24"/>
                  <a:pt x="20" y="24"/>
                </a:cubicBezTo>
                <a:cubicBezTo>
                  <a:pt x="22" y="24"/>
                  <a:pt x="22" y="24"/>
                  <a:pt x="22" y="24"/>
                </a:cubicBezTo>
                <a:cubicBezTo>
                  <a:pt x="23" y="25"/>
                  <a:pt x="23" y="25"/>
                  <a:pt x="23" y="25"/>
                </a:cubicBezTo>
                <a:cubicBezTo>
                  <a:pt x="23" y="26"/>
                  <a:pt x="23" y="26"/>
                  <a:pt x="23" y="26"/>
                </a:cubicBezTo>
                <a:cubicBezTo>
                  <a:pt x="24" y="27"/>
                  <a:pt x="24" y="27"/>
                  <a:pt x="24" y="27"/>
                </a:cubicBezTo>
                <a:cubicBezTo>
                  <a:pt x="25" y="28"/>
                  <a:pt x="25" y="28"/>
                  <a:pt x="25" y="28"/>
                </a:cubicBezTo>
                <a:cubicBezTo>
                  <a:pt x="26" y="29"/>
                  <a:pt x="26" y="29"/>
                  <a:pt x="26" y="29"/>
                </a:cubicBezTo>
                <a:cubicBezTo>
                  <a:pt x="26" y="29"/>
                  <a:pt x="26" y="29"/>
                  <a:pt x="27" y="29"/>
                </a:cubicBezTo>
                <a:cubicBezTo>
                  <a:pt x="27" y="30"/>
                  <a:pt x="27" y="30"/>
                  <a:pt x="27" y="30"/>
                </a:cubicBezTo>
                <a:cubicBezTo>
                  <a:pt x="27" y="32"/>
                  <a:pt x="27" y="32"/>
                  <a:pt x="27" y="32"/>
                </a:cubicBezTo>
                <a:cubicBezTo>
                  <a:pt x="27" y="33"/>
                  <a:pt x="27" y="33"/>
                  <a:pt x="27" y="33"/>
                </a:cubicBezTo>
                <a:cubicBezTo>
                  <a:pt x="27" y="33"/>
                  <a:pt x="27" y="34"/>
                  <a:pt x="27" y="35"/>
                </a:cubicBezTo>
                <a:cubicBezTo>
                  <a:pt x="27" y="35"/>
                  <a:pt x="27" y="35"/>
                  <a:pt x="27" y="35"/>
                </a:cubicBezTo>
                <a:cubicBezTo>
                  <a:pt x="28" y="37"/>
                  <a:pt x="28" y="37"/>
                  <a:pt x="28" y="37"/>
                </a:cubicBezTo>
                <a:cubicBezTo>
                  <a:pt x="29" y="37"/>
                  <a:pt x="29" y="37"/>
                  <a:pt x="29" y="37"/>
                </a:cubicBezTo>
                <a:cubicBezTo>
                  <a:pt x="30" y="38"/>
                  <a:pt x="30" y="38"/>
                  <a:pt x="30" y="38"/>
                </a:cubicBezTo>
                <a:cubicBezTo>
                  <a:pt x="31" y="39"/>
                  <a:pt x="31" y="39"/>
                  <a:pt x="31" y="39"/>
                </a:cubicBezTo>
                <a:cubicBezTo>
                  <a:pt x="31" y="40"/>
                  <a:pt x="31" y="40"/>
                  <a:pt x="31" y="40"/>
                </a:cubicBezTo>
                <a:cubicBezTo>
                  <a:pt x="31" y="40"/>
                  <a:pt x="31" y="40"/>
                  <a:pt x="31" y="40"/>
                </a:cubicBezTo>
                <a:cubicBezTo>
                  <a:pt x="31" y="40"/>
                  <a:pt x="31" y="41"/>
                  <a:pt x="31" y="42"/>
                </a:cubicBezTo>
                <a:cubicBezTo>
                  <a:pt x="31" y="42"/>
                  <a:pt x="31" y="43"/>
                  <a:pt x="31" y="43"/>
                </a:cubicBezTo>
                <a:cubicBezTo>
                  <a:pt x="31" y="44"/>
                  <a:pt x="31" y="44"/>
                  <a:pt x="31" y="44"/>
                </a:cubicBezTo>
                <a:cubicBezTo>
                  <a:pt x="31" y="45"/>
                  <a:pt x="31" y="45"/>
                  <a:pt x="31" y="45"/>
                </a:cubicBezTo>
                <a:cubicBezTo>
                  <a:pt x="31" y="46"/>
                  <a:pt x="31" y="46"/>
                  <a:pt x="31" y="46"/>
                </a:cubicBezTo>
                <a:cubicBezTo>
                  <a:pt x="31" y="47"/>
                  <a:pt x="31" y="47"/>
                  <a:pt x="31" y="47"/>
                </a:cubicBezTo>
                <a:cubicBezTo>
                  <a:pt x="29" y="48"/>
                  <a:pt x="29" y="48"/>
                  <a:pt x="29" y="48"/>
                </a:cubicBezTo>
                <a:cubicBezTo>
                  <a:pt x="30" y="49"/>
                  <a:pt x="30" y="49"/>
                  <a:pt x="30" y="49"/>
                </a:cubicBezTo>
                <a:cubicBezTo>
                  <a:pt x="31" y="49"/>
                  <a:pt x="31" y="49"/>
                  <a:pt x="31" y="49"/>
                </a:cubicBezTo>
                <a:cubicBezTo>
                  <a:pt x="32" y="49"/>
                  <a:pt x="32" y="49"/>
                  <a:pt x="32" y="49"/>
                </a:cubicBezTo>
                <a:cubicBezTo>
                  <a:pt x="33" y="50"/>
                  <a:pt x="33" y="50"/>
                  <a:pt x="33" y="50"/>
                </a:cubicBezTo>
                <a:cubicBezTo>
                  <a:pt x="34" y="51"/>
                  <a:pt x="34" y="51"/>
                  <a:pt x="34" y="51"/>
                </a:cubicBezTo>
                <a:cubicBezTo>
                  <a:pt x="35" y="50"/>
                  <a:pt x="35" y="50"/>
                  <a:pt x="35" y="50"/>
                </a:cubicBezTo>
                <a:cubicBezTo>
                  <a:pt x="35" y="49"/>
                  <a:pt x="35" y="49"/>
                  <a:pt x="35" y="49"/>
                </a:cubicBezTo>
                <a:cubicBezTo>
                  <a:pt x="35" y="48"/>
                  <a:pt x="35" y="48"/>
                  <a:pt x="35" y="48"/>
                </a:cubicBezTo>
                <a:cubicBezTo>
                  <a:pt x="36" y="47"/>
                  <a:pt x="36" y="47"/>
                  <a:pt x="36" y="47"/>
                </a:cubicBezTo>
                <a:cubicBezTo>
                  <a:pt x="37" y="47"/>
                  <a:pt x="37" y="47"/>
                  <a:pt x="37" y="47"/>
                </a:cubicBezTo>
                <a:cubicBezTo>
                  <a:pt x="38" y="48"/>
                  <a:pt x="38" y="48"/>
                  <a:pt x="38" y="48"/>
                </a:cubicBezTo>
                <a:cubicBezTo>
                  <a:pt x="39" y="48"/>
                  <a:pt x="39" y="48"/>
                  <a:pt x="39" y="48"/>
                </a:cubicBezTo>
                <a:cubicBezTo>
                  <a:pt x="40" y="48"/>
                  <a:pt x="40" y="48"/>
                  <a:pt x="40" y="48"/>
                </a:cubicBezTo>
                <a:cubicBezTo>
                  <a:pt x="42" y="47"/>
                  <a:pt x="42" y="47"/>
                  <a:pt x="42" y="47"/>
                </a:cubicBez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2" name="Freeform 48">
            <a:extLst>
              <a:ext uri="{FF2B5EF4-FFF2-40B4-BE49-F238E27FC236}">
                <a16:creationId xmlns:a16="http://schemas.microsoft.com/office/drawing/2014/main" id="{D73F77A1-7273-4647-8DB6-1325BB5D58C7}"/>
              </a:ext>
            </a:extLst>
          </p:cNvPr>
          <p:cNvSpPr>
            <a:spLocks/>
          </p:cNvSpPr>
          <p:nvPr userDrawn="1"/>
        </p:nvSpPr>
        <p:spPr bwMode="auto">
          <a:xfrm>
            <a:off x="6116241" y="3517901"/>
            <a:ext cx="856060" cy="1184275"/>
          </a:xfrm>
          <a:custGeom>
            <a:avLst/>
            <a:gdLst>
              <a:gd name="T0" fmla="*/ 119 w 169"/>
              <a:gd name="T1" fmla="*/ 76 h 168"/>
              <a:gd name="T2" fmla="*/ 115 w 169"/>
              <a:gd name="T3" fmla="*/ 68 h 168"/>
              <a:gd name="T4" fmla="*/ 116 w 169"/>
              <a:gd name="T5" fmla="*/ 61 h 168"/>
              <a:gd name="T6" fmla="*/ 123 w 169"/>
              <a:gd name="T7" fmla="*/ 61 h 168"/>
              <a:gd name="T8" fmla="*/ 128 w 169"/>
              <a:gd name="T9" fmla="*/ 66 h 168"/>
              <a:gd name="T10" fmla="*/ 139 w 169"/>
              <a:gd name="T11" fmla="*/ 68 h 168"/>
              <a:gd name="T12" fmla="*/ 133 w 169"/>
              <a:gd name="T13" fmla="*/ 76 h 168"/>
              <a:gd name="T14" fmla="*/ 138 w 169"/>
              <a:gd name="T15" fmla="*/ 75 h 168"/>
              <a:gd name="T16" fmla="*/ 142 w 169"/>
              <a:gd name="T17" fmla="*/ 85 h 168"/>
              <a:gd name="T18" fmla="*/ 146 w 169"/>
              <a:gd name="T19" fmla="*/ 77 h 168"/>
              <a:gd name="T20" fmla="*/ 151 w 169"/>
              <a:gd name="T21" fmla="*/ 71 h 168"/>
              <a:gd name="T22" fmla="*/ 156 w 169"/>
              <a:gd name="T23" fmla="*/ 59 h 168"/>
              <a:gd name="T24" fmla="*/ 163 w 169"/>
              <a:gd name="T25" fmla="*/ 53 h 168"/>
              <a:gd name="T26" fmla="*/ 168 w 169"/>
              <a:gd name="T27" fmla="*/ 49 h 168"/>
              <a:gd name="T28" fmla="*/ 164 w 169"/>
              <a:gd name="T29" fmla="*/ 43 h 168"/>
              <a:gd name="T30" fmla="*/ 157 w 169"/>
              <a:gd name="T31" fmla="*/ 41 h 168"/>
              <a:gd name="T32" fmla="*/ 147 w 169"/>
              <a:gd name="T33" fmla="*/ 44 h 168"/>
              <a:gd name="T34" fmla="*/ 138 w 169"/>
              <a:gd name="T35" fmla="*/ 49 h 168"/>
              <a:gd name="T36" fmla="*/ 138 w 169"/>
              <a:gd name="T37" fmla="*/ 55 h 168"/>
              <a:gd name="T38" fmla="*/ 129 w 169"/>
              <a:gd name="T39" fmla="*/ 55 h 168"/>
              <a:gd name="T40" fmla="*/ 120 w 169"/>
              <a:gd name="T41" fmla="*/ 54 h 168"/>
              <a:gd name="T42" fmla="*/ 115 w 169"/>
              <a:gd name="T43" fmla="*/ 49 h 168"/>
              <a:gd name="T44" fmla="*/ 107 w 169"/>
              <a:gd name="T45" fmla="*/ 57 h 168"/>
              <a:gd name="T46" fmla="*/ 91 w 169"/>
              <a:gd name="T47" fmla="*/ 51 h 168"/>
              <a:gd name="T48" fmla="*/ 77 w 169"/>
              <a:gd name="T49" fmla="*/ 48 h 168"/>
              <a:gd name="T50" fmla="*/ 72 w 169"/>
              <a:gd name="T51" fmla="*/ 36 h 168"/>
              <a:gd name="T52" fmla="*/ 64 w 169"/>
              <a:gd name="T53" fmla="*/ 27 h 168"/>
              <a:gd name="T54" fmla="*/ 61 w 169"/>
              <a:gd name="T55" fmla="*/ 19 h 168"/>
              <a:gd name="T56" fmla="*/ 62 w 169"/>
              <a:gd name="T57" fmla="*/ 14 h 168"/>
              <a:gd name="T58" fmla="*/ 54 w 169"/>
              <a:gd name="T59" fmla="*/ 0 h 168"/>
              <a:gd name="T60" fmla="*/ 46 w 169"/>
              <a:gd name="T61" fmla="*/ 5 h 168"/>
              <a:gd name="T62" fmla="*/ 34 w 169"/>
              <a:gd name="T63" fmla="*/ 5 h 168"/>
              <a:gd name="T64" fmla="*/ 34 w 169"/>
              <a:gd name="T65" fmla="*/ 15 h 168"/>
              <a:gd name="T66" fmla="*/ 41 w 169"/>
              <a:gd name="T67" fmla="*/ 21 h 168"/>
              <a:gd name="T68" fmla="*/ 35 w 169"/>
              <a:gd name="T69" fmla="*/ 30 h 168"/>
              <a:gd name="T70" fmla="*/ 24 w 169"/>
              <a:gd name="T71" fmla="*/ 43 h 168"/>
              <a:gd name="T72" fmla="*/ 14 w 169"/>
              <a:gd name="T73" fmla="*/ 49 h 168"/>
              <a:gd name="T74" fmla="*/ 8 w 169"/>
              <a:gd name="T75" fmla="*/ 55 h 168"/>
              <a:gd name="T76" fmla="*/ 14 w 169"/>
              <a:gd name="T77" fmla="*/ 63 h 168"/>
              <a:gd name="T78" fmla="*/ 13 w 169"/>
              <a:gd name="T79" fmla="*/ 70 h 168"/>
              <a:gd name="T80" fmla="*/ 3 w 169"/>
              <a:gd name="T81" fmla="*/ 71 h 168"/>
              <a:gd name="T82" fmla="*/ 1 w 169"/>
              <a:gd name="T83" fmla="*/ 74 h 168"/>
              <a:gd name="T84" fmla="*/ 8 w 169"/>
              <a:gd name="T85" fmla="*/ 80 h 168"/>
              <a:gd name="T86" fmla="*/ 8 w 169"/>
              <a:gd name="T87" fmla="*/ 82 h 168"/>
              <a:gd name="T88" fmla="*/ 9 w 169"/>
              <a:gd name="T89" fmla="*/ 88 h 168"/>
              <a:gd name="T90" fmla="*/ 21 w 169"/>
              <a:gd name="T91" fmla="*/ 90 h 168"/>
              <a:gd name="T92" fmla="*/ 24 w 169"/>
              <a:gd name="T93" fmla="*/ 83 h 168"/>
              <a:gd name="T94" fmla="*/ 26 w 169"/>
              <a:gd name="T95" fmla="*/ 87 h 168"/>
              <a:gd name="T96" fmla="*/ 26 w 169"/>
              <a:gd name="T97" fmla="*/ 99 h 168"/>
              <a:gd name="T98" fmla="*/ 29 w 169"/>
              <a:gd name="T99" fmla="*/ 114 h 168"/>
              <a:gd name="T100" fmla="*/ 35 w 169"/>
              <a:gd name="T101" fmla="*/ 129 h 168"/>
              <a:gd name="T102" fmla="*/ 42 w 169"/>
              <a:gd name="T103" fmla="*/ 147 h 168"/>
              <a:gd name="T104" fmla="*/ 50 w 169"/>
              <a:gd name="T105" fmla="*/ 166 h 168"/>
              <a:gd name="T106" fmla="*/ 61 w 169"/>
              <a:gd name="T107" fmla="*/ 161 h 168"/>
              <a:gd name="T108" fmla="*/ 67 w 169"/>
              <a:gd name="T109" fmla="*/ 153 h 168"/>
              <a:gd name="T110" fmla="*/ 69 w 169"/>
              <a:gd name="T111" fmla="*/ 142 h 168"/>
              <a:gd name="T112" fmla="*/ 69 w 169"/>
              <a:gd name="T113" fmla="*/ 131 h 168"/>
              <a:gd name="T114" fmla="*/ 75 w 169"/>
              <a:gd name="T115" fmla="*/ 121 h 168"/>
              <a:gd name="T116" fmla="*/ 85 w 169"/>
              <a:gd name="T117" fmla="*/ 113 h 168"/>
              <a:gd name="T118" fmla="*/ 98 w 169"/>
              <a:gd name="T119" fmla="*/ 100 h 168"/>
              <a:gd name="T120" fmla="*/ 108 w 169"/>
              <a:gd name="T121" fmla="*/ 94 h 168"/>
              <a:gd name="T122" fmla="*/ 115 w 169"/>
              <a:gd name="T123" fmla="*/ 85 h 168"/>
              <a:gd name="T124" fmla="*/ 118 w 169"/>
              <a:gd name="T125" fmla="*/ 8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 h="168">
                <a:moveTo>
                  <a:pt x="120" y="86"/>
                </a:moveTo>
                <a:cubicBezTo>
                  <a:pt x="120" y="86"/>
                  <a:pt x="120" y="86"/>
                  <a:pt x="120" y="86"/>
                </a:cubicBezTo>
                <a:cubicBezTo>
                  <a:pt x="120" y="84"/>
                  <a:pt x="120" y="84"/>
                  <a:pt x="120" y="84"/>
                </a:cubicBezTo>
                <a:cubicBezTo>
                  <a:pt x="120" y="83"/>
                  <a:pt x="120" y="83"/>
                  <a:pt x="120" y="83"/>
                </a:cubicBezTo>
                <a:cubicBezTo>
                  <a:pt x="120" y="82"/>
                  <a:pt x="120" y="82"/>
                  <a:pt x="120" y="82"/>
                </a:cubicBezTo>
                <a:cubicBezTo>
                  <a:pt x="120" y="81"/>
                  <a:pt x="120" y="81"/>
                  <a:pt x="120" y="81"/>
                </a:cubicBezTo>
                <a:cubicBezTo>
                  <a:pt x="120" y="79"/>
                  <a:pt x="120" y="79"/>
                  <a:pt x="120" y="79"/>
                </a:cubicBezTo>
                <a:cubicBezTo>
                  <a:pt x="120" y="78"/>
                  <a:pt x="120" y="78"/>
                  <a:pt x="120" y="78"/>
                </a:cubicBezTo>
                <a:cubicBezTo>
                  <a:pt x="119" y="78"/>
                  <a:pt x="119" y="78"/>
                  <a:pt x="119" y="78"/>
                </a:cubicBezTo>
                <a:cubicBezTo>
                  <a:pt x="119" y="76"/>
                  <a:pt x="119" y="76"/>
                  <a:pt x="119" y="76"/>
                </a:cubicBezTo>
                <a:cubicBezTo>
                  <a:pt x="119" y="76"/>
                  <a:pt x="119" y="76"/>
                  <a:pt x="119" y="76"/>
                </a:cubicBezTo>
                <a:cubicBezTo>
                  <a:pt x="118" y="75"/>
                  <a:pt x="118" y="75"/>
                  <a:pt x="118" y="75"/>
                </a:cubicBezTo>
                <a:cubicBezTo>
                  <a:pt x="118" y="73"/>
                  <a:pt x="118" y="73"/>
                  <a:pt x="118" y="73"/>
                </a:cubicBezTo>
                <a:cubicBezTo>
                  <a:pt x="119" y="72"/>
                  <a:pt x="119" y="72"/>
                  <a:pt x="119" y="72"/>
                </a:cubicBezTo>
                <a:cubicBezTo>
                  <a:pt x="120" y="72"/>
                  <a:pt x="120" y="72"/>
                  <a:pt x="120" y="72"/>
                </a:cubicBezTo>
                <a:cubicBezTo>
                  <a:pt x="119" y="71"/>
                  <a:pt x="119" y="71"/>
                  <a:pt x="119" y="71"/>
                </a:cubicBezTo>
                <a:cubicBezTo>
                  <a:pt x="118" y="71"/>
                  <a:pt x="118" y="71"/>
                  <a:pt x="118" y="71"/>
                </a:cubicBezTo>
                <a:cubicBezTo>
                  <a:pt x="117" y="71"/>
                  <a:pt x="117" y="71"/>
                  <a:pt x="117" y="71"/>
                </a:cubicBezTo>
                <a:cubicBezTo>
                  <a:pt x="116" y="70"/>
                  <a:pt x="116" y="70"/>
                  <a:pt x="116" y="70"/>
                </a:cubicBezTo>
                <a:cubicBezTo>
                  <a:pt x="115" y="70"/>
                  <a:pt x="115" y="70"/>
                  <a:pt x="115" y="70"/>
                </a:cubicBezTo>
                <a:cubicBezTo>
                  <a:pt x="115" y="69"/>
                  <a:pt x="115" y="69"/>
                  <a:pt x="115" y="69"/>
                </a:cubicBezTo>
                <a:cubicBezTo>
                  <a:pt x="115" y="68"/>
                  <a:pt x="115" y="68"/>
                  <a:pt x="115" y="68"/>
                </a:cubicBezTo>
                <a:cubicBezTo>
                  <a:pt x="116" y="67"/>
                  <a:pt x="116" y="67"/>
                  <a:pt x="116" y="67"/>
                </a:cubicBezTo>
                <a:cubicBezTo>
                  <a:pt x="117" y="67"/>
                  <a:pt x="117" y="67"/>
                  <a:pt x="117" y="67"/>
                </a:cubicBezTo>
                <a:cubicBezTo>
                  <a:pt x="118" y="66"/>
                  <a:pt x="118" y="66"/>
                  <a:pt x="118" y="66"/>
                </a:cubicBezTo>
                <a:cubicBezTo>
                  <a:pt x="119" y="67"/>
                  <a:pt x="119" y="67"/>
                  <a:pt x="119" y="67"/>
                </a:cubicBezTo>
                <a:cubicBezTo>
                  <a:pt x="120" y="66"/>
                  <a:pt x="120" y="66"/>
                  <a:pt x="120" y="66"/>
                </a:cubicBezTo>
                <a:cubicBezTo>
                  <a:pt x="121" y="65"/>
                  <a:pt x="121" y="65"/>
                  <a:pt x="121" y="65"/>
                </a:cubicBezTo>
                <a:cubicBezTo>
                  <a:pt x="120" y="64"/>
                  <a:pt x="120" y="64"/>
                  <a:pt x="120" y="64"/>
                </a:cubicBezTo>
                <a:cubicBezTo>
                  <a:pt x="119" y="64"/>
                  <a:pt x="119" y="64"/>
                  <a:pt x="119" y="64"/>
                </a:cubicBezTo>
                <a:cubicBezTo>
                  <a:pt x="119" y="63"/>
                  <a:pt x="119" y="63"/>
                  <a:pt x="119" y="63"/>
                </a:cubicBezTo>
                <a:cubicBezTo>
                  <a:pt x="118" y="62"/>
                  <a:pt x="118" y="62"/>
                  <a:pt x="118" y="62"/>
                </a:cubicBezTo>
                <a:cubicBezTo>
                  <a:pt x="118" y="62"/>
                  <a:pt x="117" y="61"/>
                  <a:pt x="116" y="61"/>
                </a:cubicBezTo>
                <a:cubicBezTo>
                  <a:pt x="116" y="60"/>
                  <a:pt x="116" y="59"/>
                  <a:pt x="116" y="59"/>
                </a:cubicBezTo>
                <a:cubicBezTo>
                  <a:pt x="116" y="59"/>
                  <a:pt x="117" y="59"/>
                  <a:pt x="117" y="59"/>
                </a:cubicBezTo>
                <a:cubicBezTo>
                  <a:pt x="117" y="58"/>
                  <a:pt x="118" y="59"/>
                  <a:pt x="118" y="59"/>
                </a:cubicBezTo>
                <a:cubicBezTo>
                  <a:pt x="118" y="59"/>
                  <a:pt x="118" y="59"/>
                  <a:pt x="118" y="59"/>
                </a:cubicBezTo>
                <a:cubicBezTo>
                  <a:pt x="119" y="59"/>
                  <a:pt x="119" y="59"/>
                  <a:pt x="119" y="59"/>
                </a:cubicBezTo>
                <a:cubicBezTo>
                  <a:pt x="119" y="59"/>
                  <a:pt x="120" y="59"/>
                  <a:pt x="120" y="59"/>
                </a:cubicBezTo>
                <a:cubicBezTo>
                  <a:pt x="120" y="58"/>
                  <a:pt x="120" y="58"/>
                  <a:pt x="120" y="58"/>
                </a:cubicBezTo>
                <a:cubicBezTo>
                  <a:pt x="121" y="59"/>
                  <a:pt x="121" y="59"/>
                  <a:pt x="121" y="59"/>
                </a:cubicBezTo>
                <a:cubicBezTo>
                  <a:pt x="121" y="60"/>
                  <a:pt x="121" y="60"/>
                  <a:pt x="121" y="60"/>
                </a:cubicBezTo>
                <a:cubicBezTo>
                  <a:pt x="122" y="60"/>
                  <a:pt x="122" y="60"/>
                  <a:pt x="122" y="60"/>
                </a:cubicBezTo>
                <a:cubicBezTo>
                  <a:pt x="122" y="60"/>
                  <a:pt x="122" y="61"/>
                  <a:pt x="123" y="61"/>
                </a:cubicBezTo>
                <a:cubicBezTo>
                  <a:pt x="124" y="61"/>
                  <a:pt x="124" y="61"/>
                  <a:pt x="124" y="61"/>
                </a:cubicBezTo>
                <a:cubicBezTo>
                  <a:pt x="124" y="60"/>
                  <a:pt x="124" y="60"/>
                  <a:pt x="124" y="60"/>
                </a:cubicBezTo>
                <a:cubicBezTo>
                  <a:pt x="125" y="60"/>
                  <a:pt x="125" y="60"/>
                  <a:pt x="125" y="60"/>
                </a:cubicBezTo>
                <a:cubicBezTo>
                  <a:pt x="125" y="61"/>
                  <a:pt x="125" y="61"/>
                  <a:pt x="125" y="61"/>
                </a:cubicBezTo>
                <a:cubicBezTo>
                  <a:pt x="125" y="62"/>
                  <a:pt x="125" y="62"/>
                  <a:pt x="125" y="62"/>
                </a:cubicBezTo>
                <a:cubicBezTo>
                  <a:pt x="125" y="63"/>
                  <a:pt x="125" y="63"/>
                  <a:pt x="125" y="63"/>
                </a:cubicBezTo>
                <a:cubicBezTo>
                  <a:pt x="125" y="64"/>
                  <a:pt x="125" y="64"/>
                  <a:pt x="125" y="64"/>
                </a:cubicBezTo>
                <a:cubicBezTo>
                  <a:pt x="125" y="65"/>
                  <a:pt x="125" y="65"/>
                  <a:pt x="125" y="65"/>
                </a:cubicBezTo>
                <a:cubicBezTo>
                  <a:pt x="126" y="65"/>
                  <a:pt x="126" y="65"/>
                  <a:pt x="126" y="65"/>
                </a:cubicBezTo>
                <a:cubicBezTo>
                  <a:pt x="127" y="66"/>
                  <a:pt x="127" y="66"/>
                  <a:pt x="127" y="66"/>
                </a:cubicBezTo>
                <a:cubicBezTo>
                  <a:pt x="128" y="66"/>
                  <a:pt x="128" y="66"/>
                  <a:pt x="128" y="66"/>
                </a:cubicBezTo>
                <a:cubicBezTo>
                  <a:pt x="130" y="66"/>
                  <a:pt x="130" y="66"/>
                  <a:pt x="130" y="66"/>
                </a:cubicBezTo>
                <a:cubicBezTo>
                  <a:pt x="131" y="66"/>
                  <a:pt x="131" y="66"/>
                  <a:pt x="131" y="66"/>
                </a:cubicBezTo>
                <a:cubicBezTo>
                  <a:pt x="132" y="66"/>
                  <a:pt x="132" y="66"/>
                  <a:pt x="132" y="66"/>
                </a:cubicBezTo>
                <a:cubicBezTo>
                  <a:pt x="134" y="66"/>
                  <a:pt x="134" y="66"/>
                  <a:pt x="134" y="66"/>
                </a:cubicBezTo>
                <a:cubicBezTo>
                  <a:pt x="136" y="66"/>
                  <a:pt x="136" y="66"/>
                  <a:pt x="136" y="66"/>
                </a:cubicBezTo>
                <a:cubicBezTo>
                  <a:pt x="137" y="66"/>
                  <a:pt x="137" y="66"/>
                  <a:pt x="137" y="66"/>
                </a:cubicBezTo>
                <a:cubicBezTo>
                  <a:pt x="139" y="66"/>
                  <a:pt x="139" y="66"/>
                  <a:pt x="139" y="66"/>
                </a:cubicBezTo>
                <a:cubicBezTo>
                  <a:pt x="139" y="66"/>
                  <a:pt x="139" y="66"/>
                  <a:pt x="139" y="66"/>
                </a:cubicBezTo>
                <a:cubicBezTo>
                  <a:pt x="140" y="67"/>
                  <a:pt x="140" y="67"/>
                  <a:pt x="140" y="67"/>
                </a:cubicBezTo>
                <a:cubicBezTo>
                  <a:pt x="140" y="68"/>
                  <a:pt x="140" y="68"/>
                  <a:pt x="140" y="68"/>
                </a:cubicBezTo>
                <a:cubicBezTo>
                  <a:pt x="139" y="68"/>
                  <a:pt x="139" y="68"/>
                  <a:pt x="139" y="68"/>
                </a:cubicBezTo>
                <a:cubicBezTo>
                  <a:pt x="139" y="69"/>
                  <a:pt x="139" y="69"/>
                  <a:pt x="139" y="69"/>
                </a:cubicBezTo>
                <a:cubicBezTo>
                  <a:pt x="138" y="69"/>
                  <a:pt x="138" y="69"/>
                  <a:pt x="138" y="69"/>
                </a:cubicBezTo>
                <a:cubicBezTo>
                  <a:pt x="138" y="70"/>
                  <a:pt x="138" y="70"/>
                  <a:pt x="138" y="70"/>
                </a:cubicBezTo>
                <a:cubicBezTo>
                  <a:pt x="138" y="71"/>
                  <a:pt x="138" y="71"/>
                  <a:pt x="138" y="71"/>
                </a:cubicBezTo>
                <a:cubicBezTo>
                  <a:pt x="137" y="71"/>
                  <a:pt x="137" y="71"/>
                  <a:pt x="137" y="71"/>
                </a:cubicBezTo>
                <a:cubicBezTo>
                  <a:pt x="136" y="72"/>
                  <a:pt x="136" y="72"/>
                  <a:pt x="136" y="72"/>
                </a:cubicBezTo>
                <a:cubicBezTo>
                  <a:pt x="135" y="72"/>
                  <a:pt x="135" y="72"/>
                  <a:pt x="135" y="72"/>
                </a:cubicBezTo>
                <a:cubicBezTo>
                  <a:pt x="134" y="73"/>
                  <a:pt x="134" y="73"/>
                  <a:pt x="134" y="73"/>
                </a:cubicBezTo>
                <a:cubicBezTo>
                  <a:pt x="133" y="74"/>
                  <a:pt x="133" y="74"/>
                  <a:pt x="133" y="74"/>
                </a:cubicBezTo>
                <a:cubicBezTo>
                  <a:pt x="133" y="75"/>
                  <a:pt x="133" y="75"/>
                  <a:pt x="133" y="75"/>
                </a:cubicBezTo>
                <a:cubicBezTo>
                  <a:pt x="133" y="76"/>
                  <a:pt x="133" y="76"/>
                  <a:pt x="133" y="76"/>
                </a:cubicBezTo>
                <a:cubicBezTo>
                  <a:pt x="133" y="77"/>
                  <a:pt x="133" y="77"/>
                  <a:pt x="133" y="77"/>
                </a:cubicBezTo>
                <a:cubicBezTo>
                  <a:pt x="134" y="78"/>
                  <a:pt x="134" y="78"/>
                  <a:pt x="134" y="78"/>
                </a:cubicBezTo>
                <a:cubicBezTo>
                  <a:pt x="135" y="78"/>
                  <a:pt x="135" y="78"/>
                  <a:pt x="135" y="78"/>
                </a:cubicBezTo>
                <a:cubicBezTo>
                  <a:pt x="135" y="79"/>
                  <a:pt x="135" y="79"/>
                  <a:pt x="135" y="79"/>
                </a:cubicBezTo>
                <a:cubicBezTo>
                  <a:pt x="136" y="79"/>
                  <a:pt x="136" y="79"/>
                  <a:pt x="136" y="79"/>
                </a:cubicBezTo>
                <a:cubicBezTo>
                  <a:pt x="137" y="78"/>
                  <a:pt x="137" y="78"/>
                  <a:pt x="137" y="78"/>
                </a:cubicBezTo>
                <a:cubicBezTo>
                  <a:pt x="137" y="77"/>
                  <a:pt x="137" y="77"/>
                  <a:pt x="137" y="77"/>
                </a:cubicBezTo>
                <a:cubicBezTo>
                  <a:pt x="137" y="77"/>
                  <a:pt x="137" y="77"/>
                  <a:pt x="137" y="77"/>
                </a:cubicBezTo>
                <a:cubicBezTo>
                  <a:pt x="137" y="76"/>
                  <a:pt x="137" y="76"/>
                  <a:pt x="137" y="76"/>
                </a:cubicBezTo>
                <a:cubicBezTo>
                  <a:pt x="137" y="75"/>
                  <a:pt x="137" y="75"/>
                  <a:pt x="137" y="75"/>
                </a:cubicBezTo>
                <a:cubicBezTo>
                  <a:pt x="138" y="75"/>
                  <a:pt x="138" y="75"/>
                  <a:pt x="138" y="75"/>
                </a:cubicBezTo>
                <a:cubicBezTo>
                  <a:pt x="138" y="75"/>
                  <a:pt x="138" y="75"/>
                  <a:pt x="138" y="75"/>
                </a:cubicBezTo>
                <a:cubicBezTo>
                  <a:pt x="139" y="75"/>
                  <a:pt x="139" y="75"/>
                  <a:pt x="139" y="75"/>
                </a:cubicBezTo>
                <a:cubicBezTo>
                  <a:pt x="140" y="76"/>
                  <a:pt x="140" y="76"/>
                  <a:pt x="140" y="76"/>
                </a:cubicBezTo>
                <a:cubicBezTo>
                  <a:pt x="140" y="77"/>
                  <a:pt x="140" y="77"/>
                  <a:pt x="140" y="77"/>
                </a:cubicBezTo>
                <a:cubicBezTo>
                  <a:pt x="140" y="78"/>
                  <a:pt x="140" y="78"/>
                  <a:pt x="140" y="78"/>
                </a:cubicBezTo>
                <a:cubicBezTo>
                  <a:pt x="140" y="80"/>
                  <a:pt x="140" y="80"/>
                  <a:pt x="140" y="80"/>
                </a:cubicBezTo>
                <a:cubicBezTo>
                  <a:pt x="141" y="80"/>
                  <a:pt x="141" y="80"/>
                  <a:pt x="141" y="80"/>
                </a:cubicBezTo>
                <a:cubicBezTo>
                  <a:pt x="141" y="82"/>
                  <a:pt x="141" y="82"/>
                  <a:pt x="141" y="82"/>
                </a:cubicBezTo>
                <a:cubicBezTo>
                  <a:pt x="141" y="83"/>
                  <a:pt x="141" y="83"/>
                  <a:pt x="141" y="83"/>
                </a:cubicBezTo>
                <a:cubicBezTo>
                  <a:pt x="141" y="85"/>
                  <a:pt x="141" y="85"/>
                  <a:pt x="141" y="85"/>
                </a:cubicBezTo>
                <a:cubicBezTo>
                  <a:pt x="142" y="85"/>
                  <a:pt x="142" y="85"/>
                  <a:pt x="142" y="85"/>
                </a:cubicBezTo>
                <a:cubicBezTo>
                  <a:pt x="142" y="85"/>
                  <a:pt x="142" y="85"/>
                  <a:pt x="142" y="85"/>
                </a:cubicBezTo>
                <a:cubicBezTo>
                  <a:pt x="143" y="85"/>
                  <a:pt x="143" y="85"/>
                  <a:pt x="143" y="85"/>
                </a:cubicBezTo>
                <a:cubicBezTo>
                  <a:pt x="144" y="84"/>
                  <a:pt x="144" y="84"/>
                  <a:pt x="144" y="84"/>
                </a:cubicBezTo>
                <a:cubicBezTo>
                  <a:pt x="144" y="84"/>
                  <a:pt x="144" y="84"/>
                  <a:pt x="144" y="84"/>
                </a:cubicBezTo>
                <a:cubicBezTo>
                  <a:pt x="144" y="82"/>
                  <a:pt x="144" y="82"/>
                  <a:pt x="144" y="82"/>
                </a:cubicBezTo>
                <a:cubicBezTo>
                  <a:pt x="144" y="81"/>
                  <a:pt x="144" y="81"/>
                  <a:pt x="144" y="81"/>
                </a:cubicBezTo>
                <a:cubicBezTo>
                  <a:pt x="144" y="80"/>
                  <a:pt x="144" y="80"/>
                  <a:pt x="144" y="80"/>
                </a:cubicBezTo>
                <a:cubicBezTo>
                  <a:pt x="144" y="79"/>
                  <a:pt x="144" y="79"/>
                  <a:pt x="144" y="79"/>
                </a:cubicBezTo>
                <a:cubicBezTo>
                  <a:pt x="145" y="79"/>
                  <a:pt x="145" y="79"/>
                  <a:pt x="145" y="79"/>
                </a:cubicBezTo>
                <a:cubicBezTo>
                  <a:pt x="146" y="78"/>
                  <a:pt x="146" y="78"/>
                  <a:pt x="146" y="78"/>
                </a:cubicBezTo>
                <a:cubicBezTo>
                  <a:pt x="146" y="77"/>
                  <a:pt x="146" y="77"/>
                  <a:pt x="146" y="77"/>
                </a:cubicBezTo>
                <a:cubicBezTo>
                  <a:pt x="146" y="76"/>
                  <a:pt x="146" y="76"/>
                  <a:pt x="146" y="76"/>
                </a:cubicBezTo>
                <a:cubicBezTo>
                  <a:pt x="146" y="75"/>
                  <a:pt x="146" y="75"/>
                  <a:pt x="146" y="75"/>
                </a:cubicBezTo>
                <a:cubicBezTo>
                  <a:pt x="146" y="74"/>
                  <a:pt x="146" y="74"/>
                  <a:pt x="146" y="74"/>
                </a:cubicBezTo>
                <a:cubicBezTo>
                  <a:pt x="146" y="73"/>
                  <a:pt x="146" y="73"/>
                  <a:pt x="146" y="73"/>
                </a:cubicBezTo>
                <a:cubicBezTo>
                  <a:pt x="147" y="73"/>
                  <a:pt x="147" y="73"/>
                  <a:pt x="147" y="73"/>
                </a:cubicBezTo>
                <a:cubicBezTo>
                  <a:pt x="148" y="73"/>
                  <a:pt x="148" y="73"/>
                  <a:pt x="148" y="73"/>
                </a:cubicBezTo>
                <a:cubicBezTo>
                  <a:pt x="148" y="73"/>
                  <a:pt x="148" y="73"/>
                  <a:pt x="148" y="73"/>
                </a:cubicBezTo>
                <a:cubicBezTo>
                  <a:pt x="149" y="73"/>
                  <a:pt x="149" y="73"/>
                  <a:pt x="149" y="73"/>
                </a:cubicBezTo>
                <a:cubicBezTo>
                  <a:pt x="150" y="73"/>
                  <a:pt x="150" y="73"/>
                  <a:pt x="150" y="73"/>
                </a:cubicBezTo>
                <a:cubicBezTo>
                  <a:pt x="151" y="72"/>
                  <a:pt x="151" y="72"/>
                  <a:pt x="151" y="72"/>
                </a:cubicBezTo>
                <a:cubicBezTo>
                  <a:pt x="151" y="71"/>
                  <a:pt x="151" y="71"/>
                  <a:pt x="151" y="71"/>
                </a:cubicBezTo>
                <a:cubicBezTo>
                  <a:pt x="152" y="70"/>
                  <a:pt x="152" y="70"/>
                  <a:pt x="152" y="70"/>
                </a:cubicBezTo>
                <a:cubicBezTo>
                  <a:pt x="152" y="68"/>
                  <a:pt x="152" y="68"/>
                  <a:pt x="152" y="68"/>
                </a:cubicBezTo>
                <a:cubicBezTo>
                  <a:pt x="153" y="68"/>
                  <a:pt x="153" y="68"/>
                  <a:pt x="153" y="68"/>
                </a:cubicBezTo>
                <a:cubicBezTo>
                  <a:pt x="153" y="66"/>
                  <a:pt x="153" y="66"/>
                  <a:pt x="153" y="66"/>
                </a:cubicBezTo>
                <a:cubicBezTo>
                  <a:pt x="153" y="65"/>
                  <a:pt x="153" y="65"/>
                  <a:pt x="153" y="65"/>
                </a:cubicBezTo>
                <a:cubicBezTo>
                  <a:pt x="153" y="64"/>
                  <a:pt x="153" y="64"/>
                  <a:pt x="153" y="64"/>
                </a:cubicBezTo>
                <a:cubicBezTo>
                  <a:pt x="154" y="64"/>
                  <a:pt x="154" y="64"/>
                  <a:pt x="154" y="64"/>
                </a:cubicBezTo>
                <a:cubicBezTo>
                  <a:pt x="155" y="63"/>
                  <a:pt x="155" y="63"/>
                  <a:pt x="155" y="63"/>
                </a:cubicBezTo>
                <a:cubicBezTo>
                  <a:pt x="156" y="61"/>
                  <a:pt x="156" y="61"/>
                  <a:pt x="156" y="61"/>
                </a:cubicBezTo>
                <a:cubicBezTo>
                  <a:pt x="156" y="59"/>
                  <a:pt x="156" y="59"/>
                  <a:pt x="156" y="59"/>
                </a:cubicBezTo>
                <a:cubicBezTo>
                  <a:pt x="156" y="59"/>
                  <a:pt x="156" y="59"/>
                  <a:pt x="156" y="59"/>
                </a:cubicBezTo>
                <a:cubicBezTo>
                  <a:pt x="156" y="58"/>
                  <a:pt x="156" y="58"/>
                  <a:pt x="156" y="58"/>
                </a:cubicBezTo>
                <a:cubicBezTo>
                  <a:pt x="156" y="57"/>
                  <a:pt x="156" y="57"/>
                  <a:pt x="156" y="57"/>
                </a:cubicBezTo>
                <a:cubicBezTo>
                  <a:pt x="156" y="56"/>
                  <a:pt x="156" y="56"/>
                  <a:pt x="156" y="56"/>
                </a:cubicBezTo>
                <a:cubicBezTo>
                  <a:pt x="157" y="56"/>
                  <a:pt x="157" y="56"/>
                  <a:pt x="157" y="56"/>
                </a:cubicBezTo>
                <a:cubicBezTo>
                  <a:pt x="159" y="55"/>
                  <a:pt x="159" y="55"/>
                  <a:pt x="159" y="55"/>
                </a:cubicBezTo>
                <a:cubicBezTo>
                  <a:pt x="159" y="55"/>
                  <a:pt x="159" y="55"/>
                  <a:pt x="159" y="55"/>
                </a:cubicBezTo>
                <a:cubicBezTo>
                  <a:pt x="160" y="54"/>
                  <a:pt x="160" y="54"/>
                  <a:pt x="160" y="54"/>
                </a:cubicBezTo>
                <a:cubicBezTo>
                  <a:pt x="161" y="53"/>
                  <a:pt x="161" y="53"/>
                  <a:pt x="161" y="53"/>
                </a:cubicBezTo>
                <a:cubicBezTo>
                  <a:pt x="162" y="53"/>
                  <a:pt x="162" y="53"/>
                  <a:pt x="162" y="53"/>
                </a:cubicBezTo>
                <a:cubicBezTo>
                  <a:pt x="162" y="53"/>
                  <a:pt x="162" y="53"/>
                  <a:pt x="162" y="53"/>
                </a:cubicBezTo>
                <a:cubicBezTo>
                  <a:pt x="163" y="53"/>
                  <a:pt x="163" y="53"/>
                  <a:pt x="163" y="53"/>
                </a:cubicBezTo>
                <a:cubicBezTo>
                  <a:pt x="164" y="53"/>
                  <a:pt x="164" y="53"/>
                  <a:pt x="164" y="53"/>
                </a:cubicBezTo>
                <a:cubicBezTo>
                  <a:pt x="165" y="53"/>
                  <a:pt x="165" y="53"/>
                  <a:pt x="165" y="53"/>
                </a:cubicBezTo>
                <a:cubicBezTo>
                  <a:pt x="165" y="53"/>
                  <a:pt x="165" y="53"/>
                  <a:pt x="166" y="53"/>
                </a:cubicBezTo>
                <a:cubicBezTo>
                  <a:pt x="166" y="53"/>
                  <a:pt x="166" y="53"/>
                  <a:pt x="166" y="53"/>
                </a:cubicBezTo>
                <a:cubicBezTo>
                  <a:pt x="167" y="53"/>
                  <a:pt x="167" y="53"/>
                  <a:pt x="167" y="53"/>
                </a:cubicBezTo>
                <a:cubicBezTo>
                  <a:pt x="167" y="53"/>
                  <a:pt x="167" y="53"/>
                  <a:pt x="167" y="53"/>
                </a:cubicBezTo>
                <a:cubicBezTo>
                  <a:pt x="166" y="52"/>
                  <a:pt x="166" y="52"/>
                  <a:pt x="166" y="52"/>
                </a:cubicBezTo>
                <a:cubicBezTo>
                  <a:pt x="166" y="51"/>
                  <a:pt x="166" y="51"/>
                  <a:pt x="166" y="51"/>
                </a:cubicBezTo>
                <a:cubicBezTo>
                  <a:pt x="166" y="50"/>
                  <a:pt x="166" y="50"/>
                  <a:pt x="166" y="50"/>
                </a:cubicBezTo>
                <a:cubicBezTo>
                  <a:pt x="167" y="50"/>
                  <a:pt x="167" y="50"/>
                  <a:pt x="167" y="50"/>
                </a:cubicBezTo>
                <a:cubicBezTo>
                  <a:pt x="167" y="50"/>
                  <a:pt x="167" y="49"/>
                  <a:pt x="168" y="49"/>
                </a:cubicBezTo>
                <a:cubicBezTo>
                  <a:pt x="168" y="49"/>
                  <a:pt x="168" y="49"/>
                  <a:pt x="168" y="49"/>
                </a:cubicBezTo>
                <a:cubicBezTo>
                  <a:pt x="169" y="48"/>
                  <a:pt x="169" y="48"/>
                  <a:pt x="169" y="48"/>
                </a:cubicBezTo>
                <a:cubicBezTo>
                  <a:pt x="169" y="47"/>
                  <a:pt x="169" y="47"/>
                  <a:pt x="169" y="47"/>
                </a:cubicBezTo>
                <a:cubicBezTo>
                  <a:pt x="169" y="46"/>
                  <a:pt x="169" y="46"/>
                  <a:pt x="169" y="46"/>
                </a:cubicBezTo>
                <a:cubicBezTo>
                  <a:pt x="167" y="46"/>
                  <a:pt x="167" y="46"/>
                  <a:pt x="167" y="46"/>
                </a:cubicBezTo>
                <a:cubicBezTo>
                  <a:pt x="166" y="46"/>
                  <a:pt x="166" y="46"/>
                  <a:pt x="166" y="46"/>
                </a:cubicBezTo>
                <a:cubicBezTo>
                  <a:pt x="165" y="45"/>
                  <a:pt x="165" y="45"/>
                  <a:pt x="165" y="45"/>
                </a:cubicBezTo>
                <a:cubicBezTo>
                  <a:pt x="164" y="45"/>
                  <a:pt x="164" y="45"/>
                  <a:pt x="164" y="45"/>
                </a:cubicBezTo>
                <a:cubicBezTo>
                  <a:pt x="163" y="45"/>
                  <a:pt x="163" y="45"/>
                  <a:pt x="163" y="45"/>
                </a:cubicBezTo>
                <a:cubicBezTo>
                  <a:pt x="164" y="44"/>
                  <a:pt x="164" y="44"/>
                  <a:pt x="164" y="44"/>
                </a:cubicBezTo>
                <a:cubicBezTo>
                  <a:pt x="164" y="43"/>
                  <a:pt x="164" y="43"/>
                  <a:pt x="164" y="43"/>
                </a:cubicBezTo>
                <a:cubicBezTo>
                  <a:pt x="164" y="42"/>
                  <a:pt x="164" y="42"/>
                  <a:pt x="164" y="42"/>
                </a:cubicBezTo>
                <a:cubicBezTo>
                  <a:pt x="163" y="42"/>
                  <a:pt x="163" y="42"/>
                  <a:pt x="163" y="42"/>
                </a:cubicBezTo>
                <a:cubicBezTo>
                  <a:pt x="162" y="42"/>
                  <a:pt x="162" y="42"/>
                  <a:pt x="162" y="42"/>
                </a:cubicBezTo>
                <a:cubicBezTo>
                  <a:pt x="163" y="41"/>
                  <a:pt x="163" y="41"/>
                  <a:pt x="163" y="41"/>
                </a:cubicBezTo>
                <a:cubicBezTo>
                  <a:pt x="163" y="40"/>
                  <a:pt x="163" y="40"/>
                  <a:pt x="163" y="40"/>
                </a:cubicBezTo>
                <a:cubicBezTo>
                  <a:pt x="162" y="39"/>
                  <a:pt x="162" y="39"/>
                  <a:pt x="162" y="39"/>
                </a:cubicBezTo>
                <a:cubicBezTo>
                  <a:pt x="160" y="39"/>
                  <a:pt x="160" y="39"/>
                  <a:pt x="160" y="39"/>
                </a:cubicBezTo>
                <a:cubicBezTo>
                  <a:pt x="160" y="39"/>
                  <a:pt x="160" y="39"/>
                  <a:pt x="160" y="39"/>
                </a:cubicBezTo>
                <a:cubicBezTo>
                  <a:pt x="159" y="40"/>
                  <a:pt x="159" y="40"/>
                  <a:pt x="159" y="40"/>
                </a:cubicBezTo>
                <a:cubicBezTo>
                  <a:pt x="158" y="40"/>
                  <a:pt x="158" y="40"/>
                  <a:pt x="158" y="40"/>
                </a:cubicBezTo>
                <a:cubicBezTo>
                  <a:pt x="157" y="41"/>
                  <a:pt x="157" y="41"/>
                  <a:pt x="157" y="41"/>
                </a:cubicBezTo>
                <a:cubicBezTo>
                  <a:pt x="156" y="41"/>
                  <a:pt x="156" y="41"/>
                  <a:pt x="156" y="41"/>
                </a:cubicBezTo>
                <a:cubicBezTo>
                  <a:pt x="155" y="41"/>
                  <a:pt x="155" y="41"/>
                  <a:pt x="155" y="41"/>
                </a:cubicBezTo>
                <a:cubicBezTo>
                  <a:pt x="153" y="40"/>
                  <a:pt x="153" y="40"/>
                  <a:pt x="153" y="40"/>
                </a:cubicBezTo>
                <a:cubicBezTo>
                  <a:pt x="153" y="40"/>
                  <a:pt x="153" y="40"/>
                  <a:pt x="153" y="40"/>
                </a:cubicBezTo>
                <a:cubicBezTo>
                  <a:pt x="152" y="40"/>
                  <a:pt x="152" y="40"/>
                  <a:pt x="152" y="40"/>
                </a:cubicBezTo>
                <a:cubicBezTo>
                  <a:pt x="151" y="41"/>
                  <a:pt x="151" y="41"/>
                  <a:pt x="151" y="41"/>
                </a:cubicBezTo>
                <a:cubicBezTo>
                  <a:pt x="151" y="41"/>
                  <a:pt x="151" y="41"/>
                  <a:pt x="151" y="41"/>
                </a:cubicBezTo>
                <a:cubicBezTo>
                  <a:pt x="150" y="42"/>
                  <a:pt x="150" y="42"/>
                  <a:pt x="150" y="42"/>
                </a:cubicBezTo>
                <a:cubicBezTo>
                  <a:pt x="149" y="43"/>
                  <a:pt x="149" y="43"/>
                  <a:pt x="149" y="43"/>
                </a:cubicBezTo>
                <a:cubicBezTo>
                  <a:pt x="148" y="44"/>
                  <a:pt x="148" y="44"/>
                  <a:pt x="148" y="44"/>
                </a:cubicBezTo>
                <a:cubicBezTo>
                  <a:pt x="147" y="44"/>
                  <a:pt x="147" y="44"/>
                  <a:pt x="147" y="44"/>
                </a:cubicBezTo>
                <a:cubicBezTo>
                  <a:pt x="146" y="44"/>
                  <a:pt x="146" y="44"/>
                  <a:pt x="146" y="44"/>
                </a:cubicBezTo>
                <a:cubicBezTo>
                  <a:pt x="145" y="44"/>
                  <a:pt x="145" y="44"/>
                  <a:pt x="145" y="44"/>
                </a:cubicBezTo>
                <a:cubicBezTo>
                  <a:pt x="144" y="45"/>
                  <a:pt x="144" y="45"/>
                  <a:pt x="144" y="45"/>
                </a:cubicBezTo>
                <a:cubicBezTo>
                  <a:pt x="144" y="46"/>
                  <a:pt x="144" y="46"/>
                  <a:pt x="144" y="46"/>
                </a:cubicBezTo>
                <a:cubicBezTo>
                  <a:pt x="143" y="47"/>
                  <a:pt x="143" y="47"/>
                  <a:pt x="143" y="47"/>
                </a:cubicBezTo>
                <a:cubicBezTo>
                  <a:pt x="142" y="47"/>
                  <a:pt x="142" y="47"/>
                  <a:pt x="142" y="47"/>
                </a:cubicBezTo>
                <a:cubicBezTo>
                  <a:pt x="142" y="48"/>
                  <a:pt x="142" y="48"/>
                  <a:pt x="142" y="48"/>
                </a:cubicBezTo>
                <a:cubicBezTo>
                  <a:pt x="141" y="49"/>
                  <a:pt x="141" y="49"/>
                  <a:pt x="141" y="49"/>
                </a:cubicBezTo>
                <a:cubicBezTo>
                  <a:pt x="140" y="49"/>
                  <a:pt x="140" y="49"/>
                  <a:pt x="140" y="49"/>
                </a:cubicBezTo>
                <a:cubicBezTo>
                  <a:pt x="139" y="49"/>
                  <a:pt x="139" y="49"/>
                  <a:pt x="139" y="49"/>
                </a:cubicBezTo>
                <a:cubicBezTo>
                  <a:pt x="138" y="49"/>
                  <a:pt x="138" y="49"/>
                  <a:pt x="138" y="49"/>
                </a:cubicBezTo>
                <a:cubicBezTo>
                  <a:pt x="137" y="49"/>
                  <a:pt x="137" y="49"/>
                  <a:pt x="137" y="49"/>
                </a:cubicBezTo>
                <a:cubicBezTo>
                  <a:pt x="136" y="49"/>
                  <a:pt x="136" y="49"/>
                  <a:pt x="136" y="49"/>
                </a:cubicBezTo>
                <a:cubicBezTo>
                  <a:pt x="136" y="50"/>
                  <a:pt x="136" y="50"/>
                  <a:pt x="136" y="50"/>
                </a:cubicBezTo>
                <a:cubicBezTo>
                  <a:pt x="135" y="50"/>
                  <a:pt x="135" y="50"/>
                  <a:pt x="135" y="50"/>
                </a:cubicBezTo>
                <a:cubicBezTo>
                  <a:pt x="136" y="51"/>
                  <a:pt x="136" y="51"/>
                  <a:pt x="136" y="51"/>
                </a:cubicBezTo>
                <a:cubicBezTo>
                  <a:pt x="136" y="51"/>
                  <a:pt x="136" y="51"/>
                  <a:pt x="136" y="51"/>
                </a:cubicBezTo>
                <a:cubicBezTo>
                  <a:pt x="137" y="52"/>
                  <a:pt x="137" y="52"/>
                  <a:pt x="137" y="52"/>
                </a:cubicBezTo>
                <a:cubicBezTo>
                  <a:pt x="138" y="52"/>
                  <a:pt x="138" y="52"/>
                  <a:pt x="138" y="52"/>
                </a:cubicBezTo>
                <a:cubicBezTo>
                  <a:pt x="138" y="53"/>
                  <a:pt x="138" y="53"/>
                  <a:pt x="138" y="53"/>
                </a:cubicBezTo>
                <a:cubicBezTo>
                  <a:pt x="138" y="54"/>
                  <a:pt x="138" y="54"/>
                  <a:pt x="138" y="54"/>
                </a:cubicBezTo>
                <a:cubicBezTo>
                  <a:pt x="138" y="55"/>
                  <a:pt x="138" y="55"/>
                  <a:pt x="138" y="55"/>
                </a:cubicBezTo>
                <a:cubicBezTo>
                  <a:pt x="138" y="55"/>
                  <a:pt x="138" y="55"/>
                  <a:pt x="138" y="55"/>
                </a:cubicBezTo>
                <a:cubicBezTo>
                  <a:pt x="137" y="56"/>
                  <a:pt x="137" y="56"/>
                  <a:pt x="137" y="56"/>
                </a:cubicBezTo>
                <a:cubicBezTo>
                  <a:pt x="136" y="56"/>
                  <a:pt x="136" y="56"/>
                  <a:pt x="136" y="56"/>
                </a:cubicBezTo>
                <a:cubicBezTo>
                  <a:pt x="136" y="55"/>
                  <a:pt x="136" y="55"/>
                  <a:pt x="136" y="55"/>
                </a:cubicBezTo>
                <a:cubicBezTo>
                  <a:pt x="135" y="55"/>
                  <a:pt x="135" y="55"/>
                  <a:pt x="135" y="55"/>
                </a:cubicBezTo>
                <a:cubicBezTo>
                  <a:pt x="134" y="55"/>
                  <a:pt x="134" y="55"/>
                  <a:pt x="134" y="55"/>
                </a:cubicBezTo>
                <a:cubicBezTo>
                  <a:pt x="133" y="55"/>
                  <a:pt x="133" y="55"/>
                  <a:pt x="133" y="55"/>
                </a:cubicBezTo>
                <a:cubicBezTo>
                  <a:pt x="132" y="56"/>
                  <a:pt x="132" y="56"/>
                  <a:pt x="132" y="56"/>
                </a:cubicBezTo>
                <a:cubicBezTo>
                  <a:pt x="131" y="56"/>
                  <a:pt x="131" y="56"/>
                  <a:pt x="131" y="56"/>
                </a:cubicBezTo>
                <a:cubicBezTo>
                  <a:pt x="130" y="56"/>
                  <a:pt x="130" y="56"/>
                  <a:pt x="130" y="56"/>
                </a:cubicBezTo>
                <a:cubicBezTo>
                  <a:pt x="130" y="56"/>
                  <a:pt x="129" y="56"/>
                  <a:pt x="129" y="55"/>
                </a:cubicBezTo>
                <a:cubicBezTo>
                  <a:pt x="129" y="55"/>
                  <a:pt x="129" y="55"/>
                  <a:pt x="129" y="55"/>
                </a:cubicBezTo>
                <a:cubicBezTo>
                  <a:pt x="127" y="55"/>
                  <a:pt x="127" y="55"/>
                  <a:pt x="127" y="55"/>
                </a:cubicBezTo>
                <a:cubicBezTo>
                  <a:pt x="127" y="56"/>
                  <a:pt x="127" y="56"/>
                  <a:pt x="127" y="56"/>
                </a:cubicBezTo>
                <a:cubicBezTo>
                  <a:pt x="126" y="56"/>
                  <a:pt x="126" y="56"/>
                  <a:pt x="126" y="56"/>
                </a:cubicBezTo>
                <a:cubicBezTo>
                  <a:pt x="125" y="56"/>
                  <a:pt x="125" y="56"/>
                  <a:pt x="125" y="56"/>
                </a:cubicBezTo>
                <a:cubicBezTo>
                  <a:pt x="124" y="56"/>
                  <a:pt x="124" y="56"/>
                  <a:pt x="124" y="56"/>
                </a:cubicBezTo>
                <a:cubicBezTo>
                  <a:pt x="124" y="56"/>
                  <a:pt x="123" y="55"/>
                  <a:pt x="123" y="55"/>
                </a:cubicBezTo>
                <a:cubicBezTo>
                  <a:pt x="123" y="55"/>
                  <a:pt x="122" y="55"/>
                  <a:pt x="122" y="55"/>
                </a:cubicBezTo>
                <a:cubicBezTo>
                  <a:pt x="121" y="55"/>
                  <a:pt x="121" y="55"/>
                  <a:pt x="121" y="55"/>
                </a:cubicBezTo>
                <a:cubicBezTo>
                  <a:pt x="120" y="54"/>
                  <a:pt x="120" y="54"/>
                  <a:pt x="120" y="54"/>
                </a:cubicBezTo>
                <a:cubicBezTo>
                  <a:pt x="120" y="54"/>
                  <a:pt x="120" y="54"/>
                  <a:pt x="120" y="54"/>
                </a:cubicBezTo>
                <a:cubicBezTo>
                  <a:pt x="120" y="53"/>
                  <a:pt x="120" y="53"/>
                  <a:pt x="120" y="53"/>
                </a:cubicBezTo>
                <a:cubicBezTo>
                  <a:pt x="120" y="52"/>
                  <a:pt x="120" y="52"/>
                  <a:pt x="120" y="52"/>
                </a:cubicBezTo>
                <a:cubicBezTo>
                  <a:pt x="119" y="51"/>
                  <a:pt x="119" y="51"/>
                  <a:pt x="119" y="51"/>
                </a:cubicBezTo>
                <a:cubicBezTo>
                  <a:pt x="119" y="50"/>
                  <a:pt x="119" y="50"/>
                  <a:pt x="119" y="50"/>
                </a:cubicBezTo>
                <a:cubicBezTo>
                  <a:pt x="119" y="50"/>
                  <a:pt x="119" y="50"/>
                  <a:pt x="119" y="50"/>
                </a:cubicBezTo>
                <a:cubicBezTo>
                  <a:pt x="119" y="49"/>
                  <a:pt x="119" y="49"/>
                  <a:pt x="119" y="49"/>
                </a:cubicBezTo>
                <a:cubicBezTo>
                  <a:pt x="119" y="48"/>
                  <a:pt x="119" y="48"/>
                  <a:pt x="119" y="48"/>
                </a:cubicBezTo>
                <a:cubicBezTo>
                  <a:pt x="118" y="48"/>
                  <a:pt x="118" y="48"/>
                  <a:pt x="118" y="48"/>
                </a:cubicBezTo>
                <a:cubicBezTo>
                  <a:pt x="117" y="48"/>
                  <a:pt x="117" y="48"/>
                  <a:pt x="117" y="48"/>
                </a:cubicBezTo>
                <a:cubicBezTo>
                  <a:pt x="116" y="49"/>
                  <a:pt x="116" y="49"/>
                  <a:pt x="116" y="49"/>
                </a:cubicBezTo>
                <a:cubicBezTo>
                  <a:pt x="115" y="49"/>
                  <a:pt x="115" y="49"/>
                  <a:pt x="115" y="49"/>
                </a:cubicBezTo>
                <a:cubicBezTo>
                  <a:pt x="115" y="50"/>
                  <a:pt x="115" y="50"/>
                  <a:pt x="115" y="50"/>
                </a:cubicBezTo>
                <a:cubicBezTo>
                  <a:pt x="115" y="52"/>
                  <a:pt x="115" y="52"/>
                  <a:pt x="115" y="52"/>
                </a:cubicBezTo>
                <a:cubicBezTo>
                  <a:pt x="115" y="53"/>
                  <a:pt x="115" y="53"/>
                  <a:pt x="115" y="53"/>
                </a:cubicBezTo>
                <a:cubicBezTo>
                  <a:pt x="116" y="54"/>
                  <a:pt x="116" y="54"/>
                  <a:pt x="116" y="54"/>
                </a:cubicBezTo>
                <a:cubicBezTo>
                  <a:pt x="116" y="56"/>
                  <a:pt x="116" y="56"/>
                  <a:pt x="116" y="56"/>
                </a:cubicBezTo>
                <a:cubicBezTo>
                  <a:pt x="116" y="57"/>
                  <a:pt x="116" y="57"/>
                  <a:pt x="116" y="57"/>
                </a:cubicBezTo>
                <a:cubicBezTo>
                  <a:pt x="115" y="58"/>
                  <a:pt x="115" y="58"/>
                  <a:pt x="115" y="58"/>
                </a:cubicBezTo>
                <a:cubicBezTo>
                  <a:pt x="112" y="58"/>
                  <a:pt x="112" y="58"/>
                  <a:pt x="112" y="58"/>
                </a:cubicBezTo>
                <a:cubicBezTo>
                  <a:pt x="110" y="58"/>
                  <a:pt x="110" y="58"/>
                  <a:pt x="110" y="58"/>
                </a:cubicBezTo>
                <a:cubicBezTo>
                  <a:pt x="109" y="57"/>
                  <a:pt x="109" y="57"/>
                  <a:pt x="109" y="57"/>
                </a:cubicBezTo>
                <a:cubicBezTo>
                  <a:pt x="107" y="57"/>
                  <a:pt x="107" y="57"/>
                  <a:pt x="107" y="57"/>
                </a:cubicBezTo>
                <a:cubicBezTo>
                  <a:pt x="105" y="57"/>
                  <a:pt x="105" y="57"/>
                  <a:pt x="105" y="57"/>
                </a:cubicBezTo>
                <a:cubicBezTo>
                  <a:pt x="103" y="57"/>
                  <a:pt x="103" y="57"/>
                  <a:pt x="103" y="57"/>
                </a:cubicBezTo>
                <a:cubicBezTo>
                  <a:pt x="102" y="57"/>
                  <a:pt x="102" y="57"/>
                  <a:pt x="102" y="57"/>
                </a:cubicBezTo>
                <a:cubicBezTo>
                  <a:pt x="101" y="56"/>
                  <a:pt x="101" y="56"/>
                  <a:pt x="101" y="56"/>
                </a:cubicBezTo>
                <a:cubicBezTo>
                  <a:pt x="99" y="55"/>
                  <a:pt x="99" y="55"/>
                  <a:pt x="99" y="55"/>
                </a:cubicBezTo>
                <a:cubicBezTo>
                  <a:pt x="97" y="55"/>
                  <a:pt x="97" y="55"/>
                  <a:pt x="97" y="55"/>
                </a:cubicBezTo>
                <a:cubicBezTo>
                  <a:pt x="96" y="54"/>
                  <a:pt x="96" y="54"/>
                  <a:pt x="96" y="54"/>
                </a:cubicBezTo>
                <a:cubicBezTo>
                  <a:pt x="95" y="53"/>
                  <a:pt x="95" y="53"/>
                  <a:pt x="95" y="53"/>
                </a:cubicBezTo>
                <a:cubicBezTo>
                  <a:pt x="94" y="52"/>
                  <a:pt x="94" y="52"/>
                  <a:pt x="94" y="52"/>
                </a:cubicBezTo>
                <a:cubicBezTo>
                  <a:pt x="93" y="51"/>
                  <a:pt x="93" y="51"/>
                  <a:pt x="93" y="51"/>
                </a:cubicBezTo>
                <a:cubicBezTo>
                  <a:pt x="91" y="51"/>
                  <a:pt x="91" y="51"/>
                  <a:pt x="91" y="51"/>
                </a:cubicBezTo>
                <a:cubicBezTo>
                  <a:pt x="90" y="52"/>
                  <a:pt x="90" y="52"/>
                  <a:pt x="90" y="52"/>
                </a:cubicBezTo>
                <a:cubicBezTo>
                  <a:pt x="89" y="51"/>
                  <a:pt x="89" y="51"/>
                  <a:pt x="89" y="51"/>
                </a:cubicBezTo>
                <a:cubicBezTo>
                  <a:pt x="87" y="51"/>
                  <a:pt x="87" y="51"/>
                  <a:pt x="87" y="51"/>
                </a:cubicBezTo>
                <a:cubicBezTo>
                  <a:pt x="85" y="51"/>
                  <a:pt x="85" y="51"/>
                  <a:pt x="85" y="51"/>
                </a:cubicBezTo>
                <a:cubicBezTo>
                  <a:pt x="84" y="51"/>
                  <a:pt x="84" y="51"/>
                  <a:pt x="84" y="51"/>
                </a:cubicBezTo>
                <a:cubicBezTo>
                  <a:pt x="84" y="50"/>
                  <a:pt x="84" y="50"/>
                  <a:pt x="84" y="50"/>
                </a:cubicBezTo>
                <a:cubicBezTo>
                  <a:pt x="82" y="50"/>
                  <a:pt x="82" y="50"/>
                  <a:pt x="82" y="50"/>
                </a:cubicBezTo>
                <a:cubicBezTo>
                  <a:pt x="82" y="49"/>
                  <a:pt x="82" y="49"/>
                  <a:pt x="82" y="49"/>
                </a:cubicBezTo>
                <a:cubicBezTo>
                  <a:pt x="80" y="48"/>
                  <a:pt x="80" y="48"/>
                  <a:pt x="80" y="48"/>
                </a:cubicBezTo>
                <a:cubicBezTo>
                  <a:pt x="79" y="48"/>
                  <a:pt x="79" y="48"/>
                  <a:pt x="79" y="48"/>
                </a:cubicBezTo>
                <a:cubicBezTo>
                  <a:pt x="77" y="48"/>
                  <a:pt x="77" y="48"/>
                  <a:pt x="77" y="48"/>
                </a:cubicBezTo>
                <a:cubicBezTo>
                  <a:pt x="76" y="47"/>
                  <a:pt x="76" y="47"/>
                  <a:pt x="76" y="47"/>
                </a:cubicBezTo>
                <a:cubicBezTo>
                  <a:pt x="75" y="45"/>
                  <a:pt x="75" y="45"/>
                  <a:pt x="75" y="45"/>
                </a:cubicBezTo>
                <a:cubicBezTo>
                  <a:pt x="74" y="44"/>
                  <a:pt x="74" y="44"/>
                  <a:pt x="74" y="44"/>
                </a:cubicBezTo>
                <a:cubicBezTo>
                  <a:pt x="72" y="44"/>
                  <a:pt x="72" y="44"/>
                  <a:pt x="72" y="44"/>
                </a:cubicBezTo>
                <a:cubicBezTo>
                  <a:pt x="71" y="44"/>
                  <a:pt x="71" y="44"/>
                  <a:pt x="71" y="44"/>
                </a:cubicBezTo>
                <a:cubicBezTo>
                  <a:pt x="69" y="42"/>
                  <a:pt x="69" y="42"/>
                  <a:pt x="69" y="42"/>
                </a:cubicBezTo>
                <a:cubicBezTo>
                  <a:pt x="69" y="41"/>
                  <a:pt x="69" y="41"/>
                  <a:pt x="69" y="41"/>
                </a:cubicBezTo>
                <a:cubicBezTo>
                  <a:pt x="70" y="40"/>
                  <a:pt x="70" y="40"/>
                  <a:pt x="70" y="40"/>
                </a:cubicBezTo>
                <a:cubicBezTo>
                  <a:pt x="70" y="38"/>
                  <a:pt x="70" y="38"/>
                  <a:pt x="70" y="38"/>
                </a:cubicBezTo>
                <a:cubicBezTo>
                  <a:pt x="71" y="37"/>
                  <a:pt x="71" y="37"/>
                  <a:pt x="71" y="37"/>
                </a:cubicBezTo>
                <a:cubicBezTo>
                  <a:pt x="72" y="36"/>
                  <a:pt x="72" y="36"/>
                  <a:pt x="72" y="36"/>
                </a:cubicBezTo>
                <a:cubicBezTo>
                  <a:pt x="73" y="36"/>
                  <a:pt x="73" y="36"/>
                  <a:pt x="73" y="36"/>
                </a:cubicBezTo>
                <a:cubicBezTo>
                  <a:pt x="73" y="34"/>
                  <a:pt x="73" y="34"/>
                  <a:pt x="73" y="34"/>
                </a:cubicBezTo>
                <a:cubicBezTo>
                  <a:pt x="73" y="33"/>
                  <a:pt x="73" y="33"/>
                  <a:pt x="73" y="33"/>
                </a:cubicBezTo>
                <a:cubicBezTo>
                  <a:pt x="72" y="33"/>
                  <a:pt x="72" y="33"/>
                  <a:pt x="72" y="33"/>
                </a:cubicBezTo>
                <a:cubicBezTo>
                  <a:pt x="70" y="32"/>
                  <a:pt x="70" y="32"/>
                  <a:pt x="70" y="32"/>
                </a:cubicBezTo>
                <a:cubicBezTo>
                  <a:pt x="69" y="31"/>
                  <a:pt x="69" y="31"/>
                  <a:pt x="69" y="31"/>
                </a:cubicBezTo>
                <a:cubicBezTo>
                  <a:pt x="68" y="30"/>
                  <a:pt x="68" y="30"/>
                  <a:pt x="68" y="30"/>
                </a:cubicBezTo>
                <a:cubicBezTo>
                  <a:pt x="66" y="29"/>
                  <a:pt x="66" y="29"/>
                  <a:pt x="66" y="29"/>
                </a:cubicBezTo>
                <a:cubicBezTo>
                  <a:pt x="65" y="29"/>
                  <a:pt x="65" y="29"/>
                  <a:pt x="65" y="29"/>
                </a:cubicBezTo>
                <a:cubicBezTo>
                  <a:pt x="64" y="28"/>
                  <a:pt x="64" y="28"/>
                  <a:pt x="64" y="28"/>
                </a:cubicBezTo>
                <a:cubicBezTo>
                  <a:pt x="64" y="27"/>
                  <a:pt x="64" y="27"/>
                  <a:pt x="64" y="27"/>
                </a:cubicBezTo>
                <a:cubicBezTo>
                  <a:pt x="63" y="27"/>
                  <a:pt x="63" y="27"/>
                  <a:pt x="63" y="27"/>
                </a:cubicBezTo>
                <a:cubicBezTo>
                  <a:pt x="63" y="27"/>
                  <a:pt x="62" y="26"/>
                  <a:pt x="62" y="27"/>
                </a:cubicBezTo>
                <a:cubicBezTo>
                  <a:pt x="62" y="27"/>
                  <a:pt x="61" y="27"/>
                  <a:pt x="61" y="26"/>
                </a:cubicBezTo>
                <a:cubicBezTo>
                  <a:pt x="61" y="25"/>
                  <a:pt x="61" y="25"/>
                  <a:pt x="61" y="25"/>
                </a:cubicBezTo>
                <a:cubicBezTo>
                  <a:pt x="61" y="24"/>
                  <a:pt x="61" y="24"/>
                  <a:pt x="61" y="24"/>
                </a:cubicBezTo>
                <a:cubicBezTo>
                  <a:pt x="60" y="23"/>
                  <a:pt x="60" y="23"/>
                  <a:pt x="60" y="23"/>
                </a:cubicBezTo>
                <a:cubicBezTo>
                  <a:pt x="60" y="22"/>
                  <a:pt x="60" y="22"/>
                  <a:pt x="60" y="22"/>
                </a:cubicBezTo>
                <a:cubicBezTo>
                  <a:pt x="59" y="21"/>
                  <a:pt x="59" y="21"/>
                  <a:pt x="59" y="21"/>
                </a:cubicBezTo>
                <a:cubicBezTo>
                  <a:pt x="59" y="19"/>
                  <a:pt x="59" y="19"/>
                  <a:pt x="59" y="19"/>
                </a:cubicBezTo>
                <a:cubicBezTo>
                  <a:pt x="60" y="19"/>
                  <a:pt x="60" y="19"/>
                  <a:pt x="60" y="19"/>
                </a:cubicBezTo>
                <a:cubicBezTo>
                  <a:pt x="61" y="19"/>
                  <a:pt x="61" y="19"/>
                  <a:pt x="61" y="19"/>
                </a:cubicBezTo>
                <a:cubicBezTo>
                  <a:pt x="62" y="20"/>
                  <a:pt x="62" y="20"/>
                  <a:pt x="62" y="20"/>
                </a:cubicBezTo>
                <a:cubicBezTo>
                  <a:pt x="63" y="20"/>
                  <a:pt x="63" y="20"/>
                  <a:pt x="63" y="20"/>
                </a:cubicBezTo>
                <a:cubicBezTo>
                  <a:pt x="64" y="20"/>
                  <a:pt x="64" y="20"/>
                  <a:pt x="64" y="20"/>
                </a:cubicBezTo>
                <a:cubicBezTo>
                  <a:pt x="64" y="19"/>
                  <a:pt x="64" y="19"/>
                  <a:pt x="64" y="19"/>
                </a:cubicBezTo>
                <a:cubicBezTo>
                  <a:pt x="65" y="19"/>
                  <a:pt x="65" y="19"/>
                  <a:pt x="65" y="19"/>
                </a:cubicBezTo>
                <a:cubicBezTo>
                  <a:pt x="65" y="18"/>
                  <a:pt x="65" y="18"/>
                  <a:pt x="65" y="18"/>
                </a:cubicBezTo>
                <a:cubicBezTo>
                  <a:pt x="65" y="18"/>
                  <a:pt x="65" y="17"/>
                  <a:pt x="65" y="17"/>
                </a:cubicBezTo>
                <a:cubicBezTo>
                  <a:pt x="65" y="17"/>
                  <a:pt x="65" y="16"/>
                  <a:pt x="65" y="16"/>
                </a:cubicBezTo>
                <a:cubicBezTo>
                  <a:pt x="65" y="15"/>
                  <a:pt x="65" y="15"/>
                  <a:pt x="65" y="15"/>
                </a:cubicBezTo>
                <a:cubicBezTo>
                  <a:pt x="65" y="15"/>
                  <a:pt x="64" y="14"/>
                  <a:pt x="63" y="14"/>
                </a:cubicBezTo>
                <a:cubicBezTo>
                  <a:pt x="63" y="14"/>
                  <a:pt x="62" y="14"/>
                  <a:pt x="62" y="14"/>
                </a:cubicBezTo>
                <a:cubicBezTo>
                  <a:pt x="62" y="12"/>
                  <a:pt x="62" y="12"/>
                  <a:pt x="62" y="12"/>
                </a:cubicBezTo>
                <a:cubicBezTo>
                  <a:pt x="62" y="11"/>
                  <a:pt x="62" y="11"/>
                  <a:pt x="62" y="11"/>
                </a:cubicBezTo>
                <a:cubicBezTo>
                  <a:pt x="63" y="10"/>
                  <a:pt x="63" y="10"/>
                  <a:pt x="63" y="10"/>
                </a:cubicBezTo>
                <a:cubicBezTo>
                  <a:pt x="62" y="9"/>
                  <a:pt x="62" y="9"/>
                  <a:pt x="62" y="9"/>
                </a:cubicBezTo>
                <a:cubicBezTo>
                  <a:pt x="62" y="9"/>
                  <a:pt x="62" y="8"/>
                  <a:pt x="62" y="8"/>
                </a:cubicBezTo>
                <a:cubicBezTo>
                  <a:pt x="62" y="8"/>
                  <a:pt x="62" y="6"/>
                  <a:pt x="61" y="6"/>
                </a:cubicBezTo>
                <a:cubicBezTo>
                  <a:pt x="60" y="6"/>
                  <a:pt x="58" y="5"/>
                  <a:pt x="58" y="5"/>
                </a:cubicBezTo>
                <a:cubicBezTo>
                  <a:pt x="58" y="3"/>
                  <a:pt x="58" y="3"/>
                  <a:pt x="58" y="3"/>
                </a:cubicBezTo>
                <a:cubicBezTo>
                  <a:pt x="57" y="2"/>
                  <a:pt x="57" y="2"/>
                  <a:pt x="57" y="2"/>
                </a:cubicBezTo>
                <a:cubicBezTo>
                  <a:pt x="56" y="1"/>
                  <a:pt x="56" y="1"/>
                  <a:pt x="56" y="1"/>
                </a:cubicBezTo>
                <a:cubicBezTo>
                  <a:pt x="54" y="0"/>
                  <a:pt x="54" y="0"/>
                  <a:pt x="54" y="0"/>
                </a:cubicBezTo>
                <a:cubicBezTo>
                  <a:pt x="53" y="1"/>
                  <a:pt x="53" y="1"/>
                  <a:pt x="53" y="1"/>
                </a:cubicBezTo>
                <a:cubicBezTo>
                  <a:pt x="53" y="2"/>
                  <a:pt x="53" y="2"/>
                  <a:pt x="53" y="2"/>
                </a:cubicBezTo>
                <a:cubicBezTo>
                  <a:pt x="51" y="2"/>
                  <a:pt x="51" y="2"/>
                  <a:pt x="51" y="2"/>
                </a:cubicBezTo>
                <a:cubicBezTo>
                  <a:pt x="51" y="2"/>
                  <a:pt x="51" y="2"/>
                  <a:pt x="51" y="2"/>
                </a:cubicBezTo>
                <a:cubicBezTo>
                  <a:pt x="51" y="3"/>
                  <a:pt x="51" y="3"/>
                  <a:pt x="51" y="3"/>
                </a:cubicBezTo>
                <a:cubicBezTo>
                  <a:pt x="51" y="4"/>
                  <a:pt x="51" y="4"/>
                  <a:pt x="51" y="4"/>
                </a:cubicBezTo>
                <a:cubicBezTo>
                  <a:pt x="50" y="5"/>
                  <a:pt x="50" y="5"/>
                  <a:pt x="50" y="5"/>
                </a:cubicBezTo>
                <a:cubicBezTo>
                  <a:pt x="49" y="5"/>
                  <a:pt x="49" y="5"/>
                  <a:pt x="49" y="5"/>
                </a:cubicBezTo>
                <a:cubicBezTo>
                  <a:pt x="48" y="5"/>
                  <a:pt x="48" y="5"/>
                  <a:pt x="48" y="5"/>
                </a:cubicBezTo>
                <a:cubicBezTo>
                  <a:pt x="47" y="5"/>
                  <a:pt x="47" y="5"/>
                  <a:pt x="47" y="5"/>
                </a:cubicBezTo>
                <a:cubicBezTo>
                  <a:pt x="46" y="5"/>
                  <a:pt x="46" y="5"/>
                  <a:pt x="46" y="5"/>
                </a:cubicBezTo>
                <a:cubicBezTo>
                  <a:pt x="46" y="6"/>
                  <a:pt x="46" y="6"/>
                  <a:pt x="46" y="6"/>
                </a:cubicBezTo>
                <a:cubicBezTo>
                  <a:pt x="45" y="6"/>
                  <a:pt x="45" y="6"/>
                  <a:pt x="45" y="6"/>
                </a:cubicBezTo>
                <a:cubicBezTo>
                  <a:pt x="43" y="6"/>
                  <a:pt x="43" y="6"/>
                  <a:pt x="43" y="6"/>
                </a:cubicBezTo>
                <a:cubicBezTo>
                  <a:pt x="43" y="6"/>
                  <a:pt x="43" y="6"/>
                  <a:pt x="43" y="6"/>
                </a:cubicBezTo>
                <a:cubicBezTo>
                  <a:pt x="41" y="6"/>
                  <a:pt x="41" y="6"/>
                  <a:pt x="41" y="6"/>
                </a:cubicBezTo>
                <a:cubicBezTo>
                  <a:pt x="40" y="6"/>
                  <a:pt x="40" y="6"/>
                  <a:pt x="40" y="6"/>
                </a:cubicBezTo>
                <a:cubicBezTo>
                  <a:pt x="39" y="5"/>
                  <a:pt x="39" y="5"/>
                  <a:pt x="39" y="5"/>
                </a:cubicBezTo>
                <a:cubicBezTo>
                  <a:pt x="37" y="5"/>
                  <a:pt x="37" y="5"/>
                  <a:pt x="37" y="5"/>
                </a:cubicBezTo>
                <a:cubicBezTo>
                  <a:pt x="36" y="5"/>
                  <a:pt x="36" y="5"/>
                  <a:pt x="36" y="5"/>
                </a:cubicBezTo>
                <a:cubicBezTo>
                  <a:pt x="36" y="5"/>
                  <a:pt x="36" y="5"/>
                  <a:pt x="36" y="5"/>
                </a:cubicBezTo>
                <a:cubicBezTo>
                  <a:pt x="35" y="5"/>
                  <a:pt x="34" y="5"/>
                  <a:pt x="34" y="5"/>
                </a:cubicBezTo>
                <a:cubicBezTo>
                  <a:pt x="33" y="5"/>
                  <a:pt x="33" y="5"/>
                  <a:pt x="33" y="5"/>
                </a:cubicBezTo>
                <a:cubicBezTo>
                  <a:pt x="32" y="6"/>
                  <a:pt x="32" y="6"/>
                  <a:pt x="32" y="6"/>
                </a:cubicBezTo>
                <a:cubicBezTo>
                  <a:pt x="32" y="6"/>
                  <a:pt x="32" y="7"/>
                  <a:pt x="32" y="7"/>
                </a:cubicBezTo>
                <a:cubicBezTo>
                  <a:pt x="32" y="8"/>
                  <a:pt x="33" y="8"/>
                  <a:pt x="33" y="8"/>
                </a:cubicBezTo>
                <a:cubicBezTo>
                  <a:pt x="33" y="9"/>
                  <a:pt x="33" y="9"/>
                  <a:pt x="33" y="9"/>
                </a:cubicBezTo>
                <a:cubicBezTo>
                  <a:pt x="34" y="10"/>
                  <a:pt x="34" y="10"/>
                  <a:pt x="34" y="10"/>
                </a:cubicBezTo>
                <a:cubicBezTo>
                  <a:pt x="34" y="11"/>
                  <a:pt x="34" y="11"/>
                  <a:pt x="34" y="11"/>
                </a:cubicBezTo>
                <a:cubicBezTo>
                  <a:pt x="34" y="11"/>
                  <a:pt x="34" y="11"/>
                  <a:pt x="34" y="11"/>
                </a:cubicBezTo>
                <a:cubicBezTo>
                  <a:pt x="34" y="11"/>
                  <a:pt x="33" y="12"/>
                  <a:pt x="33" y="12"/>
                </a:cubicBezTo>
                <a:cubicBezTo>
                  <a:pt x="33" y="12"/>
                  <a:pt x="34" y="13"/>
                  <a:pt x="34" y="13"/>
                </a:cubicBezTo>
                <a:cubicBezTo>
                  <a:pt x="34" y="13"/>
                  <a:pt x="34" y="14"/>
                  <a:pt x="34" y="15"/>
                </a:cubicBezTo>
                <a:cubicBezTo>
                  <a:pt x="34" y="15"/>
                  <a:pt x="35" y="16"/>
                  <a:pt x="35" y="16"/>
                </a:cubicBezTo>
                <a:cubicBezTo>
                  <a:pt x="36" y="17"/>
                  <a:pt x="36" y="17"/>
                  <a:pt x="36" y="17"/>
                </a:cubicBezTo>
                <a:cubicBezTo>
                  <a:pt x="36" y="18"/>
                  <a:pt x="36" y="18"/>
                  <a:pt x="36" y="18"/>
                </a:cubicBezTo>
                <a:cubicBezTo>
                  <a:pt x="37" y="18"/>
                  <a:pt x="37" y="18"/>
                  <a:pt x="37" y="18"/>
                </a:cubicBezTo>
                <a:cubicBezTo>
                  <a:pt x="38" y="19"/>
                  <a:pt x="38" y="19"/>
                  <a:pt x="38" y="19"/>
                </a:cubicBezTo>
                <a:cubicBezTo>
                  <a:pt x="38" y="19"/>
                  <a:pt x="38" y="19"/>
                  <a:pt x="38" y="19"/>
                </a:cubicBezTo>
                <a:cubicBezTo>
                  <a:pt x="39" y="19"/>
                  <a:pt x="39" y="19"/>
                  <a:pt x="39" y="19"/>
                </a:cubicBezTo>
                <a:cubicBezTo>
                  <a:pt x="40" y="20"/>
                  <a:pt x="40" y="20"/>
                  <a:pt x="40" y="20"/>
                </a:cubicBezTo>
                <a:cubicBezTo>
                  <a:pt x="40" y="20"/>
                  <a:pt x="40" y="20"/>
                  <a:pt x="40" y="20"/>
                </a:cubicBezTo>
                <a:cubicBezTo>
                  <a:pt x="41" y="20"/>
                  <a:pt x="41" y="20"/>
                  <a:pt x="41" y="20"/>
                </a:cubicBezTo>
                <a:cubicBezTo>
                  <a:pt x="41" y="21"/>
                  <a:pt x="41" y="21"/>
                  <a:pt x="41" y="21"/>
                </a:cubicBezTo>
                <a:cubicBezTo>
                  <a:pt x="40" y="22"/>
                  <a:pt x="40" y="22"/>
                  <a:pt x="40" y="22"/>
                </a:cubicBezTo>
                <a:cubicBezTo>
                  <a:pt x="39" y="22"/>
                  <a:pt x="39" y="22"/>
                  <a:pt x="39" y="22"/>
                </a:cubicBezTo>
                <a:cubicBezTo>
                  <a:pt x="38" y="23"/>
                  <a:pt x="38" y="23"/>
                  <a:pt x="38" y="23"/>
                </a:cubicBezTo>
                <a:cubicBezTo>
                  <a:pt x="37" y="23"/>
                  <a:pt x="37" y="23"/>
                  <a:pt x="37" y="23"/>
                </a:cubicBezTo>
                <a:cubicBezTo>
                  <a:pt x="37" y="24"/>
                  <a:pt x="37" y="24"/>
                  <a:pt x="37" y="24"/>
                </a:cubicBezTo>
                <a:cubicBezTo>
                  <a:pt x="37" y="25"/>
                  <a:pt x="37" y="25"/>
                  <a:pt x="37" y="25"/>
                </a:cubicBezTo>
                <a:cubicBezTo>
                  <a:pt x="36" y="27"/>
                  <a:pt x="36" y="27"/>
                  <a:pt x="36" y="27"/>
                </a:cubicBezTo>
                <a:cubicBezTo>
                  <a:pt x="36" y="27"/>
                  <a:pt x="36" y="27"/>
                  <a:pt x="36" y="27"/>
                </a:cubicBezTo>
                <a:cubicBezTo>
                  <a:pt x="36" y="29"/>
                  <a:pt x="36" y="29"/>
                  <a:pt x="36" y="29"/>
                </a:cubicBezTo>
                <a:cubicBezTo>
                  <a:pt x="36" y="29"/>
                  <a:pt x="36" y="29"/>
                  <a:pt x="36" y="29"/>
                </a:cubicBezTo>
                <a:cubicBezTo>
                  <a:pt x="36" y="29"/>
                  <a:pt x="36" y="30"/>
                  <a:pt x="35" y="30"/>
                </a:cubicBezTo>
                <a:cubicBezTo>
                  <a:pt x="35" y="30"/>
                  <a:pt x="35" y="31"/>
                  <a:pt x="35" y="31"/>
                </a:cubicBezTo>
                <a:cubicBezTo>
                  <a:pt x="34" y="31"/>
                  <a:pt x="34" y="31"/>
                  <a:pt x="34" y="31"/>
                </a:cubicBezTo>
                <a:cubicBezTo>
                  <a:pt x="33" y="32"/>
                  <a:pt x="33" y="32"/>
                  <a:pt x="33" y="32"/>
                </a:cubicBezTo>
                <a:cubicBezTo>
                  <a:pt x="33" y="33"/>
                  <a:pt x="33" y="33"/>
                  <a:pt x="33" y="33"/>
                </a:cubicBezTo>
                <a:cubicBezTo>
                  <a:pt x="33" y="33"/>
                  <a:pt x="33" y="34"/>
                  <a:pt x="33" y="34"/>
                </a:cubicBezTo>
                <a:cubicBezTo>
                  <a:pt x="33" y="34"/>
                  <a:pt x="31" y="35"/>
                  <a:pt x="31" y="35"/>
                </a:cubicBezTo>
                <a:cubicBezTo>
                  <a:pt x="30" y="36"/>
                  <a:pt x="30" y="36"/>
                  <a:pt x="30" y="36"/>
                </a:cubicBezTo>
                <a:cubicBezTo>
                  <a:pt x="30" y="36"/>
                  <a:pt x="30" y="36"/>
                  <a:pt x="30" y="36"/>
                </a:cubicBezTo>
                <a:cubicBezTo>
                  <a:pt x="29" y="38"/>
                  <a:pt x="29" y="38"/>
                  <a:pt x="29" y="38"/>
                </a:cubicBezTo>
                <a:cubicBezTo>
                  <a:pt x="29" y="38"/>
                  <a:pt x="27" y="41"/>
                  <a:pt x="27" y="42"/>
                </a:cubicBezTo>
                <a:cubicBezTo>
                  <a:pt x="27" y="42"/>
                  <a:pt x="24" y="43"/>
                  <a:pt x="24" y="43"/>
                </a:cubicBezTo>
                <a:cubicBezTo>
                  <a:pt x="24" y="43"/>
                  <a:pt x="23" y="46"/>
                  <a:pt x="23" y="46"/>
                </a:cubicBezTo>
                <a:cubicBezTo>
                  <a:pt x="22" y="47"/>
                  <a:pt x="22" y="47"/>
                  <a:pt x="22" y="47"/>
                </a:cubicBezTo>
                <a:cubicBezTo>
                  <a:pt x="22" y="47"/>
                  <a:pt x="22" y="47"/>
                  <a:pt x="22" y="47"/>
                </a:cubicBezTo>
                <a:cubicBezTo>
                  <a:pt x="21" y="48"/>
                  <a:pt x="21" y="48"/>
                  <a:pt x="21" y="48"/>
                </a:cubicBezTo>
                <a:cubicBezTo>
                  <a:pt x="21" y="48"/>
                  <a:pt x="20" y="48"/>
                  <a:pt x="20" y="48"/>
                </a:cubicBezTo>
                <a:cubicBezTo>
                  <a:pt x="20" y="49"/>
                  <a:pt x="18" y="49"/>
                  <a:pt x="18" y="49"/>
                </a:cubicBezTo>
                <a:cubicBezTo>
                  <a:pt x="17" y="49"/>
                  <a:pt x="17" y="49"/>
                  <a:pt x="17" y="49"/>
                </a:cubicBezTo>
                <a:cubicBezTo>
                  <a:pt x="16" y="50"/>
                  <a:pt x="16" y="50"/>
                  <a:pt x="16" y="50"/>
                </a:cubicBezTo>
                <a:cubicBezTo>
                  <a:pt x="15" y="50"/>
                  <a:pt x="15" y="50"/>
                  <a:pt x="15" y="50"/>
                </a:cubicBezTo>
                <a:cubicBezTo>
                  <a:pt x="15" y="50"/>
                  <a:pt x="15" y="50"/>
                  <a:pt x="15" y="50"/>
                </a:cubicBezTo>
                <a:cubicBezTo>
                  <a:pt x="14" y="49"/>
                  <a:pt x="14" y="49"/>
                  <a:pt x="14" y="49"/>
                </a:cubicBezTo>
                <a:cubicBezTo>
                  <a:pt x="14" y="48"/>
                  <a:pt x="14" y="48"/>
                  <a:pt x="14" y="48"/>
                </a:cubicBezTo>
                <a:cubicBezTo>
                  <a:pt x="14" y="48"/>
                  <a:pt x="13" y="48"/>
                  <a:pt x="13" y="48"/>
                </a:cubicBezTo>
                <a:cubicBezTo>
                  <a:pt x="13" y="48"/>
                  <a:pt x="12" y="48"/>
                  <a:pt x="12" y="48"/>
                </a:cubicBezTo>
                <a:cubicBezTo>
                  <a:pt x="12" y="49"/>
                  <a:pt x="12" y="49"/>
                  <a:pt x="12" y="49"/>
                </a:cubicBezTo>
                <a:cubicBezTo>
                  <a:pt x="11" y="49"/>
                  <a:pt x="11" y="49"/>
                  <a:pt x="11" y="49"/>
                </a:cubicBezTo>
                <a:cubicBezTo>
                  <a:pt x="10" y="50"/>
                  <a:pt x="10" y="50"/>
                  <a:pt x="10" y="50"/>
                </a:cubicBezTo>
                <a:cubicBezTo>
                  <a:pt x="10" y="51"/>
                  <a:pt x="10" y="51"/>
                  <a:pt x="10" y="51"/>
                </a:cubicBezTo>
                <a:cubicBezTo>
                  <a:pt x="9" y="52"/>
                  <a:pt x="9" y="52"/>
                  <a:pt x="9" y="52"/>
                </a:cubicBezTo>
                <a:cubicBezTo>
                  <a:pt x="8" y="53"/>
                  <a:pt x="8" y="53"/>
                  <a:pt x="8" y="53"/>
                </a:cubicBezTo>
                <a:cubicBezTo>
                  <a:pt x="8" y="54"/>
                  <a:pt x="8" y="54"/>
                  <a:pt x="8" y="54"/>
                </a:cubicBezTo>
                <a:cubicBezTo>
                  <a:pt x="8" y="55"/>
                  <a:pt x="8" y="55"/>
                  <a:pt x="8" y="55"/>
                </a:cubicBezTo>
                <a:cubicBezTo>
                  <a:pt x="9" y="56"/>
                  <a:pt x="9" y="56"/>
                  <a:pt x="9" y="56"/>
                </a:cubicBezTo>
                <a:cubicBezTo>
                  <a:pt x="10" y="57"/>
                  <a:pt x="10" y="57"/>
                  <a:pt x="10" y="57"/>
                </a:cubicBezTo>
                <a:cubicBezTo>
                  <a:pt x="11" y="57"/>
                  <a:pt x="11" y="57"/>
                  <a:pt x="11" y="57"/>
                </a:cubicBezTo>
                <a:cubicBezTo>
                  <a:pt x="11" y="58"/>
                  <a:pt x="11" y="58"/>
                  <a:pt x="11" y="58"/>
                </a:cubicBezTo>
                <a:cubicBezTo>
                  <a:pt x="11" y="59"/>
                  <a:pt x="11" y="59"/>
                  <a:pt x="11" y="59"/>
                </a:cubicBezTo>
                <a:cubicBezTo>
                  <a:pt x="11" y="60"/>
                  <a:pt x="11" y="60"/>
                  <a:pt x="11" y="60"/>
                </a:cubicBezTo>
                <a:cubicBezTo>
                  <a:pt x="11" y="61"/>
                  <a:pt x="11" y="61"/>
                  <a:pt x="11" y="61"/>
                </a:cubicBezTo>
                <a:cubicBezTo>
                  <a:pt x="12" y="62"/>
                  <a:pt x="12" y="62"/>
                  <a:pt x="12" y="62"/>
                </a:cubicBezTo>
                <a:cubicBezTo>
                  <a:pt x="12" y="62"/>
                  <a:pt x="12" y="62"/>
                  <a:pt x="12" y="62"/>
                </a:cubicBezTo>
                <a:cubicBezTo>
                  <a:pt x="13" y="62"/>
                  <a:pt x="13" y="62"/>
                  <a:pt x="13" y="62"/>
                </a:cubicBezTo>
                <a:cubicBezTo>
                  <a:pt x="14" y="63"/>
                  <a:pt x="14" y="63"/>
                  <a:pt x="14" y="63"/>
                </a:cubicBezTo>
                <a:cubicBezTo>
                  <a:pt x="14" y="64"/>
                  <a:pt x="14" y="64"/>
                  <a:pt x="14" y="64"/>
                </a:cubicBezTo>
                <a:cubicBezTo>
                  <a:pt x="15" y="65"/>
                  <a:pt x="15" y="65"/>
                  <a:pt x="15" y="65"/>
                </a:cubicBezTo>
                <a:cubicBezTo>
                  <a:pt x="15" y="66"/>
                  <a:pt x="15" y="66"/>
                  <a:pt x="15" y="66"/>
                </a:cubicBezTo>
                <a:cubicBezTo>
                  <a:pt x="16" y="67"/>
                  <a:pt x="16" y="67"/>
                  <a:pt x="16" y="67"/>
                </a:cubicBezTo>
                <a:cubicBezTo>
                  <a:pt x="16" y="68"/>
                  <a:pt x="16" y="68"/>
                  <a:pt x="16" y="68"/>
                </a:cubicBezTo>
                <a:cubicBezTo>
                  <a:pt x="16" y="69"/>
                  <a:pt x="16" y="69"/>
                  <a:pt x="16" y="69"/>
                </a:cubicBezTo>
                <a:cubicBezTo>
                  <a:pt x="16" y="70"/>
                  <a:pt x="16" y="70"/>
                  <a:pt x="16" y="70"/>
                </a:cubicBezTo>
                <a:cubicBezTo>
                  <a:pt x="16" y="71"/>
                  <a:pt x="16" y="71"/>
                  <a:pt x="16" y="71"/>
                </a:cubicBezTo>
                <a:cubicBezTo>
                  <a:pt x="14" y="71"/>
                  <a:pt x="14" y="71"/>
                  <a:pt x="14" y="71"/>
                </a:cubicBezTo>
                <a:cubicBezTo>
                  <a:pt x="14" y="71"/>
                  <a:pt x="14" y="71"/>
                  <a:pt x="13" y="71"/>
                </a:cubicBezTo>
                <a:cubicBezTo>
                  <a:pt x="13" y="71"/>
                  <a:pt x="13" y="70"/>
                  <a:pt x="13" y="70"/>
                </a:cubicBezTo>
                <a:cubicBezTo>
                  <a:pt x="12" y="70"/>
                  <a:pt x="12" y="70"/>
                  <a:pt x="12" y="70"/>
                </a:cubicBezTo>
                <a:cubicBezTo>
                  <a:pt x="11" y="71"/>
                  <a:pt x="11" y="71"/>
                  <a:pt x="11" y="71"/>
                </a:cubicBezTo>
                <a:cubicBezTo>
                  <a:pt x="11" y="71"/>
                  <a:pt x="11" y="71"/>
                  <a:pt x="11" y="71"/>
                </a:cubicBezTo>
                <a:cubicBezTo>
                  <a:pt x="10" y="71"/>
                  <a:pt x="10" y="71"/>
                  <a:pt x="10" y="71"/>
                </a:cubicBezTo>
                <a:cubicBezTo>
                  <a:pt x="9" y="72"/>
                  <a:pt x="9" y="72"/>
                  <a:pt x="9" y="72"/>
                </a:cubicBezTo>
                <a:cubicBezTo>
                  <a:pt x="8" y="71"/>
                  <a:pt x="8" y="71"/>
                  <a:pt x="8" y="71"/>
                </a:cubicBezTo>
                <a:cubicBezTo>
                  <a:pt x="8" y="71"/>
                  <a:pt x="8" y="71"/>
                  <a:pt x="8" y="71"/>
                </a:cubicBezTo>
                <a:cubicBezTo>
                  <a:pt x="7" y="71"/>
                  <a:pt x="7" y="71"/>
                  <a:pt x="7" y="71"/>
                </a:cubicBezTo>
                <a:cubicBezTo>
                  <a:pt x="5" y="71"/>
                  <a:pt x="5" y="71"/>
                  <a:pt x="5" y="71"/>
                </a:cubicBezTo>
                <a:cubicBezTo>
                  <a:pt x="4" y="71"/>
                  <a:pt x="4" y="71"/>
                  <a:pt x="4" y="71"/>
                </a:cubicBezTo>
                <a:cubicBezTo>
                  <a:pt x="3" y="71"/>
                  <a:pt x="3" y="71"/>
                  <a:pt x="3" y="71"/>
                </a:cubicBezTo>
                <a:cubicBezTo>
                  <a:pt x="3" y="71"/>
                  <a:pt x="3" y="71"/>
                  <a:pt x="3" y="71"/>
                </a:cubicBezTo>
                <a:cubicBezTo>
                  <a:pt x="3" y="72"/>
                  <a:pt x="3" y="72"/>
                  <a:pt x="3" y="72"/>
                </a:cubicBezTo>
                <a:cubicBezTo>
                  <a:pt x="3" y="73"/>
                  <a:pt x="3" y="73"/>
                  <a:pt x="3" y="73"/>
                </a:cubicBezTo>
                <a:cubicBezTo>
                  <a:pt x="3" y="73"/>
                  <a:pt x="3" y="73"/>
                  <a:pt x="3" y="73"/>
                </a:cubicBezTo>
                <a:cubicBezTo>
                  <a:pt x="2" y="73"/>
                  <a:pt x="2" y="73"/>
                  <a:pt x="2" y="73"/>
                </a:cubicBezTo>
                <a:cubicBezTo>
                  <a:pt x="1" y="73"/>
                  <a:pt x="1" y="73"/>
                  <a:pt x="1" y="73"/>
                </a:cubicBezTo>
                <a:cubicBezTo>
                  <a:pt x="1" y="73"/>
                  <a:pt x="1" y="73"/>
                  <a:pt x="1" y="73"/>
                </a:cubicBezTo>
                <a:cubicBezTo>
                  <a:pt x="0" y="74"/>
                  <a:pt x="0" y="74"/>
                  <a:pt x="0" y="74"/>
                </a:cubicBezTo>
                <a:cubicBezTo>
                  <a:pt x="0" y="74"/>
                  <a:pt x="0" y="74"/>
                  <a:pt x="0" y="74"/>
                </a:cubicBezTo>
                <a:cubicBezTo>
                  <a:pt x="1" y="74"/>
                  <a:pt x="1" y="74"/>
                  <a:pt x="1" y="74"/>
                </a:cubicBezTo>
                <a:cubicBezTo>
                  <a:pt x="1" y="74"/>
                  <a:pt x="1" y="74"/>
                  <a:pt x="1" y="74"/>
                </a:cubicBezTo>
                <a:cubicBezTo>
                  <a:pt x="1" y="75"/>
                  <a:pt x="1" y="75"/>
                  <a:pt x="1" y="75"/>
                </a:cubicBezTo>
                <a:cubicBezTo>
                  <a:pt x="1" y="75"/>
                  <a:pt x="1" y="75"/>
                  <a:pt x="1" y="75"/>
                </a:cubicBezTo>
                <a:cubicBezTo>
                  <a:pt x="1" y="76"/>
                  <a:pt x="1" y="76"/>
                  <a:pt x="1" y="76"/>
                </a:cubicBezTo>
                <a:cubicBezTo>
                  <a:pt x="1" y="76"/>
                  <a:pt x="1" y="76"/>
                  <a:pt x="1" y="76"/>
                </a:cubicBezTo>
                <a:cubicBezTo>
                  <a:pt x="2" y="77"/>
                  <a:pt x="2" y="77"/>
                  <a:pt x="2" y="77"/>
                </a:cubicBezTo>
                <a:cubicBezTo>
                  <a:pt x="2" y="77"/>
                  <a:pt x="2" y="78"/>
                  <a:pt x="3" y="78"/>
                </a:cubicBezTo>
                <a:cubicBezTo>
                  <a:pt x="3" y="78"/>
                  <a:pt x="3" y="78"/>
                  <a:pt x="3" y="78"/>
                </a:cubicBezTo>
                <a:cubicBezTo>
                  <a:pt x="5" y="79"/>
                  <a:pt x="5" y="79"/>
                  <a:pt x="5" y="79"/>
                </a:cubicBezTo>
                <a:cubicBezTo>
                  <a:pt x="5" y="80"/>
                  <a:pt x="5" y="80"/>
                  <a:pt x="5" y="80"/>
                </a:cubicBezTo>
                <a:cubicBezTo>
                  <a:pt x="7" y="80"/>
                  <a:pt x="7" y="80"/>
                  <a:pt x="7" y="80"/>
                </a:cubicBezTo>
                <a:cubicBezTo>
                  <a:pt x="8" y="80"/>
                  <a:pt x="8" y="80"/>
                  <a:pt x="8" y="80"/>
                </a:cubicBezTo>
                <a:cubicBezTo>
                  <a:pt x="9" y="80"/>
                  <a:pt x="9" y="80"/>
                  <a:pt x="9" y="80"/>
                </a:cubicBezTo>
                <a:cubicBezTo>
                  <a:pt x="10" y="80"/>
                  <a:pt x="10" y="80"/>
                  <a:pt x="10" y="80"/>
                </a:cubicBezTo>
                <a:cubicBezTo>
                  <a:pt x="11" y="80"/>
                  <a:pt x="11" y="80"/>
                  <a:pt x="11" y="80"/>
                </a:cubicBezTo>
                <a:cubicBezTo>
                  <a:pt x="12" y="80"/>
                  <a:pt x="12" y="80"/>
                  <a:pt x="12" y="80"/>
                </a:cubicBezTo>
                <a:cubicBezTo>
                  <a:pt x="13" y="79"/>
                  <a:pt x="13" y="79"/>
                  <a:pt x="13" y="79"/>
                </a:cubicBezTo>
                <a:cubicBezTo>
                  <a:pt x="12" y="80"/>
                  <a:pt x="12" y="80"/>
                  <a:pt x="12" y="80"/>
                </a:cubicBezTo>
                <a:cubicBezTo>
                  <a:pt x="11" y="81"/>
                  <a:pt x="11" y="81"/>
                  <a:pt x="11" y="81"/>
                </a:cubicBezTo>
                <a:cubicBezTo>
                  <a:pt x="10" y="82"/>
                  <a:pt x="10" y="82"/>
                  <a:pt x="10" y="82"/>
                </a:cubicBezTo>
                <a:cubicBezTo>
                  <a:pt x="10" y="82"/>
                  <a:pt x="10" y="82"/>
                  <a:pt x="10" y="82"/>
                </a:cubicBezTo>
                <a:cubicBezTo>
                  <a:pt x="9" y="82"/>
                  <a:pt x="9" y="82"/>
                  <a:pt x="9" y="82"/>
                </a:cubicBezTo>
                <a:cubicBezTo>
                  <a:pt x="8" y="82"/>
                  <a:pt x="8" y="82"/>
                  <a:pt x="8" y="82"/>
                </a:cubicBezTo>
                <a:cubicBezTo>
                  <a:pt x="7" y="83"/>
                  <a:pt x="7" y="83"/>
                  <a:pt x="7" y="83"/>
                </a:cubicBezTo>
                <a:cubicBezTo>
                  <a:pt x="6" y="83"/>
                  <a:pt x="6" y="83"/>
                  <a:pt x="6" y="83"/>
                </a:cubicBezTo>
                <a:cubicBezTo>
                  <a:pt x="5" y="82"/>
                  <a:pt x="5" y="82"/>
                  <a:pt x="5" y="82"/>
                </a:cubicBezTo>
                <a:cubicBezTo>
                  <a:pt x="4" y="82"/>
                  <a:pt x="4" y="82"/>
                  <a:pt x="4" y="82"/>
                </a:cubicBezTo>
                <a:cubicBezTo>
                  <a:pt x="4" y="83"/>
                  <a:pt x="4" y="83"/>
                  <a:pt x="4" y="83"/>
                </a:cubicBezTo>
                <a:cubicBezTo>
                  <a:pt x="5" y="84"/>
                  <a:pt x="5" y="84"/>
                  <a:pt x="5" y="84"/>
                </a:cubicBezTo>
                <a:cubicBezTo>
                  <a:pt x="5" y="85"/>
                  <a:pt x="5" y="85"/>
                  <a:pt x="5" y="85"/>
                </a:cubicBezTo>
                <a:cubicBezTo>
                  <a:pt x="6" y="86"/>
                  <a:pt x="6" y="86"/>
                  <a:pt x="6" y="86"/>
                </a:cubicBezTo>
                <a:cubicBezTo>
                  <a:pt x="7" y="86"/>
                  <a:pt x="7" y="86"/>
                  <a:pt x="7" y="86"/>
                </a:cubicBezTo>
                <a:cubicBezTo>
                  <a:pt x="8" y="87"/>
                  <a:pt x="8" y="87"/>
                  <a:pt x="8" y="87"/>
                </a:cubicBezTo>
                <a:cubicBezTo>
                  <a:pt x="9" y="88"/>
                  <a:pt x="9" y="88"/>
                  <a:pt x="9" y="88"/>
                </a:cubicBezTo>
                <a:cubicBezTo>
                  <a:pt x="10" y="89"/>
                  <a:pt x="10" y="89"/>
                  <a:pt x="10" y="89"/>
                </a:cubicBezTo>
                <a:cubicBezTo>
                  <a:pt x="11" y="91"/>
                  <a:pt x="11" y="91"/>
                  <a:pt x="11" y="91"/>
                </a:cubicBezTo>
                <a:cubicBezTo>
                  <a:pt x="12" y="92"/>
                  <a:pt x="12" y="92"/>
                  <a:pt x="12" y="92"/>
                </a:cubicBezTo>
                <a:cubicBezTo>
                  <a:pt x="13" y="92"/>
                  <a:pt x="13" y="92"/>
                  <a:pt x="13" y="92"/>
                </a:cubicBezTo>
                <a:cubicBezTo>
                  <a:pt x="14" y="92"/>
                  <a:pt x="14" y="92"/>
                  <a:pt x="14" y="92"/>
                </a:cubicBezTo>
                <a:cubicBezTo>
                  <a:pt x="15" y="93"/>
                  <a:pt x="15" y="93"/>
                  <a:pt x="15" y="93"/>
                </a:cubicBezTo>
                <a:cubicBezTo>
                  <a:pt x="17" y="93"/>
                  <a:pt x="17" y="93"/>
                  <a:pt x="17" y="93"/>
                </a:cubicBezTo>
                <a:cubicBezTo>
                  <a:pt x="18" y="92"/>
                  <a:pt x="18" y="92"/>
                  <a:pt x="18" y="92"/>
                </a:cubicBezTo>
                <a:cubicBezTo>
                  <a:pt x="19" y="91"/>
                  <a:pt x="19" y="91"/>
                  <a:pt x="19" y="91"/>
                </a:cubicBezTo>
                <a:cubicBezTo>
                  <a:pt x="20" y="91"/>
                  <a:pt x="20" y="91"/>
                  <a:pt x="20" y="91"/>
                </a:cubicBezTo>
                <a:cubicBezTo>
                  <a:pt x="21" y="90"/>
                  <a:pt x="21" y="90"/>
                  <a:pt x="21" y="90"/>
                </a:cubicBezTo>
                <a:cubicBezTo>
                  <a:pt x="22" y="90"/>
                  <a:pt x="22" y="90"/>
                  <a:pt x="22" y="90"/>
                </a:cubicBezTo>
                <a:cubicBezTo>
                  <a:pt x="23" y="89"/>
                  <a:pt x="23" y="89"/>
                  <a:pt x="23" y="89"/>
                </a:cubicBezTo>
                <a:cubicBezTo>
                  <a:pt x="24" y="88"/>
                  <a:pt x="24" y="88"/>
                  <a:pt x="24" y="88"/>
                </a:cubicBezTo>
                <a:cubicBezTo>
                  <a:pt x="23" y="87"/>
                  <a:pt x="23" y="87"/>
                  <a:pt x="23" y="87"/>
                </a:cubicBezTo>
                <a:cubicBezTo>
                  <a:pt x="23" y="87"/>
                  <a:pt x="23" y="87"/>
                  <a:pt x="23" y="87"/>
                </a:cubicBezTo>
                <a:cubicBezTo>
                  <a:pt x="22" y="86"/>
                  <a:pt x="22" y="86"/>
                  <a:pt x="22" y="86"/>
                </a:cubicBezTo>
                <a:cubicBezTo>
                  <a:pt x="22" y="85"/>
                  <a:pt x="22" y="85"/>
                  <a:pt x="22" y="85"/>
                </a:cubicBezTo>
                <a:cubicBezTo>
                  <a:pt x="23" y="84"/>
                  <a:pt x="23" y="84"/>
                  <a:pt x="23" y="84"/>
                </a:cubicBezTo>
                <a:cubicBezTo>
                  <a:pt x="24" y="84"/>
                  <a:pt x="24" y="84"/>
                  <a:pt x="24" y="84"/>
                </a:cubicBezTo>
                <a:cubicBezTo>
                  <a:pt x="23" y="83"/>
                  <a:pt x="23" y="83"/>
                  <a:pt x="23" y="83"/>
                </a:cubicBezTo>
                <a:cubicBezTo>
                  <a:pt x="24" y="83"/>
                  <a:pt x="24" y="83"/>
                  <a:pt x="24" y="83"/>
                </a:cubicBezTo>
                <a:cubicBezTo>
                  <a:pt x="25" y="83"/>
                  <a:pt x="25" y="83"/>
                  <a:pt x="25" y="83"/>
                </a:cubicBezTo>
                <a:cubicBezTo>
                  <a:pt x="25" y="84"/>
                  <a:pt x="25" y="84"/>
                  <a:pt x="25" y="84"/>
                </a:cubicBezTo>
                <a:cubicBezTo>
                  <a:pt x="26" y="84"/>
                  <a:pt x="26" y="84"/>
                  <a:pt x="26" y="84"/>
                </a:cubicBezTo>
                <a:cubicBezTo>
                  <a:pt x="27" y="84"/>
                  <a:pt x="27" y="84"/>
                  <a:pt x="27" y="84"/>
                </a:cubicBezTo>
                <a:cubicBezTo>
                  <a:pt x="26" y="85"/>
                  <a:pt x="26" y="85"/>
                  <a:pt x="26" y="85"/>
                </a:cubicBezTo>
                <a:cubicBezTo>
                  <a:pt x="25" y="85"/>
                  <a:pt x="25" y="85"/>
                  <a:pt x="25" y="85"/>
                </a:cubicBezTo>
                <a:cubicBezTo>
                  <a:pt x="25" y="85"/>
                  <a:pt x="25" y="85"/>
                  <a:pt x="25" y="85"/>
                </a:cubicBezTo>
                <a:cubicBezTo>
                  <a:pt x="25" y="86"/>
                  <a:pt x="25" y="86"/>
                  <a:pt x="25" y="86"/>
                </a:cubicBezTo>
                <a:cubicBezTo>
                  <a:pt x="25" y="87"/>
                  <a:pt x="25" y="87"/>
                  <a:pt x="25" y="87"/>
                </a:cubicBezTo>
                <a:cubicBezTo>
                  <a:pt x="26" y="87"/>
                  <a:pt x="26" y="87"/>
                  <a:pt x="26" y="87"/>
                </a:cubicBezTo>
                <a:cubicBezTo>
                  <a:pt x="26" y="87"/>
                  <a:pt x="26" y="87"/>
                  <a:pt x="26" y="87"/>
                </a:cubicBezTo>
                <a:cubicBezTo>
                  <a:pt x="25" y="88"/>
                  <a:pt x="25" y="88"/>
                  <a:pt x="25" y="88"/>
                </a:cubicBezTo>
                <a:cubicBezTo>
                  <a:pt x="25" y="89"/>
                  <a:pt x="25" y="89"/>
                  <a:pt x="25" y="89"/>
                </a:cubicBezTo>
                <a:cubicBezTo>
                  <a:pt x="25" y="90"/>
                  <a:pt x="25" y="90"/>
                  <a:pt x="25" y="90"/>
                </a:cubicBezTo>
                <a:cubicBezTo>
                  <a:pt x="26" y="90"/>
                  <a:pt x="26" y="90"/>
                  <a:pt x="26" y="90"/>
                </a:cubicBezTo>
                <a:cubicBezTo>
                  <a:pt x="27" y="91"/>
                  <a:pt x="27" y="91"/>
                  <a:pt x="27" y="91"/>
                </a:cubicBezTo>
                <a:cubicBezTo>
                  <a:pt x="27" y="92"/>
                  <a:pt x="27" y="92"/>
                  <a:pt x="27" y="92"/>
                </a:cubicBezTo>
                <a:cubicBezTo>
                  <a:pt x="27" y="93"/>
                  <a:pt x="27" y="93"/>
                  <a:pt x="27" y="93"/>
                </a:cubicBezTo>
                <a:cubicBezTo>
                  <a:pt x="26" y="95"/>
                  <a:pt x="26" y="95"/>
                  <a:pt x="26" y="95"/>
                </a:cubicBezTo>
                <a:cubicBezTo>
                  <a:pt x="26" y="96"/>
                  <a:pt x="26" y="96"/>
                  <a:pt x="26" y="96"/>
                </a:cubicBezTo>
                <a:cubicBezTo>
                  <a:pt x="26" y="97"/>
                  <a:pt x="26" y="97"/>
                  <a:pt x="26" y="97"/>
                </a:cubicBezTo>
                <a:cubicBezTo>
                  <a:pt x="26" y="99"/>
                  <a:pt x="26" y="99"/>
                  <a:pt x="26" y="99"/>
                </a:cubicBezTo>
                <a:cubicBezTo>
                  <a:pt x="26" y="100"/>
                  <a:pt x="26" y="100"/>
                  <a:pt x="26" y="100"/>
                </a:cubicBezTo>
                <a:cubicBezTo>
                  <a:pt x="27" y="102"/>
                  <a:pt x="27" y="102"/>
                  <a:pt x="27" y="102"/>
                </a:cubicBezTo>
                <a:cubicBezTo>
                  <a:pt x="27" y="103"/>
                  <a:pt x="27" y="103"/>
                  <a:pt x="27" y="103"/>
                </a:cubicBezTo>
                <a:cubicBezTo>
                  <a:pt x="27" y="104"/>
                  <a:pt x="27" y="104"/>
                  <a:pt x="27" y="104"/>
                </a:cubicBezTo>
                <a:cubicBezTo>
                  <a:pt x="27" y="106"/>
                  <a:pt x="27" y="106"/>
                  <a:pt x="27" y="106"/>
                </a:cubicBezTo>
                <a:cubicBezTo>
                  <a:pt x="27" y="107"/>
                  <a:pt x="27" y="107"/>
                  <a:pt x="27" y="107"/>
                </a:cubicBezTo>
                <a:cubicBezTo>
                  <a:pt x="27" y="108"/>
                  <a:pt x="27" y="108"/>
                  <a:pt x="27" y="108"/>
                </a:cubicBezTo>
                <a:cubicBezTo>
                  <a:pt x="27" y="110"/>
                  <a:pt x="27" y="110"/>
                  <a:pt x="27" y="110"/>
                </a:cubicBezTo>
                <a:cubicBezTo>
                  <a:pt x="28" y="110"/>
                  <a:pt x="28" y="110"/>
                  <a:pt x="28" y="110"/>
                </a:cubicBezTo>
                <a:cubicBezTo>
                  <a:pt x="29" y="113"/>
                  <a:pt x="29" y="113"/>
                  <a:pt x="29" y="113"/>
                </a:cubicBezTo>
                <a:cubicBezTo>
                  <a:pt x="29" y="114"/>
                  <a:pt x="29" y="114"/>
                  <a:pt x="29" y="114"/>
                </a:cubicBezTo>
                <a:cubicBezTo>
                  <a:pt x="29" y="116"/>
                  <a:pt x="29" y="116"/>
                  <a:pt x="29" y="116"/>
                </a:cubicBezTo>
                <a:cubicBezTo>
                  <a:pt x="30" y="118"/>
                  <a:pt x="30" y="118"/>
                  <a:pt x="30" y="118"/>
                </a:cubicBezTo>
                <a:cubicBezTo>
                  <a:pt x="30" y="119"/>
                  <a:pt x="30" y="119"/>
                  <a:pt x="30" y="119"/>
                </a:cubicBezTo>
                <a:cubicBezTo>
                  <a:pt x="30" y="121"/>
                  <a:pt x="30" y="121"/>
                  <a:pt x="30" y="121"/>
                </a:cubicBezTo>
                <a:cubicBezTo>
                  <a:pt x="31" y="122"/>
                  <a:pt x="31" y="122"/>
                  <a:pt x="31" y="122"/>
                </a:cubicBezTo>
                <a:cubicBezTo>
                  <a:pt x="32" y="122"/>
                  <a:pt x="32" y="122"/>
                  <a:pt x="32" y="122"/>
                </a:cubicBezTo>
                <a:cubicBezTo>
                  <a:pt x="32" y="124"/>
                  <a:pt x="32" y="124"/>
                  <a:pt x="32" y="124"/>
                </a:cubicBezTo>
                <a:cubicBezTo>
                  <a:pt x="32" y="125"/>
                  <a:pt x="32" y="125"/>
                  <a:pt x="32" y="125"/>
                </a:cubicBezTo>
                <a:cubicBezTo>
                  <a:pt x="33" y="127"/>
                  <a:pt x="33" y="127"/>
                  <a:pt x="33" y="127"/>
                </a:cubicBezTo>
                <a:cubicBezTo>
                  <a:pt x="34" y="128"/>
                  <a:pt x="34" y="128"/>
                  <a:pt x="34" y="128"/>
                </a:cubicBezTo>
                <a:cubicBezTo>
                  <a:pt x="35" y="129"/>
                  <a:pt x="35" y="129"/>
                  <a:pt x="35" y="129"/>
                </a:cubicBezTo>
                <a:cubicBezTo>
                  <a:pt x="36" y="131"/>
                  <a:pt x="36" y="131"/>
                  <a:pt x="36" y="131"/>
                </a:cubicBezTo>
                <a:cubicBezTo>
                  <a:pt x="36" y="133"/>
                  <a:pt x="36" y="133"/>
                  <a:pt x="36" y="133"/>
                </a:cubicBezTo>
                <a:cubicBezTo>
                  <a:pt x="37" y="135"/>
                  <a:pt x="37" y="135"/>
                  <a:pt x="37" y="135"/>
                </a:cubicBezTo>
                <a:cubicBezTo>
                  <a:pt x="37" y="136"/>
                  <a:pt x="37" y="136"/>
                  <a:pt x="37" y="136"/>
                </a:cubicBezTo>
                <a:cubicBezTo>
                  <a:pt x="38" y="138"/>
                  <a:pt x="38" y="138"/>
                  <a:pt x="38" y="138"/>
                </a:cubicBezTo>
                <a:cubicBezTo>
                  <a:pt x="38" y="140"/>
                  <a:pt x="38" y="140"/>
                  <a:pt x="38" y="140"/>
                </a:cubicBezTo>
                <a:cubicBezTo>
                  <a:pt x="39" y="142"/>
                  <a:pt x="39" y="142"/>
                  <a:pt x="39" y="142"/>
                </a:cubicBezTo>
                <a:cubicBezTo>
                  <a:pt x="40" y="143"/>
                  <a:pt x="40" y="143"/>
                  <a:pt x="40" y="143"/>
                </a:cubicBezTo>
                <a:cubicBezTo>
                  <a:pt x="41" y="145"/>
                  <a:pt x="41" y="145"/>
                  <a:pt x="41" y="145"/>
                </a:cubicBezTo>
                <a:cubicBezTo>
                  <a:pt x="41" y="146"/>
                  <a:pt x="41" y="146"/>
                  <a:pt x="41" y="146"/>
                </a:cubicBezTo>
                <a:cubicBezTo>
                  <a:pt x="42" y="147"/>
                  <a:pt x="42" y="147"/>
                  <a:pt x="42" y="147"/>
                </a:cubicBezTo>
                <a:cubicBezTo>
                  <a:pt x="43" y="148"/>
                  <a:pt x="43" y="148"/>
                  <a:pt x="43" y="148"/>
                </a:cubicBezTo>
                <a:cubicBezTo>
                  <a:pt x="44" y="151"/>
                  <a:pt x="44" y="151"/>
                  <a:pt x="44" y="151"/>
                </a:cubicBezTo>
                <a:cubicBezTo>
                  <a:pt x="45" y="153"/>
                  <a:pt x="45" y="153"/>
                  <a:pt x="45" y="153"/>
                </a:cubicBezTo>
                <a:cubicBezTo>
                  <a:pt x="45" y="154"/>
                  <a:pt x="45" y="154"/>
                  <a:pt x="45" y="154"/>
                </a:cubicBezTo>
                <a:cubicBezTo>
                  <a:pt x="46" y="156"/>
                  <a:pt x="46" y="156"/>
                  <a:pt x="46" y="156"/>
                </a:cubicBezTo>
                <a:cubicBezTo>
                  <a:pt x="46" y="158"/>
                  <a:pt x="46" y="158"/>
                  <a:pt x="46" y="158"/>
                </a:cubicBezTo>
                <a:cubicBezTo>
                  <a:pt x="47" y="160"/>
                  <a:pt x="47" y="160"/>
                  <a:pt x="47" y="160"/>
                </a:cubicBezTo>
                <a:cubicBezTo>
                  <a:pt x="48" y="162"/>
                  <a:pt x="48" y="162"/>
                  <a:pt x="48" y="162"/>
                </a:cubicBezTo>
                <a:cubicBezTo>
                  <a:pt x="49" y="163"/>
                  <a:pt x="49" y="163"/>
                  <a:pt x="49" y="163"/>
                </a:cubicBezTo>
                <a:cubicBezTo>
                  <a:pt x="49" y="165"/>
                  <a:pt x="49" y="165"/>
                  <a:pt x="49" y="165"/>
                </a:cubicBezTo>
                <a:cubicBezTo>
                  <a:pt x="50" y="166"/>
                  <a:pt x="50" y="166"/>
                  <a:pt x="50" y="166"/>
                </a:cubicBezTo>
                <a:cubicBezTo>
                  <a:pt x="52" y="167"/>
                  <a:pt x="52" y="167"/>
                  <a:pt x="52" y="167"/>
                </a:cubicBezTo>
                <a:cubicBezTo>
                  <a:pt x="53" y="168"/>
                  <a:pt x="53" y="168"/>
                  <a:pt x="53" y="168"/>
                </a:cubicBezTo>
                <a:cubicBezTo>
                  <a:pt x="54" y="168"/>
                  <a:pt x="54" y="168"/>
                  <a:pt x="54" y="168"/>
                </a:cubicBezTo>
                <a:cubicBezTo>
                  <a:pt x="55" y="167"/>
                  <a:pt x="55" y="167"/>
                  <a:pt x="55" y="167"/>
                </a:cubicBezTo>
                <a:cubicBezTo>
                  <a:pt x="56" y="166"/>
                  <a:pt x="56" y="166"/>
                  <a:pt x="56" y="166"/>
                </a:cubicBezTo>
                <a:cubicBezTo>
                  <a:pt x="57" y="165"/>
                  <a:pt x="57" y="165"/>
                  <a:pt x="57" y="165"/>
                </a:cubicBezTo>
                <a:cubicBezTo>
                  <a:pt x="57" y="164"/>
                  <a:pt x="57" y="164"/>
                  <a:pt x="57" y="164"/>
                </a:cubicBezTo>
                <a:cubicBezTo>
                  <a:pt x="58" y="163"/>
                  <a:pt x="58" y="163"/>
                  <a:pt x="58" y="163"/>
                </a:cubicBezTo>
                <a:cubicBezTo>
                  <a:pt x="58" y="162"/>
                  <a:pt x="58" y="162"/>
                  <a:pt x="58" y="162"/>
                </a:cubicBezTo>
                <a:cubicBezTo>
                  <a:pt x="60" y="162"/>
                  <a:pt x="60" y="162"/>
                  <a:pt x="60" y="162"/>
                </a:cubicBezTo>
                <a:cubicBezTo>
                  <a:pt x="61" y="161"/>
                  <a:pt x="61" y="161"/>
                  <a:pt x="61" y="161"/>
                </a:cubicBezTo>
                <a:cubicBezTo>
                  <a:pt x="62" y="161"/>
                  <a:pt x="62" y="161"/>
                  <a:pt x="62" y="161"/>
                </a:cubicBezTo>
                <a:cubicBezTo>
                  <a:pt x="63" y="161"/>
                  <a:pt x="63" y="161"/>
                  <a:pt x="63" y="161"/>
                </a:cubicBezTo>
                <a:cubicBezTo>
                  <a:pt x="62" y="160"/>
                  <a:pt x="62" y="160"/>
                  <a:pt x="62" y="160"/>
                </a:cubicBezTo>
                <a:cubicBezTo>
                  <a:pt x="62" y="159"/>
                  <a:pt x="62" y="159"/>
                  <a:pt x="62" y="159"/>
                </a:cubicBezTo>
                <a:cubicBezTo>
                  <a:pt x="63" y="158"/>
                  <a:pt x="63" y="158"/>
                  <a:pt x="63" y="158"/>
                </a:cubicBezTo>
                <a:cubicBezTo>
                  <a:pt x="63" y="157"/>
                  <a:pt x="63" y="157"/>
                  <a:pt x="63" y="157"/>
                </a:cubicBezTo>
                <a:cubicBezTo>
                  <a:pt x="64" y="155"/>
                  <a:pt x="64" y="155"/>
                  <a:pt x="64" y="155"/>
                </a:cubicBezTo>
                <a:cubicBezTo>
                  <a:pt x="66" y="155"/>
                  <a:pt x="66" y="155"/>
                  <a:pt x="66" y="155"/>
                </a:cubicBezTo>
                <a:cubicBezTo>
                  <a:pt x="67" y="155"/>
                  <a:pt x="67" y="155"/>
                  <a:pt x="67" y="155"/>
                </a:cubicBezTo>
                <a:cubicBezTo>
                  <a:pt x="68" y="154"/>
                  <a:pt x="68" y="154"/>
                  <a:pt x="68" y="154"/>
                </a:cubicBezTo>
                <a:cubicBezTo>
                  <a:pt x="67" y="153"/>
                  <a:pt x="67" y="153"/>
                  <a:pt x="67" y="153"/>
                </a:cubicBezTo>
                <a:cubicBezTo>
                  <a:pt x="67" y="152"/>
                  <a:pt x="67" y="152"/>
                  <a:pt x="67" y="152"/>
                </a:cubicBezTo>
                <a:cubicBezTo>
                  <a:pt x="67" y="150"/>
                  <a:pt x="67" y="150"/>
                  <a:pt x="67" y="150"/>
                </a:cubicBezTo>
                <a:cubicBezTo>
                  <a:pt x="67" y="149"/>
                  <a:pt x="67" y="149"/>
                  <a:pt x="67" y="149"/>
                </a:cubicBezTo>
                <a:cubicBezTo>
                  <a:pt x="66" y="149"/>
                  <a:pt x="66" y="149"/>
                  <a:pt x="66" y="149"/>
                </a:cubicBezTo>
                <a:cubicBezTo>
                  <a:pt x="67" y="148"/>
                  <a:pt x="67" y="148"/>
                  <a:pt x="67" y="148"/>
                </a:cubicBezTo>
                <a:cubicBezTo>
                  <a:pt x="67" y="147"/>
                  <a:pt x="67" y="147"/>
                  <a:pt x="67" y="147"/>
                </a:cubicBezTo>
                <a:cubicBezTo>
                  <a:pt x="67" y="146"/>
                  <a:pt x="67" y="146"/>
                  <a:pt x="67" y="146"/>
                </a:cubicBezTo>
                <a:cubicBezTo>
                  <a:pt x="67" y="145"/>
                  <a:pt x="67" y="145"/>
                  <a:pt x="67" y="145"/>
                </a:cubicBezTo>
                <a:cubicBezTo>
                  <a:pt x="68" y="144"/>
                  <a:pt x="68" y="144"/>
                  <a:pt x="68" y="144"/>
                </a:cubicBezTo>
                <a:cubicBezTo>
                  <a:pt x="68" y="143"/>
                  <a:pt x="68" y="143"/>
                  <a:pt x="68" y="143"/>
                </a:cubicBezTo>
                <a:cubicBezTo>
                  <a:pt x="69" y="142"/>
                  <a:pt x="69" y="142"/>
                  <a:pt x="69" y="142"/>
                </a:cubicBezTo>
                <a:cubicBezTo>
                  <a:pt x="69" y="141"/>
                  <a:pt x="69" y="141"/>
                  <a:pt x="69" y="141"/>
                </a:cubicBezTo>
                <a:cubicBezTo>
                  <a:pt x="70" y="140"/>
                  <a:pt x="70" y="140"/>
                  <a:pt x="70" y="140"/>
                </a:cubicBezTo>
                <a:cubicBezTo>
                  <a:pt x="70" y="139"/>
                  <a:pt x="70" y="139"/>
                  <a:pt x="70" y="139"/>
                </a:cubicBezTo>
                <a:cubicBezTo>
                  <a:pt x="70" y="138"/>
                  <a:pt x="70" y="138"/>
                  <a:pt x="70" y="138"/>
                </a:cubicBezTo>
                <a:cubicBezTo>
                  <a:pt x="70" y="137"/>
                  <a:pt x="70" y="137"/>
                  <a:pt x="70" y="137"/>
                </a:cubicBezTo>
                <a:cubicBezTo>
                  <a:pt x="70" y="136"/>
                  <a:pt x="70" y="136"/>
                  <a:pt x="70" y="136"/>
                </a:cubicBezTo>
                <a:cubicBezTo>
                  <a:pt x="70" y="135"/>
                  <a:pt x="70" y="135"/>
                  <a:pt x="70" y="135"/>
                </a:cubicBezTo>
                <a:cubicBezTo>
                  <a:pt x="69" y="135"/>
                  <a:pt x="69" y="135"/>
                  <a:pt x="69" y="135"/>
                </a:cubicBezTo>
                <a:cubicBezTo>
                  <a:pt x="69" y="134"/>
                  <a:pt x="69" y="134"/>
                  <a:pt x="69" y="134"/>
                </a:cubicBezTo>
                <a:cubicBezTo>
                  <a:pt x="69" y="133"/>
                  <a:pt x="69" y="133"/>
                  <a:pt x="69" y="133"/>
                </a:cubicBezTo>
                <a:cubicBezTo>
                  <a:pt x="69" y="131"/>
                  <a:pt x="69" y="131"/>
                  <a:pt x="69" y="131"/>
                </a:cubicBezTo>
                <a:cubicBezTo>
                  <a:pt x="69" y="129"/>
                  <a:pt x="69" y="129"/>
                  <a:pt x="69" y="129"/>
                </a:cubicBezTo>
                <a:cubicBezTo>
                  <a:pt x="69" y="128"/>
                  <a:pt x="69" y="128"/>
                  <a:pt x="69" y="128"/>
                </a:cubicBezTo>
                <a:cubicBezTo>
                  <a:pt x="69" y="127"/>
                  <a:pt x="69" y="127"/>
                  <a:pt x="69" y="127"/>
                </a:cubicBezTo>
                <a:cubicBezTo>
                  <a:pt x="69" y="125"/>
                  <a:pt x="69" y="125"/>
                  <a:pt x="69" y="125"/>
                </a:cubicBezTo>
                <a:cubicBezTo>
                  <a:pt x="70" y="124"/>
                  <a:pt x="70" y="124"/>
                  <a:pt x="70" y="124"/>
                </a:cubicBezTo>
                <a:cubicBezTo>
                  <a:pt x="71" y="122"/>
                  <a:pt x="71" y="122"/>
                  <a:pt x="71" y="122"/>
                </a:cubicBezTo>
                <a:cubicBezTo>
                  <a:pt x="72" y="122"/>
                  <a:pt x="72" y="122"/>
                  <a:pt x="72" y="122"/>
                </a:cubicBezTo>
                <a:cubicBezTo>
                  <a:pt x="73" y="121"/>
                  <a:pt x="73" y="121"/>
                  <a:pt x="73" y="121"/>
                </a:cubicBezTo>
                <a:cubicBezTo>
                  <a:pt x="74" y="122"/>
                  <a:pt x="74" y="122"/>
                  <a:pt x="74" y="122"/>
                </a:cubicBezTo>
                <a:cubicBezTo>
                  <a:pt x="75" y="122"/>
                  <a:pt x="75" y="122"/>
                  <a:pt x="75" y="122"/>
                </a:cubicBezTo>
                <a:cubicBezTo>
                  <a:pt x="75" y="121"/>
                  <a:pt x="75" y="121"/>
                  <a:pt x="75" y="121"/>
                </a:cubicBezTo>
                <a:cubicBezTo>
                  <a:pt x="75" y="120"/>
                  <a:pt x="75" y="120"/>
                  <a:pt x="75" y="120"/>
                </a:cubicBezTo>
                <a:cubicBezTo>
                  <a:pt x="76" y="119"/>
                  <a:pt x="76" y="119"/>
                  <a:pt x="76" y="119"/>
                </a:cubicBezTo>
                <a:cubicBezTo>
                  <a:pt x="77" y="119"/>
                  <a:pt x="77" y="119"/>
                  <a:pt x="77" y="119"/>
                </a:cubicBezTo>
                <a:cubicBezTo>
                  <a:pt x="79" y="119"/>
                  <a:pt x="79" y="119"/>
                  <a:pt x="79" y="119"/>
                </a:cubicBezTo>
                <a:cubicBezTo>
                  <a:pt x="79" y="119"/>
                  <a:pt x="79" y="119"/>
                  <a:pt x="79" y="119"/>
                </a:cubicBezTo>
                <a:cubicBezTo>
                  <a:pt x="82" y="118"/>
                  <a:pt x="82" y="118"/>
                  <a:pt x="82" y="118"/>
                </a:cubicBezTo>
                <a:cubicBezTo>
                  <a:pt x="82" y="117"/>
                  <a:pt x="82" y="117"/>
                  <a:pt x="82" y="117"/>
                </a:cubicBezTo>
                <a:cubicBezTo>
                  <a:pt x="82" y="115"/>
                  <a:pt x="82" y="115"/>
                  <a:pt x="82" y="115"/>
                </a:cubicBezTo>
                <a:cubicBezTo>
                  <a:pt x="82" y="115"/>
                  <a:pt x="82" y="115"/>
                  <a:pt x="82" y="115"/>
                </a:cubicBezTo>
                <a:cubicBezTo>
                  <a:pt x="83" y="114"/>
                  <a:pt x="83" y="114"/>
                  <a:pt x="83" y="114"/>
                </a:cubicBezTo>
                <a:cubicBezTo>
                  <a:pt x="85" y="113"/>
                  <a:pt x="85" y="113"/>
                  <a:pt x="85" y="113"/>
                </a:cubicBezTo>
                <a:cubicBezTo>
                  <a:pt x="85" y="113"/>
                  <a:pt x="85" y="112"/>
                  <a:pt x="86" y="112"/>
                </a:cubicBezTo>
                <a:cubicBezTo>
                  <a:pt x="86" y="112"/>
                  <a:pt x="87" y="111"/>
                  <a:pt x="87" y="111"/>
                </a:cubicBezTo>
                <a:cubicBezTo>
                  <a:pt x="88" y="110"/>
                  <a:pt x="88" y="110"/>
                  <a:pt x="88" y="110"/>
                </a:cubicBezTo>
                <a:cubicBezTo>
                  <a:pt x="89" y="109"/>
                  <a:pt x="89" y="109"/>
                  <a:pt x="89" y="109"/>
                </a:cubicBezTo>
                <a:cubicBezTo>
                  <a:pt x="91" y="108"/>
                  <a:pt x="91" y="108"/>
                  <a:pt x="91" y="108"/>
                </a:cubicBezTo>
                <a:cubicBezTo>
                  <a:pt x="93" y="107"/>
                  <a:pt x="93" y="107"/>
                  <a:pt x="93" y="107"/>
                </a:cubicBezTo>
                <a:cubicBezTo>
                  <a:pt x="94" y="105"/>
                  <a:pt x="94" y="105"/>
                  <a:pt x="94" y="105"/>
                </a:cubicBezTo>
                <a:cubicBezTo>
                  <a:pt x="95" y="103"/>
                  <a:pt x="95" y="103"/>
                  <a:pt x="95" y="103"/>
                </a:cubicBezTo>
                <a:cubicBezTo>
                  <a:pt x="96" y="102"/>
                  <a:pt x="96" y="102"/>
                  <a:pt x="96" y="102"/>
                </a:cubicBezTo>
                <a:cubicBezTo>
                  <a:pt x="97" y="101"/>
                  <a:pt x="97" y="101"/>
                  <a:pt x="97" y="101"/>
                </a:cubicBezTo>
                <a:cubicBezTo>
                  <a:pt x="98" y="100"/>
                  <a:pt x="98" y="100"/>
                  <a:pt x="98" y="100"/>
                </a:cubicBezTo>
                <a:cubicBezTo>
                  <a:pt x="99" y="100"/>
                  <a:pt x="99" y="100"/>
                  <a:pt x="99" y="100"/>
                </a:cubicBezTo>
                <a:cubicBezTo>
                  <a:pt x="100" y="99"/>
                  <a:pt x="100" y="99"/>
                  <a:pt x="100" y="99"/>
                </a:cubicBezTo>
                <a:cubicBezTo>
                  <a:pt x="101" y="98"/>
                  <a:pt x="101" y="98"/>
                  <a:pt x="101" y="98"/>
                </a:cubicBezTo>
                <a:cubicBezTo>
                  <a:pt x="103" y="98"/>
                  <a:pt x="103" y="98"/>
                  <a:pt x="103" y="98"/>
                </a:cubicBezTo>
                <a:cubicBezTo>
                  <a:pt x="104" y="98"/>
                  <a:pt x="104" y="98"/>
                  <a:pt x="104" y="98"/>
                </a:cubicBezTo>
                <a:cubicBezTo>
                  <a:pt x="104" y="97"/>
                  <a:pt x="104" y="97"/>
                  <a:pt x="104" y="97"/>
                </a:cubicBezTo>
                <a:cubicBezTo>
                  <a:pt x="105" y="97"/>
                  <a:pt x="105" y="97"/>
                  <a:pt x="105" y="97"/>
                </a:cubicBezTo>
                <a:cubicBezTo>
                  <a:pt x="106" y="96"/>
                  <a:pt x="106" y="96"/>
                  <a:pt x="106" y="96"/>
                </a:cubicBezTo>
                <a:cubicBezTo>
                  <a:pt x="106" y="96"/>
                  <a:pt x="106" y="95"/>
                  <a:pt x="107" y="95"/>
                </a:cubicBezTo>
                <a:cubicBezTo>
                  <a:pt x="107" y="95"/>
                  <a:pt x="108" y="95"/>
                  <a:pt x="108" y="95"/>
                </a:cubicBezTo>
                <a:cubicBezTo>
                  <a:pt x="108" y="95"/>
                  <a:pt x="108" y="94"/>
                  <a:pt x="108" y="94"/>
                </a:cubicBezTo>
                <a:cubicBezTo>
                  <a:pt x="108" y="94"/>
                  <a:pt x="108" y="93"/>
                  <a:pt x="108" y="93"/>
                </a:cubicBezTo>
                <a:cubicBezTo>
                  <a:pt x="108" y="92"/>
                  <a:pt x="108" y="92"/>
                  <a:pt x="108" y="92"/>
                </a:cubicBezTo>
                <a:cubicBezTo>
                  <a:pt x="108" y="91"/>
                  <a:pt x="108" y="91"/>
                  <a:pt x="108" y="91"/>
                </a:cubicBezTo>
                <a:cubicBezTo>
                  <a:pt x="108" y="89"/>
                  <a:pt x="108" y="89"/>
                  <a:pt x="108" y="89"/>
                </a:cubicBezTo>
                <a:cubicBezTo>
                  <a:pt x="109" y="88"/>
                  <a:pt x="109" y="88"/>
                  <a:pt x="109" y="88"/>
                </a:cubicBezTo>
                <a:cubicBezTo>
                  <a:pt x="110" y="88"/>
                  <a:pt x="110" y="88"/>
                  <a:pt x="110" y="88"/>
                </a:cubicBezTo>
                <a:cubicBezTo>
                  <a:pt x="112" y="87"/>
                  <a:pt x="112" y="87"/>
                  <a:pt x="112" y="87"/>
                </a:cubicBezTo>
                <a:cubicBezTo>
                  <a:pt x="113" y="87"/>
                  <a:pt x="113" y="87"/>
                  <a:pt x="113" y="87"/>
                </a:cubicBezTo>
                <a:cubicBezTo>
                  <a:pt x="114" y="87"/>
                  <a:pt x="114" y="87"/>
                  <a:pt x="114" y="87"/>
                </a:cubicBezTo>
                <a:cubicBezTo>
                  <a:pt x="114" y="86"/>
                  <a:pt x="114" y="86"/>
                  <a:pt x="114" y="86"/>
                </a:cubicBezTo>
                <a:cubicBezTo>
                  <a:pt x="115" y="85"/>
                  <a:pt x="115" y="85"/>
                  <a:pt x="115" y="85"/>
                </a:cubicBezTo>
                <a:cubicBezTo>
                  <a:pt x="115" y="84"/>
                  <a:pt x="115" y="84"/>
                  <a:pt x="115" y="84"/>
                </a:cubicBezTo>
                <a:cubicBezTo>
                  <a:pt x="115" y="84"/>
                  <a:pt x="115" y="84"/>
                  <a:pt x="115" y="84"/>
                </a:cubicBezTo>
                <a:cubicBezTo>
                  <a:pt x="115" y="83"/>
                  <a:pt x="115" y="83"/>
                  <a:pt x="115" y="83"/>
                </a:cubicBezTo>
                <a:cubicBezTo>
                  <a:pt x="116" y="84"/>
                  <a:pt x="116" y="84"/>
                  <a:pt x="116" y="84"/>
                </a:cubicBezTo>
                <a:cubicBezTo>
                  <a:pt x="115" y="86"/>
                  <a:pt x="115" y="86"/>
                  <a:pt x="115" y="86"/>
                </a:cubicBezTo>
                <a:cubicBezTo>
                  <a:pt x="116" y="87"/>
                  <a:pt x="116" y="87"/>
                  <a:pt x="116" y="87"/>
                </a:cubicBezTo>
                <a:cubicBezTo>
                  <a:pt x="116" y="87"/>
                  <a:pt x="116" y="87"/>
                  <a:pt x="116" y="87"/>
                </a:cubicBezTo>
                <a:cubicBezTo>
                  <a:pt x="117" y="87"/>
                  <a:pt x="117" y="87"/>
                  <a:pt x="117" y="87"/>
                </a:cubicBezTo>
                <a:cubicBezTo>
                  <a:pt x="117" y="87"/>
                  <a:pt x="117" y="87"/>
                  <a:pt x="117" y="87"/>
                </a:cubicBezTo>
                <a:cubicBezTo>
                  <a:pt x="118" y="86"/>
                  <a:pt x="118" y="86"/>
                  <a:pt x="118" y="86"/>
                </a:cubicBezTo>
                <a:cubicBezTo>
                  <a:pt x="118" y="87"/>
                  <a:pt x="118" y="87"/>
                  <a:pt x="118" y="87"/>
                </a:cubicBezTo>
                <a:cubicBezTo>
                  <a:pt x="118" y="87"/>
                  <a:pt x="118" y="87"/>
                  <a:pt x="118" y="87"/>
                </a:cubicBezTo>
                <a:cubicBezTo>
                  <a:pt x="119" y="87"/>
                  <a:pt x="119" y="87"/>
                  <a:pt x="119" y="87"/>
                </a:cubicBezTo>
                <a:cubicBezTo>
                  <a:pt x="120" y="87"/>
                  <a:pt x="120" y="87"/>
                  <a:pt x="120" y="87"/>
                </a:cubicBezTo>
                <a:lnTo>
                  <a:pt x="120" y="8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3" name="Freeform 49">
            <a:extLst>
              <a:ext uri="{FF2B5EF4-FFF2-40B4-BE49-F238E27FC236}">
                <a16:creationId xmlns:a16="http://schemas.microsoft.com/office/drawing/2014/main" id="{C46D0C4E-415E-46FA-9B8D-88D5E45BE6B8}"/>
              </a:ext>
            </a:extLst>
          </p:cNvPr>
          <p:cNvSpPr>
            <a:spLocks/>
          </p:cNvSpPr>
          <p:nvPr userDrawn="1"/>
        </p:nvSpPr>
        <p:spPr bwMode="auto">
          <a:xfrm>
            <a:off x="7870032" y="3913188"/>
            <a:ext cx="10716" cy="14288"/>
          </a:xfrm>
          <a:custGeom>
            <a:avLst/>
            <a:gdLst>
              <a:gd name="T0" fmla="*/ 0 w 9"/>
              <a:gd name="T1" fmla="*/ 9 h 9"/>
              <a:gd name="T2" fmla="*/ 4 w 9"/>
              <a:gd name="T3" fmla="*/ 9 h 9"/>
              <a:gd name="T4" fmla="*/ 9 w 9"/>
              <a:gd name="T5" fmla="*/ 0 h 9"/>
              <a:gd name="T6" fmla="*/ 4 w 9"/>
              <a:gd name="T7" fmla="*/ 0 h 9"/>
              <a:gd name="T8" fmla="*/ 4 w 9"/>
              <a:gd name="T9" fmla="*/ 0 h 9"/>
              <a:gd name="T10" fmla="*/ 0 w 9"/>
              <a:gd name="T11" fmla="*/ 9 h 9"/>
            </a:gdLst>
            <a:ahLst/>
            <a:cxnLst>
              <a:cxn ang="0">
                <a:pos x="T0" y="T1"/>
              </a:cxn>
              <a:cxn ang="0">
                <a:pos x="T2" y="T3"/>
              </a:cxn>
              <a:cxn ang="0">
                <a:pos x="T4" y="T5"/>
              </a:cxn>
              <a:cxn ang="0">
                <a:pos x="T6" y="T7"/>
              </a:cxn>
              <a:cxn ang="0">
                <a:pos x="T8" y="T9"/>
              </a:cxn>
              <a:cxn ang="0">
                <a:pos x="T10" y="T11"/>
              </a:cxn>
            </a:cxnLst>
            <a:rect l="0" t="0" r="r" b="b"/>
            <a:pathLst>
              <a:path w="9" h="9">
                <a:moveTo>
                  <a:pt x="0" y="9"/>
                </a:moveTo>
                <a:lnTo>
                  <a:pt x="4" y="9"/>
                </a:lnTo>
                <a:lnTo>
                  <a:pt x="9" y="0"/>
                </a:lnTo>
                <a:lnTo>
                  <a:pt x="4" y="0"/>
                </a:lnTo>
                <a:lnTo>
                  <a:pt x="4" y="0"/>
                </a:lnTo>
                <a:lnTo>
                  <a:pt x="0"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4" name="Freeform 50">
            <a:extLst>
              <a:ext uri="{FF2B5EF4-FFF2-40B4-BE49-F238E27FC236}">
                <a16:creationId xmlns:a16="http://schemas.microsoft.com/office/drawing/2014/main" id="{95B2ED99-9CF6-4AE5-A75E-AE6338F99FB1}"/>
              </a:ext>
            </a:extLst>
          </p:cNvPr>
          <p:cNvSpPr>
            <a:spLocks/>
          </p:cNvSpPr>
          <p:nvPr userDrawn="1"/>
        </p:nvSpPr>
        <p:spPr bwMode="auto">
          <a:xfrm>
            <a:off x="5279233" y="3130550"/>
            <a:ext cx="202406" cy="127000"/>
          </a:xfrm>
          <a:custGeom>
            <a:avLst/>
            <a:gdLst>
              <a:gd name="T0" fmla="*/ 11 w 40"/>
              <a:gd name="T1" fmla="*/ 14 h 18"/>
              <a:gd name="T2" fmla="*/ 13 w 40"/>
              <a:gd name="T3" fmla="*/ 14 h 18"/>
              <a:gd name="T4" fmla="*/ 15 w 40"/>
              <a:gd name="T5" fmla="*/ 14 h 18"/>
              <a:gd name="T6" fmla="*/ 17 w 40"/>
              <a:gd name="T7" fmla="*/ 14 h 18"/>
              <a:gd name="T8" fmla="*/ 18 w 40"/>
              <a:gd name="T9" fmla="*/ 14 h 18"/>
              <a:gd name="T10" fmla="*/ 18 w 40"/>
              <a:gd name="T11" fmla="*/ 15 h 18"/>
              <a:gd name="T12" fmla="*/ 20 w 40"/>
              <a:gd name="T13" fmla="*/ 16 h 18"/>
              <a:gd name="T14" fmla="*/ 21 w 40"/>
              <a:gd name="T15" fmla="*/ 17 h 18"/>
              <a:gd name="T16" fmla="*/ 22 w 40"/>
              <a:gd name="T17" fmla="*/ 17 h 18"/>
              <a:gd name="T18" fmla="*/ 24 w 40"/>
              <a:gd name="T19" fmla="*/ 16 h 18"/>
              <a:gd name="T20" fmla="*/ 28 w 40"/>
              <a:gd name="T21" fmla="*/ 16 h 18"/>
              <a:gd name="T22" fmla="*/ 30 w 40"/>
              <a:gd name="T23" fmla="*/ 16 h 18"/>
              <a:gd name="T24" fmla="*/ 34 w 40"/>
              <a:gd name="T25" fmla="*/ 15 h 18"/>
              <a:gd name="T26" fmla="*/ 36 w 40"/>
              <a:gd name="T27" fmla="*/ 17 h 18"/>
              <a:gd name="T28" fmla="*/ 39 w 40"/>
              <a:gd name="T29" fmla="*/ 17 h 18"/>
              <a:gd name="T30" fmla="*/ 39 w 40"/>
              <a:gd name="T31" fmla="*/ 16 h 18"/>
              <a:gd name="T32" fmla="*/ 38 w 40"/>
              <a:gd name="T33" fmla="*/ 14 h 18"/>
              <a:gd name="T34" fmla="*/ 38 w 40"/>
              <a:gd name="T35" fmla="*/ 13 h 18"/>
              <a:gd name="T36" fmla="*/ 38 w 40"/>
              <a:gd name="T37" fmla="*/ 11 h 18"/>
              <a:gd name="T38" fmla="*/ 35 w 40"/>
              <a:gd name="T39" fmla="*/ 7 h 18"/>
              <a:gd name="T40" fmla="*/ 28 w 40"/>
              <a:gd name="T41" fmla="*/ 5 h 18"/>
              <a:gd name="T42" fmla="*/ 23 w 40"/>
              <a:gd name="T43" fmla="*/ 6 h 18"/>
              <a:gd name="T44" fmla="*/ 17 w 40"/>
              <a:gd name="T45" fmla="*/ 3 h 18"/>
              <a:gd name="T46" fmla="*/ 10 w 40"/>
              <a:gd name="T47" fmla="*/ 3 h 18"/>
              <a:gd name="T48" fmla="*/ 4 w 40"/>
              <a:gd name="T49" fmla="*/ 0 h 18"/>
              <a:gd name="T50" fmla="*/ 1 w 40"/>
              <a:gd name="T51" fmla="*/ 0 h 18"/>
              <a:gd name="T52" fmla="*/ 1 w 40"/>
              <a:gd name="T53" fmla="*/ 1 h 18"/>
              <a:gd name="T54" fmla="*/ 3 w 40"/>
              <a:gd name="T55" fmla="*/ 2 h 18"/>
              <a:gd name="T56" fmla="*/ 5 w 40"/>
              <a:gd name="T57" fmla="*/ 3 h 18"/>
              <a:gd name="T58" fmla="*/ 7 w 40"/>
              <a:gd name="T59" fmla="*/ 4 h 18"/>
              <a:gd name="T60" fmla="*/ 9 w 40"/>
              <a:gd name="T61" fmla="*/ 6 h 18"/>
              <a:gd name="T62" fmla="*/ 10 w 40"/>
              <a:gd name="T63" fmla="*/ 8 h 18"/>
              <a:gd name="T64" fmla="*/ 11 w 40"/>
              <a:gd name="T65" fmla="*/ 10 h 18"/>
              <a:gd name="T66" fmla="*/ 11 w 40"/>
              <a:gd name="T67" fmla="*/ 12 h 18"/>
              <a:gd name="T68" fmla="*/ 10 w 40"/>
              <a:gd name="T6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8">
                <a:moveTo>
                  <a:pt x="10" y="14"/>
                </a:moveTo>
                <a:cubicBezTo>
                  <a:pt x="11" y="14"/>
                  <a:pt x="11" y="14"/>
                  <a:pt x="11" y="14"/>
                </a:cubicBezTo>
                <a:cubicBezTo>
                  <a:pt x="12" y="14"/>
                  <a:pt x="12" y="14"/>
                  <a:pt x="12" y="14"/>
                </a:cubicBezTo>
                <a:cubicBezTo>
                  <a:pt x="13" y="14"/>
                  <a:pt x="13" y="14"/>
                  <a:pt x="13" y="14"/>
                </a:cubicBezTo>
                <a:cubicBezTo>
                  <a:pt x="13" y="14"/>
                  <a:pt x="13" y="14"/>
                  <a:pt x="13" y="14"/>
                </a:cubicBezTo>
                <a:cubicBezTo>
                  <a:pt x="15" y="14"/>
                  <a:pt x="15" y="14"/>
                  <a:pt x="15" y="14"/>
                </a:cubicBezTo>
                <a:cubicBezTo>
                  <a:pt x="16" y="14"/>
                  <a:pt x="16" y="14"/>
                  <a:pt x="16" y="14"/>
                </a:cubicBezTo>
                <a:cubicBezTo>
                  <a:pt x="16" y="14"/>
                  <a:pt x="16" y="14"/>
                  <a:pt x="17" y="14"/>
                </a:cubicBezTo>
                <a:cubicBezTo>
                  <a:pt x="17" y="14"/>
                  <a:pt x="17" y="14"/>
                  <a:pt x="17" y="14"/>
                </a:cubicBezTo>
                <a:cubicBezTo>
                  <a:pt x="18" y="14"/>
                  <a:pt x="18" y="14"/>
                  <a:pt x="18" y="14"/>
                </a:cubicBezTo>
                <a:cubicBezTo>
                  <a:pt x="18" y="15"/>
                  <a:pt x="18" y="15"/>
                  <a:pt x="18" y="15"/>
                </a:cubicBezTo>
                <a:cubicBezTo>
                  <a:pt x="18" y="15"/>
                  <a:pt x="18" y="15"/>
                  <a:pt x="18" y="15"/>
                </a:cubicBezTo>
                <a:cubicBezTo>
                  <a:pt x="19" y="16"/>
                  <a:pt x="19" y="16"/>
                  <a:pt x="19" y="16"/>
                </a:cubicBezTo>
                <a:cubicBezTo>
                  <a:pt x="20" y="16"/>
                  <a:pt x="20" y="16"/>
                  <a:pt x="20" y="16"/>
                </a:cubicBezTo>
                <a:cubicBezTo>
                  <a:pt x="21" y="17"/>
                  <a:pt x="21" y="17"/>
                  <a:pt x="21" y="17"/>
                </a:cubicBezTo>
                <a:cubicBezTo>
                  <a:pt x="21" y="17"/>
                  <a:pt x="21" y="17"/>
                  <a:pt x="21" y="17"/>
                </a:cubicBezTo>
                <a:cubicBezTo>
                  <a:pt x="22" y="18"/>
                  <a:pt x="22" y="18"/>
                  <a:pt x="22" y="18"/>
                </a:cubicBezTo>
                <a:cubicBezTo>
                  <a:pt x="22" y="17"/>
                  <a:pt x="22" y="17"/>
                  <a:pt x="22" y="17"/>
                </a:cubicBezTo>
                <a:cubicBezTo>
                  <a:pt x="23" y="17"/>
                  <a:pt x="23" y="17"/>
                  <a:pt x="23" y="17"/>
                </a:cubicBezTo>
                <a:cubicBezTo>
                  <a:pt x="24" y="16"/>
                  <a:pt x="24" y="16"/>
                  <a:pt x="24" y="16"/>
                </a:cubicBezTo>
                <a:cubicBezTo>
                  <a:pt x="26" y="16"/>
                  <a:pt x="26" y="16"/>
                  <a:pt x="26" y="16"/>
                </a:cubicBezTo>
                <a:cubicBezTo>
                  <a:pt x="28" y="16"/>
                  <a:pt x="28" y="16"/>
                  <a:pt x="28" y="16"/>
                </a:cubicBezTo>
                <a:cubicBezTo>
                  <a:pt x="29" y="16"/>
                  <a:pt x="29" y="16"/>
                  <a:pt x="29" y="16"/>
                </a:cubicBezTo>
                <a:cubicBezTo>
                  <a:pt x="30" y="16"/>
                  <a:pt x="30" y="16"/>
                  <a:pt x="30" y="16"/>
                </a:cubicBezTo>
                <a:cubicBezTo>
                  <a:pt x="31" y="15"/>
                  <a:pt x="31" y="15"/>
                  <a:pt x="31" y="15"/>
                </a:cubicBezTo>
                <a:cubicBezTo>
                  <a:pt x="34" y="15"/>
                  <a:pt x="34" y="15"/>
                  <a:pt x="34" y="15"/>
                </a:cubicBezTo>
                <a:cubicBezTo>
                  <a:pt x="35" y="16"/>
                  <a:pt x="35" y="16"/>
                  <a:pt x="35" y="16"/>
                </a:cubicBezTo>
                <a:cubicBezTo>
                  <a:pt x="36" y="17"/>
                  <a:pt x="36" y="17"/>
                  <a:pt x="36" y="17"/>
                </a:cubicBezTo>
                <a:cubicBezTo>
                  <a:pt x="38" y="17"/>
                  <a:pt x="38" y="17"/>
                  <a:pt x="38" y="17"/>
                </a:cubicBezTo>
                <a:cubicBezTo>
                  <a:pt x="39" y="17"/>
                  <a:pt x="39" y="17"/>
                  <a:pt x="39" y="17"/>
                </a:cubicBezTo>
                <a:cubicBezTo>
                  <a:pt x="40" y="17"/>
                  <a:pt x="40" y="17"/>
                  <a:pt x="40" y="17"/>
                </a:cubicBezTo>
                <a:cubicBezTo>
                  <a:pt x="39" y="16"/>
                  <a:pt x="39" y="16"/>
                  <a:pt x="39" y="16"/>
                </a:cubicBezTo>
                <a:cubicBezTo>
                  <a:pt x="39" y="15"/>
                  <a:pt x="39" y="15"/>
                  <a:pt x="39" y="15"/>
                </a:cubicBezTo>
                <a:cubicBezTo>
                  <a:pt x="38" y="14"/>
                  <a:pt x="38" y="14"/>
                  <a:pt x="38" y="14"/>
                </a:cubicBezTo>
                <a:cubicBezTo>
                  <a:pt x="38" y="14"/>
                  <a:pt x="38" y="14"/>
                  <a:pt x="38" y="14"/>
                </a:cubicBezTo>
                <a:cubicBezTo>
                  <a:pt x="38" y="13"/>
                  <a:pt x="38" y="13"/>
                  <a:pt x="38" y="13"/>
                </a:cubicBezTo>
                <a:cubicBezTo>
                  <a:pt x="38" y="12"/>
                  <a:pt x="38" y="12"/>
                  <a:pt x="38" y="12"/>
                </a:cubicBezTo>
                <a:cubicBezTo>
                  <a:pt x="38" y="11"/>
                  <a:pt x="38" y="11"/>
                  <a:pt x="38" y="11"/>
                </a:cubicBezTo>
                <a:cubicBezTo>
                  <a:pt x="35" y="10"/>
                  <a:pt x="35" y="10"/>
                  <a:pt x="35" y="10"/>
                </a:cubicBezTo>
                <a:cubicBezTo>
                  <a:pt x="35" y="7"/>
                  <a:pt x="35" y="7"/>
                  <a:pt x="35" y="7"/>
                </a:cubicBezTo>
                <a:cubicBezTo>
                  <a:pt x="31" y="7"/>
                  <a:pt x="31" y="7"/>
                  <a:pt x="31" y="7"/>
                </a:cubicBezTo>
                <a:cubicBezTo>
                  <a:pt x="28" y="5"/>
                  <a:pt x="28" y="5"/>
                  <a:pt x="28" y="5"/>
                </a:cubicBezTo>
                <a:cubicBezTo>
                  <a:pt x="26" y="6"/>
                  <a:pt x="26" y="6"/>
                  <a:pt x="26" y="6"/>
                </a:cubicBezTo>
                <a:cubicBezTo>
                  <a:pt x="23" y="6"/>
                  <a:pt x="23" y="6"/>
                  <a:pt x="23" y="6"/>
                </a:cubicBezTo>
                <a:cubicBezTo>
                  <a:pt x="21" y="3"/>
                  <a:pt x="21" y="3"/>
                  <a:pt x="21" y="3"/>
                </a:cubicBezTo>
                <a:cubicBezTo>
                  <a:pt x="17" y="3"/>
                  <a:pt x="17" y="3"/>
                  <a:pt x="17" y="3"/>
                </a:cubicBezTo>
                <a:cubicBezTo>
                  <a:pt x="13" y="3"/>
                  <a:pt x="13" y="3"/>
                  <a:pt x="13" y="3"/>
                </a:cubicBezTo>
                <a:cubicBezTo>
                  <a:pt x="10" y="3"/>
                  <a:pt x="10" y="3"/>
                  <a:pt x="10" y="3"/>
                </a:cubicBezTo>
                <a:cubicBezTo>
                  <a:pt x="7" y="0"/>
                  <a:pt x="7" y="0"/>
                  <a:pt x="7" y="0"/>
                </a:cubicBezTo>
                <a:cubicBezTo>
                  <a:pt x="4" y="0"/>
                  <a:pt x="4" y="0"/>
                  <a:pt x="4" y="0"/>
                </a:cubicBezTo>
                <a:cubicBezTo>
                  <a:pt x="2" y="0"/>
                  <a:pt x="2" y="0"/>
                  <a:pt x="2" y="0"/>
                </a:cubicBezTo>
                <a:cubicBezTo>
                  <a:pt x="1" y="0"/>
                  <a:pt x="1" y="0"/>
                  <a:pt x="1" y="0"/>
                </a:cubicBezTo>
                <a:cubicBezTo>
                  <a:pt x="0" y="1"/>
                  <a:pt x="0" y="1"/>
                  <a:pt x="0" y="1"/>
                </a:cubicBezTo>
                <a:cubicBezTo>
                  <a:pt x="1" y="1"/>
                  <a:pt x="1" y="1"/>
                  <a:pt x="1" y="1"/>
                </a:cubicBezTo>
                <a:cubicBezTo>
                  <a:pt x="2" y="2"/>
                  <a:pt x="2" y="2"/>
                  <a:pt x="2" y="2"/>
                </a:cubicBezTo>
                <a:cubicBezTo>
                  <a:pt x="3" y="2"/>
                  <a:pt x="3" y="2"/>
                  <a:pt x="3" y="2"/>
                </a:cubicBezTo>
                <a:cubicBezTo>
                  <a:pt x="3" y="3"/>
                  <a:pt x="3" y="3"/>
                  <a:pt x="3" y="3"/>
                </a:cubicBezTo>
                <a:cubicBezTo>
                  <a:pt x="5" y="3"/>
                  <a:pt x="5" y="3"/>
                  <a:pt x="5" y="3"/>
                </a:cubicBezTo>
                <a:cubicBezTo>
                  <a:pt x="6" y="4"/>
                  <a:pt x="6" y="4"/>
                  <a:pt x="6" y="4"/>
                </a:cubicBezTo>
                <a:cubicBezTo>
                  <a:pt x="7" y="4"/>
                  <a:pt x="7" y="4"/>
                  <a:pt x="7" y="4"/>
                </a:cubicBezTo>
                <a:cubicBezTo>
                  <a:pt x="8" y="5"/>
                  <a:pt x="8" y="5"/>
                  <a:pt x="8" y="5"/>
                </a:cubicBezTo>
                <a:cubicBezTo>
                  <a:pt x="9" y="6"/>
                  <a:pt x="9" y="6"/>
                  <a:pt x="9" y="6"/>
                </a:cubicBezTo>
                <a:cubicBezTo>
                  <a:pt x="10" y="7"/>
                  <a:pt x="10" y="7"/>
                  <a:pt x="10" y="7"/>
                </a:cubicBezTo>
                <a:cubicBezTo>
                  <a:pt x="10" y="8"/>
                  <a:pt x="10" y="8"/>
                  <a:pt x="10" y="8"/>
                </a:cubicBezTo>
                <a:cubicBezTo>
                  <a:pt x="10" y="9"/>
                  <a:pt x="10" y="9"/>
                  <a:pt x="10" y="9"/>
                </a:cubicBezTo>
                <a:cubicBezTo>
                  <a:pt x="11" y="10"/>
                  <a:pt x="11" y="10"/>
                  <a:pt x="11" y="10"/>
                </a:cubicBezTo>
                <a:cubicBezTo>
                  <a:pt x="11" y="11"/>
                  <a:pt x="11" y="11"/>
                  <a:pt x="11" y="11"/>
                </a:cubicBezTo>
                <a:cubicBezTo>
                  <a:pt x="11" y="12"/>
                  <a:pt x="11" y="12"/>
                  <a:pt x="11" y="12"/>
                </a:cubicBezTo>
                <a:cubicBezTo>
                  <a:pt x="10" y="13"/>
                  <a:pt x="10" y="13"/>
                  <a:pt x="10" y="13"/>
                </a:cubicBezTo>
                <a:cubicBezTo>
                  <a:pt x="10" y="14"/>
                  <a:pt x="10" y="14"/>
                  <a:pt x="10" y="14"/>
                </a:cubicBezTo>
                <a:cubicBezTo>
                  <a:pt x="10" y="14"/>
                  <a:pt x="10" y="14"/>
                  <a:pt x="10" y="14"/>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5" name="Freeform 51">
            <a:extLst>
              <a:ext uri="{FF2B5EF4-FFF2-40B4-BE49-F238E27FC236}">
                <a16:creationId xmlns:a16="http://schemas.microsoft.com/office/drawing/2014/main" id="{3DE146B6-30B1-4492-B658-9E3247E0F7C8}"/>
              </a:ext>
            </a:extLst>
          </p:cNvPr>
          <p:cNvSpPr>
            <a:spLocks/>
          </p:cNvSpPr>
          <p:nvPr userDrawn="1"/>
        </p:nvSpPr>
        <p:spPr bwMode="auto">
          <a:xfrm>
            <a:off x="5391151" y="3243264"/>
            <a:ext cx="85725" cy="112713"/>
          </a:xfrm>
          <a:custGeom>
            <a:avLst/>
            <a:gdLst>
              <a:gd name="T0" fmla="*/ 17 w 17"/>
              <a:gd name="T1" fmla="*/ 16 h 16"/>
              <a:gd name="T2" fmla="*/ 17 w 17"/>
              <a:gd name="T3" fmla="*/ 16 h 16"/>
              <a:gd name="T4" fmla="*/ 16 w 17"/>
              <a:gd name="T5" fmla="*/ 16 h 16"/>
              <a:gd name="T6" fmla="*/ 15 w 17"/>
              <a:gd name="T7" fmla="*/ 16 h 16"/>
              <a:gd name="T8" fmla="*/ 13 w 17"/>
              <a:gd name="T9" fmla="*/ 16 h 16"/>
              <a:gd name="T10" fmla="*/ 12 w 17"/>
              <a:gd name="T11" fmla="*/ 16 h 16"/>
              <a:gd name="T12" fmla="*/ 11 w 17"/>
              <a:gd name="T13" fmla="*/ 14 h 16"/>
              <a:gd name="T14" fmla="*/ 10 w 17"/>
              <a:gd name="T15" fmla="*/ 14 h 16"/>
              <a:gd name="T16" fmla="*/ 9 w 17"/>
              <a:gd name="T17" fmla="*/ 13 h 16"/>
              <a:gd name="T18" fmla="*/ 8 w 17"/>
              <a:gd name="T19" fmla="*/ 13 h 16"/>
              <a:gd name="T20" fmla="*/ 8 w 17"/>
              <a:gd name="T21" fmla="*/ 12 h 16"/>
              <a:gd name="T22" fmla="*/ 7 w 17"/>
              <a:gd name="T23" fmla="*/ 11 h 16"/>
              <a:gd name="T24" fmla="*/ 6 w 17"/>
              <a:gd name="T25" fmla="*/ 11 h 16"/>
              <a:gd name="T26" fmla="*/ 6 w 17"/>
              <a:gd name="T27" fmla="*/ 10 h 16"/>
              <a:gd name="T28" fmla="*/ 6 w 17"/>
              <a:gd name="T29" fmla="*/ 10 h 16"/>
              <a:gd name="T30" fmla="*/ 5 w 17"/>
              <a:gd name="T31" fmla="*/ 9 h 16"/>
              <a:gd name="T32" fmla="*/ 4 w 17"/>
              <a:gd name="T33" fmla="*/ 9 h 16"/>
              <a:gd name="T34" fmla="*/ 3 w 17"/>
              <a:gd name="T35" fmla="*/ 8 h 16"/>
              <a:gd name="T36" fmla="*/ 3 w 17"/>
              <a:gd name="T37" fmla="*/ 8 h 16"/>
              <a:gd name="T38" fmla="*/ 2 w 17"/>
              <a:gd name="T39" fmla="*/ 8 h 16"/>
              <a:gd name="T40" fmla="*/ 1 w 17"/>
              <a:gd name="T41" fmla="*/ 8 h 16"/>
              <a:gd name="T42" fmla="*/ 1 w 17"/>
              <a:gd name="T43" fmla="*/ 8 h 16"/>
              <a:gd name="T44" fmla="*/ 1 w 17"/>
              <a:gd name="T45" fmla="*/ 7 h 16"/>
              <a:gd name="T46" fmla="*/ 1 w 17"/>
              <a:gd name="T47" fmla="*/ 6 h 16"/>
              <a:gd name="T48" fmla="*/ 1 w 17"/>
              <a:gd name="T49" fmla="*/ 5 h 16"/>
              <a:gd name="T50" fmla="*/ 1 w 17"/>
              <a:gd name="T51" fmla="*/ 4 h 16"/>
              <a:gd name="T52" fmla="*/ 1 w 17"/>
              <a:gd name="T53" fmla="*/ 3 h 16"/>
              <a:gd name="T54" fmla="*/ 0 w 17"/>
              <a:gd name="T55" fmla="*/ 2 h 16"/>
              <a:gd name="T56" fmla="*/ 0 w 17"/>
              <a:gd name="T57" fmla="*/ 1 h 16"/>
              <a:gd name="T58" fmla="*/ 1 w 17"/>
              <a:gd name="T59" fmla="*/ 1 h 16"/>
              <a:gd name="T60" fmla="*/ 2 w 17"/>
              <a:gd name="T61" fmla="*/ 0 h 16"/>
              <a:gd name="T62" fmla="*/ 4 w 17"/>
              <a:gd name="T63" fmla="*/ 0 h 16"/>
              <a:gd name="T64" fmla="*/ 6 w 17"/>
              <a:gd name="T65" fmla="*/ 0 h 16"/>
              <a:gd name="T66" fmla="*/ 7 w 17"/>
              <a:gd name="T67" fmla="*/ 0 h 16"/>
              <a:gd name="T68" fmla="*/ 8 w 17"/>
              <a:gd name="T69" fmla="*/ 0 h 16"/>
              <a:gd name="T70" fmla="*/ 9 w 17"/>
              <a:gd name="T71" fmla="*/ 0 h 16"/>
              <a:gd name="T72" fmla="*/ 9 w 17"/>
              <a:gd name="T73" fmla="*/ 1 h 16"/>
              <a:gd name="T74" fmla="*/ 10 w 17"/>
              <a:gd name="T75" fmla="*/ 1 h 16"/>
              <a:gd name="T76" fmla="*/ 10 w 17"/>
              <a:gd name="T77" fmla="*/ 2 h 16"/>
              <a:gd name="T78" fmla="*/ 11 w 17"/>
              <a:gd name="T79" fmla="*/ 3 h 16"/>
              <a:gd name="T80" fmla="*/ 11 w 17"/>
              <a:gd name="T81" fmla="*/ 3 h 16"/>
              <a:gd name="T82" fmla="*/ 11 w 17"/>
              <a:gd name="T83" fmla="*/ 4 h 16"/>
              <a:gd name="T84" fmla="*/ 10 w 17"/>
              <a:gd name="T85" fmla="*/ 4 h 16"/>
              <a:gd name="T86" fmla="*/ 11 w 17"/>
              <a:gd name="T87" fmla="*/ 5 h 16"/>
              <a:gd name="T88" fmla="*/ 11 w 17"/>
              <a:gd name="T89" fmla="*/ 5 h 16"/>
              <a:gd name="T90" fmla="*/ 12 w 17"/>
              <a:gd name="T91" fmla="*/ 6 h 16"/>
              <a:gd name="T92" fmla="*/ 12 w 17"/>
              <a:gd name="T93" fmla="*/ 6 h 16"/>
              <a:gd name="T94" fmla="*/ 13 w 17"/>
              <a:gd name="T95" fmla="*/ 7 h 16"/>
              <a:gd name="T96" fmla="*/ 13 w 17"/>
              <a:gd name="T97" fmla="*/ 7 h 16"/>
              <a:gd name="T98" fmla="*/ 13 w 17"/>
              <a:gd name="T99" fmla="*/ 8 h 16"/>
              <a:gd name="T100" fmla="*/ 13 w 17"/>
              <a:gd name="T101" fmla="*/ 9 h 16"/>
              <a:gd name="T102" fmla="*/ 12 w 17"/>
              <a:gd name="T103" fmla="*/ 9 h 16"/>
              <a:gd name="T104" fmla="*/ 12 w 17"/>
              <a:gd name="T105" fmla="*/ 9 h 16"/>
              <a:gd name="T106" fmla="*/ 13 w 17"/>
              <a:gd name="T107" fmla="*/ 10 h 16"/>
              <a:gd name="T108" fmla="*/ 15 w 17"/>
              <a:gd name="T109" fmla="*/ 11 h 16"/>
              <a:gd name="T110" fmla="*/ 15 w 17"/>
              <a:gd name="T111" fmla="*/ 11 h 16"/>
              <a:gd name="T112" fmla="*/ 16 w 17"/>
              <a:gd name="T113" fmla="*/ 12 h 16"/>
              <a:gd name="T114" fmla="*/ 17 w 17"/>
              <a:gd name="T115" fmla="*/ 13 h 16"/>
              <a:gd name="T116" fmla="*/ 17 w 17"/>
              <a:gd name="T117" fmla="*/ 14 h 16"/>
              <a:gd name="T118" fmla="*/ 17 w 17"/>
              <a:gd name="T119" fmla="*/ 15 h 16"/>
              <a:gd name="T120" fmla="*/ 17 w 17"/>
              <a:gd name="T1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16">
                <a:moveTo>
                  <a:pt x="17" y="16"/>
                </a:moveTo>
                <a:cubicBezTo>
                  <a:pt x="17" y="16"/>
                  <a:pt x="17" y="16"/>
                  <a:pt x="17" y="16"/>
                </a:cubicBezTo>
                <a:cubicBezTo>
                  <a:pt x="16" y="16"/>
                  <a:pt x="16" y="16"/>
                  <a:pt x="16" y="16"/>
                </a:cubicBezTo>
                <a:cubicBezTo>
                  <a:pt x="15" y="16"/>
                  <a:pt x="15" y="16"/>
                  <a:pt x="15" y="16"/>
                </a:cubicBezTo>
                <a:cubicBezTo>
                  <a:pt x="13" y="16"/>
                  <a:pt x="13" y="16"/>
                  <a:pt x="13" y="16"/>
                </a:cubicBezTo>
                <a:cubicBezTo>
                  <a:pt x="12" y="16"/>
                  <a:pt x="12" y="16"/>
                  <a:pt x="12" y="16"/>
                </a:cubicBezTo>
                <a:cubicBezTo>
                  <a:pt x="11" y="14"/>
                  <a:pt x="11" y="14"/>
                  <a:pt x="11" y="14"/>
                </a:cubicBezTo>
                <a:cubicBezTo>
                  <a:pt x="10" y="14"/>
                  <a:pt x="10" y="14"/>
                  <a:pt x="10" y="14"/>
                </a:cubicBezTo>
                <a:cubicBezTo>
                  <a:pt x="9" y="13"/>
                  <a:pt x="9" y="13"/>
                  <a:pt x="9" y="13"/>
                </a:cubicBezTo>
                <a:cubicBezTo>
                  <a:pt x="8" y="13"/>
                  <a:pt x="8" y="13"/>
                  <a:pt x="8" y="13"/>
                </a:cubicBezTo>
                <a:cubicBezTo>
                  <a:pt x="8" y="12"/>
                  <a:pt x="8" y="12"/>
                  <a:pt x="8" y="12"/>
                </a:cubicBezTo>
                <a:cubicBezTo>
                  <a:pt x="7" y="11"/>
                  <a:pt x="7" y="11"/>
                  <a:pt x="7" y="11"/>
                </a:cubicBezTo>
                <a:cubicBezTo>
                  <a:pt x="6" y="11"/>
                  <a:pt x="6" y="11"/>
                  <a:pt x="6" y="11"/>
                </a:cubicBezTo>
                <a:cubicBezTo>
                  <a:pt x="6" y="10"/>
                  <a:pt x="6" y="10"/>
                  <a:pt x="6" y="10"/>
                </a:cubicBezTo>
                <a:cubicBezTo>
                  <a:pt x="6" y="10"/>
                  <a:pt x="6" y="10"/>
                  <a:pt x="6" y="10"/>
                </a:cubicBezTo>
                <a:cubicBezTo>
                  <a:pt x="5" y="9"/>
                  <a:pt x="5" y="9"/>
                  <a:pt x="5" y="9"/>
                </a:cubicBezTo>
                <a:cubicBezTo>
                  <a:pt x="4" y="9"/>
                  <a:pt x="4" y="9"/>
                  <a:pt x="4" y="9"/>
                </a:cubicBezTo>
                <a:cubicBezTo>
                  <a:pt x="3" y="8"/>
                  <a:pt x="3" y="8"/>
                  <a:pt x="3" y="8"/>
                </a:cubicBezTo>
                <a:cubicBezTo>
                  <a:pt x="3" y="8"/>
                  <a:pt x="3" y="8"/>
                  <a:pt x="3" y="8"/>
                </a:cubicBezTo>
                <a:cubicBezTo>
                  <a:pt x="2" y="8"/>
                  <a:pt x="2" y="8"/>
                  <a:pt x="2" y="8"/>
                </a:cubicBezTo>
                <a:cubicBezTo>
                  <a:pt x="1" y="8"/>
                  <a:pt x="1" y="8"/>
                  <a:pt x="1" y="8"/>
                </a:cubicBezTo>
                <a:cubicBezTo>
                  <a:pt x="1" y="8"/>
                  <a:pt x="1" y="8"/>
                  <a:pt x="1" y="8"/>
                </a:cubicBezTo>
                <a:cubicBezTo>
                  <a:pt x="1" y="7"/>
                  <a:pt x="1" y="7"/>
                  <a:pt x="1" y="7"/>
                </a:cubicBezTo>
                <a:cubicBezTo>
                  <a:pt x="1" y="6"/>
                  <a:pt x="1" y="6"/>
                  <a:pt x="1" y="6"/>
                </a:cubicBezTo>
                <a:cubicBezTo>
                  <a:pt x="1" y="5"/>
                  <a:pt x="1" y="5"/>
                  <a:pt x="1" y="5"/>
                </a:cubicBezTo>
                <a:cubicBezTo>
                  <a:pt x="1" y="4"/>
                  <a:pt x="1" y="4"/>
                  <a:pt x="1" y="4"/>
                </a:cubicBezTo>
                <a:cubicBezTo>
                  <a:pt x="1" y="3"/>
                  <a:pt x="1" y="3"/>
                  <a:pt x="1" y="3"/>
                </a:cubicBezTo>
                <a:cubicBezTo>
                  <a:pt x="0" y="2"/>
                  <a:pt x="0" y="2"/>
                  <a:pt x="0" y="2"/>
                </a:cubicBezTo>
                <a:cubicBezTo>
                  <a:pt x="0" y="1"/>
                  <a:pt x="0" y="1"/>
                  <a:pt x="0" y="1"/>
                </a:cubicBezTo>
                <a:cubicBezTo>
                  <a:pt x="1" y="1"/>
                  <a:pt x="1" y="1"/>
                  <a:pt x="1" y="1"/>
                </a:cubicBezTo>
                <a:cubicBezTo>
                  <a:pt x="2" y="0"/>
                  <a:pt x="2" y="0"/>
                  <a:pt x="2" y="0"/>
                </a:cubicBezTo>
                <a:cubicBezTo>
                  <a:pt x="4" y="0"/>
                  <a:pt x="4" y="0"/>
                  <a:pt x="4" y="0"/>
                </a:cubicBezTo>
                <a:cubicBezTo>
                  <a:pt x="6" y="0"/>
                  <a:pt x="6" y="0"/>
                  <a:pt x="6" y="0"/>
                </a:cubicBezTo>
                <a:cubicBezTo>
                  <a:pt x="7" y="0"/>
                  <a:pt x="7" y="0"/>
                  <a:pt x="7" y="0"/>
                </a:cubicBezTo>
                <a:cubicBezTo>
                  <a:pt x="8" y="0"/>
                  <a:pt x="8" y="0"/>
                  <a:pt x="8" y="0"/>
                </a:cubicBezTo>
                <a:cubicBezTo>
                  <a:pt x="9" y="0"/>
                  <a:pt x="9" y="0"/>
                  <a:pt x="9" y="0"/>
                </a:cubicBezTo>
                <a:cubicBezTo>
                  <a:pt x="9" y="1"/>
                  <a:pt x="9" y="1"/>
                  <a:pt x="9" y="1"/>
                </a:cubicBezTo>
                <a:cubicBezTo>
                  <a:pt x="10" y="1"/>
                  <a:pt x="10" y="1"/>
                  <a:pt x="10" y="1"/>
                </a:cubicBezTo>
                <a:cubicBezTo>
                  <a:pt x="10" y="2"/>
                  <a:pt x="10" y="2"/>
                  <a:pt x="10" y="2"/>
                </a:cubicBezTo>
                <a:cubicBezTo>
                  <a:pt x="11" y="3"/>
                  <a:pt x="11" y="3"/>
                  <a:pt x="11" y="3"/>
                </a:cubicBezTo>
                <a:cubicBezTo>
                  <a:pt x="11" y="3"/>
                  <a:pt x="11" y="3"/>
                  <a:pt x="11" y="3"/>
                </a:cubicBezTo>
                <a:cubicBezTo>
                  <a:pt x="11" y="4"/>
                  <a:pt x="11" y="4"/>
                  <a:pt x="11" y="4"/>
                </a:cubicBezTo>
                <a:cubicBezTo>
                  <a:pt x="10" y="4"/>
                  <a:pt x="10" y="4"/>
                  <a:pt x="10" y="4"/>
                </a:cubicBezTo>
                <a:cubicBezTo>
                  <a:pt x="11" y="5"/>
                  <a:pt x="11" y="5"/>
                  <a:pt x="11" y="5"/>
                </a:cubicBezTo>
                <a:cubicBezTo>
                  <a:pt x="11" y="5"/>
                  <a:pt x="11" y="5"/>
                  <a:pt x="11" y="5"/>
                </a:cubicBezTo>
                <a:cubicBezTo>
                  <a:pt x="11" y="5"/>
                  <a:pt x="11" y="6"/>
                  <a:pt x="12" y="6"/>
                </a:cubicBezTo>
                <a:cubicBezTo>
                  <a:pt x="12" y="6"/>
                  <a:pt x="12" y="6"/>
                  <a:pt x="12" y="6"/>
                </a:cubicBezTo>
                <a:cubicBezTo>
                  <a:pt x="13" y="7"/>
                  <a:pt x="13" y="7"/>
                  <a:pt x="13" y="7"/>
                </a:cubicBezTo>
                <a:cubicBezTo>
                  <a:pt x="13" y="7"/>
                  <a:pt x="13" y="7"/>
                  <a:pt x="13" y="7"/>
                </a:cubicBezTo>
                <a:cubicBezTo>
                  <a:pt x="13" y="8"/>
                  <a:pt x="13" y="8"/>
                  <a:pt x="13" y="8"/>
                </a:cubicBezTo>
                <a:cubicBezTo>
                  <a:pt x="13" y="9"/>
                  <a:pt x="13" y="9"/>
                  <a:pt x="13" y="9"/>
                </a:cubicBezTo>
                <a:cubicBezTo>
                  <a:pt x="12" y="9"/>
                  <a:pt x="12" y="9"/>
                  <a:pt x="12" y="9"/>
                </a:cubicBezTo>
                <a:cubicBezTo>
                  <a:pt x="12" y="9"/>
                  <a:pt x="12" y="9"/>
                  <a:pt x="12" y="9"/>
                </a:cubicBezTo>
                <a:cubicBezTo>
                  <a:pt x="13" y="10"/>
                  <a:pt x="13" y="10"/>
                  <a:pt x="13" y="10"/>
                </a:cubicBezTo>
                <a:cubicBezTo>
                  <a:pt x="15" y="11"/>
                  <a:pt x="15" y="11"/>
                  <a:pt x="15" y="11"/>
                </a:cubicBezTo>
                <a:cubicBezTo>
                  <a:pt x="15" y="11"/>
                  <a:pt x="15" y="11"/>
                  <a:pt x="15" y="11"/>
                </a:cubicBezTo>
                <a:cubicBezTo>
                  <a:pt x="16" y="12"/>
                  <a:pt x="16" y="12"/>
                  <a:pt x="16" y="12"/>
                </a:cubicBezTo>
                <a:cubicBezTo>
                  <a:pt x="17" y="13"/>
                  <a:pt x="17" y="13"/>
                  <a:pt x="17" y="13"/>
                </a:cubicBezTo>
                <a:cubicBezTo>
                  <a:pt x="17" y="14"/>
                  <a:pt x="17" y="14"/>
                  <a:pt x="17" y="14"/>
                </a:cubicBezTo>
                <a:cubicBezTo>
                  <a:pt x="17" y="15"/>
                  <a:pt x="17" y="15"/>
                  <a:pt x="17" y="15"/>
                </a:cubicBezTo>
                <a:lnTo>
                  <a:pt x="17" y="1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6" name="Freeform 52">
            <a:extLst>
              <a:ext uri="{FF2B5EF4-FFF2-40B4-BE49-F238E27FC236}">
                <a16:creationId xmlns:a16="http://schemas.microsoft.com/office/drawing/2014/main" id="{88ACC866-3BDE-4F74-AFE8-1FFD0CF80C20}"/>
              </a:ext>
            </a:extLst>
          </p:cNvPr>
          <p:cNvSpPr>
            <a:spLocks/>
          </p:cNvSpPr>
          <p:nvPr userDrawn="1"/>
        </p:nvSpPr>
        <p:spPr bwMode="auto">
          <a:xfrm>
            <a:off x="5431632" y="3208339"/>
            <a:ext cx="157163" cy="168275"/>
          </a:xfrm>
          <a:custGeom>
            <a:avLst/>
            <a:gdLst>
              <a:gd name="T0" fmla="*/ 19 w 31"/>
              <a:gd name="T1" fmla="*/ 3 h 24"/>
              <a:gd name="T2" fmla="*/ 14 w 31"/>
              <a:gd name="T3" fmla="*/ 5 h 24"/>
              <a:gd name="T4" fmla="*/ 8 w 31"/>
              <a:gd name="T5" fmla="*/ 0 h 24"/>
              <a:gd name="T6" fmla="*/ 7 w 31"/>
              <a:gd name="T7" fmla="*/ 2 h 24"/>
              <a:gd name="T8" fmla="*/ 7 w 31"/>
              <a:gd name="T9" fmla="*/ 3 h 24"/>
              <a:gd name="T10" fmla="*/ 9 w 31"/>
              <a:gd name="T11" fmla="*/ 5 h 24"/>
              <a:gd name="T12" fmla="*/ 9 w 31"/>
              <a:gd name="T13" fmla="*/ 6 h 24"/>
              <a:gd name="T14" fmla="*/ 6 w 31"/>
              <a:gd name="T15" fmla="*/ 6 h 24"/>
              <a:gd name="T16" fmla="*/ 4 w 31"/>
              <a:gd name="T17" fmla="*/ 4 h 24"/>
              <a:gd name="T18" fmla="*/ 0 w 31"/>
              <a:gd name="T19" fmla="*/ 5 h 24"/>
              <a:gd name="T20" fmla="*/ 1 w 31"/>
              <a:gd name="T21" fmla="*/ 6 h 24"/>
              <a:gd name="T22" fmla="*/ 2 w 31"/>
              <a:gd name="T23" fmla="*/ 7 h 24"/>
              <a:gd name="T24" fmla="*/ 3 w 31"/>
              <a:gd name="T25" fmla="*/ 8 h 24"/>
              <a:gd name="T26" fmla="*/ 2 w 31"/>
              <a:gd name="T27" fmla="*/ 9 h 24"/>
              <a:gd name="T28" fmla="*/ 3 w 31"/>
              <a:gd name="T29" fmla="*/ 10 h 24"/>
              <a:gd name="T30" fmla="*/ 4 w 31"/>
              <a:gd name="T31" fmla="*/ 11 h 24"/>
              <a:gd name="T32" fmla="*/ 5 w 31"/>
              <a:gd name="T33" fmla="*/ 12 h 24"/>
              <a:gd name="T34" fmla="*/ 5 w 31"/>
              <a:gd name="T35" fmla="*/ 14 h 24"/>
              <a:gd name="T36" fmla="*/ 4 w 31"/>
              <a:gd name="T37" fmla="*/ 14 h 24"/>
              <a:gd name="T38" fmla="*/ 7 w 31"/>
              <a:gd name="T39" fmla="*/ 16 h 24"/>
              <a:gd name="T40" fmla="*/ 8 w 31"/>
              <a:gd name="T41" fmla="*/ 17 h 24"/>
              <a:gd name="T42" fmla="*/ 9 w 31"/>
              <a:gd name="T43" fmla="*/ 19 h 24"/>
              <a:gd name="T44" fmla="*/ 9 w 31"/>
              <a:gd name="T45" fmla="*/ 21 h 24"/>
              <a:gd name="T46" fmla="*/ 11 w 31"/>
              <a:gd name="T47" fmla="*/ 19 h 24"/>
              <a:gd name="T48" fmla="*/ 13 w 31"/>
              <a:gd name="T49" fmla="*/ 18 h 24"/>
              <a:gd name="T50" fmla="*/ 15 w 31"/>
              <a:gd name="T51" fmla="*/ 17 h 24"/>
              <a:gd name="T52" fmla="*/ 17 w 31"/>
              <a:gd name="T53" fmla="*/ 16 h 24"/>
              <a:gd name="T54" fmla="*/ 19 w 31"/>
              <a:gd name="T55" fmla="*/ 17 h 24"/>
              <a:gd name="T56" fmla="*/ 19 w 31"/>
              <a:gd name="T57" fmla="*/ 18 h 24"/>
              <a:gd name="T58" fmla="*/ 19 w 31"/>
              <a:gd name="T59" fmla="*/ 19 h 24"/>
              <a:gd name="T60" fmla="*/ 19 w 31"/>
              <a:gd name="T61" fmla="*/ 20 h 24"/>
              <a:gd name="T62" fmla="*/ 19 w 31"/>
              <a:gd name="T63" fmla="*/ 21 h 24"/>
              <a:gd name="T64" fmla="*/ 18 w 31"/>
              <a:gd name="T65" fmla="*/ 22 h 24"/>
              <a:gd name="T66" fmla="*/ 19 w 31"/>
              <a:gd name="T67" fmla="*/ 23 h 24"/>
              <a:gd name="T68" fmla="*/ 21 w 31"/>
              <a:gd name="T69" fmla="*/ 24 h 24"/>
              <a:gd name="T70" fmla="*/ 23 w 31"/>
              <a:gd name="T71" fmla="*/ 24 h 24"/>
              <a:gd name="T72" fmla="*/ 23 w 31"/>
              <a:gd name="T73" fmla="*/ 22 h 24"/>
              <a:gd name="T74" fmla="*/ 23 w 31"/>
              <a:gd name="T75" fmla="*/ 21 h 24"/>
              <a:gd name="T76" fmla="*/ 24 w 31"/>
              <a:gd name="T77" fmla="*/ 20 h 24"/>
              <a:gd name="T78" fmla="*/ 25 w 31"/>
              <a:gd name="T79" fmla="*/ 19 h 24"/>
              <a:gd name="T80" fmla="*/ 25 w 31"/>
              <a:gd name="T81" fmla="*/ 17 h 24"/>
              <a:gd name="T82" fmla="*/ 25 w 31"/>
              <a:gd name="T83" fmla="*/ 16 h 24"/>
              <a:gd name="T84" fmla="*/ 26 w 31"/>
              <a:gd name="T85" fmla="*/ 16 h 24"/>
              <a:gd name="T86" fmla="*/ 26 w 31"/>
              <a:gd name="T87" fmla="*/ 15 h 24"/>
              <a:gd name="T88" fmla="*/ 26 w 31"/>
              <a:gd name="T89" fmla="*/ 15 h 24"/>
              <a:gd name="T90" fmla="*/ 26 w 31"/>
              <a:gd name="T91" fmla="*/ 13 h 24"/>
              <a:gd name="T92" fmla="*/ 27 w 31"/>
              <a:gd name="T93" fmla="*/ 13 h 24"/>
              <a:gd name="T94" fmla="*/ 27 w 31"/>
              <a:gd name="T95" fmla="*/ 12 h 24"/>
              <a:gd name="T96" fmla="*/ 28 w 31"/>
              <a:gd name="T97" fmla="*/ 12 h 24"/>
              <a:gd name="T98" fmla="*/ 29 w 31"/>
              <a:gd name="T99" fmla="*/ 11 h 24"/>
              <a:gd name="T100" fmla="*/ 30 w 31"/>
              <a:gd name="T101" fmla="*/ 11 h 24"/>
              <a:gd name="T102" fmla="*/ 31 w 31"/>
              <a:gd name="T103" fmla="*/ 12 h 24"/>
              <a:gd name="T104" fmla="*/ 31 w 31"/>
              <a:gd name="T105" fmla="*/ 11 h 24"/>
              <a:gd name="T106" fmla="*/ 30 w 31"/>
              <a:gd name="T107" fmla="*/ 10 h 24"/>
              <a:gd name="T108" fmla="*/ 29 w 31"/>
              <a:gd name="T109" fmla="*/ 10 h 24"/>
              <a:gd name="T110" fmla="*/ 27 w 31"/>
              <a:gd name="T111" fmla="*/ 10 h 24"/>
              <a:gd name="T112" fmla="*/ 26 w 31"/>
              <a:gd name="T113" fmla="*/ 9 h 24"/>
              <a:gd name="T114" fmla="*/ 25 w 31"/>
              <a:gd name="T115" fmla="*/ 8 h 24"/>
              <a:gd name="T116" fmla="*/ 25 w 31"/>
              <a:gd name="T117" fmla="*/ 6 h 24"/>
              <a:gd name="T118" fmla="*/ 24 w 31"/>
              <a:gd name="T119" fmla="*/ 5 h 24"/>
              <a:gd name="T120" fmla="*/ 23 w 31"/>
              <a:gd name="T121" fmla="*/ 4 h 24"/>
              <a:gd name="T122" fmla="*/ 22 w 31"/>
              <a:gd name="T123" fmla="*/ 2 h 24"/>
              <a:gd name="T124" fmla="*/ 21 w 31"/>
              <a:gd name="T1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 h="24">
                <a:moveTo>
                  <a:pt x="21" y="1"/>
                </a:moveTo>
                <a:cubicBezTo>
                  <a:pt x="19" y="3"/>
                  <a:pt x="19" y="3"/>
                  <a:pt x="19" y="3"/>
                </a:cubicBezTo>
                <a:cubicBezTo>
                  <a:pt x="18" y="5"/>
                  <a:pt x="18" y="5"/>
                  <a:pt x="18" y="5"/>
                </a:cubicBezTo>
                <a:cubicBezTo>
                  <a:pt x="14" y="5"/>
                  <a:pt x="14" y="5"/>
                  <a:pt x="14" y="5"/>
                </a:cubicBezTo>
                <a:cubicBezTo>
                  <a:pt x="11" y="2"/>
                  <a:pt x="11" y="2"/>
                  <a:pt x="11" y="2"/>
                </a:cubicBezTo>
                <a:cubicBezTo>
                  <a:pt x="8" y="0"/>
                  <a:pt x="8" y="0"/>
                  <a:pt x="8" y="0"/>
                </a:cubicBezTo>
                <a:cubicBezTo>
                  <a:pt x="8" y="1"/>
                  <a:pt x="8" y="1"/>
                  <a:pt x="8" y="1"/>
                </a:cubicBezTo>
                <a:cubicBezTo>
                  <a:pt x="7" y="2"/>
                  <a:pt x="7" y="2"/>
                  <a:pt x="7" y="2"/>
                </a:cubicBezTo>
                <a:cubicBezTo>
                  <a:pt x="7" y="3"/>
                  <a:pt x="7" y="3"/>
                  <a:pt x="7" y="3"/>
                </a:cubicBezTo>
                <a:cubicBezTo>
                  <a:pt x="7" y="3"/>
                  <a:pt x="7" y="3"/>
                  <a:pt x="7" y="3"/>
                </a:cubicBezTo>
                <a:cubicBezTo>
                  <a:pt x="9" y="4"/>
                  <a:pt x="9" y="4"/>
                  <a:pt x="9" y="4"/>
                </a:cubicBezTo>
                <a:cubicBezTo>
                  <a:pt x="9" y="5"/>
                  <a:pt x="9" y="5"/>
                  <a:pt x="9" y="5"/>
                </a:cubicBezTo>
                <a:cubicBezTo>
                  <a:pt x="10" y="6"/>
                  <a:pt x="10" y="6"/>
                  <a:pt x="10" y="6"/>
                </a:cubicBezTo>
                <a:cubicBezTo>
                  <a:pt x="9" y="6"/>
                  <a:pt x="9" y="6"/>
                  <a:pt x="9" y="6"/>
                </a:cubicBezTo>
                <a:cubicBezTo>
                  <a:pt x="8" y="6"/>
                  <a:pt x="8" y="6"/>
                  <a:pt x="8" y="6"/>
                </a:cubicBezTo>
                <a:cubicBezTo>
                  <a:pt x="6" y="6"/>
                  <a:pt x="6" y="6"/>
                  <a:pt x="6" y="6"/>
                </a:cubicBezTo>
                <a:cubicBezTo>
                  <a:pt x="5" y="5"/>
                  <a:pt x="5" y="5"/>
                  <a:pt x="5" y="5"/>
                </a:cubicBezTo>
                <a:cubicBezTo>
                  <a:pt x="4" y="4"/>
                  <a:pt x="4" y="4"/>
                  <a:pt x="4" y="4"/>
                </a:cubicBezTo>
                <a:cubicBezTo>
                  <a:pt x="1" y="4"/>
                  <a:pt x="1" y="4"/>
                  <a:pt x="1" y="4"/>
                </a:cubicBezTo>
                <a:cubicBezTo>
                  <a:pt x="0" y="5"/>
                  <a:pt x="0" y="5"/>
                  <a:pt x="0" y="5"/>
                </a:cubicBezTo>
                <a:cubicBezTo>
                  <a:pt x="1" y="5"/>
                  <a:pt x="1" y="5"/>
                  <a:pt x="1" y="5"/>
                </a:cubicBezTo>
                <a:cubicBezTo>
                  <a:pt x="1" y="6"/>
                  <a:pt x="1" y="6"/>
                  <a:pt x="1" y="6"/>
                </a:cubicBezTo>
                <a:cubicBezTo>
                  <a:pt x="2" y="6"/>
                  <a:pt x="2" y="6"/>
                  <a:pt x="2" y="6"/>
                </a:cubicBezTo>
                <a:cubicBezTo>
                  <a:pt x="2" y="7"/>
                  <a:pt x="2" y="7"/>
                  <a:pt x="2" y="7"/>
                </a:cubicBezTo>
                <a:cubicBezTo>
                  <a:pt x="3" y="8"/>
                  <a:pt x="3" y="8"/>
                  <a:pt x="3" y="8"/>
                </a:cubicBezTo>
                <a:cubicBezTo>
                  <a:pt x="3" y="8"/>
                  <a:pt x="3" y="8"/>
                  <a:pt x="3" y="8"/>
                </a:cubicBezTo>
                <a:cubicBezTo>
                  <a:pt x="3" y="9"/>
                  <a:pt x="3" y="9"/>
                  <a:pt x="3" y="9"/>
                </a:cubicBezTo>
                <a:cubicBezTo>
                  <a:pt x="2" y="9"/>
                  <a:pt x="2" y="9"/>
                  <a:pt x="2" y="9"/>
                </a:cubicBezTo>
                <a:cubicBezTo>
                  <a:pt x="3" y="10"/>
                  <a:pt x="3" y="10"/>
                  <a:pt x="3" y="10"/>
                </a:cubicBezTo>
                <a:cubicBezTo>
                  <a:pt x="3" y="10"/>
                  <a:pt x="3" y="10"/>
                  <a:pt x="3" y="10"/>
                </a:cubicBezTo>
                <a:cubicBezTo>
                  <a:pt x="3" y="10"/>
                  <a:pt x="3" y="11"/>
                  <a:pt x="4" y="11"/>
                </a:cubicBezTo>
                <a:cubicBezTo>
                  <a:pt x="4" y="11"/>
                  <a:pt x="4" y="11"/>
                  <a:pt x="4" y="11"/>
                </a:cubicBezTo>
                <a:cubicBezTo>
                  <a:pt x="5" y="12"/>
                  <a:pt x="5" y="12"/>
                  <a:pt x="5" y="12"/>
                </a:cubicBezTo>
                <a:cubicBezTo>
                  <a:pt x="5" y="12"/>
                  <a:pt x="5" y="12"/>
                  <a:pt x="5" y="12"/>
                </a:cubicBezTo>
                <a:cubicBezTo>
                  <a:pt x="5" y="13"/>
                  <a:pt x="5" y="13"/>
                  <a:pt x="5" y="13"/>
                </a:cubicBezTo>
                <a:cubicBezTo>
                  <a:pt x="5" y="14"/>
                  <a:pt x="5" y="14"/>
                  <a:pt x="5" y="14"/>
                </a:cubicBezTo>
                <a:cubicBezTo>
                  <a:pt x="4" y="14"/>
                  <a:pt x="4" y="14"/>
                  <a:pt x="4" y="14"/>
                </a:cubicBezTo>
                <a:cubicBezTo>
                  <a:pt x="4" y="14"/>
                  <a:pt x="4" y="14"/>
                  <a:pt x="4" y="14"/>
                </a:cubicBezTo>
                <a:cubicBezTo>
                  <a:pt x="5" y="15"/>
                  <a:pt x="5" y="15"/>
                  <a:pt x="5" y="15"/>
                </a:cubicBezTo>
                <a:cubicBezTo>
                  <a:pt x="7" y="16"/>
                  <a:pt x="7" y="16"/>
                  <a:pt x="7" y="16"/>
                </a:cubicBezTo>
                <a:cubicBezTo>
                  <a:pt x="7" y="16"/>
                  <a:pt x="7" y="16"/>
                  <a:pt x="7" y="16"/>
                </a:cubicBezTo>
                <a:cubicBezTo>
                  <a:pt x="8" y="17"/>
                  <a:pt x="8" y="17"/>
                  <a:pt x="8" y="17"/>
                </a:cubicBezTo>
                <a:cubicBezTo>
                  <a:pt x="9" y="18"/>
                  <a:pt x="9" y="18"/>
                  <a:pt x="9" y="18"/>
                </a:cubicBezTo>
                <a:cubicBezTo>
                  <a:pt x="9" y="19"/>
                  <a:pt x="9" y="19"/>
                  <a:pt x="9" y="19"/>
                </a:cubicBezTo>
                <a:cubicBezTo>
                  <a:pt x="9" y="20"/>
                  <a:pt x="9" y="20"/>
                  <a:pt x="9" y="20"/>
                </a:cubicBezTo>
                <a:cubicBezTo>
                  <a:pt x="9" y="21"/>
                  <a:pt x="9" y="21"/>
                  <a:pt x="9" y="21"/>
                </a:cubicBezTo>
                <a:cubicBezTo>
                  <a:pt x="10" y="20"/>
                  <a:pt x="10" y="20"/>
                  <a:pt x="10" y="20"/>
                </a:cubicBezTo>
                <a:cubicBezTo>
                  <a:pt x="11" y="19"/>
                  <a:pt x="11" y="19"/>
                  <a:pt x="11" y="19"/>
                </a:cubicBezTo>
                <a:cubicBezTo>
                  <a:pt x="12" y="19"/>
                  <a:pt x="12" y="19"/>
                  <a:pt x="12" y="19"/>
                </a:cubicBezTo>
                <a:cubicBezTo>
                  <a:pt x="13" y="18"/>
                  <a:pt x="13" y="18"/>
                  <a:pt x="13" y="18"/>
                </a:cubicBezTo>
                <a:cubicBezTo>
                  <a:pt x="14" y="17"/>
                  <a:pt x="14" y="17"/>
                  <a:pt x="14" y="17"/>
                </a:cubicBezTo>
                <a:cubicBezTo>
                  <a:pt x="15" y="17"/>
                  <a:pt x="15" y="17"/>
                  <a:pt x="15" y="17"/>
                </a:cubicBezTo>
                <a:cubicBezTo>
                  <a:pt x="16" y="16"/>
                  <a:pt x="16" y="16"/>
                  <a:pt x="16" y="16"/>
                </a:cubicBezTo>
                <a:cubicBezTo>
                  <a:pt x="17" y="16"/>
                  <a:pt x="17" y="16"/>
                  <a:pt x="17" y="16"/>
                </a:cubicBezTo>
                <a:cubicBezTo>
                  <a:pt x="18" y="16"/>
                  <a:pt x="18" y="16"/>
                  <a:pt x="18" y="16"/>
                </a:cubicBezTo>
                <a:cubicBezTo>
                  <a:pt x="19" y="17"/>
                  <a:pt x="19" y="17"/>
                  <a:pt x="19" y="17"/>
                </a:cubicBezTo>
                <a:cubicBezTo>
                  <a:pt x="19" y="18"/>
                  <a:pt x="19" y="18"/>
                  <a:pt x="19" y="18"/>
                </a:cubicBezTo>
                <a:cubicBezTo>
                  <a:pt x="19" y="18"/>
                  <a:pt x="19" y="18"/>
                  <a:pt x="19" y="18"/>
                </a:cubicBezTo>
                <a:cubicBezTo>
                  <a:pt x="18" y="19"/>
                  <a:pt x="18" y="19"/>
                  <a:pt x="18" y="19"/>
                </a:cubicBezTo>
                <a:cubicBezTo>
                  <a:pt x="19" y="19"/>
                  <a:pt x="19" y="19"/>
                  <a:pt x="19" y="19"/>
                </a:cubicBezTo>
                <a:cubicBezTo>
                  <a:pt x="19" y="19"/>
                  <a:pt x="19" y="20"/>
                  <a:pt x="19" y="20"/>
                </a:cubicBezTo>
                <a:cubicBezTo>
                  <a:pt x="19" y="21"/>
                  <a:pt x="19" y="20"/>
                  <a:pt x="19" y="20"/>
                </a:cubicBezTo>
                <a:cubicBezTo>
                  <a:pt x="19" y="21"/>
                  <a:pt x="19" y="21"/>
                  <a:pt x="19" y="21"/>
                </a:cubicBezTo>
                <a:cubicBezTo>
                  <a:pt x="19" y="21"/>
                  <a:pt x="19" y="21"/>
                  <a:pt x="19" y="21"/>
                </a:cubicBezTo>
                <a:cubicBezTo>
                  <a:pt x="18" y="21"/>
                  <a:pt x="18" y="21"/>
                  <a:pt x="18" y="21"/>
                </a:cubicBezTo>
                <a:cubicBezTo>
                  <a:pt x="18" y="22"/>
                  <a:pt x="18" y="22"/>
                  <a:pt x="18" y="22"/>
                </a:cubicBezTo>
                <a:cubicBezTo>
                  <a:pt x="19" y="22"/>
                  <a:pt x="19" y="22"/>
                  <a:pt x="19" y="22"/>
                </a:cubicBezTo>
                <a:cubicBezTo>
                  <a:pt x="19" y="23"/>
                  <a:pt x="19" y="23"/>
                  <a:pt x="19" y="23"/>
                </a:cubicBezTo>
                <a:cubicBezTo>
                  <a:pt x="20" y="23"/>
                  <a:pt x="20" y="23"/>
                  <a:pt x="20" y="23"/>
                </a:cubicBezTo>
                <a:cubicBezTo>
                  <a:pt x="21" y="24"/>
                  <a:pt x="21" y="24"/>
                  <a:pt x="21" y="24"/>
                </a:cubicBezTo>
                <a:cubicBezTo>
                  <a:pt x="22" y="24"/>
                  <a:pt x="22" y="24"/>
                  <a:pt x="22" y="24"/>
                </a:cubicBezTo>
                <a:cubicBezTo>
                  <a:pt x="23" y="24"/>
                  <a:pt x="23" y="24"/>
                  <a:pt x="23" y="24"/>
                </a:cubicBezTo>
                <a:cubicBezTo>
                  <a:pt x="23" y="23"/>
                  <a:pt x="23" y="23"/>
                  <a:pt x="23" y="23"/>
                </a:cubicBezTo>
                <a:cubicBezTo>
                  <a:pt x="23" y="22"/>
                  <a:pt x="23" y="22"/>
                  <a:pt x="23" y="22"/>
                </a:cubicBezTo>
                <a:cubicBezTo>
                  <a:pt x="23" y="22"/>
                  <a:pt x="23" y="22"/>
                  <a:pt x="23" y="22"/>
                </a:cubicBezTo>
                <a:cubicBezTo>
                  <a:pt x="23" y="21"/>
                  <a:pt x="23" y="21"/>
                  <a:pt x="23" y="21"/>
                </a:cubicBezTo>
                <a:cubicBezTo>
                  <a:pt x="24" y="20"/>
                  <a:pt x="24" y="20"/>
                  <a:pt x="24" y="20"/>
                </a:cubicBezTo>
                <a:cubicBezTo>
                  <a:pt x="24" y="20"/>
                  <a:pt x="24" y="20"/>
                  <a:pt x="24" y="20"/>
                </a:cubicBezTo>
                <a:cubicBezTo>
                  <a:pt x="25" y="20"/>
                  <a:pt x="25" y="20"/>
                  <a:pt x="25" y="20"/>
                </a:cubicBezTo>
                <a:cubicBezTo>
                  <a:pt x="25" y="19"/>
                  <a:pt x="25" y="19"/>
                  <a:pt x="25" y="19"/>
                </a:cubicBezTo>
                <a:cubicBezTo>
                  <a:pt x="25" y="18"/>
                  <a:pt x="25" y="18"/>
                  <a:pt x="25" y="18"/>
                </a:cubicBezTo>
                <a:cubicBezTo>
                  <a:pt x="25" y="17"/>
                  <a:pt x="25" y="17"/>
                  <a:pt x="25" y="17"/>
                </a:cubicBezTo>
                <a:cubicBezTo>
                  <a:pt x="25" y="17"/>
                  <a:pt x="25" y="17"/>
                  <a:pt x="25" y="17"/>
                </a:cubicBezTo>
                <a:cubicBezTo>
                  <a:pt x="25" y="16"/>
                  <a:pt x="25" y="16"/>
                  <a:pt x="25"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4"/>
                  <a:pt x="26" y="14"/>
                  <a:pt x="26" y="14"/>
                </a:cubicBezTo>
                <a:cubicBezTo>
                  <a:pt x="26" y="13"/>
                  <a:pt x="26" y="13"/>
                  <a:pt x="26" y="13"/>
                </a:cubicBezTo>
                <a:cubicBezTo>
                  <a:pt x="26" y="13"/>
                  <a:pt x="26" y="13"/>
                  <a:pt x="26" y="13"/>
                </a:cubicBezTo>
                <a:cubicBezTo>
                  <a:pt x="27" y="13"/>
                  <a:pt x="27" y="13"/>
                  <a:pt x="27" y="13"/>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9" y="11"/>
                  <a:pt x="29" y="11"/>
                  <a:pt x="29" y="11"/>
                </a:cubicBezTo>
                <a:cubicBezTo>
                  <a:pt x="29" y="11"/>
                  <a:pt x="29" y="11"/>
                  <a:pt x="29" y="11"/>
                </a:cubicBezTo>
                <a:cubicBezTo>
                  <a:pt x="30" y="11"/>
                  <a:pt x="30" y="11"/>
                  <a:pt x="30" y="11"/>
                </a:cubicBezTo>
                <a:cubicBezTo>
                  <a:pt x="30" y="12"/>
                  <a:pt x="30" y="12"/>
                  <a:pt x="30" y="12"/>
                </a:cubicBezTo>
                <a:cubicBezTo>
                  <a:pt x="31" y="12"/>
                  <a:pt x="31" y="12"/>
                  <a:pt x="31" y="12"/>
                </a:cubicBezTo>
                <a:cubicBezTo>
                  <a:pt x="31" y="12"/>
                  <a:pt x="31" y="12"/>
                  <a:pt x="31" y="12"/>
                </a:cubicBezTo>
                <a:cubicBezTo>
                  <a:pt x="31" y="11"/>
                  <a:pt x="31" y="11"/>
                  <a:pt x="31" y="11"/>
                </a:cubicBezTo>
                <a:cubicBezTo>
                  <a:pt x="30" y="11"/>
                  <a:pt x="30" y="11"/>
                  <a:pt x="30" y="11"/>
                </a:cubicBezTo>
                <a:cubicBezTo>
                  <a:pt x="30" y="10"/>
                  <a:pt x="30" y="10"/>
                  <a:pt x="30" y="10"/>
                </a:cubicBezTo>
                <a:cubicBezTo>
                  <a:pt x="30" y="10"/>
                  <a:pt x="30" y="10"/>
                  <a:pt x="30" y="10"/>
                </a:cubicBezTo>
                <a:cubicBezTo>
                  <a:pt x="29" y="10"/>
                  <a:pt x="29" y="10"/>
                  <a:pt x="29" y="10"/>
                </a:cubicBezTo>
                <a:cubicBezTo>
                  <a:pt x="28" y="10"/>
                  <a:pt x="28" y="10"/>
                  <a:pt x="28" y="10"/>
                </a:cubicBezTo>
                <a:cubicBezTo>
                  <a:pt x="27" y="10"/>
                  <a:pt x="27" y="10"/>
                  <a:pt x="27" y="10"/>
                </a:cubicBezTo>
                <a:cubicBezTo>
                  <a:pt x="27" y="10"/>
                  <a:pt x="27" y="10"/>
                  <a:pt x="27" y="10"/>
                </a:cubicBezTo>
                <a:cubicBezTo>
                  <a:pt x="27" y="9"/>
                  <a:pt x="26" y="9"/>
                  <a:pt x="26" y="9"/>
                </a:cubicBezTo>
                <a:cubicBezTo>
                  <a:pt x="26" y="9"/>
                  <a:pt x="26" y="9"/>
                  <a:pt x="26" y="8"/>
                </a:cubicBezTo>
                <a:cubicBezTo>
                  <a:pt x="26" y="8"/>
                  <a:pt x="25" y="8"/>
                  <a:pt x="25" y="8"/>
                </a:cubicBezTo>
                <a:cubicBezTo>
                  <a:pt x="25" y="7"/>
                  <a:pt x="25" y="7"/>
                  <a:pt x="25" y="7"/>
                </a:cubicBezTo>
                <a:cubicBezTo>
                  <a:pt x="25" y="6"/>
                  <a:pt x="25" y="6"/>
                  <a:pt x="25" y="6"/>
                </a:cubicBezTo>
                <a:cubicBezTo>
                  <a:pt x="24" y="5"/>
                  <a:pt x="24" y="5"/>
                  <a:pt x="24" y="5"/>
                </a:cubicBezTo>
                <a:cubicBezTo>
                  <a:pt x="24" y="5"/>
                  <a:pt x="24" y="5"/>
                  <a:pt x="24" y="5"/>
                </a:cubicBezTo>
                <a:cubicBezTo>
                  <a:pt x="23" y="4"/>
                  <a:pt x="23" y="4"/>
                  <a:pt x="23" y="4"/>
                </a:cubicBezTo>
                <a:cubicBezTo>
                  <a:pt x="23" y="4"/>
                  <a:pt x="23" y="4"/>
                  <a:pt x="23" y="4"/>
                </a:cubicBezTo>
                <a:cubicBezTo>
                  <a:pt x="22" y="3"/>
                  <a:pt x="22" y="3"/>
                  <a:pt x="22" y="3"/>
                </a:cubicBezTo>
                <a:cubicBezTo>
                  <a:pt x="22" y="2"/>
                  <a:pt x="22" y="2"/>
                  <a:pt x="22" y="2"/>
                </a:cubicBezTo>
                <a:cubicBezTo>
                  <a:pt x="21" y="2"/>
                  <a:pt x="21" y="2"/>
                  <a:pt x="21" y="2"/>
                </a:cubicBezTo>
                <a:lnTo>
                  <a:pt x="21"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7" name="Freeform 53">
            <a:extLst>
              <a:ext uri="{FF2B5EF4-FFF2-40B4-BE49-F238E27FC236}">
                <a16:creationId xmlns:a16="http://schemas.microsoft.com/office/drawing/2014/main" id="{9696C41B-EAFE-4FFB-9CE7-FEC7B96C224D}"/>
              </a:ext>
            </a:extLst>
          </p:cNvPr>
          <p:cNvSpPr>
            <a:spLocks/>
          </p:cNvSpPr>
          <p:nvPr userDrawn="1"/>
        </p:nvSpPr>
        <p:spPr bwMode="auto">
          <a:xfrm>
            <a:off x="5481638" y="2954338"/>
            <a:ext cx="238125" cy="514350"/>
          </a:xfrm>
          <a:custGeom>
            <a:avLst/>
            <a:gdLst>
              <a:gd name="T0" fmla="*/ 42 w 47"/>
              <a:gd name="T1" fmla="*/ 61 h 73"/>
              <a:gd name="T2" fmla="*/ 42 w 47"/>
              <a:gd name="T3" fmla="*/ 57 h 73"/>
              <a:gd name="T4" fmla="*/ 38 w 47"/>
              <a:gd name="T5" fmla="*/ 55 h 73"/>
              <a:gd name="T6" fmla="*/ 39 w 47"/>
              <a:gd name="T7" fmla="*/ 52 h 73"/>
              <a:gd name="T8" fmla="*/ 36 w 47"/>
              <a:gd name="T9" fmla="*/ 50 h 73"/>
              <a:gd name="T10" fmla="*/ 36 w 47"/>
              <a:gd name="T11" fmla="*/ 46 h 73"/>
              <a:gd name="T12" fmla="*/ 36 w 47"/>
              <a:gd name="T13" fmla="*/ 42 h 73"/>
              <a:gd name="T14" fmla="*/ 40 w 47"/>
              <a:gd name="T15" fmla="*/ 44 h 73"/>
              <a:gd name="T16" fmla="*/ 44 w 47"/>
              <a:gd name="T17" fmla="*/ 45 h 73"/>
              <a:gd name="T18" fmla="*/ 46 w 47"/>
              <a:gd name="T19" fmla="*/ 44 h 73"/>
              <a:gd name="T20" fmla="*/ 43 w 47"/>
              <a:gd name="T21" fmla="*/ 40 h 73"/>
              <a:gd name="T22" fmla="*/ 42 w 47"/>
              <a:gd name="T23" fmla="*/ 36 h 73"/>
              <a:gd name="T24" fmla="*/ 36 w 47"/>
              <a:gd name="T25" fmla="*/ 37 h 73"/>
              <a:gd name="T26" fmla="*/ 36 w 47"/>
              <a:gd name="T27" fmla="*/ 41 h 73"/>
              <a:gd name="T28" fmla="*/ 34 w 47"/>
              <a:gd name="T29" fmla="*/ 38 h 73"/>
              <a:gd name="T30" fmla="*/ 35 w 47"/>
              <a:gd name="T31" fmla="*/ 33 h 73"/>
              <a:gd name="T32" fmla="*/ 31 w 47"/>
              <a:gd name="T33" fmla="*/ 31 h 73"/>
              <a:gd name="T34" fmla="*/ 27 w 47"/>
              <a:gd name="T35" fmla="*/ 28 h 73"/>
              <a:gd name="T36" fmla="*/ 25 w 47"/>
              <a:gd name="T37" fmla="*/ 22 h 73"/>
              <a:gd name="T38" fmla="*/ 21 w 47"/>
              <a:gd name="T39" fmla="*/ 18 h 73"/>
              <a:gd name="T40" fmla="*/ 25 w 47"/>
              <a:gd name="T41" fmla="*/ 19 h 73"/>
              <a:gd name="T42" fmla="*/ 26 w 47"/>
              <a:gd name="T43" fmla="*/ 17 h 73"/>
              <a:gd name="T44" fmla="*/ 26 w 47"/>
              <a:gd name="T45" fmla="*/ 13 h 73"/>
              <a:gd name="T46" fmla="*/ 32 w 47"/>
              <a:gd name="T47" fmla="*/ 13 h 73"/>
              <a:gd name="T48" fmla="*/ 39 w 47"/>
              <a:gd name="T49" fmla="*/ 14 h 73"/>
              <a:gd name="T50" fmla="*/ 41 w 47"/>
              <a:gd name="T51" fmla="*/ 15 h 73"/>
              <a:gd name="T52" fmla="*/ 38 w 47"/>
              <a:gd name="T53" fmla="*/ 17 h 73"/>
              <a:gd name="T54" fmla="*/ 39 w 47"/>
              <a:gd name="T55" fmla="*/ 18 h 73"/>
              <a:gd name="T56" fmla="*/ 42 w 47"/>
              <a:gd name="T57" fmla="*/ 15 h 73"/>
              <a:gd name="T58" fmla="*/ 43 w 47"/>
              <a:gd name="T59" fmla="*/ 13 h 73"/>
              <a:gd name="T60" fmla="*/ 41 w 47"/>
              <a:gd name="T61" fmla="*/ 13 h 73"/>
              <a:gd name="T62" fmla="*/ 37 w 47"/>
              <a:gd name="T63" fmla="*/ 10 h 73"/>
              <a:gd name="T64" fmla="*/ 38 w 47"/>
              <a:gd name="T65" fmla="*/ 5 h 73"/>
              <a:gd name="T66" fmla="*/ 34 w 47"/>
              <a:gd name="T67" fmla="*/ 1 h 73"/>
              <a:gd name="T68" fmla="*/ 29 w 47"/>
              <a:gd name="T69" fmla="*/ 1 h 73"/>
              <a:gd name="T70" fmla="*/ 23 w 47"/>
              <a:gd name="T71" fmla="*/ 2 h 73"/>
              <a:gd name="T72" fmla="*/ 16 w 47"/>
              <a:gd name="T73" fmla="*/ 4 h 73"/>
              <a:gd name="T74" fmla="*/ 8 w 47"/>
              <a:gd name="T75" fmla="*/ 10 h 73"/>
              <a:gd name="T76" fmla="*/ 2 w 47"/>
              <a:gd name="T77" fmla="*/ 16 h 73"/>
              <a:gd name="T78" fmla="*/ 4 w 47"/>
              <a:gd name="T79" fmla="*/ 26 h 73"/>
              <a:gd name="T80" fmla="*/ 10 w 47"/>
              <a:gd name="T81" fmla="*/ 36 h 73"/>
              <a:gd name="T82" fmla="*/ 13 w 47"/>
              <a:gd name="T83" fmla="*/ 40 h 73"/>
              <a:gd name="T84" fmla="*/ 16 w 47"/>
              <a:gd name="T85" fmla="*/ 44 h 73"/>
              <a:gd name="T86" fmla="*/ 20 w 47"/>
              <a:gd name="T87" fmla="*/ 46 h 73"/>
              <a:gd name="T88" fmla="*/ 20 w 47"/>
              <a:gd name="T89" fmla="*/ 48 h 73"/>
              <a:gd name="T90" fmla="*/ 17 w 47"/>
              <a:gd name="T91" fmla="*/ 48 h 73"/>
              <a:gd name="T92" fmla="*/ 16 w 47"/>
              <a:gd name="T93" fmla="*/ 50 h 73"/>
              <a:gd name="T94" fmla="*/ 16 w 47"/>
              <a:gd name="T95" fmla="*/ 52 h 73"/>
              <a:gd name="T96" fmla="*/ 15 w 47"/>
              <a:gd name="T97" fmla="*/ 56 h 73"/>
              <a:gd name="T98" fmla="*/ 13 w 47"/>
              <a:gd name="T99" fmla="*/ 59 h 73"/>
              <a:gd name="T100" fmla="*/ 14 w 47"/>
              <a:gd name="T101" fmla="*/ 65 h 73"/>
              <a:gd name="T102" fmla="*/ 19 w 47"/>
              <a:gd name="T103" fmla="*/ 67 h 73"/>
              <a:gd name="T104" fmla="*/ 23 w 47"/>
              <a:gd name="T105" fmla="*/ 71 h 73"/>
              <a:gd name="T106" fmla="*/ 30 w 47"/>
              <a:gd name="T107" fmla="*/ 73 h 73"/>
              <a:gd name="T108" fmla="*/ 35 w 47"/>
              <a:gd name="T109" fmla="*/ 72 h 73"/>
              <a:gd name="T110" fmla="*/ 39 w 47"/>
              <a:gd name="T111" fmla="*/ 71 h 73"/>
              <a:gd name="T112" fmla="*/ 43 w 47"/>
              <a:gd name="T113" fmla="*/ 71 h 73"/>
              <a:gd name="T114" fmla="*/ 42 w 47"/>
              <a:gd name="T115"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73">
                <a:moveTo>
                  <a:pt x="42" y="67"/>
                </a:moveTo>
                <a:cubicBezTo>
                  <a:pt x="42" y="66"/>
                  <a:pt x="42" y="66"/>
                  <a:pt x="42" y="66"/>
                </a:cubicBezTo>
                <a:cubicBezTo>
                  <a:pt x="42" y="64"/>
                  <a:pt x="42" y="64"/>
                  <a:pt x="42" y="64"/>
                </a:cubicBezTo>
                <a:cubicBezTo>
                  <a:pt x="42" y="63"/>
                  <a:pt x="42" y="63"/>
                  <a:pt x="42" y="63"/>
                </a:cubicBezTo>
                <a:cubicBezTo>
                  <a:pt x="42" y="62"/>
                  <a:pt x="42" y="62"/>
                  <a:pt x="42" y="62"/>
                </a:cubicBezTo>
                <a:cubicBezTo>
                  <a:pt x="42" y="61"/>
                  <a:pt x="42" y="61"/>
                  <a:pt x="42" y="61"/>
                </a:cubicBezTo>
                <a:cubicBezTo>
                  <a:pt x="42" y="60"/>
                  <a:pt x="42" y="60"/>
                  <a:pt x="42" y="60"/>
                </a:cubicBezTo>
                <a:cubicBezTo>
                  <a:pt x="42" y="60"/>
                  <a:pt x="42" y="60"/>
                  <a:pt x="42" y="60"/>
                </a:cubicBezTo>
                <a:cubicBezTo>
                  <a:pt x="42" y="59"/>
                  <a:pt x="42" y="59"/>
                  <a:pt x="42" y="59"/>
                </a:cubicBezTo>
                <a:cubicBezTo>
                  <a:pt x="42" y="59"/>
                  <a:pt x="42" y="59"/>
                  <a:pt x="42" y="59"/>
                </a:cubicBezTo>
                <a:cubicBezTo>
                  <a:pt x="42" y="58"/>
                  <a:pt x="42" y="58"/>
                  <a:pt x="42" y="58"/>
                </a:cubicBezTo>
                <a:cubicBezTo>
                  <a:pt x="42" y="57"/>
                  <a:pt x="42" y="57"/>
                  <a:pt x="42" y="57"/>
                </a:cubicBezTo>
                <a:cubicBezTo>
                  <a:pt x="42" y="57"/>
                  <a:pt x="42" y="57"/>
                  <a:pt x="42" y="57"/>
                </a:cubicBezTo>
                <a:cubicBezTo>
                  <a:pt x="41" y="56"/>
                  <a:pt x="41" y="56"/>
                  <a:pt x="41" y="56"/>
                </a:cubicBezTo>
                <a:cubicBezTo>
                  <a:pt x="40" y="55"/>
                  <a:pt x="40" y="55"/>
                  <a:pt x="40" y="55"/>
                </a:cubicBezTo>
                <a:cubicBezTo>
                  <a:pt x="40" y="55"/>
                  <a:pt x="40" y="55"/>
                  <a:pt x="40" y="55"/>
                </a:cubicBezTo>
                <a:cubicBezTo>
                  <a:pt x="39" y="54"/>
                  <a:pt x="39" y="54"/>
                  <a:pt x="39" y="54"/>
                </a:cubicBezTo>
                <a:cubicBezTo>
                  <a:pt x="38" y="55"/>
                  <a:pt x="38" y="55"/>
                  <a:pt x="38" y="55"/>
                </a:cubicBezTo>
                <a:cubicBezTo>
                  <a:pt x="37" y="54"/>
                  <a:pt x="37" y="54"/>
                  <a:pt x="37" y="54"/>
                </a:cubicBezTo>
                <a:cubicBezTo>
                  <a:pt x="37" y="53"/>
                  <a:pt x="37" y="53"/>
                  <a:pt x="37" y="53"/>
                </a:cubicBezTo>
                <a:cubicBezTo>
                  <a:pt x="38" y="53"/>
                  <a:pt x="38" y="53"/>
                  <a:pt x="38" y="53"/>
                </a:cubicBezTo>
                <a:cubicBezTo>
                  <a:pt x="39" y="53"/>
                  <a:pt x="39" y="53"/>
                  <a:pt x="39" y="53"/>
                </a:cubicBezTo>
                <a:cubicBezTo>
                  <a:pt x="40" y="53"/>
                  <a:pt x="40" y="53"/>
                  <a:pt x="40" y="53"/>
                </a:cubicBezTo>
                <a:cubicBezTo>
                  <a:pt x="39" y="52"/>
                  <a:pt x="39" y="52"/>
                  <a:pt x="39" y="52"/>
                </a:cubicBezTo>
                <a:cubicBezTo>
                  <a:pt x="39" y="51"/>
                  <a:pt x="39" y="51"/>
                  <a:pt x="39" y="51"/>
                </a:cubicBezTo>
                <a:cubicBezTo>
                  <a:pt x="39" y="50"/>
                  <a:pt x="39" y="50"/>
                  <a:pt x="39" y="50"/>
                </a:cubicBezTo>
                <a:cubicBezTo>
                  <a:pt x="38" y="50"/>
                  <a:pt x="38" y="50"/>
                  <a:pt x="38" y="50"/>
                </a:cubicBezTo>
                <a:cubicBezTo>
                  <a:pt x="37" y="50"/>
                  <a:pt x="37" y="50"/>
                  <a:pt x="37" y="50"/>
                </a:cubicBezTo>
                <a:cubicBezTo>
                  <a:pt x="37" y="50"/>
                  <a:pt x="37" y="50"/>
                  <a:pt x="37" y="50"/>
                </a:cubicBezTo>
                <a:cubicBezTo>
                  <a:pt x="36" y="50"/>
                  <a:pt x="36" y="50"/>
                  <a:pt x="36" y="50"/>
                </a:cubicBezTo>
                <a:cubicBezTo>
                  <a:pt x="35" y="50"/>
                  <a:pt x="35" y="50"/>
                  <a:pt x="35" y="50"/>
                </a:cubicBezTo>
                <a:cubicBezTo>
                  <a:pt x="35" y="49"/>
                  <a:pt x="35" y="49"/>
                  <a:pt x="35" y="49"/>
                </a:cubicBezTo>
                <a:cubicBezTo>
                  <a:pt x="35" y="48"/>
                  <a:pt x="35" y="48"/>
                  <a:pt x="35" y="48"/>
                </a:cubicBezTo>
                <a:cubicBezTo>
                  <a:pt x="35" y="47"/>
                  <a:pt x="35" y="47"/>
                  <a:pt x="35" y="47"/>
                </a:cubicBezTo>
                <a:cubicBezTo>
                  <a:pt x="35" y="46"/>
                  <a:pt x="35" y="46"/>
                  <a:pt x="35" y="46"/>
                </a:cubicBezTo>
                <a:cubicBezTo>
                  <a:pt x="36" y="46"/>
                  <a:pt x="36" y="46"/>
                  <a:pt x="36" y="46"/>
                </a:cubicBezTo>
                <a:cubicBezTo>
                  <a:pt x="36" y="45"/>
                  <a:pt x="36" y="45"/>
                  <a:pt x="36" y="45"/>
                </a:cubicBezTo>
                <a:cubicBezTo>
                  <a:pt x="36" y="44"/>
                  <a:pt x="36" y="44"/>
                  <a:pt x="36" y="44"/>
                </a:cubicBezTo>
                <a:cubicBezTo>
                  <a:pt x="36" y="44"/>
                  <a:pt x="36" y="44"/>
                  <a:pt x="36" y="44"/>
                </a:cubicBezTo>
                <a:cubicBezTo>
                  <a:pt x="36" y="43"/>
                  <a:pt x="36" y="43"/>
                  <a:pt x="36" y="43"/>
                </a:cubicBezTo>
                <a:cubicBezTo>
                  <a:pt x="36" y="42"/>
                  <a:pt x="36" y="42"/>
                  <a:pt x="36" y="42"/>
                </a:cubicBezTo>
                <a:cubicBezTo>
                  <a:pt x="36" y="42"/>
                  <a:pt x="36" y="42"/>
                  <a:pt x="36" y="42"/>
                </a:cubicBezTo>
                <a:cubicBezTo>
                  <a:pt x="37" y="43"/>
                  <a:pt x="37" y="43"/>
                  <a:pt x="37" y="43"/>
                </a:cubicBezTo>
                <a:cubicBezTo>
                  <a:pt x="37" y="44"/>
                  <a:pt x="37" y="44"/>
                  <a:pt x="37" y="44"/>
                </a:cubicBezTo>
                <a:cubicBezTo>
                  <a:pt x="37" y="44"/>
                  <a:pt x="38" y="44"/>
                  <a:pt x="38" y="44"/>
                </a:cubicBezTo>
                <a:cubicBezTo>
                  <a:pt x="38" y="45"/>
                  <a:pt x="39" y="44"/>
                  <a:pt x="39" y="44"/>
                </a:cubicBezTo>
                <a:cubicBezTo>
                  <a:pt x="39" y="44"/>
                  <a:pt x="39" y="45"/>
                  <a:pt x="39" y="45"/>
                </a:cubicBezTo>
                <a:cubicBezTo>
                  <a:pt x="40" y="45"/>
                  <a:pt x="40" y="44"/>
                  <a:pt x="40" y="44"/>
                </a:cubicBezTo>
                <a:cubicBezTo>
                  <a:pt x="40" y="45"/>
                  <a:pt x="40" y="45"/>
                  <a:pt x="40" y="45"/>
                </a:cubicBezTo>
                <a:cubicBezTo>
                  <a:pt x="41" y="45"/>
                  <a:pt x="41" y="45"/>
                  <a:pt x="41" y="45"/>
                </a:cubicBezTo>
                <a:cubicBezTo>
                  <a:pt x="42" y="45"/>
                  <a:pt x="42" y="45"/>
                  <a:pt x="42" y="45"/>
                </a:cubicBezTo>
                <a:cubicBezTo>
                  <a:pt x="42" y="45"/>
                  <a:pt x="42" y="45"/>
                  <a:pt x="42" y="45"/>
                </a:cubicBezTo>
                <a:cubicBezTo>
                  <a:pt x="43" y="45"/>
                  <a:pt x="43" y="45"/>
                  <a:pt x="43" y="45"/>
                </a:cubicBezTo>
                <a:cubicBezTo>
                  <a:pt x="44" y="45"/>
                  <a:pt x="44" y="45"/>
                  <a:pt x="44" y="45"/>
                </a:cubicBezTo>
                <a:cubicBezTo>
                  <a:pt x="44" y="45"/>
                  <a:pt x="44" y="45"/>
                  <a:pt x="44" y="45"/>
                </a:cubicBezTo>
                <a:cubicBezTo>
                  <a:pt x="44" y="44"/>
                  <a:pt x="44" y="44"/>
                  <a:pt x="44" y="44"/>
                </a:cubicBezTo>
                <a:cubicBezTo>
                  <a:pt x="45" y="44"/>
                  <a:pt x="45" y="44"/>
                  <a:pt x="45" y="44"/>
                </a:cubicBezTo>
                <a:cubicBezTo>
                  <a:pt x="45" y="44"/>
                  <a:pt x="45" y="44"/>
                  <a:pt x="45" y="44"/>
                </a:cubicBezTo>
                <a:cubicBezTo>
                  <a:pt x="46" y="44"/>
                  <a:pt x="46" y="44"/>
                  <a:pt x="46" y="44"/>
                </a:cubicBezTo>
                <a:cubicBezTo>
                  <a:pt x="46" y="44"/>
                  <a:pt x="46" y="44"/>
                  <a:pt x="46" y="44"/>
                </a:cubicBezTo>
                <a:cubicBezTo>
                  <a:pt x="46" y="44"/>
                  <a:pt x="47" y="44"/>
                  <a:pt x="47" y="44"/>
                </a:cubicBezTo>
                <a:cubicBezTo>
                  <a:pt x="47" y="44"/>
                  <a:pt x="47" y="43"/>
                  <a:pt x="47" y="43"/>
                </a:cubicBezTo>
                <a:cubicBezTo>
                  <a:pt x="46" y="42"/>
                  <a:pt x="46" y="42"/>
                  <a:pt x="46" y="42"/>
                </a:cubicBezTo>
                <a:cubicBezTo>
                  <a:pt x="45" y="42"/>
                  <a:pt x="45" y="42"/>
                  <a:pt x="45" y="42"/>
                </a:cubicBezTo>
                <a:cubicBezTo>
                  <a:pt x="44" y="41"/>
                  <a:pt x="44" y="41"/>
                  <a:pt x="44" y="41"/>
                </a:cubicBezTo>
                <a:cubicBezTo>
                  <a:pt x="43" y="40"/>
                  <a:pt x="43" y="40"/>
                  <a:pt x="43" y="40"/>
                </a:cubicBezTo>
                <a:cubicBezTo>
                  <a:pt x="43" y="40"/>
                  <a:pt x="43" y="40"/>
                  <a:pt x="43" y="40"/>
                </a:cubicBezTo>
                <a:cubicBezTo>
                  <a:pt x="42" y="39"/>
                  <a:pt x="42" y="39"/>
                  <a:pt x="42" y="39"/>
                </a:cubicBezTo>
                <a:cubicBezTo>
                  <a:pt x="42" y="38"/>
                  <a:pt x="42" y="38"/>
                  <a:pt x="42" y="38"/>
                </a:cubicBezTo>
                <a:cubicBezTo>
                  <a:pt x="42" y="37"/>
                  <a:pt x="42" y="37"/>
                  <a:pt x="42" y="37"/>
                </a:cubicBezTo>
                <a:cubicBezTo>
                  <a:pt x="42" y="37"/>
                  <a:pt x="42" y="37"/>
                  <a:pt x="42" y="37"/>
                </a:cubicBezTo>
                <a:cubicBezTo>
                  <a:pt x="42" y="36"/>
                  <a:pt x="42" y="36"/>
                  <a:pt x="42" y="36"/>
                </a:cubicBezTo>
                <a:cubicBezTo>
                  <a:pt x="40" y="36"/>
                  <a:pt x="40" y="36"/>
                  <a:pt x="40" y="36"/>
                </a:cubicBezTo>
                <a:cubicBezTo>
                  <a:pt x="39" y="36"/>
                  <a:pt x="39" y="36"/>
                  <a:pt x="39" y="36"/>
                </a:cubicBezTo>
                <a:cubicBezTo>
                  <a:pt x="39" y="36"/>
                  <a:pt x="39" y="36"/>
                  <a:pt x="39" y="36"/>
                </a:cubicBezTo>
                <a:cubicBezTo>
                  <a:pt x="37" y="36"/>
                  <a:pt x="37" y="36"/>
                  <a:pt x="37" y="36"/>
                </a:cubicBezTo>
                <a:cubicBezTo>
                  <a:pt x="37" y="36"/>
                  <a:pt x="37" y="36"/>
                  <a:pt x="37" y="36"/>
                </a:cubicBezTo>
                <a:cubicBezTo>
                  <a:pt x="36" y="37"/>
                  <a:pt x="36" y="37"/>
                  <a:pt x="36" y="37"/>
                </a:cubicBezTo>
                <a:cubicBezTo>
                  <a:pt x="36" y="38"/>
                  <a:pt x="36" y="38"/>
                  <a:pt x="36" y="38"/>
                </a:cubicBezTo>
                <a:cubicBezTo>
                  <a:pt x="36" y="38"/>
                  <a:pt x="36" y="38"/>
                  <a:pt x="36" y="38"/>
                </a:cubicBezTo>
                <a:cubicBezTo>
                  <a:pt x="36" y="39"/>
                  <a:pt x="36" y="39"/>
                  <a:pt x="36" y="39"/>
                </a:cubicBezTo>
                <a:cubicBezTo>
                  <a:pt x="36" y="40"/>
                  <a:pt x="36" y="40"/>
                  <a:pt x="36" y="40"/>
                </a:cubicBezTo>
                <a:cubicBezTo>
                  <a:pt x="36" y="40"/>
                  <a:pt x="36" y="40"/>
                  <a:pt x="36" y="40"/>
                </a:cubicBezTo>
                <a:cubicBezTo>
                  <a:pt x="36" y="41"/>
                  <a:pt x="36" y="41"/>
                  <a:pt x="36" y="41"/>
                </a:cubicBezTo>
                <a:cubicBezTo>
                  <a:pt x="35" y="42"/>
                  <a:pt x="35" y="42"/>
                  <a:pt x="35" y="42"/>
                </a:cubicBezTo>
                <a:cubicBezTo>
                  <a:pt x="35" y="41"/>
                  <a:pt x="35" y="41"/>
                  <a:pt x="35" y="41"/>
                </a:cubicBezTo>
                <a:cubicBezTo>
                  <a:pt x="35" y="40"/>
                  <a:pt x="35" y="40"/>
                  <a:pt x="35" y="40"/>
                </a:cubicBezTo>
                <a:cubicBezTo>
                  <a:pt x="35" y="40"/>
                  <a:pt x="34" y="40"/>
                  <a:pt x="34" y="40"/>
                </a:cubicBezTo>
                <a:cubicBezTo>
                  <a:pt x="34" y="39"/>
                  <a:pt x="34" y="39"/>
                  <a:pt x="34" y="39"/>
                </a:cubicBezTo>
                <a:cubicBezTo>
                  <a:pt x="34" y="38"/>
                  <a:pt x="34" y="38"/>
                  <a:pt x="34" y="38"/>
                </a:cubicBezTo>
                <a:cubicBezTo>
                  <a:pt x="33" y="38"/>
                  <a:pt x="33" y="38"/>
                  <a:pt x="33" y="38"/>
                </a:cubicBezTo>
                <a:cubicBezTo>
                  <a:pt x="33" y="37"/>
                  <a:pt x="33" y="37"/>
                  <a:pt x="33" y="37"/>
                </a:cubicBezTo>
                <a:cubicBezTo>
                  <a:pt x="33" y="35"/>
                  <a:pt x="33" y="35"/>
                  <a:pt x="33" y="35"/>
                </a:cubicBezTo>
                <a:cubicBezTo>
                  <a:pt x="34" y="35"/>
                  <a:pt x="34" y="35"/>
                  <a:pt x="34" y="35"/>
                </a:cubicBezTo>
                <a:cubicBezTo>
                  <a:pt x="34" y="34"/>
                  <a:pt x="34" y="34"/>
                  <a:pt x="34" y="34"/>
                </a:cubicBezTo>
                <a:cubicBezTo>
                  <a:pt x="35" y="33"/>
                  <a:pt x="35" y="33"/>
                  <a:pt x="35" y="33"/>
                </a:cubicBezTo>
                <a:cubicBezTo>
                  <a:pt x="35" y="32"/>
                  <a:pt x="35" y="32"/>
                  <a:pt x="35" y="32"/>
                </a:cubicBezTo>
                <a:cubicBezTo>
                  <a:pt x="34" y="32"/>
                  <a:pt x="34" y="32"/>
                  <a:pt x="34" y="32"/>
                </a:cubicBezTo>
                <a:cubicBezTo>
                  <a:pt x="34" y="31"/>
                  <a:pt x="34" y="31"/>
                  <a:pt x="34" y="31"/>
                </a:cubicBezTo>
                <a:cubicBezTo>
                  <a:pt x="33" y="31"/>
                  <a:pt x="33" y="31"/>
                  <a:pt x="33" y="31"/>
                </a:cubicBezTo>
                <a:cubicBezTo>
                  <a:pt x="33" y="30"/>
                  <a:pt x="33" y="30"/>
                  <a:pt x="33" y="30"/>
                </a:cubicBezTo>
                <a:cubicBezTo>
                  <a:pt x="31" y="31"/>
                  <a:pt x="31" y="31"/>
                  <a:pt x="31" y="31"/>
                </a:cubicBezTo>
                <a:cubicBezTo>
                  <a:pt x="30" y="30"/>
                  <a:pt x="30" y="30"/>
                  <a:pt x="30" y="30"/>
                </a:cubicBezTo>
                <a:cubicBezTo>
                  <a:pt x="30" y="29"/>
                  <a:pt x="30" y="29"/>
                  <a:pt x="30" y="29"/>
                </a:cubicBezTo>
                <a:cubicBezTo>
                  <a:pt x="29" y="29"/>
                  <a:pt x="29" y="29"/>
                  <a:pt x="29" y="29"/>
                </a:cubicBezTo>
                <a:cubicBezTo>
                  <a:pt x="28" y="28"/>
                  <a:pt x="28" y="28"/>
                  <a:pt x="28" y="28"/>
                </a:cubicBezTo>
                <a:cubicBezTo>
                  <a:pt x="27" y="28"/>
                  <a:pt x="27" y="28"/>
                  <a:pt x="27" y="28"/>
                </a:cubicBezTo>
                <a:cubicBezTo>
                  <a:pt x="27" y="28"/>
                  <a:pt x="27" y="28"/>
                  <a:pt x="27" y="28"/>
                </a:cubicBezTo>
                <a:cubicBezTo>
                  <a:pt x="27" y="27"/>
                  <a:pt x="27" y="27"/>
                  <a:pt x="27" y="27"/>
                </a:cubicBezTo>
                <a:cubicBezTo>
                  <a:pt x="26" y="26"/>
                  <a:pt x="26" y="26"/>
                  <a:pt x="26" y="26"/>
                </a:cubicBezTo>
                <a:cubicBezTo>
                  <a:pt x="26" y="25"/>
                  <a:pt x="26" y="25"/>
                  <a:pt x="26" y="25"/>
                </a:cubicBezTo>
                <a:cubicBezTo>
                  <a:pt x="26" y="25"/>
                  <a:pt x="26" y="24"/>
                  <a:pt x="25" y="24"/>
                </a:cubicBezTo>
                <a:cubicBezTo>
                  <a:pt x="25" y="24"/>
                  <a:pt x="25" y="23"/>
                  <a:pt x="25" y="23"/>
                </a:cubicBezTo>
                <a:cubicBezTo>
                  <a:pt x="25" y="22"/>
                  <a:pt x="25" y="22"/>
                  <a:pt x="25" y="22"/>
                </a:cubicBezTo>
                <a:cubicBezTo>
                  <a:pt x="24" y="21"/>
                  <a:pt x="24" y="21"/>
                  <a:pt x="24" y="21"/>
                </a:cubicBezTo>
                <a:cubicBezTo>
                  <a:pt x="23" y="20"/>
                  <a:pt x="23" y="20"/>
                  <a:pt x="23" y="20"/>
                </a:cubicBezTo>
                <a:cubicBezTo>
                  <a:pt x="23" y="20"/>
                  <a:pt x="22" y="20"/>
                  <a:pt x="22" y="20"/>
                </a:cubicBezTo>
                <a:cubicBezTo>
                  <a:pt x="21" y="20"/>
                  <a:pt x="21" y="20"/>
                  <a:pt x="21" y="20"/>
                </a:cubicBezTo>
                <a:cubicBezTo>
                  <a:pt x="20" y="19"/>
                  <a:pt x="20" y="19"/>
                  <a:pt x="20" y="19"/>
                </a:cubicBezTo>
                <a:cubicBezTo>
                  <a:pt x="21" y="18"/>
                  <a:pt x="21" y="18"/>
                  <a:pt x="21" y="18"/>
                </a:cubicBezTo>
                <a:cubicBezTo>
                  <a:pt x="21" y="18"/>
                  <a:pt x="21" y="18"/>
                  <a:pt x="21" y="18"/>
                </a:cubicBezTo>
                <a:cubicBezTo>
                  <a:pt x="22" y="18"/>
                  <a:pt x="22" y="18"/>
                  <a:pt x="22" y="18"/>
                </a:cubicBezTo>
                <a:cubicBezTo>
                  <a:pt x="22" y="18"/>
                  <a:pt x="22" y="18"/>
                  <a:pt x="22" y="18"/>
                </a:cubicBezTo>
                <a:cubicBezTo>
                  <a:pt x="24" y="18"/>
                  <a:pt x="24" y="18"/>
                  <a:pt x="24" y="18"/>
                </a:cubicBezTo>
                <a:cubicBezTo>
                  <a:pt x="24" y="18"/>
                  <a:pt x="24" y="18"/>
                  <a:pt x="24" y="18"/>
                </a:cubicBezTo>
                <a:cubicBezTo>
                  <a:pt x="25" y="19"/>
                  <a:pt x="25" y="19"/>
                  <a:pt x="25" y="19"/>
                </a:cubicBezTo>
                <a:cubicBezTo>
                  <a:pt x="26" y="19"/>
                  <a:pt x="26" y="19"/>
                  <a:pt x="26" y="19"/>
                </a:cubicBezTo>
                <a:cubicBezTo>
                  <a:pt x="27" y="19"/>
                  <a:pt x="27" y="19"/>
                  <a:pt x="27" y="19"/>
                </a:cubicBezTo>
                <a:cubicBezTo>
                  <a:pt x="28" y="19"/>
                  <a:pt x="27" y="18"/>
                  <a:pt x="27" y="18"/>
                </a:cubicBezTo>
                <a:cubicBezTo>
                  <a:pt x="27" y="18"/>
                  <a:pt x="27" y="18"/>
                  <a:pt x="27" y="18"/>
                </a:cubicBezTo>
                <a:cubicBezTo>
                  <a:pt x="26" y="18"/>
                  <a:pt x="26" y="18"/>
                  <a:pt x="26" y="18"/>
                </a:cubicBezTo>
                <a:cubicBezTo>
                  <a:pt x="26" y="17"/>
                  <a:pt x="26" y="17"/>
                  <a:pt x="26" y="17"/>
                </a:cubicBezTo>
                <a:cubicBezTo>
                  <a:pt x="25" y="16"/>
                  <a:pt x="25" y="16"/>
                  <a:pt x="25" y="16"/>
                </a:cubicBezTo>
                <a:cubicBezTo>
                  <a:pt x="25" y="15"/>
                  <a:pt x="25" y="15"/>
                  <a:pt x="25" y="15"/>
                </a:cubicBezTo>
                <a:cubicBezTo>
                  <a:pt x="25" y="15"/>
                  <a:pt x="25" y="15"/>
                  <a:pt x="25" y="15"/>
                </a:cubicBezTo>
                <a:cubicBezTo>
                  <a:pt x="26" y="15"/>
                  <a:pt x="26" y="15"/>
                  <a:pt x="26" y="15"/>
                </a:cubicBezTo>
                <a:cubicBezTo>
                  <a:pt x="26" y="14"/>
                  <a:pt x="26" y="14"/>
                  <a:pt x="26" y="14"/>
                </a:cubicBezTo>
                <a:cubicBezTo>
                  <a:pt x="26" y="13"/>
                  <a:pt x="26" y="13"/>
                  <a:pt x="26" y="13"/>
                </a:cubicBezTo>
                <a:cubicBezTo>
                  <a:pt x="27" y="13"/>
                  <a:pt x="27" y="13"/>
                  <a:pt x="27" y="13"/>
                </a:cubicBezTo>
                <a:cubicBezTo>
                  <a:pt x="28" y="13"/>
                  <a:pt x="28" y="13"/>
                  <a:pt x="28" y="13"/>
                </a:cubicBezTo>
                <a:cubicBezTo>
                  <a:pt x="28" y="12"/>
                  <a:pt x="28" y="12"/>
                  <a:pt x="28" y="12"/>
                </a:cubicBezTo>
                <a:cubicBezTo>
                  <a:pt x="29" y="12"/>
                  <a:pt x="29" y="12"/>
                  <a:pt x="29" y="12"/>
                </a:cubicBezTo>
                <a:cubicBezTo>
                  <a:pt x="30" y="12"/>
                  <a:pt x="30" y="12"/>
                  <a:pt x="30" y="12"/>
                </a:cubicBezTo>
                <a:cubicBezTo>
                  <a:pt x="32" y="13"/>
                  <a:pt x="32" y="13"/>
                  <a:pt x="32" y="13"/>
                </a:cubicBezTo>
                <a:cubicBezTo>
                  <a:pt x="34" y="13"/>
                  <a:pt x="34" y="13"/>
                  <a:pt x="34" y="13"/>
                </a:cubicBezTo>
                <a:cubicBezTo>
                  <a:pt x="35" y="13"/>
                  <a:pt x="35" y="13"/>
                  <a:pt x="35" y="13"/>
                </a:cubicBezTo>
                <a:cubicBezTo>
                  <a:pt x="36" y="13"/>
                  <a:pt x="36" y="13"/>
                  <a:pt x="36" y="13"/>
                </a:cubicBezTo>
                <a:cubicBezTo>
                  <a:pt x="36" y="13"/>
                  <a:pt x="36" y="14"/>
                  <a:pt x="37" y="14"/>
                </a:cubicBezTo>
                <a:cubicBezTo>
                  <a:pt x="38" y="14"/>
                  <a:pt x="38" y="14"/>
                  <a:pt x="38" y="14"/>
                </a:cubicBezTo>
                <a:cubicBezTo>
                  <a:pt x="39" y="14"/>
                  <a:pt x="39" y="14"/>
                  <a:pt x="39" y="14"/>
                </a:cubicBezTo>
                <a:cubicBezTo>
                  <a:pt x="40" y="14"/>
                  <a:pt x="40" y="14"/>
                  <a:pt x="40" y="14"/>
                </a:cubicBezTo>
                <a:cubicBezTo>
                  <a:pt x="42" y="14"/>
                  <a:pt x="42" y="14"/>
                  <a:pt x="42" y="14"/>
                </a:cubicBezTo>
                <a:cubicBezTo>
                  <a:pt x="42" y="14"/>
                  <a:pt x="42" y="14"/>
                  <a:pt x="42" y="14"/>
                </a:cubicBezTo>
                <a:cubicBezTo>
                  <a:pt x="43" y="14"/>
                  <a:pt x="43" y="14"/>
                  <a:pt x="43" y="14"/>
                </a:cubicBezTo>
                <a:cubicBezTo>
                  <a:pt x="42" y="15"/>
                  <a:pt x="42" y="15"/>
                  <a:pt x="42" y="15"/>
                </a:cubicBezTo>
                <a:cubicBezTo>
                  <a:pt x="41" y="15"/>
                  <a:pt x="41" y="15"/>
                  <a:pt x="41" y="15"/>
                </a:cubicBezTo>
                <a:cubicBezTo>
                  <a:pt x="40" y="15"/>
                  <a:pt x="40" y="15"/>
                  <a:pt x="40" y="15"/>
                </a:cubicBezTo>
                <a:cubicBezTo>
                  <a:pt x="40" y="15"/>
                  <a:pt x="40" y="15"/>
                  <a:pt x="40" y="15"/>
                </a:cubicBezTo>
                <a:cubicBezTo>
                  <a:pt x="39" y="16"/>
                  <a:pt x="39" y="16"/>
                  <a:pt x="39" y="16"/>
                </a:cubicBezTo>
                <a:cubicBezTo>
                  <a:pt x="39" y="16"/>
                  <a:pt x="39" y="17"/>
                  <a:pt x="39" y="17"/>
                </a:cubicBezTo>
                <a:cubicBezTo>
                  <a:pt x="38" y="17"/>
                  <a:pt x="38" y="17"/>
                  <a:pt x="38" y="17"/>
                </a:cubicBezTo>
                <a:cubicBezTo>
                  <a:pt x="38" y="17"/>
                  <a:pt x="38" y="17"/>
                  <a:pt x="38" y="17"/>
                </a:cubicBezTo>
                <a:cubicBezTo>
                  <a:pt x="38" y="18"/>
                  <a:pt x="38" y="18"/>
                  <a:pt x="38" y="18"/>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40" y="16"/>
                  <a:pt x="40" y="16"/>
                  <a:pt x="40" y="16"/>
                </a:cubicBezTo>
                <a:cubicBezTo>
                  <a:pt x="40" y="16"/>
                  <a:pt x="40" y="16"/>
                  <a:pt x="40" y="16"/>
                </a:cubicBezTo>
                <a:cubicBezTo>
                  <a:pt x="41" y="16"/>
                  <a:pt x="41" y="16"/>
                  <a:pt x="41" y="16"/>
                </a:cubicBezTo>
                <a:cubicBezTo>
                  <a:pt x="41" y="15"/>
                  <a:pt x="41" y="15"/>
                  <a:pt x="41" y="15"/>
                </a:cubicBezTo>
                <a:cubicBezTo>
                  <a:pt x="42" y="15"/>
                  <a:pt x="42" y="15"/>
                  <a:pt x="42" y="15"/>
                </a:cubicBezTo>
                <a:cubicBezTo>
                  <a:pt x="42" y="15"/>
                  <a:pt x="42" y="15"/>
                  <a:pt x="42" y="15"/>
                </a:cubicBezTo>
                <a:cubicBezTo>
                  <a:pt x="43" y="15"/>
                  <a:pt x="43" y="15"/>
                  <a:pt x="43" y="15"/>
                </a:cubicBezTo>
                <a:cubicBezTo>
                  <a:pt x="44" y="15"/>
                  <a:pt x="44" y="15"/>
                  <a:pt x="44" y="15"/>
                </a:cubicBezTo>
                <a:cubicBezTo>
                  <a:pt x="44" y="15"/>
                  <a:pt x="44" y="15"/>
                  <a:pt x="44" y="15"/>
                </a:cubicBezTo>
                <a:cubicBezTo>
                  <a:pt x="44" y="14"/>
                  <a:pt x="44" y="14"/>
                  <a:pt x="44" y="14"/>
                </a:cubicBezTo>
                <a:cubicBezTo>
                  <a:pt x="44" y="14"/>
                  <a:pt x="44" y="14"/>
                  <a:pt x="44" y="14"/>
                </a:cubicBezTo>
                <a:cubicBezTo>
                  <a:pt x="43" y="13"/>
                  <a:pt x="43" y="13"/>
                  <a:pt x="43" y="13"/>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1" y="13"/>
                  <a:pt x="41" y="13"/>
                </a:cubicBezTo>
                <a:cubicBezTo>
                  <a:pt x="41" y="13"/>
                  <a:pt x="41" y="13"/>
                  <a:pt x="41" y="13"/>
                </a:cubicBezTo>
                <a:cubicBezTo>
                  <a:pt x="40" y="13"/>
                  <a:pt x="40" y="13"/>
                  <a:pt x="40" y="13"/>
                </a:cubicBezTo>
                <a:cubicBezTo>
                  <a:pt x="39" y="12"/>
                  <a:pt x="39" y="12"/>
                  <a:pt x="39" y="12"/>
                </a:cubicBezTo>
                <a:cubicBezTo>
                  <a:pt x="38" y="12"/>
                  <a:pt x="38" y="12"/>
                  <a:pt x="38" y="12"/>
                </a:cubicBezTo>
                <a:cubicBezTo>
                  <a:pt x="37" y="12"/>
                  <a:pt x="37" y="12"/>
                  <a:pt x="37" y="12"/>
                </a:cubicBezTo>
                <a:cubicBezTo>
                  <a:pt x="37" y="11"/>
                  <a:pt x="37" y="11"/>
                  <a:pt x="37" y="11"/>
                </a:cubicBezTo>
                <a:cubicBezTo>
                  <a:pt x="37" y="10"/>
                  <a:pt x="37" y="10"/>
                  <a:pt x="37" y="10"/>
                </a:cubicBezTo>
                <a:cubicBezTo>
                  <a:pt x="37" y="9"/>
                  <a:pt x="37" y="9"/>
                  <a:pt x="37" y="9"/>
                </a:cubicBezTo>
                <a:cubicBezTo>
                  <a:pt x="38" y="8"/>
                  <a:pt x="38" y="8"/>
                  <a:pt x="38" y="8"/>
                </a:cubicBezTo>
                <a:cubicBezTo>
                  <a:pt x="38" y="8"/>
                  <a:pt x="38" y="8"/>
                  <a:pt x="38" y="8"/>
                </a:cubicBezTo>
                <a:cubicBezTo>
                  <a:pt x="38" y="7"/>
                  <a:pt x="38" y="7"/>
                  <a:pt x="38" y="7"/>
                </a:cubicBezTo>
                <a:cubicBezTo>
                  <a:pt x="38" y="6"/>
                  <a:pt x="38" y="6"/>
                  <a:pt x="38" y="6"/>
                </a:cubicBezTo>
                <a:cubicBezTo>
                  <a:pt x="38" y="5"/>
                  <a:pt x="38" y="5"/>
                  <a:pt x="38" y="5"/>
                </a:cubicBezTo>
                <a:cubicBezTo>
                  <a:pt x="38" y="4"/>
                  <a:pt x="38" y="4"/>
                  <a:pt x="38" y="4"/>
                </a:cubicBezTo>
                <a:cubicBezTo>
                  <a:pt x="37" y="3"/>
                  <a:pt x="37" y="3"/>
                  <a:pt x="37" y="3"/>
                </a:cubicBezTo>
                <a:cubicBezTo>
                  <a:pt x="37" y="2"/>
                  <a:pt x="37" y="2"/>
                  <a:pt x="37" y="2"/>
                </a:cubicBezTo>
                <a:cubicBezTo>
                  <a:pt x="36" y="1"/>
                  <a:pt x="36" y="1"/>
                  <a:pt x="36" y="1"/>
                </a:cubicBezTo>
                <a:cubicBezTo>
                  <a:pt x="35" y="1"/>
                  <a:pt x="35" y="1"/>
                  <a:pt x="35" y="1"/>
                </a:cubicBezTo>
                <a:cubicBezTo>
                  <a:pt x="34" y="1"/>
                  <a:pt x="34" y="1"/>
                  <a:pt x="34" y="1"/>
                </a:cubicBezTo>
                <a:cubicBezTo>
                  <a:pt x="33" y="2"/>
                  <a:pt x="33" y="2"/>
                  <a:pt x="33" y="2"/>
                </a:cubicBezTo>
                <a:cubicBezTo>
                  <a:pt x="33" y="2"/>
                  <a:pt x="32" y="2"/>
                  <a:pt x="32" y="2"/>
                </a:cubicBezTo>
                <a:cubicBezTo>
                  <a:pt x="31" y="2"/>
                  <a:pt x="31" y="2"/>
                  <a:pt x="31" y="2"/>
                </a:cubicBezTo>
                <a:cubicBezTo>
                  <a:pt x="30" y="2"/>
                  <a:pt x="30" y="2"/>
                  <a:pt x="30" y="2"/>
                </a:cubicBezTo>
                <a:cubicBezTo>
                  <a:pt x="30" y="1"/>
                  <a:pt x="30" y="1"/>
                  <a:pt x="30" y="1"/>
                </a:cubicBezTo>
                <a:cubicBezTo>
                  <a:pt x="29" y="1"/>
                  <a:pt x="29" y="1"/>
                  <a:pt x="29" y="1"/>
                </a:cubicBezTo>
                <a:cubicBezTo>
                  <a:pt x="27" y="0"/>
                  <a:pt x="27" y="0"/>
                  <a:pt x="27" y="0"/>
                </a:cubicBezTo>
                <a:cubicBezTo>
                  <a:pt x="26" y="0"/>
                  <a:pt x="26" y="0"/>
                  <a:pt x="26" y="0"/>
                </a:cubicBezTo>
                <a:cubicBezTo>
                  <a:pt x="25" y="0"/>
                  <a:pt x="25" y="0"/>
                  <a:pt x="25" y="0"/>
                </a:cubicBezTo>
                <a:cubicBezTo>
                  <a:pt x="24" y="1"/>
                  <a:pt x="24" y="1"/>
                  <a:pt x="24" y="1"/>
                </a:cubicBezTo>
                <a:cubicBezTo>
                  <a:pt x="24" y="1"/>
                  <a:pt x="23" y="1"/>
                  <a:pt x="23" y="1"/>
                </a:cubicBezTo>
                <a:cubicBezTo>
                  <a:pt x="23" y="1"/>
                  <a:pt x="23" y="2"/>
                  <a:pt x="23" y="2"/>
                </a:cubicBezTo>
                <a:cubicBezTo>
                  <a:pt x="22" y="2"/>
                  <a:pt x="22" y="2"/>
                  <a:pt x="22" y="2"/>
                </a:cubicBezTo>
                <a:cubicBezTo>
                  <a:pt x="20" y="2"/>
                  <a:pt x="20" y="2"/>
                  <a:pt x="20" y="2"/>
                </a:cubicBezTo>
                <a:cubicBezTo>
                  <a:pt x="20" y="3"/>
                  <a:pt x="20" y="3"/>
                  <a:pt x="20" y="3"/>
                </a:cubicBezTo>
                <a:cubicBezTo>
                  <a:pt x="19" y="4"/>
                  <a:pt x="19" y="4"/>
                  <a:pt x="19" y="4"/>
                </a:cubicBezTo>
                <a:cubicBezTo>
                  <a:pt x="18" y="4"/>
                  <a:pt x="18" y="4"/>
                  <a:pt x="18" y="4"/>
                </a:cubicBezTo>
                <a:cubicBezTo>
                  <a:pt x="16" y="4"/>
                  <a:pt x="16" y="4"/>
                  <a:pt x="16" y="4"/>
                </a:cubicBezTo>
                <a:cubicBezTo>
                  <a:pt x="15" y="5"/>
                  <a:pt x="15" y="5"/>
                  <a:pt x="15" y="5"/>
                </a:cubicBezTo>
                <a:cubicBezTo>
                  <a:pt x="14" y="6"/>
                  <a:pt x="14" y="6"/>
                  <a:pt x="14" y="6"/>
                </a:cubicBezTo>
                <a:cubicBezTo>
                  <a:pt x="13" y="7"/>
                  <a:pt x="13" y="7"/>
                  <a:pt x="13" y="7"/>
                </a:cubicBezTo>
                <a:cubicBezTo>
                  <a:pt x="11" y="7"/>
                  <a:pt x="11" y="7"/>
                  <a:pt x="11" y="7"/>
                </a:cubicBezTo>
                <a:cubicBezTo>
                  <a:pt x="10" y="9"/>
                  <a:pt x="10" y="9"/>
                  <a:pt x="10" y="9"/>
                </a:cubicBezTo>
                <a:cubicBezTo>
                  <a:pt x="8" y="10"/>
                  <a:pt x="8" y="10"/>
                  <a:pt x="8" y="10"/>
                </a:cubicBezTo>
                <a:cubicBezTo>
                  <a:pt x="7" y="10"/>
                  <a:pt x="7" y="10"/>
                  <a:pt x="7" y="10"/>
                </a:cubicBezTo>
                <a:cubicBezTo>
                  <a:pt x="5" y="10"/>
                  <a:pt x="5" y="10"/>
                  <a:pt x="5" y="10"/>
                </a:cubicBezTo>
                <a:cubicBezTo>
                  <a:pt x="4" y="11"/>
                  <a:pt x="4" y="11"/>
                  <a:pt x="4" y="11"/>
                </a:cubicBezTo>
                <a:cubicBezTo>
                  <a:pt x="4" y="12"/>
                  <a:pt x="4" y="12"/>
                  <a:pt x="4" y="12"/>
                </a:cubicBezTo>
                <a:cubicBezTo>
                  <a:pt x="4" y="14"/>
                  <a:pt x="4" y="14"/>
                  <a:pt x="4" y="14"/>
                </a:cubicBezTo>
                <a:cubicBezTo>
                  <a:pt x="2" y="16"/>
                  <a:pt x="2" y="16"/>
                  <a:pt x="2" y="16"/>
                </a:cubicBezTo>
                <a:cubicBezTo>
                  <a:pt x="0" y="17"/>
                  <a:pt x="0" y="17"/>
                  <a:pt x="0" y="17"/>
                </a:cubicBezTo>
                <a:cubicBezTo>
                  <a:pt x="0" y="19"/>
                  <a:pt x="0" y="19"/>
                  <a:pt x="0" y="19"/>
                </a:cubicBezTo>
                <a:cubicBezTo>
                  <a:pt x="3" y="21"/>
                  <a:pt x="3" y="21"/>
                  <a:pt x="3" y="21"/>
                </a:cubicBezTo>
                <a:cubicBezTo>
                  <a:pt x="6" y="23"/>
                  <a:pt x="6" y="23"/>
                  <a:pt x="6" y="23"/>
                </a:cubicBezTo>
                <a:cubicBezTo>
                  <a:pt x="6" y="25"/>
                  <a:pt x="6" y="25"/>
                  <a:pt x="6" y="25"/>
                </a:cubicBezTo>
                <a:cubicBezTo>
                  <a:pt x="4" y="26"/>
                  <a:pt x="4" y="26"/>
                  <a:pt x="4" y="26"/>
                </a:cubicBezTo>
                <a:cubicBezTo>
                  <a:pt x="4" y="28"/>
                  <a:pt x="4" y="28"/>
                  <a:pt x="4" y="28"/>
                </a:cubicBezTo>
                <a:cubicBezTo>
                  <a:pt x="5" y="30"/>
                  <a:pt x="5" y="30"/>
                  <a:pt x="5" y="30"/>
                </a:cubicBezTo>
                <a:cubicBezTo>
                  <a:pt x="5" y="32"/>
                  <a:pt x="5" y="32"/>
                  <a:pt x="5" y="32"/>
                </a:cubicBezTo>
                <a:cubicBezTo>
                  <a:pt x="8" y="33"/>
                  <a:pt x="8" y="33"/>
                  <a:pt x="8" y="33"/>
                </a:cubicBezTo>
                <a:cubicBezTo>
                  <a:pt x="9" y="35"/>
                  <a:pt x="9" y="35"/>
                  <a:pt x="9" y="35"/>
                </a:cubicBezTo>
                <a:cubicBezTo>
                  <a:pt x="10" y="36"/>
                  <a:pt x="10" y="36"/>
                  <a:pt x="10" y="36"/>
                </a:cubicBezTo>
                <a:cubicBezTo>
                  <a:pt x="11" y="37"/>
                  <a:pt x="11" y="37"/>
                  <a:pt x="11" y="37"/>
                </a:cubicBezTo>
                <a:cubicBezTo>
                  <a:pt x="11" y="38"/>
                  <a:pt x="11" y="38"/>
                  <a:pt x="11" y="38"/>
                </a:cubicBezTo>
                <a:cubicBezTo>
                  <a:pt x="12" y="38"/>
                  <a:pt x="12" y="38"/>
                  <a:pt x="12" y="38"/>
                </a:cubicBezTo>
                <a:cubicBezTo>
                  <a:pt x="12" y="39"/>
                  <a:pt x="12" y="39"/>
                  <a:pt x="12" y="39"/>
                </a:cubicBezTo>
                <a:cubicBezTo>
                  <a:pt x="13" y="40"/>
                  <a:pt x="13" y="40"/>
                  <a:pt x="13" y="40"/>
                </a:cubicBezTo>
                <a:cubicBezTo>
                  <a:pt x="13" y="40"/>
                  <a:pt x="13" y="40"/>
                  <a:pt x="13" y="40"/>
                </a:cubicBezTo>
                <a:cubicBezTo>
                  <a:pt x="14" y="41"/>
                  <a:pt x="14" y="41"/>
                  <a:pt x="14" y="41"/>
                </a:cubicBezTo>
                <a:cubicBezTo>
                  <a:pt x="14" y="41"/>
                  <a:pt x="14" y="41"/>
                  <a:pt x="14" y="41"/>
                </a:cubicBezTo>
                <a:cubicBezTo>
                  <a:pt x="15" y="42"/>
                  <a:pt x="15" y="42"/>
                  <a:pt x="15" y="42"/>
                </a:cubicBezTo>
                <a:cubicBezTo>
                  <a:pt x="15" y="43"/>
                  <a:pt x="15" y="43"/>
                  <a:pt x="15" y="43"/>
                </a:cubicBezTo>
                <a:cubicBezTo>
                  <a:pt x="15" y="44"/>
                  <a:pt x="15" y="44"/>
                  <a:pt x="15" y="44"/>
                </a:cubicBezTo>
                <a:cubicBezTo>
                  <a:pt x="15" y="44"/>
                  <a:pt x="16" y="44"/>
                  <a:pt x="16" y="44"/>
                </a:cubicBezTo>
                <a:cubicBezTo>
                  <a:pt x="16" y="45"/>
                  <a:pt x="16" y="45"/>
                  <a:pt x="16" y="45"/>
                </a:cubicBezTo>
                <a:cubicBezTo>
                  <a:pt x="16" y="45"/>
                  <a:pt x="17" y="45"/>
                  <a:pt x="17" y="46"/>
                </a:cubicBezTo>
                <a:cubicBezTo>
                  <a:pt x="17" y="46"/>
                  <a:pt x="17" y="46"/>
                  <a:pt x="17" y="46"/>
                </a:cubicBezTo>
                <a:cubicBezTo>
                  <a:pt x="18" y="46"/>
                  <a:pt x="18" y="46"/>
                  <a:pt x="18" y="46"/>
                </a:cubicBezTo>
                <a:cubicBezTo>
                  <a:pt x="19" y="46"/>
                  <a:pt x="19" y="46"/>
                  <a:pt x="19" y="46"/>
                </a:cubicBezTo>
                <a:cubicBezTo>
                  <a:pt x="20" y="46"/>
                  <a:pt x="20" y="46"/>
                  <a:pt x="20" y="46"/>
                </a:cubicBezTo>
                <a:cubicBezTo>
                  <a:pt x="20" y="46"/>
                  <a:pt x="20" y="46"/>
                  <a:pt x="20" y="46"/>
                </a:cubicBezTo>
                <a:cubicBezTo>
                  <a:pt x="20" y="47"/>
                  <a:pt x="20" y="47"/>
                  <a:pt x="20" y="47"/>
                </a:cubicBezTo>
                <a:cubicBezTo>
                  <a:pt x="21" y="47"/>
                  <a:pt x="21" y="47"/>
                  <a:pt x="21" y="47"/>
                </a:cubicBezTo>
                <a:cubicBezTo>
                  <a:pt x="21" y="48"/>
                  <a:pt x="21" y="48"/>
                  <a:pt x="21" y="48"/>
                </a:cubicBezTo>
                <a:cubicBezTo>
                  <a:pt x="21" y="48"/>
                  <a:pt x="21" y="48"/>
                  <a:pt x="21" y="48"/>
                </a:cubicBezTo>
                <a:cubicBezTo>
                  <a:pt x="20" y="48"/>
                  <a:pt x="20" y="48"/>
                  <a:pt x="20" y="48"/>
                </a:cubicBezTo>
                <a:cubicBezTo>
                  <a:pt x="20" y="47"/>
                  <a:pt x="20" y="47"/>
                  <a:pt x="20" y="47"/>
                </a:cubicBezTo>
                <a:cubicBezTo>
                  <a:pt x="19" y="47"/>
                  <a:pt x="19" y="47"/>
                  <a:pt x="19" y="47"/>
                </a:cubicBezTo>
                <a:cubicBezTo>
                  <a:pt x="19" y="47"/>
                  <a:pt x="19" y="47"/>
                  <a:pt x="19" y="47"/>
                </a:cubicBezTo>
                <a:cubicBezTo>
                  <a:pt x="18" y="48"/>
                  <a:pt x="18" y="48"/>
                  <a:pt x="18" y="48"/>
                </a:cubicBezTo>
                <a:cubicBezTo>
                  <a:pt x="18" y="48"/>
                  <a:pt x="18" y="48"/>
                  <a:pt x="18" y="48"/>
                </a:cubicBezTo>
                <a:cubicBezTo>
                  <a:pt x="17" y="48"/>
                  <a:pt x="17" y="48"/>
                  <a:pt x="17" y="48"/>
                </a:cubicBezTo>
                <a:cubicBezTo>
                  <a:pt x="17" y="48"/>
                  <a:pt x="17" y="48"/>
                  <a:pt x="17" y="48"/>
                </a:cubicBezTo>
                <a:cubicBezTo>
                  <a:pt x="17" y="48"/>
                  <a:pt x="17" y="48"/>
                  <a:pt x="17" y="48"/>
                </a:cubicBezTo>
                <a:cubicBezTo>
                  <a:pt x="17" y="49"/>
                  <a:pt x="17" y="49"/>
                  <a:pt x="17" y="49"/>
                </a:cubicBezTo>
                <a:cubicBezTo>
                  <a:pt x="16" y="49"/>
                  <a:pt x="16" y="49"/>
                  <a:pt x="16" y="49"/>
                </a:cubicBezTo>
                <a:cubicBezTo>
                  <a:pt x="16" y="49"/>
                  <a:pt x="16" y="49"/>
                  <a:pt x="16" y="49"/>
                </a:cubicBezTo>
                <a:cubicBezTo>
                  <a:pt x="16" y="50"/>
                  <a:pt x="16" y="50"/>
                  <a:pt x="16" y="50"/>
                </a:cubicBezTo>
                <a:cubicBezTo>
                  <a:pt x="16" y="51"/>
                  <a:pt x="16" y="51"/>
                  <a:pt x="16" y="51"/>
                </a:cubicBezTo>
                <a:cubicBezTo>
                  <a:pt x="16" y="51"/>
                  <a:pt x="16" y="51"/>
                  <a:pt x="16" y="51"/>
                </a:cubicBezTo>
                <a:cubicBezTo>
                  <a:pt x="16" y="51"/>
                  <a:pt x="16" y="51"/>
                  <a:pt x="16" y="51"/>
                </a:cubicBezTo>
                <a:cubicBezTo>
                  <a:pt x="16" y="52"/>
                  <a:pt x="16" y="52"/>
                  <a:pt x="16" y="52"/>
                </a:cubicBezTo>
                <a:cubicBezTo>
                  <a:pt x="16" y="52"/>
                  <a:pt x="16" y="52"/>
                  <a:pt x="16" y="52"/>
                </a:cubicBezTo>
                <a:cubicBezTo>
                  <a:pt x="16" y="52"/>
                  <a:pt x="16" y="52"/>
                  <a:pt x="16" y="52"/>
                </a:cubicBezTo>
                <a:cubicBezTo>
                  <a:pt x="15" y="52"/>
                  <a:pt x="15" y="52"/>
                  <a:pt x="15" y="52"/>
                </a:cubicBezTo>
                <a:cubicBezTo>
                  <a:pt x="15" y="53"/>
                  <a:pt x="15" y="53"/>
                  <a:pt x="15" y="53"/>
                </a:cubicBezTo>
                <a:cubicBezTo>
                  <a:pt x="15" y="53"/>
                  <a:pt x="15" y="53"/>
                  <a:pt x="15" y="53"/>
                </a:cubicBezTo>
                <a:cubicBezTo>
                  <a:pt x="15" y="54"/>
                  <a:pt x="15" y="54"/>
                  <a:pt x="15" y="54"/>
                </a:cubicBezTo>
                <a:cubicBezTo>
                  <a:pt x="15" y="55"/>
                  <a:pt x="15" y="55"/>
                  <a:pt x="15" y="55"/>
                </a:cubicBezTo>
                <a:cubicBezTo>
                  <a:pt x="15" y="56"/>
                  <a:pt x="15" y="56"/>
                  <a:pt x="15" y="56"/>
                </a:cubicBezTo>
                <a:cubicBezTo>
                  <a:pt x="14" y="56"/>
                  <a:pt x="14" y="56"/>
                  <a:pt x="14" y="56"/>
                </a:cubicBezTo>
                <a:cubicBezTo>
                  <a:pt x="14" y="56"/>
                  <a:pt x="14" y="56"/>
                  <a:pt x="14" y="56"/>
                </a:cubicBezTo>
                <a:cubicBezTo>
                  <a:pt x="13" y="57"/>
                  <a:pt x="13" y="57"/>
                  <a:pt x="13" y="57"/>
                </a:cubicBezTo>
                <a:cubicBezTo>
                  <a:pt x="13" y="58"/>
                  <a:pt x="13" y="58"/>
                  <a:pt x="13" y="58"/>
                </a:cubicBezTo>
                <a:cubicBezTo>
                  <a:pt x="13" y="58"/>
                  <a:pt x="13" y="58"/>
                  <a:pt x="13" y="58"/>
                </a:cubicBezTo>
                <a:cubicBezTo>
                  <a:pt x="13" y="59"/>
                  <a:pt x="13" y="59"/>
                  <a:pt x="13" y="59"/>
                </a:cubicBezTo>
                <a:cubicBezTo>
                  <a:pt x="13" y="60"/>
                  <a:pt x="13" y="60"/>
                  <a:pt x="13" y="60"/>
                </a:cubicBezTo>
                <a:cubicBezTo>
                  <a:pt x="13" y="61"/>
                  <a:pt x="13" y="61"/>
                  <a:pt x="13" y="61"/>
                </a:cubicBezTo>
                <a:cubicBezTo>
                  <a:pt x="13" y="62"/>
                  <a:pt x="13" y="62"/>
                  <a:pt x="13" y="62"/>
                </a:cubicBezTo>
                <a:cubicBezTo>
                  <a:pt x="13" y="63"/>
                  <a:pt x="13" y="63"/>
                  <a:pt x="13" y="63"/>
                </a:cubicBezTo>
                <a:cubicBezTo>
                  <a:pt x="13" y="64"/>
                  <a:pt x="13" y="64"/>
                  <a:pt x="13" y="64"/>
                </a:cubicBezTo>
                <a:cubicBezTo>
                  <a:pt x="14" y="65"/>
                  <a:pt x="14" y="65"/>
                  <a:pt x="14" y="65"/>
                </a:cubicBezTo>
                <a:cubicBezTo>
                  <a:pt x="14" y="66"/>
                  <a:pt x="14" y="66"/>
                  <a:pt x="14" y="66"/>
                </a:cubicBezTo>
                <a:cubicBezTo>
                  <a:pt x="15" y="67"/>
                  <a:pt x="15" y="67"/>
                  <a:pt x="15" y="67"/>
                </a:cubicBezTo>
                <a:cubicBezTo>
                  <a:pt x="16" y="67"/>
                  <a:pt x="16" y="67"/>
                  <a:pt x="16" y="67"/>
                </a:cubicBezTo>
                <a:cubicBezTo>
                  <a:pt x="17" y="67"/>
                  <a:pt x="17" y="67"/>
                  <a:pt x="17" y="67"/>
                </a:cubicBezTo>
                <a:cubicBezTo>
                  <a:pt x="19" y="67"/>
                  <a:pt x="19" y="67"/>
                  <a:pt x="19" y="67"/>
                </a:cubicBezTo>
                <a:cubicBezTo>
                  <a:pt x="19" y="67"/>
                  <a:pt x="19" y="67"/>
                  <a:pt x="19" y="67"/>
                </a:cubicBezTo>
                <a:cubicBezTo>
                  <a:pt x="20" y="67"/>
                  <a:pt x="20" y="67"/>
                  <a:pt x="20" y="67"/>
                </a:cubicBezTo>
                <a:cubicBezTo>
                  <a:pt x="21" y="69"/>
                  <a:pt x="21" y="69"/>
                  <a:pt x="21" y="69"/>
                </a:cubicBezTo>
                <a:cubicBezTo>
                  <a:pt x="21" y="69"/>
                  <a:pt x="21" y="69"/>
                  <a:pt x="21" y="69"/>
                </a:cubicBezTo>
                <a:cubicBezTo>
                  <a:pt x="22" y="70"/>
                  <a:pt x="22" y="70"/>
                  <a:pt x="22" y="70"/>
                </a:cubicBezTo>
                <a:cubicBezTo>
                  <a:pt x="22" y="70"/>
                  <a:pt x="22" y="70"/>
                  <a:pt x="22" y="70"/>
                </a:cubicBezTo>
                <a:cubicBezTo>
                  <a:pt x="23" y="71"/>
                  <a:pt x="23" y="71"/>
                  <a:pt x="23" y="71"/>
                </a:cubicBezTo>
                <a:cubicBezTo>
                  <a:pt x="24" y="71"/>
                  <a:pt x="24" y="71"/>
                  <a:pt x="24" y="71"/>
                </a:cubicBezTo>
                <a:cubicBezTo>
                  <a:pt x="25" y="72"/>
                  <a:pt x="25" y="72"/>
                  <a:pt x="25" y="72"/>
                </a:cubicBezTo>
                <a:cubicBezTo>
                  <a:pt x="26" y="72"/>
                  <a:pt x="26" y="72"/>
                  <a:pt x="26" y="72"/>
                </a:cubicBezTo>
                <a:cubicBezTo>
                  <a:pt x="27" y="72"/>
                  <a:pt x="27" y="72"/>
                  <a:pt x="27" y="72"/>
                </a:cubicBezTo>
                <a:cubicBezTo>
                  <a:pt x="29" y="73"/>
                  <a:pt x="29" y="73"/>
                  <a:pt x="29" y="73"/>
                </a:cubicBezTo>
                <a:cubicBezTo>
                  <a:pt x="30" y="73"/>
                  <a:pt x="30" y="73"/>
                  <a:pt x="30" y="73"/>
                </a:cubicBezTo>
                <a:cubicBezTo>
                  <a:pt x="31" y="73"/>
                  <a:pt x="31" y="73"/>
                  <a:pt x="31" y="73"/>
                </a:cubicBezTo>
                <a:cubicBezTo>
                  <a:pt x="32" y="73"/>
                  <a:pt x="32" y="73"/>
                  <a:pt x="32" y="73"/>
                </a:cubicBezTo>
                <a:cubicBezTo>
                  <a:pt x="33" y="73"/>
                  <a:pt x="33" y="73"/>
                  <a:pt x="33" y="73"/>
                </a:cubicBezTo>
                <a:cubicBezTo>
                  <a:pt x="34" y="72"/>
                  <a:pt x="34" y="72"/>
                  <a:pt x="34" y="72"/>
                </a:cubicBezTo>
                <a:cubicBezTo>
                  <a:pt x="34" y="72"/>
                  <a:pt x="34" y="72"/>
                  <a:pt x="34" y="72"/>
                </a:cubicBezTo>
                <a:cubicBezTo>
                  <a:pt x="35" y="72"/>
                  <a:pt x="35" y="72"/>
                  <a:pt x="35" y="72"/>
                </a:cubicBezTo>
                <a:cubicBezTo>
                  <a:pt x="36" y="72"/>
                  <a:pt x="36" y="72"/>
                  <a:pt x="36" y="72"/>
                </a:cubicBezTo>
                <a:cubicBezTo>
                  <a:pt x="37" y="72"/>
                  <a:pt x="37" y="72"/>
                  <a:pt x="37" y="72"/>
                </a:cubicBezTo>
                <a:cubicBezTo>
                  <a:pt x="38" y="71"/>
                  <a:pt x="38" y="71"/>
                  <a:pt x="38" y="71"/>
                </a:cubicBezTo>
                <a:cubicBezTo>
                  <a:pt x="38" y="71"/>
                  <a:pt x="38" y="71"/>
                  <a:pt x="38" y="71"/>
                </a:cubicBezTo>
                <a:cubicBezTo>
                  <a:pt x="39" y="71"/>
                  <a:pt x="39" y="71"/>
                  <a:pt x="39" y="71"/>
                </a:cubicBezTo>
                <a:cubicBezTo>
                  <a:pt x="39" y="71"/>
                  <a:pt x="39" y="71"/>
                  <a:pt x="39" y="71"/>
                </a:cubicBezTo>
                <a:cubicBezTo>
                  <a:pt x="40" y="71"/>
                  <a:pt x="40" y="71"/>
                  <a:pt x="40" y="71"/>
                </a:cubicBezTo>
                <a:cubicBezTo>
                  <a:pt x="40" y="71"/>
                  <a:pt x="41" y="71"/>
                  <a:pt x="41" y="71"/>
                </a:cubicBezTo>
                <a:cubicBezTo>
                  <a:pt x="41" y="71"/>
                  <a:pt x="41" y="71"/>
                  <a:pt x="41" y="71"/>
                </a:cubicBezTo>
                <a:cubicBezTo>
                  <a:pt x="42" y="71"/>
                  <a:pt x="42" y="71"/>
                  <a:pt x="42" y="71"/>
                </a:cubicBezTo>
                <a:cubicBezTo>
                  <a:pt x="42" y="71"/>
                  <a:pt x="42" y="71"/>
                  <a:pt x="42" y="71"/>
                </a:cubicBezTo>
                <a:cubicBezTo>
                  <a:pt x="43" y="71"/>
                  <a:pt x="43" y="71"/>
                  <a:pt x="43" y="71"/>
                </a:cubicBezTo>
                <a:cubicBezTo>
                  <a:pt x="43" y="70"/>
                  <a:pt x="43" y="70"/>
                  <a:pt x="43" y="70"/>
                </a:cubicBezTo>
                <a:cubicBezTo>
                  <a:pt x="42" y="70"/>
                  <a:pt x="42" y="70"/>
                  <a:pt x="42" y="70"/>
                </a:cubicBezTo>
                <a:cubicBezTo>
                  <a:pt x="42" y="70"/>
                  <a:pt x="42" y="70"/>
                  <a:pt x="42" y="70"/>
                </a:cubicBezTo>
                <a:cubicBezTo>
                  <a:pt x="42" y="69"/>
                  <a:pt x="42" y="69"/>
                  <a:pt x="42" y="69"/>
                </a:cubicBezTo>
                <a:cubicBezTo>
                  <a:pt x="42" y="69"/>
                  <a:pt x="42" y="69"/>
                  <a:pt x="42" y="69"/>
                </a:cubicBezTo>
                <a:cubicBezTo>
                  <a:pt x="42" y="68"/>
                  <a:pt x="42" y="68"/>
                  <a:pt x="42" y="68"/>
                </a:cubicBezTo>
                <a:cubicBezTo>
                  <a:pt x="42" y="68"/>
                  <a:pt x="42" y="68"/>
                  <a:pt x="42" y="68"/>
                </a:cubicBezTo>
                <a:lnTo>
                  <a:pt x="42" y="6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8" name="Freeform 54">
            <a:extLst>
              <a:ext uri="{FF2B5EF4-FFF2-40B4-BE49-F238E27FC236}">
                <a16:creationId xmlns:a16="http://schemas.microsoft.com/office/drawing/2014/main" id="{E7602F63-A9CE-4035-9BDB-321589B273B6}"/>
              </a:ext>
            </a:extLst>
          </p:cNvPr>
          <p:cNvSpPr>
            <a:spLocks/>
          </p:cNvSpPr>
          <p:nvPr userDrawn="1"/>
        </p:nvSpPr>
        <p:spPr bwMode="auto">
          <a:xfrm>
            <a:off x="4285060" y="2544763"/>
            <a:ext cx="269081" cy="401638"/>
          </a:xfrm>
          <a:custGeom>
            <a:avLst/>
            <a:gdLst>
              <a:gd name="T0" fmla="*/ 16 w 53"/>
              <a:gd name="T1" fmla="*/ 4 h 57"/>
              <a:gd name="T2" fmla="*/ 16 w 53"/>
              <a:gd name="T3" fmla="*/ 6 h 57"/>
              <a:gd name="T4" fmla="*/ 15 w 53"/>
              <a:gd name="T5" fmla="*/ 8 h 57"/>
              <a:gd name="T6" fmla="*/ 14 w 53"/>
              <a:gd name="T7" fmla="*/ 11 h 57"/>
              <a:gd name="T8" fmla="*/ 13 w 53"/>
              <a:gd name="T9" fmla="*/ 11 h 57"/>
              <a:gd name="T10" fmla="*/ 11 w 53"/>
              <a:gd name="T11" fmla="*/ 9 h 57"/>
              <a:gd name="T12" fmla="*/ 7 w 53"/>
              <a:gd name="T13" fmla="*/ 11 h 57"/>
              <a:gd name="T14" fmla="*/ 8 w 53"/>
              <a:gd name="T15" fmla="*/ 13 h 57"/>
              <a:gd name="T16" fmla="*/ 7 w 53"/>
              <a:gd name="T17" fmla="*/ 16 h 57"/>
              <a:gd name="T18" fmla="*/ 5 w 53"/>
              <a:gd name="T19" fmla="*/ 17 h 57"/>
              <a:gd name="T20" fmla="*/ 6 w 53"/>
              <a:gd name="T21" fmla="*/ 19 h 57"/>
              <a:gd name="T22" fmla="*/ 6 w 53"/>
              <a:gd name="T23" fmla="*/ 21 h 57"/>
              <a:gd name="T24" fmla="*/ 5 w 53"/>
              <a:gd name="T25" fmla="*/ 22 h 57"/>
              <a:gd name="T26" fmla="*/ 2 w 53"/>
              <a:gd name="T27" fmla="*/ 23 h 57"/>
              <a:gd name="T28" fmla="*/ 2 w 53"/>
              <a:gd name="T29" fmla="*/ 25 h 57"/>
              <a:gd name="T30" fmla="*/ 2 w 53"/>
              <a:gd name="T31" fmla="*/ 27 h 57"/>
              <a:gd name="T32" fmla="*/ 0 w 53"/>
              <a:gd name="T33" fmla="*/ 29 h 57"/>
              <a:gd name="T34" fmla="*/ 1 w 53"/>
              <a:gd name="T35" fmla="*/ 31 h 57"/>
              <a:gd name="T36" fmla="*/ 2 w 53"/>
              <a:gd name="T37" fmla="*/ 33 h 57"/>
              <a:gd name="T38" fmla="*/ 2 w 53"/>
              <a:gd name="T39" fmla="*/ 35 h 57"/>
              <a:gd name="T40" fmla="*/ 2 w 53"/>
              <a:gd name="T41" fmla="*/ 37 h 57"/>
              <a:gd name="T42" fmla="*/ 2 w 53"/>
              <a:gd name="T43" fmla="*/ 40 h 57"/>
              <a:gd name="T44" fmla="*/ 4 w 53"/>
              <a:gd name="T45" fmla="*/ 43 h 57"/>
              <a:gd name="T46" fmla="*/ 8 w 53"/>
              <a:gd name="T47" fmla="*/ 43 h 57"/>
              <a:gd name="T48" fmla="*/ 11 w 53"/>
              <a:gd name="T49" fmla="*/ 44 h 57"/>
              <a:gd name="T50" fmla="*/ 11 w 53"/>
              <a:gd name="T51" fmla="*/ 46 h 57"/>
              <a:gd name="T52" fmla="*/ 9 w 53"/>
              <a:gd name="T53" fmla="*/ 49 h 57"/>
              <a:gd name="T54" fmla="*/ 8 w 53"/>
              <a:gd name="T55" fmla="*/ 53 h 57"/>
              <a:gd name="T56" fmla="*/ 10 w 53"/>
              <a:gd name="T57" fmla="*/ 55 h 57"/>
              <a:gd name="T58" fmla="*/ 13 w 53"/>
              <a:gd name="T59" fmla="*/ 55 h 57"/>
              <a:gd name="T60" fmla="*/ 14 w 53"/>
              <a:gd name="T61" fmla="*/ 53 h 57"/>
              <a:gd name="T62" fmla="*/ 16 w 53"/>
              <a:gd name="T63" fmla="*/ 54 h 57"/>
              <a:gd name="T64" fmla="*/ 18 w 53"/>
              <a:gd name="T65" fmla="*/ 54 h 57"/>
              <a:gd name="T66" fmla="*/ 21 w 53"/>
              <a:gd name="T67" fmla="*/ 55 h 57"/>
              <a:gd name="T68" fmla="*/ 23 w 53"/>
              <a:gd name="T69" fmla="*/ 57 h 57"/>
              <a:gd name="T70" fmla="*/ 24 w 53"/>
              <a:gd name="T71" fmla="*/ 55 h 57"/>
              <a:gd name="T72" fmla="*/ 27 w 53"/>
              <a:gd name="T73" fmla="*/ 56 h 57"/>
              <a:gd name="T74" fmla="*/ 31 w 53"/>
              <a:gd name="T75" fmla="*/ 55 h 57"/>
              <a:gd name="T76" fmla="*/ 34 w 53"/>
              <a:gd name="T77" fmla="*/ 54 h 57"/>
              <a:gd name="T78" fmla="*/ 36 w 53"/>
              <a:gd name="T79" fmla="*/ 54 h 57"/>
              <a:gd name="T80" fmla="*/ 40 w 53"/>
              <a:gd name="T81" fmla="*/ 50 h 57"/>
              <a:gd name="T82" fmla="*/ 45 w 53"/>
              <a:gd name="T83" fmla="*/ 45 h 57"/>
              <a:gd name="T84" fmla="*/ 38 w 53"/>
              <a:gd name="T85" fmla="*/ 39 h 57"/>
              <a:gd name="T86" fmla="*/ 38 w 53"/>
              <a:gd name="T87" fmla="*/ 32 h 57"/>
              <a:gd name="T88" fmla="*/ 49 w 53"/>
              <a:gd name="T89" fmla="*/ 29 h 57"/>
              <a:gd name="T90" fmla="*/ 52 w 53"/>
              <a:gd name="T91" fmla="*/ 26 h 57"/>
              <a:gd name="T92" fmla="*/ 50 w 53"/>
              <a:gd name="T93" fmla="*/ 17 h 57"/>
              <a:gd name="T94" fmla="*/ 48 w 53"/>
              <a:gd name="T95" fmla="*/ 12 h 57"/>
              <a:gd name="T96" fmla="*/ 47 w 53"/>
              <a:gd name="T97" fmla="*/ 6 h 57"/>
              <a:gd name="T98" fmla="*/ 41 w 53"/>
              <a:gd name="T99" fmla="*/ 3 h 57"/>
              <a:gd name="T100" fmla="*/ 35 w 53"/>
              <a:gd name="T101" fmla="*/ 4 h 57"/>
              <a:gd name="T102" fmla="*/ 32 w 53"/>
              <a:gd name="T103" fmla="*/ 5 h 57"/>
              <a:gd name="T104" fmla="*/ 28 w 53"/>
              <a:gd name="T105" fmla="*/ 7 h 57"/>
              <a:gd name="T106" fmla="*/ 25 w 53"/>
              <a:gd name="T107" fmla="*/ 7 h 57"/>
              <a:gd name="T108" fmla="*/ 25 w 53"/>
              <a:gd name="T109" fmla="*/ 5 h 57"/>
              <a:gd name="T110" fmla="*/ 22 w 53"/>
              <a:gd name="T111" fmla="*/ 4 h 57"/>
              <a:gd name="T112" fmla="*/ 20 w 53"/>
              <a:gd name="T113" fmla="*/ 1 h 57"/>
              <a:gd name="T114" fmla="*/ 15 w 53"/>
              <a:gd name="T115"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57">
                <a:moveTo>
                  <a:pt x="15" y="1"/>
                </a:moveTo>
                <a:cubicBezTo>
                  <a:pt x="16" y="2"/>
                  <a:pt x="16" y="2"/>
                  <a:pt x="16" y="2"/>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5" y="4"/>
                  <a:pt x="15" y="4"/>
                  <a:pt x="15" y="4"/>
                </a:cubicBezTo>
                <a:cubicBezTo>
                  <a:pt x="15" y="5"/>
                  <a:pt x="15" y="5"/>
                  <a:pt x="15" y="5"/>
                </a:cubicBezTo>
                <a:cubicBezTo>
                  <a:pt x="15" y="5"/>
                  <a:pt x="15" y="5"/>
                  <a:pt x="15" y="5"/>
                </a:cubicBezTo>
                <a:cubicBezTo>
                  <a:pt x="15" y="6"/>
                  <a:pt x="15" y="6"/>
                  <a:pt x="15" y="6"/>
                </a:cubicBezTo>
                <a:cubicBezTo>
                  <a:pt x="15" y="6"/>
                  <a:pt x="15" y="6"/>
                  <a:pt x="15"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8"/>
                  <a:pt x="16" y="8"/>
                  <a:pt x="16" y="8"/>
                </a:cubicBezTo>
                <a:cubicBezTo>
                  <a:pt x="17" y="8"/>
                  <a:pt x="17" y="8"/>
                  <a:pt x="17" y="8"/>
                </a:cubicBezTo>
                <a:cubicBezTo>
                  <a:pt x="16" y="8"/>
                  <a:pt x="16" y="8"/>
                  <a:pt x="16" y="8"/>
                </a:cubicBezTo>
                <a:cubicBezTo>
                  <a:pt x="15" y="8"/>
                  <a:pt x="15" y="8"/>
                  <a:pt x="15" y="8"/>
                </a:cubicBezTo>
                <a:cubicBezTo>
                  <a:pt x="15" y="8"/>
                  <a:pt x="15" y="8"/>
                  <a:pt x="15" y="8"/>
                </a:cubicBezTo>
                <a:cubicBezTo>
                  <a:pt x="14" y="8"/>
                  <a:pt x="14" y="8"/>
                  <a:pt x="14" y="8"/>
                </a:cubicBezTo>
                <a:cubicBezTo>
                  <a:pt x="14" y="8"/>
                  <a:pt x="14" y="8"/>
                  <a:pt x="14" y="8"/>
                </a:cubicBezTo>
                <a:cubicBezTo>
                  <a:pt x="14" y="9"/>
                  <a:pt x="14" y="9"/>
                  <a:pt x="14" y="9"/>
                </a:cubicBezTo>
                <a:cubicBezTo>
                  <a:pt x="14" y="9"/>
                  <a:pt x="14" y="9"/>
                  <a:pt x="14" y="9"/>
                </a:cubicBezTo>
                <a:cubicBezTo>
                  <a:pt x="14" y="10"/>
                  <a:pt x="14" y="10"/>
                  <a:pt x="14" y="10"/>
                </a:cubicBezTo>
                <a:cubicBezTo>
                  <a:pt x="14" y="11"/>
                  <a:pt x="14" y="11"/>
                  <a:pt x="14" y="11"/>
                </a:cubicBezTo>
                <a:cubicBezTo>
                  <a:pt x="14" y="12"/>
                  <a:pt x="14" y="12"/>
                  <a:pt x="14" y="12"/>
                </a:cubicBezTo>
                <a:cubicBezTo>
                  <a:pt x="14" y="10"/>
                  <a:pt x="14" y="10"/>
                  <a:pt x="14"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2"/>
                  <a:pt x="12" y="12"/>
                  <a:pt x="12" y="12"/>
                </a:cubicBezTo>
                <a:cubicBezTo>
                  <a:pt x="12" y="11"/>
                  <a:pt x="12" y="11"/>
                  <a:pt x="12" y="11"/>
                </a:cubicBezTo>
                <a:cubicBezTo>
                  <a:pt x="12" y="11"/>
                  <a:pt x="12" y="11"/>
                  <a:pt x="12" y="11"/>
                </a:cubicBezTo>
                <a:cubicBezTo>
                  <a:pt x="12" y="10"/>
                  <a:pt x="12" y="10"/>
                  <a:pt x="12" y="10"/>
                </a:cubicBezTo>
                <a:cubicBezTo>
                  <a:pt x="12" y="10"/>
                  <a:pt x="12" y="10"/>
                  <a:pt x="12" y="10"/>
                </a:cubicBezTo>
                <a:cubicBezTo>
                  <a:pt x="11" y="9"/>
                  <a:pt x="11" y="9"/>
                  <a:pt x="11" y="9"/>
                </a:cubicBezTo>
                <a:cubicBezTo>
                  <a:pt x="11" y="9"/>
                  <a:pt x="11" y="9"/>
                  <a:pt x="11" y="9"/>
                </a:cubicBezTo>
                <a:cubicBezTo>
                  <a:pt x="10" y="9"/>
                  <a:pt x="10" y="9"/>
                  <a:pt x="10" y="9"/>
                </a:cubicBezTo>
                <a:cubicBezTo>
                  <a:pt x="10" y="9"/>
                  <a:pt x="10" y="9"/>
                  <a:pt x="10" y="9"/>
                </a:cubicBezTo>
                <a:cubicBezTo>
                  <a:pt x="9" y="9"/>
                  <a:pt x="9" y="9"/>
                  <a:pt x="9" y="9"/>
                </a:cubicBezTo>
                <a:cubicBezTo>
                  <a:pt x="8" y="9"/>
                  <a:pt x="8" y="10"/>
                  <a:pt x="8" y="10"/>
                </a:cubicBezTo>
                <a:cubicBezTo>
                  <a:pt x="7" y="10"/>
                  <a:pt x="7" y="10"/>
                  <a:pt x="7" y="10"/>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7" y="13"/>
                  <a:pt x="7" y="13"/>
                  <a:pt x="7" y="13"/>
                </a:cubicBezTo>
                <a:cubicBezTo>
                  <a:pt x="8" y="13"/>
                  <a:pt x="8" y="13"/>
                  <a:pt x="8" y="13"/>
                </a:cubicBezTo>
                <a:cubicBezTo>
                  <a:pt x="8" y="13"/>
                  <a:pt x="8" y="13"/>
                  <a:pt x="8" y="13"/>
                </a:cubicBezTo>
                <a:cubicBezTo>
                  <a:pt x="8" y="14"/>
                  <a:pt x="8" y="14"/>
                  <a:pt x="8" y="14"/>
                </a:cubicBezTo>
                <a:cubicBezTo>
                  <a:pt x="8" y="14"/>
                  <a:pt x="8" y="14"/>
                  <a:pt x="8" y="14"/>
                </a:cubicBezTo>
                <a:cubicBezTo>
                  <a:pt x="8" y="15"/>
                  <a:pt x="8" y="15"/>
                  <a:pt x="8" y="15"/>
                </a:cubicBezTo>
                <a:cubicBezTo>
                  <a:pt x="8" y="15"/>
                  <a:pt x="8" y="15"/>
                  <a:pt x="8"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6" y="17"/>
                  <a:pt x="6" y="17"/>
                  <a:pt x="6" y="17"/>
                </a:cubicBezTo>
                <a:cubicBezTo>
                  <a:pt x="6" y="17"/>
                  <a:pt x="6" y="17"/>
                  <a:pt x="6"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6" y="19"/>
                  <a:pt x="6" y="19"/>
                  <a:pt x="6" y="19"/>
                </a:cubicBezTo>
                <a:cubicBezTo>
                  <a:pt x="6" y="19"/>
                  <a:pt x="6" y="19"/>
                  <a:pt x="6" y="19"/>
                </a:cubicBezTo>
                <a:cubicBezTo>
                  <a:pt x="7" y="19"/>
                  <a:pt x="6" y="19"/>
                  <a:pt x="6" y="19"/>
                </a:cubicBezTo>
                <a:cubicBezTo>
                  <a:pt x="6" y="19"/>
                  <a:pt x="7" y="19"/>
                  <a:pt x="7" y="19"/>
                </a:cubicBezTo>
                <a:cubicBezTo>
                  <a:pt x="7" y="19"/>
                  <a:pt x="7" y="19"/>
                  <a:pt x="7" y="19"/>
                </a:cubicBezTo>
                <a:cubicBezTo>
                  <a:pt x="7" y="20"/>
                  <a:pt x="7" y="20"/>
                  <a:pt x="7" y="20"/>
                </a:cubicBezTo>
                <a:cubicBezTo>
                  <a:pt x="7" y="20"/>
                  <a:pt x="7" y="20"/>
                  <a:pt x="7" y="20"/>
                </a:cubicBezTo>
                <a:cubicBezTo>
                  <a:pt x="6" y="20"/>
                  <a:pt x="6" y="20"/>
                  <a:pt x="6" y="20"/>
                </a:cubicBezTo>
                <a:cubicBezTo>
                  <a:pt x="6" y="20"/>
                  <a:pt x="6" y="20"/>
                  <a:pt x="6" y="20"/>
                </a:cubicBezTo>
                <a:cubicBezTo>
                  <a:pt x="6" y="21"/>
                  <a:pt x="6" y="21"/>
                  <a:pt x="6"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3"/>
                </a:cubicBezTo>
                <a:cubicBezTo>
                  <a:pt x="5"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2" y="23"/>
                  <a:pt x="2" y="23"/>
                  <a:pt x="2"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2" y="24"/>
                  <a:pt x="2" y="24"/>
                  <a:pt x="2" y="24"/>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1" y="28"/>
                </a:cubicBezTo>
                <a:cubicBezTo>
                  <a:pt x="1" y="28"/>
                  <a:pt x="2" y="28"/>
                  <a:pt x="2" y="28"/>
                </a:cubicBezTo>
                <a:cubicBezTo>
                  <a:pt x="2" y="28"/>
                  <a:pt x="2" y="28"/>
                  <a:pt x="2" y="28"/>
                </a:cubicBezTo>
                <a:cubicBezTo>
                  <a:pt x="1" y="28"/>
                  <a:pt x="1" y="28"/>
                  <a:pt x="1" y="28"/>
                </a:cubicBezTo>
                <a:cubicBezTo>
                  <a:pt x="1" y="28"/>
                  <a:pt x="1" y="28"/>
                  <a:pt x="1" y="28"/>
                </a:cubicBezTo>
                <a:cubicBezTo>
                  <a:pt x="1" y="29"/>
                  <a:pt x="1" y="29"/>
                  <a:pt x="1" y="29"/>
                </a:cubicBezTo>
                <a:cubicBezTo>
                  <a:pt x="0" y="29"/>
                  <a:pt x="0" y="29"/>
                  <a:pt x="0"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1" y="35"/>
                  <a:pt x="1" y="35"/>
                  <a:pt x="1" y="35"/>
                </a:cubicBezTo>
                <a:cubicBezTo>
                  <a:pt x="1" y="35"/>
                  <a:pt x="1" y="35"/>
                  <a:pt x="1" y="35"/>
                </a:cubicBezTo>
                <a:cubicBezTo>
                  <a:pt x="1" y="36"/>
                  <a:pt x="1" y="36"/>
                  <a:pt x="1" y="36"/>
                </a:cubicBezTo>
                <a:cubicBezTo>
                  <a:pt x="1" y="36"/>
                  <a:pt x="1" y="36"/>
                  <a:pt x="1" y="36"/>
                </a:cubicBezTo>
                <a:cubicBezTo>
                  <a:pt x="1" y="37"/>
                  <a:pt x="1" y="37"/>
                  <a:pt x="1" y="37"/>
                </a:cubicBezTo>
                <a:cubicBezTo>
                  <a:pt x="2" y="37"/>
                  <a:pt x="2" y="37"/>
                  <a:pt x="2" y="37"/>
                </a:cubicBezTo>
                <a:cubicBezTo>
                  <a:pt x="2" y="37"/>
                  <a:pt x="2" y="37"/>
                  <a:pt x="2" y="37"/>
                </a:cubicBezTo>
                <a:cubicBezTo>
                  <a:pt x="3" y="38"/>
                  <a:pt x="3" y="38"/>
                  <a:pt x="3" y="38"/>
                </a:cubicBezTo>
                <a:cubicBezTo>
                  <a:pt x="3" y="38"/>
                  <a:pt x="3" y="38"/>
                  <a:pt x="3" y="38"/>
                </a:cubicBezTo>
                <a:cubicBezTo>
                  <a:pt x="3" y="39"/>
                  <a:pt x="3" y="39"/>
                  <a:pt x="3" y="39"/>
                </a:cubicBezTo>
                <a:cubicBezTo>
                  <a:pt x="2" y="39"/>
                  <a:pt x="2" y="39"/>
                  <a:pt x="2" y="39"/>
                </a:cubicBezTo>
                <a:cubicBezTo>
                  <a:pt x="2" y="39"/>
                  <a:pt x="2" y="39"/>
                  <a:pt x="2" y="39"/>
                </a:cubicBezTo>
                <a:cubicBezTo>
                  <a:pt x="2" y="40"/>
                  <a:pt x="2" y="40"/>
                  <a:pt x="2" y="40"/>
                </a:cubicBezTo>
                <a:cubicBezTo>
                  <a:pt x="2" y="40"/>
                  <a:pt x="2" y="40"/>
                  <a:pt x="2" y="40"/>
                </a:cubicBezTo>
                <a:cubicBezTo>
                  <a:pt x="3" y="41"/>
                  <a:pt x="3" y="41"/>
                  <a:pt x="3" y="41"/>
                </a:cubicBezTo>
                <a:cubicBezTo>
                  <a:pt x="3" y="41"/>
                  <a:pt x="3" y="41"/>
                  <a:pt x="3" y="41"/>
                </a:cubicBezTo>
                <a:cubicBezTo>
                  <a:pt x="3" y="41"/>
                  <a:pt x="3" y="42"/>
                  <a:pt x="3" y="42"/>
                </a:cubicBezTo>
                <a:cubicBezTo>
                  <a:pt x="3" y="42"/>
                  <a:pt x="3" y="42"/>
                  <a:pt x="3" y="42"/>
                </a:cubicBezTo>
                <a:cubicBezTo>
                  <a:pt x="3" y="42"/>
                  <a:pt x="3" y="42"/>
                  <a:pt x="3" y="42"/>
                </a:cubicBezTo>
                <a:cubicBezTo>
                  <a:pt x="3" y="42"/>
                  <a:pt x="4" y="42"/>
                  <a:pt x="4" y="43"/>
                </a:cubicBezTo>
                <a:cubicBezTo>
                  <a:pt x="4" y="43"/>
                  <a:pt x="4" y="43"/>
                  <a:pt x="4" y="43"/>
                </a:cubicBezTo>
                <a:cubicBezTo>
                  <a:pt x="4" y="43"/>
                  <a:pt x="4" y="43"/>
                  <a:pt x="4" y="43"/>
                </a:cubicBezTo>
                <a:cubicBezTo>
                  <a:pt x="5" y="43"/>
                  <a:pt x="5" y="43"/>
                  <a:pt x="5" y="43"/>
                </a:cubicBezTo>
                <a:cubicBezTo>
                  <a:pt x="5" y="43"/>
                  <a:pt x="6" y="43"/>
                  <a:pt x="6" y="43"/>
                </a:cubicBezTo>
                <a:cubicBezTo>
                  <a:pt x="6" y="43"/>
                  <a:pt x="7" y="43"/>
                  <a:pt x="7" y="43"/>
                </a:cubicBezTo>
                <a:cubicBezTo>
                  <a:pt x="7" y="43"/>
                  <a:pt x="7" y="43"/>
                  <a:pt x="7" y="43"/>
                </a:cubicBezTo>
                <a:cubicBezTo>
                  <a:pt x="8" y="43"/>
                  <a:pt x="8" y="43"/>
                  <a:pt x="8" y="43"/>
                </a:cubicBezTo>
                <a:cubicBezTo>
                  <a:pt x="8" y="43"/>
                  <a:pt x="8" y="43"/>
                  <a:pt x="8" y="43"/>
                </a:cubicBezTo>
                <a:cubicBezTo>
                  <a:pt x="8" y="44"/>
                  <a:pt x="8" y="44"/>
                  <a:pt x="8" y="44"/>
                </a:cubicBezTo>
                <a:cubicBezTo>
                  <a:pt x="9" y="44"/>
                  <a:pt x="9" y="44"/>
                  <a:pt x="9" y="44"/>
                </a:cubicBezTo>
                <a:cubicBezTo>
                  <a:pt x="10" y="44"/>
                  <a:pt x="10" y="44"/>
                  <a:pt x="10" y="44"/>
                </a:cubicBezTo>
                <a:cubicBezTo>
                  <a:pt x="10" y="44"/>
                  <a:pt x="10" y="44"/>
                  <a:pt x="10" y="44"/>
                </a:cubicBezTo>
                <a:cubicBezTo>
                  <a:pt x="11" y="44"/>
                  <a:pt x="11" y="44"/>
                  <a:pt x="11" y="44"/>
                </a:cubicBezTo>
                <a:cubicBezTo>
                  <a:pt x="11" y="44"/>
                  <a:pt x="11" y="44"/>
                  <a:pt x="11" y="44"/>
                </a:cubicBezTo>
                <a:cubicBezTo>
                  <a:pt x="12" y="44"/>
                  <a:pt x="12" y="44"/>
                  <a:pt x="12" y="44"/>
                </a:cubicBezTo>
                <a:cubicBezTo>
                  <a:pt x="12" y="45"/>
                  <a:pt x="12" y="45"/>
                  <a:pt x="12" y="45"/>
                </a:cubicBezTo>
                <a:cubicBezTo>
                  <a:pt x="12" y="45"/>
                  <a:pt x="12" y="45"/>
                  <a:pt x="12" y="45"/>
                </a:cubicBezTo>
                <a:cubicBezTo>
                  <a:pt x="11" y="45"/>
                  <a:pt x="11" y="45"/>
                  <a:pt x="11" y="45"/>
                </a:cubicBezTo>
                <a:cubicBezTo>
                  <a:pt x="11" y="46"/>
                  <a:pt x="11" y="46"/>
                  <a:pt x="11" y="46"/>
                </a:cubicBezTo>
                <a:cubicBezTo>
                  <a:pt x="11" y="46"/>
                  <a:pt x="11" y="46"/>
                  <a:pt x="11" y="46"/>
                </a:cubicBezTo>
                <a:cubicBezTo>
                  <a:pt x="11" y="46"/>
                  <a:pt x="11" y="46"/>
                  <a:pt x="11" y="46"/>
                </a:cubicBezTo>
                <a:cubicBezTo>
                  <a:pt x="10" y="46"/>
                  <a:pt x="10" y="46"/>
                  <a:pt x="10" y="46"/>
                </a:cubicBezTo>
                <a:cubicBezTo>
                  <a:pt x="10" y="46"/>
                  <a:pt x="10" y="47"/>
                  <a:pt x="10" y="47"/>
                </a:cubicBezTo>
                <a:cubicBezTo>
                  <a:pt x="10" y="47"/>
                  <a:pt x="10" y="47"/>
                  <a:pt x="10" y="47"/>
                </a:cubicBezTo>
                <a:cubicBezTo>
                  <a:pt x="9" y="47"/>
                  <a:pt x="9" y="47"/>
                  <a:pt x="9" y="47"/>
                </a:cubicBezTo>
                <a:cubicBezTo>
                  <a:pt x="9" y="48"/>
                  <a:pt x="9" y="48"/>
                  <a:pt x="9" y="48"/>
                </a:cubicBezTo>
                <a:cubicBezTo>
                  <a:pt x="9" y="48"/>
                  <a:pt x="9" y="48"/>
                  <a:pt x="9" y="48"/>
                </a:cubicBezTo>
                <a:cubicBezTo>
                  <a:pt x="9" y="49"/>
                  <a:pt x="9" y="49"/>
                  <a:pt x="9" y="49"/>
                </a:cubicBezTo>
                <a:cubicBezTo>
                  <a:pt x="9" y="49"/>
                  <a:pt x="9" y="49"/>
                  <a:pt x="9" y="49"/>
                </a:cubicBezTo>
                <a:cubicBezTo>
                  <a:pt x="9" y="50"/>
                  <a:pt x="9" y="50"/>
                  <a:pt x="9" y="50"/>
                </a:cubicBezTo>
                <a:cubicBezTo>
                  <a:pt x="9" y="50"/>
                  <a:pt x="9" y="50"/>
                  <a:pt x="9" y="50"/>
                </a:cubicBezTo>
                <a:cubicBezTo>
                  <a:pt x="9" y="50"/>
                  <a:pt x="8" y="51"/>
                  <a:pt x="8" y="51"/>
                </a:cubicBezTo>
                <a:cubicBezTo>
                  <a:pt x="8" y="51"/>
                  <a:pt x="8" y="51"/>
                  <a:pt x="8" y="51"/>
                </a:cubicBezTo>
                <a:cubicBezTo>
                  <a:pt x="8" y="52"/>
                  <a:pt x="8" y="52"/>
                  <a:pt x="8" y="52"/>
                </a:cubicBezTo>
                <a:cubicBezTo>
                  <a:pt x="8" y="53"/>
                  <a:pt x="8" y="53"/>
                  <a:pt x="8" y="53"/>
                </a:cubicBezTo>
                <a:cubicBezTo>
                  <a:pt x="8" y="53"/>
                  <a:pt x="8" y="53"/>
                  <a:pt x="8" y="53"/>
                </a:cubicBezTo>
                <a:cubicBezTo>
                  <a:pt x="8" y="54"/>
                  <a:pt x="8" y="54"/>
                  <a:pt x="8" y="54"/>
                </a:cubicBezTo>
                <a:cubicBezTo>
                  <a:pt x="8" y="54"/>
                  <a:pt x="8" y="54"/>
                  <a:pt x="8" y="54"/>
                </a:cubicBezTo>
                <a:cubicBezTo>
                  <a:pt x="8" y="55"/>
                  <a:pt x="8" y="55"/>
                  <a:pt x="8" y="55"/>
                </a:cubicBezTo>
                <a:cubicBezTo>
                  <a:pt x="9" y="55"/>
                  <a:pt x="9" y="55"/>
                  <a:pt x="9" y="55"/>
                </a:cubicBezTo>
                <a:cubicBezTo>
                  <a:pt x="9" y="55"/>
                  <a:pt x="9" y="55"/>
                  <a:pt x="9" y="55"/>
                </a:cubicBezTo>
                <a:cubicBezTo>
                  <a:pt x="10" y="55"/>
                  <a:pt x="10" y="55"/>
                  <a:pt x="10" y="55"/>
                </a:cubicBezTo>
                <a:cubicBezTo>
                  <a:pt x="10" y="55"/>
                  <a:pt x="10" y="55"/>
                  <a:pt x="10" y="55"/>
                </a:cubicBezTo>
                <a:cubicBezTo>
                  <a:pt x="10" y="55"/>
                  <a:pt x="10" y="55"/>
                  <a:pt x="10" y="55"/>
                </a:cubicBezTo>
                <a:cubicBezTo>
                  <a:pt x="11" y="55"/>
                  <a:pt x="11" y="55"/>
                  <a:pt x="11" y="55"/>
                </a:cubicBezTo>
                <a:cubicBezTo>
                  <a:pt x="11" y="55"/>
                  <a:pt x="11" y="55"/>
                  <a:pt x="11" y="55"/>
                </a:cubicBezTo>
                <a:cubicBezTo>
                  <a:pt x="12" y="55"/>
                  <a:pt x="12" y="55"/>
                  <a:pt x="12" y="55"/>
                </a:cubicBezTo>
                <a:cubicBezTo>
                  <a:pt x="13" y="55"/>
                  <a:pt x="13" y="55"/>
                  <a:pt x="13" y="55"/>
                </a:cubicBezTo>
                <a:cubicBezTo>
                  <a:pt x="13" y="55"/>
                  <a:pt x="13" y="55"/>
                  <a:pt x="13" y="55"/>
                </a:cubicBezTo>
                <a:cubicBezTo>
                  <a:pt x="13" y="55"/>
                  <a:pt x="13" y="55"/>
                  <a:pt x="13" y="55"/>
                </a:cubicBezTo>
                <a:cubicBezTo>
                  <a:pt x="14" y="55"/>
                  <a:pt x="14" y="55"/>
                  <a:pt x="14" y="55"/>
                </a:cubicBezTo>
                <a:cubicBezTo>
                  <a:pt x="14" y="55"/>
                  <a:pt x="14" y="55"/>
                  <a:pt x="14" y="54"/>
                </a:cubicBezTo>
                <a:cubicBezTo>
                  <a:pt x="14" y="54"/>
                  <a:pt x="13" y="54"/>
                  <a:pt x="13" y="54"/>
                </a:cubicBezTo>
                <a:cubicBezTo>
                  <a:pt x="13" y="54"/>
                  <a:pt x="13" y="54"/>
                  <a:pt x="13" y="54"/>
                </a:cubicBezTo>
                <a:cubicBezTo>
                  <a:pt x="13" y="54"/>
                  <a:pt x="13" y="54"/>
                  <a:pt x="13" y="54"/>
                </a:cubicBezTo>
                <a:cubicBezTo>
                  <a:pt x="14" y="53"/>
                  <a:pt x="14" y="53"/>
                  <a:pt x="14" y="53"/>
                </a:cubicBezTo>
                <a:cubicBezTo>
                  <a:pt x="14" y="53"/>
                  <a:pt x="14" y="53"/>
                  <a:pt x="14" y="53"/>
                </a:cubicBezTo>
                <a:cubicBezTo>
                  <a:pt x="14" y="53"/>
                  <a:pt x="14" y="53"/>
                  <a:pt x="14" y="53"/>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7" y="53"/>
                  <a:pt x="17" y="53"/>
                  <a:pt x="17" y="53"/>
                </a:cubicBezTo>
                <a:cubicBezTo>
                  <a:pt x="17" y="53"/>
                  <a:pt x="17" y="53"/>
                  <a:pt x="17" y="53"/>
                </a:cubicBezTo>
                <a:cubicBezTo>
                  <a:pt x="17" y="54"/>
                  <a:pt x="17" y="54"/>
                  <a:pt x="17" y="54"/>
                </a:cubicBezTo>
                <a:cubicBezTo>
                  <a:pt x="18" y="54"/>
                  <a:pt x="18" y="54"/>
                  <a:pt x="18" y="54"/>
                </a:cubicBezTo>
                <a:cubicBezTo>
                  <a:pt x="18" y="55"/>
                  <a:pt x="18" y="55"/>
                  <a:pt x="18" y="55"/>
                </a:cubicBezTo>
                <a:cubicBezTo>
                  <a:pt x="18" y="55"/>
                  <a:pt x="18" y="55"/>
                  <a:pt x="18" y="55"/>
                </a:cubicBezTo>
                <a:cubicBezTo>
                  <a:pt x="19" y="55"/>
                  <a:pt x="19" y="55"/>
                  <a:pt x="19" y="55"/>
                </a:cubicBezTo>
                <a:cubicBezTo>
                  <a:pt x="19" y="55"/>
                  <a:pt x="19" y="55"/>
                  <a:pt x="19" y="55"/>
                </a:cubicBezTo>
                <a:cubicBezTo>
                  <a:pt x="20" y="55"/>
                  <a:pt x="20" y="55"/>
                  <a:pt x="20" y="55"/>
                </a:cubicBezTo>
                <a:cubicBezTo>
                  <a:pt x="20" y="55"/>
                  <a:pt x="20" y="55"/>
                  <a:pt x="20" y="55"/>
                </a:cubicBezTo>
                <a:cubicBezTo>
                  <a:pt x="21" y="55"/>
                  <a:pt x="21" y="55"/>
                  <a:pt x="21" y="55"/>
                </a:cubicBezTo>
                <a:cubicBezTo>
                  <a:pt x="21" y="55"/>
                  <a:pt x="21" y="55"/>
                  <a:pt x="21" y="55"/>
                </a:cubicBezTo>
                <a:cubicBezTo>
                  <a:pt x="22" y="55"/>
                  <a:pt x="22" y="55"/>
                  <a:pt x="22" y="55"/>
                </a:cubicBezTo>
                <a:cubicBezTo>
                  <a:pt x="22" y="56"/>
                  <a:pt x="22" y="56"/>
                  <a:pt x="22" y="56"/>
                </a:cubicBezTo>
                <a:cubicBezTo>
                  <a:pt x="22" y="56"/>
                  <a:pt x="22" y="56"/>
                  <a:pt x="22" y="56"/>
                </a:cubicBezTo>
                <a:cubicBezTo>
                  <a:pt x="22" y="56"/>
                  <a:pt x="22" y="56"/>
                  <a:pt x="22" y="56"/>
                </a:cubicBezTo>
                <a:cubicBezTo>
                  <a:pt x="23" y="56"/>
                  <a:pt x="23" y="56"/>
                  <a:pt x="23" y="56"/>
                </a:cubicBezTo>
                <a:cubicBezTo>
                  <a:pt x="23" y="57"/>
                  <a:pt x="23" y="57"/>
                  <a:pt x="23" y="57"/>
                </a:cubicBezTo>
                <a:cubicBezTo>
                  <a:pt x="23" y="57"/>
                  <a:pt x="23" y="57"/>
                  <a:pt x="23" y="57"/>
                </a:cubicBezTo>
                <a:cubicBezTo>
                  <a:pt x="23" y="57"/>
                  <a:pt x="24" y="57"/>
                  <a:pt x="24" y="56"/>
                </a:cubicBezTo>
                <a:cubicBezTo>
                  <a:pt x="24" y="56"/>
                  <a:pt x="24" y="56"/>
                  <a:pt x="24" y="56"/>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5" y="55"/>
                </a:cubicBezTo>
                <a:cubicBezTo>
                  <a:pt x="25" y="55"/>
                  <a:pt x="25" y="55"/>
                  <a:pt x="25" y="55"/>
                </a:cubicBezTo>
                <a:cubicBezTo>
                  <a:pt x="26" y="55"/>
                  <a:pt x="26" y="55"/>
                  <a:pt x="26" y="55"/>
                </a:cubicBezTo>
                <a:cubicBezTo>
                  <a:pt x="26" y="55"/>
                  <a:pt x="26" y="55"/>
                  <a:pt x="26" y="55"/>
                </a:cubicBezTo>
                <a:cubicBezTo>
                  <a:pt x="27" y="55"/>
                  <a:pt x="27" y="55"/>
                  <a:pt x="27" y="55"/>
                </a:cubicBezTo>
                <a:cubicBezTo>
                  <a:pt x="27" y="56"/>
                  <a:pt x="27" y="56"/>
                  <a:pt x="27" y="56"/>
                </a:cubicBezTo>
                <a:cubicBezTo>
                  <a:pt x="27" y="56"/>
                  <a:pt x="27" y="56"/>
                  <a:pt x="27" y="56"/>
                </a:cubicBezTo>
                <a:cubicBezTo>
                  <a:pt x="28" y="56"/>
                  <a:pt x="28" y="56"/>
                  <a:pt x="28" y="56"/>
                </a:cubicBezTo>
                <a:cubicBezTo>
                  <a:pt x="28" y="56"/>
                  <a:pt x="28" y="56"/>
                  <a:pt x="28" y="56"/>
                </a:cubicBezTo>
                <a:cubicBezTo>
                  <a:pt x="28" y="56"/>
                  <a:pt x="29" y="56"/>
                  <a:pt x="29" y="56"/>
                </a:cubicBezTo>
                <a:cubicBezTo>
                  <a:pt x="30" y="55"/>
                  <a:pt x="30" y="55"/>
                  <a:pt x="30" y="55"/>
                </a:cubicBezTo>
                <a:cubicBezTo>
                  <a:pt x="30" y="55"/>
                  <a:pt x="30" y="55"/>
                  <a:pt x="30" y="55"/>
                </a:cubicBezTo>
                <a:cubicBezTo>
                  <a:pt x="30" y="55"/>
                  <a:pt x="30" y="55"/>
                  <a:pt x="30" y="55"/>
                </a:cubicBezTo>
                <a:cubicBezTo>
                  <a:pt x="31" y="55"/>
                  <a:pt x="31" y="55"/>
                  <a:pt x="31" y="55"/>
                </a:cubicBezTo>
                <a:cubicBezTo>
                  <a:pt x="31" y="55"/>
                  <a:pt x="31" y="55"/>
                  <a:pt x="31" y="55"/>
                </a:cubicBezTo>
                <a:cubicBezTo>
                  <a:pt x="31" y="54"/>
                  <a:pt x="31" y="54"/>
                  <a:pt x="31" y="54"/>
                </a:cubicBezTo>
                <a:cubicBezTo>
                  <a:pt x="32" y="54"/>
                  <a:pt x="32" y="54"/>
                  <a:pt x="32" y="54"/>
                </a:cubicBezTo>
                <a:cubicBezTo>
                  <a:pt x="33" y="54"/>
                  <a:pt x="33" y="54"/>
                  <a:pt x="33" y="54"/>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5" y="54"/>
                  <a:pt x="35" y="54"/>
                  <a:pt x="35" y="54"/>
                </a:cubicBezTo>
                <a:cubicBezTo>
                  <a:pt x="35" y="54"/>
                  <a:pt x="35" y="54"/>
                  <a:pt x="35" y="54"/>
                </a:cubicBezTo>
                <a:cubicBezTo>
                  <a:pt x="35" y="54"/>
                  <a:pt x="35" y="54"/>
                  <a:pt x="35" y="54"/>
                </a:cubicBezTo>
                <a:cubicBezTo>
                  <a:pt x="36" y="54"/>
                  <a:pt x="36" y="54"/>
                  <a:pt x="36" y="54"/>
                </a:cubicBezTo>
                <a:cubicBezTo>
                  <a:pt x="36" y="54"/>
                  <a:pt x="36" y="54"/>
                  <a:pt x="36" y="54"/>
                </a:cubicBezTo>
                <a:cubicBezTo>
                  <a:pt x="37" y="54"/>
                  <a:pt x="37" y="54"/>
                  <a:pt x="37" y="54"/>
                </a:cubicBezTo>
                <a:cubicBezTo>
                  <a:pt x="38" y="54"/>
                  <a:pt x="38" y="54"/>
                  <a:pt x="38" y="54"/>
                </a:cubicBezTo>
                <a:cubicBezTo>
                  <a:pt x="39" y="54"/>
                  <a:pt x="39" y="54"/>
                  <a:pt x="39" y="54"/>
                </a:cubicBezTo>
                <a:cubicBezTo>
                  <a:pt x="40" y="54"/>
                  <a:pt x="40" y="54"/>
                  <a:pt x="40" y="54"/>
                </a:cubicBezTo>
                <a:cubicBezTo>
                  <a:pt x="40" y="53"/>
                  <a:pt x="40" y="53"/>
                  <a:pt x="40" y="53"/>
                </a:cubicBezTo>
                <a:cubicBezTo>
                  <a:pt x="40" y="51"/>
                  <a:pt x="40" y="51"/>
                  <a:pt x="40" y="51"/>
                </a:cubicBezTo>
                <a:cubicBezTo>
                  <a:pt x="40" y="50"/>
                  <a:pt x="40" y="50"/>
                  <a:pt x="40" y="50"/>
                </a:cubicBezTo>
                <a:cubicBezTo>
                  <a:pt x="40" y="49"/>
                  <a:pt x="40" y="49"/>
                  <a:pt x="40" y="49"/>
                </a:cubicBezTo>
                <a:cubicBezTo>
                  <a:pt x="41" y="49"/>
                  <a:pt x="41" y="49"/>
                  <a:pt x="41" y="49"/>
                </a:cubicBezTo>
                <a:cubicBezTo>
                  <a:pt x="42" y="48"/>
                  <a:pt x="42" y="48"/>
                  <a:pt x="42" y="48"/>
                </a:cubicBezTo>
                <a:cubicBezTo>
                  <a:pt x="43" y="47"/>
                  <a:pt x="43" y="47"/>
                  <a:pt x="43" y="47"/>
                </a:cubicBezTo>
                <a:cubicBezTo>
                  <a:pt x="44" y="46"/>
                  <a:pt x="44" y="46"/>
                  <a:pt x="44" y="46"/>
                </a:cubicBezTo>
                <a:cubicBezTo>
                  <a:pt x="46" y="46"/>
                  <a:pt x="46" y="46"/>
                  <a:pt x="46" y="46"/>
                </a:cubicBezTo>
                <a:cubicBezTo>
                  <a:pt x="45" y="45"/>
                  <a:pt x="45" y="45"/>
                  <a:pt x="45" y="45"/>
                </a:cubicBezTo>
                <a:cubicBezTo>
                  <a:pt x="44" y="44"/>
                  <a:pt x="44" y="44"/>
                  <a:pt x="44" y="44"/>
                </a:cubicBezTo>
                <a:cubicBezTo>
                  <a:pt x="44" y="44"/>
                  <a:pt x="44" y="44"/>
                  <a:pt x="44" y="44"/>
                </a:cubicBezTo>
                <a:cubicBezTo>
                  <a:pt x="43" y="43"/>
                  <a:pt x="43" y="43"/>
                  <a:pt x="43" y="43"/>
                </a:cubicBezTo>
                <a:cubicBezTo>
                  <a:pt x="42" y="42"/>
                  <a:pt x="42" y="42"/>
                  <a:pt x="42" y="42"/>
                </a:cubicBezTo>
                <a:cubicBezTo>
                  <a:pt x="41" y="41"/>
                  <a:pt x="41" y="41"/>
                  <a:pt x="41" y="41"/>
                </a:cubicBezTo>
                <a:cubicBezTo>
                  <a:pt x="40" y="40"/>
                  <a:pt x="40" y="40"/>
                  <a:pt x="40" y="40"/>
                </a:cubicBezTo>
                <a:cubicBezTo>
                  <a:pt x="38" y="39"/>
                  <a:pt x="38" y="39"/>
                  <a:pt x="38" y="39"/>
                </a:cubicBezTo>
                <a:cubicBezTo>
                  <a:pt x="38" y="38"/>
                  <a:pt x="38" y="38"/>
                  <a:pt x="38" y="38"/>
                </a:cubicBezTo>
                <a:cubicBezTo>
                  <a:pt x="38" y="37"/>
                  <a:pt x="38" y="37"/>
                  <a:pt x="38" y="37"/>
                </a:cubicBezTo>
                <a:cubicBezTo>
                  <a:pt x="38" y="36"/>
                  <a:pt x="38" y="36"/>
                  <a:pt x="38" y="36"/>
                </a:cubicBezTo>
                <a:cubicBezTo>
                  <a:pt x="37" y="35"/>
                  <a:pt x="37" y="35"/>
                  <a:pt x="37" y="35"/>
                </a:cubicBezTo>
                <a:cubicBezTo>
                  <a:pt x="36" y="34"/>
                  <a:pt x="36" y="34"/>
                  <a:pt x="36" y="34"/>
                </a:cubicBezTo>
                <a:cubicBezTo>
                  <a:pt x="37" y="33"/>
                  <a:pt x="37" y="33"/>
                  <a:pt x="37" y="33"/>
                </a:cubicBezTo>
                <a:cubicBezTo>
                  <a:pt x="38" y="32"/>
                  <a:pt x="38" y="32"/>
                  <a:pt x="38" y="32"/>
                </a:cubicBezTo>
                <a:cubicBezTo>
                  <a:pt x="40" y="32"/>
                  <a:pt x="40" y="32"/>
                  <a:pt x="40" y="32"/>
                </a:cubicBezTo>
                <a:cubicBezTo>
                  <a:pt x="42" y="32"/>
                  <a:pt x="42" y="32"/>
                  <a:pt x="42" y="32"/>
                </a:cubicBezTo>
                <a:cubicBezTo>
                  <a:pt x="44" y="31"/>
                  <a:pt x="44" y="31"/>
                  <a:pt x="44" y="31"/>
                </a:cubicBezTo>
                <a:cubicBezTo>
                  <a:pt x="45" y="30"/>
                  <a:pt x="45" y="30"/>
                  <a:pt x="45" y="30"/>
                </a:cubicBezTo>
                <a:cubicBezTo>
                  <a:pt x="46" y="29"/>
                  <a:pt x="46" y="29"/>
                  <a:pt x="46" y="29"/>
                </a:cubicBezTo>
                <a:cubicBezTo>
                  <a:pt x="47" y="29"/>
                  <a:pt x="47" y="29"/>
                  <a:pt x="47" y="29"/>
                </a:cubicBezTo>
                <a:cubicBezTo>
                  <a:pt x="49" y="29"/>
                  <a:pt x="49" y="29"/>
                  <a:pt x="49" y="29"/>
                </a:cubicBezTo>
                <a:cubicBezTo>
                  <a:pt x="50" y="29"/>
                  <a:pt x="50" y="29"/>
                  <a:pt x="50" y="29"/>
                </a:cubicBezTo>
                <a:cubicBezTo>
                  <a:pt x="51" y="29"/>
                  <a:pt x="51" y="29"/>
                  <a:pt x="51" y="29"/>
                </a:cubicBezTo>
                <a:cubicBezTo>
                  <a:pt x="52" y="29"/>
                  <a:pt x="52" y="29"/>
                  <a:pt x="52" y="29"/>
                </a:cubicBezTo>
                <a:cubicBezTo>
                  <a:pt x="52" y="28"/>
                  <a:pt x="52" y="28"/>
                  <a:pt x="52" y="28"/>
                </a:cubicBezTo>
                <a:cubicBezTo>
                  <a:pt x="52" y="28"/>
                  <a:pt x="52" y="28"/>
                  <a:pt x="52" y="28"/>
                </a:cubicBezTo>
                <a:cubicBezTo>
                  <a:pt x="53" y="26"/>
                  <a:pt x="53" y="26"/>
                  <a:pt x="53" y="26"/>
                </a:cubicBezTo>
                <a:cubicBezTo>
                  <a:pt x="52" y="26"/>
                  <a:pt x="52" y="26"/>
                  <a:pt x="52" y="26"/>
                </a:cubicBezTo>
                <a:cubicBezTo>
                  <a:pt x="52" y="24"/>
                  <a:pt x="52" y="24"/>
                  <a:pt x="52" y="24"/>
                </a:cubicBezTo>
                <a:cubicBezTo>
                  <a:pt x="51" y="23"/>
                  <a:pt x="51" y="23"/>
                  <a:pt x="51" y="23"/>
                </a:cubicBezTo>
                <a:cubicBezTo>
                  <a:pt x="51" y="22"/>
                  <a:pt x="51" y="22"/>
                  <a:pt x="51" y="22"/>
                </a:cubicBezTo>
                <a:cubicBezTo>
                  <a:pt x="51" y="21"/>
                  <a:pt x="51" y="21"/>
                  <a:pt x="51" y="21"/>
                </a:cubicBezTo>
                <a:cubicBezTo>
                  <a:pt x="51" y="20"/>
                  <a:pt x="51" y="20"/>
                  <a:pt x="51" y="20"/>
                </a:cubicBezTo>
                <a:cubicBezTo>
                  <a:pt x="50" y="19"/>
                  <a:pt x="50" y="19"/>
                  <a:pt x="50" y="19"/>
                </a:cubicBezTo>
                <a:cubicBezTo>
                  <a:pt x="50" y="17"/>
                  <a:pt x="50" y="17"/>
                  <a:pt x="50" y="17"/>
                </a:cubicBezTo>
                <a:cubicBezTo>
                  <a:pt x="50" y="16"/>
                  <a:pt x="50" y="16"/>
                  <a:pt x="50" y="16"/>
                </a:cubicBezTo>
                <a:cubicBezTo>
                  <a:pt x="50" y="16"/>
                  <a:pt x="50" y="16"/>
                  <a:pt x="50" y="16"/>
                </a:cubicBezTo>
                <a:cubicBezTo>
                  <a:pt x="49" y="15"/>
                  <a:pt x="49" y="15"/>
                  <a:pt x="49" y="15"/>
                </a:cubicBezTo>
                <a:cubicBezTo>
                  <a:pt x="48" y="14"/>
                  <a:pt x="48" y="14"/>
                  <a:pt x="48" y="14"/>
                </a:cubicBezTo>
                <a:cubicBezTo>
                  <a:pt x="48" y="13"/>
                  <a:pt x="48" y="13"/>
                  <a:pt x="48" y="13"/>
                </a:cubicBezTo>
                <a:cubicBezTo>
                  <a:pt x="48" y="13"/>
                  <a:pt x="48" y="13"/>
                  <a:pt x="48" y="13"/>
                </a:cubicBezTo>
                <a:cubicBezTo>
                  <a:pt x="48" y="12"/>
                  <a:pt x="48" y="12"/>
                  <a:pt x="48" y="12"/>
                </a:cubicBezTo>
                <a:cubicBezTo>
                  <a:pt x="49" y="11"/>
                  <a:pt x="49" y="11"/>
                  <a:pt x="49" y="11"/>
                </a:cubicBezTo>
                <a:cubicBezTo>
                  <a:pt x="49" y="10"/>
                  <a:pt x="49" y="10"/>
                  <a:pt x="49" y="10"/>
                </a:cubicBezTo>
                <a:cubicBezTo>
                  <a:pt x="48" y="9"/>
                  <a:pt x="48" y="9"/>
                  <a:pt x="48" y="9"/>
                </a:cubicBezTo>
                <a:cubicBezTo>
                  <a:pt x="48" y="8"/>
                  <a:pt x="48" y="8"/>
                  <a:pt x="48" y="8"/>
                </a:cubicBezTo>
                <a:cubicBezTo>
                  <a:pt x="48" y="7"/>
                  <a:pt x="48" y="7"/>
                  <a:pt x="48" y="7"/>
                </a:cubicBezTo>
                <a:cubicBezTo>
                  <a:pt x="48" y="6"/>
                  <a:pt x="48" y="6"/>
                  <a:pt x="48" y="6"/>
                </a:cubicBezTo>
                <a:cubicBezTo>
                  <a:pt x="47" y="6"/>
                  <a:pt x="47" y="6"/>
                  <a:pt x="47" y="6"/>
                </a:cubicBezTo>
                <a:cubicBezTo>
                  <a:pt x="47" y="6"/>
                  <a:pt x="47" y="6"/>
                  <a:pt x="47" y="6"/>
                </a:cubicBezTo>
                <a:cubicBezTo>
                  <a:pt x="46" y="5"/>
                  <a:pt x="46" y="5"/>
                  <a:pt x="46" y="5"/>
                </a:cubicBezTo>
                <a:cubicBezTo>
                  <a:pt x="46" y="4"/>
                  <a:pt x="46" y="4"/>
                  <a:pt x="46" y="4"/>
                </a:cubicBezTo>
                <a:cubicBezTo>
                  <a:pt x="44" y="4"/>
                  <a:pt x="44" y="4"/>
                  <a:pt x="44" y="4"/>
                </a:cubicBezTo>
                <a:cubicBezTo>
                  <a:pt x="44" y="4"/>
                  <a:pt x="44" y="4"/>
                  <a:pt x="44" y="4"/>
                </a:cubicBezTo>
                <a:cubicBezTo>
                  <a:pt x="43" y="3"/>
                  <a:pt x="43" y="3"/>
                  <a:pt x="43" y="3"/>
                </a:cubicBezTo>
                <a:cubicBezTo>
                  <a:pt x="41" y="3"/>
                  <a:pt x="41" y="3"/>
                  <a:pt x="41" y="3"/>
                </a:cubicBezTo>
                <a:cubicBezTo>
                  <a:pt x="41" y="3"/>
                  <a:pt x="41" y="3"/>
                  <a:pt x="41" y="3"/>
                </a:cubicBezTo>
                <a:cubicBezTo>
                  <a:pt x="40" y="2"/>
                  <a:pt x="40" y="2"/>
                  <a:pt x="40" y="2"/>
                </a:cubicBezTo>
                <a:cubicBezTo>
                  <a:pt x="39" y="2"/>
                  <a:pt x="39" y="2"/>
                  <a:pt x="39" y="2"/>
                </a:cubicBezTo>
                <a:cubicBezTo>
                  <a:pt x="37" y="2"/>
                  <a:pt x="37" y="2"/>
                  <a:pt x="37" y="2"/>
                </a:cubicBezTo>
                <a:cubicBezTo>
                  <a:pt x="37" y="3"/>
                  <a:pt x="37" y="3"/>
                  <a:pt x="37" y="3"/>
                </a:cubicBezTo>
                <a:cubicBezTo>
                  <a:pt x="36" y="4"/>
                  <a:pt x="36" y="4"/>
                  <a:pt x="36" y="4"/>
                </a:cubicBezTo>
                <a:cubicBezTo>
                  <a:pt x="35" y="4"/>
                  <a:pt x="35" y="4"/>
                  <a:pt x="35" y="4"/>
                </a:cubicBezTo>
                <a:cubicBezTo>
                  <a:pt x="35" y="4"/>
                  <a:pt x="35" y="4"/>
                  <a:pt x="35" y="4"/>
                </a:cubicBezTo>
                <a:cubicBezTo>
                  <a:pt x="35" y="4"/>
                  <a:pt x="34" y="4"/>
                  <a:pt x="34" y="4"/>
                </a:cubicBezTo>
                <a:cubicBezTo>
                  <a:pt x="34" y="4"/>
                  <a:pt x="33" y="4"/>
                  <a:pt x="33" y="4"/>
                </a:cubicBezTo>
                <a:cubicBezTo>
                  <a:pt x="33" y="4"/>
                  <a:pt x="33" y="4"/>
                  <a:pt x="33" y="4"/>
                </a:cubicBezTo>
                <a:cubicBezTo>
                  <a:pt x="33" y="5"/>
                  <a:pt x="33" y="5"/>
                  <a:pt x="33" y="5"/>
                </a:cubicBezTo>
                <a:cubicBezTo>
                  <a:pt x="32" y="5"/>
                  <a:pt x="32" y="5"/>
                  <a:pt x="32" y="5"/>
                </a:cubicBezTo>
                <a:cubicBezTo>
                  <a:pt x="32" y="5"/>
                  <a:pt x="32" y="5"/>
                  <a:pt x="32" y="5"/>
                </a:cubicBezTo>
                <a:cubicBezTo>
                  <a:pt x="31" y="6"/>
                  <a:pt x="31" y="6"/>
                  <a:pt x="31" y="6"/>
                </a:cubicBezTo>
                <a:cubicBezTo>
                  <a:pt x="31" y="6"/>
                  <a:pt x="31" y="6"/>
                  <a:pt x="31" y="6"/>
                </a:cubicBezTo>
                <a:cubicBezTo>
                  <a:pt x="30" y="6"/>
                  <a:pt x="30" y="6"/>
                  <a:pt x="30" y="6"/>
                </a:cubicBezTo>
                <a:cubicBezTo>
                  <a:pt x="29" y="6"/>
                  <a:pt x="29" y="6"/>
                  <a:pt x="29" y="6"/>
                </a:cubicBezTo>
                <a:cubicBezTo>
                  <a:pt x="29" y="6"/>
                  <a:pt x="29" y="6"/>
                  <a:pt x="29" y="6"/>
                </a:cubicBezTo>
                <a:cubicBezTo>
                  <a:pt x="29" y="7"/>
                  <a:pt x="29" y="7"/>
                  <a:pt x="29"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6" y="7"/>
                  <a:pt x="26" y="7"/>
                  <a:pt x="26" y="7"/>
                </a:cubicBezTo>
                <a:cubicBezTo>
                  <a:pt x="26" y="8"/>
                  <a:pt x="26" y="8"/>
                  <a:pt x="26" y="8"/>
                </a:cubicBezTo>
                <a:cubicBezTo>
                  <a:pt x="25" y="7"/>
                  <a:pt x="25" y="7"/>
                  <a:pt x="25" y="7"/>
                </a:cubicBezTo>
                <a:cubicBezTo>
                  <a:pt x="25" y="7"/>
                  <a:pt x="25" y="7"/>
                  <a:pt x="25" y="7"/>
                </a:cubicBezTo>
                <a:cubicBezTo>
                  <a:pt x="26" y="6"/>
                  <a:pt x="26" y="6"/>
                  <a:pt x="26" y="6"/>
                </a:cubicBezTo>
                <a:cubicBezTo>
                  <a:pt x="26" y="6"/>
                  <a:pt x="26" y="6"/>
                  <a:pt x="26" y="6"/>
                </a:cubicBezTo>
                <a:cubicBezTo>
                  <a:pt x="26" y="5"/>
                  <a:pt x="26" y="5"/>
                  <a:pt x="26" y="5"/>
                </a:cubicBezTo>
                <a:cubicBezTo>
                  <a:pt x="26" y="5"/>
                  <a:pt x="26" y="5"/>
                  <a:pt x="26" y="5"/>
                </a:cubicBezTo>
                <a:cubicBezTo>
                  <a:pt x="26" y="4"/>
                  <a:pt x="26" y="4"/>
                  <a:pt x="26" y="4"/>
                </a:cubicBezTo>
                <a:cubicBezTo>
                  <a:pt x="25" y="5"/>
                  <a:pt x="25" y="5"/>
                  <a:pt x="25" y="5"/>
                </a:cubicBezTo>
                <a:cubicBezTo>
                  <a:pt x="25" y="5"/>
                  <a:pt x="25" y="5"/>
                  <a:pt x="25" y="5"/>
                </a:cubicBezTo>
                <a:cubicBezTo>
                  <a:pt x="25" y="5"/>
                  <a:pt x="25" y="5"/>
                  <a:pt x="25" y="5"/>
                </a:cubicBezTo>
                <a:cubicBezTo>
                  <a:pt x="24" y="4"/>
                  <a:pt x="24" y="4"/>
                  <a:pt x="24"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3"/>
                  <a:pt x="21" y="3"/>
                  <a:pt x="21" y="3"/>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17" y="1"/>
                  <a:pt x="17" y="1"/>
                  <a:pt x="17" y="1"/>
                </a:cubicBezTo>
                <a:cubicBezTo>
                  <a:pt x="17" y="0"/>
                  <a:pt x="17" y="0"/>
                  <a:pt x="17" y="0"/>
                </a:cubicBezTo>
                <a:cubicBezTo>
                  <a:pt x="16" y="0"/>
                  <a:pt x="16" y="0"/>
                  <a:pt x="16" y="0"/>
                </a:cubicBezTo>
                <a:cubicBezTo>
                  <a:pt x="15" y="0"/>
                  <a:pt x="15" y="0"/>
                  <a:pt x="15" y="0"/>
                </a:cubicBezTo>
                <a:cubicBezTo>
                  <a:pt x="15" y="1"/>
                  <a:pt x="15" y="1"/>
                  <a:pt x="15" y="1"/>
                </a:cubicBezTo>
                <a:cubicBezTo>
                  <a:pt x="15" y="1"/>
                  <a:pt x="15" y="1"/>
                  <a:pt x="15" y="1"/>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9" name="Freeform 55">
            <a:extLst>
              <a:ext uri="{FF2B5EF4-FFF2-40B4-BE49-F238E27FC236}">
                <a16:creationId xmlns:a16="http://schemas.microsoft.com/office/drawing/2014/main" id="{19E30B23-9A86-45F2-A612-27509D34A24B}"/>
              </a:ext>
            </a:extLst>
          </p:cNvPr>
          <p:cNvSpPr>
            <a:spLocks/>
          </p:cNvSpPr>
          <p:nvPr userDrawn="1"/>
        </p:nvSpPr>
        <p:spPr bwMode="auto">
          <a:xfrm>
            <a:off x="4260057" y="1481139"/>
            <a:ext cx="760810" cy="866775"/>
          </a:xfrm>
          <a:custGeom>
            <a:avLst/>
            <a:gdLst>
              <a:gd name="T0" fmla="*/ 31 w 150"/>
              <a:gd name="T1" fmla="*/ 109 h 123"/>
              <a:gd name="T2" fmla="*/ 26 w 150"/>
              <a:gd name="T3" fmla="*/ 114 h 123"/>
              <a:gd name="T4" fmla="*/ 16 w 150"/>
              <a:gd name="T5" fmla="*/ 122 h 123"/>
              <a:gd name="T6" fmla="*/ 6 w 150"/>
              <a:gd name="T7" fmla="*/ 120 h 123"/>
              <a:gd name="T8" fmla="*/ 7 w 150"/>
              <a:gd name="T9" fmla="*/ 114 h 123"/>
              <a:gd name="T10" fmla="*/ 4 w 150"/>
              <a:gd name="T11" fmla="*/ 111 h 123"/>
              <a:gd name="T12" fmla="*/ 5 w 150"/>
              <a:gd name="T13" fmla="*/ 108 h 123"/>
              <a:gd name="T14" fmla="*/ 6 w 150"/>
              <a:gd name="T15" fmla="*/ 103 h 123"/>
              <a:gd name="T16" fmla="*/ 3 w 150"/>
              <a:gd name="T17" fmla="*/ 101 h 123"/>
              <a:gd name="T18" fmla="*/ 8 w 150"/>
              <a:gd name="T19" fmla="*/ 97 h 123"/>
              <a:gd name="T20" fmla="*/ 6 w 150"/>
              <a:gd name="T21" fmla="*/ 95 h 123"/>
              <a:gd name="T22" fmla="*/ 4 w 150"/>
              <a:gd name="T23" fmla="*/ 90 h 123"/>
              <a:gd name="T24" fmla="*/ 8 w 150"/>
              <a:gd name="T25" fmla="*/ 85 h 123"/>
              <a:gd name="T26" fmla="*/ 14 w 150"/>
              <a:gd name="T27" fmla="*/ 83 h 123"/>
              <a:gd name="T28" fmla="*/ 18 w 150"/>
              <a:gd name="T29" fmla="*/ 81 h 123"/>
              <a:gd name="T30" fmla="*/ 20 w 150"/>
              <a:gd name="T31" fmla="*/ 78 h 123"/>
              <a:gd name="T32" fmla="*/ 29 w 150"/>
              <a:gd name="T33" fmla="*/ 75 h 123"/>
              <a:gd name="T34" fmla="*/ 37 w 150"/>
              <a:gd name="T35" fmla="*/ 70 h 123"/>
              <a:gd name="T36" fmla="*/ 29 w 150"/>
              <a:gd name="T37" fmla="*/ 74 h 123"/>
              <a:gd name="T38" fmla="*/ 32 w 150"/>
              <a:gd name="T39" fmla="*/ 67 h 123"/>
              <a:gd name="T40" fmla="*/ 39 w 150"/>
              <a:gd name="T41" fmla="*/ 62 h 123"/>
              <a:gd name="T42" fmla="*/ 42 w 150"/>
              <a:gd name="T43" fmla="*/ 56 h 123"/>
              <a:gd name="T44" fmla="*/ 46 w 150"/>
              <a:gd name="T45" fmla="*/ 51 h 123"/>
              <a:gd name="T46" fmla="*/ 48 w 150"/>
              <a:gd name="T47" fmla="*/ 47 h 123"/>
              <a:gd name="T48" fmla="*/ 59 w 150"/>
              <a:gd name="T49" fmla="*/ 40 h 123"/>
              <a:gd name="T50" fmla="*/ 61 w 150"/>
              <a:gd name="T51" fmla="*/ 37 h 123"/>
              <a:gd name="T52" fmla="*/ 57 w 150"/>
              <a:gd name="T53" fmla="*/ 34 h 123"/>
              <a:gd name="T54" fmla="*/ 65 w 150"/>
              <a:gd name="T55" fmla="*/ 32 h 123"/>
              <a:gd name="T56" fmla="*/ 72 w 150"/>
              <a:gd name="T57" fmla="*/ 27 h 123"/>
              <a:gd name="T58" fmla="*/ 73 w 150"/>
              <a:gd name="T59" fmla="*/ 20 h 123"/>
              <a:gd name="T60" fmla="*/ 75 w 150"/>
              <a:gd name="T61" fmla="*/ 15 h 123"/>
              <a:gd name="T62" fmla="*/ 77 w 150"/>
              <a:gd name="T63" fmla="*/ 15 h 123"/>
              <a:gd name="T64" fmla="*/ 81 w 150"/>
              <a:gd name="T65" fmla="*/ 14 h 123"/>
              <a:gd name="T66" fmla="*/ 88 w 150"/>
              <a:gd name="T67" fmla="*/ 15 h 123"/>
              <a:gd name="T68" fmla="*/ 92 w 150"/>
              <a:gd name="T69" fmla="*/ 13 h 123"/>
              <a:gd name="T70" fmla="*/ 94 w 150"/>
              <a:gd name="T71" fmla="*/ 9 h 123"/>
              <a:gd name="T72" fmla="*/ 106 w 150"/>
              <a:gd name="T73" fmla="*/ 11 h 123"/>
              <a:gd name="T74" fmla="*/ 113 w 150"/>
              <a:gd name="T75" fmla="*/ 3 h 123"/>
              <a:gd name="T76" fmla="*/ 121 w 150"/>
              <a:gd name="T77" fmla="*/ 2 h 123"/>
              <a:gd name="T78" fmla="*/ 116 w 150"/>
              <a:gd name="T79" fmla="*/ 9 h 123"/>
              <a:gd name="T80" fmla="*/ 123 w 150"/>
              <a:gd name="T81" fmla="*/ 3 h 123"/>
              <a:gd name="T82" fmla="*/ 126 w 150"/>
              <a:gd name="T83" fmla="*/ 6 h 123"/>
              <a:gd name="T84" fmla="*/ 135 w 150"/>
              <a:gd name="T85" fmla="*/ 1 h 123"/>
              <a:gd name="T86" fmla="*/ 134 w 150"/>
              <a:gd name="T87" fmla="*/ 7 h 123"/>
              <a:gd name="T88" fmla="*/ 144 w 150"/>
              <a:gd name="T89" fmla="*/ 4 h 123"/>
              <a:gd name="T90" fmla="*/ 144 w 150"/>
              <a:gd name="T91" fmla="*/ 10 h 123"/>
              <a:gd name="T92" fmla="*/ 145 w 150"/>
              <a:gd name="T93" fmla="*/ 14 h 123"/>
              <a:gd name="T94" fmla="*/ 145 w 150"/>
              <a:gd name="T95" fmla="*/ 16 h 123"/>
              <a:gd name="T96" fmla="*/ 140 w 150"/>
              <a:gd name="T97" fmla="*/ 16 h 123"/>
              <a:gd name="T98" fmla="*/ 125 w 150"/>
              <a:gd name="T99" fmla="*/ 12 h 123"/>
              <a:gd name="T100" fmla="*/ 116 w 150"/>
              <a:gd name="T101" fmla="*/ 24 h 123"/>
              <a:gd name="T102" fmla="*/ 99 w 150"/>
              <a:gd name="T103" fmla="*/ 21 h 123"/>
              <a:gd name="T104" fmla="*/ 88 w 150"/>
              <a:gd name="T105" fmla="*/ 25 h 123"/>
              <a:gd name="T106" fmla="*/ 76 w 150"/>
              <a:gd name="T107" fmla="*/ 26 h 123"/>
              <a:gd name="T108" fmla="*/ 66 w 150"/>
              <a:gd name="T109" fmla="*/ 35 h 123"/>
              <a:gd name="T110" fmla="*/ 58 w 150"/>
              <a:gd name="T111" fmla="*/ 50 h 123"/>
              <a:gd name="T112" fmla="*/ 50 w 150"/>
              <a:gd name="T113" fmla="*/ 64 h 123"/>
              <a:gd name="T114" fmla="*/ 43 w 150"/>
              <a:gd name="T115" fmla="*/ 71 h 123"/>
              <a:gd name="T116" fmla="*/ 41 w 150"/>
              <a:gd name="T117" fmla="*/ 91 h 123"/>
              <a:gd name="T118" fmla="*/ 43 w 150"/>
              <a:gd name="T119" fmla="*/ 103 h 123"/>
              <a:gd name="T120" fmla="*/ 35 w 150"/>
              <a:gd name="T12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123">
                <a:moveTo>
                  <a:pt x="35" y="114"/>
                </a:moveTo>
                <a:cubicBezTo>
                  <a:pt x="35" y="113"/>
                  <a:pt x="35" y="113"/>
                  <a:pt x="35" y="113"/>
                </a:cubicBezTo>
                <a:cubicBezTo>
                  <a:pt x="32" y="113"/>
                  <a:pt x="32" y="113"/>
                  <a:pt x="32" y="113"/>
                </a:cubicBezTo>
                <a:cubicBezTo>
                  <a:pt x="32" y="112"/>
                  <a:pt x="32" y="112"/>
                  <a:pt x="32" y="112"/>
                </a:cubicBezTo>
                <a:cubicBezTo>
                  <a:pt x="32" y="111"/>
                  <a:pt x="32" y="111"/>
                  <a:pt x="32" y="111"/>
                </a:cubicBezTo>
                <a:cubicBezTo>
                  <a:pt x="32" y="110"/>
                  <a:pt x="32" y="110"/>
                  <a:pt x="32" y="110"/>
                </a:cubicBezTo>
                <a:cubicBezTo>
                  <a:pt x="32" y="110"/>
                  <a:pt x="32" y="110"/>
                  <a:pt x="32" y="110"/>
                </a:cubicBezTo>
                <a:cubicBezTo>
                  <a:pt x="32" y="109"/>
                  <a:pt x="32" y="109"/>
                  <a:pt x="32" y="109"/>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1" y="108"/>
                  <a:pt x="31" y="108"/>
                  <a:pt x="31" y="108"/>
                </a:cubicBezTo>
                <a:cubicBezTo>
                  <a:pt x="31" y="109"/>
                  <a:pt x="31" y="109"/>
                  <a:pt x="31" y="109"/>
                </a:cubicBezTo>
                <a:cubicBezTo>
                  <a:pt x="31" y="109"/>
                  <a:pt x="31" y="109"/>
                  <a:pt x="31" y="109"/>
                </a:cubicBezTo>
                <a:cubicBezTo>
                  <a:pt x="30" y="110"/>
                  <a:pt x="30" y="110"/>
                  <a:pt x="30" y="110"/>
                </a:cubicBezTo>
                <a:cubicBezTo>
                  <a:pt x="30" y="110"/>
                  <a:pt x="30" y="110"/>
                  <a:pt x="30" y="111"/>
                </a:cubicBezTo>
                <a:cubicBezTo>
                  <a:pt x="30" y="111"/>
                  <a:pt x="30" y="111"/>
                  <a:pt x="30" y="111"/>
                </a:cubicBezTo>
                <a:cubicBezTo>
                  <a:pt x="31" y="111"/>
                  <a:pt x="31" y="111"/>
                  <a:pt x="31" y="111"/>
                </a:cubicBezTo>
                <a:cubicBezTo>
                  <a:pt x="30" y="112"/>
                  <a:pt x="30" y="112"/>
                  <a:pt x="30" y="112"/>
                </a:cubicBezTo>
                <a:cubicBezTo>
                  <a:pt x="30" y="112"/>
                  <a:pt x="30" y="112"/>
                  <a:pt x="30" y="112"/>
                </a:cubicBezTo>
                <a:cubicBezTo>
                  <a:pt x="29" y="113"/>
                  <a:pt x="29" y="113"/>
                  <a:pt x="29" y="113"/>
                </a:cubicBezTo>
                <a:cubicBezTo>
                  <a:pt x="29" y="114"/>
                  <a:pt x="29" y="114"/>
                  <a:pt x="29" y="114"/>
                </a:cubicBezTo>
                <a:cubicBezTo>
                  <a:pt x="28" y="114"/>
                  <a:pt x="28" y="114"/>
                  <a:pt x="28" y="114"/>
                </a:cubicBezTo>
                <a:cubicBezTo>
                  <a:pt x="28" y="114"/>
                  <a:pt x="28" y="114"/>
                  <a:pt x="28" y="114"/>
                </a:cubicBezTo>
                <a:cubicBezTo>
                  <a:pt x="27" y="114"/>
                  <a:pt x="27" y="114"/>
                  <a:pt x="27" y="114"/>
                </a:cubicBezTo>
                <a:cubicBezTo>
                  <a:pt x="27" y="114"/>
                  <a:pt x="27" y="114"/>
                  <a:pt x="27" y="114"/>
                </a:cubicBezTo>
                <a:cubicBezTo>
                  <a:pt x="26" y="114"/>
                  <a:pt x="26" y="114"/>
                  <a:pt x="26" y="114"/>
                </a:cubicBezTo>
                <a:cubicBezTo>
                  <a:pt x="26" y="115"/>
                  <a:pt x="26" y="115"/>
                  <a:pt x="26" y="115"/>
                </a:cubicBezTo>
                <a:cubicBezTo>
                  <a:pt x="25" y="116"/>
                  <a:pt x="25" y="116"/>
                  <a:pt x="25" y="116"/>
                </a:cubicBezTo>
                <a:cubicBezTo>
                  <a:pt x="25" y="116"/>
                  <a:pt x="25" y="116"/>
                  <a:pt x="25" y="116"/>
                </a:cubicBezTo>
                <a:cubicBezTo>
                  <a:pt x="24" y="117"/>
                  <a:pt x="24" y="117"/>
                  <a:pt x="24" y="117"/>
                </a:cubicBezTo>
                <a:cubicBezTo>
                  <a:pt x="23" y="119"/>
                  <a:pt x="23" y="119"/>
                  <a:pt x="23" y="119"/>
                </a:cubicBezTo>
                <a:cubicBezTo>
                  <a:pt x="22" y="119"/>
                  <a:pt x="22" y="119"/>
                  <a:pt x="22" y="119"/>
                </a:cubicBezTo>
                <a:cubicBezTo>
                  <a:pt x="21" y="119"/>
                  <a:pt x="21" y="119"/>
                  <a:pt x="21" y="119"/>
                </a:cubicBezTo>
                <a:cubicBezTo>
                  <a:pt x="20" y="121"/>
                  <a:pt x="20" y="121"/>
                  <a:pt x="20" y="121"/>
                </a:cubicBezTo>
                <a:cubicBezTo>
                  <a:pt x="20" y="121"/>
                  <a:pt x="20" y="121"/>
                  <a:pt x="20" y="121"/>
                </a:cubicBezTo>
                <a:cubicBezTo>
                  <a:pt x="18" y="122"/>
                  <a:pt x="18" y="122"/>
                  <a:pt x="18" y="122"/>
                </a:cubicBezTo>
                <a:cubicBezTo>
                  <a:pt x="18" y="122"/>
                  <a:pt x="18" y="122"/>
                  <a:pt x="18" y="122"/>
                </a:cubicBezTo>
                <a:cubicBezTo>
                  <a:pt x="17" y="122"/>
                  <a:pt x="17" y="122"/>
                  <a:pt x="17" y="122"/>
                </a:cubicBezTo>
                <a:cubicBezTo>
                  <a:pt x="17" y="122"/>
                  <a:pt x="17" y="122"/>
                  <a:pt x="17" y="122"/>
                </a:cubicBezTo>
                <a:cubicBezTo>
                  <a:pt x="16" y="122"/>
                  <a:pt x="16" y="122"/>
                  <a:pt x="16" y="122"/>
                </a:cubicBezTo>
                <a:cubicBezTo>
                  <a:pt x="15" y="123"/>
                  <a:pt x="15" y="123"/>
                  <a:pt x="15" y="123"/>
                </a:cubicBezTo>
                <a:cubicBezTo>
                  <a:pt x="14" y="123"/>
                  <a:pt x="14" y="123"/>
                  <a:pt x="14" y="123"/>
                </a:cubicBezTo>
                <a:cubicBezTo>
                  <a:pt x="13" y="123"/>
                  <a:pt x="13" y="123"/>
                  <a:pt x="13" y="123"/>
                </a:cubicBezTo>
                <a:cubicBezTo>
                  <a:pt x="11" y="123"/>
                  <a:pt x="11" y="123"/>
                  <a:pt x="11" y="123"/>
                </a:cubicBezTo>
                <a:cubicBezTo>
                  <a:pt x="11" y="122"/>
                  <a:pt x="11" y="122"/>
                  <a:pt x="11" y="122"/>
                </a:cubicBezTo>
                <a:cubicBezTo>
                  <a:pt x="9" y="122"/>
                  <a:pt x="9" y="122"/>
                  <a:pt x="9" y="122"/>
                </a:cubicBezTo>
                <a:cubicBezTo>
                  <a:pt x="9" y="122"/>
                  <a:pt x="9" y="122"/>
                  <a:pt x="9" y="122"/>
                </a:cubicBezTo>
                <a:cubicBezTo>
                  <a:pt x="9" y="122"/>
                  <a:pt x="9" y="122"/>
                  <a:pt x="9" y="122"/>
                </a:cubicBezTo>
                <a:cubicBezTo>
                  <a:pt x="9" y="122"/>
                  <a:pt x="9" y="121"/>
                  <a:pt x="10" y="121"/>
                </a:cubicBezTo>
                <a:cubicBezTo>
                  <a:pt x="10" y="121"/>
                  <a:pt x="10" y="121"/>
                  <a:pt x="10" y="121"/>
                </a:cubicBezTo>
                <a:cubicBezTo>
                  <a:pt x="9" y="121"/>
                  <a:pt x="9" y="121"/>
                  <a:pt x="9" y="121"/>
                </a:cubicBezTo>
                <a:cubicBezTo>
                  <a:pt x="8" y="121"/>
                  <a:pt x="8" y="121"/>
                  <a:pt x="8" y="121"/>
                </a:cubicBezTo>
                <a:cubicBezTo>
                  <a:pt x="6" y="121"/>
                  <a:pt x="6" y="121"/>
                  <a:pt x="6" y="121"/>
                </a:cubicBezTo>
                <a:cubicBezTo>
                  <a:pt x="6" y="120"/>
                  <a:pt x="6" y="120"/>
                  <a:pt x="6" y="120"/>
                </a:cubicBezTo>
                <a:cubicBezTo>
                  <a:pt x="5" y="120"/>
                  <a:pt x="5" y="120"/>
                  <a:pt x="5" y="120"/>
                </a:cubicBezTo>
                <a:cubicBezTo>
                  <a:pt x="4" y="119"/>
                  <a:pt x="4" y="119"/>
                  <a:pt x="4" y="119"/>
                </a:cubicBezTo>
                <a:cubicBezTo>
                  <a:pt x="4" y="118"/>
                  <a:pt x="4" y="118"/>
                  <a:pt x="4" y="118"/>
                </a:cubicBezTo>
                <a:cubicBezTo>
                  <a:pt x="3" y="118"/>
                  <a:pt x="3" y="118"/>
                  <a:pt x="3" y="118"/>
                </a:cubicBezTo>
                <a:cubicBezTo>
                  <a:pt x="3" y="117"/>
                  <a:pt x="3" y="117"/>
                  <a:pt x="3" y="117"/>
                </a:cubicBezTo>
                <a:cubicBezTo>
                  <a:pt x="3" y="116"/>
                  <a:pt x="3" y="116"/>
                  <a:pt x="3" y="116"/>
                </a:cubicBezTo>
                <a:cubicBezTo>
                  <a:pt x="3" y="115"/>
                  <a:pt x="3" y="115"/>
                  <a:pt x="3" y="115"/>
                </a:cubicBezTo>
                <a:cubicBezTo>
                  <a:pt x="4" y="114"/>
                  <a:pt x="4" y="114"/>
                  <a:pt x="4" y="114"/>
                </a:cubicBezTo>
                <a:cubicBezTo>
                  <a:pt x="4" y="115"/>
                  <a:pt x="4" y="115"/>
                  <a:pt x="4" y="115"/>
                </a:cubicBezTo>
                <a:cubicBezTo>
                  <a:pt x="5" y="115"/>
                  <a:pt x="5" y="115"/>
                  <a:pt x="5" y="115"/>
                </a:cubicBezTo>
                <a:cubicBezTo>
                  <a:pt x="6" y="115"/>
                  <a:pt x="6" y="115"/>
                  <a:pt x="6" y="115"/>
                </a:cubicBezTo>
                <a:cubicBezTo>
                  <a:pt x="6" y="115"/>
                  <a:pt x="6" y="115"/>
                  <a:pt x="6" y="115"/>
                </a:cubicBezTo>
                <a:cubicBezTo>
                  <a:pt x="7" y="114"/>
                  <a:pt x="7" y="114"/>
                  <a:pt x="7" y="114"/>
                </a:cubicBezTo>
                <a:cubicBezTo>
                  <a:pt x="7" y="114"/>
                  <a:pt x="7" y="114"/>
                  <a:pt x="7" y="114"/>
                </a:cubicBezTo>
                <a:cubicBezTo>
                  <a:pt x="6" y="114"/>
                  <a:pt x="6" y="114"/>
                  <a:pt x="6" y="114"/>
                </a:cubicBezTo>
                <a:cubicBezTo>
                  <a:pt x="6" y="114"/>
                  <a:pt x="6" y="114"/>
                  <a:pt x="6" y="114"/>
                </a:cubicBezTo>
                <a:cubicBezTo>
                  <a:pt x="5" y="114"/>
                  <a:pt x="5" y="114"/>
                  <a:pt x="5" y="114"/>
                </a:cubicBezTo>
                <a:cubicBezTo>
                  <a:pt x="5" y="113"/>
                  <a:pt x="5" y="113"/>
                  <a:pt x="5" y="113"/>
                </a:cubicBezTo>
                <a:cubicBezTo>
                  <a:pt x="6" y="112"/>
                  <a:pt x="6" y="112"/>
                  <a:pt x="6" y="112"/>
                </a:cubicBezTo>
                <a:cubicBezTo>
                  <a:pt x="7" y="112"/>
                  <a:pt x="7" y="112"/>
                  <a:pt x="7" y="112"/>
                </a:cubicBezTo>
                <a:cubicBezTo>
                  <a:pt x="6" y="112"/>
                  <a:pt x="6" y="112"/>
                  <a:pt x="6" y="112"/>
                </a:cubicBezTo>
                <a:cubicBezTo>
                  <a:pt x="6" y="111"/>
                  <a:pt x="6" y="111"/>
                  <a:pt x="6" y="111"/>
                </a:cubicBezTo>
                <a:cubicBezTo>
                  <a:pt x="7" y="111"/>
                  <a:pt x="7" y="111"/>
                  <a:pt x="7" y="111"/>
                </a:cubicBezTo>
                <a:cubicBezTo>
                  <a:pt x="7" y="110"/>
                  <a:pt x="7" y="110"/>
                  <a:pt x="7" y="110"/>
                </a:cubicBezTo>
                <a:cubicBezTo>
                  <a:pt x="7" y="110"/>
                  <a:pt x="7" y="110"/>
                  <a:pt x="7" y="110"/>
                </a:cubicBezTo>
                <a:cubicBezTo>
                  <a:pt x="6" y="111"/>
                  <a:pt x="6" y="111"/>
                  <a:pt x="6" y="111"/>
                </a:cubicBezTo>
                <a:cubicBezTo>
                  <a:pt x="5" y="111"/>
                  <a:pt x="5" y="111"/>
                  <a:pt x="5" y="111"/>
                </a:cubicBezTo>
                <a:cubicBezTo>
                  <a:pt x="5" y="111"/>
                  <a:pt x="4" y="110"/>
                  <a:pt x="4" y="111"/>
                </a:cubicBezTo>
                <a:cubicBezTo>
                  <a:pt x="3" y="111"/>
                  <a:pt x="4" y="111"/>
                  <a:pt x="4" y="111"/>
                </a:cubicBezTo>
                <a:cubicBezTo>
                  <a:pt x="3" y="112"/>
                  <a:pt x="3" y="112"/>
                  <a:pt x="3" y="112"/>
                </a:cubicBezTo>
                <a:cubicBezTo>
                  <a:pt x="2" y="112"/>
                  <a:pt x="2" y="112"/>
                  <a:pt x="2" y="112"/>
                </a:cubicBezTo>
                <a:cubicBezTo>
                  <a:pt x="1" y="112"/>
                  <a:pt x="1" y="112"/>
                  <a:pt x="1" y="112"/>
                </a:cubicBezTo>
                <a:cubicBezTo>
                  <a:pt x="1" y="112"/>
                  <a:pt x="1" y="112"/>
                  <a:pt x="1" y="112"/>
                </a:cubicBezTo>
                <a:cubicBezTo>
                  <a:pt x="1" y="111"/>
                  <a:pt x="1" y="111"/>
                  <a:pt x="1" y="111"/>
                </a:cubicBezTo>
                <a:cubicBezTo>
                  <a:pt x="1" y="111"/>
                  <a:pt x="1" y="111"/>
                  <a:pt x="1" y="111"/>
                </a:cubicBezTo>
                <a:cubicBezTo>
                  <a:pt x="2" y="110"/>
                  <a:pt x="2" y="110"/>
                  <a:pt x="2" y="110"/>
                </a:cubicBezTo>
                <a:cubicBezTo>
                  <a:pt x="3" y="110"/>
                  <a:pt x="3" y="110"/>
                  <a:pt x="3" y="110"/>
                </a:cubicBezTo>
                <a:cubicBezTo>
                  <a:pt x="4" y="110"/>
                  <a:pt x="4" y="110"/>
                  <a:pt x="4" y="110"/>
                </a:cubicBezTo>
                <a:cubicBezTo>
                  <a:pt x="5" y="108"/>
                  <a:pt x="5" y="108"/>
                  <a:pt x="5" y="108"/>
                </a:cubicBezTo>
                <a:cubicBezTo>
                  <a:pt x="6" y="108"/>
                  <a:pt x="6" y="108"/>
                  <a:pt x="6" y="108"/>
                </a:cubicBezTo>
                <a:cubicBezTo>
                  <a:pt x="6" y="108"/>
                  <a:pt x="6" y="108"/>
                  <a:pt x="6" y="108"/>
                </a:cubicBezTo>
                <a:cubicBezTo>
                  <a:pt x="6" y="108"/>
                  <a:pt x="5" y="108"/>
                  <a:pt x="5" y="108"/>
                </a:cubicBezTo>
                <a:cubicBezTo>
                  <a:pt x="4" y="108"/>
                  <a:pt x="4" y="108"/>
                  <a:pt x="4" y="108"/>
                </a:cubicBezTo>
                <a:cubicBezTo>
                  <a:pt x="4" y="107"/>
                  <a:pt x="4" y="107"/>
                  <a:pt x="4" y="107"/>
                </a:cubicBezTo>
                <a:cubicBezTo>
                  <a:pt x="4" y="106"/>
                  <a:pt x="4" y="106"/>
                  <a:pt x="4" y="106"/>
                </a:cubicBezTo>
                <a:cubicBezTo>
                  <a:pt x="5" y="105"/>
                  <a:pt x="5" y="105"/>
                  <a:pt x="5" y="105"/>
                </a:cubicBezTo>
                <a:cubicBezTo>
                  <a:pt x="7" y="105"/>
                  <a:pt x="7" y="105"/>
                  <a:pt x="7" y="105"/>
                </a:cubicBezTo>
                <a:cubicBezTo>
                  <a:pt x="7" y="104"/>
                  <a:pt x="7" y="104"/>
                  <a:pt x="7" y="104"/>
                </a:cubicBezTo>
                <a:cubicBezTo>
                  <a:pt x="7" y="104"/>
                  <a:pt x="7" y="104"/>
                  <a:pt x="7" y="104"/>
                </a:cubicBezTo>
                <a:cubicBezTo>
                  <a:pt x="8" y="103"/>
                  <a:pt x="8" y="103"/>
                  <a:pt x="8" y="103"/>
                </a:cubicBezTo>
                <a:cubicBezTo>
                  <a:pt x="8" y="103"/>
                  <a:pt x="8" y="103"/>
                  <a:pt x="8" y="103"/>
                </a:cubicBezTo>
                <a:cubicBezTo>
                  <a:pt x="8" y="103"/>
                  <a:pt x="8" y="103"/>
                  <a:pt x="8" y="103"/>
                </a:cubicBezTo>
                <a:cubicBezTo>
                  <a:pt x="9" y="103"/>
                  <a:pt x="9" y="103"/>
                  <a:pt x="9" y="103"/>
                </a:cubicBezTo>
                <a:cubicBezTo>
                  <a:pt x="9" y="103"/>
                  <a:pt x="8" y="102"/>
                  <a:pt x="8" y="102"/>
                </a:cubicBezTo>
                <a:cubicBezTo>
                  <a:pt x="7" y="102"/>
                  <a:pt x="7" y="102"/>
                  <a:pt x="7" y="102"/>
                </a:cubicBezTo>
                <a:cubicBezTo>
                  <a:pt x="6" y="103"/>
                  <a:pt x="6" y="103"/>
                  <a:pt x="6" y="103"/>
                </a:cubicBezTo>
                <a:cubicBezTo>
                  <a:pt x="6" y="104"/>
                  <a:pt x="6" y="104"/>
                  <a:pt x="6" y="104"/>
                </a:cubicBezTo>
                <a:cubicBezTo>
                  <a:pt x="6" y="104"/>
                  <a:pt x="5" y="104"/>
                  <a:pt x="5" y="105"/>
                </a:cubicBezTo>
                <a:cubicBezTo>
                  <a:pt x="5" y="105"/>
                  <a:pt x="4" y="105"/>
                  <a:pt x="4" y="105"/>
                </a:cubicBezTo>
                <a:cubicBezTo>
                  <a:pt x="4" y="105"/>
                  <a:pt x="5" y="106"/>
                  <a:pt x="3" y="104"/>
                </a:cubicBezTo>
                <a:cubicBezTo>
                  <a:pt x="2" y="103"/>
                  <a:pt x="3" y="104"/>
                  <a:pt x="3" y="104"/>
                </a:cubicBezTo>
                <a:cubicBezTo>
                  <a:pt x="2" y="104"/>
                  <a:pt x="2" y="104"/>
                  <a:pt x="2" y="104"/>
                </a:cubicBezTo>
                <a:cubicBezTo>
                  <a:pt x="1" y="104"/>
                  <a:pt x="1" y="104"/>
                  <a:pt x="1" y="104"/>
                </a:cubicBezTo>
                <a:cubicBezTo>
                  <a:pt x="1" y="104"/>
                  <a:pt x="1" y="104"/>
                  <a:pt x="1" y="104"/>
                </a:cubicBezTo>
                <a:cubicBezTo>
                  <a:pt x="0" y="104"/>
                  <a:pt x="0" y="104"/>
                  <a:pt x="0" y="104"/>
                </a:cubicBezTo>
                <a:cubicBezTo>
                  <a:pt x="0" y="103"/>
                  <a:pt x="0" y="103"/>
                  <a:pt x="0" y="103"/>
                </a:cubicBezTo>
                <a:cubicBezTo>
                  <a:pt x="2" y="102"/>
                  <a:pt x="2" y="102"/>
                  <a:pt x="2" y="102"/>
                </a:cubicBezTo>
                <a:cubicBezTo>
                  <a:pt x="2" y="102"/>
                  <a:pt x="2" y="102"/>
                  <a:pt x="2" y="102"/>
                </a:cubicBezTo>
                <a:cubicBezTo>
                  <a:pt x="3" y="101"/>
                  <a:pt x="3" y="101"/>
                  <a:pt x="3" y="101"/>
                </a:cubicBezTo>
                <a:cubicBezTo>
                  <a:pt x="3" y="101"/>
                  <a:pt x="3" y="101"/>
                  <a:pt x="3" y="101"/>
                </a:cubicBezTo>
                <a:cubicBezTo>
                  <a:pt x="2" y="101"/>
                  <a:pt x="2" y="101"/>
                  <a:pt x="2" y="101"/>
                </a:cubicBezTo>
                <a:cubicBezTo>
                  <a:pt x="2" y="101"/>
                  <a:pt x="4" y="100"/>
                  <a:pt x="3" y="100"/>
                </a:cubicBezTo>
                <a:cubicBezTo>
                  <a:pt x="2" y="100"/>
                  <a:pt x="2" y="100"/>
                  <a:pt x="2" y="100"/>
                </a:cubicBezTo>
                <a:cubicBezTo>
                  <a:pt x="2" y="100"/>
                  <a:pt x="2" y="99"/>
                  <a:pt x="2" y="99"/>
                </a:cubicBezTo>
                <a:cubicBezTo>
                  <a:pt x="1" y="99"/>
                  <a:pt x="1" y="99"/>
                  <a:pt x="1" y="99"/>
                </a:cubicBezTo>
                <a:cubicBezTo>
                  <a:pt x="1" y="99"/>
                  <a:pt x="1" y="99"/>
                  <a:pt x="1" y="99"/>
                </a:cubicBezTo>
                <a:cubicBezTo>
                  <a:pt x="1" y="98"/>
                  <a:pt x="1" y="98"/>
                  <a:pt x="1" y="98"/>
                </a:cubicBezTo>
                <a:cubicBezTo>
                  <a:pt x="1" y="98"/>
                  <a:pt x="1" y="98"/>
                  <a:pt x="2" y="98"/>
                </a:cubicBezTo>
                <a:cubicBezTo>
                  <a:pt x="2" y="97"/>
                  <a:pt x="3" y="96"/>
                  <a:pt x="3" y="96"/>
                </a:cubicBezTo>
                <a:cubicBezTo>
                  <a:pt x="5" y="97"/>
                  <a:pt x="5" y="97"/>
                  <a:pt x="5" y="97"/>
                </a:cubicBezTo>
                <a:cubicBezTo>
                  <a:pt x="7" y="97"/>
                  <a:pt x="7" y="97"/>
                  <a:pt x="7" y="97"/>
                </a:cubicBezTo>
                <a:cubicBezTo>
                  <a:pt x="7" y="97"/>
                  <a:pt x="7" y="97"/>
                  <a:pt x="7" y="97"/>
                </a:cubicBezTo>
                <a:cubicBezTo>
                  <a:pt x="8" y="97"/>
                  <a:pt x="8" y="97"/>
                  <a:pt x="8" y="97"/>
                </a:cubicBezTo>
                <a:cubicBezTo>
                  <a:pt x="8" y="97"/>
                  <a:pt x="8" y="97"/>
                  <a:pt x="8" y="97"/>
                </a:cubicBezTo>
                <a:cubicBezTo>
                  <a:pt x="9" y="97"/>
                  <a:pt x="9" y="97"/>
                  <a:pt x="9" y="97"/>
                </a:cubicBezTo>
                <a:cubicBezTo>
                  <a:pt x="10" y="97"/>
                  <a:pt x="10" y="97"/>
                  <a:pt x="10" y="97"/>
                </a:cubicBezTo>
                <a:cubicBezTo>
                  <a:pt x="11" y="97"/>
                  <a:pt x="11" y="97"/>
                  <a:pt x="11" y="97"/>
                </a:cubicBezTo>
                <a:cubicBezTo>
                  <a:pt x="12" y="97"/>
                  <a:pt x="12" y="97"/>
                  <a:pt x="12" y="97"/>
                </a:cubicBezTo>
                <a:cubicBezTo>
                  <a:pt x="13" y="97"/>
                  <a:pt x="13" y="97"/>
                  <a:pt x="13" y="97"/>
                </a:cubicBezTo>
                <a:cubicBezTo>
                  <a:pt x="14" y="96"/>
                  <a:pt x="14" y="96"/>
                  <a:pt x="14" y="96"/>
                </a:cubicBezTo>
                <a:cubicBezTo>
                  <a:pt x="14" y="96"/>
                  <a:pt x="14" y="97"/>
                  <a:pt x="13" y="95"/>
                </a:cubicBezTo>
                <a:cubicBezTo>
                  <a:pt x="12" y="94"/>
                  <a:pt x="12" y="95"/>
                  <a:pt x="12" y="95"/>
                </a:cubicBezTo>
                <a:cubicBezTo>
                  <a:pt x="11" y="95"/>
                  <a:pt x="11" y="95"/>
                  <a:pt x="11" y="95"/>
                </a:cubicBezTo>
                <a:cubicBezTo>
                  <a:pt x="10" y="95"/>
                  <a:pt x="10" y="95"/>
                  <a:pt x="10" y="95"/>
                </a:cubicBezTo>
                <a:cubicBezTo>
                  <a:pt x="9" y="95"/>
                  <a:pt x="9" y="95"/>
                  <a:pt x="9" y="95"/>
                </a:cubicBezTo>
                <a:cubicBezTo>
                  <a:pt x="8" y="95"/>
                  <a:pt x="8" y="95"/>
                  <a:pt x="8" y="95"/>
                </a:cubicBezTo>
                <a:cubicBezTo>
                  <a:pt x="6" y="95"/>
                  <a:pt x="6" y="95"/>
                  <a:pt x="6" y="95"/>
                </a:cubicBezTo>
                <a:cubicBezTo>
                  <a:pt x="6" y="95"/>
                  <a:pt x="6" y="95"/>
                  <a:pt x="6" y="95"/>
                </a:cubicBezTo>
                <a:cubicBezTo>
                  <a:pt x="4" y="95"/>
                  <a:pt x="4" y="95"/>
                  <a:pt x="4" y="95"/>
                </a:cubicBezTo>
                <a:cubicBezTo>
                  <a:pt x="2" y="95"/>
                  <a:pt x="2" y="95"/>
                  <a:pt x="2" y="95"/>
                </a:cubicBezTo>
                <a:cubicBezTo>
                  <a:pt x="0" y="95"/>
                  <a:pt x="0" y="95"/>
                  <a:pt x="0" y="95"/>
                </a:cubicBezTo>
                <a:cubicBezTo>
                  <a:pt x="1" y="94"/>
                  <a:pt x="1" y="94"/>
                  <a:pt x="1" y="94"/>
                </a:cubicBezTo>
                <a:cubicBezTo>
                  <a:pt x="1" y="94"/>
                  <a:pt x="2" y="94"/>
                  <a:pt x="2" y="94"/>
                </a:cubicBezTo>
                <a:cubicBezTo>
                  <a:pt x="3" y="94"/>
                  <a:pt x="4" y="94"/>
                  <a:pt x="3" y="94"/>
                </a:cubicBezTo>
                <a:cubicBezTo>
                  <a:pt x="1" y="94"/>
                  <a:pt x="1" y="93"/>
                  <a:pt x="1" y="93"/>
                </a:cubicBezTo>
                <a:cubicBezTo>
                  <a:pt x="1" y="92"/>
                  <a:pt x="1" y="92"/>
                  <a:pt x="1" y="92"/>
                </a:cubicBezTo>
                <a:cubicBezTo>
                  <a:pt x="0" y="91"/>
                  <a:pt x="0" y="91"/>
                  <a:pt x="0" y="91"/>
                </a:cubicBezTo>
                <a:cubicBezTo>
                  <a:pt x="0" y="91"/>
                  <a:pt x="0" y="91"/>
                  <a:pt x="0" y="91"/>
                </a:cubicBezTo>
                <a:cubicBezTo>
                  <a:pt x="2" y="90"/>
                  <a:pt x="2" y="90"/>
                  <a:pt x="2" y="90"/>
                </a:cubicBezTo>
                <a:cubicBezTo>
                  <a:pt x="4" y="90"/>
                  <a:pt x="4" y="90"/>
                  <a:pt x="4" y="90"/>
                </a:cubicBezTo>
                <a:cubicBezTo>
                  <a:pt x="5" y="90"/>
                  <a:pt x="5" y="90"/>
                  <a:pt x="5" y="90"/>
                </a:cubicBezTo>
                <a:cubicBezTo>
                  <a:pt x="5" y="90"/>
                  <a:pt x="4" y="90"/>
                  <a:pt x="4" y="90"/>
                </a:cubicBezTo>
                <a:cubicBezTo>
                  <a:pt x="4" y="89"/>
                  <a:pt x="3" y="89"/>
                  <a:pt x="3" y="89"/>
                </a:cubicBezTo>
                <a:cubicBezTo>
                  <a:pt x="2" y="89"/>
                  <a:pt x="2" y="88"/>
                  <a:pt x="2" y="88"/>
                </a:cubicBezTo>
                <a:cubicBezTo>
                  <a:pt x="3" y="88"/>
                  <a:pt x="3" y="88"/>
                  <a:pt x="3" y="88"/>
                </a:cubicBezTo>
                <a:cubicBezTo>
                  <a:pt x="3" y="87"/>
                  <a:pt x="3" y="87"/>
                  <a:pt x="3" y="87"/>
                </a:cubicBezTo>
                <a:cubicBezTo>
                  <a:pt x="5" y="87"/>
                  <a:pt x="5" y="87"/>
                  <a:pt x="5" y="87"/>
                </a:cubicBezTo>
                <a:cubicBezTo>
                  <a:pt x="6" y="87"/>
                  <a:pt x="6" y="87"/>
                  <a:pt x="6" y="87"/>
                </a:cubicBezTo>
                <a:cubicBezTo>
                  <a:pt x="6" y="87"/>
                  <a:pt x="7" y="88"/>
                  <a:pt x="6" y="88"/>
                </a:cubicBezTo>
                <a:cubicBezTo>
                  <a:pt x="6" y="87"/>
                  <a:pt x="5" y="86"/>
                  <a:pt x="5" y="86"/>
                </a:cubicBezTo>
                <a:cubicBezTo>
                  <a:pt x="6" y="86"/>
                  <a:pt x="6" y="86"/>
                  <a:pt x="6" y="86"/>
                </a:cubicBezTo>
                <a:cubicBezTo>
                  <a:pt x="7" y="86"/>
                  <a:pt x="7" y="86"/>
                  <a:pt x="7" y="86"/>
                </a:cubicBezTo>
                <a:cubicBezTo>
                  <a:pt x="8" y="86"/>
                  <a:pt x="8" y="86"/>
                  <a:pt x="8" y="86"/>
                </a:cubicBezTo>
                <a:cubicBezTo>
                  <a:pt x="8" y="85"/>
                  <a:pt x="8" y="85"/>
                  <a:pt x="8" y="85"/>
                </a:cubicBezTo>
                <a:cubicBezTo>
                  <a:pt x="8" y="85"/>
                  <a:pt x="8" y="85"/>
                  <a:pt x="8" y="85"/>
                </a:cubicBezTo>
                <a:cubicBezTo>
                  <a:pt x="8" y="85"/>
                  <a:pt x="8" y="85"/>
                  <a:pt x="8" y="85"/>
                </a:cubicBezTo>
                <a:cubicBezTo>
                  <a:pt x="9" y="84"/>
                  <a:pt x="7" y="84"/>
                  <a:pt x="9" y="84"/>
                </a:cubicBezTo>
                <a:cubicBezTo>
                  <a:pt x="11" y="85"/>
                  <a:pt x="12" y="86"/>
                  <a:pt x="12" y="86"/>
                </a:cubicBezTo>
                <a:cubicBezTo>
                  <a:pt x="12" y="87"/>
                  <a:pt x="12" y="87"/>
                  <a:pt x="12" y="87"/>
                </a:cubicBezTo>
                <a:cubicBezTo>
                  <a:pt x="12" y="86"/>
                  <a:pt x="12" y="86"/>
                  <a:pt x="12" y="86"/>
                </a:cubicBezTo>
                <a:cubicBezTo>
                  <a:pt x="12" y="85"/>
                  <a:pt x="12" y="85"/>
                  <a:pt x="12" y="85"/>
                </a:cubicBezTo>
                <a:cubicBezTo>
                  <a:pt x="11" y="85"/>
                  <a:pt x="11" y="85"/>
                  <a:pt x="11" y="85"/>
                </a:cubicBezTo>
                <a:cubicBezTo>
                  <a:pt x="11" y="85"/>
                  <a:pt x="11" y="84"/>
                  <a:pt x="10" y="84"/>
                </a:cubicBezTo>
                <a:cubicBezTo>
                  <a:pt x="9" y="84"/>
                  <a:pt x="9" y="84"/>
                  <a:pt x="9" y="84"/>
                </a:cubicBezTo>
                <a:cubicBezTo>
                  <a:pt x="8" y="83"/>
                  <a:pt x="8" y="83"/>
                  <a:pt x="8" y="83"/>
                </a:cubicBezTo>
                <a:cubicBezTo>
                  <a:pt x="9" y="83"/>
                  <a:pt x="9" y="83"/>
                  <a:pt x="9" y="83"/>
                </a:cubicBezTo>
                <a:cubicBezTo>
                  <a:pt x="10" y="83"/>
                  <a:pt x="10" y="83"/>
                  <a:pt x="10" y="83"/>
                </a:cubicBezTo>
                <a:cubicBezTo>
                  <a:pt x="12" y="83"/>
                  <a:pt x="12" y="83"/>
                  <a:pt x="12" y="83"/>
                </a:cubicBezTo>
                <a:cubicBezTo>
                  <a:pt x="13" y="83"/>
                  <a:pt x="13" y="83"/>
                  <a:pt x="13" y="83"/>
                </a:cubicBezTo>
                <a:cubicBezTo>
                  <a:pt x="14" y="83"/>
                  <a:pt x="14" y="83"/>
                  <a:pt x="14" y="83"/>
                </a:cubicBezTo>
                <a:cubicBezTo>
                  <a:pt x="14" y="83"/>
                  <a:pt x="14" y="83"/>
                  <a:pt x="14" y="83"/>
                </a:cubicBezTo>
                <a:cubicBezTo>
                  <a:pt x="15" y="82"/>
                  <a:pt x="15" y="82"/>
                  <a:pt x="15" y="82"/>
                </a:cubicBezTo>
                <a:cubicBezTo>
                  <a:pt x="15" y="82"/>
                  <a:pt x="15" y="82"/>
                  <a:pt x="14" y="82"/>
                </a:cubicBezTo>
                <a:cubicBezTo>
                  <a:pt x="13" y="82"/>
                  <a:pt x="14" y="81"/>
                  <a:pt x="13" y="81"/>
                </a:cubicBezTo>
                <a:cubicBezTo>
                  <a:pt x="12" y="81"/>
                  <a:pt x="12" y="81"/>
                  <a:pt x="12" y="81"/>
                </a:cubicBezTo>
                <a:cubicBezTo>
                  <a:pt x="11" y="80"/>
                  <a:pt x="11" y="80"/>
                  <a:pt x="11" y="80"/>
                </a:cubicBezTo>
                <a:cubicBezTo>
                  <a:pt x="11" y="80"/>
                  <a:pt x="10" y="80"/>
                  <a:pt x="11" y="80"/>
                </a:cubicBezTo>
                <a:cubicBezTo>
                  <a:pt x="13" y="80"/>
                  <a:pt x="13" y="80"/>
                  <a:pt x="13" y="80"/>
                </a:cubicBezTo>
                <a:cubicBezTo>
                  <a:pt x="15" y="80"/>
                  <a:pt x="15" y="80"/>
                  <a:pt x="15" y="80"/>
                </a:cubicBezTo>
                <a:cubicBezTo>
                  <a:pt x="15" y="79"/>
                  <a:pt x="15" y="79"/>
                  <a:pt x="15" y="79"/>
                </a:cubicBezTo>
                <a:cubicBezTo>
                  <a:pt x="16" y="79"/>
                  <a:pt x="16" y="79"/>
                  <a:pt x="16" y="79"/>
                </a:cubicBezTo>
                <a:cubicBezTo>
                  <a:pt x="16" y="79"/>
                  <a:pt x="15" y="79"/>
                  <a:pt x="16" y="80"/>
                </a:cubicBezTo>
                <a:cubicBezTo>
                  <a:pt x="17" y="81"/>
                  <a:pt x="17" y="81"/>
                  <a:pt x="17" y="81"/>
                </a:cubicBezTo>
                <a:cubicBezTo>
                  <a:pt x="18" y="81"/>
                  <a:pt x="18" y="81"/>
                  <a:pt x="18" y="81"/>
                </a:cubicBezTo>
                <a:cubicBezTo>
                  <a:pt x="18" y="81"/>
                  <a:pt x="18" y="81"/>
                  <a:pt x="18" y="81"/>
                </a:cubicBezTo>
                <a:cubicBezTo>
                  <a:pt x="19" y="82"/>
                  <a:pt x="19" y="82"/>
                  <a:pt x="19" y="82"/>
                </a:cubicBezTo>
                <a:cubicBezTo>
                  <a:pt x="19" y="82"/>
                  <a:pt x="19" y="82"/>
                  <a:pt x="19" y="82"/>
                </a:cubicBezTo>
                <a:cubicBezTo>
                  <a:pt x="19" y="81"/>
                  <a:pt x="19" y="81"/>
                  <a:pt x="19" y="81"/>
                </a:cubicBezTo>
                <a:cubicBezTo>
                  <a:pt x="18" y="80"/>
                  <a:pt x="18" y="80"/>
                  <a:pt x="18" y="80"/>
                </a:cubicBezTo>
                <a:cubicBezTo>
                  <a:pt x="17" y="79"/>
                  <a:pt x="17" y="79"/>
                  <a:pt x="17" y="79"/>
                </a:cubicBezTo>
                <a:cubicBezTo>
                  <a:pt x="18" y="79"/>
                  <a:pt x="18" y="79"/>
                  <a:pt x="18" y="79"/>
                </a:cubicBezTo>
                <a:cubicBezTo>
                  <a:pt x="19" y="80"/>
                  <a:pt x="19" y="80"/>
                  <a:pt x="19" y="80"/>
                </a:cubicBezTo>
                <a:cubicBezTo>
                  <a:pt x="19" y="80"/>
                  <a:pt x="19" y="80"/>
                  <a:pt x="19" y="80"/>
                </a:cubicBezTo>
                <a:cubicBezTo>
                  <a:pt x="21" y="81"/>
                  <a:pt x="21" y="81"/>
                  <a:pt x="21" y="81"/>
                </a:cubicBezTo>
                <a:cubicBezTo>
                  <a:pt x="20" y="79"/>
                  <a:pt x="20" y="79"/>
                  <a:pt x="20" y="79"/>
                </a:cubicBezTo>
                <a:cubicBezTo>
                  <a:pt x="19" y="79"/>
                  <a:pt x="19" y="79"/>
                  <a:pt x="19" y="79"/>
                </a:cubicBezTo>
                <a:cubicBezTo>
                  <a:pt x="20" y="78"/>
                  <a:pt x="20" y="78"/>
                  <a:pt x="20" y="78"/>
                </a:cubicBezTo>
                <a:cubicBezTo>
                  <a:pt x="20" y="78"/>
                  <a:pt x="20" y="78"/>
                  <a:pt x="20" y="78"/>
                </a:cubicBezTo>
                <a:cubicBezTo>
                  <a:pt x="20" y="77"/>
                  <a:pt x="20" y="77"/>
                  <a:pt x="20" y="77"/>
                </a:cubicBezTo>
                <a:cubicBezTo>
                  <a:pt x="21" y="76"/>
                  <a:pt x="21" y="76"/>
                  <a:pt x="21" y="76"/>
                </a:cubicBezTo>
                <a:cubicBezTo>
                  <a:pt x="23" y="76"/>
                  <a:pt x="23" y="76"/>
                  <a:pt x="23" y="76"/>
                </a:cubicBezTo>
                <a:cubicBezTo>
                  <a:pt x="23" y="76"/>
                  <a:pt x="23" y="75"/>
                  <a:pt x="23" y="75"/>
                </a:cubicBezTo>
                <a:cubicBezTo>
                  <a:pt x="23" y="76"/>
                  <a:pt x="22" y="77"/>
                  <a:pt x="23" y="77"/>
                </a:cubicBezTo>
                <a:cubicBezTo>
                  <a:pt x="23" y="76"/>
                  <a:pt x="24" y="75"/>
                  <a:pt x="24" y="75"/>
                </a:cubicBezTo>
                <a:cubicBezTo>
                  <a:pt x="25" y="75"/>
                  <a:pt x="25" y="75"/>
                  <a:pt x="25" y="75"/>
                </a:cubicBezTo>
                <a:cubicBezTo>
                  <a:pt x="26" y="74"/>
                  <a:pt x="26" y="74"/>
                  <a:pt x="26" y="74"/>
                </a:cubicBezTo>
                <a:cubicBezTo>
                  <a:pt x="27" y="74"/>
                  <a:pt x="27" y="74"/>
                  <a:pt x="27" y="74"/>
                </a:cubicBezTo>
                <a:cubicBezTo>
                  <a:pt x="28" y="75"/>
                  <a:pt x="28" y="75"/>
                  <a:pt x="28" y="75"/>
                </a:cubicBezTo>
                <a:cubicBezTo>
                  <a:pt x="28" y="77"/>
                  <a:pt x="28" y="77"/>
                  <a:pt x="28" y="77"/>
                </a:cubicBezTo>
                <a:cubicBezTo>
                  <a:pt x="29" y="76"/>
                  <a:pt x="29" y="76"/>
                  <a:pt x="29" y="76"/>
                </a:cubicBezTo>
                <a:cubicBezTo>
                  <a:pt x="29" y="76"/>
                  <a:pt x="29" y="76"/>
                  <a:pt x="29" y="76"/>
                </a:cubicBezTo>
                <a:cubicBezTo>
                  <a:pt x="29" y="75"/>
                  <a:pt x="29" y="75"/>
                  <a:pt x="29" y="75"/>
                </a:cubicBezTo>
                <a:cubicBezTo>
                  <a:pt x="31" y="75"/>
                  <a:pt x="31" y="75"/>
                  <a:pt x="31" y="75"/>
                </a:cubicBezTo>
                <a:cubicBezTo>
                  <a:pt x="31" y="75"/>
                  <a:pt x="31" y="75"/>
                  <a:pt x="31" y="75"/>
                </a:cubicBezTo>
                <a:cubicBezTo>
                  <a:pt x="33" y="75"/>
                  <a:pt x="33" y="75"/>
                  <a:pt x="33" y="75"/>
                </a:cubicBezTo>
                <a:cubicBezTo>
                  <a:pt x="33" y="75"/>
                  <a:pt x="33" y="75"/>
                  <a:pt x="33" y="75"/>
                </a:cubicBezTo>
                <a:cubicBezTo>
                  <a:pt x="34" y="75"/>
                  <a:pt x="34" y="75"/>
                  <a:pt x="34" y="75"/>
                </a:cubicBezTo>
                <a:cubicBezTo>
                  <a:pt x="33" y="74"/>
                  <a:pt x="33" y="74"/>
                  <a:pt x="33" y="74"/>
                </a:cubicBezTo>
                <a:cubicBezTo>
                  <a:pt x="33" y="74"/>
                  <a:pt x="33" y="74"/>
                  <a:pt x="33" y="74"/>
                </a:cubicBezTo>
                <a:cubicBezTo>
                  <a:pt x="34" y="73"/>
                  <a:pt x="34" y="73"/>
                  <a:pt x="34" y="73"/>
                </a:cubicBezTo>
                <a:cubicBezTo>
                  <a:pt x="35" y="73"/>
                  <a:pt x="35" y="73"/>
                  <a:pt x="35" y="73"/>
                </a:cubicBezTo>
                <a:cubicBezTo>
                  <a:pt x="35" y="72"/>
                  <a:pt x="35" y="72"/>
                  <a:pt x="35" y="72"/>
                </a:cubicBezTo>
                <a:cubicBezTo>
                  <a:pt x="35" y="72"/>
                  <a:pt x="35" y="72"/>
                  <a:pt x="35" y="72"/>
                </a:cubicBezTo>
                <a:cubicBezTo>
                  <a:pt x="35" y="72"/>
                  <a:pt x="35" y="71"/>
                  <a:pt x="35" y="71"/>
                </a:cubicBezTo>
                <a:cubicBezTo>
                  <a:pt x="36" y="71"/>
                  <a:pt x="37" y="70"/>
                  <a:pt x="37" y="70"/>
                </a:cubicBezTo>
                <a:cubicBezTo>
                  <a:pt x="37" y="70"/>
                  <a:pt x="37" y="70"/>
                  <a:pt x="37" y="70"/>
                </a:cubicBezTo>
                <a:cubicBezTo>
                  <a:pt x="36" y="70"/>
                  <a:pt x="36" y="70"/>
                  <a:pt x="36" y="70"/>
                </a:cubicBezTo>
                <a:cubicBezTo>
                  <a:pt x="35" y="70"/>
                  <a:pt x="34" y="71"/>
                  <a:pt x="34" y="71"/>
                </a:cubicBezTo>
                <a:cubicBezTo>
                  <a:pt x="34" y="71"/>
                  <a:pt x="34" y="71"/>
                  <a:pt x="34" y="71"/>
                </a:cubicBezTo>
                <a:cubicBezTo>
                  <a:pt x="33" y="71"/>
                  <a:pt x="33" y="71"/>
                  <a:pt x="33" y="71"/>
                </a:cubicBezTo>
                <a:cubicBezTo>
                  <a:pt x="33" y="71"/>
                  <a:pt x="32" y="71"/>
                  <a:pt x="33" y="71"/>
                </a:cubicBezTo>
                <a:cubicBezTo>
                  <a:pt x="33" y="71"/>
                  <a:pt x="33" y="72"/>
                  <a:pt x="33" y="72"/>
                </a:cubicBezTo>
                <a:cubicBezTo>
                  <a:pt x="34" y="72"/>
                  <a:pt x="34" y="72"/>
                  <a:pt x="34" y="72"/>
                </a:cubicBezTo>
                <a:cubicBezTo>
                  <a:pt x="33" y="73"/>
                  <a:pt x="33" y="73"/>
                  <a:pt x="33" y="73"/>
                </a:cubicBezTo>
                <a:cubicBezTo>
                  <a:pt x="32" y="73"/>
                  <a:pt x="32" y="73"/>
                  <a:pt x="32" y="73"/>
                </a:cubicBezTo>
                <a:cubicBezTo>
                  <a:pt x="31" y="73"/>
                  <a:pt x="31" y="73"/>
                  <a:pt x="31" y="73"/>
                </a:cubicBezTo>
                <a:cubicBezTo>
                  <a:pt x="31" y="73"/>
                  <a:pt x="31" y="73"/>
                  <a:pt x="31" y="73"/>
                </a:cubicBezTo>
                <a:cubicBezTo>
                  <a:pt x="30" y="74"/>
                  <a:pt x="30" y="74"/>
                  <a:pt x="30" y="74"/>
                </a:cubicBezTo>
                <a:cubicBezTo>
                  <a:pt x="29" y="74"/>
                  <a:pt x="29" y="74"/>
                  <a:pt x="29" y="74"/>
                </a:cubicBezTo>
                <a:cubicBezTo>
                  <a:pt x="29" y="74"/>
                  <a:pt x="29" y="75"/>
                  <a:pt x="29" y="74"/>
                </a:cubicBezTo>
                <a:cubicBezTo>
                  <a:pt x="28" y="74"/>
                  <a:pt x="28" y="74"/>
                  <a:pt x="28" y="74"/>
                </a:cubicBezTo>
                <a:cubicBezTo>
                  <a:pt x="27" y="73"/>
                  <a:pt x="27" y="73"/>
                  <a:pt x="27" y="73"/>
                </a:cubicBezTo>
                <a:cubicBezTo>
                  <a:pt x="28" y="73"/>
                  <a:pt x="28" y="73"/>
                  <a:pt x="28" y="73"/>
                </a:cubicBezTo>
                <a:cubicBezTo>
                  <a:pt x="27" y="72"/>
                  <a:pt x="27" y="72"/>
                  <a:pt x="27" y="72"/>
                </a:cubicBezTo>
                <a:cubicBezTo>
                  <a:pt x="28" y="72"/>
                  <a:pt x="28" y="72"/>
                  <a:pt x="28" y="72"/>
                </a:cubicBezTo>
                <a:cubicBezTo>
                  <a:pt x="28" y="71"/>
                  <a:pt x="28" y="71"/>
                  <a:pt x="28" y="71"/>
                </a:cubicBezTo>
                <a:cubicBezTo>
                  <a:pt x="29" y="71"/>
                  <a:pt x="29" y="71"/>
                  <a:pt x="29" y="71"/>
                </a:cubicBezTo>
                <a:cubicBezTo>
                  <a:pt x="29" y="71"/>
                  <a:pt x="30" y="71"/>
                  <a:pt x="30" y="71"/>
                </a:cubicBezTo>
                <a:cubicBezTo>
                  <a:pt x="30" y="70"/>
                  <a:pt x="30" y="70"/>
                  <a:pt x="30" y="70"/>
                </a:cubicBezTo>
                <a:cubicBezTo>
                  <a:pt x="29" y="69"/>
                  <a:pt x="29" y="69"/>
                  <a:pt x="29" y="69"/>
                </a:cubicBezTo>
                <a:cubicBezTo>
                  <a:pt x="30" y="68"/>
                  <a:pt x="30" y="68"/>
                  <a:pt x="30" y="68"/>
                </a:cubicBezTo>
                <a:cubicBezTo>
                  <a:pt x="31" y="68"/>
                  <a:pt x="31" y="68"/>
                  <a:pt x="31" y="68"/>
                </a:cubicBezTo>
                <a:cubicBezTo>
                  <a:pt x="32" y="68"/>
                  <a:pt x="32" y="68"/>
                  <a:pt x="32" y="68"/>
                </a:cubicBezTo>
                <a:cubicBezTo>
                  <a:pt x="32" y="67"/>
                  <a:pt x="32" y="67"/>
                  <a:pt x="32" y="67"/>
                </a:cubicBezTo>
                <a:cubicBezTo>
                  <a:pt x="33" y="67"/>
                  <a:pt x="33" y="67"/>
                  <a:pt x="33" y="67"/>
                </a:cubicBezTo>
                <a:cubicBezTo>
                  <a:pt x="33" y="66"/>
                  <a:pt x="33" y="66"/>
                  <a:pt x="33" y="66"/>
                </a:cubicBezTo>
                <a:cubicBezTo>
                  <a:pt x="34" y="66"/>
                  <a:pt x="34" y="66"/>
                  <a:pt x="34" y="66"/>
                </a:cubicBezTo>
                <a:cubicBezTo>
                  <a:pt x="35" y="66"/>
                  <a:pt x="35" y="66"/>
                  <a:pt x="35" y="66"/>
                </a:cubicBezTo>
                <a:cubicBezTo>
                  <a:pt x="36" y="66"/>
                  <a:pt x="36" y="66"/>
                  <a:pt x="36" y="66"/>
                </a:cubicBezTo>
                <a:cubicBezTo>
                  <a:pt x="36" y="67"/>
                  <a:pt x="36" y="67"/>
                  <a:pt x="36" y="67"/>
                </a:cubicBezTo>
                <a:cubicBezTo>
                  <a:pt x="37" y="67"/>
                  <a:pt x="37" y="67"/>
                  <a:pt x="37" y="67"/>
                </a:cubicBezTo>
                <a:cubicBezTo>
                  <a:pt x="37" y="66"/>
                  <a:pt x="37" y="66"/>
                  <a:pt x="37" y="66"/>
                </a:cubicBezTo>
                <a:cubicBezTo>
                  <a:pt x="38" y="65"/>
                  <a:pt x="38" y="65"/>
                  <a:pt x="38" y="65"/>
                </a:cubicBezTo>
                <a:cubicBezTo>
                  <a:pt x="38" y="65"/>
                  <a:pt x="38" y="65"/>
                  <a:pt x="38" y="65"/>
                </a:cubicBezTo>
                <a:cubicBezTo>
                  <a:pt x="37" y="64"/>
                  <a:pt x="37" y="64"/>
                  <a:pt x="37" y="64"/>
                </a:cubicBezTo>
                <a:cubicBezTo>
                  <a:pt x="37" y="63"/>
                  <a:pt x="37" y="63"/>
                  <a:pt x="37" y="63"/>
                </a:cubicBezTo>
                <a:cubicBezTo>
                  <a:pt x="38" y="63"/>
                  <a:pt x="38" y="63"/>
                  <a:pt x="38" y="63"/>
                </a:cubicBezTo>
                <a:cubicBezTo>
                  <a:pt x="39" y="62"/>
                  <a:pt x="39" y="62"/>
                  <a:pt x="39" y="62"/>
                </a:cubicBezTo>
                <a:cubicBezTo>
                  <a:pt x="39" y="62"/>
                  <a:pt x="38" y="62"/>
                  <a:pt x="38" y="62"/>
                </a:cubicBezTo>
                <a:cubicBezTo>
                  <a:pt x="38" y="62"/>
                  <a:pt x="38" y="62"/>
                  <a:pt x="38" y="62"/>
                </a:cubicBezTo>
                <a:cubicBezTo>
                  <a:pt x="38" y="61"/>
                  <a:pt x="38" y="61"/>
                  <a:pt x="38" y="61"/>
                </a:cubicBezTo>
                <a:cubicBezTo>
                  <a:pt x="40" y="60"/>
                  <a:pt x="40" y="60"/>
                  <a:pt x="40" y="60"/>
                </a:cubicBezTo>
                <a:cubicBezTo>
                  <a:pt x="42" y="60"/>
                  <a:pt x="42" y="60"/>
                  <a:pt x="42" y="60"/>
                </a:cubicBezTo>
                <a:cubicBezTo>
                  <a:pt x="43" y="60"/>
                  <a:pt x="43" y="60"/>
                  <a:pt x="43" y="60"/>
                </a:cubicBezTo>
                <a:cubicBezTo>
                  <a:pt x="44" y="59"/>
                  <a:pt x="44" y="59"/>
                  <a:pt x="44" y="59"/>
                </a:cubicBezTo>
                <a:cubicBezTo>
                  <a:pt x="45" y="58"/>
                  <a:pt x="45" y="58"/>
                  <a:pt x="45" y="58"/>
                </a:cubicBezTo>
                <a:cubicBezTo>
                  <a:pt x="43" y="59"/>
                  <a:pt x="43" y="59"/>
                  <a:pt x="43" y="59"/>
                </a:cubicBezTo>
                <a:cubicBezTo>
                  <a:pt x="42" y="59"/>
                  <a:pt x="42" y="59"/>
                  <a:pt x="42" y="59"/>
                </a:cubicBezTo>
                <a:cubicBezTo>
                  <a:pt x="42" y="58"/>
                  <a:pt x="42" y="58"/>
                  <a:pt x="42" y="58"/>
                </a:cubicBezTo>
                <a:cubicBezTo>
                  <a:pt x="41" y="58"/>
                  <a:pt x="41" y="58"/>
                  <a:pt x="41" y="58"/>
                </a:cubicBezTo>
                <a:cubicBezTo>
                  <a:pt x="41" y="58"/>
                  <a:pt x="41" y="58"/>
                  <a:pt x="41" y="58"/>
                </a:cubicBezTo>
                <a:cubicBezTo>
                  <a:pt x="42" y="56"/>
                  <a:pt x="42" y="56"/>
                  <a:pt x="42" y="56"/>
                </a:cubicBezTo>
                <a:cubicBezTo>
                  <a:pt x="42" y="56"/>
                  <a:pt x="42" y="56"/>
                  <a:pt x="42" y="56"/>
                </a:cubicBezTo>
                <a:cubicBezTo>
                  <a:pt x="43" y="57"/>
                  <a:pt x="43" y="57"/>
                  <a:pt x="43" y="57"/>
                </a:cubicBezTo>
                <a:cubicBezTo>
                  <a:pt x="44" y="57"/>
                  <a:pt x="44" y="57"/>
                  <a:pt x="44" y="57"/>
                </a:cubicBezTo>
                <a:cubicBezTo>
                  <a:pt x="44" y="57"/>
                  <a:pt x="44" y="56"/>
                  <a:pt x="43" y="56"/>
                </a:cubicBezTo>
                <a:cubicBezTo>
                  <a:pt x="43" y="56"/>
                  <a:pt x="43" y="56"/>
                  <a:pt x="43" y="56"/>
                </a:cubicBezTo>
                <a:cubicBezTo>
                  <a:pt x="42" y="55"/>
                  <a:pt x="42" y="55"/>
                  <a:pt x="42" y="55"/>
                </a:cubicBezTo>
                <a:cubicBezTo>
                  <a:pt x="43" y="54"/>
                  <a:pt x="43" y="54"/>
                  <a:pt x="43" y="54"/>
                </a:cubicBezTo>
                <a:cubicBezTo>
                  <a:pt x="43" y="54"/>
                  <a:pt x="43" y="54"/>
                  <a:pt x="43" y="54"/>
                </a:cubicBezTo>
                <a:cubicBezTo>
                  <a:pt x="44" y="53"/>
                  <a:pt x="44" y="53"/>
                  <a:pt x="44" y="53"/>
                </a:cubicBezTo>
                <a:cubicBezTo>
                  <a:pt x="44" y="53"/>
                  <a:pt x="43" y="53"/>
                  <a:pt x="44" y="53"/>
                </a:cubicBezTo>
                <a:cubicBezTo>
                  <a:pt x="45" y="53"/>
                  <a:pt x="45" y="52"/>
                  <a:pt x="45" y="52"/>
                </a:cubicBezTo>
                <a:cubicBezTo>
                  <a:pt x="46" y="52"/>
                  <a:pt x="46" y="52"/>
                  <a:pt x="46" y="52"/>
                </a:cubicBezTo>
                <a:cubicBezTo>
                  <a:pt x="47" y="53"/>
                  <a:pt x="47" y="53"/>
                  <a:pt x="47" y="53"/>
                </a:cubicBezTo>
                <a:cubicBezTo>
                  <a:pt x="46" y="51"/>
                  <a:pt x="46" y="51"/>
                  <a:pt x="46" y="51"/>
                </a:cubicBezTo>
                <a:cubicBezTo>
                  <a:pt x="46" y="51"/>
                  <a:pt x="46" y="51"/>
                  <a:pt x="46" y="51"/>
                </a:cubicBezTo>
                <a:cubicBezTo>
                  <a:pt x="46" y="51"/>
                  <a:pt x="46" y="50"/>
                  <a:pt x="46" y="50"/>
                </a:cubicBezTo>
                <a:cubicBezTo>
                  <a:pt x="46" y="50"/>
                  <a:pt x="48" y="50"/>
                  <a:pt x="48" y="50"/>
                </a:cubicBezTo>
                <a:cubicBezTo>
                  <a:pt x="49" y="50"/>
                  <a:pt x="49" y="50"/>
                  <a:pt x="49" y="50"/>
                </a:cubicBezTo>
                <a:cubicBezTo>
                  <a:pt x="50" y="50"/>
                  <a:pt x="50" y="50"/>
                  <a:pt x="50" y="50"/>
                </a:cubicBezTo>
                <a:cubicBezTo>
                  <a:pt x="50" y="50"/>
                  <a:pt x="49" y="50"/>
                  <a:pt x="50" y="49"/>
                </a:cubicBezTo>
                <a:cubicBezTo>
                  <a:pt x="50" y="49"/>
                  <a:pt x="51" y="49"/>
                  <a:pt x="51" y="49"/>
                </a:cubicBezTo>
                <a:cubicBezTo>
                  <a:pt x="51" y="48"/>
                  <a:pt x="52" y="48"/>
                  <a:pt x="52" y="48"/>
                </a:cubicBezTo>
                <a:cubicBezTo>
                  <a:pt x="49" y="49"/>
                  <a:pt x="49" y="49"/>
                  <a:pt x="49" y="49"/>
                </a:cubicBezTo>
                <a:cubicBezTo>
                  <a:pt x="49" y="49"/>
                  <a:pt x="48" y="49"/>
                  <a:pt x="47" y="49"/>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50" y="46"/>
                  <a:pt x="49" y="46"/>
                </a:cubicBezTo>
                <a:cubicBezTo>
                  <a:pt x="47" y="46"/>
                  <a:pt x="48" y="45"/>
                  <a:pt x="48" y="45"/>
                </a:cubicBezTo>
                <a:cubicBezTo>
                  <a:pt x="49" y="45"/>
                  <a:pt x="49" y="45"/>
                  <a:pt x="49" y="45"/>
                </a:cubicBezTo>
                <a:cubicBezTo>
                  <a:pt x="50" y="44"/>
                  <a:pt x="50" y="44"/>
                  <a:pt x="50" y="44"/>
                </a:cubicBezTo>
                <a:cubicBezTo>
                  <a:pt x="50" y="44"/>
                  <a:pt x="50" y="44"/>
                  <a:pt x="50" y="44"/>
                </a:cubicBezTo>
                <a:cubicBezTo>
                  <a:pt x="51" y="43"/>
                  <a:pt x="51" y="43"/>
                  <a:pt x="51" y="43"/>
                </a:cubicBezTo>
                <a:cubicBezTo>
                  <a:pt x="52" y="42"/>
                  <a:pt x="52" y="42"/>
                  <a:pt x="52" y="42"/>
                </a:cubicBezTo>
                <a:cubicBezTo>
                  <a:pt x="54" y="41"/>
                  <a:pt x="54" y="41"/>
                  <a:pt x="54" y="41"/>
                </a:cubicBezTo>
                <a:cubicBezTo>
                  <a:pt x="54" y="41"/>
                  <a:pt x="54" y="41"/>
                  <a:pt x="54" y="41"/>
                </a:cubicBezTo>
                <a:cubicBezTo>
                  <a:pt x="55" y="40"/>
                  <a:pt x="55" y="40"/>
                  <a:pt x="55" y="40"/>
                </a:cubicBezTo>
                <a:cubicBezTo>
                  <a:pt x="56" y="40"/>
                  <a:pt x="56" y="40"/>
                  <a:pt x="56" y="40"/>
                </a:cubicBezTo>
                <a:cubicBezTo>
                  <a:pt x="57" y="40"/>
                  <a:pt x="57" y="40"/>
                  <a:pt x="57" y="40"/>
                </a:cubicBezTo>
                <a:cubicBezTo>
                  <a:pt x="58" y="40"/>
                  <a:pt x="59" y="40"/>
                  <a:pt x="59" y="40"/>
                </a:cubicBezTo>
                <a:cubicBezTo>
                  <a:pt x="59" y="40"/>
                  <a:pt x="59" y="40"/>
                  <a:pt x="59" y="40"/>
                </a:cubicBezTo>
                <a:cubicBezTo>
                  <a:pt x="60" y="40"/>
                  <a:pt x="60" y="40"/>
                  <a:pt x="60" y="40"/>
                </a:cubicBezTo>
                <a:cubicBezTo>
                  <a:pt x="60" y="40"/>
                  <a:pt x="63" y="39"/>
                  <a:pt x="62" y="39"/>
                </a:cubicBezTo>
                <a:cubicBezTo>
                  <a:pt x="60" y="39"/>
                  <a:pt x="60" y="39"/>
                  <a:pt x="60" y="39"/>
                </a:cubicBezTo>
                <a:cubicBezTo>
                  <a:pt x="59" y="39"/>
                  <a:pt x="59" y="39"/>
                  <a:pt x="59" y="39"/>
                </a:cubicBezTo>
                <a:cubicBezTo>
                  <a:pt x="58" y="39"/>
                  <a:pt x="58" y="39"/>
                  <a:pt x="58" y="39"/>
                </a:cubicBezTo>
                <a:cubicBezTo>
                  <a:pt x="57" y="39"/>
                  <a:pt x="57" y="39"/>
                  <a:pt x="57" y="39"/>
                </a:cubicBezTo>
                <a:cubicBezTo>
                  <a:pt x="57" y="39"/>
                  <a:pt x="56" y="39"/>
                  <a:pt x="56" y="39"/>
                </a:cubicBezTo>
                <a:cubicBezTo>
                  <a:pt x="55" y="39"/>
                  <a:pt x="54" y="38"/>
                  <a:pt x="54" y="38"/>
                </a:cubicBezTo>
                <a:cubicBezTo>
                  <a:pt x="57" y="37"/>
                  <a:pt x="57" y="37"/>
                  <a:pt x="57" y="37"/>
                </a:cubicBezTo>
                <a:cubicBezTo>
                  <a:pt x="57" y="37"/>
                  <a:pt x="57" y="37"/>
                  <a:pt x="57" y="37"/>
                </a:cubicBezTo>
                <a:cubicBezTo>
                  <a:pt x="59" y="38"/>
                  <a:pt x="59" y="38"/>
                  <a:pt x="59" y="38"/>
                </a:cubicBezTo>
                <a:cubicBezTo>
                  <a:pt x="61" y="38"/>
                  <a:pt x="61" y="38"/>
                  <a:pt x="61" y="38"/>
                </a:cubicBezTo>
                <a:cubicBezTo>
                  <a:pt x="61" y="38"/>
                  <a:pt x="62" y="38"/>
                  <a:pt x="61" y="38"/>
                </a:cubicBezTo>
                <a:cubicBezTo>
                  <a:pt x="61" y="37"/>
                  <a:pt x="61" y="37"/>
                  <a:pt x="61" y="37"/>
                </a:cubicBezTo>
                <a:cubicBezTo>
                  <a:pt x="60" y="37"/>
                  <a:pt x="60" y="37"/>
                  <a:pt x="60" y="37"/>
                </a:cubicBezTo>
                <a:cubicBezTo>
                  <a:pt x="59" y="36"/>
                  <a:pt x="59" y="36"/>
                  <a:pt x="59" y="36"/>
                </a:cubicBezTo>
                <a:cubicBezTo>
                  <a:pt x="59" y="36"/>
                  <a:pt x="59" y="36"/>
                  <a:pt x="59" y="36"/>
                </a:cubicBezTo>
                <a:cubicBezTo>
                  <a:pt x="59" y="36"/>
                  <a:pt x="59" y="36"/>
                  <a:pt x="59" y="36"/>
                </a:cubicBezTo>
                <a:cubicBezTo>
                  <a:pt x="60" y="36"/>
                  <a:pt x="60" y="36"/>
                  <a:pt x="60" y="36"/>
                </a:cubicBezTo>
                <a:cubicBezTo>
                  <a:pt x="61" y="36"/>
                  <a:pt x="61" y="36"/>
                  <a:pt x="61" y="36"/>
                </a:cubicBezTo>
                <a:cubicBezTo>
                  <a:pt x="61" y="35"/>
                  <a:pt x="61" y="35"/>
                  <a:pt x="61" y="35"/>
                </a:cubicBezTo>
                <a:cubicBezTo>
                  <a:pt x="61" y="35"/>
                  <a:pt x="61" y="35"/>
                  <a:pt x="61" y="35"/>
                </a:cubicBezTo>
                <a:cubicBezTo>
                  <a:pt x="60" y="35"/>
                  <a:pt x="59" y="34"/>
                  <a:pt x="59" y="34"/>
                </a:cubicBezTo>
                <a:cubicBezTo>
                  <a:pt x="59" y="34"/>
                  <a:pt x="59" y="34"/>
                  <a:pt x="59" y="34"/>
                </a:cubicBezTo>
                <a:cubicBezTo>
                  <a:pt x="59" y="34"/>
                  <a:pt x="59" y="35"/>
                  <a:pt x="58" y="35"/>
                </a:cubicBezTo>
                <a:cubicBezTo>
                  <a:pt x="58" y="35"/>
                  <a:pt x="58" y="35"/>
                  <a:pt x="58" y="35"/>
                </a:cubicBezTo>
                <a:cubicBezTo>
                  <a:pt x="57" y="35"/>
                  <a:pt x="56" y="35"/>
                  <a:pt x="56" y="35"/>
                </a:cubicBezTo>
                <a:cubicBezTo>
                  <a:pt x="57" y="35"/>
                  <a:pt x="57" y="34"/>
                  <a:pt x="57" y="34"/>
                </a:cubicBezTo>
                <a:cubicBezTo>
                  <a:pt x="58" y="33"/>
                  <a:pt x="58" y="33"/>
                  <a:pt x="58" y="33"/>
                </a:cubicBezTo>
                <a:cubicBezTo>
                  <a:pt x="58" y="33"/>
                  <a:pt x="58" y="33"/>
                  <a:pt x="58" y="33"/>
                </a:cubicBezTo>
                <a:cubicBezTo>
                  <a:pt x="59" y="32"/>
                  <a:pt x="59" y="32"/>
                  <a:pt x="59" y="32"/>
                </a:cubicBezTo>
                <a:cubicBezTo>
                  <a:pt x="60" y="33"/>
                  <a:pt x="60" y="33"/>
                  <a:pt x="60" y="33"/>
                </a:cubicBezTo>
                <a:cubicBezTo>
                  <a:pt x="61" y="33"/>
                  <a:pt x="61" y="33"/>
                  <a:pt x="61" y="33"/>
                </a:cubicBezTo>
                <a:cubicBezTo>
                  <a:pt x="62" y="33"/>
                  <a:pt x="62" y="33"/>
                  <a:pt x="62" y="33"/>
                </a:cubicBezTo>
                <a:cubicBezTo>
                  <a:pt x="62" y="33"/>
                  <a:pt x="62" y="33"/>
                  <a:pt x="62" y="33"/>
                </a:cubicBezTo>
                <a:cubicBezTo>
                  <a:pt x="62" y="32"/>
                  <a:pt x="61" y="31"/>
                  <a:pt x="61" y="31"/>
                </a:cubicBezTo>
                <a:cubicBezTo>
                  <a:pt x="62" y="31"/>
                  <a:pt x="63" y="30"/>
                  <a:pt x="63" y="30"/>
                </a:cubicBezTo>
                <a:cubicBezTo>
                  <a:pt x="64" y="30"/>
                  <a:pt x="64" y="30"/>
                  <a:pt x="64" y="30"/>
                </a:cubicBezTo>
                <a:cubicBezTo>
                  <a:pt x="64" y="31"/>
                  <a:pt x="64" y="31"/>
                  <a:pt x="64" y="31"/>
                </a:cubicBezTo>
                <a:cubicBezTo>
                  <a:pt x="64" y="32"/>
                  <a:pt x="64" y="32"/>
                  <a:pt x="64" y="32"/>
                </a:cubicBezTo>
                <a:cubicBezTo>
                  <a:pt x="64" y="33"/>
                  <a:pt x="64" y="33"/>
                  <a:pt x="64" y="33"/>
                </a:cubicBezTo>
                <a:cubicBezTo>
                  <a:pt x="65" y="32"/>
                  <a:pt x="65" y="32"/>
                  <a:pt x="65" y="32"/>
                </a:cubicBezTo>
                <a:cubicBezTo>
                  <a:pt x="65" y="31"/>
                  <a:pt x="65" y="31"/>
                  <a:pt x="65" y="31"/>
                </a:cubicBezTo>
                <a:cubicBezTo>
                  <a:pt x="66" y="31"/>
                  <a:pt x="66" y="31"/>
                  <a:pt x="66" y="31"/>
                </a:cubicBezTo>
                <a:cubicBezTo>
                  <a:pt x="66" y="30"/>
                  <a:pt x="66" y="30"/>
                  <a:pt x="66" y="30"/>
                </a:cubicBezTo>
                <a:cubicBezTo>
                  <a:pt x="67" y="29"/>
                  <a:pt x="67" y="29"/>
                  <a:pt x="67" y="29"/>
                </a:cubicBezTo>
                <a:cubicBezTo>
                  <a:pt x="66" y="29"/>
                  <a:pt x="66" y="29"/>
                  <a:pt x="66" y="29"/>
                </a:cubicBezTo>
                <a:cubicBezTo>
                  <a:pt x="66" y="28"/>
                  <a:pt x="66" y="28"/>
                  <a:pt x="66" y="28"/>
                </a:cubicBezTo>
                <a:cubicBezTo>
                  <a:pt x="68" y="28"/>
                  <a:pt x="68" y="28"/>
                  <a:pt x="68" y="28"/>
                </a:cubicBezTo>
                <a:cubicBezTo>
                  <a:pt x="69" y="28"/>
                  <a:pt x="69" y="28"/>
                  <a:pt x="69" y="28"/>
                </a:cubicBezTo>
                <a:cubicBezTo>
                  <a:pt x="70" y="29"/>
                  <a:pt x="70" y="29"/>
                  <a:pt x="70" y="29"/>
                </a:cubicBezTo>
                <a:cubicBezTo>
                  <a:pt x="70" y="29"/>
                  <a:pt x="70" y="29"/>
                  <a:pt x="70" y="29"/>
                </a:cubicBezTo>
                <a:cubicBezTo>
                  <a:pt x="70" y="29"/>
                  <a:pt x="70" y="29"/>
                  <a:pt x="70" y="29"/>
                </a:cubicBezTo>
                <a:cubicBezTo>
                  <a:pt x="71" y="28"/>
                  <a:pt x="71" y="28"/>
                  <a:pt x="71" y="28"/>
                </a:cubicBezTo>
                <a:cubicBezTo>
                  <a:pt x="71" y="28"/>
                  <a:pt x="71" y="28"/>
                  <a:pt x="71" y="28"/>
                </a:cubicBezTo>
                <a:cubicBezTo>
                  <a:pt x="72" y="27"/>
                  <a:pt x="72" y="27"/>
                  <a:pt x="72" y="27"/>
                </a:cubicBezTo>
                <a:cubicBezTo>
                  <a:pt x="70" y="27"/>
                  <a:pt x="70" y="27"/>
                  <a:pt x="70" y="27"/>
                </a:cubicBezTo>
                <a:cubicBezTo>
                  <a:pt x="70" y="27"/>
                  <a:pt x="70" y="27"/>
                  <a:pt x="70" y="27"/>
                </a:cubicBezTo>
                <a:cubicBezTo>
                  <a:pt x="69" y="27"/>
                  <a:pt x="69" y="27"/>
                  <a:pt x="69" y="27"/>
                </a:cubicBezTo>
                <a:cubicBezTo>
                  <a:pt x="68" y="27"/>
                  <a:pt x="68" y="27"/>
                  <a:pt x="68" y="27"/>
                </a:cubicBezTo>
                <a:cubicBezTo>
                  <a:pt x="67" y="26"/>
                  <a:pt x="67" y="26"/>
                  <a:pt x="67" y="26"/>
                </a:cubicBezTo>
                <a:cubicBezTo>
                  <a:pt x="68" y="26"/>
                  <a:pt x="68" y="26"/>
                  <a:pt x="68" y="26"/>
                </a:cubicBezTo>
                <a:cubicBezTo>
                  <a:pt x="69" y="25"/>
                  <a:pt x="69" y="25"/>
                  <a:pt x="69" y="25"/>
                </a:cubicBezTo>
                <a:cubicBezTo>
                  <a:pt x="70" y="24"/>
                  <a:pt x="70" y="24"/>
                  <a:pt x="70" y="24"/>
                </a:cubicBezTo>
                <a:cubicBezTo>
                  <a:pt x="72" y="25"/>
                  <a:pt x="72" y="25"/>
                  <a:pt x="72" y="25"/>
                </a:cubicBezTo>
                <a:cubicBezTo>
                  <a:pt x="73" y="24"/>
                  <a:pt x="73" y="24"/>
                  <a:pt x="73" y="24"/>
                </a:cubicBezTo>
                <a:cubicBezTo>
                  <a:pt x="73" y="24"/>
                  <a:pt x="73" y="24"/>
                  <a:pt x="73" y="23"/>
                </a:cubicBezTo>
                <a:cubicBezTo>
                  <a:pt x="73" y="23"/>
                  <a:pt x="72" y="23"/>
                  <a:pt x="72" y="23"/>
                </a:cubicBezTo>
                <a:cubicBezTo>
                  <a:pt x="72" y="22"/>
                  <a:pt x="72" y="22"/>
                  <a:pt x="72" y="22"/>
                </a:cubicBezTo>
                <a:cubicBezTo>
                  <a:pt x="73" y="20"/>
                  <a:pt x="73" y="20"/>
                  <a:pt x="73" y="20"/>
                </a:cubicBezTo>
                <a:cubicBezTo>
                  <a:pt x="72" y="20"/>
                  <a:pt x="72" y="20"/>
                  <a:pt x="72" y="20"/>
                </a:cubicBezTo>
                <a:cubicBezTo>
                  <a:pt x="72" y="20"/>
                  <a:pt x="72" y="20"/>
                  <a:pt x="72" y="20"/>
                </a:cubicBezTo>
                <a:cubicBezTo>
                  <a:pt x="72" y="20"/>
                  <a:pt x="71" y="21"/>
                  <a:pt x="71" y="21"/>
                </a:cubicBezTo>
                <a:cubicBezTo>
                  <a:pt x="71" y="21"/>
                  <a:pt x="69" y="21"/>
                  <a:pt x="69" y="21"/>
                </a:cubicBezTo>
                <a:cubicBezTo>
                  <a:pt x="69" y="20"/>
                  <a:pt x="69" y="20"/>
                  <a:pt x="69" y="20"/>
                </a:cubicBezTo>
                <a:cubicBezTo>
                  <a:pt x="70" y="20"/>
                  <a:pt x="70" y="20"/>
                  <a:pt x="70" y="20"/>
                </a:cubicBezTo>
                <a:cubicBezTo>
                  <a:pt x="69" y="19"/>
                  <a:pt x="69" y="19"/>
                  <a:pt x="69" y="19"/>
                </a:cubicBezTo>
                <a:cubicBezTo>
                  <a:pt x="69" y="19"/>
                  <a:pt x="68" y="18"/>
                  <a:pt x="68" y="18"/>
                </a:cubicBezTo>
                <a:cubicBezTo>
                  <a:pt x="70" y="18"/>
                  <a:pt x="70" y="18"/>
                  <a:pt x="70" y="18"/>
                </a:cubicBezTo>
                <a:cubicBezTo>
                  <a:pt x="70" y="17"/>
                  <a:pt x="70" y="17"/>
                  <a:pt x="70" y="17"/>
                </a:cubicBezTo>
                <a:cubicBezTo>
                  <a:pt x="71" y="17"/>
                  <a:pt x="71" y="17"/>
                  <a:pt x="71" y="17"/>
                </a:cubicBezTo>
                <a:cubicBezTo>
                  <a:pt x="72" y="17"/>
                  <a:pt x="72" y="17"/>
                  <a:pt x="72" y="17"/>
                </a:cubicBezTo>
                <a:cubicBezTo>
                  <a:pt x="72" y="17"/>
                  <a:pt x="72" y="17"/>
                  <a:pt x="72" y="16"/>
                </a:cubicBezTo>
                <a:cubicBezTo>
                  <a:pt x="72" y="15"/>
                  <a:pt x="75" y="15"/>
                  <a:pt x="75" y="15"/>
                </a:cubicBezTo>
                <a:cubicBezTo>
                  <a:pt x="74" y="16"/>
                  <a:pt x="74" y="16"/>
                  <a:pt x="74" y="16"/>
                </a:cubicBezTo>
                <a:cubicBezTo>
                  <a:pt x="74" y="17"/>
                  <a:pt x="74" y="17"/>
                  <a:pt x="74" y="17"/>
                </a:cubicBezTo>
                <a:cubicBezTo>
                  <a:pt x="75" y="17"/>
                  <a:pt x="75" y="17"/>
                  <a:pt x="75" y="17"/>
                </a:cubicBezTo>
                <a:cubicBezTo>
                  <a:pt x="75" y="17"/>
                  <a:pt x="75" y="17"/>
                  <a:pt x="75" y="17"/>
                </a:cubicBezTo>
                <a:cubicBezTo>
                  <a:pt x="76" y="18"/>
                  <a:pt x="76" y="18"/>
                  <a:pt x="76" y="18"/>
                </a:cubicBezTo>
                <a:cubicBezTo>
                  <a:pt x="77" y="18"/>
                  <a:pt x="77" y="18"/>
                  <a:pt x="77" y="18"/>
                </a:cubicBezTo>
                <a:cubicBezTo>
                  <a:pt x="77" y="19"/>
                  <a:pt x="77" y="19"/>
                  <a:pt x="77" y="19"/>
                </a:cubicBezTo>
                <a:cubicBezTo>
                  <a:pt x="77" y="19"/>
                  <a:pt x="77" y="19"/>
                  <a:pt x="77" y="19"/>
                </a:cubicBezTo>
                <a:cubicBezTo>
                  <a:pt x="78" y="18"/>
                  <a:pt x="78" y="18"/>
                  <a:pt x="78" y="18"/>
                </a:cubicBezTo>
                <a:cubicBezTo>
                  <a:pt x="79" y="18"/>
                  <a:pt x="79" y="18"/>
                  <a:pt x="79" y="18"/>
                </a:cubicBezTo>
                <a:cubicBezTo>
                  <a:pt x="78" y="17"/>
                  <a:pt x="78" y="17"/>
                  <a:pt x="78" y="17"/>
                </a:cubicBezTo>
                <a:cubicBezTo>
                  <a:pt x="78" y="17"/>
                  <a:pt x="78" y="17"/>
                  <a:pt x="78" y="17"/>
                </a:cubicBezTo>
                <a:cubicBezTo>
                  <a:pt x="77" y="16"/>
                  <a:pt x="77" y="16"/>
                  <a:pt x="77" y="16"/>
                </a:cubicBezTo>
                <a:cubicBezTo>
                  <a:pt x="77" y="15"/>
                  <a:pt x="77" y="15"/>
                  <a:pt x="77" y="15"/>
                </a:cubicBezTo>
                <a:cubicBezTo>
                  <a:pt x="78" y="14"/>
                  <a:pt x="78" y="14"/>
                  <a:pt x="78" y="14"/>
                </a:cubicBezTo>
                <a:cubicBezTo>
                  <a:pt x="78" y="14"/>
                  <a:pt x="78" y="14"/>
                  <a:pt x="78" y="14"/>
                </a:cubicBezTo>
                <a:cubicBezTo>
                  <a:pt x="79" y="14"/>
                  <a:pt x="79" y="14"/>
                  <a:pt x="79" y="14"/>
                </a:cubicBezTo>
                <a:cubicBezTo>
                  <a:pt x="79" y="15"/>
                  <a:pt x="79" y="15"/>
                  <a:pt x="79" y="15"/>
                </a:cubicBezTo>
                <a:cubicBezTo>
                  <a:pt x="79" y="16"/>
                  <a:pt x="79" y="16"/>
                  <a:pt x="79" y="16"/>
                </a:cubicBezTo>
                <a:cubicBezTo>
                  <a:pt x="79" y="17"/>
                  <a:pt x="79" y="16"/>
                  <a:pt x="80" y="17"/>
                </a:cubicBezTo>
                <a:cubicBezTo>
                  <a:pt x="80" y="18"/>
                  <a:pt x="80" y="18"/>
                  <a:pt x="80" y="18"/>
                </a:cubicBezTo>
                <a:cubicBezTo>
                  <a:pt x="81" y="18"/>
                  <a:pt x="81" y="18"/>
                  <a:pt x="81" y="18"/>
                </a:cubicBezTo>
                <a:cubicBezTo>
                  <a:pt x="82" y="18"/>
                  <a:pt x="82" y="18"/>
                  <a:pt x="82" y="18"/>
                </a:cubicBezTo>
                <a:cubicBezTo>
                  <a:pt x="81" y="18"/>
                  <a:pt x="81" y="18"/>
                  <a:pt x="81" y="18"/>
                </a:cubicBezTo>
                <a:cubicBezTo>
                  <a:pt x="81" y="17"/>
                  <a:pt x="81" y="17"/>
                  <a:pt x="81" y="17"/>
                </a:cubicBezTo>
                <a:cubicBezTo>
                  <a:pt x="81" y="16"/>
                  <a:pt x="81" y="16"/>
                  <a:pt x="81" y="16"/>
                </a:cubicBezTo>
                <a:cubicBezTo>
                  <a:pt x="81" y="15"/>
                  <a:pt x="81" y="15"/>
                  <a:pt x="81" y="15"/>
                </a:cubicBezTo>
                <a:cubicBezTo>
                  <a:pt x="81" y="14"/>
                  <a:pt x="81" y="14"/>
                  <a:pt x="81" y="14"/>
                </a:cubicBezTo>
                <a:cubicBezTo>
                  <a:pt x="82" y="14"/>
                  <a:pt x="82" y="14"/>
                  <a:pt x="82" y="14"/>
                </a:cubicBezTo>
                <a:cubicBezTo>
                  <a:pt x="84" y="14"/>
                  <a:pt x="84" y="14"/>
                  <a:pt x="84" y="14"/>
                </a:cubicBezTo>
                <a:cubicBezTo>
                  <a:pt x="84" y="16"/>
                  <a:pt x="84" y="16"/>
                  <a:pt x="84" y="16"/>
                </a:cubicBezTo>
                <a:cubicBezTo>
                  <a:pt x="84" y="17"/>
                  <a:pt x="84" y="17"/>
                  <a:pt x="84" y="17"/>
                </a:cubicBezTo>
                <a:cubicBezTo>
                  <a:pt x="84" y="17"/>
                  <a:pt x="84" y="17"/>
                  <a:pt x="84" y="17"/>
                </a:cubicBezTo>
                <a:cubicBezTo>
                  <a:pt x="84" y="17"/>
                  <a:pt x="84" y="17"/>
                  <a:pt x="84" y="17"/>
                </a:cubicBezTo>
                <a:cubicBezTo>
                  <a:pt x="85" y="16"/>
                  <a:pt x="85" y="16"/>
                  <a:pt x="85" y="16"/>
                </a:cubicBezTo>
                <a:cubicBezTo>
                  <a:pt x="86" y="15"/>
                  <a:pt x="86" y="15"/>
                  <a:pt x="86" y="15"/>
                </a:cubicBezTo>
                <a:cubicBezTo>
                  <a:pt x="85" y="15"/>
                  <a:pt x="85" y="15"/>
                  <a:pt x="85" y="15"/>
                </a:cubicBezTo>
                <a:cubicBezTo>
                  <a:pt x="86" y="14"/>
                  <a:pt x="86" y="14"/>
                  <a:pt x="86" y="14"/>
                </a:cubicBezTo>
                <a:cubicBezTo>
                  <a:pt x="87" y="13"/>
                  <a:pt x="87" y="13"/>
                  <a:pt x="87" y="13"/>
                </a:cubicBezTo>
                <a:cubicBezTo>
                  <a:pt x="89" y="12"/>
                  <a:pt x="89" y="12"/>
                  <a:pt x="89" y="12"/>
                </a:cubicBezTo>
                <a:cubicBezTo>
                  <a:pt x="89" y="15"/>
                  <a:pt x="89" y="15"/>
                  <a:pt x="89" y="15"/>
                </a:cubicBezTo>
                <a:cubicBezTo>
                  <a:pt x="88" y="15"/>
                  <a:pt x="88" y="15"/>
                  <a:pt x="88" y="15"/>
                </a:cubicBezTo>
                <a:cubicBezTo>
                  <a:pt x="88" y="16"/>
                  <a:pt x="88" y="16"/>
                  <a:pt x="88" y="16"/>
                </a:cubicBezTo>
                <a:cubicBezTo>
                  <a:pt x="87" y="17"/>
                  <a:pt x="87" y="17"/>
                  <a:pt x="87" y="17"/>
                </a:cubicBezTo>
                <a:cubicBezTo>
                  <a:pt x="87" y="17"/>
                  <a:pt x="87" y="17"/>
                  <a:pt x="87" y="17"/>
                </a:cubicBezTo>
                <a:cubicBezTo>
                  <a:pt x="86" y="18"/>
                  <a:pt x="86" y="18"/>
                  <a:pt x="86" y="18"/>
                </a:cubicBezTo>
                <a:cubicBezTo>
                  <a:pt x="86" y="18"/>
                  <a:pt x="85" y="18"/>
                  <a:pt x="86" y="18"/>
                </a:cubicBezTo>
                <a:cubicBezTo>
                  <a:pt x="87" y="18"/>
                  <a:pt x="88" y="17"/>
                  <a:pt x="88" y="17"/>
                </a:cubicBezTo>
                <a:cubicBezTo>
                  <a:pt x="89" y="17"/>
                  <a:pt x="89" y="17"/>
                  <a:pt x="89" y="17"/>
                </a:cubicBezTo>
                <a:cubicBezTo>
                  <a:pt x="90" y="16"/>
                  <a:pt x="90" y="16"/>
                  <a:pt x="90" y="16"/>
                </a:cubicBezTo>
                <a:cubicBezTo>
                  <a:pt x="90" y="16"/>
                  <a:pt x="90" y="16"/>
                  <a:pt x="90" y="16"/>
                </a:cubicBezTo>
                <a:cubicBezTo>
                  <a:pt x="90" y="15"/>
                  <a:pt x="90" y="15"/>
                  <a:pt x="90" y="15"/>
                </a:cubicBezTo>
                <a:cubicBezTo>
                  <a:pt x="91" y="14"/>
                  <a:pt x="91" y="14"/>
                  <a:pt x="91" y="14"/>
                </a:cubicBezTo>
                <a:cubicBezTo>
                  <a:pt x="91" y="13"/>
                  <a:pt x="91" y="13"/>
                  <a:pt x="91" y="13"/>
                </a:cubicBezTo>
                <a:cubicBezTo>
                  <a:pt x="92" y="13"/>
                  <a:pt x="92" y="13"/>
                  <a:pt x="92" y="13"/>
                </a:cubicBezTo>
                <a:cubicBezTo>
                  <a:pt x="92" y="13"/>
                  <a:pt x="92" y="13"/>
                  <a:pt x="92" y="13"/>
                </a:cubicBezTo>
                <a:cubicBezTo>
                  <a:pt x="93" y="13"/>
                  <a:pt x="93" y="13"/>
                  <a:pt x="93" y="13"/>
                </a:cubicBezTo>
                <a:cubicBezTo>
                  <a:pt x="93" y="12"/>
                  <a:pt x="93" y="12"/>
                  <a:pt x="93" y="12"/>
                </a:cubicBezTo>
                <a:cubicBezTo>
                  <a:pt x="95" y="11"/>
                  <a:pt x="95" y="11"/>
                  <a:pt x="95" y="11"/>
                </a:cubicBezTo>
                <a:cubicBezTo>
                  <a:pt x="95" y="12"/>
                  <a:pt x="95" y="12"/>
                  <a:pt x="95" y="12"/>
                </a:cubicBezTo>
                <a:cubicBezTo>
                  <a:pt x="95" y="12"/>
                  <a:pt x="95" y="12"/>
                  <a:pt x="95" y="12"/>
                </a:cubicBezTo>
                <a:cubicBezTo>
                  <a:pt x="97" y="12"/>
                  <a:pt x="97" y="12"/>
                  <a:pt x="97" y="12"/>
                </a:cubicBezTo>
                <a:cubicBezTo>
                  <a:pt x="97" y="13"/>
                  <a:pt x="97" y="13"/>
                  <a:pt x="97" y="13"/>
                </a:cubicBezTo>
                <a:cubicBezTo>
                  <a:pt x="98" y="12"/>
                  <a:pt x="98" y="12"/>
                  <a:pt x="98" y="12"/>
                </a:cubicBezTo>
                <a:cubicBezTo>
                  <a:pt x="98" y="11"/>
                  <a:pt x="98" y="11"/>
                  <a:pt x="98" y="11"/>
                </a:cubicBezTo>
                <a:cubicBezTo>
                  <a:pt x="97" y="11"/>
                  <a:pt x="97" y="11"/>
                  <a:pt x="97" y="11"/>
                </a:cubicBezTo>
                <a:cubicBezTo>
                  <a:pt x="96" y="10"/>
                  <a:pt x="96" y="10"/>
                  <a:pt x="96" y="10"/>
                </a:cubicBezTo>
                <a:cubicBezTo>
                  <a:pt x="95" y="10"/>
                  <a:pt x="95" y="10"/>
                  <a:pt x="95" y="10"/>
                </a:cubicBezTo>
                <a:cubicBezTo>
                  <a:pt x="94" y="9"/>
                  <a:pt x="94" y="9"/>
                  <a:pt x="94" y="9"/>
                </a:cubicBezTo>
                <a:cubicBezTo>
                  <a:pt x="94" y="9"/>
                  <a:pt x="94" y="9"/>
                  <a:pt x="94" y="9"/>
                </a:cubicBezTo>
                <a:cubicBezTo>
                  <a:pt x="95" y="9"/>
                  <a:pt x="95" y="9"/>
                  <a:pt x="95" y="9"/>
                </a:cubicBezTo>
                <a:cubicBezTo>
                  <a:pt x="96" y="9"/>
                  <a:pt x="96" y="9"/>
                  <a:pt x="96" y="9"/>
                </a:cubicBezTo>
                <a:cubicBezTo>
                  <a:pt x="96" y="9"/>
                  <a:pt x="97" y="9"/>
                  <a:pt x="97" y="9"/>
                </a:cubicBezTo>
                <a:cubicBezTo>
                  <a:pt x="98" y="9"/>
                  <a:pt x="98" y="9"/>
                  <a:pt x="98" y="9"/>
                </a:cubicBezTo>
                <a:cubicBezTo>
                  <a:pt x="100" y="9"/>
                  <a:pt x="100" y="9"/>
                  <a:pt x="100" y="9"/>
                </a:cubicBezTo>
                <a:cubicBezTo>
                  <a:pt x="101" y="9"/>
                  <a:pt x="101" y="9"/>
                  <a:pt x="101" y="9"/>
                </a:cubicBezTo>
                <a:cubicBezTo>
                  <a:pt x="101" y="8"/>
                  <a:pt x="101" y="8"/>
                  <a:pt x="101" y="8"/>
                </a:cubicBezTo>
                <a:cubicBezTo>
                  <a:pt x="103" y="8"/>
                  <a:pt x="103" y="8"/>
                  <a:pt x="103" y="8"/>
                </a:cubicBezTo>
                <a:cubicBezTo>
                  <a:pt x="103" y="9"/>
                  <a:pt x="103" y="9"/>
                  <a:pt x="103" y="9"/>
                </a:cubicBezTo>
                <a:cubicBezTo>
                  <a:pt x="103" y="9"/>
                  <a:pt x="103" y="9"/>
                  <a:pt x="103" y="9"/>
                </a:cubicBezTo>
                <a:cubicBezTo>
                  <a:pt x="103" y="10"/>
                  <a:pt x="103" y="10"/>
                  <a:pt x="103" y="10"/>
                </a:cubicBezTo>
                <a:cubicBezTo>
                  <a:pt x="104" y="11"/>
                  <a:pt x="104" y="11"/>
                  <a:pt x="104" y="11"/>
                </a:cubicBezTo>
                <a:cubicBezTo>
                  <a:pt x="104" y="11"/>
                  <a:pt x="104" y="11"/>
                  <a:pt x="104" y="11"/>
                </a:cubicBezTo>
                <a:cubicBezTo>
                  <a:pt x="106" y="11"/>
                  <a:pt x="106" y="11"/>
                  <a:pt x="106" y="11"/>
                </a:cubicBezTo>
                <a:cubicBezTo>
                  <a:pt x="105" y="10"/>
                  <a:pt x="105" y="10"/>
                  <a:pt x="105" y="10"/>
                </a:cubicBezTo>
                <a:cubicBezTo>
                  <a:pt x="105" y="10"/>
                  <a:pt x="105" y="10"/>
                  <a:pt x="105" y="9"/>
                </a:cubicBezTo>
                <a:cubicBezTo>
                  <a:pt x="106" y="9"/>
                  <a:pt x="106" y="9"/>
                  <a:pt x="106" y="9"/>
                </a:cubicBezTo>
                <a:cubicBezTo>
                  <a:pt x="107" y="8"/>
                  <a:pt x="107" y="8"/>
                  <a:pt x="107" y="8"/>
                </a:cubicBezTo>
                <a:cubicBezTo>
                  <a:pt x="108" y="7"/>
                  <a:pt x="108" y="7"/>
                  <a:pt x="108" y="7"/>
                </a:cubicBezTo>
                <a:cubicBezTo>
                  <a:pt x="108" y="7"/>
                  <a:pt x="108" y="7"/>
                  <a:pt x="108" y="7"/>
                </a:cubicBezTo>
                <a:cubicBezTo>
                  <a:pt x="109" y="6"/>
                  <a:pt x="109" y="6"/>
                  <a:pt x="109" y="6"/>
                </a:cubicBezTo>
                <a:cubicBezTo>
                  <a:pt x="111" y="6"/>
                  <a:pt x="111" y="6"/>
                  <a:pt x="111" y="6"/>
                </a:cubicBezTo>
                <a:cubicBezTo>
                  <a:pt x="111" y="5"/>
                  <a:pt x="111" y="5"/>
                  <a:pt x="111" y="5"/>
                </a:cubicBezTo>
                <a:cubicBezTo>
                  <a:pt x="111" y="5"/>
                  <a:pt x="109" y="5"/>
                  <a:pt x="111" y="5"/>
                </a:cubicBezTo>
                <a:cubicBezTo>
                  <a:pt x="113" y="5"/>
                  <a:pt x="113" y="5"/>
                  <a:pt x="113" y="5"/>
                </a:cubicBezTo>
                <a:cubicBezTo>
                  <a:pt x="113" y="4"/>
                  <a:pt x="113" y="4"/>
                  <a:pt x="113" y="4"/>
                </a:cubicBezTo>
                <a:cubicBezTo>
                  <a:pt x="112" y="4"/>
                  <a:pt x="112" y="4"/>
                  <a:pt x="112" y="4"/>
                </a:cubicBezTo>
                <a:cubicBezTo>
                  <a:pt x="113" y="3"/>
                  <a:pt x="113" y="3"/>
                  <a:pt x="113" y="3"/>
                </a:cubicBezTo>
                <a:cubicBezTo>
                  <a:pt x="113" y="2"/>
                  <a:pt x="113" y="2"/>
                  <a:pt x="113" y="2"/>
                </a:cubicBezTo>
                <a:cubicBezTo>
                  <a:pt x="115" y="1"/>
                  <a:pt x="115" y="1"/>
                  <a:pt x="115" y="1"/>
                </a:cubicBezTo>
                <a:cubicBezTo>
                  <a:pt x="116" y="1"/>
                  <a:pt x="116" y="1"/>
                  <a:pt x="116" y="1"/>
                </a:cubicBezTo>
                <a:cubicBezTo>
                  <a:pt x="116" y="2"/>
                  <a:pt x="116" y="2"/>
                  <a:pt x="116" y="2"/>
                </a:cubicBezTo>
                <a:cubicBezTo>
                  <a:pt x="117" y="2"/>
                  <a:pt x="117" y="2"/>
                  <a:pt x="117" y="2"/>
                </a:cubicBezTo>
                <a:cubicBezTo>
                  <a:pt x="117" y="2"/>
                  <a:pt x="117" y="2"/>
                  <a:pt x="117" y="2"/>
                </a:cubicBezTo>
                <a:cubicBezTo>
                  <a:pt x="118" y="2"/>
                  <a:pt x="118" y="2"/>
                  <a:pt x="118" y="2"/>
                </a:cubicBezTo>
                <a:cubicBezTo>
                  <a:pt x="119" y="1"/>
                  <a:pt x="119" y="1"/>
                  <a:pt x="119" y="1"/>
                </a:cubicBezTo>
                <a:cubicBezTo>
                  <a:pt x="119" y="1"/>
                  <a:pt x="118" y="1"/>
                  <a:pt x="118" y="1"/>
                </a:cubicBezTo>
                <a:cubicBezTo>
                  <a:pt x="118" y="0"/>
                  <a:pt x="118" y="0"/>
                  <a:pt x="119" y="0"/>
                </a:cubicBezTo>
                <a:cubicBezTo>
                  <a:pt x="120" y="0"/>
                  <a:pt x="120" y="0"/>
                  <a:pt x="120" y="0"/>
                </a:cubicBezTo>
                <a:cubicBezTo>
                  <a:pt x="121" y="0"/>
                  <a:pt x="121" y="0"/>
                  <a:pt x="121" y="0"/>
                </a:cubicBezTo>
                <a:cubicBezTo>
                  <a:pt x="122" y="2"/>
                  <a:pt x="122" y="2"/>
                  <a:pt x="122" y="2"/>
                </a:cubicBezTo>
                <a:cubicBezTo>
                  <a:pt x="121" y="2"/>
                  <a:pt x="121" y="2"/>
                  <a:pt x="121" y="2"/>
                </a:cubicBezTo>
                <a:cubicBezTo>
                  <a:pt x="120" y="2"/>
                  <a:pt x="120" y="2"/>
                  <a:pt x="120" y="2"/>
                </a:cubicBezTo>
                <a:cubicBezTo>
                  <a:pt x="120" y="3"/>
                  <a:pt x="120" y="3"/>
                  <a:pt x="120" y="3"/>
                </a:cubicBezTo>
                <a:cubicBezTo>
                  <a:pt x="119" y="3"/>
                  <a:pt x="119" y="3"/>
                  <a:pt x="119" y="3"/>
                </a:cubicBezTo>
                <a:cubicBezTo>
                  <a:pt x="118" y="4"/>
                  <a:pt x="118" y="4"/>
                  <a:pt x="118" y="4"/>
                </a:cubicBezTo>
                <a:cubicBezTo>
                  <a:pt x="118" y="4"/>
                  <a:pt x="118" y="4"/>
                  <a:pt x="118" y="4"/>
                </a:cubicBezTo>
                <a:cubicBezTo>
                  <a:pt x="117" y="5"/>
                  <a:pt x="117" y="5"/>
                  <a:pt x="117" y="5"/>
                </a:cubicBezTo>
                <a:cubicBezTo>
                  <a:pt x="117" y="6"/>
                  <a:pt x="117" y="6"/>
                  <a:pt x="117" y="6"/>
                </a:cubicBezTo>
                <a:cubicBezTo>
                  <a:pt x="116" y="6"/>
                  <a:pt x="116" y="6"/>
                  <a:pt x="116" y="6"/>
                </a:cubicBezTo>
                <a:cubicBezTo>
                  <a:pt x="116" y="6"/>
                  <a:pt x="116" y="6"/>
                  <a:pt x="116" y="6"/>
                </a:cubicBezTo>
                <a:cubicBezTo>
                  <a:pt x="116" y="7"/>
                  <a:pt x="116" y="7"/>
                  <a:pt x="116" y="7"/>
                </a:cubicBezTo>
                <a:cubicBezTo>
                  <a:pt x="116" y="8"/>
                  <a:pt x="116" y="8"/>
                  <a:pt x="116" y="8"/>
                </a:cubicBezTo>
                <a:cubicBezTo>
                  <a:pt x="116" y="8"/>
                  <a:pt x="116" y="8"/>
                  <a:pt x="116" y="8"/>
                </a:cubicBezTo>
                <a:cubicBezTo>
                  <a:pt x="115" y="9"/>
                  <a:pt x="115" y="9"/>
                  <a:pt x="115" y="9"/>
                </a:cubicBezTo>
                <a:cubicBezTo>
                  <a:pt x="116" y="9"/>
                  <a:pt x="116" y="9"/>
                  <a:pt x="116" y="9"/>
                </a:cubicBezTo>
                <a:cubicBezTo>
                  <a:pt x="116" y="10"/>
                  <a:pt x="116" y="10"/>
                  <a:pt x="116" y="10"/>
                </a:cubicBezTo>
                <a:cubicBezTo>
                  <a:pt x="117" y="10"/>
                  <a:pt x="117" y="10"/>
                  <a:pt x="117" y="10"/>
                </a:cubicBezTo>
                <a:cubicBezTo>
                  <a:pt x="118" y="9"/>
                  <a:pt x="118" y="9"/>
                  <a:pt x="118" y="9"/>
                </a:cubicBezTo>
                <a:cubicBezTo>
                  <a:pt x="118" y="9"/>
                  <a:pt x="117" y="9"/>
                  <a:pt x="118" y="9"/>
                </a:cubicBezTo>
                <a:cubicBezTo>
                  <a:pt x="118" y="8"/>
                  <a:pt x="118" y="8"/>
                  <a:pt x="118" y="8"/>
                </a:cubicBezTo>
                <a:cubicBezTo>
                  <a:pt x="118" y="7"/>
                  <a:pt x="118" y="7"/>
                  <a:pt x="118" y="7"/>
                </a:cubicBezTo>
                <a:cubicBezTo>
                  <a:pt x="119" y="6"/>
                  <a:pt x="119" y="6"/>
                  <a:pt x="119" y="6"/>
                </a:cubicBezTo>
                <a:cubicBezTo>
                  <a:pt x="120" y="5"/>
                  <a:pt x="120" y="5"/>
                  <a:pt x="120" y="5"/>
                </a:cubicBezTo>
                <a:cubicBezTo>
                  <a:pt x="121" y="5"/>
                  <a:pt x="121" y="5"/>
                  <a:pt x="121" y="5"/>
                </a:cubicBezTo>
                <a:cubicBezTo>
                  <a:pt x="121" y="5"/>
                  <a:pt x="120" y="5"/>
                  <a:pt x="121" y="4"/>
                </a:cubicBezTo>
                <a:cubicBezTo>
                  <a:pt x="122" y="3"/>
                  <a:pt x="122" y="3"/>
                  <a:pt x="122" y="3"/>
                </a:cubicBezTo>
                <a:cubicBezTo>
                  <a:pt x="122" y="3"/>
                  <a:pt x="122" y="3"/>
                  <a:pt x="122" y="3"/>
                </a:cubicBezTo>
                <a:cubicBezTo>
                  <a:pt x="123" y="3"/>
                  <a:pt x="123" y="3"/>
                  <a:pt x="123" y="3"/>
                </a:cubicBezTo>
                <a:cubicBezTo>
                  <a:pt x="123" y="3"/>
                  <a:pt x="123" y="3"/>
                  <a:pt x="123" y="3"/>
                </a:cubicBezTo>
                <a:cubicBezTo>
                  <a:pt x="124" y="2"/>
                  <a:pt x="124" y="2"/>
                  <a:pt x="124" y="2"/>
                </a:cubicBezTo>
                <a:cubicBezTo>
                  <a:pt x="124" y="2"/>
                  <a:pt x="124" y="2"/>
                  <a:pt x="124" y="2"/>
                </a:cubicBezTo>
                <a:cubicBezTo>
                  <a:pt x="125" y="1"/>
                  <a:pt x="125" y="1"/>
                  <a:pt x="125" y="1"/>
                </a:cubicBezTo>
                <a:cubicBezTo>
                  <a:pt x="125" y="2"/>
                  <a:pt x="125" y="2"/>
                  <a:pt x="125" y="2"/>
                </a:cubicBezTo>
                <a:cubicBezTo>
                  <a:pt x="125" y="3"/>
                  <a:pt x="125" y="3"/>
                  <a:pt x="125" y="3"/>
                </a:cubicBezTo>
                <a:cubicBezTo>
                  <a:pt x="125" y="4"/>
                  <a:pt x="125" y="4"/>
                  <a:pt x="125" y="4"/>
                </a:cubicBezTo>
                <a:cubicBezTo>
                  <a:pt x="125" y="4"/>
                  <a:pt x="125" y="4"/>
                  <a:pt x="125" y="4"/>
                </a:cubicBezTo>
                <a:cubicBezTo>
                  <a:pt x="124" y="5"/>
                  <a:pt x="124" y="5"/>
                  <a:pt x="124" y="5"/>
                </a:cubicBezTo>
                <a:cubicBezTo>
                  <a:pt x="124" y="6"/>
                  <a:pt x="124" y="6"/>
                  <a:pt x="124" y="6"/>
                </a:cubicBezTo>
                <a:cubicBezTo>
                  <a:pt x="124" y="6"/>
                  <a:pt x="124" y="6"/>
                  <a:pt x="124" y="6"/>
                </a:cubicBezTo>
                <a:cubicBezTo>
                  <a:pt x="124" y="7"/>
                  <a:pt x="124" y="7"/>
                  <a:pt x="124" y="7"/>
                </a:cubicBezTo>
                <a:cubicBezTo>
                  <a:pt x="125" y="7"/>
                  <a:pt x="125" y="7"/>
                  <a:pt x="125" y="7"/>
                </a:cubicBezTo>
                <a:cubicBezTo>
                  <a:pt x="125" y="7"/>
                  <a:pt x="125" y="7"/>
                  <a:pt x="125" y="7"/>
                </a:cubicBezTo>
                <a:cubicBezTo>
                  <a:pt x="125" y="7"/>
                  <a:pt x="126" y="6"/>
                  <a:pt x="126" y="6"/>
                </a:cubicBezTo>
                <a:cubicBezTo>
                  <a:pt x="127" y="6"/>
                  <a:pt x="126" y="7"/>
                  <a:pt x="127" y="6"/>
                </a:cubicBezTo>
                <a:cubicBezTo>
                  <a:pt x="128" y="6"/>
                  <a:pt x="128" y="7"/>
                  <a:pt x="128" y="6"/>
                </a:cubicBezTo>
                <a:cubicBezTo>
                  <a:pt x="128" y="4"/>
                  <a:pt x="128" y="4"/>
                  <a:pt x="128" y="4"/>
                </a:cubicBezTo>
                <a:cubicBezTo>
                  <a:pt x="129" y="4"/>
                  <a:pt x="129" y="4"/>
                  <a:pt x="129" y="4"/>
                </a:cubicBezTo>
                <a:cubicBezTo>
                  <a:pt x="129" y="3"/>
                  <a:pt x="129" y="3"/>
                  <a:pt x="129" y="3"/>
                </a:cubicBezTo>
                <a:cubicBezTo>
                  <a:pt x="129" y="2"/>
                  <a:pt x="129" y="2"/>
                  <a:pt x="129" y="2"/>
                </a:cubicBezTo>
                <a:cubicBezTo>
                  <a:pt x="129" y="1"/>
                  <a:pt x="129" y="1"/>
                  <a:pt x="129" y="1"/>
                </a:cubicBezTo>
                <a:cubicBezTo>
                  <a:pt x="130" y="1"/>
                  <a:pt x="130" y="1"/>
                  <a:pt x="130" y="1"/>
                </a:cubicBezTo>
                <a:cubicBezTo>
                  <a:pt x="130" y="1"/>
                  <a:pt x="130" y="1"/>
                  <a:pt x="130" y="1"/>
                </a:cubicBezTo>
                <a:cubicBezTo>
                  <a:pt x="132" y="0"/>
                  <a:pt x="132" y="0"/>
                  <a:pt x="132" y="0"/>
                </a:cubicBezTo>
                <a:cubicBezTo>
                  <a:pt x="133" y="0"/>
                  <a:pt x="133" y="0"/>
                  <a:pt x="133" y="0"/>
                </a:cubicBezTo>
                <a:cubicBezTo>
                  <a:pt x="134" y="0"/>
                  <a:pt x="134" y="0"/>
                  <a:pt x="134" y="0"/>
                </a:cubicBezTo>
                <a:cubicBezTo>
                  <a:pt x="134" y="1"/>
                  <a:pt x="134" y="1"/>
                  <a:pt x="134" y="1"/>
                </a:cubicBezTo>
                <a:cubicBezTo>
                  <a:pt x="135" y="1"/>
                  <a:pt x="135" y="1"/>
                  <a:pt x="135" y="1"/>
                </a:cubicBezTo>
                <a:cubicBezTo>
                  <a:pt x="135" y="2"/>
                  <a:pt x="135" y="2"/>
                  <a:pt x="135" y="2"/>
                </a:cubicBezTo>
                <a:cubicBezTo>
                  <a:pt x="135" y="2"/>
                  <a:pt x="136" y="2"/>
                  <a:pt x="136" y="2"/>
                </a:cubicBezTo>
                <a:cubicBezTo>
                  <a:pt x="135" y="2"/>
                  <a:pt x="134" y="2"/>
                  <a:pt x="134" y="2"/>
                </a:cubicBezTo>
                <a:cubicBezTo>
                  <a:pt x="133" y="3"/>
                  <a:pt x="133" y="3"/>
                  <a:pt x="133" y="3"/>
                </a:cubicBezTo>
                <a:cubicBezTo>
                  <a:pt x="132" y="3"/>
                  <a:pt x="132" y="3"/>
                  <a:pt x="132" y="3"/>
                </a:cubicBezTo>
                <a:cubicBezTo>
                  <a:pt x="132" y="4"/>
                  <a:pt x="132" y="4"/>
                  <a:pt x="132" y="4"/>
                </a:cubicBezTo>
                <a:cubicBezTo>
                  <a:pt x="134" y="4"/>
                  <a:pt x="134" y="4"/>
                  <a:pt x="134" y="4"/>
                </a:cubicBezTo>
                <a:cubicBezTo>
                  <a:pt x="134" y="4"/>
                  <a:pt x="134" y="4"/>
                  <a:pt x="134" y="4"/>
                </a:cubicBezTo>
                <a:cubicBezTo>
                  <a:pt x="134" y="5"/>
                  <a:pt x="134" y="5"/>
                  <a:pt x="134" y="5"/>
                </a:cubicBezTo>
                <a:cubicBezTo>
                  <a:pt x="133" y="5"/>
                  <a:pt x="133" y="5"/>
                  <a:pt x="133" y="5"/>
                </a:cubicBezTo>
                <a:cubicBezTo>
                  <a:pt x="134" y="5"/>
                  <a:pt x="134" y="5"/>
                  <a:pt x="134" y="5"/>
                </a:cubicBezTo>
                <a:cubicBezTo>
                  <a:pt x="134" y="6"/>
                  <a:pt x="134" y="6"/>
                  <a:pt x="134" y="6"/>
                </a:cubicBezTo>
                <a:cubicBezTo>
                  <a:pt x="134" y="6"/>
                  <a:pt x="134" y="6"/>
                  <a:pt x="134" y="6"/>
                </a:cubicBezTo>
                <a:cubicBezTo>
                  <a:pt x="134" y="7"/>
                  <a:pt x="134" y="7"/>
                  <a:pt x="134" y="7"/>
                </a:cubicBezTo>
                <a:cubicBezTo>
                  <a:pt x="134" y="7"/>
                  <a:pt x="134" y="7"/>
                  <a:pt x="134" y="7"/>
                </a:cubicBezTo>
                <a:cubicBezTo>
                  <a:pt x="135" y="6"/>
                  <a:pt x="135" y="6"/>
                  <a:pt x="135" y="6"/>
                </a:cubicBezTo>
                <a:cubicBezTo>
                  <a:pt x="136" y="5"/>
                  <a:pt x="136" y="5"/>
                  <a:pt x="136" y="5"/>
                </a:cubicBezTo>
                <a:cubicBezTo>
                  <a:pt x="136" y="4"/>
                  <a:pt x="136" y="4"/>
                  <a:pt x="136" y="4"/>
                </a:cubicBezTo>
                <a:cubicBezTo>
                  <a:pt x="137" y="3"/>
                  <a:pt x="137" y="3"/>
                  <a:pt x="137" y="3"/>
                </a:cubicBezTo>
                <a:cubicBezTo>
                  <a:pt x="138" y="3"/>
                  <a:pt x="138" y="3"/>
                  <a:pt x="138" y="3"/>
                </a:cubicBezTo>
                <a:cubicBezTo>
                  <a:pt x="139" y="3"/>
                  <a:pt x="139" y="3"/>
                  <a:pt x="139" y="3"/>
                </a:cubicBezTo>
                <a:cubicBezTo>
                  <a:pt x="140" y="3"/>
                  <a:pt x="140" y="3"/>
                  <a:pt x="140" y="3"/>
                </a:cubicBezTo>
                <a:cubicBezTo>
                  <a:pt x="141" y="3"/>
                  <a:pt x="141" y="3"/>
                  <a:pt x="141" y="3"/>
                </a:cubicBezTo>
                <a:cubicBezTo>
                  <a:pt x="141" y="4"/>
                  <a:pt x="141" y="4"/>
                  <a:pt x="141" y="4"/>
                </a:cubicBezTo>
                <a:cubicBezTo>
                  <a:pt x="141" y="4"/>
                  <a:pt x="141" y="4"/>
                  <a:pt x="141" y="4"/>
                </a:cubicBezTo>
                <a:cubicBezTo>
                  <a:pt x="143" y="4"/>
                  <a:pt x="143" y="4"/>
                  <a:pt x="143" y="4"/>
                </a:cubicBezTo>
                <a:cubicBezTo>
                  <a:pt x="143" y="4"/>
                  <a:pt x="143" y="4"/>
                  <a:pt x="143" y="4"/>
                </a:cubicBezTo>
                <a:cubicBezTo>
                  <a:pt x="144" y="4"/>
                  <a:pt x="144" y="4"/>
                  <a:pt x="144" y="4"/>
                </a:cubicBezTo>
                <a:cubicBezTo>
                  <a:pt x="145" y="4"/>
                  <a:pt x="145" y="4"/>
                  <a:pt x="145" y="4"/>
                </a:cubicBezTo>
                <a:cubicBezTo>
                  <a:pt x="146" y="5"/>
                  <a:pt x="146" y="5"/>
                  <a:pt x="146" y="5"/>
                </a:cubicBezTo>
                <a:cubicBezTo>
                  <a:pt x="147" y="6"/>
                  <a:pt x="147" y="6"/>
                  <a:pt x="147" y="6"/>
                </a:cubicBezTo>
                <a:cubicBezTo>
                  <a:pt x="149" y="6"/>
                  <a:pt x="149" y="6"/>
                  <a:pt x="149" y="6"/>
                </a:cubicBezTo>
                <a:cubicBezTo>
                  <a:pt x="149" y="6"/>
                  <a:pt x="149" y="6"/>
                  <a:pt x="149" y="6"/>
                </a:cubicBezTo>
                <a:cubicBezTo>
                  <a:pt x="149" y="7"/>
                  <a:pt x="149" y="7"/>
                  <a:pt x="149" y="7"/>
                </a:cubicBezTo>
                <a:cubicBezTo>
                  <a:pt x="149" y="7"/>
                  <a:pt x="149" y="7"/>
                  <a:pt x="149" y="7"/>
                </a:cubicBezTo>
                <a:cubicBezTo>
                  <a:pt x="150" y="8"/>
                  <a:pt x="150" y="8"/>
                  <a:pt x="150" y="8"/>
                </a:cubicBezTo>
                <a:cubicBezTo>
                  <a:pt x="150" y="8"/>
                  <a:pt x="150" y="8"/>
                  <a:pt x="150" y="8"/>
                </a:cubicBezTo>
                <a:cubicBezTo>
                  <a:pt x="148" y="9"/>
                  <a:pt x="148" y="9"/>
                  <a:pt x="148" y="9"/>
                </a:cubicBezTo>
                <a:cubicBezTo>
                  <a:pt x="148" y="9"/>
                  <a:pt x="148" y="8"/>
                  <a:pt x="147" y="9"/>
                </a:cubicBezTo>
                <a:cubicBezTo>
                  <a:pt x="147" y="9"/>
                  <a:pt x="148" y="9"/>
                  <a:pt x="147" y="9"/>
                </a:cubicBezTo>
                <a:cubicBezTo>
                  <a:pt x="147" y="10"/>
                  <a:pt x="145" y="10"/>
                  <a:pt x="145" y="10"/>
                </a:cubicBezTo>
                <a:cubicBezTo>
                  <a:pt x="144" y="10"/>
                  <a:pt x="144" y="10"/>
                  <a:pt x="144" y="10"/>
                </a:cubicBezTo>
                <a:cubicBezTo>
                  <a:pt x="143" y="10"/>
                  <a:pt x="143" y="10"/>
                  <a:pt x="143" y="10"/>
                </a:cubicBezTo>
                <a:cubicBezTo>
                  <a:pt x="142" y="10"/>
                  <a:pt x="142" y="10"/>
                  <a:pt x="142" y="10"/>
                </a:cubicBezTo>
                <a:cubicBezTo>
                  <a:pt x="142" y="10"/>
                  <a:pt x="141" y="11"/>
                  <a:pt x="140" y="10"/>
                </a:cubicBezTo>
                <a:cubicBezTo>
                  <a:pt x="139" y="10"/>
                  <a:pt x="139" y="10"/>
                  <a:pt x="139" y="10"/>
                </a:cubicBezTo>
                <a:cubicBezTo>
                  <a:pt x="138" y="10"/>
                  <a:pt x="138" y="10"/>
                  <a:pt x="138" y="10"/>
                </a:cubicBezTo>
                <a:cubicBezTo>
                  <a:pt x="139" y="11"/>
                  <a:pt x="139" y="11"/>
                  <a:pt x="139" y="11"/>
                </a:cubicBezTo>
                <a:cubicBezTo>
                  <a:pt x="140" y="11"/>
                  <a:pt x="140" y="11"/>
                  <a:pt x="140" y="11"/>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4"/>
                  <a:pt x="143" y="14"/>
                  <a:pt x="143" y="14"/>
                </a:cubicBezTo>
                <a:cubicBezTo>
                  <a:pt x="143" y="14"/>
                  <a:pt x="143" y="14"/>
                  <a:pt x="143" y="14"/>
                </a:cubicBezTo>
                <a:cubicBezTo>
                  <a:pt x="145" y="14"/>
                  <a:pt x="145" y="14"/>
                  <a:pt x="145" y="14"/>
                </a:cubicBezTo>
                <a:cubicBezTo>
                  <a:pt x="146" y="14"/>
                  <a:pt x="146" y="14"/>
                  <a:pt x="146" y="14"/>
                </a:cubicBezTo>
                <a:cubicBezTo>
                  <a:pt x="146" y="13"/>
                  <a:pt x="146" y="13"/>
                  <a:pt x="146" y="13"/>
                </a:cubicBezTo>
                <a:cubicBezTo>
                  <a:pt x="147" y="14"/>
                  <a:pt x="147" y="14"/>
                  <a:pt x="147" y="14"/>
                </a:cubicBezTo>
                <a:cubicBezTo>
                  <a:pt x="148" y="14"/>
                  <a:pt x="148" y="14"/>
                  <a:pt x="148" y="14"/>
                </a:cubicBezTo>
                <a:cubicBezTo>
                  <a:pt x="149" y="13"/>
                  <a:pt x="149" y="13"/>
                  <a:pt x="149" y="13"/>
                </a:cubicBezTo>
                <a:cubicBezTo>
                  <a:pt x="150" y="14"/>
                  <a:pt x="150" y="14"/>
                  <a:pt x="150" y="14"/>
                </a:cubicBezTo>
                <a:cubicBezTo>
                  <a:pt x="149" y="15"/>
                  <a:pt x="149" y="15"/>
                  <a:pt x="149" y="15"/>
                </a:cubicBezTo>
                <a:cubicBezTo>
                  <a:pt x="149" y="16"/>
                  <a:pt x="149" y="16"/>
                  <a:pt x="149" y="16"/>
                </a:cubicBezTo>
                <a:cubicBezTo>
                  <a:pt x="149" y="16"/>
                  <a:pt x="149" y="16"/>
                  <a:pt x="149" y="16"/>
                </a:cubicBezTo>
                <a:cubicBezTo>
                  <a:pt x="148" y="16"/>
                  <a:pt x="148" y="16"/>
                  <a:pt x="148" y="16"/>
                </a:cubicBezTo>
                <a:cubicBezTo>
                  <a:pt x="147" y="16"/>
                  <a:pt x="147" y="16"/>
                  <a:pt x="147" y="16"/>
                </a:cubicBezTo>
                <a:cubicBezTo>
                  <a:pt x="146" y="15"/>
                  <a:pt x="146" y="15"/>
                  <a:pt x="146" y="15"/>
                </a:cubicBezTo>
                <a:cubicBezTo>
                  <a:pt x="145" y="16"/>
                  <a:pt x="145" y="16"/>
                  <a:pt x="145" y="16"/>
                </a:cubicBezTo>
                <a:cubicBezTo>
                  <a:pt x="145" y="16"/>
                  <a:pt x="146" y="15"/>
                  <a:pt x="145" y="16"/>
                </a:cubicBezTo>
                <a:cubicBezTo>
                  <a:pt x="144" y="18"/>
                  <a:pt x="144" y="18"/>
                  <a:pt x="144" y="18"/>
                </a:cubicBezTo>
                <a:cubicBezTo>
                  <a:pt x="142" y="18"/>
                  <a:pt x="142" y="18"/>
                  <a:pt x="142" y="18"/>
                </a:cubicBezTo>
                <a:cubicBezTo>
                  <a:pt x="142" y="18"/>
                  <a:pt x="142" y="18"/>
                  <a:pt x="142" y="18"/>
                </a:cubicBezTo>
                <a:cubicBezTo>
                  <a:pt x="141" y="18"/>
                  <a:pt x="141" y="18"/>
                  <a:pt x="141" y="18"/>
                </a:cubicBezTo>
                <a:cubicBezTo>
                  <a:pt x="140" y="20"/>
                  <a:pt x="140" y="20"/>
                  <a:pt x="140" y="20"/>
                </a:cubicBezTo>
                <a:cubicBezTo>
                  <a:pt x="140" y="21"/>
                  <a:pt x="140" y="21"/>
                  <a:pt x="140" y="21"/>
                </a:cubicBezTo>
                <a:cubicBezTo>
                  <a:pt x="139" y="21"/>
                  <a:pt x="139" y="21"/>
                  <a:pt x="139" y="21"/>
                </a:cubicBezTo>
                <a:cubicBezTo>
                  <a:pt x="139" y="21"/>
                  <a:pt x="139" y="21"/>
                  <a:pt x="139" y="21"/>
                </a:cubicBezTo>
                <a:cubicBezTo>
                  <a:pt x="138" y="21"/>
                  <a:pt x="138" y="21"/>
                  <a:pt x="138" y="21"/>
                </a:cubicBezTo>
                <a:cubicBezTo>
                  <a:pt x="137" y="20"/>
                  <a:pt x="137" y="20"/>
                  <a:pt x="137" y="20"/>
                </a:cubicBezTo>
                <a:cubicBezTo>
                  <a:pt x="138" y="19"/>
                  <a:pt x="138" y="19"/>
                  <a:pt x="138" y="19"/>
                </a:cubicBezTo>
                <a:cubicBezTo>
                  <a:pt x="139" y="18"/>
                  <a:pt x="139" y="18"/>
                  <a:pt x="139" y="18"/>
                </a:cubicBezTo>
                <a:cubicBezTo>
                  <a:pt x="139" y="17"/>
                  <a:pt x="139" y="17"/>
                  <a:pt x="139" y="17"/>
                </a:cubicBezTo>
                <a:cubicBezTo>
                  <a:pt x="140" y="16"/>
                  <a:pt x="140" y="16"/>
                  <a:pt x="140" y="16"/>
                </a:cubicBezTo>
                <a:cubicBezTo>
                  <a:pt x="139" y="15"/>
                  <a:pt x="139" y="15"/>
                  <a:pt x="139" y="15"/>
                </a:cubicBezTo>
                <a:cubicBezTo>
                  <a:pt x="139" y="15"/>
                  <a:pt x="139" y="15"/>
                  <a:pt x="139" y="15"/>
                </a:cubicBezTo>
                <a:cubicBezTo>
                  <a:pt x="137" y="14"/>
                  <a:pt x="137" y="14"/>
                  <a:pt x="137" y="14"/>
                </a:cubicBezTo>
                <a:cubicBezTo>
                  <a:pt x="137" y="14"/>
                  <a:pt x="137" y="13"/>
                  <a:pt x="136" y="13"/>
                </a:cubicBezTo>
                <a:cubicBezTo>
                  <a:pt x="135" y="13"/>
                  <a:pt x="135" y="13"/>
                  <a:pt x="135" y="13"/>
                </a:cubicBezTo>
                <a:cubicBezTo>
                  <a:pt x="134" y="12"/>
                  <a:pt x="134" y="12"/>
                  <a:pt x="134" y="12"/>
                </a:cubicBezTo>
                <a:cubicBezTo>
                  <a:pt x="132" y="11"/>
                  <a:pt x="132" y="11"/>
                  <a:pt x="132" y="11"/>
                </a:cubicBezTo>
                <a:cubicBezTo>
                  <a:pt x="131" y="10"/>
                  <a:pt x="131" y="10"/>
                  <a:pt x="131" y="10"/>
                </a:cubicBezTo>
                <a:cubicBezTo>
                  <a:pt x="129" y="11"/>
                  <a:pt x="129" y="11"/>
                  <a:pt x="129" y="11"/>
                </a:cubicBezTo>
                <a:cubicBezTo>
                  <a:pt x="128" y="12"/>
                  <a:pt x="128" y="12"/>
                  <a:pt x="128" y="12"/>
                </a:cubicBezTo>
                <a:cubicBezTo>
                  <a:pt x="127" y="12"/>
                  <a:pt x="127" y="12"/>
                  <a:pt x="127" y="12"/>
                </a:cubicBezTo>
                <a:cubicBezTo>
                  <a:pt x="126" y="12"/>
                  <a:pt x="126" y="12"/>
                  <a:pt x="126" y="12"/>
                </a:cubicBezTo>
                <a:cubicBezTo>
                  <a:pt x="125" y="12"/>
                  <a:pt x="125" y="12"/>
                  <a:pt x="125" y="12"/>
                </a:cubicBezTo>
                <a:cubicBezTo>
                  <a:pt x="125" y="12"/>
                  <a:pt x="125" y="12"/>
                  <a:pt x="125" y="12"/>
                </a:cubicBezTo>
                <a:cubicBezTo>
                  <a:pt x="125" y="12"/>
                  <a:pt x="125" y="13"/>
                  <a:pt x="124" y="13"/>
                </a:cubicBezTo>
                <a:cubicBezTo>
                  <a:pt x="123" y="13"/>
                  <a:pt x="123" y="13"/>
                  <a:pt x="123" y="13"/>
                </a:cubicBezTo>
                <a:cubicBezTo>
                  <a:pt x="122" y="14"/>
                  <a:pt x="122" y="14"/>
                  <a:pt x="122" y="14"/>
                </a:cubicBezTo>
                <a:cubicBezTo>
                  <a:pt x="121" y="15"/>
                  <a:pt x="121" y="15"/>
                  <a:pt x="121" y="15"/>
                </a:cubicBezTo>
                <a:cubicBezTo>
                  <a:pt x="121" y="16"/>
                  <a:pt x="121" y="16"/>
                  <a:pt x="121" y="16"/>
                </a:cubicBezTo>
                <a:cubicBezTo>
                  <a:pt x="121" y="18"/>
                  <a:pt x="121" y="18"/>
                  <a:pt x="121" y="18"/>
                </a:cubicBezTo>
                <a:cubicBezTo>
                  <a:pt x="120" y="19"/>
                  <a:pt x="120" y="19"/>
                  <a:pt x="120" y="19"/>
                </a:cubicBezTo>
                <a:cubicBezTo>
                  <a:pt x="120" y="20"/>
                  <a:pt x="120" y="20"/>
                  <a:pt x="120" y="20"/>
                </a:cubicBezTo>
                <a:cubicBezTo>
                  <a:pt x="120" y="21"/>
                  <a:pt x="120" y="21"/>
                  <a:pt x="120" y="21"/>
                </a:cubicBezTo>
                <a:cubicBezTo>
                  <a:pt x="120" y="22"/>
                  <a:pt x="120" y="22"/>
                  <a:pt x="120" y="22"/>
                </a:cubicBezTo>
                <a:cubicBezTo>
                  <a:pt x="119" y="23"/>
                  <a:pt x="119" y="23"/>
                  <a:pt x="119" y="23"/>
                </a:cubicBezTo>
                <a:cubicBezTo>
                  <a:pt x="118" y="23"/>
                  <a:pt x="118" y="23"/>
                  <a:pt x="118" y="23"/>
                </a:cubicBezTo>
                <a:cubicBezTo>
                  <a:pt x="118" y="23"/>
                  <a:pt x="118" y="23"/>
                  <a:pt x="118" y="23"/>
                </a:cubicBezTo>
                <a:cubicBezTo>
                  <a:pt x="116" y="24"/>
                  <a:pt x="116" y="24"/>
                  <a:pt x="116" y="24"/>
                </a:cubicBezTo>
                <a:cubicBezTo>
                  <a:pt x="115" y="25"/>
                  <a:pt x="115" y="25"/>
                  <a:pt x="115" y="25"/>
                </a:cubicBezTo>
                <a:cubicBezTo>
                  <a:pt x="115" y="26"/>
                  <a:pt x="115" y="26"/>
                  <a:pt x="115" y="26"/>
                </a:cubicBezTo>
                <a:cubicBezTo>
                  <a:pt x="113" y="25"/>
                  <a:pt x="113" y="25"/>
                  <a:pt x="113" y="25"/>
                </a:cubicBezTo>
                <a:cubicBezTo>
                  <a:pt x="113" y="25"/>
                  <a:pt x="114" y="26"/>
                  <a:pt x="113" y="25"/>
                </a:cubicBezTo>
                <a:cubicBezTo>
                  <a:pt x="112" y="24"/>
                  <a:pt x="111" y="24"/>
                  <a:pt x="111" y="24"/>
                </a:cubicBezTo>
                <a:cubicBezTo>
                  <a:pt x="109" y="24"/>
                  <a:pt x="109" y="24"/>
                  <a:pt x="109" y="24"/>
                </a:cubicBezTo>
                <a:cubicBezTo>
                  <a:pt x="109" y="23"/>
                  <a:pt x="109" y="23"/>
                  <a:pt x="109" y="23"/>
                </a:cubicBezTo>
                <a:cubicBezTo>
                  <a:pt x="108" y="24"/>
                  <a:pt x="108" y="24"/>
                  <a:pt x="108" y="24"/>
                </a:cubicBezTo>
                <a:cubicBezTo>
                  <a:pt x="106" y="25"/>
                  <a:pt x="106" y="25"/>
                  <a:pt x="106" y="25"/>
                </a:cubicBezTo>
                <a:cubicBezTo>
                  <a:pt x="105" y="25"/>
                  <a:pt x="105" y="25"/>
                  <a:pt x="105" y="25"/>
                </a:cubicBezTo>
                <a:cubicBezTo>
                  <a:pt x="103" y="25"/>
                  <a:pt x="103" y="25"/>
                  <a:pt x="103" y="25"/>
                </a:cubicBezTo>
                <a:cubicBezTo>
                  <a:pt x="101" y="25"/>
                  <a:pt x="101" y="25"/>
                  <a:pt x="101" y="25"/>
                </a:cubicBezTo>
                <a:cubicBezTo>
                  <a:pt x="100" y="24"/>
                  <a:pt x="100" y="24"/>
                  <a:pt x="100" y="24"/>
                </a:cubicBezTo>
                <a:cubicBezTo>
                  <a:pt x="99" y="21"/>
                  <a:pt x="99" y="21"/>
                  <a:pt x="99" y="21"/>
                </a:cubicBezTo>
                <a:cubicBezTo>
                  <a:pt x="98" y="20"/>
                  <a:pt x="98" y="20"/>
                  <a:pt x="98" y="20"/>
                </a:cubicBezTo>
                <a:cubicBezTo>
                  <a:pt x="95" y="19"/>
                  <a:pt x="95" y="19"/>
                  <a:pt x="95" y="19"/>
                </a:cubicBezTo>
                <a:cubicBezTo>
                  <a:pt x="94" y="20"/>
                  <a:pt x="94" y="20"/>
                  <a:pt x="94" y="20"/>
                </a:cubicBezTo>
                <a:cubicBezTo>
                  <a:pt x="93" y="20"/>
                  <a:pt x="93" y="20"/>
                  <a:pt x="93" y="20"/>
                </a:cubicBezTo>
                <a:cubicBezTo>
                  <a:pt x="92" y="20"/>
                  <a:pt x="92" y="20"/>
                  <a:pt x="92" y="20"/>
                </a:cubicBezTo>
                <a:cubicBezTo>
                  <a:pt x="91" y="21"/>
                  <a:pt x="91" y="21"/>
                  <a:pt x="91" y="21"/>
                </a:cubicBezTo>
                <a:cubicBezTo>
                  <a:pt x="91" y="21"/>
                  <a:pt x="91" y="21"/>
                  <a:pt x="91" y="21"/>
                </a:cubicBezTo>
                <a:cubicBezTo>
                  <a:pt x="89" y="21"/>
                  <a:pt x="89" y="21"/>
                  <a:pt x="89" y="21"/>
                </a:cubicBezTo>
                <a:cubicBezTo>
                  <a:pt x="89" y="21"/>
                  <a:pt x="89" y="21"/>
                  <a:pt x="89" y="21"/>
                </a:cubicBezTo>
                <a:cubicBezTo>
                  <a:pt x="87" y="21"/>
                  <a:pt x="87" y="21"/>
                  <a:pt x="87" y="21"/>
                </a:cubicBezTo>
                <a:cubicBezTo>
                  <a:pt x="88" y="22"/>
                  <a:pt x="88" y="22"/>
                  <a:pt x="88" y="22"/>
                </a:cubicBezTo>
                <a:cubicBezTo>
                  <a:pt x="88" y="23"/>
                  <a:pt x="88" y="23"/>
                  <a:pt x="88" y="23"/>
                </a:cubicBezTo>
                <a:cubicBezTo>
                  <a:pt x="88" y="24"/>
                  <a:pt x="88" y="24"/>
                  <a:pt x="88" y="24"/>
                </a:cubicBezTo>
                <a:cubicBezTo>
                  <a:pt x="88" y="25"/>
                  <a:pt x="88" y="25"/>
                  <a:pt x="88" y="25"/>
                </a:cubicBezTo>
                <a:cubicBezTo>
                  <a:pt x="87" y="26"/>
                  <a:pt x="87" y="26"/>
                  <a:pt x="87" y="26"/>
                </a:cubicBezTo>
                <a:cubicBezTo>
                  <a:pt x="87" y="26"/>
                  <a:pt x="87" y="26"/>
                  <a:pt x="87" y="26"/>
                </a:cubicBezTo>
                <a:cubicBezTo>
                  <a:pt x="87" y="27"/>
                  <a:pt x="87" y="27"/>
                  <a:pt x="87" y="27"/>
                </a:cubicBezTo>
                <a:cubicBezTo>
                  <a:pt x="87" y="28"/>
                  <a:pt x="87" y="28"/>
                  <a:pt x="87" y="28"/>
                </a:cubicBezTo>
                <a:cubicBezTo>
                  <a:pt x="86" y="28"/>
                  <a:pt x="86" y="28"/>
                  <a:pt x="86" y="28"/>
                </a:cubicBezTo>
                <a:cubicBezTo>
                  <a:pt x="85" y="28"/>
                  <a:pt x="85" y="28"/>
                  <a:pt x="85" y="28"/>
                </a:cubicBezTo>
                <a:cubicBezTo>
                  <a:pt x="84" y="28"/>
                  <a:pt x="84" y="28"/>
                  <a:pt x="84" y="28"/>
                </a:cubicBezTo>
                <a:cubicBezTo>
                  <a:pt x="83" y="28"/>
                  <a:pt x="83" y="28"/>
                  <a:pt x="83" y="28"/>
                </a:cubicBezTo>
                <a:cubicBezTo>
                  <a:pt x="82" y="27"/>
                  <a:pt x="82" y="27"/>
                  <a:pt x="82" y="27"/>
                </a:cubicBezTo>
                <a:cubicBezTo>
                  <a:pt x="82" y="27"/>
                  <a:pt x="81" y="27"/>
                  <a:pt x="81" y="27"/>
                </a:cubicBezTo>
                <a:cubicBezTo>
                  <a:pt x="81" y="27"/>
                  <a:pt x="80" y="27"/>
                  <a:pt x="80" y="27"/>
                </a:cubicBezTo>
                <a:cubicBezTo>
                  <a:pt x="79" y="26"/>
                  <a:pt x="79" y="26"/>
                  <a:pt x="79" y="26"/>
                </a:cubicBezTo>
                <a:cubicBezTo>
                  <a:pt x="77" y="26"/>
                  <a:pt x="77" y="26"/>
                  <a:pt x="77" y="26"/>
                </a:cubicBezTo>
                <a:cubicBezTo>
                  <a:pt x="76" y="26"/>
                  <a:pt x="76" y="26"/>
                  <a:pt x="76" y="26"/>
                </a:cubicBezTo>
                <a:cubicBezTo>
                  <a:pt x="76" y="27"/>
                  <a:pt x="76" y="27"/>
                  <a:pt x="76" y="27"/>
                </a:cubicBezTo>
                <a:cubicBezTo>
                  <a:pt x="76" y="28"/>
                  <a:pt x="76" y="28"/>
                  <a:pt x="76" y="28"/>
                </a:cubicBezTo>
                <a:cubicBezTo>
                  <a:pt x="75" y="29"/>
                  <a:pt x="75" y="29"/>
                  <a:pt x="75" y="29"/>
                </a:cubicBezTo>
                <a:cubicBezTo>
                  <a:pt x="75" y="30"/>
                  <a:pt x="75" y="30"/>
                  <a:pt x="75" y="30"/>
                </a:cubicBezTo>
                <a:cubicBezTo>
                  <a:pt x="75" y="31"/>
                  <a:pt x="75" y="31"/>
                  <a:pt x="75" y="31"/>
                </a:cubicBezTo>
                <a:cubicBezTo>
                  <a:pt x="74" y="31"/>
                  <a:pt x="74" y="31"/>
                  <a:pt x="74" y="31"/>
                </a:cubicBezTo>
                <a:cubicBezTo>
                  <a:pt x="73" y="31"/>
                  <a:pt x="73" y="31"/>
                  <a:pt x="73" y="31"/>
                </a:cubicBezTo>
                <a:cubicBezTo>
                  <a:pt x="72" y="31"/>
                  <a:pt x="72" y="31"/>
                  <a:pt x="72" y="31"/>
                </a:cubicBezTo>
                <a:cubicBezTo>
                  <a:pt x="71" y="31"/>
                  <a:pt x="71" y="31"/>
                  <a:pt x="71" y="31"/>
                </a:cubicBezTo>
                <a:cubicBezTo>
                  <a:pt x="70" y="31"/>
                  <a:pt x="70" y="31"/>
                  <a:pt x="70" y="31"/>
                </a:cubicBezTo>
                <a:cubicBezTo>
                  <a:pt x="69" y="32"/>
                  <a:pt x="69" y="32"/>
                  <a:pt x="69" y="32"/>
                </a:cubicBezTo>
                <a:cubicBezTo>
                  <a:pt x="68" y="33"/>
                  <a:pt x="68" y="33"/>
                  <a:pt x="68" y="33"/>
                </a:cubicBezTo>
                <a:cubicBezTo>
                  <a:pt x="67" y="34"/>
                  <a:pt x="67" y="34"/>
                  <a:pt x="67" y="34"/>
                </a:cubicBezTo>
                <a:cubicBezTo>
                  <a:pt x="66" y="35"/>
                  <a:pt x="66" y="35"/>
                  <a:pt x="66" y="35"/>
                </a:cubicBezTo>
                <a:cubicBezTo>
                  <a:pt x="66" y="36"/>
                  <a:pt x="66" y="36"/>
                  <a:pt x="66" y="36"/>
                </a:cubicBezTo>
                <a:cubicBezTo>
                  <a:pt x="65" y="37"/>
                  <a:pt x="65" y="37"/>
                  <a:pt x="65" y="37"/>
                </a:cubicBezTo>
                <a:cubicBezTo>
                  <a:pt x="65" y="38"/>
                  <a:pt x="65" y="38"/>
                  <a:pt x="65" y="38"/>
                </a:cubicBezTo>
                <a:cubicBezTo>
                  <a:pt x="65" y="39"/>
                  <a:pt x="65" y="39"/>
                  <a:pt x="65" y="39"/>
                </a:cubicBezTo>
                <a:cubicBezTo>
                  <a:pt x="65" y="40"/>
                  <a:pt x="65" y="40"/>
                  <a:pt x="65" y="40"/>
                </a:cubicBezTo>
                <a:cubicBezTo>
                  <a:pt x="65" y="41"/>
                  <a:pt x="65" y="41"/>
                  <a:pt x="65" y="41"/>
                </a:cubicBezTo>
                <a:cubicBezTo>
                  <a:pt x="64" y="42"/>
                  <a:pt x="64" y="42"/>
                  <a:pt x="64" y="42"/>
                </a:cubicBezTo>
                <a:cubicBezTo>
                  <a:pt x="63" y="44"/>
                  <a:pt x="63" y="44"/>
                  <a:pt x="63" y="44"/>
                </a:cubicBezTo>
                <a:cubicBezTo>
                  <a:pt x="63" y="44"/>
                  <a:pt x="62" y="44"/>
                  <a:pt x="62" y="45"/>
                </a:cubicBezTo>
                <a:cubicBezTo>
                  <a:pt x="61" y="46"/>
                  <a:pt x="62" y="44"/>
                  <a:pt x="61" y="46"/>
                </a:cubicBezTo>
                <a:cubicBezTo>
                  <a:pt x="60" y="47"/>
                  <a:pt x="60" y="47"/>
                  <a:pt x="60" y="47"/>
                </a:cubicBezTo>
                <a:cubicBezTo>
                  <a:pt x="60" y="48"/>
                  <a:pt x="60" y="48"/>
                  <a:pt x="60" y="48"/>
                </a:cubicBezTo>
                <a:cubicBezTo>
                  <a:pt x="60" y="49"/>
                  <a:pt x="60" y="49"/>
                  <a:pt x="60" y="49"/>
                </a:cubicBezTo>
                <a:cubicBezTo>
                  <a:pt x="58" y="50"/>
                  <a:pt x="58" y="50"/>
                  <a:pt x="58" y="50"/>
                </a:cubicBezTo>
                <a:cubicBezTo>
                  <a:pt x="57" y="50"/>
                  <a:pt x="57" y="50"/>
                  <a:pt x="57" y="50"/>
                </a:cubicBezTo>
                <a:cubicBezTo>
                  <a:pt x="56" y="50"/>
                  <a:pt x="56" y="50"/>
                  <a:pt x="56" y="50"/>
                </a:cubicBezTo>
                <a:cubicBezTo>
                  <a:pt x="55" y="49"/>
                  <a:pt x="55" y="49"/>
                  <a:pt x="55" y="49"/>
                </a:cubicBezTo>
                <a:cubicBezTo>
                  <a:pt x="55" y="51"/>
                  <a:pt x="55" y="51"/>
                  <a:pt x="55" y="51"/>
                </a:cubicBezTo>
                <a:cubicBezTo>
                  <a:pt x="55" y="53"/>
                  <a:pt x="55" y="53"/>
                  <a:pt x="55" y="53"/>
                </a:cubicBezTo>
                <a:cubicBezTo>
                  <a:pt x="55" y="54"/>
                  <a:pt x="55" y="54"/>
                  <a:pt x="55" y="54"/>
                </a:cubicBezTo>
                <a:cubicBezTo>
                  <a:pt x="55" y="55"/>
                  <a:pt x="55" y="55"/>
                  <a:pt x="55" y="55"/>
                </a:cubicBezTo>
                <a:cubicBezTo>
                  <a:pt x="55" y="56"/>
                  <a:pt x="55" y="56"/>
                  <a:pt x="55" y="56"/>
                </a:cubicBezTo>
                <a:cubicBezTo>
                  <a:pt x="54" y="58"/>
                  <a:pt x="54" y="58"/>
                  <a:pt x="54" y="58"/>
                </a:cubicBezTo>
                <a:cubicBezTo>
                  <a:pt x="53" y="59"/>
                  <a:pt x="53" y="59"/>
                  <a:pt x="53" y="59"/>
                </a:cubicBezTo>
                <a:cubicBezTo>
                  <a:pt x="53" y="61"/>
                  <a:pt x="53" y="61"/>
                  <a:pt x="53" y="61"/>
                </a:cubicBezTo>
                <a:cubicBezTo>
                  <a:pt x="52" y="62"/>
                  <a:pt x="52" y="62"/>
                  <a:pt x="52" y="62"/>
                </a:cubicBezTo>
                <a:cubicBezTo>
                  <a:pt x="51" y="63"/>
                  <a:pt x="51" y="63"/>
                  <a:pt x="51" y="63"/>
                </a:cubicBezTo>
                <a:cubicBezTo>
                  <a:pt x="50" y="64"/>
                  <a:pt x="50" y="64"/>
                  <a:pt x="50" y="64"/>
                </a:cubicBezTo>
                <a:cubicBezTo>
                  <a:pt x="50" y="64"/>
                  <a:pt x="50" y="64"/>
                  <a:pt x="50" y="64"/>
                </a:cubicBezTo>
                <a:cubicBezTo>
                  <a:pt x="51" y="66"/>
                  <a:pt x="51" y="66"/>
                  <a:pt x="51" y="66"/>
                </a:cubicBezTo>
                <a:cubicBezTo>
                  <a:pt x="52" y="66"/>
                  <a:pt x="52" y="66"/>
                  <a:pt x="52" y="66"/>
                </a:cubicBezTo>
                <a:cubicBezTo>
                  <a:pt x="52" y="67"/>
                  <a:pt x="52" y="67"/>
                  <a:pt x="52" y="67"/>
                </a:cubicBezTo>
                <a:cubicBezTo>
                  <a:pt x="52" y="68"/>
                  <a:pt x="52" y="68"/>
                  <a:pt x="52" y="68"/>
                </a:cubicBezTo>
                <a:cubicBezTo>
                  <a:pt x="52" y="69"/>
                  <a:pt x="52" y="69"/>
                  <a:pt x="52" y="69"/>
                </a:cubicBezTo>
                <a:cubicBezTo>
                  <a:pt x="51" y="69"/>
                  <a:pt x="51" y="69"/>
                  <a:pt x="51" y="69"/>
                </a:cubicBezTo>
                <a:cubicBezTo>
                  <a:pt x="49" y="69"/>
                  <a:pt x="49" y="69"/>
                  <a:pt x="49" y="69"/>
                </a:cubicBezTo>
                <a:cubicBezTo>
                  <a:pt x="48" y="69"/>
                  <a:pt x="48" y="69"/>
                  <a:pt x="48" y="69"/>
                </a:cubicBezTo>
                <a:cubicBezTo>
                  <a:pt x="48" y="69"/>
                  <a:pt x="48" y="69"/>
                  <a:pt x="48" y="69"/>
                </a:cubicBezTo>
                <a:cubicBezTo>
                  <a:pt x="46" y="70"/>
                  <a:pt x="46" y="70"/>
                  <a:pt x="46" y="70"/>
                </a:cubicBezTo>
                <a:cubicBezTo>
                  <a:pt x="45" y="70"/>
                  <a:pt x="45" y="70"/>
                  <a:pt x="45" y="70"/>
                </a:cubicBezTo>
                <a:cubicBezTo>
                  <a:pt x="44" y="71"/>
                  <a:pt x="44" y="71"/>
                  <a:pt x="44" y="71"/>
                </a:cubicBezTo>
                <a:cubicBezTo>
                  <a:pt x="43" y="71"/>
                  <a:pt x="43" y="71"/>
                  <a:pt x="43" y="71"/>
                </a:cubicBezTo>
                <a:cubicBezTo>
                  <a:pt x="42" y="73"/>
                  <a:pt x="42" y="73"/>
                  <a:pt x="42" y="73"/>
                </a:cubicBezTo>
                <a:cubicBezTo>
                  <a:pt x="41" y="74"/>
                  <a:pt x="41" y="74"/>
                  <a:pt x="41" y="74"/>
                </a:cubicBezTo>
                <a:cubicBezTo>
                  <a:pt x="41" y="75"/>
                  <a:pt x="41" y="75"/>
                  <a:pt x="41" y="75"/>
                </a:cubicBezTo>
                <a:cubicBezTo>
                  <a:pt x="41" y="76"/>
                  <a:pt x="41" y="76"/>
                  <a:pt x="41" y="76"/>
                </a:cubicBezTo>
                <a:cubicBezTo>
                  <a:pt x="41" y="78"/>
                  <a:pt x="41" y="78"/>
                  <a:pt x="41" y="78"/>
                </a:cubicBezTo>
                <a:cubicBezTo>
                  <a:pt x="42" y="79"/>
                  <a:pt x="42" y="79"/>
                  <a:pt x="42" y="79"/>
                </a:cubicBezTo>
                <a:cubicBezTo>
                  <a:pt x="41" y="81"/>
                  <a:pt x="41" y="81"/>
                  <a:pt x="41" y="81"/>
                </a:cubicBezTo>
                <a:cubicBezTo>
                  <a:pt x="41" y="82"/>
                  <a:pt x="41" y="82"/>
                  <a:pt x="41" y="82"/>
                </a:cubicBezTo>
                <a:cubicBezTo>
                  <a:pt x="41" y="83"/>
                  <a:pt x="41" y="83"/>
                  <a:pt x="41" y="83"/>
                </a:cubicBezTo>
                <a:cubicBezTo>
                  <a:pt x="41" y="84"/>
                  <a:pt x="41" y="84"/>
                  <a:pt x="41" y="84"/>
                </a:cubicBezTo>
                <a:cubicBezTo>
                  <a:pt x="41" y="85"/>
                  <a:pt x="41" y="85"/>
                  <a:pt x="41" y="85"/>
                </a:cubicBezTo>
                <a:cubicBezTo>
                  <a:pt x="41" y="87"/>
                  <a:pt x="41" y="87"/>
                  <a:pt x="41" y="87"/>
                </a:cubicBezTo>
                <a:cubicBezTo>
                  <a:pt x="41" y="89"/>
                  <a:pt x="41" y="89"/>
                  <a:pt x="41" y="89"/>
                </a:cubicBezTo>
                <a:cubicBezTo>
                  <a:pt x="41" y="91"/>
                  <a:pt x="41" y="91"/>
                  <a:pt x="41" y="91"/>
                </a:cubicBezTo>
                <a:cubicBezTo>
                  <a:pt x="41" y="92"/>
                  <a:pt x="41" y="92"/>
                  <a:pt x="41" y="92"/>
                </a:cubicBezTo>
                <a:cubicBezTo>
                  <a:pt x="42" y="92"/>
                  <a:pt x="42" y="92"/>
                  <a:pt x="42" y="92"/>
                </a:cubicBezTo>
                <a:cubicBezTo>
                  <a:pt x="44" y="93"/>
                  <a:pt x="44" y="93"/>
                  <a:pt x="44" y="93"/>
                </a:cubicBezTo>
                <a:cubicBezTo>
                  <a:pt x="45" y="94"/>
                  <a:pt x="45" y="94"/>
                  <a:pt x="45" y="94"/>
                </a:cubicBezTo>
                <a:cubicBezTo>
                  <a:pt x="44" y="96"/>
                  <a:pt x="44" y="96"/>
                  <a:pt x="44" y="96"/>
                </a:cubicBezTo>
                <a:cubicBezTo>
                  <a:pt x="44" y="97"/>
                  <a:pt x="44" y="97"/>
                  <a:pt x="44" y="97"/>
                </a:cubicBezTo>
                <a:cubicBezTo>
                  <a:pt x="43" y="97"/>
                  <a:pt x="43" y="97"/>
                  <a:pt x="43" y="97"/>
                </a:cubicBezTo>
                <a:cubicBezTo>
                  <a:pt x="42" y="97"/>
                  <a:pt x="42" y="97"/>
                  <a:pt x="42" y="97"/>
                </a:cubicBezTo>
                <a:cubicBezTo>
                  <a:pt x="42" y="98"/>
                  <a:pt x="42" y="98"/>
                  <a:pt x="42" y="98"/>
                </a:cubicBezTo>
                <a:cubicBezTo>
                  <a:pt x="42" y="99"/>
                  <a:pt x="42" y="99"/>
                  <a:pt x="42" y="99"/>
                </a:cubicBezTo>
                <a:cubicBezTo>
                  <a:pt x="42" y="100"/>
                  <a:pt x="42" y="100"/>
                  <a:pt x="42" y="100"/>
                </a:cubicBezTo>
                <a:cubicBezTo>
                  <a:pt x="42" y="101"/>
                  <a:pt x="42" y="101"/>
                  <a:pt x="42" y="101"/>
                </a:cubicBezTo>
                <a:cubicBezTo>
                  <a:pt x="43" y="102"/>
                  <a:pt x="43" y="102"/>
                  <a:pt x="43" y="102"/>
                </a:cubicBezTo>
                <a:cubicBezTo>
                  <a:pt x="43" y="103"/>
                  <a:pt x="43" y="103"/>
                  <a:pt x="43" y="103"/>
                </a:cubicBezTo>
                <a:cubicBezTo>
                  <a:pt x="43" y="105"/>
                  <a:pt x="43" y="105"/>
                  <a:pt x="43" y="105"/>
                </a:cubicBezTo>
                <a:cubicBezTo>
                  <a:pt x="42" y="105"/>
                  <a:pt x="42" y="105"/>
                  <a:pt x="42" y="105"/>
                </a:cubicBezTo>
                <a:cubicBezTo>
                  <a:pt x="41" y="106"/>
                  <a:pt x="41" y="106"/>
                  <a:pt x="41" y="106"/>
                </a:cubicBezTo>
                <a:cubicBezTo>
                  <a:pt x="40" y="107"/>
                  <a:pt x="40" y="107"/>
                  <a:pt x="40" y="107"/>
                </a:cubicBezTo>
                <a:cubicBezTo>
                  <a:pt x="39" y="108"/>
                  <a:pt x="39" y="108"/>
                  <a:pt x="39" y="108"/>
                </a:cubicBezTo>
                <a:cubicBezTo>
                  <a:pt x="39" y="110"/>
                  <a:pt x="39" y="110"/>
                  <a:pt x="39" y="110"/>
                </a:cubicBezTo>
                <a:cubicBezTo>
                  <a:pt x="39" y="111"/>
                  <a:pt x="39" y="111"/>
                  <a:pt x="39" y="111"/>
                </a:cubicBezTo>
                <a:cubicBezTo>
                  <a:pt x="39" y="112"/>
                  <a:pt x="39" y="112"/>
                  <a:pt x="39" y="112"/>
                </a:cubicBezTo>
                <a:cubicBezTo>
                  <a:pt x="39" y="113"/>
                  <a:pt x="39" y="113"/>
                  <a:pt x="39" y="113"/>
                </a:cubicBezTo>
                <a:cubicBezTo>
                  <a:pt x="39" y="113"/>
                  <a:pt x="39" y="114"/>
                  <a:pt x="39" y="114"/>
                </a:cubicBezTo>
                <a:cubicBezTo>
                  <a:pt x="38" y="114"/>
                  <a:pt x="37" y="115"/>
                  <a:pt x="37" y="115"/>
                </a:cubicBezTo>
                <a:cubicBezTo>
                  <a:pt x="37" y="114"/>
                  <a:pt x="37" y="114"/>
                  <a:pt x="37" y="114"/>
                </a:cubicBezTo>
                <a:cubicBezTo>
                  <a:pt x="36" y="114"/>
                  <a:pt x="36" y="114"/>
                  <a:pt x="36" y="114"/>
                </a:cubicBezTo>
                <a:lnTo>
                  <a:pt x="35" y="114"/>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0" name="Freeform 56">
            <a:extLst>
              <a:ext uri="{FF2B5EF4-FFF2-40B4-BE49-F238E27FC236}">
                <a16:creationId xmlns:a16="http://schemas.microsoft.com/office/drawing/2014/main" id="{4D0A6F88-C4B9-47CC-96E9-CE52652FD00F}"/>
              </a:ext>
            </a:extLst>
          </p:cNvPr>
          <p:cNvSpPr>
            <a:spLocks/>
          </p:cNvSpPr>
          <p:nvPr userDrawn="1"/>
        </p:nvSpPr>
        <p:spPr bwMode="auto">
          <a:xfrm>
            <a:off x="4716066" y="1550989"/>
            <a:ext cx="320279" cy="676275"/>
          </a:xfrm>
          <a:custGeom>
            <a:avLst/>
            <a:gdLst>
              <a:gd name="T0" fmla="*/ 50 w 63"/>
              <a:gd name="T1" fmla="*/ 6 h 96"/>
              <a:gd name="T2" fmla="*/ 44 w 63"/>
              <a:gd name="T3" fmla="*/ 2 h 96"/>
              <a:gd name="T4" fmla="*/ 36 w 63"/>
              <a:gd name="T5" fmla="*/ 2 h 96"/>
              <a:gd name="T6" fmla="*/ 31 w 63"/>
              <a:gd name="T7" fmla="*/ 5 h 96"/>
              <a:gd name="T8" fmla="*/ 30 w 63"/>
              <a:gd name="T9" fmla="*/ 12 h 96"/>
              <a:gd name="T10" fmla="*/ 25 w 63"/>
              <a:gd name="T11" fmla="*/ 16 h 96"/>
              <a:gd name="T12" fmla="*/ 18 w 63"/>
              <a:gd name="T13" fmla="*/ 14 h 96"/>
              <a:gd name="T14" fmla="*/ 9 w 63"/>
              <a:gd name="T15" fmla="*/ 11 h 96"/>
              <a:gd name="T16" fmla="*/ 1 w 63"/>
              <a:gd name="T17" fmla="*/ 11 h 96"/>
              <a:gd name="T18" fmla="*/ 2 w 63"/>
              <a:gd name="T19" fmla="*/ 13 h 96"/>
              <a:gd name="T20" fmla="*/ 8 w 63"/>
              <a:gd name="T21" fmla="*/ 17 h 96"/>
              <a:gd name="T22" fmla="*/ 13 w 63"/>
              <a:gd name="T23" fmla="*/ 19 h 96"/>
              <a:gd name="T24" fmla="*/ 17 w 63"/>
              <a:gd name="T25" fmla="*/ 22 h 96"/>
              <a:gd name="T26" fmla="*/ 16 w 63"/>
              <a:gd name="T27" fmla="*/ 26 h 96"/>
              <a:gd name="T28" fmla="*/ 17 w 63"/>
              <a:gd name="T29" fmla="*/ 29 h 96"/>
              <a:gd name="T30" fmla="*/ 19 w 63"/>
              <a:gd name="T31" fmla="*/ 33 h 96"/>
              <a:gd name="T32" fmla="*/ 17 w 63"/>
              <a:gd name="T33" fmla="*/ 38 h 96"/>
              <a:gd name="T34" fmla="*/ 20 w 63"/>
              <a:gd name="T35" fmla="*/ 42 h 96"/>
              <a:gd name="T36" fmla="*/ 22 w 63"/>
              <a:gd name="T37" fmla="*/ 43 h 96"/>
              <a:gd name="T38" fmla="*/ 25 w 63"/>
              <a:gd name="T39" fmla="*/ 45 h 96"/>
              <a:gd name="T40" fmla="*/ 27 w 63"/>
              <a:gd name="T41" fmla="*/ 48 h 96"/>
              <a:gd name="T42" fmla="*/ 27 w 63"/>
              <a:gd name="T43" fmla="*/ 51 h 96"/>
              <a:gd name="T44" fmla="*/ 25 w 63"/>
              <a:gd name="T45" fmla="*/ 52 h 96"/>
              <a:gd name="T46" fmla="*/ 21 w 63"/>
              <a:gd name="T47" fmla="*/ 55 h 96"/>
              <a:gd name="T48" fmla="*/ 19 w 63"/>
              <a:gd name="T49" fmla="*/ 58 h 96"/>
              <a:gd name="T50" fmla="*/ 16 w 63"/>
              <a:gd name="T51" fmla="*/ 61 h 96"/>
              <a:gd name="T52" fmla="*/ 12 w 63"/>
              <a:gd name="T53" fmla="*/ 64 h 96"/>
              <a:gd name="T54" fmla="*/ 10 w 63"/>
              <a:gd name="T55" fmla="*/ 66 h 96"/>
              <a:gd name="T56" fmla="*/ 7 w 63"/>
              <a:gd name="T57" fmla="*/ 67 h 96"/>
              <a:gd name="T58" fmla="*/ 5 w 63"/>
              <a:gd name="T59" fmla="*/ 68 h 96"/>
              <a:gd name="T60" fmla="*/ 3 w 63"/>
              <a:gd name="T61" fmla="*/ 72 h 96"/>
              <a:gd name="T62" fmla="*/ 4 w 63"/>
              <a:gd name="T63" fmla="*/ 75 h 96"/>
              <a:gd name="T64" fmla="*/ 5 w 63"/>
              <a:gd name="T65" fmla="*/ 80 h 96"/>
              <a:gd name="T66" fmla="*/ 5 w 63"/>
              <a:gd name="T67" fmla="*/ 83 h 96"/>
              <a:gd name="T68" fmla="*/ 4 w 63"/>
              <a:gd name="T69" fmla="*/ 87 h 96"/>
              <a:gd name="T70" fmla="*/ 6 w 63"/>
              <a:gd name="T71" fmla="*/ 91 h 96"/>
              <a:gd name="T72" fmla="*/ 10 w 63"/>
              <a:gd name="T73" fmla="*/ 93 h 96"/>
              <a:gd name="T74" fmla="*/ 13 w 63"/>
              <a:gd name="T75" fmla="*/ 94 h 96"/>
              <a:gd name="T76" fmla="*/ 15 w 63"/>
              <a:gd name="T77" fmla="*/ 96 h 96"/>
              <a:gd name="T78" fmla="*/ 22 w 63"/>
              <a:gd name="T79" fmla="*/ 96 h 96"/>
              <a:gd name="T80" fmla="*/ 27 w 63"/>
              <a:gd name="T81" fmla="*/ 94 h 96"/>
              <a:gd name="T82" fmla="*/ 31 w 63"/>
              <a:gd name="T83" fmla="*/ 93 h 96"/>
              <a:gd name="T84" fmla="*/ 36 w 63"/>
              <a:gd name="T85" fmla="*/ 92 h 96"/>
              <a:gd name="T86" fmla="*/ 40 w 63"/>
              <a:gd name="T87" fmla="*/ 92 h 96"/>
              <a:gd name="T88" fmla="*/ 54 w 63"/>
              <a:gd name="T89" fmla="*/ 81 h 96"/>
              <a:gd name="T90" fmla="*/ 63 w 63"/>
              <a:gd name="T91" fmla="*/ 70 h 96"/>
              <a:gd name="T92" fmla="*/ 55 w 63"/>
              <a:gd name="T93" fmla="*/ 62 h 96"/>
              <a:gd name="T94" fmla="*/ 56 w 63"/>
              <a:gd name="T95" fmla="*/ 57 h 96"/>
              <a:gd name="T96" fmla="*/ 55 w 63"/>
              <a:gd name="T97" fmla="*/ 53 h 96"/>
              <a:gd name="T98" fmla="*/ 52 w 63"/>
              <a:gd name="T99" fmla="*/ 51 h 96"/>
              <a:gd name="T100" fmla="*/ 53 w 63"/>
              <a:gd name="T101" fmla="*/ 47 h 96"/>
              <a:gd name="T102" fmla="*/ 55 w 63"/>
              <a:gd name="T103" fmla="*/ 44 h 96"/>
              <a:gd name="T104" fmla="*/ 53 w 63"/>
              <a:gd name="T105" fmla="*/ 39 h 96"/>
              <a:gd name="T106" fmla="*/ 50 w 63"/>
              <a:gd name="T107" fmla="*/ 35 h 96"/>
              <a:gd name="T108" fmla="*/ 49 w 63"/>
              <a:gd name="T109" fmla="*/ 31 h 96"/>
              <a:gd name="T110" fmla="*/ 53 w 63"/>
              <a:gd name="T111" fmla="*/ 27 h 96"/>
              <a:gd name="T112" fmla="*/ 53 w 63"/>
              <a:gd name="T113" fmla="*/ 23 h 96"/>
              <a:gd name="T114" fmla="*/ 47 w 63"/>
              <a:gd name="T115" fmla="*/ 19 h 96"/>
              <a:gd name="T116" fmla="*/ 47 w 63"/>
              <a:gd name="T117" fmla="*/ 15 h 96"/>
              <a:gd name="T118" fmla="*/ 48 w 63"/>
              <a:gd name="T119" fmla="*/ 1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96">
                <a:moveTo>
                  <a:pt x="48" y="11"/>
                </a:moveTo>
                <a:cubicBezTo>
                  <a:pt x="47" y="10"/>
                  <a:pt x="47" y="10"/>
                  <a:pt x="47" y="10"/>
                </a:cubicBezTo>
                <a:cubicBezTo>
                  <a:pt x="48" y="9"/>
                  <a:pt x="48" y="9"/>
                  <a:pt x="48" y="9"/>
                </a:cubicBezTo>
                <a:cubicBezTo>
                  <a:pt x="49" y="8"/>
                  <a:pt x="49" y="8"/>
                  <a:pt x="49" y="8"/>
                </a:cubicBezTo>
                <a:cubicBezTo>
                  <a:pt x="49" y="7"/>
                  <a:pt x="49" y="7"/>
                  <a:pt x="49" y="7"/>
                </a:cubicBezTo>
                <a:cubicBezTo>
                  <a:pt x="50" y="6"/>
                  <a:pt x="50" y="6"/>
                  <a:pt x="50" y="6"/>
                </a:cubicBezTo>
                <a:cubicBezTo>
                  <a:pt x="49" y="5"/>
                  <a:pt x="49" y="5"/>
                  <a:pt x="49" y="5"/>
                </a:cubicBezTo>
                <a:cubicBezTo>
                  <a:pt x="49" y="5"/>
                  <a:pt x="49" y="5"/>
                  <a:pt x="49" y="5"/>
                </a:cubicBezTo>
                <a:cubicBezTo>
                  <a:pt x="47" y="4"/>
                  <a:pt x="47" y="4"/>
                  <a:pt x="47" y="4"/>
                </a:cubicBezTo>
                <a:cubicBezTo>
                  <a:pt x="47" y="4"/>
                  <a:pt x="47" y="3"/>
                  <a:pt x="46" y="3"/>
                </a:cubicBezTo>
                <a:cubicBezTo>
                  <a:pt x="45" y="3"/>
                  <a:pt x="45" y="3"/>
                  <a:pt x="45" y="3"/>
                </a:cubicBezTo>
                <a:cubicBezTo>
                  <a:pt x="44" y="2"/>
                  <a:pt x="44" y="2"/>
                  <a:pt x="44" y="2"/>
                </a:cubicBezTo>
                <a:cubicBezTo>
                  <a:pt x="43" y="1"/>
                  <a:pt x="43" y="1"/>
                  <a:pt x="43" y="1"/>
                </a:cubicBezTo>
                <a:cubicBezTo>
                  <a:pt x="41" y="0"/>
                  <a:pt x="41" y="0"/>
                  <a:pt x="41" y="0"/>
                </a:cubicBezTo>
                <a:cubicBezTo>
                  <a:pt x="39" y="1"/>
                  <a:pt x="39" y="1"/>
                  <a:pt x="39" y="1"/>
                </a:cubicBezTo>
                <a:cubicBezTo>
                  <a:pt x="38" y="2"/>
                  <a:pt x="38" y="2"/>
                  <a:pt x="38" y="2"/>
                </a:cubicBezTo>
                <a:cubicBezTo>
                  <a:pt x="37" y="2"/>
                  <a:pt x="37" y="2"/>
                  <a:pt x="37" y="2"/>
                </a:cubicBezTo>
                <a:cubicBezTo>
                  <a:pt x="36" y="2"/>
                  <a:pt x="36" y="2"/>
                  <a:pt x="36" y="2"/>
                </a:cubicBezTo>
                <a:cubicBezTo>
                  <a:pt x="35" y="2"/>
                  <a:pt x="35" y="2"/>
                  <a:pt x="35" y="2"/>
                </a:cubicBezTo>
                <a:cubicBezTo>
                  <a:pt x="35" y="2"/>
                  <a:pt x="35" y="2"/>
                  <a:pt x="35" y="2"/>
                </a:cubicBezTo>
                <a:cubicBezTo>
                  <a:pt x="35" y="2"/>
                  <a:pt x="35" y="3"/>
                  <a:pt x="34" y="3"/>
                </a:cubicBezTo>
                <a:cubicBezTo>
                  <a:pt x="33" y="3"/>
                  <a:pt x="33" y="3"/>
                  <a:pt x="33" y="3"/>
                </a:cubicBezTo>
                <a:cubicBezTo>
                  <a:pt x="32" y="4"/>
                  <a:pt x="32" y="4"/>
                  <a:pt x="32" y="4"/>
                </a:cubicBezTo>
                <a:cubicBezTo>
                  <a:pt x="31" y="5"/>
                  <a:pt x="31" y="5"/>
                  <a:pt x="31" y="5"/>
                </a:cubicBezTo>
                <a:cubicBezTo>
                  <a:pt x="31" y="6"/>
                  <a:pt x="31" y="6"/>
                  <a:pt x="31" y="6"/>
                </a:cubicBezTo>
                <a:cubicBezTo>
                  <a:pt x="31" y="8"/>
                  <a:pt x="31" y="8"/>
                  <a:pt x="31" y="8"/>
                </a:cubicBezTo>
                <a:cubicBezTo>
                  <a:pt x="30" y="9"/>
                  <a:pt x="30" y="9"/>
                  <a:pt x="30" y="9"/>
                </a:cubicBezTo>
                <a:cubicBezTo>
                  <a:pt x="30" y="10"/>
                  <a:pt x="30" y="10"/>
                  <a:pt x="30" y="10"/>
                </a:cubicBezTo>
                <a:cubicBezTo>
                  <a:pt x="30" y="11"/>
                  <a:pt x="30" y="11"/>
                  <a:pt x="30" y="11"/>
                </a:cubicBezTo>
                <a:cubicBezTo>
                  <a:pt x="30" y="12"/>
                  <a:pt x="30" y="12"/>
                  <a:pt x="30" y="12"/>
                </a:cubicBezTo>
                <a:cubicBezTo>
                  <a:pt x="29" y="13"/>
                  <a:pt x="29" y="13"/>
                  <a:pt x="29" y="13"/>
                </a:cubicBezTo>
                <a:cubicBezTo>
                  <a:pt x="28" y="13"/>
                  <a:pt x="28" y="13"/>
                  <a:pt x="28" y="13"/>
                </a:cubicBezTo>
                <a:cubicBezTo>
                  <a:pt x="28" y="13"/>
                  <a:pt x="28" y="13"/>
                  <a:pt x="28" y="13"/>
                </a:cubicBezTo>
                <a:cubicBezTo>
                  <a:pt x="26" y="14"/>
                  <a:pt x="26" y="14"/>
                  <a:pt x="26" y="14"/>
                </a:cubicBezTo>
                <a:cubicBezTo>
                  <a:pt x="25" y="15"/>
                  <a:pt x="25" y="15"/>
                  <a:pt x="25" y="15"/>
                </a:cubicBezTo>
                <a:cubicBezTo>
                  <a:pt x="25" y="16"/>
                  <a:pt x="25" y="16"/>
                  <a:pt x="25" y="16"/>
                </a:cubicBezTo>
                <a:cubicBezTo>
                  <a:pt x="23" y="15"/>
                  <a:pt x="23" y="15"/>
                  <a:pt x="23" y="15"/>
                </a:cubicBezTo>
                <a:cubicBezTo>
                  <a:pt x="23" y="15"/>
                  <a:pt x="23" y="16"/>
                  <a:pt x="23" y="15"/>
                </a:cubicBezTo>
                <a:cubicBezTo>
                  <a:pt x="22" y="14"/>
                  <a:pt x="21" y="14"/>
                  <a:pt x="21" y="14"/>
                </a:cubicBezTo>
                <a:cubicBezTo>
                  <a:pt x="19" y="14"/>
                  <a:pt x="19" y="14"/>
                  <a:pt x="19" y="14"/>
                </a:cubicBezTo>
                <a:cubicBezTo>
                  <a:pt x="19" y="13"/>
                  <a:pt x="19" y="13"/>
                  <a:pt x="19" y="13"/>
                </a:cubicBezTo>
                <a:cubicBezTo>
                  <a:pt x="18" y="14"/>
                  <a:pt x="18" y="14"/>
                  <a:pt x="18" y="14"/>
                </a:cubicBezTo>
                <a:cubicBezTo>
                  <a:pt x="16" y="15"/>
                  <a:pt x="16" y="15"/>
                  <a:pt x="16" y="15"/>
                </a:cubicBezTo>
                <a:cubicBezTo>
                  <a:pt x="15" y="15"/>
                  <a:pt x="15" y="15"/>
                  <a:pt x="15" y="15"/>
                </a:cubicBezTo>
                <a:cubicBezTo>
                  <a:pt x="13" y="15"/>
                  <a:pt x="13" y="15"/>
                  <a:pt x="13" y="15"/>
                </a:cubicBezTo>
                <a:cubicBezTo>
                  <a:pt x="11" y="15"/>
                  <a:pt x="11" y="15"/>
                  <a:pt x="11" y="15"/>
                </a:cubicBezTo>
                <a:cubicBezTo>
                  <a:pt x="10" y="14"/>
                  <a:pt x="10" y="14"/>
                  <a:pt x="10" y="14"/>
                </a:cubicBezTo>
                <a:cubicBezTo>
                  <a:pt x="9" y="11"/>
                  <a:pt x="9" y="11"/>
                  <a:pt x="9" y="11"/>
                </a:cubicBezTo>
                <a:cubicBezTo>
                  <a:pt x="8" y="10"/>
                  <a:pt x="8" y="10"/>
                  <a:pt x="8" y="10"/>
                </a:cubicBezTo>
                <a:cubicBezTo>
                  <a:pt x="5" y="9"/>
                  <a:pt x="5" y="9"/>
                  <a:pt x="5" y="9"/>
                </a:cubicBezTo>
                <a:cubicBezTo>
                  <a:pt x="4" y="10"/>
                  <a:pt x="4" y="10"/>
                  <a:pt x="4" y="10"/>
                </a:cubicBezTo>
                <a:cubicBezTo>
                  <a:pt x="3" y="10"/>
                  <a:pt x="3" y="10"/>
                  <a:pt x="3" y="10"/>
                </a:cubicBezTo>
                <a:cubicBezTo>
                  <a:pt x="2" y="10"/>
                  <a:pt x="2" y="10"/>
                  <a:pt x="2" y="10"/>
                </a:cubicBezTo>
                <a:cubicBezTo>
                  <a:pt x="1" y="11"/>
                  <a:pt x="1" y="11"/>
                  <a:pt x="1" y="11"/>
                </a:cubicBezTo>
                <a:cubicBezTo>
                  <a:pt x="1" y="11"/>
                  <a:pt x="1" y="11"/>
                  <a:pt x="1" y="11"/>
                </a:cubicBezTo>
                <a:cubicBezTo>
                  <a:pt x="0" y="11"/>
                  <a:pt x="0" y="11"/>
                  <a:pt x="0" y="11"/>
                </a:cubicBezTo>
                <a:cubicBezTo>
                  <a:pt x="1" y="11"/>
                  <a:pt x="1" y="11"/>
                  <a:pt x="1" y="11"/>
                </a:cubicBezTo>
                <a:cubicBezTo>
                  <a:pt x="1" y="12"/>
                  <a:pt x="1" y="12"/>
                  <a:pt x="1" y="12"/>
                </a:cubicBezTo>
                <a:cubicBezTo>
                  <a:pt x="2" y="12"/>
                  <a:pt x="2" y="12"/>
                  <a:pt x="2" y="12"/>
                </a:cubicBezTo>
                <a:cubicBezTo>
                  <a:pt x="2" y="13"/>
                  <a:pt x="2" y="13"/>
                  <a:pt x="2" y="13"/>
                </a:cubicBezTo>
                <a:cubicBezTo>
                  <a:pt x="3" y="13"/>
                  <a:pt x="3" y="13"/>
                  <a:pt x="3" y="13"/>
                </a:cubicBezTo>
                <a:cubicBezTo>
                  <a:pt x="4" y="14"/>
                  <a:pt x="4" y="14"/>
                  <a:pt x="4" y="14"/>
                </a:cubicBezTo>
                <a:cubicBezTo>
                  <a:pt x="5" y="15"/>
                  <a:pt x="5" y="15"/>
                  <a:pt x="5" y="15"/>
                </a:cubicBezTo>
                <a:cubicBezTo>
                  <a:pt x="6" y="15"/>
                  <a:pt x="6" y="15"/>
                  <a:pt x="6" y="15"/>
                </a:cubicBezTo>
                <a:cubicBezTo>
                  <a:pt x="7" y="16"/>
                  <a:pt x="7" y="16"/>
                  <a:pt x="7" y="16"/>
                </a:cubicBezTo>
                <a:cubicBezTo>
                  <a:pt x="8" y="17"/>
                  <a:pt x="8" y="17"/>
                  <a:pt x="8" y="17"/>
                </a:cubicBezTo>
                <a:cubicBezTo>
                  <a:pt x="9" y="17"/>
                  <a:pt x="9" y="17"/>
                  <a:pt x="9" y="17"/>
                </a:cubicBezTo>
                <a:cubicBezTo>
                  <a:pt x="10" y="17"/>
                  <a:pt x="10" y="17"/>
                  <a:pt x="10" y="17"/>
                </a:cubicBezTo>
                <a:cubicBezTo>
                  <a:pt x="11" y="17"/>
                  <a:pt x="11" y="17"/>
                  <a:pt x="11" y="17"/>
                </a:cubicBezTo>
                <a:cubicBezTo>
                  <a:pt x="12" y="18"/>
                  <a:pt x="12" y="18"/>
                  <a:pt x="12" y="18"/>
                </a:cubicBezTo>
                <a:cubicBezTo>
                  <a:pt x="12" y="18"/>
                  <a:pt x="12" y="18"/>
                  <a:pt x="12" y="18"/>
                </a:cubicBezTo>
                <a:cubicBezTo>
                  <a:pt x="13" y="19"/>
                  <a:pt x="13" y="19"/>
                  <a:pt x="13" y="19"/>
                </a:cubicBezTo>
                <a:cubicBezTo>
                  <a:pt x="14" y="19"/>
                  <a:pt x="14" y="19"/>
                  <a:pt x="14" y="19"/>
                </a:cubicBezTo>
                <a:cubicBezTo>
                  <a:pt x="14" y="20"/>
                  <a:pt x="14" y="20"/>
                  <a:pt x="14" y="20"/>
                </a:cubicBezTo>
                <a:cubicBezTo>
                  <a:pt x="15" y="20"/>
                  <a:pt x="15" y="20"/>
                  <a:pt x="15" y="20"/>
                </a:cubicBezTo>
                <a:cubicBezTo>
                  <a:pt x="16" y="21"/>
                  <a:pt x="16" y="21"/>
                  <a:pt x="16" y="21"/>
                </a:cubicBezTo>
                <a:cubicBezTo>
                  <a:pt x="16" y="22"/>
                  <a:pt x="16" y="22"/>
                  <a:pt x="16" y="22"/>
                </a:cubicBezTo>
                <a:cubicBezTo>
                  <a:pt x="17" y="22"/>
                  <a:pt x="17" y="22"/>
                  <a:pt x="17" y="22"/>
                </a:cubicBezTo>
                <a:cubicBezTo>
                  <a:pt x="17" y="23"/>
                  <a:pt x="17" y="23"/>
                  <a:pt x="17" y="23"/>
                </a:cubicBezTo>
                <a:cubicBezTo>
                  <a:pt x="17" y="23"/>
                  <a:pt x="17" y="23"/>
                  <a:pt x="17" y="23"/>
                </a:cubicBezTo>
                <a:cubicBezTo>
                  <a:pt x="16" y="24"/>
                  <a:pt x="16" y="24"/>
                  <a:pt x="16" y="24"/>
                </a:cubicBezTo>
                <a:cubicBezTo>
                  <a:pt x="16" y="25"/>
                  <a:pt x="16" y="25"/>
                  <a:pt x="16" y="25"/>
                </a:cubicBezTo>
                <a:cubicBezTo>
                  <a:pt x="16" y="25"/>
                  <a:pt x="16" y="25"/>
                  <a:pt x="16" y="25"/>
                </a:cubicBezTo>
                <a:cubicBezTo>
                  <a:pt x="16" y="26"/>
                  <a:pt x="16" y="26"/>
                  <a:pt x="16" y="26"/>
                </a:cubicBezTo>
                <a:cubicBezTo>
                  <a:pt x="16" y="27"/>
                  <a:pt x="16" y="27"/>
                  <a:pt x="16" y="27"/>
                </a:cubicBezTo>
                <a:cubicBezTo>
                  <a:pt x="17" y="27"/>
                  <a:pt x="17" y="27"/>
                  <a:pt x="17" y="27"/>
                </a:cubicBezTo>
                <a:cubicBezTo>
                  <a:pt x="18" y="28"/>
                  <a:pt x="18" y="28"/>
                  <a:pt x="18" y="28"/>
                </a:cubicBezTo>
                <a:cubicBezTo>
                  <a:pt x="18" y="28"/>
                  <a:pt x="18" y="28"/>
                  <a:pt x="18" y="28"/>
                </a:cubicBezTo>
                <a:cubicBezTo>
                  <a:pt x="18" y="29"/>
                  <a:pt x="18" y="29"/>
                  <a:pt x="18" y="29"/>
                </a:cubicBezTo>
                <a:cubicBezTo>
                  <a:pt x="17" y="29"/>
                  <a:pt x="17" y="29"/>
                  <a:pt x="17" y="29"/>
                </a:cubicBezTo>
                <a:cubicBezTo>
                  <a:pt x="17" y="30"/>
                  <a:pt x="17" y="30"/>
                  <a:pt x="17" y="30"/>
                </a:cubicBezTo>
                <a:cubicBezTo>
                  <a:pt x="17" y="31"/>
                  <a:pt x="17" y="31"/>
                  <a:pt x="17" y="31"/>
                </a:cubicBezTo>
                <a:cubicBezTo>
                  <a:pt x="17" y="31"/>
                  <a:pt x="17" y="31"/>
                  <a:pt x="17" y="31"/>
                </a:cubicBezTo>
                <a:cubicBezTo>
                  <a:pt x="18" y="32"/>
                  <a:pt x="18" y="32"/>
                  <a:pt x="18" y="32"/>
                </a:cubicBezTo>
                <a:cubicBezTo>
                  <a:pt x="19" y="32"/>
                  <a:pt x="19" y="32"/>
                  <a:pt x="19" y="32"/>
                </a:cubicBezTo>
                <a:cubicBezTo>
                  <a:pt x="19" y="33"/>
                  <a:pt x="19" y="33"/>
                  <a:pt x="19" y="33"/>
                </a:cubicBezTo>
                <a:cubicBezTo>
                  <a:pt x="19" y="34"/>
                  <a:pt x="19" y="34"/>
                  <a:pt x="19" y="34"/>
                </a:cubicBezTo>
                <a:cubicBezTo>
                  <a:pt x="19" y="35"/>
                  <a:pt x="19" y="35"/>
                  <a:pt x="19" y="35"/>
                </a:cubicBezTo>
                <a:cubicBezTo>
                  <a:pt x="18" y="36"/>
                  <a:pt x="18" y="36"/>
                  <a:pt x="18" y="36"/>
                </a:cubicBezTo>
                <a:cubicBezTo>
                  <a:pt x="18" y="37"/>
                  <a:pt x="18" y="37"/>
                  <a:pt x="18" y="37"/>
                </a:cubicBezTo>
                <a:cubicBezTo>
                  <a:pt x="18" y="38"/>
                  <a:pt x="18" y="38"/>
                  <a:pt x="18" y="38"/>
                </a:cubicBezTo>
                <a:cubicBezTo>
                  <a:pt x="17" y="38"/>
                  <a:pt x="17" y="38"/>
                  <a:pt x="17" y="38"/>
                </a:cubicBezTo>
                <a:cubicBezTo>
                  <a:pt x="17" y="39"/>
                  <a:pt x="17" y="39"/>
                  <a:pt x="17" y="39"/>
                </a:cubicBezTo>
                <a:cubicBezTo>
                  <a:pt x="18" y="39"/>
                  <a:pt x="18" y="39"/>
                  <a:pt x="18" y="39"/>
                </a:cubicBezTo>
                <a:cubicBezTo>
                  <a:pt x="19" y="40"/>
                  <a:pt x="19" y="40"/>
                  <a:pt x="19" y="40"/>
                </a:cubicBezTo>
                <a:cubicBezTo>
                  <a:pt x="19" y="40"/>
                  <a:pt x="19" y="40"/>
                  <a:pt x="19" y="40"/>
                </a:cubicBezTo>
                <a:cubicBezTo>
                  <a:pt x="20" y="41"/>
                  <a:pt x="20" y="41"/>
                  <a:pt x="20" y="41"/>
                </a:cubicBezTo>
                <a:cubicBezTo>
                  <a:pt x="20" y="42"/>
                  <a:pt x="20" y="42"/>
                  <a:pt x="20" y="42"/>
                </a:cubicBezTo>
                <a:cubicBezTo>
                  <a:pt x="20" y="43"/>
                  <a:pt x="20" y="43"/>
                  <a:pt x="20" y="43"/>
                </a:cubicBezTo>
                <a:cubicBezTo>
                  <a:pt x="20" y="43"/>
                  <a:pt x="20" y="43"/>
                  <a:pt x="20" y="43"/>
                </a:cubicBezTo>
                <a:cubicBezTo>
                  <a:pt x="20" y="43"/>
                  <a:pt x="20" y="43"/>
                  <a:pt x="20" y="43"/>
                </a:cubicBezTo>
                <a:cubicBezTo>
                  <a:pt x="21" y="43"/>
                  <a:pt x="21" y="43"/>
                  <a:pt x="21" y="43"/>
                </a:cubicBezTo>
                <a:cubicBezTo>
                  <a:pt x="22" y="43"/>
                  <a:pt x="22" y="43"/>
                  <a:pt x="22" y="43"/>
                </a:cubicBezTo>
                <a:cubicBezTo>
                  <a:pt x="22" y="43"/>
                  <a:pt x="22" y="43"/>
                  <a:pt x="22" y="43"/>
                </a:cubicBezTo>
                <a:cubicBezTo>
                  <a:pt x="22" y="44"/>
                  <a:pt x="22" y="44"/>
                  <a:pt x="22" y="44"/>
                </a:cubicBezTo>
                <a:cubicBezTo>
                  <a:pt x="23" y="44"/>
                  <a:pt x="23" y="44"/>
                  <a:pt x="23" y="44"/>
                </a:cubicBezTo>
                <a:cubicBezTo>
                  <a:pt x="23" y="44"/>
                  <a:pt x="23" y="44"/>
                  <a:pt x="23" y="44"/>
                </a:cubicBezTo>
                <a:cubicBezTo>
                  <a:pt x="24" y="44"/>
                  <a:pt x="24" y="44"/>
                  <a:pt x="24" y="44"/>
                </a:cubicBezTo>
                <a:cubicBezTo>
                  <a:pt x="24" y="45"/>
                  <a:pt x="24" y="45"/>
                  <a:pt x="24" y="45"/>
                </a:cubicBezTo>
                <a:cubicBezTo>
                  <a:pt x="25" y="45"/>
                  <a:pt x="25" y="45"/>
                  <a:pt x="25" y="45"/>
                </a:cubicBezTo>
                <a:cubicBezTo>
                  <a:pt x="25" y="45"/>
                  <a:pt x="25" y="45"/>
                  <a:pt x="25" y="45"/>
                </a:cubicBezTo>
                <a:cubicBezTo>
                  <a:pt x="26" y="46"/>
                  <a:pt x="26" y="46"/>
                  <a:pt x="26" y="46"/>
                </a:cubicBezTo>
                <a:cubicBezTo>
                  <a:pt x="27" y="46"/>
                  <a:pt x="27" y="46"/>
                  <a:pt x="27" y="46"/>
                </a:cubicBezTo>
                <a:cubicBezTo>
                  <a:pt x="27" y="46"/>
                  <a:pt x="27" y="46"/>
                  <a:pt x="27" y="46"/>
                </a:cubicBezTo>
                <a:cubicBezTo>
                  <a:pt x="27" y="47"/>
                  <a:pt x="27" y="47"/>
                  <a:pt x="27" y="47"/>
                </a:cubicBezTo>
                <a:cubicBezTo>
                  <a:pt x="27" y="48"/>
                  <a:pt x="27" y="48"/>
                  <a:pt x="27" y="48"/>
                </a:cubicBezTo>
                <a:cubicBezTo>
                  <a:pt x="27" y="48"/>
                  <a:pt x="27" y="48"/>
                  <a:pt x="27" y="48"/>
                </a:cubicBezTo>
                <a:cubicBezTo>
                  <a:pt x="27" y="49"/>
                  <a:pt x="27" y="49"/>
                  <a:pt x="27" y="49"/>
                </a:cubicBezTo>
                <a:cubicBezTo>
                  <a:pt x="27" y="49"/>
                  <a:pt x="27" y="49"/>
                  <a:pt x="27" y="49"/>
                </a:cubicBezTo>
                <a:cubicBezTo>
                  <a:pt x="27" y="50"/>
                  <a:pt x="27" y="50"/>
                  <a:pt x="27" y="50"/>
                </a:cubicBezTo>
                <a:cubicBezTo>
                  <a:pt x="27" y="50"/>
                  <a:pt x="27" y="50"/>
                  <a:pt x="27" y="50"/>
                </a:cubicBezTo>
                <a:cubicBezTo>
                  <a:pt x="27" y="50"/>
                  <a:pt x="27" y="51"/>
                  <a:pt x="27" y="51"/>
                </a:cubicBezTo>
                <a:cubicBezTo>
                  <a:pt x="27" y="51"/>
                  <a:pt x="27" y="51"/>
                  <a:pt x="27" y="51"/>
                </a:cubicBezTo>
                <a:cubicBezTo>
                  <a:pt x="27" y="52"/>
                  <a:pt x="27" y="52"/>
                  <a:pt x="27" y="52"/>
                </a:cubicBezTo>
                <a:cubicBezTo>
                  <a:pt x="27" y="52"/>
                  <a:pt x="27" y="52"/>
                  <a:pt x="27" y="52"/>
                </a:cubicBezTo>
                <a:cubicBezTo>
                  <a:pt x="26" y="52"/>
                  <a:pt x="26" y="52"/>
                  <a:pt x="26" y="52"/>
                </a:cubicBezTo>
                <a:cubicBezTo>
                  <a:pt x="25" y="52"/>
                  <a:pt x="25" y="52"/>
                  <a:pt x="25" y="52"/>
                </a:cubicBezTo>
                <a:cubicBezTo>
                  <a:pt x="25" y="52"/>
                  <a:pt x="25" y="52"/>
                  <a:pt x="25" y="52"/>
                </a:cubicBezTo>
                <a:cubicBezTo>
                  <a:pt x="24" y="52"/>
                  <a:pt x="24" y="52"/>
                  <a:pt x="24" y="52"/>
                </a:cubicBezTo>
                <a:cubicBezTo>
                  <a:pt x="24" y="53"/>
                  <a:pt x="24" y="53"/>
                  <a:pt x="24" y="53"/>
                </a:cubicBezTo>
                <a:cubicBezTo>
                  <a:pt x="23" y="53"/>
                  <a:pt x="23" y="53"/>
                  <a:pt x="23" y="53"/>
                </a:cubicBezTo>
                <a:cubicBezTo>
                  <a:pt x="22" y="54"/>
                  <a:pt x="22" y="54"/>
                  <a:pt x="22" y="54"/>
                </a:cubicBezTo>
                <a:cubicBezTo>
                  <a:pt x="22" y="54"/>
                  <a:pt x="22" y="54"/>
                  <a:pt x="22" y="55"/>
                </a:cubicBezTo>
                <a:cubicBezTo>
                  <a:pt x="22" y="55"/>
                  <a:pt x="21" y="55"/>
                  <a:pt x="21" y="55"/>
                </a:cubicBezTo>
                <a:cubicBezTo>
                  <a:pt x="21" y="56"/>
                  <a:pt x="21" y="56"/>
                  <a:pt x="21" y="56"/>
                </a:cubicBezTo>
                <a:cubicBezTo>
                  <a:pt x="20" y="56"/>
                  <a:pt x="20" y="56"/>
                  <a:pt x="20" y="56"/>
                </a:cubicBezTo>
                <a:cubicBezTo>
                  <a:pt x="20" y="56"/>
                  <a:pt x="20" y="56"/>
                  <a:pt x="20" y="56"/>
                </a:cubicBezTo>
                <a:cubicBezTo>
                  <a:pt x="19" y="57"/>
                  <a:pt x="19" y="57"/>
                  <a:pt x="19" y="57"/>
                </a:cubicBezTo>
                <a:cubicBezTo>
                  <a:pt x="19" y="57"/>
                  <a:pt x="19" y="57"/>
                  <a:pt x="19" y="57"/>
                </a:cubicBezTo>
                <a:cubicBezTo>
                  <a:pt x="19" y="58"/>
                  <a:pt x="19" y="58"/>
                  <a:pt x="19" y="58"/>
                </a:cubicBezTo>
                <a:cubicBezTo>
                  <a:pt x="18" y="58"/>
                  <a:pt x="18" y="58"/>
                  <a:pt x="18" y="58"/>
                </a:cubicBezTo>
                <a:cubicBezTo>
                  <a:pt x="18" y="59"/>
                  <a:pt x="18" y="59"/>
                  <a:pt x="18" y="59"/>
                </a:cubicBezTo>
                <a:cubicBezTo>
                  <a:pt x="17" y="60"/>
                  <a:pt x="17" y="60"/>
                  <a:pt x="17" y="60"/>
                </a:cubicBezTo>
                <a:cubicBezTo>
                  <a:pt x="16" y="60"/>
                  <a:pt x="16" y="60"/>
                  <a:pt x="16" y="60"/>
                </a:cubicBezTo>
                <a:cubicBezTo>
                  <a:pt x="16" y="60"/>
                  <a:pt x="16" y="60"/>
                  <a:pt x="16" y="60"/>
                </a:cubicBezTo>
                <a:cubicBezTo>
                  <a:pt x="16" y="61"/>
                  <a:pt x="16" y="61"/>
                  <a:pt x="16" y="61"/>
                </a:cubicBezTo>
                <a:cubicBezTo>
                  <a:pt x="15" y="61"/>
                  <a:pt x="15" y="61"/>
                  <a:pt x="15" y="61"/>
                </a:cubicBezTo>
                <a:cubicBezTo>
                  <a:pt x="15" y="61"/>
                  <a:pt x="16" y="61"/>
                  <a:pt x="15" y="61"/>
                </a:cubicBezTo>
                <a:cubicBezTo>
                  <a:pt x="14" y="62"/>
                  <a:pt x="14" y="62"/>
                  <a:pt x="14" y="62"/>
                </a:cubicBezTo>
                <a:cubicBezTo>
                  <a:pt x="14" y="62"/>
                  <a:pt x="14" y="61"/>
                  <a:pt x="13" y="62"/>
                </a:cubicBezTo>
                <a:cubicBezTo>
                  <a:pt x="13" y="63"/>
                  <a:pt x="13" y="63"/>
                  <a:pt x="13" y="63"/>
                </a:cubicBezTo>
                <a:cubicBezTo>
                  <a:pt x="13" y="63"/>
                  <a:pt x="12" y="64"/>
                  <a:pt x="12" y="64"/>
                </a:cubicBezTo>
                <a:cubicBezTo>
                  <a:pt x="11" y="63"/>
                  <a:pt x="11" y="63"/>
                  <a:pt x="11" y="63"/>
                </a:cubicBezTo>
                <a:cubicBezTo>
                  <a:pt x="11" y="64"/>
                  <a:pt x="11" y="64"/>
                  <a:pt x="11" y="64"/>
                </a:cubicBezTo>
                <a:cubicBezTo>
                  <a:pt x="11" y="64"/>
                  <a:pt x="11" y="64"/>
                  <a:pt x="11" y="64"/>
                </a:cubicBezTo>
                <a:cubicBezTo>
                  <a:pt x="10" y="65"/>
                  <a:pt x="10" y="65"/>
                  <a:pt x="10" y="65"/>
                </a:cubicBezTo>
                <a:cubicBezTo>
                  <a:pt x="10" y="65"/>
                  <a:pt x="10" y="65"/>
                  <a:pt x="10" y="65"/>
                </a:cubicBezTo>
                <a:cubicBezTo>
                  <a:pt x="10" y="66"/>
                  <a:pt x="10" y="66"/>
                  <a:pt x="10" y="66"/>
                </a:cubicBezTo>
                <a:cubicBezTo>
                  <a:pt x="10" y="66"/>
                  <a:pt x="10" y="66"/>
                  <a:pt x="10" y="66"/>
                </a:cubicBezTo>
                <a:cubicBezTo>
                  <a:pt x="10" y="67"/>
                  <a:pt x="10" y="67"/>
                  <a:pt x="10" y="67"/>
                </a:cubicBezTo>
                <a:cubicBezTo>
                  <a:pt x="9" y="67"/>
                  <a:pt x="9" y="67"/>
                  <a:pt x="9" y="67"/>
                </a:cubicBezTo>
                <a:cubicBezTo>
                  <a:pt x="8" y="67"/>
                  <a:pt x="8" y="67"/>
                  <a:pt x="8" y="67"/>
                </a:cubicBezTo>
                <a:cubicBezTo>
                  <a:pt x="8" y="67"/>
                  <a:pt x="8" y="67"/>
                  <a:pt x="8" y="67"/>
                </a:cubicBezTo>
                <a:cubicBezTo>
                  <a:pt x="7" y="67"/>
                  <a:pt x="7" y="67"/>
                  <a:pt x="7" y="67"/>
                </a:cubicBezTo>
                <a:cubicBezTo>
                  <a:pt x="7" y="67"/>
                  <a:pt x="7" y="67"/>
                  <a:pt x="7" y="67"/>
                </a:cubicBezTo>
                <a:cubicBezTo>
                  <a:pt x="6" y="67"/>
                  <a:pt x="6" y="67"/>
                  <a:pt x="6" y="67"/>
                </a:cubicBezTo>
                <a:cubicBezTo>
                  <a:pt x="6" y="67"/>
                  <a:pt x="6" y="67"/>
                  <a:pt x="6" y="67"/>
                </a:cubicBezTo>
                <a:cubicBezTo>
                  <a:pt x="6" y="67"/>
                  <a:pt x="6" y="67"/>
                  <a:pt x="6" y="67"/>
                </a:cubicBezTo>
                <a:cubicBezTo>
                  <a:pt x="6" y="67"/>
                  <a:pt x="5" y="68"/>
                  <a:pt x="5" y="68"/>
                </a:cubicBezTo>
                <a:cubicBezTo>
                  <a:pt x="5" y="68"/>
                  <a:pt x="5" y="68"/>
                  <a:pt x="5" y="68"/>
                </a:cubicBezTo>
                <a:cubicBezTo>
                  <a:pt x="5" y="69"/>
                  <a:pt x="5" y="69"/>
                  <a:pt x="5" y="69"/>
                </a:cubicBezTo>
                <a:cubicBezTo>
                  <a:pt x="5" y="70"/>
                  <a:pt x="5" y="70"/>
                  <a:pt x="5" y="70"/>
                </a:cubicBezTo>
                <a:cubicBezTo>
                  <a:pt x="4" y="70"/>
                  <a:pt x="4" y="70"/>
                  <a:pt x="4" y="70"/>
                </a:cubicBezTo>
                <a:cubicBezTo>
                  <a:pt x="4" y="71"/>
                  <a:pt x="4" y="71"/>
                  <a:pt x="4" y="71"/>
                </a:cubicBezTo>
                <a:cubicBezTo>
                  <a:pt x="3" y="71"/>
                  <a:pt x="3" y="71"/>
                  <a:pt x="3" y="71"/>
                </a:cubicBezTo>
                <a:cubicBezTo>
                  <a:pt x="3" y="72"/>
                  <a:pt x="3" y="72"/>
                  <a:pt x="3" y="72"/>
                </a:cubicBezTo>
                <a:cubicBezTo>
                  <a:pt x="3" y="72"/>
                  <a:pt x="3" y="72"/>
                  <a:pt x="3" y="72"/>
                </a:cubicBezTo>
                <a:cubicBezTo>
                  <a:pt x="3" y="73"/>
                  <a:pt x="3" y="73"/>
                  <a:pt x="3" y="73"/>
                </a:cubicBezTo>
                <a:cubicBezTo>
                  <a:pt x="3" y="74"/>
                  <a:pt x="3" y="74"/>
                  <a:pt x="3" y="74"/>
                </a:cubicBezTo>
                <a:cubicBezTo>
                  <a:pt x="3" y="74"/>
                  <a:pt x="3" y="74"/>
                  <a:pt x="3" y="74"/>
                </a:cubicBezTo>
                <a:cubicBezTo>
                  <a:pt x="3" y="75"/>
                  <a:pt x="3" y="75"/>
                  <a:pt x="3" y="75"/>
                </a:cubicBezTo>
                <a:cubicBezTo>
                  <a:pt x="4" y="75"/>
                  <a:pt x="4" y="75"/>
                  <a:pt x="4" y="75"/>
                </a:cubicBezTo>
                <a:cubicBezTo>
                  <a:pt x="4" y="76"/>
                  <a:pt x="4" y="76"/>
                  <a:pt x="4" y="76"/>
                </a:cubicBezTo>
                <a:cubicBezTo>
                  <a:pt x="4" y="76"/>
                  <a:pt x="4" y="76"/>
                  <a:pt x="4" y="76"/>
                </a:cubicBezTo>
                <a:cubicBezTo>
                  <a:pt x="4" y="78"/>
                  <a:pt x="4" y="78"/>
                  <a:pt x="4" y="78"/>
                </a:cubicBezTo>
                <a:cubicBezTo>
                  <a:pt x="4" y="78"/>
                  <a:pt x="4" y="78"/>
                  <a:pt x="4" y="78"/>
                </a:cubicBezTo>
                <a:cubicBezTo>
                  <a:pt x="4" y="79"/>
                  <a:pt x="4" y="79"/>
                  <a:pt x="4" y="79"/>
                </a:cubicBezTo>
                <a:cubicBezTo>
                  <a:pt x="5" y="80"/>
                  <a:pt x="5" y="80"/>
                  <a:pt x="5" y="80"/>
                </a:cubicBezTo>
                <a:cubicBezTo>
                  <a:pt x="5" y="81"/>
                  <a:pt x="5" y="81"/>
                  <a:pt x="5" y="81"/>
                </a:cubicBezTo>
                <a:cubicBezTo>
                  <a:pt x="5" y="81"/>
                  <a:pt x="5" y="81"/>
                  <a:pt x="5" y="81"/>
                </a:cubicBezTo>
                <a:cubicBezTo>
                  <a:pt x="5" y="82"/>
                  <a:pt x="5" y="82"/>
                  <a:pt x="5" y="82"/>
                </a:cubicBezTo>
                <a:cubicBezTo>
                  <a:pt x="6" y="82"/>
                  <a:pt x="6" y="82"/>
                  <a:pt x="6" y="82"/>
                </a:cubicBezTo>
                <a:cubicBezTo>
                  <a:pt x="5" y="82"/>
                  <a:pt x="5" y="82"/>
                  <a:pt x="5" y="82"/>
                </a:cubicBezTo>
                <a:cubicBezTo>
                  <a:pt x="5" y="82"/>
                  <a:pt x="5" y="82"/>
                  <a:pt x="5" y="83"/>
                </a:cubicBezTo>
                <a:cubicBezTo>
                  <a:pt x="5" y="83"/>
                  <a:pt x="5" y="84"/>
                  <a:pt x="5" y="84"/>
                </a:cubicBezTo>
                <a:cubicBezTo>
                  <a:pt x="5" y="84"/>
                  <a:pt x="5" y="84"/>
                  <a:pt x="5" y="84"/>
                </a:cubicBezTo>
                <a:cubicBezTo>
                  <a:pt x="5" y="85"/>
                  <a:pt x="5" y="85"/>
                  <a:pt x="5" y="85"/>
                </a:cubicBezTo>
                <a:cubicBezTo>
                  <a:pt x="5" y="86"/>
                  <a:pt x="5" y="86"/>
                  <a:pt x="5" y="86"/>
                </a:cubicBezTo>
                <a:cubicBezTo>
                  <a:pt x="5" y="86"/>
                  <a:pt x="5" y="86"/>
                  <a:pt x="5" y="86"/>
                </a:cubicBezTo>
                <a:cubicBezTo>
                  <a:pt x="4" y="86"/>
                  <a:pt x="4" y="87"/>
                  <a:pt x="4" y="87"/>
                </a:cubicBezTo>
                <a:cubicBezTo>
                  <a:pt x="4" y="88"/>
                  <a:pt x="4" y="88"/>
                  <a:pt x="4" y="88"/>
                </a:cubicBezTo>
                <a:cubicBezTo>
                  <a:pt x="4" y="88"/>
                  <a:pt x="4" y="88"/>
                  <a:pt x="4" y="88"/>
                </a:cubicBezTo>
                <a:cubicBezTo>
                  <a:pt x="4" y="89"/>
                  <a:pt x="4" y="89"/>
                  <a:pt x="4" y="89"/>
                </a:cubicBezTo>
                <a:cubicBezTo>
                  <a:pt x="4" y="90"/>
                  <a:pt x="4" y="90"/>
                  <a:pt x="4" y="90"/>
                </a:cubicBezTo>
                <a:cubicBezTo>
                  <a:pt x="5" y="90"/>
                  <a:pt x="5" y="90"/>
                  <a:pt x="5" y="90"/>
                </a:cubicBezTo>
                <a:cubicBezTo>
                  <a:pt x="6" y="91"/>
                  <a:pt x="6" y="91"/>
                  <a:pt x="6" y="91"/>
                </a:cubicBezTo>
                <a:cubicBezTo>
                  <a:pt x="7" y="91"/>
                  <a:pt x="7" y="91"/>
                  <a:pt x="7" y="91"/>
                </a:cubicBezTo>
                <a:cubicBezTo>
                  <a:pt x="7" y="92"/>
                  <a:pt x="7" y="92"/>
                  <a:pt x="7" y="92"/>
                </a:cubicBezTo>
                <a:cubicBezTo>
                  <a:pt x="8" y="92"/>
                  <a:pt x="8" y="92"/>
                  <a:pt x="8" y="92"/>
                </a:cubicBezTo>
                <a:cubicBezTo>
                  <a:pt x="8" y="92"/>
                  <a:pt x="8" y="92"/>
                  <a:pt x="8" y="92"/>
                </a:cubicBezTo>
                <a:cubicBezTo>
                  <a:pt x="9" y="92"/>
                  <a:pt x="9" y="92"/>
                  <a:pt x="9" y="92"/>
                </a:cubicBezTo>
                <a:cubicBezTo>
                  <a:pt x="10" y="93"/>
                  <a:pt x="10" y="93"/>
                  <a:pt x="10" y="93"/>
                </a:cubicBezTo>
                <a:cubicBezTo>
                  <a:pt x="10" y="93"/>
                  <a:pt x="10" y="93"/>
                  <a:pt x="10" y="93"/>
                </a:cubicBezTo>
                <a:cubicBezTo>
                  <a:pt x="11" y="93"/>
                  <a:pt x="11" y="93"/>
                  <a:pt x="11" y="93"/>
                </a:cubicBezTo>
                <a:cubicBezTo>
                  <a:pt x="11" y="93"/>
                  <a:pt x="11" y="93"/>
                  <a:pt x="11" y="93"/>
                </a:cubicBezTo>
                <a:cubicBezTo>
                  <a:pt x="11" y="93"/>
                  <a:pt x="11" y="94"/>
                  <a:pt x="11" y="94"/>
                </a:cubicBezTo>
                <a:cubicBezTo>
                  <a:pt x="12" y="94"/>
                  <a:pt x="12" y="94"/>
                  <a:pt x="12" y="94"/>
                </a:cubicBezTo>
                <a:cubicBezTo>
                  <a:pt x="13" y="94"/>
                  <a:pt x="13" y="94"/>
                  <a:pt x="13" y="94"/>
                </a:cubicBezTo>
                <a:cubicBezTo>
                  <a:pt x="13" y="94"/>
                  <a:pt x="13" y="94"/>
                  <a:pt x="13" y="94"/>
                </a:cubicBezTo>
                <a:cubicBezTo>
                  <a:pt x="13" y="94"/>
                  <a:pt x="13" y="94"/>
                  <a:pt x="13" y="94"/>
                </a:cubicBezTo>
                <a:cubicBezTo>
                  <a:pt x="13" y="95"/>
                  <a:pt x="13" y="95"/>
                  <a:pt x="13" y="95"/>
                </a:cubicBezTo>
                <a:cubicBezTo>
                  <a:pt x="14" y="95"/>
                  <a:pt x="14" y="95"/>
                  <a:pt x="14" y="95"/>
                </a:cubicBezTo>
                <a:cubicBezTo>
                  <a:pt x="14" y="96"/>
                  <a:pt x="14" y="96"/>
                  <a:pt x="14" y="96"/>
                </a:cubicBezTo>
                <a:cubicBezTo>
                  <a:pt x="15" y="96"/>
                  <a:pt x="15" y="96"/>
                  <a:pt x="15" y="96"/>
                </a:cubicBezTo>
                <a:cubicBezTo>
                  <a:pt x="16" y="96"/>
                  <a:pt x="16" y="96"/>
                  <a:pt x="16" y="96"/>
                </a:cubicBezTo>
                <a:cubicBezTo>
                  <a:pt x="18" y="96"/>
                  <a:pt x="18" y="96"/>
                  <a:pt x="18" y="96"/>
                </a:cubicBezTo>
                <a:cubicBezTo>
                  <a:pt x="19" y="96"/>
                  <a:pt x="19" y="96"/>
                  <a:pt x="19" y="96"/>
                </a:cubicBezTo>
                <a:cubicBezTo>
                  <a:pt x="19" y="96"/>
                  <a:pt x="19" y="96"/>
                  <a:pt x="19" y="96"/>
                </a:cubicBezTo>
                <a:cubicBezTo>
                  <a:pt x="21" y="96"/>
                  <a:pt x="21" y="96"/>
                  <a:pt x="21" y="96"/>
                </a:cubicBezTo>
                <a:cubicBezTo>
                  <a:pt x="22" y="96"/>
                  <a:pt x="22" y="96"/>
                  <a:pt x="22" y="96"/>
                </a:cubicBezTo>
                <a:cubicBezTo>
                  <a:pt x="23" y="96"/>
                  <a:pt x="23" y="96"/>
                  <a:pt x="23" y="96"/>
                </a:cubicBezTo>
                <a:cubicBezTo>
                  <a:pt x="23" y="95"/>
                  <a:pt x="23" y="95"/>
                  <a:pt x="23" y="95"/>
                </a:cubicBezTo>
                <a:cubicBezTo>
                  <a:pt x="23" y="95"/>
                  <a:pt x="24" y="94"/>
                  <a:pt x="24" y="94"/>
                </a:cubicBezTo>
                <a:cubicBezTo>
                  <a:pt x="25" y="94"/>
                  <a:pt x="25" y="94"/>
                  <a:pt x="25" y="94"/>
                </a:cubicBezTo>
                <a:cubicBezTo>
                  <a:pt x="26" y="94"/>
                  <a:pt x="26" y="94"/>
                  <a:pt x="26" y="94"/>
                </a:cubicBezTo>
                <a:cubicBezTo>
                  <a:pt x="26" y="94"/>
                  <a:pt x="27" y="94"/>
                  <a:pt x="27" y="94"/>
                </a:cubicBezTo>
                <a:cubicBezTo>
                  <a:pt x="27" y="94"/>
                  <a:pt x="27" y="94"/>
                  <a:pt x="27" y="94"/>
                </a:cubicBezTo>
                <a:cubicBezTo>
                  <a:pt x="27" y="94"/>
                  <a:pt x="27" y="94"/>
                  <a:pt x="28" y="93"/>
                </a:cubicBezTo>
                <a:cubicBezTo>
                  <a:pt x="28" y="93"/>
                  <a:pt x="28" y="93"/>
                  <a:pt x="28" y="93"/>
                </a:cubicBezTo>
                <a:cubicBezTo>
                  <a:pt x="29" y="93"/>
                  <a:pt x="29" y="93"/>
                  <a:pt x="29" y="93"/>
                </a:cubicBezTo>
                <a:cubicBezTo>
                  <a:pt x="30" y="93"/>
                  <a:pt x="30" y="93"/>
                  <a:pt x="30" y="93"/>
                </a:cubicBezTo>
                <a:cubicBezTo>
                  <a:pt x="31" y="93"/>
                  <a:pt x="31" y="93"/>
                  <a:pt x="31" y="93"/>
                </a:cubicBezTo>
                <a:cubicBezTo>
                  <a:pt x="31" y="93"/>
                  <a:pt x="31" y="93"/>
                  <a:pt x="31" y="93"/>
                </a:cubicBezTo>
                <a:cubicBezTo>
                  <a:pt x="32" y="93"/>
                  <a:pt x="32" y="93"/>
                  <a:pt x="32" y="93"/>
                </a:cubicBezTo>
                <a:cubicBezTo>
                  <a:pt x="33" y="92"/>
                  <a:pt x="33" y="92"/>
                  <a:pt x="33" y="92"/>
                </a:cubicBezTo>
                <a:cubicBezTo>
                  <a:pt x="34" y="92"/>
                  <a:pt x="34" y="92"/>
                  <a:pt x="34" y="92"/>
                </a:cubicBezTo>
                <a:cubicBezTo>
                  <a:pt x="35" y="92"/>
                  <a:pt x="35" y="92"/>
                  <a:pt x="35" y="92"/>
                </a:cubicBezTo>
                <a:cubicBezTo>
                  <a:pt x="36" y="92"/>
                  <a:pt x="36" y="92"/>
                  <a:pt x="36" y="92"/>
                </a:cubicBezTo>
                <a:cubicBezTo>
                  <a:pt x="37" y="92"/>
                  <a:pt x="37" y="92"/>
                  <a:pt x="37" y="92"/>
                </a:cubicBezTo>
                <a:cubicBezTo>
                  <a:pt x="37" y="92"/>
                  <a:pt x="37" y="92"/>
                  <a:pt x="37" y="92"/>
                </a:cubicBezTo>
                <a:cubicBezTo>
                  <a:pt x="38" y="92"/>
                  <a:pt x="38" y="92"/>
                  <a:pt x="38" y="92"/>
                </a:cubicBezTo>
                <a:cubicBezTo>
                  <a:pt x="39" y="92"/>
                  <a:pt x="39" y="92"/>
                  <a:pt x="39" y="92"/>
                </a:cubicBezTo>
                <a:cubicBezTo>
                  <a:pt x="39" y="92"/>
                  <a:pt x="39" y="92"/>
                  <a:pt x="39" y="92"/>
                </a:cubicBezTo>
                <a:cubicBezTo>
                  <a:pt x="40" y="92"/>
                  <a:pt x="40" y="92"/>
                  <a:pt x="40" y="92"/>
                </a:cubicBezTo>
                <a:cubicBezTo>
                  <a:pt x="41" y="92"/>
                  <a:pt x="41" y="92"/>
                  <a:pt x="41" y="92"/>
                </a:cubicBezTo>
                <a:cubicBezTo>
                  <a:pt x="42" y="92"/>
                  <a:pt x="42" y="92"/>
                  <a:pt x="42" y="92"/>
                </a:cubicBezTo>
                <a:cubicBezTo>
                  <a:pt x="45" y="89"/>
                  <a:pt x="45" y="89"/>
                  <a:pt x="45" y="89"/>
                </a:cubicBezTo>
                <a:cubicBezTo>
                  <a:pt x="48" y="86"/>
                  <a:pt x="48" y="86"/>
                  <a:pt x="48" y="86"/>
                </a:cubicBezTo>
                <a:cubicBezTo>
                  <a:pt x="51" y="83"/>
                  <a:pt x="51" y="83"/>
                  <a:pt x="51" y="83"/>
                </a:cubicBezTo>
                <a:cubicBezTo>
                  <a:pt x="54" y="81"/>
                  <a:pt x="54" y="81"/>
                  <a:pt x="54" y="81"/>
                </a:cubicBezTo>
                <a:cubicBezTo>
                  <a:pt x="58" y="77"/>
                  <a:pt x="58" y="77"/>
                  <a:pt x="58" y="77"/>
                </a:cubicBezTo>
                <a:cubicBezTo>
                  <a:pt x="60" y="75"/>
                  <a:pt x="60" y="75"/>
                  <a:pt x="60" y="75"/>
                </a:cubicBezTo>
                <a:cubicBezTo>
                  <a:pt x="62" y="73"/>
                  <a:pt x="62" y="73"/>
                  <a:pt x="62" y="73"/>
                </a:cubicBezTo>
                <a:cubicBezTo>
                  <a:pt x="63" y="71"/>
                  <a:pt x="63" y="71"/>
                  <a:pt x="63" y="71"/>
                </a:cubicBezTo>
                <a:cubicBezTo>
                  <a:pt x="63" y="70"/>
                  <a:pt x="63" y="70"/>
                  <a:pt x="63" y="70"/>
                </a:cubicBezTo>
                <a:cubicBezTo>
                  <a:pt x="63" y="70"/>
                  <a:pt x="63" y="70"/>
                  <a:pt x="63" y="70"/>
                </a:cubicBezTo>
                <a:cubicBezTo>
                  <a:pt x="63" y="69"/>
                  <a:pt x="62" y="69"/>
                  <a:pt x="62" y="69"/>
                </a:cubicBezTo>
                <a:cubicBezTo>
                  <a:pt x="61" y="68"/>
                  <a:pt x="61" y="68"/>
                  <a:pt x="61" y="68"/>
                </a:cubicBezTo>
                <a:cubicBezTo>
                  <a:pt x="59" y="66"/>
                  <a:pt x="59" y="66"/>
                  <a:pt x="59" y="66"/>
                </a:cubicBezTo>
                <a:cubicBezTo>
                  <a:pt x="55" y="63"/>
                  <a:pt x="55" y="63"/>
                  <a:pt x="55" y="63"/>
                </a:cubicBezTo>
                <a:cubicBezTo>
                  <a:pt x="54" y="63"/>
                  <a:pt x="54" y="63"/>
                  <a:pt x="54" y="63"/>
                </a:cubicBezTo>
                <a:cubicBezTo>
                  <a:pt x="55" y="62"/>
                  <a:pt x="55" y="62"/>
                  <a:pt x="55" y="62"/>
                </a:cubicBezTo>
                <a:cubicBezTo>
                  <a:pt x="56" y="61"/>
                  <a:pt x="56" y="61"/>
                  <a:pt x="56" y="61"/>
                </a:cubicBezTo>
                <a:cubicBezTo>
                  <a:pt x="57" y="60"/>
                  <a:pt x="57" y="60"/>
                  <a:pt x="57" y="60"/>
                </a:cubicBezTo>
                <a:cubicBezTo>
                  <a:pt x="57" y="59"/>
                  <a:pt x="57" y="59"/>
                  <a:pt x="57" y="59"/>
                </a:cubicBezTo>
                <a:cubicBezTo>
                  <a:pt x="57" y="59"/>
                  <a:pt x="57" y="59"/>
                  <a:pt x="57" y="59"/>
                </a:cubicBezTo>
                <a:cubicBezTo>
                  <a:pt x="57" y="59"/>
                  <a:pt x="57" y="58"/>
                  <a:pt x="57" y="58"/>
                </a:cubicBezTo>
                <a:cubicBezTo>
                  <a:pt x="56" y="58"/>
                  <a:pt x="56" y="57"/>
                  <a:pt x="56" y="57"/>
                </a:cubicBezTo>
                <a:cubicBezTo>
                  <a:pt x="55" y="57"/>
                  <a:pt x="55" y="57"/>
                  <a:pt x="55" y="57"/>
                </a:cubicBezTo>
                <a:cubicBezTo>
                  <a:pt x="54" y="56"/>
                  <a:pt x="54" y="56"/>
                  <a:pt x="54" y="56"/>
                </a:cubicBezTo>
                <a:cubicBezTo>
                  <a:pt x="54" y="55"/>
                  <a:pt x="54" y="55"/>
                  <a:pt x="54" y="55"/>
                </a:cubicBezTo>
                <a:cubicBezTo>
                  <a:pt x="54" y="55"/>
                  <a:pt x="54" y="55"/>
                  <a:pt x="54" y="55"/>
                </a:cubicBezTo>
                <a:cubicBezTo>
                  <a:pt x="54" y="54"/>
                  <a:pt x="55" y="54"/>
                  <a:pt x="55" y="54"/>
                </a:cubicBezTo>
                <a:cubicBezTo>
                  <a:pt x="55" y="53"/>
                  <a:pt x="55" y="53"/>
                  <a:pt x="55" y="53"/>
                </a:cubicBezTo>
                <a:cubicBezTo>
                  <a:pt x="54" y="53"/>
                  <a:pt x="54" y="53"/>
                  <a:pt x="54" y="53"/>
                </a:cubicBezTo>
                <a:cubicBezTo>
                  <a:pt x="54" y="53"/>
                  <a:pt x="54" y="53"/>
                  <a:pt x="54" y="53"/>
                </a:cubicBezTo>
                <a:cubicBezTo>
                  <a:pt x="53" y="53"/>
                  <a:pt x="53" y="53"/>
                  <a:pt x="53" y="53"/>
                </a:cubicBezTo>
                <a:cubicBezTo>
                  <a:pt x="52" y="52"/>
                  <a:pt x="52" y="52"/>
                  <a:pt x="52" y="52"/>
                </a:cubicBezTo>
                <a:cubicBezTo>
                  <a:pt x="52" y="52"/>
                  <a:pt x="52" y="52"/>
                  <a:pt x="52" y="52"/>
                </a:cubicBezTo>
                <a:cubicBezTo>
                  <a:pt x="52" y="51"/>
                  <a:pt x="52" y="51"/>
                  <a:pt x="52" y="51"/>
                </a:cubicBezTo>
                <a:cubicBezTo>
                  <a:pt x="52" y="50"/>
                  <a:pt x="52" y="50"/>
                  <a:pt x="52" y="50"/>
                </a:cubicBezTo>
                <a:cubicBezTo>
                  <a:pt x="53" y="50"/>
                  <a:pt x="53" y="50"/>
                  <a:pt x="53" y="50"/>
                </a:cubicBezTo>
                <a:cubicBezTo>
                  <a:pt x="53" y="49"/>
                  <a:pt x="53" y="49"/>
                  <a:pt x="53" y="49"/>
                </a:cubicBezTo>
                <a:cubicBezTo>
                  <a:pt x="53" y="49"/>
                  <a:pt x="53" y="49"/>
                  <a:pt x="52" y="49"/>
                </a:cubicBezTo>
                <a:cubicBezTo>
                  <a:pt x="52" y="49"/>
                  <a:pt x="52" y="49"/>
                  <a:pt x="52" y="48"/>
                </a:cubicBezTo>
                <a:cubicBezTo>
                  <a:pt x="52" y="47"/>
                  <a:pt x="53" y="47"/>
                  <a:pt x="53" y="47"/>
                </a:cubicBezTo>
                <a:cubicBezTo>
                  <a:pt x="53" y="46"/>
                  <a:pt x="53" y="46"/>
                  <a:pt x="53" y="46"/>
                </a:cubicBezTo>
                <a:cubicBezTo>
                  <a:pt x="53" y="45"/>
                  <a:pt x="53" y="45"/>
                  <a:pt x="53" y="45"/>
                </a:cubicBezTo>
                <a:cubicBezTo>
                  <a:pt x="54" y="44"/>
                  <a:pt x="54" y="44"/>
                  <a:pt x="54" y="44"/>
                </a:cubicBezTo>
                <a:cubicBezTo>
                  <a:pt x="54" y="44"/>
                  <a:pt x="54" y="44"/>
                  <a:pt x="54" y="44"/>
                </a:cubicBezTo>
                <a:cubicBezTo>
                  <a:pt x="55" y="44"/>
                  <a:pt x="55" y="44"/>
                  <a:pt x="55" y="44"/>
                </a:cubicBezTo>
                <a:cubicBezTo>
                  <a:pt x="55" y="44"/>
                  <a:pt x="55" y="44"/>
                  <a:pt x="55" y="44"/>
                </a:cubicBezTo>
                <a:cubicBezTo>
                  <a:pt x="55" y="43"/>
                  <a:pt x="55" y="43"/>
                  <a:pt x="55" y="43"/>
                </a:cubicBezTo>
                <a:cubicBezTo>
                  <a:pt x="54" y="42"/>
                  <a:pt x="54" y="42"/>
                  <a:pt x="54" y="42"/>
                </a:cubicBezTo>
                <a:cubicBezTo>
                  <a:pt x="54" y="41"/>
                  <a:pt x="54" y="41"/>
                  <a:pt x="54" y="41"/>
                </a:cubicBezTo>
                <a:cubicBezTo>
                  <a:pt x="53" y="40"/>
                  <a:pt x="53" y="40"/>
                  <a:pt x="53" y="40"/>
                </a:cubicBezTo>
                <a:cubicBezTo>
                  <a:pt x="53" y="39"/>
                  <a:pt x="53" y="39"/>
                  <a:pt x="53" y="39"/>
                </a:cubicBezTo>
                <a:cubicBezTo>
                  <a:pt x="53" y="39"/>
                  <a:pt x="53" y="39"/>
                  <a:pt x="53" y="39"/>
                </a:cubicBezTo>
                <a:cubicBezTo>
                  <a:pt x="52" y="38"/>
                  <a:pt x="52" y="38"/>
                  <a:pt x="52" y="38"/>
                </a:cubicBezTo>
                <a:cubicBezTo>
                  <a:pt x="52" y="38"/>
                  <a:pt x="52" y="38"/>
                  <a:pt x="52" y="38"/>
                </a:cubicBezTo>
                <a:cubicBezTo>
                  <a:pt x="51" y="37"/>
                  <a:pt x="51" y="37"/>
                  <a:pt x="51" y="37"/>
                </a:cubicBezTo>
                <a:cubicBezTo>
                  <a:pt x="51" y="36"/>
                  <a:pt x="51" y="36"/>
                  <a:pt x="51" y="36"/>
                </a:cubicBezTo>
                <a:cubicBezTo>
                  <a:pt x="50" y="36"/>
                  <a:pt x="50" y="36"/>
                  <a:pt x="50" y="36"/>
                </a:cubicBezTo>
                <a:cubicBezTo>
                  <a:pt x="50" y="35"/>
                  <a:pt x="50" y="35"/>
                  <a:pt x="50" y="35"/>
                </a:cubicBezTo>
                <a:cubicBezTo>
                  <a:pt x="50" y="34"/>
                  <a:pt x="50" y="34"/>
                  <a:pt x="50" y="34"/>
                </a:cubicBezTo>
                <a:cubicBezTo>
                  <a:pt x="49" y="33"/>
                  <a:pt x="49" y="33"/>
                  <a:pt x="49" y="33"/>
                </a:cubicBezTo>
                <a:cubicBezTo>
                  <a:pt x="49" y="33"/>
                  <a:pt x="49" y="33"/>
                  <a:pt x="49" y="33"/>
                </a:cubicBezTo>
                <a:cubicBezTo>
                  <a:pt x="49" y="32"/>
                  <a:pt x="49" y="32"/>
                  <a:pt x="49" y="32"/>
                </a:cubicBezTo>
                <a:cubicBezTo>
                  <a:pt x="49" y="32"/>
                  <a:pt x="49" y="32"/>
                  <a:pt x="49" y="32"/>
                </a:cubicBezTo>
                <a:cubicBezTo>
                  <a:pt x="49" y="31"/>
                  <a:pt x="49" y="31"/>
                  <a:pt x="49" y="31"/>
                </a:cubicBezTo>
                <a:cubicBezTo>
                  <a:pt x="50" y="31"/>
                  <a:pt x="50" y="31"/>
                  <a:pt x="50" y="31"/>
                </a:cubicBezTo>
                <a:cubicBezTo>
                  <a:pt x="50" y="31"/>
                  <a:pt x="51" y="30"/>
                  <a:pt x="51" y="30"/>
                </a:cubicBezTo>
                <a:cubicBezTo>
                  <a:pt x="51" y="30"/>
                  <a:pt x="52" y="28"/>
                  <a:pt x="52" y="28"/>
                </a:cubicBezTo>
                <a:cubicBezTo>
                  <a:pt x="52" y="28"/>
                  <a:pt x="52" y="28"/>
                  <a:pt x="52" y="28"/>
                </a:cubicBezTo>
                <a:cubicBezTo>
                  <a:pt x="53" y="27"/>
                  <a:pt x="53" y="27"/>
                  <a:pt x="53" y="27"/>
                </a:cubicBezTo>
                <a:cubicBezTo>
                  <a:pt x="53" y="27"/>
                  <a:pt x="53" y="27"/>
                  <a:pt x="53" y="27"/>
                </a:cubicBezTo>
                <a:cubicBezTo>
                  <a:pt x="54" y="26"/>
                  <a:pt x="54" y="26"/>
                  <a:pt x="54" y="26"/>
                </a:cubicBezTo>
                <a:cubicBezTo>
                  <a:pt x="54" y="25"/>
                  <a:pt x="54" y="25"/>
                  <a:pt x="54" y="25"/>
                </a:cubicBezTo>
                <a:cubicBezTo>
                  <a:pt x="54" y="25"/>
                  <a:pt x="54" y="25"/>
                  <a:pt x="54" y="25"/>
                </a:cubicBezTo>
                <a:cubicBezTo>
                  <a:pt x="53" y="24"/>
                  <a:pt x="53" y="24"/>
                  <a:pt x="53" y="24"/>
                </a:cubicBezTo>
                <a:cubicBezTo>
                  <a:pt x="53" y="24"/>
                  <a:pt x="53" y="24"/>
                  <a:pt x="53" y="24"/>
                </a:cubicBezTo>
                <a:cubicBezTo>
                  <a:pt x="53" y="23"/>
                  <a:pt x="53" y="23"/>
                  <a:pt x="53" y="23"/>
                </a:cubicBezTo>
                <a:cubicBezTo>
                  <a:pt x="51" y="22"/>
                  <a:pt x="51" y="22"/>
                  <a:pt x="51" y="22"/>
                </a:cubicBezTo>
                <a:cubicBezTo>
                  <a:pt x="50" y="21"/>
                  <a:pt x="50" y="21"/>
                  <a:pt x="50" y="21"/>
                </a:cubicBezTo>
                <a:cubicBezTo>
                  <a:pt x="49" y="21"/>
                  <a:pt x="49" y="21"/>
                  <a:pt x="49" y="21"/>
                </a:cubicBezTo>
                <a:cubicBezTo>
                  <a:pt x="48" y="20"/>
                  <a:pt x="48" y="20"/>
                  <a:pt x="48" y="20"/>
                </a:cubicBezTo>
                <a:cubicBezTo>
                  <a:pt x="47" y="20"/>
                  <a:pt x="47" y="20"/>
                  <a:pt x="47" y="20"/>
                </a:cubicBezTo>
                <a:cubicBezTo>
                  <a:pt x="47" y="19"/>
                  <a:pt x="47" y="19"/>
                  <a:pt x="47" y="19"/>
                </a:cubicBezTo>
                <a:cubicBezTo>
                  <a:pt x="46" y="18"/>
                  <a:pt x="46" y="18"/>
                  <a:pt x="46" y="18"/>
                </a:cubicBezTo>
                <a:cubicBezTo>
                  <a:pt x="46" y="17"/>
                  <a:pt x="46" y="17"/>
                  <a:pt x="46" y="17"/>
                </a:cubicBezTo>
                <a:cubicBezTo>
                  <a:pt x="46" y="16"/>
                  <a:pt x="46" y="16"/>
                  <a:pt x="46" y="16"/>
                </a:cubicBezTo>
                <a:cubicBezTo>
                  <a:pt x="46" y="16"/>
                  <a:pt x="46" y="16"/>
                  <a:pt x="46" y="16"/>
                </a:cubicBezTo>
                <a:cubicBezTo>
                  <a:pt x="47" y="15"/>
                  <a:pt x="47" y="15"/>
                  <a:pt x="47" y="15"/>
                </a:cubicBezTo>
                <a:cubicBezTo>
                  <a:pt x="47" y="15"/>
                  <a:pt x="47" y="15"/>
                  <a:pt x="47" y="15"/>
                </a:cubicBezTo>
                <a:cubicBezTo>
                  <a:pt x="47" y="14"/>
                  <a:pt x="47" y="14"/>
                  <a:pt x="47" y="14"/>
                </a:cubicBezTo>
                <a:cubicBezTo>
                  <a:pt x="46" y="13"/>
                  <a:pt x="46" y="13"/>
                  <a:pt x="46" y="13"/>
                </a:cubicBezTo>
                <a:cubicBezTo>
                  <a:pt x="46" y="13"/>
                  <a:pt x="46" y="13"/>
                  <a:pt x="46" y="13"/>
                </a:cubicBezTo>
                <a:cubicBezTo>
                  <a:pt x="47" y="12"/>
                  <a:pt x="47" y="12"/>
                  <a:pt x="47" y="12"/>
                </a:cubicBezTo>
                <a:cubicBezTo>
                  <a:pt x="47" y="12"/>
                  <a:pt x="47" y="12"/>
                  <a:pt x="47" y="12"/>
                </a:cubicBezTo>
                <a:lnTo>
                  <a:pt x="48" y="1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1" name="Freeform 57">
            <a:extLst>
              <a:ext uri="{FF2B5EF4-FFF2-40B4-BE49-F238E27FC236}">
                <a16:creationId xmlns:a16="http://schemas.microsoft.com/office/drawing/2014/main" id="{FE037595-133D-4A61-9CF2-EBDF08A5CE6F}"/>
              </a:ext>
            </a:extLst>
          </p:cNvPr>
          <p:cNvSpPr>
            <a:spLocks/>
          </p:cNvSpPr>
          <p:nvPr userDrawn="1"/>
        </p:nvSpPr>
        <p:spPr bwMode="auto">
          <a:xfrm>
            <a:off x="4345782" y="2362200"/>
            <a:ext cx="76200" cy="190500"/>
          </a:xfrm>
          <a:custGeom>
            <a:avLst/>
            <a:gdLst>
              <a:gd name="T0" fmla="*/ 2 w 15"/>
              <a:gd name="T1" fmla="*/ 22 h 27"/>
              <a:gd name="T2" fmla="*/ 1 w 15"/>
              <a:gd name="T3" fmla="*/ 21 h 27"/>
              <a:gd name="T4" fmla="*/ 0 w 15"/>
              <a:gd name="T5" fmla="*/ 18 h 27"/>
              <a:gd name="T6" fmla="*/ 1 w 15"/>
              <a:gd name="T7" fmla="*/ 17 h 27"/>
              <a:gd name="T8" fmla="*/ 0 w 15"/>
              <a:gd name="T9" fmla="*/ 16 h 27"/>
              <a:gd name="T10" fmla="*/ 0 w 15"/>
              <a:gd name="T11" fmla="*/ 14 h 27"/>
              <a:gd name="T12" fmla="*/ 0 w 15"/>
              <a:gd name="T13" fmla="*/ 13 h 27"/>
              <a:gd name="T14" fmla="*/ 0 w 15"/>
              <a:gd name="T15" fmla="*/ 11 h 27"/>
              <a:gd name="T16" fmla="*/ 1 w 15"/>
              <a:gd name="T17" fmla="*/ 11 h 27"/>
              <a:gd name="T18" fmla="*/ 2 w 15"/>
              <a:gd name="T19" fmla="*/ 12 h 27"/>
              <a:gd name="T20" fmla="*/ 4 w 15"/>
              <a:gd name="T21" fmla="*/ 10 h 27"/>
              <a:gd name="T22" fmla="*/ 5 w 15"/>
              <a:gd name="T23" fmla="*/ 9 h 27"/>
              <a:gd name="T24" fmla="*/ 6 w 15"/>
              <a:gd name="T25" fmla="*/ 11 h 27"/>
              <a:gd name="T26" fmla="*/ 6 w 15"/>
              <a:gd name="T27" fmla="*/ 11 h 27"/>
              <a:gd name="T28" fmla="*/ 6 w 15"/>
              <a:gd name="T29" fmla="*/ 10 h 27"/>
              <a:gd name="T30" fmla="*/ 6 w 15"/>
              <a:gd name="T31" fmla="*/ 7 h 27"/>
              <a:gd name="T32" fmla="*/ 8 w 15"/>
              <a:gd name="T33" fmla="*/ 7 h 27"/>
              <a:gd name="T34" fmla="*/ 9 w 15"/>
              <a:gd name="T35" fmla="*/ 6 h 27"/>
              <a:gd name="T36" fmla="*/ 6 w 15"/>
              <a:gd name="T37" fmla="*/ 7 h 27"/>
              <a:gd name="T38" fmla="*/ 5 w 15"/>
              <a:gd name="T39" fmla="*/ 7 h 27"/>
              <a:gd name="T40" fmla="*/ 3 w 15"/>
              <a:gd name="T41" fmla="*/ 7 h 27"/>
              <a:gd name="T42" fmla="*/ 2 w 15"/>
              <a:gd name="T43" fmla="*/ 9 h 27"/>
              <a:gd name="T44" fmla="*/ 2 w 15"/>
              <a:gd name="T45" fmla="*/ 10 h 27"/>
              <a:gd name="T46" fmla="*/ 0 w 15"/>
              <a:gd name="T47" fmla="*/ 9 h 27"/>
              <a:gd name="T48" fmla="*/ 3 w 15"/>
              <a:gd name="T49" fmla="*/ 6 h 27"/>
              <a:gd name="T50" fmla="*/ 7 w 15"/>
              <a:gd name="T51" fmla="*/ 5 h 27"/>
              <a:gd name="T52" fmla="*/ 11 w 15"/>
              <a:gd name="T53" fmla="*/ 1 h 27"/>
              <a:gd name="T54" fmla="*/ 12 w 15"/>
              <a:gd name="T55" fmla="*/ 2 h 27"/>
              <a:gd name="T56" fmla="*/ 12 w 15"/>
              <a:gd name="T57" fmla="*/ 5 h 27"/>
              <a:gd name="T58" fmla="*/ 12 w 15"/>
              <a:gd name="T59" fmla="*/ 9 h 27"/>
              <a:gd name="T60" fmla="*/ 11 w 15"/>
              <a:gd name="T61" fmla="*/ 11 h 27"/>
              <a:gd name="T62" fmla="*/ 14 w 15"/>
              <a:gd name="T63" fmla="*/ 11 h 27"/>
              <a:gd name="T64" fmla="*/ 14 w 15"/>
              <a:gd name="T65" fmla="*/ 13 h 27"/>
              <a:gd name="T66" fmla="*/ 14 w 15"/>
              <a:gd name="T67" fmla="*/ 14 h 27"/>
              <a:gd name="T68" fmla="*/ 12 w 15"/>
              <a:gd name="T69" fmla="*/ 14 h 27"/>
              <a:gd name="T70" fmla="*/ 11 w 15"/>
              <a:gd name="T71" fmla="*/ 15 h 27"/>
              <a:gd name="T72" fmla="*/ 11 w 15"/>
              <a:gd name="T73" fmla="*/ 18 h 27"/>
              <a:gd name="T74" fmla="*/ 10 w 15"/>
              <a:gd name="T75" fmla="*/ 18 h 27"/>
              <a:gd name="T76" fmla="*/ 9 w 15"/>
              <a:gd name="T77" fmla="*/ 19 h 27"/>
              <a:gd name="T78" fmla="*/ 9 w 15"/>
              <a:gd name="T79" fmla="*/ 20 h 27"/>
              <a:gd name="T80" fmla="*/ 11 w 15"/>
              <a:gd name="T81" fmla="*/ 20 h 27"/>
              <a:gd name="T82" fmla="*/ 13 w 15"/>
              <a:gd name="T83" fmla="*/ 20 h 27"/>
              <a:gd name="T84" fmla="*/ 14 w 15"/>
              <a:gd name="T85" fmla="*/ 21 h 27"/>
              <a:gd name="T86" fmla="*/ 14 w 15"/>
              <a:gd name="T87" fmla="*/ 21 h 27"/>
              <a:gd name="T88" fmla="*/ 15 w 15"/>
              <a:gd name="T89" fmla="*/ 23 h 27"/>
              <a:gd name="T90" fmla="*/ 14 w 15"/>
              <a:gd name="T91" fmla="*/ 25 h 27"/>
              <a:gd name="T92" fmla="*/ 12 w 15"/>
              <a:gd name="T93" fmla="*/ 25 h 27"/>
              <a:gd name="T94" fmla="*/ 11 w 15"/>
              <a:gd name="T95" fmla="*/ 24 h 27"/>
              <a:gd name="T96" fmla="*/ 10 w 15"/>
              <a:gd name="T97" fmla="*/ 23 h 27"/>
              <a:gd name="T98" fmla="*/ 9 w 15"/>
              <a:gd name="T99" fmla="*/ 22 h 27"/>
              <a:gd name="T100" fmla="*/ 8 w 15"/>
              <a:gd name="T101" fmla="*/ 21 h 27"/>
              <a:gd name="T102" fmla="*/ 8 w 15"/>
              <a:gd name="T103" fmla="*/ 22 h 27"/>
              <a:gd name="T104" fmla="*/ 9 w 15"/>
              <a:gd name="T105" fmla="*/ 24 h 27"/>
              <a:gd name="T106" fmla="*/ 8 w 15"/>
              <a:gd name="T107" fmla="*/ 25 h 27"/>
              <a:gd name="T108" fmla="*/ 8 w 15"/>
              <a:gd name="T109" fmla="*/ 26 h 27"/>
              <a:gd name="T110" fmla="*/ 9 w 15"/>
              <a:gd name="T111" fmla="*/ 26 h 27"/>
              <a:gd name="T112" fmla="*/ 10 w 15"/>
              <a:gd name="T113" fmla="*/ 25 h 27"/>
              <a:gd name="T114" fmla="*/ 10 w 15"/>
              <a:gd name="T115" fmla="*/ 27 h 27"/>
              <a:gd name="T116" fmla="*/ 9 w 15"/>
              <a:gd name="T117" fmla="*/ 27 h 27"/>
              <a:gd name="T118" fmla="*/ 8 w 15"/>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27">
                <a:moveTo>
                  <a:pt x="3" y="26"/>
                </a:moveTo>
                <a:cubicBezTo>
                  <a:pt x="3" y="26"/>
                  <a:pt x="3" y="26"/>
                  <a:pt x="3" y="26"/>
                </a:cubicBezTo>
                <a:cubicBezTo>
                  <a:pt x="3" y="26"/>
                  <a:pt x="3" y="26"/>
                  <a:pt x="3" y="26"/>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1"/>
                  <a:pt x="2" y="21"/>
                  <a:pt x="2" y="21"/>
                </a:cubicBezTo>
                <a:cubicBezTo>
                  <a:pt x="2" y="21"/>
                  <a:pt x="2" y="21"/>
                  <a:pt x="2" y="21"/>
                </a:cubicBezTo>
                <a:cubicBezTo>
                  <a:pt x="2" y="21"/>
                  <a:pt x="2" y="21"/>
                  <a:pt x="2" y="21"/>
                </a:cubicBezTo>
                <a:cubicBezTo>
                  <a:pt x="1" y="21"/>
                  <a:pt x="1" y="21"/>
                  <a:pt x="1" y="21"/>
                </a:cubicBezTo>
                <a:cubicBezTo>
                  <a:pt x="1" y="21"/>
                  <a:pt x="1" y="21"/>
                  <a:pt x="1" y="21"/>
                </a:cubicBezTo>
                <a:cubicBezTo>
                  <a:pt x="1" y="21"/>
                  <a:pt x="1" y="21"/>
                  <a:pt x="1" y="21"/>
                </a:cubicBezTo>
                <a:cubicBezTo>
                  <a:pt x="1" y="21"/>
                  <a:pt x="1" y="21"/>
                  <a:pt x="1" y="21"/>
                </a:cubicBezTo>
                <a:cubicBezTo>
                  <a:pt x="1" y="20"/>
                  <a:pt x="1" y="20"/>
                  <a:pt x="1" y="20"/>
                </a:cubicBezTo>
                <a:cubicBezTo>
                  <a:pt x="1" y="20"/>
                  <a:pt x="1" y="20"/>
                  <a:pt x="1" y="20"/>
                </a:cubicBezTo>
                <a:cubicBezTo>
                  <a:pt x="1" y="20"/>
                  <a:pt x="1" y="20"/>
                  <a:pt x="1" y="20"/>
                </a:cubicBezTo>
                <a:cubicBezTo>
                  <a:pt x="1" y="20"/>
                  <a:pt x="1" y="20"/>
                  <a:pt x="1" y="20"/>
                </a:cubicBezTo>
                <a:cubicBezTo>
                  <a:pt x="0" y="20"/>
                  <a:pt x="0" y="20"/>
                  <a:pt x="0" y="20"/>
                </a:cubicBezTo>
                <a:cubicBezTo>
                  <a:pt x="0" y="21"/>
                  <a:pt x="0" y="21"/>
                  <a:pt x="0"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0"/>
                  <a:pt x="0" y="20"/>
                  <a:pt x="0" y="20"/>
                </a:cubicBezTo>
                <a:cubicBezTo>
                  <a:pt x="0" y="20"/>
                  <a:pt x="0" y="20"/>
                  <a:pt x="0" y="20"/>
                </a:cubicBezTo>
                <a:cubicBezTo>
                  <a:pt x="0" y="20"/>
                  <a:pt x="0" y="20"/>
                  <a:pt x="0" y="20"/>
                </a:cubicBezTo>
                <a:cubicBezTo>
                  <a:pt x="0" y="20"/>
                  <a:pt x="0" y="20"/>
                  <a:pt x="0" y="20"/>
                </a:cubicBezTo>
                <a:cubicBezTo>
                  <a:pt x="0" y="20"/>
                  <a:pt x="0" y="19"/>
                  <a:pt x="0" y="19"/>
                </a:cubicBezTo>
                <a:cubicBezTo>
                  <a:pt x="0" y="19"/>
                  <a:pt x="0" y="19"/>
                  <a:pt x="0" y="19"/>
                </a:cubicBezTo>
                <a:cubicBezTo>
                  <a:pt x="0" y="19"/>
                  <a:pt x="0" y="19"/>
                  <a:pt x="0" y="19"/>
                </a:cubicBezTo>
                <a:cubicBezTo>
                  <a:pt x="0" y="18"/>
                  <a:pt x="0" y="18"/>
                  <a:pt x="0" y="18"/>
                </a:cubicBezTo>
                <a:cubicBezTo>
                  <a:pt x="0" y="18"/>
                  <a:pt x="0" y="18"/>
                  <a:pt x="0" y="18"/>
                </a:cubicBezTo>
                <a:cubicBezTo>
                  <a:pt x="0" y="18"/>
                  <a:pt x="0" y="18"/>
                  <a:pt x="0" y="18"/>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5"/>
                  <a:pt x="0" y="15"/>
                  <a:pt x="0" y="15"/>
                </a:cubicBezTo>
                <a:cubicBezTo>
                  <a:pt x="0" y="15"/>
                  <a:pt x="0" y="15"/>
                  <a:pt x="0" y="15"/>
                </a:cubicBezTo>
                <a:cubicBezTo>
                  <a:pt x="0" y="15"/>
                  <a:pt x="0" y="15"/>
                  <a:pt x="0" y="15"/>
                </a:cubicBezTo>
                <a:cubicBezTo>
                  <a:pt x="0" y="15"/>
                  <a:pt x="0" y="15"/>
                  <a:pt x="0" y="15"/>
                </a:cubicBezTo>
                <a:cubicBezTo>
                  <a:pt x="0" y="15"/>
                  <a:pt x="0" y="14"/>
                  <a:pt x="0" y="14"/>
                </a:cubicBezTo>
                <a:cubicBezTo>
                  <a:pt x="0" y="14"/>
                  <a:pt x="0" y="14"/>
                  <a:pt x="0" y="14"/>
                </a:cubicBezTo>
                <a:cubicBezTo>
                  <a:pt x="0" y="14"/>
                  <a:pt x="0" y="14"/>
                  <a:pt x="0" y="14"/>
                </a:cubicBezTo>
                <a:cubicBezTo>
                  <a:pt x="0" y="14"/>
                  <a:pt x="0" y="14"/>
                  <a:pt x="0" y="14"/>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4"/>
                  <a:pt x="0" y="14"/>
                  <a:pt x="0" y="14"/>
                </a:cubicBezTo>
                <a:cubicBezTo>
                  <a:pt x="0" y="14"/>
                  <a:pt x="0" y="13"/>
                  <a:pt x="1" y="13"/>
                </a:cubicBezTo>
                <a:cubicBezTo>
                  <a:pt x="1" y="13"/>
                  <a:pt x="1" y="13"/>
                  <a:pt x="1" y="13"/>
                </a:cubicBezTo>
                <a:cubicBezTo>
                  <a:pt x="1" y="13"/>
                  <a:pt x="1" y="13"/>
                  <a:pt x="1" y="13"/>
                </a:cubicBezTo>
                <a:cubicBezTo>
                  <a:pt x="1" y="13"/>
                  <a:pt x="1" y="13"/>
                  <a:pt x="1"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2"/>
                  <a:pt x="2" y="12"/>
                </a:cubicBezTo>
                <a:cubicBezTo>
                  <a:pt x="2" y="12"/>
                  <a:pt x="2" y="12"/>
                  <a:pt x="2" y="12"/>
                </a:cubicBezTo>
                <a:cubicBezTo>
                  <a:pt x="3" y="12"/>
                  <a:pt x="3" y="12"/>
                  <a:pt x="3" y="12"/>
                </a:cubicBezTo>
                <a:cubicBezTo>
                  <a:pt x="3" y="12"/>
                  <a:pt x="2" y="12"/>
                  <a:pt x="2" y="12"/>
                </a:cubicBezTo>
                <a:cubicBezTo>
                  <a:pt x="2" y="12"/>
                  <a:pt x="3" y="12"/>
                  <a:pt x="3" y="12"/>
                </a:cubicBezTo>
                <a:cubicBezTo>
                  <a:pt x="3" y="12"/>
                  <a:pt x="3" y="12"/>
                  <a:pt x="3" y="12"/>
                </a:cubicBezTo>
                <a:cubicBezTo>
                  <a:pt x="3" y="12"/>
                  <a:pt x="3" y="12"/>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5" y="8"/>
                  <a:pt x="6" y="8"/>
                </a:cubicBezTo>
                <a:cubicBezTo>
                  <a:pt x="6" y="8"/>
                  <a:pt x="6" y="9"/>
                  <a:pt x="6" y="8"/>
                </a:cubicBezTo>
                <a:cubicBezTo>
                  <a:pt x="6" y="8"/>
                  <a:pt x="6" y="8"/>
                  <a:pt x="6" y="8"/>
                </a:cubicBezTo>
                <a:cubicBezTo>
                  <a:pt x="6" y="8"/>
                  <a:pt x="6" y="8"/>
                  <a:pt x="6" y="8"/>
                </a:cubicBezTo>
                <a:cubicBezTo>
                  <a:pt x="5" y="8"/>
                  <a:pt x="5" y="8"/>
                  <a:pt x="5" y="8"/>
                </a:cubicBezTo>
                <a:cubicBezTo>
                  <a:pt x="5" y="8"/>
                  <a:pt x="5"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7"/>
                  <a:pt x="7" y="6"/>
                </a:cubicBezTo>
                <a:cubicBezTo>
                  <a:pt x="7" y="6"/>
                  <a:pt x="7" y="6"/>
                  <a:pt x="7" y="6"/>
                </a:cubicBezTo>
                <a:cubicBezTo>
                  <a:pt x="7" y="6"/>
                  <a:pt x="7" y="6"/>
                  <a:pt x="7" y="6"/>
                </a:cubicBezTo>
                <a:cubicBezTo>
                  <a:pt x="7" y="6"/>
                  <a:pt x="7" y="6"/>
                  <a:pt x="7" y="6"/>
                </a:cubicBezTo>
                <a:cubicBezTo>
                  <a:pt x="7" y="6"/>
                  <a:pt x="7" y="6"/>
                  <a:pt x="7"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1" y="9"/>
                  <a:pt x="1" y="9"/>
                  <a:pt x="1" y="9"/>
                </a:cubicBezTo>
                <a:cubicBezTo>
                  <a:pt x="1" y="10"/>
                  <a:pt x="1" y="10"/>
                  <a:pt x="1" y="10"/>
                </a:cubicBezTo>
                <a:cubicBezTo>
                  <a:pt x="0" y="10"/>
                  <a:pt x="0" y="10"/>
                  <a:pt x="0" y="10"/>
                </a:cubicBezTo>
                <a:cubicBezTo>
                  <a:pt x="0" y="10"/>
                  <a:pt x="0" y="9"/>
                  <a:pt x="0" y="9"/>
                </a:cubicBezTo>
                <a:cubicBezTo>
                  <a:pt x="0" y="9"/>
                  <a:pt x="0" y="9"/>
                  <a:pt x="0" y="9"/>
                </a:cubicBezTo>
                <a:cubicBezTo>
                  <a:pt x="0" y="9"/>
                  <a:pt x="0" y="9"/>
                  <a:pt x="0" y="9"/>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7"/>
                  <a:pt x="1" y="7"/>
                  <a:pt x="1" y="7"/>
                </a:cubicBezTo>
                <a:cubicBezTo>
                  <a:pt x="1" y="7"/>
                  <a:pt x="1" y="7"/>
                  <a:pt x="1"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5"/>
                  <a:pt x="4" y="5"/>
                  <a:pt x="4" y="5"/>
                </a:cubicBezTo>
                <a:cubicBezTo>
                  <a:pt x="5" y="5"/>
                  <a:pt x="5" y="5"/>
                  <a:pt x="5" y="5"/>
                </a:cubicBezTo>
                <a:cubicBezTo>
                  <a:pt x="5" y="5"/>
                  <a:pt x="5" y="5"/>
                  <a:pt x="5" y="5"/>
                </a:cubicBezTo>
                <a:cubicBezTo>
                  <a:pt x="5" y="6"/>
                  <a:pt x="5" y="6"/>
                  <a:pt x="5" y="6"/>
                </a:cubicBezTo>
                <a:cubicBezTo>
                  <a:pt x="5" y="6"/>
                  <a:pt x="5" y="6"/>
                  <a:pt x="5" y="6"/>
                </a:cubicBezTo>
                <a:cubicBezTo>
                  <a:pt x="6" y="6"/>
                  <a:pt x="6" y="6"/>
                  <a:pt x="6" y="6"/>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4"/>
                  <a:pt x="8" y="4"/>
                  <a:pt x="8" y="4"/>
                </a:cubicBezTo>
                <a:cubicBezTo>
                  <a:pt x="8" y="4"/>
                  <a:pt x="8" y="4"/>
                  <a:pt x="8" y="4"/>
                </a:cubicBezTo>
                <a:cubicBezTo>
                  <a:pt x="8" y="4"/>
                  <a:pt x="8" y="3"/>
                  <a:pt x="8" y="3"/>
                </a:cubicBezTo>
                <a:cubicBezTo>
                  <a:pt x="8" y="3"/>
                  <a:pt x="8" y="3"/>
                  <a:pt x="8" y="3"/>
                </a:cubicBezTo>
                <a:cubicBezTo>
                  <a:pt x="8" y="3"/>
                  <a:pt x="9" y="2"/>
                  <a:pt x="9" y="2"/>
                </a:cubicBezTo>
                <a:cubicBezTo>
                  <a:pt x="9" y="2"/>
                  <a:pt x="9" y="2"/>
                  <a:pt x="9" y="2"/>
                </a:cubicBezTo>
                <a:cubicBezTo>
                  <a:pt x="9" y="2"/>
                  <a:pt x="9" y="2"/>
                  <a:pt x="9" y="2"/>
                </a:cubicBezTo>
                <a:cubicBezTo>
                  <a:pt x="9" y="1"/>
                  <a:pt x="9" y="1"/>
                  <a:pt x="9"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2" y="1"/>
                  <a:pt x="12" y="1"/>
                  <a:pt x="12" y="1"/>
                </a:cubicBezTo>
                <a:cubicBezTo>
                  <a:pt x="12" y="0"/>
                  <a:pt x="12" y="0"/>
                  <a:pt x="12" y="0"/>
                </a:cubicBezTo>
                <a:cubicBezTo>
                  <a:pt x="12" y="0"/>
                  <a:pt x="12" y="0"/>
                  <a:pt x="12"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2"/>
                  <a:pt x="12" y="2"/>
                </a:cubicBezTo>
                <a:cubicBezTo>
                  <a:pt x="12" y="2"/>
                  <a:pt x="12" y="2"/>
                  <a:pt x="12" y="2"/>
                </a:cubicBezTo>
                <a:cubicBezTo>
                  <a:pt x="12" y="2"/>
                  <a:pt x="12" y="2"/>
                  <a:pt x="12" y="2"/>
                </a:cubicBezTo>
                <a:cubicBezTo>
                  <a:pt x="12" y="2"/>
                  <a:pt x="12" y="2"/>
                  <a:pt x="12"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4"/>
                  <a:pt x="12" y="4"/>
                  <a:pt x="12"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2" y="9"/>
                  <a:pt x="12" y="9"/>
                </a:cubicBezTo>
                <a:cubicBezTo>
                  <a:pt x="12" y="9"/>
                  <a:pt x="12" y="9"/>
                  <a:pt x="12" y="9"/>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4" y="13"/>
                  <a:pt x="14" y="13"/>
                  <a:pt x="14" y="13"/>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3" y="14"/>
                  <a:pt x="13" y="14"/>
                </a:cubicBezTo>
                <a:cubicBezTo>
                  <a:pt x="13" y="14"/>
                  <a:pt x="13" y="14"/>
                  <a:pt x="13" y="14"/>
                </a:cubicBezTo>
                <a:cubicBezTo>
                  <a:pt x="13" y="13"/>
                  <a:pt x="13" y="13"/>
                  <a:pt x="13"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4"/>
                  <a:pt x="11" y="14"/>
                  <a:pt x="11" y="15"/>
                </a:cubicBezTo>
                <a:cubicBezTo>
                  <a:pt x="11" y="15"/>
                  <a:pt x="11" y="15"/>
                  <a:pt x="11" y="15"/>
                </a:cubicBezTo>
                <a:cubicBezTo>
                  <a:pt x="11" y="15"/>
                  <a:pt x="11" y="15"/>
                  <a:pt x="11" y="15"/>
                </a:cubicBezTo>
                <a:cubicBezTo>
                  <a:pt x="12" y="15"/>
                  <a:pt x="12" y="15"/>
                  <a:pt x="12" y="15"/>
                </a:cubicBezTo>
                <a:cubicBezTo>
                  <a:pt x="12" y="16"/>
                  <a:pt x="12" y="16"/>
                  <a:pt x="12"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1" y="16"/>
                  <a:pt x="11" y="16"/>
                </a:cubicBezTo>
                <a:cubicBezTo>
                  <a:pt x="12" y="16"/>
                  <a:pt x="12" y="16"/>
                  <a:pt x="12" y="16"/>
                </a:cubicBezTo>
                <a:cubicBezTo>
                  <a:pt x="12" y="17"/>
                  <a:pt x="12" y="17"/>
                  <a:pt x="12" y="17"/>
                </a:cubicBezTo>
                <a:cubicBezTo>
                  <a:pt x="11" y="17"/>
                  <a:pt x="11" y="17"/>
                  <a:pt x="11" y="17"/>
                </a:cubicBezTo>
                <a:cubicBezTo>
                  <a:pt x="11" y="17"/>
                  <a:pt x="11" y="17"/>
                  <a:pt x="11" y="17"/>
                </a:cubicBezTo>
                <a:cubicBezTo>
                  <a:pt x="11" y="17"/>
                  <a:pt x="11" y="17"/>
                  <a:pt x="11" y="17"/>
                </a:cubicBezTo>
                <a:cubicBezTo>
                  <a:pt x="11" y="17"/>
                  <a:pt x="11" y="17"/>
                  <a:pt x="11" y="17"/>
                </a:cubicBezTo>
                <a:cubicBezTo>
                  <a:pt x="11" y="18"/>
                  <a:pt x="11" y="18"/>
                  <a:pt x="11" y="18"/>
                </a:cubicBezTo>
                <a:cubicBezTo>
                  <a:pt x="11" y="18"/>
                  <a:pt x="11" y="18"/>
                  <a:pt x="11" y="18"/>
                </a:cubicBezTo>
                <a:cubicBezTo>
                  <a:pt x="11" y="18"/>
                  <a:pt x="11" y="18"/>
                  <a:pt x="11" y="18"/>
                </a:cubicBezTo>
                <a:cubicBezTo>
                  <a:pt x="11" y="17"/>
                  <a:pt x="11" y="17"/>
                  <a:pt x="11" y="17"/>
                </a:cubicBezTo>
                <a:cubicBezTo>
                  <a:pt x="11" y="17"/>
                  <a:pt x="11" y="17"/>
                  <a:pt x="11" y="17"/>
                </a:cubicBezTo>
                <a:cubicBezTo>
                  <a:pt x="11" y="17"/>
                  <a:pt x="11" y="17"/>
                  <a:pt x="11" y="17"/>
                </a:cubicBezTo>
                <a:cubicBezTo>
                  <a:pt x="11" y="17"/>
                  <a:pt x="11" y="17"/>
                  <a:pt x="11"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8"/>
                  <a:pt x="10" y="18"/>
                </a:cubicBezTo>
                <a:cubicBezTo>
                  <a:pt x="10" y="18"/>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1"/>
                  <a:pt x="10" y="21"/>
                  <a:pt x="10" y="21"/>
                </a:cubicBezTo>
                <a:cubicBezTo>
                  <a:pt x="10" y="21"/>
                  <a:pt x="10" y="21"/>
                  <a:pt x="10" y="21"/>
                </a:cubicBezTo>
                <a:cubicBezTo>
                  <a:pt x="10" y="21"/>
                  <a:pt x="10" y="21"/>
                  <a:pt x="10" y="21"/>
                </a:cubicBezTo>
                <a:cubicBezTo>
                  <a:pt x="10" y="21"/>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4" y="21"/>
                  <a:pt x="14" y="21"/>
                </a:cubicBezTo>
                <a:cubicBezTo>
                  <a:pt x="14" y="21"/>
                  <a:pt x="14" y="21"/>
                  <a:pt x="14" y="21"/>
                </a:cubicBezTo>
                <a:cubicBezTo>
                  <a:pt x="14" y="21"/>
                  <a:pt x="14" y="21"/>
                  <a:pt x="14" y="21"/>
                </a:cubicBezTo>
                <a:cubicBezTo>
                  <a:pt x="14" y="21"/>
                  <a:pt x="14" y="21"/>
                  <a:pt x="14" y="21"/>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4"/>
                  <a:pt x="12" y="24"/>
                  <a:pt x="12" y="24"/>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0" y="24"/>
                  <a:pt x="10" y="24"/>
                  <a:pt x="10" y="24"/>
                </a:cubicBezTo>
                <a:cubicBezTo>
                  <a:pt x="10" y="24"/>
                  <a:pt x="10" y="24"/>
                  <a:pt x="10" y="24"/>
                </a:cubicBezTo>
                <a:cubicBezTo>
                  <a:pt x="10" y="24"/>
                  <a:pt x="10" y="24"/>
                  <a:pt x="10" y="24"/>
                </a:cubicBezTo>
                <a:cubicBezTo>
                  <a:pt x="10" y="24"/>
                  <a:pt x="10" y="24"/>
                  <a:pt x="10" y="24"/>
                </a:cubicBezTo>
                <a:cubicBezTo>
                  <a:pt x="11" y="24"/>
                  <a:pt x="11" y="24"/>
                  <a:pt x="11" y="24"/>
                </a:cubicBezTo>
                <a:cubicBezTo>
                  <a:pt x="11" y="24"/>
                  <a:pt x="11" y="24"/>
                  <a:pt x="11"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2"/>
                  <a:pt x="10" y="22"/>
                  <a:pt x="10" y="22"/>
                </a:cubicBezTo>
                <a:cubicBezTo>
                  <a:pt x="10" y="22"/>
                  <a:pt x="10" y="22"/>
                  <a:pt x="10"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7" y="24"/>
                  <a:pt x="7" y="24"/>
                  <a:pt x="7" y="24"/>
                </a:cubicBezTo>
                <a:cubicBezTo>
                  <a:pt x="8" y="24"/>
                  <a:pt x="8" y="24"/>
                  <a:pt x="8" y="24"/>
                </a:cubicBezTo>
                <a:cubicBezTo>
                  <a:pt x="8" y="24"/>
                  <a:pt x="8" y="24"/>
                  <a:pt x="8"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10" y="26"/>
                  <a:pt x="10" y="26"/>
                </a:cubicBezTo>
                <a:cubicBezTo>
                  <a:pt x="10"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5"/>
                  <a:pt x="9" y="25"/>
                </a:cubicBezTo>
                <a:cubicBezTo>
                  <a:pt x="9" y="25"/>
                  <a:pt x="9" y="25"/>
                  <a:pt x="9" y="25"/>
                </a:cubicBezTo>
                <a:cubicBezTo>
                  <a:pt x="8" y="25"/>
                  <a:pt x="8" y="25"/>
                  <a:pt x="8" y="25"/>
                </a:cubicBezTo>
                <a:cubicBezTo>
                  <a:pt x="9" y="25"/>
                  <a:pt x="9" y="25"/>
                  <a:pt x="9" y="25"/>
                </a:cubicBezTo>
                <a:cubicBezTo>
                  <a:pt x="8" y="25"/>
                  <a:pt x="8" y="25"/>
                  <a:pt x="8" y="25"/>
                </a:cubicBezTo>
                <a:cubicBezTo>
                  <a:pt x="8" y="25"/>
                  <a:pt x="8" y="25"/>
                  <a:pt x="8" y="25"/>
                </a:cubicBezTo>
                <a:cubicBezTo>
                  <a:pt x="8" y="25"/>
                  <a:pt x="8" y="25"/>
                  <a:pt x="8"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7"/>
                  <a:pt x="11" y="27"/>
                  <a:pt x="11" y="27"/>
                </a:cubicBezTo>
                <a:cubicBezTo>
                  <a:pt x="11" y="27"/>
                  <a:pt x="11" y="27"/>
                  <a:pt x="11" y="27"/>
                </a:cubicBezTo>
                <a:cubicBezTo>
                  <a:pt x="11" y="27"/>
                  <a:pt x="11" y="27"/>
                  <a:pt x="11"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6"/>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6" y="27"/>
                  <a:pt x="6" y="27"/>
                  <a:pt x="6" y="27"/>
                </a:cubicBezTo>
                <a:cubicBezTo>
                  <a:pt x="5" y="27"/>
                  <a:pt x="5" y="27"/>
                  <a:pt x="5" y="27"/>
                </a:cubicBezTo>
                <a:cubicBezTo>
                  <a:pt x="5" y="26"/>
                  <a:pt x="5" y="26"/>
                  <a:pt x="5" y="26"/>
                </a:cubicBezTo>
                <a:cubicBezTo>
                  <a:pt x="5" y="26"/>
                  <a:pt x="4" y="26"/>
                  <a:pt x="4" y="26"/>
                </a:cubicBezTo>
                <a:cubicBezTo>
                  <a:pt x="4" y="26"/>
                  <a:pt x="3" y="26"/>
                  <a:pt x="3" y="26"/>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2" name="Freeform 58">
            <a:extLst>
              <a:ext uri="{FF2B5EF4-FFF2-40B4-BE49-F238E27FC236}">
                <a16:creationId xmlns:a16="http://schemas.microsoft.com/office/drawing/2014/main" id="{71461DB4-D895-4B00-9557-B06E198CF943}"/>
              </a:ext>
            </a:extLst>
          </p:cNvPr>
          <p:cNvSpPr>
            <a:spLocks/>
          </p:cNvSpPr>
          <p:nvPr userDrawn="1"/>
        </p:nvSpPr>
        <p:spPr bwMode="auto">
          <a:xfrm>
            <a:off x="4356497" y="2530475"/>
            <a:ext cx="0" cy="7938"/>
          </a:xfrm>
          <a:custGeom>
            <a:avLst/>
            <a:gdLst>
              <a:gd name="T0" fmla="*/ 1 h 1"/>
              <a:gd name="T1" fmla="*/ 1 h 1"/>
              <a:gd name="T2" fmla="*/ 1 h 1"/>
              <a:gd name="T3" fmla="*/ 1 h 1"/>
              <a:gd name="T4" fmla="*/ 1 h 1"/>
              <a:gd name="T5" fmla="*/ 1 h 1"/>
              <a:gd name="T6" fmla="*/ 0 h 1"/>
              <a:gd name="T7" fmla="*/ 0 h 1"/>
              <a:gd name="T8" fmla="*/ 0 h 1"/>
              <a:gd name="T9" fmla="*/ 0 h 1"/>
              <a:gd name="T10" fmla="*/ 0 h 1"/>
              <a:gd name="T11" fmla="*/ 0 h 1"/>
              <a:gd name="T12" fmla="*/ 0 h 1"/>
              <a:gd name="T13" fmla="*/ 0 h 1"/>
              <a:gd name="T14" fmla="*/ 0 h 1"/>
              <a:gd name="T15" fmla="*/ 0 h 1"/>
              <a:gd name="T16" fmla="*/ 0 h 1"/>
              <a:gd name="T17" fmla="*/ 0 h 1"/>
              <a:gd name="T18" fmla="*/ 1 h 1"/>
              <a:gd name="T19" fmla="*/ 1 h 1"/>
              <a:gd name="T20"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3" name="Freeform 59">
            <a:extLst>
              <a:ext uri="{FF2B5EF4-FFF2-40B4-BE49-F238E27FC236}">
                <a16:creationId xmlns:a16="http://schemas.microsoft.com/office/drawing/2014/main" id="{ADAD5EEF-6A6C-4896-8944-75B50C8DA04C}"/>
              </a:ext>
            </a:extLst>
          </p:cNvPr>
          <p:cNvSpPr>
            <a:spLocks/>
          </p:cNvSpPr>
          <p:nvPr userDrawn="1"/>
        </p:nvSpPr>
        <p:spPr bwMode="auto">
          <a:xfrm>
            <a:off x="4351735" y="2509838"/>
            <a:ext cx="4763" cy="7938"/>
          </a:xfrm>
          <a:custGeom>
            <a:avLst/>
            <a:gdLst>
              <a:gd name="T0" fmla="*/ 4 w 4"/>
              <a:gd name="T1" fmla="*/ 5 h 5"/>
              <a:gd name="T2" fmla="*/ 0 w 4"/>
              <a:gd name="T3" fmla="*/ 5 h 5"/>
              <a:gd name="T4" fmla="*/ 0 w 4"/>
              <a:gd name="T5" fmla="*/ 5 h 5"/>
              <a:gd name="T6" fmla="*/ 0 w 4"/>
              <a:gd name="T7" fmla="*/ 5 h 5"/>
              <a:gd name="T8" fmla="*/ 0 w 4"/>
              <a:gd name="T9" fmla="*/ 0 h 5"/>
              <a:gd name="T10" fmla="*/ 0 w 4"/>
              <a:gd name="T11" fmla="*/ 0 h 5"/>
              <a:gd name="T12" fmla="*/ 0 w 4"/>
              <a:gd name="T13" fmla="*/ 0 h 5"/>
              <a:gd name="T14" fmla="*/ 0 w 4"/>
              <a:gd name="T15" fmla="*/ 0 h 5"/>
              <a:gd name="T16" fmla="*/ 0 w 4"/>
              <a:gd name="T17" fmla="*/ 5 h 5"/>
              <a:gd name="T18" fmla="*/ 4 w 4"/>
              <a:gd name="T19" fmla="*/ 5 h 5"/>
              <a:gd name="T20" fmla="*/ 4 w 4"/>
              <a:gd name="T21" fmla="*/ 5 h 5"/>
              <a:gd name="T22" fmla="*/ 4 w 4"/>
              <a:gd name="T23" fmla="*/ 5 h 5"/>
              <a:gd name="T24" fmla="*/ 4 w 4"/>
              <a:gd name="T25" fmla="*/ 5 h 5"/>
              <a:gd name="T26" fmla="*/ 4 w 4"/>
              <a:gd name="T27" fmla="*/ 5 h 5"/>
              <a:gd name="T28" fmla="*/ 4 w 4"/>
              <a:gd name="T29" fmla="*/ 5 h 5"/>
              <a:gd name="T30" fmla="*/ 4 w 4"/>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5">
                <a:moveTo>
                  <a:pt x="4" y="5"/>
                </a:moveTo>
                <a:lnTo>
                  <a:pt x="0" y="5"/>
                </a:lnTo>
                <a:lnTo>
                  <a:pt x="0" y="5"/>
                </a:lnTo>
                <a:lnTo>
                  <a:pt x="0" y="5"/>
                </a:lnTo>
                <a:lnTo>
                  <a:pt x="0" y="0"/>
                </a:lnTo>
                <a:lnTo>
                  <a:pt x="0" y="0"/>
                </a:lnTo>
                <a:lnTo>
                  <a:pt x="0" y="0"/>
                </a:lnTo>
                <a:lnTo>
                  <a:pt x="0" y="0"/>
                </a:lnTo>
                <a:lnTo>
                  <a:pt x="0" y="5"/>
                </a:lnTo>
                <a:lnTo>
                  <a:pt x="4" y="5"/>
                </a:lnTo>
                <a:lnTo>
                  <a:pt x="4" y="5"/>
                </a:lnTo>
                <a:lnTo>
                  <a:pt x="4" y="5"/>
                </a:lnTo>
                <a:lnTo>
                  <a:pt x="4" y="5"/>
                </a:lnTo>
                <a:lnTo>
                  <a:pt x="4" y="5"/>
                </a:lnTo>
                <a:lnTo>
                  <a:pt x="4" y="5"/>
                </a:lnTo>
                <a:lnTo>
                  <a:pt x="4" y="5"/>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4" name="Freeform 60">
            <a:extLst>
              <a:ext uri="{FF2B5EF4-FFF2-40B4-BE49-F238E27FC236}">
                <a16:creationId xmlns:a16="http://schemas.microsoft.com/office/drawing/2014/main" id="{537E196D-C367-4533-B0CE-BDB7ABBA0058}"/>
              </a:ext>
            </a:extLst>
          </p:cNvPr>
          <p:cNvSpPr>
            <a:spLocks/>
          </p:cNvSpPr>
          <p:nvPr userDrawn="1"/>
        </p:nvSpPr>
        <p:spPr bwMode="auto">
          <a:xfrm>
            <a:off x="4356497" y="2524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5" name="Freeform 61">
            <a:extLst>
              <a:ext uri="{FF2B5EF4-FFF2-40B4-BE49-F238E27FC236}">
                <a16:creationId xmlns:a16="http://schemas.microsoft.com/office/drawing/2014/main" id="{8570EAA6-176F-418E-875D-09C972242E01}"/>
              </a:ext>
            </a:extLst>
          </p:cNvPr>
          <p:cNvSpPr>
            <a:spLocks/>
          </p:cNvSpPr>
          <p:nvPr userDrawn="1"/>
        </p:nvSpPr>
        <p:spPr bwMode="auto">
          <a:xfrm>
            <a:off x="4392216" y="2524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6" name="Freeform 62">
            <a:extLst>
              <a:ext uri="{FF2B5EF4-FFF2-40B4-BE49-F238E27FC236}">
                <a16:creationId xmlns:a16="http://schemas.microsoft.com/office/drawing/2014/main" id="{8A008E04-2EBD-49C9-860C-A1F7174D7F38}"/>
              </a:ext>
            </a:extLst>
          </p:cNvPr>
          <p:cNvSpPr>
            <a:spLocks/>
          </p:cNvSpPr>
          <p:nvPr userDrawn="1"/>
        </p:nvSpPr>
        <p:spPr bwMode="auto">
          <a:xfrm>
            <a:off x="4392216" y="2524125"/>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7" name="Freeform 63">
            <a:extLst>
              <a:ext uri="{FF2B5EF4-FFF2-40B4-BE49-F238E27FC236}">
                <a16:creationId xmlns:a16="http://schemas.microsoft.com/office/drawing/2014/main" id="{61730051-B8E0-4F97-B4DE-638918A43F19}"/>
              </a:ext>
            </a:extLst>
          </p:cNvPr>
          <p:cNvSpPr>
            <a:spLocks/>
          </p:cNvSpPr>
          <p:nvPr userDrawn="1"/>
        </p:nvSpPr>
        <p:spPr bwMode="auto">
          <a:xfrm>
            <a:off x="4356497" y="2411413"/>
            <a:ext cx="9525" cy="20638"/>
          </a:xfrm>
          <a:custGeom>
            <a:avLst/>
            <a:gdLst>
              <a:gd name="T0" fmla="*/ 0 w 2"/>
              <a:gd name="T1" fmla="*/ 3 h 3"/>
              <a:gd name="T2" fmla="*/ 0 w 2"/>
              <a:gd name="T3" fmla="*/ 3 h 3"/>
              <a:gd name="T4" fmla="*/ 0 w 2"/>
              <a:gd name="T5" fmla="*/ 3 h 3"/>
              <a:gd name="T6" fmla="*/ 0 w 2"/>
              <a:gd name="T7" fmla="*/ 2 h 3"/>
              <a:gd name="T8" fmla="*/ 0 w 2"/>
              <a:gd name="T9" fmla="*/ 2 h 3"/>
              <a:gd name="T10" fmla="*/ 0 w 2"/>
              <a:gd name="T11" fmla="*/ 2 h 3"/>
              <a:gd name="T12" fmla="*/ 0 w 2"/>
              <a:gd name="T13" fmla="*/ 2 h 3"/>
              <a:gd name="T14" fmla="*/ 0 w 2"/>
              <a:gd name="T15" fmla="*/ 2 h 3"/>
              <a:gd name="T16" fmla="*/ 0 w 2"/>
              <a:gd name="T17" fmla="*/ 2 h 3"/>
              <a:gd name="T18" fmla="*/ 0 w 2"/>
              <a:gd name="T19" fmla="*/ 2 h 3"/>
              <a:gd name="T20" fmla="*/ 0 w 2"/>
              <a:gd name="T21" fmla="*/ 2 h 3"/>
              <a:gd name="T22" fmla="*/ 0 w 2"/>
              <a:gd name="T23" fmla="*/ 2 h 3"/>
              <a:gd name="T24" fmla="*/ 1 w 2"/>
              <a:gd name="T25" fmla="*/ 2 h 3"/>
              <a:gd name="T26" fmla="*/ 1 w 2"/>
              <a:gd name="T27" fmla="*/ 2 h 3"/>
              <a:gd name="T28" fmla="*/ 1 w 2"/>
              <a:gd name="T29" fmla="*/ 2 h 3"/>
              <a:gd name="T30" fmla="*/ 1 w 2"/>
              <a:gd name="T31" fmla="*/ 2 h 3"/>
              <a:gd name="T32" fmla="*/ 0 w 2"/>
              <a:gd name="T33" fmla="*/ 2 h 3"/>
              <a:gd name="T34" fmla="*/ 1 w 2"/>
              <a:gd name="T35" fmla="*/ 1 h 3"/>
              <a:gd name="T36" fmla="*/ 1 w 2"/>
              <a:gd name="T37" fmla="*/ 1 h 3"/>
              <a:gd name="T38" fmla="*/ 1 w 2"/>
              <a:gd name="T39" fmla="*/ 1 h 3"/>
              <a:gd name="T40" fmla="*/ 1 w 2"/>
              <a:gd name="T41" fmla="*/ 1 h 3"/>
              <a:gd name="T42" fmla="*/ 1 w 2"/>
              <a:gd name="T43" fmla="*/ 1 h 3"/>
              <a:gd name="T44" fmla="*/ 1 w 2"/>
              <a:gd name="T45" fmla="*/ 1 h 3"/>
              <a:gd name="T46" fmla="*/ 1 w 2"/>
              <a:gd name="T47" fmla="*/ 1 h 3"/>
              <a:gd name="T48" fmla="*/ 1 w 2"/>
              <a:gd name="T49" fmla="*/ 1 h 3"/>
              <a:gd name="T50" fmla="*/ 1 w 2"/>
              <a:gd name="T51" fmla="*/ 1 h 3"/>
              <a:gd name="T52" fmla="*/ 2 w 2"/>
              <a:gd name="T53" fmla="*/ 1 h 3"/>
              <a:gd name="T54" fmla="*/ 2 w 2"/>
              <a:gd name="T55" fmla="*/ 0 h 3"/>
              <a:gd name="T56" fmla="*/ 2 w 2"/>
              <a:gd name="T57" fmla="*/ 0 h 3"/>
              <a:gd name="T58" fmla="*/ 2 w 2"/>
              <a:gd name="T59" fmla="*/ 0 h 3"/>
              <a:gd name="T60" fmla="*/ 2 w 2"/>
              <a:gd name="T61" fmla="*/ 0 h 3"/>
              <a:gd name="T62" fmla="*/ 2 w 2"/>
              <a:gd name="T63" fmla="*/ 0 h 3"/>
              <a:gd name="T64" fmla="*/ 2 w 2"/>
              <a:gd name="T65" fmla="*/ 1 h 3"/>
              <a:gd name="T66" fmla="*/ 2 w 2"/>
              <a:gd name="T67" fmla="*/ 1 h 3"/>
              <a:gd name="T68" fmla="*/ 2 w 2"/>
              <a:gd name="T69" fmla="*/ 1 h 3"/>
              <a:gd name="T70" fmla="*/ 2 w 2"/>
              <a:gd name="T71" fmla="*/ 1 h 3"/>
              <a:gd name="T72" fmla="*/ 2 w 2"/>
              <a:gd name="T73" fmla="*/ 1 h 3"/>
              <a:gd name="T74" fmla="*/ 2 w 2"/>
              <a:gd name="T75" fmla="*/ 1 h 3"/>
              <a:gd name="T76" fmla="*/ 2 w 2"/>
              <a:gd name="T77" fmla="*/ 1 h 3"/>
              <a:gd name="T78" fmla="*/ 2 w 2"/>
              <a:gd name="T79" fmla="*/ 1 h 3"/>
              <a:gd name="T80" fmla="*/ 2 w 2"/>
              <a:gd name="T81" fmla="*/ 1 h 3"/>
              <a:gd name="T82" fmla="*/ 2 w 2"/>
              <a:gd name="T83" fmla="*/ 2 h 3"/>
              <a:gd name="T84" fmla="*/ 2 w 2"/>
              <a:gd name="T85" fmla="*/ 2 h 3"/>
              <a:gd name="T86" fmla="*/ 2 w 2"/>
              <a:gd name="T87" fmla="*/ 2 h 3"/>
              <a:gd name="T88" fmla="*/ 2 w 2"/>
              <a:gd name="T89" fmla="*/ 2 h 3"/>
              <a:gd name="T90" fmla="*/ 2 w 2"/>
              <a:gd name="T91" fmla="*/ 2 h 3"/>
              <a:gd name="T92" fmla="*/ 2 w 2"/>
              <a:gd name="T93" fmla="*/ 2 h 3"/>
              <a:gd name="T94" fmla="*/ 1 w 2"/>
              <a:gd name="T95" fmla="*/ 2 h 3"/>
              <a:gd name="T96" fmla="*/ 1 w 2"/>
              <a:gd name="T97" fmla="*/ 3 h 3"/>
              <a:gd name="T98" fmla="*/ 1 w 2"/>
              <a:gd name="T99" fmla="*/ 3 h 3"/>
              <a:gd name="T100" fmla="*/ 1 w 2"/>
              <a:gd name="T101" fmla="*/ 3 h 3"/>
              <a:gd name="T102" fmla="*/ 1 w 2"/>
              <a:gd name="T103" fmla="*/ 3 h 3"/>
              <a:gd name="T104" fmla="*/ 1 w 2"/>
              <a:gd name="T105" fmla="*/ 3 h 3"/>
              <a:gd name="T106" fmla="*/ 1 w 2"/>
              <a:gd name="T107" fmla="*/ 3 h 3"/>
              <a:gd name="T108" fmla="*/ 1 w 2"/>
              <a:gd name="T109" fmla="*/ 3 h 3"/>
              <a:gd name="T110" fmla="*/ 0 w 2"/>
              <a:gd name="T11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 h="3">
                <a:moveTo>
                  <a:pt x="0" y="3"/>
                </a:move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lnTo>
                  <a:pt x="0" y="3"/>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8" name="Freeform 64">
            <a:extLst>
              <a:ext uri="{FF2B5EF4-FFF2-40B4-BE49-F238E27FC236}">
                <a16:creationId xmlns:a16="http://schemas.microsoft.com/office/drawing/2014/main" id="{CF10AD34-C377-49BB-B740-CD5C08CB44BA}"/>
              </a:ext>
            </a:extLst>
          </p:cNvPr>
          <p:cNvSpPr>
            <a:spLocks/>
          </p:cNvSpPr>
          <p:nvPr userDrawn="1"/>
        </p:nvSpPr>
        <p:spPr bwMode="auto">
          <a:xfrm>
            <a:off x="4366022" y="2417763"/>
            <a:ext cx="5954" cy="7938"/>
          </a:xfrm>
          <a:custGeom>
            <a:avLst/>
            <a:gdLst>
              <a:gd name="T0" fmla="*/ 0 w 5"/>
              <a:gd name="T1" fmla="*/ 0 h 5"/>
              <a:gd name="T2" fmla="*/ 0 w 5"/>
              <a:gd name="T3" fmla="*/ 5 h 5"/>
              <a:gd name="T4" fmla="*/ 0 w 5"/>
              <a:gd name="T5" fmla="*/ 5 h 5"/>
              <a:gd name="T6" fmla="*/ 5 w 5"/>
              <a:gd name="T7" fmla="*/ 5 h 5"/>
              <a:gd name="T8" fmla="*/ 5 w 5"/>
              <a:gd name="T9" fmla="*/ 0 h 5"/>
              <a:gd name="T10" fmla="*/ 5 w 5"/>
              <a:gd name="T11" fmla="*/ 0 h 5"/>
              <a:gd name="T12" fmla="*/ 0 w 5"/>
              <a:gd name="T13" fmla="*/ 0 h 5"/>
              <a:gd name="T14" fmla="*/ 0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0"/>
                </a:moveTo>
                <a:lnTo>
                  <a:pt x="0" y="5"/>
                </a:lnTo>
                <a:lnTo>
                  <a:pt x="0" y="5"/>
                </a:lnTo>
                <a:lnTo>
                  <a:pt x="5" y="5"/>
                </a:lnTo>
                <a:lnTo>
                  <a:pt x="5" y="0"/>
                </a:lnTo>
                <a:lnTo>
                  <a:pt x="5"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39" name="Freeform 65">
            <a:extLst>
              <a:ext uri="{FF2B5EF4-FFF2-40B4-BE49-F238E27FC236}">
                <a16:creationId xmlns:a16="http://schemas.microsoft.com/office/drawing/2014/main" id="{06F043A9-EAFA-462B-AB80-C98F62C03E12}"/>
              </a:ext>
            </a:extLst>
          </p:cNvPr>
          <p:cNvSpPr>
            <a:spLocks/>
          </p:cNvSpPr>
          <p:nvPr userDrawn="1"/>
        </p:nvSpPr>
        <p:spPr bwMode="auto">
          <a:xfrm>
            <a:off x="4417220" y="2390775"/>
            <a:ext cx="10716" cy="6350"/>
          </a:xfrm>
          <a:custGeom>
            <a:avLst/>
            <a:gdLst>
              <a:gd name="T0" fmla="*/ 0 w 2"/>
              <a:gd name="T1" fmla="*/ 0 h 1"/>
              <a:gd name="T2" fmla="*/ 1 w 2"/>
              <a:gd name="T3" fmla="*/ 0 h 1"/>
              <a:gd name="T4" fmla="*/ 1 w 2"/>
              <a:gd name="T5" fmla="*/ 0 h 1"/>
              <a:gd name="T6" fmla="*/ 1 w 2"/>
              <a:gd name="T7" fmla="*/ 0 h 1"/>
              <a:gd name="T8" fmla="*/ 1 w 2"/>
              <a:gd name="T9" fmla="*/ 0 h 1"/>
              <a:gd name="T10" fmla="*/ 2 w 2"/>
              <a:gd name="T11" fmla="*/ 0 h 1"/>
              <a:gd name="T12" fmla="*/ 2 w 2"/>
              <a:gd name="T13" fmla="*/ 0 h 1"/>
              <a:gd name="T14" fmla="*/ 2 w 2"/>
              <a:gd name="T15" fmla="*/ 0 h 1"/>
              <a:gd name="T16" fmla="*/ 2 w 2"/>
              <a:gd name="T17" fmla="*/ 0 h 1"/>
              <a:gd name="T18" fmla="*/ 2 w 2"/>
              <a:gd name="T19" fmla="*/ 0 h 1"/>
              <a:gd name="T20" fmla="*/ 2 w 2"/>
              <a:gd name="T21" fmla="*/ 0 h 1"/>
              <a:gd name="T22" fmla="*/ 2 w 2"/>
              <a:gd name="T23" fmla="*/ 0 h 1"/>
              <a:gd name="T24" fmla="*/ 2 w 2"/>
              <a:gd name="T25" fmla="*/ 0 h 1"/>
              <a:gd name="T26" fmla="*/ 2 w 2"/>
              <a:gd name="T27" fmla="*/ 0 h 1"/>
              <a:gd name="T28" fmla="*/ 1 w 2"/>
              <a:gd name="T29" fmla="*/ 0 h 1"/>
              <a:gd name="T30" fmla="*/ 1 w 2"/>
              <a:gd name="T31" fmla="*/ 0 h 1"/>
              <a:gd name="T32" fmla="*/ 1 w 2"/>
              <a:gd name="T33" fmla="*/ 0 h 1"/>
              <a:gd name="T34" fmla="*/ 1 w 2"/>
              <a:gd name="T35" fmla="*/ 0 h 1"/>
              <a:gd name="T36" fmla="*/ 1 w 2"/>
              <a:gd name="T37" fmla="*/ 1 h 1"/>
              <a:gd name="T38" fmla="*/ 1 w 2"/>
              <a:gd name="T39" fmla="*/ 0 h 1"/>
              <a:gd name="T40" fmla="*/ 1 w 2"/>
              <a:gd name="T41" fmla="*/ 0 h 1"/>
              <a:gd name="T42" fmla="*/ 1 w 2"/>
              <a:gd name="T43" fmla="*/ 0 h 1"/>
              <a:gd name="T44" fmla="*/ 0 w 2"/>
              <a:gd name="T4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1">
                <a:moveTo>
                  <a:pt x="0" y="0"/>
                </a:moveTo>
                <a:cubicBezTo>
                  <a:pt x="0"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0"/>
                  <a:pt x="1" y="0"/>
                  <a:pt x="1" y="0"/>
                </a:cubicBezTo>
                <a:cubicBezTo>
                  <a:pt x="1" y="0"/>
                  <a:pt x="1" y="0"/>
                  <a:pt x="1" y="0"/>
                </a:cubicBezTo>
                <a:cubicBezTo>
                  <a:pt x="1" y="0"/>
                  <a:pt x="1" y="0"/>
                  <a:pt x="1" y="0"/>
                </a:cubicBez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0" name="Freeform 66">
            <a:extLst>
              <a:ext uri="{FF2B5EF4-FFF2-40B4-BE49-F238E27FC236}">
                <a16:creationId xmlns:a16="http://schemas.microsoft.com/office/drawing/2014/main" id="{B04085B4-2DD4-4B2A-AEC7-99860C2E452E}"/>
              </a:ext>
            </a:extLst>
          </p:cNvPr>
          <p:cNvSpPr>
            <a:spLocks/>
          </p:cNvSpPr>
          <p:nvPr userDrawn="1"/>
        </p:nvSpPr>
        <p:spPr bwMode="auto">
          <a:xfrm>
            <a:off x="4437460" y="2425700"/>
            <a:ext cx="4763" cy="0"/>
          </a:xfrm>
          <a:custGeom>
            <a:avLst/>
            <a:gdLst>
              <a:gd name="T0" fmla="*/ 0 w 4"/>
              <a:gd name="T1" fmla="*/ 0 w 4"/>
              <a:gd name="T2" fmla="*/ 0 w 4"/>
              <a:gd name="T3" fmla="*/ 0 w 4"/>
              <a:gd name="T4" fmla="*/ 4 w 4"/>
              <a:gd name="T5" fmla="*/ 4 w 4"/>
              <a:gd name="T6" fmla="*/ 4 w 4"/>
              <a:gd name="T7" fmla="*/ 4 w 4"/>
              <a:gd name="T8" fmla="*/ 4 w 4"/>
              <a:gd name="T9" fmla="*/ 4 w 4"/>
              <a:gd name="T10" fmla="*/ 0 w 4"/>
              <a:gd name="T11" fmla="*/ 0 w 4"/>
              <a:gd name="T1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4">
                <a:moveTo>
                  <a:pt x="0" y="0"/>
                </a:moveTo>
                <a:lnTo>
                  <a:pt x="0" y="0"/>
                </a:lnTo>
                <a:lnTo>
                  <a:pt x="0" y="0"/>
                </a:lnTo>
                <a:lnTo>
                  <a:pt x="0" y="0"/>
                </a:lnTo>
                <a:lnTo>
                  <a:pt x="4" y="0"/>
                </a:lnTo>
                <a:lnTo>
                  <a:pt x="4" y="0"/>
                </a:lnTo>
                <a:lnTo>
                  <a:pt x="4" y="0"/>
                </a:lnTo>
                <a:lnTo>
                  <a:pt x="4" y="0"/>
                </a:lnTo>
                <a:lnTo>
                  <a:pt x="4" y="0"/>
                </a:lnTo>
                <a:lnTo>
                  <a:pt x="4" y="0"/>
                </a:lnTo>
                <a:lnTo>
                  <a:pt x="0"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1" name="Freeform 67">
            <a:extLst>
              <a:ext uri="{FF2B5EF4-FFF2-40B4-BE49-F238E27FC236}">
                <a16:creationId xmlns:a16="http://schemas.microsoft.com/office/drawing/2014/main" id="{719EDC57-7C6B-4051-BAA8-4F4666FD7191}"/>
              </a:ext>
            </a:extLst>
          </p:cNvPr>
          <p:cNvSpPr>
            <a:spLocks/>
          </p:cNvSpPr>
          <p:nvPr userDrawn="1"/>
        </p:nvSpPr>
        <p:spPr bwMode="auto">
          <a:xfrm>
            <a:off x="4421983" y="2460625"/>
            <a:ext cx="51197" cy="69850"/>
          </a:xfrm>
          <a:custGeom>
            <a:avLst/>
            <a:gdLst>
              <a:gd name="T0" fmla="*/ 2 w 10"/>
              <a:gd name="T1" fmla="*/ 7 h 10"/>
              <a:gd name="T2" fmla="*/ 2 w 10"/>
              <a:gd name="T3" fmla="*/ 6 h 10"/>
              <a:gd name="T4" fmla="*/ 1 w 10"/>
              <a:gd name="T5" fmla="*/ 5 h 10"/>
              <a:gd name="T6" fmla="*/ 1 w 10"/>
              <a:gd name="T7" fmla="*/ 4 h 10"/>
              <a:gd name="T8" fmla="*/ 1 w 10"/>
              <a:gd name="T9" fmla="*/ 4 h 10"/>
              <a:gd name="T10" fmla="*/ 0 w 10"/>
              <a:gd name="T11" fmla="*/ 4 h 10"/>
              <a:gd name="T12" fmla="*/ 2 w 10"/>
              <a:gd name="T13" fmla="*/ 3 h 10"/>
              <a:gd name="T14" fmla="*/ 2 w 10"/>
              <a:gd name="T15" fmla="*/ 4 h 10"/>
              <a:gd name="T16" fmla="*/ 2 w 10"/>
              <a:gd name="T17" fmla="*/ 3 h 10"/>
              <a:gd name="T18" fmla="*/ 3 w 10"/>
              <a:gd name="T19" fmla="*/ 3 h 10"/>
              <a:gd name="T20" fmla="*/ 3 w 10"/>
              <a:gd name="T21" fmla="*/ 2 h 10"/>
              <a:gd name="T22" fmla="*/ 3 w 10"/>
              <a:gd name="T23" fmla="*/ 1 h 10"/>
              <a:gd name="T24" fmla="*/ 3 w 10"/>
              <a:gd name="T25" fmla="*/ 1 h 10"/>
              <a:gd name="T26" fmla="*/ 3 w 10"/>
              <a:gd name="T27" fmla="*/ 1 h 10"/>
              <a:gd name="T28" fmla="*/ 4 w 10"/>
              <a:gd name="T29" fmla="*/ 1 h 10"/>
              <a:gd name="T30" fmla="*/ 5 w 10"/>
              <a:gd name="T31" fmla="*/ 1 h 10"/>
              <a:gd name="T32" fmla="*/ 5 w 10"/>
              <a:gd name="T33" fmla="*/ 2 h 10"/>
              <a:gd name="T34" fmla="*/ 5 w 10"/>
              <a:gd name="T35" fmla="*/ 2 h 10"/>
              <a:gd name="T36" fmla="*/ 5 w 10"/>
              <a:gd name="T37" fmla="*/ 3 h 10"/>
              <a:gd name="T38" fmla="*/ 4 w 10"/>
              <a:gd name="T39" fmla="*/ 3 h 10"/>
              <a:gd name="T40" fmla="*/ 5 w 10"/>
              <a:gd name="T41" fmla="*/ 3 h 10"/>
              <a:gd name="T42" fmla="*/ 5 w 10"/>
              <a:gd name="T43" fmla="*/ 4 h 10"/>
              <a:gd name="T44" fmla="*/ 6 w 10"/>
              <a:gd name="T45" fmla="*/ 3 h 10"/>
              <a:gd name="T46" fmla="*/ 6 w 10"/>
              <a:gd name="T47" fmla="*/ 2 h 10"/>
              <a:gd name="T48" fmla="*/ 6 w 10"/>
              <a:gd name="T49" fmla="*/ 1 h 10"/>
              <a:gd name="T50" fmla="*/ 7 w 10"/>
              <a:gd name="T51" fmla="*/ 3 h 10"/>
              <a:gd name="T52" fmla="*/ 6 w 10"/>
              <a:gd name="T53" fmla="*/ 4 h 10"/>
              <a:gd name="T54" fmla="*/ 7 w 10"/>
              <a:gd name="T55" fmla="*/ 3 h 10"/>
              <a:gd name="T56" fmla="*/ 6 w 10"/>
              <a:gd name="T57" fmla="*/ 1 h 10"/>
              <a:gd name="T58" fmla="*/ 6 w 10"/>
              <a:gd name="T59" fmla="*/ 1 h 10"/>
              <a:gd name="T60" fmla="*/ 7 w 10"/>
              <a:gd name="T61" fmla="*/ 0 h 10"/>
              <a:gd name="T62" fmla="*/ 9 w 10"/>
              <a:gd name="T63" fmla="*/ 0 h 10"/>
              <a:gd name="T64" fmla="*/ 9 w 10"/>
              <a:gd name="T65" fmla="*/ 1 h 10"/>
              <a:gd name="T66" fmla="*/ 10 w 10"/>
              <a:gd name="T67" fmla="*/ 3 h 10"/>
              <a:gd name="T68" fmla="*/ 10 w 10"/>
              <a:gd name="T69" fmla="*/ 4 h 10"/>
              <a:gd name="T70" fmla="*/ 9 w 10"/>
              <a:gd name="T71" fmla="*/ 4 h 10"/>
              <a:gd name="T72" fmla="*/ 9 w 10"/>
              <a:gd name="T73" fmla="*/ 4 h 10"/>
              <a:gd name="T74" fmla="*/ 8 w 10"/>
              <a:gd name="T75" fmla="*/ 5 h 10"/>
              <a:gd name="T76" fmla="*/ 8 w 10"/>
              <a:gd name="T77" fmla="*/ 6 h 10"/>
              <a:gd name="T78" fmla="*/ 9 w 10"/>
              <a:gd name="T79" fmla="*/ 7 h 10"/>
              <a:gd name="T80" fmla="*/ 8 w 10"/>
              <a:gd name="T81" fmla="*/ 8 h 10"/>
              <a:gd name="T82" fmla="*/ 7 w 10"/>
              <a:gd name="T83" fmla="*/ 9 h 10"/>
              <a:gd name="T84" fmla="*/ 7 w 10"/>
              <a:gd name="T85" fmla="*/ 9 h 10"/>
              <a:gd name="T86" fmla="*/ 8 w 10"/>
              <a:gd name="T87" fmla="*/ 9 h 10"/>
              <a:gd name="T88" fmla="*/ 8 w 10"/>
              <a:gd name="T89" fmla="*/ 10 h 10"/>
              <a:gd name="T90" fmla="*/ 7 w 10"/>
              <a:gd name="T91" fmla="*/ 10 h 10"/>
              <a:gd name="T92" fmla="*/ 6 w 10"/>
              <a:gd name="T93" fmla="*/ 10 h 10"/>
              <a:gd name="T94" fmla="*/ 6 w 10"/>
              <a:gd name="T95" fmla="*/ 10 h 10"/>
              <a:gd name="T96" fmla="*/ 5 w 10"/>
              <a:gd name="T97" fmla="*/ 10 h 10"/>
              <a:gd name="T98" fmla="*/ 5 w 10"/>
              <a:gd name="T99" fmla="*/ 9 h 10"/>
              <a:gd name="T100" fmla="*/ 5 w 10"/>
              <a:gd name="T101" fmla="*/ 9 h 10"/>
              <a:gd name="T102" fmla="*/ 5 w 10"/>
              <a:gd name="T103" fmla="*/ 8 h 10"/>
              <a:gd name="T104" fmla="*/ 5 w 10"/>
              <a:gd name="T105" fmla="*/ 8 h 10"/>
              <a:gd name="T106" fmla="*/ 3 w 10"/>
              <a:gd name="T107" fmla="*/ 8 h 10"/>
              <a:gd name="T108" fmla="*/ 3 w 10"/>
              <a:gd name="T109" fmla="*/ 8 h 10"/>
              <a:gd name="T110" fmla="*/ 3 w 10"/>
              <a:gd name="T111" fmla="*/ 8 h 10"/>
              <a:gd name="T112" fmla="*/ 2 w 10"/>
              <a:gd name="T11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0">
                <a:moveTo>
                  <a:pt x="2" y="7"/>
                </a:move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1" y="6"/>
                  <a:pt x="1" y="6"/>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3"/>
                  <a:pt x="0" y="3"/>
                  <a:pt x="0" y="3"/>
                </a:cubicBezTo>
                <a:cubicBezTo>
                  <a:pt x="1" y="3"/>
                  <a:pt x="1" y="3"/>
                  <a:pt x="1" y="3"/>
                </a:cubicBezTo>
                <a:cubicBezTo>
                  <a:pt x="1" y="4"/>
                  <a:pt x="1" y="4"/>
                  <a:pt x="1" y="4"/>
                </a:cubicBezTo>
                <a:cubicBezTo>
                  <a:pt x="1" y="4"/>
                  <a:pt x="1" y="4"/>
                  <a:pt x="1" y="4"/>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4"/>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3"/>
                  <a:pt x="3" y="2"/>
                </a:cubicBezTo>
                <a:cubicBezTo>
                  <a:pt x="3" y="2"/>
                  <a:pt x="3" y="2"/>
                  <a:pt x="3" y="2"/>
                </a:cubicBezTo>
                <a:cubicBezTo>
                  <a:pt x="3" y="2"/>
                  <a:pt x="3" y="2"/>
                  <a:pt x="3" y="2"/>
                </a:cubicBezTo>
                <a:cubicBezTo>
                  <a:pt x="3" y="2"/>
                  <a:pt x="4" y="2"/>
                  <a:pt x="4" y="2"/>
                </a:cubicBezTo>
                <a:cubicBezTo>
                  <a:pt x="4" y="2"/>
                  <a:pt x="4" y="2"/>
                  <a:pt x="4" y="2"/>
                </a:cubicBezTo>
                <a:cubicBezTo>
                  <a:pt x="4" y="2"/>
                  <a:pt x="4" y="2"/>
                  <a:pt x="4" y="2"/>
                </a:cubicBezTo>
                <a:cubicBezTo>
                  <a:pt x="4" y="2"/>
                  <a:pt x="4" y="2"/>
                  <a:pt x="4"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7" y="4"/>
                  <a:pt x="7" y="4"/>
                  <a:pt x="7" y="4"/>
                </a:cubicBezTo>
                <a:cubicBezTo>
                  <a:pt x="7" y="4"/>
                  <a:pt x="7" y="4"/>
                  <a:pt x="7" y="4"/>
                </a:cubicBezTo>
                <a:cubicBezTo>
                  <a:pt x="7" y="4"/>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7" y="0"/>
                  <a:pt x="7" y="0"/>
                </a:cubicBezTo>
                <a:cubicBezTo>
                  <a:pt x="7" y="0"/>
                  <a:pt x="7" y="0"/>
                  <a:pt x="7" y="0"/>
                </a:cubicBezTo>
                <a:cubicBezTo>
                  <a:pt x="7" y="0"/>
                  <a:pt x="7" y="0"/>
                  <a:pt x="7" y="0"/>
                </a:cubicBezTo>
                <a:cubicBezTo>
                  <a:pt x="8" y="0"/>
                  <a:pt x="8" y="0"/>
                  <a:pt x="8" y="0"/>
                </a:cubicBezTo>
                <a:cubicBezTo>
                  <a:pt x="8" y="0"/>
                  <a:pt x="8" y="0"/>
                  <a:pt x="8" y="0"/>
                </a:cubicBezTo>
                <a:cubicBezTo>
                  <a:pt x="8" y="0"/>
                  <a:pt x="8" y="0"/>
                  <a:pt x="8"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10" y="0"/>
                  <a:pt x="10" y="0"/>
                  <a:pt x="10" y="0"/>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5"/>
                  <a:pt x="10" y="5"/>
                  <a:pt x="10" y="5"/>
                </a:cubicBezTo>
                <a:cubicBezTo>
                  <a:pt x="10" y="5"/>
                  <a:pt x="10" y="5"/>
                  <a:pt x="10" y="5"/>
                </a:cubicBezTo>
                <a:cubicBezTo>
                  <a:pt x="10" y="5"/>
                  <a:pt x="9" y="5"/>
                  <a:pt x="9" y="5"/>
                </a:cubicBezTo>
                <a:cubicBezTo>
                  <a:pt x="9" y="5"/>
                  <a:pt x="9" y="4"/>
                  <a:pt x="9" y="4"/>
                </a:cubicBezTo>
                <a:cubicBezTo>
                  <a:pt x="9" y="4"/>
                  <a:pt x="9" y="4"/>
                  <a:pt x="9" y="4"/>
                </a:cubicBezTo>
                <a:cubicBezTo>
                  <a:pt x="9" y="4"/>
                  <a:pt x="9" y="4"/>
                  <a:pt x="9" y="4"/>
                </a:cubicBezTo>
                <a:cubicBezTo>
                  <a:pt x="9" y="4"/>
                  <a:pt x="9" y="4"/>
                  <a:pt x="9" y="4"/>
                </a:cubicBezTo>
                <a:cubicBezTo>
                  <a:pt x="9" y="4"/>
                  <a:pt x="10"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10"/>
                  <a:pt x="5" y="10"/>
                  <a:pt x="5" y="10"/>
                </a:cubicBezTo>
                <a:cubicBezTo>
                  <a:pt x="5" y="10"/>
                  <a:pt x="5" y="10"/>
                  <a:pt x="5" y="10"/>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8"/>
                  <a:pt x="5" y="8"/>
                </a:cubicBezTo>
                <a:cubicBezTo>
                  <a:pt x="4" y="9"/>
                  <a:pt x="4" y="9"/>
                  <a:pt x="4" y="9"/>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2" name="Freeform 68">
            <a:extLst>
              <a:ext uri="{FF2B5EF4-FFF2-40B4-BE49-F238E27FC236}">
                <a16:creationId xmlns:a16="http://schemas.microsoft.com/office/drawing/2014/main" id="{9D6A7FED-98E4-4017-A175-183ECA85C112}"/>
              </a:ext>
            </a:extLst>
          </p:cNvPr>
          <p:cNvSpPr>
            <a:spLocks/>
          </p:cNvSpPr>
          <p:nvPr userDrawn="1"/>
        </p:nvSpPr>
        <p:spPr bwMode="auto">
          <a:xfrm>
            <a:off x="4457701" y="2524125"/>
            <a:ext cx="15479" cy="14288"/>
          </a:xfrm>
          <a:custGeom>
            <a:avLst/>
            <a:gdLst>
              <a:gd name="T0" fmla="*/ 0 w 3"/>
              <a:gd name="T1" fmla="*/ 2 h 2"/>
              <a:gd name="T2" fmla="*/ 0 w 3"/>
              <a:gd name="T3" fmla="*/ 2 h 2"/>
              <a:gd name="T4" fmla="*/ 1 w 3"/>
              <a:gd name="T5" fmla="*/ 2 h 2"/>
              <a:gd name="T6" fmla="*/ 0 w 3"/>
              <a:gd name="T7" fmla="*/ 1 h 2"/>
              <a:gd name="T8" fmla="*/ 1 w 3"/>
              <a:gd name="T9" fmla="*/ 1 h 2"/>
              <a:gd name="T10" fmla="*/ 1 w 3"/>
              <a:gd name="T11" fmla="*/ 1 h 2"/>
              <a:gd name="T12" fmla="*/ 1 w 3"/>
              <a:gd name="T13" fmla="*/ 1 h 2"/>
              <a:gd name="T14" fmla="*/ 1 w 3"/>
              <a:gd name="T15" fmla="*/ 1 h 2"/>
              <a:gd name="T16" fmla="*/ 1 w 3"/>
              <a:gd name="T17" fmla="*/ 1 h 2"/>
              <a:gd name="T18" fmla="*/ 1 w 3"/>
              <a:gd name="T19" fmla="*/ 1 h 2"/>
              <a:gd name="T20" fmla="*/ 1 w 3"/>
              <a:gd name="T21" fmla="*/ 1 h 2"/>
              <a:gd name="T22" fmla="*/ 1 w 3"/>
              <a:gd name="T23" fmla="*/ 1 h 2"/>
              <a:gd name="T24" fmla="*/ 1 w 3"/>
              <a:gd name="T25" fmla="*/ 1 h 2"/>
              <a:gd name="T26" fmla="*/ 1 w 3"/>
              <a:gd name="T27" fmla="*/ 0 h 2"/>
              <a:gd name="T28" fmla="*/ 1 w 3"/>
              <a:gd name="T29" fmla="*/ 1 h 2"/>
              <a:gd name="T30" fmla="*/ 2 w 3"/>
              <a:gd name="T31" fmla="*/ 1 h 2"/>
              <a:gd name="T32" fmla="*/ 2 w 3"/>
              <a:gd name="T33" fmla="*/ 1 h 2"/>
              <a:gd name="T34" fmla="*/ 2 w 3"/>
              <a:gd name="T35" fmla="*/ 1 h 2"/>
              <a:gd name="T36" fmla="*/ 2 w 3"/>
              <a:gd name="T37" fmla="*/ 1 h 2"/>
              <a:gd name="T38" fmla="*/ 3 w 3"/>
              <a:gd name="T39" fmla="*/ 1 h 2"/>
              <a:gd name="T40" fmla="*/ 3 w 3"/>
              <a:gd name="T41" fmla="*/ 1 h 2"/>
              <a:gd name="T42" fmla="*/ 3 w 3"/>
              <a:gd name="T43" fmla="*/ 1 h 2"/>
              <a:gd name="T44" fmla="*/ 3 w 3"/>
              <a:gd name="T45" fmla="*/ 1 h 2"/>
              <a:gd name="T46" fmla="*/ 3 w 3"/>
              <a:gd name="T47" fmla="*/ 1 h 2"/>
              <a:gd name="T48" fmla="*/ 3 w 3"/>
              <a:gd name="T49" fmla="*/ 1 h 2"/>
              <a:gd name="T50" fmla="*/ 2 w 3"/>
              <a:gd name="T51" fmla="*/ 1 h 2"/>
              <a:gd name="T52" fmla="*/ 2 w 3"/>
              <a:gd name="T53" fmla="*/ 1 h 2"/>
              <a:gd name="T54" fmla="*/ 2 w 3"/>
              <a:gd name="T55" fmla="*/ 1 h 2"/>
              <a:gd name="T56" fmla="*/ 2 w 3"/>
              <a:gd name="T57" fmla="*/ 1 h 2"/>
              <a:gd name="T58" fmla="*/ 1 w 3"/>
              <a:gd name="T59" fmla="*/ 1 h 2"/>
              <a:gd name="T60" fmla="*/ 1 w 3"/>
              <a:gd name="T61" fmla="*/ 2 h 2"/>
              <a:gd name="T62" fmla="*/ 1 w 3"/>
              <a:gd name="T63" fmla="*/ 2 h 2"/>
              <a:gd name="T64" fmla="*/ 1 w 3"/>
              <a:gd name="T65" fmla="*/ 2 h 2"/>
              <a:gd name="T66" fmla="*/ 1 w 3"/>
              <a:gd name="T67" fmla="*/ 2 h 2"/>
              <a:gd name="T68" fmla="*/ 1 w 3"/>
              <a:gd name="T69" fmla="*/ 2 h 2"/>
              <a:gd name="T70" fmla="*/ 1 w 3"/>
              <a:gd name="T71" fmla="*/ 2 h 2"/>
              <a:gd name="T72" fmla="*/ 1 w 3"/>
              <a:gd name="T73" fmla="*/ 2 h 2"/>
              <a:gd name="T74" fmla="*/ 1 w 3"/>
              <a:gd name="T75" fmla="*/ 2 h 2"/>
              <a:gd name="T76" fmla="*/ 1 w 3"/>
              <a:gd name="T77" fmla="*/ 2 h 2"/>
              <a:gd name="T78" fmla="*/ 0 w 3"/>
              <a:gd name="T7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 h="2">
                <a:moveTo>
                  <a:pt x="0" y="2"/>
                </a:moveTo>
                <a:cubicBezTo>
                  <a:pt x="0" y="2"/>
                  <a:pt x="0" y="2"/>
                  <a:pt x="0" y="2"/>
                </a:cubicBezTo>
                <a:cubicBezTo>
                  <a:pt x="0" y="2"/>
                  <a:pt x="1" y="2"/>
                  <a:pt x="1" y="2"/>
                </a:cubicBezTo>
                <a:cubicBezTo>
                  <a:pt x="1" y="2"/>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2"/>
                  <a:pt x="2" y="1"/>
                  <a:pt x="2" y="1"/>
                </a:cubicBezTo>
                <a:cubicBezTo>
                  <a:pt x="2" y="1"/>
                  <a:pt x="2" y="1"/>
                  <a:pt x="2" y="1"/>
                </a:cubicBezTo>
                <a:cubicBezTo>
                  <a:pt x="2" y="1"/>
                  <a:pt x="2" y="1"/>
                  <a:pt x="2" y="1"/>
                </a:cubicBezTo>
                <a:cubicBezTo>
                  <a:pt x="2" y="1"/>
                  <a:pt x="2" y="1"/>
                  <a:pt x="2" y="1"/>
                </a:cubicBezTo>
                <a:cubicBezTo>
                  <a:pt x="2"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3" name="Freeform 69">
            <a:extLst>
              <a:ext uri="{FF2B5EF4-FFF2-40B4-BE49-F238E27FC236}">
                <a16:creationId xmlns:a16="http://schemas.microsoft.com/office/drawing/2014/main" id="{51BD78D0-1125-4817-B95C-36F6FDF9A19D}"/>
              </a:ext>
            </a:extLst>
          </p:cNvPr>
          <p:cNvSpPr>
            <a:spLocks/>
          </p:cNvSpPr>
          <p:nvPr userDrawn="1"/>
        </p:nvSpPr>
        <p:spPr bwMode="auto">
          <a:xfrm>
            <a:off x="4448176" y="2530476"/>
            <a:ext cx="14288" cy="28575"/>
          </a:xfrm>
          <a:custGeom>
            <a:avLst/>
            <a:gdLst>
              <a:gd name="T0" fmla="*/ 0 w 3"/>
              <a:gd name="T1" fmla="*/ 1 h 4"/>
              <a:gd name="T2" fmla="*/ 0 w 3"/>
              <a:gd name="T3" fmla="*/ 1 h 4"/>
              <a:gd name="T4" fmla="*/ 0 w 3"/>
              <a:gd name="T5" fmla="*/ 1 h 4"/>
              <a:gd name="T6" fmla="*/ 0 w 3"/>
              <a:gd name="T7" fmla="*/ 1 h 4"/>
              <a:gd name="T8" fmla="*/ 0 w 3"/>
              <a:gd name="T9" fmla="*/ 1 h 4"/>
              <a:gd name="T10" fmla="*/ 0 w 3"/>
              <a:gd name="T11" fmla="*/ 1 h 4"/>
              <a:gd name="T12" fmla="*/ 1 w 3"/>
              <a:gd name="T13" fmla="*/ 1 h 4"/>
              <a:gd name="T14" fmla="*/ 1 w 3"/>
              <a:gd name="T15" fmla="*/ 1 h 4"/>
              <a:gd name="T16" fmla="*/ 1 w 3"/>
              <a:gd name="T17" fmla="*/ 0 h 4"/>
              <a:gd name="T18" fmla="*/ 1 w 3"/>
              <a:gd name="T19" fmla="*/ 0 h 4"/>
              <a:gd name="T20" fmla="*/ 1 w 3"/>
              <a:gd name="T21" fmla="*/ 1 h 4"/>
              <a:gd name="T22" fmla="*/ 1 w 3"/>
              <a:gd name="T23" fmla="*/ 1 h 4"/>
              <a:gd name="T24" fmla="*/ 1 w 3"/>
              <a:gd name="T25" fmla="*/ 1 h 4"/>
              <a:gd name="T26" fmla="*/ 1 w 3"/>
              <a:gd name="T27" fmla="*/ 1 h 4"/>
              <a:gd name="T28" fmla="*/ 1 w 3"/>
              <a:gd name="T29" fmla="*/ 1 h 4"/>
              <a:gd name="T30" fmla="*/ 2 w 3"/>
              <a:gd name="T31" fmla="*/ 1 h 4"/>
              <a:gd name="T32" fmla="*/ 2 w 3"/>
              <a:gd name="T33" fmla="*/ 1 h 4"/>
              <a:gd name="T34" fmla="*/ 2 w 3"/>
              <a:gd name="T35" fmla="*/ 1 h 4"/>
              <a:gd name="T36" fmla="*/ 2 w 3"/>
              <a:gd name="T37" fmla="*/ 1 h 4"/>
              <a:gd name="T38" fmla="*/ 2 w 3"/>
              <a:gd name="T39" fmla="*/ 1 h 4"/>
              <a:gd name="T40" fmla="*/ 2 w 3"/>
              <a:gd name="T41" fmla="*/ 1 h 4"/>
              <a:gd name="T42" fmla="*/ 3 w 3"/>
              <a:gd name="T43" fmla="*/ 1 h 4"/>
              <a:gd name="T44" fmla="*/ 3 w 3"/>
              <a:gd name="T45" fmla="*/ 1 h 4"/>
              <a:gd name="T46" fmla="*/ 3 w 3"/>
              <a:gd name="T47" fmla="*/ 2 h 4"/>
              <a:gd name="T48" fmla="*/ 3 w 3"/>
              <a:gd name="T49" fmla="*/ 2 h 4"/>
              <a:gd name="T50" fmla="*/ 2 w 3"/>
              <a:gd name="T51" fmla="*/ 2 h 4"/>
              <a:gd name="T52" fmla="*/ 2 w 3"/>
              <a:gd name="T53" fmla="*/ 2 h 4"/>
              <a:gd name="T54" fmla="*/ 2 w 3"/>
              <a:gd name="T55" fmla="*/ 2 h 4"/>
              <a:gd name="T56" fmla="*/ 2 w 3"/>
              <a:gd name="T57" fmla="*/ 2 h 4"/>
              <a:gd name="T58" fmla="*/ 2 w 3"/>
              <a:gd name="T59" fmla="*/ 2 h 4"/>
              <a:gd name="T60" fmla="*/ 2 w 3"/>
              <a:gd name="T61" fmla="*/ 2 h 4"/>
              <a:gd name="T62" fmla="*/ 2 w 3"/>
              <a:gd name="T63" fmla="*/ 3 h 4"/>
              <a:gd name="T64" fmla="*/ 2 w 3"/>
              <a:gd name="T65" fmla="*/ 3 h 4"/>
              <a:gd name="T66" fmla="*/ 2 w 3"/>
              <a:gd name="T67" fmla="*/ 3 h 4"/>
              <a:gd name="T68" fmla="*/ 2 w 3"/>
              <a:gd name="T69" fmla="*/ 3 h 4"/>
              <a:gd name="T70" fmla="*/ 2 w 3"/>
              <a:gd name="T71" fmla="*/ 4 h 4"/>
              <a:gd name="T72" fmla="*/ 2 w 3"/>
              <a:gd name="T73" fmla="*/ 4 h 4"/>
              <a:gd name="T74" fmla="*/ 2 w 3"/>
              <a:gd name="T75" fmla="*/ 4 h 4"/>
              <a:gd name="T76" fmla="*/ 2 w 3"/>
              <a:gd name="T77" fmla="*/ 4 h 4"/>
              <a:gd name="T78" fmla="*/ 1 w 3"/>
              <a:gd name="T79" fmla="*/ 4 h 4"/>
              <a:gd name="T80" fmla="*/ 1 w 3"/>
              <a:gd name="T81" fmla="*/ 4 h 4"/>
              <a:gd name="T82" fmla="*/ 1 w 3"/>
              <a:gd name="T83" fmla="*/ 4 h 4"/>
              <a:gd name="T84" fmla="*/ 1 w 3"/>
              <a:gd name="T85" fmla="*/ 3 h 4"/>
              <a:gd name="T86" fmla="*/ 1 w 3"/>
              <a:gd name="T87" fmla="*/ 3 h 4"/>
              <a:gd name="T88" fmla="*/ 1 w 3"/>
              <a:gd name="T89" fmla="*/ 3 h 4"/>
              <a:gd name="T90" fmla="*/ 1 w 3"/>
              <a:gd name="T91" fmla="*/ 3 h 4"/>
              <a:gd name="T92" fmla="*/ 1 w 3"/>
              <a:gd name="T93" fmla="*/ 3 h 4"/>
              <a:gd name="T94" fmla="*/ 1 w 3"/>
              <a:gd name="T95" fmla="*/ 3 h 4"/>
              <a:gd name="T96" fmla="*/ 1 w 3"/>
              <a:gd name="T97" fmla="*/ 2 h 4"/>
              <a:gd name="T98" fmla="*/ 1 w 3"/>
              <a:gd name="T99" fmla="*/ 2 h 4"/>
              <a:gd name="T100" fmla="*/ 1 w 3"/>
              <a:gd name="T101" fmla="*/ 2 h 4"/>
              <a:gd name="T102" fmla="*/ 1 w 3"/>
              <a:gd name="T103" fmla="*/ 2 h 4"/>
              <a:gd name="T104" fmla="*/ 1 w 3"/>
              <a:gd name="T105" fmla="*/ 2 h 4"/>
              <a:gd name="T106" fmla="*/ 1 w 3"/>
              <a:gd name="T107" fmla="*/ 2 h 4"/>
              <a:gd name="T108" fmla="*/ 1 w 3"/>
              <a:gd name="T109" fmla="*/ 2 h 4"/>
              <a:gd name="T110" fmla="*/ 0 w 3"/>
              <a:gd name="T111" fmla="*/ 2 h 4"/>
              <a:gd name="T112" fmla="*/ 0 w 3"/>
              <a:gd name="T113" fmla="*/ 1 h 4"/>
              <a:gd name="T114" fmla="*/ 0 w 3"/>
              <a:gd name="T11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 h="4">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1"/>
                  <a:pt x="0" y="1"/>
                  <a:pt x="0" y="1"/>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4" name="Freeform 70">
            <a:extLst>
              <a:ext uri="{FF2B5EF4-FFF2-40B4-BE49-F238E27FC236}">
                <a16:creationId xmlns:a16="http://schemas.microsoft.com/office/drawing/2014/main" id="{D49A01C1-6932-45B5-A814-8363FBAC5D2C}"/>
              </a:ext>
            </a:extLst>
          </p:cNvPr>
          <p:cNvSpPr>
            <a:spLocks/>
          </p:cNvSpPr>
          <p:nvPr userDrawn="1"/>
        </p:nvSpPr>
        <p:spPr bwMode="auto">
          <a:xfrm>
            <a:off x="4427935" y="2538413"/>
            <a:ext cx="25004" cy="20638"/>
          </a:xfrm>
          <a:custGeom>
            <a:avLst/>
            <a:gdLst>
              <a:gd name="T0" fmla="*/ 5 w 5"/>
              <a:gd name="T1" fmla="*/ 2 h 3"/>
              <a:gd name="T2" fmla="*/ 5 w 5"/>
              <a:gd name="T3" fmla="*/ 2 h 3"/>
              <a:gd name="T4" fmla="*/ 5 w 5"/>
              <a:gd name="T5" fmla="*/ 2 h 3"/>
              <a:gd name="T6" fmla="*/ 5 w 5"/>
              <a:gd name="T7" fmla="*/ 1 h 3"/>
              <a:gd name="T8" fmla="*/ 5 w 5"/>
              <a:gd name="T9" fmla="*/ 1 h 3"/>
              <a:gd name="T10" fmla="*/ 5 w 5"/>
              <a:gd name="T11" fmla="*/ 1 h 3"/>
              <a:gd name="T12" fmla="*/ 4 w 5"/>
              <a:gd name="T13" fmla="*/ 1 h 3"/>
              <a:gd name="T14" fmla="*/ 4 w 5"/>
              <a:gd name="T15" fmla="*/ 1 h 3"/>
              <a:gd name="T16" fmla="*/ 4 w 5"/>
              <a:gd name="T17" fmla="*/ 0 h 3"/>
              <a:gd name="T18" fmla="*/ 4 w 5"/>
              <a:gd name="T19" fmla="*/ 0 h 3"/>
              <a:gd name="T20" fmla="*/ 4 w 5"/>
              <a:gd name="T21" fmla="*/ 1 h 3"/>
              <a:gd name="T22" fmla="*/ 4 w 5"/>
              <a:gd name="T23" fmla="*/ 1 h 3"/>
              <a:gd name="T24" fmla="*/ 4 w 5"/>
              <a:gd name="T25" fmla="*/ 1 h 3"/>
              <a:gd name="T26" fmla="*/ 4 w 5"/>
              <a:gd name="T27" fmla="*/ 1 h 3"/>
              <a:gd name="T28" fmla="*/ 3 w 5"/>
              <a:gd name="T29" fmla="*/ 1 h 3"/>
              <a:gd name="T30" fmla="*/ 3 w 5"/>
              <a:gd name="T31" fmla="*/ 1 h 3"/>
              <a:gd name="T32" fmla="*/ 2 w 5"/>
              <a:gd name="T33" fmla="*/ 0 h 3"/>
              <a:gd name="T34" fmla="*/ 2 w 5"/>
              <a:gd name="T35" fmla="*/ 0 h 3"/>
              <a:gd name="T36" fmla="*/ 2 w 5"/>
              <a:gd name="T37" fmla="*/ 0 h 3"/>
              <a:gd name="T38" fmla="*/ 1 w 5"/>
              <a:gd name="T39" fmla="*/ 0 h 3"/>
              <a:gd name="T40" fmla="*/ 0 w 5"/>
              <a:gd name="T41" fmla="*/ 0 h 3"/>
              <a:gd name="T42" fmla="*/ 0 w 5"/>
              <a:gd name="T43" fmla="*/ 0 h 3"/>
              <a:gd name="T44" fmla="*/ 1 w 5"/>
              <a:gd name="T45" fmla="*/ 1 h 3"/>
              <a:gd name="T46" fmla="*/ 1 w 5"/>
              <a:gd name="T47" fmla="*/ 1 h 3"/>
              <a:gd name="T48" fmla="*/ 1 w 5"/>
              <a:gd name="T49" fmla="*/ 1 h 3"/>
              <a:gd name="T50" fmla="*/ 1 w 5"/>
              <a:gd name="T51" fmla="*/ 1 h 3"/>
              <a:gd name="T52" fmla="*/ 0 w 5"/>
              <a:gd name="T53" fmla="*/ 1 h 3"/>
              <a:gd name="T54" fmla="*/ 0 w 5"/>
              <a:gd name="T55" fmla="*/ 1 h 3"/>
              <a:gd name="T56" fmla="*/ 1 w 5"/>
              <a:gd name="T57" fmla="*/ 2 h 3"/>
              <a:gd name="T58" fmla="*/ 1 w 5"/>
              <a:gd name="T59" fmla="*/ 2 h 3"/>
              <a:gd name="T60" fmla="*/ 1 w 5"/>
              <a:gd name="T61" fmla="*/ 2 h 3"/>
              <a:gd name="T62" fmla="*/ 2 w 5"/>
              <a:gd name="T63" fmla="*/ 2 h 3"/>
              <a:gd name="T64" fmla="*/ 2 w 5"/>
              <a:gd name="T65" fmla="*/ 2 h 3"/>
              <a:gd name="T66" fmla="*/ 3 w 5"/>
              <a:gd name="T67" fmla="*/ 3 h 3"/>
              <a:gd name="T68" fmla="*/ 3 w 5"/>
              <a:gd name="T69" fmla="*/ 3 h 3"/>
              <a:gd name="T70" fmla="*/ 3 w 5"/>
              <a:gd name="T71" fmla="*/ 3 h 3"/>
              <a:gd name="T72" fmla="*/ 4 w 5"/>
              <a:gd name="T73" fmla="*/ 2 h 3"/>
              <a:gd name="T74" fmla="*/ 4 w 5"/>
              <a:gd name="T75" fmla="*/ 2 h 3"/>
              <a:gd name="T76" fmla="*/ 4 w 5"/>
              <a:gd name="T77" fmla="*/ 2 h 3"/>
              <a:gd name="T78" fmla="*/ 5 w 5"/>
              <a:gd name="T79" fmla="*/ 2 h 3"/>
              <a:gd name="T80" fmla="*/ 5 w 5"/>
              <a:gd name="T8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3">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5" name="Freeform 71">
            <a:extLst>
              <a:ext uri="{FF2B5EF4-FFF2-40B4-BE49-F238E27FC236}">
                <a16:creationId xmlns:a16="http://schemas.microsoft.com/office/drawing/2014/main" id="{0810ACC9-EAAC-4151-852E-42ECDE5E2B83}"/>
              </a:ext>
            </a:extLst>
          </p:cNvPr>
          <p:cNvSpPr>
            <a:spLocks/>
          </p:cNvSpPr>
          <p:nvPr userDrawn="1"/>
        </p:nvSpPr>
        <p:spPr bwMode="auto">
          <a:xfrm>
            <a:off x="4407694" y="2544763"/>
            <a:ext cx="4763" cy="7938"/>
          </a:xfrm>
          <a:custGeom>
            <a:avLst/>
            <a:gdLst>
              <a:gd name="T0" fmla="*/ 1 w 1"/>
              <a:gd name="T1" fmla="*/ 1 h 1"/>
              <a:gd name="T2" fmla="*/ 0 w 1"/>
              <a:gd name="T3" fmla="*/ 1 h 1"/>
              <a:gd name="T4" fmla="*/ 0 w 1"/>
              <a:gd name="T5" fmla="*/ 1 h 1"/>
              <a:gd name="T6" fmla="*/ 0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1 h 1"/>
              <a:gd name="T48" fmla="*/ 1 w 1"/>
              <a:gd name="T49" fmla="*/ 1 h 1"/>
              <a:gd name="T50" fmla="*/ 1 w 1"/>
              <a:gd name="T51" fmla="*/ 1 h 1"/>
              <a:gd name="T52" fmla="*/ 1 w 1"/>
              <a:gd name="T53" fmla="*/ 0 h 1"/>
              <a:gd name="T54" fmla="*/ 1 w 1"/>
              <a:gd name="T55" fmla="*/ 0 h 1"/>
              <a:gd name="T56" fmla="*/ 1 w 1"/>
              <a:gd name="T57" fmla="*/ 0 h 1"/>
              <a:gd name="T58" fmla="*/ 1 w 1"/>
              <a:gd name="T59" fmla="*/ 1 h 1"/>
              <a:gd name="T60" fmla="*/ 1 w 1"/>
              <a:gd name="T61" fmla="*/ 1 h 1"/>
              <a:gd name="T62" fmla="*/ 1 w 1"/>
              <a:gd name="T63" fmla="*/ 1 h 1"/>
              <a:gd name="T64" fmla="*/ 1 w 1"/>
              <a:gd name="T65" fmla="*/ 1 h 1"/>
              <a:gd name="T66" fmla="*/ 1 w 1"/>
              <a:gd name="T67" fmla="*/ 1 h 1"/>
              <a:gd name="T68" fmla="*/ 1 w 1"/>
              <a:gd name="T69" fmla="*/ 1 h 1"/>
              <a:gd name="T70" fmla="*/ 1 w 1"/>
              <a:gd name="T71" fmla="*/ 1 h 1"/>
              <a:gd name="T72" fmla="*/ 1 w 1"/>
              <a:gd name="T73" fmla="*/ 1 h 1"/>
              <a:gd name="T74" fmla="*/ 1 w 1"/>
              <a:gd name="T7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 h="1">
                <a:moveTo>
                  <a:pt x="1"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6" name="Freeform 72">
            <a:extLst>
              <a:ext uri="{FF2B5EF4-FFF2-40B4-BE49-F238E27FC236}">
                <a16:creationId xmlns:a16="http://schemas.microsoft.com/office/drawing/2014/main" id="{E5D3C7B2-01C1-41D2-B08B-0373004E28C1}"/>
              </a:ext>
            </a:extLst>
          </p:cNvPr>
          <p:cNvSpPr>
            <a:spLocks/>
          </p:cNvSpPr>
          <p:nvPr userDrawn="1"/>
        </p:nvSpPr>
        <p:spPr bwMode="auto">
          <a:xfrm>
            <a:off x="4412457" y="2538413"/>
            <a:ext cx="4763" cy="6350"/>
          </a:xfrm>
          <a:custGeom>
            <a:avLst/>
            <a:gdLst>
              <a:gd name="T0" fmla="*/ 4 w 4"/>
              <a:gd name="T1" fmla="*/ 4 h 4"/>
              <a:gd name="T2" fmla="*/ 0 w 4"/>
              <a:gd name="T3" fmla="*/ 4 h 4"/>
              <a:gd name="T4" fmla="*/ 0 w 4"/>
              <a:gd name="T5" fmla="*/ 0 h 4"/>
              <a:gd name="T6" fmla="*/ 0 w 4"/>
              <a:gd name="T7" fmla="*/ 0 h 4"/>
              <a:gd name="T8" fmla="*/ 0 w 4"/>
              <a:gd name="T9" fmla="*/ 0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4 w 4"/>
              <a:gd name="T23" fmla="*/ 0 h 4"/>
              <a:gd name="T24" fmla="*/ 4 w 4"/>
              <a:gd name="T25" fmla="*/ 0 h 4"/>
              <a:gd name="T26" fmla="*/ 4 w 4"/>
              <a:gd name="T27" fmla="*/ 0 h 4"/>
              <a:gd name="T28" fmla="*/ 4 w 4"/>
              <a:gd name="T29" fmla="*/ 4 h 4"/>
              <a:gd name="T30" fmla="*/ 4 w 4"/>
              <a:gd name="T31" fmla="*/ 4 h 4"/>
              <a:gd name="T32" fmla="*/ 4 w 4"/>
              <a:gd name="T33" fmla="*/ 4 h 4"/>
              <a:gd name="T34" fmla="*/ 4 w 4"/>
              <a:gd name="T35" fmla="*/ 4 h 4"/>
              <a:gd name="T36" fmla="*/ 4 w 4"/>
              <a:gd name="T37" fmla="*/ 4 h 4"/>
              <a:gd name="T38" fmla="*/ 4 w 4"/>
              <a:gd name="T39" fmla="*/ 4 h 4"/>
              <a:gd name="T40" fmla="*/ 4 w 4"/>
              <a:gd name="T41" fmla="*/ 4 h 4"/>
              <a:gd name="T42" fmla="*/ 0 w 4"/>
              <a:gd name="T43" fmla="*/ 4 h 4"/>
              <a:gd name="T44" fmla="*/ 4 w 4"/>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4">
                <a:moveTo>
                  <a:pt x="4" y="4"/>
                </a:moveTo>
                <a:lnTo>
                  <a:pt x="0" y="4"/>
                </a:lnTo>
                <a:lnTo>
                  <a:pt x="0" y="0"/>
                </a:lnTo>
                <a:lnTo>
                  <a:pt x="0" y="0"/>
                </a:lnTo>
                <a:lnTo>
                  <a:pt x="0" y="0"/>
                </a:lnTo>
                <a:lnTo>
                  <a:pt x="4" y="0"/>
                </a:lnTo>
                <a:lnTo>
                  <a:pt x="4" y="0"/>
                </a:lnTo>
                <a:lnTo>
                  <a:pt x="4" y="0"/>
                </a:lnTo>
                <a:lnTo>
                  <a:pt x="4" y="0"/>
                </a:lnTo>
                <a:lnTo>
                  <a:pt x="4" y="0"/>
                </a:lnTo>
                <a:lnTo>
                  <a:pt x="4" y="0"/>
                </a:lnTo>
                <a:lnTo>
                  <a:pt x="4" y="0"/>
                </a:lnTo>
                <a:lnTo>
                  <a:pt x="4" y="0"/>
                </a:lnTo>
                <a:lnTo>
                  <a:pt x="4" y="0"/>
                </a:lnTo>
                <a:lnTo>
                  <a:pt x="4" y="4"/>
                </a:lnTo>
                <a:lnTo>
                  <a:pt x="4" y="4"/>
                </a:lnTo>
                <a:lnTo>
                  <a:pt x="4" y="4"/>
                </a:lnTo>
                <a:lnTo>
                  <a:pt x="4" y="4"/>
                </a:lnTo>
                <a:lnTo>
                  <a:pt x="4" y="4"/>
                </a:lnTo>
                <a:lnTo>
                  <a:pt x="4" y="4"/>
                </a:lnTo>
                <a:lnTo>
                  <a:pt x="4" y="4"/>
                </a:lnTo>
                <a:lnTo>
                  <a:pt x="0" y="4"/>
                </a:lnTo>
                <a:lnTo>
                  <a:pt x="4" y="4"/>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7" name="Freeform 73">
            <a:extLst>
              <a:ext uri="{FF2B5EF4-FFF2-40B4-BE49-F238E27FC236}">
                <a16:creationId xmlns:a16="http://schemas.microsoft.com/office/drawing/2014/main" id="{0ADA5B29-D60B-4A5F-9FBB-93AFF35B0633}"/>
              </a:ext>
            </a:extLst>
          </p:cNvPr>
          <p:cNvSpPr>
            <a:spLocks/>
          </p:cNvSpPr>
          <p:nvPr userDrawn="1"/>
        </p:nvSpPr>
        <p:spPr bwMode="auto">
          <a:xfrm>
            <a:off x="4417220" y="2530476"/>
            <a:ext cx="10716" cy="28575"/>
          </a:xfrm>
          <a:custGeom>
            <a:avLst/>
            <a:gdLst>
              <a:gd name="T0" fmla="*/ 0 w 2"/>
              <a:gd name="T1" fmla="*/ 3 h 4"/>
              <a:gd name="T2" fmla="*/ 0 w 2"/>
              <a:gd name="T3" fmla="*/ 3 h 4"/>
              <a:gd name="T4" fmla="*/ 0 w 2"/>
              <a:gd name="T5" fmla="*/ 3 h 4"/>
              <a:gd name="T6" fmla="*/ 0 w 2"/>
              <a:gd name="T7" fmla="*/ 3 h 4"/>
              <a:gd name="T8" fmla="*/ 0 w 2"/>
              <a:gd name="T9" fmla="*/ 3 h 4"/>
              <a:gd name="T10" fmla="*/ 0 w 2"/>
              <a:gd name="T11" fmla="*/ 2 h 4"/>
              <a:gd name="T12" fmla="*/ 0 w 2"/>
              <a:gd name="T13" fmla="*/ 2 h 4"/>
              <a:gd name="T14" fmla="*/ 0 w 2"/>
              <a:gd name="T15" fmla="*/ 2 h 4"/>
              <a:gd name="T16" fmla="*/ 0 w 2"/>
              <a:gd name="T17" fmla="*/ 2 h 4"/>
              <a:gd name="T18" fmla="*/ 0 w 2"/>
              <a:gd name="T19" fmla="*/ 2 h 4"/>
              <a:gd name="T20" fmla="*/ 1 w 2"/>
              <a:gd name="T21" fmla="*/ 2 h 4"/>
              <a:gd name="T22" fmla="*/ 1 w 2"/>
              <a:gd name="T23" fmla="*/ 1 h 4"/>
              <a:gd name="T24" fmla="*/ 1 w 2"/>
              <a:gd name="T25" fmla="*/ 1 h 4"/>
              <a:gd name="T26" fmla="*/ 1 w 2"/>
              <a:gd name="T27" fmla="*/ 1 h 4"/>
              <a:gd name="T28" fmla="*/ 1 w 2"/>
              <a:gd name="T29" fmla="*/ 1 h 4"/>
              <a:gd name="T30" fmla="*/ 1 w 2"/>
              <a:gd name="T31" fmla="*/ 1 h 4"/>
              <a:gd name="T32" fmla="*/ 1 w 2"/>
              <a:gd name="T33" fmla="*/ 1 h 4"/>
              <a:gd name="T34" fmla="*/ 1 w 2"/>
              <a:gd name="T35" fmla="*/ 1 h 4"/>
              <a:gd name="T36" fmla="*/ 1 w 2"/>
              <a:gd name="T37" fmla="*/ 0 h 4"/>
              <a:gd name="T38" fmla="*/ 1 w 2"/>
              <a:gd name="T39" fmla="*/ 0 h 4"/>
              <a:gd name="T40" fmla="*/ 1 w 2"/>
              <a:gd name="T41" fmla="*/ 0 h 4"/>
              <a:gd name="T42" fmla="*/ 1 w 2"/>
              <a:gd name="T43" fmla="*/ 0 h 4"/>
              <a:gd name="T44" fmla="*/ 2 w 2"/>
              <a:gd name="T45" fmla="*/ 0 h 4"/>
              <a:gd name="T46" fmla="*/ 2 w 2"/>
              <a:gd name="T47" fmla="*/ 0 h 4"/>
              <a:gd name="T48" fmla="*/ 2 w 2"/>
              <a:gd name="T49" fmla="*/ 0 h 4"/>
              <a:gd name="T50" fmla="*/ 2 w 2"/>
              <a:gd name="T51" fmla="*/ 0 h 4"/>
              <a:gd name="T52" fmla="*/ 2 w 2"/>
              <a:gd name="T53" fmla="*/ 1 h 4"/>
              <a:gd name="T54" fmla="*/ 2 w 2"/>
              <a:gd name="T55" fmla="*/ 1 h 4"/>
              <a:gd name="T56" fmla="*/ 1 w 2"/>
              <a:gd name="T57" fmla="*/ 1 h 4"/>
              <a:gd name="T58" fmla="*/ 1 w 2"/>
              <a:gd name="T59" fmla="*/ 1 h 4"/>
              <a:gd name="T60" fmla="*/ 1 w 2"/>
              <a:gd name="T61" fmla="*/ 1 h 4"/>
              <a:gd name="T62" fmla="*/ 1 w 2"/>
              <a:gd name="T63" fmla="*/ 1 h 4"/>
              <a:gd name="T64" fmla="*/ 1 w 2"/>
              <a:gd name="T65" fmla="*/ 2 h 4"/>
              <a:gd name="T66" fmla="*/ 1 w 2"/>
              <a:gd name="T67" fmla="*/ 2 h 4"/>
              <a:gd name="T68" fmla="*/ 1 w 2"/>
              <a:gd name="T69" fmla="*/ 2 h 4"/>
              <a:gd name="T70" fmla="*/ 1 w 2"/>
              <a:gd name="T71" fmla="*/ 2 h 4"/>
              <a:gd name="T72" fmla="*/ 1 w 2"/>
              <a:gd name="T73" fmla="*/ 2 h 4"/>
              <a:gd name="T74" fmla="*/ 1 w 2"/>
              <a:gd name="T75" fmla="*/ 2 h 4"/>
              <a:gd name="T76" fmla="*/ 1 w 2"/>
              <a:gd name="T77" fmla="*/ 3 h 4"/>
              <a:gd name="T78" fmla="*/ 1 w 2"/>
              <a:gd name="T79" fmla="*/ 3 h 4"/>
              <a:gd name="T80" fmla="*/ 1 w 2"/>
              <a:gd name="T81" fmla="*/ 3 h 4"/>
              <a:gd name="T82" fmla="*/ 1 w 2"/>
              <a:gd name="T83" fmla="*/ 3 h 4"/>
              <a:gd name="T84" fmla="*/ 1 w 2"/>
              <a:gd name="T85" fmla="*/ 3 h 4"/>
              <a:gd name="T86" fmla="*/ 1 w 2"/>
              <a:gd name="T87" fmla="*/ 4 h 4"/>
              <a:gd name="T88" fmla="*/ 0 w 2"/>
              <a:gd name="T89" fmla="*/ 4 h 4"/>
              <a:gd name="T90" fmla="*/ 0 w 2"/>
              <a:gd name="T91" fmla="*/ 4 h 4"/>
              <a:gd name="T92" fmla="*/ 0 w 2"/>
              <a:gd name="T93" fmla="*/ 4 h 4"/>
              <a:gd name="T94" fmla="*/ 0 w 2"/>
              <a:gd name="T95" fmla="*/ 4 h 4"/>
              <a:gd name="T96" fmla="*/ 0 w 2"/>
              <a:gd name="T97" fmla="*/ 4 h 4"/>
              <a:gd name="T98" fmla="*/ 0 w 2"/>
              <a:gd name="T99" fmla="*/ 3 h 4"/>
              <a:gd name="T100" fmla="*/ 0 w 2"/>
              <a:gd name="T101" fmla="*/ 3 h 4"/>
              <a:gd name="T102" fmla="*/ 0 w 2"/>
              <a:gd name="T103" fmla="*/ 3 h 4"/>
              <a:gd name="T104" fmla="*/ 0 w 2"/>
              <a:gd name="T10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4">
                <a:moveTo>
                  <a:pt x="0" y="3"/>
                </a:moveTo>
                <a:cubicBezTo>
                  <a:pt x="0" y="3"/>
                  <a:pt x="0" y="3"/>
                  <a:pt x="0" y="3"/>
                </a:cubicBezTo>
                <a:cubicBezTo>
                  <a:pt x="0" y="3"/>
                  <a:pt x="0" y="3"/>
                  <a:pt x="0" y="3"/>
                </a:cubicBezTo>
                <a:cubicBezTo>
                  <a:pt x="0"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0" y="3"/>
                  <a:pt x="0" y="3"/>
                  <a:pt x="0" y="3"/>
                </a:cubicBezTo>
                <a:cubicBezTo>
                  <a:pt x="0" y="3"/>
                  <a:pt x="0" y="3"/>
                  <a:pt x="0" y="3"/>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8" name="Rectangle 74">
            <a:extLst>
              <a:ext uri="{FF2B5EF4-FFF2-40B4-BE49-F238E27FC236}">
                <a16:creationId xmlns:a16="http://schemas.microsoft.com/office/drawing/2014/main" id="{0A2C730A-9E0C-4892-A39A-759D4A1E0354}"/>
              </a:ext>
            </a:extLst>
          </p:cNvPr>
          <p:cNvSpPr>
            <a:spLocks noChangeArrowheads="1"/>
          </p:cNvSpPr>
          <p:nvPr userDrawn="1"/>
        </p:nvSpPr>
        <p:spPr bwMode="auto">
          <a:xfrm>
            <a:off x="4417220" y="2544763"/>
            <a:ext cx="1191" cy="1588"/>
          </a:xfrm>
          <a:prstGeom prst="rect">
            <a:avLst/>
          </a:pr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9" name="Freeform 75">
            <a:extLst>
              <a:ext uri="{FF2B5EF4-FFF2-40B4-BE49-F238E27FC236}">
                <a16:creationId xmlns:a16="http://schemas.microsoft.com/office/drawing/2014/main" id="{B1912473-98E3-463C-A04D-FCCD74235F9A}"/>
              </a:ext>
            </a:extLst>
          </p:cNvPr>
          <p:cNvSpPr>
            <a:spLocks/>
          </p:cNvSpPr>
          <p:nvPr userDrawn="1"/>
        </p:nvSpPr>
        <p:spPr bwMode="auto">
          <a:xfrm>
            <a:off x="4407694" y="2538413"/>
            <a:ext cx="4763" cy="6350"/>
          </a:xfrm>
          <a:custGeom>
            <a:avLst/>
            <a:gdLst>
              <a:gd name="T0" fmla="*/ 0 w 4"/>
              <a:gd name="T1" fmla="*/ 4 h 4"/>
              <a:gd name="T2" fmla="*/ 4 w 4"/>
              <a:gd name="T3" fmla="*/ 0 h 4"/>
              <a:gd name="T4" fmla="*/ 4 w 4"/>
              <a:gd name="T5" fmla="*/ 4 h 4"/>
              <a:gd name="T6" fmla="*/ 4 w 4"/>
              <a:gd name="T7" fmla="*/ 4 h 4"/>
              <a:gd name="T8" fmla="*/ 4 w 4"/>
              <a:gd name="T9" fmla="*/ 4 h 4"/>
              <a:gd name="T10" fmla="*/ 4 w 4"/>
              <a:gd name="T11" fmla="*/ 4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4" y="0"/>
                </a:lnTo>
                <a:lnTo>
                  <a:pt x="4" y="4"/>
                </a:lnTo>
                <a:lnTo>
                  <a:pt x="4" y="4"/>
                </a:lnTo>
                <a:lnTo>
                  <a:pt x="4" y="4"/>
                </a:lnTo>
                <a:lnTo>
                  <a:pt x="4" y="4"/>
                </a:lnTo>
                <a:lnTo>
                  <a:pt x="0" y="4"/>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0" name="Rectangle 76">
            <a:extLst>
              <a:ext uri="{FF2B5EF4-FFF2-40B4-BE49-F238E27FC236}">
                <a16:creationId xmlns:a16="http://schemas.microsoft.com/office/drawing/2014/main" id="{6FF02552-AF67-4FA0-A263-EC9E6924B113}"/>
              </a:ext>
            </a:extLst>
          </p:cNvPr>
          <p:cNvSpPr>
            <a:spLocks noChangeArrowheads="1"/>
          </p:cNvSpPr>
          <p:nvPr userDrawn="1"/>
        </p:nvSpPr>
        <p:spPr bwMode="auto">
          <a:xfrm>
            <a:off x="4407695" y="2538413"/>
            <a:ext cx="1191" cy="1588"/>
          </a:xfrm>
          <a:prstGeom prst="rect">
            <a:avLst/>
          </a:pr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1" name="Rectangle 77">
            <a:extLst>
              <a:ext uri="{FF2B5EF4-FFF2-40B4-BE49-F238E27FC236}">
                <a16:creationId xmlns:a16="http://schemas.microsoft.com/office/drawing/2014/main" id="{90169D35-8E0B-45C4-BD59-FDC80F3585A9}"/>
              </a:ext>
            </a:extLst>
          </p:cNvPr>
          <p:cNvSpPr>
            <a:spLocks noChangeArrowheads="1"/>
          </p:cNvSpPr>
          <p:nvPr userDrawn="1"/>
        </p:nvSpPr>
        <p:spPr bwMode="auto">
          <a:xfrm>
            <a:off x="4417220" y="2538413"/>
            <a:ext cx="1191" cy="1588"/>
          </a:xfrm>
          <a:prstGeom prst="rect">
            <a:avLst/>
          </a:pr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2" name="Rectangle 78">
            <a:extLst>
              <a:ext uri="{FF2B5EF4-FFF2-40B4-BE49-F238E27FC236}">
                <a16:creationId xmlns:a16="http://schemas.microsoft.com/office/drawing/2014/main" id="{ABA4F31D-DDA8-46BC-BCB6-6D929111A6ED}"/>
              </a:ext>
            </a:extLst>
          </p:cNvPr>
          <p:cNvSpPr>
            <a:spLocks noChangeArrowheads="1"/>
          </p:cNvSpPr>
          <p:nvPr userDrawn="1"/>
        </p:nvSpPr>
        <p:spPr bwMode="auto">
          <a:xfrm>
            <a:off x="4401741" y="2538413"/>
            <a:ext cx="1191" cy="1588"/>
          </a:xfrm>
          <a:prstGeom prst="rect">
            <a:avLst/>
          </a:pr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3" name="Rectangle 79">
            <a:extLst>
              <a:ext uri="{FF2B5EF4-FFF2-40B4-BE49-F238E27FC236}">
                <a16:creationId xmlns:a16="http://schemas.microsoft.com/office/drawing/2014/main" id="{8A6D59F5-EFDA-4772-8FE3-B435E7BBA2AF}"/>
              </a:ext>
            </a:extLst>
          </p:cNvPr>
          <p:cNvSpPr>
            <a:spLocks noChangeArrowheads="1"/>
          </p:cNvSpPr>
          <p:nvPr userDrawn="1"/>
        </p:nvSpPr>
        <p:spPr bwMode="auto">
          <a:xfrm>
            <a:off x="4432697" y="2524125"/>
            <a:ext cx="1191" cy="1588"/>
          </a:xfrm>
          <a:prstGeom prst="rect">
            <a:avLst/>
          </a:pr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4" name="Freeform 80">
            <a:extLst>
              <a:ext uri="{FF2B5EF4-FFF2-40B4-BE49-F238E27FC236}">
                <a16:creationId xmlns:a16="http://schemas.microsoft.com/office/drawing/2014/main" id="{B7B6D027-ADA2-4E2B-943C-D7FBBCFF0054}"/>
              </a:ext>
            </a:extLst>
          </p:cNvPr>
          <p:cNvSpPr>
            <a:spLocks/>
          </p:cNvSpPr>
          <p:nvPr userDrawn="1"/>
        </p:nvSpPr>
        <p:spPr bwMode="auto">
          <a:xfrm>
            <a:off x="4432697" y="2517775"/>
            <a:ext cx="0" cy="6350"/>
          </a:xfrm>
          <a:custGeom>
            <a:avLst/>
            <a:gdLst>
              <a:gd name="T0" fmla="*/ 0 h 4"/>
              <a:gd name="T1" fmla="*/ 0 h 4"/>
              <a:gd name="T2" fmla="*/ 0 h 4"/>
              <a:gd name="T3" fmla="*/ 4 h 4"/>
              <a:gd name="T4" fmla="*/ 0 h 4"/>
            </a:gdLst>
            <a:ahLst/>
            <a:cxnLst>
              <a:cxn ang="0">
                <a:pos x="0" y="T0"/>
              </a:cxn>
              <a:cxn ang="0">
                <a:pos x="0" y="T1"/>
              </a:cxn>
              <a:cxn ang="0">
                <a:pos x="0" y="T2"/>
              </a:cxn>
              <a:cxn ang="0">
                <a:pos x="0" y="T3"/>
              </a:cxn>
              <a:cxn ang="0">
                <a:pos x="0" y="T4"/>
              </a:cxn>
            </a:cxnLst>
            <a:rect l="0" t="0" r="r" b="b"/>
            <a:pathLst>
              <a:path h="4">
                <a:moveTo>
                  <a:pt x="0" y="0"/>
                </a:moveTo>
                <a:lnTo>
                  <a:pt x="0" y="0"/>
                </a:lnTo>
                <a:lnTo>
                  <a:pt x="0" y="0"/>
                </a:lnTo>
                <a:lnTo>
                  <a:pt x="0" y="4"/>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5" name="Freeform 81">
            <a:extLst>
              <a:ext uri="{FF2B5EF4-FFF2-40B4-BE49-F238E27FC236}">
                <a16:creationId xmlns:a16="http://schemas.microsoft.com/office/drawing/2014/main" id="{31BFBE6C-C7A3-4F86-86D9-580631927B8F}"/>
              </a:ext>
            </a:extLst>
          </p:cNvPr>
          <p:cNvSpPr>
            <a:spLocks/>
          </p:cNvSpPr>
          <p:nvPr userDrawn="1"/>
        </p:nvSpPr>
        <p:spPr bwMode="auto">
          <a:xfrm>
            <a:off x="4407695" y="248920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6" name="Freeform 82">
            <a:extLst>
              <a:ext uri="{FF2B5EF4-FFF2-40B4-BE49-F238E27FC236}">
                <a16:creationId xmlns:a16="http://schemas.microsoft.com/office/drawing/2014/main" id="{F3F39B5C-E91F-4AEA-A909-E5822E3096B9}"/>
              </a:ext>
            </a:extLst>
          </p:cNvPr>
          <p:cNvSpPr>
            <a:spLocks/>
          </p:cNvSpPr>
          <p:nvPr userDrawn="1"/>
        </p:nvSpPr>
        <p:spPr bwMode="auto">
          <a:xfrm>
            <a:off x="4412457" y="2474913"/>
            <a:ext cx="4763" cy="14288"/>
          </a:xfrm>
          <a:custGeom>
            <a:avLst/>
            <a:gdLst>
              <a:gd name="T0" fmla="*/ 0 w 1"/>
              <a:gd name="T1" fmla="*/ 2 h 2"/>
              <a:gd name="T2" fmla="*/ 0 w 1"/>
              <a:gd name="T3" fmla="*/ 2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1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2 h 2"/>
              <a:gd name="T52" fmla="*/ 1 w 1"/>
              <a:gd name="T53" fmla="*/ 2 h 2"/>
              <a:gd name="T54" fmla="*/ 1 w 1"/>
              <a:gd name="T55" fmla="*/ 2 h 2"/>
              <a:gd name="T56" fmla="*/ 1 w 1"/>
              <a:gd name="T57" fmla="*/ 2 h 2"/>
              <a:gd name="T58" fmla="*/ 1 w 1"/>
              <a:gd name="T59" fmla="*/ 2 h 2"/>
              <a:gd name="T60" fmla="*/ 0 w 1"/>
              <a:gd name="T61" fmla="*/ 2 h 2"/>
              <a:gd name="T62" fmla="*/ 0 w 1"/>
              <a:gd name="T63" fmla="*/ 2 h 2"/>
              <a:gd name="T64" fmla="*/ 0 w 1"/>
              <a:gd name="T65" fmla="*/ 2 h 2"/>
              <a:gd name="T66" fmla="*/ 0 w 1"/>
              <a:gd name="T67" fmla="*/ 2 h 2"/>
              <a:gd name="T68" fmla="*/ 0 w 1"/>
              <a:gd name="T6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2">
                <a:moveTo>
                  <a:pt x="0" y="2"/>
                </a:move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7" name="Freeform 83">
            <a:extLst>
              <a:ext uri="{FF2B5EF4-FFF2-40B4-BE49-F238E27FC236}">
                <a16:creationId xmlns:a16="http://schemas.microsoft.com/office/drawing/2014/main" id="{3B6DA860-49D2-4011-BD32-3DF3A0117921}"/>
              </a:ext>
            </a:extLst>
          </p:cNvPr>
          <p:cNvSpPr>
            <a:spLocks/>
          </p:cNvSpPr>
          <p:nvPr userDrawn="1"/>
        </p:nvSpPr>
        <p:spPr bwMode="auto">
          <a:xfrm>
            <a:off x="4412457" y="2474913"/>
            <a:ext cx="4763" cy="14288"/>
          </a:xfrm>
          <a:custGeom>
            <a:avLst/>
            <a:gdLst>
              <a:gd name="T0" fmla="*/ 0 w 1"/>
              <a:gd name="T1" fmla="*/ 2 h 2"/>
              <a:gd name="T2" fmla="*/ 0 w 1"/>
              <a:gd name="T3" fmla="*/ 2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1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2 h 2"/>
              <a:gd name="T52" fmla="*/ 1 w 1"/>
              <a:gd name="T53" fmla="*/ 2 h 2"/>
              <a:gd name="T54" fmla="*/ 1 w 1"/>
              <a:gd name="T55" fmla="*/ 2 h 2"/>
              <a:gd name="T56" fmla="*/ 1 w 1"/>
              <a:gd name="T57" fmla="*/ 2 h 2"/>
              <a:gd name="T58" fmla="*/ 1 w 1"/>
              <a:gd name="T59" fmla="*/ 2 h 2"/>
              <a:gd name="T60" fmla="*/ 0 w 1"/>
              <a:gd name="T61" fmla="*/ 2 h 2"/>
              <a:gd name="T62" fmla="*/ 0 w 1"/>
              <a:gd name="T63" fmla="*/ 2 h 2"/>
              <a:gd name="T64" fmla="*/ 0 w 1"/>
              <a:gd name="T65" fmla="*/ 2 h 2"/>
              <a:gd name="T66" fmla="*/ 0 w 1"/>
              <a:gd name="T67" fmla="*/ 2 h 2"/>
              <a:gd name="T68" fmla="*/ 0 w 1"/>
              <a:gd name="T6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2">
                <a:moveTo>
                  <a:pt x="0" y="2"/>
                </a:move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8" name="Freeform 84">
            <a:extLst>
              <a:ext uri="{FF2B5EF4-FFF2-40B4-BE49-F238E27FC236}">
                <a16:creationId xmlns:a16="http://schemas.microsoft.com/office/drawing/2014/main" id="{07B57086-E557-4A10-8E13-476E49ECC5DB}"/>
              </a:ext>
            </a:extLst>
          </p:cNvPr>
          <p:cNvSpPr>
            <a:spLocks/>
          </p:cNvSpPr>
          <p:nvPr userDrawn="1"/>
        </p:nvSpPr>
        <p:spPr bwMode="auto">
          <a:xfrm>
            <a:off x="4412457" y="2466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9" name="Freeform 85">
            <a:extLst>
              <a:ext uri="{FF2B5EF4-FFF2-40B4-BE49-F238E27FC236}">
                <a16:creationId xmlns:a16="http://schemas.microsoft.com/office/drawing/2014/main" id="{117055EF-A02E-4870-8A53-42A1B44B3370}"/>
              </a:ext>
            </a:extLst>
          </p:cNvPr>
          <p:cNvSpPr>
            <a:spLocks/>
          </p:cNvSpPr>
          <p:nvPr userDrawn="1"/>
        </p:nvSpPr>
        <p:spPr bwMode="auto">
          <a:xfrm>
            <a:off x="4396978" y="2481263"/>
            <a:ext cx="4763" cy="7938"/>
          </a:xfrm>
          <a:custGeom>
            <a:avLst/>
            <a:gdLst>
              <a:gd name="T0" fmla="*/ 0 w 1"/>
              <a:gd name="T1" fmla="*/ 1 h 1"/>
              <a:gd name="T2" fmla="*/ 0 w 1"/>
              <a:gd name="T3" fmla="*/ 0 h 1"/>
              <a:gd name="T4" fmla="*/ 1 w 1"/>
              <a:gd name="T5" fmla="*/ 0 h 1"/>
              <a:gd name="T6" fmla="*/ 1 w 1"/>
              <a:gd name="T7" fmla="*/ 0 h 1"/>
              <a:gd name="T8" fmla="*/ 1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0"/>
                  <a:pt x="0" y="0"/>
                  <a:pt x="0"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lnTo>
                  <a:pt x="0" y="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0" name="Freeform 86">
            <a:extLst>
              <a:ext uri="{FF2B5EF4-FFF2-40B4-BE49-F238E27FC236}">
                <a16:creationId xmlns:a16="http://schemas.microsoft.com/office/drawing/2014/main" id="{052B7E37-8F63-4AF8-92AE-A39D7ED669FF}"/>
              </a:ext>
            </a:extLst>
          </p:cNvPr>
          <p:cNvSpPr>
            <a:spLocks/>
          </p:cNvSpPr>
          <p:nvPr userDrawn="1"/>
        </p:nvSpPr>
        <p:spPr bwMode="auto">
          <a:xfrm>
            <a:off x="4407694" y="2474913"/>
            <a:ext cx="4763" cy="6350"/>
          </a:xfrm>
          <a:custGeom>
            <a:avLst/>
            <a:gdLst>
              <a:gd name="T0" fmla="*/ 0 w 4"/>
              <a:gd name="T1" fmla="*/ 4 h 4"/>
              <a:gd name="T2" fmla="*/ 0 w 4"/>
              <a:gd name="T3" fmla="*/ 4 h 4"/>
              <a:gd name="T4" fmla="*/ 4 w 4"/>
              <a:gd name="T5" fmla="*/ 0 h 4"/>
              <a:gd name="T6" fmla="*/ 0 w 4"/>
              <a:gd name="T7" fmla="*/ 0 h 4"/>
              <a:gd name="T8" fmla="*/ 0 w 4"/>
              <a:gd name="T9" fmla="*/ 4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lnTo>
                  <a:pt x="0" y="4"/>
                </a:lnTo>
                <a:lnTo>
                  <a:pt x="4" y="0"/>
                </a:lnTo>
                <a:lnTo>
                  <a:pt x="0" y="0"/>
                </a:lnTo>
                <a:lnTo>
                  <a:pt x="0" y="4"/>
                </a:lnTo>
                <a:lnTo>
                  <a:pt x="0" y="4"/>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1" name="Freeform 87">
            <a:extLst>
              <a:ext uri="{FF2B5EF4-FFF2-40B4-BE49-F238E27FC236}">
                <a16:creationId xmlns:a16="http://schemas.microsoft.com/office/drawing/2014/main" id="{58B5F7F8-FE46-496D-B98C-CDF307591A69}"/>
              </a:ext>
            </a:extLst>
          </p:cNvPr>
          <p:cNvSpPr>
            <a:spLocks/>
          </p:cNvSpPr>
          <p:nvPr userDrawn="1"/>
        </p:nvSpPr>
        <p:spPr bwMode="auto">
          <a:xfrm>
            <a:off x="4199335" y="2720976"/>
            <a:ext cx="96441" cy="106363"/>
          </a:xfrm>
          <a:custGeom>
            <a:avLst/>
            <a:gdLst>
              <a:gd name="T0" fmla="*/ 0 w 19"/>
              <a:gd name="T1" fmla="*/ 3 h 15"/>
              <a:gd name="T2" fmla="*/ 0 w 19"/>
              <a:gd name="T3" fmla="*/ 4 h 15"/>
              <a:gd name="T4" fmla="*/ 1 w 19"/>
              <a:gd name="T5" fmla="*/ 5 h 15"/>
              <a:gd name="T6" fmla="*/ 2 w 19"/>
              <a:gd name="T7" fmla="*/ 5 h 15"/>
              <a:gd name="T8" fmla="*/ 3 w 19"/>
              <a:gd name="T9" fmla="*/ 5 h 15"/>
              <a:gd name="T10" fmla="*/ 3 w 19"/>
              <a:gd name="T11" fmla="*/ 7 h 15"/>
              <a:gd name="T12" fmla="*/ 5 w 19"/>
              <a:gd name="T13" fmla="*/ 7 h 15"/>
              <a:gd name="T14" fmla="*/ 5 w 19"/>
              <a:gd name="T15" fmla="*/ 8 h 15"/>
              <a:gd name="T16" fmla="*/ 7 w 19"/>
              <a:gd name="T17" fmla="*/ 8 h 15"/>
              <a:gd name="T18" fmla="*/ 8 w 19"/>
              <a:gd name="T19" fmla="*/ 9 h 15"/>
              <a:gd name="T20" fmla="*/ 8 w 19"/>
              <a:gd name="T21" fmla="*/ 10 h 15"/>
              <a:gd name="T22" fmla="*/ 8 w 19"/>
              <a:gd name="T23" fmla="*/ 11 h 15"/>
              <a:gd name="T24" fmla="*/ 10 w 19"/>
              <a:gd name="T25" fmla="*/ 11 h 15"/>
              <a:gd name="T26" fmla="*/ 11 w 19"/>
              <a:gd name="T27" fmla="*/ 11 h 15"/>
              <a:gd name="T28" fmla="*/ 12 w 19"/>
              <a:gd name="T29" fmla="*/ 10 h 15"/>
              <a:gd name="T30" fmla="*/ 11 w 19"/>
              <a:gd name="T31" fmla="*/ 11 h 15"/>
              <a:gd name="T32" fmla="*/ 11 w 19"/>
              <a:gd name="T33" fmla="*/ 12 h 15"/>
              <a:gd name="T34" fmla="*/ 13 w 19"/>
              <a:gd name="T35" fmla="*/ 13 h 15"/>
              <a:gd name="T36" fmla="*/ 14 w 19"/>
              <a:gd name="T37" fmla="*/ 14 h 15"/>
              <a:gd name="T38" fmla="*/ 15 w 19"/>
              <a:gd name="T39" fmla="*/ 15 h 15"/>
              <a:gd name="T40" fmla="*/ 16 w 19"/>
              <a:gd name="T41" fmla="*/ 15 h 15"/>
              <a:gd name="T42" fmla="*/ 16 w 19"/>
              <a:gd name="T43" fmla="*/ 13 h 15"/>
              <a:gd name="T44" fmla="*/ 16 w 19"/>
              <a:gd name="T45" fmla="*/ 12 h 15"/>
              <a:gd name="T46" fmla="*/ 17 w 19"/>
              <a:gd name="T47" fmla="*/ 11 h 15"/>
              <a:gd name="T48" fmla="*/ 18 w 19"/>
              <a:gd name="T49" fmla="*/ 10 h 15"/>
              <a:gd name="T50" fmla="*/ 19 w 19"/>
              <a:gd name="T51" fmla="*/ 10 h 15"/>
              <a:gd name="T52" fmla="*/ 19 w 19"/>
              <a:gd name="T53" fmla="*/ 9 h 15"/>
              <a:gd name="T54" fmla="*/ 19 w 19"/>
              <a:gd name="T55" fmla="*/ 8 h 15"/>
              <a:gd name="T56" fmla="*/ 19 w 19"/>
              <a:gd name="T57" fmla="*/ 7 h 15"/>
              <a:gd name="T58" fmla="*/ 18 w 19"/>
              <a:gd name="T59" fmla="*/ 6 h 15"/>
              <a:gd name="T60" fmla="*/ 17 w 19"/>
              <a:gd name="T61" fmla="*/ 6 h 15"/>
              <a:gd name="T62" fmla="*/ 16 w 19"/>
              <a:gd name="T63" fmla="*/ 6 h 15"/>
              <a:gd name="T64" fmla="*/ 16 w 19"/>
              <a:gd name="T65" fmla="*/ 5 h 15"/>
              <a:gd name="T66" fmla="*/ 16 w 19"/>
              <a:gd name="T67" fmla="*/ 4 h 15"/>
              <a:gd name="T68" fmla="*/ 17 w 19"/>
              <a:gd name="T69" fmla="*/ 3 h 15"/>
              <a:gd name="T70" fmla="*/ 16 w 19"/>
              <a:gd name="T71" fmla="*/ 2 h 15"/>
              <a:gd name="T72" fmla="*/ 15 w 19"/>
              <a:gd name="T73" fmla="*/ 2 h 15"/>
              <a:gd name="T74" fmla="*/ 14 w 19"/>
              <a:gd name="T75" fmla="*/ 2 h 15"/>
              <a:gd name="T76" fmla="*/ 13 w 19"/>
              <a:gd name="T77" fmla="*/ 1 h 15"/>
              <a:gd name="T78" fmla="*/ 12 w 19"/>
              <a:gd name="T79" fmla="*/ 1 h 15"/>
              <a:gd name="T80" fmla="*/ 12 w 19"/>
              <a:gd name="T81" fmla="*/ 0 h 15"/>
              <a:gd name="T82" fmla="*/ 11 w 19"/>
              <a:gd name="T83" fmla="*/ 0 h 15"/>
              <a:gd name="T84" fmla="*/ 10 w 19"/>
              <a:gd name="T85" fmla="*/ 0 h 15"/>
              <a:gd name="T86" fmla="*/ 9 w 19"/>
              <a:gd name="T87" fmla="*/ 1 h 15"/>
              <a:gd name="T88" fmla="*/ 8 w 19"/>
              <a:gd name="T89" fmla="*/ 2 h 15"/>
              <a:gd name="T90" fmla="*/ 7 w 19"/>
              <a:gd name="T91" fmla="*/ 1 h 15"/>
              <a:gd name="T92" fmla="*/ 5 w 19"/>
              <a:gd name="T93" fmla="*/ 2 h 15"/>
              <a:gd name="T94" fmla="*/ 4 w 19"/>
              <a:gd name="T95" fmla="*/ 1 h 15"/>
              <a:gd name="T96" fmla="*/ 4 w 19"/>
              <a:gd name="T97" fmla="*/ 1 h 15"/>
              <a:gd name="T98" fmla="*/ 3 w 19"/>
              <a:gd name="T99" fmla="*/ 1 h 15"/>
              <a:gd name="T100" fmla="*/ 1 w 19"/>
              <a:gd name="T10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 h="15">
                <a:moveTo>
                  <a:pt x="0" y="2"/>
                </a:move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5"/>
                  <a:pt x="0" y="5"/>
                  <a:pt x="0" y="5"/>
                </a:cubicBezTo>
                <a:cubicBezTo>
                  <a:pt x="1" y="5"/>
                  <a:pt x="1" y="5"/>
                  <a:pt x="1" y="5"/>
                </a:cubicBezTo>
                <a:cubicBezTo>
                  <a:pt x="1" y="5"/>
                  <a:pt x="1" y="5"/>
                  <a:pt x="1"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7"/>
                  <a:pt x="3" y="7"/>
                  <a:pt x="3" y="7"/>
                </a:cubicBezTo>
                <a:cubicBezTo>
                  <a:pt x="3" y="7"/>
                  <a:pt x="4" y="7"/>
                  <a:pt x="4" y="7"/>
                </a:cubicBezTo>
                <a:cubicBezTo>
                  <a:pt x="4" y="7"/>
                  <a:pt x="4" y="7"/>
                  <a:pt x="4" y="7"/>
                </a:cubicBezTo>
                <a:cubicBezTo>
                  <a:pt x="4" y="7"/>
                  <a:pt x="4" y="7"/>
                  <a:pt x="5" y="7"/>
                </a:cubicBezTo>
                <a:cubicBezTo>
                  <a:pt x="5" y="7"/>
                  <a:pt x="5" y="7"/>
                  <a:pt x="5" y="7"/>
                </a:cubicBezTo>
                <a:cubicBezTo>
                  <a:pt x="5" y="7"/>
                  <a:pt x="5" y="8"/>
                  <a:pt x="5" y="8"/>
                </a:cubicBezTo>
                <a:cubicBezTo>
                  <a:pt x="5" y="8"/>
                  <a:pt x="5" y="8"/>
                  <a:pt x="5" y="8"/>
                </a:cubicBezTo>
                <a:cubicBezTo>
                  <a:pt x="5" y="8"/>
                  <a:pt x="5" y="8"/>
                  <a:pt x="5" y="8"/>
                </a:cubicBezTo>
                <a:cubicBezTo>
                  <a:pt x="6" y="8"/>
                  <a:pt x="6" y="8"/>
                  <a:pt x="6" y="8"/>
                </a:cubicBezTo>
                <a:cubicBezTo>
                  <a:pt x="7" y="8"/>
                  <a:pt x="7" y="8"/>
                  <a:pt x="7" y="8"/>
                </a:cubicBezTo>
                <a:cubicBezTo>
                  <a:pt x="7" y="8"/>
                  <a:pt x="7" y="8"/>
                  <a:pt x="7" y="8"/>
                </a:cubicBezTo>
                <a:cubicBezTo>
                  <a:pt x="8" y="8"/>
                  <a:pt x="8" y="8"/>
                  <a:pt x="8" y="8"/>
                </a:cubicBezTo>
                <a:cubicBezTo>
                  <a:pt x="8" y="8"/>
                  <a:pt x="8" y="9"/>
                  <a:pt x="8" y="9"/>
                </a:cubicBezTo>
                <a:cubicBezTo>
                  <a:pt x="8" y="9"/>
                  <a:pt x="8" y="9"/>
                  <a:pt x="8" y="9"/>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10" y="11"/>
                  <a:pt x="10" y="11"/>
                  <a:pt x="10" y="11"/>
                </a:cubicBezTo>
                <a:cubicBezTo>
                  <a:pt x="10" y="11"/>
                  <a:pt x="10" y="11"/>
                  <a:pt x="10" y="11"/>
                </a:cubicBezTo>
                <a:cubicBezTo>
                  <a:pt x="11" y="11"/>
                  <a:pt x="11" y="11"/>
                  <a:pt x="11" y="11"/>
                </a:cubicBezTo>
                <a:cubicBezTo>
                  <a:pt x="11" y="11"/>
                  <a:pt x="11" y="11"/>
                  <a:pt x="11" y="11"/>
                </a:cubicBezTo>
                <a:cubicBezTo>
                  <a:pt x="11" y="10"/>
                  <a:pt x="11" y="10"/>
                  <a:pt x="11" y="10"/>
                </a:cubicBezTo>
                <a:cubicBezTo>
                  <a:pt x="11" y="10"/>
                  <a:pt x="11" y="10"/>
                  <a:pt x="11" y="10"/>
                </a:cubicBezTo>
                <a:cubicBezTo>
                  <a:pt x="12" y="10"/>
                  <a:pt x="12" y="10"/>
                  <a:pt x="12" y="10"/>
                </a:cubicBezTo>
                <a:cubicBezTo>
                  <a:pt x="12" y="10"/>
                  <a:pt x="12" y="10"/>
                  <a:pt x="12" y="10"/>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2" y="13"/>
                  <a:pt x="12" y="13"/>
                  <a:pt x="12" y="13"/>
                </a:cubicBezTo>
                <a:cubicBezTo>
                  <a:pt x="12" y="13"/>
                  <a:pt x="12" y="13"/>
                  <a:pt x="12" y="13"/>
                </a:cubicBezTo>
                <a:cubicBezTo>
                  <a:pt x="13" y="13"/>
                  <a:pt x="13" y="13"/>
                  <a:pt x="13" y="13"/>
                </a:cubicBezTo>
                <a:cubicBezTo>
                  <a:pt x="13" y="13"/>
                  <a:pt x="13" y="13"/>
                  <a:pt x="13" y="14"/>
                </a:cubicBezTo>
                <a:cubicBezTo>
                  <a:pt x="14" y="14"/>
                  <a:pt x="14" y="14"/>
                  <a:pt x="14" y="14"/>
                </a:cubicBezTo>
                <a:cubicBezTo>
                  <a:pt x="14" y="14"/>
                  <a:pt x="14" y="14"/>
                  <a:pt x="14" y="14"/>
                </a:cubicBezTo>
                <a:cubicBezTo>
                  <a:pt x="14" y="15"/>
                  <a:pt x="14" y="15"/>
                  <a:pt x="14"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7" y="14"/>
                  <a:pt x="17" y="14"/>
                  <a:pt x="17" y="14"/>
                </a:cubicBezTo>
                <a:cubicBezTo>
                  <a:pt x="17" y="14"/>
                  <a:pt x="17" y="14"/>
                  <a:pt x="17" y="14"/>
                </a:cubicBezTo>
                <a:cubicBezTo>
                  <a:pt x="16" y="13"/>
                  <a:pt x="16" y="13"/>
                  <a:pt x="16" y="13"/>
                </a:cubicBezTo>
                <a:cubicBezTo>
                  <a:pt x="16" y="13"/>
                  <a:pt x="16" y="13"/>
                  <a:pt x="16" y="13"/>
                </a:cubicBezTo>
                <a:cubicBezTo>
                  <a:pt x="16" y="12"/>
                  <a:pt x="16" y="12"/>
                  <a:pt x="16" y="12"/>
                </a:cubicBezTo>
                <a:cubicBezTo>
                  <a:pt x="16" y="12"/>
                  <a:pt x="16" y="12"/>
                  <a:pt x="16" y="12"/>
                </a:cubicBezTo>
                <a:cubicBezTo>
                  <a:pt x="16" y="11"/>
                  <a:pt x="16" y="11"/>
                  <a:pt x="16" y="11"/>
                </a:cubicBezTo>
                <a:cubicBezTo>
                  <a:pt x="17" y="11"/>
                  <a:pt x="17" y="11"/>
                  <a:pt x="17" y="11"/>
                </a:cubicBezTo>
                <a:cubicBezTo>
                  <a:pt x="17" y="11"/>
                  <a:pt x="17" y="11"/>
                  <a:pt x="17" y="11"/>
                </a:cubicBezTo>
                <a:cubicBezTo>
                  <a:pt x="17" y="11"/>
                  <a:pt x="17" y="11"/>
                  <a:pt x="17" y="11"/>
                </a:cubicBezTo>
                <a:cubicBezTo>
                  <a:pt x="17" y="10"/>
                  <a:pt x="17" y="10"/>
                  <a:pt x="17"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7" y="6"/>
                  <a:pt x="17" y="6"/>
                  <a:pt x="17" y="6"/>
                </a:cubicBezTo>
                <a:cubicBezTo>
                  <a:pt x="17" y="6"/>
                  <a:pt x="17" y="6"/>
                  <a:pt x="17"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7" y="3"/>
                  <a:pt x="17" y="3"/>
                  <a:pt x="17" y="3"/>
                </a:cubicBezTo>
                <a:cubicBezTo>
                  <a:pt x="17" y="3"/>
                  <a:pt x="17" y="3"/>
                  <a:pt x="17" y="3"/>
                </a:cubicBezTo>
                <a:cubicBezTo>
                  <a:pt x="17" y="3"/>
                  <a:pt x="17" y="3"/>
                  <a:pt x="17" y="3"/>
                </a:cubicBezTo>
                <a:cubicBezTo>
                  <a:pt x="16" y="3"/>
                  <a:pt x="17" y="3"/>
                  <a:pt x="16" y="3"/>
                </a:cubicBezTo>
                <a:cubicBezTo>
                  <a:pt x="16" y="3"/>
                  <a:pt x="16" y="3"/>
                  <a:pt x="16" y="3"/>
                </a:cubicBezTo>
                <a:cubicBezTo>
                  <a:pt x="16" y="2"/>
                  <a:pt x="16" y="2"/>
                  <a:pt x="16"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3" y="1"/>
                  <a:pt x="13" y="1"/>
                  <a:pt x="13" y="1"/>
                </a:cubicBezTo>
                <a:cubicBezTo>
                  <a:pt x="13" y="1"/>
                  <a:pt x="13" y="1"/>
                  <a:pt x="13" y="1"/>
                </a:cubicBezTo>
                <a:cubicBezTo>
                  <a:pt x="13" y="1"/>
                  <a:pt x="13" y="1"/>
                  <a:pt x="13" y="1"/>
                </a:cubicBezTo>
                <a:cubicBezTo>
                  <a:pt x="13" y="0"/>
                  <a:pt x="13" y="0"/>
                  <a:pt x="13" y="0"/>
                </a:cubicBezTo>
                <a:cubicBezTo>
                  <a:pt x="13" y="1"/>
                  <a:pt x="13" y="1"/>
                  <a:pt x="13"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1"/>
                  <a:pt x="10" y="1"/>
                  <a:pt x="10" y="1"/>
                </a:cubicBezTo>
                <a:cubicBezTo>
                  <a:pt x="10" y="1"/>
                  <a:pt x="10" y="1"/>
                  <a:pt x="10" y="1"/>
                </a:cubicBezTo>
                <a:cubicBezTo>
                  <a:pt x="9" y="1"/>
                  <a:pt x="9" y="1"/>
                  <a:pt x="9" y="1"/>
                </a:cubicBezTo>
                <a:cubicBezTo>
                  <a:pt x="9" y="1"/>
                  <a:pt x="9" y="1"/>
                  <a:pt x="9" y="1"/>
                </a:cubicBezTo>
                <a:cubicBezTo>
                  <a:pt x="8" y="2"/>
                  <a:pt x="8" y="2"/>
                  <a:pt x="8" y="2"/>
                </a:cubicBezTo>
                <a:cubicBezTo>
                  <a:pt x="8" y="2"/>
                  <a:pt x="8" y="2"/>
                  <a:pt x="8" y="2"/>
                </a:cubicBezTo>
                <a:cubicBezTo>
                  <a:pt x="7" y="2"/>
                  <a:pt x="7" y="2"/>
                  <a:pt x="7" y="2"/>
                </a:cubicBezTo>
                <a:cubicBezTo>
                  <a:pt x="7" y="2"/>
                  <a:pt x="7" y="2"/>
                  <a:pt x="7" y="2"/>
                </a:cubicBezTo>
                <a:cubicBezTo>
                  <a:pt x="7" y="1"/>
                  <a:pt x="7" y="1"/>
                  <a:pt x="7" y="1"/>
                </a:cubicBezTo>
                <a:cubicBezTo>
                  <a:pt x="6" y="1"/>
                  <a:pt x="6" y="1"/>
                  <a:pt x="6" y="1"/>
                </a:cubicBezTo>
                <a:cubicBezTo>
                  <a:pt x="6" y="1"/>
                  <a:pt x="6" y="1"/>
                  <a:pt x="6" y="1"/>
                </a:cubicBezTo>
                <a:cubicBezTo>
                  <a:pt x="5" y="2"/>
                  <a:pt x="5" y="2"/>
                  <a:pt x="5" y="2"/>
                </a:cubicBezTo>
                <a:cubicBezTo>
                  <a:pt x="5" y="2"/>
                  <a:pt x="5" y="2"/>
                  <a:pt x="5" y="2"/>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2" y="1"/>
                  <a:pt x="2" y="1"/>
                  <a:pt x="2" y="1"/>
                </a:cubicBezTo>
                <a:cubicBezTo>
                  <a:pt x="1" y="2"/>
                  <a:pt x="1" y="2"/>
                  <a:pt x="1" y="2"/>
                </a:cubicBezTo>
                <a:cubicBezTo>
                  <a:pt x="1" y="2"/>
                  <a:pt x="1" y="2"/>
                  <a:pt x="1" y="2"/>
                </a:cubicBezTo>
                <a:cubicBezTo>
                  <a:pt x="0" y="2"/>
                  <a:pt x="0" y="2"/>
                  <a:pt x="0" y="2"/>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2" name="Freeform 88">
            <a:extLst>
              <a:ext uri="{FF2B5EF4-FFF2-40B4-BE49-F238E27FC236}">
                <a16:creationId xmlns:a16="http://schemas.microsoft.com/office/drawing/2014/main" id="{21E14E95-7320-412C-A20C-8B799B77D6B1}"/>
              </a:ext>
            </a:extLst>
          </p:cNvPr>
          <p:cNvSpPr>
            <a:spLocks/>
          </p:cNvSpPr>
          <p:nvPr userDrawn="1"/>
        </p:nvSpPr>
        <p:spPr bwMode="auto">
          <a:xfrm>
            <a:off x="4295776" y="2954338"/>
            <a:ext cx="354806" cy="450850"/>
          </a:xfrm>
          <a:custGeom>
            <a:avLst/>
            <a:gdLst>
              <a:gd name="T0" fmla="*/ 39 w 70"/>
              <a:gd name="T1" fmla="*/ 10 h 64"/>
              <a:gd name="T2" fmla="*/ 41 w 70"/>
              <a:gd name="T3" fmla="*/ 9 h 64"/>
              <a:gd name="T4" fmla="*/ 40 w 70"/>
              <a:gd name="T5" fmla="*/ 7 h 64"/>
              <a:gd name="T6" fmla="*/ 40 w 70"/>
              <a:gd name="T7" fmla="*/ 6 h 64"/>
              <a:gd name="T8" fmla="*/ 40 w 70"/>
              <a:gd name="T9" fmla="*/ 5 h 64"/>
              <a:gd name="T10" fmla="*/ 39 w 70"/>
              <a:gd name="T11" fmla="*/ 4 h 64"/>
              <a:gd name="T12" fmla="*/ 36 w 70"/>
              <a:gd name="T13" fmla="*/ 3 h 64"/>
              <a:gd name="T14" fmla="*/ 33 w 70"/>
              <a:gd name="T15" fmla="*/ 2 h 64"/>
              <a:gd name="T16" fmla="*/ 32 w 70"/>
              <a:gd name="T17" fmla="*/ 1 h 64"/>
              <a:gd name="T18" fmla="*/ 31 w 70"/>
              <a:gd name="T19" fmla="*/ 1 h 64"/>
              <a:gd name="T20" fmla="*/ 27 w 70"/>
              <a:gd name="T21" fmla="*/ 1 h 64"/>
              <a:gd name="T22" fmla="*/ 25 w 70"/>
              <a:gd name="T23" fmla="*/ 3 h 64"/>
              <a:gd name="T24" fmla="*/ 23 w 70"/>
              <a:gd name="T25" fmla="*/ 2 h 64"/>
              <a:gd name="T26" fmla="*/ 22 w 70"/>
              <a:gd name="T27" fmla="*/ 4 h 64"/>
              <a:gd name="T28" fmla="*/ 21 w 70"/>
              <a:gd name="T29" fmla="*/ 4 h 64"/>
              <a:gd name="T30" fmla="*/ 21 w 70"/>
              <a:gd name="T31" fmla="*/ 6 h 64"/>
              <a:gd name="T32" fmla="*/ 20 w 70"/>
              <a:gd name="T33" fmla="*/ 6 h 64"/>
              <a:gd name="T34" fmla="*/ 18 w 70"/>
              <a:gd name="T35" fmla="*/ 6 h 64"/>
              <a:gd name="T36" fmla="*/ 17 w 70"/>
              <a:gd name="T37" fmla="*/ 5 h 64"/>
              <a:gd name="T38" fmla="*/ 16 w 70"/>
              <a:gd name="T39" fmla="*/ 6 h 64"/>
              <a:gd name="T40" fmla="*/ 14 w 70"/>
              <a:gd name="T41" fmla="*/ 9 h 64"/>
              <a:gd name="T42" fmla="*/ 14 w 70"/>
              <a:gd name="T43" fmla="*/ 10 h 64"/>
              <a:gd name="T44" fmla="*/ 13 w 70"/>
              <a:gd name="T45" fmla="*/ 8 h 64"/>
              <a:gd name="T46" fmla="*/ 11 w 70"/>
              <a:gd name="T47" fmla="*/ 7 h 64"/>
              <a:gd name="T48" fmla="*/ 10 w 70"/>
              <a:gd name="T49" fmla="*/ 5 h 64"/>
              <a:gd name="T50" fmla="*/ 9 w 70"/>
              <a:gd name="T51" fmla="*/ 7 h 64"/>
              <a:gd name="T52" fmla="*/ 9 w 70"/>
              <a:gd name="T53" fmla="*/ 8 h 64"/>
              <a:gd name="T54" fmla="*/ 6 w 70"/>
              <a:gd name="T55" fmla="*/ 9 h 64"/>
              <a:gd name="T56" fmla="*/ 4 w 70"/>
              <a:gd name="T57" fmla="*/ 9 h 64"/>
              <a:gd name="T58" fmla="*/ 2 w 70"/>
              <a:gd name="T59" fmla="*/ 9 h 64"/>
              <a:gd name="T60" fmla="*/ 2 w 70"/>
              <a:gd name="T61" fmla="*/ 11 h 64"/>
              <a:gd name="T62" fmla="*/ 3 w 70"/>
              <a:gd name="T63" fmla="*/ 12 h 64"/>
              <a:gd name="T64" fmla="*/ 3 w 70"/>
              <a:gd name="T65" fmla="*/ 14 h 64"/>
              <a:gd name="T66" fmla="*/ 1 w 70"/>
              <a:gd name="T67" fmla="*/ 15 h 64"/>
              <a:gd name="T68" fmla="*/ 1 w 70"/>
              <a:gd name="T69" fmla="*/ 16 h 64"/>
              <a:gd name="T70" fmla="*/ 3 w 70"/>
              <a:gd name="T71" fmla="*/ 18 h 64"/>
              <a:gd name="T72" fmla="*/ 1 w 70"/>
              <a:gd name="T73" fmla="*/ 20 h 64"/>
              <a:gd name="T74" fmla="*/ 3 w 70"/>
              <a:gd name="T75" fmla="*/ 22 h 64"/>
              <a:gd name="T76" fmla="*/ 5 w 70"/>
              <a:gd name="T77" fmla="*/ 22 h 64"/>
              <a:gd name="T78" fmla="*/ 6 w 70"/>
              <a:gd name="T79" fmla="*/ 23 h 64"/>
              <a:gd name="T80" fmla="*/ 6 w 70"/>
              <a:gd name="T81" fmla="*/ 25 h 64"/>
              <a:gd name="T82" fmla="*/ 9 w 70"/>
              <a:gd name="T83" fmla="*/ 23 h 64"/>
              <a:gd name="T84" fmla="*/ 14 w 70"/>
              <a:gd name="T85" fmla="*/ 19 h 64"/>
              <a:gd name="T86" fmla="*/ 23 w 70"/>
              <a:gd name="T87" fmla="*/ 23 h 64"/>
              <a:gd name="T88" fmla="*/ 27 w 70"/>
              <a:gd name="T89" fmla="*/ 32 h 64"/>
              <a:gd name="T90" fmla="*/ 34 w 70"/>
              <a:gd name="T91" fmla="*/ 37 h 64"/>
              <a:gd name="T92" fmla="*/ 42 w 70"/>
              <a:gd name="T93" fmla="*/ 41 h 64"/>
              <a:gd name="T94" fmla="*/ 48 w 70"/>
              <a:gd name="T95" fmla="*/ 45 h 64"/>
              <a:gd name="T96" fmla="*/ 54 w 70"/>
              <a:gd name="T97" fmla="*/ 50 h 64"/>
              <a:gd name="T98" fmla="*/ 57 w 70"/>
              <a:gd name="T99" fmla="*/ 57 h 64"/>
              <a:gd name="T100" fmla="*/ 53 w 70"/>
              <a:gd name="T101" fmla="*/ 62 h 64"/>
              <a:gd name="T102" fmla="*/ 59 w 70"/>
              <a:gd name="T103" fmla="*/ 60 h 64"/>
              <a:gd name="T104" fmla="*/ 62 w 70"/>
              <a:gd name="T105" fmla="*/ 54 h 64"/>
              <a:gd name="T106" fmla="*/ 63 w 70"/>
              <a:gd name="T107" fmla="*/ 47 h 64"/>
              <a:gd name="T108" fmla="*/ 69 w 70"/>
              <a:gd name="T109" fmla="*/ 50 h 64"/>
              <a:gd name="T110" fmla="*/ 65 w 70"/>
              <a:gd name="T111" fmla="*/ 44 h 64"/>
              <a:gd name="T112" fmla="*/ 55 w 70"/>
              <a:gd name="T113" fmla="*/ 40 h 64"/>
              <a:gd name="T114" fmla="*/ 48 w 70"/>
              <a:gd name="T115" fmla="*/ 35 h 64"/>
              <a:gd name="T116" fmla="*/ 40 w 70"/>
              <a:gd name="T117" fmla="*/ 24 h 64"/>
              <a:gd name="T118" fmla="*/ 35 w 70"/>
              <a:gd name="T119" fmla="*/ 17 h 64"/>
              <a:gd name="T120" fmla="*/ 36 w 70"/>
              <a:gd name="T121"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 h="64">
                <a:moveTo>
                  <a:pt x="36" y="11"/>
                </a:moveTo>
                <a:cubicBezTo>
                  <a:pt x="36" y="11"/>
                  <a:pt x="36" y="11"/>
                  <a:pt x="36" y="11"/>
                </a:cubicBezTo>
                <a:cubicBezTo>
                  <a:pt x="37" y="11"/>
                  <a:pt x="37" y="11"/>
                  <a:pt x="37" y="11"/>
                </a:cubicBezTo>
                <a:cubicBezTo>
                  <a:pt x="38" y="11"/>
                  <a:pt x="38" y="11"/>
                  <a:pt x="38" y="11"/>
                </a:cubicBezTo>
                <a:cubicBezTo>
                  <a:pt x="38" y="10"/>
                  <a:pt x="38" y="10"/>
                  <a:pt x="38" y="10"/>
                </a:cubicBezTo>
                <a:cubicBezTo>
                  <a:pt x="38" y="10"/>
                  <a:pt x="38" y="10"/>
                  <a:pt x="38"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1" y="10"/>
                  <a:pt x="41" y="10"/>
                  <a:pt x="41" y="10"/>
                </a:cubicBezTo>
                <a:cubicBezTo>
                  <a:pt x="41" y="9"/>
                  <a:pt x="41" y="9"/>
                  <a:pt x="41" y="9"/>
                </a:cubicBezTo>
                <a:cubicBezTo>
                  <a:pt x="41" y="9"/>
                  <a:pt x="41" y="9"/>
                  <a:pt x="41" y="9"/>
                </a:cubicBezTo>
                <a:cubicBezTo>
                  <a:pt x="41" y="9"/>
                  <a:pt x="41" y="9"/>
                  <a:pt x="41" y="9"/>
                </a:cubicBezTo>
                <a:cubicBezTo>
                  <a:pt x="41" y="8"/>
                  <a:pt x="41" y="8"/>
                  <a:pt x="41" y="8"/>
                </a:cubicBezTo>
                <a:cubicBezTo>
                  <a:pt x="40" y="8"/>
                  <a:pt x="40" y="8"/>
                  <a:pt x="40" y="8"/>
                </a:cubicBezTo>
                <a:cubicBezTo>
                  <a:pt x="40" y="8"/>
                  <a:pt x="40" y="8"/>
                  <a:pt x="40" y="8"/>
                </a:cubicBezTo>
                <a:cubicBezTo>
                  <a:pt x="40" y="8"/>
                  <a:pt x="40" y="8"/>
                  <a:pt x="40" y="8"/>
                </a:cubicBezTo>
                <a:cubicBezTo>
                  <a:pt x="40" y="7"/>
                  <a:pt x="40" y="7"/>
                  <a:pt x="40" y="7"/>
                </a:cubicBezTo>
                <a:cubicBezTo>
                  <a:pt x="41" y="7"/>
                  <a:pt x="41" y="7"/>
                  <a:pt x="41" y="7"/>
                </a:cubicBezTo>
                <a:cubicBezTo>
                  <a:pt x="41" y="7"/>
                  <a:pt x="41" y="7"/>
                  <a:pt x="41" y="7"/>
                </a:cubicBezTo>
                <a:cubicBezTo>
                  <a:pt x="41" y="7"/>
                  <a:pt x="41" y="7"/>
                  <a:pt x="41" y="7"/>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5"/>
                  <a:pt x="39" y="5"/>
                  <a:pt x="39" y="5"/>
                </a:cubicBezTo>
                <a:cubicBezTo>
                  <a:pt x="39" y="5"/>
                  <a:pt x="39" y="5"/>
                  <a:pt x="39" y="5"/>
                </a:cubicBezTo>
                <a:cubicBezTo>
                  <a:pt x="40" y="5"/>
                  <a:pt x="40" y="5"/>
                  <a:pt x="40" y="5"/>
                </a:cubicBezTo>
                <a:cubicBezTo>
                  <a:pt x="40" y="5"/>
                  <a:pt x="40" y="5"/>
                  <a:pt x="40" y="5"/>
                </a:cubicBezTo>
                <a:cubicBezTo>
                  <a:pt x="40" y="5"/>
                  <a:pt x="40" y="5"/>
                  <a:pt x="40" y="5"/>
                </a:cubicBezTo>
                <a:cubicBezTo>
                  <a:pt x="40" y="5"/>
                  <a:pt x="40" y="5"/>
                  <a:pt x="40" y="5"/>
                </a:cubicBezTo>
                <a:cubicBezTo>
                  <a:pt x="41" y="4"/>
                  <a:pt x="41" y="4"/>
                  <a:pt x="41" y="4"/>
                </a:cubicBezTo>
                <a:cubicBezTo>
                  <a:pt x="41" y="4"/>
                  <a:pt x="41" y="4"/>
                  <a:pt x="41" y="4"/>
                </a:cubicBezTo>
                <a:cubicBezTo>
                  <a:pt x="40" y="4"/>
                  <a:pt x="40" y="4"/>
                  <a:pt x="40" y="4"/>
                </a:cubicBezTo>
                <a:cubicBezTo>
                  <a:pt x="40" y="4"/>
                  <a:pt x="40" y="4"/>
                  <a:pt x="40" y="4"/>
                </a:cubicBezTo>
                <a:cubicBezTo>
                  <a:pt x="39" y="4"/>
                  <a:pt x="39" y="4"/>
                  <a:pt x="39" y="4"/>
                </a:cubicBezTo>
                <a:cubicBezTo>
                  <a:pt x="39" y="4"/>
                  <a:pt x="39" y="4"/>
                  <a:pt x="39" y="4"/>
                </a:cubicBezTo>
                <a:cubicBezTo>
                  <a:pt x="38" y="4"/>
                  <a:pt x="38" y="4"/>
                  <a:pt x="38" y="4"/>
                </a:cubicBezTo>
                <a:cubicBezTo>
                  <a:pt x="38" y="4"/>
                  <a:pt x="38" y="4"/>
                  <a:pt x="38" y="4"/>
                </a:cubicBezTo>
                <a:cubicBezTo>
                  <a:pt x="37" y="3"/>
                  <a:pt x="37" y="3"/>
                  <a:pt x="37" y="3"/>
                </a:cubicBezTo>
                <a:cubicBezTo>
                  <a:pt x="37" y="4"/>
                  <a:pt x="37" y="4"/>
                  <a:pt x="37" y="4"/>
                </a:cubicBezTo>
                <a:cubicBezTo>
                  <a:pt x="36" y="4"/>
                  <a:pt x="36" y="4"/>
                  <a:pt x="36" y="4"/>
                </a:cubicBezTo>
                <a:cubicBezTo>
                  <a:pt x="36" y="3"/>
                  <a:pt x="36" y="3"/>
                  <a:pt x="36" y="3"/>
                </a:cubicBezTo>
                <a:cubicBezTo>
                  <a:pt x="35" y="3"/>
                  <a:pt x="35" y="3"/>
                  <a:pt x="35" y="3"/>
                </a:cubicBezTo>
                <a:cubicBezTo>
                  <a:pt x="35" y="3"/>
                  <a:pt x="34" y="3"/>
                  <a:pt x="34" y="3"/>
                </a:cubicBezTo>
                <a:cubicBezTo>
                  <a:pt x="34" y="3"/>
                  <a:pt x="34" y="3"/>
                  <a:pt x="34" y="3"/>
                </a:cubicBezTo>
                <a:cubicBezTo>
                  <a:pt x="34" y="3"/>
                  <a:pt x="34" y="3"/>
                  <a:pt x="34"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1" y="1"/>
                  <a:pt x="31" y="1"/>
                  <a:pt x="31" y="1"/>
                </a:cubicBezTo>
                <a:cubicBezTo>
                  <a:pt x="30" y="1"/>
                  <a:pt x="30" y="1"/>
                  <a:pt x="30" y="1"/>
                </a:cubicBezTo>
                <a:cubicBezTo>
                  <a:pt x="30" y="1"/>
                  <a:pt x="30" y="1"/>
                  <a:pt x="30" y="1"/>
                </a:cubicBezTo>
                <a:cubicBezTo>
                  <a:pt x="29" y="1"/>
                  <a:pt x="29" y="1"/>
                  <a:pt x="29" y="1"/>
                </a:cubicBezTo>
                <a:cubicBezTo>
                  <a:pt x="29" y="1"/>
                  <a:pt x="29" y="1"/>
                  <a:pt x="29" y="1"/>
                </a:cubicBezTo>
                <a:cubicBezTo>
                  <a:pt x="28" y="1"/>
                  <a:pt x="28" y="1"/>
                  <a:pt x="28" y="1"/>
                </a:cubicBezTo>
                <a:cubicBezTo>
                  <a:pt x="28" y="1"/>
                  <a:pt x="28" y="1"/>
                  <a:pt x="28" y="1"/>
                </a:cubicBezTo>
                <a:cubicBezTo>
                  <a:pt x="27" y="1"/>
                  <a:pt x="27" y="1"/>
                  <a:pt x="27" y="1"/>
                </a:cubicBezTo>
                <a:cubicBezTo>
                  <a:pt x="27" y="1"/>
                  <a:pt x="27" y="1"/>
                  <a:pt x="26" y="1"/>
                </a:cubicBezTo>
                <a:cubicBezTo>
                  <a:pt x="26" y="1"/>
                  <a:pt x="26" y="1"/>
                  <a:pt x="26" y="1"/>
                </a:cubicBezTo>
                <a:cubicBezTo>
                  <a:pt x="26" y="1"/>
                  <a:pt x="26" y="2"/>
                  <a:pt x="26" y="2"/>
                </a:cubicBezTo>
                <a:cubicBezTo>
                  <a:pt x="26" y="2"/>
                  <a:pt x="26" y="2"/>
                  <a:pt x="26" y="2"/>
                </a:cubicBezTo>
                <a:cubicBezTo>
                  <a:pt x="26" y="2"/>
                  <a:pt x="26" y="2"/>
                  <a:pt x="26" y="2"/>
                </a:cubicBezTo>
                <a:cubicBezTo>
                  <a:pt x="26" y="2"/>
                  <a:pt x="26" y="3"/>
                  <a:pt x="26" y="3"/>
                </a:cubicBezTo>
                <a:cubicBezTo>
                  <a:pt x="25" y="3"/>
                  <a:pt x="25" y="3"/>
                  <a:pt x="25" y="3"/>
                </a:cubicBezTo>
                <a:cubicBezTo>
                  <a:pt x="24" y="2"/>
                  <a:pt x="24" y="2"/>
                  <a:pt x="24" y="2"/>
                </a:cubicBezTo>
                <a:cubicBezTo>
                  <a:pt x="24" y="2"/>
                  <a:pt x="24" y="2"/>
                  <a:pt x="24" y="2"/>
                </a:cubicBezTo>
                <a:cubicBezTo>
                  <a:pt x="24" y="2"/>
                  <a:pt x="24" y="2"/>
                  <a:pt x="24" y="2"/>
                </a:cubicBezTo>
                <a:cubicBezTo>
                  <a:pt x="24" y="2"/>
                  <a:pt x="24" y="2"/>
                  <a:pt x="24" y="2"/>
                </a:cubicBezTo>
                <a:cubicBezTo>
                  <a:pt x="24" y="2"/>
                  <a:pt x="23" y="2"/>
                  <a:pt x="23" y="2"/>
                </a:cubicBezTo>
                <a:cubicBezTo>
                  <a:pt x="23" y="2"/>
                  <a:pt x="23" y="2"/>
                  <a:pt x="23" y="2"/>
                </a:cubicBezTo>
                <a:cubicBezTo>
                  <a:pt x="23" y="2"/>
                  <a:pt x="23" y="2"/>
                  <a:pt x="23" y="2"/>
                </a:cubicBezTo>
                <a:cubicBezTo>
                  <a:pt x="23" y="2"/>
                  <a:pt x="23" y="2"/>
                  <a:pt x="23" y="2"/>
                </a:cubicBezTo>
                <a:cubicBezTo>
                  <a:pt x="22" y="3"/>
                  <a:pt x="22" y="3"/>
                  <a:pt x="22" y="3"/>
                </a:cubicBezTo>
                <a:cubicBezTo>
                  <a:pt x="22" y="3"/>
                  <a:pt x="22" y="3"/>
                  <a:pt x="22" y="3"/>
                </a:cubicBezTo>
                <a:cubicBezTo>
                  <a:pt x="22" y="3"/>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5"/>
                  <a:pt x="20" y="5"/>
                  <a:pt x="20" y="5"/>
                </a:cubicBezTo>
                <a:cubicBezTo>
                  <a:pt x="20" y="5"/>
                  <a:pt x="20" y="5"/>
                  <a:pt x="20" y="5"/>
                </a:cubicBezTo>
                <a:cubicBezTo>
                  <a:pt x="20" y="5"/>
                  <a:pt x="20" y="5"/>
                  <a:pt x="21" y="5"/>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7"/>
                  <a:pt x="16" y="7"/>
                  <a:pt x="16" y="7"/>
                </a:cubicBezTo>
                <a:cubicBezTo>
                  <a:pt x="15" y="7"/>
                  <a:pt x="15" y="7"/>
                  <a:pt x="15" y="7"/>
                </a:cubicBezTo>
                <a:cubicBezTo>
                  <a:pt x="15" y="7"/>
                  <a:pt x="15" y="7"/>
                  <a:pt x="15" y="7"/>
                </a:cubicBezTo>
                <a:cubicBezTo>
                  <a:pt x="15" y="8"/>
                  <a:pt x="15" y="8"/>
                  <a:pt x="15" y="8"/>
                </a:cubicBezTo>
                <a:cubicBezTo>
                  <a:pt x="15" y="8"/>
                  <a:pt x="14" y="8"/>
                  <a:pt x="14" y="8"/>
                </a:cubicBezTo>
                <a:cubicBezTo>
                  <a:pt x="14" y="8"/>
                  <a:pt x="14" y="9"/>
                  <a:pt x="14"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0" y="5"/>
                  <a:pt x="10" y="5"/>
                  <a:pt x="10" y="5"/>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8" y="8"/>
                  <a:pt x="9" y="8"/>
                  <a:pt x="9" y="8"/>
                </a:cubicBezTo>
                <a:cubicBezTo>
                  <a:pt x="9" y="8"/>
                  <a:pt x="9" y="8"/>
                  <a:pt x="9" y="8"/>
                </a:cubicBezTo>
                <a:cubicBezTo>
                  <a:pt x="9" y="8"/>
                  <a:pt x="8" y="8"/>
                  <a:pt x="8" y="8"/>
                </a:cubicBezTo>
                <a:cubicBezTo>
                  <a:pt x="8" y="9"/>
                  <a:pt x="8" y="9"/>
                  <a:pt x="8" y="9"/>
                </a:cubicBezTo>
                <a:cubicBezTo>
                  <a:pt x="8" y="9"/>
                  <a:pt x="8" y="9"/>
                  <a:pt x="8" y="9"/>
                </a:cubicBezTo>
                <a:cubicBezTo>
                  <a:pt x="7" y="9"/>
                  <a:pt x="8" y="9"/>
                  <a:pt x="8" y="9"/>
                </a:cubicBezTo>
                <a:cubicBezTo>
                  <a:pt x="8" y="9"/>
                  <a:pt x="8" y="9"/>
                  <a:pt x="7" y="9"/>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1" y="9"/>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2" y="14"/>
                  <a:pt x="2" y="14"/>
                </a:cubicBezTo>
                <a:cubicBezTo>
                  <a:pt x="2" y="14"/>
                  <a:pt x="2" y="14"/>
                  <a:pt x="2" y="14"/>
                </a:cubicBezTo>
                <a:cubicBezTo>
                  <a:pt x="2" y="15"/>
                  <a:pt x="2" y="15"/>
                  <a:pt x="2" y="15"/>
                </a:cubicBezTo>
                <a:cubicBezTo>
                  <a:pt x="2" y="15"/>
                  <a:pt x="2" y="15"/>
                  <a:pt x="2" y="15"/>
                </a:cubicBezTo>
                <a:cubicBezTo>
                  <a:pt x="1" y="15"/>
                  <a:pt x="1" y="15"/>
                  <a:pt x="1" y="15"/>
                </a:cubicBezTo>
                <a:cubicBezTo>
                  <a:pt x="1" y="15"/>
                  <a:pt x="1" y="15"/>
                  <a:pt x="1" y="15"/>
                </a:cubicBezTo>
                <a:cubicBezTo>
                  <a:pt x="1" y="15"/>
                  <a:pt x="0" y="15"/>
                  <a:pt x="0" y="15"/>
                </a:cubicBezTo>
                <a:cubicBezTo>
                  <a:pt x="0" y="15"/>
                  <a:pt x="0" y="15"/>
                  <a:pt x="0" y="15"/>
                </a:cubicBezTo>
                <a:cubicBezTo>
                  <a:pt x="0" y="15"/>
                  <a:pt x="0" y="15"/>
                  <a:pt x="0" y="15"/>
                </a:cubicBezTo>
                <a:cubicBezTo>
                  <a:pt x="1" y="15"/>
                  <a:pt x="1" y="15"/>
                  <a:pt x="1" y="15"/>
                </a:cubicBezTo>
                <a:cubicBezTo>
                  <a:pt x="1" y="16"/>
                  <a:pt x="1" y="16"/>
                  <a:pt x="1" y="16"/>
                </a:cubicBezTo>
                <a:cubicBezTo>
                  <a:pt x="1" y="16"/>
                  <a:pt x="1" y="16"/>
                  <a:pt x="1" y="16"/>
                </a:cubicBezTo>
                <a:cubicBezTo>
                  <a:pt x="1" y="16"/>
                  <a:pt x="1" y="16"/>
                  <a:pt x="1" y="16"/>
                </a:cubicBezTo>
                <a:cubicBezTo>
                  <a:pt x="1" y="16"/>
                  <a:pt x="1" y="17"/>
                  <a:pt x="1" y="17"/>
                </a:cubicBezTo>
                <a:cubicBezTo>
                  <a:pt x="1" y="17"/>
                  <a:pt x="2" y="17"/>
                  <a:pt x="2" y="17"/>
                </a:cubicBezTo>
                <a:cubicBezTo>
                  <a:pt x="2" y="17"/>
                  <a:pt x="2" y="17"/>
                  <a:pt x="2" y="17"/>
                </a:cubicBezTo>
                <a:cubicBezTo>
                  <a:pt x="2" y="17"/>
                  <a:pt x="2" y="17"/>
                  <a:pt x="2" y="17"/>
                </a:cubicBezTo>
                <a:cubicBezTo>
                  <a:pt x="2" y="17"/>
                  <a:pt x="2" y="17"/>
                  <a:pt x="2" y="17"/>
                </a:cubicBezTo>
                <a:cubicBezTo>
                  <a:pt x="2" y="17"/>
                  <a:pt x="3" y="18"/>
                  <a:pt x="3" y="18"/>
                </a:cubicBezTo>
                <a:cubicBezTo>
                  <a:pt x="3" y="18"/>
                  <a:pt x="2" y="18"/>
                  <a:pt x="2" y="18"/>
                </a:cubicBezTo>
                <a:cubicBezTo>
                  <a:pt x="2" y="18"/>
                  <a:pt x="2" y="18"/>
                  <a:pt x="2" y="18"/>
                </a:cubicBezTo>
                <a:cubicBezTo>
                  <a:pt x="2" y="18"/>
                  <a:pt x="2" y="19"/>
                  <a:pt x="2" y="19"/>
                </a:cubicBezTo>
                <a:cubicBezTo>
                  <a:pt x="2" y="19"/>
                  <a:pt x="2" y="19"/>
                  <a:pt x="2" y="19"/>
                </a:cubicBezTo>
                <a:cubicBezTo>
                  <a:pt x="1" y="19"/>
                  <a:pt x="1" y="19"/>
                  <a:pt x="1" y="19"/>
                </a:cubicBezTo>
                <a:cubicBezTo>
                  <a:pt x="1" y="19"/>
                  <a:pt x="1" y="19"/>
                  <a:pt x="1" y="19"/>
                </a:cubicBezTo>
                <a:cubicBezTo>
                  <a:pt x="1" y="20"/>
                  <a:pt x="1" y="20"/>
                  <a:pt x="1" y="20"/>
                </a:cubicBezTo>
                <a:cubicBezTo>
                  <a:pt x="2" y="20"/>
                  <a:pt x="2" y="20"/>
                  <a:pt x="2" y="20"/>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5" y="24"/>
                  <a:pt x="5" y="24"/>
                  <a:pt x="5" y="24"/>
                </a:cubicBezTo>
                <a:cubicBezTo>
                  <a:pt x="5" y="24"/>
                  <a:pt x="5" y="24"/>
                  <a:pt x="5" y="24"/>
                </a:cubicBezTo>
                <a:cubicBezTo>
                  <a:pt x="5" y="25"/>
                  <a:pt x="5" y="25"/>
                  <a:pt x="5" y="25"/>
                </a:cubicBezTo>
                <a:cubicBezTo>
                  <a:pt x="5" y="25"/>
                  <a:pt x="5" y="25"/>
                  <a:pt x="5" y="25"/>
                </a:cubicBezTo>
                <a:cubicBezTo>
                  <a:pt x="5" y="25"/>
                  <a:pt x="5" y="25"/>
                  <a:pt x="5" y="25"/>
                </a:cubicBezTo>
                <a:cubicBezTo>
                  <a:pt x="6" y="25"/>
                  <a:pt x="6" y="25"/>
                  <a:pt x="6" y="25"/>
                </a:cubicBezTo>
                <a:cubicBezTo>
                  <a:pt x="6" y="25"/>
                  <a:pt x="6" y="25"/>
                  <a:pt x="6" y="25"/>
                </a:cubicBezTo>
                <a:cubicBezTo>
                  <a:pt x="7" y="25"/>
                  <a:pt x="7" y="25"/>
                  <a:pt x="7" y="25"/>
                </a:cubicBezTo>
                <a:cubicBezTo>
                  <a:pt x="7" y="25"/>
                  <a:pt x="7" y="25"/>
                  <a:pt x="7" y="25"/>
                </a:cubicBezTo>
                <a:cubicBezTo>
                  <a:pt x="7" y="24"/>
                  <a:pt x="7" y="24"/>
                  <a:pt x="7" y="24"/>
                </a:cubicBezTo>
                <a:cubicBezTo>
                  <a:pt x="8" y="24"/>
                  <a:pt x="8" y="24"/>
                  <a:pt x="8" y="24"/>
                </a:cubicBezTo>
                <a:cubicBezTo>
                  <a:pt x="9" y="24"/>
                  <a:pt x="9" y="24"/>
                  <a:pt x="9" y="24"/>
                </a:cubicBezTo>
                <a:cubicBezTo>
                  <a:pt x="9" y="23"/>
                  <a:pt x="9" y="23"/>
                  <a:pt x="9" y="23"/>
                </a:cubicBezTo>
                <a:cubicBezTo>
                  <a:pt x="9" y="23"/>
                  <a:pt x="9" y="23"/>
                  <a:pt x="9" y="23"/>
                </a:cubicBezTo>
                <a:cubicBezTo>
                  <a:pt x="10" y="22"/>
                  <a:pt x="10" y="22"/>
                  <a:pt x="10" y="22"/>
                </a:cubicBezTo>
                <a:cubicBezTo>
                  <a:pt x="11" y="22"/>
                  <a:pt x="11" y="22"/>
                  <a:pt x="11" y="22"/>
                </a:cubicBezTo>
                <a:cubicBezTo>
                  <a:pt x="11" y="21"/>
                  <a:pt x="11" y="21"/>
                  <a:pt x="11" y="21"/>
                </a:cubicBezTo>
                <a:cubicBezTo>
                  <a:pt x="12" y="20"/>
                  <a:pt x="12" y="20"/>
                  <a:pt x="12" y="20"/>
                </a:cubicBezTo>
                <a:cubicBezTo>
                  <a:pt x="13" y="19"/>
                  <a:pt x="13" y="19"/>
                  <a:pt x="13" y="19"/>
                </a:cubicBezTo>
                <a:cubicBezTo>
                  <a:pt x="14" y="19"/>
                  <a:pt x="14" y="19"/>
                  <a:pt x="14" y="19"/>
                </a:cubicBezTo>
                <a:cubicBezTo>
                  <a:pt x="15" y="19"/>
                  <a:pt x="15" y="19"/>
                  <a:pt x="15" y="19"/>
                </a:cubicBezTo>
                <a:cubicBezTo>
                  <a:pt x="17" y="20"/>
                  <a:pt x="17" y="20"/>
                  <a:pt x="17" y="20"/>
                </a:cubicBezTo>
                <a:cubicBezTo>
                  <a:pt x="19" y="20"/>
                  <a:pt x="19" y="20"/>
                  <a:pt x="19" y="20"/>
                </a:cubicBezTo>
                <a:cubicBezTo>
                  <a:pt x="20" y="21"/>
                  <a:pt x="20" y="21"/>
                  <a:pt x="20" y="21"/>
                </a:cubicBezTo>
                <a:cubicBezTo>
                  <a:pt x="21" y="21"/>
                  <a:pt x="21" y="21"/>
                  <a:pt x="21" y="21"/>
                </a:cubicBezTo>
                <a:cubicBezTo>
                  <a:pt x="23" y="22"/>
                  <a:pt x="23" y="22"/>
                  <a:pt x="23" y="22"/>
                </a:cubicBezTo>
                <a:cubicBezTo>
                  <a:pt x="23" y="23"/>
                  <a:pt x="23" y="23"/>
                  <a:pt x="23" y="23"/>
                </a:cubicBezTo>
                <a:cubicBezTo>
                  <a:pt x="23" y="24"/>
                  <a:pt x="23" y="24"/>
                  <a:pt x="23" y="24"/>
                </a:cubicBezTo>
                <a:cubicBezTo>
                  <a:pt x="23" y="26"/>
                  <a:pt x="23" y="26"/>
                  <a:pt x="23" y="26"/>
                </a:cubicBezTo>
                <a:cubicBezTo>
                  <a:pt x="25" y="27"/>
                  <a:pt x="25" y="27"/>
                  <a:pt x="25" y="27"/>
                </a:cubicBezTo>
                <a:cubicBezTo>
                  <a:pt x="25" y="29"/>
                  <a:pt x="25" y="29"/>
                  <a:pt x="25" y="29"/>
                </a:cubicBezTo>
                <a:cubicBezTo>
                  <a:pt x="26" y="30"/>
                  <a:pt x="26" y="30"/>
                  <a:pt x="26" y="30"/>
                </a:cubicBezTo>
                <a:cubicBezTo>
                  <a:pt x="26" y="31"/>
                  <a:pt x="26" y="31"/>
                  <a:pt x="26" y="31"/>
                </a:cubicBezTo>
                <a:cubicBezTo>
                  <a:pt x="27" y="32"/>
                  <a:pt x="27" y="32"/>
                  <a:pt x="27" y="32"/>
                </a:cubicBezTo>
                <a:cubicBezTo>
                  <a:pt x="29" y="33"/>
                  <a:pt x="29" y="33"/>
                  <a:pt x="29" y="33"/>
                </a:cubicBezTo>
                <a:cubicBezTo>
                  <a:pt x="30" y="33"/>
                  <a:pt x="30" y="33"/>
                  <a:pt x="30" y="33"/>
                </a:cubicBezTo>
                <a:cubicBezTo>
                  <a:pt x="30" y="34"/>
                  <a:pt x="30" y="34"/>
                  <a:pt x="30" y="34"/>
                </a:cubicBezTo>
                <a:cubicBezTo>
                  <a:pt x="31" y="35"/>
                  <a:pt x="31" y="35"/>
                  <a:pt x="31" y="35"/>
                </a:cubicBezTo>
                <a:cubicBezTo>
                  <a:pt x="32" y="36"/>
                  <a:pt x="32" y="36"/>
                  <a:pt x="32" y="36"/>
                </a:cubicBezTo>
                <a:cubicBezTo>
                  <a:pt x="33" y="36"/>
                  <a:pt x="33" y="36"/>
                  <a:pt x="33" y="36"/>
                </a:cubicBezTo>
                <a:cubicBezTo>
                  <a:pt x="34" y="37"/>
                  <a:pt x="34" y="37"/>
                  <a:pt x="34" y="37"/>
                </a:cubicBezTo>
                <a:cubicBezTo>
                  <a:pt x="36" y="38"/>
                  <a:pt x="36" y="38"/>
                  <a:pt x="36" y="38"/>
                </a:cubicBezTo>
                <a:cubicBezTo>
                  <a:pt x="36" y="39"/>
                  <a:pt x="36" y="39"/>
                  <a:pt x="36" y="39"/>
                </a:cubicBezTo>
                <a:cubicBezTo>
                  <a:pt x="37" y="40"/>
                  <a:pt x="37" y="40"/>
                  <a:pt x="37" y="40"/>
                </a:cubicBezTo>
                <a:cubicBezTo>
                  <a:pt x="39" y="40"/>
                  <a:pt x="39" y="40"/>
                  <a:pt x="39" y="40"/>
                </a:cubicBezTo>
                <a:cubicBezTo>
                  <a:pt x="40" y="41"/>
                  <a:pt x="40" y="41"/>
                  <a:pt x="40" y="41"/>
                </a:cubicBezTo>
                <a:cubicBezTo>
                  <a:pt x="41" y="41"/>
                  <a:pt x="41" y="41"/>
                  <a:pt x="41" y="41"/>
                </a:cubicBezTo>
                <a:cubicBezTo>
                  <a:pt x="42" y="41"/>
                  <a:pt x="42" y="41"/>
                  <a:pt x="42" y="41"/>
                </a:cubicBezTo>
                <a:cubicBezTo>
                  <a:pt x="44" y="41"/>
                  <a:pt x="43" y="42"/>
                  <a:pt x="43" y="42"/>
                </a:cubicBezTo>
                <a:cubicBezTo>
                  <a:pt x="44" y="42"/>
                  <a:pt x="44" y="42"/>
                  <a:pt x="44" y="42"/>
                </a:cubicBezTo>
                <a:cubicBezTo>
                  <a:pt x="44" y="43"/>
                  <a:pt x="44" y="43"/>
                  <a:pt x="44" y="43"/>
                </a:cubicBezTo>
                <a:cubicBezTo>
                  <a:pt x="46" y="44"/>
                  <a:pt x="46" y="44"/>
                  <a:pt x="46" y="44"/>
                </a:cubicBezTo>
                <a:cubicBezTo>
                  <a:pt x="46" y="45"/>
                  <a:pt x="46" y="45"/>
                  <a:pt x="46" y="45"/>
                </a:cubicBezTo>
                <a:cubicBezTo>
                  <a:pt x="47" y="45"/>
                  <a:pt x="47" y="45"/>
                  <a:pt x="47" y="45"/>
                </a:cubicBezTo>
                <a:cubicBezTo>
                  <a:pt x="48" y="45"/>
                  <a:pt x="48" y="45"/>
                  <a:pt x="48" y="45"/>
                </a:cubicBezTo>
                <a:cubicBezTo>
                  <a:pt x="48" y="45"/>
                  <a:pt x="48" y="45"/>
                  <a:pt x="48" y="45"/>
                </a:cubicBezTo>
                <a:cubicBezTo>
                  <a:pt x="49" y="46"/>
                  <a:pt x="49" y="46"/>
                  <a:pt x="49" y="46"/>
                </a:cubicBezTo>
                <a:cubicBezTo>
                  <a:pt x="49" y="46"/>
                  <a:pt x="50" y="47"/>
                  <a:pt x="50" y="47"/>
                </a:cubicBezTo>
                <a:cubicBezTo>
                  <a:pt x="50" y="48"/>
                  <a:pt x="51" y="48"/>
                  <a:pt x="51" y="48"/>
                </a:cubicBezTo>
                <a:cubicBezTo>
                  <a:pt x="51" y="48"/>
                  <a:pt x="51" y="49"/>
                  <a:pt x="51" y="49"/>
                </a:cubicBezTo>
                <a:cubicBezTo>
                  <a:pt x="52" y="50"/>
                  <a:pt x="53" y="50"/>
                  <a:pt x="53" y="50"/>
                </a:cubicBezTo>
                <a:cubicBezTo>
                  <a:pt x="53" y="50"/>
                  <a:pt x="54" y="50"/>
                  <a:pt x="54" y="50"/>
                </a:cubicBezTo>
                <a:cubicBezTo>
                  <a:pt x="55" y="51"/>
                  <a:pt x="55" y="51"/>
                  <a:pt x="55" y="51"/>
                </a:cubicBezTo>
                <a:cubicBezTo>
                  <a:pt x="55" y="52"/>
                  <a:pt x="55" y="52"/>
                  <a:pt x="55" y="52"/>
                </a:cubicBezTo>
                <a:cubicBezTo>
                  <a:pt x="55" y="53"/>
                  <a:pt x="55" y="53"/>
                  <a:pt x="55" y="53"/>
                </a:cubicBezTo>
                <a:cubicBezTo>
                  <a:pt x="56" y="53"/>
                  <a:pt x="56" y="53"/>
                  <a:pt x="56" y="53"/>
                </a:cubicBezTo>
                <a:cubicBezTo>
                  <a:pt x="56" y="55"/>
                  <a:pt x="56" y="55"/>
                  <a:pt x="56" y="55"/>
                </a:cubicBezTo>
                <a:cubicBezTo>
                  <a:pt x="56" y="56"/>
                  <a:pt x="56" y="56"/>
                  <a:pt x="56" y="56"/>
                </a:cubicBezTo>
                <a:cubicBezTo>
                  <a:pt x="57" y="57"/>
                  <a:pt x="57" y="57"/>
                  <a:pt x="57" y="57"/>
                </a:cubicBezTo>
                <a:cubicBezTo>
                  <a:pt x="56" y="58"/>
                  <a:pt x="56" y="58"/>
                  <a:pt x="56" y="58"/>
                </a:cubicBezTo>
                <a:cubicBezTo>
                  <a:pt x="56" y="59"/>
                  <a:pt x="56" y="59"/>
                  <a:pt x="56" y="59"/>
                </a:cubicBezTo>
                <a:cubicBezTo>
                  <a:pt x="55" y="59"/>
                  <a:pt x="55" y="59"/>
                  <a:pt x="55" y="59"/>
                </a:cubicBezTo>
                <a:cubicBezTo>
                  <a:pt x="55" y="59"/>
                  <a:pt x="55" y="59"/>
                  <a:pt x="55" y="59"/>
                </a:cubicBezTo>
                <a:cubicBezTo>
                  <a:pt x="55" y="60"/>
                  <a:pt x="55" y="60"/>
                  <a:pt x="55" y="60"/>
                </a:cubicBezTo>
                <a:cubicBezTo>
                  <a:pt x="55" y="61"/>
                  <a:pt x="55" y="61"/>
                  <a:pt x="55" y="61"/>
                </a:cubicBezTo>
                <a:cubicBezTo>
                  <a:pt x="53" y="62"/>
                  <a:pt x="53" y="62"/>
                  <a:pt x="53" y="62"/>
                </a:cubicBezTo>
                <a:cubicBezTo>
                  <a:pt x="53" y="63"/>
                  <a:pt x="53" y="63"/>
                  <a:pt x="53" y="63"/>
                </a:cubicBezTo>
                <a:cubicBezTo>
                  <a:pt x="55" y="64"/>
                  <a:pt x="55" y="64"/>
                  <a:pt x="55" y="64"/>
                </a:cubicBezTo>
                <a:cubicBezTo>
                  <a:pt x="56" y="64"/>
                  <a:pt x="56" y="64"/>
                  <a:pt x="56" y="64"/>
                </a:cubicBezTo>
                <a:cubicBezTo>
                  <a:pt x="58" y="63"/>
                  <a:pt x="58" y="63"/>
                  <a:pt x="58" y="63"/>
                </a:cubicBezTo>
                <a:cubicBezTo>
                  <a:pt x="58" y="61"/>
                  <a:pt x="58" y="61"/>
                  <a:pt x="58" y="61"/>
                </a:cubicBezTo>
                <a:cubicBezTo>
                  <a:pt x="59" y="61"/>
                  <a:pt x="59" y="61"/>
                  <a:pt x="59" y="61"/>
                </a:cubicBezTo>
                <a:cubicBezTo>
                  <a:pt x="59" y="60"/>
                  <a:pt x="59" y="60"/>
                  <a:pt x="59" y="60"/>
                </a:cubicBezTo>
                <a:cubicBezTo>
                  <a:pt x="59" y="59"/>
                  <a:pt x="59" y="59"/>
                  <a:pt x="59" y="59"/>
                </a:cubicBezTo>
                <a:cubicBezTo>
                  <a:pt x="59" y="59"/>
                  <a:pt x="59" y="59"/>
                  <a:pt x="59" y="59"/>
                </a:cubicBezTo>
                <a:cubicBezTo>
                  <a:pt x="59" y="59"/>
                  <a:pt x="60" y="58"/>
                  <a:pt x="60" y="58"/>
                </a:cubicBezTo>
                <a:cubicBezTo>
                  <a:pt x="60" y="58"/>
                  <a:pt x="60" y="58"/>
                  <a:pt x="60" y="58"/>
                </a:cubicBezTo>
                <a:cubicBezTo>
                  <a:pt x="63" y="57"/>
                  <a:pt x="63" y="57"/>
                  <a:pt x="63" y="57"/>
                </a:cubicBezTo>
                <a:cubicBezTo>
                  <a:pt x="63" y="55"/>
                  <a:pt x="63" y="55"/>
                  <a:pt x="63" y="55"/>
                </a:cubicBezTo>
                <a:cubicBezTo>
                  <a:pt x="62" y="54"/>
                  <a:pt x="62" y="54"/>
                  <a:pt x="62" y="54"/>
                </a:cubicBezTo>
                <a:cubicBezTo>
                  <a:pt x="61" y="53"/>
                  <a:pt x="61" y="53"/>
                  <a:pt x="61" y="53"/>
                </a:cubicBezTo>
                <a:cubicBezTo>
                  <a:pt x="60" y="52"/>
                  <a:pt x="60" y="52"/>
                  <a:pt x="60" y="52"/>
                </a:cubicBezTo>
                <a:cubicBezTo>
                  <a:pt x="59" y="51"/>
                  <a:pt x="59" y="51"/>
                  <a:pt x="59" y="51"/>
                </a:cubicBezTo>
                <a:cubicBezTo>
                  <a:pt x="59" y="49"/>
                  <a:pt x="59" y="49"/>
                  <a:pt x="59" y="49"/>
                </a:cubicBezTo>
                <a:cubicBezTo>
                  <a:pt x="61" y="48"/>
                  <a:pt x="61" y="48"/>
                  <a:pt x="61" y="48"/>
                </a:cubicBezTo>
                <a:cubicBezTo>
                  <a:pt x="62" y="47"/>
                  <a:pt x="62" y="47"/>
                  <a:pt x="62" y="47"/>
                </a:cubicBezTo>
                <a:cubicBezTo>
                  <a:pt x="63" y="47"/>
                  <a:pt x="63" y="47"/>
                  <a:pt x="63" y="47"/>
                </a:cubicBezTo>
                <a:cubicBezTo>
                  <a:pt x="64" y="48"/>
                  <a:pt x="64" y="48"/>
                  <a:pt x="64" y="48"/>
                </a:cubicBezTo>
                <a:cubicBezTo>
                  <a:pt x="65" y="48"/>
                  <a:pt x="65" y="48"/>
                  <a:pt x="65" y="48"/>
                </a:cubicBezTo>
                <a:cubicBezTo>
                  <a:pt x="66" y="48"/>
                  <a:pt x="66" y="48"/>
                  <a:pt x="66" y="48"/>
                </a:cubicBezTo>
                <a:cubicBezTo>
                  <a:pt x="67" y="48"/>
                  <a:pt x="67" y="48"/>
                  <a:pt x="67" y="48"/>
                </a:cubicBezTo>
                <a:cubicBezTo>
                  <a:pt x="67" y="49"/>
                  <a:pt x="67" y="49"/>
                  <a:pt x="67" y="49"/>
                </a:cubicBezTo>
                <a:cubicBezTo>
                  <a:pt x="67" y="50"/>
                  <a:pt x="67" y="50"/>
                  <a:pt x="67" y="50"/>
                </a:cubicBezTo>
                <a:cubicBezTo>
                  <a:pt x="69" y="50"/>
                  <a:pt x="69" y="50"/>
                  <a:pt x="69" y="50"/>
                </a:cubicBezTo>
                <a:cubicBezTo>
                  <a:pt x="70" y="50"/>
                  <a:pt x="70" y="50"/>
                  <a:pt x="70" y="50"/>
                </a:cubicBezTo>
                <a:cubicBezTo>
                  <a:pt x="70" y="49"/>
                  <a:pt x="70" y="49"/>
                  <a:pt x="70" y="49"/>
                </a:cubicBezTo>
                <a:cubicBezTo>
                  <a:pt x="70" y="48"/>
                  <a:pt x="70" y="48"/>
                  <a:pt x="70" y="48"/>
                </a:cubicBezTo>
                <a:cubicBezTo>
                  <a:pt x="69" y="47"/>
                  <a:pt x="69" y="47"/>
                  <a:pt x="69" y="47"/>
                </a:cubicBezTo>
                <a:cubicBezTo>
                  <a:pt x="68" y="46"/>
                  <a:pt x="68" y="46"/>
                  <a:pt x="68" y="46"/>
                </a:cubicBezTo>
                <a:cubicBezTo>
                  <a:pt x="66" y="45"/>
                  <a:pt x="66" y="45"/>
                  <a:pt x="66" y="45"/>
                </a:cubicBezTo>
                <a:cubicBezTo>
                  <a:pt x="65" y="44"/>
                  <a:pt x="65" y="44"/>
                  <a:pt x="65" y="44"/>
                </a:cubicBezTo>
                <a:cubicBezTo>
                  <a:pt x="64" y="44"/>
                  <a:pt x="64" y="44"/>
                  <a:pt x="64" y="44"/>
                </a:cubicBezTo>
                <a:cubicBezTo>
                  <a:pt x="62" y="43"/>
                  <a:pt x="62" y="43"/>
                  <a:pt x="62" y="43"/>
                </a:cubicBezTo>
                <a:cubicBezTo>
                  <a:pt x="61" y="42"/>
                  <a:pt x="61" y="42"/>
                  <a:pt x="61" y="42"/>
                </a:cubicBezTo>
                <a:cubicBezTo>
                  <a:pt x="61" y="42"/>
                  <a:pt x="61" y="42"/>
                  <a:pt x="61" y="42"/>
                </a:cubicBezTo>
                <a:cubicBezTo>
                  <a:pt x="59" y="41"/>
                  <a:pt x="59" y="41"/>
                  <a:pt x="59" y="41"/>
                </a:cubicBezTo>
                <a:cubicBezTo>
                  <a:pt x="57" y="40"/>
                  <a:pt x="57" y="40"/>
                  <a:pt x="57" y="40"/>
                </a:cubicBezTo>
                <a:cubicBezTo>
                  <a:pt x="55" y="40"/>
                  <a:pt x="55" y="40"/>
                  <a:pt x="55" y="40"/>
                </a:cubicBezTo>
                <a:cubicBezTo>
                  <a:pt x="56" y="38"/>
                  <a:pt x="56" y="38"/>
                  <a:pt x="56" y="38"/>
                </a:cubicBezTo>
                <a:cubicBezTo>
                  <a:pt x="57" y="37"/>
                  <a:pt x="57" y="37"/>
                  <a:pt x="57" y="37"/>
                </a:cubicBezTo>
                <a:cubicBezTo>
                  <a:pt x="56" y="36"/>
                  <a:pt x="56" y="36"/>
                  <a:pt x="56" y="36"/>
                </a:cubicBezTo>
                <a:cubicBezTo>
                  <a:pt x="54" y="36"/>
                  <a:pt x="54" y="36"/>
                  <a:pt x="54" y="36"/>
                </a:cubicBezTo>
                <a:cubicBezTo>
                  <a:pt x="51" y="36"/>
                  <a:pt x="51" y="36"/>
                  <a:pt x="51" y="36"/>
                </a:cubicBezTo>
                <a:cubicBezTo>
                  <a:pt x="49" y="36"/>
                  <a:pt x="49" y="36"/>
                  <a:pt x="49" y="36"/>
                </a:cubicBezTo>
                <a:cubicBezTo>
                  <a:pt x="48" y="35"/>
                  <a:pt x="48" y="35"/>
                  <a:pt x="48" y="35"/>
                </a:cubicBezTo>
                <a:cubicBezTo>
                  <a:pt x="45" y="34"/>
                  <a:pt x="45" y="34"/>
                  <a:pt x="45" y="34"/>
                </a:cubicBezTo>
                <a:cubicBezTo>
                  <a:pt x="44" y="32"/>
                  <a:pt x="44" y="32"/>
                  <a:pt x="44" y="32"/>
                </a:cubicBezTo>
                <a:cubicBezTo>
                  <a:pt x="44" y="30"/>
                  <a:pt x="44" y="30"/>
                  <a:pt x="44" y="30"/>
                </a:cubicBezTo>
                <a:cubicBezTo>
                  <a:pt x="44" y="28"/>
                  <a:pt x="44" y="28"/>
                  <a:pt x="44" y="28"/>
                </a:cubicBezTo>
                <a:cubicBezTo>
                  <a:pt x="43" y="27"/>
                  <a:pt x="43" y="27"/>
                  <a:pt x="43" y="27"/>
                </a:cubicBezTo>
                <a:cubicBezTo>
                  <a:pt x="41" y="25"/>
                  <a:pt x="41" y="25"/>
                  <a:pt x="41" y="25"/>
                </a:cubicBezTo>
                <a:cubicBezTo>
                  <a:pt x="41" y="25"/>
                  <a:pt x="41" y="24"/>
                  <a:pt x="40" y="24"/>
                </a:cubicBezTo>
                <a:cubicBezTo>
                  <a:pt x="40" y="24"/>
                  <a:pt x="39" y="23"/>
                  <a:pt x="39" y="23"/>
                </a:cubicBezTo>
                <a:cubicBezTo>
                  <a:pt x="38" y="23"/>
                  <a:pt x="38" y="23"/>
                  <a:pt x="38" y="23"/>
                </a:cubicBezTo>
                <a:cubicBezTo>
                  <a:pt x="37" y="22"/>
                  <a:pt x="37" y="22"/>
                  <a:pt x="37" y="22"/>
                </a:cubicBezTo>
                <a:cubicBezTo>
                  <a:pt x="36" y="20"/>
                  <a:pt x="36" y="20"/>
                  <a:pt x="36" y="20"/>
                </a:cubicBezTo>
                <a:cubicBezTo>
                  <a:pt x="35" y="19"/>
                  <a:pt x="35" y="19"/>
                  <a:pt x="35" y="19"/>
                </a:cubicBezTo>
                <a:cubicBezTo>
                  <a:pt x="35" y="18"/>
                  <a:pt x="35" y="18"/>
                  <a:pt x="35" y="18"/>
                </a:cubicBezTo>
                <a:cubicBezTo>
                  <a:pt x="35" y="17"/>
                  <a:pt x="35" y="17"/>
                  <a:pt x="35" y="17"/>
                </a:cubicBezTo>
                <a:cubicBezTo>
                  <a:pt x="36" y="16"/>
                  <a:pt x="36" y="16"/>
                  <a:pt x="36" y="16"/>
                </a:cubicBezTo>
                <a:cubicBezTo>
                  <a:pt x="36" y="15"/>
                  <a:pt x="36" y="15"/>
                  <a:pt x="36" y="15"/>
                </a:cubicBezTo>
                <a:cubicBezTo>
                  <a:pt x="35" y="14"/>
                  <a:pt x="35" y="14"/>
                  <a:pt x="35" y="14"/>
                </a:cubicBezTo>
                <a:cubicBezTo>
                  <a:pt x="34" y="13"/>
                  <a:pt x="34" y="13"/>
                  <a:pt x="34" y="13"/>
                </a:cubicBezTo>
                <a:cubicBezTo>
                  <a:pt x="34" y="12"/>
                  <a:pt x="34" y="12"/>
                  <a:pt x="34" y="12"/>
                </a:cubicBezTo>
                <a:cubicBezTo>
                  <a:pt x="35" y="11"/>
                  <a:pt x="35" y="11"/>
                  <a:pt x="35" y="11"/>
                </a:cubicBezTo>
                <a:lnTo>
                  <a:pt x="36" y="1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3" name="Freeform 89">
            <a:extLst>
              <a:ext uri="{FF2B5EF4-FFF2-40B4-BE49-F238E27FC236}">
                <a16:creationId xmlns:a16="http://schemas.microsoft.com/office/drawing/2014/main" id="{A3D25984-C8C0-4438-ABCE-FC4CE4C1FECB}"/>
              </a:ext>
            </a:extLst>
          </p:cNvPr>
          <p:cNvSpPr>
            <a:spLocks/>
          </p:cNvSpPr>
          <p:nvPr userDrawn="1"/>
        </p:nvSpPr>
        <p:spPr bwMode="auto">
          <a:xfrm>
            <a:off x="4361260" y="3151188"/>
            <a:ext cx="30956" cy="84138"/>
          </a:xfrm>
          <a:custGeom>
            <a:avLst/>
            <a:gdLst>
              <a:gd name="T0" fmla="*/ 4 w 6"/>
              <a:gd name="T1" fmla="*/ 11 h 12"/>
              <a:gd name="T2" fmla="*/ 5 w 6"/>
              <a:gd name="T3" fmla="*/ 10 h 12"/>
              <a:gd name="T4" fmla="*/ 5 w 6"/>
              <a:gd name="T5" fmla="*/ 9 h 12"/>
              <a:gd name="T6" fmla="*/ 5 w 6"/>
              <a:gd name="T7" fmla="*/ 8 h 12"/>
              <a:gd name="T8" fmla="*/ 6 w 6"/>
              <a:gd name="T9" fmla="*/ 7 h 12"/>
              <a:gd name="T10" fmla="*/ 6 w 6"/>
              <a:gd name="T11" fmla="*/ 6 h 12"/>
              <a:gd name="T12" fmla="*/ 6 w 6"/>
              <a:gd name="T13" fmla="*/ 5 h 12"/>
              <a:gd name="T14" fmla="*/ 6 w 6"/>
              <a:gd name="T15" fmla="*/ 4 h 12"/>
              <a:gd name="T16" fmla="*/ 6 w 6"/>
              <a:gd name="T17" fmla="*/ 3 h 12"/>
              <a:gd name="T18" fmla="*/ 6 w 6"/>
              <a:gd name="T19" fmla="*/ 2 h 12"/>
              <a:gd name="T20" fmla="*/ 6 w 6"/>
              <a:gd name="T21" fmla="*/ 1 h 12"/>
              <a:gd name="T22" fmla="*/ 5 w 6"/>
              <a:gd name="T23" fmla="*/ 0 h 12"/>
              <a:gd name="T24" fmla="*/ 5 w 6"/>
              <a:gd name="T25" fmla="*/ 0 h 12"/>
              <a:gd name="T26" fmla="*/ 5 w 6"/>
              <a:gd name="T27" fmla="*/ 2 h 12"/>
              <a:gd name="T28" fmla="*/ 4 w 6"/>
              <a:gd name="T29" fmla="*/ 2 h 12"/>
              <a:gd name="T30" fmla="*/ 4 w 6"/>
              <a:gd name="T31" fmla="*/ 2 h 12"/>
              <a:gd name="T32" fmla="*/ 3 w 6"/>
              <a:gd name="T33" fmla="*/ 3 h 12"/>
              <a:gd name="T34" fmla="*/ 2 w 6"/>
              <a:gd name="T35" fmla="*/ 3 h 12"/>
              <a:gd name="T36" fmla="*/ 1 w 6"/>
              <a:gd name="T37" fmla="*/ 3 h 12"/>
              <a:gd name="T38" fmla="*/ 1 w 6"/>
              <a:gd name="T39" fmla="*/ 4 h 12"/>
              <a:gd name="T40" fmla="*/ 0 w 6"/>
              <a:gd name="T41" fmla="*/ 5 h 12"/>
              <a:gd name="T42" fmla="*/ 1 w 6"/>
              <a:gd name="T43" fmla="*/ 6 h 12"/>
              <a:gd name="T44" fmla="*/ 1 w 6"/>
              <a:gd name="T45" fmla="*/ 6 h 12"/>
              <a:gd name="T46" fmla="*/ 1 w 6"/>
              <a:gd name="T47" fmla="*/ 7 h 12"/>
              <a:gd name="T48" fmla="*/ 1 w 6"/>
              <a:gd name="T49" fmla="*/ 8 h 12"/>
              <a:gd name="T50" fmla="*/ 1 w 6"/>
              <a:gd name="T51" fmla="*/ 8 h 12"/>
              <a:gd name="T52" fmla="*/ 1 w 6"/>
              <a:gd name="T53" fmla="*/ 9 h 12"/>
              <a:gd name="T54" fmla="*/ 1 w 6"/>
              <a:gd name="T55" fmla="*/ 10 h 12"/>
              <a:gd name="T56" fmla="*/ 2 w 6"/>
              <a:gd name="T57" fmla="*/ 10 h 12"/>
              <a:gd name="T58" fmla="*/ 2 w 6"/>
              <a:gd name="T59" fmla="*/ 10 h 12"/>
              <a:gd name="T60" fmla="*/ 2 w 6"/>
              <a:gd name="T61" fmla="*/ 11 h 12"/>
              <a:gd name="T62" fmla="*/ 3 w 6"/>
              <a:gd name="T63" fmla="*/ 11 h 12"/>
              <a:gd name="T64" fmla="*/ 3 w 6"/>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12">
                <a:moveTo>
                  <a:pt x="4" y="12"/>
                </a:moveTo>
                <a:cubicBezTo>
                  <a:pt x="4" y="11"/>
                  <a:pt x="4" y="11"/>
                  <a:pt x="4" y="11"/>
                </a:cubicBezTo>
                <a:cubicBezTo>
                  <a:pt x="5" y="11"/>
                  <a:pt x="5" y="11"/>
                  <a:pt x="5" y="11"/>
                </a:cubicBezTo>
                <a:cubicBezTo>
                  <a:pt x="5" y="10"/>
                  <a:pt x="5" y="10"/>
                  <a:pt x="5" y="10"/>
                </a:cubicBezTo>
                <a:cubicBezTo>
                  <a:pt x="5" y="10"/>
                  <a:pt x="5" y="10"/>
                  <a:pt x="5" y="10"/>
                </a:cubicBezTo>
                <a:cubicBezTo>
                  <a:pt x="5" y="9"/>
                  <a:pt x="5" y="9"/>
                  <a:pt x="5" y="9"/>
                </a:cubicBezTo>
                <a:cubicBezTo>
                  <a:pt x="5" y="9"/>
                  <a:pt x="5" y="9"/>
                  <a:pt x="5" y="9"/>
                </a:cubicBezTo>
                <a:cubicBezTo>
                  <a:pt x="5" y="8"/>
                  <a:pt x="5" y="8"/>
                  <a:pt x="5" y="8"/>
                </a:cubicBezTo>
                <a:cubicBezTo>
                  <a:pt x="5" y="8"/>
                  <a:pt x="5" y="8"/>
                  <a:pt x="5" y="8"/>
                </a:cubicBezTo>
                <a:cubicBezTo>
                  <a:pt x="6" y="7"/>
                  <a:pt x="6" y="7"/>
                  <a:pt x="6" y="7"/>
                </a:cubicBezTo>
                <a:cubicBezTo>
                  <a:pt x="6" y="7"/>
                  <a:pt x="6" y="7"/>
                  <a:pt x="6" y="7"/>
                </a:cubicBezTo>
                <a:cubicBezTo>
                  <a:pt x="6" y="6"/>
                  <a:pt x="6" y="6"/>
                  <a:pt x="6" y="6"/>
                </a:cubicBezTo>
                <a:cubicBezTo>
                  <a:pt x="6" y="6"/>
                  <a:pt x="6" y="6"/>
                  <a:pt x="6" y="6"/>
                </a:cubicBezTo>
                <a:cubicBezTo>
                  <a:pt x="6" y="5"/>
                  <a:pt x="6" y="5"/>
                  <a:pt x="6" y="5"/>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2"/>
                  <a:pt x="6" y="2"/>
                  <a:pt x="6" y="2"/>
                </a:cubicBezTo>
                <a:cubicBezTo>
                  <a:pt x="6" y="2"/>
                  <a:pt x="6" y="2"/>
                  <a:pt x="6" y="2"/>
                </a:cubicBezTo>
                <a:cubicBezTo>
                  <a:pt x="6" y="1"/>
                  <a:pt x="6" y="1"/>
                  <a:pt x="6" y="1"/>
                </a:cubicBezTo>
                <a:cubicBezTo>
                  <a:pt x="6" y="1"/>
                  <a:pt x="6" y="1"/>
                  <a:pt x="5" y="0"/>
                </a:cubicBezTo>
                <a:cubicBezTo>
                  <a:pt x="5" y="0"/>
                  <a:pt x="5" y="0"/>
                  <a:pt x="5" y="0"/>
                </a:cubicBezTo>
                <a:cubicBezTo>
                  <a:pt x="5" y="0"/>
                  <a:pt x="5" y="0"/>
                  <a:pt x="5" y="0"/>
                </a:cubicBezTo>
                <a:cubicBezTo>
                  <a:pt x="5" y="0"/>
                  <a:pt x="5" y="0"/>
                  <a:pt x="5" y="0"/>
                </a:cubicBezTo>
                <a:cubicBezTo>
                  <a:pt x="5" y="1"/>
                  <a:pt x="5" y="1"/>
                  <a:pt x="5" y="1"/>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3" y="2"/>
                  <a:pt x="3" y="2"/>
                  <a:pt x="3" y="2"/>
                </a:cubicBezTo>
                <a:cubicBezTo>
                  <a:pt x="3" y="2"/>
                  <a:pt x="3" y="3"/>
                  <a:pt x="3" y="3"/>
                </a:cubicBezTo>
                <a:cubicBezTo>
                  <a:pt x="2" y="3"/>
                  <a:pt x="2" y="3"/>
                  <a:pt x="2" y="3"/>
                </a:cubicBezTo>
                <a:cubicBezTo>
                  <a:pt x="2" y="3"/>
                  <a:pt x="2" y="3"/>
                  <a:pt x="2" y="3"/>
                </a:cubicBezTo>
                <a:cubicBezTo>
                  <a:pt x="2" y="3"/>
                  <a:pt x="1" y="3"/>
                  <a:pt x="1" y="3"/>
                </a:cubicBezTo>
                <a:cubicBezTo>
                  <a:pt x="1" y="3"/>
                  <a:pt x="1" y="3"/>
                  <a:pt x="1" y="3"/>
                </a:cubicBezTo>
                <a:cubicBezTo>
                  <a:pt x="1" y="4"/>
                  <a:pt x="1" y="4"/>
                  <a:pt x="1" y="4"/>
                </a:cubicBezTo>
                <a:cubicBezTo>
                  <a:pt x="1" y="4"/>
                  <a:pt x="1" y="4"/>
                  <a:pt x="1" y="4"/>
                </a:cubicBezTo>
                <a:cubicBezTo>
                  <a:pt x="1" y="4"/>
                  <a:pt x="1" y="5"/>
                  <a:pt x="1" y="5"/>
                </a:cubicBezTo>
                <a:cubicBezTo>
                  <a:pt x="0" y="5"/>
                  <a:pt x="0" y="5"/>
                  <a:pt x="0" y="5"/>
                </a:cubicBezTo>
                <a:cubicBezTo>
                  <a:pt x="1" y="5"/>
                  <a:pt x="1" y="5"/>
                  <a:pt x="1" y="5"/>
                </a:cubicBezTo>
                <a:cubicBezTo>
                  <a:pt x="1" y="6"/>
                  <a:pt x="1" y="6"/>
                  <a:pt x="1" y="6"/>
                </a:cubicBezTo>
                <a:cubicBezTo>
                  <a:pt x="0" y="6"/>
                  <a:pt x="0" y="6"/>
                  <a:pt x="0" y="6"/>
                </a:cubicBezTo>
                <a:cubicBezTo>
                  <a:pt x="1" y="6"/>
                  <a:pt x="1" y="6"/>
                  <a:pt x="1" y="6"/>
                </a:cubicBezTo>
                <a:cubicBezTo>
                  <a:pt x="1" y="7"/>
                  <a:pt x="1" y="7"/>
                  <a:pt x="1" y="7"/>
                </a:cubicBezTo>
                <a:cubicBezTo>
                  <a:pt x="1" y="7"/>
                  <a:pt x="1" y="7"/>
                  <a:pt x="1" y="7"/>
                </a:cubicBezTo>
                <a:cubicBezTo>
                  <a:pt x="1" y="8"/>
                  <a:pt x="1" y="8"/>
                  <a:pt x="1" y="8"/>
                </a:cubicBezTo>
                <a:cubicBezTo>
                  <a:pt x="1" y="8"/>
                  <a:pt x="0" y="7"/>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2"/>
                  <a:pt x="3" y="12"/>
                  <a:pt x="3" y="12"/>
                </a:cubicBezTo>
                <a:lnTo>
                  <a:pt x="4" y="12"/>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4" name="Freeform 90">
            <a:extLst>
              <a:ext uri="{FF2B5EF4-FFF2-40B4-BE49-F238E27FC236}">
                <a16:creationId xmlns:a16="http://schemas.microsoft.com/office/drawing/2014/main" id="{82AA7042-20AF-477B-87DF-B378B979B161}"/>
              </a:ext>
            </a:extLst>
          </p:cNvPr>
          <p:cNvSpPr>
            <a:spLocks/>
          </p:cNvSpPr>
          <p:nvPr userDrawn="1"/>
        </p:nvSpPr>
        <p:spPr bwMode="auto">
          <a:xfrm>
            <a:off x="4351735" y="3243263"/>
            <a:ext cx="50006" cy="127000"/>
          </a:xfrm>
          <a:custGeom>
            <a:avLst/>
            <a:gdLst>
              <a:gd name="T0" fmla="*/ 8 w 10"/>
              <a:gd name="T1" fmla="*/ 8 h 18"/>
              <a:gd name="T2" fmla="*/ 9 w 10"/>
              <a:gd name="T3" fmla="*/ 7 h 18"/>
              <a:gd name="T4" fmla="*/ 10 w 10"/>
              <a:gd name="T5" fmla="*/ 6 h 18"/>
              <a:gd name="T6" fmla="*/ 9 w 10"/>
              <a:gd name="T7" fmla="*/ 5 h 18"/>
              <a:gd name="T8" fmla="*/ 9 w 10"/>
              <a:gd name="T9" fmla="*/ 4 h 18"/>
              <a:gd name="T10" fmla="*/ 9 w 10"/>
              <a:gd name="T11" fmla="*/ 3 h 18"/>
              <a:gd name="T12" fmla="*/ 8 w 10"/>
              <a:gd name="T13" fmla="*/ 3 h 18"/>
              <a:gd name="T14" fmla="*/ 8 w 10"/>
              <a:gd name="T15" fmla="*/ 2 h 18"/>
              <a:gd name="T16" fmla="*/ 8 w 10"/>
              <a:gd name="T17" fmla="*/ 1 h 18"/>
              <a:gd name="T18" fmla="*/ 8 w 10"/>
              <a:gd name="T19" fmla="*/ 1 h 18"/>
              <a:gd name="T20" fmla="*/ 7 w 10"/>
              <a:gd name="T21" fmla="*/ 1 h 18"/>
              <a:gd name="T22" fmla="*/ 7 w 10"/>
              <a:gd name="T23" fmla="*/ 0 h 18"/>
              <a:gd name="T24" fmla="*/ 5 w 10"/>
              <a:gd name="T25" fmla="*/ 0 h 18"/>
              <a:gd name="T26" fmla="*/ 5 w 10"/>
              <a:gd name="T27" fmla="*/ 1 h 18"/>
              <a:gd name="T28" fmla="*/ 5 w 10"/>
              <a:gd name="T29" fmla="*/ 1 h 18"/>
              <a:gd name="T30" fmla="*/ 4 w 10"/>
              <a:gd name="T31" fmla="*/ 2 h 18"/>
              <a:gd name="T32" fmla="*/ 4 w 10"/>
              <a:gd name="T33" fmla="*/ 2 h 18"/>
              <a:gd name="T34" fmla="*/ 3 w 10"/>
              <a:gd name="T35" fmla="*/ 2 h 18"/>
              <a:gd name="T36" fmla="*/ 2 w 10"/>
              <a:gd name="T37" fmla="*/ 3 h 18"/>
              <a:gd name="T38" fmla="*/ 1 w 10"/>
              <a:gd name="T39" fmla="*/ 3 h 18"/>
              <a:gd name="T40" fmla="*/ 0 w 10"/>
              <a:gd name="T41" fmla="*/ 3 h 18"/>
              <a:gd name="T42" fmla="*/ 0 w 10"/>
              <a:gd name="T43" fmla="*/ 2 h 18"/>
              <a:gd name="T44" fmla="*/ 0 w 10"/>
              <a:gd name="T45" fmla="*/ 3 h 18"/>
              <a:gd name="T46" fmla="*/ 0 w 10"/>
              <a:gd name="T47" fmla="*/ 4 h 18"/>
              <a:gd name="T48" fmla="*/ 1 w 10"/>
              <a:gd name="T49" fmla="*/ 5 h 18"/>
              <a:gd name="T50" fmla="*/ 1 w 10"/>
              <a:gd name="T51" fmla="*/ 6 h 18"/>
              <a:gd name="T52" fmla="*/ 1 w 10"/>
              <a:gd name="T53" fmla="*/ 8 h 18"/>
              <a:gd name="T54" fmla="*/ 1 w 10"/>
              <a:gd name="T55" fmla="*/ 9 h 18"/>
              <a:gd name="T56" fmla="*/ 1 w 10"/>
              <a:gd name="T57" fmla="*/ 9 h 18"/>
              <a:gd name="T58" fmla="*/ 1 w 10"/>
              <a:gd name="T59" fmla="*/ 10 h 18"/>
              <a:gd name="T60" fmla="*/ 2 w 10"/>
              <a:gd name="T61" fmla="*/ 11 h 18"/>
              <a:gd name="T62" fmla="*/ 1 w 10"/>
              <a:gd name="T63" fmla="*/ 11 h 18"/>
              <a:gd name="T64" fmla="*/ 1 w 10"/>
              <a:gd name="T65" fmla="*/ 13 h 18"/>
              <a:gd name="T66" fmla="*/ 1 w 10"/>
              <a:gd name="T67" fmla="*/ 13 h 18"/>
              <a:gd name="T68" fmla="*/ 1 w 10"/>
              <a:gd name="T69" fmla="*/ 14 h 18"/>
              <a:gd name="T70" fmla="*/ 1 w 10"/>
              <a:gd name="T71" fmla="*/ 16 h 18"/>
              <a:gd name="T72" fmla="*/ 2 w 10"/>
              <a:gd name="T73" fmla="*/ 17 h 18"/>
              <a:gd name="T74" fmla="*/ 2 w 10"/>
              <a:gd name="T75" fmla="*/ 18 h 18"/>
              <a:gd name="T76" fmla="*/ 4 w 10"/>
              <a:gd name="T77" fmla="*/ 18 h 18"/>
              <a:gd name="T78" fmla="*/ 4 w 10"/>
              <a:gd name="T79" fmla="*/ 17 h 18"/>
              <a:gd name="T80" fmla="*/ 5 w 10"/>
              <a:gd name="T81" fmla="*/ 16 h 18"/>
              <a:gd name="T82" fmla="*/ 5 w 10"/>
              <a:gd name="T83" fmla="*/ 15 h 18"/>
              <a:gd name="T84" fmla="*/ 6 w 10"/>
              <a:gd name="T85" fmla="*/ 15 h 18"/>
              <a:gd name="T86" fmla="*/ 6 w 10"/>
              <a:gd name="T87" fmla="*/ 16 h 18"/>
              <a:gd name="T88" fmla="*/ 8 w 10"/>
              <a:gd name="T89" fmla="*/ 16 h 18"/>
              <a:gd name="T90" fmla="*/ 8 w 10"/>
              <a:gd name="T91" fmla="*/ 15 h 18"/>
              <a:gd name="T92" fmla="*/ 9 w 10"/>
              <a:gd name="T93" fmla="*/ 13 h 18"/>
              <a:gd name="T94" fmla="*/ 9 w 10"/>
              <a:gd name="T95" fmla="*/ 12 h 18"/>
              <a:gd name="T96" fmla="*/ 9 w 10"/>
              <a:gd name="T97" fmla="*/ 10 h 18"/>
              <a:gd name="T98" fmla="*/ 9 w 10"/>
              <a:gd name="T99" fmla="*/ 9 h 18"/>
              <a:gd name="T100" fmla="*/ 8 w 10"/>
              <a:gd name="T10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 h="18">
                <a:moveTo>
                  <a:pt x="8" y="8"/>
                </a:moveTo>
                <a:cubicBezTo>
                  <a:pt x="8" y="8"/>
                  <a:pt x="8" y="8"/>
                  <a:pt x="8" y="8"/>
                </a:cubicBezTo>
                <a:cubicBezTo>
                  <a:pt x="8" y="7"/>
                  <a:pt x="8" y="7"/>
                  <a:pt x="8" y="7"/>
                </a:cubicBezTo>
                <a:cubicBezTo>
                  <a:pt x="8" y="7"/>
                  <a:pt x="9" y="7"/>
                  <a:pt x="9" y="7"/>
                </a:cubicBezTo>
                <a:cubicBezTo>
                  <a:pt x="9" y="6"/>
                  <a:pt x="9" y="6"/>
                  <a:pt x="9" y="6"/>
                </a:cubicBezTo>
                <a:cubicBezTo>
                  <a:pt x="10" y="6"/>
                  <a:pt x="10" y="6"/>
                  <a:pt x="10" y="6"/>
                </a:cubicBezTo>
                <a:cubicBezTo>
                  <a:pt x="10" y="5"/>
                  <a:pt x="10" y="5"/>
                  <a:pt x="10" y="5"/>
                </a:cubicBezTo>
                <a:cubicBezTo>
                  <a:pt x="9" y="5"/>
                  <a:pt x="9" y="5"/>
                  <a:pt x="9" y="5"/>
                </a:cubicBezTo>
                <a:cubicBezTo>
                  <a:pt x="9" y="5"/>
                  <a:pt x="9" y="5"/>
                  <a:pt x="9" y="5"/>
                </a:cubicBezTo>
                <a:cubicBezTo>
                  <a:pt x="9" y="4"/>
                  <a:pt x="9" y="4"/>
                  <a:pt x="9" y="4"/>
                </a:cubicBezTo>
                <a:cubicBezTo>
                  <a:pt x="9" y="4"/>
                  <a:pt x="9" y="4"/>
                  <a:pt x="9" y="4"/>
                </a:cubicBezTo>
                <a:cubicBezTo>
                  <a:pt x="9" y="3"/>
                  <a:pt x="9" y="3"/>
                  <a:pt x="9" y="3"/>
                </a:cubicBezTo>
                <a:cubicBezTo>
                  <a:pt x="9" y="3"/>
                  <a:pt x="9" y="3"/>
                  <a:pt x="9" y="3"/>
                </a:cubicBezTo>
                <a:cubicBezTo>
                  <a:pt x="9" y="3"/>
                  <a:pt x="8" y="3"/>
                  <a:pt x="8" y="3"/>
                </a:cubicBezTo>
                <a:cubicBezTo>
                  <a:pt x="8" y="3"/>
                  <a:pt x="8" y="3"/>
                  <a:pt x="8" y="3"/>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5" y="0"/>
                  <a:pt x="5" y="0"/>
                  <a:pt x="5" y="0"/>
                </a:cubicBezTo>
                <a:cubicBezTo>
                  <a:pt x="5" y="1"/>
                  <a:pt x="5" y="1"/>
                  <a:pt x="5" y="1"/>
                </a:cubicBezTo>
                <a:cubicBezTo>
                  <a:pt x="5" y="1"/>
                  <a:pt x="6" y="1"/>
                  <a:pt x="5" y="1"/>
                </a:cubicBezTo>
                <a:cubicBezTo>
                  <a:pt x="5" y="1"/>
                  <a:pt x="5" y="1"/>
                  <a:pt x="5" y="1"/>
                </a:cubicBezTo>
                <a:cubicBezTo>
                  <a:pt x="5" y="1"/>
                  <a:pt x="5" y="1"/>
                  <a:pt x="5"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0" y="3"/>
                  <a:pt x="0" y="3"/>
                </a:cubicBezTo>
                <a:cubicBezTo>
                  <a:pt x="0" y="2"/>
                  <a:pt x="0" y="2"/>
                  <a:pt x="0" y="2"/>
                </a:cubicBezTo>
                <a:cubicBezTo>
                  <a:pt x="0" y="2"/>
                  <a:pt x="0" y="2"/>
                  <a:pt x="0" y="2"/>
                </a:cubicBezTo>
                <a:cubicBezTo>
                  <a:pt x="0" y="3"/>
                  <a:pt x="0" y="3"/>
                  <a:pt x="0" y="3"/>
                </a:cubicBezTo>
                <a:cubicBezTo>
                  <a:pt x="0" y="3"/>
                  <a:pt x="0" y="3"/>
                  <a:pt x="0" y="3"/>
                </a:cubicBezTo>
                <a:cubicBezTo>
                  <a:pt x="0" y="4"/>
                  <a:pt x="0" y="4"/>
                  <a:pt x="0" y="4"/>
                </a:cubicBezTo>
                <a:cubicBezTo>
                  <a:pt x="0" y="4"/>
                  <a:pt x="0" y="4"/>
                  <a:pt x="0" y="4"/>
                </a:cubicBezTo>
                <a:cubicBezTo>
                  <a:pt x="0" y="5"/>
                  <a:pt x="0" y="5"/>
                  <a:pt x="0" y="5"/>
                </a:cubicBezTo>
                <a:cubicBezTo>
                  <a:pt x="1" y="5"/>
                  <a:pt x="1" y="5"/>
                  <a:pt x="1" y="5"/>
                </a:cubicBezTo>
                <a:cubicBezTo>
                  <a:pt x="1" y="6"/>
                  <a:pt x="1" y="6"/>
                  <a:pt x="1" y="6"/>
                </a:cubicBezTo>
                <a:cubicBezTo>
                  <a:pt x="1" y="6"/>
                  <a:pt x="1" y="6"/>
                  <a:pt x="1" y="6"/>
                </a:cubicBezTo>
                <a:cubicBezTo>
                  <a:pt x="1" y="7"/>
                  <a:pt x="1" y="7"/>
                  <a:pt x="1"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1" y="11"/>
                </a:cubicBezTo>
                <a:cubicBezTo>
                  <a:pt x="1" y="11"/>
                  <a:pt x="1" y="12"/>
                  <a:pt x="1" y="12"/>
                </a:cubicBezTo>
                <a:cubicBezTo>
                  <a:pt x="1" y="12"/>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5"/>
                  <a:pt x="1" y="15"/>
                  <a:pt x="1" y="15"/>
                </a:cubicBezTo>
                <a:cubicBezTo>
                  <a:pt x="1" y="16"/>
                  <a:pt x="1" y="16"/>
                  <a:pt x="1" y="16"/>
                </a:cubicBezTo>
                <a:cubicBezTo>
                  <a:pt x="1" y="16"/>
                  <a:pt x="1" y="16"/>
                  <a:pt x="1" y="16"/>
                </a:cubicBezTo>
                <a:cubicBezTo>
                  <a:pt x="2" y="17"/>
                  <a:pt x="2" y="17"/>
                  <a:pt x="2" y="17"/>
                </a:cubicBezTo>
                <a:cubicBezTo>
                  <a:pt x="2" y="17"/>
                  <a:pt x="2" y="17"/>
                  <a:pt x="2" y="17"/>
                </a:cubicBezTo>
                <a:cubicBezTo>
                  <a:pt x="2" y="18"/>
                  <a:pt x="2" y="18"/>
                  <a:pt x="2" y="18"/>
                </a:cubicBezTo>
                <a:cubicBezTo>
                  <a:pt x="3" y="18"/>
                  <a:pt x="3" y="18"/>
                  <a:pt x="3" y="18"/>
                </a:cubicBez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6"/>
                  <a:pt x="6" y="16"/>
                  <a:pt x="6" y="16"/>
                </a:cubicBezTo>
                <a:cubicBezTo>
                  <a:pt x="7" y="16"/>
                  <a:pt x="7" y="16"/>
                  <a:pt x="7" y="16"/>
                </a:cubicBezTo>
                <a:cubicBezTo>
                  <a:pt x="8" y="16"/>
                  <a:pt x="8" y="16"/>
                  <a:pt x="8" y="16"/>
                </a:cubicBezTo>
                <a:cubicBezTo>
                  <a:pt x="8" y="15"/>
                  <a:pt x="8" y="15"/>
                  <a:pt x="8" y="15"/>
                </a:cubicBezTo>
                <a:cubicBezTo>
                  <a:pt x="8" y="15"/>
                  <a:pt x="8" y="15"/>
                  <a:pt x="8" y="15"/>
                </a:cubicBezTo>
                <a:cubicBezTo>
                  <a:pt x="8" y="14"/>
                  <a:pt x="8" y="14"/>
                  <a:pt x="8" y="14"/>
                </a:cubicBezTo>
                <a:cubicBezTo>
                  <a:pt x="9" y="13"/>
                  <a:pt x="9" y="13"/>
                  <a:pt x="9" y="13"/>
                </a:cubicBezTo>
                <a:cubicBezTo>
                  <a:pt x="9" y="12"/>
                  <a:pt x="9" y="12"/>
                  <a:pt x="9" y="12"/>
                </a:cubicBezTo>
                <a:cubicBezTo>
                  <a:pt x="9" y="12"/>
                  <a:pt x="9" y="12"/>
                  <a:pt x="9" y="12"/>
                </a:cubicBezTo>
                <a:cubicBezTo>
                  <a:pt x="9" y="11"/>
                  <a:pt x="9" y="11"/>
                  <a:pt x="9" y="11"/>
                </a:cubicBezTo>
                <a:cubicBezTo>
                  <a:pt x="9" y="10"/>
                  <a:pt x="9" y="10"/>
                  <a:pt x="9" y="10"/>
                </a:cubicBezTo>
                <a:cubicBezTo>
                  <a:pt x="9" y="10"/>
                  <a:pt x="9" y="10"/>
                  <a:pt x="9" y="10"/>
                </a:cubicBezTo>
                <a:cubicBezTo>
                  <a:pt x="9" y="9"/>
                  <a:pt x="9" y="9"/>
                  <a:pt x="9" y="9"/>
                </a:cubicBezTo>
                <a:cubicBezTo>
                  <a:pt x="9" y="9"/>
                  <a:pt x="9" y="9"/>
                  <a:pt x="9" y="9"/>
                </a:cubicBezTo>
                <a:lnTo>
                  <a:pt x="8" y="8"/>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5" name="Freeform 91">
            <a:extLst>
              <a:ext uri="{FF2B5EF4-FFF2-40B4-BE49-F238E27FC236}">
                <a16:creationId xmlns:a16="http://schemas.microsoft.com/office/drawing/2014/main" id="{AB661E26-FD4C-43EC-A4A3-C3DB9BCAEFDC}"/>
              </a:ext>
            </a:extLst>
          </p:cNvPr>
          <p:cNvSpPr>
            <a:spLocks/>
          </p:cNvSpPr>
          <p:nvPr userDrawn="1"/>
        </p:nvSpPr>
        <p:spPr bwMode="auto">
          <a:xfrm>
            <a:off x="4473179" y="3390900"/>
            <a:ext cx="85725" cy="77788"/>
          </a:xfrm>
          <a:custGeom>
            <a:avLst/>
            <a:gdLst>
              <a:gd name="T0" fmla="*/ 11 w 17"/>
              <a:gd name="T1" fmla="*/ 9 h 11"/>
              <a:gd name="T2" fmla="*/ 10 w 17"/>
              <a:gd name="T3" fmla="*/ 9 h 11"/>
              <a:gd name="T4" fmla="*/ 9 w 17"/>
              <a:gd name="T5" fmla="*/ 9 h 11"/>
              <a:gd name="T6" fmla="*/ 7 w 17"/>
              <a:gd name="T7" fmla="*/ 8 h 11"/>
              <a:gd name="T8" fmla="*/ 5 w 17"/>
              <a:gd name="T9" fmla="*/ 7 h 11"/>
              <a:gd name="T10" fmla="*/ 4 w 17"/>
              <a:gd name="T11" fmla="*/ 6 h 11"/>
              <a:gd name="T12" fmla="*/ 3 w 17"/>
              <a:gd name="T13" fmla="*/ 5 h 11"/>
              <a:gd name="T14" fmla="*/ 1 w 17"/>
              <a:gd name="T15" fmla="*/ 5 h 11"/>
              <a:gd name="T16" fmla="*/ 0 w 17"/>
              <a:gd name="T17" fmla="*/ 5 h 11"/>
              <a:gd name="T18" fmla="*/ 0 w 17"/>
              <a:gd name="T19" fmla="*/ 4 h 11"/>
              <a:gd name="T20" fmla="*/ 0 w 17"/>
              <a:gd name="T21" fmla="*/ 2 h 11"/>
              <a:gd name="T22" fmla="*/ 1 w 17"/>
              <a:gd name="T23" fmla="*/ 2 h 11"/>
              <a:gd name="T24" fmla="*/ 3 w 17"/>
              <a:gd name="T25" fmla="*/ 2 h 11"/>
              <a:gd name="T26" fmla="*/ 3 w 17"/>
              <a:gd name="T27" fmla="*/ 2 h 11"/>
              <a:gd name="T28" fmla="*/ 4 w 17"/>
              <a:gd name="T29" fmla="*/ 1 h 11"/>
              <a:gd name="T30" fmla="*/ 6 w 17"/>
              <a:gd name="T31" fmla="*/ 2 h 11"/>
              <a:gd name="T32" fmla="*/ 7 w 17"/>
              <a:gd name="T33" fmla="*/ 3 h 11"/>
              <a:gd name="T34" fmla="*/ 8 w 17"/>
              <a:gd name="T35" fmla="*/ 2 h 11"/>
              <a:gd name="T36" fmla="*/ 11 w 17"/>
              <a:gd name="T37" fmla="*/ 2 h 11"/>
              <a:gd name="T38" fmla="*/ 12 w 17"/>
              <a:gd name="T39" fmla="*/ 2 h 11"/>
              <a:gd name="T40" fmla="*/ 12 w 17"/>
              <a:gd name="T41" fmla="*/ 2 h 11"/>
              <a:gd name="T42" fmla="*/ 13 w 17"/>
              <a:gd name="T43" fmla="*/ 1 h 11"/>
              <a:gd name="T44" fmla="*/ 14 w 17"/>
              <a:gd name="T45" fmla="*/ 1 h 11"/>
              <a:gd name="T46" fmla="*/ 14 w 17"/>
              <a:gd name="T47" fmla="*/ 1 h 11"/>
              <a:gd name="T48" fmla="*/ 15 w 17"/>
              <a:gd name="T49" fmla="*/ 1 h 11"/>
              <a:gd name="T50" fmla="*/ 15 w 17"/>
              <a:gd name="T51" fmla="*/ 1 h 11"/>
              <a:gd name="T52" fmla="*/ 16 w 17"/>
              <a:gd name="T53" fmla="*/ 0 h 11"/>
              <a:gd name="T54" fmla="*/ 17 w 17"/>
              <a:gd name="T55" fmla="*/ 0 h 11"/>
              <a:gd name="T56" fmla="*/ 17 w 17"/>
              <a:gd name="T57" fmla="*/ 0 h 11"/>
              <a:gd name="T58" fmla="*/ 17 w 17"/>
              <a:gd name="T59" fmla="*/ 1 h 11"/>
              <a:gd name="T60" fmla="*/ 17 w 17"/>
              <a:gd name="T61" fmla="*/ 2 h 11"/>
              <a:gd name="T62" fmla="*/ 16 w 17"/>
              <a:gd name="T63" fmla="*/ 2 h 11"/>
              <a:gd name="T64" fmla="*/ 16 w 17"/>
              <a:gd name="T65" fmla="*/ 3 h 11"/>
              <a:gd name="T66" fmla="*/ 16 w 17"/>
              <a:gd name="T67" fmla="*/ 4 h 11"/>
              <a:gd name="T68" fmla="*/ 15 w 17"/>
              <a:gd name="T69" fmla="*/ 5 h 11"/>
              <a:gd name="T70" fmla="*/ 15 w 17"/>
              <a:gd name="T71" fmla="*/ 6 h 11"/>
              <a:gd name="T72" fmla="*/ 15 w 17"/>
              <a:gd name="T73" fmla="*/ 7 h 11"/>
              <a:gd name="T74" fmla="*/ 16 w 17"/>
              <a:gd name="T75" fmla="*/ 7 h 11"/>
              <a:gd name="T76" fmla="*/ 16 w 17"/>
              <a:gd name="T77" fmla="*/ 8 h 11"/>
              <a:gd name="T78" fmla="*/ 16 w 17"/>
              <a:gd name="T79" fmla="*/ 8 h 11"/>
              <a:gd name="T80" fmla="*/ 16 w 17"/>
              <a:gd name="T81" fmla="*/ 9 h 11"/>
              <a:gd name="T82" fmla="*/ 16 w 17"/>
              <a:gd name="T83" fmla="*/ 9 h 11"/>
              <a:gd name="T84" fmla="*/ 15 w 17"/>
              <a:gd name="T85" fmla="*/ 10 h 11"/>
              <a:gd name="T86" fmla="*/ 16 w 17"/>
              <a:gd name="T87" fmla="*/ 11 h 11"/>
              <a:gd name="T88" fmla="*/ 15 w 17"/>
              <a:gd name="T89" fmla="*/ 11 h 11"/>
              <a:gd name="T90" fmla="*/ 12 w 17"/>
              <a:gd name="T9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1">
                <a:moveTo>
                  <a:pt x="12" y="10"/>
                </a:moveTo>
                <a:cubicBezTo>
                  <a:pt x="11" y="9"/>
                  <a:pt x="11" y="9"/>
                  <a:pt x="11" y="9"/>
                </a:cubicBezTo>
                <a:cubicBezTo>
                  <a:pt x="11" y="9"/>
                  <a:pt x="11" y="9"/>
                  <a:pt x="11" y="9"/>
                </a:cubicBezTo>
                <a:cubicBezTo>
                  <a:pt x="11" y="9"/>
                  <a:pt x="11" y="9"/>
                  <a:pt x="10" y="9"/>
                </a:cubicBezTo>
                <a:cubicBezTo>
                  <a:pt x="10" y="9"/>
                  <a:pt x="10" y="9"/>
                  <a:pt x="10" y="9"/>
                </a:cubicBezTo>
                <a:cubicBezTo>
                  <a:pt x="9" y="9"/>
                  <a:pt x="9" y="9"/>
                  <a:pt x="9" y="9"/>
                </a:cubicBezTo>
                <a:cubicBezTo>
                  <a:pt x="8" y="9"/>
                  <a:pt x="8" y="9"/>
                  <a:pt x="8" y="9"/>
                </a:cubicBezTo>
                <a:cubicBezTo>
                  <a:pt x="7" y="8"/>
                  <a:pt x="7" y="8"/>
                  <a:pt x="7" y="8"/>
                </a:cubicBezTo>
                <a:cubicBezTo>
                  <a:pt x="6" y="7"/>
                  <a:pt x="6" y="7"/>
                  <a:pt x="6" y="7"/>
                </a:cubicBezTo>
                <a:cubicBezTo>
                  <a:pt x="5" y="7"/>
                  <a:pt x="5" y="7"/>
                  <a:pt x="5" y="7"/>
                </a:cubicBezTo>
                <a:cubicBezTo>
                  <a:pt x="5" y="6"/>
                  <a:pt x="5" y="6"/>
                  <a:pt x="5" y="6"/>
                </a:cubicBezTo>
                <a:cubicBezTo>
                  <a:pt x="4" y="6"/>
                  <a:pt x="4" y="6"/>
                  <a:pt x="4" y="6"/>
                </a:cubicBezTo>
                <a:cubicBezTo>
                  <a:pt x="3" y="6"/>
                  <a:pt x="3" y="6"/>
                  <a:pt x="3" y="6"/>
                </a:cubicBezTo>
                <a:cubicBezTo>
                  <a:pt x="3" y="6"/>
                  <a:pt x="3" y="5"/>
                  <a:pt x="3" y="5"/>
                </a:cubicBezTo>
                <a:cubicBezTo>
                  <a:pt x="2" y="5"/>
                  <a:pt x="2" y="5"/>
                  <a:pt x="2" y="5"/>
                </a:cubicBezTo>
                <a:cubicBezTo>
                  <a:pt x="1" y="5"/>
                  <a:pt x="1" y="5"/>
                  <a:pt x="1" y="5"/>
                </a:cubicBezTo>
                <a:cubicBezTo>
                  <a:pt x="1" y="5"/>
                  <a:pt x="1" y="5"/>
                  <a:pt x="1" y="5"/>
                </a:cubicBezTo>
                <a:cubicBezTo>
                  <a:pt x="0" y="5"/>
                  <a:pt x="0" y="5"/>
                  <a:pt x="0" y="5"/>
                </a:cubicBezTo>
                <a:cubicBezTo>
                  <a:pt x="0" y="4"/>
                  <a:pt x="0" y="4"/>
                  <a:pt x="0" y="4"/>
                </a:cubicBezTo>
                <a:cubicBezTo>
                  <a:pt x="0" y="4"/>
                  <a:pt x="0" y="4"/>
                  <a:pt x="0" y="4"/>
                </a:cubicBezTo>
                <a:cubicBezTo>
                  <a:pt x="0" y="3"/>
                  <a:pt x="0" y="3"/>
                  <a:pt x="0" y="3"/>
                </a:cubicBezTo>
                <a:cubicBezTo>
                  <a:pt x="0" y="2"/>
                  <a:pt x="0" y="2"/>
                  <a:pt x="0" y="2"/>
                </a:cubicBezTo>
                <a:cubicBezTo>
                  <a:pt x="1" y="2"/>
                  <a:pt x="1" y="2"/>
                  <a:pt x="1" y="2"/>
                </a:cubicBezTo>
                <a:cubicBezTo>
                  <a:pt x="1" y="2"/>
                  <a:pt x="1" y="2"/>
                  <a:pt x="1" y="2"/>
                </a:cubicBezTo>
                <a:cubicBezTo>
                  <a:pt x="2" y="2"/>
                  <a:pt x="2" y="2"/>
                  <a:pt x="2" y="2"/>
                </a:cubicBezTo>
                <a:cubicBezTo>
                  <a:pt x="3" y="2"/>
                  <a:pt x="3" y="2"/>
                  <a:pt x="3" y="2"/>
                </a:cubicBezTo>
                <a:cubicBezTo>
                  <a:pt x="3" y="2"/>
                  <a:pt x="3" y="2"/>
                  <a:pt x="3" y="2"/>
                </a:cubicBezTo>
                <a:cubicBezTo>
                  <a:pt x="3" y="2"/>
                  <a:pt x="3" y="2"/>
                  <a:pt x="3" y="2"/>
                </a:cubicBezTo>
                <a:cubicBezTo>
                  <a:pt x="4" y="2"/>
                  <a:pt x="4" y="2"/>
                  <a:pt x="4" y="2"/>
                </a:cubicBezTo>
                <a:cubicBezTo>
                  <a:pt x="4" y="1"/>
                  <a:pt x="4" y="1"/>
                  <a:pt x="4" y="1"/>
                </a:cubicBezTo>
                <a:cubicBezTo>
                  <a:pt x="5" y="1"/>
                  <a:pt x="5" y="1"/>
                  <a:pt x="5" y="1"/>
                </a:cubicBezTo>
                <a:cubicBezTo>
                  <a:pt x="6" y="2"/>
                  <a:pt x="6" y="2"/>
                  <a:pt x="6" y="2"/>
                </a:cubicBezTo>
                <a:cubicBezTo>
                  <a:pt x="6" y="2"/>
                  <a:pt x="6" y="2"/>
                  <a:pt x="6" y="2"/>
                </a:cubicBezTo>
                <a:cubicBezTo>
                  <a:pt x="7" y="3"/>
                  <a:pt x="7" y="3"/>
                  <a:pt x="7" y="3"/>
                </a:cubicBezTo>
                <a:cubicBezTo>
                  <a:pt x="7" y="3"/>
                  <a:pt x="7" y="3"/>
                  <a:pt x="7" y="3"/>
                </a:cubicBezTo>
                <a:cubicBezTo>
                  <a:pt x="8" y="2"/>
                  <a:pt x="8" y="2"/>
                  <a:pt x="8" y="2"/>
                </a:cubicBezTo>
                <a:cubicBezTo>
                  <a:pt x="10" y="2"/>
                  <a:pt x="10" y="2"/>
                  <a:pt x="10"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0"/>
                  <a:pt x="16" y="0"/>
                  <a:pt x="16" y="0"/>
                </a:cubicBezTo>
                <a:cubicBezTo>
                  <a:pt x="16" y="0"/>
                  <a:pt x="16" y="0"/>
                  <a:pt x="16"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2"/>
                  <a:pt x="17"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4"/>
                  <a:pt x="16" y="4"/>
                  <a:pt x="16" y="4"/>
                </a:cubicBezTo>
                <a:cubicBezTo>
                  <a:pt x="15" y="4"/>
                  <a:pt x="15" y="4"/>
                  <a:pt x="15" y="4"/>
                </a:cubicBezTo>
                <a:cubicBezTo>
                  <a:pt x="15" y="5"/>
                  <a:pt x="15" y="5"/>
                  <a:pt x="15" y="5"/>
                </a:cubicBezTo>
                <a:cubicBezTo>
                  <a:pt x="15" y="5"/>
                  <a:pt x="15" y="5"/>
                  <a:pt x="15" y="5"/>
                </a:cubicBezTo>
                <a:cubicBezTo>
                  <a:pt x="15" y="6"/>
                  <a:pt x="15" y="6"/>
                  <a:pt x="15" y="6"/>
                </a:cubicBezTo>
                <a:cubicBezTo>
                  <a:pt x="15" y="6"/>
                  <a:pt x="15" y="6"/>
                  <a:pt x="15" y="6"/>
                </a:cubicBezTo>
                <a:cubicBezTo>
                  <a:pt x="15" y="7"/>
                  <a:pt x="15" y="7"/>
                  <a:pt x="15" y="7"/>
                </a:cubicBezTo>
                <a:cubicBezTo>
                  <a:pt x="15" y="7"/>
                  <a:pt x="15" y="7"/>
                  <a:pt x="15"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7" y="8"/>
                  <a:pt x="17" y="8"/>
                  <a:pt x="17" y="8"/>
                </a:cubicBezTo>
                <a:cubicBezTo>
                  <a:pt x="17" y="8"/>
                  <a:pt x="16" y="9"/>
                  <a:pt x="16" y="9"/>
                </a:cubicBezTo>
                <a:cubicBezTo>
                  <a:pt x="16" y="9"/>
                  <a:pt x="16" y="9"/>
                  <a:pt x="16" y="9"/>
                </a:cubicBezTo>
                <a:cubicBezTo>
                  <a:pt x="16" y="9"/>
                  <a:pt x="16" y="9"/>
                  <a:pt x="16" y="9"/>
                </a:cubicBezTo>
                <a:cubicBezTo>
                  <a:pt x="16" y="10"/>
                  <a:pt x="16" y="10"/>
                  <a:pt x="16" y="10"/>
                </a:cubicBezTo>
                <a:cubicBezTo>
                  <a:pt x="16" y="10"/>
                  <a:pt x="15" y="10"/>
                  <a:pt x="15" y="10"/>
                </a:cubicBezTo>
                <a:cubicBezTo>
                  <a:pt x="15" y="10"/>
                  <a:pt x="15" y="10"/>
                  <a:pt x="15" y="10"/>
                </a:cubicBezTo>
                <a:cubicBezTo>
                  <a:pt x="15" y="11"/>
                  <a:pt x="16" y="11"/>
                  <a:pt x="16" y="11"/>
                </a:cubicBezTo>
                <a:cubicBezTo>
                  <a:pt x="15" y="11"/>
                  <a:pt x="15" y="11"/>
                  <a:pt x="15" y="11"/>
                </a:cubicBezTo>
                <a:cubicBezTo>
                  <a:pt x="15" y="11"/>
                  <a:pt x="15" y="11"/>
                  <a:pt x="15" y="11"/>
                </a:cubicBezTo>
                <a:cubicBezTo>
                  <a:pt x="15" y="11"/>
                  <a:pt x="13" y="11"/>
                  <a:pt x="13" y="11"/>
                </a:cubicBezTo>
                <a:cubicBezTo>
                  <a:pt x="12" y="11"/>
                  <a:pt x="12" y="11"/>
                  <a:pt x="12" y="11"/>
                </a:cubicBezTo>
                <a:lnTo>
                  <a:pt x="12" y="1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6" name="Freeform 92">
            <a:extLst>
              <a:ext uri="{FF2B5EF4-FFF2-40B4-BE49-F238E27FC236}">
                <a16:creationId xmlns:a16="http://schemas.microsoft.com/office/drawing/2014/main" id="{5C8BB87D-AFBE-45DF-A04A-4E245854822F}"/>
              </a:ext>
            </a:extLst>
          </p:cNvPr>
          <p:cNvSpPr>
            <a:spLocks/>
          </p:cNvSpPr>
          <p:nvPr userDrawn="1"/>
        </p:nvSpPr>
        <p:spPr bwMode="auto">
          <a:xfrm>
            <a:off x="4219576" y="2622550"/>
            <a:ext cx="105966" cy="141288"/>
          </a:xfrm>
          <a:custGeom>
            <a:avLst/>
            <a:gdLst>
              <a:gd name="T0" fmla="*/ 3 w 21"/>
              <a:gd name="T1" fmla="*/ 16 h 20"/>
              <a:gd name="T2" fmla="*/ 7 w 21"/>
              <a:gd name="T3" fmla="*/ 14 h 20"/>
              <a:gd name="T4" fmla="*/ 10 w 21"/>
              <a:gd name="T5" fmla="*/ 16 h 20"/>
              <a:gd name="T6" fmla="*/ 13 w 21"/>
              <a:gd name="T7" fmla="*/ 17 h 20"/>
              <a:gd name="T8" fmla="*/ 14 w 21"/>
              <a:gd name="T9" fmla="*/ 20 h 20"/>
              <a:gd name="T10" fmla="*/ 14 w 21"/>
              <a:gd name="T11" fmla="*/ 17 h 20"/>
              <a:gd name="T12" fmla="*/ 15 w 21"/>
              <a:gd name="T13" fmla="*/ 14 h 20"/>
              <a:gd name="T14" fmla="*/ 17 w 21"/>
              <a:gd name="T15" fmla="*/ 12 h 20"/>
              <a:gd name="T16" fmla="*/ 19 w 21"/>
              <a:gd name="T17" fmla="*/ 9 h 20"/>
              <a:gd name="T18" fmla="*/ 18 w 21"/>
              <a:gd name="T19" fmla="*/ 7 h 20"/>
              <a:gd name="T20" fmla="*/ 20 w 21"/>
              <a:gd name="T21" fmla="*/ 4 h 20"/>
              <a:gd name="T22" fmla="*/ 20 w 21"/>
              <a:gd name="T23" fmla="*/ 1 h 20"/>
              <a:gd name="T24" fmla="*/ 19 w 21"/>
              <a:gd name="T25" fmla="*/ 1 h 20"/>
              <a:gd name="T26" fmla="*/ 18 w 21"/>
              <a:gd name="T27" fmla="*/ 0 h 20"/>
              <a:gd name="T28" fmla="*/ 16 w 21"/>
              <a:gd name="T29" fmla="*/ 0 h 20"/>
              <a:gd name="T30" fmla="*/ 15 w 21"/>
              <a:gd name="T31" fmla="*/ 0 h 20"/>
              <a:gd name="T32" fmla="*/ 15 w 21"/>
              <a:gd name="T33" fmla="*/ 0 h 20"/>
              <a:gd name="T34" fmla="*/ 14 w 21"/>
              <a:gd name="T35" fmla="*/ 0 h 20"/>
              <a:gd name="T36" fmla="*/ 12 w 21"/>
              <a:gd name="T37" fmla="*/ 1 h 20"/>
              <a:gd name="T38" fmla="*/ 11 w 21"/>
              <a:gd name="T39" fmla="*/ 2 h 20"/>
              <a:gd name="T40" fmla="*/ 11 w 21"/>
              <a:gd name="T41" fmla="*/ 3 h 20"/>
              <a:gd name="T42" fmla="*/ 12 w 21"/>
              <a:gd name="T43" fmla="*/ 4 h 20"/>
              <a:gd name="T44" fmla="*/ 13 w 21"/>
              <a:gd name="T45" fmla="*/ 4 h 20"/>
              <a:gd name="T46" fmla="*/ 12 w 21"/>
              <a:gd name="T47" fmla="*/ 6 h 20"/>
              <a:gd name="T48" fmla="*/ 14 w 21"/>
              <a:gd name="T49" fmla="*/ 6 h 20"/>
              <a:gd name="T50" fmla="*/ 13 w 21"/>
              <a:gd name="T51" fmla="*/ 6 h 20"/>
              <a:gd name="T52" fmla="*/ 13 w 21"/>
              <a:gd name="T53" fmla="*/ 7 h 20"/>
              <a:gd name="T54" fmla="*/ 12 w 21"/>
              <a:gd name="T55" fmla="*/ 8 h 20"/>
              <a:gd name="T56" fmla="*/ 10 w 21"/>
              <a:gd name="T57" fmla="*/ 8 h 20"/>
              <a:gd name="T58" fmla="*/ 9 w 21"/>
              <a:gd name="T59" fmla="*/ 7 h 20"/>
              <a:gd name="T60" fmla="*/ 9 w 21"/>
              <a:gd name="T61" fmla="*/ 6 h 20"/>
              <a:gd name="T62" fmla="*/ 10 w 21"/>
              <a:gd name="T63" fmla="*/ 6 h 20"/>
              <a:gd name="T64" fmla="*/ 10 w 21"/>
              <a:gd name="T65" fmla="*/ 5 h 20"/>
              <a:gd name="T66" fmla="*/ 9 w 21"/>
              <a:gd name="T67" fmla="*/ 3 h 20"/>
              <a:gd name="T68" fmla="*/ 8 w 21"/>
              <a:gd name="T69" fmla="*/ 3 h 20"/>
              <a:gd name="T70" fmla="*/ 6 w 21"/>
              <a:gd name="T71" fmla="*/ 9 h 20"/>
              <a:gd name="T72" fmla="*/ 5 w 21"/>
              <a:gd name="T73" fmla="*/ 11 h 20"/>
              <a:gd name="T74" fmla="*/ 4 w 21"/>
              <a:gd name="T75" fmla="*/ 11 h 20"/>
              <a:gd name="T76" fmla="*/ 5 w 21"/>
              <a:gd name="T77" fmla="*/ 12 h 20"/>
              <a:gd name="T78" fmla="*/ 7 w 21"/>
              <a:gd name="T79" fmla="*/ 12 h 20"/>
              <a:gd name="T80" fmla="*/ 8 w 21"/>
              <a:gd name="T81" fmla="*/ 12 h 20"/>
              <a:gd name="T82" fmla="*/ 7 w 21"/>
              <a:gd name="T83" fmla="*/ 12 h 20"/>
              <a:gd name="T84" fmla="*/ 5 w 21"/>
              <a:gd name="T85" fmla="*/ 12 h 20"/>
              <a:gd name="T86" fmla="*/ 4 w 21"/>
              <a:gd name="T87" fmla="*/ 11 h 20"/>
              <a:gd name="T88" fmla="*/ 4 w 21"/>
              <a:gd name="T89" fmla="*/ 12 h 20"/>
              <a:gd name="T90" fmla="*/ 5 w 21"/>
              <a:gd name="T91" fmla="*/ 12 h 20"/>
              <a:gd name="T92" fmla="*/ 6 w 21"/>
              <a:gd name="T93" fmla="*/ 13 h 20"/>
              <a:gd name="T94" fmla="*/ 4 w 21"/>
              <a:gd name="T95" fmla="*/ 13 h 20"/>
              <a:gd name="T96" fmla="*/ 5 w 21"/>
              <a:gd name="T97" fmla="*/ 13 h 20"/>
              <a:gd name="T98" fmla="*/ 4 w 21"/>
              <a:gd name="T99" fmla="*/ 13 h 20"/>
              <a:gd name="T100" fmla="*/ 5 w 21"/>
              <a:gd name="T101" fmla="*/ 14 h 20"/>
              <a:gd name="T102" fmla="*/ 4 w 21"/>
              <a:gd name="T103" fmla="*/ 14 h 20"/>
              <a:gd name="T104" fmla="*/ 2 w 21"/>
              <a:gd name="T105" fmla="*/ 13 h 20"/>
              <a:gd name="T106" fmla="*/ 3 w 21"/>
              <a:gd name="T107" fmla="*/ 13 h 20"/>
              <a:gd name="T108" fmla="*/ 2 w 21"/>
              <a:gd name="T109" fmla="*/ 13 h 20"/>
              <a:gd name="T110" fmla="*/ 1 w 21"/>
              <a:gd name="T111" fmla="*/ 14 h 20"/>
              <a:gd name="T112" fmla="*/ 2 w 21"/>
              <a:gd name="T113" fmla="*/ 14 h 20"/>
              <a:gd name="T114" fmla="*/ 4 w 21"/>
              <a:gd name="T115" fmla="*/ 14 h 20"/>
              <a:gd name="T116" fmla="*/ 5 w 21"/>
              <a:gd name="T117" fmla="*/ 15 h 20"/>
              <a:gd name="T118" fmla="*/ 4 w 21"/>
              <a:gd name="T119" fmla="*/ 15 h 20"/>
              <a:gd name="T120" fmla="*/ 2 w 21"/>
              <a:gd name="T1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0">
                <a:moveTo>
                  <a:pt x="0" y="15"/>
                </a:moveTo>
                <a:cubicBezTo>
                  <a:pt x="0" y="15"/>
                  <a:pt x="0" y="15"/>
                  <a:pt x="0" y="15"/>
                </a:cubicBezTo>
                <a:cubicBezTo>
                  <a:pt x="0" y="15"/>
                  <a:pt x="0" y="15"/>
                  <a:pt x="0" y="15"/>
                </a:cubicBezTo>
                <a:cubicBezTo>
                  <a:pt x="1" y="15"/>
                  <a:pt x="1" y="15"/>
                  <a:pt x="1" y="15"/>
                </a:cubicBezTo>
                <a:cubicBezTo>
                  <a:pt x="1" y="16"/>
                  <a:pt x="1" y="16"/>
                  <a:pt x="1" y="16"/>
                </a:cubicBezTo>
                <a:cubicBezTo>
                  <a:pt x="1" y="16"/>
                  <a:pt x="1" y="16"/>
                  <a:pt x="1" y="16"/>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4" y="16"/>
                  <a:pt x="4" y="16"/>
                  <a:pt x="4" y="16"/>
                </a:cubicBezTo>
                <a:cubicBezTo>
                  <a:pt x="4" y="16"/>
                  <a:pt x="4" y="16"/>
                  <a:pt x="4" y="16"/>
                </a:cubicBezTo>
                <a:cubicBezTo>
                  <a:pt x="5" y="15"/>
                  <a:pt x="5" y="15"/>
                  <a:pt x="5" y="15"/>
                </a:cubicBezTo>
                <a:cubicBezTo>
                  <a:pt x="5" y="15"/>
                  <a:pt x="5" y="15"/>
                  <a:pt x="5" y="15"/>
                </a:cubicBezTo>
                <a:cubicBezTo>
                  <a:pt x="6" y="15"/>
                  <a:pt x="6" y="15"/>
                  <a:pt x="6" y="15"/>
                </a:cubicBezTo>
                <a:cubicBezTo>
                  <a:pt x="6" y="15"/>
                  <a:pt x="6" y="15"/>
                  <a:pt x="6" y="15"/>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9" y="15"/>
                  <a:pt x="9" y="15"/>
                  <a:pt x="9" y="15"/>
                </a:cubicBezTo>
                <a:cubicBezTo>
                  <a:pt x="9" y="14"/>
                  <a:pt x="9" y="14"/>
                  <a:pt x="9" y="14"/>
                </a:cubicBezTo>
                <a:cubicBezTo>
                  <a:pt x="9" y="15"/>
                  <a:pt x="9" y="15"/>
                  <a:pt x="9" y="15"/>
                </a:cubicBezTo>
                <a:cubicBezTo>
                  <a:pt x="9" y="15"/>
                  <a:pt x="9" y="15"/>
                  <a:pt x="9" y="15"/>
                </a:cubicBezTo>
                <a:cubicBezTo>
                  <a:pt x="9" y="15"/>
                  <a:pt x="9" y="15"/>
                  <a:pt x="9" y="15"/>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2" y="16"/>
                  <a:pt x="12" y="16"/>
                  <a:pt x="12" y="16"/>
                </a:cubicBezTo>
                <a:cubicBezTo>
                  <a:pt x="12" y="17"/>
                  <a:pt x="12" y="17"/>
                  <a:pt x="12" y="17"/>
                </a:cubicBezTo>
                <a:cubicBezTo>
                  <a:pt x="12" y="17"/>
                  <a:pt x="12" y="17"/>
                  <a:pt x="12" y="17"/>
                </a:cubicBezTo>
                <a:cubicBezTo>
                  <a:pt x="13" y="17"/>
                  <a:pt x="12" y="17"/>
                  <a:pt x="13" y="17"/>
                </a:cubicBezTo>
                <a:cubicBezTo>
                  <a:pt x="13" y="17"/>
                  <a:pt x="13" y="17"/>
                  <a:pt x="13" y="17"/>
                </a:cubicBezTo>
                <a:cubicBezTo>
                  <a:pt x="13" y="17"/>
                  <a:pt x="13" y="17"/>
                  <a:pt x="13" y="17"/>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3" y="20"/>
                  <a:pt x="13" y="20"/>
                  <a:pt x="13" y="20"/>
                </a:cubicBezTo>
                <a:cubicBezTo>
                  <a:pt x="13" y="20"/>
                  <a:pt x="13" y="20"/>
                  <a:pt x="13"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3" y="18"/>
                  <a:pt x="13" y="18"/>
                  <a:pt x="13" y="18"/>
                </a:cubicBezTo>
                <a:cubicBezTo>
                  <a:pt x="14" y="18"/>
                  <a:pt x="14" y="18"/>
                  <a:pt x="14" y="18"/>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4" y="17"/>
                  <a:pt x="14" y="17"/>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3"/>
                  <a:pt x="15" y="13"/>
                  <a:pt x="15"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5" y="12"/>
                  <a:pt x="15" y="12"/>
                  <a:pt x="15"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8" y="12"/>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9" y="10"/>
                  <a:pt x="19" y="10"/>
                  <a:pt x="19" y="10"/>
                </a:cubicBezTo>
                <a:cubicBezTo>
                  <a:pt x="19" y="9"/>
                  <a:pt x="19" y="9"/>
                  <a:pt x="19" y="9"/>
                </a:cubicBezTo>
                <a:cubicBezTo>
                  <a:pt x="19" y="9"/>
                  <a:pt x="19" y="9"/>
                  <a:pt x="19" y="9"/>
                </a:cubicBezTo>
                <a:cubicBezTo>
                  <a:pt x="20" y="9"/>
                  <a:pt x="20" y="9"/>
                  <a:pt x="20" y="9"/>
                </a:cubicBezTo>
                <a:cubicBezTo>
                  <a:pt x="20" y="9"/>
                  <a:pt x="20" y="9"/>
                  <a:pt x="20" y="9"/>
                </a:cubicBezTo>
                <a:cubicBezTo>
                  <a:pt x="20" y="8"/>
                  <a:pt x="20" y="8"/>
                  <a:pt x="20" y="8"/>
                </a:cubicBezTo>
                <a:cubicBezTo>
                  <a:pt x="20" y="8"/>
                  <a:pt x="20" y="8"/>
                  <a:pt x="20" y="8"/>
                </a:cubicBezTo>
                <a:cubicBezTo>
                  <a:pt x="20" y="8"/>
                  <a:pt x="19" y="8"/>
                  <a:pt x="19" y="8"/>
                </a:cubicBezTo>
                <a:cubicBezTo>
                  <a:pt x="19" y="8"/>
                  <a:pt x="20" y="8"/>
                  <a:pt x="19" y="8"/>
                </a:cubicBezTo>
                <a:cubicBezTo>
                  <a:pt x="19" y="8"/>
                  <a:pt x="19" y="8"/>
                  <a:pt x="19" y="8"/>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1" y="4"/>
                  <a:pt x="21" y="4"/>
                  <a:pt x="21" y="4"/>
                </a:cubicBezTo>
                <a:cubicBezTo>
                  <a:pt x="21" y="4"/>
                  <a:pt x="21" y="4"/>
                  <a:pt x="21" y="4"/>
                </a:cubicBezTo>
                <a:cubicBezTo>
                  <a:pt x="21" y="3"/>
                  <a:pt x="21" y="3"/>
                  <a:pt x="21" y="3"/>
                </a:cubicBezTo>
                <a:cubicBezTo>
                  <a:pt x="21" y="3"/>
                  <a:pt x="21" y="3"/>
                  <a:pt x="21" y="3"/>
                </a:cubicBezTo>
                <a:cubicBezTo>
                  <a:pt x="21" y="2"/>
                  <a:pt x="21" y="2"/>
                  <a:pt x="21" y="2"/>
                </a:cubicBezTo>
                <a:cubicBezTo>
                  <a:pt x="21" y="2"/>
                  <a:pt x="21" y="2"/>
                  <a:pt x="21"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7" y="0"/>
                  <a:pt x="17" y="0"/>
                </a:cubicBezTo>
                <a:cubicBezTo>
                  <a:pt x="17" y="0"/>
                  <a:pt x="17" y="0"/>
                  <a:pt x="17" y="0"/>
                </a:cubicBezTo>
                <a:cubicBezTo>
                  <a:pt x="17" y="0"/>
                  <a:pt x="17" y="0"/>
                  <a:pt x="17" y="0"/>
                </a:cubicBezTo>
                <a:cubicBezTo>
                  <a:pt x="17" y="0"/>
                  <a:pt x="17"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4"/>
                  <a:pt x="8" y="4"/>
                </a:cubicBezTo>
                <a:cubicBezTo>
                  <a:pt x="8" y="4"/>
                  <a:pt x="8" y="4"/>
                  <a:pt x="8" y="5"/>
                </a:cubicBezTo>
                <a:cubicBezTo>
                  <a:pt x="8" y="5"/>
                  <a:pt x="7" y="5"/>
                  <a:pt x="7"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6" y="8"/>
                  <a:pt x="6" y="9"/>
                </a:cubicBezTo>
                <a:cubicBezTo>
                  <a:pt x="6" y="9"/>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4"/>
                </a:cubicBezTo>
                <a:cubicBezTo>
                  <a:pt x="2" y="14"/>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5" y="14"/>
                  <a:pt x="5" y="14"/>
                </a:cubicBezTo>
                <a:cubicBezTo>
                  <a:pt x="5" y="14"/>
                  <a:pt x="5" y="14"/>
                  <a:pt x="5" y="14"/>
                </a:cubicBezTo>
                <a:cubicBezTo>
                  <a:pt x="5" y="14"/>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lnTo>
                  <a:pt x="0" y="15"/>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7" name="Rectangle 93">
            <a:extLst>
              <a:ext uri="{FF2B5EF4-FFF2-40B4-BE49-F238E27FC236}">
                <a16:creationId xmlns:a16="http://schemas.microsoft.com/office/drawing/2014/main" id="{E5A48005-5E75-444D-BA07-E9B0E4665F80}"/>
              </a:ext>
            </a:extLst>
          </p:cNvPr>
          <p:cNvSpPr>
            <a:spLocks noChangeArrowheads="1"/>
          </p:cNvSpPr>
          <p:nvPr userDrawn="1"/>
        </p:nvSpPr>
        <p:spPr bwMode="auto">
          <a:xfrm>
            <a:off x="4320779" y="2616200"/>
            <a:ext cx="1191" cy="1588"/>
          </a:xfrm>
          <a:prstGeom prst="rect">
            <a:avLst/>
          </a:pr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8" name="Freeform 94">
            <a:extLst>
              <a:ext uri="{FF2B5EF4-FFF2-40B4-BE49-F238E27FC236}">
                <a16:creationId xmlns:a16="http://schemas.microsoft.com/office/drawing/2014/main" id="{D3AE1DA7-8947-4B0E-BE0B-32DB6F2AF397}"/>
              </a:ext>
            </a:extLst>
          </p:cNvPr>
          <p:cNvSpPr>
            <a:spLocks/>
          </p:cNvSpPr>
          <p:nvPr userDrawn="1"/>
        </p:nvSpPr>
        <p:spPr bwMode="auto">
          <a:xfrm>
            <a:off x="4311253" y="2616200"/>
            <a:ext cx="4763" cy="0"/>
          </a:xfrm>
          <a:custGeom>
            <a:avLst/>
            <a:gdLst>
              <a:gd name="T0" fmla="*/ 0 w 4"/>
              <a:gd name="T1" fmla="*/ 0 w 4"/>
              <a:gd name="T2" fmla="*/ 0 w 4"/>
              <a:gd name="T3" fmla="*/ 0 w 4"/>
              <a:gd name="T4" fmla="*/ 0 w 4"/>
              <a:gd name="T5" fmla="*/ 4 w 4"/>
              <a:gd name="T6" fmla="*/ 4 w 4"/>
              <a:gd name="T7" fmla="*/ 0 w 4"/>
              <a:gd name="T8" fmla="*/ 0 w 4"/>
              <a:gd name="T9" fmla="*/ 0 w 4"/>
              <a:gd name="T10" fmla="*/ 0 w 4"/>
              <a:gd name="T11" fmla="*/ 0 w 4"/>
              <a:gd name="T12" fmla="*/ 0 w 4"/>
              <a:gd name="T13"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4">
                <a:moveTo>
                  <a:pt x="0" y="0"/>
                </a:moveTo>
                <a:lnTo>
                  <a:pt x="0" y="0"/>
                </a:lnTo>
                <a:lnTo>
                  <a:pt x="0" y="0"/>
                </a:lnTo>
                <a:lnTo>
                  <a:pt x="0" y="0"/>
                </a:lnTo>
                <a:lnTo>
                  <a:pt x="0" y="0"/>
                </a:lnTo>
                <a:lnTo>
                  <a:pt x="4" y="0"/>
                </a:lnTo>
                <a:lnTo>
                  <a:pt x="4" y="0"/>
                </a:lnTo>
                <a:lnTo>
                  <a:pt x="0" y="0"/>
                </a:lnTo>
                <a:lnTo>
                  <a:pt x="0" y="0"/>
                </a:lnTo>
                <a:lnTo>
                  <a:pt x="0" y="0"/>
                </a:lnTo>
                <a:lnTo>
                  <a:pt x="0" y="0"/>
                </a:lnTo>
                <a:lnTo>
                  <a:pt x="0"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9" name="Freeform 95">
            <a:extLst>
              <a:ext uri="{FF2B5EF4-FFF2-40B4-BE49-F238E27FC236}">
                <a16:creationId xmlns:a16="http://schemas.microsoft.com/office/drawing/2014/main" id="{163BB518-75A6-4F42-A6E2-6FD45AB05DF5}"/>
              </a:ext>
            </a:extLst>
          </p:cNvPr>
          <p:cNvSpPr>
            <a:spLocks/>
          </p:cNvSpPr>
          <p:nvPr userDrawn="1"/>
        </p:nvSpPr>
        <p:spPr bwMode="auto">
          <a:xfrm>
            <a:off x="4300538" y="2616200"/>
            <a:ext cx="4763" cy="635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1" y="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0" name="Freeform 96">
            <a:extLst>
              <a:ext uri="{FF2B5EF4-FFF2-40B4-BE49-F238E27FC236}">
                <a16:creationId xmlns:a16="http://schemas.microsoft.com/office/drawing/2014/main" id="{5E376E70-D844-4CE3-94CB-990FC2443D09}"/>
              </a:ext>
            </a:extLst>
          </p:cNvPr>
          <p:cNvSpPr>
            <a:spLocks/>
          </p:cNvSpPr>
          <p:nvPr userDrawn="1"/>
        </p:nvSpPr>
        <p:spPr bwMode="auto">
          <a:xfrm>
            <a:off x="4291013" y="2616200"/>
            <a:ext cx="9525" cy="6350"/>
          </a:xfrm>
          <a:custGeom>
            <a:avLst/>
            <a:gdLst>
              <a:gd name="T0" fmla="*/ 1 w 2"/>
              <a:gd name="T1" fmla="*/ 1 h 1"/>
              <a:gd name="T2" fmla="*/ 1 w 2"/>
              <a:gd name="T3" fmla="*/ 0 h 1"/>
              <a:gd name="T4" fmla="*/ 1 w 2"/>
              <a:gd name="T5" fmla="*/ 1 h 1"/>
              <a:gd name="T6" fmla="*/ 2 w 2"/>
              <a:gd name="T7" fmla="*/ 0 h 1"/>
              <a:gd name="T8" fmla="*/ 2 w 2"/>
              <a:gd name="T9" fmla="*/ 0 h 1"/>
              <a:gd name="T10" fmla="*/ 2 w 2"/>
              <a:gd name="T11" fmla="*/ 0 h 1"/>
              <a:gd name="T12" fmla="*/ 1 w 2"/>
              <a:gd name="T13" fmla="*/ 0 h 1"/>
              <a:gd name="T14" fmla="*/ 1 w 2"/>
              <a:gd name="T15" fmla="*/ 0 h 1"/>
              <a:gd name="T16" fmla="*/ 1 w 2"/>
              <a:gd name="T17" fmla="*/ 0 h 1"/>
              <a:gd name="T18" fmla="*/ 1 w 2"/>
              <a:gd name="T19" fmla="*/ 0 h 1"/>
              <a:gd name="T20" fmla="*/ 1 w 2"/>
              <a:gd name="T21" fmla="*/ 1 h 1"/>
              <a:gd name="T22" fmla="*/ 0 w 2"/>
              <a:gd name="T23" fmla="*/ 1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0 w 2"/>
              <a:gd name="T39" fmla="*/ 1 h 1"/>
              <a:gd name="T40" fmla="*/ 0 w 2"/>
              <a:gd name="T41" fmla="*/ 1 h 1"/>
              <a:gd name="T42" fmla="*/ 0 w 2"/>
              <a:gd name="T43" fmla="*/ 1 h 1"/>
              <a:gd name="T44" fmla="*/ 0 w 2"/>
              <a:gd name="T45" fmla="*/ 1 h 1"/>
              <a:gd name="T46" fmla="*/ 0 w 2"/>
              <a:gd name="T47" fmla="*/ 1 h 1"/>
              <a:gd name="T48" fmla="*/ 1 w 2"/>
              <a:gd name="T49" fmla="*/ 1 h 1"/>
              <a:gd name="T50" fmla="*/ 1 w 2"/>
              <a:gd name="T51" fmla="*/ 1 h 1"/>
              <a:gd name="T52" fmla="*/ 1 w 2"/>
              <a:gd name="T53" fmla="*/ 1 h 1"/>
              <a:gd name="T54" fmla="*/ 1 w 2"/>
              <a:gd name="T55" fmla="*/ 1 h 1"/>
              <a:gd name="T56" fmla="*/ 1 w 2"/>
              <a:gd name="T5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1">
                <a:moveTo>
                  <a:pt x="1" y="1"/>
                </a:moveTo>
                <a:cubicBezTo>
                  <a:pt x="1" y="0"/>
                  <a:pt x="1" y="0"/>
                  <a:pt x="1" y="0"/>
                </a:cubicBezTo>
                <a:cubicBezTo>
                  <a:pt x="1" y="1"/>
                  <a:pt x="1" y="1"/>
                  <a:pt x="1" y="1"/>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1" name="Freeform 97">
            <a:extLst>
              <a:ext uri="{FF2B5EF4-FFF2-40B4-BE49-F238E27FC236}">
                <a16:creationId xmlns:a16="http://schemas.microsoft.com/office/drawing/2014/main" id="{AD107179-C952-461D-969B-6DA9AEC7611F}"/>
              </a:ext>
            </a:extLst>
          </p:cNvPr>
          <p:cNvSpPr>
            <a:spLocks/>
          </p:cNvSpPr>
          <p:nvPr userDrawn="1"/>
        </p:nvSpPr>
        <p:spPr bwMode="auto">
          <a:xfrm>
            <a:off x="4280297" y="2630488"/>
            <a:ext cx="4763" cy="0"/>
          </a:xfrm>
          <a:custGeom>
            <a:avLst/>
            <a:gdLst>
              <a:gd name="T0" fmla="*/ 0 w 4"/>
              <a:gd name="T1" fmla="*/ 0 w 4"/>
              <a:gd name="T2" fmla="*/ 4 w 4"/>
              <a:gd name="T3" fmla="*/ 4 w 4"/>
              <a:gd name="T4" fmla="*/ 4 w 4"/>
              <a:gd name="T5" fmla="*/ 4 w 4"/>
              <a:gd name="T6" fmla="*/ 4 w 4"/>
              <a:gd name="T7" fmla="*/ 4 w 4"/>
              <a:gd name="T8" fmla="*/ 4 w 4"/>
              <a:gd name="T9" fmla="*/ 4 w 4"/>
              <a:gd name="T10" fmla="*/ 4 w 4"/>
              <a:gd name="T11" fmla="*/ 4 w 4"/>
              <a:gd name="T12" fmla="*/ 4 w 4"/>
              <a:gd name="T13" fmla="*/ 4 w 4"/>
              <a:gd name="T14" fmla="*/ 4 w 4"/>
              <a:gd name="T15" fmla="*/ 4 w 4"/>
              <a:gd name="T16" fmla="*/ 4 w 4"/>
              <a:gd name="T17" fmla="*/ 4 w 4"/>
              <a:gd name="T18" fmla="*/ 4 w 4"/>
              <a:gd name="T19" fmla="*/ 4 w 4"/>
              <a:gd name="T20" fmla="*/ 0 w 4"/>
              <a:gd name="T21" fmla="*/ 0 w 4"/>
              <a:gd name="T22"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4">
                <a:moveTo>
                  <a:pt x="0" y="0"/>
                </a:moveTo>
                <a:lnTo>
                  <a:pt x="0"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2" name="Freeform 98">
            <a:extLst>
              <a:ext uri="{FF2B5EF4-FFF2-40B4-BE49-F238E27FC236}">
                <a16:creationId xmlns:a16="http://schemas.microsoft.com/office/drawing/2014/main" id="{29BD542C-04C8-472E-A56F-F047AFEACBD1}"/>
              </a:ext>
            </a:extLst>
          </p:cNvPr>
          <p:cNvSpPr>
            <a:spLocks/>
          </p:cNvSpPr>
          <p:nvPr userDrawn="1"/>
        </p:nvSpPr>
        <p:spPr bwMode="auto">
          <a:xfrm>
            <a:off x="4275535" y="2636838"/>
            <a:ext cx="4763" cy="6350"/>
          </a:xfrm>
          <a:custGeom>
            <a:avLst/>
            <a:gdLst>
              <a:gd name="T0" fmla="*/ 4 w 4"/>
              <a:gd name="T1" fmla="*/ 0 h 4"/>
              <a:gd name="T2" fmla="*/ 4 w 4"/>
              <a:gd name="T3" fmla="*/ 0 h 4"/>
              <a:gd name="T4" fmla="*/ 4 w 4"/>
              <a:gd name="T5" fmla="*/ 0 h 4"/>
              <a:gd name="T6" fmla="*/ 4 w 4"/>
              <a:gd name="T7" fmla="*/ 0 h 4"/>
              <a:gd name="T8" fmla="*/ 4 w 4"/>
              <a:gd name="T9" fmla="*/ 0 h 4"/>
              <a:gd name="T10" fmla="*/ 4 w 4"/>
              <a:gd name="T11" fmla="*/ 0 h 4"/>
              <a:gd name="T12" fmla="*/ 4 w 4"/>
              <a:gd name="T13" fmla="*/ 0 h 4"/>
              <a:gd name="T14" fmla="*/ 4 w 4"/>
              <a:gd name="T15" fmla="*/ 0 h 4"/>
              <a:gd name="T16" fmla="*/ 4 w 4"/>
              <a:gd name="T17" fmla="*/ 0 h 4"/>
              <a:gd name="T18" fmla="*/ 4 w 4"/>
              <a:gd name="T19" fmla="*/ 0 h 4"/>
              <a:gd name="T20" fmla="*/ 0 w 4"/>
              <a:gd name="T21" fmla="*/ 0 h 4"/>
              <a:gd name="T22" fmla="*/ 0 w 4"/>
              <a:gd name="T23" fmla="*/ 0 h 4"/>
              <a:gd name="T24" fmla="*/ 0 w 4"/>
              <a:gd name="T25" fmla="*/ 4 h 4"/>
              <a:gd name="T26" fmla="*/ 0 w 4"/>
              <a:gd name="T27" fmla="*/ 4 h 4"/>
              <a:gd name="T28" fmla="*/ 0 w 4"/>
              <a:gd name="T29" fmla="*/ 4 h 4"/>
              <a:gd name="T30" fmla="*/ 4 w 4"/>
              <a:gd name="T31" fmla="*/ 4 h 4"/>
              <a:gd name="T32" fmla="*/ 4 w 4"/>
              <a:gd name="T33" fmla="*/ 4 h 4"/>
              <a:gd name="T34" fmla="*/ 4 w 4"/>
              <a:gd name="T35" fmla="*/ 4 h 4"/>
              <a:gd name="T36" fmla="*/ 4 w 4"/>
              <a:gd name="T37" fmla="*/ 4 h 4"/>
              <a:gd name="T38" fmla="*/ 4 w 4"/>
              <a:gd name="T39" fmla="*/ 4 h 4"/>
              <a:gd name="T40" fmla="*/ 4 w 4"/>
              <a:gd name="T41" fmla="*/ 4 h 4"/>
              <a:gd name="T42" fmla="*/ 4 w 4"/>
              <a:gd name="T43" fmla="*/ 0 h 4"/>
              <a:gd name="T44" fmla="*/ 4 w 4"/>
              <a:gd name="T45" fmla="*/ 0 h 4"/>
              <a:gd name="T46" fmla="*/ 4 w 4"/>
              <a:gd name="T47" fmla="*/ 0 h 4"/>
              <a:gd name="T48" fmla="*/ 4 w 4"/>
              <a:gd name="T49" fmla="*/ 0 h 4"/>
              <a:gd name="T50" fmla="*/ 4 w 4"/>
              <a:gd name="T5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4">
                <a:moveTo>
                  <a:pt x="4" y="0"/>
                </a:moveTo>
                <a:lnTo>
                  <a:pt x="4" y="0"/>
                </a:lnTo>
                <a:lnTo>
                  <a:pt x="4" y="0"/>
                </a:lnTo>
                <a:lnTo>
                  <a:pt x="4" y="0"/>
                </a:lnTo>
                <a:lnTo>
                  <a:pt x="4" y="0"/>
                </a:lnTo>
                <a:lnTo>
                  <a:pt x="4" y="0"/>
                </a:lnTo>
                <a:lnTo>
                  <a:pt x="4" y="0"/>
                </a:lnTo>
                <a:lnTo>
                  <a:pt x="4" y="0"/>
                </a:lnTo>
                <a:lnTo>
                  <a:pt x="4" y="0"/>
                </a:lnTo>
                <a:lnTo>
                  <a:pt x="4" y="0"/>
                </a:lnTo>
                <a:lnTo>
                  <a:pt x="0" y="0"/>
                </a:lnTo>
                <a:lnTo>
                  <a:pt x="0" y="0"/>
                </a:lnTo>
                <a:lnTo>
                  <a:pt x="0" y="4"/>
                </a:lnTo>
                <a:lnTo>
                  <a:pt x="0" y="4"/>
                </a:lnTo>
                <a:lnTo>
                  <a:pt x="0" y="4"/>
                </a:lnTo>
                <a:lnTo>
                  <a:pt x="4" y="4"/>
                </a:lnTo>
                <a:lnTo>
                  <a:pt x="4" y="4"/>
                </a:lnTo>
                <a:lnTo>
                  <a:pt x="4" y="4"/>
                </a:lnTo>
                <a:lnTo>
                  <a:pt x="4" y="4"/>
                </a:lnTo>
                <a:lnTo>
                  <a:pt x="4" y="4"/>
                </a:lnTo>
                <a:lnTo>
                  <a:pt x="4" y="4"/>
                </a:lnTo>
                <a:lnTo>
                  <a:pt x="4" y="0"/>
                </a:lnTo>
                <a:lnTo>
                  <a:pt x="4" y="0"/>
                </a:lnTo>
                <a:lnTo>
                  <a:pt x="4" y="0"/>
                </a:lnTo>
                <a:lnTo>
                  <a:pt x="4" y="0"/>
                </a:lnTo>
                <a:lnTo>
                  <a:pt x="4"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3" name="Freeform 99">
            <a:extLst>
              <a:ext uri="{FF2B5EF4-FFF2-40B4-BE49-F238E27FC236}">
                <a16:creationId xmlns:a16="http://schemas.microsoft.com/office/drawing/2014/main" id="{37CED74A-0079-4125-B133-0D02215B94FB}"/>
              </a:ext>
            </a:extLst>
          </p:cNvPr>
          <p:cNvSpPr>
            <a:spLocks/>
          </p:cNvSpPr>
          <p:nvPr userDrawn="1"/>
        </p:nvSpPr>
        <p:spPr bwMode="auto">
          <a:xfrm>
            <a:off x="4270772" y="2665413"/>
            <a:ext cx="14288" cy="14288"/>
          </a:xfrm>
          <a:custGeom>
            <a:avLst/>
            <a:gdLst>
              <a:gd name="T0" fmla="*/ 0 w 3"/>
              <a:gd name="T1" fmla="*/ 2 h 2"/>
              <a:gd name="T2" fmla="*/ 0 w 3"/>
              <a:gd name="T3" fmla="*/ 2 h 2"/>
              <a:gd name="T4" fmla="*/ 0 w 3"/>
              <a:gd name="T5" fmla="*/ 1 h 2"/>
              <a:gd name="T6" fmla="*/ 0 w 3"/>
              <a:gd name="T7" fmla="*/ 1 h 2"/>
              <a:gd name="T8" fmla="*/ 0 w 3"/>
              <a:gd name="T9" fmla="*/ 1 h 2"/>
              <a:gd name="T10" fmla="*/ 0 w 3"/>
              <a:gd name="T11" fmla="*/ 1 h 2"/>
              <a:gd name="T12" fmla="*/ 1 w 3"/>
              <a:gd name="T13" fmla="*/ 1 h 2"/>
              <a:gd name="T14" fmla="*/ 1 w 3"/>
              <a:gd name="T15" fmla="*/ 1 h 2"/>
              <a:gd name="T16" fmla="*/ 1 w 3"/>
              <a:gd name="T17" fmla="*/ 1 h 2"/>
              <a:gd name="T18" fmla="*/ 1 w 3"/>
              <a:gd name="T19" fmla="*/ 1 h 2"/>
              <a:gd name="T20" fmla="*/ 1 w 3"/>
              <a:gd name="T21" fmla="*/ 1 h 2"/>
              <a:gd name="T22" fmla="*/ 1 w 3"/>
              <a:gd name="T23" fmla="*/ 1 h 2"/>
              <a:gd name="T24" fmla="*/ 1 w 3"/>
              <a:gd name="T25" fmla="*/ 0 h 2"/>
              <a:gd name="T26" fmla="*/ 1 w 3"/>
              <a:gd name="T27" fmla="*/ 0 h 2"/>
              <a:gd name="T28" fmla="*/ 2 w 3"/>
              <a:gd name="T29" fmla="*/ 0 h 2"/>
              <a:gd name="T30" fmla="*/ 2 w 3"/>
              <a:gd name="T31" fmla="*/ 0 h 2"/>
              <a:gd name="T32" fmla="*/ 2 w 3"/>
              <a:gd name="T33" fmla="*/ 0 h 2"/>
              <a:gd name="T34" fmla="*/ 2 w 3"/>
              <a:gd name="T35" fmla="*/ 0 h 2"/>
              <a:gd name="T36" fmla="*/ 2 w 3"/>
              <a:gd name="T37" fmla="*/ 0 h 2"/>
              <a:gd name="T38" fmla="*/ 2 w 3"/>
              <a:gd name="T39" fmla="*/ 0 h 2"/>
              <a:gd name="T40" fmla="*/ 3 w 3"/>
              <a:gd name="T41" fmla="*/ 0 h 2"/>
              <a:gd name="T42" fmla="*/ 3 w 3"/>
              <a:gd name="T43" fmla="*/ 0 h 2"/>
              <a:gd name="T44" fmla="*/ 3 w 3"/>
              <a:gd name="T45" fmla="*/ 0 h 2"/>
              <a:gd name="T46" fmla="*/ 3 w 3"/>
              <a:gd name="T47" fmla="*/ 0 h 2"/>
              <a:gd name="T48" fmla="*/ 3 w 3"/>
              <a:gd name="T49" fmla="*/ 0 h 2"/>
              <a:gd name="T50" fmla="*/ 3 w 3"/>
              <a:gd name="T51" fmla="*/ 0 h 2"/>
              <a:gd name="T52" fmla="*/ 3 w 3"/>
              <a:gd name="T53" fmla="*/ 1 h 2"/>
              <a:gd name="T54" fmla="*/ 3 w 3"/>
              <a:gd name="T55" fmla="*/ 1 h 2"/>
              <a:gd name="T56" fmla="*/ 3 w 3"/>
              <a:gd name="T57" fmla="*/ 1 h 2"/>
              <a:gd name="T58" fmla="*/ 3 w 3"/>
              <a:gd name="T59" fmla="*/ 1 h 2"/>
              <a:gd name="T60" fmla="*/ 3 w 3"/>
              <a:gd name="T61" fmla="*/ 1 h 2"/>
              <a:gd name="T62" fmla="*/ 3 w 3"/>
              <a:gd name="T63" fmla="*/ 1 h 2"/>
              <a:gd name="T64" fmla="*/ 3 w 3"/>
              <a:gd name="T65" fmla="*/ 1 h 2"/>
              <a:gd name="T66" fmla="*/ 2 w 3"/>
              <a:gd name="T67" fmla="*/ 1 h 2"/>
              <a:gd name="T68" fmla="*/ 2 w 3"/>
              <a:gd name="T69" fmla="*/ 2 h 2"/>
              <a:gd name="T70" fmla="*/ 2 w 3"/>
              <a:gd name="T71" fmla="*/ 2 h 2"/>
              <a:gd name="T72" fmla="*/ 2 w 3"/>
              <a:gd name="T73" fmla="*/ 2 h 2"/>
              <a:gd name="T74" fmla="*/ 2 w 3"/>
              <a:gd name="T75" fmla="*/ 2 h 2"/>
              <a:gd name="T76" fmla="*/ 2 w 3"/>
              <a:gd name="T77" fmla="*/ 2 h 2"/>
              <a:gd name="T78" fmla="*/ 2 w 3"/>
              <a:gd name="T79" fmla="*/ 2 h 2"/>
              <a:gd name="T80" fmla="*/ 2 w 3"/>
              <a:gd name="T81" fmla="*/ 2 h 2"/>
              <a:gd name="T82" fmla="*/ 2 w 3"/>
              <a:gd name="T83" fmla="*/ 2 h 2"/>
              <a:gd name="T84" fmla="*/ 2 w 3"/>
              <a:gd name="T85" fmla="*/ 2 h 2"/>
              <a:gd name="T86" fmla="*/ 1 w 3"/>
              <a:gd name="T87" fmla="*/ 2 h 2"/>
              <a:gd name="T88" fmla="*/ 1 w 3"/>
              <a:gd name="T89" fmla="*/ 2 h 2"/>
              <a:gd name="T90" fmla="*/ 1 w 3"/>
              <a:gd name="T91" fmla="*/ 2 h 2"/>
              <a:gd name="T92" fmla="*/ 0 w 3"/>
              <a:gd name="T93" fmla="*/ 2 h 2"/>
              <a:gd name="T94" fmla="*/ 0 w 3"/>
              <a:gd name="T9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 h="2">
                <a:moveTo>
                  <a:pt x="0" y="2"/>
                </a:move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4" name="Freeform 100">
            <a:extLst>
              <a:ext uri="{FF2B5EF4-FFF2-40B4-BE49-F238E27FC236}">
                <a16:creationId xmlns:a16="http://schemas.microsoft.com/office/drawing/2014/main" id="{6263A953-0FDD-4A41-8997-6E10DE8B62B3}"/>
              </a:ext>
            </a:extLst>
          </p:cNvPr>
          <p:cNvSpPr>
            <a:spLocks/>
          </p:cNvSpPr>
          <p:nvPr userDrawn="1"/>
        </p:nvSpPr>
        <p:spPr bwMode="auto">
          <a:xfrm>
            <a:off x="4280298" y="2919414"/>
            <a:ext cx="132160" cy="104775"/>
          </a:xfrm>
          <a:custGeom>
            <a:avLst/>
            <a:gdLst>
              <a:gd name="T0" fmla="*/ 25 w 26"/>
              <a:gd name="T1" fmla="*/ 6 h 15"/>
              <a:gd name="T2" fmla="*/ 24 w 26"/>
              <a:gd name="T3" fmla="*/ 7 h 15"/>
              <a:gd name="T4" fmla="*/ 23 w 26"/>
              <a:gd name="T5" fmla="*/ 7 h 15"/>
              <a:gd name="T6" fmla="*/ 21 w 26"/>
              <a:gd name="T7" fmla="*/ 6 h 15"/>
              <a:gd name="T8" fmla="*/ 20 w 26"/>
              <a:gd name="T9" fmla="*/ 5 h 15"/>
              <a:gd name="T10" fmla="*/ 21 w 26"/>
              <a:gd name="T11" fmla="*/ 3 h 15"/>
              <a:gd name="T12" fmla="*/ 20 w 26"/>
              <a:gd name="T13" fmla="*/ 2 h 15"/>
              <a:gd name="T14" fmla="*/ 18 w 26"/>
              <a:gd name="T15" fmla="*/ 1 h 15"/>
              <a:gd name="T16" fmla="*/ 17 w 26"/>
              <a:gd name="T17" fmla="*/ 1 h 15"/>
              <a:gd name="T18" fmla="*/ 16 w 26"/>
              <a:gd name="T19" fmla="*/ 1 h 15"/>
              <a:gd name="T20" fmla="*/ 15 w 26"/>
              <a:gd name="T21" fmla="*/ 0 h 15"/>
              <a:gd name="T22" fmla="*/ 14 w 26"/>
              <a:gd name="T23" fmla="*/ 1 h 15"/>
              <a:gd name="T24" fmla="*/ 14 w 26"/>
              <a:gd name="T25" fmla="*/ 2 h 15"/>
              <a:gd name="T26" fmla="*/ 12 w 26"/>
              <a:gd name="T27" fmla="*/ 2 h 15"/>
              <a:gd name="T28" fmla="*/ 10 w 26"/>
              <a:gd name="T29" fmla="*/ 2 h 15"/>
              <a:gd name="T30" fmla="*/ 9 w 26"/>
              <a:gd name="T31" fmla="*/ 2 h 15"/>
              <a:gd name="T32" fmla="*/ 7 w 26"/>
              <a:gd name="T33" fmla="*/ 3 h 15"/>
              <a:gd name="T34" fmla="*/ 6 w 26"/>
              <a:gd name="T35" fmla="*/ 3 h 15"/>
              <a:gd name="T36" fmla="*/ 5 w 26"/>
              <a:gd name="T37" fmla="*/ 4 h 15"/>
              <a:gd name="T38" fmla="*/ 4 w 26"/>
              <a:gd name="T39" fmla="*/ 5 h 15"/>
              <a:gd name="T40" fmla="*/ 3 w 26"/>
              <a:gd name="T41" fmla="*/ 7 h 15"/>
              <a:gd name="T42" fmla="*/ 2 w 26"/>
              <a:gd name="T43" fmla="*/ 8 h 15"/>
              <a:gd name="T44" fmla="*/ 0 w 26"/>
              <a:gd name="T45" fmla="*/ 10 h 15"/>
              <a:gd name="T46" fmla="*/ 0 w 26"/>
              <a:gd name="T47" fmla="*/ 12 h 15"/>
              <a:gd name="T48" fmla="*/ 1 w 26"/>
              <a:gd name="T49" fmla="*/ 11 h 15"/>
              <a:gd name="T50" fmla="*/ 3 w 26"/>
              <a:gd name="T51" fmla="*/ 10 h 15"/>
              <a:gd name="T52" fmla="*/ 4 w 26"/>
              <a:gd name="T53" fmla="*/ 11 h 15"/>
              <a:gd name="T54" fmla="*/ 5 w 26"/>
              <a:gd name="T55" fmla="*/ 12 h 15"/>
              <a:gd name="T56" fmla="*/ 5 w 26"/>
              <a:gd name="T57" fmla="*/ 13 h 15"/>
              <a:gd name="T58" fmla="*/ 6 w 26"/>
              <a:gd name="T59" fmla="*/ 14 h 15"/>
              <a:gd name="T60" fmla="*/ 7 w 26"/>
              <a:gd name="T61" fmla="*/ 14 h 15"/>
              <a:gd name="T62" fmla="*/ 8 w 26"/>
              <a:gd name="T63" fmla="*/ 14 h 15"/>
              <a:gd name="T64" fmla="*/ 9 w 26"/>
              <a:gd name="T65" fmla="*/ 14 h 15"/>
              <a:gd name="T66" fmla="*/ 11 w 26"/>
              <a:gd name="T67" fmla="*/ 14 h 15"/>
              <a:gd name="T68" fmla="*/ 12 w 26"/>
              <a:gd name="T69" fmla="*/ 13 h 15"/>
              <a:gd name="T70" fmla="*/ 12 w 26"/>
              <a:gd name="T71" fmla="*/ 12 h 15"/>
              <a:gd name="T72" fmla="*/ 12 w 26"/>
              <a:gd name="T73" fmla="*/ 11 h 15"/>
              <a:gd name="T74" fmla="*/ 13 w 26"/>
              <a:gd name="T75" fmla="*/ 11 h 15"/>
              <a:gd name="T76" fmla="*/ 14 w 26"/>
              <a:gd name="T77" fmla="*/ 11 h 15"/>
              <a:gd name="T78" fmla="*/ 14 w 26"/>
              <a:gd name="T79" fmla="*/ 12 h 15"/>
              <a:gd name="T80" fmla="*/ 15 w 26"/>
              <a:gd name="T81" fmla="*/ 13 h 15"/>
              <a:gd name="T82" fmla="*/ 16 w 26"/>
              <a:gd name="T83" fmla="*/ 13 h 15"/>
              <a:gd name="T84" fmla="*/ 16 w 26"/>
              <a:gd name="T85" fmla="*/ 14 h 15"/>
              <a:gd name="T86" fmla="*/ 17 w 26"/>
              <a:gd name="T87" fmla="*/ 15 h 15"/>
              <a:gd name="T88" fmla="*/ 17 w 26"/>
              <a:gd name="T89" fmla="*/ 14 h 15"/>
              <a:gd name="T90" fmla="*/ 18 w 26"/>
              <a:gd name="T91" fmla="*/ 12 h 15"/>
              <a:gd name="T92" fmla="*/ 19 w 26"/>
              <a:gd name="T93" fmla="*/ 11 h 15"/>
              <a:gd name="T94" fmla="*/ 19 w 26"/>
              <a:gd name="T95" fmla="*/ 10 h 15"/>
              <a:gd name="T96" fmla="*/ 20 w 26"/>
              <a:gd name="T97" fmla="*/ 11 h 15"/>
              <a:gd name="T98" fmla="*/ 21 w 26"/>
              <a:gd name="T99" fmla="*/ 11 h 15"/>
              <a:gd name="T100" fmla="*/ 22 w 26"/>
              <a:gd name="T101" fmla="*/ 11 h 15"/>
              <a:gd name="T102" fmla="*/ 23 w 26"/>
              <a:gd name="T103" fmla="*/ 11 h 15"/>
              <a:gd name="T104" fmla="*/ 24 w 26"/>
              <a:gd name="T105" fmla="*/ 12 h 15"/>
              <a:gd name="T106" fmla="*/ 24 w 26"/>
              <a:gd name="T107" fmla="*/ 11 h 15"/>
              <a:gd name="T108" fmla="*/ 23 w 26"/>
              <a:gd name="T109" fmla="*/ 10 h 15"/>
              <a:gd name="T110" fmla="*/ 24 w 26"/>
              <a:gd name="T111" fmla="*/ 9 h 15"/>
              <a:gd name="T112" fmla="*/ 25 w 26"/>
              <a:gd name="T113" fmla="*/ 9 h 15"/>
              <a:gd name="T114" fmla="*/ 25 w 26"/>
              <a:gd name="T115" fmla="*/ 9 h 15"/>
              <a:gd name="T116" fmla="*/ 26 w 26"/>
              <a:gd name="T1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15">
                <a:moveTo>
                  <a:pt x="26" y="7"/>
                </a:moveTo>
                <a:cubicBezTo>
                  <a:pt x="26" y="7"/>
                  <a:pt x="26" y="7"/>
                  <a:pt x="26" y="7"/>
                </a:cubicBezTo>
                <a:cubicBezTo>
                  <a:pt x="26" y="6"/>
                  <a:pt x="26" y="6"/>
                  <a:pt x="26" y="6"/>
                </a:cubicBezTo>
                <a:cubicBezTo>
                  <a:pt x="26" y="6"/>
                  <a:pt x="25" y="6"/>
                  <a:pt x="25" y="6"/>
                </a:cubicBezTo>
                <a:cubicBezTo>
                  <a:pt x="25" y="6"/>
                  <a:pt x="25" y="6"/>
                  <a:pt x="25" y="6"/>
                </a:cubicBezTo>
                <a:cubicBezTo>
                  <a:pt x="25" y="6"/>
                  <a:pt x="25" y="6"/>
                  <a:pt x="25" y="6"/>
                </a:cubicBezTo>
                <a:cubicBezTo>
                  <a:pt x="24" y="6"/>
                  <a:pt x="24" y="6"/>
                  <a:pt x="24" y="6"/>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5"/>
                  <a:pt x="21" y="5"/>
                </a:cubicBezTo>
                <a:cubicBezTo>
                  <a:pt x="20" y="5"/>
                  <a:pt x="20" y="5"/>
                  <a:pt x="20" y="5"/>
                </a:cubicBezTo>
                <a:cubicBezTo>
                  <a:pt x="20" y="4"/>
                  <a:pt x="20" y="4"/>
                  <a:pt x="20" y="4"/>
                </a:cubicBezTo>
                <a:cubicBezTo>
                  <a:pt x="20" y="4"/>
                  <a:pt x="20" y="4"/>
                  <a:pt x="20" y="4"/>
                </a:cubicBezTo>
                <a:cubicBezTo>
                  <a:pt x="20" y="4"/>
                  <a:pt x="20" y="4"/>
                  <a:pt x="20" y="4"/>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8" y="1"/>
                  <a:pt x="18" y="1"/>
                  <a:pt x="18" y="1"/>
                </a:cubicBezTo>
                <a:cubicBezTo>
                  <a:pt x="18" y="1"/>
                  <a:pt x="18" y="1"/>
                  <a:pt x="18" y="0"/>
                </a:cubicBezTo>
                <a:cubicBezTo>
                  <a:pt x="18" y="0"/>
                  <a:pt x="18" y="0"/>
                  <a:pt x="18" y="0"/>
                </a:cubicBezTo>
                <a:cubicBezTo>
                  <a:pt x="17" y="0"/>
                  <a:pt x="17" y="0"/>
                  <a:pt x="17" y="0"/>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0"/>
                  <a:pt x="15" y="0"/>
                  <a:pt x="15" y="0"/>
                </a:cubicBezTo>
                <a:cubicBezTo>
                  <a:pt x="14" y="1"/>
                  <a:pt x="14" y="1"/>
                  <a:pt x="14" y="1"/>
                </a:cubicBezTo>
                <a:cubicBezTo>
                  <a:pt x="14" y="1"/>
                  <a:pt x="14" y="1"/>
                  <a:pt x="14" y="1"/>
                </a:cubicBezTo>
                <a:cubicBezTo>
                  <a:pt x="14" y="1"/>
                  <a:pt x="14" y="1"/>
                  <a:pt x="14" y="1"/>
                </a:cubicBezTo>
                <a:cubicBezTo>
                  <a:pt x="14" y="1"/>
                  <a:pt x="15" y="1"/>
                  <a:pt x="15" y="1"/>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3"/>
                  <a:pt x="9" y="3"/>
                </a:cubicBezTo>
                <a:cubicBezTo>
                  <a:pt x="8" y="3"/>
                  <a:pt x="8" y="3"/>
                  <a:pt x="8" y="3"/>
                </a:cubicBezTo>
                <a:cubicBezTo>
                  <a:pt x="8" y="3"/>
                  <a:pt x="8" y="3"/>
                  <a:pt x="8" y="3"/>
                </a:cubicBezTo>
                <a:cubicBezTo>
                  <a:pt x="8" y="3"/>
                  <a:pt x="7" y="3"/>
                  <a:pt x="7" y="3"/>
                </a:cubicBezTo>
                <a:cubicBezTo>
                  <a:pt x="7" y="2"/>
                  <a:pt x="7" y="2"/>
                  <a:pt x="7" y="2"/>
                </a:cubicBezTo>
                <a:cubicBezTo>
                  <a:pt x="6" y="2"/>
                  <a:pt x="6" y="2"/>
                  <a:pt x="6" y="2"/>
                </a:cubicBezTo>
                <a:cubicBezTo>
                  <a:pt x="6" y="2"/>
                  <a:pt x="6" y="2"/>
                  <a:pt x="6" y="2"/>
                </a:cubicBezTo>
                <a:cubicBezTo>
                  <a:pt x="6" y="3"/>
                  <a:pt x="6" y="3"/>
                  <a:pt x="6" y="3"/>
                </a:cubicBezTo>
                <a:cubicBezTo>
                  <a:pt x="6" y="3"/>
                  <a:pt x="6" y="3"/>
                  <a:pt x="6" y="3"/>
                </a:cubicBezTo>
                <a:cubicBezTo>
                  <a:pt x="5" y="3"/>
                  <a:pt x="5" y="3"/>
                  <a:pt x="5" y="3"/>
                </a:cubicBezTo>
                <a:cubicBezTo>
                  <a:pt x="5" y="4"/>
                  <a:pt x="5" y="4"/>
                  <a:pt x="5" y="4"/>
                </a:cubicBezTo>
                <a:cubicBezTo>
                  <a:pt x="5" y="4"/>
                  <a:pt x="5" y="4"/>
                  <a:pt x="5" y="4"/>
                </a:cubicBezTo>
                <a:cubicBezTo>
                  <a:pt x="5" y="4"/>
                  <a:pt x="5" y="4"/>
                  <a:pt x="5" y="4"/>
                </a:cubicBezTo>
                <a:cubicBezTo>
                  <a:pt x="4" y="5"/>
                  <a:pt x="4" y="5"/>
                  <a:pt x="4" y="5"/>
                </a:cubicBezTo>
                <a:cubicBezTo>
                  <a:pt x="4" y="5"/>
                  <a:pt x="4" y="5"/>
                  <a:pt x="4" y="5"/>
                </a:cubicBezTo>
                <a:cubicBezTo>
                  <a:pt x="4" y="5"/>
                  <a:pt x="4" y="5"/>
                  <a:pt x="4" y="5"/>
                </a:cubicBezTo>
                <a:cubicBezTo>
                  <a:pt x="4" y="5"/>
                  <a:pt x="4" y="6"/>
                  <a:pt x="4" y="6"/>
                </a:cubicBezTo>
                <a:cubicBezTo>
                  <a:pt x="4" y="6"/>
                  <a:pt x="4" y="6"/>
                  <a:pt x="4" y="6"/>
                </a:cubicBezTo>
                <a:cubicBezTo>
                  <a:pt x="3" y="6"/>
                  <a:pt x="3" y="6"/>
                  <a:pt x="3" y="6"/>
                </a:cubicBezTo>
                <a:cubicBezTo>
                  <a:pt x="3" y="7"/>
                  <a:pt x="3" y="7"/>
                  <a:pt x="3" y="7"/>
                </a:cubicBezTo>
                <a:cubicBezTo>
                  <a:pt x="3" y="7"/>
                  <a:pt x="3" y="7"/>
                  <a:pt x="3" y="7"/>
                </a:cubicBezTo>
                <a:cubicBezTo>
                  <a:pt x="3" y="7"/>
                  <a:pt x="3" y="7"/>
                  <a:pt x="3" y="7"/>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0" y="10"/>
                  <a:pt x="0" y="10"/>
                  <a:pt x="0" y="10"/>
                </a:cubicBezTo>
                <a:cubicBezTo>
                  <a:pt x="0" y="10"/>
                  <a:pt x="0" y="10"/>
                  <a:pt x="0" y="10"/>
                </a:cubicBezTo>
                <a:cubicBezTo>
                  <a:pt x="0" y="11"/>
                  <a:pt x="0" y="11"/>
                  <a:pt x="0" y="11"/>
                </a:cubicBezTo>
                <a:cubicBezTo>
                  <a:pt x="0" y="11"/>
                  <a:pt x="0" y="11"/>
                  <a:pt x="0" y="11"/>
                </a:cubicBezTo>
                <a:cubicBezTo>
                  <a:pt x="0" y="11"/>
                  <a:pt x="0" y="12"/>
                  <a:pt x="0" y="12"/>
                </a:cubicBezTo>
                <a:cubicBezTo>
                  <a:pt x="0" y="12"/>
                  <a:pt x="0" y="12"/>
                  <a:pt x="0" y="12"/>
                </a:cubicBezTo>
                <a:cubicBezTo>
                  <a:pt x="1" y="12"/>
                  <a:pt x="1" y="12"/>
                  <a:pt x="1" y="12"/>
                </a:cubicBezTo>
                <a:cubicBezTo>
                  <a:pt x="1" y="12"/>
                  <a:pt x="1" y="12"/>
                  <a:pt x="1" y="12"/>
                </a:cubicBezTo>
                <a:cubicBezTo>
                  <a:pt x="1" y="11"/>
                  <a:pt x="1" y="11"/>
                  <a:pt x="1" y="11"/>
                </a:cubicBezTo>
                <a:cubicBezTo>
                  <a:pt x="2" y="11"/>
                  <a:pt x="2" y="11"/>
                  <a:pt x="2" y="11"/>
                </a:cubicBezTo>
                <a:cubicBezTo>
                  <a:pt x="2" y="11"/>
                  <a:pt x="2" y="11"/>
                  <a:pt x="2" y="11"/>
                </a:cubicBezTo>
                <a:cubicBezTo>
                  <a:pt x="2" y="10"/>
                  <a:pt x="2" y="10"/>
                  <a:pt x="2" y="10"/>
                </a:cubicBezTo>
                <a:cubicBezTo>
                  <a:pt x="3" y="10"/>
                  <a:pt x="3" y="10"/>
                  <a:pt x="3" y="10"/>
                </a:cubicBezTo>
                <a:cubicBezTo>
                  <a:pt x="4" y="10"/>
                  <a:pt x="4" y="10"/>
                  <a:pt x="4" y="10"/>
                </a:cubicBezTo>
                <a:cubicBezTo>
                  <a:pt x="4" y="10"/>
                  <a:pt x="4" y="10"/>
                  <a:pt x="4" y="10"/>
                </a:cubicBezTo>
                <a:cubicBezTo>
                  <a:pt x="4" y="11"/>
                  <a:pt x="4" y="11"/>
                  <a:pt x="4" y="11"/>
                </a:cubicBezTo>
                <a:cubicBezTo>
                  <a:pt x="4" y="11"/>
                  <a:pt x="4" y="11"/>
                  <a:pt x="4"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6" y="13"/>
                  <a:pt x="6" y="14"/>
                </a:cubicBezTo>
                <a:cubicBezTo>
                  <a:pt x="6" y="14"/>
                  <a:pt x="6" y="14"/>
                  <a:pt x="6" y="14"/>
                </a:cubicBezTo>
                <a:cubicBezTo>
                  <a:pt x="5" y="14"/>
                  <a:pt x="5" y="14"/>
                  <a:pt x="5" y="14"/>
                </a:cubicBezTo>
                <a:cubicBezTo>
                  <a:pt x="6" y="14"/>
                  <a:pt x="6" y="14"/>
                  <a:pt x="6" y="14"/>
                </a:cubicBezTo>
                <a:cubicBezTo>
                  <a:pt x="6" y="14"/>
                  <a:pt x="6" y="14"/>
                  <a:pt x="6"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1" y="14"/>
                  <a:pt x="11" y="14"/>
                  <a:pt x="11" y="14"/>
                </a:cubicBezTo>
                <a:cubicBezTo>
                  <a:pt x="11" y="14"/>
                  <a:pt x="10" y="14"/>
                  <a:pt x="11" y="14"/>
                </a:cubicBezTo>
                <a:cubicBezTo>
                  <a:pt x="11" y="14"/>
                  <a:pt x="11" y="14"/>
                  <a:pt x="11" y="14"/>
                </a:cubicBezTo>
                <a:cubicBezTo>
                  <a:pt x="11" y="14"/>
                  <a:pt x="11" y="14"/>
                  <a:pt x="11" y="14"/>
                </a:cubicBezTo>
                <a:cubicBezTo>
                  <a:pt x="11" y="14"/>
                  <a:pt x="12" y="13"/>
                  <a:pt x="12" y="13"/>
                </a:cubicBezTo>
                <a:cubicBezTo>
                  <a:pt x="12" y="13"/>
                  <a:pt x="12" y="13"/>
                  <a:pt x="12" y="13"/>
                </a:cubicBezTo>
                <a:cubicBezTo>
                  <a:pt x="12" y="13"/>
                  <a:pt x="11"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5" y="13"/>
                  <a:pt x="15" y="13"/>
                  <a:pt x="15" y="13"/>
                </a:cubicBezTo>
                <a:cubicBezTo>
                  <a:pt x="15" y="13"/>
                  <a:pt x="15" y="13"/>
                  <a:pt x="15"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7" y="14"/>
                  <a:pt x="17" y="14"/>
                  <a:pt x="17" y="14"/>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4"/>
                  <a:pt x="17" y="14"/>
                  <a:pt x="17" y="14"/>
                </a:cubicBezTo>
                <a:cubicBezTo>
                  <a:pt x="17" y="14"/>
                  <a:pt x="17" y="13"/>
                  <a:pt x="17" y="13"/>
                </a:cubicBezTo>
                <a:cubicBezTo>
                  <a:pt x="17" y="13"/>
                  <a:pt x="18" y="13"/>
                  <a:pt x="18" y="13"/>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3" y="10"/>
                  <a:pt x="23" y="10"/>
                  <a:pt x="23" y="10"/>
                </a:cubicBezTo>
                <a:cubicBezTo>
                  <a:pt x="23" y="10"/>
                  <a:pt x="23" y="10"/>
                  <a:pt x="23" y="10"/>
                </a:cubicBezTo>
                <a:cubicBezTo>
                  <a:pt x="23" y="10"/>
                  <a:pt x="23" y="10"/>
                  <a:pt x="23" y="9"/>
                </a:cubicBezTo>
                <a:cubicBezTo>
                  <a:pt x="23" y="9"/>
                  <a:pt x="23" y="9"/>
                  <a:pt x="23"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8"/>
                  <a:pt x="25" y="8"/>
                </a:cubicBezTo>
                <a:cubicBezTo>
                  <a:pt x="25" y="8"/>
                  <a:pt x="25" y="8"/>
                  <a:pt x="25" y="8"/>
                </a:cubicBezTo>
                <a:cubicBezTo>
                  <a:pt x="26" y="7"/>
                  <a:pt x="26" y="7"/>
                  <a:pt x="26" y="7"/>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5" name="Freeform 101">
            <a:extLst>
              <a:ext uri="{FF2B5EF4-FFF2-40B4-BE49-F238E27FC236}">
                <a16:creationId xmlns:a16="http://schemas.microsoft.com/office/drawing/2014/main" id="{3852CBFC-4980-4E3D-8B00-F97CC041D46E}"/>
              </a:ext>
            </a:extLst>
          </p:cNvPr>
          <p:cNvSpPr>
            <a:spLocks/>
          </p:cNvSpPr>
          <p:nvPr userDrawn="1"/>
        </p:nvSpPr>
        <p:spPr bwMode="auto">
          <a:xfrm>
            <a:off x="3970735" y="2735263"/>
            <a:ext cx="375047" cy="458788"/>
          </a:xfrm>
          <a:custGeom>
            <a:avLst/>
            <a:gdLst>
              <a:gd name="T0" fmla="*/ 20 w 74"/>
              <a:gd name="T1" fmla="*/ 60 h 65"/>
              <a:gd name="T2" fmla="*/ 24 w 74"/>
              <a:gd name="T3" fmla="*/ 61 h 65"/>
              <a:gd name="T4" fmla="*/ 27 w 74"/>
              <a:gd name="T5" fmla="*/ 61 h 65"/>
              <a:gd name="T6" fmla="*/ 30 w 74"/>
              <a:gd name="T7" fmla="*/ 61 h 65"/>
              <a:gd name="T8" fmla="*/ 32 w 74"/>
              <a:gd name="T9" fmla="*/ 63 h 65"/>
              <a:gd name="T10" fmla="*/ 35 w 74"/>
              <a:gd name="T11" fmla="*/ 65 h 65"/>
              <a:gd name="T12" fmla="*/ 38 w 74"/>
              <a:gd name="T13" fmla="*/ 65 h 65"/>
              <a:gd name="T14" fmla="*/ 42 w 74"/>
              <a:gd name="T15" fmla="*/ 64 h 65"/>
              <a:gd name="T16" fmla="*/ 42 w 74"/>
              <a:gd name="T17" fmla="*/ 61 h 65"/>
              <a:gd name="T18" fmla="*/ 45 w 74"/>
              <a:gd name="T19" fmla="*/ 59 h 65"/>
              <a:gd name="T20" fmla="*/ 47 w 74"/>
              <a:gd name="T21" fmla="*/ 57 h 65"/>
              <a:gd name="T22" fmla="*/ 49 w 74"/>
              <a:gd name="T23" fmla="*/ 58 h 65"/>
              <a:gd name="T24" fmla="*/ 52 w 74"/>
              <a:gd name="T25" fmla="*/ 58 h 65"/>
              <a:gd name="T26" fmla="*/ 54 w 74"/>
              <a:gd name="T27" fmla="*/ 58 h 65"/>
              <a:gd name="T28" fmla="*/ 54 w 74"/>
              <a:gd name="T29" fmla="*/ 58 h 65"/>
              <a:gd name="T30" fmla="*/ 56 w 74"/>
              <a:gd name="T31" fmla="*/ 59 h 65"/>
              <a:gd name="T32" fmla="*/ 58 w 74"/>
              <a:gd name="T33" fmla="*/ 61 h 65"/>
              <a:gd name="T34" fmla="*/ 61 w 74"/>
              <a:gd name="T35" fmla="*/ 61 h 65"/>
              <a:gd name="T36" fmla="*/ 64 w 74"/>
              <a:gd name="T37" fmla="*/ 59 h 65"/>
              <a:gd name="T38" fmla="*/ 66 w 74"/>
              <a:gd name="T39" fmla="*/ 58 h 65"/>
              <a:gd name="T40" fmla="*/ 68 w 74"/>
              <a:gd name="T41" fmla="*/ 56 h 65"/>
              <a:gd name="T42" fmla="*/ 70 w 74"/>
              <a:gd name="T43" fmla="*/ 54 h 65"/>
              <a:gd name="T44" fmla="*/ 68 w 74"/>
              <a:gd name="T45" fmla="*/ 53 h 65"/>
              <a:gd name="T46" fmla="*/ 66 w 74"/>
              <a:gd name="T47" fmla="*/ 52 h 65"/>
              <a:gd name="T48" fmla="*/ 66 w 74"/>
              <a:gd name="T49" fmla="*/ 49 h 65"/>
              <a:gd name="T50" fmla="*/ 65 w 74"/>
              <a:gd name="T51" fmla="*/ 47 h 65"/>
              <a:gd name="T52" fmla="*/ 66 w 74"/>
              <a:gd name="T53" fmla="*/ 45 h 65"/>
              <a:gd name="T54" fmla="*/ 67 w 74"/>
              <a:gd name="T55" fmla="*/ 43 h 65"/>
              <a:gd name="T56" fmla="*/ 66 w 74"/>
              <a:gd name="T57" fmla="*/ 41 h 65"/>
              <a:gd name="T58" fmla="*/ 66 w 74"/>
              <a:gd name="T59" fmla="*/ 40 h 65"/>
              <a:gd name="T60" fmla="*/ 66 w 74"/>
              <a:gd name="T61" fmla="*/ 38 h 65"/>
              <a:gd name="T62" fmla="*/ 63 w 74"/>
              <a:gd name="T63" fmla="*/ 36 h 65"/>
              <a:gd name="T64" fmla="*/ 61 w 74"/>
              <a:gd name="T65" fmla="*/ 37 h 65"/>
              <a:gd name="T66" fmla="*/ 64 w 74"/>
              <a:gd name="T67" fmla="*/ 33 h 65"/>
              <a:gd name="T68" fmla="*/ 66 w 74"/>
              <a:gd name="T69" fmla="*/ 30 h 65"/>
              <a:gd name="T70" fmla="*/ 69 w 74"/>
              <a:gd name="T71" fmla="*/ 29 h 65"/>
              <a:gd name="T72" fmla="*/ 70 w 74"/>
              <a:gd name="T73" fmla="*/ 26 h 65"/>
              <a:gd name="T74" fmla="*/ 71 w 74"/>
              <a:gd name="T75" fmla="*/ 21 h 65"/>
              <a:gd name="T76" fmla="*/ 74 w 74"/>
              <a:gd name="T77" fmla="*/ 18 h 65"/>
              <a:gd name="T78" fmla="*/ 70 w 74"/>
              <a:gd name="T79" fmla="*/ 16 h 65"/>
              <a:gd name="T80" fmla="*/ 65 w 74"/>
              <a:gd name="T81" fmla="*/ 15 h 65"/>
              <a:gd name="T82" fmla="*/ 62 w 74"/>
              <a:gd name="T83" fmla="*/ 13 h 65"/>
              <a:gd name="T84" fmla="*/ 58 w 74"/>
              <a:gd name="T85" fmla="*/ 12 h 65"/>
              <a:gd name="T86" fmla="*/ 57 w 74"/>
              <a:gd name="T87" fmla="*/ 8 h 65"/>
              <a:gd name="T88" fmla="*/ 54 w 74"/>
              <a:gd name="T89" fmla="*/ 9 h 65"/>
              <a:gd name="T90" fmla="*/ 52 w 74"/>
              <a:gd name="T91" fmla="*/ 6 h 65"/>
              <a:gd name="T92" fmla="*/ 49 w 74"/>
              <a:gd name="T93" fmla="*/ 5 h 65"/>
              <a:gd name="T94" fmla="*/ 46 w 74"/>
              <a:gd name="T95" fmla="*/ 3 h 65"/>
              <a:gd name="T96" fmla="*/ 45 w 74"/>
              <a:gd name="T97" fmla="*/ 0 h 65"/>
              <a:gd name="T98" fmla="*/ 38 w 74"/>
              <a:gd name="T99" fmla="*/ 1 h 65"/>
              <a:gd name="T100" fmla="*/ 36 w 74"/>
              <a:gd name="T101" fmla="*/ 7 h 65"/>
              <a:gd name="T102" fmla="*/ 28 w 74"/>
              <a:gd name="T103" fmla="*/ 11 h 65"/>
              <a:gd name="T104" fmla="*/ 25 w 74"/>
              <a:gd name="T105" fmla="*/ 14 h 65"/>
              <a:gd name="T106" fmla="*/ 18 w 74"/>
              <a:gd name="T107" fmla="*/ 11 h 65"/>
              <a:gd name="T108" fmla="*/ 18 w 74"/>
              <a:gd name="T109" fmla="*/ 19 h 65"/>
              <a:gd name="T110" fmla="*/ 9 w 74"/>
              <a:gd name="T111" fmla="*/ 17 h 65"/>
              <a:gd name="T112" fmla="*/ 1 w 74"/>
              <a:gd name="T113" fmla="*/ 19 h 65"/>
              <a:gd name="T114" fmla="*/ 1 w 74"/>
              <a:gd name="T115" fmla="*/ 24 h 65"/>
              <a:gd name="T116" fmla="*/ 9 w 74"/>
              <a:gd name="T117" fmla="*/ 28 h 65"/>
              <a:gd name="T118" fmla="*/ 16 w 74"/>
              <a:gd name="T119" fmla="*/ 33 h 65"/>
              <a:gd name="T120" fmla="*/ 21 w 74"/>
              <a:gd name="T121" fmla="*/ 41 h 65"/>
              <a:gd name="T122" fmla="*/ 20 w 74"/>
              <a:gd name="T123" fmla="*/ 42 h 65"/>
              <a:gd name="T124" fmla="*/ 19 w 74"/>
              <a:gd name="T12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65">
                <a:moveTo>
                  <a:pt x="16" y="58"/>
                </a:moveTo>
                <a:cubicBezTo>
                  <a:pt x="17" y="58"/>
                  <a:pt x="17" y="58"/>
                  <a:pt x="17" y="58"/>
                </a:cubicBezTo>
                <a:cubicBezTo>
                  <a:pt x="17" y="58"/>
                  <a:pt x="17" y="58"/>
                  <a:pt x="17" y="58"/>
                </a:cubicBezTo>
                <a:cubicBezTo>
                  <a:pt x="18" y="58"/>
                  <a:pt x="18" y="58"/>
                  <a:pt x="18" y="58"/>
                </a:cubicBezTo>
                <a:cubicBezTo>
                  <a:pt x="18" y="58"/>
                  <a:pt x="18" y="58"/>
                  <a:pt x="18" y="58"/>
                </a:cubicBezTo>
                <a:cubicBezTo>
                  <a:pt x="19" y="58"/>
                  <a:pt x="19" y="58"/>
                  <a:pt x="19" y="58"/>
                </a:cubicBezTo>
                <a:cubicBezTo>
                  <a:pt x="19" y="59"/>
                  <a:pt x="19" y="59"/>
                  <a:pt x="19" y="59"/>
                </a:cubicBezTo>
                <a:cubicBezTo>
                  <a:pt x="19" y="59"/>
                  <a:pt x="19" y="59"/>
                  <a:pt x="19" y="59"/>
                </a:cubicBezTo>
                <a:cubicBezTo>
                  <a:pt x="20" y="60"/>
                  <a:pt x="20" y="60"/>
                  <a:pt x="20" y="60"/>
                </a:cubicBezTo>
                <a:cubicBezTo>
                  <a:pt x="20" y="60"/>
                  <a:pt x="20" y="60"/>
                  <a:pt x="20" y="60"/>
                </a:cubicBezTo>
                <a:cubicBezTo>
                  <a:pt x="21" y="60"/>
                  <a:pt x="21" y="60"/>
                  <a:pt x="21" y="60"/>
                </a:cubicBezTo>
                <a:cubicBezTo>
                  <a:pt x="21" y="60"/>
                  <a:pt x="21" y="60"/>
                  <a:pt x="21" y="60"/>
                </a:cubicBezTo>
                <a:cubicBezTo>
                  <a:pt x="22" y="60"/>
                  <a:pt x="22" y="60"/>
                  <a:pt x="22" y="60"/>
                </a:cubicBezTo>
                <a:cubicBezTo>
                  <a:pt x="22" y="60"/>
                  <a:pt x="22" y="60"/>
                  <a:pt x="22" y="60"/>
                </a:cubicBezTo>
                <a:cubicBezTo>
                  <a:pt x="22" y="61"/>
                  <a:pt x="22" y="61"/>
                  <a:pt x="22"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5" y="61"/>
                  <a:pt x="25" y="61"/>
                  <a:pt x="25" y="61"/>
                </a:cubicBezTo>
                <a:cubicBezTo>
                  <a:pt x="25" y="61"/>
                  <a:pt x="25" y="61"/>
                  <a:pt x="25" y="61"/>
                </a:cubicBezTo>
                <a:cubicBezTo>
                  <a:pt x="25" y="61"/>
                  <a:pt x="25" y="61"/>
                  <a:pt x="25" y="61"/>
                </a:cubicBezTo>
                <a:cubicBezTo>
                  <a:pt x="26" y="61"/>
                  <a:pt x="26" y="61"/>
                  <a:pt x="26" y="61"/>
                </a:cubicBezTo>
                <a:cubicBezTo>
                  <a:pt x="26" y="61"/>
                  <a:pt x="26" y="61"/>
                  <a:pt x="26" y="61"/>
                </a:cubicBezTo>
                <a:cubicBezTo>
                  <a:pt x="27" y="61"/>
                  <a:pt x="27" y="61"/>
                  <a:pt x="27" y="61"/>
                </a:cubicBezTo>
                <a:cubicBezTo>
                  <a:pt x="27" y="61"/>
                  <a:pt x="27" y="61"/>
                  <a:pt x="27" y="61"/>
                </a:cubicBezTo>
                <a:cubicBezTo>
                  <a:pt x="27" y="61"/>
                  <a:pt x="27" y="61"/>
                  <a:pt x="27" y="61"/>
                </a:cubicBezTo>
                <a:cubicBezTo>
                  <a:pt x="27" y="60"/>
                  <a:pt x="27" y="60"/>
                  <a:pt x="27" y="60"/>
                </a:cubicBezTo>
                <a:cubicBezTo>
                  <a:pt x="28" y="60"/>
                  <a:pt x="28" y="60"/>
                  <a:pt x="28" y="60"/>
                </a:cubicBezTo>
                <a:cubicBezTo>
                  <a:pt x="28" y="60"/>
                  <a:pt x="28" y="60"/>
                  <a:pt x="28" y="60"/>
                </a:cubicBezTo>
                <a:cubicBezTo>
                  <a:pt x="29" y="61"/>
                  <a:pt x="29" y="61"/>
                  <a:pt x="29" y="61"/>
                </a:cubicBezTo>
                <a:cubicBezTo>
                  <a:pt x="29" y="61"/>
                  <a:pt x="29" y="61"/>
                  <a:pt x="29" y="61"/>
                </a:cubicBezTo>
                <a:cubicBezTo>
                  <a:pt x="29" y="61"/>
                  <a:pt x="29" y="61"/>
                  <a:pt x="29" y="61"/>
                </a:cubicBezTo>
                <a:cubicBezTo>
                  <a:pt x="30" y="61"/>
                  <a:pt x="30" y="61"/>
                  <a:pt x="30" y="61"/>
                </a:cubicBezTo>
                <a:cubicBezTo>
                  <a:pt x="30" y="61"/>
                  <a:pt x="30" y="61"/>
                  <a:pt x="30" y="61"/>
                </a:cubicBezTo>
                <a:cubicBezTo>
                  <a:pt x="30" y="61"/>
                  <a:pt x="30" y="61"/>
                  <a:pt x="30" y="61"/>
                </a:cubicBezTo>
                <a:cubicBezTo>
                  <a:pt x="31" y="61"/>
                  <a:pt x="31" y="61"/>
                  <a:pt x="31" y="61"/>
                </a:cubicBezTo>
                <a:cubicBezTo>
                  <a:pt x="31" y="62"/>
                  <a:pt x="31" y="62"/>
                  <a:pt x="31" y="62"/>
                </a:cubicBezTo>
                <a:cubicBezTo>
                  <a:pt x="31" y="62"/>
                  <a:pt x="31" y="62"/>
                  <a:pt x="31" y="62"/>
                </a:cubicBezTo>
                <a:cubicBezTo>
                  <a:pt x="31" y="62"/>
                  <a:pt x="31" y="62"/>
                  <a:pt x="31" y="62"/>
                </a:cubicBezTo>
                <a:cubicBezTo>
                  <a:pt x="32" y="63"/>
                  <a:pt x="32" y="63"/>
                  <a:pt x="32" y="63"/>
                </a:cubicBezTo>
                <a:cubicBezTo>
                  <a:pt x="32" y="63"/>
                  <a:pt x="32" y="63"/>
                  <a:pt x="32" y="63"/>
                </a:cubicBezTo>
                <a:cubicBezTo>
                  <a:pt x="32" y="63"/>
                  <a:pt x="32" y="63"/>
                  <a:pt x="32" y="63"/>
                </a:cubicBezTo>
                <a:cubicBezTo>
                  <a:pt x="32" y="63"/>
                  <a:pt x="32" y="63"/>
                  <a:pt x="32" y="63"/>
                </a:cubicBezTo>
                <a:cubicBezTo>
                  <a:pt x="33" y="63"/>
                  <a:pt x="33" y="63"/>
                  <a:pt x="33" y="63"/>
                </a:cubicBezTo>
                <a:cubicBezTo>
                  <a:pt x="33" y="63"/>
                  <a:pt x="33" y="63"/>
                  <a:pt x="33" y="63"/>
                </a:cubicBezTo>
                <a:cubicBezTo>
                  <a:pt x="33" y="64"/>
                  <a:pt x="33" y="64"/>
                  <a:pt x="33" y="64"/>
                </a:cubicBezTo>
                <a:cubicBezTo>
                  <a:pt x="34" y="64"/>
                  <a:pt x="34" y="64"/>
                  <a:pt x="34" y="64"/>
                </a:cubicBezTo>
                <a:cubicBezTo>
                  <a:pt x="34" y="64"/>
                  <a:pt x="34" y="64"/>
                  <a:pt x="34" y="64"/>
                </a:cubicBezTo>
                <a:cubicBezTo>
                  <a:pt x="35" y="64"/>
                  <a:pt x="35" y="64"/>
                  <a:pt x="35" y="64"/>
                </a:cubicBezTo>
                <a:cubicBezTo>
                  <a:pt x="35" y="64"/>
                  <a:pt x="35" y="64"/>
                  <a:pt x="35" y="64"/>
                </a:cubicBezTo>
                <a:cubicBezTo>
                  <a:pt x="35" y="65"/>
                  <a:pt x="35" y="65"/>
                  <a:pt x="35" y="65"/>
                </a:cubicBezTo>
                <a:cubicBezTo>
                  <a:pt x="35" y="65"/>
                  <a:pt x="35" y="65"/>
                  <a:pt x="35" y="65"/>
                </a:cubicBezTo>
                <a:cubicBezTo>
                  <a:pt x="36" y="65"/>
                  <a:pt x="36" y="65"/>
                  <a:pt x="36" y="65"/>
                </a:cubicBezTo>
                <a:cubicBezTo>
                  <a:pt x="36" y="64"/>
                  <a:pt x="36" y="64"/>
                  <a:pt x="36" y="64"/>
                </a:cubicBezTo>
                <a:cubicBezTo>
                  <a:pt x="36" y="64"/>
                  <a:pt x="36" y="64"/>
                  <a:pt x="36" y="64"/>
                </a:cubicBezTo>
                <a:cubicBezTo>
                  <a:pt x="37" y="64"/>
                  <a:pt x="37" y="64"/>
                  <a:pt x="37" y="64"/>
                </a:cubicBezTo>
                <a:cubicBezTo>
                  <a:pt x="37" y="64"/>
                  <a:pt x="37" y="64"/>
                  <a:pt x="37" y="64"/>
                </a:cubicBezTo>
                <a:cubicBezTo>
                  <a:pt x="37" y="65"/>
                  <a:pt x="37" y="65"/>
                  <a:pt x="37" y="65"/>
                </a:cubicBezTo>
                <a:cubicBezTo>
                  <a:pt x="38" y="65"/>
                  <a:pt x="38" y="65"/>
                  <a:pt x="38" y="65"/>
                </a:cubicBezTo>
                <a:cubicBezTo>
                  <a:pt x="38" y="65"/>
                  <a:pt x="38" y="65"/>
                  <a:pt x="38" y="65"/>
                </a:cubicBezTo>
                <a:cubicBezTo>
                  <a:pt x="38" y="65"/>
                  <a:pt x="38" y="65"/>
                  <a:pt x="38" y="65"/>
                </a:cubicBezTo>
                <a:cubicBezTo>
                  <a:pt x="39" y="65"/>
                  <a:pt x="39" y="65"/>
                  <a:pt x="39" y="65"/>
                </a:cubicBezTo>
                <a:cubicBezTo>
                  <a:pt x="39" y="65"/>
                  <a:pt x="39" y="65"/>
                  <a:pt x="39" y="65"/>
                </a:cubicBezTo>
                <a:cubicBezTo>
                  <a:pt x="40" y="65"/>
                  <a:pt x="40" y="65"/>
                  <a:pt x="40" y="65"/>
                </a:cubicBezTo>
                <a:cubicBezTo>
                  <a:pt x="41" y="64"/>
                  <a:pt x="41" y="64"/>
                  <a:pt x="41" y="64"/>
                </a:cubicBezTo>
                <a:cubicBezTo>
                  <a:pt x="41" y="64"/>
                  <a:pt x="41" y="64"/>
                  <a:pt x="41" y="64"/>
                </a:cubicBezTo>
                <a:cubicBezTo>
                  <a:pt x="41" y="64"/>
                  <a:pt x="41" y="64"/>
                  <a:pt x="41" y="64"/>
                </a:cubicBezTo>
                <a:cubicBezTo>
                  <a:pt x="42" y="65"/>
                  <a:pt x="42" y="65"/>
                  <a:pt x="42" y="65"/>
                </a:cubicBezTo>
                <a:cubicBezTo>
                  <a:pt x="42" y="64"/>
                  <a:pt x="42" y="64"/>
                  <a:pt x="42" y="64"/>
                </a:cubicBezTo>
                <a:cubicBezTo>
                  <a:pt x="42" y="64"/>
                  <a:pt x="42" y="64"/>
                  <a:pt x="42" y="64"/>
                </a:cubicBezTo>
                <a:cubicBezTo>
                  <a:pt x="41" y="64"/>
                  <a:pt x="41" y="64"/>
                  <a:pt x="41" y="64"/>
                </a:cubicBezTo>
                <a:cubicBezTo>
                  <a:pt x="41" y="64"/>
                  <a:pt x="41" y="64"/>
                  <a:pt x="41" y="64"/>
                </a:cubicBezTo>
                <a:cubicBezTo>
                  <a:pt x="41" y="63"/>
                  <a:pt x="41" y="63"/>
                  <a:pt x="41" y="63"/>
                </a:cubicBezTo>
                <a:cubicBezTo>
                  <a:pt x="41" y="63"/>
                  <a:pt x="41" y="63"/>
                  <a:pt x="41" y="63"/>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5" y="59"/>
                  <a:pt x="45" y="59"/>
                  <a:pt x="45" y="59"/>
                </a:cubicBezTo>
                <a:cubicBezTo>
                  <a:pt x="45" y="58"/>
                  <a:pt x="45" y="58"/>
                  <a:pt x="45" y="58"/>
                </a:cubicBezTo>
                <a:cubicBezTo>
                  <a:pt x="45" y="58"/>
                  <a:pt x="45" y="58"/>
                  <a:pt x="45" y="58"/>
                </a:cubicBezTo>
                <a:cubicBezTo>
                  <a:pt x="46" y="58"/>
                  <a:pt x="46" y="58"/>
                  <a:pt x="46" y="58"/>
                </a:cubicBezTo>
                <a:cubicBezTo>
                  <a:pt x="46" y="58"/>
                  <a:pt x="46" y="58"/>
                  <a:pt x="46" y="58"/>
                </a:cubicBezTo>
                <a:cubicBezTo>
                  <a:pt x="46" y="58"/>
                  <a:pt x="46" y="58"/>
                  <a:pt x="46" y="58"/>
                </a:cubicBezTo>
                <a:cubicBezTo>
                  <a:pt x="46" y="58"/>
                  <a:pt x="46" y="58"/>
                  <a:pt x="46" y="58"/>
                </a:cubicBezTo>
                <a:cubicBezTo>
                  <a:pt x="47" y="57"/>
                  <a:pt x="47" y="57"/>
                  <a:pt x="47" y="57"/>
                </a:cubicBezTo>
                <a:cubicBezTo>
                  <a:pt x="47" y="57"/>
                  <a:pt x="47" y="57"/>
                  <a:pt x="47" y="57"/>
                </a:cubicBezTo>
                <a:cubicBezTo>
                  <a:pt x="47" y="57"/>
                  <a:pt x="47" y="57"/>
                  <a:pt x="47" y="57"/>
                </a:cubicBezTo>
                <a:cubicBezTo>
                  <a:pt x="47" y="57"/>
                  <a:pt x="47" y="57"/>
                  <a:pt x="47" y="57"/>
                </a:cubicBezTo>
                <a:cubicBezTo>
                  <a:pt x="48" y="57"/>
                  <a:pt x="48" y="57"/>
                  <a:pt x="48" y="57"/>
                </a:cubicBezTo>
                <a:cubicBezTo>
                  <a:pt x="48" y="57"/>
                  <a:pt x="48" y="57"/>
                  <a:pt x="48" y="57"/>
                </a:cubicBezTo>
                <a:cubicBezTo>
                  <a:pt x="48" y="57"/>
                  <a:pt x="48" y="57"/>
                  <a:pt x="48" y="57"/>
                </a:cubicBezTo>
                <a:cubicBezTo>
                  <a:pt x="48" y="57"/>
                  <a:pt x="48" y="57"/>
                  <a:pt x="48" y="57"/>
                </a:cubicBezTo>
                <a:cubicBezTo>
                  <a:pt x="48" y="57"/>
                  <a:pt x="48" y="57"/>
                  <a:pt x="48" y="57"/>
                </a:cubicBezTo>
                <a:cubicBezTo>
                  <a:pt x="48" y="57"/>
                  <a:pt x="48" y="57"/>
                  <a:pt x="48" y="57"/>
                </a:cubicBezTo>
                <a:cubicBezTo>
                  <a:pt x="49" y="57"/>
                  <a:pt x="49" y="57"/>
                  <a:pt x="49" y="57"/>
                </a:cubicBezTo>
                <a:cubicBezTo>
                  <a:pt x="49" y="58"/>
                  <a:pt x="49" y="58"/>
                  <a:pt x="49" y="58"/>
                </a:cubicBezTo>
                <a:cubicBezTo>
                  <a:pt x="49" y="58"/>
                  <a:pt x="49" y="58"/>
                  <a:pt x="49" y="58"/>
                </a:cubicBezTo>
                <a:cubicBezTo>
                  <a:pt x="49" y="58"/>
                  <a:pt x="49" y="58"/>
                  <a:pt x="49" y="58"/>
                </a:cubicBezTo>
                <a:cubicBezTo>
                  <a:pt x="50" y="57"/>
                  <a:pt x="50" y="57"/>
                  <a:pt x="50" y="57"/>
                </a:cubicBezTo>
                <a:cubicBezTo>
                  <a:pt x="50" y="58"/>
                  <a:pt x="50" y="58"/>
                  <a:pt x="50" y="58"/>
                </a:cubicBezTo>
                <a:cubicBezTo>
                  <a:pt x="50" y="58"/>
                  <a:pt x="50" y="58"/>
                  <a:pt x="50" y="58"/>
                </a:cubicBezTo>
                <a:cubicBezTo>
                  <a:pt x="51" y="58"/>
                  <a:pt x="51" y="58"/>
                  <a:pt x="51" y="58"/>
                </a:cubicBezTo>
                <a:cubicBezTo>
                  <a:pt x="51" y="58"/>
                  <a:pt x="51" y="58"/>
                  <a:pt x="51" y="58"/>
                </a:cubicBezTo>
                <a:cubicBezTo>
                  <a:pt x="51" y="58"/>
                  <a:pt x="51" y="58"/>
                  <a:pt x="51" y="58"/>
                </a:cubicBezTo>
                <a:cubicBezTo>
                  <a:pt x="52" y="58"/>
                  <a:pt x="52" y="58"/>
                  <a:pt x="52" y="58"/>
                </a:cubicBezTo>
                <a:cubicBezTo>
                  <a:pt x="52" y="58"/>
                  <a:pt x="52" y="58"/>
                  <a:pt x="52" y="58"/>
                </a:cubicBezTo>
                <a:cubicBezTo>
                  <a:pt x="52" y="58"/>
                  <a:pt x="52" y="58"/>
                  <a:pt x="52" y="58"/>
                </a:cubicBezTo>
                <a:cubicBezTo>
                  <a:pt x="52" y="58"/>
                  <a:pt x="52" y="58"/>
                  <a:pt x="52" y="58"/>
                </a:cubicBezTo>
                <a:cubicBezTo>
                  <a:pt x="52" y="58"/>
                  <a:pt x="52" y="58"/>
                  <a:pt x="52" y="58"/>
                </a:cubicBezTo>
                <a:cubicBezTo>
                  <a:pt x="53" y="58"/>
                  <a:pt x="53" y="58"/>
                  <a:pt x="53" y="58"/>
                </a:cubicBezTo>
                <a:cubicBezTo>
                  <a:pt x="53" y="58"/>
                  <a:pt x="53" y="58"/>
                  <a:pt x="53" y="58"/>
                </a:cubicBezTo>
                <a:cubicBezTo>
                  <a:pt x="53" y="58"/>
                  <a:pt x="53" y="58"/>
                  <a:pt x="53" y="58"/>
                </a:cubicBezTo>
                <a:cubicBezTo>
                  <a:pt x="54" y="58"/>
                  <a:pt x="54" y="58"/>
                  <a:pt x="54" y="58"/>
                </a:cubicBezTo>
                <a:cubicBezTo>
                  <a:pt x="54" y="58"/>
                  <a:pt x="54" y="58"/>
                  <a:pt x="54" y="58"/>
                </a:cubicBezTo>
                <a:cubicBezTo>
                  <a:pt x="54" y="58"/>
                  <a:pt x="54" y="58"/>
                  <a:pt x="54" y="58"/>
                </a:cubicBezTo>
                <a:cubicBezTo>
                  <a:pt x="54" y="57"/>
                  <a:pt x="54" y="57"/>
                  <a:pt x="54" y="57"/>
                </a:cubicBezTo>
                <a:cubicBezTo>
                  <a:pt x="54" y="57"/>
                  <a:pt x="54" y="57"/>
                  <a:pt x="54" y="57"/>
                </a:cubicBezTo>
                <a:cubicBezTo>
                  <a:pt x="55" y="58"/>
                  <a:pt x="55" y="58"/>
                  <a:pt x="55" y="58"/>
                </a:cubicBezTo>
                <a:cubicBezTo>
                  <a:pt x="55" y="58"/>
                  <a:pt x="55" y="58"/>
                  <a:pt x="55" y="58"/>
                </a:cubicBezTo>
                <a:cubicBezTo>
                  <a:pt x="55" y="58"/>
                  <a:pt x="55" y="58"/>
                  <a:pt x="55" y="58"/>
                </a:cubicBezTo>
                <a:cubicBezTo>
                  <a:pt x="55" y="58"/>
                  <a:pt x="55" y="58"/>
                  <a:pt x="55" y="58"/>
                </a:cubicBezTo>
                <a:cubicBezTo>
                  <a:pt x="54" y="58"/>
                  <a:pt x="54" y="58"/>
                  <a:pt x="54" y="58"/>
                </a:cubicBezTo>
                <a:cubicBezTo>
                  <a:pt x="54" y="58"/>
                  <a:pt x="54" y="58"/>
                  <a:pt x="54" y="58"/>
                </a:cubicBezTo>
                <a:cubicBezTo>
                  <a:pt x="54" y="58"/>
                  <a:pt x="54" y="58"/>
                  <a:pt x="54" y="58"/>
                </a:cubicBezTo>
                <a:cubicBezTo>
                  <a:pt x="54" y="59"/>
                  <a:pt x="54" y="59"/>
                  <a:pt x="54" y="59"/>
                </a:cubicBezTo>
                <a:cubicBezTo>
                  <a:pt x="54" y="59"/>
                  <a:pt x="54" y="59"/>
                  <a:pt x="54" y="59"/>
                </a:cubicBezTo>
                <a:cubicBezTo>
                  <a:pt x="55" y="59"/>
                  <a:pt x="55" y="59"/>
                  <a:pt x="55" y="59"/>
                </a:cubicBezTo>
                <a:cubicBezTo>
                  <a:pt x="55" y="59"/>
                  <a:pt x="55" y="59"/>
                  <a:pt x="55" y="59"/>
                </a:cubicBezTo>
                <a:cubicBezTo>
                  <a:pt x="55" y="59"/>
                  <a:pt x="55" y="59"/>
                  <a:pt x="55" y="59"/>
                </a:cubicBezTo>
                <a:cubicBezTo>
                  <a:pt x="56" y="59"/>
                  <a:pt x="56" y="59"/>
                  <a:pt x="56" y="59"/>
                </a:cubicBezTo>
                <a:cubicBezTo>
                  <a:pt x="56" y="59"/>
                  <a:pt x="56" y="59"/>
                  <a:pt x="56" y="59"/>
                </a:cubicBezTo>
                <a:cubicBezTo>
                  <a:pt x="56" y="59"/>
                  <a:pt x="56" y="59"/>
                  <a:pt x="56" y="59"/>
                </a:cubicBezTo>
                <a:cubicBezTo>
                  <a:pt x="56" y="59"/>
                  <a:pt x="56" y="59"/>
                  <a:pt x="56" y="59"/>
                </a:cubicBezTo>
                <a:cubicBezTo>
                  <a:pt x="56" y="59"/>
                  <a:pt x="56" y="59"/>
                  <a:pt x="56" y="59"/>
                </a:cubicBezTo>
                <a:cubicBezTo>
                  <a:pt x="56" y="60"/>
                  <a:pt x="56" y="60"/>
                  <a:pt x="56" y="60"/>
                </a:cubicBezTo>
                <a:cubicBezTo>
                  <a:pt x="56" y="60"/>
                  <a:pt x="56" y="60"/>
                  <a:pt x="56" y="60"/>
                </a:cubicBezTo>
                <a:cubicBezTo>
                  <a:pt x="56" y="60"/>
                  <a:pt x="56" y="60"/>
                  <a:pt x="56" y="60"/>
                </a:cubicBezTo>
                <a:cubicBezTo>
                  <a:pt x="57" y="60"/>
                  <a:pt x="57" y="60"/>
                  <a:pt x="57" y="60"/>
                </a:cubicBezTo>
                <a:cubicBezTo>
                  <a:pt x="58" y="60"/>
                  <a:pt x="58" y="60"/>
                  <a:pt x="58" y="60"/>
                </a:cubicBezTo>
                <a:cubicBezTo>
                  <a:pt x="58" y="60"/>
                  <a:pt x="58" y="60"/>
                  <a:pt x="58" y="60"/>
                </a:cubicBezTo>
                <a:cubicBezTo>
                  <a:pt x="58" y="61"/>
                  <a:pt x="58" y="61"/>
                  <a:pt x="58" y="61"/>
                </a:cubicBezTo>
                <a:cubicBezTo>
                  <a:pt x="58" y="61"/>
                  <a:pt x="58" y="61"/>
                  <a:pt x="58" y="61"/>
                </a:cubicBezTo>
                <a:cubicBezTo>
                  <a:pt x="58" y="61"/>
                  <a:pt x="59" y="61"/>
                  <a:pt x="59" y="61"/>
                </a:cubicBezTo>
                <a:cubicBezTo>
                  <a:pt x="59" y="61"/>
                  <a:pt x="59" y="61"/>
                  <a:pt x="59" y="61"/>
                </a:cubicBezTo>
                <a:cubicBezTo>
                  <a:pt x="60" y="61"/>
                  <a:pt x="60" y="61"/>
                  <a:pt x="60" y="61"/>
                </a:cubicBezTo>
                <a:cubicBezTo>
                  <a:pt x="60" y="61"/>
                  <a:pt x="60" y="61"/>
                  <a:pt x="60" y="61"/>
                </a:cubicBezTo>
                <a:cubicBezTo>
                  <a:pt x="60" y="61"/>
                  <a:pt x="60" y="61"/>
                  <a:pt x="61" y="61"/>
                </a:cubicBezTo>
                <a:cubicBezTo>
                  <a:pt x="61" y="61"/>
                  <a:pt x="61" y="61"/>
                  <a:pt x="61" y="61"/>
                </a:cubicBezTo>
                <a:cubicBezTo>
                  <a:pt x="61" y="61"/>
                  <a:pt x="61" y="61"/>
                  <a:pt x="61" y="61"/>
                </a:cubicBezTo>
                <a:cubicBezTo>
                  <a:pt x="61" y="61"/>
                  <a:pt x="61" y="61"/>
                  <a:pt x="61" y="61"/>
                </a:cubicBezTo>
                <a:cubicBezTo>
                  <a:pt x="62" y="61"/>
                  <a:pt x="62" y="61"/>
                  <a:pt x="62" y="61"/>
                </a:cubicBezTo>
                <a:cubicBezTo>
                  <a:pt x="62" y="61"/>
                  <a:pt x="62" y="61"/>
                  <a:pt x="62" y="61"/>
                </a:cubicBezTo>
                <a:cubicBezTo>
                  <a:pt x="62" y="61"/>
                  <a:pt x="62" y="61"/>
                  <a:pt x="62" y="61"/>
                </a:cubicBezTo>
                <a:cubicBezTo>
                  <a:pt x="63" y="60"/>
                  <a:pt x="63" y="60"/>
                  <a:pt x="63" y="60"/>
                </a:cubicBezTo>
                <a:cubicBezTo>
                  <a:pt x="63" y="60"/>
                  <a:pt x="63" y="60"/>
                  <a:pt x="63" y="60"/>
                </a:cubicBezTo>
                <a:cubicBezTo>
                  <a:pt x="64" y="60"/>
                  <a:pt x="64" y="60"/>
                  <a:pt x="64" y="60"/>
                </a:cubicBezTo>
                <a:cubicBezTo>
                  <a:pt x="64" y="60"/>
                  <a:pt x="64" y="60"/>
                  <a:pt x="64" y="60"/>
                </a:cubicBezTo>
                <a:cubicBezTo>
                  <a:pt x="64" y="60"/>
                  <a:pt x="64" y="60"/>
                  <a:pt x="64" y="60"/>
                </a:cubicBezTo>
                <a:cubicBezTo>
                  <a:pt x="64" y="59"/>
                  <a:pt x="64" y="59"/>
                  <a:pt x="64" y="59"/>
                </a:cubicBezTo>
                <a:cubicBezTo>
                  <a:pt x="64" y="59"/>
                  <a:pt x="64" y="59"/>
                  <a:pt x="64" y="59"/>
                </a:cubicBezTo>
                <a:cubicBezTo>
                  <a:pt x="64" y="59"/>
                  <a:pt x="64" y="59"/>
                  <a:pt x="64" y="59"/>
                </a:cubicBezTo>
                <a:cubicBezTo>
                  <a:pt x="64" y="59"/>
                  <a:pt x="64" y="59"/>
                  <a:pt x="64" y="59"/>
                </a:cubicBezTo>
                <a:cubicBezTo>
                  <a:pt x="65" y="59"/>
                  <a:pt x="65" y="59"/>
                  <a:pt x="65" y="59"/>
                </a:cubicBezTo>
                <a:cubicBezTo>
                  <a:pt x="65" y="58"/>
                  <a:pt x="65" y="58"/>
                  <a:pt x="65" y="58"/>
                </a:cubicBezTo>
                <a:cubicBezTo>
                  <a:pt x="65" y="58"/>
                  <a:pt x="65" y="58"/>
                  <a:pt x="65" y="58"/>
                </a:cubicBezTo>
                <a:cubicBezTo>
                  <a:pt x="65"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5"/>
                  <a:pt x="69" y="55"/>
                  <a:pt x="69" y="55"/>
                </a:cubicBezTo>
                <a:cubicBezTo>
                  <a:pt x="69" y="55"/>
                  <a:pt x="69" y="55"/>
                  <a:pt x="69" y="55"/>
                </a:cubicBezTo>
                <a:cubicBezTo>
                  <a:pt x="70" y="55"/>
                  <a:pt x="70" y="55"/>
                  <a:pt x="70" y="55"/>
                </a:cubicBezTo>
                <a:cubicBezTo>
                  <a:pt x="70" y="54"/>
                  <a:pt x="70" y="54"/>
                  <a:pt x="70" y="54"/>
                </a:cubicBezTo>
                <a:cubicBezTo>
                  <a:pt x="70" y="54"/>
                  <a:pt x="70" y="54"/>
                  <a:pt x="70" y="54"/>
                </a:cubicBezTo>
                <a:cubicBezTo>
                  <a:pt x="70" y="54"/>
                  <a:pt x="70" y="54"/>
                  <a:pt x="70" y="54"/>
                </a:cubicBezTo>
                <a:cubicBezTo>
                  <a:pt x="70" y="54"/>
                  <a:pt x="70" y="54"/>
                  <a:pt x="70" y="54"/>
                </a:cubicBezTo>
                <a:cubicBezTo>
                  <a:pt x="70" y="53"/>
                  <a:pt x="70" y="53"/>
                  <a:pt x="70" y="53"/>
                </a:cubicBezTo>
                <a:cubicBezTo>
                  <a:pt x="70" y="53"/>
                  <a:pt x="70" y="53"/>
                  <a:pt x="70" y="53"/>
                </a:cubicBezTo>
                <a:cubicBezTo>
                  <a:pt x="70" y="53"/>
                  <a:pt x="70" y="53"/>
                  <a:pt x="70" y="53"/>
                </a:cubicBezTo>
                <a:cubicBezTo>
                  <a:pt x="69" y="53"/>
                  <a:pt x="69" y="53"/>
                  <a:pt x="69" y="53"/>
                </a:cubicBezTo>
                <a:cubicBezTo>
                  <a:pt x="69" y="53"/>
                  <a:pt x="69" y="53"/>
                  <a:pt x="69" y="53"/>
                </a:cubicBezTo>
                <a:cubicBezTo>
                  <a:pt x="69" y="53"/>
                  <a:pt x="69" y="53"/>
                  <a:pt x="68" y="53"/>
                </a:cubicBezTo>
                <a:cubicBezTo>
                  <a:pt x="68" y="53"/>
                  <a:pt x="68" y="53"/>
                  <a:pt x="68" y="53"/>
                </a:cubicBezTo>
                <a:cubicBezTo>
                  <a:pt x="68" y="53"/>
                  <a:pt x="68" y="53"/>
                  <a:pt x="68" y="53"/>
                </a:cubicBezTo>
                <a:cubicBezTo>
                  <a:pt x="67" y="53"/>
                  <a:pt x="67" y="53"/>
                  <a:pt x="67" y="53"/>
                </a:cubicBezTo>
                <a:cubicBezTo>
                  <a:pt x="67" y="53"/>
                  <a:pt x="67" y="53"/>
                  <a:pt x="67" y="53"/>
                </a:cubicBezTo>
                <a:cubicBezTo>
                  <a:pt x="67" y="53"/>
                  <a:pt x="67" y="53"/>
                  <a:pt x="67" y="53"/>
                </a:cubicBezTo>
                <a:cubicBezTo>
                  <a:pt x="67" y="53"/>
                  <a:pt x="66" y="52"/>
                  <a:pt x="66" y="52"/>
                </a:cubicBezTo>
                <a:cubicBezTo>
                  <a:pt x="66" y="52"/>
                  <a:pt x="66" y="52"/>
                  <a:pt x="66" y="52"/>
                </a:cubicBezTo>
                <a:cubicBezTo>
                  <a:pt x="66" y="52"/>
                  <a:pt x="66" y="52"/>
                  <a:pt x="66" y="52"/>
                </a:cubicBezTo>
                <a:cubicBezTo>
                  <a:pt x="66" y="52"/>
                  <a:pt x="66" y="52"/>
                  <a:pt x="66" y="52"/>
                </a:cubicBezTo>
                <a:cubicBezTo>
                  <a:pt x="65" y="52"/>
                  <a:pt x="65" y="52"/>
                  <a:pt x="65" y="52"/>
                </a:cubicBezTo>
                <a:cubicBezTo>
                  <a:pt x="66" y="51"/>
                  <a:pt x="66" y="51"/>
                  <a:pt x="66" y="51"/>
                </a:cubicBezTo>
                <a:cubicBezTo>
                  <a:pt x="65" y="51"/>
                  <a:pt x="65" y="51"/>
                  <a:pt x="65" y="51"/>
                </a:cubicBezTo>
                <a:cubicBezTo>
                  <a:pt x="65" y="50"/>
                  <a:pt x="65" y="50"/>
                  <a:pt x="65" y="50"/>
                </a:cubicBezTo>
                <a:cubicBezTo>
                  <a:pt x="65" y="50"/>
                  <a:pt x="65" y="50"/>
                  <a:pt x="65" y="50"/>
                </a:cubicBezTo>
                <a:cubicBezTo>
                  <a:pt x="66" y="50"/>
                  <a:pt x="66" y="50"/>
                  <a:pt x="66" y="50"/>
                </a:cubicBezTo>
                <a:cubicBezTo>
                  <a:pt x="66" y="50"/>
                  <a:pt x="66" y="50"/>
                  <a:pt x="66" y="50"/>
                </a:cubicBezTo>
                <a:cubicBezTo>
                  <a:pt x="66" y="50"/>
                  <a:pt x="66" y="49"/>
                  <a:pt x="66" y="49"/>
                </a:cubicBezTo>
                <a:cubicBezTo>
                  <a:pt x="66" y="49"/>
                  <a:pt x="66" y="49"/>
                  <a:pt x="66" y="49"/>
                </a:cubicBezTo>
                <a:cubicBezTo>
                  <a:pt x="66" y="49"/>
                  <a:pt x="67" y="49"/>
                  <a:pt x="67" y="49"/>
                </a:cubicBezTo>
                <a:cubicBezTo>
                  <a:pt x="67" y="49"/>
                  <a:pt x="66" y="48"/>
                  <a:pt x="66" y="48"/>
                </a:cubicBezTo>
                <a:cubicBezTo>
                  <a:pt x="66" y="48"/>
                  <a:pt x="66" y="48"/>
                  <a:pt x="66" y="48"/>
                </a:cubicBezTo>
                <a:cubicBezTo>
                  <a:pt x="66" y="48"/>
                  <a:pt x="66" y="48"/>
                  <a:pt x="66" y="48"/>
                </a:cubicBezTo>
                <a:cubicBezTo>
                  <a:pt x="66" y="48"/>
                  <a:pt x="66" y="48"/>
                  <a:pt x="66" y="48"/>
                </a:cubicBezTo>
                <a:cubicBezTo>
                  <a:pt x="66" y="48"/>
                  <a:pt x="65" y="48"/>
                  <a:pt x="65" y="48"/>
                </a:cubicBezTo>
                <a:cubicBezTo>
                  <a:pt x="65" y="48"/>
                  <a:pt x="65" y="47"/>
                  <a:pt x="65" y="47"/>
                </a:cubicBezTo>
                <a:cubicBezTo>
                  <a:pt x="65" y="47"/>
                  <a:pt x="65" y="47"/>
                  <a:pt x="65" y="47"/>
                </a:cubicBezTo>
                <a:cubicBezTo>
                  <a:pt x="65" y="47"/>
                  <a:pt x="65" y="47"/>
                  <a:pt x="65" y="47"/>
                </a:cubicBezTo>
                <a:cubicBezTo>
                  <a:pt x="65" y="46"/>
                  <a:pt x="65" y="46"/>
                  <a:pt x="65" y="46"/>
                </a:cubicBezTo>
                <a:cubicBezTo>
                  <a:pt x="64" y="46"/>
                  <a:pt x="64" y="46"/>
                  <a:pt x="64" y="46"/>
                </a:cubicBezTo>
                <a:cubicBezTo>
                  <a:pt x="64" y="46"/>
                  <a:pt x="64" y="46"/>
                  <a:pt x="64" y="46"/>
                </a:cubicBezTo>
                <a:cubicBezTo>
                  <a:pt x="64" y="46"/>
                  <a:pt x="64" y="46"/>
                  <a:pt x="64" y="46"/>
                </a:cubicBezTo>
                <a:cubicBezTo>
                  <a:pt x="64" y="46"/>
                  <a:pt x="65" y="46"/>
                  <a:pt x="65" y="46"/>
                </a:cubicBezTo>
                <a:cubicBezTo>
                  <a:pt x="65" y="46"/>
                  <a:pt x="65" y="46"/>
                  <a:pt x="65" y="46"/>
                </a:cubicBezTo>
                <a:cubicBezTo>
                  <a:pt x="66" y="46"/>
                  <a:pt x="66" y="46"/>
                  <a:pt x="66" y="46"/>
                </a:cubicBezTo>
                <a:cubicBezTo>
                  <a:pt x="66" y="46"/>
                  <a:pt x="66" y="46"/>
                  <a:pt x="66" y="46"/>
                </a:cubicBezTo>
                <a:cubicBezTo>
                  <a:pt x="66" y="45"/>
                  <a:pt x="66" y="45"/>
                  <a:pt x="66" y="45"/>
                </a:cubicBezTo>
                <a:cubicBezTo>
                  <a:pt x="66" y="45"/>
                  <a:pt x="66" y="45"/>
                  <a:pt x="66" y="45"/>
                </a:cubicBezTo>
                <a:cubicBezTo>
                  <a:pt x="66" y="45"/>
                  <a:pt x="67" y="45"/>
                  <a:pt x="67" y="45"/>
                </a:cubicBezTo>
                <a:cubicBezTo>
                  <a:pt x="67" y="45"/>
                  <a:pt x="67" y="45"/>
                  <a:pt x="67" y="45"/>
                </a:cubicBezTo>
                <a:cubicBezTo>
                  <a:pt x="67" y="45"/>
                  <a:pt x="67" y="45"/>
                  <a:pt x="67" y="45"/>
                </a:cubicBezTo>
                <a:cubicBezTo>
                  <a:pt x="67" y="45"/>
                  <a:pt x="67" y="45"/>
                  <a:pt x="67" y="45"/>
                </a:cubicBezTo>
                <a:cubicBezTo>
                  <a:pt x="67" y="44"/>
                  <a:pt x="67" y="44"/>
                  <a:pt x="67" y="44"/>
                </a:cubicBezTo>
                <a:cubicBezTo>
                  <a:pt x="67" y="44"/>
                  <a:pt x="67" y="44"/>
                  <a:pt x="67" y="44"/>
                </a:cubicBezTo>
                <a:cubicBezTo>
                  <a:pt x="67" y="44"/>
                  <a:pt x="67" y="44"/>
                  <a:pt x="67" y="44"/>
                </a:cubicBezTo>
                <a:cubicBezTo>
                  <a:pt x="67" y="43"/>
                  <a:pt x="67" y="43"/>
                  <a:pt x="67" y="43"/>
                </a:cubicBezTo>
                <a:cubicBezTo>
                  <a:pt x="67" y="43"/>
                  <a:pt x="67" y="43"/>
                  <a:pt x="67" y="43"/>
                </a:cubicBezTo>
                <a:cubicBezTo>
                  <a:pt x="67" y="43"/>
                  <a:pt x="67" y="43"/>
                  <a:pt x="67" y="43"/>
                </a:cubicBezTo>
                <a:cubicBezTo>
                  <a:pt x="66" y="43"/>
                  <a:pt x="66" y="43"/>
                  <a:pt x="66" y="43"/>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5" y="41"/>
                  <a:pt x="65" y="41"/>
                  <a:pt x="65" y="41"/>
                </a:cubicBezTo>
                <a:cubicBezTo>
                  <a:pt x="65" y="41"/>
                  <a:pt x="65" y="41"/>
                  <a:pt x="65" y="41"/>
                </a:cubicBezTo>
                <a:cubicBezTo>
                  <a:pt x="65" y="41"/>
                  <a:pt x="65" y="41"/>
                  <a:pt x="65" y="41"/>
                </a:cubicBezTo>
                <a:cubicBezTo>
                  <a:pt x="65" y="41"/>
                  <a:pt x="65" y="41"/>
                  <a:pt x="65" y="41"/>
                </a:cubicBezTo>
                <a:cubicBezTo>
                  <a:pt x="65" y="41"/>
                  <a:pt x="65" y="41"/>
                  <a:pt x="65" y="41"/>
                </a:cubicBezTo>
                <a:cubicBezTo>
                  <a:pt x="65" y="41"/>
                  <a:pt x="65" y="40"/>
                  <a:pt x="66" y="40"/>
                </a:cubicBezTo>
                <a:cubicBezTo>
                  <a:pt x="66" y="40"/>
                  <a:pt x="66" y="40"/>
                  <a:pt x="66" y="40"/>
                </a:cubicBezTo>
                <a:cubicBezTo>
                  <a:pt x="66" y="40"/>
                  <a:pt x="66" y="40"/>
                  <a:pt x="66" y="40"/>
                </a:cubicBezTo>
                <a:cubicBezTo>
                  <a:pt x="66" y="40"/>
                  <a:pt x="66" y="40"/>
                  <a:pt x="66" y="40"/>
                </a:cubicBezTo>
                <a:cubicBezTo>
                  <a:pt x="67" y="40"/>
                  <a:pt x="67" y="40"/>
                  <a:pt x="67" y="40"/>
                </a:cubicBezTo>
                <a:cubicBezTo>
                  <a:pt x="67" y="40"/>
                  <a:pt x="67" y="40"/>
                  <a:pt x="67" y="40"/>
                </a:cubicBezTo>
                <a:cubicBezTo>
                  <a:pt x="67"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5" y="37"/>
                  <a:pt x="65" y="37"/>
                  <a:pt x="65" y="37"/>
                </a:cubicBezTo>
                <a:cubicBezTo>
                  <a:pt x="65" y="37"/>
                  <a:pt x="65" y="37"/>
                  <a:pt x="65" y="37"/>
                </a:cubicBezTo>
                <a:cubicBezTo>
                  <a:pt x="65" y="36"/>
                  <a:pt x="65" y="36"/>
                  <a:pt x="65" y="36"/>
                </a:cubicBezTo>
                <a:cubicBezTo>
                  <a:pt x="65" y="36"/>
                  <a:pt x="65" y="36"/>
                  <a:pt x="65" y="36"/>
                </a:cubicBezTo>
                <a:cubicBezTo>
                  <a:pt x="64" y="36"/>
                  <a:pt x="64" y="36"/>
                  <a:pt x="64" y="36"/>
                </a:cubicBezTo>
                <a:cubicBezTo>
                  <a:pt x="63" y="36"/>
                  <a:pt x="63" y="36"/>
                  <a:pt x="63" y="36"/>
                </a:cubicBezTo>
                <a:cubicBezTo>
                  <a:pt x="63" y="37"/>
                  <a:pt x="63" y="37"/>
                  <a:pt x="63" y="37"/>
                </a:cubicBezTo>
                <a:cubicBezTo>
                  <a:pt x="63" y="37"/>
                  <a:pt x="63" y="37"/>
                  <a:pt x="63" y="37"/>
                </a:cubicBezTo>
                <a:cubicBezTo>
                  <a:pt x="62" y="37"/>
                  <a:pt x="62" y="37"/>
                  <a:pt x="62" y="37"/>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7"/>
                  <a:pt x="61" y="37"/>
                </a:cubicBezTo>
                <a:cubicBezTo>
                  <a:pt x="61" y="37"/>
                  <a:pt x="61" y="37"/>
                  <a:pt x="61" y="37"/>
                </a:cubicBezTo>
                <a:cubicBezTo>
                  <a:pt x="61" y="36"/>
                  <a:pt x="61" y="36"/>
                  <a:pt x="61" y="36"/>
                </a:cubicBezTo>
                <a:cubicBezTo>
                  <a:pt x="61" y="36"/>
                  <a:pt x="61" y="36"/>
                  <a:pt x="61" y="36"/>
                </a:cubicBezTo>
                <a:cubicBezTo>
                  <a:pt x="62" y="35"/>
                  <a:pt x="62" y="35"/>
                  <a:pt x="62" y="35"/>
                </a:cubicBezTo>
                <a:cubicBezTo>
                  <a:pt x="62" y="35"/>
                  <a:pt x="62" y="35"/>
                  <a:pt x="62" y="35"/>
                </a:cubicBezTo>
                <a:cubicBezTo>
                  <a:pt x="62" y="34"/>
                  <a:pt x="62" y="34"/>
                  <a:pt x="62" y="34"/>
                </a:cubicBezTo>
                <a:cubicBezTo>
                  <a:pt x="63" y="34"/>
                  <a:pt x="63" y="34"/>
                  <a:pt x="63" y="34"/>
                </a:cubicBezTo>
                <a:cubicBezTo>
                  <a:pt x="63" y="34"/>
                  <a:pt x="63" y="34"/>
                  <a:pt x="63" y="34"/>
                </a:cubicBezTo>
                <a:cubicBezTo>
                  <a:pt x="64" y="33"/>
                  <a:pt x="64" y="33"/>
                  <a:pt x="64" y="33"/>
                </a:cubicBezTo>
                <a:cubicBezTo>
                  <a:pt x="64" y="33"/>
                  <a:pt x="64" y="33"/>
                  <a:pt x="64" y="33"/>
                </a:cubicBezTo>
                <a:cubicBezTo>
                  <a:pt x="64" y="33"/>
                  <a:pt x="64" y="33"/>
                  <a:pt x="64" y="33"/>
                </a:cubicBezTo>
                <a:cubicBezTo>
                  <a:pt x="64" y="32"/>
                  <a:pt x="64" y="32"/>
                  <a:pt x="64" y="32"/>
                </a:cubicBezTo>
                <a:cubicBezTo>
                  <a:pt x="65" y="32"/>
                  <a:pt x="65" y="32"/>
                  <a:pt x="65" y="32"/>
                </a:cubicBezTo>
                <a:cubicBezTo>
                  <a:pt x="65" y="32"/>
                  <a:pt x="65" y="32"/>
                  <a:pt x="65" y="32"/>
                </a:cubicBezTo>
                <a:cubicBezTo>
                  <a:pt x="65" y="32"/>
                  <a:pt x="65" y="31"/>
                  <a:pt x="65" y="31"/>
                </a:cubicBezTo>
                <a:cubicBezTo>
                  <a:pt x="65" y="31"/>
                  <a:pt x="65" y="31"/>
                  <a:pt x="65" y="31"/>
                </a:cubicBezTo>
                <a:cubicBezTo>
                  <a:pt x="65" y="31"/>
                  <a:pt x="65" y="31"/>
                  <a:pt x="65" y="31"/>
                </a:cubicBezTo>
                <a:cubicBezTo>
                  <a:pt x="66" y="30"/>
                  <a:pt x="66" y="30"/>
                  <a:pt x="66" y="30"/>
                </a:cubicBezTo>
                <a:cubicBezTo>
                  <a:pt x="66" y="30"/>
                  <a:pt x="66" y="30"/>
                  <a:pt x="66" y="30"/>
                </a:cubicBezTo>
                <a:cubicBezTo>
                  <a:pt x="66" y="30"/>
                  <a:pt x="66" y="30"/>
                  <a:pt x="66" y="30"/>
                </a:cubicBezTo>
                <a:cubicBezTo>
                  <a:pt x="66" y="29"/>
                  <a:pt x="66" y="29"/>
                  <a:pt x="66" y="29"/>
                </a:cubicBezTo>
                <a:cubicBezTo>
                  <a:pt x="67" y="29"/>
                  <a:pt x="67" y="29"/>
                  <a:pt x="67" y="29"/>
                </a:cubicBezTo>
                <a:cubicBezTo>
                  <a:pt x="67" y="29"/>
                  <a:pt x="67" y="29"/>
                  <a:pt x="67" y="29"/>
                </a:cubicBezTo>
                <a:cubicBezTo>
                  <a:pt x="67" y="28"/>
                  <a:pt x="67" y="28"/>
                  <a:pt x="67" y="28"/>
                </a:cubicBezTo>
                <a:cubicBezTo>
                  <a:pt x="67" y="28"/>
                  <a:pt x="67" y="28"/>
                  <a:pt x="67" y="28"/>
                </a:cubicBezTo>
                <a:cubicBezTo>
                  <a:pt x="68" y="28"/>
                  <a:pt x="68" y="28"/>
                  <a:pt x="68" y="28"/>
                </a:cubicBezTo>
                <a:cubicBezTo>
                  <a:pt x="68" y="28"/>
                  <a:pt x="68" y="28"/>
                  <a:pt x="68" y="29"/>
                </a:cubicBezTo>
                <a:cubicBezTo>
                  <a:pt x="68" y="29"/>
                  <a:pt x="69" y="29"/>
                  <a:pt x="69" y="29"/>
                </a:cubicBezTo>
                <a:cubicBezTo>
                  <a:pt x="69" y="29"/>
                  <a:pt x="69" y="29"/>
                  <a:pt x="69" y="29"/>
                </a:cubicBezTo>
                <a:cubicBezTo>
                  <a:pt x="70" y="29"/>
                  <a:pt x="70" y="29"/>
                  <a:pt x="70" y="29"/>
                </a:cubicBezTo>
                <a:cubicBezTo>
                  <a:pt x="70" y="29"/>
                  <a:pt x="70" y="28"/>
                  <a:pt x="70" y="28"/>
                </a:cubicBezTo>
                <a:cubicBezTo>
                  <a:pt x="70" y="28"/>
                  <a:pt x="70" y="28"/>
                  <a:pt x="70" y="28"/>
                </a:cubicBezTo>
                <a:cubicBezTo>
                  <a:pt x="70" y="28"/>
                  <a:pt x="70" y="28"/>
                  <a:pt x="70" y="28"/>
                </a:cubicBezTo>
                <a:cubicBezTo>
                  <a:pt x="70" y="27"/>
                  <a:pt x="70" y="27"/>
                  <a:pt x="70" y="27"/>
                </a:cubicBezTo>
                <a:cubicBezTo>
                  <a:pt x="70" y="27"/>
                  <a:pt x="70" y="27"/>
                  <a:pt x="70" y="27"/>
                </a:cubicBezTo>
                <a:cubicBezTo>
                  <a:pt x="70" y="26"/>
                  <a:pt x="70" y="26"/>
                  <a:pt x="70" y="26"/>
                </a:cubicBezTo>
                <a:cubicBezTo>
                  <a:pt x="70" y="26"/>
                  <a:pt x="70" y="26"/>
                  <a:pt x="70" y="26"/>
                </a:cubicBezTo>
                <a:cubicBezTo>
                  <a:pt x="70" y="25"/>
                  <a:pt x="70" y="25"/>
                  <a:pt x="70" y="25"/>
                </a:cubicBezTo>
                <a:cubicBezTo>
                  <a:pt x="70" y="24"/>
                  <a:pt x="70" y="24"/>
                  <a:pt x="70" y="24"/>
                </a:cubicBezTo>
                <a:cubicBezTo>
                  <a:pt x="70" y="24"/>
                  <a:pt x="70" y="24"/>
                  <a:pt x="70" y="24"/>
                </a:cubicBezTo>
                <a:cubicBezTo>
                  <a:pt x="70" y="24"/>
                  <a:pt x="71" y="23"/>
                  <a:pt x="71" y="23"/>
                </a:cubicBezTo>
                <a:cubicBezTo>
                  <a:pt x="71" y="23"/>
                  <a:pt x="71" y="23"/>
                  <a:pt x="71" y="23"/>
                </a:cubicBezTo>
                <a:cubicBezTo>
                  <a:pt x="71" y="22"/>
                  <a:pt x="71" y="22"/>
                  <a:pt x="71" y="22"/>
                </a:cubicBezTo>
                <a:cubicBezTo>
                  <a:pt x="71" y="22"/>
                  <a:pt x="71" y="22"/>
                  <a:pt x="71" y="22"/>
                </a:cubicBezTo>
                <a:cubicBezTo>
                  <a:pt x="71" y="21"/>
                  <a:pt x="71" y="21"/>
                  <a:pt x="71" y="21"/>
                </a:cubicBezTo>
                <a:cubicBezTo>
                  <a:pt x="71" y="21"/>
                  <a:pt x="71" y="21"/>
                  <a:pt x="71" y="21"/>
                </a:cubicBezTo>
                <a:cubicBezTo>
                  <a:pt x="71" y="20"/>
                  <a:pt x="71" y="20"/>
                  <a:pt x="71" y="20"/>
                </a:cubicBezTo>
                <a:cubicBezTo>
                  <a:pt x="72" y="20"/>
                  <a:pt x="72" y="20"/>
                  <a:pt x="72" y="20"/>
                </a:cubicBezTo>
                <a:cubicBezTo>
                  <a:pt x="72" y="20"/>
                  <a:pt x="72" y="20"/>
                  <a:pt x="72" y="20"/>
                </a:cubicBezTo>
                <a:cubicBezTo>
                  <a:pt x="72" y="20"/>
                  <a:pt x="72" y="19"/>
                  <a:pt x="72" y="19"/>
                </a:cubicBezTo>
                <a:cubicBezTo>
                  <a:pt x="73" y="19"/>
                  <a:pt x="73" y="19"/>
                  <a:pt x="73" y="19"/>
                </a:cubicBezTo>
                <a:cubicBezTo>
                  <a:pt x="73" y="19"/>
                  <a:pt x="73" y="19"/>
                  <a:pt x="73" y="19"/>
                </a:cubicBezTo>
                <a:cubicBezTo>
                  <a:pt x="73" y="19"/>
                  <a:pt x="73" y="19"/>
                  <a:pt x="73" y="19"/>
                </a:cubicBezTo>
                <a:cubicBezTo>
                  <a:pt x="73" y="18"/>
                  <a:pt x="73" y="18"/>
                  <a:pt x="73" y="18"/>
                </a:cubicBezTo>
                <a:cubicBezTo>
                  <a:pt x="74" y="18"/>
                  <a:pt x="74" y="18"/>
                  <a:pt x="74" y="18"/>
                </a:cubicBezTo>
                <a:cubicBezTo>
                  <a:pt x="74" y="18"/>
                  <a:pt x="74" y="18"/>
                  <a:pt x="74" y="18"/>
                </a:cubicBezTo>
                <a:cubicBezTo>
                  <a:pt x="74" y="17"/>
                  <a:pt x="74" y="17"/>
                  <a:pt x="74" y="17"/>
                </a:cubicBezTo>
                <a:cubicBezTo>
                  <a:pt x="73" y="17"/>
                  <a:pt x="73" y="17"/>
                  <a:pt x="73" y="17"/>
                </a:cubicBezTo>
                <a:cubicBezTo>
                  <a:pt x="73" y="17"/>
                  <a:pt x="73" y="17"/>
                  <a:pt x="73" y="17"/>
                </a:cubicBezTo>
                <a:cubicBezTo>
                  <a:pt x="72" y="17"/>
                  <a:pt x="72" y="17"/>
                  <a:pt x="72" y="17"/>
                </a:cubicBezTo>
                <a:cubicBezTo>
                  <a:pt x="72" y="17"/>
                  <a:pt x="72" y="17"/>
                  <a:pt x="72" y="17"/>
                </a:cubicBezTo>
                <a:cubicBezTo>
                  <a:pt x="71" y="17"/>
                  <a:pt x="71" y="17"/>
                  <a:pt x="71" y="17"/>
                </a:cubicBezTo>
                <a:cubicBezTo>
                  <a:pt x="70" y="17"/>
                  <a:pt x="70" y="17"/>
                  <a:pt x="70" y="17"/>
                </a:cubicBezTo>
                <a:cubicBezTo>
                  <a:pt x="70" y="16"/>
                  <a:pt x="70" y="16"/>
                  <a:pt x="70" y="16"/>
                </a:cubicBezTo>
                <a:cubicBezTo>
                  <a:pt x="70" y="16"/>
                  <a:pt x="70" y="16"/>
                  <a:pt x="70" y="16"/>
                </a:cubicBezTo>
                <a:cubicBezTo>
                  <a:pt x="69" y="16"/>
                  <a:pt x="69" y="16"/>
                  <a:pt x="69" y="16"/>
                </a:cubicBezTo>
                <a:cubicBezTo>
                  <a:pt x="69" y="16"/>
                  <a:pt x="69" y="16"/>
                  <a:pt x="69" y="16"/>
                </a:cubicBezTo>
                <a:cubicBezTo>
                  <a:pt x="69" y="16"/>
                  <a:pt x="68" y="16"/>
                  <a:pt x="68" y="16"/>
                </a:cubicBezTo>
                <a:cubicBezTo>
                  <a:pt x="68" y="16"/>
                  <a:pt x="67" y="16"/>
                  <a:pt x="67" y="16"/>
                </a:cubicBezTo>
                <a:cubicBezTo>
                  <a:pt x="66" y="16"/>
                  <a:pt x="66" y="16"/>
                  <a:pt x="66" y="16"/>
                </a:cubicBezTo>
                <a:cubicBezTo>
                  <a:pt x="66" y="16"/>
                  <a:pt x="66" y="16"/>
                  <a:pt x="66" y="16"/>
                </a:cubicBezTo>
                <a:cubicBezTo>
                  <a:pt x="66" y="16"/>
                  <a:pt x="66" y="16"/>
                  <a:pt x="66" y="16"/>
                </a:cubicBezTo>
                <a:cubicBezTo>
                  <a:pt x="66" y="15"/>
                  <a:pt x="65" y="15"/>
                  <a:pt x="65" y="15"/>
                </a:cubicBezTo>
                <a:cubicBezTo>
                  <a:pt x="65" y="15"/>
                  <a:pt x="65" y="15"/>
                  <a:pt x="65" y="15"/>
                </a:cubicBezTo>
                <a:cubicBezTo>
                  <a:pt x="65" y="15"/>
                  <a:pt x="65" y="15"/>
                  <a:pt x="65" y="15"/>
                </a:cubicBezTo>
                <a:cubicBezTo>
                  <a:pt x="65" y="15"/>
                  <a:pt x="65" y="14"/>
                  <a:pt x="65" y="14"/>
                </a:cubicBezTo>
                <a:cubicBezTo>
                  <a:pt x="65" y="14"/>
                  <a:pt x="65" y="14"/>
                  <a:pt x="65" y="14"/>
                </a:cubicBezTo>
                <a:cubicBezTo>
                  <a:pt x="64" y="13"/>
                  <a:pt x="64" y="13"/>
                  <a:pt x="64" y="13"/>
                </a:cubicBezTo>
                <a:cubicBezTo>
                  <a:pt x="64" y="13"/>
                  <a:pt x="64" y="13"/>
                  <a:pt x="64" y="13"/>
                </a:cubicBezTo>
                <a:cubicBezTo>
                  <a:pt x="63" y="13"/>
                  <a:pt x="63" y="13"/>
                  <a:pt x="63" y="13"/>
                </a:cubicBezTo>
                <a:cubicBezTo>
                  <a:pt x="63" y="13"/>
                  <a:pt x="63" y="13"/>
                  <a:pt x="63" y="13"/>
                </a:cubicBezTo>
                <a:cubicBezTo>
                  <a:pt x="62" y="13"/>
                  <a:pt x="62" y="13"/>
                  <a:pt x="62" y="13"/>
                </a:cubicBezTo>
                <a:cubicBezTo>
                  <a:pt x="62" y="13"/>
                  <a:pt x="62" y="14"/>
                  <a:pt x="62" y="13"/>
                </a:cubicBezTo>
                <a:cubicBezTo>
                  <a:pt x="61" y="13"/>
                  <a:pt x="61" y="13"/>
                  <a:pt x="61" y="13"/>
                </a:cubicBezTo>
                <a:cubicBezTo>
                  <a:pt x="61" y="13"/>
                  <a:pt x="61" y="13"/>
                  <a:pt x="61" y="13"/>
                </a:cubicBezTo>
                <a:cubicBezTo>
                  <a:pt x="60" y="13"/>
                  <a:pt x="60" y="13"/>
                  <a:pt x="60" y="13"/>
                </a:cubicBezTo>
                <a:cubicBezTo>
                  <a:pt x="60" y="13"/>
                  <a:pt x="60" y="13"/>
                  <a:pt x="60" y="13"/>
                </a:cubicBezTo>
                <a:cubicBezTo>
                  <a:pt x="59" y="13"/>
                  <a:pt x="59" y="13"/>
                  <a:pt x="59" y="13"/>
                </a:cubicBezTo>
                <a:cubicBezTo>
                  <a:pt x="59" y="12"/>
                  <a:pt x="59" y="12"/>
                  <a:pt x="59" y="12"/>
                </a:cubicBezTo>
                <a:cubicBezTo>
                  <a:pt x="59" y="12"/>
                  <a:pt x="59" y="12"/>
                  <a:pt x="59" y="12"/>
                </a:cubicBezTo>
                <a:cubicBezTo>
                  <a:pt x="59" y="12"/>
                  <a:pt x="59" y="12"/>
                  <a:pt x="58" y="12"/>
                </a:cubicBezTo>
                <a:cubicBezTo>
                  <a:pt x="58" y="11"/>
                  <a:pt x="58" y="11"/>
                  <a:pt x="58" y="11"/>
                </a:cubicBezTo>
                <a:cubicBezTo>
                  <a:pt x="57" y="11"/>
                  <a:pt x="57" y="11"/>
                  <a:pt x="57" y="11"/>
                </a:cubicBezTo>
                <a:cubicBezTo>
                  <a:pt x="57" y="11"/>
                  <a:pt x="57" y="11"/>
                  <a:pt x="57" y="11"/>
                </a:cubicBezTo>
                <a:cubicBezTo>
                  <a:pt x="56" y="10"/>
                  <a:pt x="56" y="10"/>
                  <a:pt x="56" y="10"/>
                </a:cubicBezTo>
                <a:cubicBezTo>
                  <a:pt x="56" y="10"/>
                  <a:pt x="56" y="10"/>
                  <a:pt x="56" y="10"/>
                </a:cubicBezTo>
                <a:cubicBezTo>
                  <a:pt x="56" y="10"/>
                  <a:pt x="56" y="10"/>
                  <a:pt x="56" y="9"/>
                </a:cubicBezTo>
                <a:cubicBezTo>
                  <a:pt x="56" y="9"/>
                  <a:pt x="56" y="9"/>
                  <a:pt x="56" y="9"/>
                </a:cubicBezTo>
                <a:cubicBezTo>
                  <a:pt x="56" y="9"/>
                  <a:pt x="56" y="9"/>
                  <a:pt x="56" y="9"/>
                </a:cubicBezTo>
                <a:cubicBezTo>
                  <a:pt x="57" y="8"/>
                  <a:pt x="57" y="8"/>
                  <a:pt x="57" y="8"/>
                </a:cubicBezTo>
                <a:cubicBezTo>
                  <a:pt x="57" y="8"/>
                  <a:pt x="57" y="8"/>
                  <a:pt x="57" y="8"/>
                </a:cubicBezTo>
                <a:cubicBezTo>
                  <a:pt x="56" y="8"/>
                  <a:pt x="56" y="8"/>
                  <a:pt x="56" y="8"/>
                </a:cubicBezTo>
                <a:cubicBezTo>
                  <a:pt x="56" y="8"/>
                  <a:pt x="56" y="8"/>
                  <a:pt x="56" y="8"/>
                </a:cubicBezTo>
                <a:cubicBezTo>
                  <a:pt x="56" y="9"/>
                  <a:pt x="56" y="9"/>
                  <a:pt x="56" y="9"/>
                </a:cubicBezTo>
                <a:cubicBezTo>
                  <a:pt x="56" y="9"/>
                  <a:pt x="56" y="9"/>
                  <a:pt x="56" y="9"/>
                </a:cubicBezTo>
                <a:cubicBezTo>
                  <a:pt x="55" y="9"/>
                  <a:pt x="55" y="9"/>
                  <a:pt x="55" y="9"/>
                </a:cubicBezTo>
                <a:cubicBezTo>
                  <a:pt x="55" y="9"/>
                  <a:pt x="55" y="9"/>
                  <a:pt x="55"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7"/>
                  <a:pt x="53" y="7"/>
                  <a:pt x="53" y="7"/>
                </a:cubicBezTo>
                <a:cubicBezTo>
                  <a:pt x="53" y="7"/>
                  <a:pt x="53" y="7"/>
                  <a:pt x="53" y="7"/>
                </a:cubicBezTo>
                <a:cubicBezTo>
                  <a:pt x="53" y="7"/>
                  <a:pt x="53" y="6"/>
                  <a:pt x="53" y="6"/>
                </a:cubicBezTo>
                <a:cubicBezTo>
                  <a:pt x="52" y="6"/>
                  <a:pt x="52" y="6"/>
                  <a:pt x="52" y="6"/>
                </a:cubicBezTo>
                <a:cubicBezTo>
                  <a:pt x="52" y="6"/>
                  <a:pt x="52" y="6"/>
                  <a:pt x="52" y="6"/>
                </a:cubicBezTo>
                <a:cubicBezTo>
                  <a:pt x="51" y="6"/>
                  <a:pt x="51" y="6"/>
                  <a:pt x="51" y="6"/>
                </a:cubicBezTo>
                <a:cubicBezTo>
                  <a:pt x="50" y="6"/>
                  <a:pt x="50" y="6"/>
                  <a:pt x="50" y="6"/>
                </a:cubicBezTo>
                <a:cubicBezTo>
                  <a:pt x="50" y="6"/>
                  <a:pt x="50" y="6"/>
                  <a:pt x="50" y="6"/>
                </a:cubicBezTo>
                <a:cubicBezTo>
                  <a:pt x="50" y="6"/>
                  <a:pt x="50" y="6"/>
                  <a:pt x="50" y="6"/>
                </a:cubicBezTo>
                <a:cubicBezTo>
                  <a:pt x="50" y="6"/>
                  <a:pt x="50" y="5"/>
                  <a:pt x="50" y="5"/>
                </a:cubicBezTo>
                <a:cubicBezTo>
                  <a:pt x="50" y="5"/>
                  <a:pt x="50" y="5"/>
                  <a:pt x="50" y="5"/>
                </a:cubicBezTo>
                <a:cubicBezTo>
                  <a:pt x="49" y="5"/>
                  <a:pt x="49" y="5"/>
                  <a:pt x="49" y="5"/>
                </a:cubicBezTo>
                <a:cubicBezTo>
                  <a:pt x="49" y="5"/>
                  <a:pt x="49" y="5"/>
                  <a:pt x="49" y="5"/>
                </a:cubicBezTo>
                <a:cubicBezTo>
                  <a:pt x="49" y="5"/>
                  <a:pt x="48" y="5"/>
                  <a:pt x="48" y="5"/>
                </a:cubicBezTo>
                <a:cubicBezTo>
                  <a:pt x="48" y="4"/>
                  <a:pt x="48" y="4"/>
                  <a:pt x="48" y="4"/>
                </a:cubicBezTo>
                <a:cubicBezTo>
                  <a:pt x="48" y="4"/>
                  <a:pt x="48" y="4"/>
                  <a:pt x="48" y="4"/>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6" y="3"/>
                  <a:pt x="46" y="3"/>
                  <a:pt x="46" y="3"/>
                </a:cubicBezTo>
                <a:cubicBezTo>
                  <a:pt x="46" y="3"/>
                  <a:pt x="46" y="3"/>
                  <a:pt x="46" y="3"/>
                </a:cubicBezTo>
                <a:cubicBezTo>
                  <a:pt x="45" y="3"/>
                  <a:pt x="45" y="3"/>
                  <a:pt x="45" y="3"/>
                </a:cubicBezTo>
                <a:cubicBezTo>
                  <a:pt x="45" y="2"/>
                  <a:pt x="45" y="2"/>
                  <a:pt x="45" y="2"/>
                </a:cubicBezTo>
                <a:cubicBezTo>
                  <a:pt x="45" y="2"/>
                  <a:pt x="45" y="2"/>
                  <a:pt x="45" y="2"/>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4" y="1"/>
                  <a:pt x="44" y="1"/>
                  <a:pt x="44" y="1"/>
                </a:cubicBezTo>
                <a:cubicBezTo>
                  <a:pt x="44" y="1"/>
                  <a:pt x="44" y="1"/>
                  <a:pt x="44" y="1"/>
                </a:cubicBezTo>
                <a:cubicBezTo>
                  <a:pt x="43" y="1"/>
                  <a:pt x="43" y="1"/>
                  <a:pt x="43" y="1"/>
                </a:cubicBezTo>
                <a:cubicBezTo>
                  <a:pt x="43" y="1"/>
                  <a:pt x="43" y="1"/>
                  <a:pt x="43" y="1"/>
                </a:cubicBezTo>
                <a:cubicBezTo>
                  <a:pt x="42" y="1"/>
                  <a:pt x="42" y="1"/>
                  <a:pt x="42" y="1"/>
                </a:cubicBezTo>
                <a:cubicBezTo>
                  <a:pt x="41" y="1"/>
                  <a:pt x="41" y="1"/>
                  <a:pt x="41" y="1"/>
                </a:cubicBezTo>
                <a:cubicBezTo>
                  <a:pt x="40" y="1"/>
                  <a:pt x="40" y="1"/>
                  <a:pt x="40" y="1"/>
                </a:cubicBezTo>
                <a:cubicBezTo>
                  <a:pt x="39" y="1"/>
                  <a:pt x="39" y="1"/>
                  <a:pt x="39" y="1"/>
                </a:cubicBezTo>
                <a:cubicBezTo>
                  <a:pt x="38" y="1"/>
                  <a:pt x="38" y="1"/>
                  <a:pt x="38" y="1"/>
                </a:cubicBezTo>
                <a:cubicBezTo>
                  <a:pt x="37" y="2"/>
                  <a:pt x="37" y="2"/>
                  <a:pt x="37" y="2"/>
                </a:cubicBezTo>
                <a:cubicBezTo>
                  <a:pt x="36" y="3"/>
                  <a:pt x="36" y="3"/>
                  <a:pt x="36" y="3"/>
                </a:cubicBezTo>
                <a:cubicBezTo>
                  <a:pt x="36" y="3"/>
                  <a:pt x="36" y="3"/>
                  <a:pt x="36" y="3"/>
                </a:cubicBezTo>
                <a:cubicBezTo>
                  <a:pt x="36" y="4"/>
                  <a:pt x="36" y="4"/>
                  <a:pt x="36" y="4"/>
                </a:cubicBezTo>
                <a:cubicBezTo>
                  <a:pt x="36" y="5"/>
                  <a:pt x="36" y="5"/>
                  <a:pt x="36" y="5"/>
                </a:cubicBezTo>
                <a:cubicBezTo>
                  <a:pt x="36" y="5"/>
                  <a:pt x="36" y="5"/>
                  <a:pt x="36" y="5"/>
                </a:cubicBezTo>
                <a:cubicBezTo>
                  <a:pt x="36" y="6"/>
                  <a:pt x="36" y="6"/>
                  <a:pt x="36" y="6"/>
                </a:cubicBezTo>
                <a:cubicBezTo>
                  <a:pt x="36" y="7"/>
                  <a:pt x="36" y="7"/>
                  <a:pt x="36" y="7"/>
                </a:cubicBezTo>
                <a:cubicBezTo>
                  <a:pt x="36" y="7"/>
                  <a:pt x="36" y="7"/>
                  <a:pt x="36" y="7"/>
                </a:cubicBezTo>
                <a:cubicBezTo>
                  <a:pt x="36" y="8"/>
                  <a:pt x="36" y="8"/>
                  <a:pt x="36" y="8"/>
                </a:cubicBezTo>
                <a:cubicBezTo>
                  <a:pt x="35" y="8"/>
                  <a:pt x="35" y="8"/>
                  <a:pt x="35" y="8"/>
                </a:cubicBezTo>
                <a:cubicBezTo>
                  <a:pt x="34" y="9"/>
                  <a:pt x="34" y="9"/>
                  <a:pt x="34" y="9"/>
                </a:cubicBezTo>
                <a:cubicBezTo>
                  <a:pt x="34" y="9"/>
                  <a:pt x="34" y="9"/>
                  <a:pt x="34" y="9"/>
                </a:cubicBezTo>
                <a:cubicBezTo>
                  <a:pt x="32" y="9"/>
                  <a:pt x="32" y="9"/>
                  <a:pt x="32" y="9"/>
                </a:cubicBezTo>
                <a:cubicBezTo>
                  <a:pt x="31" y="10"/>
                  <a:pt x="31" y="10"/>
                  <a:pt x="31" y="10"/>
                </a:cubicBezTo>
                <a:cubicBezTo>
                  <a:pt x="31" y="10"/>
                  <a:pt x="31" y="9"/>
                  <a:pt x="30" y="10"/>
                </a:cubicBezTo>
                <a:cubicBezTo>
                  <a:pt x="29" y="11"/>
                  <a:pt x="29" y="11"/>
                  <a:pt x="29" y="11"/>
                </a:cubicBezTo>
                <a:cubicBezTo>
                  <a:pt x="28" y="11"/>
                  <a:pt x="28" y="11"/>
                  <a:pt x="28" y="11"/>
                </a:cubicBezTo>
                <a:cubicBezTo>
                  <a:pt x="28" y="12"/>
                  <a:pt x="28" y="12"/>
                  <a:pt x="28" y="12"/>
                </a:cubicBezTo>
                <a:cubicBezTo>
                  <a:pt x="28" y="12"/>
                  <a:pt x="28" y="12"/>
                  <a:pt x="28" y="12"/>
                </a:cubicBezTo>
                <a:cubicBezTo>
                  <a:pt x="29" y="12"/>
                  <a:pt x="29" y="12"/>
                  <a:pt x="29" y="12"/>
                </a:cubicBezTo>
                <a:cubicBezTo>
                  <a:pt x="29" y="13"/>
                  <a:pt x="29" y="13"/>
                  <a:pt x="29" y="13"/>
                </a:cubicBezTo>
                <a:cubicBezTo>
                  <a:pt x="28" y="13"/>
                  <a:pt x="28" y="13"/>
                  <a:pt x="28" y="13"/>
                </a:cubicBezTo>
                <a:cubicBezTo>
                  <a:pt x="28" y="14"/>
                  <a:pt x="28" y="14"/>
                  <a:pt x="28" y="14"/>
                </a:cubicBezTo>
                <a:cubicBezTo>
                  <a:pt x="26" y="14"/>
                  <a:pt x="26" y="14"/>
                  <a:pt x="26" y="14"/>
                </a:cubicBezTo>
                <a:cubicBezTo>
                  <a:pt x="26" y="14"/>
                  <a:pt x="26" y="14"/>
                  <a:pt x="26" y="14"/>
                </a:cubicBezTo>
                <a:cubicBezTo>
                  <a:pt x="25" y="14"/>
                  <a:pt x="25" y="14"/>
                  <a:pt x="25" y="14"/>
                </a:cubicBezTo>
                <a:cubicBezTo>
                  <a:pt x="24" y="14"/>
                  <a:pt x="24" y="14"/>
                  <a:pt x="24" y="14"/>
                </a:cubicBezTo>
                <a:cubicBezTo>
                  <a:pt x="24" y="14"/>
                  <a:pt x="24" y="14"/>
                  <a:pt x="24" y="14"/>
                </a:cubicBezTo>
                <a:cubicBezTo>
                  <a:pt x="23" y="14"/>
                  <a:pt x="23" y="14"/>
                  <a:pt x="23" y="14"/>
                </a:cubicBezTo>
                <a:cubicBezTo>
                  <a:pt x="22" y="14"/>
                  <a:pt x="22" y="14"/>
                  <a:pt x="22" y="14"/>
                </a:cubicBezTo>
                <a:cubicBezTo>
                  <a:pt x="21" y="14"/>
                  <a:pt x="21" y="14"/>
                  <a:pt x="21" y="14"/>
                </a:cubicBezTo>
                <a:cubicBezTo>
                  <a:pt x="20" y="13"/>
                  <a:pt x="20" y="13"/>
                  <a:pt x="20" y="13"/>
                </a:cubicBezTo>
                <a:cubicBezTo>
                  <a:pt x="20" y="11"/>
                  <a:pt x="20" y="11"/>
                  <a:pt x="20" y="11"/>
                </a:cubicBezTo>
                <a:cubicBezTo>
                  <a:pt x="19" y="11"/>
                  <a:pt x="19" y="11"/>
                  <a:pt x="19" y="11"/>
                </a:cubicBezTo>
                <a:cubicBezTo>
                  <a:pt x="18" y="11"/>
                  <a:pt x="18" y="11"/>
                  <a:pt x="18" y="11"/>
                </a:cubicBezTo>
                <a:cubicBezTo>
                  <a:pt x="16" y="11"/>
                  <a:pt x="16" y="11"/>
                  <a:pt x="16" y="11"/>
                </a:cubicBezTo>
                <a:cubicBezTo>
                  <a:pt x="16" y="13"/>
                  <a:pt x="16" y="13"/>
                  <a:pt x="16" y="13"/>
                </a:cubicBezTo>
                <a:cubicBezTo>
                  <a:pt x="17" y="14"/>
                  <a:pt x="17" y="14"/>
                  <a:pt x="17" y="14"/>
                </a:cubicBezTo>
                <a:cubicBezTo>
                  <a:pt x="17" y="15"/>
                  <a:pt x="17" y="15"/>
                  <a:pt x="17" y="15"/>
                </a:cubicBezTo>
                <a:cubicBezTo>
                  <a:pt x="17" y="16"/>
                  <a:pt x="17" y="16"/>
                  <a:pt x="17" y="16"/>
                </a:cubicBezTo>
                <a:cubicBezTo>
                  <a:pt x="18" y="17"/>
                  <a:pt x="18" y="17"/>
                  <a:pt x="18" y="17"/>
                </a:cubicBezTo>
                <a:cubicBezTo>
                  <a:pt x="18" y="18"/>
                  <a:pt x="18" y="18"/>
                  <a:pt x="18" y="18"/>
                </a:cubicBezTo>
                <a:cubicBezTo>
                  <a:pt x="19" y="19"/>
                  <a:pt x="19" y="19"/>
                  <a:pt x="19" y="19"/>
                </a:cubicBezTo>
                <a:cubicBezTo>
                  <a:pt x="18" y="19"/>
                  <a:pt x="18" y="19"/>
                  <a:pt x="18" y="19"/>
                </a:cubicBezTo>
                <a:cubicBezTo>
                  <a:pt x="16" y="19"/>
                  <a:pt x="16" y="19"/>
                  <a:pt x="16" y="19"/>
                </a:cubicBezTo>
                <a:cubicBezTo>
                  <a:pt x="15" y="19"/>
                  <a:pt x="15" y="19"/>
                  <a:pt x="15" y="19"/>
                </a:cubicBezTo>
                <a:cubicBezTo>
                  <a:pt x="14" y="19"/>
                  <a:pt x="14" y="19"/>
                  <a:pt x="14" y="19"/>
                </a:cubicBezTo>
                <a:cubicBezTo>
                  <a:pt x="13" y="19"/>
                  <a:pt x="13" y="19"/>
                  <a:pt x="13" y="19"/>
                </a:cubicBezTo>
                <a:cubicBezTo>
                  <a:pt x="13" y="19"/>
                  <a:pt x="13" y="19"/>
                  <a:pt x="13" y="19"/>
                </a:cubicBezTo>
                <a:cubicBezTo>
                  <a:pt x="12" y="20"/>
                  <a:pt x="12" y="20"/>
                  <a:pt x="12" y="20"/>
                </a:cubicBezTo>
                <a:cubicBezTo>
                  <a:pt x="11" y="19"/>
                  <a:pt x="11" y="19"/>
                  <a:pt x="11" y="19"/>
                </a:cubicBezTo>
                <a:cubicBezTo>
                  <a:pt x="10" y="18"/>
                  <a:pt x="10" y="18"/>
                  <a:pt x="10" y="18"/>
                </a:cubicBezTo>
                <a:cubicBezTo>
                  <a:pt x="9" y="17"/>
                  <a:pt x="9" y="17"/>
                  <a:pt x="9" y="17"/>
                </a:cubicBezTo>
                <a:cubicBezTo>
                  <a:pt x="8" y="17"/>
                  <a:pt x="8" y="17"/>
                  <a:pt x="8" y="17"/>
                </a:cubicBezTo>
                <a:cubicBezTo>
                  <a:pt x="8" y="18"/>
                  <a:pt x="8" y="18"/>
                  <a:pt x="8" y="18"/>
                </a:cubicBezTo>
                <a:cubicBezTo>
                  <a:pt x="7" y="18"/>
                  <a:pt x="7" y="18"/>
                  <a:pt x="7" y="18"/>
                </a:cubicBezTo>
                <a:cubicBezTo>
                  <a:pt x="6" y="18"/>
                  <a:pt x="6" y="18"/>
                  <a:pt x="6" y="18"/>
                </a:cubicBezTo>
                <a:cubicBezTo>
                  <a:pt x="6" y="19"/>
                  <a:pt x="6" y="19"/>
                  <a:pt x="6" y="19"/>
                </a:cubicBezTo>
                <a:cubicBezTo>
                  <a:pt x="4" y="19"/>
                  <a:pt x="4" y="19"/>
                  <a:pt x="4" y="19"/>
                </a:cubicBezTo>
                <a:cubicBezTo>
                  <a:pt x="4" y="19"/>
                  <a:pt x="4" y="19"/>
                  <a:pt x="4" y="19"/>
                </a:cubicBezTo>
                <a:cubicBezTo>
                  <a:pt x="3" y="19"/>
                  <a:pt x="3" y="19"/>
                  <a:pt x="3" y="19"/>
                </a:cubicBezTo>
                <a:cubicBezTo>
                  <a:pt x="1" y="19"/>
                  <a:pt x="1" y="19"/>
                  <a:pt x="1" y="19"/>
                </a:cubicBezTo>
                <a:cubicBezTo>
                  <a:pt x="0" y="20"/>
                  <a:pt x="0" y="20"/>
                  <a:pt x="0" y="20"/>
                </a:cubicBezTo>
                <a:cubicBezTo>
                  <a:pt x="0" y="20"/>
                  <a:pt x="0" y="20"/>
                  <a:pt x="0" y="20"/>
                </a:cubicBezTo>
                <a:cubicBezTo>
                  <a:pt x="0" y="21"/>
                  <a:pt x="0" y="21"/>
                  <a:pt x="0" y="21"/>
                </a:cubicBezTo>
                <a:cubicBezTo>
                  <a:pt x="1" y="21"/>
                  <a:pt x="1" y="21"/>
                  <a:pt x="1" y="21"/>
                </a:cubicBezTo>
                <a:cubicBezTo>
                  <a:pt x="1" y="21"/>
                  <a:pt x="1" y="21"/>
                  <a:pt x="1" y="21"/>
                </a:cubicBezTo>
                <a:cubicBezTo>
                  <a:pt x="1" y="22"/>
                  <a:pt x="1" y="22"/>
                  <a:pt x="1" y="22"/>
                </a:cubicBezTo>
                <a:cubicBezTo>
                  <a:pt x="1" y="23"/>
                  <a:pt x="1" y="23"/>
                  <a:pt x="1" y="23"/>
                </a:cubicBezTo>
                <a:cubicBezTo>
                  <a:pt x="1" y="23"/>
                  <a:pt x="1" y="23"/>
                  <a:pt x="1" y="23"/>
                </a:cubicBezTo>
                <a:cubicBezTo>
                  <a:pt x="1" y="24"/>
                  <a:pt x="1" y="24"/>
                  <a:pt x="1" y="24"/>
                </a:cubicBezTo>
                <a:cubicBezTo>
                  <a:pt x="2" y="24"/>
                  <a:pt x="2" y="24"/>
                  <a:pt x="2" y="24"/>
                </a:cubicBezTo>
                <a:cubicBezTo>
                  <a:pt x="3" y="25"/>
                  <a:pt x="3" y="25"/>
                  <a:pt x="3" y="25"/>
                </a:cubicBezTo>
                <a:cubicBezTo>
                  <a:pt x="3" y="25"/>
                  <a:pt x="3" y="25"/>
                  <a:pt x="3" y="25"/>
                </a:cubicBezTo>
                <a:cubicBezTo>
                  <a:pt x="4" y="25"/>
                  <a:pt x="4" y="25"/>
                  <a:pt x="4" y="25"/>
                </a:cubicBezTo>
                <a:cubicBezTo>
                  <a:pt x="5" y="25"/>
                  <a:pt x="5" y="25"/>
                  <a:pt x="5" y="25"/>
                </a:cubicBezTo>
                <a:cubicBezTo>
                  <a:pt x="6" y="25"/>
                  <a:pt x="6" y="25"/>
                  <a:pt x="6" y="25"/>
                </a:cubicBezTo>
                <a:cubicBezTo>
                  <a:pt x="7" y="27"/>
                  <a:pt x="7" y="27"/>
                  <a:pt x="7" y="27"/>
                </a:cubicBezTo>
                <a:cubicBezTo>
                  <a:pt x="9" y="27"/>
                  <a:pt x="9" y="27"/>
                  <a:pt x="9" y="27"/>
                </a:cubicBezTo>
                <a:cubicBezTo>
                  <a:pt x="9" y="28"/>
                  <a:pt x="9" y="28"/>
                  <a:pt x="9" y="28"/>
                </a:cubicBezTo>
                <a:cubicBezTo>
                  <a:pt x="11" y="28"/>
                  <a:pt x="11" y="28"/>
                  <a:pt x="11" y="28"/>
                </a:cubicBezTo>
                <a:cubicBezTo>
                  <a:pt x="12" y="28"/>
                  <a:pt x="12" y="28"/>
                  <a:pt x="12" y="28"/>
                </a:cubicBezTo>
                <a:cubicBezTo>
                  <a:pt x="13" y="28"/>
                  <a:pt x="13" y="28"/>
                  <a:pt x="13" y="28"/>
                </a:cubicBezTo>
                <a:cubicBezTo>
                  <a:pt x="13" y="29"/>
                  <a:pt x="13" y="29"/>
                  <a:pt x="13" y="29"/>
                </a:cubicBezTo>
                <a:cubicBezTo>
                  <a:pt x="15" y="29"/>
                  <a:pt x="15" y="29"/>
                  <a:pt x="15" y="29"/>
                </a:cubicBezTo>
                <a:cubicBezTo>
                  <a:pt x="16" y="29"/>
                  <a:pt x="16" y="29"/>
                  <a:pt x="16" y="29"/>
                </a:cubicBezTo>
                <a:cubicBezTo>
                  <a:pt x="15" y="30"/>
                  <a:pt x="15" y="30"/>
                  <a:pt x="15" y="30"/>
                </a:cubicBezTo>
                <a:cubicBezTo>
                  <a:pt x="15" y="32"/>
                  <a:pt x="15" y="32"/>
                  <a:pt x="15" y="32"/>
                </a:cubicBezTo>
                <a:cubicBezTo>
                  <a:pt x="16" y="33"/>
                  <a:pt x="16" y="33"/>
                  <a:pt x="16" y="33"/>
                </a:cubicBezTo>
                <a:cubicBezTo>
                  <a:pt x="17" y="34"/>
                  <a:pt x="17" y="34"/>
                  <a:pt x="17" y="34"/>
                </a:cubicBezTo>
                <a:cubicBezTo>
                  <a:pt x="17" y="35"/>
                  <a:pt x="17" y="35"/>
                  <a:pt x="17" y="35"/>
                </a:cubicBezTo>
                <a:cubicBezTo>
                  <a:pt x="18" y="35"/>
                  <a:pt x="18" y="35"/>
                  <a:pt x="18" y="35"/>
                </a:cubicBezTo>
                <a:cubicBezTo>
                  <a:pt x="20" y="36"/>
                  <a:pt x="20" y="36"/>
                  <a:pt x="20" y="36"/>
                </a:cubicBezTo>
                <a:cubicBezTo>
                  <a:pt x="21" y="37"/>
                  <a:pt x="21" y="37"/>
                  <a:pt x="21" y="37"/>
                </a:cubicBezTo>
                <a:cubicBezTo>
                  <a:pt x="20" y="38"/>
                  <a:pt x="20" y="38"/>
                  <a:pt x="20" y="38"/>
                </a:cubicBezTo>
                <a:cubicBezTo>
                  <a:pt x="20" y="39"/>
                  <a:pt x="20" y="39"/>
                  <a:pt x="20" y="39"/>
                </a:cubicBezTo>
                <a:cubicBezTo>
                  <a:pt x="20" y="40"/>
                  <a:pt x="20" y="40"/>
                  <a:pt x="20" y="40"/>
                </a:cubicBezTo>
                <a:cubicBezTo>
                  <a:pt x="21" y="41"/>
                  <a:pt x="21" y="41"/>
                  <a:pt x="21" y="41"/>
                </a:cubicBezTo>
                <a:cubicBezTo>
                  <a:pt x="21" y="42"/>
                  <a:pt x="21" y="42"/>
                  <a:pt x="21" y="42"/>
                </a:cubicBezTo>
                <a:cubicBezTo>
                  <a:pt x="22" y="42"/>
                  <a:pt x="22" y="42"/>
                  <a:pt x="22" y="42"/>
                </a:cubicBezTo>
                <a:cubicBezTo>
                  <a:pt x="23" y="43"/>
                  <a:pt x="23" y="43"/>
                  <a:pt x="23" y="43"/>
                </a:cubicBezTo>
                <a:cubicBezTo>
                  <a:pt x="23" y="44"/>
                  <a:pt x="23" y="44"/>
                  <a:pt x="23" y="44"/>
                </a:cubicBezTo>
                <a:cubicBezTo>
                  <a:pt x="23" y="45"/>
                  <a:pt x="23" y="45"/>
                  <a:pt x="23" y="45"/>
                </a:cubicBezTo>
                <a:cubicBezTo>
                  <a:pt x="22" y="44"/>
                  <a:pt x="22" y="44"/>
                  <a:pt x="22" y="44"/>
                </a:cubicBezTo>
                <a:cubicBezTo>
                  <a:pt x="21" y="43"/>
                  <a:pt x="21" y="43"/>
                  <a:pt x="21" y="43"/>
                </a:cubicBezTo>
                <a:cubicBezTo>
                  <a:pt x="21" y="42"/>
                  <a:pt x="21" y="42"/>
                  <a:pt x="21" y="42"/>
                </a:cubicBezTo>
                <a:cubicBezTo>
                  <a:pt x="20" y="42"/>
                  <a:pt x="20" y="42"/>
                  <a:pt x="20" y="42"/>
                </a:cubicBezTo>
                <a:cubicBezTo>
                  <a:pt x="20" y="43"/>
                  <a:pt x="20" y="43"/>
                  <a:pt x="20" y="43"/>
                </a:cubicBezTo>
                <a:cubicBezTo>
                  <a:pt x="20" y="44"/>
                  <a:pt x="20" y="44"/>
                  <a:pt x="20" y="44"/>
                </a:cubicBezTo>
                <a:cubicBezTo>
                  <a:pt x="20" y="45"/>
                  <a:pt x="20" y="45"/>
                  <a:pt x="20" y="45"/>
                </a:cubicBezTo>
                <a:cubicBezTo>
                  <a:pt x="20" y="47"/>
                  <a:pt x="20" y="47"/>
                  <a:pt x="20" y="47"/>
                </a:cubicBezTo>
                <a:cubicBezTo>
                  <a:pt x="20" y="48"/>
                  <a:pt x="20" y="48"/>
                  <a:pt x="20" y="48"/>
                </a:cubicBezTo>
                <a:cubicBezTo>
                  <a:pt x="20" y="49"/>
                  <a:pt x="20" y="49"/>
                  <a:pt x="20" y="49"/>
                </a:cubicBezTo>
                <a:cubicBezTo>
                  <a:pt x="20" y="51"/>
                  <a:pt x="20" y="51"/>
                  <a:pt x="20" y="51"/>
                </a:cubicBezTo>
                <a:cubicBezTo>
                  <a:pt x="19" y="52"/>
                  <a:pt x="19" y="52"/>
                  <a:pt x="19" y="52"/>
                </a:cubicBezTo>
                <a:cubicBezTo>
                  <a:pt x="19" y="53"/>
                  <a:pt x="19" y="53"/>
                  <a:pt x="19" y="53"/>
                </a:cubicBezTo>
                <a:cubicBezTo>
                  <a:pt x="19" y="54"/>
                  <a:pt x="19" y="54"/>
                  <a:pt x="19" y="54"/>
                </a:cubicBezTo>
                <a:cubicBezTo>
                  <a:pt x="19" y="55"/>
                  <a:pt x="19" y="55"/>
                  <a:pt x="19" y="55"/>
                </a:cubicBezTo>
                <a:cubicBezTo>
                  <a:pt x="18" y="55"/>
                  <a:pt x="18" y="55"/>
                  <a:pt x="18" y="55"/>
                </a:cubicBezTo>
                <a:cubicBezTo>
                  <a:pt x="17" y="57"/>
                  <a:pt x="17" y="57"/>
                  <a:pt x="17" y="57"/>
                </a:cubicBezTo>
                <a:lnTo>
                  <a:pt x="16" y="58"/>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6" name="Freeform 102">
            <a:extLst>
              <a:ext uri="{FF2B5EF4-FFF2-40B4-BE49-F238E27FC236}">
                <a16:creationId xmlns:a16="http://schemas.microsoft.com/office/drawing/2014/main" id="{4E3BE158-D278-4FB1-B7E6-683D92040687}"/>
              </a:ext>
            </a:extLst>
          </p:cNvPr>
          <p:cNvSpPr>
            <a:spLocks/>
          </p:cNvSpPr>
          <p:nvPr userDrawn="1"/>
        </p:nvSpPr>
        <p:spPr bwMode="auto">
          <a:xfrm>
            <a:off x="3839766" y="3116264"/>
            <a:ext cx="344091" cy="373063"/>
          </a:xfrm>
          <a:custGeom>
            <a:avLst/>
            <a:gdLst>
              <a:gd name="T0" fmla="*/ 45 w 68"/>
              <a:gd name="T1" fmla="*/ 4 h 53"/>
              <a:gd name="T2" fmla="*/ 47 w 68"/>
              <a:gd name="T3" fmla="*/ 6 h 53"/>
              <a:gd name="T4" fmla="*/ 50 w 68"/>
              <a:gd name="T5" fmla="*/ 7 h 53"/>
              <a:gd name="T6" fmla="*/ 52 w 68"/>
              <a:gd name="T7" fmla="*/ 7 h 53"/>
              <a:gd name="T8" fmla="*/ 54 w 68"/>
              <a:gd name="T9" fmla="*/ 6 h 53"/>
              <a:gd name="T10" fmla="*/ 56 w 68"/>
              <a:gd name="T11" fmla="*/ 7 h 53"/>
              <a:gd name="T12" fmla="*/ 58 w 68"/>
              <a:gd name="T13" fmla="*/ 9 h 53"/>
              <a:gd name="T14" fmla="*/ 59 w 68"/>
              <a:gd name="T15" fmla="*/ 10 h 53"/>
              <a:gd name="T16" fmla="*/ 61 w 68"/>
              <a:gd name="T17" fmla="*/ 11 h 53"/>
              <a:gd name="T18" fmla="*/ 63 w 68"/>
              <a:gd name="T19" fmla="*/ 11 h 53"/>
              <a:gd name="T20" fmla="*/ 66 w 68"/>
              <a:gd name="T21" fmla="*/ 11 h 53"/>
              <a:gd name="T22" fmla="*/ 68 w 68"/>
              <a:gd name="T23" fmla="*/ 12 h 53"/>
              <a:gd name="T24" fmla="*/ 67 w 68"/>
              <a:gd name="T25" fmla="*/ 15 h 53"/>
              <a:gd name="T26" fmla="*/ 63 w 68"/>
              <a:gd name="T27" fmla="*/ 18 h 53"/>
              <a:gd name="T28" fmla="*/ 58 w 68"/>
              <a:gd name="T29" fmla="*/ 20 h 53"/>
              <a:gd name="T30" fmla="*/ 56 w 68"/>
              <a:gd name="T31" fmla="*/ 23 h 53"/>
              <a:gd name="T32" fmla="*/ 53 w 68"/>
              <a:gd name="T33" fmla="*/ 28 h 53"/>
              <a:gd name="T34" fmla="*/ 52 w 68"/>
              <a:gd name="T35" fmla="*/ 32 h 53"/>
              <a:gd name="T36" fmla="*/ 53 w 68"/>
              <a:gd name="T37" fmla="*/ 36 h 53"/>
              <a:gd name="T38" fmla="*/ 49 w 68"/>
              <a:gd name="T39" fmla="*/ 39 h 53"/>
              <a:gd name="T40" fmla="*/ 48 w 68"/>
              <a:gd name="T41" fmla="*/ 43 h 53"/>
              <a:gd name="T42" fmla="*/ 43 w 68"/>
              <a:gd name="T43" fmla="*/ 44 h 53"/>
              <a:gd name="T44" fmla="*/ 41 w 68"/>
              <a:gd name="T45" fmla="*/ 48 h 53"/>
              <a:gd name="T46" fmla="*/ 37 w 68"/>
              <a:gd name="T47" fmla="*/ 49 h 53"/>
              <a:gd name="T48" fmla="*/ 33 w 68"/>
              <a:gd name="T49" fmla="*/ 49 h 53"/>
              <a:gd name="T50" fmla="*/ 29 w 68"/>
              <a:gd name="T51" fmla="*/ 49 h 53"/>
              <a:gd name="T52" fmla="*/ 26 w 68"/>
              <a:gd name="T53" fmla="*/ 50 h 53"/>
              <a:gd name="T54" fmla="*/ 23 w 68"/>
              <a:gd name="T55" fmla="*/ 52 h 53"/>
              <a:gd name="T56" fmla="*/ 19 w 68"/>
              <a:gd name="T57" fmla="*/ 53 h 53"/>
              <a:gd name="T58" fmla="*/ 17 w 68"/>
              <a:gd name="T59" fmla="*/ 50 h 53"/>
              <a:gd name="T60" fmla="*/ 15 w 68"/>
              <a:gd name="T61" fmla="*/ 47 h 53"/>
              <a:gd name="T62" fmla="*/ 11 w 68"/>
              <a:gd name="T63" fmla="*/ 45 h 53"/>
              <a:gd name="T64" fmla="*/ 10 w 68"/>
              <a:gd name="T65" fmla="*/ 42 h 53"/>
              <a:gd name="T66" fmla="*/ 11 w 68"/>
              <a:gd name="T67" fmla="*/ 40 h 53"/>
              <a:gd name="T68" fmla="*/ 12 w 68"/>
              <a:gd name="T69" fmla="*/ 39 h 53"/>
              <a:gd name="T70" fmla="*/ 11 w 68"/>
              <a:gd name="T71" fmla="*/ 36 h 53"/>
              <a:gd name="T72" fmla="*/ 12 w 68"/>
              <a:gd name="T73" fmla="*/ 34 h 53"/>
              <a:gd name="T74" fmla="*/ 11 w 68"/>
              <a:gd name="T75" fmla="*/ 31 h 53"/>
              <a:gd name="T76" fmla="*/ 13 w 68"/>
              <a:gd name="T77" fmla="*/ 28 h 53"/>
              <a:gd name="T78" fmla="*/ 13 w 68"/>
              <a:gd name="T79" fmla="*/ 25 h 53"/>
              <a:gd name="T80" fmla="*/ 13 w 68"/>
              <a:gd name="T81" fmla="*/ 21 h 53"/>
              <a:gd name="T82" fmla="*/ 16 w 68"/>
              <a:gd name="T83" fmla="*/ 17 h 53"/>
              <a:gd name="T84" fmla="*/ 15 w 68"/>
              <a:gd name="T85" fmla="*/ 15 h 53"/>
              <a:gd name="T86" fmla="*/ 11 w 68"/>
              <a:gd name="T87" fmla="*/ 13 h 53"/>
              <a:gd name="T88" fmla="*/ 8 w 68"/>
              <a:gd name="T89" fmla="*/ 14 h 53"/>
              <a:gd name="T90" fmla="*/ 6 w 68"/>
              <a:gd name="T91" fmla="*/ 14 h 53"/>
              <a:gd name="T92" fmla="*/ 4 w 68"/>
              <a:gd name="T93" fmla="*/ 12 h 53"/>
              <a:gd name="T94" fmla="*/ 2 w 68"/>
              <a:gd name="T95" fmla="*/ 11 h 53"/>
              <a:gd name="T96" fmla="*/ 0 w 68"/>
              <a:gd name="T97" fmla="*/ 7 h 53"/>
              <a:gd name="T98" fmla="*/ 2 w 68"/>
              <a:gd name="T99" fmla="*/ 4 h 53"/>
              <a:gd name="T100" fmla="*/ 6 w 68"/>
              <a:gd name="T101" fmla="*/ 1 h 53"/>
              <a:gd name="T102" fmla="*/ 11 w 68"/>
              <a:gd name="T103" fmla="*/ 1 h 53"/>
              <a:gd name="T104" fmla="*/ 18 w 68"/>
              <a:gd name="T105" fmla="*/ 2 h 53"/>
              <a:gd name="T106" fmla="*/ 23 w 68"/>
              <a:gd name="T107" fmla="*/ 2 h 53"/>
              <a:gd name="T108" fmla="*/ 28 w 68"/>
              <a:gd name="T109" fmla="*/ 3 h 53"/>
              <a:gd name="T110" fmla="*/ 33 w 68"/>
              <a:gd name="T111" fmla="*/ 2 h 53"/>
              <a:gd name="T112" fmla="*/ 37 w 68"/>
              <a:gd name="T113" fmla="*/ 3 h 53"/>
              <a:gd name="T114" fmla="*/ 41 w 68"/>
              <a:gd name="T115"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53">
                <a:moveTo>
                  <a:pt x="42" y="4"/>
                </a:moveTo>
                <a:cubicBezTo>
                  <a:pt x="43" y="4"/>
                  <a:pt x="43" y="4"/>
                  <a:pt x="43" y="4"/>
                </a:cubicBezTo>
                <a:cubicBezTo>
                  <a:pt x="43" y="4"/>
                  <a:pt x="43" y="4"/>
                  <a:pt x="43" y="4"/>
                </a:cubicBezTo>
                <a:cubicBezTo>
                  <a:pt x="44" y="4"/>
                  <a:pt x="44" y="4"/>
                  <a:pt x="44" y="4"/>
                </a:cubicBezTo>
                <a:cubicBezTo>
                  <a:pt x="44" y="4"/>
                  <a:pt x="44" y="4"/>
                  <a:pt x="44" y="4"/>
                </a:cubicBezTo>
                <a:cubicBezTo>
                  <a:pt x="45" y="4"/>
                  <a:pt x="45" y="4"/>
                  <a:pt x="45" y="4"/>
                </a:cubicBezTo>
                <a:cubicBezTo>
                  <a:pt x="45" y="5"/>
                  <a:pt x="45" y="5"/>
                  <a:pt x="45" y="5"/>
                </a:cubicBezTo>
                <a:cubicBezTo>
                  <a:pt x="45" y="5"/>
                  <a:pt x="45" y="5"/>
                  <a:pt x="45" y="5"/>
                </a:cubicBezTo>
                <a:cubicBezTo>
                  <a:pt x="46" y="6"/>
                  <a:pt x="46" y="6"/>
                  <a:pt x="46" y="6"/>
                </a:cubicBezTo>
                <a:cubicBezTo>
                  <a:pt x="46" y="6"/>
                  <a:pt x="46" y="6"/>
                  <a:pt x="46" y="6"/>
                </a:cubicBezTo>
                <a:cubicBezTo>
                  <a:pt x="47" y="6"/>
                  <a:pt x="47" y="6"/>
                  <a:pt x="47" y="6"/>
                </a:cubicBezTo>
                <a:cubicBezTo>
                  <a:pt x="47" y="6"/>
                  <a:pt x="47" y="6"/>
                  <a:pt x="47" y="6"/>
                </a:cubicBezTo>
                <a:cubicBezTo>
                  <a:pt x="48" y="6"/>
                  <a:pt x="48" y="6"/>
                  <a:pt x="48" y="6"/>
                </a:cubicBezTo>
                <a:cubicBezTo>
                  <a:pt x="48" y="6"/>
                  <a:pt x="48" y="6"/>
                  <a:pt x="48" y="6"/>
                </a:cubicBezTo>
                <a:cubicBezTo>
                  <a:pt x="48" y="7"/>
                  <a:pt x="48" y="7"/>
                  <a:pt x="48" y="7"/>
                </a:cubicBezTo>
                <a:cubicBezTo>
                  <a:pt x="49" y="7"/>
                  <a:pt x="49" y="7"/>
                  <a:pt x="49" y="7"/>
                </a:cubicBezTo>
                <a:cubicBezTo>
                  <a:pt x="50" y="7"/>
                  <a:pt x="50" y="7"/>
                  <a:pt x="50" y="7"/>
                </a:cubicBezTo>
                <a:cubicBezTo>
                  <a:pt x="50" y="7"/>
                  <a:pt x="50" y="7"/>
                  <a:pt x="50" y="7"/>
                </a:cubicBezTo>
                <a:cubicBezTo>
                  <a:pt x="50" y="7"/>
                  <a:pt x="50" y="7"/>
                  <a:pt x="50" y="7"/>
                </a:cubicBezTo>
                <a:cubicBezTo>
                  <a:pt x="50" y="7"/>
                  <a:pt x="50" y="7"/>
                  <a:pt x="50" y="7"/>
                </a:cubicBezTo>
                <a:cubicBezTo>
                  <a:pt x="51" y="7"/>
                  <a:pt x="51" y="7"/>
                  <a:pt x="51" y="7"/>
                </a:cubicBezTo>
                <a:cubicBezTo>
                  <a:pt x="51" y="7"/>
                  <a:pt x="51" y="7"/>
                  <a:pt x="51" y="7"/>
                </a:cubicBezTo>
                <a:cubicBezTo>
                  <a:pt x="51" y="7"/>
                  <a:pt x="51" y="7"/>
                  <a:pt x="51" y="7"/>
                </a:cubicBezTo>
                <a:cubicBezTo>
                  <a:pt x="52" y="7"/>
                  <a:pt x="52" y="7"/>
                  <a:pt x="52" y="7"/>
                </a:cubicBezTo>
                <a:cubicBezTo>
                  <a:pt x="52" y="7"/>
                  <a:pt x="52" y="7"/>
                  <a:pt x="52" y="7"/>
                </a:cubicBezTo>
                <a:cubicBezTo>
                  <a:pt x="53" y="7"/>
                  <a:pt x="53" y="7"/>
                  <a:pt x="53" y="7"/>
                </a:cubicBezTo>
                <a:cubicBezTo>
                  <a:pt x="53" y="7"/>
                  <a:pt x="53" y="7"/>
                  <a:pt x="53" y="7"/>
                </a:cubicBezTo>
                <a:cubicBezTo>
                  <a:pt x="53" y="7"/>
                  <a:pt x="53" y="7"/>
                  <a:pt x="53" y="7"/>
                </a:cubicBezTo>
                <a:cubicBezTo>
                  <a:pt x="53" y="6"/>
                  <a:pt x="53" y="6"/>
                  <a:pt x="53" y="6"/>
                </a:cubicBezTo>
                <a:cubicBezTo>
                  <a:pt x="54" y="6"/>
                  <a:pt x="54" y="6"/>
                  <a:pt x="54" y="6"/>
                </a:cubicBezTo>
                <a:cubicBezTo>
                  <a:pt x="54" y="6"/>
                  <a:pt x="54" y="6"/>
                  <a:pt x="54" y="6"/>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7" y="7"/>
                  <a:pt x="57" y="7"/>
                  <a:pt x="57" y="7"/>
                </a:cubicBezTo>
                <a:cubicBezTo>
                  <a:pt x="57" y="8"/>
                  <a:pt x="57" y="8"/>
                  <a:pt x="57" y="8"/>
                </a:cubicBezTo>
                <a:cubicBezTo>
                  <a:pt x="57" y="8"/>
                  <a:pt x="57" y="8"/>
                  <a:pt x="57" y="8"/>
                </a:cubicBezTo>
                <a:cubicBezTo>
                  <a:pt x="57" y="8"/>
                  <a:pt x="57" y="8"/>
                  <a:pt x="57" y="8"/>
                </a:cubicBezTo>
                <a:cubicBezTo>
                  <a:pt x="58" y="9"/>
                  <a:pt x="58" y="9"/>
                  <a:pt x="58" y="9"/>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10"/>
                  <a:pt x="59" y="10"/>
                  <a:pt x="59" y="10"/>
                </a:cubicBezTo>
                <a:cubicBezTo>
                  <a:pt x="60" y="10"/>
                  <a:pt x="60" y="10"/>
                  <a:pt x="60" y="10"/>
                </a:cubicBezTo>
                <a:cubicBezTo>
                  <a:pt x="60" y="10"/>
                  <a:pt x="60" y="10"/>
                  <a:pt x="60" y="10"/>
                </a:cubicBezTo>
                <a:cubicBezTo>
                  <a:pt x="61" y="10"/>
                  <a:pt x="61" y="10"/>
                  <a:pt x="61" y="10"/>
                </a:cubicBezTo>
                <a:cubicBezTo>
                  <a:pt x="61" y="10"/>
                  <a:pt x="61" y="10"/>
                  <a:pt x="61" y="10"/>
                </a:cubicBezTo>
                <a:cubicBezTo>
                  <a:pt x="61" y="11"/>
                  <a:pt x="61" y="11"/>
                  <a:pt x="61" y="11"/>
                </a:cubicBezTo>
                <a:cubicBezTo>
                  <a:pt x="61" y="11"/>
                  <a:pt x="61" y="11"/>
                  <a:pt x="61" y="11"/>
                </a:cubicBezTo>
                <a:cubicBezTo>
                  <a:pt x="62" y="11"/>
                  <a:pt x="62" y="11"/>
                  <a:pt x="62" y="11"/>
                </a:cubicBezTo>
                <a:cubicBezTo>
                  <a:pt x="62" y="10"/>
                  <a:pt x="62" y="10"/>
                  <a:pt x="62" y="10"/>
                </a:cubicBezTo>
                <a:cubicBezTo>
                  <a:pt x="62" y="10"/>
                  <a:pt x="62" y="10"/>
                  <a:pt x="62" y="10"/>
                </a:cubicBezTo>
                <a:cubicBezTo>
                  <a:pt x="63" y="10"/>
                  <a:pt x="63" y="10"/>
                  <a:pt x="63" y="10"/>
                </a:cubicBezTo>
                <a:cubicBezTo>
                  <a:pt x="63" y="10"/>
                  <a:pt x="63" y="10"/>
                  <a:pt x="63" y="10"/>
                </a:cubicBezTo>
                <a:cubicBezTo>
                  <a:pt x="63" y="11"/>
                  <a:pt x="63" y="11"/>
                  <a:pt x="63"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6" y="11"/>
                  <a:pt x="66" y="11"/>
                  <a:pt x="66" y="11"/>
                </a:cubicBezTo>
                <a:cubicBezTo>
                  <a:pt x="67" y="10"/>
                  <a:pt x="67" y="10"/>
                  <a:pt x="67" y="10"/>
                </a:cubicBezTo>
                <a:cubicBezTo>
                  <a:pt x="67" y="10"/>
                  <a:pt x="67" y="10"/>
                  <a:pt x="67" y="10"/>
                </a:cubicBezTo>
                <a:cubicBezTo>
                  <a:pt x="67" y="10"/>
                  <a:pt x="67" y="10"/>
                  <a:pt x="67" y="10"/>
                </a:cubicBezTo>
                <a:cubicBezTo>
                  <a:pt x="68" y="11"/>
                  <a:pt x="68" y="11"/>
                  <a:pt x="68" y="11"/>
                </a:cubicBezTo>
                <a:cubicBezTo>
                  <a:pt x="68" y="11"/>
                  <a:pt x="68" y="11"/>
                  <a:pt x="68" y="11"/>
                </a:cubicBezTo>
                <a:cubicBezTo>
                  <a:pt x="68" y="12"/>
                  <a:pt x="68" y="12"/>
                  <a:pt x="68" y="12"/>
                </a:cubicBezTo>
                <a:cubicBezTo>
                  <a:pt x="68" y="13"/>
                  <a:pt x="68" y="13"/>
                  <a:pt x="68" y="13"/>
                </a:cubicBezTo>
                <a:cubicBezTo>
                  <a:pt x="67" y="13"/>
                  <a:pt x="67" y="13"/>
                  <a:pt x="67" y="13"/>
                </a:cubicBezTo>
                <a:cubicBezTo>
                  <a:pt x="67" y="14"/>
                  <a:pt x="67" y="14"/>
                  <a:pt x="67" y="14"/>
                </a:cubicBezTo>
                <a:cubicBezTo>
                  <a:pt x="67" y="14"/>
                  <a:pt x="67" y="14"/>
                  <a:pt x="67" y="14"/>
                </a:cubicBezTo>
                <a:cubicBezTo>
                  <a:pt x="67" y="15"/>
                  <a:pt x="67" y="15"/>
                  <a:pt x="67" y="15"/>
                </a:cubicBezTo>
                <a:cubicBezTo>
                  <a:pt x="67" y="15"/>
                  <a:pt x="67" y="15"/>
                  <a:pt x="67" y="15"/>
                </a:cubicBezTo>
                <a:cubicBezTo>
                  <a:pt x="67" y="16"/>
                  <a:pt x="67" y="16"/>
                  <a:pt x="67" y="16"/>
                </a:cubicBezTo>
                <a:cubicBezTo>
                  <a:pt x="66" y="16"/>
                  <a:pt x="66" y="16"/>
                  <a:pt x="66" y="16"/>
                </a:cubicBezTo>
                <a:cubicBezTo>
                  <a:pt x="66" y="17"/>
                  <a:pt x="66" y="17"/>
                  <a:pt x="66" y="17"/>
                </a:cubicBezTo>
                <a:cubicBezTo>
                  <a:pt x="65" y="17"/>
                  <a:pt x="65" y="17"/>
                  <a:pt x="65" y="17"/>
                </a:cubicBezTo>
                <a:cubicBezTo>
                  <a:pt x="65" y="17"/>
                  <a:pt x="65" y="17"/>
                  <a:pt x="64" y="17"/>
                </a:cubicBezTo>
                <a:cubicBezTo>
                  <a:pt x="64" y="18"/>
                  <a:pt x="63" y="18"/>
                  <a:pt x="63" y="18"/>
                </a:cubicBezTo>
                <a:cubicBezTo>
                  <a:pt x="63" y="18"/>
                  <a:pt x="63" y="18"/>
                  <a:pt x="63" y="18"/>
                </a:cubicBezTo>
                <a:cubicBezTo>
                  <a:pt x="62" y="19"/>
                  <a:pt x="62" y="19"/>
                  <a:pt x="62" y="19"/>
                </a:cubicBezTo>
                <a:cubicBezTo>
                  <a:pt x="62" y="19"/>
                  <a:pt x="62" y="19"/>
                  <a:pt x="62" y="19"/>
                </a:cubicBezTo>
                <a:cubicBezTo>
                  <a:pt x="60" y="19"/>
                  <a:pt x="60" y="19"/>
                  <a:pt x="60" y="19"/>
                </a:cubicBezTo>
                <a:cubicBezTo>
                  <a:pt x="59" y="20"/>
                  <a:pt x="59" y="20"/>
                  <a:pt x="59" y="20"/>
                </a:cubicBezTo>
                <a:cubicBezTo>
                  <a:pt x="58" y="20"/>
                  <a:pt x="58" y="20"/>
                  <a:pt x="58" y="20"/>
                </a:cubicBezTo>
                <a:cubicBezTo>
                  <a:pt x="58" y="21"/>
                  <a:pt x="58" y="21"/>
                  <a:pt x="58" y="21"/>
                </a:cubicBezTo>
                <a:cubicBezTo>
                  <a:pt x="58" y="21"/>
                  <a:pt x="58" y="21"/>
                  <a:pt x="58" y="21"/>
                </a:cubicBezTo>
                <a:cubicBezTo>
                  <a:pt x="58" y="22"/>
                  <a:pt x="58" y="22"/>
                  <a:pt x="58" y="22"/>
                </a:cubicBezTo>
                <a:cubicBezTo>
                  <a:pt x="58" y="22"/>
                  <a:pt x="58" y="22"/>
                  <a:pt x="58" y="22"/>
                </a:cubicBezTo>
                <a:cubicBezTo>
                  <a:pt x="57" y="23"/>
                  <a:pt x="57" y="23"/>
                  <a:pt x="57" y="23"/>
                </a:cubicBezTo>
                <a:cubicBezTo>
                  <a:pt x="56" y="23"/>
                  <a:pt x="56" y="23"/>
                  <a:pt x="56" y="23"/>
                </a:cubicBezTo>
                <a:cubicBezTo>
                  <a:pt x="56" y="23"/>
                  <a:pt x="56" y="23"/>
                  <a:pt x="56" y="24"/>
                </a:cubicBezTo>
                <a:cubicBezTo>
                  <a:pt x="55" y="24"/>
                  <a:pt x="55" y="25"/>
                  <a:pt x="55" y="25"/>
                </a:cubicBezTo>
                <a:cubicBezTo>
                  <a:pt x="54" y="25"/>
                  <a:pt x="54" y="25"/>
                  <a:pt x="54" y="25"/>
                </a:cubicBezTo>
                <a:cubicBezTo>
                  <a:pt x="54" y="26"/>
                  <a:pt x="54" y="26"/>
                  <a:pt x="54" y="26"/>
                </a:cubicBezTo>
                <a:cubicBezTo>
                  <a:pt x="53" y="26"/>
                  <a:pt x="53" y="26"/>
                  <a:pt x="53" y="26"/>
                </a:cubicBezTo>
                <a:cubicBezTo>
                  <a:pt x="53" y="28"/>
                  <a:pt x="53" y="28"/>
                  <a:pt x="53" y="28"/>
                </a:cubicBezTo>
                <a:cubicBezTo>
                  <a:pt x="52" y="28"/>
                  <a:pt x="52" y="28"/>
                  <a:pt x="52" y="28"/>
                </a:cubicBezTo>
                <a:cubicBezTo>
                  <a:pt x="52" y="29"/>
                  <a:pt x="52" y="29"/>
                  <a:pt x="52" y="29"/>
                </a:cubicBezTo>
                <a:cubicBezTo>
                  <a:pt x="52" y="30"/>
                  <a:pt x="52" y="30"/>
                  <a:pt x="52" y="30"/>
                </a:cubicBezTo>
                <a:cubicBezTo>
                  <a:pt x="52" y="31"/>
                  <a:pt x="52" y="31"/>
                  <a:pt x="52" y="31"/>
                </a:cubicBezTo>
                <a:cubicBezTo>
                  <a:pt x="51" y="32"/>
                  <a:pt x="51" y="32"/>
                  <a:pt x="51" y="32"/>
                </a:cubicBezTo>
                <a:cubicBezTo>
                  <a:pt x="52" y="32"/>
                  <a:pt x="52" y="32"/>
                  <a:pt x="52" y="32"/>
                </a:cubicBezTo>
                <a:cubicBezTo>
                  <a:pt x="52" y="33"/>
                  <a:pt x="52" y="33"/>
                  <a:pt x="52" y="33"/>
                </a:cubicBezTo>
                <a:cubicBezTo>
                  <a:pt x="53" y="34"/>
                  <a:pt x="53" y="34"/>
                  <a:pt x="53" y="34"/>
                </a:cubicBezTo>
                <a:cubicBezTo>
                  <a:pt x="53" y="34"/>
                  <a:pt x="53" y="34"/>
                  <a:pt x="53" y="34"/>
                </a:cubicBezTo>
                <a:cubicBezTo>
                  <a:pt x="54" y="35"/>
                  <a:pt x="54" y="35"/>
                  <a:pt x="54" y="35"/>
                </a:cubicBezTo>
                <a:cubicBezTo>
                  <a:pt x="54" y="35"/>
                  <a:pt x="54" y="35"/>
                  <a:pt x="54" y="35"/>
                </a:cubicBezTo>
                <a:cubicBezTo>
                  <a:pt x="53" y="36"/>
                  <a:pt x="53" y="36"/>
                  <a:pt x="53" y="36"/>
                </a:cubicBezTo>
                <a:cubicBezTo>
                  <a:pt x="52" y="37"/>
                  <a:pt x="52" y="37"/>
                  <a:pt x="52" y="37"/>
                </a:cubicBezTo>
                <a:cubicBezTo>
                  <a:pt x="52" y="37"/>
                  <a:pt x="52" y="37"/>
                  <a:pt x="52" y="37"/>
                </a:cubicBezTo>
                <a:cubicBezTo>
                  <a:pt x="51" y="37"/>
                  <a:pt x="51" y="37"/>
                  <a:pt x="51" y="37"/>
                </a:cubicBezTo>
                <a:cubicBezTo>
                  <a:pt x="50" y="38"/>
                  <a:pt x="50" y="38"/>
                  <a:pt x="50" y="38"/>
                </a:cubicBezTo>
                <a:cubicBezTo>
                  <a:pt x="50" y="39"/>
                  <a:pt x="50" y="39"/>
                  <a:pt x="50" y="39"/>
                </a:cubicBezTo>
                <a:cubicBezTo>
                  <a:pt x="49" y="39"/>
                  <a:pt x="49" y="39"/>
                  <a:pt x="49" y="39"/>
                </a:cubicBezTo>
                <a:cubicBezTo>
                  <a:pt x="49" y="40"/>
                  <a:pt x="49" y="40"/>
                  <a:pt x="49" y="40"/>
                </a:cubicBezTo>
                <a:cubicBezTo>
                  <a:pt x="49" y="41"/>
                  <a:pt x="49" y="41"/>
                  <a:pt x="49" y="41"/>
                </a:cubicBezTo>
                <a:cubicBezTo>
                  <a:pt x="49" y="42"/>
                  <a:pt x="49" y="42"/>
                  <a:pt x="49" y="42"/>
                </a:cubicBezTo>
                <a:cubicBezTo>
                  <a:pt x="48" y="42"/>
                  <a:pt x="48" y="42"/>
                  <a:pt x="48" y="42"/>
                </a:cubicBezTo>
                <a:cubicBezTo>
                  <a:pt x="48" y="43"/>
                  <a:pt x="48" y="43"/>
                  <a:pt x="48" y="43"/>
                </a:cubicBezTo>
                <a:cubicBezTo>
                  <a:pt x="48" y="43"/>
                  <a:pt x="48" y="43"/>
                  <a:pt x="48" y="43"/>
                </a:cubicBezTo>
                <a:cubicBezTo>
                  <a:pt x="47" y="43"/>
                  <a:pt x="47" y="43"/>
                  <a:pt x="47" y="43"/>
                </a:cubicBezTo>
                <a:cubicBezTo>
                  <a:pt x="46" y="43"/>
                  <a:pt x="46" y="43"/>
                  <a:pt x="46" y="43"/>
                </a:cubicBezTo>
                <a:cubicBezTo>
                  <a:pt x="45" y="43"/>
                  <a:pt x="45" y="43"/>
                  <a:pt x="45" y="43"/>
                </a:cubicBezTo>
                <a:cubicBezTo>
                  <a:pt x="45" y="44"/>
                  <a:pt x="45" y="44"/>
                  <a:pt x="45" y="44"/>
                </a:cubicBezTo>
                <a:cubicBezTo>
                  <a:pt x="44" y="44"/>
                  <a:pt x="44" y="44"/>
                  <a:pt x="44" y="44"/>
                </a:cubicBezTo>
                <a:cubicBezTo>
                  <a:pt x="43" y="44"/>
                  <a:pt x="43" y="44"/>
                  <a:pt x="43" y="44"/>
                </a:cubicBezTo>
                <a:cubicBezTo>
                  <a:pt x="42" y="45"/>
                  <a:pt x="42" y="45"/>
                  <a:pt x="42" y="45"/>
                </a:cubicBezTo>
                <a:cubicBezTo>
                  <a:pt x="42" y="46"/>
                  <a:pt x="42" y="46"/>
                  <a:pt x="42" y="46"/>
                </a:cubicBezTo>
                <a:cubicBezTo>
                  <a:pt x="42" y="46"/>
                  <a:pt x="42" y="46"/>
                  <a:pt x="42" y="46"/>
                </a:cubicBezTo>
                <a:cubicBezTo>
                  <a:pt x="42" y="47"/>
                  <a:pt x="42" y="47"/>
                  <a:pt x="42" y="47"/>
                </a:cubicBezTo>
                <a:cubicBezTo>
                  <a:pt x="41" y="48"/>
                  <a:pt x="41" y="48"/>
                  <a:pt x="41" y="48"/>
                </a:cubicBezTo>
                <a:cubicBezTo>
                  <a:pt x="41" y="48"/>
                  <a:pt x="41" y="48"/>
                  <a:pt x="41" y="48"/>
                </a:cubicBezTo>
                <a:cubicBezTo>
                  <a:pt x="41" y="48"/>
                  <a:pt x="40" y="49"/>
                  <a:pt x="40" y="49"/>
                </a:cubicBezTo>
                <a:cubicBezTo>
                  <a:pt x="39" y="48"/>
                  <a:pt x="39" y="48"/>
                  <a:pt x="39" y="48"/>
                </a:cubicBezTo>
                <a:cubicBezTo>
                  <a:pt x="39" y="48"/>
                  <a:pt x="39" y="48"/>
                  <a:pt x="39" y="48"/>
                </a:cubicBezTo>
                <a:cubicBezTo>
                  <a:pt x="38" y="48"/>
                  <a:pt x="38" y="48"/>
                  <a:pt x="38" y="48"/>
                </a:cubicBezTo>
                <a:cubicBezTo>
                  <a:pt x="38" y="49"/>
                  <a:pt x="38" y="49"/>
                  <a:pt x="38" y="49"/>
                </a:cubicBezTo>
                <a:cubicBezTo>
                  <a:pt x="37" y="49"/>
                  <a:pt x="37" y="49"/>
                  <a:pt x="37" y="49"/>
                </a:cubicBezTo>
                <a:cubicBezTo>
                  <a:pt x="36" y="49"/>
                  <a:pt x="36" y="49"/>
                  <a:pt x="36" y="49"/>
                </a:cubicBezTo>
                <a:cubicBezTo>
                  <a:pt x="35" y="49"/>
                  <a:pt x="35" y="49"/>
                  <a:pt x="35" y="49"/>
                </a:cubicBezTo>
                <a:cubicBezTo>
                  <a:pt x="35" y="49"/>
                  <a:pt x="35" y="49"/>
                  <a:pt x="35" y="49"/>
                </a:cubicBezTo>
                <a:cubicBezTo>
                  <a:pt x="34" y="48"/>
                  <a:pt x="34" y="48"/>
                  <a:pt x="34" y="48"/>
                </a:cubicBezTo>
                <a:cubicBezTo>
                  <a:pt x="33" y="49"/>
                  <a:pt x="33" y="49"/>
                  <a:pt x="33" y="49"/>
                </a:cubicBezTo>
                <a:cubicBezTo>
                  <a:pt x="33" y="49"/>
                  <a:pt x="33" y="49"/>
                  <a:pt x="33" y="49"/>
                </a:cubicBezTo>
                <a:cubicBezTo>
                  <a:pt x="32" y="49"/>
                  <a:pt x="32" y="49"/>
                  <a:pt x="32" y="49"/>
                </a:cubicBezTo>
                <a:cubicBezTo>
                  <a:pt x="32" y="49"/>
                  <a:pt x="32" y="49"/>
                  <a:pt x="32" y="49"/>
                </a:cubicBezTo>
                <a:cubicBezTo>
                  <a:pt x="31" y="49"/>
                  <a:pt x="31" y="49"/>
                  <a:pt x="31" y="49"/>
                </a:cubicBezTo>
                <a:cubicBezTo>
                  <a:pt x="31" y="49"/>
                  <a:pt x="31" y="49"/>
                  <a:pt x="31" y="49"/>
                </a:cubicBezTo>
                <a:cubicBezTo>
                  <a:pt x="30" y="49"/>
                  <a:pt x="30" y="49"/>
                  <a:pt x="30" y="49"/>
                </a:cubicBezTo>
                <a:cubicBezTo>
                  <a:pt x="29" y="49"/>
                  <a:pt x="29" y="49"/>
                  <a:pt x="29" y="49"/>
                </a:cubicBezTo>
                <a:cubicBezTo>
                  <a:pt x="28" y="49"/>
                  <a:pt x="28" y="49"/>
                  <a:pt x="28" y="49"/>
                </a:cubicBezTo>
                <a:cubicBezTo>
                  <a:pt x="28" y="49"/>
                  <a:pt x="28" y="49"/>
                  <a:pt x="28" y="49"/>
                </a:cubicBezTo>
                <a:cubicBezTo>
                  <a:pt x="27" y="49"/>
                  <a:pt x="27" y="49"/>
                  <a:pt x="27" y="49"/>
                </a:cubicBezTo>
                <a:cubicBezTo>
                  <a:pt x="27" y="49"/>
                  <a:pt x="27" y="49"/>
                  <a:pt x="27" y="49"/>
                </a:cubicBezTo>
                <a:cubicBezTo>
                  <a:pt x="27" y="50"/>
                  <a:pt x="27" y="50"/>
                  <a:pt x="27" y="50"/>
                </a:cubicBezTo>
                <a:cubicBezTo>
                  <a:pt x="26" y="50"/>
                  <a:pt x="26" y="50"/>
                  <a:pt x="26" y="50"/>
                </a:cubicBezTo>
                <a:cubicBezTo>
                  <a:pt x="26" y="50"/>
                  <a:pt x="26" y="50"/>
                  <a:pt x="26" y="50"/>
                </a:cubicBezTo>
                <a:cubicBezTo>
                  <a:pt x="25" y="51"/>
                  <a:pt x="25" y="51"/>
                  <a:pt x="25" y="51"/>
                </a:cubicBezTo>
                <a:cubicBezTo>
                  <a:pt x="24" y="51"/>
                  <a:pt x="24" y="51"/>
                  <a:pt x="24" y="51"/>
                </a:cubicBezTo>
                <a:cubicBezTo>
                  <a:pt x="23" y="51"/>
                  <a:pt x="23" y="51"/>
                  <a:pt x="23" y="51"/>
                </a:cubicBezTo>
                <a:cubicBezTo>
                  <a:pt x="23" y="52"/>
                  <a:pt x="23" y="52"/>
                  <a:pt x="23" y="52"/>
                </a:cubicBezTo>
                <a:cubicBezTo>
                  <a:pt x="23" y="52"/>
                  <a:pt x="23" y="52"/>
                  <a:pt x="23" y="52"/>
                </a:cubicBezTo>
                <a:cubicBezTo>
                  <a:pt x="22" y="53"/>
                  <a:pt x="22" y="53"/>
                  <a:pt x="22" y="53"/>
                </a:cubicBezTo>
                <a:cubicBezTo>
                  <a:pt x="22" y="53"/>
                  <a:pt x="22" y="53"/>
                  <a:pt x="22" y="53"/>
                </a:cubicBezTo>
                <a:cubicBezTo>
                  <a:pt x="21" y="53"/>
                  <a:pt x="21" y="53"/>
                  <a:pt x="21" y="53"/>
                </a:cubicBezTo>
                <a:cubicBezTo>
                  <a:pt x="20" y="53"/>
                  <a:pt x="20" y="53"/>
                  <a:pt x="20" y="53"/>
                </a:cubicBezTo>
                <a:cubicBezTo>
                  <a:pt x="20" y="53"/>
                  <a:pt x="20" y="53"/>
                  <a:pt x="20" y="53"/>
                </a:cubicBezTo>
                <a:cubicBezTo>
                  <a:pt x="20" y="53"/>
                  <a:pt x="19" y="53"/>
                  <a:pt x="19" y="53"/>
                </a:cubicBezTo>
                <a:cubicBezTo>
                  <a:pt x="19" y="53"/>
                  <a:pt x="18" y="52"/>
                  <a:pt x="18" y="52"/>
                </a:cubicBezTo>
                <a:cubicBezTo>
                  <a:pt x="18" y="52"/>
                  <a:pt x="18" y="52"/>
                  <a:pt x="18" y="52"/>
                </a:cubicBezTo>
                <a:cubicBezTo>
                  <a:pt x="18" y="52"/>
                  <a:pt x="18" y="52"/>
                  <a:pt x="18" y="52"/>
                </a:cubicBezTo>
                <a:cubicBezTo>
                  <a:pt x="17" y="51"/>
                  <a:pt x="17" y="51"/>
                  <a:pt x="17" y="51"/>
                </a:cubicBezTo>
                <a:cubicBezTo>
                  <a:pt x="17" y="50"/>
                  <a:pt x="17" y="50"/>
                  <a:pt x="17" y="50"/>
                </a:cubicBezTo>
                <a:cubicBezTo>
                  <a:pt x="17" y="50"/>
                  <a:pt x="17" y="50"/>
                  <a:pt x="17" y="50"/>
                </a:cubicBezTo>
                <a:cubicBezTo>
                  <a:pt x="17" y="49"/>
                  <a:pt x="17" y="49"/>
                  <a:pt x="17" y="49"/>
                </a:cubicBezTo>
                <a:cubicBezTo>
                  <a:pt x="16" y="49"/>
                  <a:pt x="16" y="49"/>
                  <a:pt x="16" y="49"/>
                </a:cubicBezTo>
                <a:cubicBezTo>
                  <a:pt x="16" y="48"/>
                  <a:pt x="16" y="48"/>
                  <a:pt x="16" y="48"/>
                </a:cubicBezTo>
                <a:cubicBezTo>
                  <a:pt x="16" y="47"/>
                  <a:pt x="16" y="47"/>
                  <a:pt x="16" y="47"/>
                </a:cubicBezTo>
                <a:cubicBezTo>
                  <a:pt x="16" y="47"/>
                  <a:pt x="16" y="47"/>
                  <a:pt x="16" y="47"/>
                </a:cubicBezTo>
                <a:cubicBezTo>
                  <a:pt x="15" y="47"/>
                  <a:pt x="15" y="47"/>
                  <a:pt x="15" y="47"/>
                </a:cubicBezTo>
                <a:cubicBezTo>
                  <a:pt x="14" y="46"/>
                  <a:pt x="14" y="46"/>
                  <a:pt x="14" y="46"/>
                </a:cubicBezTo>
                <a:cubicBezTo>
                  <a:pt x="14" y="46"/>
                  <a:pt x="14" y="46"/>
                  <a:pt x="14" y="46"/>
                </a:cubicBezTo>
                <a:cubicBezTo>
                  <a:pt x="13" y="45"/>
                  <a:pt x="13" y="45"/>
                  <a:pt x="13" y="45"/>
                </a:cubicBezTo>
                <a:cubicBezTo>
                  <a:pt x="12" y="45"/>
                  <a:pt x="12" y="45"/>
                  <a:pt x="12" y="45"/>
                </a:cubicBezTo>
                <a:cubicBezTo>
                  <a:pt x="11" y="45"/>
                  <a:pt x="11" y="45"/>
                  <a:pt x="11" y="45"/>
                </a:cubicBezTo>
                <a:cubicBezTo>
                  <a:pt x="11" y="45"/>
                  <a:pt x="11" y="45"/>
                  <a:pt x="11" y="45"/>
                </a:cubicBezTo>
                <a:cubicBezTo>
                  <a:pt x="10" y="45"/>
                  <a:pt x="10" y="45"/>
                  <a:pt x="10" y="45"/>
                </a:cubicBezTo>
                <a:cubicBezTo>
                  <a:pt x="10" y="45"/>
                  <a:pt x="10" y="45"/>
                  <a:pt x="10" y="45"/>
                </a:cubicBezTo>
                <a:cubicBezTo>
                  <a:pt x="10" y="44"/>
                  <a:pt x="10" y="44"/>
                  <a:pt x="10" y="44"/>
                </a:cubicBezTo>
                <a:cubicBezTo>
                  <a:pt x="10" y="43"/>
                  <a:pt x="10" y="43"/>
                  <a:pt x="10" y="43"/>
                </a:cubicBezTo>
                <a:cubicBezTo>
                  <a:pt x="10" y="43"/>
                  <a:pt x="10" y="43"/>
                  <a:pt x="10" y="43"/>
                </a:cubicBezTo>
                <a:cubicBezTo>
                  <a:pt x="10" y="42"/>
                  <a:pt x="10" y="42"/>
                  <a:pt x="10" y="42"/>
                </a:cubicBezTo>
                <a:cubicBezTo>
                  <a:pt x="10" y="42"/>
                  <a:pt x="10" y="42"/>
                  <a:pt x="10" y="42"/>
                </a:cubicBezTo>
                <a:cubicBezTo>
                  <a:pt x="10" y="42"/>
                  <a:pt x="10" y="42"/>
                  <a:pt x="10" y="42"/>
                </a:cubicBezTo>
                <a:cubicBezTo>
                  <a:pt x="10" y="41"/>
                  <a:pt x="10" y="41"/>
                  <a:pt x="10" y="41"/>
                </a:cubicBezTo>
                <a:cubicBezTo>
                  <a:pt x="11" y="41"/>
                  <a:pt x="11" y="41"/>
                  <a:pt x="11" y="41"/>
                </a:cubicBezTo>
                <a:cubicBezTo>
                  <a:pt x="11" y="40"/>
                  <a:pt x="11" y="40"/>
                  <a:pt x="11" y="40"/>
                </a:cubicBezTo>
                <a:cubicBezTo>
                  <a:pt x="11" y="40"/>
                  <a:pt x="11" y="40"/>
                  <a:pt x="11" y="40"/>
                </a:cubicBezTo>
                <a:cubicBezTo>
                  <a:pt x="12" y="40"/>
                  <a:pt x="12" y="40"/>
                  <a:pt x="12"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1" y="38"/>
                  <a:pt x="11" y="38"/>
                  <a:pt x="11" y="38"/>
                </a:cubicBezTo>
                <a:cubicBezTo>
                  <a:pt x="11" y="38"/>
                  <a:pt x="11" y="38"/>
                  <a:pt x="11" y="38"/>
                </a:cubicBezTo>
                <a:cubicBezTo>
                  <a:pt x="11" y="38"/>
                  <a:pt x="11" y="38"/>
                  <a:pt x="11" y="38"/>
                </a:cubicBezTo>
                <a:cubicBezTo>
                  <a:pt x="11" y="37"/>
                  <a:pt x="11" y="37"/>
                  <a:pt x="11" y="37"/>
                </a:cubicBezTo>
                <a:cubicBezTo>
                  <a:pt x="11" y="36"/>
                  <a:pt x="11" y="36"/>
                  <a:pt x="11" y="36"/>
                </a:cubicBezTo>
                <a:cubicBezTo>
                  <a:pt x="11" y="36"/>
                  <a:pt x="11" y="36"/>
                  <a:pt x="11" y="36"/>
                </a:cubicBezTo>
                <a:cubicBezTo>
                  <a:pt x="11" y="36"/>
                  <a:pt x="11" y="36"/>
                  <a:pt x="11" y="36"/>
                </a:cubicBezTo>
                <a:cubicBezTo>
                  <a:pt x="12" y="35"/>
                  <a:pt x="12" y="35"/>
                  <a:pt x="12" y="35"/>
                </a:cubicBezTo>
                <a:cubicBezTo>
                  <a:pt x="12" y="35"/>
                  <a:pt x="12" y="35"/>
                  <a:pt x="12" y="35"/>
                </a:cubicBezTo>
                <a:cubicBezTo>
                  <a:pt x="12" y="34"/>
                  <a:pt x="12" y="34"/>
                  <a:pt x="12" y="34"/>
                </a:cubicBezTo>
                <a:cubicBezTo>
                  <a:pt x="12" y="34"/>
                  <a:pt x="12" y="34"/>
                  <a:pt x="12" y="34"/>
                </a:cubicBezTo>
                <a:cubicBezTo>
                  <a:pt x="12" y="33"/>
                  <a:pt x="12" y="33"/>
                  <a:pt x="12" y="33"/>
                </a:cubicBezTo>
                <a:cubicBezTo>
                  <a:pt x="12" y="33"/>
                  <a:pt x="12" y="33"/>
                  <a:pt x="12" y="33"/>
                </a:cubicBezTo>
                <a:cubicBezTo>
                  <a:pt x="12" y="32"/>
                  <a:pt x="12" y="32"/>
                  <a:pt x="12" y="32"/>
                </a:cubicBezTo>
                <a:cubicBezTo>
                  <a:pt x="12" y="32"/>
                  <a:pt x="12" y="32"/>
                  <a:pt x="11" y="32"/>
                </a:cubicBezTo>
                <a:cubicBezTo>
                  <a:pt x="11" y="31"/>
                  <a:pt x="11" y="31"/>
                  <a:pt x="11" y="31"/>
                </a:cubicBezTo>
                <a:cubicBezTo>
                  <a:pt x="11" y="31"/>
                  <a:pt x="11" y="31"/>
                  <a:pt x="11" y="31"/>
                </a:cubicBezTo>
                <a:cubicBezTo>
                  <a:pt x="10" y="30"/>
                  <a:pt x="10" y="30"/>
                  <a:pt x="10" y="30"/>
                </a:cubicBezTo>
                <a:cubicBezTo>
                  <a:pt x="10" y="29"/>
                  <a:pt x="10" y="29"/>
                  <a:pt x="10" y="29"/>
                </a:cubicBezTo>
                <a:cubicBezTo>
                  <a:pt x="11" y="29"/>
                  <a:pt x="11" y="29"/>
                  <a:pt x="11" y="29"/>
                </a:cubicBezTo>
                <a:cubicBezTo>
                  <a:pt x="12" y="29"/>
                  <a:pt x="12" y="29"/>
                  <a:pt x="12" y="29"/>
                </a:cubicBezTo>
                <a:cubicBezTo>
                  <a:pt x="13" y="29"/>
                  <a:pt x="13" y="29"/>
                  <a:pt x="13" y="29"/>
                </a:cubicBezTo>
                <a:cubicBezTo>
                  <a:pt x="13" y="28"/>
                  <a:pt x="13" y="28"/>
                  <a:pt x="13" y="28"/>
                </a:cubicBezTo>
                <a:cubicBezTo>
                  <a:pt x="13" y="28"/>
                  <a:pt x="13" y="28"/>
                  <a:pt x="13" y="28"/>
                </a:cubicBezTo>
                <a:cubicBezTo>
                  <a:pt x="13" y="27"/>
                  <a:pt x="13" y="27"/>
                  <a:pt x="13" y="27"/>
                </a:cubicBezTo>
                <a:cubicBezTo>
                  <a:pt x="13" y="27"/>
                  <a:pt x="13" y="27"/>
                  <a:pt x="13" y="27"/>
                </a:cubicBezTo>
                <a:cubicBezTo>
                  <a:pt x="13" y="26"/>
                  <a:pt x="13" y="26"/>
                  <a:pt x="13" y="26"/>
                </a:cubicBezTo>
                <a:cubicBezTo>
                  <a:pt x="13" y="25"/>
                  <a:pt x="13" y="25"/>
                  <a:pt x="13" y="25"/>
                </a:cubicBezTo>
                <a:cubicBezTo>
                  <a:pt x="13" y="25"/>
                  <a:pt x="13" y="25"/>
                  <a:pt x="13" y="25"/>
                </a:cubicBezTo>
                <a:cubicBezTo>
                  <a:pt x="13" y="24"/>
                  <a:pt x="13" y="24"/>
                  <a:pt x="13" y="24"/>
                </a:cubicBezTo>
                <a:cubicBezTo>
                  <a:pt x="13" y="23"/>
                  <a:pt x="13" y="23"/>
                  <a:pt x="13" y="23"/>
                </a:cubicBezTo>
                <a:cubicBezTo>
                  <a:pt x="13" y="23"/>
                  <a:pt x="13" y="23"/>
                  <a:pt x="13" y="23"/>
                </a:cubicBezTo>
                <a:cubicBezTo>
                  <a:pt x="13" y="22"/>
                  <a:pt x="13" y="22"/>
                  <a:pt x="13" y="22"/>
                </a:cubicBezTo>
                <a:cubicBezTo>
                  <a:pt x="13" y="22"/>
                  <a:pt x="13" y="22"/>
                  <a:pt x="13" y="22"/>
                </a:cubicBezTo>
                <a:cubicBezTo>
                  <a:pt x="13" y="21"/>
                  <a:pt x="13" y="21"/>
                  <a:pt x="13" y="21"/>
                </a:cubicBezTo>
                <a:cubicBezTo>
                  <a:pt x="13" y="20"/>
                  <a:pt x="13" y="20"/>
                  <a:pt x="13" y="20"/>
                </a:cubicBezTo>
                <a:cubicBezTo>
                  <a:pt x="13" y="20"/>
                  <a:pt x="13" y="20"/>
                  <a:pt x="13" y="20"/>
                </a:cubicBezTo>
                <a:cubicBezTo>
                  <a:pt x="14" y="19"/>
                  <a:pt x="14" y="19"/>
                  <a:pt x="14" y="19"/>
                </a:cubicBezTo>
                <a:cubicBezTo>
                  <a:pt x="14" y="18"/>
                  <a:pt x="14" y="18"/>
                  <a:pt x="14" y="18"/>
                </a:cubicBezTo>
                <a:cubicBezTo>
                  <a:pt x="15" y="18"/>
                  <a:pt x="15" y="18"/>
                  <a:pt x="15" y="18"/>
                </a:cubicBezTo>
                <a:cubicBezTo>
                  <a:pt x="16" y="17"/>
                  <a:pt x="16" y="17"/>
                  <a:pt x="16" y="17"/>
                </a:cubicBezTo>
                <a:cubicBezTo>
                  <a:pt x="16" y="17"/>
                  <a:pt x="16" y="17"/>
                  <a:pt x="16" y="17"/>
                </a:cubicBezTo>
                <a:cubicBezTo>
                  <a:pt x="16" y="16"/>
                  <a:pt x="16" y="16"/>
                  <a:pt x="16" y="16"/>
                </a:cubicBezTo>
                <a:cubicBezTo>
                  <a:pt x="16" y="16"/>
                  <a:pt x="16" y="16"/>
                  <a:pt x="16" y="16"/>
                </a:cubicBezTo>
                <a:cubicBezTo>
                  <a:pt x="16" y="15"/>
                  <a:pt x="16" y="15"/>
                  <a:pt x="16" y="15"/>
                </a:cubicBezTo>
                <a:cubicBezTo>
                  <a:pt x="16" y="15"/>
                  <a:pt x="16" y="15"/>
                  <a:pt x="16" y="15"/>
                </a:cubicBezTo>
                <a:cubicBezTo>
                  <a:pt x="15" y="15"/>
                  <a:pt x="15" y="15"/>
                  <a:pt x="15" y="15"/>
                </a:cubicBezTo>
                <a:cubicBezTo>
                  <a:pt x="15" y="14"/>
                  <a:pt x="15" y="14"/>
                  <a:pt x="15" y="14"/>
                </a:cubicBezTo>
                <a:cubicBezTo>
                  <a:pt x="14" y="13"/>
                  <a:pt x="14" y="13"/>
                  <a:pt x="14" y="13"/>
                </a:cubicBezTo>
                <a:cubicBezTo>
                  <a:pt x="14" y="13"/>
                  <a:pt x="14" y="13"/>
                  <a:pt x="14" y="13"/>
                </a:cubicBezTo>
                <a:cubicBezTo>
                  <a:pt x="13" y="13"/>
                  <a:pt x="13" y="13"/>
                  <a:pt x="13" y="13"/>
                </a:cubicBezTo>
                <a:cubicBezTo>
                  <a:pt x="12" y="13"/>
                  <a:pt x="12" y="13"/>
                  <a:pt x="12" y="13"/>
                </a:cubicBezTo>
                <a:cubicBezTo>
                  <a:pt x="11" y="13"/>
                  <a:pt x="11" y="13"/>
                  <a:pt x="11" y="13"/>
                </a:cubicBezTo>
                <a:cubicBezTo>
                  <a:pt x="11" y="14"/>
                  <a:pt x="11" y="14"/>
                  <a:pt x="11" y="14"/>
                </a:cubicBezTo>
                <a:cubicBezTo>
                  <a:pt x="11" y="14"/>
                  <a:pt x="11" y="14"/>
                  <a:pt x="11" y="14"/>
                </a:cubicBezTo>
                <a:cubicBezTo>
                  <a:pt x="10" y="14"/>
                  <a:pt x="10" y="14"/>
                  <a:pt x="10" y="14"/>
                </a:cubicBezTo>
                <a:cubicBezTo>
                  <a:pt x="10" y="14"/>
                  <a:pt x="10" y="14"/>
                  <a:pt x="10" y="14"/>
                </a:cubicBezTo>
                <a:cubicBezTo>
                  <a:pt x="9" y="14"/>
                  <a:pt x="9" y="14"/>
                  <a:pt x="9"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5" y="12"/>
                  <a:pt x="5" y="12"/>
                  <a:pt x="5" y="12"/>
                </a:cubicBezTo>
                <a:cubicBezTo>
                  <a:pt x="5" y="12"/>
                  <a:pt x="5" y="12"/>
                  <a:pt x="5" y="12"/>
                </a:cubicBezTo>
                <a:cubicBezTo>
                  <a:pt x="4" y="12"/>
                  <a:pt x="4" y="12"/>
                  <a:pt x="4" y="12"/>
                </a:cubicBezTo>
                <a:cubicBezTo>
                  <a:pt x="4" y="12"/>
                  <a:pt x="4" y="13"/>
                  <a:pt x="4" y="13"/>
                </a:cubicBezTo>
                <a:cubicBezTo>
                  <a:pt x="3" y="13"/>
                  <a:pt x="3" y="13"/>
                  <a:pt x="3" y="13"/>
                </a:cubicBezTo>
                <a:cubicBezTo>
                  <a:pt x="2" y="13"/>
                  <a:pt x="2" y="13"/>
                  <a:pt x="2" y="13"/>
                </a:cubicBezTo>
                <a:cubicBezTo>
                  <a:pt x="2" y="13"/>
                  <a:pt x="2" y="13"/>
                  <a:pt x="2" y="13"/>
                </a:cubicBezTo>
                <a:cubicBezTo>
                  <a:pt x="2" y="12"/>
                  <a:pt x="2" y="12"/>
                  <a:pt x="2" y="12"/>
                </a:cubicBezTo>
                <a:cubicBezTo>
                  <a:pt x="2" y="11"/>
                  <a:pt x="2" y="11"/>
                  <a:pt x="2" y="11"/>
                </a:cubicBezTo>
                <a:cubicBezTo>
                  <a:pt x="2" y="10"/>
                  <a:pt x="2" y="10"/>
                  <a:pt x="2" y="10"/>
                </a:cubicBezTo>
                <a:cubicBezTo>
                  <a:pt x="2" y="9"/>
                  <a:pt x="2" y="9"/>
                  <a:pt x="2" y="9"/>
                </a:cubicBezTo>
                <a:cubicBezTo>
                  <a:pt x="2" y="9"/>
                  <a:pt x="2" y="9"/>
                  <a:pt x="2" y="9"/>
                </a:cubicBezTo>
                <a:cubicBezTo>
                  <a:pt x="2" y="9"/>
                  <a:pt x="2" y="8"/>
                  <a:pt x="2" y="8"/>
                </a:cubicBezTo>
                <a:cubicBezTo>
                  <a:pt x="2" y="8"/>
                  <a:pt x="2" y="8"/>
                  <a:pt x="2" y="8"/>
                </a:cubicBezTo>
                <a:cubicBezTo>
                  <a:pt x="1" y="7"/>
                  <a:pt x="0" y="7"/>
                  <a:pt x="0" y="7"/>
                </a:cubicBezTo>
                <a:cubicBezTo>
                  <a:pt x="0" y="6"/>
                  <a:pt x="0" y="6"/>
                  <a:pt x="0" y="6"/>
                </a:cubicBezTo>
                <a:cubicBezTo>
                  <a:pt x="0" y="6"/>
                  <a:pt x="0" y="6"/>
                  <a:pt x="0" y="6"/>
                </a:cubicBezTo>
                <a:cubicBezTo>
                  <a:pt x="0" y="6"/>
                  <a:pt x="0" y="6"/>
                  <a:pt x="0" y="6"/>
                </a:cubicBezTo>
                <a:cubicBezTo>
                  <a:pt x="0" y="5"/>
                  <a:pt x="0" y="5"/>
                  <a:pt x="0" y="5"/>
                </a:cubicBezTo>
                <a:cubicBezTo>
                  <a:pt x="1" y="4"/>
                  <a:pt x="1" y="4"/>
                  <a:pt x="1" y="4"/>
                </a:cubicBezTo>
                <a:cubicBezTo>
                  <a:pt x="2" y="4"/>
                  <a:pt x="2" y="4"/>
                  <a:pt x="2" y="4"/>
                </a:cubicBezTo>
                <a:cubicBezTo>
                  <a:pt x="3" y="4"/>
                  <a:pt x="3" y="4"/>
                  <a:pt x="3" y="4"/>
                </a:cubicBezTo>
                <a:cubicBezTo>
                  <a:pt x="5" y="3"/>
                  <a:pt x="5" y="3"/>
                  <a:pt x="5" y="3"/>
                </a:cubicBezTo>
                <a:cubicBezTo>
                  <a:pt x="5" y="3"/>
                  <a:pt x="5" y="3"/>
                  <a:pt x="5" y="3"/>
                </a:cubicBezTo>
                <a:cubicBezTo>
                  <a:pt x="6" y="3"/>
                  <a:pt x="6" y="3"/>
                  <a:pt x="6" y="3"/>
                </a:cubicBezTo>
                <a:cubicBezTo>
                  <a:pt x="6" y="2"/>
                  <a:pt x="6" y="2"/>
                  <a:pt x="6" y="2"/>
                </a:cubicBezTo>
                <a:cubicBezTo>
                  <a:pt x="6" y="2"/>
                  <a:pt x="6" y="1"/>
                  <a:pt x="6" y="1"/>
                </a:cubicBezTo>
                <a:cubicBezTo>
                  <a:pt x="6" y="1"/>
                  <a:pt x="7" y="1"/>
                  <a:pt x="7" y="1"/>
                </a:cubicBezTo>
                <a:cubicBezTo>
                  <a:pt x="8" y="0"/>
                  <a:pt x="8" y="0"/>
                  <a:pt x="8" y="0"/>
                </a:cubicBezTo>
                <a:cubicBezTo>
                  <a:pt x="9" y="0"/>
                  <a:pt x="9" y="0"/>
                  <a:pt x="9" y="0"/>
                </a:cubicBezTo>
                <a:cubicBezTo>
                  <a:pt x="10" y="0"/>
                  <a:pt x="10" y="0"/>
                  <a:pt x="10" y="0"/>
                </a:cubicBezTo>
                <a:cubicBezTo>
                  <a:pt x="10" y="0"/>
                  <a:pt x="10" y="1"/>
                  <a:pt x="10" y="1"/>
                </a:cubicBezTo>
                <a:cubicBezTo>
                  <a:pt x="11" y="1"/>
                  <a:pt x="11" y="1"/>
                  <a:pt x="11" y="1"/>
                </a:cubicBezTo>
                <a:cubicBezTo>
                  <a:pt x="12" y="2"/>
                  <a:pt x="12" y="2"/>
                  <a:pt x="12" y="2"/>
                </a:cubicBezTo>
                <a:cubicBezTo>
                  <a:pt x="13" y="2"/>
                  <a:pt x="13" y="2"/>
                  <a:pt x="13" y="2"/>
                </a:cubicBezTo>
                <a:cubicBezTo>
                  <a:pt x="14" y="2"/>
                  <a:pt x="14" y="2"/>
                  <a:pt x="14" y="2"/>
                </a:cubicBezTo>
                <a:cubicBezTo>
                  <a:pt x="15" y="2"/>
                  <a:pt x="15" y="2"/>
                  <a:pt x="15" y="2"/>
                </a:cubicBezTo>
                <a:cubicBezTo>
                  <a:pt x="17" y="2"/>
                  <a:pt x="17" y="2"/>
                  <a:pt x="17" y="2"/>
                </a:cubicBezTo>
                <a:cubicBezTo>
                  <a:pt x="18" y="2"/>
                  <a:pt x="18" y="2"/>
                  <a:pt x="18" y="2"/>
                </a:cubicBezTo>
                <a:cubicBezTo>
                  <a:pt x="18" y="2"/>
                  <a:pt x="18" y="2"/>
                  <a:pt x="18" y="2"/>
                </a:cubicBezTo>
                <a:cubicBezTo>
                  <a:pt x="19" y="2"/>
                  <a:pt x="19" y="2"/>
                  <a:pt x="19" y="2"/>
                </a:cubicBezTo>
                <a:cubicBezTo>
                  <a:pt x="20" y="2"/>
                  <a:pt x="20" y="2"/>
                  <a:pt x="20" y="2"/>
                </a:cubicBezTo>
                <a:cubicBezTo>
                  <a:pt x="21" y="2"/>
                  <a:pt x="21" y="2"/>
                  <a:pt x="21" y="2"/>
                </a:cubicBezTo>
                <a:cubicBezTo>
                  <a:pt x="22" y="2"/>
                  <a:pt x="22" y="2"/>
                  <a:pt x="22" y="2"/>
                </a:cubicBezTo>
                <a:cubicBezTo>
                  <a:pt x="23" y="2"/>
                  <a:pt x="23" y="2"/>
                  <a:pt x="23" y="2"/>
                </a:cubicBezTo>
                <a:cubicBezTo>
                  <a:pt x="23" y="2"/>
                  <a:pt x="24" y="2"/>
                  <a:pt x="24" y="2"/>
                </a:cubicBezTo>
                <a:cubicBezTo>
                  <a:pt x="25" y="3"/>
                  <a:pt x="25" y="3"/>
                  <a:pt x="25" y="3"/>
                </a:cubicBezTo>
                <a:cubicBezTo>
                  <a:pt x="25" y="3"/>
                  <a:pt x="25" y="3"/>
                  <a:pt x="25" y="3"/>
                </a:cubicBezTo>
                <a:cubicBezTo>
                  <a:pt x="27" y="3"/>
                  <a:pt x="27" y="3"/>
                  <a:pt x="27" y="3"/>
                </a:cubicBezTo>
                <a:cubicBezTo>
                  <a:pt x="28" y="3"/>
                  <a:pt x="28" y="3"/>
                  <a:pt x="28" y="3"/>
                </a:cubicBezTo>
                <a:cubicBezTo>
                  <a:pt x="28" y="3"/>
                  <a:pt x="28" y="3"/>
                  <a:pt x="28" y="3"/>
                </a:cubicBezTo>
                <a:cubicBezTo>
                  <a:pt x="30" y="3"/>
                  <a:pt x="30" y="3"/>
                  <a:pt x="30" y="3"/>
                </a:cubicBezTo>
                <a:cubicBezTo>
                  <a:pt x="30" y="3"/>
                  <a:pt x="30" y="3"/>
                  <a:pt x="30" y="3"/>
                </a:cubicBezTo>
                <a:cubicBezTo>
                  <a:pt x="31" y="3"/>
                  <a:pt x="31" y="3"/>
                  <a:pt x="31" y="3"/>
                </a:cubicBezTo>
                <a:cubicBezTo>
                  <a:pt x="31" y="3"/>
                  <a:pt x="31" y="3"/>
                  <a:pt x="31" y="3"/>
                </a:cubicBezTo>
                <a:cubicBezTo>
                  <a:pt x="32" y="2"/>
                  <a:pt x="32" y="2"/>
                  <a:pt x="32" y="2"/>
                </a:cubicBezTo>
                <a:cubicBezTo>
                  <a:pt x="33" y="2"/>
                  <a:pt x="33" y="2"/>
                  <a:pt x="33" y="2"/>
                </a:cubicBezTo>
                <a:cubicBezTo>
                  <a:pt x="34" y="3"/>
                  <a:pt x="34" y="3"/>
                  <a:pt x="34" y="3"/>
                </a:cubicBezTo>
                <a:cubicBezTo>
                  <a:pt x="35" y="3"/>
                  <a:pt x="35" y="3"/>
                  <a:pt x="35" y="3"/>
                </a:cubicBezTo>
                <a:cubicBezTo>
                  <a:pt x="35" y="3"/>
                  <a:pt x="35" y="3"/>
                  <a:pt x="35" y="3"/>
                </a:cubicBezTo>
                <a:cubicBezTo>
                  <a:pt x="36" y="3"/>
                  <a:pt x="36" y="3"/>
                  <a:pt x="36" y="3"/>
                </a:cubicBezTo>
                <a:cubicBezTo>
                  <a:pt x="36" y="3"/>
                  <a:pt x="36" y="3"/>
                  <a:pt x="36" y="3"/>
                </a:cubicBezTo>
                <a:cubicBezTo>
                  <a:pt x="37" y="3"/>
                  <a:pt x="37" y="3"/>
                  <a:pt x="37" y="3"/>
                </a:cubicBezTo>
                <a:cubicBezTo>
                  <a:pt x="38" y="3"/>
                  <a:pt x="38" y="3"/>
                  <a:pt x="38" y="3"/>
                </a:cubicBezTo>
                <a:cubicBezTo>
                  <a:pt x="38" y="3"/>
                  <a:pt x="38" y="3"/>
                  <a:pt x="38" y="3"/>
                </a:cubicBezTo>
                <a:cubicBezTo>
                  <a:pt x="38" y="4"/>
                  <a:pt x="38" y="4"/>
                  <a:pt x="38" y="4"/>
                </a:cubicBezTo>
                <a:cubicBezTo>
                  <a:pt x="39" y="4"/>
                  <a:pt x="39" y="4"/>
                  <a:pt x="39" y="4"/>
                </a:cubicBezTo>
                <a:cubicBezTo>
                  <a:pt x="40" y="4"/>
                  <a:pt x="40" y="4"/>
                  <a:pt x="40" y="4"/>
                </a:cubicBezTo>
                <a:cubicBezTo>
                  <a:pt x="41" y="4"/>
                  <a:pt x="41" y="4"/>
                  <a:pt x="41" y="4"/>
                </a:cubicBezTo>
                <a:lnTo>
                  <a:pt x="42" y="4"/>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7" name="Freeform 103">
            <a:extLst>
              <a:ext uri="{FF2B5EF4-FFF2-40B4-BE49-F238E27FC236}">
                <a16:creationId xmlns:a16="http://schemas.microsoft.com/office/drawing/2014/main" id="{90A4DA49-BC00-40CC-9044-84C55B84C0D5}"/>
              </a:ext>
            </a:extLst>
          </p:cNvPr>
          <p:cNvSpPr>
            <a:spLocks/>
          </p:cNvSpPr>
          <p:nvPr userDrawn="1"/>
        </p:nvSpPr>
        <p:spPr bwMode="auto">
          <a:xfrm>
            <a:off x="3829051" y="3200400"/>
            <a:ext cx="91679" cy="247650"/>
          </a:xfrm>
          <a:custGeom>
            <a:avLst/>
            <a:gdLst>
              <a:gd name="T0" fmla="*/ 12 w 18"/>
              <a:gd name="T1" fmla="*/ 32 h 35"/>
              <a:gd name="T2" fmla="*/ 12 w 18"/>
              <a:gd name="T3" fmla="*/ 30 h 35"/>
              <a:gd name="T4" fmla="*/ 12 w 18"/>
              <a:gd name="T5" fmla="*/ 29 h 35"/>
              <a:gd name="T6" fmla="*/ 13 w 18"/>
              <a:gd name="T7" fmla="*/ 28 h 35"/>
              <a:gd name="T8" fmla="*/ 14 w 18"/>
              <a:gd name="T9" fmla="*/ 28 h 35"/>
              <a:gd name="T10" fmla="*/ 14 w 18"/>
              <a:gd name="T11" fmla="*/ 27 h 35"/>
              <a:gd name="T12" fmla="*/ 13 w 18"/>
              <a:gd name="T13" fmla="*/ 26 h 35"/>
              <a:gd name="T14" fmla="*/ 13 w 18"/>
              <a:gd name="T15" fmla="*/ 24 h 35"/>
              <a:gd name="T16" fmla="*/ 14 w 18"/>
              <a:gd name="T17" fmla="*/ 23 h 35"/>
              <a:gd name="T18" fmla="*/ 14 w 18"/>
              <a:gd name="T19" fmla="*/ 22 h 35"/>
              <a:gd name="T20" fmla="*/ 14 w 18"/>
              <a:gd name="T21" fmla="*/ 20 h 35"/>
              <a:gd name="T22" fmla="*/ 13 w 18"/>
              <a:gd name="T23" fmla="*/ 19 h 35"/>
              <a:gd name="T24" fmla="*/ 13 w 18"/>
              <a:gd name="T25" fmla="*/ 17 h 35"/>
              <a:gd name="T26" fmla="*/ 15 w 18"/>
              <a:gd name="T27" fmla="*/ 16 h 35"/>
              <a:gd name="T28" fmla="*/ 15 w 18"/>
              <a:gd name="T29" fmla="*/ 15 h 35"/>
              <a:gd name="T30" fmla="*/ 15 w 18"/>
              <a:gd name="T31" fmla="*/ 13 h 35"/>
              <a:gd name="T32" fmla="*/ 15 w 18"/>
              <a:gd name="T33" fmla="*/ 11 h 35"/>
              <a:gd name="T34" fmla="*/ 15 w 18"/>
              <a:gd name="T35" fmla="*/ 9 h 35"/>
              <a:gd name="T36" fmla="*/ 16 w 18"/>
              <a:gd name="T37" fmla="*/ 7 h 35"/>
              <a:gd name="T38" fmla="*/ 18 w 18"/>
              <a:gd name="T39" fmla="*/ 5 h 35"/>
              <a:gd name="T40" fmla="*/ 18 w 18"/>
              <a:gd name="T41" fmla="*/ 4 h 35"/>
              <a:gd name="T42" fmla="*/ 17 w 18"/>
              <a:gd name="T43" fmla="*/ 3 h 35"/>
              <a:gd name="T44" fmla="*/ 16 w 18"/>
              <a:gd name="T45" fmla="*/ 1 h 35"/>
              <a:gd name="T46" fmla="*/ 13 w 18"/>
              <a:gd name="T47" fmla="*/ 1 h 35"/>
              <a:gd name="T48" fmla="*/ 12 w 18"/>
              <a:gd name="T49" fmla="*/ 2 h 35"/>
              <a:gd name="T50" fmla="*/ 10 w 18"/>
              <a:gd name="T51" fmla="*/ 2 h 35"/>
              <a:gd name="T52" fmla="*/ 9 w 18"/>
              <a:gd name="T53" fmla="*/ 2 h 35"/>
              <a:gd name="T54" fmla="*/ 8 w 18"/>
              <a:gd name="T55" fmla="*/ 2 h 35"/>
              <a:gd name="T56" fmla="*/ 8 w 18"/>
              <a:gd name="T57" fmla="*/ 1 h 35"/>
              <a:gd name="T58" fmla="*/ 6 w 18"/>
              <a:gd name="T59" fmla="*/ 0 h 35"/>
              <a:gd name="T60" fmla="*/ 4 w 18"/>
              <a:gd name="T61" fmla="*/ 1 h 35"/>
              <a:gd name="T62" fmla="*/ 4 w 18"/>
              <a:gd name="T63" fmla="*/ 2 h 35"/>
              <a:gd name="T64" fmla="*/ 4 w 18"/>
              <a:gd name="T65" fmla="*/ 4 h 35"/>
              <a:gd name="T66" fmla="*/ 4 w 18"/>
              <a:gd name="T67" fmla="*/ 6 h 35"/>
              <a:gd name="T68" fmla="*/ 5 w 18"/>
              <a:gd name="T69" fmla="*/ 8 h 35"/>
              <a:gd name="T70" fmla="*/ 4 w 18"/>
              <a:gd name="T71" fmla="*/ 10 h 35"/>
              <a:gd name="T72" fmla="*/ 4 w 18"/>
              <a:gd name="T73" fmla="*/ 13 h 35"/>
              <a:gd name="T74" fmla="*/ 3 w 18"/>
              <a:gd name="T75" fmla="*/ 14 h 35"/>
              <a:gd name="T76" fmla="*/ 2 w 18"/>
              <a:gd name="T77" fmla="*/ 17 h 35"/>
              <a:gd name="T78" fmla="*/ 1 w 18"/>
              <a:gd name="T79" fmla="*/ 19 h 35"/>
              <a:gd name="T80" fmla="*/ 1 w 18"/>
              <a:gd name="T81" fmla="*/ 20 h 35"/>
              <a:gd name="T82" fmla="*/ 0 w 18"/>
              <a:gd name="T83" fmla="*/ 22 h 35"/>
              <a:gd name="T84" fmla="*/ 1 w 18"/>
              <a:gd name="T85" fmla="*/ 23 h 35"/>
              <a:gd name="T86" fmla="*/ 3 w 18"/>
              <a:gd name="T87" fmla="*/ 22 h 35"/>
              <a:gd name="T88" fmla="*/ 2 w 18"/>
              <a:gd name="T89" fmla="*/ 24 h 35"/>
              <a:gd name="T90" fmla="*/ 3 w 18"/>
              <a:gd name="T91" fmla="*/ 25 h 35"/>
              <a:gd name="T92" fmla="*/ 4 w 18"/>
              <a:gd name="T93" fmla="*/ 25 h 35"/>
              <a:gd name="T94" fmla="*/ 4 w 18"/>
              <a:gd name="T95" fmla="*/ 26 h 35"/>
              <a:gd name="T96" fmla="*/ 4 w 18"/>
              <a:gd name="T97" fmla="*/ 28 h 35"/>
              <a:gd name="T98" fmla="*/ 4 w 18"/>
              <a:gd name="T99" fmla="*/ 31 h 35"/>
              <a:gd name="T100" fmla="*/ 4 w 18"/>
              <a:gd name="T101" fmla="*/ 33 h 35"/>
              <a:gd name="T102" fmla="*/ 3 w 18"/>
              <a:gd name="T103" fmla="*/ 35 h 35"/>
              <a:gd name="T104" fmla="*/ 6 w 18"/>
              <a:gd name="T105" fmla="*/ 34 h 35"/>
              <a:gd name="T106" fmla="*/ 8 w 18"/>
              <a:gd name="T107" fmla="*/ 35 h 35"/>
              <a:gd name="T108" fmla="*/ 9 w 18"/>
              <a:gd name="T109" fmla="*/ 35 h 35"/>
              <a:gd name="T110" fmla="*/ 12 w 18"/>
              <a:gd name="T111"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35">
                <a:moveTo>
                  <a:pt x="12" y="33"/>
                </a:moveTo>
                <a:cubicBezTo>
                  <a:pt x="12" y="33"/>
                  <a:pt x="12" y="33"/>
                  <a:pt x="12" y="33"/>
                </a:cubicBezTo>
                <a:cubicBezTo>
                  <a:pt x="12" y="32"/>
                  <a:pt x="12" y="32"/>
                  <a:pt x="12" y="32"/>
                </a:cubicBezTo>
                <a:cubicBezTo>
                  <a:pt x="12" y="31"/>
                  <a:pt x="12" y="31"/>
                  <a:pt x="12" y="31"/>
                </a:cubicBezTo>
                <a:cubicBezTo>
                  <a:pt x="12" y="31"/>
                  <a:pt x="12" y="31"/>
                  <a:pt x="12" y="31"/>
                </a:cubicBezTo>
                <a:cubicBezTo>
                  <a:pt x="12" y="30"/>
                  <a:pt x="12" y="30"/>
                  <a:pt x="12" y="30"/>
                </a:cubicBezTo>
                <a:cubicBezTo>
                  <a:pt x="12" y="30"/>
                  <a:pt x="12" y="30"/>
                  <a:pt x="12" y="30"/>
                </a:cubicBezTo>
                <a:cubicBezTo>
                  <a:pt x="12" y="30"/>
                  <a:pt x="12" y="30"/>
                  <a:pt x="12" y="30"/>
                </a:cubicBezTo>
                <a:cubicBezTo>
                  <a:pt x="12" y="29"/>
                  <a:pt x="12" y="29"/>
                  <a:pt x="12" y="29"/>
                </a:cubicBezTo>
                <a:cubicBezTo>
                  <a:pt x="13" y="29"/>
                  <a:pt x="13" y="29"/>
                  <a:pt x="13" y="29"/>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4" y="26"/>
                  <a:pt x="14" y="26"/>
                  <a:pt x="14" y="26"/>
                </a:cubicBezTo>
                <a:cubicBezTo>
                  <a:pt x="13" y="26"/>
                  <a:pt x="13" y="26"/>
                  <a:pt x="13" y="26"/>
                </a:cubicBezTo>
                <a:cubicBezTo>
                  <a:pt x="13" y="26"/>
                  <a:pt x="13" y="26"/>
                  <a:pt x="13" y="26"/>
                </a:cubicBezTo>
                <a:cubicBezTo>
                  <a:pt x="13" y="26"/>
                  <a:pt x="13" y="26"/>
                  <a:pt x="13" y="26"/>
                </a:cubicBezTo>
                <a:cubicBezTo>
                  <a:pt x="13" y="25"/>
                  <a:pt x="13" y="25"/>
                  <a:pt x="13" y="25"/>
                </a:cubicBezTo>
                <a:cubicBezTo>
                  <a:pt x="13" y="24"/>
                  <a:pt x="13" y="24"/>
                  <a:pt x="13" y="24"/>
                </a:cubicBezTo>
                <a:cubicBezTo>
                  <a:pt x="13" y="24"/>
                  <a:pt x="13" y="24"/>
                  <a:pt x="13" y="24"/>
                </a:cubicBezTo>
                <a:cubicBezTo>
                  <a:pt x="13" y="24"/>
                  <a:pt x="13" y="24"/>
                  <a:pt x="13" y="24"/>
                </a:cubicBezTo>
                <a:cubicBezTo>
                  <a:pt x="14" y="23"/>
                  <a:pt x="14" y="23"/>
                  <a:pt x="14" y="23"/>
                </a:cubicBezTo>
                <a:cubicBezTo>
                  <a:pt x="14" y="23"/>
                  <a:pt x="14" y="23"/>
                  <a:pt x="14" y="23"/>
                </a:cubicBezTo>
                <a:cubicBezTo>
                  <a:pt x="14" y="22"/>
                  <a:pt x="14" y="22"/>
                  <a:pt x="14" y="22"/>
                </a:cubicBezTo>
                <a:cubicBezTo>
                  <a:pt x="14" y="22"/>
                  <a:pt x="14" y="22"/>
                  <a:pt x="14" y="22"/>
                </a:cubicBezTo>
                <a:cubicBezTo>
                  <a:pt x="14" y="21"/>
                  <a:pt x="14" y="21"/>
                  <a:pt x="14" y="21"/>
                </a:cubicBezTo>
                <a:cubicBezTo>
                  <a:pt x="14" y="21"/>
                  <a:pt x="14" y="21"/>
                  <a:pt x="14" y="21"/>
                </a:cubicBezTo>
                <a:cubicBezTo>
                  <a:pt x="14" y="20"/>
                  <a:pt x="14" y="20"/>
                  <a:pt x="14" y="20"/>
                </a:cubicBezTo>
                <a:cubicBezTo>
                  <a:pt x="14" y="20"/>
                  <a:pt x="14" y="20"/>
                  <a:pt x="13" y="20"/>
                </a:cubicBezTo>
                <a:cubicBezTo>
                  <a:pt x="13" y="19"/>
                  <a:pt x="13" y="19"/>
                  <a:pt x="13" y="19"/>
                </a:cubicBezTo>
                <a:cubicBezTo>
                  <a:pt x="13" y="19"/>
                  <a:pt x="13" y="19"/>
                  <a:pt x="13" y="19"/>
                </a:cubicBezTo>
                <a:cubicBezTo>
                  <a:pt x="12" y="18"/>
                  <a:pt x="12" y="18"/>
                  <a:pt x="12" y="18"/>
                </a:cubicBezTo>
                <a:cubicBezTo>
                  <a:pt x="12" y="17"/>
                  <a:pt x="12" y="17"/>
                  <a:pt x="12" y="17"/>
                </a:cubicBezTo>
                <a:cubicBezTo>
                  <a:pt x="13" y="17"/>
                  <a:pt x="13" y="17"/>
                  <a:pt x="13" y="17"/>
                </a:cubicBezTo>
                <a:cubicBezTo>
                  <a:pt x="14" y="17"/>
                  <a:pt x="14" y="17"/>
                  <a:pt x="14" y="17"/>
                </a:cubicBezTo>
                <a:cubicBezTo>
                  <a:pt x="15" y="17"/>
                  <a:pt x="15" y="17"/>
                  <a:pt x="15" y="17"/>
                </a:cubicBezTo>
                <a:cubicBezTo>
                  <a:pt x="15" y="16"/>
                  <a:pt x="15" y="16"/>
                  <a:pt x="15" y="16"/>
                </a:cubicBezTo>
                <a:cubicBezTo>
                  <a:pt x="15" y="16"/>
                  <a:pt x="15" y="16"/>
                  <a:pt x="15" y="16"/>
                </a:cubicBezTo>
                <a:cubicBezTo>
                  <a:pt x="15" y="15"/>
                  <a:pt x="15" y="15"/>
                  <a:pt x="15" y="15"/>
                </a:cubicBezTo>
                <a:cubicBezTo>
                  <a:pt x="15" y="15"/>
                  <a:pt x="15" y="15"/>
                  <a:pt x="15" y="15"/>
                </a:cubicBezTo>
                <a:cubicBezTo>
                  <a:pt x="15" y="14"/>
                  <a:pt x="15" y="14"/>
                  <a:pt x="15" y="14"/>
                </a:cubicBezTo>
                <a:cubicBezTo>
                  <a:pt x="15" y="13"/>
                  <a:pt x="15" y="13"/>
                  <a:pt x="15" y="13"/>
                </a:cubicBezTo>
                <a:cubicBezTo>
                  <a:pt x="15" y="13"/>
                  <a:pt x="15" y="13"/>
                  <a:pt x="15" y="13"/>
                </a:cubicBezTo>
                <a:cubicBezTo>
                  <a:pt x="15" y="12"/>
                  <a:pt x="15" y="12"/>
                  <a:pt x="15" y="12"/>
                </a:cubicBezTo>
                <a:cubicBezTo>
                  <a:pt x="15" y="11"/>
                  <a:pt x="15" y="11"/>
                  <a:pt x="15" y="11"/>
                </a:cubicBezTo>
                <a:cubicBezTo>
                  <a:pt x="15" y="11"/>
                  <a:pt x="15" y="11"/>
                  <a:pt x="15" y="11"/>
                </a:cubicBezTo>
                <a:cubicBezTo>
                  <a:pt x="15" y="10"/>
                  <a:pt x="15" y="10"/>
                  <a:pt x="15" y="10"/>
                </a:cubicBezTo>
                <a:cubicBezTo>
                  <a:pt x="15" y="10"/>
                  <a:pt x="15" y="10"/>
                  <a:pt x="15" y="10"/>
                </a:cubicBezTo>
                <a:cubicBezTo>
                  <a:pt x="15" y="9"/>
                  <a:pt x="15" y="9"/>
                  <a:pt x="15" y="9"/>
                </a:cubicBezTo>
                <a:cubicBezTo>
                  <a:pt x="15" y="8"/>
                  <a:pt x="15" y="8"/>
                  <a:pt x="15" y="8"/>
                </a:cubicBezTo>
                <a:cubicBezTo>
                  <a:pt x="15" y="8"/>
                  <a:pt x="15" y="8"/>
                  <a:pt x="15" y="8"/>
                </a:cubicBezTo>
                <a:cubicBezTo>
                  <a:pt x="16" y="7"/>
                  <a:pt x="16" y="7"/>
                  <a:pt x="16" y="7"/>
                </a:cubicBezTo>
                <a:cubicBezTo>
                  <a:pt x="16" y="6"/>
                  <a:pt x="16" y="6"/>
                  <a:pt x="16" y="6"/>
                </a:cubicBezTo>
                <a:cubicBezTo>
                  <a:pt x="17" y="6"/>
                  <a:pt x="17" y="6"/>
                  <a:pt x="17" y="6"/>
                </a:cubicBezTo>
                <a:cubicBezTo>
                  <a:pt x="18" y="5"/>
                  <a:pt x="18" y="5"/>
                  <a:pt x="18" y="5"/>
                </a:cubicBezTo>
                <a:cubicBezTo>
                  <a:pt x="18" y="5"/>
                  <a:pt x="18" y="5"/>
                  <a:pt x="18" y="5"/>
                </a:cubicBezTo>
                <a:cubicBezTo>
                  <a:pt x="18" y="4"/>
                  <a:pt x="18" y="4"/>
                  <a:pt x="18" y="4"/>
                </a:cubicBezTo>
                <a:cubicBezTo>
                  <a:pt x="18" y="4"/>
                  <a:pt x="18" y="4"/>
                  <a:pt x="18" y="4"/>
                </a:cubicBezTo>
                <a:cubicBezTo>
                  <a:pt x="18" y="3"/>
                  <a:pt x="18" y="3"/>
                  <a:pt x="18" y="3"/>
                </a:cubicBezTo>
                <a:cubicBezTo>
                  <a:pt x="18" y="3"/>
                  <a:pt x="18" y="3"/>
                  <a:pt x="18" y="3"/>
                </a:cubicBezTo>
                <a:cubicBezTo>
                  <a:pt x="17" y="3"/>
                  <a:pt x="17" y="3"/>
                  <a:pt x="17" y="3"/>
                </a:cubicBezTo>
                <a:cubicBezTo>
                  <a:pt x="17" y="2"/>
                  <a:pt x="17" y="2"/>
                  <a:pt x="17" y="2"/>
                </a:cubicBezTo>
                <a:cubicBezTo>
                  <a:pt x="16" y="1"/>
                  <a:pt x="16" y="1"/>
                  <a:pt x="16" y="1"/>
                </a:cubicBezTo>
                <a:cubicBezTo>
                  <a:pt x="16" y="1"/>
                  <a:pt x="16" y="1"/>
                  <a:pt x="16" y="1"/>
                </a:cubicBezTo>
                <a:cubicBezTo>
                  <a:pt x="15" y="1"/>
                  <a:pt x="15" y="1"/>
                  <a:pt x="15" y="1"/>
                </a:cubicBezTo>
                <a:cubicBezTo>
                  <a:pt x="14" y="1"/>
                  <a:pt x="14" y="1"/>
                  <a:pt x="14"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0"/>
                  <a:pt x="7" y="0"/>
                  <a:pt x="7" y="0"/>
                </a:cubicBezTo>
                <a:cubicBezTo>
                  <a:pt x="7" y="0"/>
                  <a:pt x="7" y="0"/>
                  <a:pt x="7" y="0"/>
                </a:cubicBezTo>
                <a:cubicBezTo>
                  <a:pt x="6" y="0"/>
                  <a:pt x="6" y="0"/>
                  <a:pt x="6" y="0"/>
                </a:cubicBezTo>
                <a:cubicBezTo>
                  <a:pt x="6" y="0"/>
                  <a:pt x="6" y="1"/>
                  <a:pt x="6" y="1"/>
                </a:cubicBezTo>
                <a:cubicBezTo>
                  <a:pt x="5" y="1"/>
                  <a:pt x="5" y="1"/>
                  <a:pt x="5" y="1"/>
                </a:cubicBezTo>
                <a:cubicBezTo>
                  <a:pt x="4" y="1"/>
                  <a:pt x="4" y="1"/>
                  <a:pt x="4" y="1"/>
                </a:cubicBezTo>
                <a:cubicBezTo>
                  <a:pt x="4" y="1"/>
                  <a:pt x="4" y="1"/>
                  <a:pt x="4" y="1"/>
                </a:cubicBezTo>
                <a:cubicBezTo>
                  <a:pt x="4" y="2"/>
                  <a:pt x="4" y="2"/>
                  <a:pt x="4" y="2"/>
                </a:cubicBezTo>
                <a:cubicBezTo>
                  <a:pt x="4" y="2"/>
                  <a:pt x="4" y="2"/>
                  <a:pt x="4" y="2"/>
                </a:cubicBezTo>
                <a:cubicBezTo>
                  <a:pt x="4" y="3"/>
                  <a:pt x="4" y="3"/>
                  <a:pt x="4" y="3"/>
                </a:cubicBezTo>
                <a:cubicBezTo>
                  <a:pt x="4" y="3"/>
                  <a:pt x="4" y="3"/>
                  <a:pt x="4" y="3"/>
                </a:cubicBezTo>
                <a:cubicBezTo>
                  <a:pt x="4" y="4"/>
                  <a:pt x="4" y="4"/>
                  <a:pt x="4" y="4"/>
                </a:cubicBezTo>
                <a:cubicBezTo>
                  <a:pt x="4" y="5"/>
                  <a:pt x="4" y="5"/>
                  <a:pt x="4" y="5"/>
                </a:cubicBezTo>
                <a:cubicBezTo>
                  <a:pt x="4" y="6"/>
                  <a:pt x="4" y="6"/>
                  <a:pt x="4" y="6"/>
                </a:cubicBezTo>
                <a:cubicBezTo>
                  <a:pt x="4" y="6"/>
                  <a:pt x="4" y="6"/>
                  <a:pt x="4" y="6"/>
                </a:cubicBezTo>
                <a:cubicBezTo>
                  <a:pt x="5" y="7"/>
                  <a:pt x="5" y="7"/>
                  <a:pt x="5" y="7"/>
                </a:cubicBezTo>
                <a:cubicBezTo>
                  <a:pt x="5" y="7"/>
                  <a:pt x="5" y="7"/>
                  <a:pt x="5" y="7"/>
                </a:cubicBezTo>
                <a:cubicBezTo>
                  <a:pt x="5" y="8"/>
                  <a:pt x="5" y="8"/>
                  <a:pt x="5" y="8"/>
                </a:cubicBezTo>
                <a:cubicBezTo>
                  <a:pt x="5" y="9"/>
                  <a:pt x="5" y="9"/>
                  <a:pt x="5" y="9"/>
                </a:cubicBezTo>
                <a:cubicBezTo>
                  <a:pt x="4" y="9"/>
                  <a:pt x="4" y="9"/>
                  <a:pt x="4" y="9"/>
                </a:cubicBezTo>
                <a:cubicBezTo>
                  <a:pt x="4" y="10"/>
                  <a:pt x="4" y="10"/>
                  <a:pt x="4" y="10"/>
                </a:cubicBezTo>
                <a:cubicBezTo>
                  <a:pt x="4" y="11"/>
                  <a:pt x="4" y="11"/>
                  <a:pt x="4" y="11"/>
                </a:cubicBezTo>
                <a:cubicBezTo>
                  <a:pt x="4" y="12"/>
                  <a:pt x="4" y="12"/>
                  <a:pt x="4" y="12"/>
                </a:cubicBezTo>
                <a:cubicBezTo>
                  <a:pt x="4" y="13"/>
                  <a:pt x="4" y="13"/>
                  <a:pt x="4" y="13"/>
                </a:cubicBezTo>
                <a:cubicBezTo>
                  <a:pt x="4" y="14"/>
                  <a:pt x="4" y="14"/>
                  <a:pt x="4" y="14"/>
                </a:cubicBezTo>
                <a:cubicBezTo>
                  <a:pt x="4" y="14"/>
                  <a:pt x="4" y="14"/>
                  <a:pt x="4" y="14"/>
                </a:cubicBezTo>
                <a:cubicBezTo>
                  <a:pt x="3" y="14"/>
                  <a:pt x="3" y="14"/>
                  <a:pt x="3" y="14"/>
                </a:cubicBezTo>
                <a:cubicBezTo>
                  <a:pt x="3" y="16"/>
                  <a:pt x="3" y="16"/>
                  <a:pt x="3" y="16"/>
                </a:cubicBezTo>
                <a:cubicBezTo>
                  <a:pt x="3" y="17"/>
                  <a:pt x="3" y="17"/>
                  <a:pt x="3" y="17"/>
                </a:cubicBezTo>
                <a:cubicBezTo>
                  <a:pt x="2" y="17"/>
                  <a:pt x="2" y="17"/>
                  <a:pt x="2" y="17"/>
                </a:cubicBezTo>
                <a:cubicBezTo>
                  <a:pt x="2" y="17"/>
                  <a:pt x="2" y="17"/>
                  <a:pt x="2" y="17"/>
                </a:cubicBezTo>
                <a:cubicBezTo>
                  <a:pt x="2" y="18"/>
                  <a:pt x="2" y="18"/>
                  <a:pt x="2" y="18"/>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0" y="21"/>
                  <a:pt x="0" y="21"/>
                  <a:pt x="0" y="21"/>
                </a:cubicBezTo>
                <a:cubicBezTo>
                  <a:pt x="0" y="22"/>
                  <a:pt x="0" y="22"/>
                  <a:pt x="0" y="22"/>
                </a:cubicBezTo>
                <a:cubicBezTo>
                  <a:pt x="0" y="23"/>
                  <a:pt x="0" y="23"/>
                  <a:pt x="0" y="23"/>
                </a:cubicBezTo>
                <a:cubicBezTo>
                  <a:pt x="1" y="23"/>
                  <a:pt x="1" y="23"/>
                  <a:pt x="1" y="23"/>
                </a:cubicBezTo>
                <a:cubicBezTo>
                  <a:pt x="1" y="23"/>
                  <a:pt x="1" y="23"/>
                  <a:pt x="1" y="23"/>
                </a:cubicBezTo>
                <a:cubicBezTo>
                  <a:pt x="2" y="24"/>
                  <a:pt x="2" y="24"/>
                  <a:pt x="2" y="24"/>
                </a:cubicBezTo>
                <a:cubicBezTo>
                  <a:pt x="3" y="23"/>
                  <a:pt x="3" y="23"/>
                  <a:pt x="3" y="23"/>
                </a:cubicBezTo>
                <a:cubicBezTo>
                  <a:pt x="3" y="22"/>
                  <a:pt x="3" y="22"/>
                  <a:pt x="3" y="22"/>
                </a:cubicBezTo>
                <a:cubicBezTo>
                  <a:pt x="3" y="23"/>
                  <a:pt x="3" y="23"/>
                  <a:pt x="3" y="23"/>
                </a:cubicBezTo>
                <a:cubicBezTo>
                  <a:pt x="3" y="23"/>
                  <a:pt x="3" y="23"/>
                  <a:pt x="3" y="23"/>
                </a:cubicBezTo>
                <a:cubicBezTo>
                  <a:pt x="3" y="23"/>
                  <a:pt x="2" y="24"/>
                  <a:pt x="2" y="24"/>
                </a:cubicBezTo>
                <a:cubicBezTo>
                  <a:pt x="2" y="25"/>
                  <a:pt x="2" y="25"/>
                  <a:pt x="2" y="25"/>
                </a:cubicBezTo>
                <a:cubicBezTo>
                  <a:pt x="2" y="25"/>
                  <a:pt x="2" y="25"/>
                  <a:pt x="2" y="25"/>
                </a:cubicBezTo>
                <a:cubicBezTo>
                  <a:pt x="3" y="25"/>
                  <a:pt x="3" y="25"/>
                  <a:pt x="3" y="25"/>
                </a:cubicBezTo>
                <a:cubicBezTo>
                  <a:pt x="3" y="25"/>
                  <a:pt x="3" y="25"/>
                  <a:pt x="3" y="25"/>
                </a:cubicBezTo>
                <a:cubicBezTo>
                  <a:pt x="4" y="25"/>
                  <a:pt x="4" y="25"/>
                  <a:pt x="4" y="25"/>
                </a:cubicBezTo>
                <a:cubicBezTo>
                  <a:pt x="4" y="25"/>
                  <a:pt x="4" y="25"/>
                  <a:pt x="4" y="25"/>
                </a:cubicBezTo>
                <a:cubicBezTo>
                  <a:pt x="5" y="24"/>
                  <a:pt x="5" y="24"/>
                  <a:pt x="5" y="24"/>
                </a:cubicBezTo>
                <a:cubicBezTo>
                  <a:pt x="4" y="25"/>
                  <a:pt x="4" y="25"/>
                  <a:pt x="4" y="25"/>
                </a:cubicBezTo>
                <a:cubicBezTo>
                  <a:pt x="4" y="26"/>
                  <a:pt x="4" y="26"/>
                  <a:pt x="4" y="26"/>
                </a:cubicBezTo>
                <a:cubicBezTo>
                  <a:pt x="4" y="27"/>
                  <a:pt x="4" y="27"/>
                  <a:pt x="4" y="27"/>
                </a:cubicBezTo>
                <a:cubicBezTo>
                  <a:pt x="4" y="27"/>
                  <a:pt x="4" y="27"/>
                  <a:pt x="4" y="27"/>
                </a:cubicBezTo>
                <a:cubicBezTo>
                  <a:pt x="4" y="28"/>
                  <a:pt x="4" y="28"/>
                  <a:pt x="4" y="28"/>
                </a:cubicBezTo>
                <a:cubicBezTo>
                  <a:pt x="4" y="29"/>
                  <a:pt x="4" y="29"/>
                  <a:pt x="4" y="29"/>
                </a:cubicBezTo>
                <a:cubicBezTo>
                  <a:pt x="4" y="30"/>
                  <a:pt x="4" y="30"/>
                  <a:pt x="4" y="30"/>
                </a:cubicBezTo>
                <a:cubicBezTo>
                  <a:pt x="4" y="31"/>
                  <a:pt x="4" y="31"/>
                  <a:pt x="4" y="31"/>
                </a:cubicBezTo>
                <a:cubicBezTo>
                  <a:pt x="4" y="32"/>
                  <a:pt x="4" y="32"/>
                  <a:pt x="4" y="32"/>
                </a:cubicBezTo>
                <a:cubicBezTo>
                  <a:pt x="4" y="32"/>
                  <a:pt x="4" y="32"/>
                  <a:pt x="4" y="32"/>
                </a:cubicBezTo>
                <a:cubicBezTo>
                  <a:pt x="4" y="33"/>
                  <a:pt x="4" y="33"/>
                  <a:pt x="4" y="33"/>
                </a:cubicBezTo>
                <a:cubicBezTo>
                  <a:pt x="3" y="33"/>
                  <a:pt x="3" y="33"/>
                  <a:pt x="3" y="33"/>
                </a:cubicBezTo>
                <a:cubicBezTo>
                  <a:pt x="3" y="34"/>
                  <a:pt x="3" y="34"/>
                  <a:pt x="3" y="34"/>
                </a:cubicBezTo>
                <a:cubicBezTo>
                  <a:pt x="3" y="35"/>
                  <a:pt x="3" y="35"/>
                  <a:pt x="3" y="35"/>
                </a:cubicBezTo>
                <a:cubicBezTo>
                  <a:pt x="4" y="34"/>
                  <a:pt x="4" y="34"/>
                  <a:pt x="4" y="34"/>
                </a:cubicBezTo>
                <a:cubicBezTo>
                  <a:pt x="5" y="34"/>
                  <a:pt x="5" y="34"/>
                  <a:pt x="5" y="34"/>
                </a:cubicBezTo>
                <a:cubicBezTo>
                  <a:pt x="6" y="34"/>
                  <a:pt x="6" y="34"/>
                  <a:pt x="6" y="34"/>
                </a:cubicBezTo>
                <a:cubicBezTo>
                  <a:pt x="6" y="34"/>
                  <a:pt x="6" y="34"/>
                  <a:pt x="6" y="34"/>
                </a:cubicBezTo>
                <a:cubicBezTo>
                  <a:pt x="7" y="34"/>
                  <a:pt x="7" y="34"/>
                  <a:pt x="7" y="34"/>
                </a:cubicBezTo>
                <a:cubicBezTo>
                  <a:pt x="8" y="35"/>
                  <a:pt x="8" y="35"/>
                  <a:pt x="8" y="35"/>
                </a:cubicBezTo>
                <a:cubicBezTo>
                  <a:pt x="9" y="35"/>
                  <a:pt x="9" y="35"/>
                  <a:pt x="9" y="35"/>
                </a:cubicBezTo>
                <a:cubicBezTo>
                  <a:pt x="9" y="35"/>
                  <a:pt x="9" y="35"/>
                  <a:pt x="9" y="35"/>
                </a:cubicBezTo>
                <a:cubicBezTo>
                  <a:pt x="9" y="35"/>
                  <a:pt x="9" y="35"/>
                  <a:pt x="9" y="35"/>
                </a:cubicBezTo>
                <a:cubicBezTo>
                  <a:pt x="10" y="35"/>
                  <a:pt x="10" y="35"/>
                  <a:pt x="10" y="35"/>
                </a:cubicBezTo>
                <a:cubicBezTo>
                  <a:pt x="10" y="34"/>
                  <a:pt x="10" y="34"/>
                  <a:pt x="10" y="34"/>
                </a:cubicBezTo>
                <a:cubicBezTo>
                  <a:pt x="12" y="34"/>
                  <a:pt x="12" y="34"/>
                  <a:pt x="12" y="34"/>
                </a:cubicBezTo>
                <a:lnTo>
                  <a:pt x="12" y="33"/>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8" name="Freeform 104">
            <a:extLst>
              <a:ext uri="{FF2B5EF4-FFF2-40B4-BE49-F238E27FC236}">
                <a16:creationId xmlns:a16="http://schemas.microsoft.com/office/drawing/2014/main" id="{9A5CC0D5-2EA5-4CA5-89B5-53FD51FECBF9}"/>
              </a:ext>
            </a:extLst>
          </p:cNvPr>
          <p:cNvSpPr>
            <a:spLocks/>
          </p:cNvSpPr>
          <p:nvPr userDrawn="1"/>
        </p:nvSpPr>
        <p:spPr bwMode="auto">
          <a:xfrm>
            <a:off x="4280297" y="2792414"/>
            <a:ext cx="20241" cy="41275"/>
          </a:xfrm>
          <a:custGeom>
            <a:avLst/>
            <a:gdLst>
              <a:gd name="T0" fmla="*/ 2 w 4"/>
              <a:gd name="T1" fmla="*/ 0 h 6"/>
              <a:gd name="T2" fmla="*/ 1 w 4"/>
              <a:gd name="T3" fmla="*/ 0 h 6"/>
              <a:gd name="T4" fmla="*/ 1 w 4"/>
              <a:gd name="T5" fmla="*/ 1 h 6"/>
              <a:gd name="T6" fmla="*/ 1 w 4"/>
              <a:gd name="T7" fmla="*/ 1 h 6"/>
              <a:gd name="T8" fmla="*/ 1 w 4"/>
              <a:gd name="T9" fmla="*/ 1 h 6"/>
              <a:gd name="T10" fmla="*/ 0 w 4"/>
              <a:gd name="T11" fmla="*/ 1 h 6"/>
              <a:gd name="T12" fmla="*/ 0 w 4"/>
              <a:gd name="T13" fmla="*/ 2 h 6"/>
              <a:gd name="T14" fmla="*/ 0 w 4"/>
              <a:gd name="T15" fmla="*/ 2 h 6"/>
              <a:gd name="T16" fmla="*/ 0 w 4"/>
              <a:gd name="T17" fmla="*/ 3 h 6"/>
              <a:gd name="T18" fmla="*/ 0 w 4"/>
              <a:gd name="T19" fmla="*/ 3 h 6"/>
              <a:gd name="T20" fmla="*/ 1 w 4"/>
              <a:gd name="T21" fmla="*/ 4 h 6"/>
              <a:gd name="T22" fmla="*/ 1 w 4"/>
              <a:gd name="T23" fmla="*/ 4 h 6"/>
              <a:gd name="T24" fmla="*/ 0 w 4"/>
              <a:gd name="T25" fmla="*/ 5 h 6"/>
              <a:gd name="T26" fmla="*/ 0 w 4"/>
              <a:gd name="T27" fmla="*/ 5 h 6"/>
              <a:gd name="T28" fmla="*/ 1 w 4"/>
              <a:gd name="T29" fmla="*/ 5 h 6"/>
              <a:gd name="T30" fmla="*/ 1 w 4"/>
              <a:gd name="T31" fmla="*/ 5 h 6"/>
              <a:gd name="T32" fmla="*/ 2 w 4"/>
              <a:gd name="T33" fmla="*/ 5 h 6"/>
              <a:gd name="T34" fmla="*/ 2 w 4"/>
              <a:gd name="T35" fmla="*/ 5 h 6"/>
              <a:gd name="T36" fmla="*/ 3 w 4"/>
              <a:gd name="T37" fmla="*/ 5 h 6"/>
              <a:gd name="T38" fmla="*/ 3 w 4"/>
              <a:gd name="T39" fmla="*/ 6 h 6"/>
              <a:gd name="T40" fmla="*/ 3 w 4"/>
              <a:gd name="T41" fmla="*/ 5 h 6"/>
              <a:gd name="T42" fmla="*/ 3 w 4"/>
              <a:gd name="T43" fmla="*/ 4 h 6"/>
              <a:gd name="T44" fmla="*/ 3 w 4"/>
              <a:gd name="T45" fmla="*/ 4 h 6"/>
              <a:gd name="T46" fmla="*/ 4 w 4"/>
              <a:gd name="T47" fmla="*/ 4 h 6"/>
              <a:gd name="T48" fmla="*/ 4 w 4"/>
              <a:gd name="T49" fmla="*/ 3 h 6"/>
              <a:gd name="T50" fmla="*/ 4 w 4"/>
              <a:gd name="T51" fmla="*/ 3 h 6"/>
              <a:gd name="T52" fmla="*/ 3 w 4"/>
              <a:gd name="T53" fmla="*/ 2 h 6"/>
              <a:gd name="T54" fmla="*/ 3 w 4"/>
              <a:gd name="T55" fmla="*/ 2 h 6"/>
              <a:gd name="T56" fmla="*/ 2 w 4"/>
              <a:gd name="T57" fmla="*/ 2 h 6"/>
              <a:gd name="T58" fmla="*/ 2 w 4"/>
              <a:gd name="T59" fmla="*/ 1 h 6"/>
              <a:gd name="T60" fmla="*/ 2 w 4"/>
              <a:gd name="T61" fmla="*/ 1 h 6"/>
              <a:gd name="T62" fmla="*/ 2 w 4"/>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6">
                <a:moveTo>
                  <a:pt x="2" y="0"/>
                </a:moveTo>
                <a:cubicBezTo>
                  <a:pt x="1" y="0"/>
                  <a:pt x="1" y="0"/>
                  <a:pt x="1" y="0"/>
                </a:cubicBezTo>
                <a:cubicBezTo>
                  <a:pt x="1" y="1"/>
                  <a:pt x="1" y="1"/>
                  <a:pt x="1" y="1"/>
                </a:cubicBezTo>
                <a:cubicBezTo>
                  <a:pt x="1" y="1"/>
                  <a:pt x="1" y="1"/>
                  <a:pt x="1" y="1"/>
                </a:cubicBezTo>
                <a:cubicBezTo>
                  <a:pt x="1" y="1"/>
                  <a:pt x="1" y="1"/>
                  <a:pt x="1" y="1"/>
                </a:cubicBezTo>
                <a:cubicBezTo>
                  <a:pt x="0" y="1"/>
                  <a:pt x="0" y="1"/>
                  <a:pt x="0" y="1"/>
                </a:cubicBezTo>
                <a:cubicBezTo>
                  <a:pt x="0" y="2"/>
                  <a:pt x="0" y="2"/>
                  <a:pt x="0" y="2"/>
                </a:cubicBezTo>
                <a:cubicBezTo>
                  <a:pt x="0" y="2"/>
                  <a:pt x="0" y="2"/>
                  <a:pt x="0" y="2"/>
                </a:cubicBezTo>
                <a:cubicBezTo>
                  <a:pt x="0" y="3"/>
                  <a:pt x="0" y="3"/>
                  <a:pt x="0" y="3"/>
                </a:cubicBezTo>
                <a:cubicBezTo>
                  <a:pt x="0" y="3"/>
                  <a:pt x="0" y="3"/>
                  <a:pt x="0" y="3"/>
                </a:cubicBezTo>
                <a:cubicBezTo>
                  <a:pt x="1" y="4"/>
                  <a:pt x="1" y="4"/>
                  <a:pt x="1" y="4"/>
                </a:cubicBezTo>
                <a:cubicBezTo>
                  <a:pt x="1" y="4"/>
                  <a:pt x="1" y="4"/>
                  <a:pt x="1" y="4"/>
                </a:cubicBezTo>
                <a:cubicBezTo>
                  <a:pt x="0" y="5"/>
                  <a:pt x="0" y="5"/>
                  <a:pt x="0" y="5"/>
                </a:cubicBezTo>
                <a:cubicBezTo>
                  <a:pt x="0" y="5"/>
                  <a:pt x="0" y="5"/>
                  <a:pt x="0" y="5"/>
                </a:cubicBezTo>
                <a:cubicBezTo>
                  <a:pt x="1" y="5"/>
                  <a:pt x="1" y="5"/>
                  <a:pt x="1" y="5"/>
                </a:cubicBezTo>
                <a:cubicBezTo>
                  <a:pt x="1" y="6"/>
                  <a:pt x="1" y="5"/>
                  <a:pt x="1" y="5"/>
                </a:cubicBezTo>
                <a:cubicBezTo>
                  <a:pt x="2" y="5"/>
                  <a:pt x="2" y="5"/>
                  <a:pt x="2" y="5"/>
                </a:cubicBezTo>
                <a:cubicBezTo>
                  <a:pt x="2" y="5"/>
                  <a:pt x="2" y="5"/>
                  <a:pt x="2" y="5"/>
                </a:cubicBezTo>
                <a:cubicBezTo>
                  <a:pt x="3" y="5"/>
                  <a:pt x="3" y="5"/>
                  <a:pt x="3" y="5"/>
                </a:cubicBezTo>
                <a:cubicBezTo>
                  <a:pt x="3" y="6"/>
                  <a:pt x="3" y="6"/>
                  <a:pt x="3" y="6"/>
                </a:cubicBezTo>
                <a:cubicBezTo>
                  <a:pt x="3" y="5"/>
                  <a:pt x="3" y="5"/>
                  <a:pt x="3" y="5"/>
                </a:cubicBezTo>
                <a:cubicBezTo>
                  <a:pt x="3" y="4"/>
                  <a:pt x="3" y="4"/>
                  <a:pt x="3" y="4"/>
                </a:cubicBezTo>
                <a:cubicBezTo>
                  <a:pt x="3" y="4"/>
                  <a:pt x="3" y="4"/>
                  <a:pt x="3" y="4"/>
                </a:cubicBezTo>
                <a:cubicBezTo>
                  <a:pt x="4" y="4"/>
                  <a:pt x="4" y="4"/>
                  <a:pt x="4" y="4"/>
                </a:cubicBezTo>
                <a:cubicBezTo>
                  <a:pt x="4" y="3"/>
                  <a:pt x="4" y="3"/>
                  <a:pt x="4" y="3"/>
                </a:cubicBezTo>
                <a:cubicBezTo>
                  <a:pt x="4" y="3"/>
                  <a:pt x="4" y="3"/>
                  <a:pt x="4" y="3"/>
                </a:cubicBezTo>
                <a:cubicBezTo>
                  <a:pt x="3" y="2"/>
                  <a:pt x="3" y="2"/>
                  <a:pt x="3" y="2"/>
                </a:cubicBezTo>
                <a:cubicBezTo>
                  <a:pt x="3" y="2"/>
                  <a:pt x="3" y="2"/>
                  <a:pt x="3" y="2"/>
                </a:cubicBezTo>
                <a:cubicBezTo>
                  <a:pt x="2" y="2"/>
                  <a:pt x="2" y="2"/>
                  <a:pt x="2" y="2"/>
                </a:cubicBezTo>
                <a:cubicBezTo>
                  <a:pt x="2" y="1"/>
                  <a:pt x="2" y="1"/>
                  <a:pt x="2" y="1"/>
                </a:cubicBezTo>
                <a:cubicBezTo>
                  <a:pt x="2" y="1"/>
                  <a:pt x="2" y="1"/>
                  <a:pt x="2" y="1"/>
                </a:cubicBezTo>
                <a:cubicBezTo>
                  <a:pt x="2" y="0"/>
                  <a:pt x="2" y="0"/>
                  <a:pt x="2" y="0"/>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9" name="Freeform 105">
            <a:extLst>
              <a:ext uri="{FF2B5EF4-FFF2-40B4-BE49-F238E27FC236}">
                <a16:creationId xmlns:a16="http://schemas.microsoft.com/office/drawing/2014/main" id="{782D9553-0D69-4267-A6BA-15E285D0278D}"/>
              </a:ext>
            </a:extLst>
          </p:cNvPr>
          <p:cNvSpPr>
            <a:spLocks/>
          </p:cNvSpPr>
          <p:nvPr userDrawn="1"/>
        </p:nvSpPr>
        <p:spPr bwMode="auto">
          <a:xfrm>
            <a:off x="4493419" y="2954338"/>
            <a:ext cx="91679" cy="84138"/>
          </a:xfrm>
          <a:custGeom>
            <a:avLst/>
            <a:gdLst>
              <a:gd name="T0" fmla="*/ 8 w 18"/>
              <a:gd name="T1" fmla="*/ 4 h 12"/>
              <a:gd name="T2" fmla="*/ 9 w 18"/>
              <a:gd name="T3" fmla="*/ 3 h 12"/>
              <a:gd name="T4" fmla="*/ 10 w 18"/>
              <a:gd name="T5" fmla="*/ 3 h 12"/>
              <a:gd name="T6" fmla="*/ 11 w 18"/>
              <a:gd name="T7" fmla="*/ 2 h 12"/>
              <a:gd name="T8" fmla="*/ 12 w 18"/>
              <a:gd name="T9" fmla="*/ 2 h 12"/>
              <a:gd name="T10" fmla="*/ 13 w 18"/>
              <a:gd name="T11" fmla="*/ 2 h 12"/>
              <a:gd name="T12" fmla="*/ 14 w 18"/>
              <a:gd name="T13" fmla="*/ 2 h 12"/>
              <a:gd name="T14" fmla="*/ 15 w 18"/>
              <a:gd name="T15" fmla="*/ 2 h 12"/>
              <a:gd name="T16" fmla="*/ 16 w 18"/>
              <a:gd name="T17" fmla="*/ 2 h 12"/>
              <a:gd name="T18" fmla="*/ 16 w 18"/>
              <a:gd name="T19" fmla="*/ 1 h 12"/>
              <a:gd name="T20" fmla="*/ 17 w 18"/>
              <a:gd name="T21" fmla="*/ 0 h 12"/>
              <a:gd name="T22" fmla="*/ 17 w 18"/>
              <a:gd name="T23" fmla="*/ 1 h 12"/>
              <a:gd name="T24" fmla="*/ 18 w 18"/>
              <a:gd name="T25" fmla="*/ 2 h 12"/>
              <a:gd name="T26" fmla="*/ 18 w 18"/>
              <a:gd name="T27" fmla="*/ 3 h 12"/>
              <a:gd name="T28" fmla="*/ 17 w 18"/>
              <a:gd name="T29" fmla="*/ 3 h 12"/>
              <a:gd name="T30" fmla="*/ 17 w 18"/>
              <a:gd name="T31" fmla="*/ 4 h 12"/>
              <a:gd name="T32" fmla="*/ 16 w 18"/>
              <a:gd name="T33" fmla="*/ 4 h 12"/>
              <a:gd name="T34" fmla="*/ 14 w 18"/>
              <a:gd name="T35" fmla="*/ 5 h 12"/>
              <a:gd name="T36" fmla="*/ 14 w 18"/>
              <a:gd name="T37" fmla="*/ 7 h 12"/>
              <a:gd name="T38" fmla="*/ 14 w 18"/>
              <a:gd name="T39" fmla="*/ 8 h 12"/>
              <a:gd name="T40" fmla="*/ 13 w 18"/>
              <a:gd name="T41" fmla="*/ 9 h 12"/>
              <a:gd name="T42" fmla="*/ 12 w 18"/>
              <a:gd name="T43" fmla="*/ 9 h 12"/>
              <a:gd name="T44" fmla="*/ 13 w 18"/>
              <a:gd name="T45" fmla="*/ 10 h 12"/>
              <a:gd name="T46" fmla="*/ 12 w 18"/>
              <a:gd name="T47" fmla="*/ 11 h 12"/>
              <a:gd name="T48" fmla="*/ 12 w 18"/>
              <a:gd name="T49" fmla="*/ 12 h 12"/>
              <a:gd name="T50" fmla="*/ 11 w 18"/>
              <a:gd name="T51" fmla="*/ 11 h 12"/>
              <a:gd name="T52" fmla="*/ 11 w 18"/>
              <a:gd name="T53" fmla="*/ 11 h 12"/>
              <a:gd name="T54" fmla="*/ 10 w 18"/>
              <a:gd name="T55" fmla="*/ 11 h 12"/>
              <a:gd name="T56" fmla="*/ 9 w 18"/>
              <a:gd name="T57" fmla="*/ 10 h 12"/>
              <a:gd name="T58" fmla="*/ 8 w 18"/>
              <a:gd name="T59" fmla="*/ 11 h 12"/>
              <a:gd name="T60" fmla="*/ 7 w 18"/>
              <a:gd name="T61" fmla="*/ 11 h 12"/>
              <a:gd name="T62" fmla="*/ 6 w 18"/>
              <a:gd name="T63" fmla="*/ 12 h 12"/>
              <a:gd name="T64" fmla="*/ 4 w 18"/>
              <a:gd name="T65" fmla="*/ 12 h 12"/>
              <a:gd name="T66" fmla="*/ 3 w 18"/>
              <a:gd name="T67" fmla="*/ 12 h 12"/>
              <a:gd name="T68" fmla="*/ 2 w 18"/>
              <a:gd name="T69" fmla="*/ 11 h 12"/>
              <a:gd name="T70" fmla="*/ 2 w 18"/>
              <a:gd name="T71" fmla="*/ 10 h 12"/>
              <a:gd name="T72" fmla="*/ 2 w 18"/>
              <a:gd name="T73" fmla="*/ 10 h 12"/>
              <a:gd name="T74" fmla="*/ 2 w 18"/>
              <a:gd name="T75" fmla="*/ 9 h 12"/>
              <a:gd name="T76" fmla="*/ 2 w 18"/>
              <a:gd name="T77" fmla="*/ 8 h 12"/>
              <a:gd name="T78" fmla="*/ 1 w 18"/>
              <a:gd name="T79" fmla="*/ 8 h 12"/>
              <a:gd name="T80" fmla="*/ 1 w 18"/>
              <a:gd name="T81" fmla="*/ 7 h 12"/>
              <a:gd name="T82" fmla="*/ 2 w 18"/>
              <a:gd name="T83" fmla="*/ 7 h 12"/>
              <a:gd name="T84" fmla="*/ 2 w 18"/>
              <a:gd name="T85" fmla="*/ 6 h 12"/>
              <a:gd name="T86" fmla="*/ 1 w 18"/>
              <a:gd name="T87" fmla="*/ 6 h 12"/>
              <a:gd name="T88" fmla="*/ 1 w 18"/>
              <a:gd name="T89" fmla="*/ 6 h 12"/>
              <a:gd name="T90" fmla="*/ 0 w 18"/>
              <a:gd name="T91" fmla="*/ 6 h 12"/>
              <a:gd name="T92" fmla="*/ 0 w 18"/>
              <a:gd name="T93" fmla="*/ 5 h 12"/>
              <a:gd name="T94" fmla="*/ 1 w 18"/>
              <a:gd name="T95" fmla="*/ 5 h 12"/>
              <a:gd name="T96" fmla="*/ 1 w 18"/>
              <a:gd name="T97" fmla="*/ 5 h 12"/>
              <a:gd name="T98" fmla="*/ 2 w 18"/>
              <a:gd name="T99" fmla="*/ 4 h 12"/>
              <a:gd name="T100" fmla="*/ 5 w 18"/>
              <a:gd name="T101" fmla="*/ 4 h 12"/>
              <a:gd name="T102" fmla="*/ 6 w 18"/>
              <a:gd name="T103" fmla="*/ 4 h 12"/>
              <a:gd name="T104" fmla="*/ 8 w 18"/>
              <a:gd name="T10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12">
                <a:moveTo>
                  <a:pt x="8" y="5"/>
                </a:moveTo>
                <a:cubicBezTo>
                  <a:pt x="8" y="4"/>
                  <a:pt x="8" y="4"/>
                  <a:pt x="8" y="4"/>
                </a:cubicBezTo>
                <a:cubicBezTo>
                  <a:pt x="9" y="4"/>
                  <a:pt x="9" y="4"/>
                  <a:pt x="9" y="4"/>
                </a:cubicBezTo>
                <a:cubicBezTo>
                  <a:pt x="9" y="3"/>
                  <a:pt x="9" y="3"/>
                  <a:pt x="9" y="3"/>
                </a:cubicBezTo>
                <a:cubicBezTo>
                  <a:pt x="10" y="3"/>
                  <a:pt x="10" y="3"/>
                  <a:pt x="10" y="3"/>
                </a:cubicBezTo>
                <a:cubicBezTo>
                  <a:pt x="10" y="3"/>
                  <a:pt x="10" y="3"/>
                  <a:pt x="10" y="3"/>
                </a:cubicBezTo>
                <a:cubicBezTo>
                  <a:pt x="11" y="2"/>
                  <a:pt x="11" y="2"/>
                  <a:pt x="11" y="2"/>
                </a:cubicBezTo>
                <a:cubicBezTo>
                  <a:pt x="11" y="2"/>
                  <a:pt x="11" y="2"/>
                  <a:pt x="11" y="2"/>
                </a:cubicBezTo>
                <a:cubicBezTo>
                  <a:pt x="12" y="2"/>
                  <a:pt x="12" y="2"/>
                  <a:pt x="12" y="2"/>
                </a:cubicBezTo>
                <a:cubicBezTo>
                  <a:pt x="12" y="2"/>
                  <a:pt x="12" y="2"/>
                  <a:pt x="12" y="2"/>
                </a:cubicBezTo>
                <a:cubicBezTo>
                  <a:pt x="13" y="3"/>
                  <a:pt x="13" y="3"/>
                  <a:pt x="13" y="3"/>
                </a:cubicBezTo>
                <a:cubicBezTo>
                  <a:pt x="13" y="2"/>
                  <a:pt x="13" y="2"/>
                  <a:pt x="13" y="2"/>
                </a:cubicBezTo>
                <a:cubicBezTo>
                  <a:pt x="14" y="2"/>
                  <a:pt x="14" y="2"/>
                  <a:pt x="14" y="2"/>
                </a:cubicBezTo>
                <a:cubicBezTo>
                  <a:pt x="14" y="2"/>
                  <a:pt x="14" y="2"/>
                  <a:pt x="14" y="2"/>
                </a:cubicBezTo>
                <a:cubicBezTo>
                  <a:pt x="15" y="2"/>
                  <a:pt x="15" y="2"/>
                  <a:pt x="15" y="2"/>
                </a:cubicBezTo>
                <a:cubicBezTo>
                  <a:pt x="15" y="2"/>
                  <a:pt x="15" y="2"/>
                  <a:pt x="15"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7" y="0"/>
                  <a:pt x="17" y="0"/>
                  <a:pt x="17" y="0"/>
                </a:cubicBezTo>
                <a:cubicBezTo>
                  <a:pt x="17" y="0"/>
                  <a:pt x="17" y="0"/>
                  <a:pt x="17" y="0"/>
                </a:cubicBezTo>
                <a:cubicBezTo>
                  <a:pt x="17" y="1"/>
                  <a:pt x="17" y="1"/>
                  <a:pt x="17" y="1"/>
                </a:cubicBezTo>
                <a:cubicBezTo>
                  <a:pt x="18" y="1"/>
                  <a:pt x="18" y="1"/>
                  <a:pt x="18" y="1"/>
                </a:cubicBezTo>
                <a:cubicBezTo>
                  <a:pt x="18" y="2"/>
                  <a:pt x="18" y="2"/>
                  <a:pt x="18" y="2"/>
                </a:cubicBezTo>
                <a:cubicBezTo>
                  <a:pt x="18" y="2"/>
                  <a:pt x="18" y="2"/>
                  <a:pt x="18" y="2"/>
                </a:cubicBezTo>
                <a:cubicBezTo>
                  <a:pt x="18" y="3"/>
                  <a:pt x="18" y="3"/>
                  <a:pt x="18" y="3"/>
                </a:cubicBezTo>
                <a:cubicBezTo>
                  <a:pt x="18" y="3"/>
                  <a:pt x="18" y="3"/>
                  <a:pt x="18" y="3"/>
                </a:cubicBezTo>
                <a:cubicBezTo>
                  <a:pt x="17" y="3"/>
                  <a:pt x="17" y="3"/>
                  <a:pt x="17" y="3"/>
                </a:cubicBezTo>
                <a:cubicBezTo>
                  <a:pt x="17" y="3"/>
                  <a:pt x="17" y="3"/>
                  <a:pt x="17" y="3"/>
                </a:cubicBezTo>
                <a:cubicBezTo>
                  <a:pt x="17" y="4"/>
                  <a:pt x="17" y="4"/>
                  <a:pt x="17" y="4"/>
                </a:cubicBezTo>
                <a:cubicBezTo>
                  <a:pt x="16" y="4"/>
                  <a:pt x="16" y="4"/>
                  <a:pt x="16" y="4"/>
                </a:cubicBezTo>
                <a:cubicBezTo>
                  <a:pt x="16" y="4"/>
                  <a:pt x="16" y="4"/>
                  <a:pt x="16" y="4"/>
                </a:cubicBezTo>
                <a:cubicBezTo>
                  <a:pt x="15" y="5"/>
                  <a:pt x="15" y="5"/>
                  <a:pt x="15" y="5"/>
                </a:cubicBezTo>
                <a:cubicBezTo>
                  <a:pt x="14" y="5"/>
                  <a:pt x="14" y="5"/>
                  <a:pt x="14" y="5"/>
                </a:cubicBezTo>
                <a:cubicBezTo>
                  <a:pt x="14" y="6"/>
                  <a:pt x="14" y="6"/>
                  <a:pt x="14" y="6"/>
                </a:cubicBezTo>
                <a:cubicBezTo>
                  <a:pt x="14" y="7"/>
                  <a:pt x="14" y="7"/>
                  <a:pt x="14" y="7"/>
                </a:cubicBezTo>
                <a:cubicBezTo>
                  <a:pt x="14" y="8"/>
                  <a:pt x="14" y="8"/>
                  <a:pt x="14" y="8"/>
                </a:cubicBezTo>
                <a:cubicBezTo>
                  <a:pt x="14" y="8"/>
                  <a:pt x="14" y="8"/>
                  <a:pt x="14" y="8"/>
                </a:cubicBezTo>
                <a:cubicBezTo>
                  <a:pt x="14" y="9"/>
                  <a:pt x="14" y="9"/>
                  <a:pt x="14" y="9"/>
                </a:cubicBezTo>
                <a:cubicBezTo>
                  <a:pt x="13" y="9"/>
                  <a:pt x="13" y="9"/>
                  <a:pt x="13" y="9"/>
                </a:cubicBezTo>
                <a:cubicBezTo>
                  <a:pt x="13" y="9"/>
                  <a:pt x="13" y="9"/>
                  <a:pt x="13" y="9"/>
                </a:cubicBezTo>
                <a:cubicBezTo>
                  <a:pt x="12" y="9"/>
                  <a:pt x="12" y="9"/>
                  <a:pt x="12" y="9"/>
                </a:cubicBezTo>
                <a:cubicBezTo>
                  <a:pt x="13" y="10"/>
                  <a:pt x="13" y="10"/>
                  <a:pt x="13" y="10"/>
                </a:cubicBezTo>
                <a:cubicBezTo>
                  <a:pt x="13" y="10"/>
                  <a:pt x="13" y="10"/>
                  <a:pt x="13" y="10"/>
                </a:cubicBezTo>
                <a:cubicBezTo>
                  <a:pt x="13" y="10"/>
                  <a:pt x="13" y="10"/>
                  <a:pt x="13" y="10"/>
                </a:cubicBezTo>
                <a:cubicBezTo>
                  <a:pt x="12" y="11"/>
                  <a:pt x="12" y="11"/>
                  <a:pt x="12" y="11"/>
                </a:cubicBezTo>
                <a:cubicBezTo>
                  <a:pt x="12" y="11"/>
                  <a:pt x="12" y="11"/>
                  <a:pt x="12" y="11"/>
                </a:cubicBezTo>
                <a:cubicBezTo>
                  <a:pt x="12" y="12"/>
                  <a:pt x="12" y="12"/>
                  <a:pt x="12" y="12"/>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9" y="10"/>
                  <a:pt x="9" y="10"/>
                  <a:pt x="9" y="10"/>
                </a:cubicBezTo>
                <a:cubicBezTo>
                  <a:pt x="9" y="10"/>
                  <a:pt x="9" y="10"/>
                  <a:pt x="9" y="10"/>
                </a:cubicBezTo>
                <a:cubicBezTo>
                  <a:pt x="8" y="11"/>
                  <a:pt x="8" y="11"/>
                  <a:pt x="8" y="11"/>
                </a:cubicBezTo>
                <a:cubicBezTo>
                  <a:pt x="8" y="11"/>
                  <a:pt x="8" y="11"/>
                  <a:pt x="8" y="11"/>
                </a:cubicBezTo>
                <a:cubicBezTo>
                  <a:pt x="7" y="11"/>
                  <a:pt x="7" y="11"/>
                  <a:pt x="7" y="11"/>
                </a:cubicBezTo>
                <a:cubicBezTo>
                  <a:pt x="6" y="12"/>
                  <a:pt x="6" y="12"/>
                  <a:pt x="6" y="12"/>
                </a:cubicBezTo>
                <a:cubicBezTo>
                  <a:pt x="6" y="12"/>
                  <a:pt x="6" y="12"/>
                  <a:pt x="6" y="12"/>
                </a:cubicBezTo>
                <a:cubicBezTo>
                  <a:pt x="5" y="12"/>
                  <a:pt x="5" y="12"/>
                  <a:pt x="5" y="12"/>
                </a:cubicBezTo>
                <a:cubicBezTo>
                  <a:pt x="4" y="12"/>
                  <a:pt x="4" y="12"/>
                  <a:pt x="4" y="12"/>
                </a:cubicBezTo>
                <a:cubicBezTo>
                  <a:pt x="3" y="12"/>
                  <a:pt x="3" y="12"/>
                  <a:pt x="3" y="12"/>
                </a:cubicBezTo>
                <a:cubicBezTo>
                  <a:pt x="3" y="12"/>
                  <a:pt x="3" y="12"/>
                  <a:pt x="3" y="12"/>
                </a:cubicBezTo>
                <a:cubicBezTo>
                  <a:pt x="3" y="12"/>
                  <a:pt x="3" y="12"/>
                  <a:pt x="3" y="12"/>
                </a:cubicBezTo>
                <a:cubicBezTo>
                  <a:pt x="2" y="11"/>
                  <a:pt x="2" y="11"/>
                  <a:pt x="2" y="11"/>
                </a:cubicBezTo>
                <a:cubicBezTo>
                  <a:pt x="2" y="10"/>
                  <a:pt x="2" y="10"/>
                  <a:pt x="2" y="10"/>
                </a:cubicBezTo>
                <a:cubicBezTo>
                  <a:pt x="2" y="10"/>
                  <a:pt x="2" y="10"/>
                  <a:pt x="2" y="10"/>
                </a:cubicBezTo>
                <a:cubicBezTo>
                  <a:pt x="1" y="10"/>
                  <a:pt x="1" y="10"/>
                  <a:pt x="1" y="10"/>
                </a:cubicBezTo>
                <a:cubicBezTo>
                  <a:pt x="2" y="10"/>
                  <a:pt x="2" y="10"/>
                  <a:pt x="2" y="10"/>
                </a:cubicBezTo>
                <a:cubicBezTo>
                  <a:pt x="2" y="9"/>
                  <a:pt x="2" y="9"/>
                  <a:pt x="2" y="9"/>
                </a:cubicBezTo>
                <a:cubicBezTo>
                  <a:pt x="2" y="9"/>
                  <a:pt x="2" y="9"/>
                  <a:pt x="2" y="9"/>
                </a:cubicBezTo>
                <a:cubicBezTo>
                  <a:pt x="2" y="9"/>
                  <a:pt x="2" y="9"/>
                  <a:pt x="2" y="9"/>
                </a:cubicBezTo>
                <a:cubicBezTo>
                  <a:pt x="2" y="8"/>
                  <a:pt x="2" y="8"/>
                  <a:pt x="2" y="8"/>
                </a:cubicBezTo>
                <a:cubicBezTo>
                  <a:pt x="1" y="8"/>
                  <a:pt x="1" y="8"/>
                  <a:pt x="1" y="8"/>
                </a:cubicBezTo>
                <a:cubicBezTo>
                  <a:pt x="1" y="8"/>
                  <a:pt x="1" y="8"/>
                  <a:pt x="1" y="8"/>
                </a:cubicBezTo>
                <a:cubicBezTo>
                  <a:pt x="1" y="8"/>
                  <a:pt x="1" y="8"/>
                  <a:pt x="1" y="8"/>
                </a:cubicBezTo>
                <a:cubicBezTo>
                  <a:pt x="1" y="7"/>
                  <a:pt x="1" y="7"/>
                  <a:pt x="1" y="7"/>
                </a:cubicBezTo>
                <a:cubicBezTo>
                  <a:pt x="2" y="7"/>
                  <a:pt x="2" y="7"/>
                  <a:pt x="2" y="7"/>
                </a:cubicBezTo>
                <a:cubicBezTo>
                  <a:pt x="2" y="7"/>
                  <a:pt x="2" y="7"/>
                  <a:pt x="2" y="7"/>
                </a:cubicBezTo>
                <a:cubicBezTo>
                  <a:pt x="2" y="7"/>
                  <a:pt x="2" y="7"/>
                  <a:pt x="2" y="7"/>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2" y="4"/>
                  <a:pt x="2" y="4"/>
                  <a:pt x="2" y="4"/>
                </a:cubicBezTo>
                <a:cubicBezTo>
                  <a:pt x="2" y="4"/>
                  <a:pt x="2" y="4"/>
                  <a:pt x="2" y="4"/>
                </a:cubicBezTo>
                <a:cubicBezTo>
                  <a:pt x="4" y="4"/>
                  <a:pt x="4" y="4"/>
                  <a:pt x="4" y="4"/>
                </a:cubicBezTo>
                <a:cubicBezTo>
                  <a:pt x="5" y="4"/>
                  <a:pt x="5" y="4"/>
                  <a:pt x="5" y="4"/>
                </a:cubicBezTo>
                <a:cubicBezTo>
                  <a:pt x="5" y="4"/>
                  <a:pt x="5" y="4"/>
                  <a:pt x="6" y="4"/>
                </a:cubicBezTo>
                <a:cubicBezTo>
                  <a:pt x="6" y="4"/>
                  <a:pt x="6" y="4"/>
                  <a:pt x="6" y="4"/>
                </a:cubicBezTo>
                <a:cubicBezTo>
                  <a:pt x="7" y="4"/>
                  <a:pt x="7" y="4"/>
                  <a:pt x="7" y="4"/>
                </a:cubicBezTo>
                <a:lnTo>
                  <a:pt x="8" y="5"/>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0" name="Freeform 106">
            <a:extLst>
              <a:ext uri="{FF2B5EF4-FFF2-40B4-BE49-F238E27FC236}">
                <a16:creationId xmlns:a16="http://schemas.microsoft.com/office/drawing/2014/main" id="{4FE87E28-6FF5-4C3D-B92E-71B00B339C0A}"/>
              </a:ext>
            </a:extLst>
          </p:cNvPr>
          <p:cNvSpPr>
            <a:spLocks/>
          </p:cNvSpPr>
          <p:nvPr userDrawn="1"/>
        </p:nvSpPr>
        <p:spPr bwMode="auto">
          <a:xfrm>
            <a:off x="4508897" y="2974975"/>
            <a:ext cx="166688" cy="204788"/>
          </a:xfrm>
          <a:custGeom>
            <a:avLst/>
            <a:gdLst>
              <a:gd name="T0" fmla="*/ 28 w 33"/>
              <a:gd name="T1" fmla="*/ 4 h 29"/>
              <a:gd name="T2" fmla="*/ 26 w 33"/>
              <a:gd name="T3" fmla="*/ 5 h 29"/>
              <a:gd name="T4" fmla="*/ 23 w 33"/>
              <a:gd name="T5" fmla="*/ 4 h 29"/>
              <a:gd name="T6" fmla="*/ 22 w 33"/>
              <a:gd name="T7" fmla="*/ 4 h 29"/>
              <a:gd name="T8" fmla="*/ 19 w 33"/>
              <a:gd name="T9" fmla="*/ 2 h 29"/>
              <a:gd name="T10" fmla="*/ 17 w 33"/>
              <a:gd name="T11" fmla="*/ 1 h 29"/>
              <a:gd name="T12" fmla="*/ 15 w 33"/>
              <a:gd name="T13" fmla="*/ 0 h 29"/>
              <a:gd name="T14" fmla="*/ 14 w 33"/>
              <a:gd name="T15" fmla="*/ 1 h 29"/>
              <a:gd name="T16" fmla="*/ 11 w 33"/>
              <a:gd name="T17" fmla="*/ 2 h 29"/>
              <a:gd name="T18" fmla="*/ 11 w 33"/>
              <a:gd name="T19" fmla="*/ 5 h 29"/>
              <a:gd name="T20" fmla="*/ 10 w 33"/>
              <a:gd name="T21" fmla="*/ 6 h 29"/>
              <a:gd name="T22" fmla="*/ 10 w 33"/>
              <a:gd name="T23" fmla="*/ 7 h 29"/>
              <a:gd name="T24" fmla="*/ 9 w 33"/>
              <a:gd name="T25" fmla="*/ 8 h 29"/>
              <a:gd name="T26" fmla="*/ 7 w 33"/>
              <a:gd name="T27" fmla="*/ 8 h 29"/>
              <a:gd name="T28" fmla="*/ 6 w 33"/>
              <a:gd name="T29" fmla="*/ 7 h 29"/>
              <a:gd name="T30" fmla="*/ 3 w 33"/>
              <a:gd name="T31" fmla="*/ 9 h 29"/>
              <a:gd name="T32" fmla="*/ 0 w 33"/>
              <a:gd name="T33" fmla="*/ 9 h 29"/>
              <a:gd name="T34" fmla="*/ 0 w 33"/>
              <a:gd name="T35" fmla="*/ 10 h 29"/>
              <a:gd name="T36" fmla="*/ 0 w 33"/>
              <a:gd name="T37" fmla="*/ 11 h 29"/>
              <a:gd name="T38" fmla="*/ 1 w 33"/>
              <a:gd name="T39" fmla="*/ 12 h 29"/>
              <a:gd name="T40" fmla="*/ 2 w 33"/>
              <a:gd name="T41" fmla="*/ 13 h 29"/>
              <a:gd name="T42" fmla="*/ 3 w 33"/>
              <a:gd name="T43" fmla="*/ 13 h 29"/>
              <a:gd name="T44" fmla="*/ 3 w 33"/>
              <a:gd name="T45" fmla="*/ 12 h 29"/>
              <a:gd name="T46" fmla="*/ 4 w 33"/>
              <a:gd name="T47" fmla="*/ 11 h 29"/>
              <a:gd name="T48" fmla="*/ 4 w 33"/>
              <a:gd name="T49" fmla="*/ 10 h 29"/>
              <a:gd name="T50" fmla="*/ 5 w 33"/>
              <a:gd name="T51" fmla="*/ 10 h 29"/>
              <a:gd name="T52" fmla="*/ 6 w 33"/>
              <a:gd name="T53" fmla="*/ 11 h 29"/>
              <a:gd name="T54" fmla="*/ 7 w 33"/>
              <a:gd name="T55" fmla="*/ 12 h 29"/>
              <a:gd name="T56" fmla="*/ 8 w 33"/>
              <a:gd name="T57" fmla="*/ 14 h 29"/>
              <a:gd name="T58" fmla="*/ 8 w 33"/>
              <a:gd name="T59" fmla="*/ 15 h 29"/>
              <a:gd name="T60" fmla="*/ 9 w 33"/>
              <a:gd name="T61" fmla="*/ 16 h 29"/>
              <a:gd name="T62" fmla="*/ 10 w 33"/>
              <a:gd name="T63" fmla="*/ 18 h 29"/>
              <a:gd name="T64" fmla="*/ 11 w 33"/>
              <a:gd name="T65" fmla="*/ 19 h 29"/>
              <a:gd name="T66" fmla="*/ 12 w 33"/>
              <a:gd name="T67" fmla="*/ 20 h 29"/>
              <a:gd name="T68" fmla="*/ 13 w 33"/>
              <a:gd name="T69" fmla="*/ 21 h 29"/>
              <a:gd name="T70" fmla="*/ 14 w 33"/>
              <a:gd name="T71" fmla="*/ 22 h 29"/>
              <a:gd name="T72" fmla="*/ 16 w 33"/>
              <a:gd name="T73" fmla="*/ 22 h 29"/>
              <a:gd name="T74" fmla="*/ 19 w 33"/>
              <a:gd name="T75" fmla="*/ 23 h 29"/>
              <a:gd name="T76" fmla="*/ 21 w 33"/>
              <a:gd name="T77" fmla="*/ 24 h 29"/>
              <a:gd name="T78" fmla="*/ 23 w 33"/>
              <a:gd name="T79" fmla="*/ 25 h 29"/>
              <a:gd name="T80" fmla="*/ 27 w 33"/>
              <a:gd name="T81" fmla="*/ 27 h 29"/>
              <a:gd name="T82" fmla="*/ 29 w 33"/>
              <a:gd name="T83" fmla="*/ 29 h 29"/>
              <a:gd name="T84" fmla="*/ 29 w 33"/>
              <a:gd name="T85" fmla="*/ 28 h 29"/>
              <a:gd name="T86" fmla="*/ 26 w 33"/>
              <a:gd name="T87" fmla="*/ 26 h 29"/>
              <a:gd name="T88" fmla="*/ 23 w 33"/>
              <a:gd name="T89" fmla="*/ 23 h 29"/>
              <a:gd name="T90" fmla="*/ 20 w 33"/>
              <a:gd name="T91" fmla="*/ 21 h 29"/>
              <a:gd name="T92" fmla="*/ 16 w 33"/>
              <a:gd name="T93" fmla="*/ 17 h 29"/>
              <a:gd name="T94" fmla="*/ 15 w 33"/>
              <a:gd name="T95" fmla="*/ 14 h 29"/>
              <a:gd name="T96" fmla="*/ 13 w 33"/>
              <a:gd name="T97" fmla="*/ 12 h 29"/>
              <a:gd name="T98" fmla="*/ 14 w 33"/>
              <a:gd name="T99" fmla="*/ 10 h 29"/>
              <a:gd name="T100" fmla="*/ 16 w 33"/>
              <a:gd name="T101" fmla="*/ 11 h 29"/>
              <a:gd name="T102" fmla="*/ 17 w 33"/>
              <a:gd name="T103" fmla="*/ 9 h 29"/>
              <a:gd name="T104" fmla="*/ 20 w 33"/>
              <a:gd name="T105" fmla="*/ 9 h 29"/>
              <a:gd name="T106" fmla="*/ 23 w 33"/>
              <a:gd name="T107" fmla="*/ 10 h 29"/>
              <a:gd name="T108" fmla="*/ 25 w 33"/>
              <a:gd name="T109" fmla="*/ 9 h 29"/>
              <a:gd name="T110" fmla="*/ 27 w 33"/>
              <a:gd name="T111" fmla="*/ 9 h 29"/>
              <a:gd name="T112" fmla="*/ 29 w 33"/>
              <a:gd name="T113" fmla="*/ 10 h 29"/>
              <a:gd name="T114" fmla="*/ 30 w 33"/>
              <a:gd name="T115" fmla="*/ 11 h 29"/>
              <a:gd name="T116" fmla="*/ 31 w 33"/>
              <a:gd name="T117" fmla="*/ 10 h 29"/>
              <a:gd name="T118" fmla="*/ 32 w 33"/>
              <a:gd name="T119" fmla="*/ 8 h 29"/>
              <a:gd name="T120" fmla="*/ 31 w 33"/>
              <a:gd name="T121" fmla="*/ 8 h 29"/>
              <a:gd name="T122" fmla="*/ 30 w 33"/>
              <a:gd name="T123" fmla="*/ 6 h 29"/>
              <a:gd name="T124" fmla="*/ 29 w 33"/>
              <a:gd name="T12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9">
                <a:moveTo>
                  <a:pt x="29" y="3"/>
                </a:moveTo>
                <a:cubicBezTo>
                  <a:pt x="29" y="3"/>
                  <a:pt x="29" y="3"/>
                  <a:pt x="29" y="3"/>
                </a:cubicBezTo>
                <a:cubicBezTo>
                  <a:pt x="28" y="3"/>
                  <a:pt x="28" y="3"/>
                  <a:pt x="28" y="3"/>
                </a:cubicBezTo>
                <a:cubicBezTo>
                  <a:pt x="28" y="4"/>
                  <a:pt x="28" y="4"/>
                  <a:pt x="28" y="4"/>
                </a:cubicBezTo>
                <a:cubicBezTo>
                  <a:pt x="27" y="4"/>
                  <a:pt x="27" y="4"/>
                  <a:pt x="27" y="4"/>
                </a:cubicBezTo>
                <a:cubicBezTo>
                  <a:pt x="27" y="4"/>
                  <a:pt x="27" y="4"/>
                  <a:pt x="27" y="4"/>
                </a:cubicBezTo>
                <a:cubicBezTo>
                  <a:pt x="26" y="4"/>
                  <a:pt x="26" y="4"/>
                  <a:pt x="26" y="4"/>
                </a:cubicBezTo>
                <a:cubicBezTo>
                  <a:pt x="26" y="5"/>
                  <a:pt x="26" y="5"/>
                  <a:pt x="26" y="5"/>
                </a:cubicBezTo>
                <a:cubicBezTo>
                  <a:pt x="25" y="5"/>
                  <a:pt x="25" y="5"/>
                  <a:pt x="25" y="5"/>
                </a:cubicBezTo>
                <a:cubicBezTo>
                  <a:pt x="25" y="5"/>
                  <a:pt x="25" y="5"/>
                  <a:pt x="25"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1" y="4"/>
                  <a:pt x="21" y="4"/>
                  <a:pt x="21" y="4"/>
                </a:cubicBezTo>
                <a:cubicBezTo>
                  <a:pt x="20" y="3"/>
                  <a:pt x="20" y="3"/>
                  <a:pt x="20" y="3"/>
                </a:cubicBezTo>
                <a:cubicBezTo>
                  <a:pt x="20" y="3"/>
                  <a:pt x="20" y="3"/>
                  <a:pt x="20" y="3"/>
                </a:cubicBezTo>
                <a:cubicBezTo>
                  <a:pt x="19" y="2"/>
                  <a:pt x="19" y="2"/>
                  <a:pt x="19" y="2"/>
                </a:cubicBezTo>
                <a:cubicBezTo>
                  <a:pt x="19" y="2"/>
                  <a:pt x="19" y="2"/>
                  <a:pt x="19" y="2"/>
                </a:cubicBezTo>
                <a:cubicBezTo>
                  <a:pt x="18" y="1"/>
                  <a:pt x="18" y="1"/>
                  <a:pt x="18" y="1"/>
                </a:cubicBezTo>
                <a:cubicBezTo>
                  <a:pt x="18" y="1"/>
                  <a:pt x="18" y="1"/>
                  <a:pt x="18" y="1"/>
                </a:cubicBezTo>
                <a:cubicBezTo>
                  <a:pt x="17" y="1"/>
                  <a:pt x="17" y="1"/>
                  <a:pt x="17" y="1"/>
                </a:cubicBezTo>
                <a:cubicBezTo>
                  <a:pt x="17" y="1"/>
                  <a:pt x="17" y="1"/>
                  <a:pt x="17" y="1"/>
                </a:cubicBezTo>
                <a:cubicBezTo>
                  <a:pt x="16" y="0"/>
                  <a:pt x="16" y="0"/>
                  <a:pt x="16" y="0"/>
                </a:cubicBezTo>
                <a:cubicBezTo>
                  <a:pt x="16" y="0"/>
                  <a:pt x="16" y="0"/>
                  <a:pt x="16" y="0"/>
                </a:cubicBezTo>
                <a:cubicBezTo>
                  <a:pt x="15" y="0"/>
                  <a:pt x="15" y="0"/>
                  <a:pt x="15" y="0"/>
                </a:cubicBezTo>
                <a:cubicBezTo>
                  <a:pt x="15" y="0"/>
                  <a:pt x="15" y="0"/>
                  <a:pt x="15"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2" y="2"/>
                  <a:pt x="12" y="2"/>
                  <a:pt x="12" y="2"/>
                </a:cubicBezTo>
                <a:cubicBezTo>
                  <a:pt x="11" y="2"/>
                  <a:pt x="11" y="2"/>
                  <a:pt x="11" y="2"/>
                </a:cubicBezTo>
                <a:cubicBezTo>
                  <a:pt x="11" y="3"/>
                  <a:pt x="11" y="3"/>
                  <a:pt x="11" y="3"/>
                </a:cubicBezTo>
                <a:cubicBezTo>
                  <a:pt x="11" y="4"/>
                  <a:pt x="11" y="4"/>
                  <a:pt x="11" y="4"/>
                </a:cubicBezTo>
                <a:cubicBezTo>
                  <a:pt x="11" y="4"/>
                  <a:pt x="11" y="4"/>
                  <a:pt x="11" y="4"/>
                </a:cubicBezTo>
                <a:cubicBezTo>
                  <a:pt x="11" y="5"/>
                  <a:pt x="11" y="5"/>
                  <a:pt x="11" y="5"/>
                </a:cubicBezTo>
                <a:cubicBezTo>
                  <a:pt x="11" y="5"/>
                  <a:pt x="11" y="5"/>
                  <a:pt x="11" y="5"/>
                </a:cubicBezTo>
                <a:cubicBezTo>
                  <a:pt x="11" y="6"/>
                  <a:pt x="11" y="6"/>
                  <a:pt x="11" y="6"/>
                </a:cubicBezTo>
                <a:cubicBezTo>
                  <a:pt x="10" y="6"/>
                  <a:pt x="10" y="6"/>
                  <a:pt x="10" y="6"/>
                </a:cubicBezTo>
                <a:cubicBezTo>
                  <a:pt x="10" y="6"/>
                  <a:pt x="10" y="6"/>
                  <a:pt x="10" y="6"/>
                </a:cubicBezTo>
                <a:cubicBezTo>
                  <a:pt x="9" y="6"/>
                  <a:pt x="9" y="6"/>
                  <a:pt x="9" y="6"/>
                </a:cubicBezTo>
                <a:cubicBezTo>
                  <a:pt x="10" y="7"/>
                  <a:pt x="10" y="7"/>
                  <a:pt x="10" y="7"/>
                </a:cubicBezTo>
                <a:cubicBezTo>
                  <a:pt x="10" y="7"/>
                  <a:pt x="10" y="7"/>
                  <a:pt x="10" y="7"/>
                </a:cubicBezTo>
                <a:cubicBezTo>
                  <a:pt x="10" y="7"/>
                  <a:pt x="10" y="7"/>
                  <a:pt x="10" y="7"/>
                </a:cubicBezTo>
                <a:cubicBezTo>
                  <a:pt x="9" y="8"/>
                  <a:pt x="9" y="8"/>
                  <a:pt x="9" y="8"/>
                </a:cubicBezTo>
                <a:cubicBezTo>
                  <a:pt x="9" y="8"/>
                  <a:pt x="9" y="8"/>
                  <a:pt x="9" y="8"/>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5" y="8"/>
                  <a:pt x="5" y="8"/>
                  <a:pt x="5" y="8"/>
                </a:cubicBezTo>
                <a:cubicBezTo>
                  <a:pt x="5" y="8"/>
                  <a:pt x="5" y="8"/>
                  <a:pt x="5" y="8"/>
                </a:cubicBezTo>
                <a:cubicBezTo>
                  <a:pt x="4" y="8"/>
                  <a:pt x="4" y="8"/>
                  <a:pt x="4" y="8"/>
                </a:cubicBezTo>
                <a:cubicBezTo>
                  <a:pt x="3" y="9"/>
                  <a:pt x="3" y="9"/>
                  <a:pt x="3" y="9"/>
                </a:cubicBezTo>
                <a:cubicBezTo>
                  <a:pt x="3" y="9"/>
                  <a:pt x="3" y="9"/>
                  <a:pt x="3" y="9"/>
                </a:cubicBezTo>
                <a:cubicBezTo>
                  <a:pt x="2" y="9"/>
                  <a:pt x="2" y="9"/>
                  <a:pt x="2"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4"/>
                  <a:pt x="2" y="14"/>
                  <a:pt x="2" y="14"/>
                </a:cubicBezTo>
                <a:cubicBezTo>
                  <a:pt x="2" y="14"/>
                  <a:pt x="2" y="14"/>
                  <a:pt x="2" y="14"/>
                </a:cubicBezTo>
                <a:cubicBezTo>
                  <a:pt x="2" y="14"/>
                  <a:pt x="3" y="14"/>
                  <a:pt x="3" y="14"/>
                </a:cubicBezTo>
                <a:cubicBezTo>
                  <a:pt x="3" y="14"/>
                  <a:pt x="3" y="13"/>
                  <a:pt x="3" y="13"/>
                </a:cubicBezTo>
                <a:cubicBezTo>
                  <a:pt x="3" y="13"/>
                  <a:pt x="3" y="13"/>
                  <a:pt x="3" y="13"/>
                </a:cubicBezTo>
                <a:cubicBezTo>
                  <a:pt x="3" y="13"/>
                  <a:pt x="3" y="13"/>
                  <a:pt x="3" y="13"/>
                </a:cubicBezTo>
                <a:cubicBezTo>
                  <a:pt x="3" y="13"/>
                  <a:pt x="3" y="13"/>
                  <a:pt x="3" y="13"/>
                </a:cubicBezTo>
                <a:cubicBezTo>
                  <a:pt x="3" y="12"/>
                  <a:pt x="3" y="12"/>
                  <a:pt x="3" y="12"/>
                </a:cubicBezTo>
                <a:cubicBezTo>
                  <a:pt x="3" y="12"/>
                  <a:pt x="3" y="12"/>
                  <a:pt x="3"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0"/>
                  <a:pt x="4" y="10"/>
                  <a:pt x="4" y="10"/>
                </a:cubicBezTo>
                <a:cubicBezTo>
                  <a:pt x="4" y="10"/>
                  <a:pt x="4" y="10"/>
                  <a:pt x="4" y="10"/>
                </a:cubicBezTo>
                <a:cubicBezTo>
                  <a:pt x="4" y="10"/>
                  <a:pt x="4" y="10"/>
                  <a:pt x="4" y="10"/>
                </a:cubicBezTo>
                <a:cubicBezTo>
                  <a:pt x="4"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3"/>
                  <a:pt x="8" y="13"/>
                  <a:pt x="8" y="13"/>
                </a:cubicBezTo>
                <a:cubicBezTo>
                  <a:pt x="8" y="13"/>
                  <a:pt x="8" y="13"/>
                  <a:pt x="8" y="13"/>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9" y="15"/>
                </a:cubicBezTo>
                <a:cubicBezTo>
                  <a:pt x="9" y="15"/>
                  <a:pt x="9" y="16"/>
                  <a:pt x="9" y="16"/>
                </a:cubicBezTo>
                <a:cubicBezTo>
                  <a:pt x="9" y="16"/>
                  <a:pt x="9" y="16"/>
                  <a:pt x="9" y="16"/>
                </a:cubicBezTo>
                <a:cubicBezTo>
                  <a:pt x="9" y="16"/>
                  <a:pt x="9" y="16"/>
                  <a:pt x="9" y="16"/>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1" y="19"/>
                  <a:pt x="11" y="19"/>
                  <a:pt x="11" y="19"/>
                </a:cubicBezTo>
                <a:cubicBezTo>
                  <a:pt x="11" y="19"/>
                  <a:pt x="11" y="19"/>
                  <a:pt x="11" y="19"/>
                </a:cubicBezTo>
                <a:cubicBezTo>
                  <a:pt x="11" y="20"/>
                  <a:pt x="11" y="20"/>
                  <a:pt x="11" y="20"/>
                </a:cubicBezTo>
                <a:cubicBezTo>
                  <a:pt x="12" y="20"/>
                  <a:pt x="12" y="20"/>
                  <a:pt x="12" y="20"/>
                </a:cubicBezTo>
                <a:cubicBezTo>
                  <a:pt x="12" y="20"/>
                  <a:pt x="12" y="20"/>
                  <a:pt x="12" y="20"/>
                </a:cubicBezTo>
                <a:cubicBezTo>
                  <a:pt x="13" y="20"/>
                  <a:pt x="13" y="20"/>
                  <a:pt x="13" y="20"/>
                </a:cubicBezTo>
                <a:cubicBezTo>
                  <a:pt x="13" y="20"/>
                  <a:pt x="13" y="20"/>
                  <a:pt x="13" y="20"/>
                </a:cubicBezTo>
                <a:cubicBezTo>
                  <a:pt x="13" y="21"/>
                  <a:pt x="13" y="21"/>
                  <a:pt x="13" y="21"/>
                </a:cubicBezTo>
                <a:cubicBezTo>
                  <a:pt x="13" y="21"/>
                  <a:pt x="13" y="21"/>
                  <a:pt x="13" y="21"/>
                </a:cubicBezTo>
                <a:cubicBezTo>
                  <a:pt x="14" y="21"/>
                  <a:pt x="14" y="21"/>
                  <a:pt x="14" y="21"/>
                </a:cubicBezTo>
                <a:cubicBezTo>
                  <a:pt x="14" y="21"/>
                  <a:pt x="14" y="21"/>
                  <a:pt x="14" y="21"/>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6" y="23"/>
                  <a:pt x="16" y="23"/>
                </a:cubicBezTo>
                <a:cubicBezTo>
                  <a:pt x="16" y="23"/>
                  <a:pt x="16" y="22"/>
                  <a:pt x="16" y="22"/>
                </a:cubicBezTo>
                <a:cubicBezTo>
                  <a:pt x="16" y="22"/>
                  <a:pt x="16" y="22"/>
                  <a:pt x="16" y="22"/>
                </a:cubicBezTo>
                <a:cubicBezTo>
                  <a:pt x="17" y="22"/>
                  <a:pt x="17" y="22"/>
                  <a:pt x="17" y="22"/>
                </a:cubicBezTo>
                <a:cubicBezTo>
                  <a:pt x="18" y="22"/>
                  <a:pt x="18" y="22"/>
                  <a:pt x="18" y="22"/>
                </a:cubicBezTo>
                <a:cubicBezTo>
                  <a:pt x="19" y="23"/>
                  <a:pt x="19" y="23"/>
                  <a:pt x="19" y="23"/>
                </a:cubicBezTo>
                <a:cubicBezTo>
                  <a:pt x="20" y="23"/>
                  <a:pt x="20" y="23"/>
                  <a:pt x="20" y="23"/>
                </a:cubicBezTo>
                <a:cubicBezTo>
                  <a:pt x="20" y="23"/>
                  <a:pt x="20" y="23"/>
                  <a:pt x="20" y="23"/>
                </a:cubicBezTo>
                <a:cubicBezTo>
                  <a:pt x="20" y="23"/>
                  <a:pt x="21" y="23"/>
                  <a:pt x="21" y="23"/>
                </a:cubicBezTo>
                <a:cubicBezTo>
                  <a:pt x="21" y="23"/>
                  <a:pt x="21" y="24"/>
                  <a:pt x="21" y="24"/>
                </a:cubicBezTo>
                <a:cubicBezTo>
                  <a:pt x="22" y="24"/>
                  <a:pt x="22" y="24"/>
                  <a:pt x="22" y="24"/>
                </a:cubicBezTo>
                <a:cubicBezTo>
                  <a:pt x="22" y="24"/>
                  <a:pt x="22" y="24"/>
                  <a:pt x="22" y="24"/>
                </a:cubicBezTo>
                <a:cubicBezTo>
                  <a:pt x="23" y="25"/>
                  <a:pt x="23" y="25"/>
                  <a:pt x="23" y="25"/>
                </a:cubicBezTo>
                <a:cubicBezTo>
                  <a:pt x="23" y="25"/>
                  <a:pt x="23" y="25"/>
                  <a:pt x="23" y="25"/>
                </a:cubicBezTo>
                <a:cubicBezTo>
                  <a:pt x="24" y="26"/>
                  <a:pt x="24" y="26"/>
                  <a:pt x="24" y="26"/>
                </a:cubicBezTo>
                <a:cubicBezTo>
                  <a:pt x="25" y="26"/>
                  <a:pt x="25" y="26"/>
                  <a:pt x="25" y="26"/>
                </a:cubicBezTo>
                <a:cubicBezTo>
                  <a:pt x="26" y="27"/>
                  <a:pt x="26" y="27"/>
                  <a:pt x="26" y="27"/>
                </a:cubicBezTo>
                <a:cubicBezTo>
                  <a:pt x="27" y="27"/>
                  <a:pt x="27" y="27"/>
                  <a:pt x="27" y="27"/>
                </a:cubicBezTo>
                <a:cubicBezTo>
                  <a:pt x="27" y="28"/>
                  <a:pt x="27" y="28"/>
                  <a:pt x="27" y="28"/>
                </a:cubicBezTo>
                <a:cubicBezTo>
                  <a:pt x="28" y="28"/>
                  <a:pt x="28" y="28"/>
                  <a:pt x="28" y="28"/>
                </a:cubicBezTo>
                <a:cubicBezTo>
                  <a:pt x="28" y="28"/>
                  <a:pt x="28" y="28"/>
                  <a:pt x="28" y="28"/>
                </a:cubicBezTo>
                <a:cubicBezTo>
                  <a:pt x="29" y="29"/>
                  <a:pt x="29" y="29"/>
                  <a:pt x="29" y="29"/>
                </a:cubicBezTo>
                <a:cubicBezTo>
                  <a:pt x="29" y="29"/>
                  <a:pt x="29" y="29"/>
                  <a:pt x="29" y="29"/>
                </a:cubicBezTo>
                <a:cubicBezTo>
                  <a:pt x="30" y="29"/>
                  <a:pt x="30" y="29"/>
                  <a:pt x="30" y="29"/>
                </a:cubicBezTo>
                <a:cubicBezTo>
                  <a:pt x="30" y="28"/>
                  <a:pt x="30" y="28"/>
                  <a:pt x="30" y="28"/>
                </a:cubicBezTo>
                <a:cubicBezTo>
                  <a:pt x="29" y="28"/>
                  <a:pt x="29" y="28"/>
                  <a:pt x="29" y="28"/>
                </a:cubicBezTo>
                <a:cubicBezTo>
                  <a:pt x="28" y="28"/>
                  <a:pt x="28" y="28"/>
                  <a:pt x="28" y="28"/>
                </a:cubicBezTo>
                <a:cubicBezTo>
                  <a:pt x="27" y="27"/>
                  <a:pt x="27" y="27"/>
                  <a:pt x="27" y="27"/>
                </a:cubicBezTo>
                <a:cubicBezTo>
                  <a:pt x="26" y="26"/>
                  <a:pt x="26" y="26"/>
                  <a:pt x="26" y="26"/>
                </a:cubicBezTo>
                <a:cubicBezTo>
                  <a:pt x="26" y="26"/>
                  <a:pt x="26" y="26"/>
                  <a:pt x="26" y="26"/>
                </a:cubicBezTo>
                <a:cubicBezTo>
                  <a:pt x="25" y="25"/>
                  <a:pt x="25" y="25"/>
                  <a:pt x="25" y="25"/>
                </a:cubicBezTo>
                <a:cubicBezTo>
                  <a:pt x="25" y="25"/>
                  <a:pt x="25" y="25"/>
                  <a:pt x="25" y="25"/>
                </a:cubicBezTo>
                <a:cubicBezTo>
                  <a:pt x="23" y="24"/>
                  <a:pt x="23" y="24"/>
                  <a:pt x="23" y="24"/>
                </a:cubicBezTo>
                <a:cubicBezTo>
                  <a:pt x="23" y="23"/>
                  <a:pt x="23" y="23"/>
                  <a:pt x="23" y="23"/>
                </a:cubicBezTo>
                <a:cubicBezTo>
                  <a:pt x="22" y="22"/>
                  <a:pt x="22" y="22"/>
                  <a:pt x="22" y="22"/>
                </a:cubicBezTo>
                <a:cubicBezTo>
                  <a:pt x="22" y="22"/>
                  <a:pt x="22" y="22"/>
                  <a:pt x="22" y="22"/>
                </a:cubicBezTo>
                <a:cubicBezTo>
                  <a:pt x="22" y="22"/>
                  <a:pt x="21" y="21"/>
                  <a:pt x="20" y="21"/>
                </a:cubicBezTo>
                <a:cubicBezTo>
                  <a:pt x="20" y="21"/>
                  <a:pt x="20" y="21"/>
                  <a:pt x="20" y="21"/>
                </a:cubicBezTo>
                <a:cubicBezTo>
                  <a:pt x="20" y="20"/>
                  <a:pt x="19" y="20"/>
                  <a:pt x="19" y="20"/>
                </a:cubicBezTo>
                <a:cubicBezTo>
                  <a:pt x="19" y="20"/>
                  <a:pt x="18" y="19"/>
                  <a:pt x="18" y="19"/>
                </a:cubicBezTo>
                <a:cubicBezTo>
                  <a:pt x="18" y="19"/>
                  <a:pt x="17" y="19"/>
                  <a:pt x="17" y="19"/>
                </a:cubicBezTo>
                <a:cubicBezTo>
                  <a:pt x="16" y="17"/>
                  <a:pt x="16" y="17"/>
                  <a:pt x="16" y="17"/>
                </a:cubicBezTo>
                <a:cubicBezTo>
                  <a:pt x="16" y="17"/>
                  <a:pt x="16" y="17"/>
                  <a:pt x="16" y="16"/>
                </a:cubicBezTo>
                <a:cubicBezTo>
                  <a:pt x="16" y="16"/>
                  <a:pt x="15" y="15"/>
                  <a:pt x="15" y="15"/>
                </a:cubicBezTo>
                <a:cubicBezTo>
                  <a:pt x="15" y="15"/>
                  <a:pt x="15" y="15"/>
                  <a:pt x="15" y="15"/>
                </a:cubicBezTo>
                <a:cubicBezTo>
                  <a:pt x="15" y="14"/>
                  <a:pt x="15" y="14"/>
                  <a:pt x="15" y="14"/>
                </a:cubicBezTo>
                <a:cubicBezTo>
                  <a:pt x="14" y="14"/>
                  <a:pt x="14" y="14"/>
                  <a:pt x="14" y="14"/>
                </a:cubicBezTo>
                <a:cubicBezTo>
                  <a:pt x="13" y="14"/>
                  <a:pt x="13" y="14"/>
                  <a:pt x="13" y="14"/>
                </a:cubicBezTo>
                <a:cubicBezTo>
                  <a:pt x="13" y="13"/>
                  <a:pt x="13" y="13"/>
                  <a:pt x="13" y="13"/>
                </a:cubicBezTo>
                <a:cubicBezTo>
                  <a:pt x="13" y="12"/>
                  <a:pt x="13" y="12"/>
                  <a:pt x="13" y="12"/>
                </a:cubicBezTo>
                <a:cubicBezTo>
                  <a:pt x="13" y="11"/>
                  <a:pt x="13" y="11"/>
                  <a:pt x="13" y="11"/>
                </a:cubicBezTo>
                <a:cubicBezTo>
                  <a:pt x="13" y="11"/>
                  <a:pt x="13" y="11"/>
                  <a:pt x="13" y="11"/>
                </a:cubicBezTo>
                <a:cubicBezTo>
                  <a:pt x="13" y="10"/>
                  <a:pt x="13" y="10"/>
                  <a:pt x="13" y="10"/>
                </a:cubicBezTo>
                <a:cubicBezTo>
                  <a:pt x="14" y="10"/>
                  <a:pt x="14" y="10"/>
                  <a:pt x="14" y="10"/>
                </a:cubicBezTo>
                <a:cubicBezTo>
                  <a:pt x="15" y="10"/>
                  <a:pt x="15" y="10"/>
                  <a:pt x="15" y="10"/>
                </a:cubicBezTo>
                <a:cubicBezTo>
                  <a:pt x="15" y="11"/>
                  <a:pt x="15" y="11"/>
                  <a:pt x="15" y="11"/>
                </a:cubicBezTo>
                <a:cubicBezTo>
                  <a:pt x="15" y="11"/>
                  <a:pt x="15" y="11"/>
                  <a:pt x="15" y="11"/>
                </a:cubicBezTo>
                <a:cubicBezTo>
                  <a:pt x="16" y="11"/>
                  <a:pt x="16" y="11"/>
                  <a:pt x="16" y="11"/>
                </a:cubicBezTo>
                <a:cubicBezTo>
                  <a:pt x="16" y="10"/>
                  <a:pt x="16" y="10"/>
                  <a:pt x="16" y="10"/>
                </a:cubicBezTo>
                <a:cubicBezTo>
                  <a:pt x="16" y="10"/>
                  <a:pt x="16" y="10"/>
                  <a:pt x="16" y="10"/>
                </a:cubicBezTo>
                <a:cubicBezTo>
                  <a:pt x="16" y="10"/>
                  <a:pt x="16" y="10"/>
                  <a:pt x="17" y="10"/>
                </a:cubicBezTo>
                <a:cubicBezTo>
                  <a:pt x="17" y="9"/>
                  <a:pt x="17" y="9"/>
                  <a:pt x="17" y="9"/>
                </a:cubicBezTo>
                <a:cubicBezTo>
                  <a:pt x="18" y="9"/>
                  <a:pt x="19" y="10"/>
                  <a:pt x="19" y="10"/>
                </a:cubicBezTo>
                <a:cubicBezTo>
                  <a:pt x="19" y="9"/>
                  <a:pt x="19" y="9"/>
                  <a:pt x="19" y="9"/>
                </a:cubicBezTo>
                <a:cubicBezTo>
                  <a:pt x="19" y="9"/>
                  <a:pt x="19" y="9"/>
                  <a:pt x="19" y="9"/>
                </a:cubicBezTo>
                <a:cubicBezTo>
                  <a:pt x="20" y="9"/>
                  <a:pt x="20" y="9"/>
                  <a:pt x="20" y="9"/>
                </a:cubicBezTo>
                <a:cubicBezTo>
                  <a:pt x="21" y="10"/>
                  <a:pt x="21" y="10"/>
                  <a:pt x="21" y="10"/>
                </a:cubicBezTo>
                <a:cubicBezTo>
                  <a:pt x="21" y="9"/>
                  <a:pt x="21" y="9"/>
                  <a:pt x="21" y="9"/>
                </a:cubicBezTo>
                <a:cubicBezTo>
                  <a:pt x="22" y="9"/>
                  <a:pt x="22" y="9"/>
                  <a:pt x="22" y="9"/>
                </a:cubicBezTo>
                <a:cubicBezTo>
                  <a:pt x="23" y="10"/>
                  <a:pt x="23" y="10"/>
                  <a:pt x="23" y="10"/>
                </a:cubicBezTo>
                <a:cubicBezTo>
                  <a:pt x="23" y="10"/>
                  <a:pt x="23" y="10"/>
                  <a:pt x="23" y="10"/>
                </a:cubicBezTo>
                <a:cubicBezTo>
                  <a:pt x="24" y="10"/>
                  <a:pt x="24" y="10"/>
                  <a:pt x="24" y="10"/>
                </a:cubicBezTo>
                <a:cubicBezTo>
                  <a:pt x="24" y="10"/>
                  <a:pt x="24" y="10"/>
                  <a:pt x="24" y="10"/>
                </a:cubicBezTo>
                <a:cubicBezTo>
                  <a:pt x="25" y="9"/>
                  <a:pt x="25" y="9"/>
                  <a:pt x="25" y="9"/>
                </a:cubicBezTo>
                <a:cubicBezTo>
                  <a:pt x="25" y="9"/>
                  <a:pt x="25" y="9"/>
                  <a:pt x="25" y="9"/>
                </a:cubicBezTo>
                <a:cubicBezTo>
                  <a:pt x="26" y="9"/>
                  <a:pt x="26" y="9"/>
                  <a:pt x="26" y="9"/>
                </a:cubicBezTo>
                <a:cubicBezTo>
                  <a:pt x="26" y="10"/>
                  <a:pt x="26" y="10"/>
                  <a:pt x="26" y="10"/>
                </a:cubicBezTo>
                <a:cubicBezTo>
                  <a:pt x="27" y="9"/>
                  <a:pt x="27" y="9"/>
                  <a:pt x="27" y="9"/>
                </a:cubicBezTo>
                <a:cubicBezTo>
                  <a:pt x="27" y="9"/>
                  <a:pt x="27" y="9"/>
                  <a:pt x="27" y="9"/>
                </a:cubicBezTo>
                <a:cubicBezTo>
                  <a:pt x="28" y="9"/>
                  <a:pt x="28" y="9"/>
                  <a:pt x="28" y="9"/>
                </a:cubicBezTo>
                <a:cubicBezTo>
                  <a:pt x="28" y="9"/>
                  <a:pt x="28" y="9"/>
                  <a:pt x="28" y="9"/>
                </a:cubicBezTo>
                <a:cubicBezTo>
                  <a:pt x="29" y="10"/>
                  <a:pt x="29" y="10"/>
                  <a:pt x="29" y="10"/>
                </a:cubicBezTo>
                <a:cubicBezTo>
                  <a:pt x="29" y="10"/>
                  <a:pt x="29" y="10"/>
                  <a:pt x="29" y="10"/>
                </a:cubicBezTo>
                <a:cubicBezTo>
                  <a:pt x="29" y="10"/>
                  <a:pt x="29" y="10"/>
                  <a:pt x="29" y="10"/>
                </a:cubicBezTo>
                <a:cubicBezTo>
                  <a:pt x="30" y="11"/>
                  <a:pt x="30" y="11"/>
                  <a:pt x="30" y="11"/>
                </a:cubicBezTo>
                <a:cubicBezTo>
                  <a:pt x="30" y="11"/>
                  <a:pt x="30" y="11"/>
                  <a:pt x="30" y="11"/>
                </a:cubicBezTo>
                <a:cubicBezTo>
                  <a:pt x="30" y="11"/>
                  <a:pt x="30" y="11"/>
                  <a:pt x="30" y="11"/>
                </a:cubicBezTo>
                <a:cubicBezTo>
                  <a:pt x="31" y="11"/>
                  <a:pt x="31" y="11"/>
                  <a:pt x="31" y="11"/>
                </a:cubicBezTo>
                <a:cubicBezTo>
                  <a:pt x="31" y="10"/>
                  <a:pt x="31" y="10"/>
                  <a:pt x="31" y="10"/>
                </a:cubicBezTo>
                <a:cubicBezTo>
                  <a:pt x="31" y="10"/>
                  <a:pt x="31" y="10"/>
                  <a:pt x="31" y="10"/>
                </a:cubicBezTo>
                <a:cubicBezTo>
                  <a:pt x="31" y="9"/>
                  <a:pt x="31" y="9"/>
                  <a:pt x="31" y="9"/>
                </a:cubicBezTo>
                <a:cubicBezTo>
                  <a:pt x="31" y="9"/>
                  <a:pt x="31" y="9"/>
                  <a:pt x="31" y="9"/>
                </a:cubicBezTo>
                <a:cubicBezTo>
                  <a:pt x="31" y="9"/>
                  <a:pt x="31" y="9"/>
                  <a:pt x="31" y="9"/>
                </a:cubicBezTo>
                <a:cubicBezTo>
                  <a:pt x="31" y="8"/>
                  <a:pt x="32" y="8"/>
                  <a:pt x="32" y="8"/>
                </a:cubicBezTo>
                <a:cubicBezTo>
                  <a:pt x="32" y="8"/>
                  <a:pt x="32" y="8"/>
                  <a:pt x="32" y="8"/>
                </a:cubicBezTo>
                <a:cubicBezTo>
                  <a:pt x="32" y="8"/>
                  <a:pt x="32" y="8"/>
                  <a:pt x="32" y="8"/>
                </a:cubicBezTo>
                <a:cubicBezTo>
                  <a:pt x="32" y="8"/>
                  <a:pt x="33" y="8"/>
                  <a:pt x="32" y="8"/>
                </a:cubicBezTo>
                <a:cubicBezTo>
                  <a:pt x="32" y="8"/>
                  <a:pt x="31" y="8"/>
                  <a:pt x="31" y="8"/>
                </a:cubicBezTo>
                <a:cubicBezTo>
                  <a:pt x="31" y="8"/>
                  <a:pt x="31" y="7"/>
                  <a:pt x="31" y="7"/>
                </a:cubicBezTo>
                <a:cubicBezTo>
                  <a:pt x="30" y="7"/>
                  <a:pt x="30" y="7"/>
                  <a:pt x="30" y="7"/>
                </a:cubicBezTo>
                <a:cubicBezTo>
                  <a:pt x="30" y="6"/>
                  <a:pt x="30" y="6"/>
                  <a:pt x="30" y="6"/>
                </a:cubicBezTo>
                <a:cubicBezTo>
                  <a:pt x="30" y="6"/>
                  <a:pt x="30" y="6"/>
                  <a:pt x="30" y="6"/>
                </a:cubicBezTo>
                <a:cubicBezTo>
                  <a:pt x="30" y="6"/>
                  <a:pt x="30" y="6"/>
                  <a:pt x="30" y="6"/>
                </a:cubicBezTo>
                <a:cubicBezTo>
                  <a:pt x="30" y="6"/>
                  <a:pt x="29" y="5"/>
                  <a:pt x="29" y="5"/>
                </a:cubicBezTo>
                <a:cubicBezTo>
                  <a:pt x="29" y="5"/>
                  <a:pt x="30" y="5"/>
                  <a:pt x="30" y="5"/>
                </a:cubicBezTo>
                <a:cubicBezTo>
                  <a:pt x="29" y="4"/>
                  <a:pt x="29" y="4"/>
                  <a:pt x="29" y="4"/>
                </a:cubicBezTo>
                <a:lnTo>
                  <a:pt x="29" y="3"/>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1" name="Freeform 107">
            <a:extLst>
              <a:ext uri="{FF2B5EF4-FFF2-40B4-BE49-F238E27FC236}">
                <a16:creationId xmlns:a16="http://schemas.microsoft.com/office/drawing/2014/main" id="{C3920EF7-8B20-493C-B26A-8FA357FE668E}"/>
              </a:ext>
            </a:extLst>
          </p:cNvPr>
          <p:cNvSpPr>
            <a:spLocks/>
          </p:cNvSpPr>
          <p:nvPr userDrawn="1"/>
        </p:nvSpPr>
        <p:spPr bwMode="auto">
          <a:xfrm>
            <a:off x="4599385" y="3136900"/>
            <a:ext cx="10716" cy="7938"/>
          </a:xfrm>
          <a:custGeom>
            <a:avLst/>
            <a:gdLst>
              <a:gd name="T0" fmla="*/ 0 w 9"/>
              <a:gd name="T1" fmla="*/ 0 h 5"/>
              <a:gd name="T2" fmla="*/ 0 w 9"/>
              <a:gd name="T3" fmla="*/ 0 h 5"/>
              <a:gd name="T4" fmla="*/ 5 w 9"/>
              <a:gd name="T5" fmla="*/ 0 h 5"/>
              <a:gd name="T6" fmla="*/ 5 w 9"/>
              <a:gd name="T7" fmla="*/ 0 h 5"/>
              <a:gd name="T8" fmla="*/ 9 w 9"/>
              <a:gd name="T9" fmla="*/ 5 h 5"/>
              <a:gd name="T10" fmla="*/ 9 w 9"/>
              <a:gd name="T11" fmla="*/ 5 h 5"/>
              <a:gd name="T12" fmla="*/ 5 w 9"/>
              <a:gd name="T13" fmla="*/ 5 h 5"/>
              <a:gd name="T14" fmla="*/ 5 w 9"/>
              <a:gd name="T15" fmla="*/ 5 h 5"/>
              <a:gd name="T16" fmla="*/ 5 w 9"/>
              <a:gd name="T17" fmla="*/ 5 h 5"/>
              <a:gd name="T18" fmla="*/ 0 w 9"/>
              <a:gd name="T19" fmla="*/ 5 h 5"/>
              <a:gd name="T20" fmla="*/ 0 w 9"/>
              <a:gd name="T21" fmla="*/ 5 h 5"/>
              <a:gd name="T22" fmla="*/ 0 w 9"/>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0" y="0"/>
                </a:moveTo>
                <a:lnTo>
                  <a:pt x="0" y="0"/>
                </a:lnTo>
                <a:lnTo>
                  <a:pt x="5" y="0"/>
                </a:lnTo>
                <a:lnTo>
                  <a:pt x="5" y="0"/>
                </a:lnTo>
                <a:lnTo>
                  <a:pt x="9" y="5"/>
                </a:lnTo>
                <a:lnTo>
                  <a:pt x="9" y="5"/>
                </a:lnTo>
                <a:lnTo>
                  <a:pt x="5" y="5"/>
                </a:lnTo>
                <a:lnTo>
                  <a:pt x="5" y="5"/>
                </a:lnTo>
                <a:lnTo>
                  <a:pt x="5" y="5"/>
                </a:lnTo>
                <a:lnTo>
                  <a:pt x="0" y="5"/>
                </a:lnTo>
                <a:lnTo>
                  <a:pt x="0" y="5"/>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2" name="Freeform 108">
            <a:extLst>
              <a:ext uri="{FF2B5EF4-FFF2-40B4-BE49-F238E27FC236}">
                <a16:creationId xmlns:a16="http://schemas.microsoft.com/office/drawing/2014/main" id="{02483AC2-F3EA-42A3-A848-65E6F0733CB6}"/>
              </a:ext>
            </a:extLst>
          </p:cNvPr>
          <p:cNvSpPr>
            <a:spLocks/>
          </p:cNvSpPr>
          <p:nvPr userDrawn="1"/>
        </p:nvSpPr>
        <p:spPr bwMode="auto">
          <a:xfrm>
            <a:off x="4599385" y="3151188"/>
            <a:ext cx="10716" cy="0"/>
          </a:xfrm>
          <a:custGeom>
            <a:avLst/>
            <a:gdLst>
              <a:gd name="T0" fmla="*/ 0 w 9"/>
              <a:gd name="T1" fmla="*/ 5 w 9"/>
              <a:gd name="T2" fmla="*/ 5 w 9"/>
              <a:gd name="T3" fmla="*/ 5 w 9"/>
              <a:gd name="T4" fmla="*/ 9 w 9"/>
              <a:gd name="T5" fmla="*/ 9 w 9"/>
              <a:gd name="T6" fmla="*/ 5 w 9"/>
              <a:gd name="T7" fmla="*/ 5 w 9"/>
              <a:gd name="T8" fmla="*/ 0 w 9"/>
              <a:gd name="T9" fmla="*/ 0 w 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9">
                <a:moveTo>
                  <a:pt x="0" y="0"/>
                </a:moveTo>
                <a:lnTo>
                  <a:pt x="5" y="0"/>
                </a:lnTo>
                <a:lnTo>
                  <a:pt x="5" y="0"/>
                </a:lnTo>
                <a:lnTo>
                  <a:pt x="5" y="0"/>
                </a:lnTo>
                <a:lnTo>
                  <a:pt x="9" y="0"/>
                </a:lnTo>
                <a:lnTo>
                  <a:pt x="9" y="0"/>
                </a:lnTo>
                <a:lnTo>
                  <a:pt x="5" y="0"/>
                </a:lnTo>
                <a:lnTo>
                  <a:pt x="5"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3" name="Freeform 109">
            <a:extLst>
              <a:ext uri="{FF2B5EF4-FFF2-40B4-BE49-F238E27FC236}">
                <a16:creationId xmlns:a16="http://schemas.microsoft.com/office/drawing/2014/main" id="{24AAED4B-69B8-401F-AA13-4A7521188F33}"/>
              </a:ext>
            </a:extLst>
          </p:cNvPr>
          <p:cNvSpPr>
            <a:spLocks/>
          </p:cNvSpPr>
          <p:nvPr userDrawn="1"/>
        </p:nvSpPr>
        <p:spPr bwMode="auto">
          <a:xfrm>
            <a:off x="4533901" y="3059114"/>
            <a:ext cx="0" cy="22225"/>
          </a:xfrm>
          <a:custGeom>
            <a:avLst/>
            <a:gdLst>
              <a:gd name="T0" fmla="*/ 1 h 3"/>
              <a:gd name="T1" fmla="*/ 2 h 3"/>
              <a:gd name="T2" fmla="*/ 2 h 3"/>
              <a:gd name="T3" fmla="*/ 3 h 3"/>
              <a:gd name="T4" fmla="*/ 3 h 3"/>
              <a:gd name="T5" fmla="*/ 3 h 3"/>
              <a:gd name="T6" fmla="*/ 2 h 3"/>
              <a:gd name="T7" fmla="*/ 2 h 3"/>
              <a:gd name="T8" fmla="*/ 1 h 3"/>
              <a:gd name="T9" fmla="*/ 1 h 3"/>
              <a:gd name="T10" fmla="*/ 0 h 3"/>
              <a:gd name="T11" fmla="*/ 0 h 3"/>
              <a:gd name="T12" fmla="*/ 0 h 3"/>
              <a:gd name="T13" fmla="*/ 1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3">
                <a:moveTo>
                  <a:pt x="0" y="1"/>
                </a:move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lnTo>
                  <a:pt x="0" y="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4" name="Freeform 110">
            <a:extLst>
              <a:ext uri="{FF2B5EF4-FFF2-40B4-BE49-F238E27FC236}">
                <a16:creationId xmlns:a16="http://schemas.microsoft.com/office/drawing/2014/main" id="{7946E24C-1183-48F3-81E3-BB88E2E853B8}"/>
              </a:ext>
            </a:extLst>
          </p:cNvPr>
          <p:cNvSpPr>
            <a:spLocks/>
          </p:cNvSpPr>
          <p:nvPr userDrawn="1"/>
        </p:nvSpPr>
        <p:spPr bwMode="auto">
          <a:xfrm>
            <a:off x="4533901" y="3052763"/>
            <a:ext cx="9525" cy="6350"/>
          </a:xfrm>
          <a:custGeom>
            <a:avLst/>
            <a:gdLst>
              <a:gd name="T0" fmla="*/ 4 w 8"/>
              <a:gd name="T1" fmla="*/ 4 h 4"/>
              <a:gd name="T2" fmla="*/ 4 w 8"/>
              <a:gd name="T3" fmla="*/ 4 h 4"/>
              <a:gd name="T4" fmla="*/ 8 w 8"/>
              <a:gd name="T5" fmla="*/ 4 h 4"/>
              <a:gd name="T6" fmla="*/ 8 w 8"/>
              <a:gd name="T7" fmla="*/ 4 h 4"/>
              <a:gd name="T8" fmla="*/ 4 w 8"/>
              <a:gd name="T9" fmla="*/ 4 h 4"/>
              <a:gd name="T10" fmla="*/ 4 w 8"/>
              <a:gd name="T11" fmla="*/ 0 h 4"/>
              <a:gd name="T12" fmla="*/ 0 w 8"/>
              <a:gd name="T13" fmla="*/ 0 h 4"/>
              <a:gd name="T14" fmla="*/ 0 w 8"/>
              <a:gd name="T15" fmla="*/ 0 h 4"/>
              <a:gd name="T16" fmla="*/ 4 w 8"/>
              <a:gd name="T17" fmla="*/ 4 h 4"/>
              <a:gd name="T18" fmla="*/ 4 w 8"/>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4" y="4"/>
                </a:moveTo>
                <a:lnTo>
                  <a:pt x="4" y="4"/>
                </a:lnTo>
                <a:lnTo>
                  <a:pt x="8" y="4"/>
                </a:lnTo>
                <a:lnTo>
                  <a:pt x="8" y="4"/>
                </a:lnTo>
                <a:lnTo>
                  <a:pt x="4" y="4"/>
                </a:lnTo>
                <a:lnTo>
                  <a:pt x="4" y="0"/>
                </a:lnTo>
                <a:lnTo>
                  <a:pt x="0" y="0"/>
                </a:lnTo>
                <a:lnTo>
                  <a:pt x="0" y="0"/>
                </a:lnTo>
                <a:lnTo>
                  <a:pt x="4" y="4"/>
                </a:lnTo>
                <a:lnTo>
                  <a:pt x="4" y="4"/>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5" name="Freeform 111">
            <a:extLst>
              <a:ext uri="{FF2B5EF4-FFF2-40B4-BE49-F238E27FC236}">
                <a16:creationId xmlns:a16="http://schemas.microsoft.com/office/drawing/2014/main" id="{D5B6D33B-6482-40F5-8B2B-4CABF8D96B0D}"/>
              </a:ext>
            </a:extLst>
          </p:cNvPr>
          <p:cNvSpPr>
            <a:spLocks/>
          </p:cNvSpPr>
          <p:nvPr userDrawn="1"/>
        </p:nvSpPr>
        <p:spPr bwMode="auto">
          <a:xfrm>
            <a:off x="4549378" y="3101975"/>
            <a:ext cx="15479" cy="20638"/>
          </a:xfrm>
          <a:custGeom>
            <a:avLst/>
            <a:gdLst>
              <a:gd name="T0" fmla="*/ 4 w 13"/>
              <a:gd name="T1" fmla="*/ 0 h 13"/>
              <a:gd name="T2" fmla="*/ 0 w 13"/>
              <a:gd name="T3" fmla="*/ 0 h 13"/>
              <a:gd name="T4" fmla="*/ 0 w 13"/>
              <a:gd name="T5" fmla="*/ 0 h 13"/>
              <a:gd name="T6" fmla="*/ 0 w 13"/>
              <a:gd name="T7" fmla="*/ 4 h 13"/>
              <a:gd name="T8" fmla="*/ 4 w 13"/>
              <a:gd name="T9" fmla="*/ 4 h 13"/>
              <a:gd name="T10" fmla="*/ 4 w 13"/>
              <a:gd name="T11" fmla="*/ 9 h 13"/>
              <a:gd name="T12" fmla="*/ 8 w 13"/>
              <a:gd name="T13" fmla="*/ 9 h 13"/>
              <a:gd name="T14" fmla="*/ 8 w 13"/>
              <a:gd name="T15" fmla="*/ 9 h 13"/>
              <a:gd name="T16" fmla="*/ 8 w 13"/>
              <a:gd name="T17" fmla="*/ 13 h 13"/>
              <a:gd name="T18" fmla="*/ 13 w 13"/>
              <a:gd name="T19" fmla="*/ 13 h 13"/>
              <a:gd name="T20" fmla="*/ 13 w 13"/>
              <a:gd name="T21" fmla="*/ 13 h 13"/>
              <a:gd name="T22" fmla="*/ 13 w 13"/>
              <a:gd name="T23" fmla="*/ 9 h 13"/>
              <a:gd name="T24" fmla="*/ 8 w 13"/>
              <a:gd name="T25" fmla="*/ 9 h 13"/>
              <a:gd name="T26" fmla="*/ 8 w 13"/>
              <a:gd name="T27" fmla="*/ 4 h 13"/>
              <a:gd name="T28" fmla="*/ 4 w 13"/>
              <a:gd name="T29" fmla="*/ 4 h 13"/>
              <a:gd name="T30" fmla="*/ 4 w 13"/>
              <a:gd name="T31" fmla="*/ 4 h 13"/>
              <a:gd name="T32" fmla="*/ 4 w 13"/>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4" y="0"/>
                </a:moveTo>
                <a:lnTo>
                  <a:pt x="0" y="0"/>
                </a:lnTo>
                <a:lnTo>
                  <a:pt x="0" y="0"/>
                </a:lnTo>
                <a:lnTo>
                  <a:pt x="0" y="4"/>
                </a:lnTo>
                <a:lnTo>
                  <a:pt x="4" y="4"/>
                </a:lnTo>
                <a:lnTo>
                  <a:pt x="4" y="9"/>
                </a:lnTo>
                <a:lnTo>
                  <a:pt x="8" y="9"/>
                </a:lnTo>
                <a:lnTo>
                  <a:pt x="8" y="9"/>
                </a:lnTo>
                <a:lnTo>
                  <a:pt x="8" y="13"/>
                </a:lnTo>
                <a:lnTo>
                  <a:pt x="13" y="13"/>
                </a:lnTo>
                <a:lnTo>
                  <a:pt x="13" y="13"/>
                </a:lnTo>
                <a:lnTo>
                  <a:pt x="13" y="9"/>
                </a:lnTo>
                <a:lnTo>
                  <a:pt x="8" y="9"/>
                </a:lnTo>
                <a:lnTo>
                  <a:pt x="8" y="4"/>
                </a:lnTo>
                <a:lnTo>
                  <a:pt x="4" y="4"/>
                </a:lnTo>
                <a:lnTo>
                  <a:pt x="4" y="4"/>
                </a:lnTo>
                <a:lnTo>
                  <a:pt x="4"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6" name="Freeform 112">
            <a:extLst>
              <a:ext uri="{FF2B5EF4-FFF2-40B4-BE49-F238E27FC236}">
                <a16:creationId xmlns:a16="http://schemas.microsoft.com/office/drawing/2014/main" id="{83BB5721-5DF6-4C74-8B49-733B9860A4BD}"/>
              </a:ext>
            </a:extLst>
          </p:cNvPr>
          <p:cNvSpPr>
            <a:spLocks/>
          </p:cNvSpPr>
          <p:nvPr userDrawn="1"/>
        </p:nvSpPr>
        <p:spPr bwMode="auto">
          <a:xfrm>
            <a:off x="4574382" y="3038475"/>
            <a:ext cx="111919" cy="133350"/>
          </a:xfrm>
          <a:custGeom>
            <a:avLst/>
            <a:gdLst>
              <a:gd name="T0" fmla="*/ 17 w 22"/>
              <a:gd name="T1" fmla="*/ 2 h 19"/>
              <a:gd name="T2" fmla="*/ 16 w 22"/>
              <a:gd name="T3" fmla="*/ 1 h 19"/>
              <a:gd name="T4" fmla="*/ 15 w 22"/>
              <a:gd name="T5" fmla="*/ 0 h 19"/>
              <a:gd name="T6" fmla="*/ 14 w 22"/>
              <a:gd name="T7" fmla="*/ 0 h 19"/>
              <a:gd name="T8" fmla="*/ 12 w 22"/>
              <a:gd name="T9" fmla="*/ 0 h 19"/>
              <a:gd name="T10" fmla="*/ 11 w 22"/>
              <a:gd name="T11" fmla="*/ 1 h 19"/>
              <a:gd name="T12" fmla="*/ 9 w 22"/>
              <a:gd name="T13" fmla="*/ 0 h 19"/>
              <a:gd name="T14" fmla="*/ 7 w 22"/>
              <a:gd name="T15" fmla="*/ 0 h 19"/>
              <a:gd name="T16" fmla="*/ 6 w 22"/>
              <a:gd name="T17" fmla="*/ 1 h 19"/>
              <a:gd name="T18" fmla="*/ 3 w 22"/>
              <a:gd name="T19" fmla="*/ 1 h 19"/>
              <a:gd name="T20" fmla="*/ 2 w 22"/>
              <a:gd name="T21" fmla="*/ 2 h 19"/>
              <a:gd name="T22" fmla="*/ 1 w 22"/>
              <a:gd name="T23" fmla="*/ 1 h 19"/>
              <a:gd name="T24" fmla="*/ 0 w 22"/>
              <a:gd name="T25" fmla="*/ 2 h 19"/>
              <a:gd name="T26" fmla="*/ 0 w 22"/>
              <a:gd name="T27" fmla="*/ 5 h 19"/>
              <a:gd name="T28" fmla="*/ 2 w 22"/>
              <a:gd name="T29" fmla="*/ 6 h 19"/>
              <a:gd name="T30" fmla="*/ 3 w 22"/>
              <a:gd name="T31" fmla="*/ 8 h 19"/>
              <a:gd name="T32" fmla="*/ 6 w 22"/>
              <a:gd name="T33" fmla="*/ 11 h 19"/>
              <a:gd name="T34" fmla="*/ 9 w 22"/>
              <a:gd name="T35" fmla="*/ 13 h 19"/>
              <a:gd name="T36" fmla="*/ 10 w 22"/>
              <a:gd name="T37" fmla="*/ 15 h 19"/>
              <a:gd name="T38" fmla="*/ 13 w 22"/>
              <a:gd name="T39" fmla="*/ 17 h 19"/>
              <a:gd name="T40" fmla="*/ 15 w 22"/>
              <a:gd name="T41" fmla="*/ 19 h 19"/>
              <a:gd name="T42" fmla="*/ 17 w 22"/>
              <a:gd name="T43" fmla="*/ 19 h 19"/>
              <a:gd name="T44" fmla="*/ 17 w 22"/>
              <a:gd name="T45" fmla="*/ 18 h 19"/>
              <a:gd name="T46" fmla="*/ 17 w 22"/>
              <a:gd name="T47" fmla="*/ 17 h 19"/>
              <a:gd name="T48" fmla="*/ 17 w 22"/>
              <a:gd name="T49" fmla="*/ 16 h 19"/>
              <a:gd name="T50" fmla="*/ 18 w 22"/>
              <a:gd name="T51" fmla="*/ 15 h 19"/>
              <a:gd name="T52" fmla="*/ 18 w 22"/>
              <a:gd name="T53" fmla="*/ 14 h 19"/>
              <a:gd name="T54" fmla="*/ 19 w 22"/>
              <a:gd name="T55" fmla="*/ 13 h 19"/>
              <a:gd name="T56" fmla="*/ 20 w 22"/>
              <a:gd name="T57" fmla="*/ 13 h 19"/>
              <a:gd name="T58" fmla="*/ 19 w 22"/>
              <a:gd name="T59" fmla="*/ 12 h 19"/>
              <a:gd name="T60" fmla="*/ 20 w 22"/>
              <a:gd name="T61" fmla="*/ 11 h 19"/>
              <a:gd name="T62" fmla="*/ 21 w 22"/>
              <a:gd name="T63" fmla="*/ 11 h 19"/>
              <a:gd name="T64" fmla="*/ 22 w 22"/>
              <a:gd name="T65" fmla="*/ 11 h 19"/>
              <a:gd name="T66" fmla="*/ 22 w 22"/>
              <a:gd name="T67" fmla="*/ 10 h 19"/>
              <a:gd name="T68" fmla="*/ 21 w 22"/>
              <a:gd name="T69" fmla="*/ 9 h 19"/>
              <a:gd name="T70" fmla="*/ 20 w 22"/>
              <a:gd name="T71" fmla="*/ 8 h 19"/>
              <a:gd name="T72" fmla="*/ 21 w 22"/>
              <a:gd name="T73" fmla="*/ 8 h 19"/>
              <a:gd name="T74" fmla="*/ 22 w 22"/>
              <a:gd name="T75" fmla="*/ 7 h 19"/>
              <a:gd name="T76" fmla="*/ 21 w 22"/>
              <a:gd name="T77" fmla="*/ 6 h 19"/>
              <a:gd name="T78" fmla="*/ 20 w 22"/>
              <a:gd name="T79" fmla="*/ 6 h 19"/>
              <a:gd name="T80" fmla="*/ 19 w 22"/>
              <a:gd name="T81" fmla="*/ 5 h 19"/>
              <a:gd name="T82" fmla="*/ 19 w 22"/>
              <a:gd name="T83" fmla="*/ 4 h 19"/>
              <a:gd name="T84" fmla="*/ 20 w 22"/>
              <a:gd name="T85" fmla="*/ 3 h 19"/>
              <a:gd name="T86" fmla="*/ 20 w 22"/>
              <a:gd name="T87" fmla="*/ 1 h 19"/>
              <a:gd name="T88" fmla="*/ 19 w 22"/>
              <a:gd name="T89"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19">
                <a:moveTo>
                  <a:pt x="18" y="1"/>
                </a:moveTo>
                <a:cubicBezTo>
                  <a:pt x="18" y="2"/>
                  <a:pt x="18" y="2"/>
                  <a:pt x="18" y="2"/>
                </a:cubicBezTo>
                <a:cubicBezTo>
                  <a:pt x="18" y="2"/>
                  <a:pt x="18" y="2"/>
                  <a:pt x="17" y="2"/>
                </a:cubicBezTo>
                <a:cubicBezTo>
                  <a:pt x="17" y="2"/>
                  <a:pt x="17" y="2"/>
                  <a:pt x="17" y="2"/>
                </a:cubicBezTo>
                <a:cubicBezTo>
                  <a:pt x="17" y="2"/>
                  <a:pt x="17" y="2"/>
                  <a:pt x="17" y="2"/>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4" y="0"/>
                  <a:pt x="14" y="0"/>
                  <a:pt x="14" y="0"/>
                </a:cubicBezTo>
                <a:cubicBezTo>
                  <a:pt x="14" y="0"/>
                  <a:pt x="14" y="0"/>
                  <a:pt x="14" y="0"/>
                </a:cubicBezTo>
                <a:cubicBezTo>
                  <a:pt x="13" y="1"/>
                  <a:pt x="13" y="1"/>
                  <a:pt x="13" y="1"/>
                </a:cubicBezTo>
                <a:cubicBezTo>
                  <a:pt x="13" y="0"/>
                  <a:pt x="13" y="0"/>
                  <a:pt x="13" y="0"/>
                </a:cubicBezTo>
                <a:cubicBezTo>
                  <a:pt x="12" y="0"/>
                  <a:pt x="12" y="0"/>
                  <a:pt x="12" y="0"/>
                </a:cubicBezTo>
                <a:cubicBezTo>
                  <a:pt x="12" y="0"/>
                  <a:pt x="12" y="0"/>
                  <a:pt x="12" y="0"/>
                </a:cubicBezTo>
                <a:cubicBezTo>
                  <a:pt x="11" y="1"/>
                  <a:pt x="11" y="1"/>
                  <a:pt x="11" y="1"/>
                </a:cubicBezTo>
                <a:cubicBezTo>
                  <a:pt x="11" y="1"/>
                  <a:pt x="11" y="1"/>
                  <a:pt x="11" y="1"/>
                </a:cubicBezTo>
                <a:cubicBezTo>
                  <a:pt x="10" y="1"/>
                  <a:pt x="10" y="1"/>
                  <a:pt x="10" y="1"/>
                </a:cubicBezTo>
                <a:cubicBezTo>
                  <a:pt x="10" y="1"/>
                  <a:pt x="10" y="1"/>
                  <a:pt x="10" y="1"/>
                </a:cubicBezTo>
                <a:cubicBezTo>
                  <a:pt x="9" y="0"/>
                  <a:pt x="9" y="0"/>
                  <a:pt x="9" y="0"/>
                </a:cubicBezTo>
                <a:cubicBezTo>
                  <a:pt x="8" y="0"/>
                  <a:pt x="8" y="0"/>
                  <a:pt x="8" y="0"/>
                </a:cubicBezTo>
                <a:cubicBezTo>
                  <a:pt x="8" y="1"/>
                  <a:pt x="8" y="1"/>
                  <a:pt x="8" y="1"/>
                </a:cubicBezTo>
                <a:cubicBezTo>
                  <a:pt x="7" y="0"/>
                  <a:pt x="7" y="0"/>
                  <a:pt x="7" y="0"/>
                </a:cubicBezTo>
                <a:cubicBezTo>
                  <a:pt x="6" y="0"/>
                  <a:pt x="6" y="0"/>
                  <a:pt x="6" y="0"/>
                </a:cubicBezTo>
                <a:cubicBezTo>
                  <a:pt x="6" y="0"/>
                  <a:pt x="6" y="0"/>
                  <a:pt x="6" y="0"/>
                </a:cubicBezTo>
                <a:cubicBezTo>
                  <a:pt x="6" y="1"/>
                  <a:pt x="6" y="1"/>
                  <a:pt x="6" y="1"/>
                </a:cubicBezTo>
                <a:cubicBezTo>
                  <a:pt x="6" y="1"/>
                  <a:pt x="5" y="0"/>
                  <a:pt x="4" y="0"/>
                </a:cubicBezTo>
                <a:cubicBezTo>
                  <a:pt x="4" y="0"/>
                  <a:pt x="4" y="0"/>
                  <a:pt x="4" y="1"/>
                </a:cubicBezTo>
                <a:cubicBezTo>
                  <a:pt x="3" y="1"/>
                  <a:pt x="3" y="1"/>
                  <a:pt x="3" y="1"/>
                </a:cubicBezTo>
                <a:cubicBezTo>
                  <a:pt x="3" y="1"/>
                  <a:pt x="3" y="1"/>
                  <a:pt x="3" y="1"/>
                </a:cubicBezTo>
                <a:cubicBezTo>
                  <a:pt x="3" y="2"/>
                  <a:pt x="3" y="2"/>
                  <a:pt x="3" y="2"/>
                </a:cubicBezTo>
                <a:cubicBezTo>
                  <a:pt x="2" y="2"/>
                  <a:pt x="2" y="2"/>
                  <a:pt x="2" y="2"/>
                </a:cubicBezTo>
                <a:cubicBezTo>
                  <a:pt x="2" y="2"/>
                  <a:pt x="2" y="2"/>
                  <a:pt x="2" y="2"/>
                </a:cubicBezTo>
                <a:cubicBezTo>
                  <a:pt x="2" y="1"/>
                  <a:pt x="2" y="1"/>
                  <a:pt x="2" y="1"/>
                </a:cubicBezTo>
                <a:cubicBezTo>
                  <a:pt x="1" y="1"/>
                  <a:pt x="1" y="1"/>
                  <a:pt x="1" y="1"/>
                </a:cubicBezTo>
                <a:cubicBezTo>
                  <a:pt x="0" y="1"/>
                  <a:pt x="0" y="1"/>
                  <a:pt x="0" y="1"/>
                </a:cubicBezTo>
                <a:cubicBezTo>
                  <a:pt x="0" y="2"/>
                  <a:pt x="0" y="2"/>
                  <a:pt x="0" y="2"/>
                </a:cubicBezTo>
                <a:cubicBezTo>
                  <a:pt x="0" y="2"/>
                  <a:pt x="0" y="2"/>
                  <a:pt x="0" y="2"/>
                </a:cubicBezTo>
                <a:cubicBezTo>
                  <a:pt x="0" y="3"/>
                  <a:pt x="0" y="3"/>
                  <a:pt x="0" y="3"/>
                </a:cubicBezTo>
                <a:cubicBezTo>
                  <a:pt x="0" y="4"/>
                  <a:pt x="0" y="4"/>
                  <a:pt x="0" y="4"/>
                </a:cubicBezTo>
                <a:cubicBezTo>
                  <a:pt x="0" y="5"/>
                  <a:pt x="0" y="5"/>
                  <a:pt x="0" y="5"/>
                </a:cubicBezTo>
                <a:cubicBezTo>
                  <a:pt x="1" y="5"/>
                  <a:pt x="1" y="5"/>
                  <a:pt x="1" y="5"/>
                </a:cubicBezTo>
                <a:cubicBezTo>
                  <a:pt x="2" y="5"/>
                  <a:pt x="2" y="5"/>
                  <a:pt x="2" y="5"/>
                </a:cubicBezTo>
                <a:cubicBezTo>
                  <a:pt x="2" y="6"/>
                  <a:pt x="2" y="6"/>
                  <a:pt x="2" y="6"/>
                </a:cubicBezTo>
                <a:cubicBezTo>
                  <a:pt x="2" y="6"/>
                  <a:pt x="2" y="6"/>
                  <a:pt x="2" y="6"/>
                </a:cubicBezTo>
                <a:cubicBezTo>
                  <a:pt x="2" y="6"/>
                  <a:pt x="3" y="7"/>
                  <a:pt x="3" y="7"/>
                </a:cubicBezTo>
                <a:cubicBezTo>
                  <a:pt x="3" y="8"/>
                  <a:pt x="3" y="8"/>
                  <a:pt x="3" y="8"/>
                </a:cubicBezTo>
                <a:cubicBezTo>
                  <a:pt x="4" y="10"/>
                  <a:pt x="4" y="10"/>
                  <a:pt x="4" y="10"/>
                </a:cubicBezTo>
                <a:cubicBezTo>
                  <a:pt x="4" y="10"/>
                  <a:pt x="5" y="10"/>
                  <a:pt x="5" y="10"/>
                </a:cubicBezTo>
                <a:cubicBezTo>
                  <a:pt x="5" y="10"/>
                  <a:pt x="6" y="11"/>
                  <a:pt x="6" y="11"/>
                </a:cubicBezTo>
                <a:cubicBezTo>
                  <a:pt x="6" y="11"/>
                  <a:pt x="7" y="11"/>
                  <a:pt x="7" y="12"/>
                </a:cubicBezTo>
                <a:cubicBezTo>
                  <a:pt x="7" y="12"/>
                  <a:pt x="7" y="12"/>
                  <a:pt x="7" y="12"/>
                </a:cubicBezTo>
                <a:cubicBezTo>
                  <a:pt x="8" y="12"/>
                  <a:pt x="9" y="13"/>
                  <a:pt x="9" y="13"/>
                </a:cubicBezTo>
                <a:cubicBezTo>
                  <a:pt x="9" y="13"/>
                  <a:pt x="9" y="13"/>
                  <a:pt x="9" y="13"/>
                </a:cubicBezTo>
                <a:cubicBezTo>
                  <a:pt x="10" y="14"/>
                  <a:pt x="10" y="14"/>
                  <a:pt x="10" y="14"/>
                </a:cubicBezTo>
                <a:cubicBezTo>
                  <a:pt x="10" y="15"/>
                  <a:pt x="10" y="15"/>
                  <a:pt x="10" y="15"/>
                </a:cubicBezTo>
                <a:cubicBezTo>
                  <a:pt x="12" y="16"/>
                  <a:pt x="12" y="16"/>
                  <a:pt x="12" y="16"/>
                </a:cubicBezTo>
                <a:cubicBezTo>
                  <a:pt x="12" y="16"/>
                  <a:pt x="12" y="16"/>
                  <a:pt x="12" y="16"/>
                </a:cubicBezTo>
                <a:cubicBezTo>
                  <a:pt x="13" y="17"/>
                  <a:pt x="13" y="17"/>
                  <a:pt x="13" y="17"/>
                </a:cubicBezTo>
                <a:cubicBezTo>
                  <a:pt x="13" y="17"/>
                  <a:pt x="13" y="17"/>
                  <a:pt x="13" y="17"/>
                </a:cubicBezTo>
                <a:cubicBezTo>
                  <a:pt x="14" y="18"/>
                  <a:pt x="14" y="18"/>
                  <a:pt x="14" y="18"/>
                </a:cubicBezTo>
                <a:cubicBezTo>
                  <a:pt x="15" y="19"/>
                  <a:pt x="15" y="19"/>
                  <a:pt x="15" y="19"/>
                </a:cubicBezTo>
                <a:cubicBezTo>
                  <a:pt x="16" y="19"/>
                  <a:pt x="16" y="19"/>
                  <a:pt x="16" y="19"/>
                </a:cubicBezTo>
                <a:cubicBezTo>
                  <a:pt x="17" y="19"/>
                  <a:pt x="17" y="19"/>
                  <a:pt x="17" y="19"/>
                </a:cubicBezTo>
                <a:cubicBezTo>
                  <a:pt x="17" y="19"/>
                  <a:pt x="17" y="19"/>
                  <a:pt x="17" y="19"/>
                </a:cubicBezTo>
                <a:cubicBezTo>
                  <a:pt x="17" y="19"/>
                  <a:pt x="17" y="19"/>
                  <a:pt x="17" y="19"/>
                </a:cubicBezTo>
                <a:cubicBezTo>
                  <a:pt x="18" y="18"/>
                  <a:pt x="18" y="18"/>
                  <a:pt x="18" y="18"/>
                </a:cubicBezTo>
                <a:cubicBezTo>
                  <a:pt x="17" y="18"/>
                  <a:pt x="17" y="18"/>
                  <a:pt x="17" y="18"/>
                </a:cubicBezTo>
                <a:cubicBezTo>
                  <a:pt x="17" y="18"/>
                  <a:pt x="17" y="18"/>
                  <a:pt x="17" y="18"/>
                </a:cubicBezTo>
                <a:cubicBezTo>
                  <a:pt x="17" y="18"/>
                  <a:pt x="17" y="17"/>
                  <a:pt x="17" y="17"/>
                </a:cubicBezTo>
                <a:cubicBezTo>
                  <a:pt x="17" y="17"/>
                  <a:pt x="17" y="17"/>
                  <a:pt x="17" y="17"/>
                </a:cubicBezTo>
                <a:cubicBezTo>
                  <a:pt x="17" y="17"/>
                  <a:pt x="17" y="17"/>
                  <a:pt x="17" y="17"/>
                </a:cubicBezTo>
                <a:cubicBezTo>
                  <a:pt x="17" y="16"/>
                  <a:pt x="17" y="16"/>
                  <a:pt x="17" y="16"/>
                </a:cubicBezTo>
                <a:cubicBezTo>
                  <a:pt x="17" y="16"/>
                  <a:pt x="17" y="16"/>
                  <a:pt x="17" y="16"/>
                </a:cubicBezTo>
                <a:cubicBezTo>
                  <a:pt x="17" y="16"/>
                  <a:pt x="17" y="16"/>
                  <a:pt x="17" y="16"/>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3"/>
                  <a:pt x="18" y="13"/>
                </a:cubicBezTo>
                <a:cubicBezTo>
                  <a:pt x="18" y="13"/>
                  <a:pt x="19" y="13"/>
                  <a:pt x="19" y="13"/>
                </a:cubicBezTo>
                <a:cubicBezTo>
                  <a:pt x="19" y="13"/>
                  <a:pt x="19" y="13"/>
                  <a:pt x="19" y="13"/>
                </a:cubicBezTo>
                <a:cubicBezTo>
                  <a:pt x="19" y="14"/>
                  <a:pt x="19" y="14"/>
                  <a:pt x="19" y="14"/>
                </a:cubicBezTo>
                <a:cubicBezTo>
                  <a:pt x="20" y="13"/>
                  <a:pt x="20" y="13"/>
                  <a:pt x="20" y="13"/>
                </a:cubicBezTo>
                <a:cubicBezTo>
                  <a:pt x="20" y="13"/>
                  <a:pt x="20" y="13"/>
                  <a:pt x="20" y="13"/>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20" y="11"/>
                  <a:pt x="20" y="11"/>
                  <a:pt x="20" y="11"/>
                </a:cubicBezTo>
                <a:cubicBezTo>
                  <a:pt x="20" y="11"/>
                  <a:pt x="20" y="11"/>
                  <a:pt x="20" y="11"/>
                </a:cubicBezTo>
                <a:cubicBezTo>
                  <a:pt x="20" y="11"/>
                  <a:pt x="20"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1" y="9"/>
                  <a:pt x="21" y="9"/>
                </a:cubicBezTo>
                <a:cubicBezTo>
                  <a:pt x="21" y="9"/>
                  <a:pt x="21" y="9"/>
                  <a:pt x="21" y="9"/>
                </a:cubicBezTo>
                <a:cubicBezTo>
                  <a:pt x="21" y="9"/>
                  <a:pt x="21" y="9"/>
                  <a:pt x="21" y="9"/>
                </a:cubicBezTo>
                <a:cubicBezTo>
                  <a:pt x="21" y="8"/>
                  <a:pt x="21" y="8"/>
                  <a:pt x="21" y="8"/>
                </a:cubicBezTo>
                <a:cubicBezTo>
                  <a:pt x="20" y="8"/>
                  <a:pt x="20" y="8"/>
                  <a:pt x="20" y="8"/>
                </a:cubicBezTo>
                <a:cubicBezTo>
                  <a:pt x="20" y="8"/>
                  <a:pt x="20" y="8"/>
                  <a:pt x="20" y="8"/>
                </a:cubicBezTo>
                <a:cubicBezTo>
                  <a:pt x="21" y="8"/>
                  <a:pt x="21" y="8"/>
                  <a:pt x="21" y="8"/>
                </a:cubicBezTo>
                <a:cubicBezTo>
                  <a:pt x="21" y="8"/>
                  <a:pt x="21" y="8"/>
                  <a:pt x="21" y="8"/>
                </a:cubicBezTo>
                <a:cubicBezTo>
                  <a:pt x="21" y="8"/>
                  <a:pt x="21" y="8"/>
                  <a:pt x="21" y="8"/>
                </a:cubicBezTo>
                <a:cubicBezTo>
                  <a:pt x="22" y="8"/>
                  <a:pt x="22" y="8"/>
                  <a:pt x="22" y="8"/>
                </a:cubicBezTo>
                <a:cubicBezTo>
                  <a:pt x="22" y="7"/>
                  <a:pt x="22" y="7"/>
                  <a:pt x="22" y="7"/>
                </a:cubicBezTo>
                <a:cubicBezTo>
                  <a:pt x="22" y="7"/>
                  <a:pt x="22" y="7"/>
                  <a:pt x="22" y="7"/>
                </a:cubicBezTo>
                <a:cubicBezTo>
                  <a:pt x="22" y="7"/>
                  <a:pt x="22" y="7"/>
                  <a:pt x="21" y="7"/>
                </a:cubicBezTo>
                <a:cubicBezTo>
                  <a:pt x="21" y="7"/>
                  <a:pt x="21" y="7"/>
                  <a:pt x="21" y="7"/>
                </a:cubicBezTo>
                <a:cubicBezTo>
                  <a:pt x="21" y="6"/>
                  <a:pt x="21" y="6"/>
                  <a:pt x="21"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3"/>
                  <a:pt x="19" y="3"/>
                  <a:pt x="19" y="3"/>
                </a:cubicBezTo>
                <a:cubicBezTo>
                  <a:pt x="20" y="3"/>
                  <a:pt x="20" y="3"/>
                  <a:pt x="20" y="3"/>
                </a:cubicBezTo>
                <a:cubicBezTo>
                  <a:pt x="20" y="3"/>
                  <a:pt x="20" y="3"/>
                  <a:pt x="20" y="3"/>
                </a:cubicBezTo>
                <a:cubicBezTo>
                  <a:pt x="20" y="2"/>
                  <a:pt x="20" y="2"/>
                  <a:pt x="20" y="2"/>
                </a:cubicBezTo>
                <a:cubicBezTo>
                  <a:pt x="20" y="2"/>
                  <a:pt x="20" y="2"/>
                  <a:pt x="20" y="2"/>
                </a:cubicBezTo>
                <a:cubicBezTo>
                  <a:pt x="20" y="1"/>
                  <a:pt x="20" y="1"/>
                  <a:pt x="20" y="1"/>
                </a:cubicBezTo>
                <a:cubicBezTo>
                  <a:pt x="20" y="1"/>
                  <a:pt x="20" y="1"/>
                  <a:pt x="20" y="1"/>
                </a:cubicBezTo>
                <a:cubicBezTo>
                  <a:pt x="19" y="1"/>
                  <a:pt x="19" y="1"/>
                  <a:pt x="19" y="1"/>
                </a:cubicBezTo>
                <a:cubicBezTo>
                  <a:pt x="19" y="1"/>
                  <a:pt x="19" y="1"/>
                  <a:pt x="19" y="1"/>
                </a:cubicBezTo>
                <a:lnTo>
                  <a:pt x="18" y="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7" name="Freeform 113">
            <a:extLst>
              <a:ext uri="{FF2B5EF4-FFF2-40B4-BE49-F238E27FC236}">
                <a16:creationId xmlns:a16="http://schemas.microsoft.com/office/drawing/2014/main" id="{8BC70393-8A95-4611-8925-42DB6481B2EF}"/>
              </a:ext>
            </a:extLst>
          </p:cNvPr>
          <p:cNvSpPr>
            <a:spLocks/>
          </p:cNvSpPr>
          <p:nvPr userDrawn="1"/>
        </p:nvSpPr>
        <p:spPr bwMode="auto">
          <a:xfrm>
            <a:off x="4797028" y="3511551"/>
            <a:ext cx="91679" cy="34925"/>
          </a:xfrm>
          <a:custGeom>
            <a:avLst/>
            <a:gdLst>
              <a:gd name="T0" fmla="*/ 0 w 18"/>
              <a:gd name="T1" fmla="*/ 1 h 5"/>
              <a:gd name="T2" fmla="*/ 0 w 18"/>
              <a:gd name="T3" fmla="*/ 3 h 5"/>
              <a:gd name="T4" fmla="*/ 1 w 18"/>
              <a:gd name="T5" fmla="*/ 3 h 5"/>
              <a:gd name="T6" fmla="*/ 3 w 18"/>
              <a:gd name="T7" fmla="*/ 3 h 5"/>
              <a:gd name="T8" fmla="*/ 4 w 18"/>
              <a:gd name="T9" fmla="*/ 3 h 5"/>
              <a:gd name="T10" fmla="*/ 6 w 18"/>
              <a:gd name="T11" fmla="*/ 3 h 5"/>
              <a:gd name="T12" fmla="*/ 8 w 18"/>
              <a:gd name="T13" fmla="*/ 4 h 5"/>
              <a:gd name="T14" fmla="*/ 8 w 18"/>
              <a:gd name="T15" fmla="*/ 4 h 5"/>
              <a:gd name="T16" fmla="*/ 9 w 18"/>
              <a:gd name="T17" fmla="*/ 5 h 5"/>
              <a:gd name="T18" fmla="*/ 10 w 18"/>
              <a:gd name="T19" fmla="*/ 4 h 5"/>
              <a:gd name="T20" fmla="*/ 11 w 18"/>
              <a:gd name="T21" fmla="*/ 4 h 5"/>
              <a:gd name="T22" fmla="*/ 13 w 18"/>
              <a:gd name="T23" fmla="*/ 4 h 5"/>
              <a:gd name="T24" fmla="*/ 14 w 18"/>
              <a:gd name="T25" fmla="*/ 3 h 5"/>
              <a:gd name="T26" fmla="*/ 15 w 18"/>
              <a:gd name="T27" fmla="*/ 3 h 5"/>
              <a:gd name="T28" fmla="*/ 17 w 18"/>
              <a:gd name="T29" fmla="*/ 3 h 5"/>
              <a:gd name="T30" fmla="*/ 17 w 18"/>
              <a:gd name="T31" fmla="*/ 3 h 5"/>
              <a:gd name="T32" fmla="*/ 18 w 18"/>
              <a:gd name="T33" fmla="*/ 2 h 5"/>
              <a:gd name="T34" fmla="*/ 18 w 18"/>
              <a:gd name="T35" fmla="*/ 2 h 5"/>
              <a:gd name="T36" fmla="*/ 17 w 18"/>
              <a:gd name="T37" fmla="*/ 2 h 5"/>
              <a:gd name="T38" fmla="*/ 16 w 18"/>
              <a:gd name="T39" fmla="*/ 2 h 5"/>
              <a:gd name="T40" fmla="*/ 15 w 18"/>
              <a:gd name="T41" fmla="*/ 2 h 5"/>
              <a:gd name="T42" fmla="*/ 14 w 18"/>
              <a:gd name="T43" fmla="*/ 2 h 5"/>
              <a:gd name="T44" fmla="*/ 14 w 18"/>
              <a:gd name="T45" fmla="*/ 1 h 5"/>
              <a:gd name="T46" fmla="*/ 12 w 18"/>
              <a:gd name="T47" fmla="*/ 1 h 5"/>
              <a:gd name="T48" fmla="*/ 11 w 18"/>
              <a:gd name="T49" fmla="*/ 1 h 5"/>
              <a:gd name="T50" fmla="*/ 9 w 18"/>
              <a:gd name="T51" fmla="*/ 1 h 5"/>
              <a:gd name="T52" fmla="*/ 8 w 18"/>
              <a:gd name="T53" fmla="*/ 1 h 5"/>
              <a:gd name="T54" fmla="*/ 6 w 18"/>
              <a:gd name="T55" fmla="*/ 2 h 5"/>
              <a:gd name="T56" fmla="*/ 5 w 18"/>
              <a:gd name="T57" fmla="*/ 2 h 5"/>
              <a:gd name="T58" fmla="*/ 4 w 18"/>
              <a:gd name="T59" fmla="*/ 0 h 5"/>
              <a:gd name="T60" fmla="*/ 2 w 18"/>
              <a:gd name="T61" fmla="*/ 1 h 5"/>
              <a:gd name="T62" fmla="*/ 1 w 18"/>
              <a:gd name="T63" fmla="*/ 0 h 5"/>
              <a:gd name="T64" fmla="*/ 1 w 18"/>
              <a:gd name="T65" fmla="*/ 1 h 5"/>
              <a:gd name="T66" fmla="*/ 0 w 18"/>
              <a:gd name="T6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5">
                <a:moveTo>
                  <a:pt x="0" y="1"/>
                </a:moveTo>
                <a:cubicBezTo>
                  <a:pt x="0" y="3"/>
                  <a:pt x="0" y="3"/>
                  <a:pt x="0" y="3"/>
                </a:cubicBezTo>
                <a:cubicBezTo>
                  <a:pt x="1" y="3"/>
                  <a:pt x="1" y="3"/>
                  <a:pt x="1" y="3"/>
                </a:cubicBezTo>
                <a:cubicBezTo>
                  <a:pt x="3" y="3"/>
                  <a:pt x="3" y="3"/>
                  <a:pt x="3" y="3"/>
                </a:cubicBezTo>
                <a:cubicBezTo>
                  <a:pt x="4" y="3"/>
                  <a:pt x="4" y="3"/>
                  <a:pt x="4" y="3"/>
                </a:cubicBezTo>
                <a:cubicBezTo>
                  <a:pt x="6" y="3"/>
                  <a:pt x="6" y="3"/>
                  <a:pt x="6" y="3"/>
                </a:cubicBezTo>
                <a:cubicBezTo>
                  <a:pt x="8" y="4"/>
                  <a:pt x="8" y="4"/>
                  <a:pt x="8" y="4"/>
                </a:cubicBezTo>
                <a:cubicBezTo>
                  <a:pt x="8" y="4"/>
                  <a:pt x="8" y="4"/>
                  <a:pt x="8" y="4"/>
                </a:cubicBezTo>
                <a:cubicBezTo>
                  <a:pt x="9" y="5"/>
                  <a:pt x="9" y="5"/>
                  <a:pt x="9" y="5"/>
                </a:cubicBezTo>
                <a:cubicBezTo>
                  <a:pt x="10" y="4"/>
                  <a:pt x="10" y="4"/>
                  <a:pt x="10" y="4"/>
                </a:cubicBezTo>
                <a:cubicBezTo>
                  <a:pt x="10" y="4"/>
                  <a:pt x="10" y="5"/>
                  <a:pt x="11" y="4"/>
                </a:cubicBezTo>
                <a:cubicBezTo>
                  <a:pt x="11" y="4"/>
                  <a:pt x="13" y="4"/>
                  <a:pt x="13" y="4"/>
                </a:cubicBezTo>
                <a:cubicBezTo>
                  <a:pt x="13" y="4"/>
                  <a:pt x="13" y="3"/>
                  <a:pt x="14" y="3"/>
                </a:cubicBezTo>
                <a:cubicBezTo>
                  <a:pt x="15" y="3"/>
                  <a:pt x="15" y="4"/>
                  <a:pt x="15" y="3"/>
                </a:cubicBezTo>
                <a:cubicBezTo>
                  <a:pt x="16" y="3"/>
                  <a:pt x="17" y="3"/>
                  <a:pt x="17" y="3"/>
                </a:cubicBezTo>
                <a:cubicBezTo>
                  <a:pt x="17" y="3"/>
                  <a:pt x="17" y="3"/>
                  <a:pt x="17" y="3"/>
                </a:cubicBezTo>
                <a:cubicBezTo>
                  <a:pt x="18" y="2"/>
                  <a:pt x="18" y="2"/>
                  <a:pt x="18" y="2"/>
                </a:cubicBezTo>
                <a:cubicBezTo>
                  <a:pt x="18" y="2"/>
                  <a:pt x="18" y="2"/>
                  <a:pt x="18" y="2"/>
                </a:cubicBezTo>
                <a:cubicBezTo>
                  <a:pt x="17" y="2"/>
                  <a:pt x="17" y="2"/>
                  <a:pt x="17" y="2"/>
                </a:cubicBezTo>
                <a:cubicBezTo>
                  <a:pt x="16" y="2"/>
                  <a:pt x="16" y="2"/>
                  <a:pt x="16" y="2"/>
                </a:cubicBezTo>
                <a:cubicBezTo>
                  <a:pt x="15" y="2"/>
                  <a:pt x="15" y="2"/>
                  <a:pt x="15" y="2"/>
                </a:cubicBezTo>
                <a:cubicBezTo>
                  <a:pt x="14" y="2"/>
                  <a:pt x="14" y="2"/>
                  <a:pt x="14" y="2"/>
                </a:cubicBezTo>
                <a:cubicBezTo>
                  <a:pt x="14" y="1"/>
                  <a:pt x="14" y="1"/>
                  <a:pt x="14" y="1"/>
                </a:cubicBezTo>
                <a:cubicBezTo>
                  <a:pt x="12" y="1"/>
                  <a:pt x="12" y="1"/>
                  <a:pt x="12" y="1"/>
                </a:cubicBezTo>
                <a:cubicBezTo>
                  <a:pt x="11" y="1"/>
                  <a:pt x="11" y="1"/>
                  <a:pt x="11" y="1"/>
                </a:cubicBezTo>
                <a:cubicBezTo>
                  <a:pt x="9" y="1"/>
                  <a:pt x="9" y="1"/>
                  <a:pt x="9" y="1"/>
                </a:cubicBezTo>
                <a:cubicBezTo>
                  <a:pt x="8" y="1"/>
                  <a:pt x="8" y="1"/>
                  <a:pt x="8" y="1"/>
                </a:cubicBezTo>
                <a:cubicBezTo>
                  <a:pt x="6" y="2"/>
                  <a:pt x="6" y="2"/>
                  <a:pt x="6" y="2"/>
                </a:cubicBezTo>
                <a:cubicBezTo>
                  <a:pt x="5" y="2"/>
                  <a:pt x="5" y="2"/>
                  <a:pt x="5" y="2"/>
                </a:cubicBezTo>
                <a:cubicBezTo>
                  <a:pt x="4" y="0"/>
                  <a:pt x="4" y="0"/>
                  <a:pt x="4" y="0"/>
                </a:cubicBezTo>
                <a:cubicBezTo>
                  <a:pt x="2" y="1"/>
                  <a:pt x="2" y="1"/>
                  <a:pt x="2" y="1"/>
                </a:cubicBezTo>
                <a:cubicBezTo>
                  <a:pt x="1" y="0"/>
                  <a:pt x="1" y="0"/>
                  <a:pt x="1" y="0"/>
                </a:cubicBezTo>
                <a:cubicBezTo>
                  <a:pt x="1" y="1"/>
                  <a:pt x="1" y="1"/>
                  <a:pt x="1" y="1"/>
                </a:cubicBezTo>
                <a:lnTo>
                  <a:pt x="0" y="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8" name="Freeform 114">
            <a:extLst>
              <a:ext uri="{FF2B5EF4-FFF2-40B4-BE49-F238E27FC236}">
                <a16:creationId xmlns:a16="http://schemas.microsoft.com/office/drawing/2014/main" id="{515975BD-60D5-43C8-9BE1-C8E6F53F1CDC}"/>
              </a:ext>
            </a:extLst>
          </p:cNvPr>
          <p:cNvSpPr>
            <a:spLocks/>
          </p:cNvSpPr>
          <p:nvPr userDrawn="1"/>
        </p:nvSpPr>
        <p:spPr bwMode="auto">
          <a:xfrm>
            <a:off x="4837510" y="3475038"/>
            <a:ext cx="5954" cy="7938"/>
          </a:xfrm>
          <a:custGeom>
            <a:avLst/>
            <a:gdLst>
              <a:gd name="T0" fmla="*/ 0 w 5"/>
              <a:gd name="T1" fmla="*/ 0 h 5"/>
              <a:gd name="T2" fmla="*/ 0 w 5"/>
              <a:gd name="T3" fmla="*/ 0 h 5"/>
              <a:gd name="T4" fmla="*/ 0 w 5"/>
              <a:gd name="T5" fmla="*/ 5 h 5"/>
              <a:gd name="T6" fmla="*/ 5 w 5"/>
              <a:gd name="T7" fmla="*/ 5 h 5"/>
              <a:gd name="T8" fmla="*/ 5 w 5"/>
              <a:gd name="T9" fmla="*/ 5 h 5"/>
              <a:gd name="T10" fmla="*/ 5 w 5"/>
              <a:gd name="T11" fmla="*/ 0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0"/>
                </a:lnTo>
                <a:lnTo>
                  <a:pt x="0" y="5"/>
                </a:lnTo>
                <a:lnTo>
                  <a:pt x="5" y="5"/>
                </a:lnTo>
                <a:lnTo>
                  <a:pt x="5" y="5"/>
                </a:lnTo>
                <a:lnTo>
                  <a:pt x="5"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9" name="Freeform 115">
            <a:extLst>
              <a:ext uri="{FF2B5EF4-FFF2-40B4-BE49-F238E27FC236}">
                <a16:creationId xmlns:a16="http://schemas.microsoft.com/office/drawing/2014/main" id="{8BE8805B-01AA-4D40-8299-8AE18C74B82A}"/>
              </a:ext>
            </a:extLst>
          </p:cNvPr>
          <p:cNvSpPr>
            <a:spLocks/>
          </p:cNvSpPr>
          <p:nvPr userDrawn="1"/>
        </p:nvSpPr>
        <p:spPr bwMode="auto">
          <a:xfrm>
            <a:off x="4138613" y="3348038"/>
            <a:ext cx="20241" cy="14288"/>
          </a:xfrm>
          <a:custGeom>
            <a:avLst/>
            <a:gdLst>
              <a:gd name="T0" fmla="*/ 3 w 4"/>
              <a:gd name="T1" fmla="*/ 1 h 2"/>
              <a:gd name="T2" fmla="*/ 2 w 4"/>
              <a:gd name="T3" fmla="*/ 0 h 2"/>
              <a:gd name="T4" fmla="*/ 1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2" y="0"/>
                </a:cubicBezTo>
                <a:cubicBezTo>
                  <a:pt x="1" y="0"/>
                  <a:pt x="0" y="1"/>
                  <a:pt x="1" y="2"/>
                </a:cubicBezTo>
                <a:cubicBezTo>
                  <a:pt x="2" y="2"/>
                  <a:pt x="3" y="1"/>
                  <a:pt x="3" y="1"/>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0" name="Freeform 116">
            <a:extLst>
              <a:ext uri="{FF2B5EF4-FFF2-40B4-BE49-F238E27FC236}">
                <a16:creationId xmlns:a16="http://schemas.microsoft.com/office/drawing/2014/main" id="{84860CDC-6065-4DF7-84D3-E5734270BAC4}"/>
              </a:ext>
            </a:extLst>
          </p:cNvPr>
          <p:cNvSpPr>
            <a:spLocks/>
          </p:cNvSpPr>
          <p:nvPr userDrawn="1"/>
        </p:nvSpPr>
        <p:spPr bwMode="auto">
          <a:xfrm>
            <a:off x="4138613" y="3348038"/>
            <a:ext cx="20241" cy="14288"/>
          </a:xfrm>
          <a:custGeom>
            <a:avLst/>
            <a:gdLst>
              <a:gd name="T0" fmla="*/ 3 w 4"/>
              <a:gd name="T1" fmla="*/ 1 h 2"/>
              <a:gd name="T2" fmla="*/ 2 w 4"/>
              <a:gd name="T3" fmla="*/ 0 h 2"/>
              <a:gd name="T4" fmla="*/ 1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2" y="0"/>
                </a:cubicBezTo>
                <a:cubicBezTo>
                  <a:pt x="1" y="0"/>
                  <a:pt x="0" y="1"/>
                  <a:pt x="1" y="2"/>
                </a:cubicBezTo>
                <a:cubicBezTo>
                  <a:pt x="2" y="2"/>
                  <a:pt x="3" y="1"/>
                  <a:pt x="3" y="1"/>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1" name="Freeform 117">
            <a:extLst>
              <a:ext uri="{FF2B5EF4-FFF2-40B4-BE49-F238E27FC236}">
                <a16:creationId xmlns:a16="http://schemas.microsoft.com/office/drawing/2014/main" id="{0E4EB676-F83D-40E5-8F66-4FE91E2D472D}"/>
              </a:ext>
            </a:extLst>
          </p:cNvPr>
          <p:cNvSpPr>
            <a:spLocks/>
          </p:cNvSpPr>
          <p:nvPr userDrawn="1"/>
        </p:nvSpPr>
        <p:spPr bwMode="auto">
          <a:xfrm>
            <a:off x="4174333" y="3306764"/>
            <a:ext cx="40481" cy="34925"/>
          </a:xfrm>
          <a:custGeom>
            <a:avLst/>
            <a:gdLst>
              <a:gd name="T0" fmla="*/ 5 w 8"/>
              <a:gd name="T1" fmla="*/ 0 h 5"/>
              <a:gd name="T2" fmla="*/ 5 w 8"/>
              <a:gd name="T3" fmla="*/ 1 h 5"/>
              <a:gd name="T4" fmla="*/ 7 w 8"/>
              <a:gd name="T5" fmla="*/ 2 h 5"/>
              <a:gd name="T6" fmla="*/ 7 w 8"/>
              <a:gd name="T7" fmla="*/ 3 h 5"/>
              <a:gd name="T8" fmla="*/ 5 w 8"/>
              <a:gd name="T9" fmla="*/ 4 h 5"/>
              <a:gd name="T10" fmla="*/ 4 w 8"/>
              <a:gd name="T11" fmla="*/ 5 h 5"/>
              <a:gd name="T12" fmla="*/ 4 w 8"/>
              <a:gd name="T13" fmla="*/ 5 h 5"/>
              <a:gd name="T14" fmla="*/ 3 w 8"/>
              <a:gd name="T15" fmla="*/ 4 h 5"/>
              <a:gd name="T16" fmla="*/ 2 w 8"/>
              <a:gd name="T17" fmla="*/ 3 h 5"/>
              <a:gd name="T18" fmla="*/ 1 w 8"/>
              <a:gd name="T19" fmla="*/ 2 h 5"/>
              <a:gd name="T20" fmla="*/ 3 w 8"/>
              <a:gd name="T21" fmla="*/ 1 h 5"/>
              <a:gd name="T22" fmla="*/ 6 w 8"/>
              <a:gd name="T23" fmla="*/ 0 h 5"/>
              <a:gd name="T24" fmla="*/ 5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5" y="0"/>
                </a:moveTo>
                <a:cubicBezTo>
                  <a:pt x="5" y="1"/>
                  <a:pt x="5" y="1"/>
                  <a:pt x="5" y="1"/>
                </a:cubicBezTo>
                <a:cubicBezTo>
                  <a:pt x="6" y="1"/>
                  <a:pt x="6" y="1"/>
                  <a:pt x="7" y="2"/>
                </a:cubicBezTo>
                <a:cubicBezTo>
                  <a:pt x="8" y="2"/>
                  <a:pt x="7" y="3"/>
                  <a:pt x="7" y="3"/>
                </a:cubicBezTo>
                <a:cubicBezTo>
                  <a:pt x="6" y="3"/>
                  <a:pt x="6" y="4"/>
                  <a:pt x="5" y="4"/>
                </a:cubicBezTo>
                <a:cubicBezTo>
                  <a:pt x="5" y="5"/>
                  <a:pt x="5" y="5"/>
                  <a:pt x="4" y="5"/>
                </a:cubicBezTo>
                <a:cubicBezTo>
                  <a:pt x="4" y="5"/>
                  <a:pt x="4" y="5"/>
                  <a:pt x="4" y="5"/>
                </a:cubicBezTo>
                <a:cubicBezTo>
                  <a:pt x="3" y="4"/>
                  <a:pt x="3" y="5"/>
                  <a:pt x="3" y="4"/>
                </a:cubicBezTo>
                <a:cubicBezTo>
                  <a:pt x="2" y="4"/>
                  <a:pt x="3" y="3"/>
                  <a:pt x="2" y="3"/>
                </a:cubicBezTo>
                <a:cubicBezTo>
                  <a:pt x="1" y="3"/>
                  <a:pt x="0" y="3"/>
                  <a:pt x="1" y="2"/>
                </a:cubicBezTo>
                <a:cubicBezTo>
                  <a:pt x="1" y="1"/>
                  <a:pt x="2" y="1"/>
                  <a:pt x="3" y="1"/>
                </a:cubicBezTo>
                <a:cubicBezTo>
                  <a:pt x="4" y="0"/>
                  <a:pt x="5" y="0"/>
                  <a:pt x="6" y="0"/>
                </a:cubicBezTo>
                <a:cubicBezTo>
                  <a:pt x="6" y="0"/>
                  <a:pt x="6" y="0"/>
                  <a:pt x="5" y="0"/>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2" name="Freeform 118">
            <a:extLst>
              <a:ext uri="{FF2B5EF4-FFF2-40B4-BE49-F238E27FC236}">
                <a16:creationId xmlns:a16="http://schemas.microsoft.com/office/drawing/2014/main" id="{B667AF0E-8C04-414F-8938-7CACEEB80B61}"/>
              </a:ext>
            </a:extLst>
          </p:cNvPr>
          <p:cNvSpPr>
            <a:spLocks/>
          </p:cNvSpPr>
          <p:nvPr userDrawn="1"/>
        </p:nvSpPr>
        <p:spPr bwMode="auto">
          <a:xfrm>
            <a:off x="4174333" y="3306764"/>
            <a:ext cx="40481" cy="34925"/>
          </a:xfrm>
          <a:custGeom>
            <a:avLst/>
            <a:gdLst>
              <a:gd name="T0" fmla="*/ 5 w 8"/>
              <a:gd name="T1" fmla="*/ 0 h 5"/>
              <a:gd name="T2" fmla="*/ 5 w 8"/>
              <a:gd name="T3" fmla="*/ 1 h 5"/>
              <a:gd name="T4" fmla="*/ 7 w 8"/>
              <a:gd name="T5" fmla="*/ 2 h 5"/>
              <a:gd name="T6" fmla="*/ 7 w 8"/>
              <a:gd name="T7" fmla="*/ 3 h 5"/>
              <a:gd name="T8" fmla="*/ 5 w 8"/>
              <a:gd name="T9" fmla="*/ 4 h 5"/>
              <a:gd name="T10" fmla="*/ 4 w 8"/>
              <a:gd name="T11" fmla="*/ 5 h 5"/>
              <a:gd name="T12" fmla="*/ 4 w 8"/>
              <a:gd name="T13" fmla="*/ 5 h 5"/>
              <a:gd name="T14" fmla="*/ 3 w 8"/>
              <a:gd name="T15" fmla="*/ 4 h 5"/>
              <a:gd name="T16" fmla="*/ 2 w 8"/>
              <a:gd name="T17" fmla="*/ 3 h 5"/>
              <a:gd name="T18" fmla="*/ 1 w 8"/>
              <a:gd name="T19" fmla="*/ 2 h 5"/>
              <a:gd name="T20" fmla="*/ 3 w 8"/>
              <a:gd name="T21" fmla="*/ 1 h 5"/>
              <a:gd name="T22" fmla="*/ 6 w 8"/>
              <a:gd name="T23" fmla="*/ 0 h 5"/>
              <a:gd name="T24" fmla="*/ 5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5" y="0"/>
                </a:moveTo>
                <a:cubicBezTo>
                  <a:pt x="5" y="1"/>
                  <a:pt x="5" y="1"/>
                  <a:pt x="5" y="1"/>
                </a:cubicBezTo>
                <a:cubicBezTo>
                  <a:pt x="6" y="1"/>
                  <a:pt x="6" y="1"/>
                  <a:pt x="7" y="2"/>
                </a:cubicBezTo>
                <a:cubicBezTo>
                  <a:pt x="8" y="2"/>
                  <a:pt x="7" y="3"/>
                  <a:pt x="7" y="3"/>
                </a:cubicBezTo>
                <a:cubicBezTo>
                  <a:pt x="6" y="3"/>
                  <a:pt x="6" y="4"/>
                  <a:pt x="5" y="4"/>
                </a:cubicBezTo>
                <a:cubicBezTo>
                  <a:pt x="5" y="5"/>
                  <a:pt x="5" y="5"/>
                  <a:pt x="4" y="5"/>
                </a:cubicBezTo>
                <a:cubicBezTo>
                  <a:pt x="4" y="5"/>
                  <a:pt x="4" y="5"/>
                  <a:pt x="4" y="5"/>
                </a:cubicBezTo>
                <a:cubicBezTo>
                  <a:pt x="3" y="4"/>
                  <a:pt x="3" y="5"/>
                  <a:pt x="3" y="4"/>
                </a:cubicBezTo>
                <a:cubicBezTo>
                  <a:pt x="2" y="4"/>
                  <a:pt x="3" y="3"/>
                  <a:pt x="2" y="3"/>
                </a:cubicBezTo>
                <a:cubicBezTo>
                  <a:pt x="1" y="3"/>
                  <a:pt x="0" y="3"/>
                  <a:pt x="1" y="2"/>
                </a:cubicBezTo>
                <a:cubicBezTo>
                  <a:pt x="1" y="1"/>
                  <a:pt x="2" y="1"/>
                  <a:pt x="3" y="1"/>
                </a:cubicBezTo>
                <a:cubicBezTo>
                  <a:pt x="4" y="0"/>
                  <a:pt x="5" y="0"/>
                  <a:pt x="6" y="0"/>
                </a:cubicBezTo>
                <a:cubicBezTo>
                  <a:pt x="6" y="0"/>
                  <a:pt x="6" y="0"/>
                  <a:pt x="5" y="0"/>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3" name="Freeform 119">
            <a:extLst>
              <a:ext uri="{FF2B5EF4-FFF2-40B4-BE49-F238E27FC236}">
                <a16:creationId xmlns:a16="http://schemas.microsoft.com/office/drawing/2014/main" id="{D9A4A609-ACE3-4DC0-A06B-64DA952E19FD}"/>
              </a:ext>
            </a:extLst>
          </p:cNvPr>
          <p:cNvSpPr>
            <a:spLocks/>
          </p:cNvSpPr>
          <p:nvPr userDrawn="1"/>
        </p:nvSpPr>
        <p:spPr bwMode="auto">
          <a:xfrm>
            <a:off x="4219576" y="3298826"/>
            <a:ext cx="20241" cy="22225"/>
          </a:xfrm>
          <a:custGeom>
            <a:avLst/>
            <a:gdLst>
              <a:gd name="T0" fmla="*/ 2 w 4"/>
              <a:gd name="T1" fmla="*/ 2 h 3"/>
              <a:gd name="T2" fmla="*/ 1 w 4"/>
              <a:gd name="T3" fmla="*/ 2 h 3"/>
              <a:gd name="T4" fmla="*/ 1 w 4"/>
              <a:gd name="T5" fmla="*/ 1 h 3"/>
              <a:gd name="T6" fmla="*/ 3 w 4"/>
              <a:gd name="T7" fmla="*/ 1 h 3"/>
              <a:gd name="T8" fmla="*/ 4 w 4"/>
              <a:gd name="T9" fmla="*/ 2 h 3"/>
              <a:gd name="T10" fmla="*/ 4 w 4"/>
              <a:gd name="T11" fmla="*/ 2 h 3"/>
              <a:gd name="T12" fmla="*/ 2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2"/>
                </a:moveTo>
                <a:cubicBezTo>
                  <a:pt x="2" y="2"/>
                  <a:pt x="1" y="2"/>
                  <a:pt x="1" y="2"/>
                </a:cubicBezTo>
                <a:cubicBezTo>
                  <a:pt x="1" y="1"/>
                  <a:pt x="0" y="1"/>
                  <a:pt x="1" y="1"/>
                </a:cubicBezTo>
                <a:cubicBezTo>
                  <a:pt x="1" y="1"/>
                  <a:pt x="2" y="0"/>
                  <a:pt x="3" y="1"/>
                </a:cubicBezTo>
                <a:cubicBezTo>
                  <a:pt x="3" y="1"/>
                  <a:pt x="3" y="2"/>
                  <a:pt x="4" y="2"/>
                </a:cubicBezTo>
                <a:cubicBezTo>
                  <a:pt x="4" y="2"/>
                  <a:pt x="4" y="2"/>
                  <a:pt x="4" y="2"/>
                </a:cubicBezTo>
                <a:cubicBezTo>
                  <a:pt x="3" y="3"/>
                  <a:pt x="3" y="2"/>
                  <a:pt x="2" y="2"/>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4" name="Freeform 120">
            <a:extLst>
              <a:ext uri="{FF2B5EF4-FFF2-40B4-BE49-F238E27FC236}">
                <a16:creationId xmlns:a16="http://schemas.microsoft.com/office/drawing/2014/main" id="{443D85FD-A7F1-426D-B54E-E98EB16FE2FB}"/>
              </a:ext>
            </a:extLst>
          </p:cNvPr>
          <p:cNvSpPr>
            <a:spLocks/>
          </p:cNvSpPr>
          <p:nvPr userDrawn="1"/>
        </p:nvSpPr>
        <p:spPr bwMode="auto">
          <a:xfrm>
            <a:off x="4219576" y="3298826"/>
            <a:ext cx="20241" cy="22225"/>
          </a:xfrm>
          <a:custGeom>
            <a:avLst/>
            <a:gdLst>
              <a:gd name="T0" fmla="*/ 2 w 4"/>
              <a:gd name="T1" fmla="*/ 2 h 3"/>
              <a:gd name="T2" fmla="*/ 1 w 4"/>
              <a:gd name="T3" fmla="*/ 2 h 3"/>
              <a:gd name="T4" fmla="*/ 1 w 4"/>
              <a:gd name="T5" fmla="*/ 1 h 3"/>
              <a:gd name="T6" fmla="*/ 3 w 4"/>
              <a:gd name="T7" fmla="*/ 1 h 3"/>
              <a:gd name="T8" fmla="*/ 4 w 4"/>
              <a:gd name="T9" fmla="*/ 2 h 3"/>
              <a:gd name="T10" fmla="*/ 4 w 4"/>
              <a:gd name="T11" fmla="*/ 2 h 3"/>
              <a:gd name="T12" fmla="*/ 2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2"/>
                </a:moveTo>
                <a:cubicBezTo>
                  <a:pt x="2" y="2"/>
                  <a:pt x="1" y="2"/>
                  <a:pt x="1" y="2"/>
                </a:cubicBezTo>
                <a:cubicBezTo>
                  <a:pt x="1" y="1"/>
                  <a:pt x="0" y="1"/>
                  <a:pt x="1" y="1"/>
                </a:cubicBezTo>
                <a:cubicBezTo>
                  <a:pt x="1" y="1"/>
                  <a:pt x="2" y="0"/>
                  <a:pt x="3" y="1"/>
                </a:cubicBezTo>
                <a:cubicBezTo>
                  <a:pt x="3" y="1"/>
                  <a:pt x="3" y="2"/>
                  <a:pt x="4" y="2"/>
                </a:cubicBezTo>
                <a:cubicBezTo>
                  <a:pt x="4" y="2"/>
                  <a:pt x="4" y="2"/>
                  <a:pt x="4" y="2"/>
                </a:cubicBezTo>
                <a:cubicBezTo>
                  <a:pt x="3" y="3"/>
                  <a:pt x="3" y="2"/>
                  <a:pt x="2" y="2"/>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5" name="Freeform 121">
            <a:extLst>
              <a:ext uri="{FF2B5EF4-FFF2-40B4-BE49-F238E27FC236}">
                <a16:creationId xmlns:a16="http://schemas.microsoft.com/office/drawing/2014/main" id="{946C9583-652D-4A3C-822C-4ED316206A0F}"/>
              </a:ext>
            </a:extLst>
          </p:cNvPr>
          <p:cNvSpPr>
            <a:spLocks/>
          </p:cNvSpPr>
          <p:nvPr userDrawn="1"/>
        </p:nvSpPr>
        <p:spPr bwMode="auto">
          <a:xfrm>
            <a:off x="3940970" y="2255839"/>
            <a:ext cx="213122" cy="550863"/>
          </a:xfrm>
          <a:custGeom>
            <a:avLst/>
            <a:gdLst>
              <a:gd name="T0" fmla="*/ 0 w 42"/>
              <a:gd name="T1" fmla="*/ 76 h 78"/>
              <a:gd name="T2" fmla="*/ 5 w 42"/>
              <a:gd name="T3" fmla="*/ 72 h 78"/>
              <a:gd name="T4" fmla="*/ 9 w 42"/>
              <a:gd name="T5" fmla="*/ 68 h 78"/>
              <a:gd name="T6" fmla="*/ 13 w 42"/>
              <a:gd name="T7" fmla="*/ 67 h 78"/>
              <a:gd name="T8" fmla="*/ 16 w 42"/>
              <a:gd name="T9" fmla="*/ 66 h 78"/>
              <a:gd name="T10" fmla="*/ 19 w 42"/>
              <a:gd name="T11" fmla="*/ 63 h 78"/>
              <a:gd name="T12" fmla="*/ 15 w 42"/>
              <a:gd name="T13" fmla="*/ 66 h 78"/>
              <a:gd name="T14" fmla="*/ 12 w 42"/>
              <a:gd name="T15" fmla="*/ 64 h 78"/>
              <a:gd name="T16" fmla="*/ 8 w 42"/>
              <a:gd name="T17" fmla="*/ 64 h 78"/>
              <a:gd name="T18" fmla="*/ 7 w 42"/>
              <a:gd name="T19" fmla="*/ 62 h 78"/>
              <a:gd name="T20" fmla="*/ 4 w 42"/>
              <a:gd name="T21" fmla="*/ 62 h 78"/>
              <a:gd name="T22" fmla="*/ 8 w 42"/>
              <a:gd name="T23" fmla="*/ 58 h 78"/>
              <a:gd name="T24" fmla="*/ 10 w 42"/>
              <a:gd name="T25" fmla="*/ 53 h 78"/>
              <a:gd name="T26" fmla="*/ 7 w 42"/>
              <a:gd name="T27" fmla="*/ 53 h 78"/>
              <a:gd name="T28" fmla="*/ 10 w 42"/>
              <a:gd name="T29" fmla="*/ 49 h 78"/>
              <a:gd name="T30" fmla="*/ 16 w 42"/>
              <a:gd name="T31" fmla="*/ 48 h 78"/>
              <a:gd name="T32" fmla="*/ 17 w 42"/>
              <a:gd name="T33" fmla="*/ 45 h 78"/>
              <a:gd name="T34" fmla="*/ 18 w 42"/>
              <a:gd name="T35" fmla="*/ 41 h 78"/>
              <a:gd name="T36" fmla="*/ 14 w 42"/>
              <a:gd name="T37" fmla="*/ 38 h 78"/>
              <a:gd name="T38" fmla="*/ 15 w 42"/>
              <a:gd name="T39" fmla="*/ 34 h 78"/>
              <a:gd name="T40" fmla="*/ 11 w 42"/>
              <a:gd name="T41" fmla="*/ 35 h 78"/>
              <a:gd name="T42" fmla="*/ 9 w 42"/>
              <a:gd name="T43" fmla="*/ 35 h 78"/>
              <a:gd name="T44" fmla="*/ 6 w 42"/>
              <a:gd name="T45" fmla="*/ 33 h 78"/>
              <a:gd name="T46" fmla="*/ 9 w 42"/>
              <a:gd name="T47" fmla="*/ 28 h 78"/>
              <a:gd name="T48" fmla="*/ 8 w 42"/>
              <a:gd name="T49" fmla="*/ 24 h 78"/>
              <a:gd name="T50" fmla="*/ 6 w 42"/>
              <a:gd name="T51" fmla="*/ 25 h 78"/>
              <a:gd name="T52" fmla="*/ 4 w 42"/>
              <a:gd name="T53" fmla="*/ 27 h 78"/>
              <a:gd name="T54" fmla="*/ 3 w 42"/>
              <a:gd name="T55" fmla="*/ 28 h 78"/>
              <a:gd name="T56" fmla="*/ 4 w 42"/>
              <a:gd name="T57" fmla="*/ 22 h 78"/>
              <a:gd name="T58" fmla="*/ 5 w 42"/>
              <a:gd name="T59" fmla="*/ 18 h 78"/>
              <a:gd name="T60" fmla="*/ 1 w 42"/>
              <a:gd name="T61" fmla="*/ 21 h 78"/>
              <a:gd name="T62" fmla="*/ 3 w 42"/>
              <a:gd name="T63" fmla="*/ 18 h 78"/>
              <a:gd name="T64" fmla="*/ 4 w 42"/>
              <a:gd name="T65" fmla="*/ 14 h 78"/>
              <a:gd name="T66" fmla="*/ 4 w 42"/>
              <a:gd name="T67" fmla="*/ 9 h 78"/>
              <a:gd name="T68" fmla="*/ 6 w 42"/>
              <a:gd name="T69" fmla="*/ 6 h 78"/>
              <a:gd name="T70" fmla="*/ 9 w 42"/>
              <a:gd name="T71" fmla="*/ 0 h 78"/>
              <a:gd name="T72" fmla="*/ 15 w 42"/>
              <a:gd name="T73" fmla="*/ 1 h 78"/>
              <a:gd name="T74" fmla="*/ 16 w 42"/>
              <a:gd name="T75" fmla="*/ 4 h 78"/>
              <a:gd name="T76" fmla="*/ 13 w 42"/>
              <a:gd name="T77" fmla="*/ 8 h 78"/>
              <a:gd name="T78" fmla="*/ 15 w 42"/>
              <a:gd name="T79" fmla="*/ 9 h 78"/>
              <a:gd name="T80" fmla="*/ 23 w 42"/>
              <a:gd name="T81" fmla="*/ 10 h 78"/>
              <a:gd name="T82" fmla="*/ 21 w 42"/>
              <a:gd name="T83" fmla="*/ 18 h 78"/>
              <a:gd name="T84" fmla="*/ 19 w 42"/>
              <a:gd name="T85" fmla="*/ 22 h 78"/>
              <a:gd name="T86" fmla="*/ 19 w 42"/>
              <a:gd name="T87" fmla="*/ 24 h 78"/>
              <a:gd name="T88" fmla="*/ 24 w 42"/>
              <a:gd name="T89" fmla="*/ 30 h 78"/>
              <a:gd name="T90" fmla="*/ 26 w 42"/>
              <a:gd name="T91" fmla="*/ 36 h 78"/>
              <a:gd name="T92" fmla="*/ 31 w 42"/>
              <a:gd name="T93" fmla="*/ 41 h 78"/>
              <a:gd name="T94" fmla="*/ 33 w 42"/>
              <a:gd name="T95" fmla="*/ 47 h 78"/>
              <a:gd name="T96" fmla="*/ 34 w 42"/>
              <a:gd name="T97" fmla="*/ 53 h 78"/>
              <a:gd name="T98" fmla="*/ 40 w 42"/>
              <a:gd name="T99" fmla="*/ 52 h 78"/>
              <a:gd name="T100" fmla="*/ 42 w 42"/>
              <a:gd name="T101" fmla="*/ 59 h 78"/>
              <a:gd name="T102" fmla="*/ 39 w 42"/>
              <a:gd name="T103" fmla="*/ 62 h 78"/>
              <a:gd name="T104" fmla="*/ 37 w 42"/>
              <a:gd name="T105" fmla="*/ 65 h 78"/>
              <a:gd name="T106" fmla="*/ 40 w 42"/>
              <a:gd name="T107" fmla="*/ 66 h 78"/>
              <a:gd name="T108" fmla="*/ 37 w 42"/>
              <a:gd name="T109" fmla="*/ 70 h 78"/>
              <a:gd name="T110" fmla="*/ 30 w 42"/>
              <a:gd name="T111" fmla="*/ 71 h 78"/>
              <a:gd name="T112" fmla="*/ 23 w 42"/>
              <a:gd name="T113" fmla="*/ 72 h 78"/>
              <a:gd name="T114" fmla="*/ 17 w 42"/>
              <a:gd name="T115" fmla="*/ 72 h 78"/>
              <a:gd name="T116" fmla="*/ 13 w 42"/>
              <a:gd name="T117" fmla="*/ 75 h 78"/>
              <a:gd name="T118" fmla="*/ 9 w 42"/>
              <a:gd name="T119" fmla="*/ 74 h 78"/>
              <a:gd name="T120" fmla="*/ 5 w 42"/>
              <a:gd name="T121"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 h="78">
                <a:moveTo>
                  <a:pt x="2" y="78"/>
                </a:moveTo>
                <a:cubicBezTo>
                  <a:pt x="2" y="77"/>
                  <a:pt x="2" y="77"/>
                  <a:pt x="2" y="77"/>
                </a:cubicBezTo>
                <a:cubicBezTo>
                  <a:pt x="2" y="77"/>
                  <a:pt x="2" y="77"/>
                  <a:pt x="2" y="77"/>
                </a:cubicBezTo>
                <a:cubicBezTo>
                  <a:pt x="1" y="77"/>
                  <a:pt x="1" y="77"/>
                  <a:pt x="1" y="77"/>
                </a:cubicBezTo>
                <a:cubicBezTo>
                  <a:pt x="1" y="77"/>
                  <a:pt x="1" y="77"/>
                  <a:pt x="1" y="77"/>
                </a:cubicBezTo>
                <a:cubicBezTo>
                  <a:pt x="0" y="77"/>
                  <a:pt x="0" y="77"/>
                  <a:pt x="0" y="77"/>
                </a:cubicBezTo>
                <a:cubicBezTo>
                  <a:pt x="0" y="77"/>
                  <a:pt x="0" y="77"/>
                  <a:pt x="0" y="77"/>
                </a:cubicBezTo>
                <a:cubicBezTo>
                  <a:pt x="0" y="76"/>
                  <a:pt x="0" y="76"/>
                  <a:pt x="0" y="76"/>
                </a:cubicBezTo>
                <a:cubicBezTo>
                  <a:pt x="0" y="76"/>
                  <a:pt x="0" y="76"/>
                  <a:pt x="0" y="76"/>
                </a:cubicBezTo>
                <a:cubicBezTo>
                  <a:pt x="1" y="76"/>
                  <a:pt x="1" y="76"/>
                  <a:pt x="1" y="76"/>
                </a:cubicBezTo>
                <a:cubicBezTo>
                  <a:pt x="2" y="75"/>
                  <a:pt x="2" y="75"/>
                  <a:pt x="2" y="75"/>
                </a:cubicBezTo>
                <a:cubicBezTo>
                  <a:pt x="3" y="75"/>
                  <a:pt x="3" y="75"/>
                  <a:pt x="3" y="75"/>
                </a:cubicBezTo>
                <a:cubicBezTo>
                  <a:pt x="3" y="74"/>
                  <a:pt x="3" y="74"/>
                  <a:pt x="3" y="74"/>
                </a:cubicBezTo>
                <a:cubicBezTo>
                  <a:pt x="3" y="74"/>
                  <a:pt x="3" y="74"/>
                  <a:pt x="3" y="74"/>
                </a:cubicBezTo>
                <a:cubicBezTo>
                  <a:pt x="4" y="73"/>
                  <a:pt x="4" y="73"/>
                  <a:pt x="4" y="73"/>
                </a:cubicBezTo>
                <a:cubicBezTo>
                  <a:pt x="4" y="73"/>
                  <a:pt x="4" y="73"/>
                  <a:pt x="4" y="73"/>
                </a:cubicBezTo>
                <a:cubicBezTo>
                  <a:pt x="5" y="72"/>
                  <a:pt x="5" y="72"/>
                  <a:pt x="5" y="72"/>
                </a:cubicBezTo>
                <a:cubicBezTo>
                  <a:pt x="5" y="72"/>
                  <a:pt x="5" y="72"/>
                  <a:pt x="5" y="72"/>
                </a:cubicBezTo>
                <a:cubicBezTo>
                  <a:pt x="6" y="71"/>
                  <a:pt x="6" y="71"/>
                  <a:pt x="6" y="71"/>
                </a:cubicBezTo>
                <a:cubicBezTo>
                  <a:pt x="6" y="71"/>
                  <a:pt x="6" y="71"/>
                  <a:pt x="6" y="71"/>
                </a:cubicBezTo>
                <a:cubicBezTo>
                  <a:pt x="7" y="70"/>
                  <a:pt x="7" y="70"/>
                  <a:pt x="7" y="70"/>
                </a:cubicBezTo>
                <a:cubicBezTo>
                  <a:pt x="7" y="70"/>
                  <a:pt x="7" y="70"/>
                  <a:pt x="7" y="70"/>
                </a:cubicBezTo>
                <a:cubicBezTo>
                  <a:pt x="7" y="69"/>
                  <a:pt x="7" y="69"/>
                  <a:pt x="7" y="69"/>
                </a:cubicBezTo>
                <a:cubicBezTo>
                  <a:pt x="7" y="69"/>
                  <a:pt x="7" y="69"/>
                  <a:pt x="7" y="69"/>
                </a:cubicBezTo>
                <a:cubicBezTo>
                  <a:pt x="8" y="69"/>
                  <a:pt x="8" y="69"/>
                  <a:pt x="8" y="69"/>
                </a:cubicBezTo>
                <a:cubicBezTo>
                  <a:pt x="9" y="69"/>
                  <a:pt x="9" y="69"/>
                  <a:pt x="9" y="69"/>
                </a:cubicBezTo>
                <a:cubicBezTo>
                  <a:pt x="9" y="68"/>
                  <a:pt x="9" y="68"/>
                  <a:pt x="9" y="68"/>
                </a:cubicBezTo>
                <a:cubicBezTo>
                  <a:pt x="9" y="68"/>
                  <a:pt x="9" y="68"/>
                  <a:pt x="9" y="68"/>
                </a:cubicBezTo>
                <a:cubicBezTo>
                  <a:pt x="9" y="68"/>
                  <a:pt x="9" y="67"/>
                  <a:pt x="9" y="67"/>
                </a:cubicBezTo>
                <a:cubicBezTo>
                  <a:pt x="9" y="67"/>
                  <a:pt x="9" y="67"/>
                  <a:pt x="9" y="67"/>
                </a:cubicBezTo>
                <a:cubicBezTo>
                  <a:pt x="10" y="67"/>
                  <a:pt x="10" y="67"/>
                  <a:pt x="10" y="67"/>
                </a:cubicBezTo>
                <a:cubicBezTo>
                  <a:pt x="11" y="67"/>
                  <a:pt x="11" y="67"/>
                  <a:pt x="11" y="67"/>
                </a:cubicBezTo>
                <a:cubicBezTo>
                  <a:pt x="12" y="67"/>
                  <a:pt x="12" y="67"/>
                  <a:pt x="12" y="67"/>
                </a:cubicBezTo>
                <a:cubicBezTo>
                  <a:pt x="12" y="67"/>
                  <a:pt x="12" y="67"/>
                  <a:pt x="12" y="67"/>
                </a:cubicBezTo>
                <a:cubicBezTo>
                  <a:pt x="12" y="67"/>
                  <a:pt x="12" y="67"/>
                  <a:pt x="12" y="67"/>
                </a:cubicBezTo>
                <a:cubicBezTo>
                  <a:pt x="13" y="67"/>
                  <a:pt x="13" y="67"/>
                  <a:pt x="13" y="67"/>
                </a:cubicBezTo>
                <a:cubicBezTo>
                  <a:pt x="13" y="67"/>
                  <a:pt x="13" y="67"/>
                  <a:pt x="13" y="67"/>
                </a:cubicBezTo>
                <a:cubicBezTo>
                  <a:pt x="14" y="68"/>
                  <a:pt x="14" y="68"/>
                  <a:pt x="14" y="68"/>
                </a:cubicBezTo>
                <a:cubicBezTo>
                  <a:pt x="14" y="68"/>
                  <a:pt x="14" y="68"/>
                  <a:pt x="14" y="68"/>
                </a:cubicBezTo>
                <a:cubicBezTo>
                  <a:pt x="15" y="67"/>
                  <a:pt x="15" y="67"/>
                  <a:pt x="15" y="67"/>
                </a:cubicBezTo>
                <a:cubicBezTo>
                  <a:pt x="15" y="67"/>
                  <a:pt x="15" y="67"/>
                  <a:pt x="15" y="67"/>
                </a:cubicBezTo>
                <a:cubicBezTo>
                  <a:pt x="15" y="67"/>
                  <a:pt x="15" y="67"/>
                  <a:pt x="15" y="67"/>
                </a:cubicBezTo>
                <a:cubicBezTo>
                  <a:pt x="16" y="67"/>
                  <a:pt x="15" y="67"/>
                  <a:pt x="16" y="67"/>
                </a:cubicBezTo>
                <a:cubicBezTo>
                  <a:pt x="16" y="67"/>
                  <a:pt x="16" y="66"/>
                  <a:pt x="16" y="66"/>
                </a:cubicBezTo>
                <a:cubicBezTo>
                  <a:pt x="16" y="66"/>
                  <a:pt x="16" y="66"/>
                  <a:pt x="16" y="66"/>
                </a:cubicBezTo>
                <a:cubicBezTo>
                  <a:pt x="16" y="66"/>
                  <a:pt x="16" y="66"/>
                  <a:pt x="17" y="65"/>
                </a:cubicBezTo>
                <a:cubicBezTo>
                  <a:pt x="17" y="65"/>
                  <a:pt x="17" y="65"/>
                  <a:pt x="17" y="65"/>
                </a:cubicBezTo>
                <a:cubicBezTo>
                  <a:pt x="17" y="65"/>
                  <a:pt x="17" y="65"/>
                  <a:pt x="17" y="65"/>
                </a:cubicBezTo>
                <a:cubicBezTo>
                  <a:pt x="18" y="64"/>
                  <a:pt x="18" y="64"/>
                  <a:pt x="18" y="64"/>
                </a:cubicBezTo>
                <a:cubicBezTo>
                  <a:pt x="18" y="64"/>
                  <a:pt x="18" y="64"/>
                  <a:pt x="18" y="64"/>
                </a:cubicBezTo>
                <a:cubicBezTo>
                  <a:pt x="18" y="64"/>
                  <a:pt x="18" y="64"/>
                  <a:pt x="18" y="64"/>
                </a:cubicBezTo>
                <a:cubicBezTo>
                  <a:pt x="19" y="63"/>
                  <a:pt x="19" y="63"/>
                  <a:pt x="19" y="63"/>
                </a:cubicBezTo>
                <a:cubicBezTo>
                  <a:pt x="19" y="63"/>
                  <a:pt x="19" y="63"/>
                  <a:pt x="19" y="63"/>
                </a:cubicBezTo>
                <a:cubicBezTo>
                  <a:pt x="19" y="63"/>
                  <a:pt x="19" y="63"/>
                  <a:pt x="19" y="63"/>
                </a:cubicBezTo>
                <a:cubicBezTo>
                  <a:pt x="18" y="63"/>
                  <a:pt x="18" y="63"/>
                  <a:pt x="18" y="63"/>
                </a:cubicBezTo>
                <a:cubicBezTo>
                  <a:pt x="18" y="64"/>
                  <a:pt x="18" y="64"/>
                  <a:pt x="18" y="64"/>
                </a:cubicBezTo>
                <a:cubicBezTo>
                  <a:pt x="17" y="64"/>
                  <a:pt x="17" y="64"/>
                  <a:pt x="17" y="64"/>
                </a:cubicBezTo>
                <a:cubicBezTo>
                  <a:pt x="17" y="64"/>
                  <a:pt x="17" y="64"/>
                  <a:pt x="17" y="64"/>
                </a:cubicBezTo>
                <a:cubicBezTo>
                  <a:pt x="16" y="64"/>
                  <a:pt x="16" y="64"/>
                  <a:pt x="16" y="64"/>
                </a:cubicBezTo>
                <a:cubicBezTo>
                  <a:pt x="16" y="64"/>
                  <a:pt x="16" y="64"/>
                  <a:pt x="16" y="64"/>
                </a:cubicBezTo>
                <a:cubicBezTo>
                  <a:pt x="15" y="65"/>
                  <a:pt x="15" y="65"/>
                  <a:pt x="15" y="65"/>
                </a:cubicBezTo>
                <a:cubicBezTo>
                  <a:pt x="15" y="65"/>
                  <a:pt x="15" y="65"/>
                  <a:pt x="15" y="65"/>
                </a:cubicBezTo>
                <a:cubicBezTo>
                  <a:pt x="15" y="66"/>
                  <a:pt x="15" y="66"/>
                  <a:pt x="15" y="66"/>
                </a:cubicBezTo>
                <a:cubicBezTo>
                  <a:pt x="15" y="66"/>
                  <a:pt x="15" y="66"/>
                  <a:pt x="14" y="66"/>
                </a:cubicBezTo>
                <a:cubicBezTo>
                  <a:pt x="14" y="66"/>
                  <a:pt x="14" y="66"/>
                  <a:pt x="14" y="66"/>
                </a:cubicBezTo>
                <a:cubicBezTo>
                  <a:pt x="13" y="66"/>
                  <a:pt x="13" y="66"/>
                  <a:pt x="13" y="66"/>
                </a:cubicBezTo>
                <a:cubicBezTo>
                  <a:pt x="13" y="65"/>
                  <a:pt x="13" y="65"/>
                  <a:pt x="13" y="65"/>
                </a:cubicBezTo>
                <a:cubicBezTo>
                  <a:pt x="13" y="65"/>
                  <a:pt x="13" y="65"/>
                  <a:pt x="13" y="65"/>
                </a:cubicBezTo>
                <a:cubicBezTo>
                  <a:pt x="12" y="65"/>
                  <a:pt x="12" y="65"/>
                  <a:pt x="12" y="65"/>
                </a:cubicBezTo>
                <a:cubicBezTo>
                  <a:pt x="12" y="65"/>
                  <a:pt x="12" y="65"/>
                  <a:pt x="12" y="65"/>
                </a:cubicBezTo>
                <a:cubicBezTo>
                  <a:pt x="12" y="64"/>
                  <a:pt x="12" y="64"/>
                  <a:pt x="12" y="64"/>
                </a:cubicBezTo>
                <a:cubicBezTo>
                  <a:pt x="12" y="64"/>
                  <a:pt x="12" y="64"/>
                  <a:pt x="12" y="64"/>
                </a:cubicBezTo>
                <a:cubicBezTo>
                  <a:pt x="11" y="64"/>
                  <a:pt x="11" y="64"/>
                  <a:pt x="11" y="64"/>
                </a:cubicBezTo>
                <a:cubicBezTo>
                  <a:pt x="11" y="64"/>
                  <a:pt x="11" y="64"/>
                  <a:pt x="11" y="64"/>
                </a:cubicBezTo>
                <a:cubicBezTo>
                  <a:pt x="11" y="63"/>
                  <a:pt x="11" y="63"/>
                  <a:pt x="11" y="63"/>
                </a:cubicBezTo>
                <a:cubicBezTo>
                  <a:pt x="10" y="63"/>
                  <a:pt x="10" y="63"/>
                  <a:pt x="10" y="63"/>
                </a:cubicBezTo>
                <a:cubicBezTo>
                  <a:pt x="10" y="64"/>
                  <a:pt x="10" y="64"/>
                  <a:pt x="10" y="64"/>
                </a:cubicBezTo>
                <a:cubicBezTo>
                  <a:pt x="10" y="64"/>
                  <a:pt x="10" y="64"/>
                  <a:pt x="10" y="64"/>
                </a:cubicBezTo>
                <a:cubicBezTo>
                  <a:pt x="9" y="64"/>
                  <a:pt x="9" y="64"/>
                  <a:pt x="9" y="64"/>
                </a:cubicBezTo>
                <a:cubicBezTo>
                  <a:pt x="9" y="64"/>
                  <a:pt x="9" y="64"/>
                  <a:pt x="9" y="64"/>
                </a:cubicBezTo>
                <a:cubicBezTo>
                  <a:pt x="8" y="64"/>
                  <a:pt x="8" y="64"/>
                  <a:pt x="8" y="64"/>
                </a:cubicBezTo>
                <a:cubicBezTo>
                  <a:pt x="9" y="63"/>
                  <a:pt x="9" y="63"/>
                  <a:pt x="9" y="63"/>
                </a:cubicBezTo>
                <a:cubicBezTo>
                  <a:pt x="10" y="63"/>
                  <a:pt x="10" y="63"/>
                  <a:pt x="10" y="63"/>
                </a:cubicBezTo>
                <a:cubicBezTo>
                  <a:pt x="9" y="63"/>
                  <a:pt x="9" y="63"/>
                  <a:pt x="9" y="63"/>
                </a:cubicBezTo>
                <a:cubicBezTo>
                  <a:pt x="9" y="63"/>
                  <a:pt x="9" y="63"/>
                  <a:pt x="9" y="63"/>
                </a:cubicBezTo>
                <a:cubicBezTo>
                  <a:pt x="8" y="63"/>
                  <a:pt x="8" y="63"/>
                  <a:pt x="8" y="63"/>
                </a:cubicBezTo>
                <a:cubicBezTo>
                  <a:pt x="8" y="62"/>
                  <a:pt x="8" y="62"/>
                  <a:pt x="8" y="62"/>
                </a:cubicBezTo>
                <a:cubicBezTo>
                  <a:pt x="8" y="62"/>
                  <a:pt x="8" y="62"/>
                  <a:pt x="8" y="62"/>
                </a:cubicBezTo>
                <a:cubicBezTo>
                  <a:pt x="7" y="62"/>
                  <a:pt x="7" y="62"/>
                  <a:pt x="7" y="62"/>
                </a:cubicBezTo>
                <a:cubicBezTo>
                  <a:pt x="7" y="62"/>
                  <a:pt x="7" y="62"/>
                  <a:pt x="7" y="62"/>
                </a:cubicBezTo>
                <a:cubicBezTo>
                  <a:pt x="6" y="63"/>
                  <a:pt x="6" y="63"/>
                  <a:pt x="6" y="63"/>
                </a:cubicBezTo>
                <a:cubicBezTo>
                  <a:pt x="6" y="63"/>
                  <a:pt x="6" y="63"/>
                  <a:pt x="6" y="63"/>
                </a:cubicBezTo>
                <a:cubicBezTo>
                  <a:pt x="5" y="63"/>
                  <a:pt x="5" y="63"/>
                  <a:pt x="5" y="63"/>
                </a:cubicBezTo>
                <a:cubicBezTo>
                  <a:pt x="5" y="63"/>
                  <a:pt x="5" y="63"/>
                  <a:pt x="5" y="63"/>
                </a:cubicBezTo>
                <a:cubicBezTo>
                  <a:pt x="4" y="63"/>
                  <a:pt x="4" y="63"/>
                  <a:pt x="4" y="63"/>
                </a:cubicBezTo>
                <a:cubicBezTo>
                  <a:pt x="4" y="63"/>
                  <a:pt x="4" y="63"/>
                  <a:pt x="4" y="63"/>
                </a:cubicBezTo>
                <a:cubicBezTo>
                  <a:pt x="4" y="62"/>
                  <a:pt x="4" y="62"/>
                  <a:pt x="4" y="62"/>
                </a:cubicBezTo>
                <a:cubicBezTo>
                  <a:pt x="4" y="62"/>
                  <a:pt x="4" y="62"/>
                  <a:pt x="4" y="62"/>
                </a:cubicBezTo>
                <a:cubicBezTo>
                  <a:pt x="4" y="62"/>
                  <a:pt x="4" y="62"/>
                  <a:pt x="4" y="62"/>
                </a:cubicBezTo>
                <a:cubicBezTo>
                  <a:pt x="4" y="61"/>
                  <a:pt x="4" y="61"/>
                  <a:pt x="4" y="61"/>
                </a:cubicBezTo>
                <a:cubicBezTo>
                  <a:pt x="4" y="61"/>
                  <a:pt x="4" y="61"/>
                  <a:pt x="4" y="61"/>
                </a:cubicBezTo>
                <a:cubicBezTo>
                  <a:pt x="4" y="60"/>
                  <a:pt x="4" y="60"/>
                  <a:pt x="4" y="60"/>
                </a:cubicBezTo>
                <a:cubicBezTo>
                  <a:pt x="4" y="60"/>
                  <a:pt x="4" y="60"/>
                  <a:pt x="4" y="60"/>
                </a:cubicBezTo>
                <a:cubicBezTo>
                  <a:pt x="5" y="60"/>
                  <a:pt x="5" y="60"/>
                  <a:pt x="5" y="60"/>
                </a:cubicBezTo>
                <a:cubicBezTo>
                  <a:pt x="5" y="60"/>
                  <a:pt x="5" y="60"/>
                  <a:pt x="5" y="60"/>
                </a:cubicBezTo>
                <a:cubicBezTo>
                  <a:pt x="7" y="59"/>
                  <a:pt x="7" y="59"/>
                  <a:pt x="7" y="59"/>
                </a:cubicBezTo>
                <a:cubicBezTo>
                  <a:pt x="7" y="58"/>
                  <a:pt x="7" y="58"/>
                  <a:pt x="7" y="58"/>
                </a:cubicBezTo>
                <a:cubicBezTo>
                  <a:pt x="8" y="58"/>
                  <a:pt x="8" y="58"/>
                  <a:pt x="8" y="58"/>
                </a:cubicBezTo>
                <a:cubicBezTo>
                  <a:pt x="8" y="58"/>
                  <a:pt x="8" y="58"/>
                  <a:pt x="8" y="58"/>
                </a:cubicBezTo>
                <a:cubicBezTo>
                  <a:pt x="9" y="58"/>
                  <a:pt x="9" y="58"/>
                  <a:pt x="9" y="58"/>
                </a:cubicBezTo>
                <a:cubicBezTo>
                  <a:pt x="10" y="57"/>
                  <a:pt x="10" y="57"/>
                  <a:pt x="10" y="57"/>
                </a:cubicBezTo>
                <a:cubicBezTo>
                  <a:pt x="10" y="57"/>
                  <a:pt x="10" y="57"/>
                  <a:pt x="10" y="57"/>
                </a:cubicBezTo>
                <a:cubicBezTo>
                  <a:pt x="10" y="56"/>
                  <a:pt x="10" y="56"/>
                  <a:pt x="10" y="56"/>
                </a:cubicBezTo>
                <a:cubicBezTo>
                  <a:pt x="10" y="55"/>
                  <a:pt x="10" y="55"/>
                  <a:pt x="10" y="55"/>
                </a:cubicBezTo>
                <a:cubicBezTo>
                  <a:pt x="10" y="54"/>
                  <a:pt x="10" y="54"/>
                  <a:pt x="10" y="54"/>
                </a:cubicBezTo>
                <a:cubicBezTo>
                  <a:pt x="10" y="54"/>
                  <a:pt x="10" y="54"/>
                  <a:pt x="10" y="54"/>
                </a:cubicBezTo>
                <a:cubicBezTo>
                  <a:pt x="10" y="53"/>
                  <a:pt x="10" y="53"/>
                  <a:pt x="10" y="53"/>
                </a:cubicBezTo>
                <a:cubicBezTo>
                  <a:pt x="10" y="53"/>
                  <a:pt x="10" y="53"/>
                  <a:pt x="10" y="53"/>
                </a:cubicBezTo>
                <a:cubicBezTo>
                  <a:pt x="10" y="52"/>
                  <a:pt x="10" y="52"/>
                  <a:pt x="10" y="52"/>
                </a:cubicBezTo>
                <a:cubicBezTo>
                  <a:pt x="10" y="52"/>
                  <a:pt x="10" y="52"/>
                  <a:pt x="10" y="52"/>
                </a:cubicBezTo>
                <a:cubicBezTo>
                  <a:pt x="9" y="52"/>
                  <a:pt x="9" y="52"/>
                  <a:pt x="9" y="52"/>
                </a:cubicBezTo>
                <a:cubicBezTo>
                  <a:pt x="9" y="52"/>
                  <a:pt x="9" y="52"/>
                  <a:pt x="9" y="52"/>
                </a:cubicBezTo>
                <a:cubicBezTo>
                  <a:pt x="8" y="52"/>
                  <a:pt x="8" y="52"/>
                  <a:pt x="8" y="52"/>
                </a:cubicBezTo>
                <a:cubicBezTo>
                  <a:pt x="8" y="53"/>
                  <a:pt x="8" y="53"/>
                  <a:pt x="8" y="53"/>
                </a:cubicBezTo>
                <a:cubicBezTo>
                  <a:pt x="8" y="53"/>
                  <a:pt x="8" y="53"/>
                  <a:pt x="7" y="53"/>
                </a:cubicBezTo>
                <a:cubicBezTo>
                  <a:pt x="7" y="53"/>
                  <a:pt x="7" y="53"/>
                  <a:pt x="7" y="53"/>
                </a:cubicBezTo>
                <a:cubicBezTo>
                  <a:pt x="7" y="52"/>
                  <a:pt x="7" y="52"/>
                  <a:pt x="7" y="52"/>
                </a:cubicBezTo>
                <a:cubicBezTo>
                  <a:pt x="8" y="52"/>
                  <a:pt x="8" y="52"/>
                  <a:pt x="8" y="52"/>
                </a:cubicBezTo>
                <a:cubicBezTo>
                  <a:pt x="8" y="52"/>
                  <a:pt x="8" y="52"/>
                  <a:pt x="8" y="52"/>
                </a:cubicBezTo>
                <a:cubicBezTo>
                  <a:pt x="8" y="51"/>
                  <a:pt x="9" y="51"/>
                  <a:pt x="9" y="51"/>
                </a:cubicBezTo>
                <a:cubicBezTo>
                  <a:pt x="9" y="51"/>
                  <a:pt x="9" y="51"/>
                  <a:pt x="9" y="51"/>
                </a:cubicBezTo>
                <a:cubicBezTo>
                  <a:pt x="9" y="50"/>
                  <a:pt x="9" y="50"/>
                  <a:pt x="9" y="50"/>
                </a:cubicBezTo>
                <a:cubicBezTo>
                  <a:pt x="10" y="50"/>
                  <a:pt x="10" y="50"/>
                  <a:pt x="10" y="50"/>
                </a:cubicBezTo>
                <a:cubicBezTo>
                  <a:pt x="10" y="49"/>
                  <a:pt x="10" y="49"/>
                  <a:pt x="10" y="49"/>
                </a:cubicBezTo>
                <a:cubicBezTo>
                  <a:pt x="10" y="49"/>
                  <a:pt x="10" y="49"/>
                  <a:pt x="10" y="49"/>
                </a:cubicBezTo>
                <a:cubicBezTo>
                  <a:pt x="11" y="49"/>
                  <a:pt x="11" y="49"/>
                  <a:pt x="11" y="49"/>
                </a:cubicBezTo>
                <a:cubicBezTo>
                  <a:pt x="11" y="49"/>
                  <a:pt x="11" y="49"/>
                  <a:pt x="12" y="49"/>
                </a:cubicBezTo>
                <a:cubicBezTo>
                  <a:pt x="13" y="49"/>
                  <a:pt x="13" y="49"/>
                  <a:pt x="13" y="49"/>
                </a:cubicBezTo>
                <a:cubicBezTo>
                  <a:pt x="14" y="48"/>
                  <a:pt x="14" y="48"/>
                  <a:pt x="14" y="48"/>
                </a:cubicBezTo>
                <a:cubicBezTo>
                  <a:pt x="14" y="48"/>
                  <a:pt x="14" y="48"/>
                  <a:pt x="14" y="48"/>
                </a:cubicBezTo>
                <a:cubicBezTo>
                  <a:pt x="15" y="48"/>
                  <a:pt x="15" y="48"/>
                  <a:pt x="15" y="48"/>
                </a:cubicBezTo>
                <a:cubicBezTo>
                  <a:pt x="16" y="49"/>
                  <a:pt x="16" y="49"/>
                  <a:pt x="16" y="49"/>
                </a:cubicBezTo>
                <a:cubicBezTo>
                  <a:pt x="16" y="49"/>
                  <a:pt x="16" y="49"/>
                  <a:pt x="16" y="49"/>
                </a:cubicBezTo>
                <a:cubicBezTo>
                  <a:pt x="16" y="48"/>
                  <a:pt x="16" y="48"/>
                  <a:pt x="16" y="48"/>
                </a:cubicBezTo>
                <a:cubicBezTo>
                  <a:pt x="16" y="48"/>
                  <a:pt x="15" y="48"/>
                  <a:pt x="16" y="48"/>
                </a:cubicBezTo>
                <a:cubicBezTo>
                  <a:pt x="16" y="48"/>
                  <a:pt x="17" y="48"/>
                  <a:pt x="17" y="48"/>
                </a:cubicBezTo>
                <a:cubicBezTo>
                  <a:pt x="17" y="48"/>
                  <a:pt x="17" y="48"/>
                  <a:pt x="17" y="48"/>
                </a:cubicBezTo>
                <a:cubicBezTo>
                  <a:pt x="16" y="48"/>
                  <a:pt x="16" y="48"/>
                  <a:pt x="16" y="48"/>
                </a:cubicBezTo>
                <a:cubicBezTo>
                  <a:pt x="16" y="48"/>
                  <a:pt x="16" y="47"/>
                  <a:pt x="16" y="47"/>
                </a:cubicBezTo>
                <a:cubicBezTo>
                  <a:pt x="16" y="47"/>
                  <a:pt x="16" y="47"/>
                  <a:pt x="16" y="47"/>
                </a:cubicBezTo>
                <a:cubicBezTo>
                  <a:pt x="16" y="46"/>
                  <a:pt x="16" y="46"/>
                  <a:pt x="16" y="46"/>
                </a:cubicBezTo>
                <a:cubicBezTo>
                  <a:pt x="16" y="46"/>
                  <a:pt x="16" y="46"/>
                  <a:pt x="16" y="46"/>
                </a:cubicBezTo>
                <a:cubicBezTo>
                  <a:pt x="17" y="45"/>
                  <a:pt x="17" y="45"/>
                  <a:pt x="17" y="45"/>
                </a:cubicBezTo>
                <a:cubicBezTo>
                  <a:pt x="17" y="45"/>
                  <a:pt x="17" y="45"/>
                  <a:pt x="17" y="45"/>
                </a:cubicBezTo>
                <a:cubicBezTo>
                  <a:pt x="16" y="44"/>
                  <a:pt x="16" y="44"/>
                  <a:pt x="16" y="44"/>
                </a:cubicBezTo>
                <a:cubicBezTo>
                  <a:pt x="16" y="44"/>
                  <a:pt x="16" y="44"/>
                  <a:pt x="16" y="44"/>
                </a:cubicBezTo>
                <a:cubicBezTo>
                  <a:pt x="16" y="43"/>
                  <a:pt x="16" y="43"/>
                  <a:pt x="16" y="43"/>
                </a:cubicBezTo>
                <a:cubicBezTo>
                  <a:pt x="16" y="43"/>
                  <a:pt x="16" y="43"/>
                  <a:pt x="17" y="43"/>
                </a:cubicBezTo>
                <a:cubicBezTo>
                  <a:pt x="17" y="43"/>
                  <a:pt x="17" y="43"/>
                  <a:pt x="17" y="43"/>
                </a:cubicBezTo>
                <a:cubicBezTo>
                  <a:pt x="17" y="42"/>
                  <a:pt x="17" y="42"/>
                  <a:pt x="17" y="42"/>
                </a:cubicBezTo>
                <a:cubicBezTo>
                  <a:pt x="17" y="42"/>
                  <a:pt x="17" y="42"/>
                  <a:pt x="17" y="42"/>
                </a:cubicBezTo>
                <a:cubicBezTo>
                  <a:pt x="18" y="41"/>
                  <a:pt x="18" y="41"/>
                  <a:pt x="18" y="41"/>
                </a:cubicBezTo>
                <a:cubicBezTo>
                  <a:pt x="17" y="41"/>
                  <a:pt x="17" y="41"/>
                  <a:pt x="17" y="41"/>
                </a:cubicBezTo>
                <a:cubicBezTo>
                  <a:pt x="17" y="41"/>
                  <a:pt x="17" y="41"/>
                  <a:pt x="17" y="41"/>
                </a:cubicBezTo>
                <a:cubicBezTo>
                  <a:pt x="16" y="41"/>
                  <a:pt x="16" y="41"/>
                  <a:pt x="16" y="41"/>
                </a:cubicBezTo>
                <a:cubicBezTo>
                  <a:pt x="16" y="41"/>
                  <a:pt x="16" y="41"/>
                  <a:pt x="16" y="41"/>
                </a:cubicBezTo>
                <a:cubicBezTo>
                  <a:pt x="16" y="41"/>
                  <a:pt x="16" y="42"/>
                  <a:pt x="16" y="41"/>
                </a:cubicBezTo>
                <a:cubicBezTo>
                  <a:pt x="16" y="41"/>
                  <a:pt x="15" y="41"/>
                  <a:pt x="15" y="40"/>
                </a:cubicBezTo>
                <a:cubicBezTo>
                  <a:pt x="15" y="40"/>
                  <a:pt x="15" y="40"/>
                  <a:pt x="15" y="40"/>
                </a:cubicBezTo>
                <a:cubicBezTo>
                  <a:pt x="15" y="40"/>
                  <a:pt x="15" y="39"/>
                  <a:pt x="14" y="39"/>
                </a:cubicBezTo>
                <a:cubicBezTo>
                  <a:pt x="14" y="39"/>
                  <a:pt x="14" y="38"/>
                  <a:pt x="14" y="38"/>
                </a:cubicBezTo>
                <a:cubicBezTo>
                  <a:pt x="14" y="38"/>
                  <a:pt x="14" y="38"/>
                  <a:pt x="14" y="38"/>
                </a:cubicBezTo>
                <a:cubicBezTo>
                  <a:pt x="14" y="38"/>
                  <a:pt x="14" y="38"/>
                  <a:pt x="14" y="37"/>
                </a:cubicBezTo>
                <a:cubicBezTo>
                  <a:pt x="13" y="37"/>
                  <a:pt x="13" y="37"/>
                  <a:pt x="13" y="37"/>
                </a:cubicBezTo>
                <a:cubicBezTo>
                  <a:pt x="14" y="36"/>
                  <a:pt x="14" y="36"/>
                  <a:pt x="14" y="36"/>
                </a:cubicBezTo>
                <a:cubicBezTo>
                  <a:pt x="15" y="36"/>
                  <a:pt x="15" y="35"/>
                  <a:pt x="15" y="35"/>
                </a:cubicBezTo>
                <a:cubicBezTo>
                  <a:pt x="15" y="35"/>
                  <a:pt x="15" y="35"/>
                  <a:pt x="15" y="35"/>
                </a:cubicBezTo>
                <a:cubicBezTo>
                  <a:pt x="15" y="35"/>
                  <a:pt x="15" y="35"/>
                  <a:pt x="15" y="35"/>
                </a:cubicBezTo>
                <a:cubicBezTo>
                  <a:pt x="15" y="34"/>
                  <a:pt x="15" y="34"/>
                  <a:pt x="15" y="34"/>
                </a:cubicBezTo>
                <a:cubicBezTo>
                  <a:pt x="15" y="34"/>
                  <a:pt x="15" y="34"/>
                  <a:pt x="15" y="34"/>
                </a:cubicBezTo>
                <a:cubicBezTo>
                  <a:pt x="15" y="33"/>
                  <a:pt x="15" y="33"/>
                  <a:pt x="15" y="33"/>
                </a:cubicBezTo>
                <a:cubicBezTo>
                  <a:pt x="15" y="33"/>
                  <a:pt x="15" y="33"/>
                  <a:pt x="15" y="33"/>
                </a:cubicBezTo>
                <a:cubicBezTo>
                  <a:pt x="15" y="33"/>
                  <a:pt x="14" y="33"/>
                  <a:pt x="14" y="33"/>
                </a:cubicBezTo>
                <a:cubicBezTo>
                  <a:pt x="14" y="34"/>
                  <a:pt x="14" y="34"/>
                  <a:pt x="14" y="34"/>
                </a:cubicBezTo>
                <a:cubicBezTo>
                  <a:pt x="13" y="34"/>
                  <a:pt x="13" y="34"/>
                  <a:pt x="13" y="34"/>
                </a:cubicBezTo>
                <a:cubicBezTo>
                  <a:pt x="13" y="34"/>
                  <a:pt x="13" y="34"/>
                  <a:pt x="13" y="34"/>
                </a:cubicBezTo>
                <a:cubicBezTo>
                  <a:pt x="13" y="35"/>
                  <a:pt x="13" y="35"/>
                  <a:pt x="13" y="35"/>
                </a:cubicBezTo>
                <a:cubicBezTo>
                  <a:pt x="12" y="35"/>
                  <a:pt x="12" y="35"/>
                  <a:pt x="12" y="35"/>
                </a:cubicBezTo>
                <a:cubicBezTo>
                  <a:pt x="12" y="35"/>
                  <a:pt x="12" y="35"/>
                  <a:pt x="11" y="35"/>
                </a:cubicBezTo>
                <a:cubicBezTo>
                  <a:pt x="11" y="35"/>
                  <a:pt x="11" y="35"/>
                  <a:pt x="11" y="35"/>
                </a:cubicBezTo>
                <a:cubicBezTo>
                  <a:pt x="11" y="35"/>
                  <a:pt x="11" y="35"/>
                  <a:pt x="11" y="35"/>
                </a:cubicBezTo>
                <a:cubicBezTo>
                  <a:pt x="10" y="34"/>
                  <a:pt x="10" y="34"/>
                  <a:pt x="10" y="34"/>
                </a:cubicBezTo>
                <a:cubicBezTo>
                  <a:pt x="10" y="34"/>
                  <a:pt x="10" y="34"/>
                  <a:pt x="10" y="34"/>
                </a:cubicBezTo>
                <a:cubicBezTo>
                  <a:pt x="10" y="35"/>
                  <a:pt x="10" y="35"/>
                  <a:pt x="10" y="35"/>
                </a:cubicBezTo>
                <a:cubicBezTo>
                  <a:pt x="10" y="35"/>
                  <a:pt x="10" y="35"/>
                  <a:pt x="10" y="35"/>
                </a:cubicBezTo>
                <a:cubicBezTo>
                  <a:pt x="10" y="35"/>
                  <a:pt x="10" y="36"/>
                  <a:pt x="10" y="36"/>
                </a:cubicBezTo>
                <a:cubicBezTo>
                  <a:pt x="10" y="36"/>
                  <a:pt x="9" y="36"/>
                  <a:pt x="9" y="36"/>
                </a:cubicBezTo>
                <a:cubicBezTo>
                  <a:pt x="9" y="35"/>
                  <a:pt x="9" y="35"/>
                  <a:pt x="9" y="35"/>
                </a:cubicBezTo>
                <a:cubicBezTo>
                  <a:pt x="8" y="35"/>
                  <a:pt x="8" y="35"/>
                  <a:pt x="8" y="35"/>
                </a:cubicBezTo>
                <a:cubicBezTo>
                  <a:pt x="8" y="34"/>
                  <a:pt x="8" y="34"/>
                  <a:pt x="8" y="34"/>
                </a:cubicBezTo>
                <a:cubicBezTo>
                  <a:pt x="7" y="34"/>
                  <a:pt x="7" y="34"/>
                  <a:pt x="7" y="34"/>
                </a:cubicBezTo>
                <a:cubicBezTo>
                  <a:pt x="7" y="34"/>
                  <a:pt x="7" y="34"/>
                  <a:pt x="7" y="34"/>
                </a:cubicBezTo>
                <a:cubicBezTo>
                  <a:pt x="7" y="34"/>
                  <a:pt x="7" y="34"/>
                  <a:pt x="7" y="34"/>
                </a:cubicBezTo>
                <a:cubicBezTo>
                  <a:pt x="7" y="34"/>
                  <a:pt x="6" y="35"/>
                  <a:pt x="6" y="35"/>
                </a:cubicBezTo>
                <a:cubicBezTo>
                  <a:pt x="6" y="34"/>
                  <a:pt x="6" y="34"/>
                  <a:pt x="6" y="34"/>
                </a:cubicBezTo>
                <a:cubicBezTo>
                  <a:pt x="6" y="33"/>
                  <a:pt x="6" y="33"/>
                  <a:pt x="6" y="33"/>
                </a:cubicBezTo>
                <a:cubicBezTo>
                  <a:pt x="6" y="33"/>
                  <a:pt x="6" y="33"/>
                  <a:pt x="6" y="33"/>
                </a:cubicBezTo>
                <a:cubicBezTo>
                  <a:pt x="6" y="33"/>
                  <a:pt x="7" y="32"/>
                  <a:pt x="7" y="32"/>
                </a:cubicBezTo>
                <a:cubicBezTo>
                  <a:pt x="7" y="32"/>
                  <a:pt x="7" y="32"/>
                  <a:pt x="7" y="32"/>
                </a:cubicBezTo>
                <a:cubicBezTo>
                  <a:pt x="7" y="32"/>
                  <a:pt x="7" y="31"/>
                  <a:pt x="7" y="31"/>
                </a:cubicBezTo>
                <a:cubicBezTo>
                  <a:pt x="7" y="31"/>
                  <a:pt x="8" y="30"/>
                  <a:pt x="8" y="30"/>
                </a:cubicBezTo>
                <a:cubicBezTo>
                  <a:pt x="8" y="29"/>
                  <a:pt x="8" y="29"/>
                  <a:pt x="8" y="29"/>
                </a:cubicBezTo>
                <a:cubicBezTo>
                  <a:pt x="8" y="29"/>
                  <a:pt x="8" y="29"/>
                  <a:pt x="8" y="29"/>
                </a:cubicBezTo>
                <a:cubicBezTo>
                  <a:pt x="8" y="29"/>
                  <a:pt x="8" y="29"/>
                  <a:pt x="8" y="29"/>
                </a:cubicBezTo>
                <a:cubicBezTo>
                  <a:pt x="9" y="29"/>
                  <a:pt x="9" y="29"/>
                  <a:pt x="9" y="29"/>
                </a:cubicBezTo>
                <a:cubicBezTo>
                  <a:pt x="9" y="28"/>
                  <a:pt x="9" y="28"/>
                  <a:pt x="9" y="28"/>
                </a:cubicBezTo>
                <a:cubicBezTo>
                  <a:pt x="9" y="28"/>
                  <a:pt x="9" y="28"/>
                  <a:pt x="9" y="28"/>
                </a:cubicBezTo>
                <a:cubicBezTo>
                  <a:pt x="8" y="27"/>
                  <a:pt x="8" y="27"/>
                  <a:pt x="8" y="27"/>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9" y="24"/>
                  <a:pt x="9" y="24"/>
                  <a:pt x="9" y="24"/>
                </a:cubicBezTo>
                <a:cubicBezTo>
                  <a:pt x="8" y="24"/>
                  <a:pt x="8" y="24"/>
                  <a:pt x="8" y="24"/>
                </a:cubicBezTo>
                <a:cubicBezTo>
                  <a:pt x="8" y="24"/>
                  <a:pt x="8" y="24"/>
                  <a:pt x="8" y="23"/>
                </a:cubicBezTo>
                <a:cubicBezTo>
                  <a:pt x="8" y="23"/>
                  <a:pt x="8" y="23"/>
                  <a:pt x="8" y="23"/>
                </a:cubicBezTo>
                <a:cubicBezTo>
                  <a:pt x="8" y="24"/>
                  <a:pt x="8" y="24"/>
                  <a:pt x="8" y="24"/>
                </a:cubicBezTo>
                <a:cubicBezTo>
                  <a:pt x="7" y="24"/>
                  <a:pt x="7" y="24"/>
                  <a:pt x="7" y="24"/>
                </a:cubicBezTo>
                <a:cubicBezTo>
                  <a:pt x="7" y="25"/>
                  <a:pt x="7" y="25"/>
                  <a:pt x="7" y="25"/>
                </a:cubicBezTo>
                <a:cubicBezTo>
                  <a:pt x="7" y="25"/>
                  <a:pt x="7" y="25"/>
                  <a:pt x="7" y="25"/>
                </a:cubicBezTo>
                <a:cubicBezTo>
                  <a:pt x="7" y="26"/>
                  <a:pt x="7" y="26"/>
                  <a:pt x="7" y="26"/>
                </a:cubicBezTo>
                <a:cubicBezTo>
                  <a:pt x="6" y="25"/>
                  <a:pt x="6" y="25"/>
                  <a:pt x="6" y="25"/>
                </a:cubicBezTo>
                <a:cubicBezTo>
                  <a:pt x="6" y="25"/>
                  <a:pt x="6" y="25"/>
                  <a:pt x="6" y="25"/>
                </a:cubicBezTo>
                <a:cubicBezTo>
                  <a:pt x="6" y="25"/>
                  <a:pt x="6" y="25"/>
                  <a:pt x="6" y="25"/>
                </a:cubicBezTo>
                <a:cubicBezTo>
                  <a:pt x="6" y="24"/>
                  <a:pt x="6" y="24"/>
                  <a:pt x="6" y="24"/>
                </a:cubicBezTo>
                <a:cubicBezTo>
                  <a:pt x="5" y="24"/>
                  <a:pt x="5" y="24"/>
                  <a:pt x="5" y="24"/>
                </a:cubicBezTo>
                <a:cubicBezTo>
                  <a:pt x="5" y="24"/>
                  <a:pt x="5" y="24"/>
                  <a:pt x="5" y="24"/>
                </a:cubicBezTo>
                <a:cubicBezTo>
                  <a:pt x="5" y="25"/>
                  <a:pt x="5" y="25"/>
                  <a:pt x="5" y="25"/>
                </a:cubicBezTo>
                <a:cubicBezTo>
                  <a:pt x="5" y="26"/>
                  <a:pt x="5" y="26"/>
                  <a:pt x="5" y="26"/>
                </a:cubicBezTo>
                <a:cubicBezTo>
                  <a:pt x="5" y="26"/>
                  <a:pt x="5" y="26"/>
                  <a:pt x="5" y="26"/>
                </a:cubicBezTo>
                <a:cubicBezTo>
                  <a:pt x="4" y="27"/>
                  <a:pt x="4" y="27"/>
                  <a:pt x="4" y="27"/>
                </a:cubicBezTo>
                <a:cubicBezTo>
                  <a:pt x="4" y="27"/>
                  <a:pt x="4" y="27"/>
                  <a:pt x="4" y="27"/>
                </a:cubicBezTo>
                <a:cubicBezTo>
                  <a:pt x="4" y="28"/>
                  <a:pt x="4" y="28"/>
                  <a:pt x="4" y="28"/>
                </a:cubicBezTo>
                <a:cubicBezTo>
                  <a:pt x="4" y="28"/>
                  <a:pt x="4" y="28"/>
                  <a:pt x="4" y="28"/>
                </a:cubicBezTo>
                <a:cubicBezTo>
                  <a:pt x="4" y="29"/>
                  <a:pt x="4" y="29"/>
                  <a:pt x="4" y="29"/>
                </a:cubicBezTo>
                <a:cubicBezTo>
                  <a:pt x="4" y="29"/>
                  <a:pt x="4" y="29"/>
                  <a:pt x="4" y="29"/>
                </a:cubicBezTo>
                <a:cubicBezTo>
                  <a:pt x="4" y="30"/>
                  <a:pt x="4" y="30"/>
                  <a:pt x="4" y="30"/>
                </a:cubicBezTo>
                <a:cubicBezTo>
                  <a:pt x="4" y="30"/>
                  <a:pt x="3" y="29"/>
                  <a:pt x="3" y="30"/>
                </a:cubicBezTo>
                <a:cubicBezTo>
                  <a:pt x="3" y="30"/>
                  <a:pt x="3" y="30"/>
                  <a:pt x="3" y="30"/>
                </a:cubicBezTo>
                <a:cubicBezTo>
                  <a:pt x="3" y="29"/>
                  <a:pt x="3" y="29"/>
                  <a:pt x="3" y="29"/>
                </a:cubicBezTo>
                <a:cubicBezTo>
                  <a:pt x="3" y="29"/>
                  <a:pt x="3" y="29"/>
                  <a:pt x="3" y="28"/>
                </a:cubicBezTo>
                <a:cubicBezTo>
                  <a:pt x="3" y="28"/>
                  <a:pt x="3" y="28"/>
                  <a:pt x="3" y="28"/>
                </a:cubicBezTo>
                <a:cubicBezTo>
                  <a:pt x="4" y="27"/>
                  <a:pt x="4" y="27"/>
                  <a:pt x="4" y="27"/>
                </a:cubicBezTo>
                <a:cubicBezTo>
                  <a:pt x="4" y="26"/>
                  <a:pt x="4" y="26"/>
                  <a:pt x="4" y="26"/>
                </a:cubicBezTo>
                <a:cubicBezTo>
                  <a:pt x="4" y="26"/>
                  <a:pt x="4" y="26"/>
                  <a:pt x="4" y="26"/>
                </a:cubicBezTo>
                <a:cubicBezTo>
                  <a:pt x="4" y="25"/>
                  <a:pt x="4" y="25"/>
                  <a:pt x="4" y="25"/>
                </a:cubicBezTo>
                <a:cubicBezTo>
                  <a:pt x="4" y="25"/>
                  <a:pt x="4" y="25"/>
                  <a:pt x="4" y="24"/>
                </a:cubicBezTo>
                <a:cubicBezTo>
                  <a:pt x="4" y="24"/>
                  <a:pt x="4" y="24"/>
                  <a:pt x="4" y="24"/>
                </a:cubicBezTo>
                <a:cubicBezTo>
                  <a:pt x="4" y="24"/>
                  <a:pt x="4" y="23"/>
                  <a:pt x="4" y="23"/>
                </a:cubicBezTo>
                <a:cubicBezTo>
                  <a:pt x="4" y="23"/>
                  <a:pt x="4" y="22"/>
                  <a:pt x="4" y="22"/>
                </a:cubicBezTo>
                <a:cubicBezTo>
                  <a:pt x="4" y="22"/>
                  <a:pt x="4" y="22"/>
                  <a:pt x="4" y="22"/>
                </a:cubicBezTo>
                <a:cubicBezTo>
                  <a:pt x="4" y="22"/>
                  <a:pt x="4" y="21"/>
                  <a:pt x="4" y="21"/>
                </a:cubicBezTo>
                <a:cubicBezTo>
                  <a:pt x="5" y="21"/>
                  <a:pt x="5" y="20"/>
                  <a:pt x="5" y="20"/>
                </a:cubicBezTo>
                <a:cubicBezTo>
                  <a:pt x="5" y="20"/>
                  <a:pt x="5" y="20"/>
                  <a:pt x="5" y="20"/>
                </a:cubicBezTo>
                <a:cubicBezTo>
                  <a:pt x="6" y="19"/>
                  <a:pt x="6" y="19"/>
                  <a:pt x="6" y="19"/>
                </a:cubicBezTo>
                <a:cubicBezTo>
                  <a:pt x="6" y="19"/>
                  <a:pt x="6" y="19"/>
                  <a:pt x="6" y="19"/>
                </a:cubicBezTo>
                <a:cubicBezTo>
                  <a:pt x="6" y="18"/>
                  <a:pt x="6" y="18"/>
                  <a:pt x="6" y="18"/>
                </a:cubicBezTo>
                <a:cubicBezTo>
                  <a:pt x="6" y="17"/>
                  <a:pt x="6" y="17"/>
                  <a:pt x="6" y="17"/>
                </a:cubicBezTo>
                <a:cubicBezTo>
                  <a:pt x="5" y="18"/>
                  <a:pt x="5" y="18"/>
                  <a:pt x="5" y="18"/>
                </a:cubicBezTo>
                <a:cubicBezTo>
                  <a:pt x="5" y="18"/>
                  <a:pt x="5" y="19"/>
                  <a:pt x="4" y="19"/>
                </a:cubicBezTo>
                <a:cubicBezTo>
                  <a:pt x="4" y="19"/>
                  <a:pt x="4" y="19"/>
                  <a:pt x="4" y="19"/>
                </a:cubicBezTo>
                <a:cubicBezTo>
                  <a:pt x="4" y="20"/>
                  <a:pt x="4" y="20"/>
                  <a:pt x="4" y="20"/>
                </a:cubicBezTo>
                <a:cubicBezTo>
                  <a:pt x="4" y="20"/>
                  <a:pt x="4" y="21"/>
                  <a:pt x="4" y="21"/>
                </a:cubicBezTo>
                <a:cubicBezTo>
                  <a:pt x="4" y="21"/>
                  <a:pt x="4" y="21"/>
                  <a:pt x="3" y="21"/>
                </a:cubicBezTo>
                <a:cubicBezTo>
                  <a:pt x="3" y="21"/>
                  <a:pt x="3" y="21"/>
                  <a:pt x="3" y="21"/>
                </a:cubicBezTo>
                <a:cubicBezTo>
                  <a:pt x="2" y="21"/>
                  <a:pt x="2" y="21"/>
                  <a:pt x="2" y="21"/>
                </a:cubicBezTo>
                <a:cubicBezTo>
                  <a:pt x="1" y="21"/>
                  <a:pt x="1" y="21"/>
                  <a:pt x="1" y="21"/>
                </a:cubicBezTo>
                <a:cubicBezTo>
                  <a:pt x="1" y="21"/>
                  <a:pt x="1" y="21"/>
                  <a:pt x="1" y="21"/>
                </a:cubicBezTo>
                <a:cubicBezTo>
                  <a:pt x="1" y="21"/>
                  <a:pt x="1" y="21"/>
                  <a:pt x="1" y="20"/>
                </a:cubicBezTo>
                <a:cubicBezTo>
                  <a:pt x="1" y="20"/>
                  <a:pt x="2" y="20"/>
                  <a:pt x="2" y="20"/>
                </a:cubicBezTo>
                <a:cubicBezTo>
                  <a:pt x="2" y="20"/>
                  <a:pt x="2" y="20"/>
                  <a:pt x="2" y="20"/>
                </a:cubicBezTo>
                <a:cubicBezTo>
                  <a:pt x="2" y="20"/>
                  <a:pt x="2" y="19"/>
                  <a:pt x="2" y="19"/>
                </a:cubicBezTo>
                <a:cubicBezTo>
                  <a:pt x="1" y="19"/>
                  <a:pt x="1" y="19"/>
                  <a:pt x="1" y="19"/>
                </a:cubicBezTo>
                <a:cubicBezTo>
                  <a:pt x="1" y="18"/>
                  <a:pt x="1" y="18"/>
                  <a:pt x="1" y="18"/>
                </a:cubicBezTo>
                <a:cubicBezTo>
                  <a:pt x="2" y="17"/>
                  <a:pt x="2" y="17"/>
                  <a:pt x="2" y="17"/>
                </a:cubicBezTo>
                <a:cubicBezTo>
                  <a:pt x="2" y="18"/>
                  <a:pt x="2" y="18"/>
                  <a:pt x="2" y="18"/>
                </a:cubicBezTo>
                <a:cubicBezTo>
                  <a:pt x="3" y="18"/>
                  <a:pt x="3" y="18"/>
                  <a:pt x="3" y="18"/>
                </a:cubicBezTo>
                <a:cubicBezTo>
                  <a:pt x="3" y="18"/>
                  <a:pt x="3" y="17"/>
                  <a:pt x="3" y="17"/>
                </a:cubicBezTo>
                <a:cubicBezTo>
                  <a:pt x="3" y="17"/>
                  <a:pt x="2" y="17"/>
                  <a:pt x="2" y="17"/>
                </a:cubicBezTo>
                <a:cubicBezTo>
                  <a:pt x="3" y="17"/>
                  <a:pt x="3" y="17"/>
                  <a:pt x="3" y="17"/>
                </a:cubicBezTo>
                <a:cubicBezTo>
                  <a:pt x="3" y="17"/>
                  <a:pt x="3" y="17"/>
                  <a:pt x="3" y="17"/>
                </a:cubicBezTo>
                <a:cubicBezTo>
                  <a:pt x="4" y="16"/>
                  <a:pt x="4" y="16"/>
                  <a:pt x="4" y="16"/>
                </a:cubicBezTo>
                <a:cubicBezTo>
                  <a:pt x="4" y="16"/>
                  <a:pt x="4" y="16"/>
                  <a:pt x="4" y="15"/>
                </a:cubicBezTo>
                <a:cubicBezTo>
                  <a:pt x="4" y="15"/>
                  <a:pt x="4" y="15"/>
                  <a:pt x="4" y="15"/>
                </a:cubicBezTo>
                <a:cubicBezTo>
                  <a:pt x="4" y="15"/>
                  <a:pt x="4" y="15"/>
                  <a:pt x="4" y="14"/>
                </a:cubicBezTo>
                <a:cubicBezTo>
                  <a:pt x="4" y="14"/>
                  <a:pt x="4" y="14"/>
                  <a:pt x="4" y="14"/>
                </a:cubicBezTo>
                <a:cubicBezTo>
                  <a:pt x="4" y="14"/>
                  <a:pt x="4" y="13"/>
                  <a:pt x="4" y="13"/>
                </a:cubicBezTo>
                <a:cubicBezTo>
                  <a:pt x="4" y="13"/>
                  <a:pt x="4" y="13"/>
                  <a:pt x="4" y="12"/>
                </a:cubicBezTo>
                <a:cubicBezTo>
                  <a:pt x="4" y="12"/>
                  <a:pt x="4" y="12"/>
                  <a:pt x="4" y="12"/>
                </a:cubicBezTo>
                <a:cubicBezTo>
                  <a:pt x="4" y="11"/>
                  <a:pt x="4" y="11"/>
                  <a:pt x="4" y="11"/>
                </a:cubicBezTo>
                <a:cubicBezTo>
                  <a:pt x="4" y="11"/>
                  <a:pt x="4" y="11"/>
                  <a:pt x="4" y="11"/>
                </a:cubicBezTo>
                <a:cubicBezTo>
                  <a:pt x="4" y="10"/>
                  <a:pt x="4" y="10"/>
                  <a:pt x="4" y="10"/>
                </a:cubicBezTo>
                <a:cubicBezTo>
                  <a:pt x="4" y="10"/>
                  <a:pt x="4" y="10"/>
                  <a:pt x="4" y="10"/>
                </a:cubicBezTo>
                <a:cubicBezTo>
                  <a:pt x="5" y="10"/>
                  <a:pt x="5" y="10"/>
                  <a:pt x="5" y="9"/>
                </a:cubicBezTo>
                <a:cubicBezTo>
                  <a:pt x="4" y="9"/>
                  <a:pt x="4" y="9"/>
                  <a:pt x="4" y="9"/>
                </a:cubicBezTo>
                <a:cubicBezTo>
                  <a:pt x="4" y="8"/>
                  <a:pt x="4" y="8"/>
                  <a:pt x="4" y="8"/>
                </a:cubicBezTo>
                <a:cubicBezTo>
                  <a:pt x="4" y="8"/>
                  <a:pt x="4" y="8"/>
                  <a:pt x="4" y="8"/>
                </a:cubicBezTo>
                <a:cubicBezTo>
                  <a:pt x="4" y="8"/>
                  <a:pt x="4" y="7"/>
                  <a:pt x="4" y="7"/>
                </a:cubicBezTo>
                <a:cubicBezTo>
                  <a:pt x="4" y="7"/>
                  <a:pt x="5" y="7"/>
                  <a:pt x="5" y="7"/>
                </a:cubicBezTo>
                <a:cubicBezTo>
                  <a:pt x="5" y="7"/>
                  <a:pt x="5" y="7"/>
                  <a:pt x="5" y="7"/>
                </a:cubicBezTo>
                <a:cubicBezTo>
                  <a:pt x="6" y="7"/>
                  <a:pt x="6" y="7"/>
                  <a:pt x="6" y="7"/>
                </a:cubicBezTo>
                <a:cubicBezTo>
                  <a:pt x="7" y="7"/>
                  <a:pt x="7" y="7"/>
                  <a:pt x="7" y="7"/>
                </a:cubicBezTo>
                <a:cubicBezTo>
                  <a:pt x="6" y="6"/>
                  <a:pt x="6" y="6"/>
                  <a:pt x="6" y="6"/>
                </a:cubicBezTo>
                <a:cubicBezTo>
                  <a:pt x="6" y="6"/>
                  <a:pt x="6" y="6"/>
                  <a:pt x="6" y="6"/>
                </a:cubicBezTo>
                <a:cubicBezTo>
                  <a:pt x="6" y="5"/>
                  <a:pt x="6" y="5"/>
                  <a:pt x="6" y="5"/>
                </a:cubicBezTo>
                <a:cubicBezTo>
                  <a:pt x="6" y="5"/>
                  <a:pt x="6" y="5"/>
                  <a:pt x="7" y="5"/>
                </a:cubicBezTo>
                <a:cubicBezTo>
                  <a:pt x="7" y="4"/>
                  <a:pt x="7" y="4"/>
                  <a:pt x="7" y="4"/>
                </a:cubicBezTo>
                <a:cubicBezTo>
                  <a:pt x="7" y="3"/>
                  <a:pt x="7" y="3"/>
                  <a:pt x="7" y="3"/>
                </a:cubicBezTo>
                <a:cubicBezTo>
                  <a:pt x="8" y="3"/>
                  <a:pt x="8" y="3"/>
                  <a:pt x="8" y="3"/>
                </a:cubicBezTo>
                <a:cubicBezTo>
                  <a:pt x="8" y="3"/>
                  <a:pt x="8" y="3"/>
                  <a:pt x="8" y="3"/>
                </a:cubicBezTo>
                <a:cubicBezTo>
                  <a:pt x="8" y="1"/>
                  <a:pt x="8" y="1"/>
                  <a:pt x="8" y="1"/>
                </a:cubicBezTo>
                <a:cubicBezTo>
                  <a:pt x="8" y="1"/>
                  <a:pt x="8" y="1"/>
                  <a:pt x="8" y="1"/>
                </a:cubicBezTo>
                <a:cubicBezTo>
                  <a:pt x="9" y="0"/>
                  <a:pt x="9" y="0"/>
                  <a:pt x="9" y="0"/>
                </a:cubicBezTo>
                <a:cubicBezTo>
                  <a:pt x="9" y="1"/>
                  <a:pt x="9" y="1"/>
                  <a:pt x="9" y="1"/>
                </a:cubicBezTo>
                <a:cubicBezTo>
                  <a:pt x="10" y="1"/>
                  <a:pt x="10" y="1"/>
                  <a:pt x="10" y="1"/>
                </a:cubicBezTo>
                <a:cubicBezTo>
                  <a:pt x="10" y="1"/>
                  <a:pt x="10" y="1"/>
                  <a:pt x="10" y="1"/>
                </a:cubicBezTo>
                <a:cubicBezTo>
                  <a:pt x="11" y="1"/>
                  <a:pt x="11" y="1"/>
                  <a:pt x="11" y="1"/>
                </a:cubicBezTo>
                <a:cubicBezTo>
                  <a:pt x="11" y="1"/>
                  <a:pt x="11" y="1"/>
                  <a:pt x="11" y="1"/>
                </a:cubicBezTo>
                <a:cubicBezTo>
                  <a:pt x="11" y="2"/>
                  <a:pt x="11" y="2"/>
                  <a:pt x="11" y="2"/>
                </a:cubicBezTo>
                <a:cubicBezTo>
                  <a:pt x="11" y="2"/>
                  <a:pt x="12" y="1"/>
                  <a:pt x="12" y="1"/>
                </a:cubicBezTo>
                <a:cubicBezTo>
                  <a:pt x="13" y="1"/>
                  <a:pt x="15" y="1"/>
                  <a:pt x="15" y="1"/>
                </a:cubicBezTo>
                <a:cubicBezTo>
                  <a:pt x="15" y="1"/>
                  <a:pt x="15" y="1"/>
                  <a:pt x="15" y="1"/>
                </a:cubicBezTo>
                <a:cubicBezTo>
                  <a:pt x="16" y="1"/>
                  <a:pt x="16" y="1"/>
                  <a:pt x="16" y="1"/>
                </a:cubicBezTo>
                <a:cubicBezTo>
                  <a:pt x="16" y="1"/>
                  <a:pt x="16" y="1"/>
                  <a:pt x="16" y="1"/>
                </a:cubicBezTo>
                <a:cubicBezTo>
                  <a:pt x="17" y="0"/>
                  <a:pt x="17" y="0"/>
                  <a:pt x="17" y="0"/>
                </a:cubicBezTo>
                <a:cubicBezTo>
                  <a:pt x="18" y="1"/>
                  <a:pt x="18" y="1"/>
                  <a:pt x="18" y="1"/>
                </a:cubicBezTo>
                <a:cubicBezTo>
                  <a:pt x="17" y="2"/>
                  <a:pt x="17" y="2"/>
                  <a:pt x="17" y="2"/>
                </a:cubicBezTo>
                <a:cubicBezTo>
                  <a:pt x="18" y="2"/>
                  <a:pt x="18" y="2"/>
                  <a:pt x="18" y="2"/>
                </a:cubicBezTo>
                <a:cubicBezTo>
                  <a:pt x="17" y="3"/>
                  <a:pt x="17" y="3"/>
                  <a:pt x="17" y="3"/>
                </a:cubicBezTo>
                <a:cubicBezTo>
                  <a:pt x="16" y="4"/>
                  <a:pt x="16" y="4"/>
                  <a:pt x="16" y="4"/>
                </a:cubicBezTo>
                <a:cubicBezTo>
                  <a:pt x="16" y="4"/>
                  <a:pt x="16" y="4"/>
                  <a:pt x="16" y="4"/>
                </a:cubicBezTo>
                <a:cubicBezTo>
                  <a:pt x="15" y="5"/>
                  <a:pt x="15" y="5"/>
                  <a:pt x="15" y="5"/>
                </a:cubicBezTo>
                <a:cubicBezTo>
                  <a:pt x="15" y="6"/>
                  <a:pt x="15" y="6"/>
                  <a:pt x="15" y="6"/>
                </a:cubicBezTo>
                <a:cubicBezTo>
                  <a:pt x="15" y="6"/>
                  <a:pt x="14" y="6"/>
                  <a:pt x="14" y="6"/>
                </a:cubicBezTo>
                <a:cubicBezTo>
                  <a:pt x="14" y="6"/>
                  <a:pt x="14" y="6"/>
                  <a:pt x="14" y="6"/>
                </a:cubicBezTo>
                <a:cubicBezTo>
                  <a:pt x="13" y="7"/>
                  <a:pt x="13" y="7"/>
                  <a:pt x="13" y="7"/>
                </a:cubicBezTo>
                <a:cubicBezTo>
                  <a:pt x="13" y="7"/>
                  <a:pt x="13" y="7"/>
                  <a:pt x="13" y="7"/>
                </a:cubicBezTo>
                <a:cubicBezTo>
                  <a:pt x="13" y="7"/>
                  <a:pt x="13" y="7"/>
                  <a:pt x="12" y="7"/>
                </a:cubicBezTo>
                <a:cubicBezTo>
                  <a:pt x="12" y="7"/>
                  <a:pt x="12" y="7"/>
                  <a:pt x="12" y="7"/>
                </a:cubicBezTo>
                <a:cubicBezTo>
                  <a:pt x="12" y="8"/>
                  <a:pt x="13" y="8"/>
                  <a:pt x="13" y="8"/>
                </a:cubicBezTo>
                <a:cubicBezTo>
                  <a:pt x="14" y="8"/>
                  <a:pt x="14" y="8"/>
                  <a:pt x="14" y="8"/>
                </a:cubicBezTo>
                <a:cubicBezTo>
                  <a:pt x="13" y="8"/>
                  <a:pt x="13" y="8"/>
                  <a:pt x="13" y="8"/>
                </a:cubicBezTo>
                <a:cubicBezTo>
                  <a:pt x="13" y="9"/>
                  <a:pt x="13" y="9"/>
                  <a:pt x="13" y="9"/>
                </a:cubicBezTo>
                <a:cubicBezTo>
                  <a:pt x="13" y="9"/>
                  <a:pt x="13" y="9"/>
                  <a:pt x="13" y="9"/>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5" y="10"/>
                  <a:pt x="15" y="9"/>
                </a:cubicBezTo>
                <a:cubicBezTo>
                  <a:pt x="15" y="9"/>
                  <a:pt x="16" y="9"/>
                  <a:pt x="16" y="9"/>
                </a:cubicBezTo>
                <a:cubicBezTo>
                  <a:pt x="17" y="9"/>
                  <a:pt x="17" y="9"/>
                  <a:pt x="17" y="9"/>
                </a:cubicBezTo>
                <a:cubicBezTo>
                  <a:pt x="18" y="9"/>
                  <a:pt x="18" y="9"/>
                  <a:pt x="18" y="9"/>
                </a:cubicBezTo>
                <a:cubicBezTo>
                  <a:pt x="18" y="9"/>
                  <a:pt x="18" y="9"/>
                  <a:pt x="18" y="9"/>
                </a:cubicBezTo>
                <a:cubicBezTo>
                  <a:pt x="19" y="9"/>
                  <a:pt x="20" y="9"/>
                  <a:pt x="20" y="9"/>
                </a:cubicBezTo>
                <a:cubicBezTo>
                  <a:pt x="20" y="9"/>
                  <a:pt x="21" y="9"/>
                  <a:pt x="21" y="9"/>
                </a:cubicBezTo>
                <a:cubicBezTo>
                  <a:pt x="21" y="9"/>
                  <a:pt x="22" y="9"/>
                  <a:pt x="22" y="9"/>
                </a:cubicBezTo>
                <a:cubicBezTo>
                  <a:pt x="22" y="9"/>
                  <a:pt x="22" y="9"/>
                  <a:pt x="22" y="9"/>
                </a:cubicBezTo>
                <a:cubicBezTo>
                  <a:pt x="23" y="10"/>
                  <a:pt x="23" y="10"/>
                  <a:pt x="23" y="10"/>
                </a:cubicBezTo>
                <a:cubicBezTo>
                  <a:pt x="24" y="11"/>
                  <a:pt x="24" y="11"/>
                  <a:pt x="24" y="11"/>
                </a:cubicBezTo>
                <a:cubicBezTo>
                  <a:pt x="23" y="11"/>
                  <a:pt x="23" y="11"/>
                  <a:pt x="23" y="11"/>
                </a:cubicBezTo>
                <a:cubicBezTo>
                  <a:pt x="23" y="12"/>
                  <a:pt x="23" y="12"/>
                  <a:pt x="23" y="12"/>
                </a:cubicBezTo>
                <a:cubicBezTo>
                  <a:pt x="23" y="13"/>
                  <a:pt x="23" y="13"/>
                  <a:pt x="23" y="13"/>
                </a:cubicBezTo>
                <a:cubicBezTo>
                  <a:pt x="23" y="13"/>
                  <a:pt x="23" y="13"/>
                  <a:pt x="23" y="13"/>
                </a:cubicBezTo>
                <a:cubicBezTo>
                  <a:pt x="23" y="13"/>
                  <a:pt x="22" y="15"/>
                  <a:pt x="22" y="15"/>
                </a:cubicBezTo>
                <a:cubicBezTo>
                  <a:pt x="22" y="16"/>
                  <a:pt x="21" y="16"/>
                  <a:pt x="21" y="16"/>
                </a:cubicBezTo>
                <a:cubicBezTo>
                  <a:pt x="21" y="17"/>
                  <a:pt x="21" y="17"/>
                  <a:pt x="21" y="17"/>
                </a:cubicBezTo>
                <a:cubicBezTo>
                  <a:pt x="21" y="18"/>
                  <a:pt x="21" y="18"/>
                  <a:pt x="21" y="18"/>
                </a:cubicBezTo>
                <a:cubicBezTo>
                  <a:pt x="21" y="18"/>
                  <a:pt x="20" y="18"/>
                  <a:pt x="20" y="19"/>
                </a:cubicBezTo>
                <a:cubicBezTo>
                  <a:pt x="20" y="19"/>
                  <a:pt x="20" y="19"/>
                  <a:pt x="20" y="19"/>
                </a:cubicBezTo>
                <a:cubicBezTo>
                  <a:pt x="19" y="20"/>
                  <a:pt x="19" y="20"/>
                  <a:pt x="19" y="20"/>
                </a:cubicBezTo>
                <a:cubicBezTo>
                  <a:pt x="19" y="20"/>
                  <a:pt x="19" y="20"/>
                  <a:pt x="19" y="20"/>
                </a:cubicBezTo>
                <a:cubicBezTo>
                  <a:pt x="19" y="20"/>
                  <a:pt x="18" y="20"/>
                  <a:pt x="18" y="20"/>
                </a:cubicBezTo>
                <a:cubicBezTo>
                  <a:pt x="17" y="21"/>
                  <a:pt x="17" y="21"/>
                  <a:pt x="17" y="21"/>
                </a:cubicBezTo>
                <a:cubicBezTo>
                  <a:pt x="17" y="21"/>
                  <a:pt x="17" y="21"/>
                  <a:pt x="17" y="21"/>
                </a:cubicBezTo>
                <a:cubicBezTo>
                  <a:pt x="19" y="21"/>
                  <a:pt x="19" y="21"/>
                  <a:pt x="19" y="21"/>
                </a:cubicBezTo>
                <a:cubicBezTo>
                  <a:pt x="19" y="22"/>
                  <a:pt x="19" y="22"/>
                  <a:pt x="19" y="22"/>
                </a:cubicBezTo>
                <a:cubicBezTo>
                  <a:pt x="19" y="23"/>
                  <a:pt x="19" y="23"/>
                  <a:pt x="19" y="23"/>
                </a:cubicBezTo>
                <a:cubicBezTo>
                  <a:pt x="19" y="23"/>
                  <a:pt x="18" y="22"/>
                  <a:pt x="18" y="23"/>
                </a:cubicBezTo>
                <a:cubicBezTo>
                  <a:pt x="18" y="23"/>
                  <a:pt x="17" y="23"/>
                  <a:pt x="17" y="23"/>
                </a:cubicBezTo>
                <a:cubicBezTo>
                  <a:pt x="17" y="23"/>
                  <a:pt x="17" y="24"/>
                  <a:pt x="17" y="24"/>
                </a:cubicBezTo>
                <a:cubicBezTo>
                  <a:pt x="16" y="24"/>
                  <a:pt x="16" y="24"/>
                  <a:pt x="16" y="24"/>
                </a:cubicBezTo>
                <a:cubicBezTo>
                  <a:pt x="16" y="24"/>
                  <a:pt x="15" y="24"/>
                  <a:pt x="15" y="24"/>
                </a:cubicBezTo>
                <a:cubicBezTo>
                  <a:pt x="16" y="25"/>
                  <a:pt x="17" y="25"/>
                  <a:pt x="17" y="25"/>
                </a:cubicBezTo>
                <a:cubicBezTo>
                  <a:pt x="17" y="25"/>
                  <a:pt x="17" y="25"/>
                  <a:pt x="17" y="25"/>
                </a:cubicBezTo>
                <a:cubicBezTo>
                  <a:pt x="19" y="24"/>
                  <a:pt x="19" y="24"/>
                  <a:pt x="19" y="24"/>
                </a:cubicBezTo>
                <a:cubicBezTo>
                  <a:pt x="19" y="24"/>
                  <a:pt x="19" y="24"/>
                  <a:pt x="19" y="24"/>
                </a:cubicBezTo>
                <a:cubicBezTo>
                  <a:pt x="20" y="24"/>
                  <a:pt x="20" y="24"/>
                  <a:pt x="20" y="24"/>
                </a:cubicBezTo>
                <a:cubicBezTo>
                  <a:pt x="20" y="25"/>
                  <a:pt x="20" y="25"/>
                  <a:pt x="20" y="25"/>
                </a:cubicBezTo>
                <a:cubicBezTo>
                  <a:pt x="22" y="26"/>
                  <a:pt x="22" y="26"/>
                  <a:pt x="22" y="26"/>
                </a:cubicBezTo>
                <a:cubicBezTo>
                  <a:pt x="22" y="26"/>
                  <a:pt x="22" y="26"/>
                  <a:pt x="22" y="26"/>
                </a:cubicBezTo>
                <a:cubicBezTo>
                  <a:pt x="23" y="27"/>
                  <a:pt x="23" y="27"/>
                  <a:pt x="23" y="27"/>
                </a:cubicBezTo>
                <a:cubicBezTo>
                  <a:pt x="24" y="28"/>
                  <a:pt x="24" y="28"/>
                  <a:pt x="24" y="28"/>
                </a:cubicBezTo>
                <a:cubicBezTo>
                  <a:pt x="24" y="29"/>
                  <a:pt x="24" y="29"/>
                  <a:pt x="24" y="29"/>
                </a:cubicBezTo>
                <a:cubicBezTo>
                  <a:pt x="24" y="30"/>
                  <a:pt x="24" y="30"/>
                  <a:pt x="24" y="30"/>
                </a:cubicBezTo>
                <a:cubicBezTo>
                  <a:pt x="24" y="30"/>
                  <a:pt x="24" y="30"/>
                  <a:pt x="24" y="30"/>
                </a:cubicBezTo>
                <a:cubicBezTo>
                  <a:pt x="24" y="31"/>
                  <a:pt x="24" y="31"/>
                  <a:pt x="24" y="31"/>
                </a:cubicBezTo>
                <a:cubicBezTo>
                  <a:pt x="24" y="32"/>
                  <a:pt x="24" y="32"/>
                  <a:pt x="24" y="32"/>
                </a:cubicBezTo>
                <a:cubicBezTo>
                  <a:pt x="25" y="33"/>
                  <a:pt x="25" y="33"/>
                  <a:pt x="25" y="33"/>
                </a:cubicBezTo>
                <a:cubicBezTo>
                  <a:pt x="25" y="34"/>
                  <a:pt x="25" y="34"/>
                  <a:pt x="25" y="34"/>
                </a:cubicBezTo>
                <a:cubicBezTo>
                  <a:pt x="25" y="35"/>
                  <a:pt x="25" y="35"/>
                  <a:pt x="25" y="35"/>
                </a:cubicBezTo>
                <a:cubicBezTo>
                  <a:pt x="25" y="35"/>
                  <a:pt x="25" y="35"/>
                  <a:pt x="25" y="35"/>
                </a:cubicBezTo>
                <a:cubicBezTo>
                  <a:pt x="26" y="36"/>
                  <a:pt x="26" y="36"/>
                  <a:pt x="26" y="36"/>
                </a:cubicBezTo>
                <a:cubicBezTo>
                  <a:pt x="26" y="36"/>
                  <a:pt x="26" y="36"/>
                  <a:pt x="26" y="36"/>
                </a:cubicBezTo>
                <a:cubicBezTo>
                  <a:pt x="26" y="37"/>
                  <a:pt x="26" y="37"/>
                  <a:pt x="26" y="37"/>
                </a:cubicBezTo>
                <a:cubicBezTo>
                  <a:pt x="27" y="37"/>
                  <a:pt x="27" y="37"/>
                  <a:pt x="27" y="37"/>
                </a:cubicBezTo>
                <a:cubicBezTo>
                  <a:pt x="29" y="37"/>
                  <a:pt x="29" y="37"/>
                  <a:pt x="29" y="37"/>
                </a:cubicBezTo>
                <a:cubicBezTo>
                  <a:pt x="29" y="38"/>
                  <a:pt x="29" y="38"/>
                  <a:pt x="29" y="38"/>
                </a:cubicBezTo>
                <a:cubicBezTo>
                  <a:pt x="30" y="38"/>
                  <a:pt x="30" y="38"/>
                  <a:pt x="30" y="38"/>
                </a:cubicBezTo>
                <a:cubicBezTo>
                  <a:pt x="30" y="39"/>
                  <a:pt x="30" y="39"/>
                  <a:pt x="30" y="39"/>
                </a:cubicBezTo>
                <a:cubicBezTo>
                  <a:pt x="30" y="39"/>
                  <a:pt x="30" y="39"/>
                  <a:pt x="30" y="39"/>
                </a:cubicBezTo>
                <a:cubicBezTo>
                  <a:pt x="30" y="40"/>
                  <a:pt x="30" y="40"/>
                  <a:pt x="30" y="40"/>
                </a:cubicBezTo>
                <a:cubicBezTo>
                  <a:pt x="31" y="41"/>
                  <a:pt x="31" y="41"/>
                  <a:pt x="31" y="41"/>
                </a:cubicBezTo>
                <a:cubicBezTo>
                  <a:pt x="32" y="41"/>
                  <a:pt x="32" y="41"/>
                  <a:pt x="32" y="41"/>
                </a:cubicBezTo>
                <a:cubicBezTo>
                  <a:pt x="32" y="42"/>
                  <a:pt x="32" y="42"/>
                  <a:pt x="32" y="42"/>
                </a:cubicBezTo>
                <a:cubicBezTo>
                  <a:pt x="32" y="43"/>
                  <a:pt x="32" y="43"/>
                  <a:pt x="32" y="43"/>
                </a:cubicBezTo>
                <a:cubicBezTo>
                  <a:pt x="32" y="44"/>
                  <a:pt x="32" y="44"/>
                  <a:pt x="32" y="44"/>
                </a:cubicBezTo>
                <a:cubicBezTo>
                  <a:pt x="32" y="44"/>
                  <a:pt x="32" y="44"/>
                  <a:pt x="32" y="44"/>
                </a:cubicBezTo>
                <a:cubicBezTo>
                  <a:pt x="32" y="45"/>
                  <a:pt x="32" y="45"/>
                  <a:pt x="32" y="45"/>
                </a:cubicBezTo>
                <a:cubicBezTo>
                  <a:pt x="32" y="46"/>
                  <a:pt x="32" y="46"/>
                  <a:pt x="32" y="46"/>
                </a:cubicBezTo>
                <a:cubicBezTo>
                  <a:pt x="32" y="47"/>
                  <a:pt x="32" y="47"/>
                  <a:pt x="32" y="47"/>
                </a:cubicBezTo>
                <a:cubicBezTo>
                  <a:pt x="33" y="47"/>
                  <a:pt x="33" y="47"/>
                  <a:pt x="33" y="47"/>
                </a:cubicBezTo>
                <a:cubicBezTo>
                  <a:pt x="34" y="48"/>
                  <a:pt x="34" y="48"/>
                  <a:pt x="34" y="48"/>
                </a:cubicBezTo>
                <a:cubicBezTo>
                  <a:pt x="34" y="48"/>
                  <a:pt x="34" y="48"/>
                  <a:pt x="34" y="48"/>
                </a:cubicBezTo>
                <a:cubicBezTo>
                  <a:pt x="34" y="49"/>
                  <a:pt x="34" y="49"/>
                  <a:pt x="34" y="49"/>
                </a:cubicBezTo>
                <a:cubicBezTo>
                  <a:pt x="34" y="50"/>
                  <a:pt x="34" y="50"/>
                  <a:pt x="34" y="50"/>
                </a:cubicBezTo>
                <a:cubicBezTo>
                  <a:pt x="35" y="51"/>
                  <a:pt x="35" y="51"/>
                  <a:pt x="35" y="51"/>
                </a:cubicBezTo>
                <a:cubicBezTo>
                  <a:pt x="34" y="51"/>
                  <a:pt x="34" y="51"/>
                  <a:pt x="34" y="51"/>
                </a:cubicBezTo>
                <a:cubicBezTo>
                  <a:pt x="33" y="52"/>
                  <a:pt x="33" y="52"/>
                  <a:pt x="33" y="52"/>
                </a:cubicBezTo>
                <a:cubicBezTo>
                  <a:pt x="33" y="52"/>
                  <a:pt x="33" y="52"/>
                  <a:pt x="33" y="52"/>
                </a:cubicBezTo>
                <a:cubicBezTo>
                  <a:pt x="34" y="53"/>
                  <a:pt x="34" y="53"/>
                  <a:pt x="34" y="53"/>
                </a:cubicBezTo>
                <a:cubicBezTo>
                  <a:pt x="34" y="53"/>
                  <a:pt x="34" y="53"/>
                  <a:pt x="34" y="53"/>
                </a:cubicBezTo>
                <a:cubicBezTo>
                  <a:pt x="34" y="53"/>
                  <a:pt x="34" y="53"/>
                  <a:pt x="34" y="53"/>
                </a:cubicBezTo>
                <a:cubicBezTo>
                  <a:pt x="35" y="53"/>
                  <a:pt x="35" y="53"/>
                  <a:pt x="35" y="53"/>
                </a:cubicBezTo>
                <a:cubicBezTo>
                  <a:pt x="35" y="53"/>
                  <a:pt x="35" y="53"/>
                  <a:pt x="35" y="53"/>
                </a:cubicBezTo>
                <a:cubicBezTo>
                  <a:pt x="35" y="52"/>
                  <a:pt x="35" y="52"/>
                  <a:pt x="35" y="52"/>
                </a:cubicBezTo>
                <a:cubicBezTo>
                  <a:pt x="37" y="52"/>
                  <a:pt x="37" y="52"/>
                  <a:pt x="37" y="52"/>
                </a:cubicBezTo>
                <a:cubicBezTo>
                  <a:pt x="38" y="52"/>
                  <a:pt x="38" y="52"/>
                  <a:pt x="38" y="52"/>
                </a:cubicBezTo>
                <a:cubicBezTo>
                  <a:pt x="39" y="52"/>
                  <a:pt x="39" y="52"/>
                  <a:pt x="39" y="52"/>
                </a:cubicBezTo>
                <a:cubicBezTo>
                  <a:pt x="39" y="52"/>
                  <a:pt x="40" y="52"/>
                  <a:pt x="40" y="52"/>
                </a:cubicBezTo>
                <a:cubicBezTo>
                  <a:pt x="40" y="53"/>
                  <a:pt x="41" y="53"/>
                  <a:pt x="41" y="53"/>
                </a:cubicBezTo>
                <a:cubicBezTo>
                  <a:pt x="42" y="54"/>
                  <a:pt x="42" y="54"/>
                  <a:pt x="42" y="54"/>
                </a:cubicBezTo>
                <a:cubicBezTo>
                  <a:pt x="42" y="54"/>
                  <a:pt x="42" y="54"/>
                  <a:pt x="42" y="54"/>
                </a:cubicBezTo>
                <a:cubicBezTo>
                  <a:pt x="42" y="55"/>
                  <a:pt x="42" y="55"/>
                  <a:pt x="42" y="55"/>
                </a:cubicBezTo>
                <a:cubicBezTo>
                  <a:pt x="42" y="56"/>
                  <a:pt x="42" y="56"/>
                  <a:pt x="42" y="56"/>
                </a:cubicBezTo>
                <a:cubicBezTo>
                  <a:pt x="42" y="57"/>
                  <a:pt x="42" y="57"/>
                  <a:pt x="42" y="57"/>
                </a:cubicBezTo>
                <a:cubicBezTo>
                  <a:pt x="42" y="57"/>
                  <a:pt x="42" y="57"/>
                  <a:pt x="42" y="57"/>
                </a:cubicBezTo>
                <a:cubicBezTo>
                  <a:pt x="42" y="58"/>
                  <a:pt x="42" y="58"/>
                  <a:pt x="42" y="58"/>
                </a:cubicBezTo>
                <a:cubicBezTo>
                  <a:pt x="42" y="59"/>
                  <a:pt x="42" y="59"/>
                  <a:pt x="42" y="59"/>
                </a:cubicBezTo>
                <a:cubicBezTo>
                  <a:pt x="41" y="59"/>
                  <a:pt x="41" y="59"/>
                  <a:pt x="41" y="59"/>
                </a:cubicBezTo>
                <a:cubicBezTo>
                  <a:pt x="41" y="59"/>
                  <a:pt x="41" y="60"/>
                  <a:pt x="41" y="60"/>
                </a:cubicBezTo>
                <a:cubicBezTo>
                  <a:pt x="41" y="60"/>
                  <a:pt x="40" y="60"/>
                  <a:pt x="40" y="60"/>
                </a:cubicBezTo>
                <a:cubicBezTo>
                  <a:pt x="39" y="61"/>
                  <a:pt x="39" y="61"/>
                  <a:pt x="39" y="61"/>
                </a:cubicBezTo>
                <a:cubicBezTo>
                  <a:pt x="39" y="61"/>
                  <a:pt x="39" y="61"/>
                  <a:pt x="39" y="61"/>
                </a:cubicBezTo>
                <a:cubicBezTo>
                  <a:pt x="40" y="61"/>
                  <a:pt x="40" y="61"/>
                  <a:pt x="40" y="61"/>
                </a:cubicBezTo>
                <a:cubicBezTo>
                  <a:pt x="40" y="62"/>
                  <a:pt x="40" y="62"/>
                  <a:pt x="40" y="62"/>
                </a:cubicBezTo>
                <a:cubicBezTo>
                  <a:pt x="39" y="62"/>
                  <a:pt x="39" y="62"/>
                  <a:pt x="39" y="62"/>
                </a:cubicBezTo>
                <a:cubicBezTo>
                  <a:pt x="39" y="62"/>
                  <a:pt x="39" y="62"/>
                  <a:pt x="39" y="62"/>
                </a:cubicBezTo>
                <a:cubicBezTo>
                  <a:pt x="38" y="62"/>
                  <a:pt x="38" y="62"/>
                  <a:pt x="38" y="62"/>
                </a:cubicBezTo>
                <a:cubicBezTo>
                  <a:pt x="38" y="62"/>
                  <a:pt x="38" y="62"/>
                  <a:pt x="38" y="62"/>
                </a:cubicBezTo>
                <a:cubicBezTo>
                  <a:pt x="37" y="63"/>
                  <a:pt x="37" y="63"/>
                  <a:pt x="37" y="63"/>
                </a:cubicBezTo>
                <a:cubicBezTo>
                  <a:pt x="37" y="63"/>
                  <a:pt x="37" y="63"/>
                  <a:pt x="37" y="63"/>
                </a:cubicBezTo>
                <a:cubicBezTo>
                  <a:pt x="38" y="63"/>
                  <a:pt x="38" y="63"/>
                  <a:pt x="38" y="63"/>
                </a:cubicBezTo>
                <a:cubicBezTo>
                  <a:pt x="38" y="63"/>
                  <a:pt x="38" y="63"/>
                  <a:pt x="38" y="63"/>
                </a:cubicBezTo>
                <a:cubicBezTo>
                  <a:pt x="38" y="64"/>
                  <a:pt x="38" y="64"/>
                  <a:pt x="38" y="64"/>
                </a:cubicBezTo>
                <a:cubicBezTo>
                  <a:pt x="38" y="64"/>
                  <a:pt x="38" y="64"/>
                  <a:pt x="38" y="64"/>
                </a:cubicBezTo>
                <a:cubicBezTo>
                  <a:pt x="37" y="65"/>
                  <a:pt x="37" y="65"/>
                  <a:pt x="37" y="65"/>
                </a:cubicBezTo>
                <a:cubicBezTo>
                  <a:pt x="36" y="65"/>
                  <a:pt x="36" y="65"/>
                  <a:pt x="36" y="65"/>
                </a:cubicBezTo>
                <a:cubicBezTo>
                  <a:pt x="36" y="65"/>
                  <a:pt x="36" y="65"/>
                  <a:pt x="36" y="65"/>
                </a:cubicBezTo>
                <a:cubicBezTo>
                  <a:pt x="36" y="65"/>
                  <a:pt x="36" y="65"/>
                  <a:pt x="36" y="65"/>
                </a:cubicBezTo>
                <a:cubicBezTo>
                  <a:pt x="36" y="66"/>
                  <a:pt x="36" y="66"/>
                  <a:pt x="36" y="66"/>
                </a:cubicBezTo>
                <a:cubicBezTo>
                  <a:pt x="37" y="66"/>
                  <a:pt x="37" y="66"/>
                  <a:pt x="37" y="66"/>
                </a:cubicBezTo>
                <a:cubicBezTo>
                  <a:pt x="38" y="66"/>
                  <a:pt x="38" y="66"/>
                  <a:pt x="38" y="66"/>
                </a:cubicBezTo>
                <a:cubicBezTo>
                  <a:pt x="39" y="66"/>
                  <a:pt x="39" y="66"/>
                  <a:pt x="39" y="66"/>
                </a:cubicBezTo>
                <a:cubicBezTo>
                  <a:pt x="39" y="66"/>
                  <a:pt x="39" y="66"/>
                  <a:pt x="39" y="66"/>
                </a:cubicBezTo>
                <a:cubicBezTo>
                  <a:pt x="40" y="66"/>
                  <a:pt x="40" y="66"/>
                  <a:pt x="40" y="66"/>
                </a:cubicBezTo>
                <a:cubicBezTo>
                  <a:pt x="41" y="66"/>
                  <a:pt x="41" y="66"/>
                  <a:pt x="41" y="66"/>
                </a:cubicBezTo>
                <a:cubicBezTo>
                  <a:pt x="41" y="67"/>
                  <a:pt x="41" y="67"/>
                  <a:pt x="41" y="67"/>
                </a:cubicBezTo>
                <a:cubicBezTo>
                  <a:pt x="41" y="68"/>
                  <a:pt x="41" y="68"/>
                  <a:pt x="41" y="68"/>
                </a:cubicBezTo>
                <a:cubicBezTo>
                  <a:pt x="41" y="68"/>
                  <a:pt x="40" y="68"/>
                  <a:pt x="40" y="68"/>
                </a:cubicBezTo>
                <a:cubicBezTo>
                  <a:pt x="40" y="68"/>
                  <a:pt x="39" y="69"/>
                  <a:pt x="39" y="69"/>
                </a:cubicBezTo>
                <a:cubicBezTo>
                  <a:pt x="38" y="69"/>
                  <a:pt x="38" y="69"/>
                  <a:pt x="38" y="69"/>
                </a:cubicBezTo>
                <a:cubicBezTo>
                  <a:pt x="38" y="70"/>
                  <a:pt x="38" y="70"/>
                  <a:pt x="38" y="70"/>
                </a:cubicBezTo>
                <a:cubicBezTo>
                  <a:pt x="38" y="70"/>
                  <a:pt x="38" y="70"/>
                  <a:pt x="38" y="70"/>
                </a:cubicBezTo>
                <a:cubicBezTo>
                  <a:pt x="37" y="70"/>
                  <a:pt x="37" y="70"/>
                  <a:pt x="37" y="70"/>
                </a:cubicBezTo>
                <a:cubicBezTo>
                  <a:pt x="37" y="71"/>
                  <a:pt x="37" y="71"/>
                  <a:pt x="37" y="71"/>
                </a:cubicBezTo>
                <a:cubicBezTo>
                  <a:pt x="36" y="71"/>
                  <a:pt x="36" y="71"/>
                  <a:pt x="36" y="71"/>
                </a:cubicBezTo>
                <a:cubicBezTo>
                  <a:pt x="35" y="71"/>
                  <a:pt x="35" y="71"/>
                  <a:pt x="35" y="71"/>
                </a:cubicBezTo>
                <a:cubicBezTo>
                  <a:pt x="34" y="71"/>
                  <a:pt x="34" y="71"/>
                  <a:pt x="34" y="71"/>
                </a:cubicBezTo>
                <a:cubicBezTo>
                  <a:pt x="34" y="72"/>
                  <a:pt x="34" y="72"/>
                  <a:pt x="34" y="72"/>
                </a:cubicBezTo>
                <a:cubicBezTo>
                  <a:pt x="33" y="71"/>
                  <a:pt x="33" y="71"/>
                  <a:pt x="33" y="71"/>
                </a:cubicBezTo>
                <a:cubicBezTo>
                  <a:pt x="31" y="71"/>
                  <a:pt x="31" y="71"/>
                  <a:pt x="31" y="71"/>
                </a:cubicBezTo>
                <a:cubicBezTo>
                  <a:pt x="31" y="71"/>
                  <a:pt x="31" y="71"/>
                  <a:pt x="31" y="71"/>
                </a:cubicBezTo>
                <a:cubicBezTo>
                  <a:pt x="30" y="71"/>
                  <a:pt x="30" y="71"/>
                  <a:pt x="30" y="71"/>
                </a:cubicBezTo>
                <a:cubicBezTo>
                  <a:pt x="28" y="71"/>
                  <a:pt x="28" y="71"/>
                  <a:pt x="28" y="71"/>
                </a:cubicBezTo>
                <a:cubicBezTo>
                  <a:pt x="27" y="71"/>
                  <a:pt x="27" y="71"/>
                  <a:pt x="27" y="71"/>
                </a:cubicBezTo>
                <a:cubicBezTo>
                  <a:pt x="26" y="71"/>
                  <a:pt x="26" y="71"/>
                  <a:pt x="26" y="71"/>
                </a:cubicBezTo>
                <a:cubicBezTo>
                  <a:pt x="26" y="71"/>
                  <a:pt x="26" y="71"/>
                  <a:pt x="26" y="71"/>
                </a:cubicBezTo>
                <a:cubicBezTo>
                  <a:pt x="25" y="70"/>
                  <a:pt x="25" y="71"/>
                  <a:pt x="25" y="71"/>
                </a:cubicBezTo>
                <a:cubicBezTo>
                  <a:pt x="25" y="71"/>
                  <a:pt x="25" y="71"/>
                  <a:pt x="25" y="71"/>
                </a:cubicBezTo>
                <a:cubicBezTo>
                  <a:pt x="25" y="71"/>
                  <a:pt x="25" y="71"/>
                  <a:pt x="25" y="71"/>
                </a:cubicBezTo>
                <a:cubicBezTo>
                  <a:pt x="25" y="71"/>
                  <a:pt x="25" y="71"/>
                  <a:pt x="25" y="71"/>
                </a:cubicBezTo>
                <a:cubicBezTo>
                  <a:pt x="24" y="71"/>
                  <a:pt x="23" y="72"/>
                  <a:pt x="23" y="72"/>
                </a:cubicBezTo>
                <a:cubicBezTo>
                  <a:pt x="23" y="72"/>
                  <a:pt x="23" y="72"/>
                  <a:pt x="23" y="72"/>
                </a:cubicBezTo>
                <a:cubicBezTo>
                  <a:pt x="22" y="72"/>
                  <a:pt x="22" y="72"/>
                  <a:pt x="22" y="72"/>
                </a:cubicBezTo>
                <a:cubicBezTo>
                  <a:pt x="22" y="72"/>
                  <a:pt x="22" y="73"/>
                  <a:pt x="22" y="73"/>
                </a:cubicBezTo>
                <a:cubicBezTo>
                  <a:pt x="21" y="73"/>
                  <a:pt x="21" y="73"/>
                  <a:pt x="21" y="73"/>
                </a:cubicBezTo>
                <a:cubicBezTo>
                  <a:pt x="21" y="73"/>
                  <a:pt x="20" y="73"/>
                  <a:pt x="20" y="73"/>
                </a:cubicBezTo>
                <a:cubicBezTo>
                  <a:pt x="19" y="72"/>
                  <a:pt x="18" y="73"/>
                  <a:pt x="18" y="73"/>
                </a:cubicBezTo>
                <a:cubicBezTo>
                  <a:pt x="18" y="72"/>
                  <a:pt x="18" y="72"/>
                  <a:pt x="18" y="72"/>
                </a:cubicBezTo>
                <a:cubicBezTo>
                  <a:pt x="17" y="72"/>
                  <a:pt x="17" y="72"/>
                  <a:pt x="17" y="72"/>
                </a:cubicBezTo>
                <a:cubicBezTo>
                  <a:pt x="17" y="72"/>
                  <a:pt x="17" y="72"/>
                  <a:pt x="17" y="72"/>
                </a:cubicBezTo>
                <a:cubicBezTo>
                  <a:pt x="16" y="72"/>
                  <a:pt x="16" y="72"/>
                  <a:pt x="16" y="72"/>
                </a:cubicBezTo>
                <a:cubicBezTo>
                  <a:pt x="15" y="72"/>
                  <a:pt x="15" y="72"/>
                  <a:pt x="15" y="72"/>
                </a:cubicBezTo>
                <a:cubicBezTo>
                  <a:pt x="14" y="72"/>
                  <a:pt x="14" y="72"/>
                  <a:pt x="14" y="72"/>
                </a:cubicBezTo>
                <a:cubicBezTo>
                  <a:pt x="13" y="73"/>
                  <a:pt x="13" y="73"/>
                  <a:pt x="13" y="73"/>
                </a:cubicBezTo>
                <a:cubicBezTo>
                  <a:pt x="13" y="73"/>
                  <a:pt x="13" y="73"/>
                  <a:pt x="13" y="73"/>
                </a:cubicBezTo>
                <a:cubicBezTo>
                  <a:pt x="13" y="73"/>
                  <a:pt x="13" y="73"/>
                  <a:pt x="13" y="73"/>
                </a:cubicBezTo>
                <a:cubicBezTo>
                  <a:pt x="13" y="74"/>
                  <a:pt x="13" y="74"/>
                  <a:pt x="13" y="74"/>
                </a:cubicBezTo>
                <a:cubicBezTo>
                  <a:pt x="13" y="74"/>
                  <a:pt x="13" y="74"/>
                  <a:pt x="13" y="74"/>
                </a:cubicBezTo>
                <a:cubicBezTo>
                  <a:pt x="13" y="75"/>
                  <a:pt x="13" y="75"/>
                  <a:pt x="13" y="75"/>
                </a:cubicBezTo>
                <a:cubicBezTo>
                  <a:pt x="12" y="75"/>
                  <a:pt x="12" y="75"/>
                  <a:pt x="12" y="75"/>
                </a:cubicBezTo>
                <a:cubicBezTo>
                  <a:pt x="12" y="75"/>
                  <a:pt x="11" y="75"/>
                  <a:pt x="11" y="76"/>
                </a:cubicBezTo>
                <a:cubicBezTo>
                  <a:pt x="11" y="76"/>
                  <a:pt x="11" y="76"/>
                  <a:pt x="11" y="76"/>
                </a:cubicBezTo>
                <a:cubicBezTo>
                  <a:pt x="11" y="76"/>
                  <a:pt x="11" y="76"/>
                  <a:pt x="11" y="76"/>
                </a:cubicBezTo>
                <a:cubicBezTo>
                  <a:pt x="10" y="76"/>
                  <a:pt x="10" y="76"/>
                  <a:pt x="10" y="76"/>
                </a:cubicBezTo>
                <a:cubicBezTo>
                  <a:pt x="10" y="76"/>
                  <a:pt x="10" y="76"/>
                  <a:pt x="10" y="76"/>
                </a:cubicBezTo>
                <a:cubicBezTo>
                  <a:pt x="10" y="76"/>
                  <a:pt x="10" y="75"/>
                  <a:pt x="10" y="75"/>
                </a:cubicBezTo>
                <a:cubicBezTo>
                  <a:pt x="9" y="75"/>
                  <a:pt x="9" y="75"/>
                  <a:pt x="9" y="75"/>
                </a:cubicBezTo>
                <a:cubicBezTo>
                  <a:pt x="9" y="74"/>
                  <a:pt x="9" y="74"/>
                  <a:pt x="9" y="74"/>
                </a:cubicBezTo>
                <a:cubicBezTo>
                  <a:pt x="9" y="74"/>
                  <a:pt x="9" y="74"/>
                  <a:pt x="9" y="74"/>
                </a:cubicBezTo>
                <a:cubicBezTo>
                  <a:pt x="9" y="75"/>
                  <a:pt x="9" y="75"/>
                  <a:pt x="9" y="75"/>
                </a:cubicBezTo>
                <a:cubicBezTo>
                  <a:pt x="9" y="75"/>
                  <a:pt x="8" y="75"/>
                  <a:pt x="8" y="75"/>
                </a:cubicBezTo>
                <a:cubicBezTo>
                  <a:pt x="8" y="75"/>
                  <a:pt x="7" y="75"/>
                  <a:pt x="7" y="75"/>
                </a:cubicBezTo>
                <a:cubicBezTo>
                  <a:pt x="7" y="75"/>
                  <a:pt x="7" y="75"/>
                  <a:pt x="7" y="75"/>
                </a:cubicBezTo>
                <a:cubicBezTo>
                  <a:pt x="6" y="75"/>
                  <a:pt x="6" y="75"/>
                  <a:pt x="6" y="75"/>
                </a:cubicBezTo>
                <a:cubicBezTo>
                  <a:pt x="5" y="75"/>
                  <a:pt x="5" y="75"/>
                  <a:pt x="5" y="75"/>
                </a:cubicBezTo>
                <a:cubicBezTo>
                  <a:pt x="5" y="76"/>
                  <a:pt x="5" y="76"/>
                  <a:pt x="5" y="76"/>
                </a:cubicBezTo>
                <a:cubicBezTo>
                  <a:pt x="5" y="76"/>
                  <a:pt x="6" y="76"/>
                  <a:pt x="5" y="76"/>
                </a:cubicBezTo>
                <a:cubicBezTo>
                  <a:pt x="4" y="76"/>
                  <a:pt x="4" y="76"/>
                  <a:pt x="4" y="76"/>
                </a:cubicBezTo>
                <a:cubicBezTo>
                  <a:pt x="4" y="76"/>
                  <a:pt x="4" y="76"/>
                  <a:pt x="4" y="76"/>
                </a:cubicBezTo>
                <a:cubicBezTo>
                  <a:pt x="4" y="77"/>
                  <a:pt x="4" y="77"/>
                  <a:pt x="4" y="77"/>
                </a:cubicBezTo>
                <a:cubicBezTo>
                  <a:pt x="3" y="77"/>
                  <a:pt x="3" y="77"/>
                  <a:pt x="3" y="77"/>
                </a:cubicBezTo>
                <a:cubicBezTo>
                  <a:pt x="3" y="77"/>
                  <a:pt x="3" y="77"/>
                  <a:pt x="3" y="77"/>
                </a:cubicBezTo>
                <a:cubicBezTo>
                  <a:pt x="3" y="78"/>
                  <a:pt x="3" y="78"/>
                  <a:pt x="3" y="78"/>
                </a:cubicBezTo>
                <a:cubicBezTo>
                  <a:pt x="3" y="78"/>
                  <a:pt x="3" y="78"/>
                  <a:pt x="3" y="78"/>
                </a:cubicBezTo>
                <a:cubicBezTo>
                  <a:pt x="2" y="78"/>
                  <a:pt x="2" y="78"/>
                  <a:pt x="2" y="78"/>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6" name="Freeform 122">
            <a:extLst>
              <a:ext uri="{FF2B5EF4-FFF2-40B4-BE49-F238E27FC236}">
                <a16:creationId xmlns:a16="http://schemas.microsoft.com/office/drawing/2014/main" id="{2137D31A-6CD5-45E3-9561-1891125CD37A}"/>
              </a:ext>
            </a:extLst>
          </p:cNvPr>
          <p:cNvSpPr>
            <a:spLocks/>
          </p:cNvSpPr>
          <p:nvPr userDrawn="1"/>
        </p:nvSpPr>
        <p:spPr bwMode="auto">
          <a:xfrm>
            <a:off x="4062413" y="2763838"/>
            <a:ext cx="15479" cy="6350"/>
          </a:xfrm>
          <a:custGeom>
            <a:avLst/>
            <a:gdLst>
              <a:gd name="T0" fmla="*/ 0 w 13"/>
              <a:gd name="T1" fmla="*/ 0 h 4"/>
              <a:gd name="T2" fmla="*/ 4 w 13"/>
              <a:gd name="T3" fmla="*/ 4 h 4"/>
              <a:gd name="T4" fmla="*/ 4 w 13"/>
              <a:gd name="T5" fmla="*/ 4 h 4"/>
              <a:gd name="T6" fmla="*/ 4 w 13"/>
              <a:gd name="T7" fmla="*/ 4 h 4"/>
              <a:gd name="T8" fmla="*/ 8 w 13"/>
              <a:gd name="T9" fmla="*/ 4 h 4"/>
              <a:gd name="T10" fmla="*/ 8 w 13"/>
              <a:gd name="T11" fmla="*/ 4 h 4"/>
              <a:gd name="T12" fmla="*/ 8 w 13"/>
              <a:gd name="T13" fmla="*/ 4 h 4"/>
              <a:gd name="T14" fmla="*/ 13 w 13"/>
              <a:gd name="T15" fmla="*/ 0 h 4"/>
              <a:gd name="T16" fmla="*/ 8 w 13"/>
              <a:gd name="T17" fmla="*/ 0 h 4"/>
              <a:gd name="T18" fmla="*/ 8 w 13"/>
              <a:gd name="T19" fmla="*/ 0 h 4"/>
              <a:gd name="T20" fmla="*/ 8 w 13"/>
              <a:gd name="T21" fmla="*/ 0 h 4"/>
              <a:gd name="T22" fmla="*/ 4 w 13"/>
              <a:gd name="T23" fmla="*/ 0 h 4"/>
              <a:gd name="T24" fmla="*/ 4 w 13"/>
              <a:gd name="T25" fmla="*/ 0 h 4"/>
              <a:gd name="T26" fmla="*/ 4 w 13"/>
              <a:gd name="T27" fmla="*/ 0 h 4"/>
              <a:gd name="T28" fmla="*/ 0 w 1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4">
                <a:moveTo>
                  <a:pt x="0" y="0"/>
                </a:moveTo>
                <a:lnTo>
                  <a:pt x="4" y="4"/>
                </a:lnTo>
                <a:lnTo>
                  <a:pt x="4" y="4"/>
                </a:lnTo>
                <a:lnTo>
                  <a:pt x="4" y="4"/>
                </a:lnTo>
                <a:lnTo>
                  <a:pt x="8" y="4"/>
                </a:lnTo>
                <a:lnTo>
                  <a:pt x="8" y="4"/>
                </a:lnTo>
                <a:lnTo>
                  <a:pt x="8" y="4"/>
                </a:lnTo>
                <a:lnTo>
                  <a:pt x="13" y="0"/>
                </a:lnTo>
                <a:lnTo>
                  <a:pt x="8" y="0"/>
                </a:lnTo>
                <a:lnTo>
                  <a:pt x="8" y="0"/>
                </a:lnTo>
                <a:lnTo>
                  <a:pt x="8" y="0"/>
                </a:lnTo>
                <a:lnTo>
                  <a:pt x="4" y="0"/>
                </a:lnTo>
                <a:lnTo>
                  <a:pt x="4" y="0"/>
                </a:lnTo>
                <a:lnTo>
                  <a:pt x="4"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7" name="Freeform 123">
            <a:extLst>
              <a:ext uri="{FF2B5EF4-FFF2-40B4-BE49-F238E27FC236}">
                <a16:creationId xmlns:a16="http://schemas.microsoft.com/office/drawing/2014/main" id="{8A36BF07-2553-420D-88E1-1DCDB2B9964F}"/>
              </a:ext>
            </a:extLst>
          </p:cNvPr>
          <p:cNvSpPr>
            <a:spLocks/>
          </p:cNvSpPr>
          <p:nvPr userDrawn="1"/>
        </p:nvSpPr>
        <p:spPr bwMode="auto">
          <a:xfrm>
            <a:off x="4021932" y="2241550"/>
            <a:ext cx="4763" cy="7938"/>
          </a:xfrm>
          <a:custGeom>
            <a:avLst/>
            <a:gdLst>
              <a:gd name="T0" fmla="*/ 0 w 4"/>
              <a:gd name="T1" fmla="*/ 0 h 5"/>
              <a:gd name="T2" fmla="*/ 4 w 4"/>
              <a:gd name="T3" fmla="*/ 5 h 5"/>
              <a:gd name="T4" fmla="*/ 4 w 4"/>
              <a:gd name="T5" fmla="*/ 5 h 5"/>
              <a:gd name="T6" fmla="*/ 4 w 4"/>
              <a:gd name="T7" fmla="*/ 5 h 5"/>
              <a:gd name="T8" fmla="*/ 4 w 4"/>
              <a:gd name="T9" fmla="*/ 0 h 5"/>
              <a:gd name="T10" fmla="*/ 0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4" y="5"/>
                </a:lnTo>
                <a:lnTo>
                  <a:pt x="4" y="5"/>
                </a:lnTo>
                <a:lnTo>
                  <a:pt x="4" y="5"/>
                </a:lnTo>
                <a:lnTo>
                  <a:pt x="4" y="0"/>
                </a:lnTo>
                <a:lnTo>
                  <a:pt x="0"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8" name="Freeform 124">
            <a:extLst>
              <a:ext uri="{FF2B5EF4-FFF2-40B4-BE49-F238E27FC236}">
                <a16:creationId xmlns:a16="http://schemas.microsoft.com/office/drawing/2014/main" id="{809BA444-2B78-417F-9ABF-C1B342034E38}"/>
              </a:ext>
            </a:extLst>
          </p:cNvPr>
          <p:cNvSpPr>
            <a:spLocks/>
          </p:cNvSpPr>
          <p:nvPr userDrawn="1"/>
        </p:nvSpPr>
        <p:spPr bwMode="auto">
          <a:xfrm>
            <a:off x="4021932" y="2227263"/>
            <a:ext cx="15479" cy="14288"/>
          </a:xfrm>
          <a:custGeom>
            <a:avLst/>
            <a:gdLst>
              <a:gd name="T0" fmla="*/ 2 w 3"/>
              <a:gd name="T1" fmla="*/ 2 h 2"/>
              <a:gd name="T2" fmla="*/ 2 w 3"/>
              <a:gd name="T3" fmla="*/ 2 h 2"/>
              <a:gd name="T4" fmla="*/ 2 w 3"/>
              <a:gd name="T5" fmla="*/ 2 h 2"/>
              <a:gd name="T6" fmla="*/ 3 w 3"/>
              <a:gd name="T7" fmla="*/ 2 h 2"/>
              <a:gd name="T8" fmla="*/ 3 w 3"/>
              <a:gd name="T9" fmla="*/ 2 h 2"/>
              <a:gd name="T10" fmla="*/ 3 w 3"/>
              <a:gd name="T11" fmla="*/ 2 h 2"/>
              <a:gd name="T12" fmla="*/ 3 w 3"/>
              <a:gd name="T13" fmla="*/ 1 h 2"/>
              <a:gd name="T14" fmla="*/ 2 w 3"/>
              <a:gd name="T15" fmla="*/ 1 h 2"/>
              <a:gd name="T16" fmla="*/ 2 w 3"/>
              <a:gd name="T17" fmla="*/ 1 h 2"/>
              <a:gd name="T18" fmla="*/ 2 w 3"/>
              <a:gd name="T19" fmla="*/ 0 h 2"/>
              <a:gd name="T20" fmla="*/ 1 w 3"/>
              <a:gd name="T21" fmla="*/ 0 h 2"/>
              <a:gd name="T22" fmla="*/ 1 w 3"/>
              <a:gd name="T23" fmla="*/ 0 h 2"/>
              <a:gd name="T24" fmla="*/ 0 w 3"/>
              <a:gd name="T25" fmla="*/ 1 h 2"/>
              <a:gd name="T26" fmla="*/ 1 w 3"/>
              <a:gd name="T27" fmla="*/ 1 h 2"/>
              <a:gd name="T28" fmla="*/ 1 w 3"/>
              <a:gd name="T29" fmla="*/ 1 h 2"/>
              <a:gd name="T30" fmla="*/ 1 w 3"/>
              <a:gd name="T31" fmla="*/ 2 h 2"/>
              <a:gd name="T32" fmla="*/ 2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2" y="2"/>
                </a:move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1"/>
                  <a:pt x="3" y="1"/>
                </a:cubicBezTo>
                <a:cubicBezTo>
                  <a:pt x="2" y="1"/>
                  <a:pt x="2" y="2"/>
                  <a:pt x="2" y="1"/>
                </a:cubicBezTo>
                <a:cubicBezTo>
                  <a:pt x="2" y="1"/>
                  <a:pt x="2" y="1"/>
                  <a:pt x="2" y="1"/>
                </a:cubicBezTo>
                <a:cubicBezTo>
                  <a:pt x="2" y="0"/>
                  <a:pt x="2" y="0"/>
                  <a:pt x="2" y="0"/>
                </a:cubicBezTo>
                <a:cubicBezTo>
                  <a:pt x="1" y="0"/>
                  <a:pt x="1" y="0"/>
                  <a:pt x="1" y="0"/>
                </a:cubicBezTo>
                <a:cubicBezTo>
                  <a:pt x="1" y="0"/>
                  <a:pt x="1" y="0"/>
                  <a:pt x="1" y="0"/>
                </a:cubicBezTo>
                <a:cubicBezTo>
                  <a:pt x="0" y="1"/>
                  <a:pt x="0" y="1"/>
                  <a:pt x="0" y="1"/>
                </a:cubicBezTo>
                <a:cubicBezTo>
                  <a:pt x="1" y="1"/>
                  <a:pt x="1" y="1"/>
                  <a:pt x="1" y="1"/>
                </a:cubicBezTo>
                <a:cubicBezTo>
                  <a:pt x="1" y="1"/>
                  <a:pt x="1" y="1"/>
                  <a:pt x="1" y="1"/>
                </a:cubicBezTo>
                <a:cubicBezTo>
                  <a:pt x="1" y="2"/>
                  <a:pt x="1" y="2"/>
                  <a:pt x="1" y="2"/>
                </a:cubicBezTo>
                <a:lnTo>
                  <a:pt x="2" y="2"/>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9" name="Freeform 125">
            <a:extLst>
              <a:ext uri="{FF2B5EF4-FFF2-40B4-BE49-F238E27FC236}">
                <a16:creationId xmlns:a16="http://schemas.microsoft.com/office/drawing/2014/main" id="{F5719BFB-12FD-4302-B102-302A41663838}"/>
              </a:ext>
            </a:extLst>
          </p:cNvPr>
          <p:cNvSpPr>
            <a:spLocks/>
          </p:cNvSpPr>
          <p:nvPr userDrawn="1"/>
        </p:nvSpPr>
        <p:spPr bwMode="auto">
          <a:xfrm>
            <a:off x="4067176" y="2128839"/>
            <a:ext cx="15479" cy="42863"/>
          </a:xfrm>
          <a:custGeom>
            <a:avLst/>
            <a:gdLst>
              <a:gd name="T0" fmla="*/ 1 w 3"/>
              <a:gd name="T1" fmla="*/ 5 h 6"/>
              <a:gd name="T2" fmla="*/ 1 w 3"/>
              <a:gd name="T3" fmla="*/ 5 h 6"/>
              <a:gd name="T4" fmla="*/ 1 w 3"/>
              <a:gd name="T5" fmla="*/ 5 h 6"/>
              <a:gd name="T6" fmla="*/ 0 w 3"/>
              <a:gd name="T7" fmla="*/ 5 h 6"/>
              <a:gd name="T8" fmla="*/ 0 w 3"/>
              <a:gd name="T9" fmla="*/ 4 h 6"/>
              <a:gd name="T10" fmla="*/ 0 w 3"/>
              <a:gd name="T11" fmla="*/ 4 h 6"/>
              <a:gd name="T12" fmla="*/ 0 w 3"/>
              <a:gd name="T13" fmla="*/ 4 h 6"/>
              <a:gd name="T14" fmla="*/ 1 w 3"/>
              <a:gd name="T15" fmla="*/ 3 h 6"/>
              <a:gd name="T16" fmla="*/ 1 w 3"/>
              <a:gd name="T17" fmla="*/ 3 h 6"/>
              <a:gd name="T18" fmla="*/ 0 w 3"/>
              <a:gd name="T19" fmla="*/ 2 h 6"/>
              <a:gd name="T20" fmla="*/ 1 w 3"/>
              <a:gd name="T21" fmla="*/ 2 h 6"/>
              <a:gd name="T22" fmla="*/ 1 w 3"/>
              <a:gd name="T23" fmla="*/ 1 h 6"/>
              <a:gd name="T24" fmla="*/ 1 w 3"/>
              <a:gd name="T25" fmla="*/ 1 h 6"/>
              <a:gd name="T26" fmla="*/ 2 w 3"/>
              <a:gd name="T27" fmla="*/ 1 h 6"/>
              <a:gd name="T28" fmla="*/ 2 w 3"/>
              <a:gd name="T29" fmla="*/ 1 h 6"/>
              <a:gd name="T30" fmla="*/ 3 w 3"/>
              <a:gd name="T31" fmla="*/ 0 h 6"/>
              <a:gd name="T32" fmla="*/ 3 w 3"/>
              <a:gd name="T33" fmla="*/ 1 h 6"/>
              <a:gd name="T34" fmla="*/ 3 w 3"/>
              <a:gd name="T35" fmla="*/ 2 h 6"/>
              <a:gd name="T36" fmla="*/ 2 w 3"/>
              <a:gd name="T37" fmla="*/ 2 h 6"/>
              <a:gd name="T38" fmla="*/ 2 w 3"/>
              <a:gd name="T39" fmla="*/ 3 h 6"/>
              <a:gd name="T40" fmla="*/ 2 w 3"/>
              <a:gd name="T41" fmla="*/ 3 h 6"/>
              <a:gd name="T42" fmla="*/ 2 w 3"/>
              <a:gd name="T43" fmla="*/ 4 h 6"/>
              <a:gd name="T44" fmla="*/ 2 w 3"/>
              <a:gd name="T45" fmla="*/ 5 h 6"/>
              <a:gd name="T46" fmla="*/ 2 w 3"/>
              <a:gd name="T47" fmla="*/ 6 h 6"/>
              <a:gd name="T48" fmla="*/ 1 w 3"/>
              <a:gd name="T49" fmla="*/ 6 h 6"/>
              <a:gd name="T50" fmla="*/ 1 w 3"/>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1" y="5"/>
                </a:moveTo>
                <a:cubicBezTo>
                  <a:pt x="1" y="5"/>
                  <a:pt x="1" y="5"/>
                  <a:pt x="1" y="5"/>
                </a:cubicBezTo>
                <a:cubicBezTo>
                  <a:pt x="1" y="5"/>
                  <a:pt x="1" y="5"/>
                  <a:pt x="1" y="5"/>
                </a:cubicBezTo>
                <a:cubicBezTo>
                  <a:pt x="0" y="5"/>
                  <a:pt x="0" y="5"/>
                  <a:pt x="0" y="5"/>
                </a:cubicBezTo>
                <a:cubicBezTo>
                  <a:pt x="0" y="4"/>
                  <a:pt x="0" y="4"/>
                  <a:pt x="0" y="4"/>
                </a:cubicBezTo>
                <a:cubicBezTo>
                  <a:pt x="0" y="4"/>
                  <a:pt x="0" y="4"/>
                  <a:pt x="0" y="4"/>
                </a:cubicBezTo>
                <a:cubicBezTo>
                  <a:pt x="0" y="4"/>
                  <a:pt x="0" y="4"/>
                  <a:pt x="0" y="4"/>
                </a:cubicBezTo>
                <a:cubicBezTo>
                  <a:pt x="1" y="3"/>
                  <a:pt x="1" y="3"/>
                  <a:pt x="1" y="3"/>
                </a:cubicBezTo>
                <a:cubicBezTo>
                  <a:pt x="1" y="3"/>
                  <a:pt x="1" y="3"/>
                  <a:pt x="1" y="3"/>
                </a:cubicBezTo>
                <a:cubicBezTo>
                  <a:pt x="0" y="2"/>
                  <a:pt x="0" y="2"/>
                  <a:pt x="0" y="2"/>
                </a:cubicBezTo>
                <a:cubicBezTo>
                  <a:pt x="1" y="2"/>
                  <a:pt x="1" y="2"/>
                  <a:pt x="1" y="2"/>
                </a:cubicBezTo>
                <a:cubicBezTo>
                  <a:pt x="1" y="1"/>
                  <a:pt x="1" y="1"/>
                  <a:pt x="1" y="1"/>
                </a:cubicBezTo>
                <a:cubicBezTo>
                  <a:pt x="1" y="1"/>
                  <a:pt x="1" y="1"/>
                  <a:pt x="1" y="1"/>
                </a:cubicBezTo>
                <a:cubicBezTo>
                  <a:pt x="1" y="1"/>
                  <a:pt x="2" y="1"/>
                  <a:pt x="2" y="1"/>
                </a:cubicBezTo>
                <a:cubicBezTo>
                  <a:pt x="2" y="1"/>
                  <a:pt x="2" y="1"/>
                  <a:pt x="2" y="1"/>
                </a:cubicBezTo>
                <a:cubicBezTo>
                  <a:pt x="3" y="0"/>
                  <a:pt x="3" y="0"/>
                  <a:pt x="3" y="0"/>
                </a:cubicBezTo>
                <a:cubicBezTo>
                  <a:pt x="3" y="1"/>
                  <a:pt x="3" y="1"/>
                  <a:pt x="3" y="1"/>
                </a:cubicBezTo>
                <a:cubicBezTo>
                  <a:pt x="3" y="1"/>
                  <a:pt x="3" y="2"/>
                  <a:pt x="3" y="2"/>
                </a:cubicBezTo>
                <a:cubicBezTo>
                  <a:pt x="2" y="2"/>
                  <a:pt x="2" y="2"/>
                  <a:pt x="2" y="2"/>
                </a:cubicBezTo>
                <a:cubicBezTo>
                  <a:pt x="2" y="3"/>
                  <a:pt x="2" y="3"/>
                  <a:pt x="2" y="3"/>
                </a:cubicBezTo>
                <a:cubicBezTo>
                  <a:pt x="2" y="3"/>
                  <a:pt x="2" y="3"/>
                  <a:pt x="2" y="3"/>
                </a:cubicBezTo>
                <a:cubicBezTo>
                  <a:pt x="2" y="4"/>
                  <a:pt x="2" y="4"/>
                  <a:pt x="2" y="4"/>
                </a:cubicBezTo>
                <a:cubicBezTo>
                  <a:pt x="2" y="4"/>
                  <a:pt x="2" y="4"/>
                  <a:pt x="2" y="5"/>
                </a:cubicBezTo>
                <a:cubicBezTo>
                  <a:pt x="2" y="5"/>
                  <a:pt x="2" y="6"/>
                  <a:pt x="2" y="6"/>
                </a:cubicBezTo>
                <a:cubicBezTo>
                  <a:pt x="1" y="6"/>
                  <a:pt x="1" y="6"/>
                  <a:pt x="1" y="6"/>
                </a:cubicBezTo>
                <a:lnTo>
                  <a:pt x="1" y="5"/>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0" name="Freeform 126">
            <a:extLst>
              <a:ext uri="{FF2B5EF4-FFF2-40B4-BE49-F238E27FC236}">
                <a16:creationId xmlns:a16="http://schemas.microsoft.com/office/drawing/2014/main" id="{AC70B96F-C694-469A-B0D6-0D20C56D8131}"/>
              </a:ext>
            </a:extLst>
          </p:cNvPr>
          <p:cNvSpPr>
            <a:spLocks/>
          </p:cNvSpPr>
          <p:nvPr userDrawn="1"/>
        </p:nvSpPr>
        <p:spPr bwMode="auto">
          <a:xfrm>
            <a:off x="3930253" y="2263776"/>
            <a:ext cx="25004" cy="49213"/>
          </a:xfrm>
          <a:custGeom>
            <a:avLst/>
            <a:gdLst>
              <a:gd name="T0" fmla="*/ 0 w 5"/>
              <a:gd name="T1" fmla="*/ 6 h 7"/>
              <a:gd name="T2" fmla="*/ 0 w 5"/>
              <a:gd name="T3" fmla="*/ 6 h 7"/>
              <a:gd name="T4" fmla="*/ 1 w 5"/>
              <a:gd name="T5" fmla="*/ 5 h 7"/>
              <a:gd name="T6" fmla="*/ 1 w 5"/>
              <a:gd name="T7" fmla="*/ 5 h 7"/>
              <a:gd name="T8" fmla="*/ 1 w 5"/>
              <a:gd name="T9" fmla="*/ 5 h 7"/>
              <a:gd name="T10" fmla="*/ 0 w 5"/>
              <a:gd name="T11" fmla="*/ 4 h 7"/>
              <a:gd name="T12" fmla="*/ 0 w 5"/>
              <a:gd name="T13" fmla="*/ 3 h 7"/>
              <a:gd name="T14" fmla="*/ 1 w 5"/>
              <a:gd name="T15" fmla="*/ 3 h 7"/>
              <a:gd name="T16" fmla="*/ 2 w 5"/>
              <a:gd name="T17" fmla="*/ 3 h 7"/>
              <a:gd name="T18" fmla="*/ 2 w 5"/>
              <a:gd name="T19" fmla="*/ 3 h 7"/>
              <a:gd name="T20" fmla="*/ 2 w 5"/>
              <a:gd name="T21" fmla="*/ 2 h 7"/>
              <a:gd name="T22" fmla="*/ 2 w 5"/>
              <a:gd name="T23" fmla="*/ 1 h 7"/>
              <a:gd name="T24" fmla="*/ 3 w 5"/>
              <a:gd name="T25" fmla="*/ 1 h 7"/>
              <a:gd name="T26" fmla="*/ 3 w 5"/>
              <a:gd name="T27" fmla="*/ 1 h 7"/>
              <a:gd name="T28" fmla="*/ 3 w 5"/>
              <a:gd name="T29" fmla="*/ 1 h 7"/>
              <a:gd name="T30" fmla="*/ 5 w 5"/>
              <a:gd name="T31" fmla="*/ 0 h 7"/>
              <a:gd name="T32" fmla="*/ 4 w 5"/>
              <a:gd name="T33" fmla="*/ 1 h 7"/>
              <a:gd name="T34" fmla="*/ 4 w 5"/>
              <a:gd name="T35" fmla="*/ 2 h 7"/>
              <a:gd name="T36" fmla="*/ 4 w 5"/>
              <a:gd name="T37" fmla="*/ 3 h 7"/>
              <a:gd name="T38" fmla="*/ 4 w 5"/>
              <a:gd name="T39" fmla="*/ 3 h 7"/>
              <a:gd name="T40" fmla="*/ 4 w 5"/>
              <a:gd name="T41" fmla="*/ 4 h 7"/>
              <a:gd name="T42" fmla="*/ 4 w 5"/>
              <a:gd name="T43" fmla="*/ 4 h 7"/>
              <a:gd name="T44" fmla="*/ 3 w 5"/>
              <a:gd name="T45" fmla="*/ 4 h 7"/>
              <a:gd name="T46" fmla="*/ 3 w 5"/>
              <a:gd name="T47" fmla="*/ 5 h 7"/>
              <a:gd name="T48" fmla="*/ 2 w 5"/>
              <a:gd name="T49" fmla="*/ 5 h 7"/>
              <a:gd name="T50" fmla="*/ 2 w 5"/>
              <a:gd name="T51" fmla="*/ 5 h 7"/>
              <a:gd name="T52" fmla="*/ 1 w 5"/>
              <a:gd name="T53" fmla="*/ 6 h 7"/>
              <a:gd name="T54" fmla="*/ 1 w 5"/>
              <a:gd name="T55" fmla="*/ 6 h 7"/>
              <a:gd name="T56" fmla="*/ 1 w 5"/>
              <a:gd name="T57" fmla="*/ 7 h 7"/>
              <a:gd name="T58" fmla="*/ 0 w 5"/>
              <a:gd name="T5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7">
                <a:moveTo>
                  <a:pt x="0" y="6"/>
                </a:moveTo>
                <a:cubicBezTo>
                  <a:pt x="0" y="6"/>
                  <a:pt x="0" y="6"/>
                  <a:pt x="0" y="6"/>
                </a:cubicBezTo>
                <a:cubicBezTo>
                  <a:pt x="1" y="5"/>
                  <a:pt x="1" y="5"/>
                  <a:pt x="1" y="5"/>
                </a:cubicBezTo>
                <a:cubicBezTo>
                  <a:pt x="1" y="5"/>
                  <a:pt x="1" y="5"/>
                  <a:pt x="1" y="5"/>
                </a:cubicBezTo>
                <a:cubicBezTo>
                  <a:pt x="1" y="5"/>
                  <a:pt x="1" y="5"/>
                  <a:pt x="1" y="5"/>
                </a:cubicBezTo>
                <a:cubicBezTo>
                  <a:pt x="0" y="4"/>
                  <a:pt x="0" y="4"/>
                  <a:pt x="0" y="4"/>
                </a:cubicBezTo>
                <a:cubicBezTo>
                  <a:pt x="0" y="3"/>
                  <a:pt x="0" y="3"/>
                  <a:pt x="0" y="3"/>
                </a:cubicBezTo>
                <a:cubicBezTo>
                  <a:pt x="1" y="3"/>
                  <a:pt x="1" y="3"/>
                  <a:pt x="1" y="3"/>
                </a:cubicBezTo>
                <a:cubicBezTo>
                  <a:pt x="1" y="3"/>
                  <a:pt x="2" y="3"/>
                  <a:pt x="2" y="3"/>
                </a:cubicBezTo>
                <a:cubicBezTo>
                  <a:pt x="2" y="3"/>
                  <a:pt x="2" y="3"/>
                  <a:pt x="2" y="3"/>
                </a:cubicBezTo>
                <a:cubicBezTo>
                  <a:pt x="2" y="3"/>
                  <a:pt x="2" y="2"/>
                  <a:pt x="2" y="2"/>
                </a:cubicBezTo>
                <a:cubicBezTo>
                  <a:pt x="2" y="1"/>
                  <a:pt x="2" y="1"/>
                  <a:pt x="2" y="1"/>
                </a:cubicBezTo>
                <a:cubicBezTo>
                  <a:pt x="3" y="1"/>
                  <a:pt x="3" y="1"/>
                  <a:pt x="3" y="1"/>
                </a:cubicBezTo>
                <a:cubicBezTo>
                  <a:pt x="3" y="1"/>
                  <a:pt x="3" y="1"/>
                  <a:pt x="3" y="1"/>
                </a:cubicBezTo>
                <a:cubicBezTo>
                  <a:pt x="3" y="1"/>
                  <a:pt x="3" y="1"/>
                  <a:pt x="3" y="1"/>
                </a:cubicBezTo>
                <a:cubicBezTo>
                  <a:pt x="5" y="0"/>
                  <a:pt x="5" y="0"/>
                  <a:pt x="5" y="0"/>
                </a:cubicBezTo>
                <a:cubicBezTo>
                  <a:pt x="4" y="1"/>
                  <a:pt x="4" y="1"/>
                  <a:pt x="4" y="1"/>
                </a:cubicBezTo>
                <a:cubicBezTo>
                  <a:pt x="4" y="2"/>
                  <a:pt x="4" y="2"/>
                  <a:pt x="4" y="2"/>
                </a:cubicBezTo>
                <a:cubicBezTo>
                  <a:pt x="4" y="3"/>
                  <a:pt x="4" y="3"/>
                  <a:pt x="4" y="3"/>
                </a:cubicBezTo>
                <a:cubicBezTo>
                  <a:pt x="4" y="3"/>
                  <a:pt x="4" y="3"/>
                  <a:pt x="4" y="3"/>
                </a:cubicBezTo>
                <a:cubicBezTo>
                  <a:pt x="4" y="4"/>
                  <a:pt x="4" y="4"/>
                  <a:pt x="4" y="4"/>
                </a:cubicBezTo>
                <a:cubicBezTo>
                  <a:pt x="4" y="4"/>
                  <a:pt x="4" y="4"/>
                  <a:pt x="4" y="4"/>
                </a:cubicBezTo>
                <a:cubicBezTo>
                  <a:pt x="3" y="4"/>
                  <a:pt x="3" y="4"/>
                  <a:pt x="3" y="4"/>
                </a:cubicBezTo>
                <a:cubicBezTo>
                  <a:pt x="3" y="5"/>
                  <a:pt x="3" y="5"/>
                  <a:pt x="3" y="5"/>
                </a:cubicBezTo>
                <a:cubicBezTo>
                  <a:pt x="2" y="5"/>
                  <a:pt x="2" y="5"/>
                  <a:pt x="2" y="5"/>
                </a:cubicBezTo>
                <a:cubicBezTo>
                  <a:pt x="2" y="5"/>
                  <a:pt x="2" y="5"/>
                  <a:pt x="2" y="5"/>
                </a:cubicBezTo>
                <a:cubicBezTo>
                  <a:pt x="2" y="5"/>
                  <a:pt x="2" y="5"/>
                  <a:pt x="1" y="6"/>
                </a:cubicBezTo>
                <a:cubicBezTo>
                  <a:pt x="1" y="6"/>
                  <a:pt x="1" y="6"/>
                  <a:pt x="1" y="6"/>
                </a:cubicBezTo>
                <a:cubicBezTo>
                  <a:pt x="1" y="7"/>
                  <a:pt x="1" y="7"/>
                  <a:pt x="1" y="7"/>
                </a:cubicBezTo>
                <a:cubicBezTo>
                  <a:pt x="0" y="6"/>
                  <a:pt x="0" y="6"/>
                  <a:pt x="0" y="6"/>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1" name="Freeform 127">
            <a:extLst>
              <a:ext uri="{FF2B5EF4-FFF2-40B4-BE49-F238E27FC236}">
                <a16:creationId xmlns:a16="http://schemas.microsoft.com/office/drawing/2014/main" id="{E61BD4BC-3C4F-4920-8D36-80FBD52635FE}"/>
              </a:ext>
            </a:extLst>
          </p:cNvPr>
          <p:cNvSpPr>
            <a:spLocks/>
          </p:cNvSpPr>
          <p:nvPr userDrawn="1"/>
        </p:nvSpPr>
        <p:spPr bwMode="auto">
          <a:xfrm>
            <a:off x="3935016" y="2319339"/>
            <a:ext cx="20241" cy="34925"/>
          </a:xfrm>
          <a:custGeom>
            <a:avLst/>
            <a:gdLst>
              <a:gd name="T0" fmla="*/ 1 w 4"/>
              <a:gd name="T1" fmla="*/ 2 h 5"/>
              <a:gd name="T2" fmla="*/ 0 w 4"/>
              <a:gd name="T3" fmla="*/ 1 h 5"/>
              <a:gd name="T4" fmla="*/ 1 w 4"/>
              <a:gd name="T5" fmla="*/ 1 h 5"/>
              <a:gd name="T6" fmla="*/ 1 w 4"/>
              <a:gd name="T7" fmla="*/ 0 h 5"/>
              <a:gd name="T8" fmla="*/ 2 w 4"/>
              <a:gd name="T9" fmla="*/ 1 h 5"/>
              <a:gd name="T10" fmla="*/ 2 w 4"/>
              <a:gd name="T11" fmla="*/ 1 h 5"/>
              <a:gd name="T12" fmla="*/ 2 w 4"/>
              <a:gd name="T13" fmla="*/ 1 h 5"/>
              <a:gd name="T14" fmla="*/ 2 w 4"/>
              <a:gd name="T15" fmla="*/ 0 h 5"/>
              <a:gd name="T16" fmla="*/ 3 w 4"/>
              <a:gd name="T17" fmla="*/ 0 h 5"/>
              <a:gd name="T18" fmla="*/ 3 w 4"/>
              <a:gd name="T19" fmla="*/ 1 h 5"/>
              <a:gd name="T20" fmla="*/ 3 w 4"/>
              <a:gd name="T21" fmla="*/ 1 h 5"/>
              <a:gd name="T22" fmla="*/ 3 w 4"/>
              <a:gd name="T23" fmla="*/ 2 h 5"/>
              <a:gd name="T24" fmla="*/ 4 w 4"/>
              <a:gd name="T25" fmla="*/ 3 h 5"/>
              <a:gd name="T26" fmla="*/ 4 w 4"/>
              <a:gd name="T27" fmla="*/ 3 h 5"/>
              <a:gd name="T28" fmla="*/ 4 w 4"/>
              <a:gd name="T29" fmla="*/ 4 h 5"/>
              <a:gd name="T30" fmla="*/ 4 w 4"/>
              <a:gd name="T31" fmla="*/ 5 h 5"/>
              <a:gd name="T32" fmla="*/ 3 w 4"/>
              <a:gd name="T33" fmla="*/ 4 h 5"/>
              <a:gd name="T34" fmla="*/ 3 w 4"/>
              <a:gd name="T35" fmla="*/ 4 h 5"/>
              <a:gd name="T36" fmla="*/ 2 w 4"/>
              <a:gd name="T37" fmla="*/ 4 h 5"/>
              <a:gd name="T38" fmla="*/ 2 w 4"/>
              <a:gd name="T39" fmla="*/ 4 h 5"/>
              <a:gd name="T40" fmla="*/ 2 w 4"/>
              <a:gd name="T41" fmla="*/ 3 h 5"/>
              <a:gd name="T42" fmla="*/ 2 w 4"/>
              <a:gd name="T43" fmla="*/ 3 h 5"/>
              <a:gd name="T44" fmla="*/ 1 w 4"/>
              <a:gd name="T45" fmla="*/ 2 h 5"/>
              <a:gd name="T46" fmla="*/ 1 w 4"/>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5">
                <a:moveTo>
                  <a:pt x="1" y="2"/>
                </a:moveTo>
                <a:cubicBezTo>
                  <a:pt x="0" y="1"/>
                  <a:pt x="0" y="1"/>
                  <a:pt x="0" y="1"/>
                </a:cubicBezTo>
                <a:cubicBezTo>
                  <a:pt x="1" y="1"/>
                  <a:pt x="1" y="1"/>
                  <a:pt x="1" y="1"/>
                </a:cubicBezTo>
                <a:cubicBezTo>
                  <a:pt x="1" y="0"/>
                  <a:pt x="1" y="0"/>
                  <a:pt x="1" y="0"/>
                </a:cubicBezTo>
                <a:cubicBezTo>
                  <a:pt x="2" y="1"/>
                  <a:pt x="2" y="1"/>
                  <a:pt x="2" y="1"/>
                </a:cubicBezTo>
                <a:cubicBezTo>
                  <a:pt x="2" y="1"/>
                  <a:pt x="2" y="1"/>
                  <a:pt x="2" y="1"/>
                </a:cubicBezTo>
                <a:cubicBezTo>
                  <a:pt x="2" y="1"/>
                  <a:pt x="2" y="1"/>
                  <a:pt x="2" y="1"/>
                </a:cubicBezTo>
                <a:cubicBezTo>
                  <a:pt x="2" y="0"/>
                  <a:pt x="2" y="0"/>
                  <a:pt x="2" y="0"/>
                </a:cubicBezTo>
                <a:cubicBezTo>
                  <a:pt x="3" y="0"/>
                  <a:pt x="3" y="0"/>
                  <a:pt x="3" y="0"/>
                </a:cubicBezTo>
                <a:cubicBezTo>
                  <a:pt x="3" y="1"/>
                  <a:pt x="3" y="1"/>
                  <a:pt x="3" y="1"/>
                </a:cubicBezTo>
                <a:cubicBezTo>
                  <a:pt x="3" y="1"/>
                  <a:pt x="3" y="1"/>
                  <a:pt x="3" y="1"/>
                </a:cubicBezTo>
                <a:cubicBezTo>
                  <a:pt x="3" y="2"/>
                  <a:pt x="3" y="2"/>
                  <a:pt x="3" y="2"/>
                </a:cubicBezTo>
                <a:cubicBezTo>
                  <a:pt x="4" y="3"/>
                  <a:pt x="4" y="3"/>
                  <a:pt x="4" y="3"/>
                </a:cubicBezTo>
                <a:cubicBezTo>
                  <a:pt x="4" y="3"/>
                  <a:pt x="4" y="3"/>
                  <a:pt x="4" y="3"/>
                </a:cubicBezTo>
                <a:cubicBezTo>
                  <a:pt x="4" y="4"/>
                  <a:pt x="4" y="4"/>
                  <a:pt x="4" y="4"/>
                </a:cubicBezTo>
                <a:cubicBezTo>
                  <a:pt x="4" y="5"/>
                  <a:pt x="4" y="5"/>
                  <a:pt x="4" y="5"/>
                </a:cubicBezTo>
                <a:cubicBezTo>
                  <a:pt x="3" y="4"/>
                  <a:pt x="3" y="4"/>
                  <a:pt x="3" y="4"/>
                </a:cubicBezTo>
                <a:cubicBezTo>
                  <a:pt x="3" y="4"/>
                  <a:pt x="3" y="4"/>
                  <a:pt x="3" y="4"/>
                </a:cubicBezTo>
                <a:cubicBezTo>
                  <a:pt x="2" y="4"/>
                  <a:pt x="2" y="4"/>
                  <a:pt x="2" y="4"/>
                </a:cubicBezTo>
                <a:cubicBezTo>
                  <a:pt x="2" y="4"/>
                  <a:pt x="2" y="4"/>
                  <a:pt x="2" y="4"/>
                </a:cubicBezTo>
                <a:cubicBezTo>
                  <a:pt x="2" y="4"/>
                  <a:pt x="2" y="3"/>
                  <a:pt x="2" y="3"/>
                </a:cubicBezTo>
                <a:cubicBezTo>
                  <a:pt x="2" y="3"/>
                  <a:pt x="2" y="3"/>
                  <a:pt x="2" y="3"/>
                </a:cubicBezTo>
                <a:cubicBezTo>
                  <a:pt x="1" y="2"/>
                  <a:pt x="1" y="2"/>
                  <a:pt x="1" y="2"/>
                </a:cubicBezTo>
                <a:cubicBezTo>
                  <a:pt x="1" y="2"/>
                  <a:pt x="1" y="2"/>
                  <a:pt x="1" y="2"/>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2" name="Freeform 128">
            <a:extLst>
              <a:ext uri="{FF2B5EF4-FFF2-40B4-BE49-F238E27FC236}">
                <a16:creationId xmlns:a16="http://schemas.microsoft.com/office/drawing/2014/main" id="{5C2491F1-EB5F-47E5-90AF-DFED787B4ACD}"/>
              </a:ext>
            </a:extLst>
          </p:cNvPr>
          <p:cNvSpPr>
            <a:spLocks/>
          </p:cNvSpPr>
          <p:nvPr userDrawn="1"/>
        </p:nvSpPr>
        <p:spPr bwMode="auto">
          <a:xfrm>
            <a:off x="3920729" y="2312989"/>
            <a:ext cx="9525" cy="34925"/>
          </a:xfrm>
          <a:custGeom>
            <a:avLst/>
            <a:gdLst>
              <a:gd name="T0" fmla="*/ 0 w 2"/>
              <a:gd name="T1" fmla="*/ 5 h 5"/>
              <a:gd name="T2" fmla="*/ 1 w 2"/>
              <a:gd name="T3" fmla="*/ 4 h 5"/>
              <a:gd name="T4" fmla="*/ 1 w 2"/>
              <a:gd name="T5" fmla="*/ 4 h 5"/>
              <a:gd name="T6" fmla="*/ 1 w 2"/>
              <a:gd name="T7" fmla="*/ 3 h 5"/>
              <a:gd name="T8" fmla="*/ 1 w 2"/>
              <a:gd name="T9" fmla="*/ 3 h 5"/>
              <a:gd name="T10" fmla="*/ 1 w 2"/>
              <a:gd name="T11" fmla="*/ 2 h 5"/>
              <a:gd name="T12" fmla="*/ 1 w 2"/>
              <a:gd name="T13" fmla="*/ 1 h 5"/>
              <a:gd name="T14" fmla="*/ 1 w 2"/>
              <a:gd name="T15" fmla="*/ 1 h 5"/>
              <a:gd name="T16" fmla="*/ 2 w 2"/>
              <a:gd name="T17" fmla="*/ 0 h 5"/>
              <a:gd name="T18" fmla="*/ 1 w 2"/>
              <a:gd name="T19" fmla="*/ 0 h 5"/>
              <a:gd name="T20" fmla="*/ 1 w 2"/>
              <a:gd name="T21" fmla="*/ 0 h 5"/>
              <a:gd name="T22" fmla="*/ 0 w 2"/>
              <a:gd name="T23" fmla="*/ 0 h 5"/>
              <a:gd name="T24" fmla="*/ 0 w 2"/>
              <a:gd name="T25" fmla="*/ 1 h 5"/>
              <a:gd name="T26" fmla="*/ 0 w 2"/>
              <a:gd name="T27" fmla="*/ 1 h 5"/>
              <a:gd name="T28" fmla="*/ 0 w 2"/>
              <a:gd name="T29" fmla="*/ 1 h 5"/>
              <a:gd name="T30" fmla="*/ 0 w 2"/>
              <a:gd name="T31" fmla="*/ 2 h 5"/>
              <a:gd name="T32" fmla="*/ 0 w 2"/>
              <a:gd name="T33" fmla="*/ 2 h 5"/>
              <a:gd name="T34" fmla="*/ 0 w 2"/>
              <a:gd name="T35" fmla="*/ 3 h 5"/>
              <a:gd name="T36" fmla="*/ 0 w 2"/>
              <a:gd name="T37" fmla="*/ 3 h 5"/>
              <a:gd name="T38" fmla="*/ 0 w 2"/>
              <a:gd name="T39" fmla="*/ 4 h 5"/>
              <a:gd name="T40" fmla="*/ 0 w 2"/>
              <a:gd name="T41" fmla="*/ 4 h 5"/>
              <a:gd name="T42" fmla="*/ 0 w 2"/>
              <a:gd name="T43" fmla="*/ 5 h 5"/>
              <a:gd name="T44" fmla="*/ 0 w 2"/>
              <a:gd name="T4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5">
                <a:moveTo>
                  <a:pt x="0" y="5"/>
                </a:moveTo>
                <a:cubicBezTo>
                  <a:pt x="0" y="5"/>
                  <a:pt x="1" y="4"/>
                  <a:pt x="1" y="4"/>
                </a:cubicBezTo>
                <a:cubicBezTo>
                  <a:pt x="1" y="4"/>
                  <a:pt x="1" y="4"/>
                  <a:pt x="1" y="4"/>
                </a:cubicBezTo>
                <a:cubicBezTo>
                  <a:pt x="1" y="3"/>
                  <a:pt x="1" y="3"/>
                  <a:pt x="1" y="3"/>
                </a:cubicBezTo>
                <a:cubicBezTo>
                  <a:pt x="1" y="3"/>
                  <a:pt x="1" y="3"/>
                  <a:pt x="1" y="3"/>
                </a:cubicBezTo>
                <a:cubicBezTo>
                  <a:pt x="1" y="2"/>
                  <a:pt x="1" y="2"/>
                  <a:pt x="1" y="2"/>
                </a:cubicBezTo>
                <a:cubicBezTo>
                  <a:pt x="1" y="1"/>
                  <a:pt x="1" y="1"/>
                  <a:pt x="1" y="1"/>
                </a:cubicBezTo>
                <a:cubicBezTo>
                  <a:pt x="1" y="1"/>
                  <a:pt x="1" y="1"/>
                  <a:pt x="1" y="1"/>
                </a:cubicBezTo>
                <a:cubicBezTo>
                  <a:pt x="2" y="0"/>
                  <a:pt x="2" y="0"/>
                  <a:pt x="2"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3"/>
                  <a:pt x="0" y="3"/>
                  <a:pt x="0" y="3"/>
                </a:cubicBezTo>
                <a:cubicBezTo>
                  <a:pt x="0" y="3"/>
                  <a:pt x="0" y="3"/>
                  <a:pt x="0" y="3"/>
                </a:cubicBezTo>
                <a:cubicBezTo>
                  <a:pt x="0" y="4"/>
                  <a:pt x="0" y="4"/>
                  <a:pt x="0" y="4"/>
                </a:cubicBezTo>
                <a:cubicBezTo>
                  <a:pt x="0" y="4"/>
                  <a:pt x="0" y="4"/>
                  <a:pt x="0" y="4"/>
                </a:cubicBezTo>
                <a:cubicBezTo>
                  <a:pt x="0" y="5"/>
                  <a:pt x="0" y="5"/>
                  <a:pt x="0" y="5"/>
                </a:cubicBezTo>
                <a:cubicBezTo>
                  <a:pt x="0" y="5"/>
                  <a:pt x="0" y="5"/>
                  <a:pt x="0" y="5"/>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3" name="Freeform 129">
            <a:extLst>
              <a:ext uri="{FF2B5EF4-FFF2-40B4-BE49-F238E27FC236}">
                <a16:creationId xmlns:a16="http://schemas.microsoft.com/office/drawing/2014/main" id="{3ADFFBC2-3410-4E19-868C-127194430F11}"/>
              </a:ext>
            </a:extLst>
          </p:cNvPr>
          <p:cNvSpPr>
            <a:spLocks/>
          </p:cNvSpPr>
          <p:nvPr userDrawn="1"/>
        </p:nvSpPr>
        <p:spPr bwMode="auto">
          <a:xfrm>
            <a:off x="3914776" y="2354263"/>
            <a:ext cx="5954" cy="7938"/>
          </a:xfrm>
          <a:custGeom>
            <a:avLst/>
            <a:gdLst>
              <a:gd name="T0" fmla="*/ 0 w 5"/>
              <a:gd name="T1" fmla="*/ 5 h 5"/>
              <a:gd name="T2" fmla="*/ 5 w 5"/>
              <a:gd name="T3" fmla="*/ 0 h 5"/>
              <a:gd name="T4" fmla="*/ 5 w 5"/>
              <a:gd name="T5" fmla="*/ 0 h 5"/>
              <a:gd name="T6" fmla="*/ 0 w 5"/>
              <a:gd name="T7" fmla="*/ 0 h 5"/>
              <a:gd name="T8" fmla="*/ 0 w 5"/>
              <a:gd name="T9" fmla="*/ 5 h 5"/>
            </a:gdLst>
            <a:ahLst/>
            <a:cxnLst>
              <a:cxn ang="0">
                <a:pos x="T0" y="T1"/>
              </a:cxn>
              <a:cxn ang="0">
                <a:pos x="T2" y="T3"/>
              </a:cxn>
              <a:cxn ang="0">
                <a:pos x="T4" y="T5"/>
              </a:cxn>
              <a:cxn ang="0">
                <a:pos x="T6" y="T7"/>
              </a:cxn>
              <a:cxn ang="0">
                <a:pos x="T8" y="T9"/>
              </a:cxn>
            </a:cxnLst>
            <a:rect l="0" t="0" r="r" b="b"/>
            <a:pathLst>
              <a:path w="5" h="5">
                <a:moveTo>
                  <a:pt x="0" y="5"/>
                </a:moveTo>
                <a:lnTo>
                  <a:pt x="5" y="0"/>
                </a:lnTo>
                <a:lnTo>
                  <a:pt x="5" y="0"/>
                </a:lnTo>
                <a:lnTo>
                  <a:pt x="0" y="0"/>
                </a:lnTo>
                <a:lnTo>
                  <a:pt x="0" y="5"/>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4" name="Freeform 130">
            <a:extLst>
              <a:ext uri="{FF2B5EF4-FFF2-40B4-BE49-F238E27FC236}">
                <a16:creationId xmlns:a16="http://schemas.microsoft.com/office/drawing/2014/main" id="{A13B2154-45B1-4E27-98E7-F5453EFC4432}"/>
              </a:ext>
            </a:extLst>
          </p:cNvPr>
          <p:cNvSpPr>
            <a:spLocks/>
          </p:cNvSpPr>
          <p:nvPr userDrawn="1"/>
        </p:nvSpPr>
        <p:spPr bwMode="auto">
          <a:xfrm>
            <a:off x="3945732" y="2354263"/>
            <a:ext cx="4763" cy="7938"/>
          </a:xfrm>
          <a:custGeom>
            <a:avLst/>
            <a:gdLst>
              <a:gd name="T0" fmla="*/ 0 w 4"/>
              <a:gd name="T1" fmla="*/ 5 h 5"/>
              <a:gd name="T2" fmla="*/ 0 w 4"/>
              <a:gd name="T3" fmla="*/ 0 h 5"/>
              <a:gd name="T4" fmla="*/ 0 w 4"/>
              <a:gd name="T5" fmla="*/ 0 h 5"/>
              <a:gd name="T6" fmla="*/ 4 w 4"/>
              <a:gd name="T7" fmla="*/ 5 h 5"/>
              <a:gd name="T8" fmla="*/ 0 w 4"/>
              <a:gd name="T9" fmla="*/ 5 h 5"/>
            </a:gdLst>
            <a:ahLst/>
            <a:cxnLst>
              <a:cxn ang="0">
                <a:pos x="T0" y="T1"/>
              </a:cxn>
              <a:cxn ang="0">
                <a:pos x="T2" y="T3"/>
              </a:cxn>
              <a:cxn ang="0">
                <a:pos x="T4" y="T5"/>
              </a:cxn>
              <a:cxn ang="0">
                <a:pos x="T6" y="T7"/>
              </a:cxn>
              <a:cxn ang="0">
                <a:pos x="T8" y="T9"/>
              </a:cxn>
            </a:cxnLst>
            <a:rect l="0" t="0" r="r" b="b"/>
            <a:pathLst>
              <a:path w="4" h="5">
                <a:moveTo>
                  <a:pt x="0" y="5"/>
                </a:moveTo>
                <a:lnTo>
                  <a:pt x="0" y="0"/>
                </a:lnTo>
                <a:lnTo>
                  <a:pt x="0" y="0"/>
                </a:lnTo>
                <a:lnTo>
                  <a:pt x="4" y="5"/>
                </a:lnTo>
                <a:lnTo>
                  <a:pt x="0" y="5"/>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5" name="Freeform 131">
            <a:extLst>
              <a:ext uri="{FF2B5EF4-FFF2-40B4-BE49-F238E27FC236}">
                <a16:creationId xmlns:a16="http://schemas.microsoft.com/office/drawing/2014/main" id="{FFC88A3B-5C40-47BD-96B3-5A21D17607D9}"/>
              </a:ext>
            </a:extLst>
          </p:cNvPr>
          <p:cNvSpPr>
            <a:spLocks/>
          </p:cNvSpPr>
          <p:nvPr userDrawn="1"/>
        </p:nvSpPr>
        <p:spPr bwMode="auto">
          <a:xfrm>
            <a:off x="3935016" y="2411414"/>
            <a:ext cx="20241" cy="34925"/>
          </a:xfrm>
          <a:custGeom>
            <a:avLst/>
            <a:gdLst>
              <a:gd name="T0" fmla="*/ 5 w 17"/>
              <a:gd name="T1" fmla="*/ 13 h 22"/>
              <a:gd name="T2" fmla="*/ 0 w 17"/>
              <a:gd name="T3" fmla="*/ 18 h 22"/>
              <a:gd name="T4" fmla="*/ 5 w 17"/>
              <a:gd name="T5" fmla="*/ 13 h 22"/>
              <a:gd name="T6" fmla="*/ 9 w 17"/>
              <a:gd name="T7" fmla="*/ 13 h 22"/>
              <a:gd name="T8" fmla="*/ 9 w 17"/>
              <a:gd name="T9" fmla="*/ 9 h 22"/>
              <a:gd name="T10" fmla="*/ 13 w 17"/>
              <a:gd name="T11" fmla="*/ 9 h 22"/>
              <a:gd name="T12" fmla="*/ 13 w 17"/>
              <a:gd name="T13" fmla="*/ 4 h 22"/>
              <a:gd name="T14" fmla="*/ 17 w 17"/>
              <a:gd name="T15" fmla="*/ 4 h 22"/>
              <a:gd name="T16" fmla="*/ 17 w 17"/>
              <a:gd name="T17" fmla="*/ 0 h 22"/>
              <a:gd name="T18" fmla="*/ 17 w 17"/>
              <a:gd name="T19" fmla="*/ 4 h 22"/>
              <a:gd name="T20" fmla="*/ 17 w 17"/>
              <a:gd name="T21" fmla="*/ 9 h 22"/>
              <a:gd name="T22" fmla="*/ 13 w 17"/>
              <a:gd name="T23" fmla="*/ 13 h 22"/>
              <a:gd name="T24" fmla="*/ 13 w 17"/>
              <a:gd name="T25" fmla="*/ 18 h 22"/>
              <a:gd name="T26" fmla="*/ 13 w 17"/>
              <a:gd name="T27" fmla="*/ 18 h 22"/>
              <a:gd name="T28" fmla="*/ 13 w 17"/>
              <a:gd name="T29" fmla="*/ 22 h 22"/>
              <a:gd name="T30" fmla="*/ 9 w 17"/>
              <a:gd name="T31" fmla="*/ 22 h 22"/>
              <a:gd name="T32" fmla="*/ 5 w 17"/>
              <a:gd name="T33" fmla="*/ 22 h 22"/>
              <a:gd name="T34" fmla="*/ 5 w 17"/>
              <a:gd name="T35" fmla="*/ 18 h 22"/>
              <a:gd name="T36" fmla="*/ 5 w 17"/>
              <a:gd name="T37" fmla="*/ 18 h 22"/>
              <a:gd name="T38" fmla="*/ 5 w 17"/>
              <a:gd name="T3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2">
                <a:moveTo>
                  <a:pt x="5" y="13"/>
                </a:moveTo>
                <a:lnTo>
                  <a:pt x="0" y="18"/>
                </a:lnTo>
                <a:lnTo>
                  <a:pt x="5" y="13"/>
                </a:lnTo>
                <a:lnTo>
                  <a:pt x="9" y="13"/>
                </a:lnTo>
                <a:lnTo>
                  <a:pt x="9" y="9"/>
                </a:lnTo>
                <a:lnTo>
                  <a:pt x="13" y="9"/>
                </a:lnTo>
                <a:lnTo>
                  <a:pt x="13" y="4"/>
                </a:lnTo>
                <a:lnTo>
                  <a:pt x="17" y="4"/>
                </a:lnTo>
                <a:lnTo>
                  <a:pt x="17" y="0"/>
                </a:lnTo>
                <a:lnTo>
                  <a:pt x="17" y="4"/>
                </a:lnTo>
                <a:lnTo>
                  <a:pt x="17" y="9"/>
                </a:lnTo>
                <a:lnTo>
                  <a:pt x="13" y="13"/>
                </a:lnTo>
                <a:lnTo>
                  <a:pt x="13" y="18"/>
                </a:lnTo>
                <a:lnTo>
                  <a:pt x="13" y="18"/>
                </a:lnTo>
                <a:lnTo>
                  <a:pt x="13" y="22"/>
                </a:lnTo>
                <a:lnTo>
                  <a:pt x="9" y="22"/>
                </a:lnTo>
                <a:lnTo>
                  <a:pt x="5" y="22"/>
                </a:lnTo>
                <a:lnTo>
                  <a:pt x="5" y="18"/>
                </a:lnTo>
                <a:lnTo>
                  <a:pt x="5" y="18"/>
                </a:lnTo>
                <a:lnTo>
                  <a:pt x="5" y="13"/>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6" name="Freeform 132">
            <a:extLst>
              <a:ext uri="{FF2B5EF4-FFF2-40B4-BE49-F238E27FC236}">
                <a16:creationId xmlns:a16="http://schemas.microsoft.com/office/drawing/2014/main" id="{38DA6BBC-9076-44A2-A5D8-D6EA644CDA5A}"/>
              </a:ext>
            </a:extLst>
          </p:cNvPr>
          <p:cNvSpPr>
            <a:spLocks/>
          </p:cNvSpPr>
          <p:nvPr userDrawn="1"/>
        </p:nvSpPr>
        <p:spPr bwMode="auto">
          <a:xfrm>
            <a:off x="3965972" y="2446338"/>
            <a:ext cx="4763" cy="14288"/>
          </a:xfrm>
          <a:custGeom>
            <a:avLst/>
            <a:gdLst>
              <a:gd name="T0" fmla="*/ 4 w 4"/>
              <a:gd name="T1" fmla="*/ 9 h 9"/>
              <a:gd name="T2" fmla="*/ 0 w 4"/>
              <a:gd name="T3" fmla="*/ 5 h 9"/>
              <a:gd name="T4" fmla="*/ 0 w 4"/>
              <a:gd name="T5" fmla="*/ 0 h 9"/>
              <a:gd name="T6" fmla="*/ 0 w 4"/>
              <a:gd name="T7" fmla="*/ 0 h 9"/>
              <a:gd name="T8" fmla="*/ 4 w 4"/>
              <a:gd name="T9" fmla="*/ 0 h 9"/>
              <a:gd name="T10" fmla="*/ 4 w 4"/>
              <a:gd name="T11" fmla="*/ 0 h 9"/>
              <a:gd name="T12" fmla="*/ 4 w 4"/>
              <a:gd name="T13" fmla="*/ 5 h 9"/>
              <a:gd name="T14" fmla="*/ 4 w 4"/>
              <a:gd name="T15" fmla="*/ 9 h 9"/>
              <a:gd name="T16" fmla="*/ 4 w 4"/>
              <a:gd name="T17" fmla="*/ 9 h 9"/>
              <a:gd name="T18" fmla="*/ 4 w 4"/>
              <a:gd name="T19" fmla="*/ 9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0" y="5"/>
                </a:lnTo>
                <a:lnTo>
                  <a:pt x="0" y="0"/>
                </a:lnTo>
                <a:lnTo>
                  <a:pt x="0" y="0"/>
                </a:lnTo>
                <a:lnTo>
                  <a:pt x="4" y="0"/>
                </a:lnTo>
                <a:lnTo>
                  <a:pt x="4" y="0"/>
                </a:lnTo>
                <a:lnTo>
                  <a:pt x="4" y="5"/>
                </a:lnTo>
                <a:lnTo>
                  <a:pt x="4" y="9"/>
                </a:lnTo>
                <a:lnTo>
                  <a:pt x="4" y="9"/>
                </a:lnTo>
                <a:lnTo>
                  <a:pt x="4" y="9"/>
                </a:lnTo>
                <a:lnTo>
                  <a:pt x="4" y="9"/>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7" name="Freeform 133">
            <a:extLst>
              <a:ext uri="{FF2B5EF4-FFF2-40B4-BE49-F238E27FC236}">
                <a16:creationId xmlns:a16="http://schemas.microsoft.com/office/drawing/2014/main" id="{5290EBC7-99AC-444D-B816-5E468B1A869D}"/>
              </a:ext>
            </a:extLst>
          </p:cNvPr>
          <p:cNvSpPr>
            <a:spLocks/>
          </p:cNvSpPr>
          <p:nvPr userDrawn="1"/>
        </p:nvSpPr>
        <p:spPr bwMode="auto">
          <a:xfrm>
            <a:off x="3976688" y="2524125"/>
            <a:ext cx="14288" cy="20638"/>
          </a:xfrm>
          <a:custGeom>
            <a:avLst/>
            <a:gdLst>
              <a:gd name="T0" fmla="*/ 0 w 12"/>
              <a:gd name="T1" fmla="*/ 13 h 13"/>
              <a:gd name="T2" fmla="*/ 0 w 12"/>
              <a:gd name="T3" fmla="*/ 13 h 13"/>
              <a:gd name="T4" fmla="*/ 4 w 12"/>
              <a:gd name="T5" fmla="*/ 9 h 13"/>
              <a:gd name="T6" fmla="*/ 4 w 12"/>
              <a:gd name="T7" fmla="*/ 9 h 13"/>
              <a:gd name="T8" fmla="*/ 4 w 12"/>
              <a:gd name="T9" fmla="*/ 4 h 13"/>
              <a:gd name="T10" fmla="*/ 8 w 12"/>
              <a:gd name="T11" fmla="*/ 4 h 13"/>
              <a:gd name="T12" fmla="*/ 8 w 12"/>
              <a:gd name="T13" fmla="*/ 0 h 13"/>
              <a:gd name="T14" fmla="*/ 8 w 12"/>
              <a:gd name="T15" fmla="*/ 4 h 13"/>
              <a:gd name="T16" fmla="*/ 8 w 12"/>
              <a:gd name="T17" fmla="*/ 4 h 13"/>
              <a:gd name="T18" fmla="*/ 12 w 12"/>
              <a:gd name="T19" fmla="*/ 9 h 13"/>
              <a:gd name="T20" fmla="*/ 8 w 12"/>
              <a:gd name="T21" fmla="*/ 9 h 13"/>
              <a:gd name="T22" fmla="*/ 8 w 12"/>
              <a:gd name="T23" fmla="*/ 13 h 13"/>
              <a:gd name="T24" fmla="*/ 4 w 12"/>
              <a:gd name="T25" fmla="*/ 13 h 13"/>
              <a:gd name="T26" fmla="*/ 4 w 12"/>
              <a:gd name="T27" fmla="*/ 13 h 13"/>
              <a:gd name="T28" fmla="*/ 0 w 12"/>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3">
                <a:moveTo>
                  <a:pt x="0" y="13"/>
                </a:moveTo>
                <a:lnTo>
                  <a:pt x="0" y="13"/>
                </a:lnTo>
                <a:lnTo>
                  <a:pt x="4" y="9"/>
                </a:lnTo>
                <a:lnTo>
                  <a:pt x="4" y="9"/>
                </a:lnTo>
                <a:lnTo>
                  <a:pt x="4" y="4"/>
                </a:lnTo>
                <a:lnTo>
                  <a:pt x="8" y="4"/>
                </a:lnTo>
                <a:lnTo>
                  <a:pt x="8" y="0"/>
                </a:lnTo>
                <a:lnTo>
                  <a:pt x="8" y="4"/>
                </a:lnTo>
                <a:lnTo>
                  <a:pt x="8" y="4"/>
                </a:lnTo>
                <a:lnTo>
                  <a:pt x="12" y="9"/>
                </a:lnTo>
                <a:lnTo>
                  <a:pt x="8" y="9"/>
                </a:lnTo>
                <a:lnTo>
                  <a:pt x="8" y="13"/>
                </a:lnTo>
                <a:lnTo>
                  <a:pt x="4" y="13"/>
                </a:lnTo>
                <a:lnTo>
                  <a:pt x="4" y="13"/>
                </a:lnTo>
                <a:lnTo>
                  <a:pt x="0" y="13"/>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8" name="Freeform 134">
            <a:extLst>
              <a:ext uri="{FF2B5EF4-FFF2-40B4-BE49-F238E27FC236}">
                <a16:creationId xmlns:a16="http://schemas.microsoft.com/office/drawing/2014/main" id="{C901E9ED-9C89-4B20-B69D-1FBB57F84406}"/>
              </a:ext>
            </a:extLst>
          </p:cNvPr>
          <p:cNvSpPr>
            <a:spLocks/>
          </p:cNvSpPr>
          <p:nvPr userDrawn="1"/>
        </p:nvSpPr>
        <p:spPr bwMode="auto">
          <a:xfrm>
            <a:off x="3981451" y="2587625"/>
            <a:ext cx="9525" cy="20638"/>
          </a:xfrm>
          <a:custGeom>
            <a:avLst/>
            <a:gdLst>
              <a:gd name="T0" fmla="*/ 0 w 8"/>
              <a:gd name="T1" fmla="*/ 13 h 13"/>
              <a:gd name="T2" fmla="*/ 0 w 8"/>
              <a:gd name="T3" fmla="*/ 9 h 13"/>
              <a:gd name="T4" fmla="*/ 0 w 8"/>
              <a:gd name="T5" fmla="*/ 4 h 13"/>
              <a:gd name="T6" fmla="*/ 0 w 8"/>
              <a:gd name="T7" fmla="*/ 4 h 13"/>
              <a:gd name="T8" fmla="*/ 4 w 8"/>
              <a:gd name="T9" fmla="*/ 0 h 13"/>
              <a:gd name="T10" fmla="*/ 4 w 8"/>
              <a:gd name="T11" fmla="*/ 0 h 13"/>
              <a:gd name="T12" fmla="*/ 4 w 8"/>
              <a:gd name="T13" fmla="*/ 0 h 13"/>
              <a:gd name="T14" fmla="*/ 8 w 8"/>
              <a:gd name="T15" fmla="*/ 4 h 13"/>
              <a:gd name="T16" fmla="*/ 8 w 8"/>
              <a:gd name="T17" fmla="*/ 4 h 13"/>
              <a:gd name="T18" fmla="*/ 4 w 8"/>
              <a:gd name="T19" fmla="*/ 9 h 13"/>
              <a:gd name="T20" fmla="*/ 4 w 8"/>
              <a:gd name="T21" fmla="*/ 9 h 13"/>
              <a:gd name="T22" fmla="*/ 4 w 8"/>
              <a:gd name="T23" fmla="*/ 13 h 13"/>
              <a:gd name="T24" fmla="*/ 0 w 8"/>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3">
                <a:moveTo>
                  <a:pt x="0" y="13"/>
                </a:moveTo>
                <a:lnTo>
                  <a:pt x="0" y="9"/>
                </a:lnTo>
                <a:lnTo>
                  <a:pt x="0" y="4"/>
                </a:lnTo>
                <a:lnTo>
                  <a:pt x="0" y="4"/>
                </a:lnTo>
                <a:lnTo>
                  <a:pt x="4" y="0"/>
                </a:lnTo>
                <a:lnTo>
                  <a:pt x="4" y="0"/>
                </a:lnTo>
                <a:lnTo>
                  <a:pt x="4" y="0"/>
                </a:lnTo>
                <a:lnTo>
                  <a:pt x="8" y="4"/>
                </a:lnTo>
                <a:lnTo>
                  <a:pt x="8" y="4"/>
                </a:lnTo>
                <a:lnTo>
                  <a:pt x="4" y="9"/>
                </a:lnTo>
                <a:lnTo>
                  <a:pt x="4" y="9"/>
                </a:lnTo>
                <a:lnTo>
                  <a:pt x="4" y="13"/>
                </a:lnTo>
                <a:lnTo>
                  <a:pt x="0" y="13"/>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9" name="Freeform 135">
            <a:extLst>
              <a:ext uri="{FF2B5EF4-FFF2-40B4-BE49-F238E27FC236}">
                <a16:creationId xmlns:a16="http://schemas.microsoft.com/office/drawing/2014/main" id="{82080597-8B68-4A31-8FE5-31FA00B7B346}"/>
              </a:ext>
            </a:extLst>
          </p:cNvPr>
          <p:cNvSpPr>
            <a:spLocks/>
          </p:cNvSpPr>
          <p:nvPr userDrawn="1"/>
        </p:nvSpPr>
        <p:spPr bwMode="auto">
          <a:xfrm>
            <a:off x="3813572" y="2460626"/>
            <a:ext cx="147638" cy="233363"/>
          </a:xfrm>
          <a:custGeom>
            <a:avLst/>
            <a:gdLst>
              <a:gd name="T0" fmla="*/ 5 w 29"/>
              <a:gd name="T1" fmla="*/ 33 h 33"/>
              <a:gd name="T2" fmla="*/ 3 w 29"/>
              <a:gd name="T3" fmla="*/ 32 h 33"/>
              <a:gd name="T4" fmla="*/ 5 w 29"/>
              <a:gd name="T5" fmla="*/ 31 h 33"/>
              <a:gd name="T6" fmla="*/ 2 w 29"/>
              <a:gd name="T7" fmla="*/ 32 h 33"/>
              <a:gd name="T8" fmla="*/ 2 w 29"/>
              <a:gd name="T9" fmla="*/ 31 h 33"/>
              <a:gd name="T10" fmla="*/ 2 w 29"/>
              <a:gd name="T11" fmla="*/ 30 h 33"/>
              <a:gd name="T12" fmla="*/ 0 w 29"/>
              <a:gd name="T13" fmla="*/ 29 h 33"/>
              <a:gd name="T14" fmla="*/ 3 w 29"/>
              <a:gd name="T15" fmla="*/ 28 h 33"/>
              <a:gd name="T16" fmla="*/ 1 w 29"/>
              <a:gd name="T17" fmla="*/ 27 h 33"/>
              <a:gd name="T18" fmla="*/ 1 w 29"/>
              <a:gd name="T19" fmla="*/ 26 h 33"/>
              <a:gd name="T20" fmla="*/ 4 w 29"/>
              <a:gd name="T21" fmla="*/ 25 h 33"/>
              <a:gd name="T22" fmla="*/ 5 w 29"/>
              <a:gd name="T23" fmla="*/ 23 h 33"/>
              <a:gd name="T24" fmla="*/ 5 w 29"/>
              <a:gd name="T25" fmla="*/ 23 h 33"/>
              <a:gd name="T26" fmla="*/ 6 w 29"/>
              <a:gd name="T27" fmla="*/ 20 h 33"/>
              <a:gd name="T28" fmla="*/ 9 w 29"/>
              <a:gd name="T29" fmla="*/ 19 h 33"/>
              <a:gd name="T30" fmla="*/ 7 w 29"/>
              <a:gd name="T31" fmla="*/ 18 h 33"/>
              <a:gd name="T32" fmla="*/ 6 w 29"/>
              <a:gd name="T33" fmla="*/ 16 h 33"/>
              <a:gd name="T34" fmla="*/ 4 w 29"/>
              <a:gd name="T35" fmla="*/ 14 h 33"/>
              <a:gd name="T36" fmla="*/ 5 w 29"/>
              <a:gd name="T37" fmla="*/ 13 h 33"/>
              <a:gd name="T38" fmla="*/ 6 w 29"/>
              <a:gd name="T39" fmla="*/ 12 h 33"/>
              <a:gd name="T40" fmla="*/ 4 w 29"/>
              <a:gd name="T41" fmla="*/ 10 h 33"/>
              <a:gd name="T42" fmla="*/ 5 w 29"/>
              <a:gd name="T43" fmla="*/ 8 h 33"/>
              <a:gd name="T44" fmla="*/ 7 w 29"/>
              <a:gd name="T45" fmla="*/ 8 h 33"/>
              <a:gd name="T46" fmla="*/ 9 w 29"/>
              <a:gd name="T47" fmla="*/ 9 h 33"/>
              <a:gd name="T48" fmla="*/ 12 w 29"/>
              <a:gd name="T49" fmla="*/ 9 h 33"/>
              <a:gd name="T50" fmla="*/ 12 w 29"/>
              <a:gd name="T51" fmla="*/ 8 h 33"/>
              <a:gd name="T52" fmla="*/ 14 w 29"/>
              <a:gd name="T53" fmla="*/ 7 h 33"/>
              <a:gd name="T54" fmla="*/ 12 w 29"/>
              <a:gd name="T55" fmla="*/ 6 h 33"/>
              <a:gd name="T56" fmla="*/ 14 w 29"/>
              <a:gd name="T57" fmla="*/ 4 h 33"/>
              <a:gd name="T58" fmla="*/ 14 w 29"/>
              <a:gd name="T59" fmla="*/ 2 h 33"/>
              <a:gd name="T60" fmla="*/ 17 w 29"/>
              <a:gd name="T61" fmla="*/ 1 h 33"/>
              <a:gd name="T62" fmla="*/ 19 w 29"/>
              <a:gd name="T63" fmla="*/ 1 h 33"/>
              <a:gd name="T64" fmla="*/ 21 w 29"/>
              <a:gd name="T65" fmla="*/ 1 h 33"/>
              <a:gd name="T66" fmla="*/ 22 w 29"/>
              <a:gd name="T67" fmla="*/ 2 h 33"/>
              <a:gd name="T68" fmla="*/ 24 w 29"/>
              <a:gd name="T69" fmla="*/ 1 h 33"/>
              <a:gd name="T70" fmla="*/ 26 w 29"/>
              <a:gd name="T71" fmla="*/ 2 h 33"/>
              <a:gd name="T72" fmla="*/ 27 w 29"/>
              <a:gd name="T73" fmla="*/ 4 h 33"/>
              <a:gd name="T74" fmla="*/ 27 w 29"/>
              <a:gd name="T75" fmla="*/ 6 h 33"/>
              <a:gd name="T76" fmla="*/ 28 w 29"/>
              <a:gd name="T77" fmla="*/ 6 h 33"/>
              <a:gd name="T78" fmla="*/ 29 w 29"/>
              <a:gd name="T79" fmla="*/ 9 h 33"/>
              <a:gd name="T80" fmla="*/ 27 w 29"/>
              <a:gd name="T81" fmla="*/ 11 h 33"/>
              <a:gd name="T82" fmla="*/ 25 w 29"/>
              <a:gd name="T83" fmla="*/ 12 h 33"/>
              <a:gd name="T84" fmla="*/ 24 w 29"/>
              <a:gd name="T85" fmla="*/ 13 h 33"/>
              <a:gd name="T86" fmla="*/ 25 w 29"/>
              <a:gd name="T87" fmla="*/ 16 h 33"/>
              <a:gd name="T88" fmla="*/ 25 w 29"/>
              <a:gd name="T89" fmla="*/ 19 h 33"/>
              <a:gd name="T90" fmla="*/ 24 w 29"/>
              <a:gd name="T91" fmla="*/ 24 h 33"/>
              <a:gd name="T92" fmla="*/ 22 w 29"/>
              <a:gd name="T93" fmla="*/ 27 h 33"/>
              <a:gd name="T94" fmla="*/ 21 w 29"/>
              <a:gd name="T95" fmla="*/ 29 h 33"/>
              <a:gd name="T96" fmla="*/ 19 w 29"/>
              <a:gd name="T97" fmla="*/ 29 h 33"/>
              <a:gd name="T98" fmla="*/ 17 w 29"/>
              <a:gd name="T99" fmla="*/ 29 h 33"/>
              <a:gd name="T100" fmla="*/ 15 w 29"/>
              <a:gd name="T101" fmla="*/ 30 h 33"/>
              <a:gd name="T102" fmla="*/ 12 w 29"/>
              <a:gd name="T103" fmla="*/ 31 h 33"/>
              <a:gd name="T104" fmla="*/ 11 w 29"/>
              <a:gd name="T105" fmla="*/ 31 h 33"/>
              <a:gd name="T106" fmla="*/ 10 w 29"/>
              <a:gd name="T107" fmla="*/ 33 h 33"/>
              <a:gd name="T108" fmla="*/ 6 w 29"/>
              <a:gd name="T10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33">
                <a:moveTo>
                  <a:pt x="6" y="33"/>
                </a:moveTo>
                <a:cubicBezTo>
                  <a:pt x="6" y="33"/>
                  <a:pt x="6" y="33"/>
                  <a:pt x="6" y="33"/>
                </a:cubicBezTo>
                <a:cubicBezTo>
                  <a:pt x="5" y="33"/>
                  <a:pt x="5" y="33"/>
                  <a:pt x="5" y="33"/>
                </a:cubicBezTo>
                <a:cubicBezTo>
                  <a:pt x="5" y="33"/>
                  <a:pt x="5" y="33"/>
                  <a:pt x="5" y="33"/>
                </a:cubicBezTo>
                <a:cubicBezTo>
                  <a:pt x="4" y="33"/>
                  <a:pt x="4" y="33"/>
                  <a:pt x="4" y="33"/>
                </a:cubicBezTo>
                <a:cubicBezTo>
                  <a:pt x="3" y="33"/>
                  <a:pt x="3" y="33"/>
                  <a:pt x="3" y="33"/>
                </a:cubicBezTo>
                <a:cubicBezTo>
                  <a:pt x="3" y="33"/>
                  <a:pt x="3" y="33"/>
                  <a:pt x="3" y="33"/>
                </a:cubicBezTo>
                <a:cubicBezTo>
                  <a:pt x="3" y="32"/>
                  <a:pt x="3" y="32"/>
                  <a:pt x="3" y="32"/>
                </a:cubicBezTo>
                <a:cubicBezTo>
                  <a:pt x="4" y="32"/>
                  <a:pt x="4" y="32"/>
                  <a:pt x="4" y="32"/>
                </a:cubicBezTo>
                <a:cubicBezTo>
                  <a:pt x="4" y="32"/>
                  <a:pt x="4" y="32"/>
                  <a:pt x="4" y="32"/>
                </a:cubicBezTo>
                <a:cubicBezTo>
                  <a:pt x="5" y="31"/>
                  <a:pt x="5" y="31"/>
                  <a:pt x="5" y="31"/>
                </a:cubicBezTo>
                <a:cubicBezTo>
                  <a:pt x="5" y="31"/>
                  <a:pt x="5" y="31"/>
                  <a:pt x="5" y="31"/>
                </a:cubicBezTo>
                <a:cubicBezTo>
                  <a:pt x="4" y="31"/>
                  <a:pt x="4" y="31"/>
                  <a:pt x="4" y="31"/>
                </a:cubicBezTo>
                <a:cubicBezTo>
                  <a:pt x="4" y="31"/>
                  <a:pt x="4" y="32"/>
                  <a:pt x="4" y="32"/>
                </a:cubicBezTo>
                <a:cubicBezTo>
                  <a:pt x="3" y="32"/>
                  <a:pt x="3" y="32"/>
                  <a:pt x="3" y="32"/>
                </a:cubicBezTo>
                <a:cubicBezTo>
                  <a:pt x="2" y="32"/>
                  <a:pt x="2" y="32"/>
                  <a:pt x="2" y="32"/>
                </a:cubicBezTo>
                <a:cubicBezTo>
                  <a:pt x="2" y="32"/>
                  <a:pt x="2" y="32"/>
                  <a:pt x="2" y="32"/>
                </a:cubicBezTo>
                <a:cubicBezTo>
                  <a:pt x="1" y="32"/>
                  <a:pt x="1" y="32"/>
                  <a:pt x="1" y="32"/>
                </a:cubicBezTo>
                <a:cubicBezTo>
                  <a:pt x="1" y="31"/>
                  <a:pt x="1" y="31"/>
                  <a:pt x="1" y="31"/>
                </a:cubicBezTo>
                <a:cubicBezTo>
                  <a:pt x="1" y="31"/>
                  <a:pt x="2" y="31"/>
                  <a:pt x="2" y="31"/>
                </a:cubicBezTo>
                <a:cubicBezTo>
                  <a:pt x="2" y="31"/>
                  <a:pt x="3" y="31"/>
                  <a:pt x="3" y="31"/>
                </a:cubicBezTo>
                <a:cubicBezTo>
                  <a:pt x="4" y="30"/>
                  <a:pt x="4" y="30"/>
                  <a:pt x="4" y="30"/>
                </a:cubicBezTo>
                <a:cubicBezTo>
                  <a:pt x="4" y="30"/>
                  <a:pt x="4" y="30"/>
                  <a:pt x="3" y="30"/>
                </a:cubicBezTo>
                <a:cubicBezTo>
                  <a:pt x="2" y="30"/>
                  <a:pt x="2" y="30"/>
                  <a:pt x="2" y="30"/>
                </a:cubicBezTo>
                <a:cubicBezTo>
                  <a:pt x="1" y="30"/>
                  <a:pt x="1" y="30"/>
                  <a:pt x="1" y="30"/>
                </a:cubicBezTo>
                <a:cubicBezTo>
                  <a:pt x="1" y="30"/>
                  <a:pt x="1" y="30"/>
                  <a:pt x="1" y="30"/>
                </a:cubicBezTo>
                <a:cubicBezTo>
                  <a:pt x="1" y="30"/>
                  <a:pt x="1" y="30"/>
                  <a:pt x="1" y="30"/>
                </a:cubicBezTo>
                <a:cubicBezTo>
                  <a:pt x="1" y="29"/>
                  <a:pt x="0" y="29"/>
                  <a:pt x="0" y="29"/>
                </a:cubicBezTo>
                <a:cubicBezTo>
                  <a:pt x="0" y="28"/>
                  <a:pt x="0" y="28"/>
                  <a:pt x="0" y="28"/>
                </a:cubicBezTo>
                <a:cubicBezTo>
                  <a:pt x="0" y="28"/>
                  <a:pt x="0" y="28"/>
                  <a:pt x="1" y="28"/>
                </a:cubicBezTo>
                <a:cubicBezTo>
                  <a:pt x="1" y="28"/>
                  <a:pt x="1" y="28"/>
                  <a:pt x="2" y="28"/>
                </a:cubicBezTo>
                <a:cubicBezTo>
                  <a:pt x="2" y="28"/>
                  <a:pt x="3" y="28"/>
                  <a:pt x="3" y="28"/>
                </a:cubicBezTo>
                <a:cubicBezTo>
                  <a:pt x="3" y="27"/>
                  <a:pt x="3" y="27"/>
                  <a:pt x="3" y="27"/>
                </a:cubicBezTo>
                <a:cubicBezTo>
                  <a:pt x="2" y="27"/>
                  <a:pt x="2" y="27"/>
                  <a:pt x="2" y="27"/>
                </a:cubicBezTo>
                <a:cubicBezTo>
                  <a:pt x="2" y="27"/>
                  <a:pt x="2" y="27"/>
                  <a:pt x="1" y="27"/>
                </a:cubicBezTo>
                <a:cubicBezTo>
                  <a:pt x="1" y="27"/>
                  <a:pt x="1" y="27"/>
                  <a:pt x="1" y="27"/>
                </a:cubicBezTo>
                <a:cubicBezTo>
                  <a:pt x="0" y="27"/>
                  <a:pt x="0" y="27"/>
                  <a:pt x="0" y="27"/>
                </a:cubicBezTo>
                <a:cubicBezTo>
                  <a:pt x="0" y="26"/>
                  <a:pt x="0" y="26"/>
                  <a:pt x="0" y="26"/>
                </a:cubicBezTo>
                <a:cubicBezTo>
                  <a:pt x="0" y="26"/>
                  <a:pt x="0" y="26"/>
                  <a:pt x="0" y="26"/>
                </a:cubicBezTo>
                <a:cubicBezTo>
                  <a:pt x="1" y="26"/>
                  <a:pt x="1" y="26"/>
                  <a:pt x="1" y="26"/>
                </a:cubicBezTo>
                <a:cubicBezTo>
                  <a:pt x="2" y="26"/>
                  <a:pt x="2" y="26"/>
                  <a:pt x="2" y="26"/>
                </a:cubicBezTo>
                <a:cubicBezTo>
                  <a:pt x="3" y="26"/>
                  <a:pt x="3" y="26"/>
                  <a:pt x="3" y="26"/>
                </a:cubicBezTo>
                <a:cubicBezTo>
                  <a:pt x="3" y="26"/>
                  <a:pt x="3" y="26"/>
                  <a:pt x="3" y="26"/>
                </a:cubicBezTo>
                <a:cubicBezTo>
                  <a:pt x="3" y="26"/>
                  <a:pt x="4" y="26"/>
                  <a:pt x="4" y="25"/>
                </a:cubicBezTo>
                <a:cubicBezTo>
                  <a:pt x="4" y="25"/>
                  <a:pt x="4" y="25"/>
                  <a:pt x="4" y="25"/>
                </a:cubicBezTo>
                <a:cubicBezTo>
                  <a:pt x="4" y="25"/>
                  <a:pt x="4" y="25"/>
                  <a:pt x="4" y="25"/>
                </a:cubicBezTo>
                <a:cubicBezTo>
                  <a:pt x="4" y="24"/>
                  <a:pt x="4" y="24"/>
                  <a:pt x="4" y="24"/>
                </a:cubicBezTo>
                <a:cubicBezTo>
                  <a:pt x="5" y="23"/>
                  <a:pt x="5" y="23"/>
                  <a:pt x="5" y="23"/>
                </a:cubicBezTo>
                <a:cubicBezTo>
                  <a:pt x="5" y="23"/>
                  <a:pt x="5" y="23"/>
                  <a:pt x="5" y="23"/>
                </a:cubicBezTo>
                <a:cubicBezTo>
                  <a:pt x="6" y="23"/>
                  <a:pt x="6" y="23"/>
                  <a:pt x="6" y="23"/>
                </a:cubicBezTo>
                <a:cubicBezTo>
                  <a:pt x="6" y="23"/>
                  <a:pt x="6" y="23"/>
                  <a:pt x="5" y="23"/>
                </a:cubicBezTo>
                <a:cubicBezTo>
                  <a:pt x="5" y="23"/>
                  <a:pt x="5" y="23"/>
                  <a:pt x="5" y="23"/>
                </a:cubicBezTo>
                <a:cubicBezTo>
                  <a:pt x="5" y="23"/>
                  <a:pt x="4" y="23"/>
                  <a:pt x="5" y="22"/>
                </a:cubicBezTo>
                <a:cubicBezTo>
                  <a:pt x="5" y="21"/>
                  <a:pt x="6" y="21"/>
                  <a:pt x="6" y="21"/>
                </a:cubicBezTo>
                <a:cubicBezTo>
                  <a:pt x="6" y="20"/>
                  <a:pt x="6" y="20"/>
                  <a:pt x="6" y="20"/>
                </a:cubicBezTo>
                <a:cubicBezTo>
                  <a:pt x="6" y="20"/>
                  <a:pt x="6" y="20"/>
                  <a:pt x="6" y="20"/>
                </a:cubicBezTo>
                <a:cubicBezTo>
                  <a:pt x="7" y="19"/>
                  <a:pt x="7" y="19"/>
                  <a:pt x="7" y="19"/>
                </a:cubicBezTo>
                <a:cubicBezTo>
                  <a:pt x="7" y="19"/>
                  <a:pt x="7" y="19"/>
                  <a:pt x="7" y="19"/>
                </a:cubicBezTo>
                <a:cubicBezTo>
                  <a:pt x="7" y="19"/>
                  <a:pt x="8" y="19"/>
                  <a:pt x="8" y="18"/>
                </a:cubicBezTo>
                <a:cubicBezTo>
                  <a:pt x="8" y="18"/>
                  <a:pt x="9" y="19"/>
                  <a:pt x="9" y="19"/>
                </a:cubicBezTo>
                <a:cubicBezTo>
                  <a:pt x="9" y="18"/>
                  <a:pt x="9" y="18"/>
                  <a:pt x="9" y="18"/>
                </a:cubicBezTo>
                <a:cubicBezTo>
                  <a:pt x="9" y="18"/>
                  <a:pt x="9" y="18"/>
                  <a:pt x="9" y="18"/>
                </a:cubicBezTo>
                <a:cubicBezTo>
                  <a:pt x="9" y="18"/>
                  <a:pt x="9" y="17"/>
                  <a:pt x="9" y="17"/>
                </a:cubicBezTo>
                <a:cubicBezTo>
                  <a:pt x="8" y="17"/>
                  <a:pt x="7" y="18"/>
                  <a:pt x="7" y="18"/>
                </a:cubicBezTo>
                <a:cubicBezTo>
                  <a:pt x="7" y="18"/>
                  <a:pt x="7" y="18"/>
                  <a:pt x="7" y="18"/>
                </a:cubicBezTo>
                <a:cubicBezTo>
                  <a:pt x="6" y="17"/>
                  <a:pt x="6" y="17"/>
                  <a:pt x="6" y="17"/>
                </a:cubicBezTo>
                <a:cubicBezTo>
                  <a:pt x="5" y="17"/>
                  <a:pt x="5" y="17"/>
                  <a:pt x="5" y="17"/>
                </a:cubicBezTo>
                <a:cubicBezTo>
                  <a:pt x="6" y="16"/>
                  <a:pt x="6" y="16"/>
                  <a:pt x="6" y="16"/>
                </a:cubicBezTo>
                <a:cubicBezTo>
                  <a:pt x="5" y="16"/>
                  <a:pt x="5" y="16"/>
                  <a:pt x="5" y="16"/>
                </a:cubicBezTo>
                <a:cubicBezTo>
                  <a:pt x="4" y="16"/>
                  <a:pt x="4" y="16"/>
                  <a:pt x="4" y="16"/>
                </a:cubicBezTo>
                <a:cubicBezTo>
                  <a:pt x="3" y="15"/>
                  <a:pt x="3" y="15"/>
                  <a:pt x="3" y="15"/>
                </a:cubicBezTo>
                <a:cubicBezTo>
                  <a:pt x="4" y="14"/>
                  <a:pt x="4" y="14"/>
                  <a:pt x="4" y="14"/>
                </a:cubicBezTo>
                <a:cubicBezTo>
                  <a:pt x="4" y="14"/>
                  <a:pt x="4" y="14"/>
                  <a:pt x="4" y="14"/>
                </a:cubicBezTo>
                <a:cubicBezTo>
                  <a:pt x="5" y="14"/>
                  <a:pt x="5" y="14"/>
                  <a:pt x="5" y="14"/>
                </a:cubicBezTo>
                <a:cubicBezTo>
                  <a:pt x="5" y="14"/>
                  <a:pt x="5" y="14"/>
                  <a:pt x="5" y="13"/>
                </a:cubicBezTo>
                <a:cubicBezTo>
                  <a:pt x="5" y="13"/>
                  <a:pt x="5" y="13"/>
                  <a:pt x="5" y="13"/>
                </a:cubicBezTo>
                <a:cubicBezTo>
                  <a:pt x="5" y="13"/>
                  <a:pt x="5" y="13"/>
                  <a:pt x="5" y="13"/>
                </a:cubicBezTo>
                <a:cubicBezTo>
                  <a:pt x="6" y="12"/>
                  <a:pt x="6" y="12"/>
                  <a:pt x="6" y="12"/>
                </a:cubicBezTo>
                <a:cubicBezTo>
                  <a:pt x="7" y="12"/>
                  <a:pt x="7" y="12"/>
                  <a:pt x="7" y="12"/>
                </a:cubicBezTo>
                <a:cubicBezTo>
                  <a:pt x="6" y="12"/>
                  <a:pt x="6" y="12"/>
                  <a:pt x="6" y="12"/>
                </a:cubicBezTo>
                <a:cubicBezTo>
                  <a:pt x="5" y="11"/>
                  <a:pt x="5" y="11"/>
                  <a:pt x="5" y="11"/>
                </a:cubicBezTo>
                <a:cubicBezTo>
                  <a:pt x="5" y="11"/>
                  <a:pt x="5" y="11"/>
                  <a:pt x="5" y="11"/>
                </a:cubicBezTo>
                <a:cubicBezTo>
                  <a:pt x="4" y="10"/>
                  <a:pt x="4" y="10"/>
                  <a:pt x="4" y="10"/>
                </a:cubicBezTo>
                <a:cubicBezTo>
                  <a:pt x="4" y="10"/>
                  <a:pt x="4" y="10"/>
                  <a:pt x="4" y="10"/>
                </a:cubicBezTo>
                <a:cubicBezTo>
                  <a:pt x="4" y="10"/>
                  <a:pt x="5" y="10"/>
                  <a:pt x="5" y="10"/>
                </a:cubicBezTo>
                <a:cubicBezTo>
                  <a:pt x="5" y="9"/>
                  <a:pt x="5" y="9"/>
                  <a:pt x="5" y="9"/>
                </a:cubicBezTo>
                <a:cubicBezTo>
                  <a:pt x="5" y="8"/>
                  <a:pt x="5" y="8"/>
                  <a:pt x="5" y="8"/>
                </a:cubicBezTo>
                <a:cubicBezTo>
                  <a:pt x="5" y="8"/>
                  <a:pt x="5" y="8"/>
                  <a:pt x="5" y="8"/>
                </a:cubicBezTo>
                <a:cubicBezTo>
                  <a:pt x="5" y="8"/>
                  <a:pt x="6" y="8"/>
                  <a:pt x="6" y="8"/>
                </a:cubicBezTo>
                <a:cubicBezTo>
                  <a:pt x="6" y="8"/>
                  <a:pt x="6" y="8"/>
                  <a:pt x="6" y="8"/>
                </a:cubicBezTo>
                <a:cubicBezTo>
                  <a:pt x="6" y="8"/>
                  <a:pt x="6" y="8"/>
                  <a:pt x="6" y="8"/>
                </a:cubicBezTo>
                <a:cubicBezTo>
                  <a:pt x="7" y="8"/>
                  <a:pt x="7" y="8"/>
                  <a:pt x="7" y="8"/>
                </a:cubicBezTo>
                <a:cubicBezTo>
                  <a:pt x="8" y="8"/>
                  <a:pt x="8" y="8"/>
                  <a:pt x="8" y="8"/>
                </a:cubicBezTo>
                <a:cubicBezTo>
                  <a:pt x="9" y="8"/>
                  <a:pt x="9" y="8"/>
                  <a:pt x="9" y="8"/>
                </a:cubicBezTo>
                <a:cubicBezTo>
                  <a:pt x="9" y="9"/>
                  <a:pt x="9" y="9"/>
                  <a:pt x="9" y="9"/>
                </a:cubicBezTo>
                <a:cubicBezTo>
                  <a:pt x="9" y="9"/>
                  <a:pt x="9" y="9"/>
                  <a:pt x="9" y="9"/>
                </a:cubicBezTo>
                <a:cubicBezTo>
                  <a:pt x="10" y="9"/>
                  <a:pt x="10" y="9"/>
                  <a:pt x="10" y="9"/>
                </a:cubicBezTo>
                <a:cubicBezTo>
                  <a:pt x="10" y="8"/>
                  <a:pt x="10" y="8"/>
                  <a:pt x="10" y="8"/>
                </a:cubicBezTo>
                <a:cubicBezTo>
                  <a:pt x="11" y="9"/>
                  <a:pt x="11" y="9"/>
                  <a:pt x="11" y="9"/>
                </a:cubicBezTo>
                <a:cubicBezTo>
                  <a:pt x="12" y="9"/>
                  <a:pt x="12" y="9"/>
                  <a:pt x="12" y="9"/>
                </a:cubicBezTo>
                <a:cubicBezTo>
                  <a:pt x="12" y="10"/>
                  <a:pt x="12" y="10"/>
                  <a:pt x="12" y="10"/>
                </a:cubicBezTo>
                <a:cubicBezTo>
                  <a:pt x="12" y="9"/>
                  <a:pt x="12" y="9"/>
                  <a:pt x="12" y="9"/>
                </a:cubicBezTo>
                <a:cubicBezTo>
                  <a:pt x="12" y="8"/>
                  <a:pt x="12" y="8"/>
                  <a:pt x="12" y="8"/>
                </a:cubicBezTo>
                <a:cubicBezTo>
                  <a:pt x="12" y="8"/>
                  <a:pt x="12" y="8"/>
                  <a:pt x="12" y="8"/>
                </a:cubicBezTo>
                <a:cubicBezTo>
                  <a:pt x="13" y="7"/>
                  <a:pt x="13" y="7"/>
                  <a:pt x="13" y="7"/>
                </a:cubicBezTo>
                <a:cubicBezTo>
                  <a:pt x="13" y="7"/>
                  <a:pt x="13" y="7"/>
                  <a:pt x="13" y="7"/>
                </a:cubicBezTo>
                <a:cubicBezTo>
                  <a:pt x="14" y="7"/>
                  <a:pt x="14" y="7"/>
                  <a:pt x="14" y="7"/>
                </a:cubicBezTo>
                <a:cubicBezTo>
                  <a:pt x="14" y="7"/>
                  <a:pt x="14" y="7"/>
                  <a:pt x="14" y="7"/>
                </a:cubicBezTo>
                <a:cubicBezTo>
                  <a:pt x="15" y="6"/>
                  <a:pt x="15" y="6"/>
                  <a:pt x="15" y="6"/>
                </a:cubicBezTo>
                <a:cubicBezTo>
                  <a:pt x="15" y="6"/>
                  <a:pt x="14" y="6"/>
                  <a:pt x="14" y="6"/>
                </a:cubicBezTo>
                <a:cubicBezTo>
                  <a:pt x="14" y="6"/>
                  <a:pt x="13" y="6"/>
                  <a:pt x="13" y="6"/>
                </a:cubicBezTo>
                <a:cubicBezTo>
                  <a:pt x="12" y="6"/>
                  <a:pt x="12" y="6"/>
                  <a:pt x="12" y="6"/>
                </a:cubicBezTo>
                <a:cubicBezTo>
                  <a:pt x="12" y="5"/>
                  <a:pt x="12" y="5"/>
                  <a:pt x="12" y="5"/>
                </a:cubicBezTo>
                <a:cubicBezTo>
                  <a:pt x="12" y="5"/>
                  <a:pt x="12" y="5"/>
                  <a:pt x="12" y="5"/>
                </a:cubicBezTo>
                <a:cubicBezTo>
                  <a:pt x="12" y="5"/>
                  <a:pt x="12" y="5"/>
                  <a:pt x="12" y="4"/>
                </a:cubicBezTo>
                <a:cubicBezTo>
                  <a:pt x="13" y="4"/>
                  <a:pt x="14" y="4"/>
                  <a:pt x="14" y="4"/>
                </a:cubicBezTo>
                <a:cubicBezTo>
                  <a:pt x="14" y="4"/>
                  <a:pt x="14" y="4"/>
                  <a:pt x="14" y="4"/>
                </a:cubicBezTo>
                <a:cubicBezTo>
                  <a:pt x="14" y="4"/>
                  <a:pt x="14" y="3"/>
                  <a:pt x="14" y="3"/>
                </a:cubicBezTo>
                <a:cubicBezTo>
                  <a:pt x="14" y="3"/>
                  <a:pt x="14" y="3"/>
                  <a:pt x="14" y="3"/>
                </a:cubicBezTo>
                <a:cubicBezTo>
                  <a:pt x="14" y="2"/>
                  <a:pt x="14" y="2"/>
                  <a:pt x="14" y="2"/>
                </a:cubicBezTo>
                <a:cubicBezTo>
                  <a:pt x="15" y="1"/>
                  <a:pt x="15" y="1"/>
                  <a:pt x="15" y="1"/>
                </a:cubicBezTo>
                <a:cubicBezTo>
                  <a:pt x="15" y="1"/>
                  <a:pt x="15" y="1"/>
                  <a:pt x="15" y="1"/>
                </a:cubicBezTo>
                <a:cubicBezTo>
                  <a:pt x="16" y="1"/>
                  <a:pt x="16" y="1"/>
                  <a:pt x="16" y="1"/>
                </a:cubicBezTo>
                <a:cubicBezTo>
                  <a:pt x="17" y="1"/>
                  <a:pt x="17" y="1"/>
                  <a:pt x="17" y="1"/>
                </a:cubicBezTo>
                <a:cubicBezTo>
                  <a:pt x="17" y="1"/>
                  <a:pt x="17" y="1"/>
                  <a:pt x="17" y="1"/>
                </a:cubicBezTo>
                <a:cubicBezTo>
                  <a:pt x="18" y="1"/>
                  <a:pt x="18" y="1"/>
                  <a:pt x="18" y="1"/>
                </a:cubicBezTo>
                <a:cubicBezTo>
                  <a:pt x="18" y="1"/>
                  <a:pt x="18" y="1"/>
                  <a:pt x="18" y="1"/>
                </a:cubicBezTo>
                <a:cubicBezTo>
                  <a:pt x="19" y="1"/>
                  <a:pt x="19" y="1"/>
                  <a:pt x="19" y="1"/>
                </a:cubicBezTo>
                <a:cubicBezTo>
                  <a:pt x="19" y="0"/>
                  <a:pt x="19" y="0"/>
                  <a:pt x="19" y="0"/>
                </a:cubicBezTo>
                <a:cubicBezTo>
                  <a:pt x="20" y="0"/>
                  <a:pt x="20" y="0"/>
                  <a:pt x="20" y="0"/>
                </a:cubicBezTo>
                <a:cubicBezTo>
                  <a:pt x="20" y="0"/>
                  <a:pt x="20" y="0"/>
                  <a:pt x="20" y="0"/>
                </a:cubicBezTo>
                <a:cubicBezTo>
                  <a:pt x="21" y="1"/>
                  <a:pt x="21" y="1"/>
                  <a:pt x="21" y="1"/>
                </a:cubicBezTo>
                <a:cubicBezTo>
                  <a:pt x="21" y="1"/>
                  <a:pt x="21" y="1"/>
                  <a:pt x="21" y="1"/>
                </a:cubicBezTo>
                <a:cubicBezTo>
                  <a:pt x="22" y="1"/>
                  <a:pt x="22" y="1"/>
                  <a:pt x="22" y="1"/>
                </a:cubicBezTo>
                <a:cubicBezTo>
                  <a:pt x="22" y="2"/>
                  <a:pt x="22" y="2"/>
                  <a:pt x="22" y="2"/>
                </a:cubicBezTo>
                <a:cubicBezTo>
                  <a:pt x="22" y="2"/>
                  <a:pt x="22" y="2"/>
                  <a:pt x="22" y="2"/>
                </a:cubicBezTo>
                <a:cubicBezTo>
                  <a:pt x="23" y="2"/>
                  <a:pt x="23" y="2"/>
                  <a:pt x="23" y="2"/>
                </a:cubicBezTo>
                <a:cubicBezTo>
                  <a:pt x="23" y="1"/>
                  <a:pt x="23" y="1"/>
                  <a:pt x="23" y="1"/>
                </a:cubicBezTo>
                <a:cubicBezTo>
                  <a:pt x="24" y="1"/>
                  <a:pt x="24" y="1"/>
                  <a:pt x="24" y="1"/>
                </a:cubicBezTo>
                <a:cubicBezTo>
                  <a:pt x="24" y="1"/>
                  <a:pt x="24" y="1"/>
                  <a:pt x="24" y="1"/>
                </a:cubicBezTo>
                <a:cubicBezTo>
                  <a:pt x="25" y="1"/>
                  <a:pt x="25" y="1"/>
                  <a:pt x="25" y="1"/>
                </a:cubicBezTo>
                <a:cubicBezTo>
                  <a:pt x="25" y="1"/>
                  <a:pt x="25" y="1"/>
                  <a:pt x="25" y="1"/>
                </a:cubicBezTo>
                <a:cubicBezTo>
                  <a:pt x="26" y="2"/>
                  <a:pt x="26" y="2"/>
                  <a:pt x="26" y="2"/>
                </a:cubicBezTo>
                <a:cubicBezTo>
                  <a:pt x="26" y="2"/>
                  <a:pt x="26" y="2"/>
                  <a:pt x="26" y="2"/>
                </a:cubicBezTo>
                <a:cubicBezTo>
                  <a:pt x="26" y="3"/>
                  <a:pt x="26" y="3"/>
                  <a:pt x="26" y="3"/>
                </a:cubicBezTo>
                <a:cubicBezTo>
                  <a:pt x="26" y="4"/>
                  <a:pt x="26" y="4"/>
                  <a:pt x="26" y="4"/>
                </a:cubicBezTo>
                <a:cubicBezTo>
                  <a:pt x="27" y="4"/>
                  <a:pt x="27" y="4"/>
                  <a:pt x="27" y="4"/>
                </a:cubicBezTo>
                <a:cubicBezTo>
                  <a:pt x="27" y="4"/>
                  <a:pt x="27" y="4"/>
                  <a:pt x="27" y="4"/>
                </a:cubicBezTo>
                <a:cubicBezTo>
                  <a:pt x="27" y="4"/>
                  <a:pt x="27" y="5"/>
                  <a:pt x="27" y="5"/>
                </a:cubicBezTo>
                <a:cubicBezTo>
                  <a:pt x="27" y="5"/>
                  <a:pt x="28" y="5"/>
                  <a:pt x="28" y="5"/>
                </a:cubicBezTo>
                <a:cubicBezTo>
                  <a:pt x="28" y="6"/>
                  <a:pt x="28" y="6"/>
                  <a:pt x="28" y="6"/>
                </a:cubicBezTo>
                <a:cubicBezTo>
                  <a:pt x="27" y="6"/>
                  <a:pt x="27" y="6"/>
                  <a:pt x="27" y="6"/>
                </a:cubicBezTo>
                <a:cubicBezTo>
                  <a:pt x="27" y="6"/>
                  <a:pt x="27" y="6"/>
                  <a:pt x="27" y="6"/>
                </a:cubicBezTo>
                <a:cubicBezTo>
                  <a:pt x="27" y="6"/>
                  <a:pt x="27" y="6"/>
                  <a:pt x="27" y="6"/>
                </a:cubicBezTo>
                <a:cubicBezTo>
                  <a:pt x="28" y="7"/>
                  <a:pt x="28" y="7"/>
                  <a:pt x="28" y="7"/>
                </a:cubicBezTo>
                <a:cubicBezTo>
                  <a:pt x="28" y="6"/>
                  <a:pt x="28" y="6"/>
                  <a:pt x="28" y="6"/>
                </a:cubicBezTo>
                <a:cubicBezTo>
                  <a:pt x="29" y="7"/>
                  <a:pt x="29" y="7"/>
                  <a:pt x="29" y="7"/>
                </a:cubicBezTo>
                <a:cubicBezTo>
                  <a:pt x="29" y="7"/>
                  <a:pt x="29" y="7"/>
                  <a:pt x="29" y="7"/>
                </a:cubicBezTo>
                <a:cubicBezTo>
                  <a:pt x="29" y="8"/>
                  <a:pt x="29" y="8"/>
                  <a:pt x="29" y="8"/>
                </a:cubicBezTo>
                <a:cubicBezTo>
                  <a:pt x="29" y="9"/>
                  <a:pt x="29" y="9"/>
                  <a:pt x="29" y="9"/>
                </a:cubicBezTo>
                <a:cubicBezTo>
                  <a:pt x="29" y="10"/>
                  <a:pt x="29" y="10"/>
                  <a:pt x="29" y="10"/>
                </a:cubicBezTo>
                <a:cubicBezTo>
                  <a:pt x="28" y="10"/>
                  <a:pt x="28" y="10"/>
                  <a:pt x="28" y="10"/>
                </a:cubicBezTo>
                <a:cubicBezTo>
                  <a:pt x="28" y="11"/>
                  <a:pt x="28" y="11"/>
                  <a:pt x="28" y="11"/>
                </a:cubicBezTo>
                <a:cubicBezTo>
                  <a:pt x="28" y="11"/>
                  <a:pt x="27" y="11"/>
                  <a:pt x="27" y="11"/>
                </a:cubicBezTo>
                <a:cubicBezTo>
                  <a:pt x="27" y="11"/>
                  <a:pt x="27" y="10"/>
                  <a:pt x="26" y="11"/>
                </a:cubicBezTo>
                <a:cubicBezTo>
                  <a:pt x="26" y="11"/>
                  <a:pt x="26" y="12"/>
                  <a:pt x="26" y="12"/>
                </a:cubicBezTo>
                <a:cubicBezTo>
                  <a:pt x="26" y="12"/>
                  <a:pt x="26" y="12"/>
                  <a:pt x="26" y="12"/>
                </a:cubicBezTo>
                <a:cubicBezTo>
                  <a:pt x="25" y="12"/>
                  <a:pt x="25" y="12"/>
                  <a:pt x="25" y="12"/>
                </a:cubicBezTo>
                <a:cubicBezTo>
                  <a:pt x="25" y="12"/>
                  <a:pt x="25" y="12"/>
                  <a:pt x="25" y="12"/>
                </a:cubicBezTo>
                <a:cubicBezTo>
                  <a:pt x="24" y="12"/>
                  <a:pt x="24" y="12"/>
                  <a:pt x="24" y="12"/>
                </a:cubicBezTo>
                <a:cubicBezTo>
                  <a:pt x="24" y="13"/>
                  <a:pt x="24" y="13"/>
                  <a:pt x="24" y="13"/>
                </a:cubicBezTo>
                <a:cubicBezTo>
                  <a:pt x="24" y="13"/>
                  <a:pt x="24" y="13"/>
                  <a:pt x="24" y="13"/>
                </a:cubicBezTo>
                <a:cubicBezTo>
                  <a:pt x="24" y="13"/>
                  <a:pt x="24" y="13"/>
                  <a:pt x="24" y="13"/>
                </a:cubicBezTo>
                <a:cubicBezTo>
                  <a:pt x="24" y="14"/>
                  <a:pt x="24" y="14"/>
                  <a:pt x="24" y="14"/>
                </a:cubicBezTo>
                <a:cubicBezTo>
                  <a:pt x="24" y="14"/>
                  <a:pt x="24" y="14"/>
                  <a:pt x="24" y="15"/>
                </a:cubicBezTo>
                <a:cubicBezTo>
                  <a:pt x="24" y="16"/>
                  <a:pt x="25" y="16"/>
                  <a:pt x="25" y="16"/>
                </a:cubicBezTo>
                <a:cubicBezTo>
                  <a:pt x="25" y="16"/>
                  <a:pt x="25" y="16"/>
                  <a:pt x="25" y="17"/>
                </a:cubicBezTo>
                <a:cubicBezTo>
                  <a:pt x="25" y="17"/>
                  <a:pt x="25" y="18"/>
                  <a:pt x="25" y="18"/>
                </a:cubicBezTo>
                <a:cubicBezTo>
                  <a:pt x="25" y="18"/>
                  <a:pt x="25" y="18"/>
                  <a:pt x="25" y="18"/>
                </a:cubicBezTo>
                <a:cubicBezTo>
                  <a:pt x="25" y="19"/>
                  <a:pt x="25" y="19"/>
                  <a:pt x="25" y="19"/>
                </a:cubicBezTo>
                <a:cubicBezTo>
                  <a:pt x="25" y="21"/>
                  <a:pt x="25" y="21"/>
                  <a:pt x="25" y="21"/>
                </a:cubicBezTo>
                <a:cubicBezTo>
                  <a:pt x="25" y="22"/>
                  <a:pt x="25" y="22"/>
                  <a:pt x="25" y="22"/>
                </a:cubicBezTo>
                <a:cubicBezTo>
                  <a:pt x="24" y="23"/>
                  <a:pt x="24" y="23"/>
                  <a:pt x="24" y="23"/>
                </a:cubicBezTo>
                <a:cubicBezTo>
                  <a:pt x="24" y="24"/>
                  <a:pt x="24" y="24"/>
                  <a:pt x="24" y="24"/>
                </a:cubicBezTo>
                <a:cubicBezTo>
                  <a:pt x="24" y="25"/>
                  <a:pt x="24" y="25"/>
                  <a:pt x="24" y="25"/>
                </a:cubicBezTo>
                <a:cubicBezTo>
                  <a:pt x="24" y="25"/>
                  <a:pt x="24" y="25"/>
                  <a:pt x="24" y="25"/>
                </a:cubicBezTo>
                <a:cubicBezTo>
                  <a:pt x="23" y="26"/>
                  <a:pt x="23" y="26"/>
                  <a:pt x="23" y="26"/>
                </a:cubicBezTo>
                <a:cubicBezTo>
                  <a:pt x="22" y="27"/>
                  <a:pt x="22" y="27"/>
                  <a:pt x="22" y="27"/>
                </a:cubicBezTo>
                <a:cubicBezTo>
                  <a:pt x="22" y="28"/>
                  <a:pt x="22" y="28"/>
                  <a:pt x="22" y="28"/>
                </a:cubicBezTo>
                <a:cubicBezTo>
                  <a:pt x="23" y="28"/>
                  <a:pt x="23" y="28"/>
                  <a:pt x="23" y="28"/>
                </a:cubicBezTo>
                <a:cubicBezTo>
                  <a:pt x="23" y="28"/>
                  <a:pt x="22" y="28"/>
                  <a:pt x="22" y="29"/>
                </a:cubicBezTo>
                <a:cubicBezTo>
                  <a:pt x="22" y="29"/>
                  <a:pt x="21" y="29"/>
                  <a:pt x="21" y="29"/>
                </a:cubicBezTo>
                <a:cubicBezTo>
                  <a:pt x="21" y="29"/>
                  <a:pt x="21" y="29"/>
                  <a:pt x="21" y="29"/>
                </a:cubicBezTo>
                <a:cubicBezTo>
                  <a:pt x="21" y="28"/>
                  <a:pt x="21" y="28"/>
                  <a:pt x="21" y="28"/>
                </a:cubicBezTo>
                <a:cubicBezTo>
                  <a:pt x="20" y="28"/>
                  <a:pt x="20" y="28"/>
                  <a:pt x="20" y="28"/>
                </a:cubicBezTo>
                <a:cubicBezTo>
                  <a:pt x="20" y="28"/>
                  <a:pt x="20" y="29"/>
                  <a:pt x="19" y="29"/>
                </a:cubicBezTo>
                <a:cubicBezTo>
                  <a:pt x="19" y="29"/>
                  <a:pt x="19" y="28"/>
                  <a:pt x="19" y="28"/>
                </a:cubicBezTo>
                <a:cubicBezTo>
                  <a:pt x="19" y="29"/>
                  <a:pt x="19" y="29"/>
                  <a:pt x="19" y="29"/>
                </a:cubicBezTo>
                <a:cubicBezTo>
                  <a:pt x="18" y="29"/>
                  <a:pt x="18" y="29"/>
                  <a:pt x="18" y="29"/>
                </a:cubicBezTo>
                <a:cubicBezTo>
                  <a:pt x="17" y="29"/>
                  <a:pt x="17" y="29"/>
                  <a:pt x="17" y="29"/>
                </a:cubicBezTo>
                <a:cubicBezTo>
                  <a:pt x="16" y="29"/>
                  <a:pt x="16" y="29"/>
                  <a:pt x="16" y="29"/>
                </a:cubicBezTo>
                <a:cubicBezTo>
                  <a:pt x="16" y="29"/>
                  <a:pt x="16" y="29"/>
                  <a:pt x="16" y="29"/>
                </a:cubicBezTo>
                <a:cubicBezTo>
                  <a:pt x="16" y="30"/>
                  <a:pt x="16" y="30"/>
                  <a:pt x="16" y="30"/>
                </a:cubicBezTo>
                <a:cubicBezTo>
                  <a:pt x="15" y="30"/>
                  <a:pt x="15" y="30"/>
                  <a:pt x="15" y="30"/>
                </a:cubicBezTo>
                <a:cubicBezTo>
                  <a:pt x="14" y="30"/>
                  <a:pt x="14" y="30"/>
                  <a:pt x="14" y="30"/>
                </a:cubicBezTo>
                <a:cubicBezTo>
                  <a:pt x="13" y="31"/>
                  <a:pt x="13" y="31"/>
                  <a:pt x="13" y="31"/>
                </a:cubicBezTo>
                <a:cubicBezTo>
                  <a:pt x="13" y="31"/>
                  <a:pt x="13" y="31"/>
                  <a:pt x="13" y="31"/>
                </a:cubicBezTo>
                <a:cubicBezTo>
                  <a:pt x="12" y="31"/>
                  <a:pt x="12" y="31"/>
                  <a:pt x="12" y="31"/>
                </a:cubicBezTo>
                <a:cubicBezTo>
                  <a:pt x="12" y="30"/>
                  <a:pt x="12" y="30"/>
                  <a:pt x="12" y="30"/>
                </a:cubicBezTo>
                <a:cubicBezTo>
                  <a:pt x="12" y="30"/>
                  <a:pt x="12" y="30"/>
                  <a:pt x="12" y="30"/>
                </a:cubicBezTo>
                <a:cubicBezTo>
                  <a:pt x="11" y="30"/>
                  <a:pt x="11" y="30"/>
                  <a:pt x="11" y="30"/>
                </a:cubicBezTo>
                <a:cubicBezTo>
                  <a:pt x="11" y="31"/>
                  <a:pt x="11" y="31"/>
                  <a:pt x="11" y="31"/>
                </a:cubicBezTo>
                <a:cubicBezTo>
                  <a:pt x="11" y="31"/>
                  <a:pt x="11" y="31"/>
                  <a:pt x="11" y="31"/>
                </a:cubicBezTo>
                <a:cubicBezTo>
                  <a:pt x="11" y="32"/>
                  <a:pt x="11" y="32"/>
                  <a:pt x="11" y="32"/>
                </a:cubicBezTo>
                <a:cubicBezTo>
                  <a:pt x="10" y="32"/>
                  <a:pt x="10" y="32"/>
                  <a:pt x="10" y="32"/>
                </a:cubicBezTo>
                <a:cubicBezTo>
                  <a:pt x="10" y="33"/>
                  <a:pt x="10" y="33"/>
                  <a:pt x="10" y="33"/>
                </a:cubicBezTo>
                <a:cubicBezTo>
                  <a:pt x="10" y="33"/>
                  <a:pt x="11" y="32"/>
                  <a:pt x="9" y="33"/>
                </a:cubicBezTo>
                <a:cubicBezTo>
                  <a:pt x="8" y="33"/>
                  <a:pt x="8" y="33"/>
                  <a:pt x="8" y="33"/>
                </a:cubicBezTo>
                <a:cubicBezTo>
                  <a:pt x="7" y="33"/>
                  <a:pt x="7" y="33"/>
                  <a:pt x="7" y="33"/>
                </a:cubicBezTo>
                <a:lnTo>
                  <a:pt x="6" y="33"/>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0" name="Freeform 136">
            <a:extLst>
              <a:ext uri="{FF2B5EF4-FFF2-40B4-BE49-F238E27FC236}">
                <a16:creationId xmlns:a16="http://schemas.microsoft.com/office/drawing/2014/main" id="{19D1FB3E-864A-4D00-BEA6-7B88D643C43B}"/>
              </a:ext>
            </a:extLst>
          </p:cNvPr>
          <p:cNvSpPr>
            <a:spLocks/>
          </p:cNvSpPr>
          <p:nvPr userDrawn="1"/>
        </p:nvSpPr>
        <p:spPr bwMode="auto">
          <a:xfrm>
            <a:off x="3889772" y="2466975"/>
            <a:ext cx="71438" cy="77788"/>
          </a:xfrm>
          <a:custGeom>
            <a:avLst/>
            <a:gdLst>
              <a:gd name="T0" fmla="*/ 1 w 14"/>
              <a:gd name="T1" fmla="*/ 4 h 11"/>
              <a:gd name="T2" fmla="*/ 4 w 14"/>
              <a:gd name="T3" fmla="*/ 3 h 11"/>
              <a:gd name="T4" fmla="*/ 4 w 14"/>
              <a:gd name="T5" fmla="*/ 2 h 11"/>
              <a:gd name="T6" fmla="*/ 6 w 14"/>
              <a:gd name="T7" fmla="*/ 1 h 11"/>
              <a:gd name="T8" fmla="*/ 7 w 14"/>
              <a:gd name="T9" fmla="*/ 1 h 11"/>
              <a:gd name="T10" fmla="*/ 8 w 14"/>
              <a:gd name="T11" fmla="*/ 1 h 11"/>
              <a:gd name="T12" fmla="*/ 8 w 14"/>
              <a:gd name="T13" fmla="*/ 0 h 11"/>
              <a:gd name="T14" fmla="*/ 9 w 14"/>
              <a:gd name="T15" fmla="*/ 0 h 11"/>
              <a:gd name="T16" fmla="*/ 9 w 14"/>
              <a:gd name="T17" fmla="*/ 0 h 11"/>
              <a:gd name="T18" fmla="*/ 10 w 14"/>
              <a:gd name="T19" fmla="*/ 0 h 11"/>
              <a:gd name="T20" fmla="*/ 10 w 14"/>
              <a:gd name="T21" fmla="*/ 0 h 11"/>
              <a:gd name="T22" fmla="*/ 11 w 14"/>
              <a:gd name="T23" fmla="*/ 1 h 11"/>
              <a:gd name="T24" fmla="*/ 11 w 14"/>
              <a:gd name="T25" fmla="*/ 1 h 11"/>
              <a:gd name="T26" fmla="*/ 11 w 14"/>
              <a:gd name="T27" fmla="*/ 2 h 11"/>
              <a:gd name="T28" fmla="*/ 11 w 14"/>
              <a:gd name="T29" fmla="*/ 3 h 11"/>
              <a:gd name="T30" fmla="*/ 12 w 14"/>
              <a:gd name="T31" fmla="*/ 3 h 11"/>
              <a:gd name="T32" fmla="*/ 12 w 14"/>
              <a:gd name="T33" fmla="*/ 3 h 11"/>
              <a:gd name="T34" fmla="*/ 12 w 14"/>
              <a:gd name="T35" fmla="*/ 4 h 11"/>
              <a:gd name="T36" fmla="*/ 13 w 14"/>
              <a:gd name="T37" fmla="*/ 4 h 11"/>
              <a:gd name="T38" fmla="*/ 13 w 14"/>
              <a:gd name="T39" fmla="*/ 5 h 11"/>
              <a:gd name="T40" fmla="*/ 12 w 14"/>
              <a:gd name="T41" fmla="*/ 5 h 11"/>
              <a:gd name="T42" fmla="*/ 12 w 14"/>
              <a:gd name="T43" fmla="*/ 5 h 11"/>
              <a:gd name="T44" fmla="*/ 12 w 14"/>
              <a:gd name="T45" fmla="*/ 5 h 11"/>
              <a:gd name="T46" fmla="*/ 13 w 14"/>
              <a:gd name="T47" fmla="*/ 6 h 11"/>
              <a:gd name="T48" fmla="*/ 13 w 14"/>
              <a:gd name="T49" fmla="*/ 5 h 11"/>
              <a:gd name="T50" fmla="*/ 14 w 14"/>
              <a:gd name="T51" fmla="*/ 6 h 11"/>
              <a:gd name="T52" fmla="*/ 14 w 14"/>
              <a:gd name="T53" fmla="*/ 6 h 11"/>
              <a:gd name="T54" fmla="*/ 14 w 14"/>
              <a:gd name="T55" fmla="*/ 7 h 11"/>
              <a:gd name="T56" fmla="*/ 14 w 14"/>
              <a:gd name="T57" fmla="*/ 8 h 11"/>
              <a:gd name="T58" fmla="*/ 14 w 14"/>
              <a:gd name="T59" fmla="*/ 9 h 11"/>
              <a:gd name="T60" fmla="*/ 13 w 14"/>
              <a:gd name="T61" fmla="*/ 9 h 11"/>
              <a:gd name="T62" fmla="*/ 13 w 14"/>
              <a:gd name="T63" fmla="*/ 10 h 11"/>
              <a:gd name="T64" fmla="*/ 12 w 14"/>
              <a:gd name="T65" fmla="*/ 10 h 11"/>
              <a:gd name="T66" fmla="*/ 11 w 14"/>
              <a:gd name="T67" fmla="*/ 10 h 11"/>
              <a:gd name="T68" fmla="*/ 11 w 14"/>
              <a:gd name="T69" fmla="*/ 11 h 11"/>
              <a:gd name="T70" fmla="*/ 11 w 14"/>
              <a:gd name="T71" fmla="*/ 11 h 11"/>
              <a:gd name="T72" fmla="*/ 10 w 14"/>
              <a:gd name="T73" fmla="*/ 11 h 11"/>
              <a:gd name="T74" fmla="*/ 10 w 14"/>
              <a:gd name="T75" fmla="*/ 11 h 11"/>
              <a:gd name="T76" fmla="*/ 9 w 14"/>
              <a:gd name="T77" fmla="*/ 10 h 11"/>
              <a:gd name="T78" fmla="*/ 8 w 14"/>
              <a:gd name="T79" fmla="*/ 11 h 11"/>
              <a:gd name="T80" fmla="*/ 7 w 14"/>
              <a:gd name="T81" fmla="*/ 9 h 11"/>
              <a:gd name="T82" fmla="*/ 6 w 14"/>
              <a:gd name="T83" fmla="*/ 8 h 11"/>
              <a:gd name="T84" fmla="*/ 6 w 14"/>
              <a:gd name="T85" fmla="*/ 7 h 11"/>
              <a:gd name="T86" fmla="*/ 5 w 14"/>
              <a:gd name="T87" fmla="*/ 8 h 11"/>
              <a:gd name="T88" fmla="*/ 5 w 14"/>
              <a:gd name="T89" fmla="*/ 9 h 11"/>
              <a:gd name="T90" fmla="*/ 4 w 14"/>
              <a:gd name="T91" fmla="*/ 9 h 11"/>
              <a:gd name="T92" fmla="*/ 3 w 14"/>
              <a:gd name="T93" fmla="*/ 10 h 11"/>
              <a:gd name="T94" fmla="*/ 1 w 14"/>
              <a:gd name="T95" fmla="*/ 8 h 11"/>
              <a:gd name="T96" fmla="*/ 1 w 14"/>
              <a:gd name="T97" fmla="*/ 8 h 11"/>
              <a:gd name="T98" fmla="*/ 0 w 14"/>
              <a:gd name="T99" fmla="*/ 8 h 11"/>
              <a:gd name="T100" fmla="*/ 0 w 14"/>
              <a:gd name="T101" fmla="*/ 7 h 11"/>
              <a:gd name="T102" fmla="*/ 2 w 14"/>
              <a:gd name="T103" fmla="*/ 6 h 11"/>
              <a:gd name="T104" fmla="*/ 2 w 14"/>
              <a:gd name="T105" fmla="*/ 5 h 11"/>
              <a:gd name="T106" fmla="*/ 1 w 14"/>
              <a:gd name="T10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11">
                <a:moveTo>
                  <a:pt x="1" y="4"/>
                </a:moveTo>
                <a:cubicBezTo>
                  <a:pt x="2" y="4"/>
                  <a:pt x="3" y="4"/>
                  <a:pt x="4" y="3"/>
                </a:cubicBezTo>
                <a:cubicBezTo>
                  <a:pt x="4" y="3"/>
                  <a:pt x="4" y="2"/>
                  <a:pt x="4" y="2"/>
                </a:cubicBezTo>
                <a:cubicBezTo>
                  <a:pt x="5" y="1"/>
                  <a:pt x="5" y="2"/>
                  <a:pt x="6" y="1"/>
                </a:cubicBezTo>
                <a:cubicBezTo>
                  <a:pt x="6" y="1"/>
                  <a:pt x="7" y="1"/>
                  <a:pt x="7" y="1"/>
                </a:cubicBezTo>
                <a:cubicBezTo>
                  <a:pt x="8" y="1"/>
                  <a:pt x="8" y="1"/>
                  <a:pt x="8" y="1"/>
                </a:cubicBezTo>
                <a:cubicBezTo>
                  <a:pt x="8" y="0"/>
                  <a:pt x="8" y="0"/>
                  <a:pt x="8" y="0"/>
                </a:cubicBezTo>
                <a:cubicBezTo>
                  <a:pt x="9" y="0"/>
                  <a:pt x="9" y="0"/>
                  <a:pt x="9" y="0"/>
                </a:cubicBezTo>
                <a:cubicBezTo>
                  <a:pt x="9" y="0"/>
                  <a:pt x="9" y="0"/>
                  <a:pt x="9" y="0"/>
                </a:cubicBezTo>
                <a:cubicBezTo>
                  <a:pt x="10" y="0"/>
                  <a:pt x="10" y="0"/>
                  <a:pt x="10" y="0"/>
                </a:cubicBezTo>
                <a:cubicBezTo>
                  <a:pt x="10" y="0"/>
                  <a:pt x="10" y="0"/>
                  <a:pt x="10" y="0"/>
                </a:cubicBezTo>
                <a:cubicBezTo>
                  <a:pt x="11" y="1"/>
                  <a:pt x="11" y="1"/>
                  <a:pt x="11" y="1"/>
                </a:cubicBezTo>
                <a:cubicBezTo>
                  <a:pt x="11" y="1"/>
                  <a:pt x="11" y="1"/>
                  <a:pt x="11" y="1"/>
                </a:cubicBezTo>
                <a:cubicBezTo>
                  <a:pt x="11" y="2"/>
                  <a:pt x="11" y="2"/>
                  <a:pt x="11" y="2"/>
                </a:cubicBezTo>
                <a:cubicBezTo>
                  <a:pt x="11" y="3"/>
                  <a:pt x="11" y="3"/>
                  <a:pt x="11" y="3"/>
                </a:cubicBezTo>
                <a:cubicBezTo>
                  <a:pt x="12" y="3"/>
                  <a:pt x="12" y="3"/>
                  <a:pt x="12" y="3"/>
                </a:cubicBezTo>
                <a:cubicBezTo>
                  <a:pt x="12" y="3"/>
                  <a:pt x="12" y="3"/>
                  <a:pt x="12" y="3"/>
                </a:cubicBezTo>
                <a:cubicBezTo>
                  <a:pt x="12" y="3"/>
                  <a:pt x="12" y="4"/>
                  <a:pt x="12" y="4"/>
                </a:cubicBezTo>
                <a:cubicBezTo>
                  <a:pt x="12"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3" y="6"/>
                  <a:pt x="13" y="6"/>
                  <a:pt x="13" y="6"/>
                </a:cubicBezTo>
                <a:cubicBezTo>
                  <a:pt x="13" y="5"/>
                  <a:pt x="13" y="5"/>
                  <a:pt x="13" y="5"/>
                </a:cubicBezTo>
                <a:cubicBezTo>
                  <a:pt x="14" y="6"/>
                  <a:pt x="14" y="6"/>
                  <a:pt x="14" y="6"/>
                </a:cubicBezTo>
                <a:cubicBezTo>
                  <a:pt x="14" y="6"/>
                  <a:pt x="14" y="6"/>
                  <a:pt x="14" y="6"/>
                </a:cubicBezTo>
                <a:cubicBezTo>
                  <a:pt x="14" y="7"/>
                  <a:pt x="14" y="7"/>
                  <a:pt x="14" y="7"/>
                </a:cubicBezTo>
                <a:cubicBezTo>
                  <a:pt x="14" y="8"/>
                  <a:pt x="14" y="8"/>
                  <a:pt x="14" y="8"/>
                </a:cubicBezTo>
                <a:cubicBezTo>
                  <a:pt x="14" y="9"/>
                  <a:pt x="14" y="9"/>
                  <a:pt x="14" y="9"/>
                </a:cubicBezTo>
                <a:cubicBezTo>
                  <a:pt x="13" y="9"/>
                  <a:pt x="13" y="9"/>
                  <a:pt x="13" y="9"/>
                </a:cubicBezTo>
                <a:cubicBezTo>
                  <a:pt x="13" y="10"/>
                  <a:pt x="13" y="10"/>
                  <a:pt x="13" y="10"/>
                </a:cubicBezTo>
                <a:cubicBezTo>
                  <a:pt x="13" y="10"/>
                  <a:pt x="12" y="10"/>
                  <a:pt x="12" y="10"/>
                </a:cubicBezTo>
                <a:cubicBezTo>
                  <a:pt x="12" y="10"/>
                  <a:pt x="12" y="9"/>
                  <a:pt x="11" y="10"/>
                </a:cubicBezTo>
                <a:cubicBezTo>
                  <a:pt x="11" y="10"/>
                  <a:pt x="11" y="11"/>
                  <a:pt x="11" y="11"/>
                </a:cubicBezTo>
                <a:cubicBezTo>
                  <a:pt x="11" y="11"/>
                  <a:pt x="11" y="11"/>
                  <a:pt x="11" y="11"/>
                </a:cubicBezTo>
                <a:cubicBezTo>
                  <a:pt x="10" y="11"/>
                  <a:pt x="10" y="11"/>
                  <a:pt x="10" y="11"/>
                </a:cubicBezTo>
                <a:cubicBezTo>
                  <a:pt x="10" y="11"/>
                  <a:pt x="10" y="11"/>
                  <a:pt x="10" y="11"/>
                </a:cubicBezTo>
                <a:cubicBezTo>
                  <a:pt x="10" y="11"/>
                  <a:pt x="10" y="10"/>
                  <a:pt x="9" y="10"/>
                </a:cubicBezTo>
                <a:cubicBezTo>
                  <a:pt x="9" y="10"/>
                  <a:pt x="8" y="11"/>
                  <a:pt x="8" y="11"/>
                </a:cubicBezTo>
                <a:cubicBezTo>
                  <a:pt x="7" y="11"/>
                  <a:pt x="7" y="10"/>
                  <a:pt x="7" y="9"/>
                </a:cubicBezTo>
                <a:cubicBezTo>
                  <a:pt x="7" y="9"/>
                  <a:pt x="6" y="9"/>
                  <a:pt x="6" y="8"/>
                </a:cubicBezTo>
                <a:cubicBezTo>
                  <a:pt x="6" y="8"/>
                  <a:pt x="6" y="7"/>
                  <a:pt x="6" y="7"/>
                </a:cubicBezTo>
                <a:cubicBezTo>
                  <a:pt x="5" y="7"/>
                  <a:pt x="5" y="8"/>
                  <a:pt x="5" y="8"/>
                </a:cubicBezTo>
                <a:cubicBezTo>
                  <a:pt x="5" y="8"/>
                  <a:pt x="5" y="9"/>
                  <a:pt x="5" y="9"/>
                </a:cubicBezTo>
                <a:cubicBezTo>
                  <a:pt x="5" y="9"/>
                  <a:pt x="5" y="9"/>
                  <a:pt x="4" y="9"/>
                </a:cubicBezTo>
                <a:cubicBezTo>
                  <a:pt x="4" y="9"/>
                  <a:pt x="4" y="10"/>
                  <a:pt x="3" y="10"/>
                </a:cubicBezTo>
                <a:cubicBezTo>
                  <a:pt x="2" y="10"/>
                  <a:pt x="2" y="9"/>
                  <a:pt x="1" y="8"/>
                </a:cubicBezTo>
                <a:cubicBezTo>
                  <a:pt x="1" y="8"/>
                  <a:pt x="1" y="8"/>
                  <a:pt x="1" y="8"/>
                </a:cubicBezTo>
                <a:cubicBezTo>
                  <a:pt x="1" y="8"/>
                  <a:pt x="0" y="8"/>
                  <a:pt x="0" y="8"/>
                </a:cubicBezTo>
                <a:cubicBezTo>
                  <a:pt x="0" y="7"/>
                  <a:pt x="0" y="7"/>
                  <a:pt x="0" y="7"/>
                </a:cubicBezTo>
                <a:cubicBezTo>
                  <a:pt x="0" y="6"/>
                  <a:pt x="1" y="6"/>
                  <a:pt x="2" y="6"/>
                </a:cubicBezTo>
                <a:cubicBezTo>
                  <a:pt x="2" y="6"/>
                  <a:pt x="2" y="5"/>
                  <a:pt x="2" y="5"/>
                </a:cubicBezTo>
                <a:cubicBezTo>
                  <a:pt x="2" y="5"/>
                  <a:pt x="1" y="5"/>
                  <a:pt x="1" y="4"/>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1" name="Freeform 137">
            <a:extLst>
              <a:ext uri="{FF2B5EF4-FFF2-40B4-BE49-F238E27FC236}">
                <a16:creationId xmlns:a16="http://schemas.microsoft.com/office/drawing/2014/main" id="{399CC7B5-D0A6-41F2-8478-423D4B78F30A}"/>
              </a:ext>
            </a:extLst>
          </p:cNvPr>
          <p:cNvSpPr>
            <a:spLocks/>
          </p:cNvSpPr>
          <p:nvPr userDrawn="1"/>
        </p:nvSpPr>
        <p:spPr bwMode="auto">
          <a:xfrm>
            <a:off x="3889772" y="2466975"/>
            <a:ext cx="71438" cy="77788"/>
          </a:xfrm>
          <a:custGeom>
            <a:avLst/>
            <a:gdLst>
              <a:gd name="T0" fmla="*/ 1 w 14"/>
              <a:gd name="T1" fmla="*/ 4 h 11"/>
              <a:gd name="T2" fmla="*/ 4 w 14"/>
              <a:gd name="T3" fmla="*/ 3 h 11"/>
              <a:gd name="T4" fmla="*/ 4 w 14"/>
              <a:gd name="T5" fmla="*/ 2 h 11"/>
              <a:gd name="T6" fmla="*/ 6 w 14"/>
              <a:gd name="T7" fmla="*/ 1 h 11"/>
              <a:gd name="T8" fmla="*/ 7 w 14"/>
              <a:gd name="T9" fmla="*/ 1 h 11"/>
              <a:gd name="T10" fmla="*/ 8 w 14"/>
              <a:gd name="T11" fmla="*/ 1 h 11"/>
              <a:gd name="T12" fmla="*/ 8 w 14"/>
              <a:gd name="T13" fmla="*/ 0 h 11"/>
              <a:gd name="T14" fmla="*/ 9 w 14"/>
              <a:gd name="T15" fmla="*/ 0 h 11"/>
              <a:gd name="T16" fmla="*/ 9 w 14"/>
              <a:gd name="T17" fmla="*/ 0 h 11"/>
              <a:gd name="T18" fmla="*/ 10 w 14"/>
              <a:gd name="T19" fmla="*/ 0 h 11"/>
              <a:gd name="T20" fmla="*/ 10 w 14"/>
              <a:gd name="T21" fmla="*/ 0 h 11"/>
              <a:gd name="T22" fmla="*/ 11 w 14"/>
              <a:gd name="T23" fmla="*/ 1 h 11"/>
              <a:gd name="T24" fmla="*/ 11 w 14"/>
              <a:gd name="T25" fmla="*/ 1 h 11"/>
              <a:gd name="T26" fmla="*/ 11 w 14"/>
              <a:gd name="T27" fmla="*/ 2 h 11"/>
              <a:gd name="T28" fmla="*/ 11 w 14"/>
              <a:gd name="T29" fmla="*/ 3 h 11"/>
              <a:gd name="T30" fmla="*/ 12 w 14"/>
              <a:gd name="T31" fmla="*/ 3 h 11"/>
              <a:gd name="T32" fmla="*/ 12 w 14"/>
              <a:gd name="T33" fmla="*/ 3 h 11"/>
              <a:gd name="T34" fmla="*/ 12 w 14"/>
              <a:gd name="T35" fmla="*/ 4 h 11"/>
              <a:gd name="T36" fmla="*/ 13 w 14"/>
              <a:gd name="T37" fmla="*/ 4 h 11"/>
              <a:gd name="T38" fmla="*/ 13 w 14"/>
              <a:gd name="T39" fmla="*/ 5 h 11"/>
              <a:gd name="T40" fmla="*/ 12 w 14"/>
              <a:gd name="T41" fmla="*/ 5 h 11"/>
              <a:gd name="T42" fmla="*/ 12 w 14"/>
              <a:gd name="T43" fmla="*/ 5 h 11"/>
              <a:gd name="T44" fmla="*/ 12 w 14"/>
              <a:gd name="T45" fmla="*/ 5 h 11"/>
              <a:gd name="T46" fmla="*/ 13 w 14"/>
              <a:gd name="T47" fmla="*/ 6 h 11"/>
              <a:gd name="T48" fmla="*/ 13 w 14"/>
              <a:gd name="T49" fmla="*/ 5 h 11"/>
              <a:gd name="T50" fmla="*/ 14 w 14"/>
              <a:gd name="T51" fmla="*/ 6 h 11"/>
              <a:gd name="T52" fmla="*/ 14 w 14"/>
              <a:gd name="T53" fmla="*/ 6 h 11"/>
              <a:gd name="T54" fmla="*/ 14 w 14"/>
              <a:gd name="T55" fmla="*/ 7 h 11"/>
              <a:gd name="T56" fmla="*/ 14 w 14"/>
              <a:gd name="T57" fmla="*/ 8 h 11"/>
              <a:gd name="T58" fmla="*/ 14 w 14"/>
              <a:gd name="T59" fmla="*/ 9 h 11"/>
              <a:gd name="T60" fmla="*/ 13 w 14"/>
              <a:gd name="T61" fmla="*/ 9 h 11"/>
              <a:gd name="T62" fmla="*/ 13 w 14"/>
              <a:gd name="T63" fmla="*/ 10 h 11"/>
              <a:gd name="T64" fmla="*/ 12 w 14"/>
              <a:gd name="T65" fmla="*/ 10 h 11"/>
              <a:gd name="T66" fmla="*/ 11 w 14"/>
              <a:gd name="T67" fmla="*/ 10 h 11"/>
              <a:gd name="T68" fmla="*/ 11 w 14"/>
              <a:gd name="T69" fmla="*/ 11 h 11"/>
              <a:gd name="T70" fmla="*/ 11 w 14"/>
              <a:gd name="T71" fmla="*/ 11 h 11"/>
              <a:gd name="T72" fmla="*/ 10 w 14"/>
              <a:gd name="T73" fmla="*/ 11 h 11"/>
              <a:gd name="T74" fmla="*/ 10 w 14"/>
              <a:gd name="T75" fmla="*/ 11 h 11"/>
              <a:gd name="T76" fmla="*/ 9 w 14"/>
              <a:gd name="T77" fmla="*/ 10 h 11"/>
              <a:gd name="T78" fmla="*/ 8 w 14"/>
              <a:gd name="T79" fmla="*/ 11 h 11"/>
              <a:gd name="T80" fmla="*/ 7 w 14"/>
              <a:gd name="T81" fmla="*/ 9 h 11"/>
              <a:gd name="T82" fmla="*/ 6 w 14"/>
              <a:gd name="T83" fmla="*/ 8 h 11"/>
              <a:gd name="T84" fmla="*/ 6 w 14"/>
              <a:gd name="T85" fmla="*/ 7 h 11"/>
              <a:gd name="T86" fmla="*/ 5 w 14"/>
              <a:gd name="T87" fmla="*/ 8 h 11"/>
              <a:gd name="T88" fmla="*/ 5 w 14"/>
              <a:gd name="T89" fmla="*/ 9 h 11"/>
              <a:gd name="T90" fmla="*/ 4 w 14"/>
              <a:gd name="T91" fmla="*/ 9 h 11"/>
              <a:gd name="T92" fmla="*/ 3 w 14"/>
              <a:gd name="T93" fmla="*/ 10 h 11"/>
              <a:gd name="T94" fmla="*/ 1 w 14"/>
              <a:gd name="T95" fmla="*/ 8 h 11"/>
              <a:gd name="T96" fmla="*/ 1 w 14"/>
              <a:gd name="T97" fmla="*/ 8 h 11"/>
              <a:gd name="T98" fmla="*/ 0 w 14"/>
              <a:gd name="T99" fmla="*/ 8 h 11"/>
              <a:gd name="T100" fmla="*/ 0 w 14"/>
              <a:gd name="T101" fmla="*/ 7 h 11"/>
              <a:gd name="T102" fmla="*/ 2 w 14"/>
              <a:gd name="T103" fmla="*/ 6 h 11"/>
              <a:gd name="T104" fmla="*/ 2 w 14"/>
              <a:gd name="T105" fmla="*/ 5 h 11"/>
              <a:gd name="T106" fmla="*/ 1 w 14"/>
              <a:gd name="T10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11">
                <a:moveTo>
                  <a:pt x="1" y="4"/>
                </a:moveTo>
                <a:cubicBezTo>
                  <a:pt x="2" y="4"/>
                  <a:pt x="3" y="4"/>
                  <a:pt x="4" y="3"/>
                </a:cubicBezTo>
                <a:cubicBezTo>
                  <a:pt x="4" y="3"/>
                  <a:pt x="4" y="2"/>
                  <a:pt x="4" y="2"/>
                </a:cubicBezTo>
                <a:cubicBezTo>
                  <a:pt x="5" y="1"/>
                  <a:pt x="5" y="2"/>
                  <a:pt x="6" y="1"/>
                </a:cubicBezTo>
                <a:cubicBezTo>
                  <a:pt x="6" y="1"/>
                  <a:pt x="7" y="1"/>
                  <a:pt x="7" y="1"/>
                </a:cubicBezTo>
                <a:cubicBezTo>
                  <a:pt x="8" y="1"/>
                  <a:pt x="8" y="1"/>
                  <a:pt x="8" y="1"/>
                </a:cubicBezTo>
                <a:cubicBezTo>
                  <a:pt x="8" y="0"/>
                  <a:pt x="8" y="0"/>
                  <a:pt x="8" y="0"/>
                </a:cubicBezTo>
                <a:cubicBezTo>
                  <a:pt x="9" y="0"/>
                  <a:pt x="9" y="0"/>
                  <a:pt x="9" y="0"/>
                </a:cubicBezTo>
                <a:cubicBezTo>
                  <a:pt x="9" y="0"/>
                  <a:pt x="9" y="0"/>
                  <a:pt x="9" y="0"/>
                </a:cubicBezTo>
                <a:cubicBezTo>
                  <a:pt x="10" y="0"/>
                  <a:pt x="10" y="0"/>
                  <a:pt x="10" y="0"/>
                </a:cubicBezTo>
                <a:cubicBezTo>
                  <a:pt x="10" y="0"/>
                  <a:pt x="10" y="0"/>
                  <a:pt x="10" y="0"/>
                </a:cubicBezTo>
                <a:cubicBezTo>
                  <a:pt x="11" y="1"/>
                  <a:pt x="11" y="1"/>
                  <a:pt x="11" y="1"/>
                </a:cubicBezTo>
                <a:cubicBezTo>
                  <a:pt x="11" y="1"/>
                  <a:pt x="11" y="1"/>
                  <a:pt x="11" y="1"/>
                </a:cubicBezTo>
                <a:cubicBezTo>
                  <a:pt x="11" y="2"/>
                  <a:pt x="11" y="2"/>
                  <a:pt x="11" y="2"/>
                </a:cubicBezTo>
                <a:cubicBezTo>
                  <a:pt x="11" y="3"/>
                  <a:pt x="11" y="3"/>
                  <a:pt x="11" y="3"/>
                </a:cubicBezTo>
                <a:cubicBezTo>
                  <a:pt x="12" y="3"/>
                  <a:pt x="12" y="3"/>
                  <a:pt x="12" y="3"/>
                </a:cubicBezTo>
                <a:cubicBezTo>
                  <a:pt x="12" y="3"/>
                  <a:pt x="12" y="3"/>
                  <a:pt x="12" y="3"/>
                </a:cubicBezTo>
                <a:cubicBezTo>
                  <a:pt x="12" y="3"/>
                  <a:pt x="12" y="4"/>
                  <a:pt x="12" y="4"/>
                </a:cubicBezTo>
                <a:cubicBezTo>
                  <a:pt x="12"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3" y="6"/>
                  <a:pt x="13" y="6"/>
                  <a:pt x="13" y="6"/>
                </a:cubicBezTo>
                <a:cubicBezTo>
                  <a:pt x="13" y="5"/>
                  <a:pt x="13" y="5"/>
                  <a:pt x="13" y="5"/>
                </a:cubicBezTo>
                <a:cubicBezTo>
                  <a:pt x="14" y="6"/>
                  <a:pt x="14" y="6"/>
                  <a:pt x="14" y="6"/>
                </a:cubicBezTo>
                <a:cubicBezTo>
                  <a:pt x="14" y="6"/>
                  <a:pt x="14" y="6"/>
                  <a:pt x="14" y="6"/>
                </a:cubicBezTo>
                <a:cubicBezTo>
                  <a:pt x="14" y="7"/>
                  <a:pt x="14" y="7"/>
                  <a:pt x="14" y="7"/>
                </a:cubicBezTo>
                <a:cubicBezTo>
                  <a:pt x="14" y="8"/>
                  <a:pt x="14" y="8"/>
                  <a:pt x="14" y="8"/>
                </a:cubicBezTo>
                <a:cubicBezTo>
                  <a:pt x="14" y="9"/>
                  <a:pt x="14" y="9"/>
                  <a:pt x="14" y="9"/>
                </a:cubicBezTo>
                <a:cubicBezTo>
                  <a:pt x="13" y="9"/>
                  <a:pt x="13" y="9"/>
                  <a:pt x="13" y="9"/>
                </a:cubicBezTo>
                <a:cubicBezTo>
                  <a:pt x="13" y="10"/>
                  <a:pt x="13" y="10"/>
                  <a:pt x="13" y="10"/>
                </a:cubicBezTo>
                <a:cubicBezTo>
                  <a:pt x="13" y="10"/>
                  <a:pt x="12" y="10"/>
                  <a:pt x="12" y="10"/>
                </a:cubicBezTo>
                <a:cubicBezTo>
                  <a:pt x="12" y="10"/>
                  <a:pt x="12" y="9"/>
                  <a:pt x="11" y="10"/>
                </a:cubicBezTo>
                <a:cubicBezTo>
                  <a:pt x="11" y="10"/>
                  <a:pt x="11" y="11"/>
                  <a:pt x="11" y="11"/>
                </a:cubicBezTo>
                <a:cubicBezTo>
                  <a:pt x="11" y="11"/>
                  <a:pt x="11" y="11"/>
                  <a:pt x="11" y="11"/>
                </a:cubicBezTo>
                <a:cubicBezTo>
                  <a:pt x="10" y="11"/>
                  <a:pt x="10" y="11"/>
                  <a:pt x="10" y="11"/>
                </a:cubicBezTo>
                <a:cubicBezTo>
                  <a:pt x="10" y="11"/>
                  <a:pt x="10" y="11"/>
                  <a:pt x="10" y="11"/>
                </a:cubicBezTo>
                <a:cubicBezTo>
                  <a:pt x="10" y="11"/>
                  <a:pt x="10" y="10"/>
                  <a:pt x="9" y="10"/>
                </a:cubicBezTo>
                <a:cubicBezTo>
                  <a:pt x="9" y="10"/>
                  <a:pt x="8" y="11"/>
                  <a:pt x="8" y="11"/>
                </a:cubicBezTo>
                <a:cubicBezTo>
                  <a:pt x="7" y="11"/>
                  <a:pt x="7" y="10"/>
                  <a:pt x="7" y="9"/>
                </a:cubicBezTo>
                <a:cubicBezTo>
                  <a:pt x="7" y="9"/>
                  <a:pt x="6" y="9"/>
                  <a:pt x="6" y="8"/>
                </a:cubicBezTo>
                <a:cubicBezTo>
                  <a:pt x="6" y="8"/>
                  <a:pt x="6" y="7"/>
                  <a:pt x="6" y="7"/>
                </a:cubicBezTo>
                <a:cubicBezTo>
                  <a:pt x="5" y="7"/>
                  <a:pt x="5" y="8"/>
                  <a:pt x="5" y="8"/>
                </a:cubicBezTo>
                <a:cubicBezTo>
                  <a:pt x="5" y="8"/>
                  <a:pt x="5" y="9"/>
                  <a:pt x="5" y="9"/>
                </a:cubicBezTo>
                <a:cubicBezTo>
                  <a:pt x="5" y="9"/>
                  <a:pt x="5" y="9"/>
                  <a:pt x="4" y="9"/>
                </a:cubicBezTo>
                <a:cubicBezTo>
                  <a:pt x="4" y="9"/>
                  <a:pt x="4" y="10"/>
                  <a:pt x="3" y="10"/>
                </a:cubicBezTo>
                <a:cubicBezTo>
                  <a:pt x="2" y="10"/>
                  <a:pt x="2" y="9"/>
                  <a:pt x="1" y="8"/>
                </a:cubicBezTo>
                <a:cubicBezTo>
                  <a:pt x="1" y="8"/>
                  <a:pt x="1" y="8"/>
                  <a:pt x="1" y="8"/>
                </a:cubicBezTo>
                <a:cubicBezTo>
                  <a:pt x="1" y="8"/>
                  <a:pt x="0" y="8"/>
                  <a:pt x="0" y="8"/>
                </a:cubicBezTo>
                <a:cubicBezTo>
                  <a:pt x="0" y="7"/>
                  <a:pt x="0" y="7"/>
                  <a:pt x="0" y="7"/>
                </a:cubicBezTo>
                <a:cubicBezTo>
                  <a:pt x="0" y="6"/>
                  <a:pt x="1" y="6"/>
                  <a:pt x="2" y="6"/>
                </a:cubicBezTo>
                <a:cubicBezTo>
                  <a:pt x="2" y="6"/>
                  <a:pt x="2" y="5"/>
                  <a:pt x="2" y="5"/>
                </a:cubicBezTo>
                <a:cubicBezTo>
                  <a:pt x="2" y="5"/>
                  <a:pt x="1" y="5"/>
                  <a:pt x="1" y="4"/>
                </a:cubicBezTo>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2" name="Freeform 138">
            <a:extLst>
              <a:ext uri="{FF2B5EF4-FFF2-40B4-BE49-F238E27FC236}">
                <a16:creationId xmlns:a16="http://schemas.microsoft.com/office/drawing/2014/main" id="{FE33F6DB-7C98-424A-AF3F-B32292DABC7E}"/>
              </a:ext>
            </a:extLst>
          </p:cNvPr>
          <p:cNvSpPr>
            <a:spLocks/>
          </p:cNvSpPr>
          <p:nvPr userDrawn="1"/>
        </p:nvSpPr>
        <p:spPr bwMode="auto">
          <a:xfrm>
            <a:off x="4468416" y="2743200"/>
            <a:ext cx="191691" cy="127000"/>
          </a:xfrm>
          <a:custGeom>
            <a:avLst/>
            <a:gdLst>
              <a:gd name="T0" fmla="*/ 68 w 161"/>
              <a:gd name="T1" fmla="*/ 4 h 80"/>
              <a:gd name="T2" fmla="*/ 59 w 161"/>
              <a:gd name="T3" fmla="*/ 4 h 80"/>
              <a:gd name="T4" fmla="*/ 46 w 161"/>
              <a:gd name="T5" fmla="*/ 4 h 80"/>
              <a:gd name="T6" fmla="*/ 38 w 161"/>
              <a:gd name="T7" fmla="*/ 8 h 80"/>
              <a:gd name="T8" fmla="*/ 25 w 161"/>
              <a:gd name="T9" fmla="*/ 17 h 80"/>
              <a:gd name="T10" fmla="*/ 8 w 161"/>
              <a:gd name="T11" fmla="*/ 17 h 80"/>
              <a:gd name="T12" fmla="*/ 0 w 161"/>
              <a:gd name="T13" fmla="*/ 26 h 80"/>
              <a:gd name="T14" fmla="*/ 8 w 161"/>
              <a:gd name="T15" fmla="*/ 35 h 80"/>
              <a:gd name="T16" fmla="*/ 8 w 161"/>
              <a:gd name="T17" fmla="*/ 44 h 80"/>
              <a:gd name="T18" fmla="*/ 17 w 161"/>
              <a:gd name="T19" fmla="*/ 53 h 80"/>
              <a:gd name="T20" fmla="*/ 25 w 161"/>
              <a:gd name="T21" fmla="*/ 62 h 80"/>
              <a:gd name="T22" fmla="*/ 34 w 161"/>
              <a:gd name="T23" fmla="*/ 71 h 80"/>
              <a:gd name="T24" fmla="*/ 38 w 161"/>
              <a:gd name="T25" fmla="*/ 75 h 80"/>
              <a:gd name="T26" fmla="*/ 51 w 161"/>
              <a:gd name="T27" fmla="*/ 80 h 80"/>
              <a:gd name="T28" fmla="*/ 59 w 161"/>
              <a:gd name="T29" fmla="*/ 80 h 80"/>
              <a:gd name="T30" fmla="*/ 63 w 161"/>
              <a:gd name="T31" fmla="*/ 75 h 80"/>
              <a:gd name="T32" fmla="*/ 68 w 161"/>
              <a:gd name="T33" fmla="*/ 66 h 80"/>
              <a:gd name="T34" fmla="*/ 76 w 161"/>
              <a:gd name="T35" fmla="*/ 71 h 80"/>
              <a:gd name="T36" fmla="*/ 89 w 161"/>
              <a:gd name="T37" fmla="*/ 75 h 80"/>
              <a:gd name="T38" fmla="*/ 98 w 161"/>
              <a:gd name="T39" fmla="*/ 75 h 80"/>
              <a:gd name="T40" fmla="*/ 110 w 161"/>
              <a:gd name="T41" fmla="*/ 75 h 80"/>
              <a:gd name="T42" fmla="*/ 115 w 161"/>
              <a:gd name="T43" fmla="*/ 80 h 80"/>
              <a:gd name="T44" fmla="*/ 123 w 161"/>
              <a:gd name="T45" fmla="*/ 75 h 80"/>
              <a:gd name="T46" fmla="*/ 132 w 161"/>
              <a:gd name="T47" fmla="*/ 75 h 80"/>
              <a:gd name="T48" fmla="*/ 144 w 161"/>
              <a:gd name="T49" fmla="*/ 62 h 80"/>
              <a:gd name="T50" fmla="*/ 157 w 161"/>
              <a:gd name="T51" fmla="*/ 48 h 80"/>
              <a:gd name="T52" fmla="*/ 157 w 161"/>
              <a:gd name="T53" fmla="*/ 44 h 80"/>
              <a:gd name="T54" fmla="*/ 153 w 161"/>
              <a:gd name="T55" fmla="*/ 40 h 80"/>
              <a:gd name="T56" fmla="*/ 136 w 161"/>
              <a:gd name="T57" fmla="*/ 35 h 80"/>
              <a:gd name="T58" fmla="*/ 132 w 161"/>
              <a:gd name="T59" fmla="*/ 26 h 80"/>
              <a:gd name="T60" fmla="*/ 119 w 161"/>
              <a:gd name="T61" fmla="*/ 22 h 80"/>
              <a:gd name="T62" fmla="*/ 115 w 161"/>
              <a:gd name="T63" fmla="*/ 26 h 80"/>
              <a:gd name="T64" fmla="*/ 102 w 161"/>
              <a:gd name="T65" fmla="*/ 22 h 80"/>
              <a:gd name="T66" fmla="*/ 98 w 161"/>
              <a:gd name="T67" fmla="*/ 17 h 80"/>
              <a:gd name="T68" fmla="*/ 85 w 161"/>
              <a:gd name="T69" fmla="*/ 13 h 80"/>
              <a:gd name="T70" fmla="*/ 76 w 161"/>
              <a:gd name="T71" fmla="*/ 8 h 80"/>
              <a:gd name="T72" fmla="*/ 68 w 161"/>
              <a:gd name="T7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80">
                <a:moveTo>
                  <a:pt x="68" y="0"/>
                </a:moveTo>
                <a:lnTo>
                  <a:pt x="68" y="4"/>
                </a:lnTo>
                <a:lnTo>
                  <a:pt x="63" y="4"/>
                </a:lnTo>
                <a:lnTo>
                  <a:pt x="59" y="4"/>
                </a:lnTo>
                <a:lnTo>
                  <a:pt x="55" y="4"/>
                </a:lnTo>
                <a:lnTo>
                  <a:pt x="46" y="4"/>
                </a:lnTo>
                <a:lnTo>
                  <a:pt x="42" y="4"/>
                </a:lnTo>
                <a:lnTo>
                  <a:pt x="38" y="8"/>
                </a:lnTo>
                <a:lnTo>
                  <a:pt x="34" y="13"/>
                </a:lnTo>
                <a:lnTo>
                  <a:pt x="25" y="17"/>
                </a:lnTo>
                <a:lnTo>
                  <a:pt x="17" y="17"/>
                </a:lnTo>
                <a:lnTo>
                  <a:pt x="8" y="17"/>
                </a:lnTo>
                <a:lnTo>
                  <a:pt x="4" y="22"/>
                </a:lnTo>
                <a:lnTo>
                  <a:pt x="0" y="26"/>
                </a:lnTo>
                <a:lnTo>
                  <a:pt x="4" y="31"/>
                </a:lnTo>
                <a:lnTo>
                  <a:pt x="8" y="35"/>
                </a:lnTo>
                <a:lnTo>
                  <a:pt x="8" y="40"/>
                </a:lnTo>
                <a:lnTo>
                  <a:pt x="8" y="44"/>
                </a:lnTo>
                <a:lnTo>
                  <a:pt x="8" y="48"/>
                </a:lnTo>
                <a:lnTo>
                  <a:pt x="17" y="53"/>
                </a:lnTo>
                <a:lnTo>
                  <a:pt x="21" y="57"/>
                </a:lnTo>
                <a:lnTo>
                  <a:pt x="25" y="62"/>
                </a:lnTo>
                <a:lnTo>
                  <a:pt x="29" y="66"/>
                </a:lnTo>
                <a:lnTo>
                  <a:pt x="34" y="71"/>
                </a:lnTo>
                <a:lnTo>
                  <a:pt x="34" y="71"/>
                </a:lnTo>
                <a:lnTo>
                  <a:pt x="38" y="75"/>
                </a:lnTo>
                <a:lnTo>
                  <a:pt x="42" y="80"/>
                </a:lnTo>
                <a:lnTo>
                  <a:pt x="51" y="80"/>
                </a:lnTo>
                <a:lnTo>
                  <a:pt x="51" y="80"/>
                </a:lnTo>
                <a:lnTo>
                  <a:pt x="59" y="80"/>
                </a:lnTo>
                <a:lnTo>
                  <a:pt x="59" y="80"/>
                </a:lnTo>
                <a:lnTo>
                  <a:pt x="63" y="75"/>
                </a:lnTo>
                <a:lnTo>
                  <a:pt x="68" y="71"/>
                </a:lnTo>
                <a:lnTo>
                  <a:pt x="68" y="66"/>
                </a:lnTo>
                <a:lnTo>
                  <a:pt x="72" y="66"/>
                </a:lnTo>
                <a:lnTo>
                  <a:pt x="76" y="71"/>
                </a:lnTo>
                <a:lnTo>
                  <a:pt x="85" y="71"/>
                </a:lnTo>
                <a:lnTo>
                  <a:pt x="89" y="75"/>
                </a:lnTo>
                <a:lnTo>
                  <a:pt x="93" y="75"/>
                </a:lnTo>
                <a:lnTo>
                  <a:pt x="98" y="75"/>
                </a:lnTo>
                <a:lnTo>
                  <a:pt x="102" y="75"/>
                </a:lnTo>
                <a:lnTo>
                  <a:pt x="110" y="75"/>
                </a:lnTo>
                <a:lnTo>
                  <a:pt x="110" y="75"/>
                </a:lnTo>
                <a:lnTo>
                  <a:pt x="115" y="80"/>
                </a:lnTo>
                <a:lnTo>
                  <a:pt x="119" y="75"/>
                </a:lnTo>
                <a:lnTo>
                  <a:pt x="123" y="75"/>
                </a:lnTo>
                <a:lnTo>
                  <a:pt x="127" y="75"/>
                </a:lnTo>
                <a:lnTo>
                  <a:pt x="132" y="75"/>
                </a:lnTo>
                <a:lnTo>
                  <a:pt x="136" y="71"/>
                </a:lnTo>
                <a:lnTo>
                  <a:pt x="144" y="62"/>
                </a:lnTo>
                <a:lnTo>
                  <a:pt x="149" y="57"/>
                </a:lnTo>
                <a:lnTo>
                  <a:pt x="157" y="48"/>
                </a:lnTo>
                <a:lnTo>
                  <a:pt x="161" y="48"/>
                </a:lnTo>
                <a:lnTo>
                  <a:pt x="157" y="44"/>
                </a:lnTo>
                <a:lnTo>
                  <a:pt x="153" y="40"/>
                </a:lnTo>
                <a:lnTo>
                  <a:pt x="153" y="40"/>
                </a:lnTo>
                <a:lnTo>
                  <a:pt x="140" y="35"/>
                </a:lnTo>
                <a:lnTo>
                  <a:pt x="136" y="35"/>
                </a:lnTo>
                <a:lnTo>
                  <a:pt x="136" y="31"/>
                </a:lnTo>
                <a:lnTo>
                  <a:pt x="132" y="26"/>
                </a:lnTo>
                <a:lnTo>
                  <a:pt x="123" y="26"/>
                </a:lnTo>
                <a:lnTo>
                  <a:pt x="119" y="22"/>
                </a:lnTo>
                <a:lnTo>
                  <a:pt x="119" y="26"/>
                </a:lnTo>
                <a:lnTo>
                  <a:pt x="115" y="26"/>
                </a:lnTo>
                <a:lnTo>
                  <a:pt x="106" y="26"/>
                </a:lnTo>
                <a:lnTo>
                  <a:pt x="102" y="22"/>
                </a:lnTo>
                <a:lnTo>
                  <a:pt x="102" y="17"/>
                </a:lnTo>
                <a:lnTo>
                  <a:pt x="98" y="17"/>
                </a:lnTo>
                <a:lnTo>
                  <a:pt x="93" y="13"/>
                </a:lnTo>
                <a:lnTo>
                  <a:pt x="85" y="13"/>
                </a:lnTo>
                <a:lnTo>
                  <a:pt x="81" y="8"/>
                </a:lnTo>
                <a:lnTo>
                  <a:pt x="76" y="8"/>
                </a:lnTo>
                <a:lnTo>
                  <a:pt x="72" y="4"/>
                </a:lnTo>
                <a:lnTo>
                  <a:pt x="68"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3" name="Freeform 139">
            <a:extLst>
              <a:ext uri="{FF2B5EF4-FFF2-40B4-BE49-F238E27FC236}">
                <a16:creationId xmlns:a16="http://schemas.microsoft.com/office/drawing/2014/main" id="{453AC465-9B32-4D61-802D-EE307801FF49}"/>
              </a:ext>
            </a:extLst>
          </p:cNvPr>
          <p:cNvSpPr>
            <a:spLocks/>
          </p:cNvSpPr>
          <p:nvPr userDrawn="1"/>
        </p:nvSpPr>
        <p:spPr bwMode="auto">
          <a:xfrm>
            <a:off x="4381501" y="2847975"/>
            <a:ext cx="228600" cy="141288"/>
          </a:xfrm>
          <a:custGeom>
            <a:avLst/>
            <a:gdLst>
              <a:gd name="T0" fmla="*/ 41 w 45"/>
              <a:gd name="T1" fmla="*/ 2 h 20"/>
              <a:gd name="T2" fmla="*/ 37 w 45"/>
              <a:gd name="T3" fmla="*/ 1 h 20"/>
              <a:gd name="T4" fmla="*/ 33 w 45"/>
              <a:gd name="T5" fmla="*/ 1 h 20"/>
              <a:gd name="T6" fmla="*/ 29 w 45"/>
              <a:gd name="T7" fmla="*/ 3 h 20"/>
              <a:gd name="T8" fmla="*/ 24 w 45"/>
              <a:gd name="T9" fmla="*/ 4 h 20"/>
              <a:gd name="T10" fmla="*/ 21 w 45"/>
              <a:gd name="T11" fmla="*/ 7 h 20"/>
              <a:gd name="T12" fmla="*/ 20 w 45"/>
              <a:gd name="T13" fmla="*/ 11 h 20"/>
              <a:gd name="T14" fmla="*/ 17 w 45"/>
              <a:gd name="T15" fmla="*/ 11 h 20"/>
              <a:gd name="T16" fmla="*/ 15 w 45"/>
              <a:gd name="T17" fmla="*/ 11 h 20"/>
              <a:gd name="T18" fmla="*/ 14 w 45"/>
              <a:gd name="T19" fmla="*/ 11 h 20"/>
              <a:gd name="T20" fmla="*/ 12 w 45"/>
              <a:gd name="T21" fmla="*/ 12 h 20"/>
              <a:gd name="T22" fmla="*/ 11 w 45"/>
              <a:gd name="T23" fmla="*/ 12 h 20"/>
              <a:gd name="T24" fmla="*/ 8 w 45"/>
              <a:gd name="T25" fmla="*/ 13 h 20"/>
              <a:gd name="T26" fmla="*/ 7 w 45"/>
              <a:gd name="T27" fmla="*/ 12 h 20"/>
              <a:gd name="T28" fmla="*/ 5 w 45"/>
              <a:gd name="T29" fmla="*/ 12 h 20"/>
              <a:gd name="T30" fmla="*/ 5 w 45"/>
              <a:gd name="T31" fmla="*/ 13 h 20"/>
              <a:gd name="T32" fmla="*/ 3 w 45"/>
              <a:gd name="T33" fmla="*/ 13 h 20"/>
              <a:gd name="T34" fmla="*/ 2 w 45"/>
              <a:gd name="T35" fmla="*/ 12 h 20"/>
              <a:gd name="T36" fmla="*/ 1 w 45"/>
              <a:gd name="T37" fmla="*/ 13 h 20"/>
              <a:gd name="T38" fmla="*/ 0 w 45"/>
              <a:gd name="T39" fmla="*/ 14 h 20"/>
              <a:gd name="T40" fmla="*/ 1 w 45"/>
              <a:gd name="T41" fmla="*/ 16 h 20"/>
              <a:gd name="T42" fmla="*/ 2 w 45"/>
              <a:gd name="T43" fmla="*/ 17 h 20"/>
              <a:gd name="T44" fmla="*/ 4 w 45"/>
              <a:gd name="T45" fmla="*/ 17 h 20"/>
              <a:gd name="T46" fmla="*/ 5 w 45"/>
              <a:gd name="T47" fmla="*/ 16 h 20"/>
              <a:gd name="T48" fmla="*/ 6 w 45"/>
              <a:gd name="T49" fmla="*/ 17 h 20"/>
              <a:gd name="T50" fmla="*/ 6 w 45"/>
              <a:gd name="T51" fmla="*/ 17 h 20"/>
              <a:gd name="T52" fmla="*/ 7 w 45"/>
              <a:gd name="T53" fmla="*/ 17 h 20"/>
              <a:gd name="T54" fmla="*/ 9 w 45"/>
              <a:gd name="T55" fmla="*/ 17 h 20"/>
              <a:gd name="T56" fmla="*/ 10 w 45"/>
              <a:gd name="T57" fmla="*/ 16 h 20"/>
              <a:gd name="T58" fmla="*/ 12 w 45"/>
              <a:gd name="T59" fmla="*/ 16 h 20"/>
              <a:gd name="T60" fmla="*/ 14 w 45"/>
              <a:gd name="T61" fmla="*/ 15 h 20"/>
              <a:gd name="T62" fmla="*/ 15 w 45"/>
              <a:gd name="T63" fmla="*/ 15 h 20"/>
              <a:gd name="T64" fmla="*/ 15 w 45"/>
              <a:gd name="T65" fmla="*/ 17 h 20"/>
              <a:gd name="T66" fmla="*/ 16 w 45"/>
              <a:gd name="T67" fmla="*/ 17 h 20"/>
              <a:gd name="T68" fmla="*/ 17 w 45"/>
              <a:gd name="T69" fmla="*/ 18 h 20"/>
              <a:gd name="T70" fmla="*/ 19 w 45"/>
              <a:gd name="T71" fmla="*/ 18 h 20"/>
              <a:gd name="T72" fmla="*/ 21 w 45"/>
              <a:gd name="T73" fmla="*/ 19 h 20"/>
              <a:gd name="T74" fmla="*/ 23 w 45"/>
              <a:gd name="T75" fmla="*/ 19 h 20"/>
              <a:gd name="T76" fmla="*/ 27 w 45"/>
              <a:gd name="T77" fmla="*/ 19 h 20"/>
              <a:gd name="T78" fmla="*/ 30 w 45"/>
              <a:gd name="T79" fmla="*/ 20 h 20"/>
              <a:gd name="T80" fmla="*/ 32 w 45"/>
              <a:gd name="T81" fmla="*/ 18 h 20"/>
              <a:gd name="T82" fmla="*/ 34 w 45"/>
              <a:gd name="T83" fmla="*/ 17 h 20"/>
              <a:gd name="T84" fmla="*/ 36 w 45"/>
              <a:gd name="T85" fmla="*/ 17 h 20"/>
              <a:gd name="T86" fmla="*/ 38 w 45"/>
              <a:gd name="T87" fmla="*/ 17 h 20"/>
              <a:gd name="T88" fmla="*/ 38 w 45"/>
              <a:gd name="T89" fmla="*/ 16 h 20"/>
              <a:gd name="T90" fmla="*/ 41 w 45"/>
              <a:gd name="T91" fmla="*/ 15 h 20"/>
              <a:gd name="T92" fmla="*/ 42 w 45"/>
              <a:gd name="T93" fmla="*/ 14 h 20"/>
              <a:gd name="T94" fmla="*/ 42 w 45"/>
              <a:gd name="T95" fmla="*/ 12 h 20"/>
              <a:gd name="T96" fmla="*/ 42 w 45"/>
              <a:gd name="T97" fmla="*/ 11 h 20"/>
              <a:gd name="T98" fmla="*/ 44 w 45"/>
              <a:gd name="T99" fmla="*/ 10 h 20"/>
              <a:gd name="T100" fmla="*/ 45 w 45"/>
              <a:gd name="T101" fmla="*/ 8 h 20"/>
              <a:gd name="T102" fmla="*/ 45 w 45"/>
              <a:gd name="T103" fmla="*/ 6 h 20"/>
              <a:gd name="T104" fmla="*/ 44 w 45"/>
              <a:gd name="T10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20">
                <a:moveTo>
                  <a:pt x="44" y="3"/>
                </a:moveTo>
                <a:cubicBezTo>
                  <a:pt x="43" y="2"/>
                  <a:pt x="43" y="2"/>
                  <a:pt x="43" y="2"/>
                </a:cubicBezTo>
                <a:cubicBezTo>
                  <a:pt x="43" y="2"/>
                  <a:pt x="43" y="2"/>
                  <a:pt x="43" y="2"/>
                </a:cubicBezTo>
                <a:cubicBezTo>
                  <a:pt x="41" y="2"/>
                  <a:pt x="41" y="2"/>
                  <a:pt x="41" y="2"/>
                </a:cubicBezTo>
                <a:cubicBezTo>
                  <a:pt x="40" y="2"/>
                  <a:pt x="40" y="2"/>
                  <a:pt x="40" y="2"/>
                </a:cubicBezTo>
                <a:cubicBezTo>
                  <a:pt x="39" y="2"/>
                  <a:pt x="39" y="2"/>
                  <a:pt x="39" y="2"/>
                </a:cubicBezTo>
                <a:cubicBezTo>
                  <a:pt x="38" y="2"/>
                  <a:pt x="38" y="2"/>
                  <a:pt x="38" y="2"/>
                </a:cubicBezTo>
                <a:cubicBezTo>
                  <a:pt x="37" y="1"/>
                  <a:pt x="37" y="1"/>
                  <a:pt x="37" y="1"/>
                </a:cubicBezTo>
                <a:cubicBezTo>
                  <a:pt x="35" y="1"/>
                  <a:pt x="35" y="1"/>
                  <a:pt x="35" y="1"/>
                </a:cubicBezTo>
                <a:cubicBezTo>
                  <a:pt x="34" y="0"/>
                  <a:pt x="34" y="0"/>
                  <a:pt x="34" y="0"/>
                </a:cubicBezTo>
                <a:cubicBezTo>
                  <a:pt x="33" y="0"/>
                  <a:pt x="33" y="0"/>
                  <a:pt x="33" y="0"/>
                </a:cubicBezTo>
                <a:cubicBezTo>
                  <a:pt x="33" y="1"/>
                  <a:pt x="33" y="1"/>
                  <a:pt x="33" y="1"/>
                </a:cubicBezTo>
                <a:cubicBezTo>
                  <a:pt x="32" y="2"/>
                  <a:pt x="32" y="2"/>
                  <a:pt x="32" y="2"/>
                </a:cubicBezTo>
                <a:cubicBezTo>
                  <a:pt x="31" y="3"/>
                  <a:pt x="31" y="3"/>
                  <a:pt x="31" y="3"/>
                </a:cubicBezTo>
                <a:cubicBezTo>
                  <a:pt x="31" y="3"/>
                  <a:pt x="31" y="3"/>
                  <a:pt x="31" y="3"/>
                </a:cubicBezTo>
                <a:cubicBezTo>
                  <a:pt x="29" y="3"/>
                  <a:pt x="29" y="3"/>
                  <a:pt x="29" y="3"/>
                </a:cubicBezTo>
                <a:cubicBezTo>
                  <a:pt x="29" y="3"/>
                  <a:pt x="29" y="3"/>
                  <a:pt x="29" y="3"/>
                </a:cubicBezTo>
                <a:cubicBezTo>
                  <a:pt x="27" y="3"/>
                  <a:pt x="27" y="3"/>
                  <a:pt x="27" y="3"/>
                </a:cubicBezTo>
                <a:cubicBezTo>
                  <a:pt x="25" y="3"/>
                  <a:pt x="25" y="3"/>
                  <a:pt x="25" y="3"/>
                </a:cubicBezTo>
                <a:cubicBezTo>
                  <a:pt x="24" y="4"/>
                  <a:pt x="24" y="4"/>
                  <a:pt x="24" y="4"/>
                </a:cubicBezTo>
                <a:cubicBezTo>
                  <a:pt x="23" y="5"/>
                  <a:pt x="23" y="5"/>
                  <a:pt x="23" y="5"/>
                </a:cubicBezTo>
                <a:cubicBezTo>
                  <a:pt x="22" y="6"/>
                  <a:pt x="22" y="6"/>
                  <a:pt x="22" y="6"/>
                </a:cubicBezTo>
                <a:cubicBezTo>
                  <a:pt x="21" y="6"/>
                  <a:pt x="21" y="6"/>
                  <a:pt x="21" y="6"/>
                </a:cubicBezTo>
                <a:cubicBezTo>
                  <a:pt x="21" y="7"/>
                  <a:pt x="21" y="7"/>
                  <a:pt x="21" y="7"/>
                </a:cubicBezTo>
                <a:cubicBezTo>
                  <a:pt x="21" y="8"/>
                  <a:pt x="21" y="8"/>
                  <a:pt x="21" y="8"/>
                </a:cubicBezTo>
                <a:cubicBezTo>
                  <a:pt x="21" y="10"/>
                  <a:pt x="21" y="10"/>
                  <a:pt x="21" y="10"/>
                </a:cubicBezTo>
                <a:cubicBezTo>
                  <a:pt x="21" y="11"/>
                  <a:pt x="21" y="11"/>
                  <a:pt x="21" y="11"/>
                </a:cubicBezTo>
                <a:cubicBezTo>
                  <a:pt x="20" y="11"/>
                  <a:pt x="20" y="11"/>
                  <a:pt x="20" y="11"/>
                </a:cubicBezTo>
                <a:cubicBezTo>
                  <a:pt x="19" y="11"/>
                  <a:pt x="19" y="11"/>
                  <a:pt x="19" y="11"/>
                </a:cubicBezTo>
                <a:cubicBezTo>
                  <a:pt x="18" y="11"/>
                  <a:pt x="18" y="11"/>
                  <a:pt x="18" y="11"/>
                </a:cubicBezTo>
                <a:cubicBezTo>
                  <a:pt x="17" y="11"/>
                  <a:pt x="17" y="11"/>
                  <a:pt x="17" y="11"/>
                </a:cubicBezTo>
                <a:cubicBezTo>
                  <a:pt x="17" y="11"/>
                  <a:pt x="17" y="11"/>
                  <a:pt x="17" y="11"/>
                </a:cubicBezTo>
                <a:cubicBezTo>
                  <a:pt x="16" y="11"/>
                  <a:pt x="16" y="11"/>
                  <a:pt x="16" y="11"/>
                </a:cubicBezTo>
                <a:cubicBezTo>
                  <a:pt x="16" y="11"/>
                  <a:pt x="16" y="11"/>
                  <a:pt x="16" y="11"/>
                </a:cubicBezTo>
                <a:cubicBezTo>
                  <a:pt x="16" y="10"/>
                  <a:pt x="16" y="10"/>
                  <a:pt x="16" y="10"/>
                </a:cubicBezTo>
                <a:cubicBezTo>
                  <a:pt x="15" y="11"/>
                  <a:pt x="15" y="11"/>
                  <a:pt x="15" y="11"/>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2" y="11"/>
                  <a:pt x="12" y="11"/>
                  <a:pt x="12" y="11"/>
                </a:cubicBezTo>
                <a:cubicBezTo>
                  <a:pt x="12" y="11"/>
                  <a:pt x="12" y="11"/>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0" y="13"/>
                </a:cubicBezTo>
                <a:cubicBezTo>
                  <a:pt x="10" y="13"/>
                  <a:pt x="9" y="13"/>
                  <a:pt x="9" y="13"/>
                </a:cubicBezTo>
                <a:cubicBezTo>
                  <a:pt x="9" y="13"/>
                  <a:pt x="9" y="13"/>
                  <a:pt x="9" y="13"/>
                </a:cubicBezTo>
                <a:cubicBezTo>
                  <a:pt x="8" y="13"/>
                  <a:pt x="8" y="13"/>
                  <a:pt x="8" y="13"/>
                </a:cubicBezTo>
                <a:cubicBezTo>
                  <a:pt x="8" y="13"/>
                  <a:pt x="8" y="13"/>
                  <a:pt x="8" y="13"/>
                </a:cubicBezTo>
                <a:cubicBezTo>
                  <a:pt x="8" y="12"/>
                  <a:pt x="8" y="12"/>
                  <a:pt x="8" y="12"/>
                </a:cubicBezTo>
                <a:cubicBezTo>
                  <a:pt x="7" y="12"/>
                  <a:pt x="7" y="12"/>
                  <a:pt x="7" y="12"/>
                </a:cubicBezTo>
                <a:cubicBezTo>
                  <a:pt x="7" y="12"/>
                  <a:pt x="7" y="12"/>
                  <a:pt x="7" y="12"/>
                </a:cubicBezTo>
                <a:cubicBezTo>
                  <a:pt x="6" y="12"/>
                  <a:pt x="6" y="12"/>
                  <a:pt x="6" y="12"/>
                </a:cubicBezTo>
                <a:cubicBezTo>
                  <a:pt x="6" y="12"/>
                  <a:pt x="6" y="12"/>
                  <a:pt x="6"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4"/>
                  <a:pt x="4" y="14"/>
                  <a:pt x="4" y="14"/>
                </a:cubicBezTo>
                <a:cubicBezTo>
                  <a:pt x="4" y="14"/>
                  <a:pt x="4" y="14"/>
                  <a:pt x="4" y="14"/>
                </a:cubicBezTo>
                <a:cubicBezTo>
                  <a:pt x="4" y="13"/>
                  <a:pt x="4" y="13"/>
                  <a:pt x="4" y="13"/>
                </a:cubicBezTo>
                <a:cubicBezTo>
                  <a:pt x="3" y="13"/>
                  <a:pt x="3" y="13"/>
                  <a:pt x="3" y="13"/>
                </a:cubicBezTo>
                <a:cubicBezTo>
                  <a:pt x="3" y="13"/>
                  <a:pt x="3" y="13"/>
                  <a:pt x="3" y="13"/>
                </a:cubicBezTo>
                <a:cubicBezTo>
                  <a:pt x="3" y="13"/>
                  <a:pt x="3" y="13"/>
                  <a:pt x="3" y="13"/>
                </a:cubicBezTo>
                <a:cubicBezTo>
                  <a:pt x="3" y="12"/>
                  <a:pt x="3" y="12"/>
                  <a:pt x="3"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1" y="15"/>
                </a:cubicBezTo>
                <a:cubicBezTo>
                  <a:pt x="1" y="15"/>
                  <a:pt x="1" y="16"/>
                  <a:pt x="1" y="16"/>
                </a:cubicBezTo>
                <a:cubicBezTo>
                  <a:pt x="1" y="16"/>
                  <a:pt x="1" y="16"/>
                  <a:pt x="1" y="16"/>
                </a:cubicBezTo>
                <a:cubicBezTo>
                  <a:pt x="1" y="16"/>
                  <a:pt x="1" y="16"/>
                  <a:pt x="1" y="16"/>
                </a:cubicBezTo>
                <a:cubicBezTo>
                  <a:pt x="2" y="16"/>
                  <a:pt x="2" y="16"/>
                  <a:pt x="2" y="16"/>
                </a:cubicBezTo>
                <a:cubicBezTo>
                  <a:pt x="2" y="16"/>
                  <a:pt x="2" y="16"/>
                  <a:pt x="2" y="16"/>
                </a:cubicBezTo>
                <a:cubicBezTo>
                  <a:pt x="2" y="17"/>
                  <a:pt x="2" y="17"/>
                  <a:pt x="2" y="17"/>
                </a:cubicBezTo>
                <a:cubicBezTo>
                  <a:pt x="3" y="17"/>
                  <a:pt x="3" y="17"/>
                  <a:pt x="3" y="17"/>
                </a:cubicBezTo>
                <a:cubicBezTo>
                  <a:pt x="3" y="17"/>
                  <a:pt x="3" y="17"/>
                  <a:pt x="3" y="17"/>
                </a:cubicBezTo>
                <a:cubicBezTo>
                  <a:pt x="3" y="17"/>
                  <a:pt x="3" y="17"/>
                  <a:pt x="3" y="17"/>
                </a:cubicBezTo>
                <a:cubicBezTo>
                  <a:pt x="4" y="17"/>
                  <a:pt x="4" y="17"/>
                  <a:pt x="4" y="17"/>
                </a:cubicBezTo>
                <a:cubicBezTo>
                  <a:pt x="4" y="17"/>
                  <a:pt x="4" y="17"/>
                  <a:pt x="4" y="17"/>
                </a:cubicBezTo>
                <a:cubicBezTo>
                  <a:pt x="4" y="16"/>
                  <a:pt x="4" y="16"/>
                  <a:pt x="4" y="16"/>
                </a:cubicBezTo>
                <a:cubicBezTo>
                  <a:pt x="5" y="16"/>
                  <a:pt x="5" y="16"/>
                  <a:pt x="5" y="16"/>
                </a:cubicBezTo>
                <a:cubicBezTo>
                  <a:pt x="5" y="16"/>
                  <a:pt x="5" y="16"/>
                  <a:pt x="5" y="16"/>
                </a:cubicBezTo>
                <a:cubicBezTo>
                  <a:pt x="5" y="16"/>
                  <a:pt x="5" y="16"/>
                  <a:pt x="5" y="16"/>
                </a:cubicBezTo>
                <a:cubicBezTo>
                  <a:pt x="5"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7"/>
                  <a:pt x="7" y="17"/>
                  <a:pt x="7" y="17"/>
                </a:cubicBezTo>
                <a:cubicBezTo>
                  <a:pt x="8" y="18"/>
                  <a:pt x="8" y="18"/>
                  <a:pt x="8" y="18"/>
                </a:cubicBezTo>
                <a:cubicBezTo>
                  <a:pt x="9" y="18"/>
                  <a:pt x="9" y="18"/>
                  <a:pt x="9" y="18"/>
                </a:cubicBezTo>
                <a:cubicBezTo>
                  <a:pt x="9" y="18"/>
                  <a:pt x="9" y="17"/>
                  <a:pt x="9" y="17"/>
                </a:cubicBezTo>
                <a:cubicBezTo>
                  <a:pt x="9" y="17"/>
                  <a:pt x="9" y="17"/>
                  <a:pt x="9" y="17"/>
                </a:cubicBezTo>
                <a:cubicBezTo>
                  <a:pt x="9" y="17"/>
                  <a:pt x="9" y="17"/>
                  <a:pt x="9" y="17"/>
                </a:cubicBezTo>
                <a:cubicBezTo>
                  <a:pt x="9" y="17"/>
                  <a:pt x="9" y="16"/>
                  <a:pt x="9" y="16"/>
                </a:cubicBezTo>
                <a:cubicBezTo>
                  <a:pt x="9" y="16"/>
                  <a:pt x="9" y="16"/>
                  <a:pt x="9" y="16"/>
                </a:cubicBezTo>
                <a:cubicBezTo>
                  <a:pt x="10" y="16"/>
                  <a:pt x="10" y="16"/>
                  <a:pt x="10" y="16"/>
                </a:cubicBezTo>
                <a:cubicBezTo>
                  <a:pt x="10" y="16"/>
                  <a:pt x="10" y="16"/>
                  <a:pt x="11" y="16"/>
                </a:cubicBezTo>
                <a:cubicBezTo>
                  <a:pt x="11" y="16"/>
                  <a:pt x="11" y="16"/>
                  <a:pt x="11" y="16"/>
                </a:cubicBezTo>
                <a:cubicBezTo>
                  <a:pt x="12" y="16"/>
                  <a:pt x="12" y="16"/>
                  <a:pt x="12" y="16"/>
                </a:cubicBezTo>
                <a:cubicBezTo>
                  <a:pt x="12" y="16"/>
                  <a:pt x="12" y="16"/>
                  <a:pt x="12" y="16"/>
                </a:cubicBezTo>
                <a:cubicBezTo>
                  <a:pt x="13" y="16"/>
                  <a:pt x="13" y="16"/>
                  <a:pt x="13" y="16"/>
                </a:cubicBezTo>
                <a:cubicBezTo>
                  <a:pt x="13" y="16"/>
                  <a:pt x="13" y="16"/>
                  <a:pt x="13" y="16"/>
                </a:cubicBezTo>
                <a:cubicBezTo>
                  <a:pt x="14" y="16"/>
                  <a:pt x="14" y="16"/>
                  <a:pt x="14" y="16"/>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8" y="18"/>
                  <a:pt x="18" y="18"/>
                </a:cubicBezTo>
                <a:cubicBezTo>
                  <a:pt x="19" y="18"/>
                  <a:pt x="19" y="18"/>
                  <a:pt x="19" y="18"/>
                </a:cubicBezTo>
                <a:cubicBezTo>
                  <a:pt x="19" y="19"/>
                  <a:pt x="19" y="19"/>
                  <a:pt x="19" y="19"/>
                </a:cubicBezTo>
                <a:cubicBezTo>
                  <a:pt x="20" y="19"/>
                  <a:pt x="20" y="19"/>
                  <a:pt x="20" y="19"/>
                </a:cubicBezTo>
                <a:cubicBezTo>
                  <a:pt x="20" y="18"/>
                  <a:pt x="20" y="18"/>
                  <a:pt x="20" y="18"/>
                </a:cubicBezTo>
                <a:cubicBezTo>
                  <a:pt x="21" y="19"/>
                  <a:pt x="21" y="19"/>
                  <a:pt x="21" y="19"/>
                </a:cubicBezTo>
                <a:cubicBezTo>
                  <a:pt x="21" y="19"/>
                  <a:pt x="21" y="19"/>
                  <a:pt x="21" y="19"/>
                </a:cubicBezTo>
                <a:cubicBezTo>
                  <a:pt x="22" y="19"/>
                  <a:pt x="22" y="19"/>
                  <a:pt x="22" y="19"/>
                </a:cubicBezTo>
                <a:cubicBezTo>
                  <a:pt x="22" y="19"/>
                  <a:pt x="22" y="19"/>
                  <a:pt x="22" y="19"/>
                </a:cubicBezTo>
                <a:cubicBezTo>
                  <a:pt x="23" y="19"/>
                  <a:pt x="23" y="19"/>
                  <a:pt x="23" y="19"/>
                </a:cubicBezTo>
                <a:cubicBezTo>
                  <a:pt x="23" y="19"/>
                  <a:pt x="23" y="19"/>
                  <a:pt x="23" y="19"/>
                </a:cubicBezTo>
                <a:cubicBezTo>
                  <a:pt x="24" y="19"/>
                  <a:pt x="24" y="19"/>
                  <a:pt x="24" y="19"/>
                </a:cubicBezTo>
                <a:cubicBezTo>
                  <a:pt x="26" y="19"/>
                  <a:pt x="26" y="19"/>
                  <a:pt x="26" y="19"/>
                </a:cubicBezTo>
                <a:cubicBezTo>
                  <a:pt x="27" y="19"/>
                  <a:pt x="27" y="19"/>
                  <a:pt x="27" y="19"/>
                </a:cubicBezTo>
                <a:cubicBezTo>
                  <a:pt x="27" y="19"/>
                  <a:pt x="27" y="19"/>
                  <a:pt x="28" y="19"/>
                </a:cubicBezTo>
                <a:cubicBezTo>
                  <a:pt x="28" y="19"/>
                  <a:pt x="28" y="19"/>
                  <a:pt x="28" y="19"/>
                </a:cubicBezTo>
                <a:cubicBezTo>
                  <a:pt x="29" y="19"/>
                  <a:pt x="29" y="19"/>
                  <a:pt x="29" y="19"/>
                </a:cubicBezTo>
                <a:cubicBezTo>
                  <a:pt x="30" y="20"/>
                  <a:pt x="30" y="20"/>
                  <a:pt x="30" y="20"/>
                </a:cubicBezTo>
                <a:cubicBezTo>
                  <a:pt x="30" y="19"/>
                  <a:pt x="30" y="19"/>
                  <a:pt x="30" y="19"/>
                </a:cubicBezTo>
                <a:cubicBezTo>
                  <a:pt x="31" y="19"/>
                  <a:pt x="31" y="19"/>
                  <a:pt x="31" y="19"/>
                </a:cubicBezTo>
                <a:cubicBezTo>
                  <a:pt x="31" y="18"/>
                  <a:pt x="31" y="18"/>
                  <a:pt x="31" y="18"/>
                </a:cubicBezTo>
                <a:cubicBezTo>
                  <a:pt x="32" y="18"/>
                  <a:pt x="32" y="18"/>
                  <a:pt x="32" y="18"/>
                </a:cubicBezTo>
                <a:cubicBezTo>
                  <a:pt x="32" y="18"/>
                  <a:pt x="32" y="18"/>
                  <a:pt x="32" y="18"/>
                </a:cubicBezTo>
                <a:cubicBezTo>
                  <a:pt x="33" y="17"/>
                  <a:pt x="33" y="17"/>
                  <a:pt x="33" y="17"/>
                </a:cubicBezTo>
                <a:cubicBezTo>
                  <a:pt x="33" y="17"/>
                  <a:pt x="33" y="17"/>
                  <a:pt x="33" y="17"/>
                </a:cubicBezTo>
                <a:cubicBezTo>
                  <a:pt x="34" y="17"/>
                  <a:pt x="34" y="17"/>
                  <a:pt x="34" y="17"/>
                </a:cubicBezTo>
                <a:cubicBezTo>
                  <a:pt x="34" y="17"/>
                  <a:pt x="34" y="17"/>
                  <a:pt x="34" y="17"/>
                </a:cubicBezTo>
                <a:cubicBezTo>
                  <a:pt x="35" y="18"/>
                  <a:pt x="35" y="18"/>
                  <a:pt x="35" y="18"/>
                </a:cubicBezTo>
                <a:cubicBezTo>
                  <a:pt x="35" y="17"/>
                  <a:pt x="35" y="17"/>
                  <a:pt x="35" y="17"/>
                </a:cubicBezTo>
                <a:cubicBezTo>
                  <a:pt x="36" y="17"/>
                  <a:pt x="36" y="17"/>
                  <a:pt x="36" y="17"/>
                </a:cubicBezTo>
                <a:cubicBezTo>
                  <a:pt x="36" y="17"/>
                  <a:pt x="36" y="17"/>
                  <a:pt x="36" y="17"/>
                </a:cubicBezTo>
                <a:cubicBezTo>
                  <a:pt x="37" y="17"/>
                  <a:pt x="37" y="17"/>
                  <a:pt x="37" y="17"/>
                </a:cubicBezTo>
                <a:cubicBezTo>
                  <a:pt x="37" y="17"/>
                  <a:pt x="37" y="17"/>
                  <a:pt x="37"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9" y="15"/>
                  <a:pt x="39" y="15"/>
                  <a:pt x="39" y="15"/>
                </a:cubicBezTo>
                <a:cubicBezTo>
                  <a:pt x="39" y="15"/>
                  <a:pt x="39" y="15"/>
                  <a:pt x="39"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4"/>
                  <a:pt x="42" y="14"/>
                  <a:pt x="42" y="14"/>
                </a:cubicBezTo>
                <a:cubicBezTo>
                  <a:pt x="42" y="14"/>
                  <a:pt x="42" y="14"/>
                  <a:pt x="42" y="14"/>
                </a:cubicBezTo>
                <a:cubicBezTo>
                  <a:pt x="42" y="13"/>
                  <a:pt x="42" y="13"/>
                  <a:pt x="42" y="13"/>
                </a:cubicBezTo>
                <a:cubicBezTo>
                  <a:pt x="42" y="13"/>
                  <a:pt x="42" y="13"/>
                  <a:pt x="42" y="13"/>
                </a:cubicBezTo>
                <a:cubicBezTo>
                  <a:pt x="42" y="12"/>
                  <a:pt x="42" y="12"/>
                  <a:pt x="42" y="12"/>
                </a:cubicBezTo>
                <a:cubicBezTo>
                  <a:pt x="42" y="12"/>
                  <a:pt x="42" y="12"/>
                  <a:pt x="42" y="12"/>
                </a:cubicBezTo>
                <a:cubicBezTo>
                  <a:pt x="42" y="12"/>
                  <a:pt x="42" y="12"/>
                  <a:pt x="42" y="12"/>
                </a:cubicBezTo>
                <a:cubicBezTo>
                  <a:pt x="42" y="11"/>
                  <a:pt x="42" y="11"/>
                  <a:pt x="42" y="11"/>
                </a:cubicBezTo>
                <a:cubicBezTo>
                  <a:pt x="42" y="11"/>
                  <a:pt x="42" y="11"/>
                  <a:pt x="42" y="11"/>
                </a:cubicBezTo>
                <a:cubicBezTo>
                  <a:pt x="42" y="10"/>
                  <a:pt x="42" y="10"/>
                  <a:pt x="42" y="10"/>
                </a:cubicBezTo>
                <a:cubicBezTo>
                  <a:pt x="42" y="10"/>
                  <a:pt x="42" y="10"/>
                  <a:pt x="42" y="10"/>
                </a:cubicBezTo>
                <a:cubicBezTo>
                  <a:pt x="43" y="10"/>
                  <a:pt x="43" y="10"/>
                  <a:pt x="43" y="10"/>
                </a:cubicBezTo>
                <a:cubicBezTo>
                  <a:pt x="44" y="10"/>
                  <a:pt x="44" y="10"/>
                  <a:pt x="44" y="10"/>
                </a:cubicBezTo>
                <a:cubicBezTo>
                  <a:pt x="44" y="10"/>
                  <a:pt x="44" y="10"/>
                  <a:pt x="45" y="10"/>
                </a:cubicBezTo>
                <a:cubicBezTo>
                  <a:pt x="45" y="10"/>
                  <a:pt x="45" y="10"/>
                  <a:pt x="45" y="9"/>
                </a:cubicBezTo>
                <a:cubicBezTo>
                  <a:pt x="45" y="9"/>
                  <a:pt x="45" y="9"/>
                  <a:pt x="45" y="9"/>
                </a:cubicBezTo>
                <a:cubicBezTo>
                  <a:pt x="45" y="9"/>
                  <a:pt x="45" y="9"/>
                  <a:pt x="45" y="8"/>
                </a:cubicBezTo>
                <a:cubicBezTo>
                  <a:pt x="45" y="8"/>
                  <a:pt x="45" y="8"/>
                  <a:pt x="45" y="8"/>
                </a:cubicBezTo>
                <a:cubicBezTo>
                  <a:pt x="45" y="7"/>
                  <a:pt x="45" y="7"/>
                  <a:pt x="45" y="7"/>
                </a:cubicBezTo>
                <a:cubicBezTo>
                  <a:pt x="45" y="7"/>
                  <a:pt x="45" y="7"/>
                  <a:pt x="45" y="7"/>
                </a:cubicBezTo>
                <a:cubicBezTo>
                  <a:pt x="45" y="7"/>
                  <a:pt x="45" y="7"/>
                  <a:pt x="45" y="6"/>
                </a:cubicBezTo>
                <a:cubicBezTo>
                  <a:pt x="45" y="6"/>
                  <a:pt x="44" y="6"/>
                  <a:pt x="44" y="6"/>
                </a:cubicBezTo>
                <a:cubicBezTo>
                  <a:pt x="44" y="5"/>
                  <a:pt x="44" y="5"/>
                  <a:pt x="44" y="5"/>
                </a:cubicBezTo>
                <a:cubicBezTo>
                  <a:pt x="44" y="4"/>
                  <a:pt x="44" y="4"/>
                  <a:pt x="44" y="4"/>
                </a:cubicBezTo>
                <a:lnTo>
                  <a:pt x="44" y="3"/>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4" name="Freeform 140">
            <a:extLst>
              <a:ext uri="{FF2B5EF4-FFF2-40B4-BE49-F238E27FC236}">
                <a16:creationId xmlns:a16="http://schemas.microsoft.com/office/drawing/2014/main" id="{3D5D97CA-2FB8-446C-939C-898C9FAC0FCE}"/>
              </a:ext>
            </a:extLst>
          </p:cNvPr>
          <p:cNvSpPr>
            <a:spLocks/>
          </p:cNvSpPr>
          <p:nvPr userDrawn="1"/>
        </p:nvSpPr>
        <p:spPr bwMode="auto">
          <a:xfrm>
            <a:off x="4529139" y="2530475"/>
            <a:ext cx="288131" cy="317500"/>
          </a:xfrm>
          <a:custGeom>
            <a:avLst/>
            <a:gdLst>
              <a:gd name="T0" fmla="*/ 0 w 57"/>
              <a:gd name="T1" fmla="*/ 11 h 45"/>
              <a:gd name="T2" fmla="*/ 0 w 57"/>
              <a:gd name="T3" fmla="*/ 14 h 45"/>
              <a:gd name="T4" fmla="*/ 0 w 57"/>
              <a:gd name="T5" fmla="*/ 16 h 45"/>
              <a:gd name="T6" fmla="*/ 2 w 57"/>
              <a:gd name="T7" fmla="*/ 18 h 45"/>
              <a:gd name="T8" fmla="*/ 3 w 57"/>
              <a:gd name="T9" fmla="*/ 22 h 45"/>
              <a:gd name="T10" fmla="*/ 3 w 57"/>
              <a:gd name="T11" fmla="*/ 25 h 45"/>
              <a:gd name="T12" fmla="*/ 5 w 57"/>
              <a:gd name="T13" fmla="*/ 28 h 45"/>
              <a:gd name="T14" fmla="*/ 5 w 57"/>
              <a:gd name="T15" fmla="*/ 31 h 45"/>
              <a:gd name="T16" fmla="*/ 8 w 57"/>
              <a:gd name="T17" fmla="*/ 33 h 45"/>
              <a:gd name="T18" fmla="*/ 12 w 57"/>
              <a:gd name="T19" fmla="*/ 34 h 45"/>
              <a:gd name="T20" fmla="*/ 15 w 57"/>
              <a:gd name="T21" fmla="*/ 36 h 45"/>
              <a:gd name="T22" fmla="*/ 17 w 57"/>
              <a:gd name="T23" fmla="*/ 36 h 45"/>
              <a:gd name="T24" fmla="*/ 20 w 57"/>
              <a:gd name="T25" fmla="*/ 38 h 45"/>
              <a:gd name="T26" fmla="*/ 24 w 57"/>
              <a:gd name="T27" fmla="*/ 39 h 45"/>
              <a:gd name="T28" fmla="*/ 27 w 57"/>
              <a:gd name="T29" fmla="*/ 42 h 45"/>
              <a:gd name="T30" fmla="*/ 29 w 57"/>
              <a:gd name="T31" fmla="*/ 42 h 45"/>
              <a:gd name="T32" fmla="*/ 31 w 57"/>
              <a:gd name="T33" fmla="*/ 42 h 45"/>
              <a:gd name="T34" fmla="*/ 35 w 57"/>
              <a:gd name="T35" fmla="*/ 43 h 45"/>
              <a:gd name="T36" fmla="*/ 38 w 57"/>
              <a:gd name="T37" fmla="*/ 43 h 45"/>
              <a:gd name="T38" fmla="*/ 42 w 57"/>
              <a:gd name="T39" fmla="*/ 42 h 45"/>
              <a:gd name="T40" fmla="*/ 45 w 57"/>
              <a:gd name="T41" fmla="*/ 44 h 45"/>
              <a:gd name="T42" fmla="*/ 48 w 57"/>
              <a:gd name="T43" fmla="*/ 45 h 45"/>
              <a:gd name="T44" fmla="*/ 49 w 57"/>
              <a:gd name="T45" fmla="*/ 43 h 45"/>
              <a:gd name="T46" fmla="*/ 49 w 57"/>
              <a:gd name="T47" fmla="*/ 41 h 45"/>
              <a:gd name="T48" fmla="*/ 53 w 57"/>
              <a:gd name="T49" fmla="*/ 37 h 45"/>
              <a:gd name="T50" fmla="*/ 56 w 57"/>
              <a:gd name="T51" fmla="*/ 34 h 45"/>
              <a:gd name="T52" fmla="*/ 57 w 57"/>
              <a:gd name="T53" fmla="*/ 32 h 45"/>
              <a:gd name="T54" fmla="*/ 56 w 57"/>
              <a:gd name="T55" fmla="*/ 30 h 45"/>
              <a:gd name="T56" fmla="*/ 54 w 57"/>
              <a:gd name="T57" fmla="*/ 27 h 45"/>
              <a:gd name="T58" fmla="*/ 54 w 57"/>
              <a:gd name="T59" fmla="*/ 22 h 45"/>
              <a:gd name="T60" fmla="*/ 53 w 57"/>
              <a:gd name="T61" fmla="*/ 21 h 45"/>
              <a:gd name="T62" fmla="*/ 52 w 57"/>
              <a:gd name="T63" fmla="*/ 19 h 45"/>
              <a:gd name="T64" fmla="*/ 55 w 57"/>
              <a:gd name="T65" fmla="*/ 18 h 45"/>
              <a:gd name="T66" fmla="*/ 56 w 57"/>
              <a:gd name="T67" fmla="*/ 14 h 45"/>
              <a:gd name="T68" fmla="*/ 54 w 57"/>
              <a:gd name="T69" fmla="*/ 9 h 45"/>
              <a:gd name="T70" fmla="*/ 53 w 57"/>
              <a:gd name="T71" fmla="*/ 5 h 45"/>
              <a:gd name="T72" fmla="*/ 50 w 57"/>
              <a:gd name="T73" fmla="*/ 4 h 45"/>
              <a:gd name="T74" fmla="*/ 42 w 57"/>
              <a:gd name="T75" fmla="*/ 4 h 45"/>
              <a:gd name="T76" fmla="*/ 33 w 57"/>
              <a:gd name="T77" fmla="*/ 3 h 45"/>
              <a:gd name="T78" fmla="*/ 30 w 57"/>
              <a:gd name="T79" fmla="*/ 4 h 45"/>
              <a:gd name="T80" fmla="*/ 25 w 57"/>
              <a:gd name="T81" fmla="*/ 3 h 45"/>
              <a:gd name="T82" fmla="*/ 24 w 57"/>
              <a:gd name="T83" fmla="*/ 1 h 45"/>
              <a:gd name="T84" fmla="*/ 22 w 57"/>
              <a:gd name="T85" fmla="*/ 0 h 45"/>
              <a:gd name="T86" fmla="*/ 19 w 57"/>
              <a:gd name="T87" fmla="*/ 1 h 45"/>
              <a:gd name="T88" fmla="*/ 16 w 57"/>
              <a:gd name="T89" fmla="*/ 2 h 45"/>
              <a:gd name="T90" fmla="*/ 14 w 57"/>
              <a:gd name="T91" fmla="*/ 3 h 45"/>
              <a:gd name="T92" fmla="*/ 11 w 57"/>
              <a:gd name="T93" fmla="*/ 4 h 45"/>
              <a:gd name="T94" fmla="*/ 9 w 57"/>
              <a:gd name="T95" fmla="*/ 5 h 45"/>
              <a:gd name="T96" fmla="*/ 6 w 57"/>
              <a:gd name="T97" fmla="*/ 5 h 45"/>
              <a:gd name="T98" fmla="*/ 4 w 57"/>
              <a:gd name="T99" fmla="*/ 6 h 45"/>
              <a:gd name="T100" fmla="*/ 2 w 57"/>
              <a:gd name="T101" fmla="*/ 7 h 45"/>
              <a:gd name="T102" fmla="*/ 0 w 57"/>
              <a:gd name="T103"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5">
                <a:moveTo>
                  <a:pt x="0" y="9"/>
                </a:moveTo>
                <a:cubicBezTo>
                  <a:pt x="0" y="10"/>
                  <a:pt x="0" y="10"/>
                  <a:pt x="0" y="10"/>
                </a:cubicBezTo>
                <a:cubicBezTo>
                  <a:pt x="0" y="11"/>
                  <a:pt x="0" y="11"/>
                  <a:pt x="0" y="11"/>
                </a:cubicBezTo>
                <a:cubicBezTo>
                  <a:pt x="1" y="12"/>
                  <a:pt x="1" y="12"/>
                  <a:pt x="1" y="12"/>
                </a:cubicBezTo>
                <a:cubicBezTo>
                  <a:pt x="1" y="13"/>
                  <a:pt x="1" y="13"/>
                  <a:pt x="1" y="13"/>
                </a:cubicBezTo>
                <a:cubicBezTo>
                  <a:pt x="0" y="14"/>
                  <a:pt x="0" y="14"/>
                  <a:pt x="0" y="14"/>
                </a:cubicBezTo>
                <a:cubicBezTo>
                  <a:pt x="0" y="15"/>
                  <a:pt x="0" y="15"/>
                  <a:pt x="0" y="15"/>
                </a:cubicBezTo>
                <a:cubicBezTo>
                  <a:pt x="0" y="15"/>
                  <a:pt x="0" y="15"/>
                  <a:pt x="0" y="15"/>
                </a:cubicBezTo>
                <a:cubicBezTo>
                  <a:pt x="0" y="16"/>
                  <a:pt x="0" y="16"/>
                  <a:pt x="0" y="16"/>
                </a:cubicBezTo>
                <a:cubicBezTo>
                  <a:pt x="1" y="17"/>
                  <a:pt x="1" y="17"/>
                  <a:pt x="1" y="17"/>
                </a:cubicBezTo>
                <a:cubicBezTo>
                  <a:pt x="2" y="18"/>
                  <a:pt x="2" y="18"/>
                  <a:pt x="2" y="18"/>
                </a:cubicBezTo>
                <a:cubicBezTo>
                  <a:pt x="2" y="18"/>
                  <a:pt x="2" y="18"/>
                  <a:pt x="2" y="18"/>
                </a:cubicBezTo>
                <a:cubicBezTo>
                  <a:pt x="2" y="19"/>
                  <a:pt x="2" y="19"/>
                  <a:pt x="2" y="19"/>
                </a:cubicBezTo>
                <a:cubicBezTo>
                  <a:pt x="2" y="21"/>
                  <a:pt x="2" y="21"/>
                  <a:pt x="2" y="21"/>
                </a:cubicBezTo>
                <a:cubicBezTo>
                  <a:pt x="3" y="22"/>
                  <a:pt x="3" y="22"/>
                  <a:pt x="3" y="22"/>
                </a:cubicBezTo>
                <a:cubicBezTo>
                  <a:pt x="3" y="23"/>
                  <a:pt x="3" y="23"/>
                  <a:pt x="3" y="23"/>
                </a:cubicBezTo>
                <a:cubicBezTo>
                  <a:pt x="3" y="24"/>
                  <a:pt x="3" y="24"/>
                  <a:pt x="3" y="24"/>
                </a:cubicBezTo>
                <a:cubicBezTo>
                  <a:pt x="3" y="25"/>
                  <a:pt x="3" y="25"/>
                  <a:pt x="3" y="25"/>
                </a:cubicBezTo>
                <a:cubicBezTo>
                  <a:pt x="4" y="26"/>
                  <a:pt x="4" y="26"/>
                  <a:pt x="4" y="26"/>
                </a:cubicBezTo>
                <a:cubicBezTo>
                  <a:pt x="4" y="28"/>
                  <a:pt x="4" y="28"/>
                  <a:pt x="4" y="28"/>
                </a:cubicBezTo>
                <a:cubicBezTo>
                  <a:pt x="5" y="28"/>
                  <a:pt x="5" y="28"/>
                  <a:pt x="5" y="28"/>
                </a:cubicBezTo>
                <a:cubicBezTo>
                  <a:pt x="4" y="30"/>
                  <a:pt x="4" y="30"/>
                  <a:pt x="4" y="30"/>
                </a:cubicBezTo>
                <a:cubicBezTo>
                  <a:pt x="4" y="30"/>
                  <a:pt x="4" y="30"/>
                  <a:pt x="4" y="30"/>
                </a:cubicBezTo>
                <a:cubicBezTo>
                  <a:pt x="5" y="31"/>
                  <a:pt x="5" y="31"/>
                  <a:pt x="5" y="31"/>
                </a:cubicBezTo>
                <a:cubicBezTo>
                  <a:pt x="6" y="32"/>
                  <a:pt x="6" y="32"/>
                  <a:pt x="6" y="32"/>
                </a:cubicBezTo>
                <a:cubicBezTo>
                  <a:pt x="7" y="32"/>
                  <a:pt x="7" y="32"/>
                  <a:pt x="7" y="32"/>
                </a:cubicBezTo>
                <a:cubicBezTo>
                  <a:pt x="8" y="33"/>
                  <a:pt x="8" y="33"/>
                  <a:pt x="8" y="33"/>
                </a:cubicBezTo>
                <a:cubicBezTo>
                  <a:pt x="10" y="33"/>
                  <a:pt x="10" y="33"/>
                  <a:pt x="10" y="33"/>
                </a:cubicBezTo>
                <a:cubicBezTo>
                  <a:pt x="11" y="34"/>
                  <a:pt x="11" y="34"/>
                  <a:pt x="11" y="34"/>
                </a:cubicBezTo>
                <a:cubicBezTo>
                  <a:pt x="12" y="34"/>
                  <a:pt x="12" y="34"/>
                  <a:pt x="12" y="34"/>
                </a:cubicBezTo>
                <a:cubicBezTo>
                  <a:pt x="12" y="35"/>
                  <a:pt x="12" y="35"/>
                  <a:pt x="12" y="35"/>
                </a:cubicBezTo>
                <a:cubicBezTo>
                  <a:pt x="13" y="36"/>
                  <a:pt x="13" y="36"/>
                  <a:pt x="13" y="36"/>
                </a:cubicBezTo>
                <a:cubicBezTo>
                  <a:pt x="15" y="36"/>
                  <a:pt x="15" y="36"/>
                  <a:pt x="15" y="36"/>
                </a:cubicBezTo>
                <a:cubicBezTo>
                  <a:pt x="16" y="36"/>
                  <a:pt x="16" y="36"/>
                  <a:pt x="16" y="36"/>
                </a:cubicBezTo>
                <a:cubicBezTo>
                  <a:pt x="16" y="35"/>
                  <a:pt x="16" y="35"/>
                  <a:pt x="16" y="35"/>
                </a:cubicBezTo>
                <a:cubicBezTo>
                  <a:pt x="17" y="36"/>
                  <a:pt x="17" y="36"/>
                  <a:pt x="17" y="36"/>
                </a:cubicBezTo>
                <a:cubicBezTo>
                  <a:pt x="19" y="36"/>
                  <a:pt x="19" y="36"/>
                  <a:pt x="19" y="36"/>
                </a:cubicBezTo>
                <a:cubicBezTo>
                  <a:pt x="20" y="37"/>
                  <a:pt x="20" y="37"/>
                  <a:pt x="20" y="37"/>
                </a:cubicBezTo>
                <a:cubicBezTo>
                  <a:pt x="20" y="38"/>
                  <a:pt x="20" y="38"/>
                  <a:pt x="20" y="38"/>
                </a:cubicBezTo>
                <a:cubicBezTo>
                  <a:pt x="21" y="38"/>
                  <a:pt x="21" y="38"/>
                  <a:pt x="21" y="38"/>
                </a:cubicBezTo>
                <a:cubicBezTo>
                  <a:pt x="24" y="39"/>
                  <a:pt x="24" y="39"/>
                  <a:pt x="24" y="39"/>
                </a:cubicBezTo>
                <a:cubicBezTo>
                  <a:pt x="24" y="39"/>
                  <a:pt x="24" y="39"/>
                  <a:pt x="24" y="39"/>
                </a:cubicBezTo>
                <a:cubicBezTo>
                  <a:pt x="25" y="40"/>
                  <a:pt x="25" y="40"/>
                  <a:pt x="25" y="40"/>
                </a:cubicBezTo>
                <a:cubicBezTo>
                  <a:pt x="26" y="41"/>
                  <a:pt x="26" y="41"/>
                  <a:pt x="26" y="41"/>
                </a:cubicBezTo>
                <a:cubicBezTo>
                  <a:pt x="27" y="42"/>
                  <a:pt x="27" y="42"/>
                  <a:pt x="27" y="42"/>
                </a:cubicBezTo>
                <a:cubicBezTo>
                  <a:pt x="28" y="42"/>
                  <a:pt x="28" y="42"/>
                  <a:pt x="28" y="42"/>
                </a:cubicBezTo>
                <a:cubicBezTo>
                  <a:pt x="28" y="42"/>
                  <a:pt x="29" y="42"/>
                  <a:pt x="29" y="42"/>
                </a:cubicBezTo>
                <a:cubicBezTo>
                  <a:pt x="29" y="42"/>
                  <a:pt x="29" y="42"/>
                  <a:pt x="29" y="42"/>
                </a:cubicBezTo>
                <a:cubicBezTo>
                  <a:pt x="30" y="41"/>
                  <a:pt x="30" y="41"/>
                  <a:pt x="30" y="41"/>
                </a:cubicBezTo>
                <a:cubicBezTo>
                  <a:pt x="31" y="42"/>
                  <a:pt x="31" y="42"/>
                  <a:pt x="31" y="42"/>
                </a:cubicBezTo>
                <a:cubicBezTo>
                  <a:pt x="31" y="42"/>
                  <a:pt x="31" y="42"/>
                  <a:pt x="31" y="42"/>
                </a:cubicBezTo>
                <a:cubicBezTo>
                  <a:pt x="33" y="43"/>
                  <a:pt x="33" y="43"/>
                  <a:pt x="33" y="43"/>
                </a:cubicBezTo>
                <a:cubicBezTo>
                  <a:pt x="34" y="43"/>
                  <a:pt x="34" y="43"/>
                  <a:pt x="34" y="43"/>
                </a:cubicBezTo>
                <a:cubicBezTo>
                  <a:pt x="35" y="43"/>
                  <a:pt x="35" y="43"/>
                  <a:pt x="35" y="43"/>
                </a:cubicBezTo>
                <a:cubicBezTo>
                  <a:pt x="36" y="42"/>
                  <a:pt x="36" y="42"/>
                  <a:pt x="36" y="42"/>
                </a:cubicBezTo>
                <a:cubicBezTo>
                  <a:pt x="37" y="42"/>
                  <a:pt x="37" y="42"/>
                  <a:pt x="37" y="42"/>
                </a:cubicBezTo>
                <a:cubicBezTo>
                  <a:pt x="38" y="43"/>
                  <a:pt x="38" y="43"/>
                  <a:pt x="38" y="43"/>
                </a:cubicBezTo>
                <a:cubicBezTo>
                  <a:pt x="39" y="43"/>
                  <a:pt x="39" y="43"/>
                  <a:pt x="39" y="43"/>
                </a:cubicBezTo>
                <a:cubicBezTo>
                  <a:pt x="40" y="42"/>
                  <a:pt x="40" y="42"/>
                  <a:pt x="40" y="42"/>
                </a:cubicBezTo>
                <a:cubicBezTo>
                  <a:pt x="42" y="42"/>
                  <a:pt x="42" y="42"/>
                  <a:pt x="42" y="42"/>
                </a:cubicBezTo>
                <a:cubicBezTo>
                  <a:pt x="43" y="42"/>
                  <a:pt x="43" y="42"/>
                  <a:pt x="43" y="42"/>
                </a:cubicBezTo>
                <a:cubicBezTo>
                  <a:pt x="44" y="43"/>
                  <a:pt x="44" y="43"/>
                  <a:pt x="44" y="43"/>
                </a:cubicBezTo>
                <a:cubicBezTo>
                  <a:pt x="45" y="44"/>
                  <a:pt x="45" y="44"/>
                  <a:pt x="45" y="44"/>
                </a:cubicBezTo>
                <a:cubicBezTo>
                  <a:pt x="47" y="44"/>
                  <a:pt x="47" y="44"/>
                  <a:pt x="47" y="44"/>
                </a:cubicBezTo>
                <a:cubicBezTo>
                  <a:pt x="47" y="45"/>
                  <a:pt x="47" y="45"/>
                  <a:pt x="47" y="45"/>
                </a:cubicBezTo>
                <a:cubicBezTo>
                  <a:pt x="48" y="45"/>
                  <a:pt x="48" y="45"/>
                  <a:pt x="48" y="45"/>
                </a:cubicBezTo>
                <a:cubicBezTo>
                  <a:pt x="49" y="45"/>
                  <a:pt x="49" y="45"/>
                  <a:pt x="49" y="45"/>
                </a:cubicBezTo>
                <a:cubicBezTo>
                  <a:pt x="49" y="44"/>
                  <a:pt x="49" y="44"/>
                  <a:pt x="49" y="44"/>
                </a:cubicBezTo>
                <a:cubicBezTo>
                  <a:pt x="49" y="43"/>
                  <a:pt x="49" y="43"/>
                  <a:pt x="49" y="43"/>
                </a:cubicBezTo>
                <a:cubicBezTo>
                  <a:pt x="49" y="42"/>
                  <a:pt x="49" y="42"/>
                  <a:pt x="49" y="42"/>
                </a:cubicBezTo>
                <a:cubicBezTo>
                  <a:pt x="49" y="42"/>
                  <a:pt x="49" y="41"/>
                  <a:pt x="49" y="41"/>
                </a:cubicBezTo>
                <a:cubicBezTo>
                  <a:pt x="49" y="41"/>
                  <a:pt x="49" y="41"/>
                  <a:pt x="49" y="41"/>
                </a:cubicBezTo>
                <a:cubicBezTo>
                  <a:pt x="50" y="39"/>
                  <a:pt x="50" y="39"/>
                  <a:pt x="50" y="39"/>
                </a:cubicBezTo>
                <a:cubicBezTo>
                  <a:pt x="51" y="38"/>
                  <a:pt x="51" y="38"/>
                  <a:pt x="51" y="38"/>
                </a:cubicBezTo>
                <a:cubicBezTo>
                  <a:pt x="53" y="37"/>
                  <a:pt x="53" y="37"/>
                  <a:pt x="53" y="37"/>
                </a:cubicBezTo>
                <a:cubicBezTo>
                  <a:pt x="54" y="35"/>
                  <a:pt x="54" y="35"/>
                  <a:pt x="54" y="35"/>
                </a:cubicBezTo>
                <a:cubicBezTo>
                  <a:pt x="55" y="35"/>
                  <a:pt x="55" y="35"/>
                  <a:pt x="55" y="35"/>
                </a:cubicBezTo>
                <a:cubicBezTo>
                  <a:pt x="56" y="34"/>
                  <a:pt x="56" y="34"/>
                  <a:pt x="56" y="34"/>
                </a:cubicBezTo>
                <a:cubicBezTo>
                  <a:pt x="57" y="34"/>
                  <a:pt x="57" y="34"/>
                  <a:pt x="57" y="34"/>
                </a:cubicBezTo>
                <a:cubicBezTo>
                  <a:pt x="57" y="32"/>
                  <a:pt x="57" y="32"/>
                  <a:pt x="57" y="32"/>
                </a:cubicBezTo>
                <a:cubicBezTo>
                  <a:pt x="57" y="32"/>
                  <a:pt x="57" y="32"/>
                  <a:pt x="57" y="32"/>
                </a:cubicBezTo>
                <a:cubicBezTo>
                  <a:pt x="57" y="31"/>
                  <a:pt x="57" y="31"/>
                  <a:pt x="57" y="31"/>
                </a:cubicBezTo>
                <a:cubicBezTo>
                  <a:pt x="56" y="30"/>
                  <a:pt x="56" y="30"/>
                  <a:pt x="56" y="30"/>
                </a:cubicBezTo>
                <a:cubicBezTo>
                  <a:pt x="56" y="30"/>
                  <a:pt x="56" y="30"/>
                  <a:pt x="56" y="30"/>
                </a:cubicBezTo>
                <a:cubicBezTo>
                  <a:pt x="55" y="29"/>
                  <a:pt x="55" y="29"/>
                  <a:pt x="55" y="29"/>
                </a:cubicBezTo>
                <a:cubicBezTo>
                  <a:pt x="54" y="28"/>
                  <a:pt x="54" y="28"/>
                  <a:pt x="54" y="28"/>
                </a:cubicBezTo>
                <a:cubicBezTo>
                  <a:pt x="54" y="27"/>
                  <a:pt x="54" y="27"/>
                  <a:pt x="54" y="27"/>
                </a:cubicBezTo>
                <a:cubicBezTo>
                  <a:pt x="54" y="25"/>
                  <a:pt x="54" y="25"/>
                  <a:pt x="54" y="25"/>
                </a:cubicBezTo>
                <a:cubicBezTo>
                  <a:pt x="54" y="24"/>
                  <a:pt x="54" y="24"/>
                  <a:pt x="54" y="24"/>
                </a:cubicBezTo>
                <a:cubicBezTo>
                  <a:pt x="54" y="22"/>
                  <a:pt x="54" y="22"/>
                  <a:pt x="54" y="22"/>
                </a:cubicBezTo>
                <a:cubicBezTo>
                  <a:pt x="54" y="22"/>
                  <a:pt x="54" y="22"/>
                  <a:pt x="54" y="22"/>
                </a:cubicBezTo>
                <a:cubicBezTo>
                  <a:pt x="53" y="21"/>
                  <a:pt x="53" y="21"/>
                  <a:pt x="53" y="21"/>
                </a:cubicBezTo>
                <a:cubicBezTo>
                  <a:pt x="53" y="21"/>
                  <a:pt x="53" y="21"/>
                  <a:pt x="53" y="21"/>
                </a:cubicBezTo>
                <a:cubicBezTo>
                  <a:pt x="52" y="21"/>
                  <a:pt x="52" y="21"/>
                  <a:pt x="52" y="21"/>
                </a:cubicBezTo>
                <a:cubicBezTo>
                  <a:pt x="52" y="20"/>
                  <a:pt x="52" y="20"/>
                  <a:pt x="52" y="20"/>
                </a:cubicBezTo>
                <a:cubicBezTo>
                  <a:pt x="52" y="19"/>
                  <a:pt x="52" y="19"/>
                  <a:pt x="52" y="19"/>
                </a:cubicBezTo>
                <a:cubicBezTo>
                  <a:pt x="53" y="18"/>
                  <a:pt x="53" y="18"/>
                  <a:pt x="53" y="18"/>
                </a:cubicBezTo>
                <a:cubicBezTo>
                  <a:pt x="54" y="18"/>
                  <a:pt x="54" y="18"/>
                  <a:pt x="54" y="18"/>
                </a:cubicBezTo>
                <a:cubicBezTo>
                  <a:pt x="55" y="18"/>
                  <a:pt x="55" y="18"/>
                  <a:pt x="55" y="18"/>
                </a:cubicBezTo>
                <a:cubicBezTo>
                  <a:pt x="56" y="17"/>
                  <a:pt x="56" y="17"/>
                  <a:pt x="56" y="17"/>
                </a:cubicBezTo>
                <a:cubicBezTo>
                  <a:pt x="56" y="16"/>
                  <a:pt x="56" y="16"/>
                  <a:pt x="56" y="16"/>
                </a:cubicBezTo>
                <a:cubicBezTo>
                  <a:pt x="56" y="14"/>
                  <a:pt x="56" y="14"/>
                  <a:pt x="56" y="14"/>
                </a:cubicBezTo>
                <a:cubicBezTo>
                  <a:pt x="55" y="12"/>
                  <a:pt x="55" y="12"/>
                  <a:pt x="55" y="12"/>
                </a:cubicBezTo>
                <a:cubicBezTo>
                  <a:pt x="54" y="11"/>
                  <a:pt x="54" y="11"/>
                  <a:pt x="54" y="11"/>
                </a:cubicBezTo>
                <a:cubicBezTo>
                  <a:pt x="54" y="9"/>
                  <a:pt x="54" y="9"/>
                  <a:pt x="54" y="9"/>
                </a:cubicBezTo>
                <a:cubicBezTo>
                  <a:pt x="54" y="8"/>
                  <a:pt x="54" y="8"/>
                  <a:pt x="54" y="8"/>
                </a:cubicBezTo>
                <a:cubicBezTo>
                  <a:pt x="53" y="6"/>
                  <a:pt x="53" y="6"/>
                  <a:pt x="53" y="6"/>
                </a:cubicBezTo>
                <a:cubicBezTo>
                  <a:pt x="53" y="6"/>
                  <a:pt x="53" y="5"/>
                  <a:pt x="53" y="5"/>
                </a:cubicBezTo>
                <a:cubicBezTo>
                  <a:pt x="53" y="5"/>
                  <a:pt x="52" y="5"/>
                  <a:pt x="52" y="5"/>
                </a:cubicBezTo>
                <a:cubicBezTo>
                  <a:pt x="51" y="4"/>
                  <a:pt x="51" y="4"/>
                  <a:pt x="51" y="4"/>
                </a:cubicBezTo>
                <a:cubicBezTo>
                  <a:pt x="50" y="4"/>
                  <a:pt x="50" y="4"/>
                  <a:pt x="50" y="4"/>
                </a:cubicBezTo>
                <a:cubicBezTo>
                  <a:pt x="48" y="4"/>
                  <a:pt x="48" y="4"/>
                  <a:pt x="48" y="4"/>
                </a:cubicBezTo>
                <a:cubicBezTo>
                  <a:pt x="48" y="4"/>
                  <a:pt x="46" y="4"/>
                  <a:pt x="46" y="4"/>
                </a:cubicBezTo>
                <a:cubicBezTo>
                  <a:pt x="46" y="4"/>
                  <a:pt x="42" y="4"/>
                  <a:pt x="42" y="4"/>
                </a:cubicBezTo>
                <a:cubicBezTo>
                  <a:pt x="38" y="4"/>
                  <a:pt x="38" y="4"/>
                  <a:pt x="38" y="4"/>
                </a:cubicBezTo>
                <a:cubicBezTo>
                  <a:pt x="35" y="4"/>
                  <a:pt x="35" y="4"/>
                  <a:pt x="35" y="4"/>
                </a:cubicBezTo>
                <a:cubicBezTo>
                  <a:pt x="33" y="3"/>
                  <a:pt x="33" y="3"/>
                  <a:pt x="33" y="3"/>
                </a:cubicBezTo>
                <a:cubicBezTo>
                  <a:pt x="31" y="3"/>
                  <a:pt x="31" y="3"/>
                  <a:pt x="31" y="3"/>
                </a:cubicBezTo>
                <a:cubicBezTo>
                  <a:pt x="31" y="4"/>
                  <a:pt x="31" y="4"/>
                  <a:pt x="31" y="4"/>
                </a:cubicBezTo>
                <a:cubicBezTo>
                  <a:pt x="30" y="4"/>
                  <a:pt x="30" y="4"/>
                  <a:pt x="30" y="4"/>
                </a:cubicBezTo>
                <a:cubicBezTo>
                  <a:pt x="29" y="4"/>
                  <a:pt x="29" y="4"/>
                  <a:pt x="29" y="4"/>
                </a:cubicBezTo>
                <a:cubicBezTo>
                  <a:pt x="28" y="4"/>
                  <a:pt x="27" y="4"/>
                  <a:pt x="26" y="4"/>
                </a:cubicBezTo>
                <a:cubicBezTo>
                  <a:pt x="26" y="4"/>
                  <a:pt x="25" y="3"/>
                  <a:pt x="25" y="3"/>
                </a:cubicBezTo>
                <a:cubicBezTo>
                  <a:pt x="25" y="3"/>
                  <a:pt x="25" y="3"/>
                  <a:pt x="25" y="3"/>
                </a:cubicBezTo>
                <a:cubicBezTo>
                  <a:pt x="24" y="2"/>
                  <a:pt x="24" y="2"/>
                  <a:pt x="24" y="2"/>
                </a:cubicBezTo>
                <a:cubicBezTo>
                  <a:pt x="24" y="1"/>
                  <a:pt x="24" y="1"/>
                  <a:pt x="24" y="1"/>
                </a:cubicBezTo>
                <a:cubicBezTo>
                  <a:pt x="24" y="0"/>
                  <a:pt x="24" y="0"/>
                  <a:pt x="24" y="0"/>
                </a:cubicBezTo>
                <a:cubicBezTo>
                  <a:pt x="24" y="0"/>
                  <a:pt x="23" y="0"/>
                  <a:pt x="23" y="0"/>
                </a:cubicBezTo>
                <a:cubicBezTo>
                  <a:pt x="22" y="0"/>
                  <a:pt x="22" y="0"/>
                  <a:pt x="22" y="0"/>
                </a:cubicBezTo>
                <a:cubicBezTo>
                  <a:pt x="20" y="0"/>
                  <a:pt x="20" y="0"/>
                  <a:pt x="20" y="0"/>
                </a:cubicBezTo>
                <a:cubicBezTo>
                  <a:pt x="20" y="0"/>
                  <a:pt x="20" y="0"/>
                  <a:pt x="20" y="0"/>
                </a:cubicBezTo>
                <a:cubicBezTo>
                  <a:pt x="19" y="1"/>
                  <a:pt x="19" y="1"/>
                  <a:pt x="19" y="1"/>
                </a:cubicBezTo>
                <a:cubicBezTo>
                  <a:pt x="18" y="1"/>
                  <a:pt x="18" y="1"/>
                  <a:pt x="18" y="1"/>
                </a:cubicBezTo>
                <a:cubicBezTo>
                  <a:pt x="16" y="1"/>
                  <a:pt x="16" y="1"/>
                  <a:pt x="16" y="1"/>
                </a:cubicBezTo>
                <a:cubicBezTo>
                  <a:pt x="16" y="2"/>
                  <a:pt x="16" y="2"/>
                  <a:pt x="16" y="2"/>
                </a:cubicBezTo>
                <a:cubicBezTo>
                  <a:pt x="15" y="2"/>
                  <a:pt x="15" y="2"/>
                  <a:pt x="15" y="2"/>
                </a:cubicBezTo>
                <a:cubicBezTo>
                  <a:pt x="14" y="2"/>
                  <a:pt x="14" y="2"/>
                  <a:pt x="14" y="2"/>
                </a:cubicBezTo>
                <a:cubicBezTo>
                  <a:pt x="14" y="3"/>
                  <a:pt x="14" y="3"/>
                  <a:pt x="14" y="3"/>
                </a:cubicBezTo>
                <a:cubicBezTo>
                  <a:pt x="13" y="3"/>
                  <a:pt x="13" y="3"/>
                  <a:pt x="13" y="3"/>
                </a:cubicBezTo>
                <a:cubicBezTo>
                  <a:pt x="12" y="4"/>
                  <a:pt x="12" y="4"/>
                  <a:pt x="12" y="4"/>
                </a:cubicBezTo>
                <a:cubicBezTo>
                  <a:pt x="11" y="4"/>
                  <a:pt x="11" y="4"/>
                  <a:pt x="11" y="4"/>
                </a:cubicBezTo>
                <a:cubicBezTo>
                  <a:pt x="10" y="4"/>
                  <a:pt x="10" y="4"/>
                  <a:pt x="10" y="4"/>
                </a:cubicBezTo>
                <a:cubicBezTo>
                  <a:pt x="10" y="4"/>
                  <a:pt x="10" y="4"/>
                  <a:pt x="10" y="4"/>
                </a:cubicBezTo>
                <a:cubicBezTo>
                  <a:pt x="9" y="5"/>
                  <a:pt x="9" y="5"/>
                  <a:pt x="9" y="5"/>
                </a:cubicBezTo>
                <a:cubicBezTo>
                  <a:pt x="8" y="5"/>
                  <a:pt x="8" y="5"/>
                  <a:pt x="8" y="5"/>
                </a:cubicBezTo>
                <a:cubicBezTo>
                  <a:pt x="8" y="5"/>
                  <a:pt x="8" y="5"/>
                  <a:pt x="8" y="5"/>
                </a:cubicBezTo>
                <a:cubicBezTo>
                  <a:pt x="6" y="5"/>
                  <a:pt x="6" y="5"/>
                  <a:pt x="6" y="5"/>
                </a:cubicBezTo>
                <a:cubicBezTo>
                  <a:pt x="5" y="6"/>
                  <a:pt x="5" y="6"/>
                  <a:pt x="5" y="6"/>
                </a:cubicBezTo>
                <a:cubicBezTo>
                  <a:pt x="5" y="6"/>
                  <a:pt x="5" y="6"/>
                  <a:pt x="5" y="6"/>
                </a:cubicBezTo>
                <a:cubicBezTo>
                  <a:pt x="4" y="6"/>
                  <a:pt x="4" y="6"/>
                  <a:pt x="4" y="6"/>
                </a:cubicBezTo>
                <a:cubicBezTo>
                  <a:pt x="3" y="6"/>
                  <a:pt x="3" y="6"/>
                  <a:pt x="3" y="6"/>
                </a:cubicBezTo>
                <a:cubicBezTo>
                  <a:pt x="2" y="7"/>
                  <a:pt x="2" y="7"/>
                  <a:pt x="2" y="7"/>
                </a:cubicBezTo>
                <a:cubicBezTo>
                  <a:pt x="2" y="7"/>
                  <a:pt x="2" y="7"/>
                  <a:pt x="2" y="7"/>
                </a:cubicBezTo>
                <a:cubicBezTo>
                  <a:pt x="1" y="7"/>
                  <a:pt x="1" y="7"/>
                  <a:pt x="1" y="7"/>
                </a:cubicBezTo>
                <a:cubicBezTo>
                  <a:pt x="1" y="8"/>
                  <a:pt x="1" y="8"/>
                  <a:pt x="1" y="8"/>
                </a:cubicBezTo>
                <a:cubicBezTo>
                  <a:pt x="0" y="8"/>
                  <a:pt x="0" y="8"/>
                  <a:pt x="0" y="8"/>
                </a:cubicBezTo>
                <a:lnTo>
                  <a:pt x="0" y="9"/>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5" name="Freeform 141">
            <a:extLst>
              <a:ext uri="{FF2B5EF4-FFF2-40B4-BE49-F238E27FC236}">
                <a16:creationId xmlns:a16="http://schemas.microsoft.com/office/drawing/2014/main" id="{070FFF38-4802-4E23-BAAD-5554F0B5C660}"/>
              </a:ext>
            </a:extLst>
          </p:cNvPr>
          <p:cNvSpPr>
            <a:spLocks/>
          </p:cNvSpPr>
          <p:nvPr userDrawn="1"/>
        </p:nvSpPr>
        <p:spPr bwMode="auto">
          <a:xfrm>
            <a:off x="4686301" y="2503489"/>
            <a:ext cx="90488" cy="55563"/>
          </a:xfrm>
          <a:custGeom>
            <a:avLst/>
            <a:gdLst>
              <a:gd name="T0" fmla="*/ 17 w 18"/>
              <a:gd name="T1" fmla="*/ 8 h 8"/>
              <a:gd name="T2" fmla="*/ 15 w 18"/>
              <a:gd name="T3" fmla="*/ 8 h 8"/>
              <a:gd name="T4" fmla="*/ 11 w 18"/>
              <a:gd name="T5" fmla="*/ 8 h 8"/>
              <a:gd name="T6" fmla="*/ 7 w 18"/>
              <a:gd name="T7" fmla="*/ 8 h 8"/>
              <a:gd name="T8" fmla="*/ 4 w 18"/>
              <a:gd name="T9" fmla="*/ 8 h 8"/>
              <a:gd name="T10" fmla="*/ 2 w 18"/>
              <a:gd name="T11" fmla="*/ 7 h 8"/>
              <a:gd name="T12" fmla="*/ 0 w 18"/>
              <a:gd name="T13" fmla="*/ 7 h 8"/>
              <a:gd name="T14" fmla="*/ 1 w 18"/>
              <a:gd name="T15" fmla="*/ 6 h 8"/>
              <a:gd name="T16" fmla="*/ 2 w 18"/>
              <a:gd name="T17" fmla="*/ 6 h 8"/>
              <a:gd name="T18" fmla="*/ 3 w 18"/>
              <a:gd name="T19" fmla="*/ 6 h 8"/>
              <a:gd name="T20" fmla="*/ 3 w 18"/>
              <a:gd name="T21" fmla="*/ 5 h 8"/>
              <a:gd name="T22" fmla="*/ 3 w 18"/>
              <a:gd name="T23" fmla="*/ 4 h 8"/>
              <a:gd name="T24" fmla="*/ 3 w 18"/>
              <a:gd name="T25" fmla="*/ 3 h 8"/>
              <a:gd name="T26" fmla="*/ 3 w 18"/>
              <a:gd name="T27" fmla="*/ 3 h 8"/>
              <a:gd name="T28" fmla="*/ 5 w 18"/>
              <a:gd name="T29" fmla="*/ 3 h 8"/>
              <a:gd name="T30" fmla="*/ 6 w 18"/>
              <a:gd name="T31" fmla="*/ 3 h 8"/>
              <a:gd name="T32" fmla="*/ 6 w 18"/>
              <a:gd name="T33" fmla="*/ 3 h 8"/>
              <a:gd name="T34" fmla="*/ 8 w 18"/>
              <a:gd name="T35" fmla="*/ 3 h 8"/>
              <a:gd name="T36" fmla="*/ 8 w 18"/>
              <a:gd name="T37" fmla="*/ 2 h 8"/>
              <a:gd name="T38" fmla="*/ 8 w 18"/>
              <a:gd name="T39" fmla="*/ 2 h 8"/>
              <a:gd name="T40" fmla="*/ 8 w 18"/>
              <a:gd name="T41" fmla="*/ 1 h 8"/>
              <a:gd name="T42" fmla="*/ 8 w 18"/>
              <a:gd name="T43" fmla="*/ 0 h 8"/>
              <a:gd name="T44" fmla="*/ 9 w 18"/>
              <a:gd name="T45" fmla="*/ 0 h 8"/>
              <a:gd name="T46" fmla="*/ 11 w 18"/>
              <a:gd name="T47" fmla="*/ 1 h 8"/>
              <a:gd name="T48" fmla="*/ 13 w 18"/>
              <a:gd name="T49" fmla="*/ 2 h 8"/>
              <a:gd name="T50" fmla="*/ 14 w 18"/>
              <a:gd name="T51" fmla="*/ 2 h 8"/>
              <a:gd name="T52" fmla="*/ 15 w 18"/>
              <a:gd name="T53" fmla="*/ 2 h 8"/>
              <a:gd name="T54" fmla="*/ 16 w 18"/>
              <a:gd name="T55" fmla="*/ 2 h 8"/>
              <a:gd name="T56" fmla="*/ 18 w 18"/>
              <a:gd name="T57" fmla="*/ 3 h 8"/>
              <a:gd name="T58" fmla="*/ 18 w 18"/>
              <a:gd name="T59" fmla="*/ 4 h 8"/>
              <a:gd name="T60" fmla="*/ 18 w 18"/>
              <a:gd name="T61" fmla="*/ 6 h 8"/>
              <a:gd name="T62" fmla="*/ 18 w 18"/>
              <a:gd name="T63" fmla="*/ 6 h 8"/>
              <a:gd name="T64" fmla="*/ 17 w 18"/>
              <a:gd name="T65" fmla="*/ 7 h 8"/>
              <a:gd name="T66" fmla="*/ 17 w 18"/>
              <a:gd name="T6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8">
                <a:moveTo>
                  <a:pt x="17" y="8"/>
                </a:moveTo>
                <a:cubicBezTo>
                  <a:pt x="17" y="8"/>
                  <a:pt x="15" y="8"/>
                  <a:pt x="15" y="8"/>
                </a:cubicBezTo>
                <a:cubicBezTo>
                  <a:pt x="15" y="8"/>
                  <a:pt x="11" y="8"/>
                  <a:pt x="11" y="8"/>
                </a:cubicBezTo>
                <a:cubicBezTo>
                  <a:pt x="7" y="8"/>
                  <a:pt x="7" y="8"/>
                  <a:pt x="7" y="8"/>
                </a:cubicBezTo>
                <a:cubicBezTo>
                  <a:pt x="4" y="8"/>
                  <a:pt x="4" y="8"/>
                  <a:pt x="4" y="8"/>
                </a:cubicBezTo>
                <a:cubicBezTo>
                  <a:pt x="2" y="7"/>
                  <a:pt x="2" y="7"/>
                  <a:pt x="2" y="7"/>
                </a:cubicBezTo>
                <a:cubicBezTo>
                  <a:pt x="0" y="7"/>
                  <a:pt x="0" y="7"/>
                  <a:pt x="0" y="7"/>
                </a:cubicBezTo>
                <a:cubicBezTo>
                  <a:pt x="1" y="6"/>
                  <a:pt x="1" y="6"/>
                  <a:pt x="1" y="6"/>
                </a:cubicBezTo>
                <a:cubicBezTo>
                  <a:pt x="1" y="6"/>
                  <a:pt x="2" y="6"/>
                  <a:pt x="2" y="6"/>
                </a:cubicBezTo>
                <a:cubicBezTo>
                  <a:pt x="3" y="6"/>
                  <a:pt x="3" y="6"/>
                  <a:pt x="3" y="6"/>
                </a:cubicBezTo>
                <a:cubicBezTo>
                  <a:pt x="3" y="5"/>
                  <a:pt x="3" y="5"/>
                  <a:pt x="3" y="5"/>
                </a:cubicBezTo>
                <a:cubicBezTo>
                  <a:pt x="3" y="4"/>
                  <a:pt x="3" y="4"/>
                  <a:pt x="3" y="4"/>
                </a:cubicBezTo>
                <a:cubicBezTo>
                  <a:pt x="3" y="3"/>
                  <a:pt x="3" y="3"/>
                  <a:pt x="3" y="3"/>
                </a:cubicBezTo>
                <a:cubicBezTo>
                  <a:pt x="3" y="3"/>
                  <a:pt x="3" y="3"/>
                  <a:pt x="3" y="3"/>
                </a:cubicBezTo>
                <a:cubicBezTo>
                  <a:pt x="5" y="3"/>
                  <a:pt x="5" y="3"/>
                  <a:pt x="5" y="3"/>
                </a:cubicBezTo>
                <a:cubicBezTo>
                  <a:pt x="6" y="3"/>
                  <a:pt x="6" y="3"/>
                  <a:pt x="6" y="3"/>
                </a:cubicBezTo>
                <a:cubicBezTo>
                  <a:pt x="6" y="3"/>
                  <a:pt x="6" y="3"/>
                  <a:pt x="6" y="3"/>
                </a:cubicBezTo>
                <a:cubicBezTo>
                  <a:pt x="6" y="3"/>
                  <a:pt x="7" y="3"/>
                  <a:pt x="8" y="3"/>
                </a:cubicBezTo>
                <a:cubicBezTo>
                  <a:pt x="8" y="3"/>
                  <a:pt x="8" y="2"/>
                  <a:pt x="8" y="2"/>
                </a:cubicBezTo>
                <a:cubicBezTo>
                  <a:pt x="8" y="2"/>
                  <a:pt x="8" y="2"/>
                  <a:pt x="8" y="2"/>
                </a:cubicBezTo>
                <a:cubicBezTo>
                  <a:pt x="8" y="1"/>
                  <a:pt x="8" y="1"/>
                  <a:pt x="8" y="1"/>
                </a:cubicBezTo>
                <a:cubicBezTo>
                  <a:pt x="8" y="0"/>
                  <a:pt x="8" y="0"/>
                  <a:pt x="8" y="0"/>
                </a:cubicBezTo>
                <a:cubicBezTo>
                  <a:pt x="9" y="0"/>
                  <a:pt x="9" y="0"/>
                  <a:pt x="9" y="0"/>
                </a:cubicBezTo>
                <a:cubicBezTo>
                  <a:pt x="11" y="1"/>
                  <a:pt x="11" y="1"/>
                  <a:pt x="11" y="1"/>
                </a:cubicBezTo>
                <a:cubicBezTo>
                  <a:pt x="13" y="2"/>
                  <a:pt x="13" y="2"/>
                  <a:pt x="13" y="2"/>
                </a:cubicBezTo>
                <a:cubicBezTo>
                  <a:pt x="14" y="2"/>
                  <a:pt x="14" y="2"/>
                  <a:pt x="14" y="2"/>
                </a:cubicBezTo>
                <a:cubicBezTo>
                  <a:pt x="15" y="2"/>
                  <a:pt x="15" y="2"/>
                  <a:pt x="15" y="2"/>
                </a:cubicBezTo>
                <a:cubicBezTo>
                  <a:pt x="16" y="2"/>
                  <a:pt x="16" y="2"/>
                  <a:pt x="16" y="2"/>
                </a:cubicBezTo>
                <a:cubicBezTo>
                  <a:pt x="18" y="3"/>
                  <a:pt x="18" y="3"/>
                  <a:pt x="18" y="3"/>
                </a:cubicBezTo>
                <a:cubicBezTo>
                  <a:pt x="18" y="4"/>
                  <a:pt x="18" y="4"/>
                  <a:pt x="18" y="4"/>
                </a:cubicBezTo>
                <a:cubicBezTo>
                  <a:pt x="18" y="6"/>
                  <a:pt x="18" y="6"/>
                  <a:pt x="18" y="6"/>
                </a:cubicBezTo>
                <a:cubicBezTo>
                  <a:pt x="18" y="6"/>
                  <a:pt x="18" y="6"/>
                  <a:pt x="18" y="6"/>
                </a:cubicBezTo>
                <a:cubicBezTo>
                  <a:pt x="17" y="7"/>
                  <a:pt x="17" y="7"/>
                  <a:pt x="17" y="7"/>
                </a:cubicBezTo>
                <a:lnTo>
                  <a:pt x="17" y="8"/>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6" name="Freeform 142">
            <a:extLst>
              <a:ext uri="{FF2B5EF4-FFF2-40B4-BE49-F238E27FC236}">
                <a16:creationId xmlns:a16="http://schemas.microsoft.com/office/drawing/2014/main" id="{306D0864-B751-40B5-9B29-C851C4B217E7}"/>
              </a:ext>
            </a:extLst>
          </p:cNvPr>
          <p:cNvSpPr>
            <a:spLocks/>
          </p:cNvSpPr>
          <p:nvPr userDrawn="1"/>
        </p:nvSpPr>
        <p:spPr bwMode="auto">
          <a:xfrm>
            <a:off x="4605338" y="2819401"/>
            <a:ext cx="161925" cy="100013"/>
          </a:xfrm>
          <a:custGeom>
            <a:avLst/>
            <a:gdLst>
              <a:gd name="T0" fmla="*/ 1 w 32"/>
              <a:gd name="T1" fmla="*/ 10 h 14"/>
              <a:gd name="T2" fmla="*/ 0 w 32"/>
              <a:gd name="T3" fmla="*/ 9 h 14"/>
              <a:gd name="T4" fmla="*/ 0 w 32"/>
              <a:gd name="T5" fmla="*/ 7 h 14"/>
              <a:gd name="T6" fmla="*/ 2 w 32"/>
              <a:gd name="T7" fmla="*/ 6 h 14"/>
              <a:gd name="T8" fmla="*/ 4 w 32"/>
              <a:gd name="T9" fmla="*/ 6 h 14"/>
              <a:gd name="T10" fmla="*/ 7 w 32"/>
              <a:gd name="T11" fmla="*/ 3 h 14"/>
              <a:gd name="T12" fmla="*/ 10 w 32"/>
              <a:gd name="T13" fmla="*/ 0 h 14"/>
              <a:gd name="T14" fmla="*/ 12 w 32"/>
              <a:gd name="T15" fmla="*/ 1 h 14"/>
              <a:gd name="T16" fmla="*/ 14 w 32"/>
              <a:gd name="T17" fmla="*/ 1 h 14"/>
              <a:gd name="T18" fmla="*/ 15 w 32"/>
              <a:gd name="T19" fmla="*/ 0 h 14"/>
              <a:gd name="T20" fmla="*/ 16 w 32"/>
              <a:gd name="T21" fmla="*/ 1 h 14"/>
              <a:gd name="T22" fmla="*/ 19 w 32"/>
              <a:gd name="T23" fmla="*/ 2 h 14"/>
              <a:gd name="T24" fmla="*/ 21 w 32"/>
              <a:gd name="T25" fmla="*/ 1 h 14"/>
              <a:gd name="T26" fmla="*/ 23 w 32"/>
              <a:gd name="T27" fmla="*/ 2 h 14"/>
              <a:gd name="T28" fmla="*/ 25 w 32"/>
              <a:gd name="T29" fmla="*/ 1 h 14"/>
              <a:gd name="T30" fmla="*/ 28 w 32"/>
              <a:gd name="T31" fmla="*/ 1 h 14"/>
              <a:gd name="T32" fmla="*/ 30 w 32"/>
              <a:gd name="T33" fmla="*/ 3 h 14"/>
              <a:gd name="T34" fmla="*/ 32 w 32"/>
              <a:gd name="T35" fmla="*/ 4 h 14"/>
              <a:gd name="T36" fmla="*/ 32 w 32"/>
              <a:gd name="T37" fmla="*/ 5 h 14"/>
              <a:gd name="T38" fmla="*/ 31 w 32"/>
              <a:gd name="T39" fmla="*/ 6 h 14"/>
              <a:gd name="T40" fmla="*/ 31 w 32"/>
              <a:gd name="T41" fmla="*/ 8 h 14"/>
              <a:gd name="T42" fmla="*/ 31 w 32"/>
              <a:gd name="T43" fmla="*/ 9 h 14"/>
              <a:gd name="T44" fmla="*/ 30 w 32"/>
              <a:gd name="T45" fmla="*/ 9 h 14"/>
              <a:gd name="T46" fmla="*/ 28 w 32"/>
              <a:gd name="T47" fmla="*/ 9 h 14"/>
              <a:gd name="T48" fmla="*/ 26 w 32"/>
              <a:gd name="T49" fmla="*/ 8 h 14"/>
              <a:gd name="T50" fmla="*/ 25 w 32"/>
              <a:gd name="T51" fmla="*/ 8 h 14"/>
              <a:gd name="T52" fmla="*/ 23 w 32"/>
              <a:gd name="T53" fmla="*/ 8 h 14"/>
              <a:gd name="T54" fmla="*/ 21 w 32"/>
              <a:gd name="T55" fmla="*/ 8 h 14"/>
              <a:gd name="T56" fmla="*/ 20 w 32"/>
              <a:gd name="T57" fmla="*/ 10 h 14"/>
              <a:gd name="T58" fmla="*/ 18 w 32"/>
              <a:gd name="T59" fmla="*/ 11 h 14"/>
              <a:gd name="T60" fmla="*/ 16 w 32"/>
              <a:gd name="T61" fmla="*/ 10 h 14"/>
              <a:gd name="T62" fmla="*/ 14 w 32"/>
              <a:gd name="T63" fmla="*/ 11 h 14"/>
              <a:gd name="T64" fmla="*/ 13 w 32"/>
              <a:gd name="T65" fmla="*/ 11 h 14"/>
              <a:gd name="T66" fmla="*/ 11 w 32"/>
              <a:gd name="T67" fmla="*/ 12 h 14"/>
              <a:gd name="T68" fmla="*/ 11 w 32"/>
              <a:gd name="T69" fmla="*/ 14 h 14"/>
              <a:gd name="T70" fmla="*/ 7 w 32"/>
              <a:gd name="T71" fmla="*/ 14 h 14"/>
              <a:gd name="T72" fmla="*/ 5 w 32"/>
              <a:gd name="T73" fmla="*/ 13 h 14"/>
              <a:gd name="T74" fmla="*/ 3 w 32"/>
              <a:gd name="T75" fmla="*/ 13 h 14"/>
              <a:gd name="T76" fmla="*/ 2 w 32"/>
              <a:gd name="T7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14">
                <a:moveTo>
                  <a:pt x="1" y="11"/>
                </a:moveTo>
                <a:cubicBezTo>
                  <a:pt x="1" y="11"/>
                  <a:pt x="1" y="11"/>
                  <a:pt x="1" y="10"/>
                </a:cubicBezTo>
                <a:cubicBezTo>
                  <a:pt x="1" y="10"/>
                  <a:pt x="0" y="10"/>
                  <a:pt x="0" y="10"/>
                </a:cubicBezTo>
                <a:cubicBezTo>
                  <a:pt x="0" y="9"/>
                  <a:pt x="0" y="9"/>
                  <a:pt x="0" y="9"/>
                </a:cubicBezTo>
                <a:cubicBezTo>
                  <a:pt x="0" y="8"/>
                  <a:pt x="0" y="8"/>
                  <a:pt x="0" y="8"/>
                </a:cubicBezTo>
                <a:cubicBezTo>
                  <a:pt x="0" y="7"/>
                  <a:pt x="0" y="7"/>
                  <a:pt x="0" y="7"/>
                </a:cubicBezTo>
                <a:cubicBezTo>
                  <a:pt x="1" y="6"/>
                  <a:pt x="1" y="6"/>
                  <a:pt x="1" y="6"/>
                </a:cubicBezTo>
                <a:cubicBezTo>
                  <a:pt x="2" y="6"/>
                  <a:pt x="2" y="6"/>
                  <a:pt x="2" y="6"/>
                </a:cubicBezTo>
                <a:cubicBezTo>
                  <a:pt x="3" y="6"/>
                  <a:pt x="3" y="6"/>
                  <a:pt x="3" y="6"/>
                </a:cubicBezTo>
                <a:cubicBezTo>
                  <a:pt x="4" y="6"/>
                  <a:pt x="4" y="6"/>
                  <a:pt x="4" y="6"/>
                </a:cubicBezTo>
                <a:cubicBezTo>
                  <a:pt x="5" y="5"/>
                  <a:pt x="5" y="5"/>
                  <a:pt x="5" y="5"/>
                </a:cubicBezTo>
                <a:cubicBezTo>
                  <a:pt x="7" y="3"/>
                  <a:pt x="7" y="3"/>
                  <a:pt x="7" y="3"/>
                </a:cubicBezTo>
                <a:cubicBezTo>
                  <a:pt x="8" y="2"/>
                  <a:pt x="8" y="2"/>
                  <a:pt x="8" y="2"/>
                </a:cubicBezTo>
                <a:cubicBezTo>
                  <a:pt x="10" y="0"/>
                  <a:pt x="10" y="0"/>
                  <a:pt x="10" y="0"/>
                </a:cubicBezTo>
                <a:cubicBezTo>
                  <a:pt x="11" y="0"/>
                  <a:pt x="11" y="0"/>
                  <a:pt x="11" y="0"/>
                </a:cubicBezTo>
                <a:cubicBezTo>
                  <a:pt x="12" y="1"/>
                  <a:pt x="12" y="1"/>
                  <a:pt x="12" y="1"/>
                </a:cubicBezTo>
                <a:cubicBezTo>
                  <a:pt x="13" y="1"/>
                  <a:pt x="13" y="1"/>
                  <a:pt x="13" y="1"/>
                </a:cubicBezTo>
                <a:cubicBezTo>
                  <a:pt x="13" y="1"/>
                  <a:pt x="14" y="1"/>
                  <a:pt x="14" y="1"/>
                </a:cubicBezTo>
                <a:cubicBezTo>
                  <a:pt x="14" y="1"/>
                  <a:pt x="14" y="1"/>
                  <a:pt x="14" y="1"/>
                </a:cubicBezTo>
                <a:cubicBezTo>
                  <a:pt x="15" y="0"/>
                  <a:pt x="15" y="0"/>
                  <a:pt x="15" y="0"/>
                </a:cubicBezTo>
                <a:cubicBezTo>
                  <a:pt x="16" y="1"/>
                  <a:pt x="16" y="1"/>
                  <a:pt x="16" y="1"/>
                </a:cubicBezTo>
                <a:cubicBezTo>
                  <a:pt x="16" y="1"/>
                  <a:pt x="16" y="1"/>
                  <a:pt x="16" y="1"/>
                </a:cubicBezTo>
                <a:cubicBezTo>
                  <a:pt x="18" y="2"/>
                  <a:pt x="18" y="2"/>
                  <a:pt x="18" y="2"/>
                </a:cubicBezTo>
                <a:cubicBezTo>
                  <a:pt x="19" y="2"/>
                  <a:pt x="19" y="2"/>
                  <a:pt x="19" y="2"/>
                </a:cubicBezTo>
                <a:cubicBezTo>
                  <a:pt x="20" y="2"/>
                  <a:pt x="20" y="2"/>
                  <a:pt x="20" y="2"/>
                </a:cubicBezTo>
                <a:cubicBezTo>
                  <a:pt x="21" y="1"/>
                  <a:pt x="21" y="1"/>
                  <a:pt x="21" y="1"/>
                </a:cubicBezTo>
                <a:cubicBezTo>
                  <a:pt x="22" y="1"/>
                  <a:pt x="22" y="1"/>
                  <a:pt x="22" y="1"/>
                </a:cubicBezTo>
                <a:cubicBezTo>
                  <a:pt x="23" y="2"/>
                  <a:pt x="23" y="2"/>
                  <a:pt x="23" y="2"/>
                </a:cubicBezTo>
                <a:cubicBezTo>
                  <a:pt x="24" y="2"/>
                  <a:pt x="24" y="2"/>
                  <a:pt x="24" y="2"/>
                </a:cubicBezTo>
                <a:cubicBezTo>
                  <a:pt x="25" y="1"/>
                  <a:pt x="25" y="1"/>
                  <a:pt x="25" y="1"/>
                </a:cubicBezTo>
                <a:cubicBezTo>
                  <a:pt x="27" y="1"/>
                  <a:pt x="27" y="1"/>
                  <a:pt x="27" y="1"/>
                </a:cubicBezTo>
                <a:cubicBezTo>
                  <a:pt x="28" y="1"/>
                  <a:pt x="28" y="1"/>
                  <a:pt x="28" y="1"/>
                </a:cubicBezTo>
                <a:cubicBezTo>
                  <a:pt x="29" y="2"/>
                  <a:pt x="29" y="2"/>
                  <a:pt x="29" y="2"/>
                </a:cubicBezTo>
                <a:cubicBezTo>
                  <a:pt x="30" y="3"/>
                  <a:pt x="30" y="3"/>
                  <a:pt x="30" y="3"/>
                </a:cubicBezTo>
                <a:cubicBezTo>
                  <a:pt x="32" y="3"/>
                  <a:pt x="32" y="3"/>
                  <a:pt x="32" y="3"/>
                </a:cubicBezTo>
                <a:cubicBezTo>
                  <a:pt x="32" y="4"/>
                  <a:pt x="32" y="4"/>
                  <a:pt x="32" y="4"/>
                </a:cubicBezTo>
                <a:cubicBezTo>
                  <a:pt x="32" y="5"/>
                  <a:pt x="32" y="5"/>
                  <a:pt x="32" y="5"/>
                </a:cubicBezTo>
                <a:cubicBezTo>
                  <a:pt x="32" y="5"/>
                  <a:pt x="32" y="5"/>
                  <a:pt x="32" y="5"/>
                </a:cubicBezTo>
                <a:cubicBezTo>
                  <a:pt x="32" y="6"/>
                  <a:pt x="32" y="6"/>
                  <a:pt x="32" y="6"/>
                </a:cubicBezTo>
                <a:cubicBezTo>
                  <a:pt x="31" y="6"/>
                  <a:pt x="31" y="6"/>
                  <a:pt x="31" y="6"/>
                </a:cubicBezTo>
                <a:cubicBezTo>
                  <a:pt x="31" y="7"/>
                  <a:pt x="31" y="7"/>
                  <a:pt x="31" y="7"/>
                </a:cubicBezTo>
                <a:cubicBezTo>
                  <a:pt x="31" y="8"/>
                  <a:pt x="31" y="8"/>
                  <a:pt x="31" y="8"/>
                </a:cubicBezTo>
                <a:cubicBezTo>
                  <a:pt x="31" y="8"/>
                  <a:pt x="31" y="8"/>
                  <a:pt x="31" y="8"/>
                </a:cubicBezTo>
                <a:cubicBezTo>
                  <a:pt x="31" y="9"/>
                  <a:pt x="31" y="9"/>
                  <a:pt x="31" y="9"/>
                </a:cubicBezTo>
                <a:cubicBezTo>
                  <a:pt x="30" y="9"/>
                  <a:pt x="30" y="9"/>
                  <a:pt x="30" y="9"/>
                </a:cubicBezTo>
                <a:cubicBezTo>
                  <a:pt x="30" y="9"/>
                  <a:pt x="30" y="9"/>
                  <a:pt x="30" y="9"/>
                </a:cubicBezTo>
                <a:cubicBezTo>
                  <a:pt x="29" y="9"/>
                  <a:pt x="29" y="9"/>
                  <a:pt x="29" y="9"/>
                </a:cubicBezTo>
                <a:cubicBezTo>
                  <a:pt x="28" y="9"/>
                  <a:pt x="28" y="9"/>
                  <a:pt x="28" y="9"/>
                </a:cubicBezTo>
                <a:cubicBezTo>
                  <a:pt x="27" y="9"/>
                  <a:pt x="27" y="9"/>
                  <a:pt x="27" y="9"/>
                </a:cubicBezTo>
                <a:cubicBezTo>
                  <a:pt x="26" y="8"/>
                  <a:pt x="26" y="8"/>
                  <a:pt x="26" y="8"/>
                </a:cubicBezTo>
                <a:cubicBezTo>
                  <a:pt x="26" y="8"/>
                  <a:pt x="26" y="8"/>
                  <a:pt x="26" y="8"/>
                </a:cubicBezTo>
                <a:cubicBezTo>
                  <a:pt x="25" y="8"/>
                  <a:pt x="25" y="8"/>
                  <a:pt x="25" y="8"/>
                </a:cubicBezTo>
                <a:cubicBezTo>
                  <a:pt x="24" y="8"/>
                  <a:pt x="24" y="8"/>
                  <a:pt x="24" y="8"/>
                </a:cubicBezTo>
                <a:cubicBezTo>
                  <a:pt x="23" y="8"/>
                  <a:pt x="23" y="8"/>
                  <a:pt x="23" y="8"/>
                </a:cubicBezTo>
                <a:cubicBezTo>
                  <a:pt x="22" y="8"/>
                  <a:pt x="22" y="8"/>
                  <a:pt x="22" y="8"/>
                </a:cubicBezTo>
                <a:cubicBezTo>
                  <a:pt x="21" y="8"/>
                  <a:pt x="21" y="8"/>
                  <a:pt x="21" y="8"/>
                </a:cubicBezTo>
                <a:cubicBezTo>
                  <a:pt x="20" y="9"/>
                  <a:pt x="20" y="9"/>
                  <a:pt x="20" y="9"/>
                </a:cubicBezTo>
                <a:cubicBezTo>
                  <a:pt x="20" y="10"/>
                  <a:pt x="20" y="10"/>
                  <a:pt x="20" y="10"/>
                </a:cubicBezTo>
                <a:cubicBezTo>
                  <a:pt x="19" y="10"/>
                  <a:pt x="19" y="10"/>
                  <a:pt x="19" y="10"/>
                </a:cubicBezTo>
                <a:cubicBezTo>
                  <a:pt x="18" y="11"/>
                  <a:pt x="18" y="11"/>
                  <a:pt x="18" y="11"/>
                </a:cubicBezTo>
                <a:cubicBezTo>
                  <a:pt x="16" y="10"/>
                  <a:pt x="16" y="10"/>
                  <a:pt x="16" y="10"/>
                </a:cubicBezTo>
                <a:cubicBezTo>
                  <a:pt x="16" y="10"/>
                  <a:pt x="16" y="10"/>
                  <a:pt x="16" y="10"/>
                </a:cubicBezTo>
                <a:cubicBezTo>
                  <a:pt x="15" y="11"/>
                  <a:pt x="15" y="11"/>
                  <a:pt x="15" y="11"/>
                </a:cubicBezTo>
                <a:cubicBezTo>
                  <a:pt x="14" y="11"/>
                  <a:pt x="14" y="11"/>
                  <a:pt x="14" y="11"/>
                </a:cubicBezTo>
                <a:cubicBezTo>
                  <a:pt x="13" y="11"/>
                  <a:pt x="13" y="11"/>
                  <a:pt x="13" y="11"/>
                </a:cubicBezTo>
                <a:cubicBezTo>
                  <a:pt x="13" y="11"/>
                  <a:pt x="13" y="11"/>
                  <a:pt x="13" y="11"/>
                </a:cubicBezTo>
                <a:cubicBezTo>
                  <a:pt x="12" y="11"/>
                  <a:pt x="12" y="11"/>
                  <a:pt x="12" y="11"/>
                </a:cubicBezTo>
                <a:cubicBezTo>
                  <a:pt x="11" y="12"/>
                  <a:pt x="11" y="12"/>
                  <a:pt x="11" y="12"/>
                </a:cubicBezTo>
                <a:cubicBezTo>
                  <a:pt x="11" y="13"/>
                  <a:pt x="11" y="13"/>
                  <a:pt x="11" y="13"/>
                </a:cubicBezTo>
                <a:cubicBezTo>
                  <a:pt x="11" y="14"/>
                  <a:pt x="11" y="14"/>
                  <a:pt x="11" y="14"/>
                </a:cubicBezTo>
                <a:cubicBezTo>
                  <a:pt x="9" y="14"/>
                  <a:pt x="9" y="14"/>
                  <a:pt x="9" y="14"/>
                </a:cubicBezTo>
                <a:cubicBezTo>
                  <a:pt x="7" y="14"/>
                  <a:pt x="7" y="14"/>
                  <a:pt x="7" y="14"/>
                </a:cubicBezTo>
                <a:cubicBezTo>
                  <a:pt x="6" y="14"/>
                  <a:pt x="6" y="14"/>
                  <a:pt x="6" y="14"/>
                </a:cubicBezTo>
                <a:cubicBezTo>
                  <a:pt x="5" y="13"/>
                  <a:pt x="5" y="13"/>
                  <a:pt x="5" y="13"/>
                </a:cubicBezTo>
                <a:cubicBezTo>
                  <a:pt x="4" y="13"/>
                  <a:pt x="4" y="13"/>
                  <a:pt x="4" y="13"/>
                </a:cubicBezTo>
                <a:cubicBezTo>
                  <a:pt x="3" y="13"/>
                  <a:pt x="3" y="13"/>
                  <a:pt x="3" y="13"/>
                </a:cubicBezTo>
                <a:cubicBezTo>
                  <a:pt x="3" y="12"/>
                  <a:pt x="3" y="12"/>
                  <a:pt x="3" y="12"/>
                </a:cubicBezTo>
                <a:cubicBezTo>
                  <a:pt x="2" y="12"/>
                  <a:pt x="2" y="12"/>
                  <a:pt x="2" y="12"/>
                </a:cubicBezTo>
                <a:lnTo>
                  <a:pt x="1" y="1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7" name="Freeform 143">
            <a:extLst>
              <a:ext uri="{FF2B5EF4-FFF2-40B4-BE49-F238E27FC236}">
                <a16:creationId xmlns:a16="http://schemas.microsoft.com/office/drawing/2014/main" id="{DEA94172-A826-43F9-886B-3974E872AB89}"/>
              </a:ext>
            </a:extLst>
          </p:cNvPr>
          <p:cNvSpPr>
            <a:spLocks/>
          </p:cNvSpPr>
          <p:nvPr userDrawn="1"/>
        </p:nvSpPr>
        <p:spPr bwMode="auto">
          <a:xfrm>
            <a:off x="4579145" y="2876550"/>
            <a:ext cx="203597" cy="133350"/>
          </a:xfrm>
          <a:custGeom>
            <a:avLst/>
            <a:gdLst>
              <a:gd name="T0" fmla="*/ 15 w 40"/>
              <a:gd name="T1" fmla="*/ 17 h 19"/>
              <a:gd name="T2" fmla="*/ 13 w 40"/>
              <a:gd name="T3" fmla="*/ 18 h 19"/>
              <a:gd name="T4" fmla="*/ 12 w 40"/>
              <a:gd name="T5" fmla="*/ 19 h 19"/>
              <a:gd name="T6" fmla="*/ 9 w 40"/>
              <a:gd name="T7" fmla="*/ 19 h 19"/>
              <a:gd name="T8" fmla="*/ 8 w 40"/>
              <a:gd name="T9" fmla="*/ 18 h 19"/>
              <a:gd name="T10" fmla="*/ 7 w 40"/>
              <a:gd name="T11" fmla="*/ 18 h 19"/>
              <a:gd name="T12" fmla="*/ 5 w 40"/>
              <a:gd name="T13" fmla="*/ 16 h 19"/>
              <a:gd name="T14" fmla="*/ 4 w 40"/>
              <a:gd name="T15" fmla="*/ 15 h 19"/>
              <a:gd name="T16" fmla="*/ 2 w 40"/>
              <a:gd name="T17" fmla="*/ 14 h 19"/>
              <a:gd name="T18" fmla="*/ 1 w 40"/>
              <a:gd name="T19" fmla="*/ 13 h 19"/>
              <a:gd name="T20" fmla="*/ 0 w 40"/>
              <a:gd name="T21" fmla="*/ 12 h 19"/>
              <a:gd name="T22" fmla="*/ 2 w 40"/>
              <a:gd name="T23" fmla="*/ 11 h 19"/>
              <a:gd name="T24" fmla="*/ 3 w 40"/>
              <a:gd name="T25" fmla="*/ 11 h 19"/>
              <a:gd name="T26" fmla="*/ 3 w 40"/>
              <a:gd name="T27" fmla="*/ 9 h 19"/>
              <a:gd name="T28" fmla="*/ 3 w 40"/>
              <a:gd name="T29" fmla="*/ 8 h 19"/>
              <a:gd name="T30" fmla="*/ 3 w 40"/>
              <a:gd name="T31" fmla="*/ 7 h 19"/>
              <a:gd name="T32" fmla="*/ 4 w 40"/>
              <a:gd name="T33" fmla="*/ 6 h 19"/>
              <a:gd name="T34" fmla="*/ 6 w 40"/>
              <a:gd name="T35" fmla="*/ 5 h 19"/>
              <a:gd name="T36" fmla="*/ 6 w 40"/>
              <a:gd name="T37" fmla="*/ 4 h 19"/>
              <a:gd name="T38" fmla="*/ 7 w 40"/>
              <a:gd name="T39" fmla="*/ 4 h 19"/>
              <a:gd name="T40" fmla="*/ 9 w 40"/>
              <a:gd name="T41" fmla="*/ 5 h 19"/>
              <a:gd name="T42" fmla="*/ 12 w 40"/>
              <a:gd name="T43" fmla="*/ 6 h 19"/>
              <a:gd name="T44" fmla="*/ 16 w 40"/>
              <a:gd name="T45" fmla="*/ 5 h 19"/>
              <a:gd name="T46" fmla="*/ 18 w 40"/>
              <a:gd name="T47" fmla="*/ 3 h 19"/>
              <a:gd name="T48" fmla="*/ 20 w 40"/>
              <a:gd name="T49" fmla="*/ 3 h 19"/>
              <a:gd name="T50" fmla="*/ 23 w 40"/>
              <a:gd name="T51" fmla="*/ 3 h 19"/>
              <a:gd name="T52" fmla="*/ 25 w 40"/>
              <a:gd name="T53" fmla="*/ 1 h 19"/>
              <a:gd name="T54" fmla="*/ 28 w 40"/>
              <a:gd name="T55" fmla="*/ 0 h 19"/>
              <a:gd name="T56" fmla="*/ 31 w 40"/>
              <a:gd name="T57" fmla="*/ 0 h 19"/>
              <a:gd name="T58" fmla="*/ 33 w 40"/>
              <a:gd name="T59" fmla="*/ 1 h 19"/>
              <a:gd name="T60" fmla="*/ 35 w 40"/>
              <a:gd name="T61" fmla="*/ 1 h 19"/>
              <a:gd name="T62" fmla="*/ 37 w 40"/>
              <a:gd name="T63" fmla="*/ 2 h 19"/>
              <a:gd name="T64" fmla="*/ 38 w 40"/>
              <a:gd name="T65" fmla="*/ 3 h 19"/>
              <a:gd name="T66" fmla="*/ 40 w 40"/>
              <a:gd name="T67" fmla="*/ 4 h 19"/>
              <a:gd name="T68" fmla="*/ 39 w 40"/>
              <a:gd name="T69" fmla="*/ 5 h 19"/>
              <a:gd name="T70" fmla="*/ 37 w 40"/>
              <a:gd name="T71" fmla="*/ 6 h 19"/>
              <a:gd name="T72" fmla="*/ 35 w 40"/>
              <a:gd name="T73" fmla="*/ 7 h 19"/>
              <a:gd name="T74" fmla="*/ 34 w 40"/>
              <a:gd name="T75" fmla="*/ 9 h 19"/>
              <a:gd name="T76" fmla="*/ 33 w 40"/>
              <a:gd name="T77" fmla="*/ 11 h 19"/>
              <a:gd name="T78" fmla="*/ 32 w 40"/>
              <a:gd name="T79" fmla="*/ 12 h 19"/>
              <a:gd name="T80" fmla="*/ 31 w 40"/>
              <a:gd name="T81" fmla="*/ 13 h 19"/>
              <a:gd name="T82" fmla="*/ 30 w 40"/>
              <a:gd name="T83" fmla="*/ 15 h 19"/>
              <a:gd name="T84" fmla="*/ 28 w 40"/>
              <a:gd name="T85" fmla="*/ 17 h 19"/>
              <a:gd name="T86" fmla="*/ 26 w 40"/>
              <a:gd name="T87" fmla="*/ 17 h 19"/>
              <a:gd name="T88" fmla="*/ 24 w 40"/>
              <a:gd name="T89" fmla="*/ 17 h 19"/>
              <a:gd name="T90" fmla="*/ 21 w 40"/>
              <a:gd name="T91" fmla="*/ 17 h 19"/>
              <a:gd name="T92" fmla="*/ 17 w 40"/>
              <a:gd name="T9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19">
                <a:moveTo>
                  <a:pt x="15" y="18"/>
                </a:moveTo>
                <a:cubicBezTo>
                  <a:pt x="15" y="17"/>
                  <a:pt x="15" y="17"/>
                  <a:pt x="15" y="17"/>
                </a:cubicBezTo>
                <a:cubicBezTo>
                  <a:pt x="15" y="17"/>
                  <a:pt x="15" y="17"/>
                  <a:pt x="15" y="17"/>
                </a:cubicBezTo>
                <a:cubicBezTo>
                  <a:pt x="14" y="17"/>
                  <a:pt x="14" y="17"/>
                  <a:pt x="14" y="17"/>
                </a:cubicBezTo>
                <a:cubicBezTo>
                  <a:pt x="14" y="18"/>
                  <a:pt x="14" y="18"/>
                  <a:pt x="14" y="18"/>
                </a:cubicBezTo>
                <a:cubicBezTo>
                  <a:pt x="13" y="18"/>
                  <a:pt x="13" y="18"/>
                  <a:pt x="13" y="18"/>
                </a:cubicBezTo>
                <a:cubicBezTo>
                  <a:pt x="13" y="18"/>
                  <a:pt x="13" y="18"/>
                  <a:pt x="13" y="18"/>
                </a:cubicBezTo>
                <a:cubicBezTo>
                  <a:pt x="13" y="18"/>
                  <a:pt x="13" y="18"/>
                  <a:pt x="13" y="18"/>
                </a:cubicBezTo>
                <a:cubicBezTo>
                  <a:pt x="12" y="19"/>
                  <a:pt x="12" y="19"/>
                  <a:pt x="12" y="19"/>
                </a:cubicBezTo>
                <a:cubicBezTo>
                  <a:pt x="11" y="19"/>
                  <a:pt x="11" y="19"/>
                  <a:pt x="11" y="19"/>
                </a:cubicBezTo>
                <a:cubicBezTo>
                  <a:pt x="11" y="19"/>
                  <a:pt x="11" y="19"/>
                  <a:pt x="11" y="19"/>
                </a:cubicBezTo>
                <a:cubicBezTo>
                  <a:pt x="9" y="19"/>
                  <a:pt x="9" y="19"/>
                  <a:pt x="9" y="19"/>
                </a:cubicBezTo>
                <a:cubicBezTo>
                  <a:pt x="9" y="18"/>
                  <a:pt x="9" y="18"/>
                  <a:pt x="9" y="18"/>
                </a:cubicBezTo>
                <a:cubicBezTo>
                  <a:pt x="9" y="18"/>
                  <a:pt x="9" y="18"/>
                  <a:pt x="9" y="18"/>
                </a:cubicBezTo>
                <a:cubicBezTo>
                  <a:pt x="8" y="18"/>
                  <a:pt x="8" y="18"/>
                  <a:pt x="8" y="18"/>
                </a:cubicBezTo>
                <a:cubicBezTo>
                  <a:pt x="8" y="18"/>
                  <a:pt x="8" y="18"/>
                  <a:pt x="8" y="18"/>
                </a:cubicBezTo>
                <a:cubicBezTo>
                  <a:pt x="7" y="18"/>
                  <a:pt x="7" y="18"/>
                  <a:pt x="7" y="18"/>
                </a:cubicBezTo>
                <a:cubicBezTo>
                  <a:pt x="7" y="18"/>
                  <a:pt x="7" y="18"/>
                  <a:pt x="7" y="18"/>
                </a:cubicBezTo>
                <a:cubicBezTo>
                  <a:pt x="6" y="17"/>
                  <a:pt x="6" y="17"/>
                  <a:pt x="6" y="17"/>
                </a:cubicBezTo>
                <a:cubicBezTo>
                  <a:pt x="6" y="17"/>
                  <a:pt x="6" y="17"/>
                  <a:pt x="6" y="17"/>
                </a:cubicBezTo>
                <a:cubicBezTo>
                  <a:pt x="5" y="16"/>
                  <a:pt x="5" y="16"/>
                  <a:pt x="5" y="16"/>
                </a:cubicBezTo>
                <a:cubicBezTo>
                  <a:pt x="5" y="16"/>
                  <a:pt x="5" y="16"/>
                  <a:pt x="5" y="16"/>
                </a:cubicBezTo>
                <a:cubicBezTo>
                  <a:pt x="4" y="15"/>
                  <a:pt x="4" y="15"/>
                  <a:pt x="4" y="15"/>
                </a:cubicBezTo>
                <a:cubicBezTo>
                  <a:pt x="4" y="15"/>
                  <a:pt x="4" y="15"/>
                  <a:pt x="4" y="15"/>
                </a:cubicBezTo>
                <a:cubicBezTo>
                  <a:pt x="3" y="15"/>
                  <a:pt x="3" y="15"/>
                  <a:pt x="3" y="15"/>
                </a:cubicBezTo>
                <a:cubicBezTo>
                  <a:pt x="3" y="15"/>
                  <a:pt x="3" y="15"/>
                  <a:pt x="3" y="15"/>
                </a:cubicBezTo>
                <a:cubicBezTo>
                  <a:pt x="2" y="14"/>
                  <a:pt x="2" y="14"/>
                  <a:pt x="2" y="14"/>
                </a:cubicBezTo>
                <a:cubicBezTo>
                  <a:pt x="2" y="14"/>
                  <a:pt x="2" y="14"/>
                  <a:pt x="2" y="14"/>
                </a:cubicBezTo>
                <a:cubicBezTo>
                  <a:pt x="1" y="14"/>
                  <a:pt x="1" y="14"/>
                  <a:pt x="1" y="14"/>
                </a:cubicBezTo>
                <a:cubicBezTo>
                  <a:pt x="1" y="13"/>
                  <a:pt x="1" y="13"/>
                  <a:pt x="1" y="13"/>
                </a:cubicBezTo>
                <a:cubicBezTo>
                  <a:pt x="1" y="13"/>
                  <a:pt x="1" y="13"/>
                  <a:pt x="1" y="13"/>
                </a:cubicBezTo>
                <a:cubicBezTo>
                  <a:pt x="1" y="12"/>
                  <a:pt x="1" y="12"/>
                  <a:pt x="1" y="12"/>
                </a:cubicBezTo>
                <a:cubicBezTo>
                  <a:pt x="0" y="12"/>
                  <a:pt x="0" y="12"/>
                  <a:pt x="0" y="12"/>
                </a:cubicBezTo>
                <a:cubicBezTo>
                  <a:pt x="0" y="11"/>
                  <a:pt x="0" y="11"/>
                  <a:pt x="0"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0"/>
                  <a:pt x="3" y="10"/>
                  <a:pt x="3" y="10"/>
                </a:cubicBezTo>
                <a:cubicBezTo>
                  <a:pt x="3" y="10"/>
                  <a:pt x="3" y="10"/>
                  <a:pt x="3" y="10"/>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7"/>
                  <a:pt x="3" y="7"/>
                  <a:pt x="3" y="7"/>
                </a:cubicBezTo>
                <a:cubicBezTo>
                  <a:pt x="3" y="7"/>
                  <a:pt x="3" y="7"/>
                  <a:pt x="3" y="7"/>
                </a:cubicBezTo>
                <a:cubicBezTo>
                  <a:pt x="3" y="6"/>
                  <a:pt x="3" y="6"/>
                  <a:pt x="3" y="6"/>
                </a:cubicBezTo>
                <a:cubicBezTo>
                  <a:pt x="3" y="6"/>
                  <a:pt x="3" y="6"/>
                  <a:pt x="3" y="6"/>
                </a:cubicBezTo>
                <a:cubicBezTo>
                  <a:pt x="4" y="6"/>
                  <a:pt x="4" y="6"/>
                  <a:pt x="4" y="6"/>
                </a:cubicBezTo>
                <a:cubicBezTo>
                  <a:pt x="5" y="6"/>
                  <a:pt x="5" y="6"/>
                  <a:pt x="5" y="6"/>
                </a:cubicBezTo>
                <a:cubicBezTo>
                  <a:pt x="5" y="6"/>
                  <a:pt x="5" y="6"/>
                  <a:pt x="6" y="6"/>
                </a:cubicBezTo>
                <a:cubicBezTo>
                  <a:pt x="6" y="6"/>
                  <a:pt x="6" y="6"/>
                  <a:pt x="6" y="5"/>
                </a:cubicBezTo>
                <a:cubicBezTo>
                  <a:pt x="6" y="5"/>
                  <a:pt x="6" y="5"/>
                  <a:pt x="6" y="5"/>
                </a:cubicBezTo>
                <a:cubicBezTo>
                  <a:pt x="6" y="5"/>
                  <a:pt x="6" y="5"/>
                  <a:pt x="6" y="4"/>
                </a:cubicBezTo>
                <a:cubicBezTo>
                  <a:pt x="6" y="4"/>
                  <a:pt x="6" y="4"/>
                  <a:pt x="6" y="4"/>
                </a:cubicBezTo>
                <a:cubicBezTo>
                  <a:pt x="6" y="3"/>
                  <a:pt x="6" y="3"/>
                  <a:pt x="6" y="3"/>
                </a:cubicBezTo>
                <a:cubicBezTo>
                  <a:pt x="6" y="3"/>
                  <a:pt x="6" y="3"/>
                  <a:pt x="6" y="3"/>
                </a:cubicBezTo>
                <a:cubicBezTo>
                  <a:pt x="7" y="4"/>
                  <a:pt x="7" y="4"/>
                  <a:pt x="7" y="4"/>
                </a:cubicBezTo>
                <a:cubicBezTo>
                  <a:pt x="8" y="4"/>
                  <a:pt x="8" y="4"/>
                  <a:pt x="8" y="4"/>
                </a:cubicBezTo>
                <a:cubicBezTo>
                  <a:pt x="8" y="5"/>
                  <a:pt x="8" y="5"/>
                  <a:pt x="8" y="5"/>
                </a:cubicBezTo>
                <a:cubicBezTo>
                  <a:pt x="9" y="5"/>
                  <a:pt x="9" y="5"/>
                  <a:pt x="9" y="5"/>
                </a:cubicBezTo>
                <a:cubicBezTo>
                  <a:pt x="10" y="5"/>
                  <a:pt x="10" y="5"/>
                  <a:pt x="10" y="5"/>
                </a:cubicBezTo>
                <a:cubicBezTo>
                  <a:pt x="11" y="6"/>
                  <a:pt x="11" y="6"/>
                  <a:pt x="11" y="6"/>
                </a:cubicBezTo>
                <a:cubicBezTo>
                  <a:pt x="12" y="6"/>
                  <a:pt x="12" y="6"/>
                  <a:pt x="12" y="6"/>
                </a:cubicBezTo>
                <a:cubicBezTo>
                  <a:pt x="14" y="6"/>
                  <a:pt x="14" y="6"/>
                  <a:pt x="14" y="6"/>
                </a:cubicBezTo>
                <a:cubicBezTo>
                  <a:pt x="16" y="6"/>
                  <a:pt x="16" y="6"/>
                  <a:pt x="16" y="6"/>
                </a:cubicBezTo>
                <a:cubicBezTo>
                  <a:pt x="16" y="5"/>
                  <a:pt x="16" y="5"/>
                  <a:pt x="16" y="5"/>
                </a:cubicBezTo>
                <a:cubicBezTo>
                  <a:pt x="16" y="4"/>
                  <a:pt x="16" y="4"/>
                  <a:pt x="16" y="4"/>
                </a:cubicBezTo>
                <a:cubicBezTo>
                  <a:pt x="16" y="3"/>
                  <a:pt x="16" y="3"/>
                  <a:pt x="16" y="3"/>
                </a:cubicBezTo>
                <a:cubicBezTo>
                  <a:pt x="18" y="3"/>
                  <a:pt x="18" y="3"/>
                  <a:pt x="18" y="3"/>
                </a:cubicBezTo>
                <a:cubicBezTo>
                  <a:pt x="18" y="3"/>
                  <a:pt x="18" y="3"/>
                  <a:pt x="18" y="3"/>
                </a:cubicBezTo>
                <a:cubicBezTo>
                  <a:pt x="19" y="3"/>
                  <a:pt x="19" y="3"/>
                  <a:pt x="19" y="3"/>
                </a:cubicBezTo>
                <a:cubicBezTo>
                  <a:pt x="20" y="3"/>
                  <a:pt x="20" y="3"/>
                  <a:pt x="20" y="3"/>
                </a:cubicBezTo>
                <a:cubicBezTo>
                  <a:pt x="21" y="2"/>
                  <a:pt x="21" y="2"/>
                  <a:pt x="21" y="2"/>
                </a:cubicBezTo>
                <a:cubicBezTo>
                  <a:pt x="21" y="2"/>
                  <a:pt x="21" y="2"/>
                  <a:pt x="21" y="2"/>
                </a:cubicBezTo>
                <a:cubicBezTo>
                  <a:pt x="23" y="3"/>
                  <a:pt x="23" y="3"/>
                  <a:pt x="23" y="3"/>
                </a:cubicBezTo>
                <a:cubicBezTo>
                  <a:pt x="24" y="2"/>
                  <a:pt x="24" y="2"/>
                  <a:pt x="24" y="2"/>
                </a:cubicBezTo>
                <a:cubicBezTo>
                  <a:pt x="25" y="2"/>
                  <a:pt x="25" y="2"/>
                  <a:pt x="25" y="2"/>
                </a:cubicBezTo>
                <a:cubicBezTo>
                  <a:pt x="25" y="1"/>
                  <a:pt x="25" y="1"/>
                  <a:pt x="25" y="1"/>
                </a:cubicBezTo>
                <a:cubicBezTo>
                  <a:pt x="26" y="0"/>
                  <a:pt x="26" y="0"/>
                  <a:pt x="26" y="0"/>
                </a:cubicBezTo>
                <a:cubicBezTo>
                  <a:pt x="27" y="0"/>
                  <a:pt x="27" y="0"/>
                  <a:pt x="27" y="0"/>
                </a:cubicBezTo>
                <a:cubicBezTo>
                  <a:pt x="28" y="0"/>
                  <a:pt x="28" y="0"/>
                  <a:pt x="28" y="0"/>
                </a:cubicBezTo>
                <a:cubicBezTo>
                  <a:pt x="29" y="0"/>
                  <a:pt x="29" y="0"/>
                  <a:pt x="29" y="0"/>
                </a:cubicBezTo>
                <a:cubicBezTo>
                  <a:pt x="30" y="0"/>
                  <a:pt x="30" y="0"/>
                  <a:pt x="30" y="0"/>
                </a:cubicBezTo>
                <a:cubicBezTo>
                  <a:pt x="31" y="0"/>
                  <a:pt x="31" y="0"/>
                  <a:pt x="31" y="0"/>
                </a:cubicBezTo>
                <a:cubicBezTo>
                  <a:pt x="31" y="0"/>
                  <a:pt x="31" y="0"/>
                  <a:pt x="31" y="0"/>
                </a:cubicBezTo>
                <a:cubicBezTo>
                  <a:pt x="32" y="1"/>
                  <a:pt x="32" y="1"/>
                  <a:pt x="32" y="1"/>
                </a:cubicBezTo>
                <a:cubicBezTo>
                  <a:pt x="33" y="1"/>
                  <a:pt x="33" y="1"/>
                  <a:pt x="33" y="1"/>
                </a:cubicBezTo>
                <a:cubicBezTo>
                  <a:pt x="34" y="1"/>
                  <a:pt x="34" y="1"/>
                  <a:pt x="34" y="1"/>
                </a:cubicBezTo>
                <a:cubicBezTo>
                  <a:pt x="35" y="1"/>
                  <a:pt x="35" y="1"/>
                  <a:pt x="35" y="1"/>
                </a:cubicBezTo>
                <a:cubicBezTo>
                  <a:pt x="35" y="1"/>
                  <a:pt x="35" y="1"/>
                  <a:pt x="35" y="1"/>
                </a:cubicBezTo>
                <a:cubicBezTo>
                  <a:pt x="36" y="1"/>
                  <a:pt x="36" y="1"/>
                  <a:pt x="36" y="1"/>
                </a:cubicBezTo>
                <a:cubicBezTo>
                  <a:pt x="37" y="2"/>
                  <a:pt x="37" y="2"/>
                  <a:pt x="37" y="2"/>
                </a:cubicBezTo>
                <a:cubicBezTo>
                  <a:pt x="37" y="2"/>
                  <a:pt x="37" y="2"/>
                  <a:pt x="37" y="2"/>
                </a:cubicBezTo>
                <a:cubicBezTo>
                  <a:pt x="38" y="2"/>
                  <a:pt x="38" y="2"/>
                  <a:pt x="38" y="2"/>
                </a:cubicBezTo>
                <a:cubicBezTo>
                  <a:pt x="38" y="3"/>
                  <a:pt x="38" y="3"/>
                  <a:pt x="38" y="3"/>
                </a:cubicBezTo>
                <a:cubicBezTo>
                  <a:pt x="38" y="3"/>
                  <a:pt x="38" y="3"/>
                  <a:pt x="38" y="3"/>
                </a:cubicBezTo>
                <a:cubicBezTo>
                  <a:pt x="39" y="3"/>
                  <a:pt x="39" y="3"/>
                  <a:pt x="39" y="3"/>
                </a:cubicBezTo>
                <a:cubicBezTo>
                  <a:pt x="40" y="3"/>
                  <a:pt x="40" y="3"/>
                  <a:pt x="40" y="3"/>
                </a:cubicBezTo>
                <a:cubicBezTo>
                  <a:pt x="40" y="4"/>
                  <a:pt x="40" y="4"/>
                  <a:pt x="40" y="4"/>
                </a:cubicBezTo>
                <a:cubicBezTo>
                  <a:pt x="40" y="4"/>
                  <a:pt x="40" y="4"/>
                  <a:pt x="40" y="4"/>
                </a:cubicBezTo>
                <a:cubicBezTo>
                  <a:pt x="39" y="5"/>
                  <a:pt x="39" y="5"/>
                  <a:pt x="39" y="5"/>
                </a:cubicBezTo>
                <a:cubicBezTo>
                  <a:pt x="39" y="5"/>
                  <a:pt x="39" y="5"/>
                  <a:pt x="39" y="5"/>
                </a:cubicBezTo>
                <a:cubicBezTo>
                  <a:pt x="38" y="5"/>
                  <a:pt x="38" y="5"/>
                  <a:pt x="38" y="5"/>
                </a:cubicBezTo>
                <a:cubicBezTo>
                  <a:pt x="37" y="5"/>
                  <a:pt x="37" y="5"/>
                  <a:pt x="37" y="5"/>
                </a:cubicBezTo>
                <a:cubicBezTo>
                  <a:pt x="37" y="6"/>
                  <a:pt x="37" y="6"/>
                  <a:pt x="37" y="6"/>
                </a:cubicBezTo>
                <a:cubicBezTo>
                  <a:pt x="36" y="6"/>
                  <a:pt x="36" y="6"/>
                  <a:pt x="36" y="6"/>
                </a:cubicBezTo>
                <a:cubicBezTo>
                  <a:pt x="36" y="6"/>
                  <a:pt x="36" y="6"/>
                  <a:pt x="36" y="6"/>
                </a:cubicBezTo>
                <a:cubicBezTo>
                  <a:pt x="35" y="7"/>
                  <a:pt x="35" y="7"/>
                  <a:pt x="35" y="7"/>
                </a:cubicBezTo>
                <a:cubicBezTo>
                  <a:pt x="34" y="8"/>
                  <a:pt x="34" y="8"/>
                  <a:pt x="34" y="8"/>
                </a:cubicBezTo>
                <a:cubicBezTo>
                  <a:pt x="34" y="9"/>
                  <a:pt x="34" y="9"/>
                  <a:pt x="34" y="9"/>
                </a:cubicBezTo>
                <a:cubicBezTo>
                  <a:pt x="34" y="9"/>
                  <a:pt x="34" y="9"/>
                  <a:pt x="34" y="9"/>
                </a:cubicBezTo>
                <a:cubicBezTo>
                  <a:pt x="33" y="10"/>
                  <a:pt x="33" y="10"/>
                  <a:pt x="33" y="10"/>
                </a:cubicBezTo>
                <a:cubicBezTo>
                  <a:pt x="33" y="10"/>
                  <a:pt x="33" y="10"/>
                  <a:pt x="33" y="10"/>
                </a:cubicBezTo>
                <a:cubicBezTo>
                  <a:pt x="33" y="11"/>
                  <a:pt x="33" y="11"/>
                  <a:pt x="33" y="11"/>
                </a:cubicBezTo>
                <a:cubicBezTo>
                  <a:pt x="33" y="11"/>
                  <a:pt x="33" y="11"/>
                  <a:pt x="33" y="11"/>
                </a:cubicBezTo>
                <a:cubicBezTo>
                  <a:pt x="33" y="12"/>
                  <a:pt x="33" y="12"/>
                  <a:pt x="33" y="12"/>
                </a:cubicBezTo>
                <a:cubicBezTo>
                  <a:pt x="32" y="12"/>
                  <a:pt x="32" y="12"/>
                  <a:pt x="32" y="12"/>
                </a:cubicBezTo>
                <a:cubicBezTo>
                  <a:pt x="32" y="12"/>
                  <a:pt x="32" y="12"/>
                  <a:pt x="32" y="12"/>
                </a:cubicBezTo>
                <a:cubicBezTo>
                  <a:pt x="32" y="13"/>
                  <a:pt x="32" y="13"/>
                  <a:pt x="32" y="13"/>
                </a:cubicBezTo>
                <a:cubicBezTo>
                  <a:pt x="31" y="13"/>
                  <a:pt x="31" y="13"/>
                  <a:pt x="31" y="13"/>
                </a:cubicBezTo>
                <a:cubicBezTo>
                  <a:pt x="31" y="14"/>
                  <a:pt x="31" y="14"/>
                  <a:pt x="31" y="14"/>
                </a:cubicBezTo>
                <a:cubicBezTo>
                  <a:pt x="31" y="15"/>
                  <a:pt x="31" y="15"/>
                  <a:pt x="31" y="15"/>
                </a:cubicBezTo>
                <a:cubicBezTo>
                  <a:pt x="30" y="15"/>
                  <a:pt x="30" y="15"/>
                  <a:pt x="30" y="15"/>
                </a:cubicBezTo>
                <a:cubicBezTo>
                  <a:pt x="29" y="16"/>
                  <a:pt x="29" y="16"/>
                  <a:pt x="29" y="16"/>
                </a:cubicBezTo>
                <a:cubicBezTo>
                  <a:pt x="29" y="17"/>
                  <a:pt x="29" y="17"/>
                  <a:pt x="29" y="17"/>
                </a:cubicBezTo>
                <a:cubicBezTo>
                  <a:pt x="28" y="17"/>
                  <a:pt x="28" y="17"/>
                  <a:pt x="28" y="17"/>
                </a:cubicBezTo>
                <a:cubicBezTo>
                  <a:pt x="27" y="17"/>
                  <a:pt x="27" y="17"/>
                  <a:pt x="27" y="17"/>
                </a:cubicBezTo>
                <a:cubicBezTo>
                  <a:pt x="26" y="17"/>
                  <a:pt x="26" y="17"/>
                  <a:pt x="26" y="17"/>
                </a:cubicBezTo>
                <a:cubicBezTo>
                  <a:pt x="26" y="17"/>
                  <a:pt x="26" y="17"/>
                  <a:pt x="26" y="17"/>
                </a:cubicBezTo>
                <a:cubicBezTo>
                  <a:pt x="25" y="17"/>
                  <a:pt x="25" y="17"/>
                  <a:pt x="25" y="17"/>
                </a:cubicBezTo>
                <a:cubicBezTo>
                  <a:pt x="25" y="17"/>
                  <a:pt x="25" y="17"/>
                  <a:pt x="25" y="17"/>
                </a:cubicBezTo>
                <a:cubicBezTo>
                  <a:pt x="24" y="17"/>
                  <a:pt x="24" y="17"/>
                  <a:pt x="24" y="17"/>
                </a:cubicBezTo>
                <a:cubicBezTo>
                  <a:pt x="22" y="17"/>
                  <a:pt x="22" y="17"/>
                  <a:pt x="22" y="17"/>
                </a:cubicBezTo>
                <a:cubicBezTo>
                  <a:pt x="21" y="17"/>
                  <a:pt x="21" y="17"/>
                  <a:pt x="21" y="17"/>
                </a:cubicBezTo>
                <a:cubicBezTo>
                  <a:pt x="21" y="17"/>
                  <a:pt x="21" y="17"/>
                  <a:pt x="21" y="17"/>
                </a:cubicBezTo>
                <a:cubicBezTo>
                  <a:pt x="20" y="18"/>
                  <a:pt x="20" y="18"/>
                  <a:pt x="20" y="18"/>
                </a:cubicBezTo>
                <a:cubicBezTo>
                  <a:pt x="18" y="18"/>
                  <a:pt x="18" y="18"/>
                  <a:pt x="18" y="18"/>
                </a:cubicBezTo>
                <a:cubicBezTo>
                  <a:pt x="17" y="18"/>
                  <a:pt x="17" y="18"/>
                  <a:pt x="17" y="18"/>
                </a:cubicBezTo>
                <a:lnTo>
                  <a:pt x="15" y="18"/>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8" name="Freeform 144">
            <a:extLst>
              <a:ext uri="{FF2B5EF4-FFF2-40B4-BE49-F238E27FC236}">
                <a16:creationId xmlns:a16="http://schemas.microsoft.com/office/drawing/2014/main" id="{E94478FC-0159-45ED-BBF7-5AEDAB2C5AB6}"/>
              </a:ext>
            </a:extLst>
          </p:cNvPr>
          <p:cNvSpPr>
            <a:spLocks/>
          </p:cNvSpPr>
          <p:nvPr userDrawn="1"/>
        </p:nvSpPr>
        <p:spPr bwMode="auto">
          <a:xfrm>
            <a:off x="4655345" y="2995614"/>
            <a:ext cx="127397" cy="212725"/>
          </a:xfrm>
          <a:custGeom>
            <a:avLst/>
            <a:gdLst>
              <a:gd name="T0" fmla="*/ 1 w 25"/>
              <a:gd name="T1" fmla="*/ 25 h 30"/>
              <a:gd name="T2" fmla="*/ 2 w 25"/>
              <a:gd name="T3" fmla="*/ 24 h 30"/>
              <a:gd name="T4" fmla="*/ 1 w 25"/>
              <a:gd name="T5" fmla="*/ 23 h 30"/>
              <a:gd name="T6" fmla="*/ 1 w 25"/>
              <a:gd name="T7" fmla="*/ 22 h 30"/>
              <a:gd name="T8" fmla="*/ 2 w 25"/>
              <a:gd name="T9" fmla="*/ 21 h 30"/>
              <a:gd name="T10" fmla="*/ 2 w 25"/>
              <a:gd name="T11" fmla="*/ 20 h 30"/>
              <a:gd name="T12" fmla="*/ 3 w 25"/>
              <a:gd name="T13" fmla="*/ 19 h 30"/>
              <a:gd name="T14" fmla="*/ 4 w 25"/>
              <a:gd name="T15" fmla="*/ 19 h 30"/>
              <a:gd name="T16" fmla="*/ 3 w 25"/>
              <a:gd name="T17" fmla="*/ 18 h 30"/>
              <a:gd name="T18" fmla="*/ 3 w 25"/>
              <a:gd name="T19" fmla="*/ 17 h 30"/>
              <a:gd name="T20" fmla="*/ 5 w 25"/>
              <a:gd name="T21" fmla="*/ 17 h 30"/>
              <a:gd name="T22" fmla="*/ 6 w 25"/>
              <a:gd name="T23" fmla="*/ 17 h 30"/>
              <a:gd name="T24" fmla="*/ 6 w 25"/>
              <a:gd name="T25" fmla="*/ 16 h 30"/>
              <a:gd name="T26" fmla="*/ 5 w 25"/>
              <a:gd name="T27" fmla="*/ 15 h 30"/>
              <a:gd name="T28" fmla="*/ 4 w 25"/>
              <a:gd name="T29" fmla="*/ 14 h 30"/>
              <a:gd name="T30" fmla="*/ 5 w 25"/>
              <a:gd name="T31" fmla="*/ 14 h 30"/>
              <a:gd name="T32" fmla="*/ 6 w 25"/>
              <a:gd name="T33" fmla="*/ 13 h 30"/>
              <a:gd name="T34" fmla="*/ 5 w 25"/>
              <a:gd name="T35" fmla="*/ 13 h 30"/>
              <a:gd name="T36" fmla="*/ 4 w 25"/>
              <a:gd name="T37" fmla="*/ 12 h 30"/>
              <a:gd name="T38" fmla="*/ 3 w 25"/>
              <a:gd name="T39" fmla="*/ 11 h 30"/>
              <a:gd name="T40" fmla="*/ 3 w 25"/>
              <a:gd name="T41" fmla="*/ 10 h 30"/>
              <a:gd name="T42" fmla="*/ 4 w 25"/>
              <a:gd name="T43" fmla="*/ 9 h 30"/>
              <a:gd name="T44" fmla="*/ 4 w 25"/>
              <a:gd name="T45" fmla="*/ 8 h 30"/>
              <a:gd name="T46" fmla="*/ 3 w 25"/>
              <a:gd name="T47" fmla="*/ 7 h 30"/>
              <a:gd name="T48" fmla="*/ 2 w 25"/>
              <a:gd name="T49" fmla="*/ 7 h 30"/>
              <a:gd name="T50" fmla="*/ 2 w 25"/>
              <a:gd name="T51" fmla="*/ 6 h 30"/>
              <a:gd name="T52" fmla="*/ 3 w 25"/>
              <a:gd name="T53" fmla="*/ 5 h 30"/>
              <a:gd name="T54" fmla="*/ 2 w 25"/>
              <a:gd name="T55" fmla="*/ 4 h 30"/>
              <a:gd name="T56" fmla="*/ 1 w 25"/>
              <a:gd name="T57" fmla="*/ 3 h 30"/>
              <a:gd name="T58" fmla="*/ 1 w 25"/>
              <a:gd name="T59" fmla="*/ 2 h 30"/>
              <a:gd name="T60" fmla="*/ 3 w 25"/>
              <a:gd name="T61" fmla="*/ 1 h 30"/>
              <a:gd name="T62" fmla="*/ 6 w 25"/>
              <a:gd name="T63" fmla="*/ 0 h 30"/>
              <a:gd name="T64" fmla="*/ 8 w 25"/>
              <a:gd name="T65" fmla="*/ 0 h 30"/>
              <a:gd name="T66" fmla="*/ 10 w 25"/>
              <a:gd name="T67" fmla="*/ 0 h 30"/>
              <a:gd name="T68" fmla="*/ 10 w 25"/>
              <a:gd name="T69" fmla="*/ 2 h 30"/>
              <a:gd name="T70" fmla="*/ 12 w 25"/>
              <a:gd name="T71" fmla="*/ 3 h 30"/>
              <a:gd name="T72" fmla="*/ 12 w 25"/>
              <a:gd name="T73" fmla="*/ 4 h 30"/>
              <a:gd name="T74" fmla="*/ 13 w 25"/>
              <a:gd name="T75" fmla="*/ 6 h 30"/>
              <a:gd name="T76" fmla="*/ 16 w 25"/>
              <a:gd name="T77" fmla="*/ 7 h 30"/>
              <a:gd name="T78" fmla="*/ 16 w 25"/>
              <a:gd name="T79" fmla="*/ 9 h 30"/>
              <a:gd name="T80" fmla="*/ 17 w 25"/>
              <a:gd name="T81" fmla="*/ 11 h 30"/>
              <a:gd name="T82" fmla="*/ 20 w 25"/>
              <a:gd name="T83" fmla="*/ 12 h 30"/>
              <a:gd name="T84" fmla="*/ 22 w 25"/>
              <a:gd name="T85" fmla="*/ 11 h 30"/>
              <a:gd name="T86" fmla="*/ 23 w 25"/>
              <a:gd name="T87" fmla="*/ 12 h 30"/>
              <a:gd name="T88" fmla="*/ 22 w 25"/>
              <a:gd name="T89" fmla="*/ 13 h 30"/>
              <a:gd name="T90" fmla="*/ 23 w 25"/>
              <a:gd name="T91" fmla="*/ 14 h 30"/>
              <a:gd name="T92" fmla="*/ 22 w 25"/>
              <a:gd name="T93" fmla="*/ 16 h 30"/>
              <a:gd name="T94" fmla="*/ 22 w 25"/>
              <a:gd name="T95" fmla="*/ 18 h 30"/>
              <a:gd name="T96" fmla="*/ 24 w 25"/>
              <a:gd name="T97" fmla="*/ 20 h 30"/>
              <a:gd name="T98" fmla="*/ 25 w 25"/>
              <a:gd name="T99" fmla="*/ 21 h 30"/>
              <a:gd name="T100" fmla="*/ 24 w 25"/>
              <a:gd name="T101" fmla="*/ 23 h 30"/>
              <a:gd name="T102" fmla="*/ 22 w 25"/>
              <a:gd name="T103" fmla="*/ 24 h 30"/>
              <a:gd name="T104" fmla="*/ 22 w 25"/>
              <a:gd name="T105" fmla="*/ 27 h 30"/>
              <a:gd name="T106" fmla="*/ 19 w 25"/>
              <a:gd name="T107" fmla="*/ 28 h 30"/>
              <a:gd name="T108" fmla="*/ 16 w 25"/>
              <a:gd name="T109" fmla="*/ 28 h 30"/>
              <a:gd name="T110" fmla="*/ 13 w 25"/>
              <a:gd name="T111" fmla="*/ 29 h 30"/>
              <a:gd name="T112" fmla="*/ 11 w 25"/>
              <a:gd name="T113" fmla="*/ 28 h 30"/>
              <a:gd name="T114" fmla="*/ 9 w 25"/>
              <a:gd name="T115" fmla="*/ 27 h 30"/>
              <a:gd name="T116" fmla="*/ 6 w 25"/>
              <a:gd name="T117" fmla="*/ 27 h 30"/>
              <a:gd name="T118" fmla="*/ 4 w 25"/>
              <a:gd name="T119" fmla="*/ 29 h 30"/>
              <a:gd name="T120" fmla="*/ 2 w 25"/>
              <a:gd name="T121" fmla="*/ 29 h 30"/>
              <a:gd name="T122" fmla="*/ 1 w 25"/>
              <a:gd name="T12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30">
                <a:moveTo>
                  <a:pt x="0" y="26"/>
                </a:moveTo>
                <a:cubicBezTo>
                  <a:pt x="1" y="26"/>
                  <a:pt x="1" y="26"/>
                  <a:pt x="1" y="26"/>
                </a:cubicBezTo>
                <a:cubicBezTo>
                  <a:pt x="1" y="25"/>
                  <a:pt x="1" y="25"/>
                  <a:pt x="1" y="25"/>
                </a:cubicBezTo>
                <a:cubicBezTo>
                  <a:pt x="1" y="25"/>
                  <a:pt x="1" y="25"/>
                  <a:pt x="1" y="25"/>
                </a:cubicBezTo>
                <a:cubicBezTo>
                  <a:pt x="1" y="25"/>
                  <a:pt x="1" y="25"/>
                  <a:pt x="1" y="25"/>
                </a:cubicBezTo>
                <a:cubicBezTo>
                  <a:pt x="2" y="24"/>
                  <a:pt x="2" y="24"/>
                  <a:pt x="2" y="24"/>
                </a:cubicBezTo>
                <a:cubicBezTo>
                  <a:pt x="1" y="24"/>
                  <a:pt x="1" y="24"/>
                  <a:pt x="1" y="24"/>
                </a:cubicBezTo>
                <a:cubicBezTo>
                  <a:pt x="1" y="24"/>
                  <a:pt x="1" y="24"/>
                  <a:pt x="1" y="24"/>
                </a:cubicBezTo>
                <a:cubicBezTo>
                  <a:pt x="1" y="24"/>
                  <a:pt x="1" y="23"/>
                  <a:pt x="1" y="23"/>
                </a:cubicBezTo>
                <a:cubicBezTo>
                  <a:pt x="1" y="23"/>
                  <a:pt x="1" y="23"/>
                  <a:pt x="1" y="23"/>
                </a:cubicBezTo>
                <a:cubicBezTo>
                  <a:pt x="1" y="23"/>
                  <a:pt x="1" y="23"/>
                  <a:pt x="1" y="23"/>
                </a:cubicBezTo>
                <a:cubicBezTo>
                  <a:pt x="1" y="22"/>
                  <a:pt x="1" y="22"/>
                  <a:pt x="1" y="22"/>
                </a:cubicBezTo>
                <a:cubicBezTo>
                  <a:pt x="1" y="22"/>
                  <a:pt x="1" y="22"/>
                  <a:pt x="1" y="22"/>
                </a:cubicBezTo>
                <a:cubicBezTo>
                  <a:pt x="1" y="22"/>
                  <a:pt x="1" y="22"/>
                  <a:pt x="1" y="22"/>
                </a:cubicBezTo>
                <a:cubicBezTo>
                  <a:pt x="2" y="21"/>
                  <a:pt x="2" y="21"/>
                  <a:pt x="2" y="21"/>
                </a:cubicBezTo>
                <a:cubicBezTo>
                  <a:pt x="2" y="21"/>
                  <a:pt x="2" y="21"/>
                  <a:pt x="2" y="21"/>
                </a:cubicBezTo>
                <a:cubicBezTo>
                  <a:pt x="2" y="21"/>
                  <a:pt x="2" y="21"/>
                  <a:pt x="2" y="21"/>
                </a:cubicBezTo>
                <a:cubicBezTo>
                  <a:pt x="2" y="20"/>
                  <a:pt x="2" y="20"/>
                  <a:pt x="2" y="20"/>
                </a:cubicBezTo>
                <a:cubicBezTo>
                  <a:pt x="2" y="20"/>
                  <a:pt x="2" y="20"/>
                  <a:pt x="2" y="20"/>
                </a:cubicBezTo>
                <a:cubicBezTo>
                  <a:pt x="2" y="20"/>
                  <a:pt x="2" y="19"/>
                  <a:pt x="2" y="19"/>
                </a:cubicBezTo>
                <a:cubicBezTo>
                  <a:pt x="2" y="19"/>
                  <a:pt x="3" y="19"/>
                  <a:pt x="3" y="19"/>
                </a:cubicBezTo>
                <a:cubicBezTo>
                  <a:pt x="3" y="19"/>
                  <a:pt x="3" y="19"/>
                  <a:pt x="3" y="19"/>
                </a:cubicBezTo>
                <a:cubicBezTo>
                  <a:pt x="3" y="20"/>
                  <a:pt x="3" y="20"/>
                  <a:pt x="3" y="20"/>
                </a:cubicBezTo>
                <a:cubicBezTo>
                  <a:pt x="4" y="19"/>
                  <a:pt x="4" y="19"/>
                  <a:pt x="4" y="19"/>
                </a:cubicBezTo>
                <a:cubicBezTo>
                  <a:pt x="4" y="19"/>
                  <a:pt x="4" y="19"/>
                  <a:pt x="4" y="19"/>
                </a:cubicBezTo>
                <a:cubicBezTo>
                  <a:pt x="3" y="18"/>
                  <a:pt x="3" y="18"/>
                  <a:pt x="3" y="18"/>
                </a:cubicBezTo>
                <a:cubicBezTo>
                  <a:pt x="3" y="18"/>
                  <a:pt x="3" y="18"/>
                  <a:pt x="3" y="18"/>
                </a:cubicBezTo>
                <a:cubicBezTo>
                  <a:pt x="3" y="18"/>
                  <a:pt x="3" y="18"/>
                  <a:pt x="3" y="18"/>
                </a:cubicBezTo>
                <a:cubicBezTo>
                  <a:pt x="3" y="18"/>
                  <a:pt x="3" y="18"/>
                  <a:pt x="3" y="18"/>
                </a:cubicBezTo>
                <a:cubicBezTo>
                  <a:pt x="3" y="17"/>
                  <a:pt x="3" y="17"/>
                  <a:pt x="3" y="17"/>
                </a:cubicBezTo>
                <a:cubicBezTo>
                  <a:pt x="4" y="17"/>
                  <a:pt x="4" y="17"/>
                  <a:pt x="4" y="17"/>
                </a:cubicBezTo>
                <a:cubicBezTo>
                  <a:pt x="4" y="17"/>
                  <a:pt x="4" y="17"/>
                  <a:pt x="4" y="17"/>
                </a:cubicBezTo>
                <a:cubicBezTo>
                  <a:pt x="4" y="17"/>
                  <a:pt x="4" y="17"/>
                  <a:pt x="5" y="17"/>
                </a:cubicBezTo>
                <a:cubicBezTo>
                  <a:pt x="5" y="17"/>
                  <a:pt x="5" y="17"/>
                  <a:pt x="5" y="17"/>
                </a:cubicBezTo>
                <a:cubicBezTo>
                  <a:pt x="5" y="17"/>
                  <a:pt x="5" y="17"/>
                  <a:pt x="5" y="17"/>
                </a:cubicBezTo>
                <a:cubicBezTo>
                  <a:pt x="6" y="17"/>
                  <a:pt x="6" y="17"/>
                  <a:pt x="6" y="17"/>
                </a:cubicBezTo>
                <a:cubicBezTo>
                  <a:pt x="6" y="17"/>
                  <a:pt x="6" y="17"/>
                  <a:pt x="6" y="17"/>
                </a:cubicBezTo>
                <a:cubicBezTo>
                  <a:pt x="6" y="16"/>
                  <a:pt x="6" y="16"/>
                  <a:pt x="6" y="16"/>
                </a:cubicBezTo>
                <a:cubicBezTo>
                  <a:pt x="6" y="16"/>
                  <a:pt x="6" y="16"/>
                  <a:pt x="6" y="16"/>
                </a:cubicBezTo>
                <a:cubicBezTo>
                  <a:pt x="6" y="16"/>
                  <a:pt x="6" y="16"/>
                  <a:pt x="6" y="16"/>
                </a:cubicBezTo>
                <a:cubicBezTo>
                  <a:pt x="6" y="15"/>
                  <a:pt x="5" y="15"/>
                  <a:pt x="5" y="15"/>
                </a:cubicBezTo>
                <a:cubicBezTo>
                  <a:pt x="5" y="15"/>
                  <a:pt x="5" y="15"/>
                  <a:pt x="5" y="15"/>
                </a:cubicBezTo>
                <a:cubicBezTo>
                  <a:pt x="5" y="15"/>
                  <a:pt x="5" y="15"/>
                  <a:pt x="5" y="15"/>
                </a:cubicBezTo>
                <a:cubicBezTo>
                  <a:pt x="5" y="14"/>
                  <a:pt x="5" y="14"/>
                  <a:pt x="5" y="14"/>
                </a:cubicBezTo>
                <a:cubicBezTo>
                  <a:pt x="4" y="14"/>
                  <a:pt x="4" y="14"/>
                  <a:pt x="4" y="14"/>
                </a:cubicBezTo>
                <a:cubicBezTo>
                  <a:pt x="4" y="14"/>
                  <a:pt x="4" y="14"/>
                  <a:pt x="4"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5" y="13"/>
                </a:cubicBezTo>
                <a:cubicBezTo>
                  <a:pt x="5" y="13"/>
                  <a:pt x="5" y="13"/>
                  <a:pt x="5" y="13"/>
                </a:cubicBezTo>
                <a:cubicBezTo>
                  <a:pt x="5" y="12"/>
                  <a:pt x="5" y="12"/>
                  <a:pt x="5" y="12"/>
                </a:cubicBezTo>
                <a:cubicBezTo>
                  <a:pt x="4" y="12"/>
                  <a:pt x="4" y="12"/>
                  <a:pt x="4" y="12"/>
                </a:cubicBezTo>
                <a:cubicBezTo>
                  <a:pt x="4" y="12"/>
                  <a:pt x="4" y="12"/>
                  <a:pt x="4" y="12"/>
                </a:cubicBezTo>
                <a:cubicBezTo>
                  <a:pt x="4" y="12"/>
                  <a:pt x="4" y="12"/>
                  <a:pt x="4" y="12"/>
                </a:cubicBezTo>
                <a:cubicBezTo>
                  <a:pt x="3" y="12"/>
                  <a:pt x="3" y="12"/>
                  <a:pt x="3" y="12"/>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9"/>
                  <a:pt x="3" y="9"/>
                  <a:pt x="3" y="9"/>
                </a:cubicBezTo>
                <a:cubicBezTo>
                  <a:pt x="4" y="9"/>
                  <a:pt x="4" y="9"/>
                  <a:pt x="4" y="9"/>
                </a:cubicBezTo>
                <a:cubicBezTo>
                  <a:pt x="4" y="9"/>
                  <a:pt x="4" y="9"/>
                  <a:pt x="4" y="9"/>
                </a:cubicBezTo>
                <a:cubicBezTo>
                  <a:pt x="4" y="8"/>
                  <a:pt x="4" y="8"/>
                  <a:pt x="4" y="8"/>
                </a:cubicBezTo>
                <a:cubicBezTo>
                  <a:pt x="4" y="8"/>
                  <a:pt x="4" y="8"/>
                  <a:pt x="4" y="8"/>
                </a:cubicBezTo>
                <a:cubicBezTo>
                  <a:pt x="4" y="7"/>
                  <a:pt x="4" y="7"/>
                  <a:pt x="4" y="7"/>
                </a:cubicBezTo>
                <a:cubicBezTo>
                  <a:pt x="4" y="7"/>
                  <a:pt x="4" y="7"/>
                  <a:pt x="4" y="7"/>
                </a:cubicBezTo>
                <a:cubicBezTo>
                  <a:pt x="3" y="7"/>
                  <a:pt x="3" y="7"/>
                  <a:pt x="3" y="7"/>
                </a:cubicBezTo>
                <a:cubicBezTo>
                  <a:pt x="3" y="7"/>
                  <a:pt x="3" y="7"/>
                  <a:pt x="3"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5"/>
                  <a:pt x="3" y="5"/>
                  <a:pt x="3" y="5"/>
                </a:cubicBezTo>
                <a:cubicBezTo>
                  <a:pt x="3" y="5"/>
                  <a:pt x="3" y="5"/>
                  <a:pt x="3" y="5"/>
                </a:cubicBezTo>
                <a:cubicBezTo>
                  <a:pt x="3" y="5"/>
                  <a:pt x="3" y="5"/>
                  <a:pt x="3" y="5"/>
                </a:cubicBezTo>
                <a:cubicBezTo>
                  <a:pt x="3" y="5"/>
                  <a:pt x="4" y="5"/>
                  <a:pt x="3" y="5"/>
                </a:cubicBezTo>
                <a:cubicBezTo>
                  <a:pt x="3" y="5"/>
                  <a:pt x="2" y="5"/>
                  <a:pt x="2" y="5"/>
                </a:cubicBezTo>
                <a:cubicBezTo>
                  <a:pt x="2" y="5"/>
                  <a:pt x="2" y="4"/>
                  <a:pt x="2" y="4"/>
                </a:cubicBezTo>
                <a:cubicBezTo>
                  <a:pt x="1" y="4"/>
                  <a:pt x="1" y="4"/>
                  <a:pt x="1" y="4"/>
                </a:cubicBezTo>
                <a:cubicBezTo>
                  <a:pt x="1" y="3"/>
                  <a:pt x="1" y="3"/>
                  <a:pt x="1" y="3"/>
                </a:cubicBezTo>
                <a:cubicBezTo>
                  <a:pt x="1" y="3"/>
                  <a:pt x="1" y="3"/>
                  <a:pt x="1" y="3"/>
                </a:cubicBezTo>
                <a:cubicBezTo>
                  <a:pt x="1" y="3"/>
                  <a:pt x="1" y="3"/>
                  <a:pt x="1" y="3"/>
                </a:cubicBezTo>
                <a:cubicBezTo>
                  <a:pt x="1" y="3"/>
                  <a:pt x="0" y="2"/>
                  <a:pt x="0" y="2"/>
                </a:cubicBezTo>
                <a:cubicBezTo>
                  <a:pt x="0" y="2"/>
                  <a:pt x="1" y="2"/>
                  <a:pt x="1" y="2"/>
                </a:cubicBezTo>
                <a:cubicBezTo>
                  <a:pt x="0" y="1"/>
                  <a:pt x="0" y="1"/>
                  <a:pt x="0" y="1"/>
                </a:cubicBezTo>
                <a:cubicBezTo>
                  <a:pt x="2" y="1"/>
                  <a:pt x="2" y="1"/>
                  <a:pt x="2" y="1"/>
                </a:cubicBezTo>
                <a:cubicBezTo>
                  <a:pt x="3" y="1"/>
                  <a:pt x="3" y="1"/>
                  <a:pt x="3" y="1"/>
                </a:cubicBezTo>
                <a:cubicBezTo>
                  <a:pt x="5" y="1"/>
                  <a:pt x="5" y="1"/>
                  <a:pt x="5" y="1"/>
                </a:cubicBezTo>
                <a:cubicBezTo>
                  <a:pt x="6" y="0"/>
                  <a:pt x="6" y="0"/>
                  <a:pt x="6" y="0"/>
                </a:cubicBezTo>
                <a:cubicBezTo>
                  <a:pt x="6" y="0"/>
                  <a:pt x="6" y="0"/>
                  <a:pt x="6" y="0"/>
                </a:cubicBezTo>
                <a:cubicBezTo>
                  <a:pt x="7" y="0"/>
                  <a:pt x="7" y="0"/>
                  <a:pt x="7" y="0"/>
                </a:cubicBezTo>
                <a:cubicBezTo>
                  <a:pt x="7" y="0"/>
                  <a:pt x="7" y="0"/>
                  <a:pt x="7" y="0"/>
                </a:cubicBezTo>
                <a:cubicBezTo>
                  <a:pt x="8" y="0"/>
                  <a:pt x="8" y="0"/>
                  <a:pt x="8" y="0"/>
                </a:cubicBezTo>
                <a:cubicBezTo>
                  <a:pt x="8" y="0"/>
                  <a:pt x="8" y="0"/>
                  <a:pt x="8" y="0"/>
                </a:cubicBezTo>
                <a:cubicBezTo>
                  <a:pt x="9" y="0"/>
                  <a:pt x="9" y="0"/>
                  <a:pt x="9" y="0"/>
                </a:cubicBezTo>
                <a:cubicBezTo>
                  <a:pt x="10" y="0"/>
                  <a:pt x="10" y="0"/>
                  <a:pt x="10" y="0"/>
                </a:cubicBezTo>
                <a:cubicBezTo>
                  <a:pt x="10" y="0"/>
                  <a:pt x="10" y="0"/>
                  <a:pt x="10" y="0"/>
                </a:cubicBezTo>
                <a:cubicBezTo>
                  <a:pt x="10" y="1"/>
                  <a:pt x="10" y="1"/>
                  <a:pt x="10" y="1"/>
                </a:cubicBezTo>
                <a:cubicBezTo>
                  <a:pt x="10" y="2"/>
                  <a:pt x="10" y="2"/>
                  <a:pt x="10" y="2"/>
                </a:cubicBezTo>
                <a:cubicBezTo>
                  <a:pt x="11" y="2"/>
                  <a:pt x="11" y="2"/>
                  <a:pt x="11" y="2"/>
                </a:cubicBezTo>
                <a:cubicBezTo>
                  <a:pt x="11" y="2"/>
                  <a:pt x="11" y="2"/>
                  <a:pt x="11" y="2"/>
                </a:cubicBezTo>
                <a:cubicBezTo>
                  <a:pt x="12" y="3"/>
                  <a:pt x="12" y="3"/>
                  <a:pt x="12" y="3"/>
                </a:cubicBezTo>
                <a:cubicBezTo>
                  <a:pt x="12" y="3"/>
                  <a:pt x="12" y="3"/>
                  <a:pt x="12" y="3"/>
                </a:cubicBezTo>
                <a:cubicBezTo>
                  <a:pt x="12" y="3"/>
                  <a:pt x="12" y="3"/>
                  <a:pt x="12" y="3"/>
                </a:cubicBezTo>
                <a:cubicBezTo>
                  <a:pt x="12" y="4"/>
                  <a:pt x="12" y="4"/>
                  <a:pt x="12" y="4"/>
                </a:cubicBezTo>
                <a:cubicBezTo>
                  <a:pt x="12" y="5"/>
                  <a:pt x="12" y="5"/>
                  <a:pt x="12" y="5"/>
                </a:cubicBezTo>
                <a:cubicBezTo>
                  <a:pt x="13" y="5"/>
                  <a:pt x="13" y="5"/>
                  <a:pt x="13" y="5"/>
                </a:cubicBezTo>
                <a:cubicBezTo>
                  <a:pt x="13" y="6"/>
                  <a:pt x="13" y="6"/>
                  <a:pt x="13" y="6"/>
                </a:cubicBezTo>
                <a:cubicBezTo>
                  <a:pt x="14" y="6"/>
                  <a:pt x="14" y="6"/>
                  <a:pt x="14" y="6"/>
                </a:cubicBezTo>
                <a:cubicBezTo>
                  <a:pt x="15" y="7"/>
                  <a:pt x="15" y="7"/>
                  <a:pt x="15" y="7"/>
                </a:cubicBezTo>
                <a:cubicBezTo>
                  <a:pt x="16" y="7"/>
                  <a:pt x="16" y="7"/>
                  <a:pt x="16" y="7"/>
                </a:cubicBezTo>
                <a:cubicBezTo>
                  <a:pt x="16" y="8"/>
                  <a:pt x="16" y="8"/>
                  <a:pt x="16" y="8"/>
                </a:cubicBezTo>
                <a:cubicBezTo>
                  <a:pt x="16" y="8"/>
                  <a:pt x="16" y="8"/>
                  <a:pt x="16" y="8"/>
                </a:cubicBezTo>
                <a:cubicBezTo>
                  <a:pt x="16" y="9"/>
                  <a:pt x="16" y="9"/>
                  <a:pt x="16" y="9"/>
                </a:cubicBezTo>
                <a:cubicBezTo>
                  <a:pt x="16" y="10"/>
                  <a:pt x="16" y="10"/>
                  <a:pt x="16" y="10"/>
                </a:cubicBezTo>
                <a:cubicBezTo>
                  <a:pt x="16" y="10"/>
                  <a:pt x="16" y="10"/>
                  <a:pt x="16" y="10"/>
                </a:cubicBezTo>
                <a:cubicBezTo>
                  <a:pt x="17" y="11"/>
                  <a:pt x="17" y="11"/>
                  <a:pt x="17" y="11"/>
                </a:cubicBezTo>
                <a:cubicBezTo>
                  <a:pt x="18" y="11"/>
                  <a:pt x="18" y="11"/>
                  <a:pt x="18" y="11"/>
                </a:cubicBezTo>
                <a:cubicBezTo>
                  <a:pt x="19" y="12"/>
                  <a:pt x="19" y="12"/>
                  <a:pt x="19" y="12"/>
                </a:cubicBezTo>
                <a:cubicBezTo>
                  <a:pt x="20" y="12"/>
                  <a:pt x="20" y="12"/>
                  <a:pt x="20" y="12"/>
                </a:cubicBezTo>
                <a:cubicBezTo>
                  <a:pt x="20" y="12"/>
                  <a:pt x="20" y="12"/>
                  <a:pt x="20" y="12"/>
                </a:cubicBezTo>
                <a:cubicBezTo>
                  <a:pt x="21" y="12"/>
                  <a:pt x="21" y="12"/>
                  <a:pt x="21" y="12"/>
                </a:cubicBezTo>
                <a:cubicBezTo>
                  <a:pt x="22" y="11"/>
                  <a:pt x="22" y="11"/>
                  <a:pt x="22" y="11"/>
                </a:cubicBezTo>
                <a:cubicBezTo>
                  <a:pt x="22" y="11"/>
                  <a:pt x="22" y="11"/>
                  <a:pt x="22" y="11"/>
                </a:cubicBezTo>
                <a:cubicBezTo>
                  <a:pt x="23" y="11"/>
                  <a:pt x="23" y="11"/>
                  <a:pt x="23" y="11"/>
                </a:cubicBezTo>
                <a:cubicBezTo>
                  <a:pt x="23" y="12"/>
                  <a:pt x="23" y="12"/>
                  <a:pt x="23" y="12"/>
                </a:cubicBezTo>
                <a:cubicBezTo>
                  <a:pt x="23" y="12"/>
                  <a:pt x="23" y="12"/>
                  <a:pt x="23" y="12"/>
                </a:cubicBezTo>
                <a:cubicBezTo>
                  <a:pt x="22" y="12"/>
                  <a:pt x="22" y="12"/>
                  <a:pt x="22" y="12"/>
                </a:cubicBezTo>
                <a:cubicBezTo>
                  <a:pt x="22" y="13"/>
                  <a:pt x="22" y="13"/>
                  <a:pt x="22" y="13"/>
                </a:cubicBezTo>
                <a:cubicBezTo>
                  <a:pt x="22" y="13"/>
                  <a:pt x="22" y="13"/>
                  <a:pt x="22" y="13"/>
                </a:cubicBezTo>
                <a:cubicBezTo>
                  <a:pt x="23" y="14"/>
                  <a:pt x="23" y="14"/>
                  <a:pt x="23" y="14"/>
                </a:cubicBezTo>
                <a:cubicBezTo>
                  <a:pt x="23" y="14"/>
                  <a:pt x="23" y="14"/>
                  <a:pt x="23" y="14"/>
                </a:cubicBezTo>
                <a:cubicBezTo>
                  <a:pt x="23" y="15"/>
                  <a:pt x="23" y="15"/>
                  <a:pt x="23" y="15"/>
                </a:cubicBezTo>
                <a:cubicBezTo>
                  <a:pt x="22" y="16"/>
                  <a:pt x="22" y="16"/>
                  <a:pt x="22" y="16"/>
                </a:cubicBezTo>
                <a:cubicBezTo>
                  <a:pt x="22" y="16"/>
                  <a:pt x="22" y="16"/>
                  <a:pt x="22" y="16"/>
                </a:cubicBezTo>
                <a:cubicBezTo>
                  <a:pt x="22" y="16"/>
                  <a:pt x="22" y="17"/>
                  <a:pt x="22" y="17"/>
                </a:cubicBezTo>
                <a:cubicBezTo>
                  <a:pt x="22" y="17"/>
                  <a:pt x="22" y="17"/>
                  <a:pt x="22" y="17"/>
                </a:cubicBezTo>
                <a:cubicBezTo>
                  <a:pt x="22" y="18"/>
                  <a:pt x="22" y="18"/>
                  <a:pt x="22" y="18"/>
                </a:cubicBezTo>
                <a:cubicBezTo>
                  <a:pt x="22" y="19"/>
                  <a:pt x="22" y="19"/>
                  <a:pt x="22" y="19"/>
                </a:cubicBezTo>
                <a:cubicBezTo>
                  <a:pt x="23" y="19"/>
                  <a:pt x="23" y="19"/>
                  <a:pt x="23" y="19"/>
                </a:cubicBezTo>
                <a:cubicBezTo>
                  <a:pt x="24" y="20"/>
                  <a:pt x="24" y="20"/>
                  <a:pt x="24" y="20"/>
                </a:cubicBezTo>
                <a:cubicBezTo>
                  <a:pt x="24" y="20"/>
                  <a:pt x="24" y="20"/>
                  <a:pt x="24" y="20"/>
                </a:cubicBezTo>
                <a:cubicBezTo>
                  <a:pt x="24" y="20"/>
                  <a:pt x="24" y="20"/>
                  <a:pt x="24" y="20"/>
                </a:cubicBezTo>
                <a:cubicBezTo>
                  <a:pt x="25" y="21"/>
                  <a:pt x="25" y="21"/>
                  <a:pt x="25" y="21"/>
                </a:cubicBezTo>
                <a:cubicBezTo>
                  <a:pt x="25" y="21"/>
                  <a:pt x="25" y="21"/>
                  <a:pt x="25" y="21"/>
                </a:cubicBezTo>
                <a:cubicBezTo>
                  <a:pt x="25" y="22"/>
                  <a:pt x="25" y="22"/>
                  <a:pt x="25" y="22"/>
                </a:cubicBezTo>
                <a:cubicBezTo>
                  <a:pt x="24" y="23"/>
                  <a:pt x="24" y="23"/>
                  <a:pt x="24" y="23"/>
                </a:cubicBezTo>
                <a:cubicBezTo>
                  <a:pt x="24" y="23"/>
                  <a:pt x="24" y="23"/>
                  <a:pt x="24" y="23"/>
                </a:cubicBezTo>
                <a:cubicBezTo>
                  <a:pt x="23" y="24"/>
                  <a:pt x="23" y="24"/>
                  <a:pt x="23" y="24"/>
                </a:cubicBezTo>
                <a:cubicBezTo>
                  <a:pt x="22" y="24"/>
                  <a:pt x="22" y="24"/>
                  <a:pt x="22" y="24"/>
                </a:cubicBezTo>
                <a:cubicBezTo>
                  <a:pt x="22" y="25"/>
                  <a:pt x="22" y="25"/>
                  <a:pt x="22" y="25"/>
                </a:cubicBezTo>
                <a:cubicBezTo>
                  <a:pt x="22" y="26"/>
                  <a:pt x="22" y="26"/>
                  <a:pt x="22" y="26"/>
                </a:cubicBezTo>
                <a:cubicBezTo>
                  <a:pt x="22" y="27"/>
                  <a:pt x="22" y="27"/>
                  <a:pt x="22" y="27"/>
                </a:cubicBezTo>
                <a:cubicBezTo>
                  <a:pt x="22" y="27"/>
                  <a:pt x="22" y="27"/>
                  <a:pt x="22" y="27"/>
                </a:cubicBezTo>
                <a:cubicBezTo>
                  <a:pt x="20" y="27"/>
                  <a:pt x="20" y="27"/>
                  <a:pt x="20" y="27"/>
                </a:cubicBezTo>
                <a:cubicBezTo>
                  <a:pt x="19" y="28"/>
                  <a:pt x="19" y="28"/>
                  <a:pt x="19" y="28"/>
                </a:cubicBezTo>
                <a:cubicBezTo>
                  <a:pt x="18" y="28"/>
                  <a:pt x="18" y="28"/>
                  <a:pt x="18" y="28"/>
                </a:cubicBezTo>
                <a:cubicBezTo>
                  <a:pt x="17" y="28"/>
                  <a:pt x="17" y="28"/>
                  <a:pt x="17" y="28"/>
                </a:cubicBezTo>
                <a:cubicBezTo>
                  <a:pt x="16" y="28"/>
                  <a:pt x="16" y="28"/>
                  <a:pt x="16" y="28"/>
                </a:cubicBezTo>
                <a:cubicBezTo>
                  <a:pt x="15" y="28"/>
                  <a:pt x="15" y="28"/>
                  <a:pt x="15" y="28"/>
                </a:cubicBezTo>
                <a:cubicBezTo>
                  <a:pt x="14" y="29"/>
                  <a:pt x="14" y="29"/>
                  <a:pt x="14" y="29"/>
                </a:cubicBezTo>
                <a:cubicBezTo>
                  <a:pt x="13" y="29"/>
                  <a:pt x="13" y="29"/>
                  <a:pt x="13" y="29"/>
                </a:cubicBezTo>
                <a:cubicBezTo>
                  <a:pt x="12" y="30"/>
                  <a:pt x="12" y="30"/>
                  <a:pt x="12" y="30"/>
                </a:cubicBezTo>
                <a:cubicBezTo>
                  <a:pt x="11" y="29"/>
                  <a:pt x="11" y="29"/>
                  <a:pt x="11" y="29"/>
                </a:cubicBezTo>
                <a:cubicBezTo>
                  <a:pt x="11" y="28"/>
                  <a:pt x="11" y="28"/>
                  <a:pt x="11" y="28"/>
                </a:cubicBezTo>
                <a:cubicBezTo>
                  <a:pt x="10" y="28"/>
                  <a:pt x="10" y="28"/>
                  <a:pt x="10" y="28"/>
                </a:cubicBezTo>
                <a:cubicBezTo>
                  <a:pt x="10" y="27"/>
                  <a:pt x="10" y="27"/>
                  <a:pt x="10" y="27"/>
                </a:cubicBezTo>
                <a:cubicBezTo>
                  <a:pt x="9" y="27"/>
                  <a:pt x="9" y="27"/>
                  <a:pt x="9" y="27"/>
                </a:cubicBezTo>
                <a:cubicBezTo>
                  <a:pt x="7" y="26"/>
                  <a:pt x="7" y="26"/>
                  <a:pt x="7" y="26"/>
                </a:cubicBezTo>
                <a:cubicBezTo>
                  <a:pt x="6" y="26"/>
                  <a:pt x="6" y="26"/>
                  <a:pt x="6" y="26"/>
                </a:cubicBezTo>
                <a:cubicBezTo>
                  <a:pt x="6" y="27"/>
                  <a:pt x="6" y="27"/>
                  <a:pt x="6" y="27"/>
                </a:cubicBezTo>
                <a:cubicBezTo>
                  <a:pt x="5" y="27"/>
                  <a:pt x="5" y="27"/>
                  <a:pt x="5" y="27"/>
                </a:cubicBezTo>
                <a:cubicBezTo>
                  <a:pt x="4" y="28"/>
                  <a:pt x="4" y="28"/>
                  <a:pt x="4" y="28"/>
                </a:cubicBezTo>
                <a:cubicBezTo>
                  <a:pt x="4" y="29"/>
                  <a:pt x="4" y="29"/>
                  <a:pt x="4" y="29"/>
                </a:cubicBezTo>
                <a:cubicBezTo>
                  <a:pt x="4" y="29"/>
                  <a:pt x="4" y="29"/>
                  <a:pt x="4" y="29"/>
                </a:cubicBezTo>
                <a:cubicBezTo>
                  <a:pt x="4" y="30"/>
                  <a:pt x="4" y="30"/>
                  <a:pt x="4" y="30"/>
                </a:cubicBezTo>
                <a:cubicBezTo>
                  <a:pt x="2" y="29"/>
                  <a:pt x="2" y="29"/>
                  <a:pt x="2" y="29"/>
                </a:cubicBezTo>
                <a:cubicBezTo>
                  <a:pt x="2" y="28"/>
                  <a:pt x="2" y="28"/>
                  <a:pt x="2" y="28"/>
                </a:cubicBezTo>
                <a:cubicBezTo>
                  <a:pt x="1" y="27"/>
                  <a:pt x="1" y="27"/>
                  <a:pt x="1" y="27"/>
                </a:cubicBezTo>
                <a:cubicBezTo>
                  <a:pt x="1" y="27"/>
                  <a:pt x="1" y="27"/>
                  <a:pt x="1" y="27"/>
                </a:cubicBezTo>
                <a:lnTo>
                  <a:pt x="0" y="26"/>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9" name="Freeform 145">
            <a:extLst>
              <a:ext uri="{FF2B5EF4-FFF2-40B4-BE49-F238E27FC236}">
                <a16:creationId xmlns:a16="http://schemas.microsoft.com/office/drawing/2014/main" id="{09637152-78E5-4DD8-A3B6-8D72F63A82D5}"/>
              </a:ext>
            </a:extLst>
          </p:cNvPr>
          <p:cNvSpPr>
            <a:spLocks/>
          </p:cNvSpPr>
          <p:nvPr userDrawn="1"/>
        </p:nvSpPr>
        <p:spPr bwMode="auto">
          <a:xfrm>
            <a:off x="4675585" y="3179763"/>
            <a:ext cx="51197" cy="133350"/>
          </a:xfrm>
          <a:custGeom>
            <a:avLst/>
            <a:gdLst>
              <a:gd name="T0" fmla="*/ 8 w 10"/>
              <a:gd name="T1" fmla="*/ 4 h 19"/>
              <a:gd name="T2" fmla="*/ 7 w 10"/>
              <a:gd name="T3" fmla="*/ 3 h 19"/>
              <a:gd name="T4" fmla="*/ 7 w 10"/>
              <a:gd name="T5" fmla="*/ 2 h 19"/>
              <a:gd name="T6" fmla="*/ 6 w 10"/>
              <a:gd name="T7" fmla="*/ 2 h 19"/>
              <a:gd name="T8" fmla="*/ 6 w 10"/>
              <a:gd name="T9" fmla="*/ 1 h 19"/>
              <a:gd name="T10" fmla="*/ 5 w 10"/>
              <a:gd name="T11" fmla="*/ 1 h 19"/>
              <a:gd name="T12" fmla="*/ 3 w 10"/>
              <a:gd name="T13" fmla="*/ 0 h 19"/>
              <a:gd name="T14" fmla="*/ 2 w 10"/>
              <a:gd name="T15" fmla="*/ 0 h 19"/>
              <a:gd name="T16" fmla="*/ 2 w 10"/>
              <a:gd name="T17" fmla="*/ 1 h 19"/>
              <a:gd name="T18" fmla="*/ 1 w 10"/>
              <a:gd name="T19" fmla="*/ 1 h 19"/>
              <a:gd name="T20" fmla="*/ 0 w 10"/>
              <a:gd name="T21" fmla="*/ 2 h 19"/>
              <a:gd name="T22" fmla="*/ 0 w 10"/>
              <a:gd name="T23" fmla="*/ 3 h 19"/>
              <a:gd name="T24" fmla="*/ 0 w 10"/>
              <a:gd name="T25" fmla="*/ 3 h 19"/>
              <a:gd name="T26" fmla="*/ 0 w 10"/>
              <a:gd name="T27" fmla="*/ 4 h 19"/>
              <a:gd name="T28" fmla="*/ 1 w 10"/>
              <a:gd name="T29" fmla="*/ 5 h 19"/>
              <a:gd name="T30" fmla="*/ 1 w 10"/>
              <a:gd name="T31" fmla="*/ 5 h 19"/>
              <a:gd name="T32" fmla="*/ 1 w 10"/>
              <a:gd name="T33" fmla="*/ 6 h 19"/>
              <a:gd name="T34" fmla="*/ 1 w 10"/>
              <a:gd name="T35" fmla="*/ 6 h 19"/>
              <a:gd name="T36" fmla="*/ 1 w 10"/>
              <a:gd name="T37" fmla="*/ 7 h 19"/>
              <a:gd name="T38" fmla="*/ 1 w 10"/>
              <a:gd name="T39" fmla="*/ 8 h 19"/>
              <a:gd name="T40" fmla="*/ 1 w 10"/>
              <a:gd name="T41" fmla="*/ 9 h 19"/>
              <a:gd name="T42" fmla="*/ 1 w 10"/>
              <a:gd name="T43" fmla="*/ 10 h 19"/>
              <a:gd name="T44" fmla="*/ 1 w 10"/>
              <a:gd name="T45" fmla="*/ 10 h 19"/>
              <a:gd name="T46" fmla="*/ 1 w 10"/>
              <a:gd name="T47" fmla="*/ 11 h 19"/>
              <a:gd name="T48" fmla="*/ 0 w 10"/>
              <a:gd name="T49" fmla="*/ 12 h 19"/>
              <a:gd name="T50" fmla="*/ 0 w 10"/>
              <a:gd name="T51" fmla="*/ 13 h 19"/>
              <a:gd name="T52" fmla="*/ 0 w 10"/>
              <a:gd name="T53" fmla="*/ 13 h 19"/>
              <a:gd name="T54" fmla="*/ 0 w 10"/>
              <a:gd name="T55" fmla="*/ 14 h 19"/>
              <a:gd name="T56" fmla="*/ 0 w 10"/>
              <a:gd name="T57" fmla="*/ 15 h 19"/>
              <a:gd name="T58" fmla="*/ 1 w 10"/>
              <a:gd name="T59" fmla="*/ 16 h 19"/>
              <a:gd name="T60" fmla="*/ 2 w 10"/>
              <a:gd name="T61" fmla="*/ 16 h 19"/>
              <a:gd name="T62" fmla="*/ 2 w 10"/>
              <a:gd name="T63" fmla="*/ 17 h 19"/>
              <a:gd name="T64" fmla="*/ 3 w 10"/>
              <a:gd name="T65" fmla="*/ 17 h 19"/>
              <a:gd name="T66" fmla="*/ 4 w 10"/>
              <a:gd name="T67" fmla="*/ 18 h 19"/>
              <a:gd name="T68" fmla="*/ 5 w 10"/>
              <a:gd name="T69" fmla="*/ 19 h 19"/>
              <a:gd name="T70" fmla="*/ 5 w 10"/>
              <a:gd name="T71" fmla="*/ 19 h 19"/>
              <a:gd name="T72" fmla="*/ 6 w 10"/>
              <a:gd name="T73" fmla="*/ 19 h 19"/>
              <a:gd name="T74" fmla="*/ 6 w 10"/>
              <a:gd name="T75" fmla="*/ 18 h 19"/>
              <a:gd name="T76" fmla="*/ 7 w 10"/>
              <a:gd name="T77" fmla="*/ 17 h 19"/>
              <a:gd name="T78" fmla="*/ 7 w 10"/>
              <a:gd name="T79" fmla="*/ 17 h 19"/>
              <a:gd name="T80" fmla="*/ 7 w 10"/>
              <a:gd name="T81" fmla="*/ 16 h 19"/>
              <a:gd name="T82" fmla="*/ 8 w 10"/>
              <a:gd name="T83" fmla="*/ 15 h 19"/>
              <a:gd name="T84" fmla="*/ 9 w 10"/>
              <a:gd name="T85" fmla="*/ 14 h 19"/>
              <a:gd name="T86" fmla="*/ 10 w 10"/>
              <a:gd name="T87" fmla="*/ 14 h 19"/>
              <a:gd name="T88" fmla="*/ 10 w 10"/>
              <a:gd name="T89" fmla="*/ 13 h 19"/>
              <a:gd name="T90" fmla="*/ 9 w 10"/>
              <a:gd name="T91" fmla="*/ 13 h 19"/>
              <a:gd name="T92" fmla="*/ 9 w 10"/>
              <a:gd name="T93" fmla="*/ 12 h 19"/>
              <a:gd name="T94" fmla="*/ 8 w 10"/>
              <a:gd name="T95" fmla="*/ 11 h 19"/>
              <a:gd name="T96" fmla="*/ 8 w 10"/>
              <a:gd name="T97" fmla="*/ 11 h 19"/>
              <a:gd name="T98" fmla="*/ 7 w 10"/>
              <a:gd name="T99" fmla="*/ 10 h 19"/>
              <a:gd name="T100" fmla="*/ 7 w 10"/>
              <a:gd name="T101" fmla="*/ 9 h 19"/>
              <a:gd name="T102" fmla="*/ 7 w 10"/>
              <a:gd name="T103" fmla="*/ 8 h 19"/>
              <a:gd name="T104" fmla="*/ 7 w 10"/>
              <a:gd name="T105" fmla="*/ 7 h 19"/>
              <a:gd name="T106" fmla="*/ 7 w 10"/>
              <a:gd name="T107" fmla="*/ 6 h 19"/>
              <a:gd name="T108" fmla="*/ 8 w 10"/>
              <a:gd name="T109" fmla="*/ 5 h 19"/>
              <a:gd name="T110" fmla="*/ 8 w 10"/>
              <a:gd name="T111" fmla="*/ 5 h 19"/>
              <a:gd name="T112" fmla="*/ 8 w 10"/>
              <a:gd name="T11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 h="19">
                <a:moveTo>
                  <a:pt x="8" y="4"/>
                </a:moveTo>
                <a:cubicBezTo>
                  <a:pt x="7" y="3"/>
                  <a:pt x="7" y="3"/>
                  <a:pt x="7" y="3"/>
                </a:cubicBezTo>
                <a:cubicBezTo>
                  <a:pt x="7" y="2"/>
                  <a:pt x="7" y="2"/>
                  <a:pt x="7" y="2"/>
                </a:cubicBezTo>
                <a:cubicBezTo>
                  <a:pt x="6" y="2"/>
                  <a:pt x="6" y="2"/>
                  <a:pt x="6" y="2"/>
                </a:cubicBezTo>
                <a:cubicBezTo>
                  <a:pt x="6" y="1"/>
                  <a:pt x="6" y="1"/>
                  <a:pt x="6" y="1"/>
                </a:cubicBezTo>
                <a:cubicBezTo>
                  <a:pt x="5" y="1"/>
                  <a:pt x="5" y="1"/>
                  <a:pt x="5" y="1"/>
                </a:cubicBezTo>
                <a:cubicBezTo>
                  <a:pt x="3" y="0"/>
                  <a:pt x="3" y="0"/>
                  <a:pt x="3" y="0"/>
                </a:cubicBezTo>
                <a:cubicBezTo>
                  <a:pt x="2" y="0"/>
                  <a:pt x="2" y="0"/>
                  <a:pt x="2" y="0"/>
                </a:cubicBezTo>
                <a:cubicBezTo>
                  <a:pt x="2" y="1"/>
                  <a:pt x="2" y="1"/>
                  <a:pt x="2" y="1"/>
                </a:cubicBezTo>
                <a:cubicBezTo>
                  <a:pt x="1" y="1"/>
                  <a:pt x="1" y="1"/>
                  <a:pt x="1" y="1"/>
                </a:cubicBezTo>
                <a:cubicBezTo>
                  <a:pt x="0" y="2"/>
                  <a:pt x="0" y="2"/>
                  <a:pt x="0" y="2"/>
                </a:cubicBezTo>
                <a:cubicBezTo>
                  <a:pt x="0" y="3"/>
                  <a:pt x="0" y="3"/>
                  <a:pt x="0" y="3"/>
                </a:cubicBezTo>
                <a:cubicBezTo>
                  <a:pt x="0" y="3"/>
                  <a:pt x="0" y="3"/>
                  <a:pt x="0" y="3"/>
                </a:cubicBezTo>
                <a:cubicBezTo>
                  <a:pt x="0" y="4"/>
                  <a:pt x="0" y="4"/>
                  <a:pt x="0" y="4"/>
                </a:cubicBezTo>
                <a:cubicBezTo>
                  <a:pt x="1" y="5"/>
                  <a:pt x="1" y="5"/>
                  <a:pt x="1" y="5"/>
                </a:cubicBezTo>
                <a:cubicBezTo>
                  <a:pt x="1" y="5"/>
                  <a:pt x="1" y="5"/>
                  <a:pt x="1" y="5"/>
                </a:cubicBezTo>
                <a:cubicBezTo>
                  <a:pt x="1" y="6"/>
                  <a:pt x="1" y="6"/>
                  <a:pt x="1" y="6"/>
                </a:cubicBezTo>
                <a:cubicBezTo>
                  <a:pt x="1" y="6"/>
                  <a:pt x="1" y="6"/>
                  <a:pt x="1" y="6"/>
                </a:cubicBezTo>
                <a:cubicBezTo>
                  <a:pt x="1" y="7"/>
                  <a:pt x="1" y="7"/>
                  <a:pt x="1" y="7"/>
                </a:cubicBezTo>
                <a:cubicBezTo>
                  <a:pt x="1" y="8"/>
                  <a:pt x="1" y="8"/>
                  <a:pt x="1" y="8"/>
                </a:cubicBezTo>
                <a:cubicBezTo>
                  <a:pt x="1" y="9"/>
                  <a:pt x="1" y="9"/>
                  <a:pt x="1" y="9"/>
                </a:cubicBezTo>
                <a:cubicBezTo>
                  <a:pt x="1" y="10"/>
                  <a:pt x="1" y="10"/>
                  <a:pt x="1" y="10"/>
                </a:cubicBezTo>
                <a:cubicBezTo>
                  <a:pt x="1" y="10"/>
                  <a:pt x="1" y="10"/>
                  <a:pt x="1" y="10"/>
                </a:cubicBezTo>
                <a:cubicBezTo>
                  <a:pt x="1" y="11"/>
                  <a:pt x="1" y="11"/>
                  <a:pt x="1" y="11"/>
                </a:cubicBezTo>
                <a:cubicBezTo>
                  <a:pt x="0" y="12"/>
                  <a:pt x="0" y="12"/>
                  <a:pt x="0" y="12"/>
                </a:cubicBezTo>
                <a:cubicBezTo>
                  <a:pt x="0" y="13"/>
                  <a:pt x="0" y="13"/>
                  <a:pt x="0" y="13"/>
                </a:cubicBezTo>
                <a:cubicBezTo>
                  <a:pt x="0" y="13"/>
                  <a:pt x="0" y="13"/>
                  <a:pt x="0" y="13"/>
                </a:cubicBezTo>
                <a:cubicBezTo>
                  <a:pt x="0" y="14"/>
                  <a:pt x="0" y="14"/>
                  <a:pt x="0" y="14"/>
                </a:cubicBezTo>
                <a:cubicBezTo>
                  <a:pt x="0" y="15"/>
                  <a:pt x="0" y="15"/>
                  <a:pt x="0" y="15"/>
                </a:cubicBezTo>
                <a:cubicBezTo>
                  <a:pt x="1" y="16"/>
                  <a:pt x="1" y="16"/>
                  <a:pt x="1" y="16"/>
                </a:cubicBezTo>
                <a:cubicBezTo>
                  <a:pt x="2" y="16"/>
                  <a:pt x="2" y="16"/>
                  <a:pt x="2" y="16"/>
                </a:cubicBezTo>
                <a:cubicBezTo>
                  <a:pt x="2" y="17"/>
                  <a:pt x="2" y="17"/>
                  <a:pt x="2" y="17"/>
                </a:cubicBezTo>
                <a:cubicBezTo>
                  <a:pt x="3" y="17"/>
                  <a:pt x="3" y="17"/>
                  <a:pt x="3" y="17"/>
                </a:cubicBezTo>
                <a:cubicBezTo>
                  <a:pt x="4" y="18"/>
                  <a:pt x="4" y="18"/>
                  <a:pt x="4" y="18"/>
                </a:cubicBezTo>
                <a:cubicBezTo>
                  <a:pt x="5" y="19"/>
                  <a:pt x="5" y="19"/>
                  <a:pt x="5" y="19"/>
                </a:cubicBezTo>
                <a:cubicBezTo>
                  <a:pt x="5" y="19"/>
                  <a:pt x="5" y="19"/>
                  <a:pt x="5" y="19"/>
                </a:cubicBezTo>
                <a:cubicBezTo>
                  <a:pt x="6" y="19"/>
                  <a:pt x="6" y="19"/>
                  <a:pt x="6" y="19"/>
                </a:cubicBezTo>
                <a:cubicBezTo>
                  <a:pt x="6" y="19"/>
                  <a:pt x="6" y="18"/>
                  <a:pt x="6" y="18"/>
                </a:cubicBezTo>
                <a:cubicBezTo>
                  <a:pt x="6" y="18"/>
                  <a:pt x="7" y="17"/>
                  <a:pt x="7" y="17"/>
                </a:cubicBezTo>
                <a:cubicBezTo>
                  <a:pt x="7" y="17"/>
                  <a:pt x="7" y="17"/>
                  <a:pt x="7" y="17"/>
                </a:cubicBezTo>
                <a:cubicBezTo>
                  <a:pt x="7" y="16"/>
                  <a:pt x="7" y="16"/>
                  <a:pt x="7" y="16"/>
                </a:cubicBezTo>
                <a:cubicBezTo>
                  <a:pt x="8" y="15"/>
                  <a:pt x="8" y="15"/>
                  <a:pt x="8" y="15"/>
                </a:cubicBezTo>
                <a:cubicBezTo>
                  <a:pt x="9" y="14"/>
                  <a:pt x="9" y="14"/>
                  <a:pt x="9" y="14"/>
                </a:cubicBezTo>
                <a:cubicBezTo>
                  <a:pt x="10" y="14"/>
                  <a:pt x="10" y="14"/>
                  <a:pt x="10" y="14"/>
                </a:cubicBezTo>
                <a:cubicBezTo>
                  <a:pt x="10" y="13"/>
                  <a:pt x="10" y="13"/>
                  <a:pt x="10" y="13"/>
                </a:cubicBezTo>
                <a:cubicBezTo>
                  <a:pt x="9" y="13"/>
                  <a:pt x="9" y="13"/>
                  <a:pt x="9" y="13"/>
                </a:cubicBezTo>
                <a:cubicBezTo>
                  <a:pt x="9" y="12"/>
                  <a:pt x="9" y="12"/>
                  <a:pt x="9" y="12"/>
                </a:cubicBezTo>
                <a:cubicBezTo>
                  <a:pt x="8" y="11"/>
                  <a:pt x="8" y="11"/>
                  <a:pt x="8" y="11"/>
                </a:cubicBezTo>
                <a:cubicBezTo>
                  <a:pt x="8" y="11"/>
                  <a:pt x="8" y="11"/>
                  <a:pt x="8" y="11"/>
                </a:cubicBezTo>
                <a:cubicBezTo>
                  <a:pt x="7" y="10"/>
                  <a:pt x="7" y="10"/>
                  <a:pt x="7" y="10"/>
                </a:cubicBezTo>
                <a:cubicBezTo>
                  <a:pt x="7" y="9"/>
                  <a:pt x="7" y="9"/>
                  <a:pt x="7" y="9"/>
                </a:cubicBezTo>
                <a:cubicBezTo>
                  <a:pt x="7" y="8"/>
                  <a:pt x="7" y="8"/>
                  <a:pt x="7" y="8"/>
                </a:cubicBezTo>
                <a:cubicBezTo>
                  <a:pt x="7" y="7"/>
                  <a:pt x="7" y="7"/>
                  <a:pt x="7" y="7"/>
                </a:cubicBezTo>
                <a:cubicBezTo>
                  <a:pt x="7" y="6"/>
                  <a:pt x="7" y="6"/>
                  <a:pt x="7" y="6"/>
                </a:cubicBezTo>
                <a:cubicBezTo>
                  <a:pt x="8" y="5"/>
                  <a:pt x="8" y="5"/>
                  <a:pt x="8" y="5"/>
                </a:cubicBezTo>
                <a:cubicBezTo>
                  <a:pt x="8" y="5"/>
                  <a:pt x="8" y="5"/>
                  <a:pt x="8" y="5"/>
                </a:cubicBezTo>
                <a:cubicBezTo>
                  <a:pt x="8" y="4"/>
                  <a:pt x="8" y="4"/>
                  <a:pt x="8" y="4"/>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0" name="Freeform 146">
            <a:extLst>
              <a:ext uri="{FF2B5EF4-FFF2-40B4-BE49-F238E27FC236}">
                <a16:creationId xmlns:a16="http://schemas.microsoft.com/office/drawing/2014/main" id="{CBD5951C-ED75-4E9D-8374-C9E1ADB7F06B}"/>
              </a:ext>
            </a:extLst>
          </p:cNvPr>
          <p:cNvSpPr>
            <a:spLocks/>
          </p:cNvSpPr>
          <p:nvPr userDrawn="1"/>
        </p:nvSpPr>
        <p:spPr bwMode="auto">
          <a:xfrm>
            <a:off x="4711303" y="3186113"/>
            <a:ext cx="71438" cy="77788"/>
          </a:xfrm>
          <a:custGeom>
            <a:avLst/>
            <a:gdLst>
              <a:gd name="T0" fmla="*/ 11 w 14"/>
              <a:gd name="T1" fmla="*/ 0 h 11"/>
              <a:gd name="T2" fmla="*/ 9 w 14"/>
              <a:gd name="T3" fmla="*/ 0 h 11"/>
              <a:gd name="T4" fmla="*/ 8 w 14"/>
              <a:gd name="T5" fmla="*/ 1 h 11"/>
              <a:gd name="T6" fmla="*/ 7 w 14"/>
              <a:gd name="T7" fmla="*/ 1 h 11"/>
              <a:gd name="T8" fmla="*/ 6 w 14"/>
              <a:gd name="T9" fmla="*/ 1 h 11"/>
              <a:gd name="T10" fmla="*/ 5 w 14"/>
              <a:gd name="T11" fmla="*/ 1 h 11"/>
              <a:gd name="T12" fmla="*/ 4 w 14"/>
              <a:gd name="T13" fmla="*/ 1 h 11"/>
              <a:gd name="T14" fmla="*/ 3 w 14"/>
              <a:gd name="T15" fmla="*/ 2 h 11"/>
              <a:gd name="T16" fmla="*/ 2 w 14"/>
              <a:gd name="T17" fmla="*/ 2 h 11"/>
              <a:gd name="T18" fmla="*/ 1 w 14"/>
              <a:gd name="T19" fmla="*/ 3 h 11"/>
              <a:gd name="T20" fmla="*/ 1 w 14"/>
              <a:gd name="T21" fmla="*/ 3 h 11"/>
              <a:gd name="T22" fmla="*/ 1 w 14"/>
              <a:gd name="T23" fmla="*/ 4 h 11"/>
              <a:gd name="T24" fmla="*/ 1 w 14"/>
              <a:gd name="T25" fmla="*/ 4 h 11"/>
              <a:gd name="T26" fmla="*/ 0 w 14"/>
              <a:gd name="T27" fmla="*/ 5 h 11"/>
              <a:gd name="T28" fmla="*/ 0 w 14"/>
              <a:gd name="T29" fmla="*/ 6 h 11"/>
              <a:gd name="T30" fmla="*/ 0 w 14"/>
              <a:gd name="T31" fmla="*/ 7 h 11"/>
              <a:gd name="T32" fmla="*/ 0 w 14"/>
              <a:gd name="T33" fmla="*/ 8 h 11"/>
              <a:gd name="T34" fmla="*/ 0 w 14"/>
              <a:gd name="T35" fmla="*/ 9 h 11"/>
              <a:gd name="T36" fmla="*/ 1 w 14"/>
              <a:gd name="T37" fmla="*/ 10 h 11"/>
              <a:gd name="T38" fmla="*/ 1 w 14"/>
              <a:gd name="T39" fmla="*/ 10 h 11"/>
              <a:gd name="T40" fmla="*/ 2 w 14"/>
              <a:gd name="T41" fmla="*/ 11 h 11"/>
              <a:gd name="T42" fmla="*/ 4 w 14"/>
              <a:gd name="T43" fmla="*/ 10 h 11"/>
              <a:gd name="T44" fmla="*/ 5 w 14"/>
              <a:gd name="T45" fmla="*/ 10 h 11"/>
              <a:gd name="T46" fmla="*/ 6 w 14"/>
              <a:gd name="T47" fmla="*/ 10 h 11"/>
              <a:gd name="T48" fmla="*/ 7 w 14"/>
              <a:gd name="T49" fmla="*/ 10 h 11"/>
              <a:gd name="T50" fmla="*/ 7 w 14"/>
              <a:gd name="T51" fmla="*/ 10 h 11"/>
              <a:gd name="T52" fmla="*/ 8 w 14"/>
              <a:gd name="T53" fmla="*/ 10 h 11"/>
              <a:gd name="T54" fmla="*/ 8 w 14"/>
              <a:gd name="T55" fmla="*/ 9 h 11"/>
              <a:gd name="T56" fmla="*/ 9 w 14"/>
              <a:gd name="T57" fmla="*/ 9 h 11"/>
              <a:gd name="T58" fmla="*/ 10 w 14"/>
              <a:gd name="T59" fmla="*/ 9 h 11"/>
              <a:gd name="T60" fmla="*/ 11 w 14"/>
              <a:gd name="T61" fmla="*/ 9 h 11"/>
              <a:gd name="T62" fmla="*/ 12 w 14"/>
              <a:gd name="T63" fmla="*/ 9 h 11"/>
              <a:gd name="T64" fmla="*/ 12 w 14"/>
              <a:gd name="T65" fmla="*/ 9 h 11"/>
              <a:gd name="T66" fmla="*/ 13 w 14"/>
              <a:gd name="T67" fmla="*/ 9 h 11"/>
              <a:gd name="T68" fmla="*/ 13 w 14"/>
              <a:gd name="T69" fmla="*/ 9 h 11"/>
              <a:gd name="T70" fmla="*/ 13 w 14"/>
              <a:gd name="T71" fmla="*/ 8 h 11"/>
              <a:gd name="T72" fmla="*/ 13 w 14"/>
              <a:gd name="T73" fmla="*/ 8 h 11"/>
              <a:gd name="T74" fmla="*/ 13 w 14"/>
              <a:gd name="T75" fmla="*/ 8 h 11"/>
              <a:gd name="T76" fmla="*/ 14 w 14"/>
              <a:gd name="T77" fmla="*/ 7 h 11"/>
              <a:gd name="T78" fmla="*/ 14 w 14"/>
              <a:gd name="T79" fmla="*/ 7 h 11"/>
              <a:gd name="T80" fmla="*/ 14 w 14"/>
              <a:gd name="T81" fmla="*/ 7 h 11"/>
              <a:gd name="T82" fmla="*/ 14 w 14"/>
              <a:gd name="T83" fmla="*/ 6 h 11"/>
              <a:gd name="T84" fmla="*/ 14 w 14"/>
              <a:gd name="T85" fmla="*/ 6 h 11"/>
              <a:gd name="T86" fmla="*/ 14 w 14"/>
              <a:gd name="T87" fmla="*/ 5 h 11"/>
              <a:gd name="T88" fmla="*/ 14 w 14"/>
              <a:gd name="T89" fmla="*/ 5 h 11"/>
              <a:gd name="T90" fmla="*/ 14 w 14"/>
              <a:gd name="T91" fmla="*/ 4 h 11"/>
              <a:gd name="T92" fmla="*/ 14 w 14"/>
              <a:gd name="T93" fmla="*/ 4 h 11"/>
              <a:gd name="T94" fmla="*/ 14 w 14"/>
              <a:gd name="T95" fmla="*/ 3 h 11"/>
              <a:gd name="T96" fmla="*/ 14 w 14"/>
              <a:gd name="T97" fmla="*/ 3 h 11"/>
              <a:gd name="T98" fmla="*/ 13 w 14"/>
              <a:gd name="T99" fmla="*/ 3 h 11"/>
              <a:gd name="T100" fmla="*/ 13 w 14"/>
              <a:gd name="T101" fmla="*/ 2 h 11"/>
              <a:gd name="T102" fmla="*/ 12 w 14"/>
              <a:gd name="T103" fmla="*/ 2 h 11"/>
              <a:gd name="T104" fmla="*/ 12 w 14"/>
              <a:gd name="T105" fmla="*/ 2 h 11"/>
              <a:gd name="T106" fmla="*/ 12 w 14"/>
              <a:gd name="T107" fmla="*/ 2 h 11"/>
              <a:gd name="T108" fmla="*/ 11 w 14"/>
              <a:gd name="T109" fmla="*/ 1 h 11"/>
              <a:gd name="T110" fmla="*/ 11 w 14"/>
              <a:gd name="T111" fmla="*/ 1 h 11"/>
              <a:gd name="T112" fmla="*/ 11 w 14"/>
              <a:gd name="T113" fmla="*/ 1 h 11"/>
              <a:gd name="T114" fmla="*/ 11 w 14"/>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1">
                <a:moveTo>
                  <a:pt x="11" y="0"/>
                </a:moveTo>
                <a:cubicBezTo>
                  <a:pt x="9" y="0"/>
                  <a:pt x="9" y="0"/>
                  <a:pt x="9" y="0"/>
                </a:cubicBezTo>
                <a:cubicBezTo>
                  <a:pt x="8" y="1"/>
                  <a:pt x="8" y="1"/>
                  <a:pt x="8" y="1"/>
                </a:cubicBezTo>
                <a:cubicBezTo>
                  <a:pt x="7" y="1"/>
                  <a:pt x="7" y="1"/>
                  <a:pt x="7" y="1"/>
                </a:cubicBezTo>
                <a:cubicBezTo>
                  <a:pt x="6" y="1"/>
                  <a:pt x="6" y="1"/>
                  <a:pt x="6" y="1"/>
                </a:cubicBezTo>
                <a:cubicBezTo>
                  <a:pt x="5" y="1"/>
                  <a:pt x="5" y="1"/>
                  <a:pt x="5" y="1"/>
                </a:cubicBezTo>
                <a:cubicBezTo>
                  <a:pt x="4" y="1"/>
                  <a:pt x="4" y="1"/>
                  <a:pt x="4" y="1"/>
                </a:cubicBezTo>
                <a:cubicBezTo>
                  <a:pt x="3" y="2"/>
                  <a:pt x="3" y="2"/>
                  <a:pt x="3" y="2"/>
                </a:cubicBezTo>
                <a:cubicBezTo>
                  <a:pt x="2" y="2"/>
                  <a:pt x="2" y="2"/>
                  <a:pt x="2" y="2"/>
                </a:cubicBezTo>
                <a:cubicBezTo>
                  <a:pt x="1" y="3"/>
                  <a:pt x="1" y="3"/>
                  <a:pt x="1" y="3"/>
                </a:cubicBezTo>
                <a:cubicBezTo>
                  <a:pt x="1" y="3"/>
                  <a:pt x="1" y="3"/>
                  <a:pt x="1" y="3"/>
                </a:cubicBezTo>
                <a:cubicBezTo>
                  <a:pt x="1" y="4"/>
                  <a:pt x="1" y="4"/>
                  <a:pt x="1" y="4"/>
                </a:cubicBezTo>
                <a:cubicBezTo>
                  <a:pt x="1" y="4"/>
                  <a:pt x="1" y="4"/>
                  <a:pt x="1" y="4"/>
                </a:cubicBezTo>
                <a:cubicBezTo>
                  <a:pt x="0" y="5"/>
                  <a:pt x="0" y="5"/>
                  <a:pt x="0" y="5"/>
                </a:cubicBezTo>
                <a:cubicBezTo>
                  <a:pt x="0" y="6"/>
                  <a:pt x="0" y="6"/>
                  <a:pt x="0" y="6"/>
                </a:cubicBezTo>
                <a:cubicBezTo>
                  <a:pt x="0" y="7"/>
                  <a:pt x="0" y="7"/>
                  <a:pt x="0" y="7"/>
                </a:cubicBezTo>
                <a:cubicBezTo>
                  <a:pt x="0" y="8"/>
                  <a:pt x="0" y="8"/>
                  <a:pt x="0" y="8"/>
                </a:cubicBezTo>
                <a:cubicBezTo>
                  <a:pt x="0" y="9"/>
                  <a:pt x="0" y="9"/>
                  <a:pt x="0" y="9"/>
                </a:cubicBezTo>
                <a:cubicBezTo>
                  <a:pt x="1" y="10"/>
                  <a:pt x="1" y="10"/>
                  <a:pt x="1" y="10"/>
                </a:cubicBezTo>
                <a:cubicBezTo>
                  <a:pt x="1" y="10"/>
                  <a:pt x="1" y="10"/>
                  <a:pt x="1" y="10"/>
                </a:cubicBezTo>
                <a:cubicBezTo>
                  <a:pt x="2" y="11"/>
                  <a:pt x="2" y="11"/>
                  <a:pt x="2" y="11"/>
                </a:cubicBezTo>
                <a:cubicBezTo>
                  <a:pt x="4" y="10"/>
                  <a:pt x="4" y="10"/>
                  <a:pt x="4" y="10"/>
                </a:cubicBezTo>
                <a:cubicBezTo>
                  <a:pt x="5" y="10"/>
                  <a:pt x="5" y="10"/>
                  <a:pt x="5" y="10"/>
                </a:cubicBezTo>
                <a:cubicBezTo>
                  <a:pt x="6" y="10"/>
                  <a:pt x="6" y="10"/>
                  <a:pt x="6" y="10"/>
                </a:cubicBezTo>
                <a:cubicBezTo>
                  <a:pt x="7" y="10"/>
                  <a:pt x="7" y="10"/>
                  <a:pt x="7" y="10"/>
                </a:cubicBezTo>
                <a:cubicBezTo>
                  <a:pt x="7" y="10"/>
                  <a:pt x="7" y="10"/>
                  <a:pt x="7" y="10"/>
                </a:cubicBezTo>
                <a:cubicBezTo>
                  <a:pt x="8" y="10"/>
                  <a:pt x="8" y="10"/>
                  <a:pt x="8" y="10"/>
                </a:cubicBezTo>
                <a:cubicBezTo>
                  <a:pt x="8" y="9"/>
                  <a:pt x="8" y="9"/>
                  <a:pt x="8" y="9"/>
                </a:cubicBezTo>
                <a:cubicBezTo>
                  <a:pt x="8" y="9"/>
                  <a:pt x="8" y="9"/>
                  <a:pt x="9" y="9"/>
                </a:cubicBezTo>
                <a:cubicBezTo>
                  <a:pt x="9" y="9"/>
                  <a:pt x="10" y="9"/>
                  <a:pt x="10" y="9"/>
                </a:cubicBezTo>
                <a:cubicBezTo>
                  <a:pt x="11" y="9"/>
                  <a:pt x="11" y="9"/>
                  <a:pt x="11" y="9"/>
                </a:cubicBezTo>
                <a:cubicBezTo>
                  <a:pt x="12" y="9"/>
                  <a:pt x="12" y="9"/>
                  <a:pt x="12" y="9"/>
                </a:cubicBezTo>
                <a:cubicBezTo>
                  <a:pt x="12" y="9"/>
                  <a:pt x="12" y="9"/>
                  <a:pt x="12"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6"/>
                </a:cubicBezTo>
                <a:cubicBezTo>
                  <a:pt x="14" y="6"/>
                  <a:pt x="14" y="6"/>
                  <a:pt x="14" y="6"/>
                </a:cubicBezTo>
                <a:cubicBezTo>
                  <a:pt x="14" y="5"/>
                  <a:pt x="14" y="5"/>
                  <a:pt x="14" y="5"/>
                </a:cubicBezTo>
                <a:cubicBezTo>
                  <a:pt x="14" y="5"/>
                  <a:pt x="14" y="5"/>
                  <a:pt x="14" y="5"/>
                </a:cubicBezTo>
                <a:cubicBezTo>
                  <a:pt x="14" y="5"/>
                  <a:pt x="14" y="4"/>
                  <a:pt x="14" y="4"/>
                </a:cubicBezTo>
                <a:cubicBezTo>
                  <a:pt x="14" y="4"/>
                  <a:pt x="14" y="4"/>
                  <a:pt x="14" y="4"/>
                </a:cubicBezTo>
                <a:cubicBezTo>
                  <a:pt x="14" y="3"/>
                  <a:pt x="14" y="3"/>
                  <a:pt x="14" y="3"/>
                </a:cubicBezTo>
                <a:cubicBezTo>
                  <a:pt x="14" y="3"/>
                  <a:pt x="14" y="3"/>
                  <a:pt x="14" y="3"/>
                </a:cubicBezTo>
                <a:cubicBezTo>
                  <a:pt x="14" y="3"/>
                  <a:pt x="13" y="3"/>
                  <a:pt x="13" y="3"/>
                </a:cubicBezTo>
                <a:cubicBezTo>
                  <a:pt x="13" y="3"/>
                  <a:pt x="13" y="2"/>
                  <a:pt x="13"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lnTo>
                  <a:pt x="11"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1" name="Freeform 147">
            <a:extLst>
              <a:ext uri="{FF2B5EF4-FFF2-40B4-BE49-F238E27FC236}">
                <a16:creationId xmlns:a16="http://schemas.microsoft.com/office/drawing/2014/main" id="{08926AEF-1A4D-4234-B7F0-2F9B8302821A}"/>
              </a:ext>
            </a:extLst>
          </p:cNvPr>
          <p:cNvSpPr>
            <a:spLocks/>
          </p:cNvSpPr>
          <p:nvPr userDrawn="1"/>
        </p:nvSpPr>
        <p:spPr bwMode="auto">
          <a:xfrm>
            <a:off x="4767263" y="3095625"/>
            <a:ext cx="182166" cy="147638"/>
          </a:xfrm>
          <a:custGeom>
            <a:avLst/>
            <a:gdLst>
              <a:gd name="T0" fmla="*/ 1 w 36"/>
              <a:gd name="T1" fmla="*/ 1 h 21"/>
              <a:gd name="T2" fmla="*/ 0 w 36"/>
              <a:gd name="T3" fmla="*/ 3 h 21"/>
              <a:gd name="T4" fmla="*/ 0 w 36"/>
              <a:gd name="T5" fmla="*/ 5 h 21"/>
              <a:gd name="T6" fmla="*/ 2 w 36"/>
              <a:gd name="T7" fmla="*/ 6 h 21"/>
              <a:gd name="T8" fmla="*/ 3 w 36"/>
              <a:gd name="T9" fmla="*/ 7 h 21"/>
              <a:gd name="T10" fmla="*/ 2 w 36"/>
              <a:gd name="T11" fmla="*/ 9 h 21"/>
              <a:gd name="T12" fmla="*/ 0 w 36"/>
              <a:gd name="T13" fmla="*/ 11 h 21"/>
              <a:gd name="T14" fmla="*/ 0 w 36"/>
              <a:gd name="T15" fmla="*/ 13 h 21"/>
              <a:gd name="T16" fmla="*/ 0 w 36"/>
              <a:gd name="T17" fmla="*/ 14 h 21"/>
              <a:gd name="T18" fmla="*/ 1 w 36"/>
              <a:gd name="T19" fmla="*/ 15 h 21"/>
              <a:gd name="T20" fmla="*/ 3 w 36"/>
              <a:gd name="T21" fmla="*/ 16 h 21"/>
              <a:gd name="T22" fmla="*/ 3 w 36"/>
              <a:gd name="T23" fmla="*/ 17 h 21"/>
              <a:gd name="T24" fmla="*/ 3 w 36"/>
              <a:gd name="T25" fmla="*/ 19 h 21"/>
              <a:gd name="T26" fmla="*/ 4 w 36"/>
              <a:gd name="T27" fmla="*/ 20 h 21"/>
              <a:gd name="T28" fmla="*/ 7 w 36"/>
              <a:gd name="T29" fmla="*/ 20 h 21"/>
              <a:gd name="T30" fmla="*/ 9 w 36"/>
              <a:gd name="T31" fmla="*/ 20 h 21"/>
              <a:gd name="T32" fmla="*/ 11 w 36"/>
              <a:gd name="T33" fmla="*/ 19 h 21"/>
              <a:gd name="T34" fmla="*/ 13 w 36"/>
              <a:gd name="T35" fmla="*/ 20 h 21"/>
              <a:gd name="T36" fmla="*/ 16 w 36"/>
              <a:gd name="T37" fmla="*/ 21 h 21"/>
              <a:gd name="T38" fmla="*/ 19 w 36"/>
              <a:gd name="T39" fmla="*/ 21 h 21"/>
              <a:gd name="T40" fmla="*/ 21 w 36"/>
              <a:gd name="T41" fmla="*/ 21 h 21"/>
              <a:gd name="T42" fmla="*/ 21 w 36"/>
              <a:gd name="T43" fmla="*/ 19 h 21"/>
              <a:gd name="T44" fmla="*/ 23 w 36"/>
              <a:gd name="T45" fmla="*/ 17 h 21"/>
              <a:gd name="T46" fmla="*/ 26 w 36"/>
              <a:gd name="T47" fmla="*/ 16 h 21"/>
              <a:gd name="T48" fmla="*/ 29 w 36"/>
              <a:gd name="T49" fmla="*/ 16 h 21"/>
              <a:gd name="T50" fmla="*/ 31 w 36"/>
              <a:gd name="T51" fmla="*/ 16 h 21"/>
              <a:gd name="T52" fmla="*/ 32 w 36"/>
              <a:gd name="T53" fmla="*/ 15 h 21"/>
              <a:gd name="T54" fmla="*/ 30 w 36"/>
              <a:gd name="T55" fmla="*/ 13 h 21"/>
              <a:gd name="T56" fmla="*/ 31 w 36"/>
              <a:gd name="T57" fmla="*/ 10 h 21"/>
              <a:gd name="T58" fmla="*/ 33 w 36"/>
              <a:gd name="T59" fmla="*/ 7 h 21"/>
              <a:gd name="T60" fmla="*/ 35 w 36"/>
              <a:gd name="T61" fmla="*/ 6 h 21"/>
              <a:gd name="T62" fmla="*/ 36 w 36"/>
              <a:gd name="T63" fmla="*/ 4 h 21"/>
              <a:gd name="T64" fmla="*/ 33 w 36"/>
              <a:gd name="T65" fmla="*/ 3 h 21"/>
              <a:gd name="T66" fmla="*/ 29 w 36"/>
              <a:gd name="T67" fmla="*/ 1 h 21"/>
              <a:gd name="T68" fmla="*/ 26 w 36"/>
              <a:gd name="T69" fmla="*/ 1 h 21"/>
              <a:gd name="T70" fmla="*/ 23 w 36"/>
              <a:gd name="T71" fmla="*/ 1 h 21"/>
              <a:gd name="T72" fmla="*/ 21 w 36"/>
              <a:gd name="T73" fmla="*/ 3 h 21"/>
              <a:gd name="T74" fmla="*/ 18 w 36"/>
              <a:gd name="T75" fmla="*/ 4 h 21"/>
              <a:gd name="T76" fmla="*/ 12 w 36"/>
              <a:gd name="T77" fmla="*/ 4 h 21"/>
              <a:gd name="T78" fmla="*/ 9 w 36"/>
              <a:gd name="T79" fmla="*/ 4 h 21"/>
              <a:gd name="T80" fmla="*/ 7 w 36"/>
              <a:gd name="T81" fmla="*/ 3 h 21"/>
              <a:gd name="T82" fmla="*/ 5 w 36"/>
              <a:gd name="T83" fmla="*/ 3 h 21"/>
              <a:gd name="T84" fmla="*/ 3 w 36"/>
              <a:gd name="T85" fmla="*/ 3 h 21"/>
              <a:gd name="T86" fmla="*/ 2 w 36"/>
              <a:gd name="T87" fmla="*/ 1 h 21"/>
              <a:gd name="T88" fmla="*/ 1 w 36"/>
              <a:gd name="T8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21">
                <a:moveTo>
                  <a:pt x="1" y="0"/>
                </a:moveTo>
                <a:cubicBezTo>
                  <a:pt x="1" y="0"/>
                  <a:pt x="1" y="0"/>
                  <a:pt x="1" y="0"/>
                </a:cubicBezTo>
                <a:cubicBezTo>
                  <a:pt x="1" y="1"/>
                  <a:pt x="1" y="1"/>
                  <a:pt x="1" y="1"/>
                </a:cubicBezTo>
                <a:cubicBezTo>
                  <a:pt x="0" y="2"/>
                  <a:pt x="0" y="2"/>
                  <a:pt x="0" y="2"/>
                </a:cubicBezTo>
                <a:cubicBezTo>
                  <a:pt x="0" y="2"/>
                  <a:pt x="0" y="2"/>
                  <a:pt x="0" y="2"/>
                </a:cubicBezTo>
                <a:cubicBezTo>
                  <a:pt x="0" y="2"/>
                  <a:pt x="0" y="3"/>
                  <a:pt x="0" y="3"/>
                </a:cubicBezTo>
                <a:cubicBezTo>
                  <a:pt x="0" y="3"/>
                  <a:pt x="0" y="3"/>
                  <a:pt x="0" y="3"/>
                </a:cubicBezTo>
                <a:cubicBezTo>
                  <a:pt x="0" y="4"/>
                  <a:pt x="0" y="4"/>
                  <a:pt x="0" y="4"/>
                </a:cubicBezTo>
                <a:cubicBezTo>
                  <a:pt x="0" y="5"/>
                  <a:pt x="0" y="5"/>
                  <a:pt x="0" y="5"/>
                </a:cubicBezTo>
                <a:cubicBezTo>
                  <a:pt x="1" y="5"/>
                  <a:pt x="1" y="5"/>
                  <a:pt x="1" y="5"/>
                </a:cubicBezTo>
                <a:cubicBezTo>
                  <a:pt x="2" y="6"/>
                  <a:pt x="2" y="6"/>
                  <a:pt x="2" y="6"/>
                </a:cubicBezTo>
                <a:cubicBezTo>
                  <a:pt x="2" y="6"/>
                  <a:pt x="2" y="6"/>
                  <a:pt x="2" y="6"/>
                </a:cubicBezTo>
                <a:cubicBezTo>
                  <a:pt x="2" y="6"/>
                  <a:pt x="2" y="6"/>
                  <a:pt x="2" y="6"/>
                </a:cubicBezTo>
                <a:cubicBezTo>
                  <a:pt x="3" y="7"/>
                  <a:pt x="3" y="7"/>
                  <a:pt x="3" y="7"/>
                </a:cubicBezTo>
                <a:cubicBezTo>
                  <a:pt x="3" y="7"/>
                  <a:pt x="3" y="7"/>
                  <a:pt x="3" y="7"/>
                </a:cubicBezTo>
                <a:cubicBezTo>
                  <a:pt x="3" y="8"/>
                  <a:pt x="3" y="8"/>
                  <a:pt x="3" y="8"/>
                </a:cubicBezTo>
                <a:cubicBezTo>
                  <a:pt x="2" y="9"/>
                  <a:pt x="2" y="9"/>
                  <a:pt x="2" y="9"/>
                </a:cubicBezTo>
                <a:cubicBezTo>
                  <a:pt x="2" y="9"/>
                  <a:pt x="2" y="9"/>
                  <a:pt x="2" y="9"/>
                </a:cubicBezTo>
                <a:cubicBezTo>
                  <a:pt x="1" y="10"/>
                  <a:pt x="1" y="10"/>
                  <a:pt x="1" y="10"/>
                </a:cubicBezTo>
                <a:cubicBezTo>
                  <a:pt x="0" y="10"/>
                  <a:pt x="0" y="10"/>
                  <a:pt x="0" y="10"/>
                </a:cubicBezTo>
                <a:cubicBezTo>
                  <a:pt x="0" y="11"/>
                  <a:pt x="0" y="11"/>
                  <a:pt x="0" y="11"/>
                </a:cubicBezTo>
                <a:cubicBezTo>
                  <a:pt x="0" y="12"/>
                  <a:pt x="0" y="12"/>
                  <a:pt x="0" y="12"/>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1" y="15"/>
                  <a:pt x="1" y="15"/>
                  <a:pt x="1" y="15"/>
                </a:cubicBezTo>
                <a:cubicBezTo>
                  <a:pt x="1" y="15"/>
                  <a:pt x="1" y="15"/>
                  <a:pt x="1" y="15"/>
                </a:cubicBezTo>
                <a:cubicBezTo>
                  <a:pt x="1" y="15"/>
                  <a:pt x="1" y="15"/>
                  <a:pt x="1" y="15"/>
                </a:cubicBezTo>
                <a:cubicBezTo>
                  <a:pt x="2" y="15"/>
                  <a:pt x="2" y="15"/>
                  <a:pt x="2" y="15"/>
                </a:cubicBezTo>
                <a:cubicBezTo>
                  <a:pt x="2" y="15"/>
                  <a:pt x="2" y="16"/>
                  <a:pt x="2" y="16"/>
                </a:cubicBezTo>
                <a:cubicBezTo>
                  <a:pt x="2" y="16"/>
                  <a:pt x="3" y="16"/>
                  <a:pt x="3" y="16"/>
                </a:cubicBezTo>
                <a:cubicBezTo>
                  <a:pt x="3" y="16"/>
                  <a:pt x="3" y="16"/>
                  <a:pt x="3" y="16"/>
                </a:cubicBezTo>
                <a:cubicBezTo>
                  <a:pt x="3" y="17"/>
                  <a:pt x="3" y="17"/>
                  <a:pt x="3" y="17"/>
                </a:cubicBezTo>
                <a:cubicBezTo>
                  <a:pt x="3" y="17"/>
                  <a:pt x="3" y="17"/>
                  <a:pt x="3" y="17"/>
                </a:cubicBezTo>
                <a:cubicBezTo>
                  <a:pt x="3" y="17"/>
                  <a:pt x="3" y="18"/>
                  <a:pt x="3" y="18"/>
                </a:cubicBezTo>
                <a:cubicBezTo>
                  <a:pt x="3" y="18"/>
                  <a:pt x="3" y="18"/>
                  <a:pt x="3" y="18"/>
                </a:cubicBezTo>
                <a:cubicBezTo>
                  <a:pt x="3" y="19"/>
                  <a:pt x="3" y="19"/>
                  <a:pt x="3" y="19"/>
                </a:cubicBezTo>
                <a:cubicBezTo>
                  <a:pt x="3" y="19"/>
                  <a:pt x="3" y="19"/>
                  <a:pt x="3" y="19"/>
                </a:cubicBezTo>
                <a:cubicBezTo>
                  <a:pt x="3" y="20"/>
                  <a:pt x="3" y="20"/>
                  <a:pt x="3" y="20"/>
                </a:cubicBezTo>
                <a:cubicBezTo>
                  <a:pt x="4" y="20"/>
                  <a:pt x="4" y="20"/>
                  <a:pt x="4" y="20"/>
                </a:cubicBezTo>
                <a:cubicBezTo>
                  <a:pt x="5" y="20"/>
                  <a:pt x="5" y="20"/>
                  <a:pt x="5" y="20"/>
                </a:cubicBezTo>
                <a:cubicBezTo>
                  <a:pt x="6" y="20"/>
                  <a:pt x="6" y="20"/>
                  <a:pt x="6" y="20"/>
                </a:cubicBezTo>
                <a:cubicBezTo>
                  <a:pt x="7" y="20"/>
                  <a:pt x="7" y="20"/>
                  <a:pt x="7" y="20"/>
                </a:cubicBezTo>
                <a:cubicBezTo>
                  <a:pt x="8" y="20"/>
                  <a:pt x="8" y="20"/>
                  <a:pt x="8" y="20"/>
                </a:cubicBezTo>
                <a:cubicBezTo>
                  <a:pt x="8" y="20"/>
                  <a:pt x="8" y="20"/>
                  <a:pt x="8" y="20"/>
                </a:cubicBezTo>
                <a:cubicBezTo>
                  <a:pt x="9" y="20"/>
                  <a:pt x="9" y="20"/>
                  <a:pt x="9" y="20"/>
                </a:cubicBezTo>
                <a:cubicBezTo>
                  <a:pt x="10" y="19"/>
                  <a:pt x="10" y="19"/>
                  <a:pt x="10" y="19"/>
                </a:cubicBezTo>
                <a:cubicBezTo>
                  <a:pt x="11" y="19"/>
                  <a:pt x="11" y="19"/>
                  <a:pt x="11" y="19"/>
                </a:cubicBezTo>
                <a:cubicBezTo>
                  <a:pt x="11" y="19"/>
                  <a:pt x="11" y="19"/>
                  <a:pt x="11" y="19"/>
                </a:cubicBezTo>
                <a:cubicBezTo>
                  <a:pt x="12" y="19"/>
                  <a:pt x="12" y="19"/>
                  <a:pt x="12" y="19"/>
                </a:cubicBezTo>
                <a:cubicBezTo>
                  <a:pt x="12" y="19"/>
                  <a:pt x="12" y="19"/>
                  <a:pt x="12" y="19"/>
                </a:cubicBezTo>
                <a:cubicBezTo>
                  <a:pt x="13" y="20"/>
                  <a:pt x="13" y="20"/>
                  <a:pt x="13" y="20"/>
                </a:cubicBezTo>
                <a:cubicBezTo>
                  <a:pt x="14" y="20"/>
                  <a:pt x="14" y="20"/>
                  <a:pt x="14" y="20"/>
                </a:cubicBezTo>
                <a:cubicBezTo>
                  <a:pt x="15" y="20"/>
                  <a:pt x="15" y="20"/>
                  <a:pt x="15" y="20"/>
                </a:cubicBezTo>
                <a:cubicBezTo>
                  <a:pt x="16" y="21"/>
                  <a:pt x="16" y="21"/>
                  <a:pt x="16" y="21"/>
                </a:cubicBezTo>
                <a:cubicBezTo>
                  <a:pt x="17" y="21"/>
                  <a:pt x="17" y="21"/>
                  <a:pt x="17" y="21"/>
                </a:cubicBezTo>
                <a:cubicBezTo>
                  <a:pt x="18" y="21"/>
                  <a:pt x="18" y="21"/>
                  <a:pt x="18" y="21"/>
                </a:cubicBezTo>
                <a:cubicBezTo>
                  <a:pt x="19" y="21"/>
                  <a:pt x="19" y="21"/>
                  <a:pt x="19" y="21"/>
                </a:cubicBezTo>
                <a:cubicBezTo>
                  <a:pt x="20" y="21"/>
                  <a:pt x="20" y="21"/>
                  <a:pt x="20" y="21"/>
                </a:cubicBezTo>
                <a:cubicBezTo>
                  <a:pt x="21" y="21"/>
                  <a:pt x="21" y="21"/>
                  <a:pt x="21" y="21"/>
                </a:cubicBezTo>
                <a:cubicBezTo>
                  <a:pt x="21" y="21"/>
                  <a:pt x="21" y="21"/>
                  <a:pt x="21" y="21"/>
                </a:cubicBezTo>
                <a:cubicBezTo>
                  <a:pt x="21" y="20"/>
                  <a:pt x="21" y="20"/>
                  <a:pt x="21" y="20"/>
                </a:cubicBezTo>
                <a:cubicBezTo>
                  <a:pt x="21" y="19"/>
                  <a:pt x="21" y="19"/>
                  <a:pt x="21" y="19"/>
                </a:cubicBezTo>
                <a:cubicBezTo>
                  <a:pt x="21" y="19"/>
                  <a:pt x="21" y="19"/>
                  <a:pt x="21" y="19"/>
                </a:cubicBezTo>
                <a:cubicBezTo>
                  <a:pt x="22" y="18"/>
                  <a:pt x="22" y="18"/>
                  <a:pt x="22" y="18"/>
                </a:cubicBezTo>
                <a:cubicBezTo>
                  <a:pt x="23" y="18"/>
                  <a:pt x="23" y="18"/>
                  <a:pt x="23" y="18"/>
                </a:cubicBezTo>
                <a:cubicBezTo>
                  <a:pt x="23" y="17"/>
                  <a:pt x="23" y="17"/>
                  <a:pt x="23" y="17"/>
                </a:cubicBezTo>
                <a:cubicBezTo>
                  <a:pt x="24" y="17"/>
                  <a:pt x="24" y="17"/>
                  <a:pt x="24" y="17"/>
                </a:cubicBezTo>
                <a:cubicBezTo>
                  <a:pt x="25" y="16"/>
                  <a:pt x="25" y="16"/>
                  <a:pt x="25" y="16"/>
                </a:cubicBezTo>
                <a:cubicBezTo>
                  <a:pt x="26" y="16"/>
                  <a:pt x="26" y="16"/>
                  <a:pt x="26" y="16"/>
                </a:cubicBezTo>
                <a:cubicBezTo>
                  <a:pt x="27" y="15"/>
                  <a:pt x="27" y="15"/>
                  <a:pt x="27" y="15"/>
                </a:cubicBezTo>
                <a:cubicBezTo>
                  <a:pt x="28" y="15"/>
                  <a:pt x="28" y="15"/>
                  <a:pt x="28" y="15"/>
                </a:cubicBezTo>
                <a:cubicBezTo>
                  <a:pt x="29" y="16"/>
                  <a:pt x="29" y="16"/>
                  <a:pt x="29" y="16"/>
                </a:cubicBezTo>
                <a:cubicBezTo>
                  <a:pt x="29" y="16"/>
                  <a:pt x="29" y="16"/>
                  <a:pt x="29" y="16"/>
                </a:cubicBezTo>
                <a:cubicBezTo>
                  <a:pt x="30" y="16"/>
                  <a:pt x="30" y="16"/>
                  <a:pt x="30" y="16"/>
                </a:cubicBezTo>
                <a:cubicBezTo>
                  <a:pt x="31" y="16"/>
                  <a:pt x="31" y="16"/>
                  <a:pt x="31" y="16"/>
                </a:cubicBezTo>
                <a:cubicBezTo>
                  <a:pt x="32" y="16"/>
                  <a:pt x="32" y="16"/>
                  <a:pt x="32" y="16"/>
                </a:cubicBezTo>
                <a:cubicBezTo>
                  <a:pt x="32" y="16"/>
                  <a:pt x="32" y="16"/>
                  <a:pt x="32" y="16"/>
                </a:cubicBezTo>
                <a:cubicBezTo>
                  <a:pt x="32" y="15"/>
                  <a:pt x="32" y="15"/>
                  <a:pt x="32" y="15"/>
                </a:cubicBezTo>
                <a:cubicBezTo>
                  <a:pt x="31" y="14"/>
                  <a:pt x="31" y="14"/>
                  <a:pt x="31" y="14"/>
                </a:cubicBezTo>
                <a:cubicBezTo>
                  <a:pt x="31" y="13"/>
                  <a:pt x="31" y="13"/>
                  <a:pt x="31" y="13"/>
                </a:cubicBezTo>
                <a:cubicBezTo>
                  <a:pt x="30" y="13"/>
                  <a:pt x="30" y="13"/>
                  <a:pt x="30" y="13"/>
                </a:cubicBezTo>
                <a:cubicBezTo>
                  <a:pt x="30" y="13"/>
                  <a:pt x="30" y="12"/>
                  <a:pt x="30" y="12"/>
                </a:cubicBezTo>
                <a:cubicBezTo>
                  <a:pt x="31" y="12"/>
                  <a:pt x="31" y="11"/>
                  <a:pt x="31" y="11"/>
                </a:cubicBezTo>
                <a:cubicBezTo>
                  <a:pt x="31" y="11"/>
                  <a:pt x="31" y="11"/>
                  <a:pt x="31" y="10"/>
                </a:cubicBezTo>
                <a:cubicBezTo>
                  <a:pt x="32" y="10"/>
                  <a:pt x="32" y="9"/>
                  <a:pt x="32" y="9"/>
                </a:cubicBezTo>
                <a:cubicBezTo>
                  <a:pt x="32" y="8"/>
                  <a:pt x="32" y="8"/>
                  <a:pt x="32" y="8"/>
                </a:cubicBezTo>
                <a:cubicBezTo>
                  <a:pt x="33" y="7"/>
                  <a:pt x="33" y="7"/>
                  <a:pt x="33" y="7"/>
                </a:cubicBezTo>
                <a:cubicBezTo>
                  <a:pt x="33" y="7"/>
                  <a:pt x="33" y="7"/>
                  <a:pt x="33" y="7"/>
                </a:cubicBezTo>
                <a:cubicBezTo>
                  <a:pt x="34" y="6"/>
                  <a:pt x="34" y="6"/>
                  <a:pt x="34" y="6"/>
                </a:cubicBezTo>
                <a:cubicBezTo>
                  <a:pt x="35" y="6"/>
                  <a:pt x="35" y="6"/>
                  <a:pt x="35" y="6"/>
                </a:cubicBezTo>
                <a:cubicBezTo>
                  <a:pt x="35" y="6"/>
                  <a:pt x="35" y="6"/>
                  <a:pt x="35" y="6"/>
                </a:cubicBezTo>
                <a:cubicBezTo>
                  <a:pt x="36" y="5"/>
                  <a:pt x="36" y="5"/>
                  <a:pt x="36" y="5"/>
                </a:cubicBezTo>
                <a:cubicBezTo>
                  <a:pt x="36" y="4"/>
                  <a:pt x="36" y="4"/>
                  <a:pt x="36" y="4"/>
                </a:cubicBezTo>
                <a:cubicBezTo>
                  <a:pt x="36" y="3"/>
                  <a:pt x="36" y="3"/>
                  <a:pt x="36" y="3"/>
                </a:cubicBezTo>
                <a:cubicBezTo>
                  <a:pt x="34" y="3"/>
                  <a:pt x="34" y="3"/>
                  <a:pt x="34" y="3"/>
                </a:cubicBezTo>
                <a:cubicBezTo>
                  <a:pt x="34" y="3"/>
                  <a:pt x="33" y="3"/>
                  <a:pt x="33" y="3"/>
                </a:cubicBezTo>
                <a:cubicBezTo>
                  <a:pt x="32" y="2"/>
                  <a:pt x="31" y="2"/>
                  <a:pt x="31" y="2"/>
                </a:cubicBezTo>
                <a:cubicBezTo>
                  <a:pt x="30" y="2"/>
                  <a:pt x="30" y="2"/>
                  <a:pt x="30" y="2"/>
                </a:cubicBezTo>
                <a:cubicBezTo>
                  <a:pt x="29" y="1"/>
                  <a:pt x="29" y="1"/>
                  <a:pt x="29" y="1"/>
                </a:cubicBezTo>
                <a:cubicBezTo>
                  <a:pt x="28" y="1"/>
                  <a:pt x="28" y="1"/>
                  <a:pt x="28" y="1"/>
                </a:cubicBezTo>
                <a:cubicBezTo>
                  <a:pt x="27" y="1"/>
                  <a:pt x="27" y="1"/>
                  <a:pt x="27" y="1"/>
                </a:cubicBezTo>
                <a:cubicBezTo>
                  <a:pt x="26" y="1"/>
                  <a:pt x="26" y="1"/>
                  <a:pt x="26" y="1"/>
                </a:cubicBezTo>
                <a:cubicBezTo>
                  <a:pt x="24" y="1"/>
                  <a:pt x="24" y="1"/>
                  <a:pt x="24" y="1"/>
                </a:cubicBezTo>
                <a:cubicBezTo>
                  <a:pt x="24" y="1"/>
                  <a:pt x="24" y="1"/>
                  <a:pt x="24" y="1"/>
                </a:cubicBezTo>
                <a:cubicBezTo>
                  <a:pt x="23" y="1"/>
                  <a:pt x="23" y="1"/>
                  <a:pt x="23" y="1"/>
                </a:cubicBezTo>
                <a:cubicBezTo>
                  <a:pt x="22" y="2"/>
                  <a:pt x="22" y="2"/>
                  <a:pt x="22" y="2"/>
                </a:cubicBezTo>
                <a:cubicBezTo>
                  <a:pt x="22" y="2"/>
                  <a:pt x="22" y="2"/>
                  <a:pt x="22" y="2"/>
                </a:cubicBezTo>
                <a:cubicBezTo>
                  <a:pt x="21" y="3"/>
                  <a:pt x="21" y="3"/>
                  <a:pt x="21" y="3"/>
                </a:cubicBezTo>
                <a:cubicBezTo>
                  <a:pt x="20" y="4"/>
                  <a:pt x="20" y="4"/>
                  <a:pt x="20" y="4"/>
                </a:cubicBezTo>
                <a:cubicBezTo>
                  <a:pt x="19" y="4"/>
                  <a:pt x="19" y="4"/>
                  <a:pt x="19" y="4"/>
                </a:cubicBezTo>
                <a:cubicBezTo>
                  <a:pt x="18" y="4"/>
                  <a:pt x="18" y="4"/>
                  <a:pt x="18" y="4"/>
                </a:cubicBezTo>
                <a:cubicBezTo>
                  <a:pt x="16" y="4"/>
                  <a:pt x="16" y="4"/>
                  <a:pt x="16" y="4"/>
                </a:cubicBezTo>
                <a:cubicBezTo>
                  <a:pt x="14" y="4"/>
                  <a:pt x="14" y="4"/>
                  <a:pt x="14" y="4"/>
                </a:cubicBezTo>
                <a:cubicBezTo>
                  <a:pt x="12" y="4"/>
                  <a:pt x="12" y="4"/>
                  <a:pt x="12" y="4"/>
                </a:cubicBezTo>
                <a:cubicBezTo>
                  <a:pt x="11" y="4"/>
                  <a:pt x="11" y="4"/>
                  <a:pt x="11" y="4"/>
                </a:cubicBezTo>
                <a:cubicBezTo>
                  <a:pt x="10" y="4"/>
                  <a:pt x="10" y="4"/>
                  <a:pt x="10" y="4"/>
                </a:cubicBezTo>
                <a:cubicBezTo>
                  <a:pt x="9" y="4"/>
                  <a:pt x="9" y="4"/>
                  <a:pt x="9" y="4"/>
                </a:cubicBezTo>
                <a:cubicBezTo>
                  <a:pt x="9" y="3"/>
                  <a:pt x="9" y="3"/>
                  <a:pt x="9" y="3"/>
                </a:cubicBezTo>
                <a:cubicBezTo>
                  <a:pt x="8" y="3"/>
                  <a:pt x="8" y="3"/>
                  <a:pt x="8" y="3"/>
                </a:cubicBezTo>
                <a:cubicBezTo>
                  <a:pt x="7" y="3"/>
                  <a:pt x="7" y="3"/>
                  <a:pt x="7" y="3"/>
                </a:cubicBezTo>
                <a:cubicBezTo>
                  <a:pt x="6" y="3"/>
                  <a:pt x="6" y="3"/>
                  <a:pt x="6" y="3"/>
                </a:cubicBezTo>
                <a:cubicBezTo>
                  <a:pt x="5" y="3"/>
                  <a:pt x="5" y="3"/>
                  <a:pt x="5" y="3"/>
                </a:cubicBezTo>
                <a:cubicBezTo>
                  <a:pt x="5" y="3"/>
                  <a:pt x="5" y="3"/>
                  <a:pt x="5" y="3"/>
                </a:cubicBezTo>
                <a:cubicBezTo>
                  <a:pt x="4" y="3"/>
                  <a:pt x="4" y="3"/>
                  <a:pt x="4" y="3"/>
                </a:cubicBezTo>
                <a:cubicBezTo>
                  <a:pt x="3" y="3"/>
                  <a:pt x="3" y="3"/>
                  <a:pt x="3" y="3"/>
                </a:cubicBezTo>
                <a:cubicBezTo>
                  <a:pt x="3" y="3"/>
                  <a:pt x="3" y="3"/>
                  <a:pt x="3" y="3"/>
                </a:cubicBezTo>
                <a:cubicBezTo>
                  <a:pt x="3" y="2"/>
                  <a:pt x="3" y="2"/>
                  <a:pt x="3" y="2"/>
                </a:cubicBezTo>
                <a:cubicBezTo>
                  <a:pt x="3" y="1"/>
                  <a:pt x="3" y="1"/>
                  <a:pt x="3" y="1"/>
                </a:cubicBezTo>
                <a:cubicBezTo>
                  <a:pt x="2" y="1"/>
                  <a:pt x="2" y="1"/>
                  <a:pt x="2" y="1"/>
                </a:cubicBezTo>
                <a:cubicBezTo>
                  <a:pt x="2" y="0"/>
                  <a:pt x="2" y="0"/>
                  <a:pt x="2" y="0"/>
                </a:cubicBezTo>
                <a:cubicBezTo>
                  <a:pt x="2" y="0"/>
                  <a:pt x="2" y="0"/>
                  <a:pt x="2" y="0"/>
                </a:cubicBezTo>
                <a:lnTo>
                  <a:pt x="1"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2" name="Freeform 148">
            <a:extLst>
              <a:ext uri="{FF2B5EF4-FFF2-40B4-BE49-F238E27FC236}">
                <a16:creationId xmlns:a16="http://schemas.microsoft.com/office/drawing/2014/main" id="{E4D359F8-1024-4EC0-AADA-18525405696D}"/>
              </a:ext>
            </a:extLst>
          </p:cNvPr>
          <p:cNvSpPr>
            <a:spLocks/>
          </p:cNvSpPr>
          <p:nvPr userDrawn="1"/>
        </p:nvSpPr>
        <p:spPr bwMode="auto">
          <a:xfrm>
            <a:off x="4706541" y="2890839"/>
            <a:ext cx="273844" cy="231775"/>
          </a:xfrm>
          <a:custGeom>
            <a:avLst/>
            <a:gdLst>
              <a:gd name="T0" fmla="*/ 48 w 54"/>
              <a:gd name="T1" fmla="*/ 29 h 33"/>
              <a:gd name="T2" fmla="*/ 50 w 54"/>
              <a:gd name="T3" fmla="*/ 27 h 33"/>
              <a:gd name="T4" fmla="*/ 50 w 54"/>
              <a:gd name="T5" fmla="*/ 25 h 33"/>
              <a:gd name="T6" fmla="*/ 51 w 54"/>
              <a:gd name="T7" fmla="*/ 25 h 33"/>
              <a:gd name="T8" fmla="*/ 53 w 54"/>
              <a:gd name="T9" fmla="*/ 25 h 33"/>
              <a:gd name="T10" fmla="*/ 54 w 54"/>
              <a:gd name="T11" fmla="*/ 23 h 33"/>
              <a:gd name="T12" fmla="*/ 54 w 54"/>
              <a:gd name="T13" fmla="*/ 21 h 33"/>
              <a:gd name="T14" fmla="*/ 50 w 54"/>
              <a:gd name="T15" fmla="*/ 21 h 33"/>
              <a:gd name="T16" fmla="*/ 46 w 54"/>
              <a:gd name="T17" fmla="*/ 21 h 33"/>
              <a:gd name="T18" fmla="*/ 45 w 54"/>
              <a:gd name="T19" fmla="*/ 18 h 33"/>
              <a:gd name="T20" fmla="*/ 46 w 54"/>
              <a:gd name="T21" fmla="*/ 14 h 33"/>
              <a:gd name="T22" fmla="*/ 45 w 54"/>
              <a:gd name="T23" fmla="*/ 10 h 33"/>
              <a:gd name="T24" fmla="*/ 43 w 54"/>
              <a:gd name="T25" fmla="*/ 7 h 33"/>
              <a:gd name="T26" fmla="*/ 41 w 54"/>
              <a:gd name="T27" fmla="*/ 5 h 33"/>
              <a:gd name="T28" fmla="*/ 40 w 54"/>
              <a:gd name="T29" fmla="*/ 1 h 33"/>
              <a:gd name="T30" fmla="*/ 37 w 54"/>
              <a:gd name="T31" fmla="*/ 0 h 33"/>
              <a:gd name="T32" fmla="*/ 34 w 54"/>
              <a:gd name="T33" fmla="*/ 1 h 33"/>
              <a:gd name="T34" fmla="*/ 31 w 54"/>
              <a:gd name="T35" fmla="*/ 2 h 33"/>
              <a:gd name="T36" fmla="*/ 28 w 54"/>
              <a:gd name="T37" fmla="*/ 3 h 33"/>
              <a:gd name="T38" fmla="*/ 25 w 54"/>
              <a:gd name="T39" fmla="*/ 3 h 33"/>
              <a:gd name="T40" fmla="*/ 23 w 54"/>
              <a:gd name="T41" fmla="*/ 2 h 33"/>
              <a:gd name="T42" fmla="*/ 18 w 54"/>
              <a:gd name="T43" fmla="*/ 2 h 33"/>
              <a:gd name="T44" fmla="*/ 15 w 54"/>
              <a:gd name="T45" fmla="*/ 2 h 33"/>
              <a:gd name="T46" fmla="*/ 15 w 54"/>
              <a:gd name="T47" fmla="*/ 2 h 33"/>
              <a:gd name="T48" fmla="*/ 13 w 54"/>
              <a:gd name="T49" fmla="*/ 3 h 33"/>
              <a:gd name="T50" fmla="*/ 11 w 54"/>
              <a:gd name="T51" fmla="*/ 4 h 33"/>
              <a:gd name="T52" fmla="*/ 9 w 54"/>
              <a:gd name="T53" fmla="*/ 6 h 33"/>
              <a:gd name="T54" fmla="*/ 8 w 54"/>
              <a:gd name="T55" fmla="*/ 8 h 33"/>
              <a:gd name="T56" fmla="*/ 8 w 54"/>
              <a:gd name="T57" fmla="*/ 9 h 33"/>
              <a:gd name="T58" fmla="*/ 7 w 54"/>
              <a:gd name="T59" fmla="*/ 10 h 33"/>
              <a:gd name="T60" fmla="*/ 6 w 54"/>
              <a:gd name="T61" fmla="*/ 12 h 33"/>
              <a:gd name="T62" fmla="*/ 4 w 54"/>
              <a:gd name="T63" fmla="*/ 14 h 33"/>
              <a:gd name="T64" fmla="*/ 2 w 54"/>
              <a:gd name="T65" fmla="*/ 15 h 33"/>
              <a:gd name="T66" fmla="*/ 0 w 54"/>
              <a:gd name="T67" fmla="*/ 15 h 33"/>
              <a:gd name="T68" fmla="*/ 1 w 54"/>
              <a:gd name="T69" fmla="*/ 17 h 33"/>
              <a:gd name="T70" fmla="*/ 2 w 54"/>
              <a:gd name="T71" fmla="*/ 18 h 33"/>
              <a:gd name="T72" fmla="*/ 2 w 54"/>
              <a:gd name="T73" fmla="*/ 20 h 33"/>
              <a:gd name="T74" fmla="*/ 4 w 54"/>
              <a:gd name="T75" fmla="*/ 21 h 33"/>
              <a:gd name="T76" fmla="*/ 6 w 54"/>
              <a:gd name="T77" fmla="*/ 23 h 33"/>
              <a:gd name="T78" fmla="*/ 6 w 54"/>
              <a:gd name="T79" fmla="*/ 25 h 33"/>
              <a:gd name="T80" fmla="*/ 8 w 54"/>
              <a:gd name="T81" fmla="*/ 26 h 33"/>
              <a:gd name="T82" fmla="*/ 10 w 54"/>
              <a:gd name="T83" fmla="*/ 27 h 33"/>
              <a:gd name="T84" fmla="*/ 12 w 54"/>
              <a:gd name="T85" fmla="*/ 26 h 33"/>
              <a:gd name="T86" fmla="*/ 13 w 54"/>
              <a:gd name="T87" fmla="*/ 27 h 33"/>
              <a:gd name="T88" fmla="*/ 12 w 54"/>
              <a:gd name="T89" fmla="*/ 28 h 33"/>
              <a:gd name="T90" fmla="*/ 14 w 54"/>
              <a:gd name="T91" fmla="*/ 29 h 33"/>
              <a:gd name="T92" fmla="*/ 15 w 54"/>
              <a:gd name="T93" fmla="*/ 31 h 33"/>
              <a:gd name="T94" fmla="*/ 16 w 54"/>
              <a:gd name="T95" fmla="*/ 32 h 33"/>
              <a:gd name="T96" fmla="*/ 18 w 54"/>
              <a:gd name="T97" fmla="*/ 32 h 33"/>
              <a:gd name="T98" fmla="*/ 21 w 54"/>
              <a:gd name="T99" fmla="*/ 32 h 33"/>
              <a:gd name="T100" fmla="*/ 23 w 54"/>
              <a:gd name="T101" fmla="*/ 33 h 33"/>
              <a:gd name="T102" fmla="*/ 28 w 54"/>
              <a:gd name="T103" fmla="*/ 33 h 33"/>
              <a:gd name="T104" fmla="*/ 32 w 54"/>
              <a:gd name="T105" fmla="*/ 33 h 33"/>
              <a:gd name="T106" fmla="*/ 34 w 54"/>
              <a:gd name="T107" fmla="*/ 31 h 33"/>
              <a:gd name="T108" fmla="*/ 36 w 54"/>
              <a:gd name="T109" fmla="*/ 30 h 33"/>
              <a:gd name="T110" fmla="*/ 40 w 54"/>
              <a:gd name="T111" fmla="*/ 30 h 33"/>
              <a:gd name="T112" fmla="*/ 43 w 54"/>
              <a:gd name="T113" fmla="*/ 31 h 33"/>
              <a:gd name="T114" fmla="*/ 48 w 54"/>
              <a:gd name="T115"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33">
                <a:moveTo>
                  <a:pt x="48" y="31"/>
                </a:moveTo>
                <a:cubicBezTo>
                  <a:pt x="48" y="31"/>
                  <a:pt x="48" y="31"/>
                  <a:pt x="48" y="31"/>
                </a:cubicBezTo>
                <a:cubicBezTo>
                  <a:pt x="48" y="29"/>
                  <a:pt x="48" y="29"/>
                  <a:pt x="48" y="29"/>
                </a:cubicBezTo>
                <a:cubicBezTo>
                  <a:pt x="48" y="28"/>
                  <a:pt x="48" y="28"/>
                  <a:pt x="48" y="28"/>
                </a:cubicBezTo>
                <a:cubicBezTo>
                  <a:pt x="49" y="27"/>
                  <a:pt x="49" y="27"/>
                  <a:pt x="49" y="27"/>
                </a:cubicBezTo>
                <a:cubicBezTo>
                  <a:pt x="50" y="27"/>
                  <a:pt x="50" y="27"/>
                  <a:pt x="50" y="27"/>
                </a:cubicBezTo>
                <a:cubicBezTo>
                  <a:pt x="50" y="26"/>
                  <a:pt x="50" y="26"/>
                  <a:pt x="50" y="26"/>
                </a:cubicBezTo>
                <a:cubicBezTo>
                  <a:pt x="50" y="25"/>
                  <a:pt x="50" y="25"/>
                  <a:pt x="50" y="25"/>
                </a:cubicBezTo>
                <a:cubicBezTo>
                  <a:pt x="50" y="25"/>
                  <a:pt x="50" y="25"/>
                  <a:pt x="50" y="25"/>
                </a:cubicBezTo>
                <a:cubicBezTo>
                  <a:pt x="50" y="24"/>
                  <a:pt x="50" y="24"/>
                  <a:pt x="50" y="24"/>
                </a:cubicBezTo>
                <a:cubicBezTo>
                  <a:pt x="51" y="24"/>
                  <a:pt x="51" y="24"/>
                  <a:pt x="51" y="24"/>
                </a:cubicBezTo>
                <a:cubicBezTo>
                  <a:pt x="51" y="24"/>
                  <a:pt x="51" y="25"/>
                  <a:pt x="51" y="25"/>
                </a:cubicBezTo>
                <a:cubicBezTo>
                  <a:pt x="52" y="25"/>
                  <a:pt x="52" y="25"/>
                  <a:pt x="52" y="25"/>
                </a:cubicBezTo>
                <a:cubicBezTo>
                  <a:pt x="52" y="25"/>
                  <a:pt x="52" y="25"/>
                  <a:pt x="52" y="25"/>
                </a:cubicBezTo>
                <a:cubicBezTo>
                  <a:pt x="53" y="25"/>
                  <a:pt x="53" y="25"/>
                  <a:pt x="53" y="25"/>
                </a:cubicBezTo>
                <a:cubicBezTo>
                  <a:pt x="54" y="24"/>
                  <a:pt x="54" y="24"/>
                  <a:pt x="54" y="24"/>
                </a:cubicBezTo>
                <a:cubicBezTo>
                  <a:pt x="54" y="24"/>
                  <a:pt x="54" y="24"/>
                  <a:pt x="54" y="24"/>
                </a:cubicBezTo>
                <a:cubicBezTo>
                  <a:pt x="54" y="23"/>
                  <a:pt x="54" y="23"/>
                  <a:pt x="54" y="23"/>
                </a:cubicBezTo>
                <a:cubicBezTo>
                  <a:pt x="54" y="22"/>
                  <a:pt x="54" y="22"/>
                  <a:pt x="54" y="22"/>
                </a:cubicBezTo>
                <a:cubicBezTo>
                  <a:pt x="54" y="22"/>
                  <a:pt x="54" y="22"/>
                  <a:pt x="54" y="22"/>
                </a:cubicBezTo>
                <a:cubicBezTo>
                  <a:pt x="54" y="21"/>
                  <a:pt x="54" y="21"/>
                  <a:pt x="54" y="21"/>
                </a:cubicBezTo>
                <a:cubicBezTo>
                  <a:pt x="52" y="21"/>
                  <a:pt x="52" y="21"/>
                  <a:pt x="52" y="21"/>
                </a:cubicBezTo>
                <a:cubicBezTo>
                  <a:pt x="52" y="21"/>
                  <a:pt x="52" y="21"/>
                  <a:pt x="52" y="21"/>
                </a:cubicBezTo>
                <a:cubicBezTo>
                  <a:pt x="50" y="21"/>
                  <a:pt x="50" y="21"/>
                  <a:pt x="50" y="21"/>
                </a:cubicBezTo>
                <a:cubicBezTo>
                  <a:pt x="49" y="22"/>
                  <a:pt x="49" y="22"/>
                  <a:pt x="49" y="22"/>
                </a:cubicBezTo>
                <a:cubicBezTo>
                  <a:pt x="47" y="21"/>
                  <a:pt x="47" y="21"/>
                  <a:pt x="47" y="21"/>
                </a:cubicBezTo>
                <a:cubicBezTo>
                  <a:pt x="46" y="21"/>
                  <a:pt x="46" y="21"/>
                  <a:pt x="46" y="21"/>
                </a:cubicBezTo>
                <a:cubicBezTo>
                  <a:pt x="46" y="20"/>
                  <a:pt x="46" y="20"/>
                  <a:pt x="46" y="20"/>
                </a:cubicBezTo>
                <a:cubicBezTo>
                  <a:pt x="46" y="19"/>
                  <a:pt x="46" y="19"/>
                  <a:pt x="46" y="19"/>
                </a:cubicBezTo>
                <a:cubicBezTo>
                  <a:pt x="45" y="18"/>
                  <a:pt x="45" y="18"/>
                  <a:pt x="45" y="18"/>
                </a:cubicBezTo>
                <a:cubicBezTo>
                  <a:pt x="45" y="17"/>
                  <a:pt x="45" y="17"/>
                  <a:pt x="45" y="17"/>
                </a:cubicBezTo>
                <a:cubicBezTo>
                  <a:pt x="45" y="15"/>
                  <a:pt x="45" y="15"/>
                  <a:pt x="45" y="15"/>
                </a:cubicBezTo>
                <a:cubicBezTo>
                  <a:pt x="46" y="14"/>
                  <a:pt x="46" y="14"/>
                  <a:pt x="46" y="14"/>
                </a:cubicBezTo>
                <a:cubicBezTo>
                  <a:pt x="46" y="13"/>
                  <a:pt x="46" y="13"/>
                  <a:pt x="46" y="13"/>
                </a:cubicBezTo>
                <a:cubicBezTo>
                  <a:pt x="46" y="11"/>
                  <a:pt x="46" y="11"/>
                  <a:pt x="46" y="11"/>
                </a:cubicBezTo>
                <a:cubicBezTo>
                  <a:pt x="45" y="10"/>
                  <a:pt x="45" y="10"/>
                  <a:pt x="45" y="10"/>
                </a:cubicBezTo>
                <a:cubicBezTo>
                  <a:pt x="45" y="9"/>
                  <a:pt x="45" y="9"/>
                  <a:pt x="45" y="9"/>
                </a:cubicBezTo>
                <a:cubicBezTo>
                  <a:pt x="44" y="9"/>
                  <a:pt x="44" y="9"/>
                  <a:pt x="44" y="9"/>
                </a:cubicBezTo>
                <a:cubicBezTo>
                  <a:pt x="43" y="7"/>
                  <a:pt x="43" y="7"/>
                  <a:pt x="43" y="7"/>
                </a:cubicBezTo>
                <a:cubicBezTo>
                  <a:pt x="42" y="6"/>
                  <a:pt x="42" y="6"/>
                  <a:pt x="42" y="6"/>
                </a:cubicBezTo>
                <a:cubicBezTo>
                  <a:pt x="41" y="5"/>
                  <a:pt x="41" y="5"/>
                  <a:pt x="41" y="5"/>
                </a:cubicBezTo>
                <a:cubicBezTo>
                  <a:pt x="41" y="5"/>
                  <a:pt x="41" y="5"/>
                  <a:pt x="41" y="5"/>
                </a:cubicBezTo>
                <a:cubicBezTo>
                  <a:pt x="40" y="3"/>
                  <a:pt x="40" y="3"/>
                  <a:pt x="40" y="3"/>
                </a:cubicBezTo>
                <a:cubicBezTo>
                  <a:pt x="40" y="3"/>
                  <a:pt x="40" y="3"/>
                  <a:pt x="40" y="3"/>
                </a:cubicBezTo>
                <a:cubicBezTo>
                  <a:pt x="40" y="1"/>
                  <a:pt x="40" y="1"/>
                  <a:pt x="40" y="1"/>
                </a:cubicBezTo>
                <a:cubicBezTo>
                  <a:pt x="39" y="1"/>
                  <a:pt x="39" y="1"/>
                  <a:pt x="39" y="1"/>
                </a:cubicBezTo>
                <a:cubicBezTo>
                  <a:pt x="38" y="0"/>
                  <a:pt x="38" y="0"/>
                  <a:pt x="38" y="0"/>
                </a:cubicBezTo>
                <a:cubicBezTo>
                  <a:pt x="37" y="0"/>
                  <a:pt x="37" y="0"/>
                  <a:pt x="37" y="0"/>
                </a:cubicBezTo>
                <a:cubicBezTo>
                  <a:pt x="36" y="0"/>
                  <a:pt x="36" y="0"/>
                  <a:pt x="36" y="0"/>
                </a:cubicBezTo>
                <a:cubicBezTo>
                  <a:pt x="35" y="1"/>
                  <a:pt x="35" y="1"/>
                  <a:pt x="35" y="1"/>
                </a:cubicBezTo>
                <a:cubicBezTo>
                  <a:pt x="34" y="1"/>
                  <a:pt x="34" y="1"/>
                  <a:pt x="34" y="1"/>
                </a:cubicBezTo>
                <a:cubicBezTo>
                  <a:pt x="34" y="2"/>
                  <a:pt x="34" y="2"/>
                  <a:pt x="34" y="2"/>
                </a:cubicBezTo>
                <a:cubicBezTo>
                  <a:pt x="33" y="2"/>
                  <a:pt x="33" y="2"/>
                  <a:pt x="33" y="2"/>
                </a:cubicBezTo>
                <a:cubicBezTo>
                  <a:pt x="31" y="2"/>
                  <a:pt x="31" y="2"/>
                  <a:pt x="31" y="2"/>
                </a:cubicBezTo>
                <a:cubicBezTo>
                  <a:pt x="30" y="2"/>
                  <a:pt x="30" y="2"/>
                  <a:pt x="30" y="2"/>
                </a:cubicBezTo>
                <a:cubicBezTo>
                  <a:pt x="29" y="2"/>
                  <a:pt x="29" y="2"/>
                  <a:pt x="29" y="2"/>
                </a:cubicBezTo>
                <a:cubicBezTo>
                  <a:pt x="28" y="3"/>
                  <a:pt x="28" y="3"/>
                  <a:pt x="28" y="3"/>
                </a:cubicBezTo>
                <a:cubicBezTo>
                  <a:pt x="28" y="4"/>
                  <a:pt x="28" y="4"/>
                  <a:pt x="28" y="4"/>
                </a:cubicBezTo>
                <a:cubicBezTo>
                  <a:pt x="26" y="4"/>
                  <a:pt x="26" y="4"/>
                  <a:pt x="26" y="4"/>
                </a:cubicBezTo>
                <a:cubicBezTo>
                  <a:pt x="25" y="3"/>
                  <a:pt x="25" y="3"/>
                  <a:pt x="25" y="3"/>
                </a:cubicBezTo>
                <a:cubicBezTo>
                  <a:pt x="24" y="2"/>
                  <a:pt x="24" y="2"/>
                  <a:pt x="24" y="2"/>
                </a:cubicBezTo>
                <a:cubicBezTo>
                  <a:pt x="24" y="2"/>
                  <a:pt x="24" y="2"/>
                  <a:pt x="24" y="2"/>
                </a:cubicBezTo>
                <a:cubicBezTo>
                  <a:pt x="23" y="2"/>
                  <a:pt x="23" y="2"/>
                  <a:pt x="23" y="2"/>
                </a:cubicBezTo>
                <a:cubicBezTo>
                  <a:pt x="21" y="2"/>
                  <a:pt x="21" y="2"/>
                  <a:pt x="21" y="2"/>
                </a:cubicBezTo>
                <a:cubicBezTo>
                  <a:pt x="20" y="2"/>
                  <a:pt x="20" y="2"/>
                  <a:pt x="20" y="2"/>
                </a:cubicBezTo>
                <a:cubicBezTo>
                  <a:pt x="18" y="2"/>
                  <a:pt x="18" y="2"/>
                  <a:pt x="18" y="2"/>
                </a:cubicBezTo>
                <a:cubicBezTo>
                  <a:pt x="17" y="2"/>
                  <a:pt x="17" y="2"/>
                  <a:pt x="17" y="2"/>
                </a:cubicBezTo>
                <a:cubicBezTo>
                  <a:pt x="16" y="2"/>
                  <a:pt x="16" y="2"/>
                  <a:pt x="16" y="2"/>
                </a:cubicBezTo>
                <a:cubicBezTo>
                  <a:pt x="15" y="2"/>
                  <a:pt x="15" y="2"/>
                  <a:pt x="15" y="2"/>
                </a:cubicBezTo>
                <a:cubicBezTo>
                  <a:pt x="15" y="1"/>
                  <a:pt x="15" y="1"/>
                  <a:pt x="15" y="1"/>
                </a:cubicBezTo>
                <a:cubicBezTo>
                  <a:pt x="15" y="2"/>
                  <a:pt x="15" y="2"/>
                  <a:pt x="15" y="2"/>
                </a:cubicBezTo>
                <a:cubicBezTo>
                  <a:pt x="15" y="2"/>
                  <a:pt x="15" y="2"/>
                  <a:pt x="15" y="2"/>
                </a:cubicBezTo>
                <a:cubicBezTo>
                  <a:pt x="14" y="3"/>
                  <a:pt x="14" y="3"/>
                  <a:pt x="14" y="3"/>
                </a:cubicBezTo>
                <a:cubicBezTo>
                  <a:pt x="14" y="3"/>
                  <a:pt x="14" y="3"/>
                  <a:pt x="14" y="3"/>
                </a:cubicBezTo>
                <a:cubicBezTo>
                  <a:pt x="13" y="3"/>
                  <a:pt x="13" y="3"/>
                  <a:pt x="13" y="3"/>
                </a:cubicBezTo>
                <a:cubicBezTo>
                  <a:pt x="12" y="3"/>
                  <a:pt x="12" y="3"/>
                  <a:pt x="12" y="3"/>
                </a:cubicBezTo>
                <a:cubicBezTo>
                  <a:pt x="12" y="4"/>
                  <a:pt x="12" y="4"/>
                  <a:pt x="12" y="4"/>
                </a:cubicBezTo>
                <a:cubicBezTo>
                  <a:pt x="11" y="4"/>
                  <a:pt x="11" y="4"/>
                  <a:pt x="11" y="4"/>
                </a:cubicBezTo>
                <a:cubicBezTo>
                  <a:pt x="11" y="4"/>
                  <a:pt x="11" y="4"/>
                  <a:pt x="11" y="4"/>
                </a:cubicBezTo>
                <a:cubicBezTo>
                  <a:pt x="10" y="5"/>
                  <a:pt x="10" y="5"/>
                  <a:pt x="10" y="5"/>
                </a:cubicBezTo>
                <a:cubicBezTo>
                  <a:pt x="9" y="6"/>
                  <a:pt x="9" y="6"/>
                  <a:pt x="9" y="6"/>
                </a:cubicBezTo>
                <a:cubicBezTo>
                  <a:pt x="9" y="7"/>
                  <a:pt x="9" y="7"/>
                  <a:pt x="9" y="7"/>
                </a:cubicBezTo>
                <a:cubicBezTo>
                  <a:pt x="9" y="7"/>
                  <a:pt x="9" y="7"/>
                  <a:pt x="9" y="7"/>
                </a:cubicBezTo>
                <a:cubicBezTo>
                  <a:pt x="8" y="8"/>
                  <a:pt x="8" y="8"/>
                  <a:pt x="8" y="8"/>
                </a:cubicBezTo>
                <a:cubicBezTo>
                  <a:pt x="8" y="8"/>
                  <a:pt x="8" y="8"/>
                  <a:pt x="8" y="8"/>
                </a:cubicBezTo>
                <a:cubicBezTo>
                  <a:pt x="8" y="9"/>
                  <a:pt x="8" y="9"/>
                  <a:pt x="8" y="9"/>
                </a:cubicBezTo>
                <a:cubicBezTo>
                  <a:pt x="8" y="9"/>
                  <a:pt x="8" y="9"/>
                  <a:pt x="8" y="9"/>
                </a:cubicBezTo>
                <a:cubicBezTo>
                  <a:pt x="8" y="10"/>
                  <a:pt x="8" y="10"/>
                  <a:pt x="8" y="10"/>
                </a:cubicBezTo>
                <a:cubicBezTo>
                  <a:pt x="7" y="10"/>
                  <a:pt x="7" y="10"/>
                  <a:pt x="7" y="10"/>
                </a:cubicBezTo>
                <a:cubicBezTo>
                  <a:pt x="7" y="10"/>
                  <a:pt x="7" y="10"/>
                  <a:pt x="7" y="10"/>
                </a:cubicBezTo>
                <a:cubicBezTo>
                  <a:pt x="7" y="11"/>
                  <a:pt x="7" y="11"/>
                  <a:pt x="7" y="11"/>
                </a:cubicBezTo>
                <a:cubicBezTo>
                  <a:pt x="6" y="12"/>
                  <a:pt x="6" y="12"/>
                  <a:pt x="6" y="12"/>
                </a:cubicBezTo>
                <a:cubicBezTo>
                  <a:pt x="6" y="12"/>
                  <a:pt x="6" y="12"/>
                  <a:pt x="6" y="12"/>
                </a:cubicBezTo>
                <a:cubicBezTo>
                  <a:pt x="6" y="13"/>
                  <a:pt x="6" y="13"/>
                  <a:pt x="6" y="13"/>
                </a:cubicBezTo>
                <a:cubicBezTo>
                  <a:pt x="5" y="13"/>
                  <a:pt x="5" y="13"/>
                  <a:pt x="5" y="13"/>
                </a:cubicBezTo>
                <a:cubicBezTo>
                  <a:pt x="4" y="14"/>
                  <a:pt x="4" y="14"/>
                  <a:pt x="4" y="14"/>
                </a:cubicBezTo>
                <a:cubicBezTo>
                  <a:pt x="4" y="15"/>
                  <a:pt x="4" y="15"/>
                  <a:pt x="4" y="15"/>
                </a:cubicBezTo>
                <a:cubicBezTo>
                  <a:pt x="3" y="15"/>
                  <a:pt x="3" y="15"/>
                  <a:pt x="3" y="15"/>
                </a:cubicBezTo>
                <a:cubicBezTo>
                  <a:pt x="2" y="15"/>
                  <a:pt x="2" y="15"/>
                  <a:pt x="2" y="15"/>
                </a:cubicBezTo>
                <a:cubicBezTo>
                  <a:pt x="1" y="15"/>
                  <a:pt x="1" y="15"/>
                  <a:pt x="1" y="15"/>
                </a:cubicBezTo>
                <a:cubicBezTo>
                  <a:pt x="1" y="15"/>
                  <a:pt x="1" y="15"/>
                  <a:pt x="1" y="15"/>
                </a:cubicBezTo>
                <a:cubicBezTo>
                  <a:pt x="0" y="15"/>
                  <a:pt x="0" y="15"/>
                  <a:pt x="0" y="15"/>
                </a:cubicBezTo>
                <a:cubicBezTo>
                  <a:pt x="0" y="16"/>
                  <a:pt x="0" y="16"/>
                  <a:pt x="0" y="16"/>
                </a:cubicBezTo>
                <a:cubicBezTo>
                  <a:pt x="0" y="17"/>
                  <a:pt x="0" y="17"/>
                  <a:pt x="0" y="17"/>
                </a:cubicBezTo>
                <a:cubicBezTo>
                  <a:pt x="1" y="17"/>
                  <a:pt x="1" y="17"/>
                  <a:pt x="1" y="17"/>
                </a:cubicBezTo>
                <a:cubicBezTo>
                  <a:pt x="1" y="17"/>
                  <a:pt x="1" y="17"/>
                  <a:pt x="1" y="17"/>
                </a:cubicBezTo>
                <a:cubicBezTo>
                  <a:pt x="2" y="18"/>
                  <a:pt x="2" y="18"/>
                  <a:pt x="2" y="18"/>
                </a:cubicBezTo>
                <a:cubicBezTo>
                  <a:pt x="2" y="18"/>
                  <a:pt x="2" y="18"/>
                  <a:pt x="2" y="18"/>
                </a:cubicBezTo>
                <a:cubicBezTo>
                  <a:pt x="2" y="18"/>
                  <a:pt x="2" y="18"/>
                  <a:pt x="2" y="18"/>
                </a:cubicBezTo>
                <a:cubicBezTo>
                  <a:pt x="2" y="19"/>
                  <a:pt x="2" y="19"/>
                  <a:pt x="2" y="19"/>
                </a:cubicBezTo>
                <a:cubicBezTo>
                  <a:pt x="2" y="20"/>
                  <a:pt x="2" y="20"/>
                  <a:pt x="2" y="20"/>
                </a:cubicBezTo>
                <a:cubicBezTo>
                  <a:pt x="3" y="20"/>
                  <a:pt x="3" y="20"/>
                  <a:pt x="3" y="20"/>
                </a:cubicBezTo>
                <a:cubicBezTo>
                  <a:pt x="3" y="21"/>
                  <a:pt x="3" y="21"/>
                  <a:pt x="3" y="21"/>
                </a:cubicBezTo>
                <a:cubicBezTo>
                  <a:pt x="4" y="21"/>
                  <a:pt x="4" y="21"/>
                  <a:pt x="4" y="21"/>
                </a:cubicBezTo>
                <a:cubicBezTo>
                  <a:pt x="5" y="22"/>
                  <a:pt x="5" y="22"/>
                  <a:pt x="5" y="22"/>
                </a:cubicBezTo>
                <a:cubicBezTo>
                  <a:pt x="6" y="22"/>
                  <a:pt x="6" y="22"/>
                  <a:pt x="6" y="22"/>
                </a:cubicBezTo>
                <a:cubicBezTo>
                  <a:pt x="6" y="23"/>
                  <a:pt x="6" y="23"/>
                  <a:pt x="6" y="23"/>
                </a:cubicBezTo>
                <a:cubicBezTo>
                  <a:pt x="6" y="23"/>
                  <a:pt x="6" y="23"/>
                  <a:pt x="6" y="23"/>
                </a:cubicBezTo>
                <a:cubicBezTo>
                  <a:pt x="6" y="24"/>
                  <a:pt x="6" y="24"/>
                  <a:pt x="6" y="24"/>
                </a:cubicBezTo>
                <a:cubicBezTo>
                  <a:pt x="6" y="25"/>
                  <a:pt x="6" y="25"/>
                  <a:pt x="6" y="25"/>
                </a:cubicBezTo>
                <a:cubicBezTo>
                  <a:pt x="6" y="25"/>
                  <a:pt x="6" y="25"/>
                  <a:pt x="6" y="25"/>
                </a:cubicBezTo>
                <a:cubicBezTo>
                  <a:pt x="7" y="26"/>
                  <a:pt x="7" y="26"/>
                  <a:pt x="7" y="26"/>
                </a:cubicBezTo>
                <a:cubicBezTo>
                  <a:pt x="8" y="26"/>
                  <a:pt x="8" y="26"/>
                  <a:pt x="8" y="26"/>
                </a:cubicBezTo>
                <a:cubicBezTo>
                  <a:pt x="9" y="27"/>
                  <a:pt x="9" y="27"/>
                  <a:pt x="9" y="27"/>
                </a:cubicBezTo>
                <a:cubicBezTo>
                  <a:pt x="10" y="27"/>
                  <a:pt x="10" y="27"/>
                  <a:pt x="10" y="27"/>
                </a:cubicBezTo>
                <a:cubicBezTo>
                  <a:pt x="10" y="27"/>
                  <a:pt x="10" y="27"/>
                  <a:pt x="10" y="27"/>
                </a:cubicBezTo>
                <a:cubicBezTo>
                  <a:pt x="11" y="27"/>
                  <a:pt x="11" y="27"/>
                  <a:pt x="11" y="27"/>
                </a:cubicBezTo>
                <a:cubicBezTo>
                  <a:pt x="12" y="26"/>
                  <a:pt x="12" y="26"/>
                  <a:pt x="12" y="26"/>
                </a:cubicBezTo>
                <a:cubicBezTo>
                  <a:pt x="12" y="26"/>
                  <a:pt x="12" y="26"/>
                  <a:pt x="12" y="26"/>
                </a:cubicBezTo>
                <a:cubicBezTo>
                  <a:pt x="13" y="26"/>
                  <a:pt x="13" y="26"/>
                  <a:pt x="13" y="26"/>
                </a:cubicBezTo>
                <a:cubicBezTo>
                  <a:pt x="13" y="27"/>
                  <a:pt x="13" y="27"/>
                  <a:pt x="13" y="27"/>
                </a:cubicBezTo>
                <a:cubicBezTo>
                  <a:pt x="13" y="27"/>
                  <a:pt x="13" y="27"/>
                  <a:pt x="13" y="27"/>
                </a:cubicBezTo>
                <a:cubicBezTo>
                  <a:pt x="12" y="27"/>
                  <a:pt x="12" y="27"/>
                  <a:pt x="12" y="27"/>
                </a:cubicBezTo>
                <a:cubicBezTo>
                  <a:pt x="12" y="28"/>
                  <a:pt x="12" y="28"/>
                  <a:pt x="12" y="28"/>
                </a:cubicBezTo>
                <a:cubicBezTo>
                  <a:pt x="12" y="28"/>
                  <a:pt x="12" y="28"/>
                  <a:pt x="12" y="28"/>
                </a:cubicBezTo>
                <a:cubicBezTo>
                  <a:pt x="13" y="29"/>
                  <a:pt x="13" y="29"/>
                  <a:pt x="13" y="29"/>
                </a:cubicBezTo>
                <a:cubicBezTo>
                  <a:pt x="14" y="29"/>
                  <a:pt x="14" y="29"/>
                  <a:pt x="14" y="29"/>
                </a:cubicBezTo>
                <a:cubicBezTo>
                  <a:pt x="14" y="29"/>
                  <a:pt x="14" y="29"/>
                  <a:pt x="14" y="29"/>
                </a:cubicBezTo>
                <a:cubicBezTo>
                  <a:pt x="14" y="30"/>
                  <a:pt x="14" y="30"/>
                  <a:pt x="14" y="30"/>
                </a:cubicBezTo>
                <a:cubicBezTo>
                  <a:pt x="15" y="30"/>
                  <a:pt x="15" y="30"/>
                  <a:pt x="15" y="30"/>
                </a:cubicBezTo>
                <a:cubicBezTo>
                  <a:pt x="15" y="31"/>
                  <a:pt x="15" y="31"/>
                  <a:pt x="15" y="31"/>
                </a:cubicBezTo>
                <a:cubicBezTo>
                  <a:pt x="15" y="32"/>
                  <a:pt x="15" y="32"/>
                  <a:pt x="15" y="32"/>
                </a:cubicBezTo>
                <a:cubicBezTo>
                  <a:pt x="15" y="32"/>
                  <a:pt x="15" y="32"/>
                  <a:pt x="15" y="32"/>
                </a:cubicBezTo>
                <a:cubicBezTo>
                  <a:pt x="16" y="32"/>
                  <a:pt x="16" y="32"/>
                  <a:pt x="16" y="32"/>
                </a:cubicBezTo>
                <a:cubicBezTo>
                  <a:pt x="17" y="32"/>
                  <a:pt x="17" y="32"/>
                  <a:pt x="17" y="32"/>
                </a:cubicBezTo>
                <a:cubicBezTo>
                  <a:pt x="17" y="32"/>
                  <a:pt x="17" y="32"/>
                  <a:pt x="17" y="32"/>
                </a:cubicBezTo>
                <a:cubicBezTo>
                  <a:pt x="18" y="32"/>
                  <a:pt x="18" y="32"/>
                  <a:pt x="18" y="32"/>
                </a:cubicBezTo>
                <a:cubicBezTo>
                  <a:pt x="19" y="32"/>
                  <a:pt x="19" y="32"/>
                  <a:pt x="19" y="32"/>
                </a:cubicBezTo>
                <a:cubicBezTo>
                  <a:pt x="20" y="32"/>
                  <a:pt x="20" y="32"/>
                  <a:pt x="20" y="32"/>
                </a:cubicBezTo>
                <a:cubicBezTo>
                  <a:pt x="21" y="32"/>
                  <a:pt x="21" y="32"/>
                  <a:pt x="21" y="32"/>
                </a:cubicBezTo>
                <a:cubicBezTo>
                  <a:pt x="21" y="33"/>
                  <a:pt x="21" y="33"/>
                  <a:pt x="21" y="33"/>
                </a:cubicBezTo>
                <a:cubicBezTo>
                  <a:pt x="22" y="33"/>
                  <a:pt x="22" y="33"/>
                  <a:pt x="22" y="33"/>
                </a:cubicBezTo>
                <a:cubicBezTo>
                  <a:pt x="23" y="33"/>
                  <a:pt x="23" y="33"/>
                  <a:pt x="23" y="33"/>
                </a:cubicBezTo>
                <a:cubicBezTo>
                  <a:pt x="24" y="33"/>
                  <a:pt x="24" y="33"/>
                  <a:pt x="24" y="33"/>
                </a:cubicBezTo>
                <a:cubicBezTo>
                  <a:pt x="26" y="33"/>
                  <a:pt x="26" y="33"/>
                  <a:pt x="26" y="33"/>
                </a:cubicBezTo>
                <a:cubicBezTo>
                  <a:pt x="28" y="33"/>
                  <a:pt x="28" y="33"/>
                  <a:pt x="28" y="33"/>
                </a:cubicBezTo>
                <a:cubicBezTo>
                  <a:pt x="30" y="33"/>
                  <a:pt x="30" y="33"/>
                  <a:pt x="30" y="33"/>
                </a:cubicBezTo>
                <a:cubicBezTo>
                  <a:pt x="31" y="33"/>
                  <a:pt x="31" y="33"/>
                  <a:pt x="31" y="33"/>
                </a:cubicBezTo>
                <a:cubicBezTo>
                  <a:pt x="32" y="33"/>
                  <a:pt x="32" y="33"/>
                  <a:pt x="32" y="33"/>
                </a:cubicBezTo>
                <a:cubicBezTo>
                  <a:pt x="33" y="32"/>
                  <a:pt x="33" y="32"/>
                  <a:pt x="33" y="32"/>
                </a:cubicBezTo>
                <a:cubicBezTo>
                  <a:pt x="34" y="31"/>
                  <a:pt x="34" y="31"/>
                  <a:pt x="34" y="31"/>
                </a:cubicBezTo>
                <a:cubicBezTo>
                  <a:pt x="34" y="31"/>
                  <a:pt x="34" y="31"/>
                  <a:pt x="34" y="31"/>
                </a:cubicBezTo>
                <a:cubicBezTo>
                  <a:pt x="35" y="30"/>
                  <a:pt x="35" y="30"/>
                  <a:pt x="35" y="30"/>
                </a:cubicBezTo>
                <a:cubicBezTo>
                  <a:pt x="36" y="30"/>
                  <a:pt x="36" y="30"/>
                  <a:pt x="36" y="30"/>
                </a:cubicBezTo>
                <a:cubicBezTo>
                  <a:pt x="36" y="30"/>
                  <a:pt x="36" y="30"/>
                  <a:pt x="36" y="30"/>
                </a:cubicBezTo>
                <a:cubicBezTo>
                  <a:pt x="38" y="30"/>
                  <a:pt x="38" y="30"/>
                  <a:pt x="38" y="30"/>
                </a:cubicBezTo>
                <a:cubicBezTo>
                  <a:pt x="39" y="30"/>
                  <a:pt x="39" y="30"/>
                  <a:pt x="39" y="30"/>
                </a:cubicBezTo>
                <a:cubicBezTo>
                  <a:pt x="40" y="30"/>
                  <a:pt x="40" y="30"/>
                  <a:pt x="40" y="30"/>
                </a:cubicBezTo>
                <a:cubicBezTo>
                  <a:pt x="41" y="30"/>
                  <a:pt x="41" y="30"/>
                  <a:pt x="41" y="30"/>
                </a:cubicBezTo>
                <a:cubicBezTo>
                  <a:pt x="42" y="31"/>
                  <a:pt x="42" y="31"/>
                  <a:pt x="42" y="31"/>
                </a:cubicBezTo>
                <a:cubicBezTo>
                  <a:pt x="43" y="31"/>
                  <a:pt x="43" y="31"/>
                  <a:pt x="43" y="31"/>
                </a:cubicBezTo>
                <a:cubicBezTo>
                  <a:pt x="43" y="31"/>
                  <a:pt x="44" y="31"/>
                  <a:pt x="45" y="32"/>
                </a:cubicBezTo>
                <a:cubicBezTo>
                  <a:pt x="45" y="32"/>
                  <a:pt x="46" y="32"/>
                  <a:pt x="46" y="32"/>
                </a:cubicBezTo>
                <a:cubicBezTo>
                  <a:pt x="48" y="32"/>
                  <a:pt x="48" y="32"/>
                  <a:pt x="48" y="32"/>
                </a:cubicBezTo>
                <a:lnTo>
                  <a:pt x="48" y="3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3" name="Freeform 149">
            <a:extLst>
              <a:ext uri="{FF2B5EF4-FFF2-40B4-BE49-F238E27FC236}">
                <a16:creationId xmlns:a16="http://schemas.microsoft.com/office/drawing/2014/main" id="{4EE1B3B3-7000-4542-AE44-AF798348A573}"/>
              </a:ext>
            </a:extLst>
          </p:cNvPr>
          <p:cNvSpPr>
            <a:spLocks/>
          </p:cNvSpPr>
          <p:nvPr userDrawn="1"/>
        </p:nvSpPr>
        <p:spPr bwMode="auto">
          <a:xfrm>
            <a:off x="4899422" y="2876551"/>
            <a:ext cx="90488" cy="161925"/>
          </a:xfrm>
          <a:custGeom>
            <a:avLst/>
            <a:gdLst>
              <a:gd name="T0" fmla="*/ 0 w 76"/>
              <a:gd name="T1" fmla="*/ 9 h 102"/>
              <a:gd name="T2" fmla="*/ 4 w 76"/>
              <a:gd name="T3" fmla="*/ 13 h 102"/>
              <a:gd name="T4" fmla="*/ 8 w 76"/>
              <a:gd name="T5" fmla="*/ 13 h 102"/>
              <a:gd name="T6" fmla="*/ 8 w 76"/>
              <a:gd name="T7" fmla="*/ 22 h 102"/>
              <a:gd name="T8" fmla="*/ 8 w 76"/>
              <a:gd name="T9" fmla="*/ 22 h 102"/>
              <a:gd name="T10" fmla="*/ 12 w 76"/>
              <a:gd name="T11" fmla="*/ 31 h 102"/>
              <a:gd name="T12" fmla="*/ 12 w 76"/>
              <a:gd name="T13" fmla="*/ 31 h 102"/>
              <a:gd name="T14" fmla="*/ 17 w 76"/>
              <a:gd name="T15" fmla="*/ 35 h 102"/>
              <a:gd name="T16" fmla="*/ 21 w 76"/>
              <a:gd name="T17" fmla="*/ 40 h 102"/>
              <a:gd name="T18" fmla="*/ 25 w 76"/>
              <a:gd name="T19" fmla="*/ 49 h 102"/>
              <a:gd name="T20" fmla="*/ 29 w 76"/>
              <a:gd name="T21" fmla="*/ 49 h 102"/>
              <a:gd name="T22" fmla="*/ 29 w 76"/>
              <a:gd name="T23" fmla="*/ 53 h 102"/>
              <a:gd name="T24" fmla="*/ 34 w 76"/>
              <a:gd name="T25" fmla="*/ 58 h 102"/>
              <a:gd name="T26" fmla="*/ 34 w 76"/>
              <a:gd name="T27" fmla="*/ 67 h 102"/>
              <a:gd name="T28" fmla="*/ 34 w 76"/>
              <a:gd name="T29" fmla="*/ 71 h 102"/>
              <a:gd name="T30" fmla="*/ 29 w 76"/>
              <a:gd name="T31" fmla="*/ 75 h 102"/>
              <a:gd name="T32" fmla="*/ 29 w 76"/>
              <a:gd name="T33" fmla="*/ 84 h 102"/>
              <a:gd name="T34" fmla="*/ 29 w 76"/>
              <a:gd name="T35" fmla="*/ 89 h 102"/>
              <a:gd name="T36" fmla="*/ 34 w 76"/>
              <a:gd name="T37" fmla="*/ 93 h 102"/>
              <a:gd name="T38" fmla="*/ 34 w 76"/>
              <a:gd name="T39" fmla="*/ 98 h 102"/>
              <a:gd name="T40" fmla="*/ 34 w 76"/>
              <a:gd name="T41" fmla="*/ 102 h 102"/>
              <a:gd name="T42" fmla="*/ 38 w 76"/>
              <a:gd name="T43" fmla="*/ 98 h 102"/>
              <a:gd name="T44" fmla="*/ 42 w 76"/>
              <a:gd name="T45" fmla="*/ 93 h 102"/>
              <a:gd name="T46" fmla="*/ 46 w 76"/>
              <a:gd name="T47" fmla="*/ 89 h 102"/>
              <a:gd name="T48" fmla="*/ 51 w 76"/>
              <a:gd name="T49" fmla="*/ 84 h 102"/>
              <a:gd name="T50" fmla="*/ 51 w 76"/>
              <a:gd name="T51" fmla="*/ 80 h 102"/>
              <a:gd name="T52" fmla="*/ 51 w 76"/>
              <a:gd name="T53" fmla="*/ 71 h 102"/>
              <a:gd name="T54" fmla="*/ 51 w 76"/>
              <a:gd name="T55" fmla="*/ 67 h 102"/>
              <a:gd name="T56" fmla="*/ 63 w 76"/>
              <a:gd name="T57" fmla="*/ 67 h 102"/>
              <a:gd name="T58" fmla="*/ 68 w 76"/>
              <a:gd name="T59" fmla="*/ 67 h 102"/>
              <a:gd name="T60" fmla="*/ 72 w 76"/>
              <a:gd name="T61" fmla="*/ 67 h 102"/>
              <a:gd name="T62" fmla="*/ 76 w 76"/>
              <a:gd name="T63" fmla="*/ 67 h 102"/>
              <a:gd name="T64" fmla="*/ 76 w 76"/>
              <a:gd name="T65" fmla="*/ 62 h 102"/>
              <a:gd name="T66" fmla="*/ 76 w 76"/>
              <a:gd name="T67" fmla="*/ 58 h 102"/>
              <a:gd name="T68" fmla="*/ 72 w 76"/>
              <a:gd name="T69" fmla="*/ 53 h 102"/>
              <a:gd name="T70" fmla="*/ 68 w 76"/>
              <a:gd name="T71" fmla="*/ 53 h 102"/>
              <a:gd name="T72" fmla="*/ 68 w 76"/>
              <a:gd name="T73" fmla="*/ 49 h 102"/>
              <a:gd name="T74" fmla="*/ 63 w 76"/>
              <a:gd name="T75" fmla="*/ 44 h 102"/>
              <a:gd name="T76" fmla="*/ 59 w 76"/>
              <a:gd name="T77" fmla="*/ 35 h 102"/>
              <a:gd name="T78" fmla="*/ 55 w 76"/>
              <a:gd name="T79" fmla="*/ 31 h 102"/>
              <a:gd name="T80" fmla="*/ 51 w 76"/>
              <a:gd name="T81" fmla="*/ 27 h 102"/>
              <a:gd name="T82" fmla="*/ 51 w 76"/>
              <a:gd name="T83" fmla="*/ 22 h 102"/>
              <a:gd name="T84" fmla="*/ 46 w 76"/>
              <a:gd name="T85" fmla="*/ 13 h 102"/>
              <a:gd name="T86" fmla="*/ 42 w 76"/>
              <a:gd name="T87" fmla="*/ 13 h 102"/>
              <a:gd name="T88" fmla="*/ 34 w 76"/>
              <a:gd name="T89" fmla="*/ 9 h 102"/>
              <a:gd name="T90" fmla="*/ 29 w 76"/>
              <a:gd name="T91" fmla="*/ 9 h 102"/>
              <a:gd name="T92" fmla="*/ 25 w 76"/>
              <a:gd name="T93" fmla="*/ 4 h 102"/>
              <a:gd name="T94" fmla="*/ 21 w 76"/>
              <a:gd name="T95" fmla="*/ 0 h 102"/>
              <a:gd name="T96" fmla="*/ 17 w 76"/>
              <a:gd name="T97" fmla="*/ 0 h 102"/>
              <a:gd name="T98" fmla="*/ 12 w 76"/>
              <a:gd name="T99" fmla="*/ 4 h 102"/>
              <a:gd name="T100" fmla="*/ 4 w 76"/>
              <a:gd name="T101" fmla="*/ 4 h 102"/>
              <a:gd name="T102" fmla="*/ 0 w 76"/>
              <a:gd name="T103" fmla="*/ 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102">
                <a:moveTo>
                  <a:pt x="0" y="9"/>
                </a:moveTo>
                <a:lnTo>
                  <a:pt x="4" y="13"/>
                </a:lnTo>
                <a:lnTo>
                  <a:pt x="8" y="13"/>
                </a:lnTo>
                <a:lnTo>
                  <a:pt x="8" y="22"/>
                </a:lnTo>
                <a:lnTo>
                  <a:pt x="8" y="22"/>
                </a:lnTo>
                <a:lnTo>
                  <a:pt x="12" y="31"/>
                </a:lnTo>
                <a:lnTo>
                  <a:pt x="12" y="31"/>
                </a:lnTo>
                <a:lnTo>
                  <a:pt x="17" y="35"/>
                </a:lnTo>
                <a:lnTo>
                  <a:pt x="21" y="40"/>
                </a:lnTo>
                <a:lnTo>
                  <a:pt x="25" y="49"/>
                </a:lnTo>
                <a:lnTo>
                  <a:pt x="29" y="49"/>
                </a:lnTo>
                <a:lnTo>
                  <a:pt x="29" y="53"/>
                </a:lnTo>
                <a:lnTo>
                  <a:pt x="34" y="58"/>
                </a:lnTo>
                <a:lnTo>
                  <a:pt x="34" y="67"/>
                </a:lnTo>
                <a:lnTo>
                  <a:pt x="34" y="71"/>
                </a:lnTo>
                <a:lnTo>
                  <a:pt x="29" y="75"/>
                </a:lnTo>
                <a:lnTo>
                  <a:pt x="29" y="84"/>
                </a:lnTo>
                <a:lnTo>
                  <a:pt x="29" y="89"/>
                </a:lnTo>
                <a:lnTo>
                  <a:pt x="34" y="93"/>
                </a:lnTo>
                <a:lnTo>
                  <a:pt x="34" y="98"/>
                </a:lnTo>
                <a:lnTo>
                  <a:pt x="34" y="102"/>
                </a:lnTo>
                <a:lnTo>
                  <a:pt x="38" y="98"/>
                </a:lnTo>
                <a:lnTo>
                  <a:pt x="42" y="93"/>
                </a:lnTo>
                <a:lnTo>
                  <a:pt x="46" y="89"/>
                </a:lnTo>
                <a:lnTo>
                  <a:pt x="51" y="84"/>
                </a:lnTo>
                <a:lnTo>
                  <a:pt x="51" y="80"/>
                </a:lnTo>
                <a:lnTo>
                  <a:pt x="51" y="71"/>
                </a:lnTo>
                <a:lnTo>
                  <a:pt x="51" y="67"/>
                </a:lnTo>
                <a:lnTo>
                  <a:pt x="63" y="67"/>
                </a:lnTo>
                <a:lnTo>
                  <a:pt x="68" y="67"/>
                </a:lnTo>
                <a:lnTo>
                  <a:pt x="72" y="67"/>
                </a:lnTo>
                <a:lnTo>
                  <a:pt x="76" y="67"/>
                </a:lnTo>
                <a:lnTo>
                  <a:pt x="76" y="62"/>
                </a:lnTo>
                <a:lnTo>
                  <a:pt x="76" y="58"/>
                </a:lnTo>
                <a:lnTo>
                  <a:pt x="72" y="53"/>
                </a:lnTo>
                <a:lnTo>
                  <a:pt x="68" y="53"/>
                </a:lnTo>
                <a:lnTo>
                  <a:pt x="68" y="49"/>
                </a:lnTo>
                <a:lnTo>
                  <a:pt x="63" y="44"/>
                </a:lnTo>
                <a:lnTo>
                  <a:pt x="59" y="35"/>
                </a:lnTo>
                <a:lnTo>
                  <a:pt x="55" y="31"/>
                </a:lnTo>
                <a:lnTo>
                  <a:pt x="51" y="27"/>
                </a:lnTo>
                <a:lnTo>
                  <a:pt x="51" y="22"/>
                </a:lnTo>
                <a:lnTo>
                  <a:pt x="46" y="13"/>
                </a:lnTo>
                <a:lnTo>
                  <a:pt x="42" y="13"/>
                </a:lnTo>
                <a:lnTo>
                  <a:pt x="34" y="9"/>
                </a:lnTo>
                <a:lnTo>
                  <a:pt x="29" y="9"/>
                </a:lnTo>
                <a:lnTo>
                  <a:pt x="25" y="4"/>
                </a:lnTo>
                <a:lnTo>
                  <a:pt x="21" y="0"/>
                </a:lnTo>
                <a:lnTo>
                  <a:pt x="17" y="0"/>
                </a:lnTo>
                <a:lnTo>
                  <a:pt x="12" y="4"/>
                </a:lnTo>
                <a:lnTo>
                  <a:pt x="4" y="4"/>
                </a:lnTo>
                <a:lnTo>
                  <a:pt x="0" y="9"/>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4" name="Freeform 150">
            <a:extLst>
              <a:ext uri="{FF2B5EF4-FFF2-40B4-BE49-F238E27FC236}">
                <a16:creationId xmlns:a16="http://schemas.microsoft.com/office/drawing/2014/main" id="{6B0CE534-A207-4CE6-BD2A-867EECDFCB5C}"/>
              </a:ext>
            </a:extLst>
          </p:cNvPr>
          <p:cNvSpPr>
            <a:spLocks/>
          </p:cNvSpPr>
          <p:nvPr userDrawn="1"/>
        </p:nvSpPr>
        <p:spPr bwMode="auto">
          <a:xfrm>
            <a:off x="4756548" y="2671764"/>
            <a:ext cx="527447" cy="415925"/>
          </a:xfrm>
          <a:custGeom>
            <a:avLst/>
            <a:gdLst>
              <a:gd name="T0" fmla="*/ 39 w 104"/>
              <a:gd name="T1" fmla="*/ 53 h 59"/>
              <a:gd name="T2" fmla="*/ 40 w 104"/>
              <a:gd name="T3" fmla="*/ 47 h 59"/>
              <a:gd name="T4" fmla="*/ 46 w 104"/>
              <a:gd name="T5" fmla="*/ 43 h 59"/>
              <a:gd name="T6" fmla="*/ 41 w 104"/>
              <a:gd name="T7" fmla="*/ 36 h 59"/>
              <a:gd name="T8" fmla="*/ 34 w 104"/>
              <a:gd name="T9" fmla="*/ 30 h 59"/>
              <a:gd name="T10" fmla="*/ 26 w 104"/>
              <a:gd name="T11" fmla="*/ 31 h 59"/>
              <a:gd name="T12" fmla="*/ 19 w 104"/>
              <a:gd name="T13" fmla="*/ 33 h 59"/>
              <a:gd name="T14" fmla="*/ 13 w 104"/>
              <a:gd name="T15" fmla="*/ 33 h 59"/>
              <a:gd name="T16" fmla="*/ 5 w 104"/>
              <a:gd name="T17" fmla="*/ 32 h 59"/>
              <a:gd name="T18" fmla="*/ 1 w 104"/>
              <a:gd name="T19" fmla="*/ 30 h 59"/>
              <a:gd name="T20" fmla="*/ 2 w 104"/>
              <a:gd name="T21" fmla="*/ 27 h 59"/>
              <a:gd name="T22" fmla="*/ 4 w 104"/>
              <a:gd name="T23" fmla="*/ 23 h 59"/>
              <a:gd name="T24" fmla="*/ 9 w 104"/>
              <a:gd name="T25" fmla="*/ 15 h 59"/>
              <a:gd name="T26" fmla="*/ 11 w 104"/>
              <a:gd name="T27" fmla="*/ 10 h 59"/>
              <a:gd name="T28" fmla="*/ 11 w 104"/>
              <a:gd name="T29" fmla="*/ 5 h 59"/>
              <a:gd name="T30" fmla="*/ 13 w 104"/>
              <a:gd name="T31" fmla="*/ 4 h 59"/>
              <a:gd name="T32" fmla="*/ 22 w 104"/>
              <a:gd name="T33" fmla="*/ 3 h 59"/>
              <a:gd name="T34" fmla="*/ 29 w 104"/>
              <a:gd name="T35" fmla="*/ 5 h 59"/>
              <a:gd name="T36" fmla="*/ 38 w 104"/>
              <a:gd name="T37" fmla="*/ 6 h 59"/>
              <a:gd name="T38" fmla="*/ 42 w 104"/>
              <a:gd name="T39" fmla="*/ 7 h 59"/>
              <a:gd name="T40" fmla="*/ 48 w 104"/>
              <a:gd name="T41" fmla="*/ 8 h 59"/>
              <a:gd name="T42" fmla="*/ 50 w 104"/>
              <a:gd name="T43" fmla="*/ 4 h 59"/>
              <a:gd name="T44" fmla="*/ 55 w 104"/>
              <a:gd name="T45" fmla="*/ 2 h 59"/>
              <a:gd name="T46" fmla="*/ 60 w 104"/>
              <a:gd name="T47" fmla="*/ 0 h 59"/>
              <a:gd name="T48" fmla="*/ 65 w 104"/>
              <a:gd name="T49" fmla="*/ 0 h 59"/>
              <a:gd name="T50" fmla="*/ 69 w 104"/>
              <a:gd name="T51" fmla="*/ 1 h 59"/>
              <a:gd name="T52" fmla="*/ 71 w 104"/>
              <a:gd name="T53" fmla="*/ 4 h 59"/>
              <a:gd name="T54" fmla="*/ 71 w 104"/>
              <a:gd name="T55" fmla="*/ 8 h 59"/>
              <a:gd name="T56" fmla="*/ 76 w 104"/>
              <a:gd name="T57" fmla="*/ 10 h 59"/>
              <a:gd name="T58" fmla="*/ 79 w 104"/>
              <a:gd name="T59" fmla="*/ 14 h 59"/>
              <a:gd name="T60" fmla="*/ 82 w 104"/>
              <a:gd name="T61" fmla="*/ 15 h 59"/>
              <a:gd name="T62" fmla="*/ 87 w 104"/>
              <a:gd name="T63" fmla="*/ 15 h 59"/>
              <a:gd name="T64" fmla="*/ 91 w 104"/>
              <a:gd name="T65" fmla="*/ 17 h 59"/>
              <a:gd name="T66" fmla="*/ 96 w 104"/>
              <a:gd name="T67" fmla="*/ 18 h 59"/>
              <a:gd name="T68" fmla="*/ 104 w 104"/>
              <a:gd name="T69" fmla="*/ 21 h 59"/>
              <a:gd name="T70" fmla="*/ 103 w 104"/>
              <a:gd name="T71" fmla="*/ 28 h 59"/>
              <a:gd name="T72" fmla="*/ 103 w 104"/>
              <a:gd name="T73" fmla="*/ 34 h 59"/>
              <a:gd name="T74" fmla="*/ 96 w 104"/>
              <a:gd name="T75" fmla="*/ 36 h 59"/>
              <a:gd name="T76" fmla="*/ 92 w 104"/>
              <a:gd name="T77" fmla="*/ 39 h 59"/>
              <a:gd name="T78" fmla="*/ 88 w 104"/>
              <a:gd name="T79" fmla="*/ 41 h 59"/>
              <a:gd name="T80" fmla="*/ 82 w 104"/>
              <a:gd name="T81" fmla="*/ 43 h 59"/>
              <a:gd name="T82" fmla="*/ 79 w 104"/>
              <a:gd name="T83" fmla="*/ 44 h 59"/>
              <a:gd name="T84" fmla="*/ 75 w 104"/>
              <a:gd name="T85" fmla="*/ 46 h 59"/>
              <a:gd name="T86" fmla="*/ 75 w 104"/>
              <a:gd name="T87" fmla="*/ 50 h 59"/>
              <a:gd name="T88" fmla="*/ 82 w 104"/>
              <a:gd name="T89" fmla="*/ 52 h 59"/>
              <a:gd name="T90" fmla="*/ 81 w 104"/>
              <a:gd name="T91" fmla="*/ 55 h 59"/>
              <a:gd name="T92" fmla="*/ 75 w 104"/>
              <a:gd name="T93" fmla="*/ 56 h 59"/>
              <a:gd name="T94" fmla="*/ 69 w 104"/>
              <a:gd name="T95" fmla="*/ 59 h 59"/>
              <a:gd name="T96" fmla="*/ 67 w 104"/>
              <a:gd name="T97" fmla="*/ 55 h 59"/>
              <a:gd name="T98" fmla="*/ 62 w 104"/>
              <a:gd name="T99" fmla="*/ 52 h 59"/>
              <a:gd name="T100" fmla="*/ 66 w 104"/>
              <a:gd name="T101" fmla="*/ 48 h 59"/>
              <a:gd name="T102" fmla="*/ 63 w 104"/>
              <a:gd name="T103" fmla="*/ 47 h 59"/>
              <a:gd name="T104" fmla="*/ 57 w 104"/>
              <a:gd name="T105" fmla="*/ 44 h 59"/>
              <a:gd name="T106" fmla="*/ 61 w 104"/>
              <a:gd name="T107" fmla="*/ 43 h 59"/>
              <a:gd name="T108" fmla="*/ 58 w 104"/>
              <a:gd name="T109" fmla="*/ 41 h 59"/>
              <a:gd name="T110" fmla="*/ 57 w 104"/>
              <a:gd name="T111" fmla="*/ 40 h 59"/>
              <a:gd name="T112" fmla="*/ 51 w 104"/>
              <a:gd name="T113" fmla="*/ 43 h 59"/>
              <a:gd name="T114" fmla="*/ 47 w 104"/>
              <a:gd name="T115" fmla="*/ 49 h 59"/>
              <a:gd name="T116" fmla="*/ 44 w 104"/>
              <a:gd name="T1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4" h="59">
                <a:moveTo>
                  <a:pt x="44" y="53"/>
                </a:moveTo>
                <a:cubicBezTo>
                  <a:pt x="44" y="53"/>
                  <a:pt x="44" y="53"/>
                  <a:pt x="44" y="53"/>
                </a:cubicBezTo>
                <a:cubicBezTo>
                  <a:pt x="44" y="52"/>
                  <a:pt x="44" y="52"/>
                  <a:pt x="44" y="52"/>
                </a:cubicBezTo>
                <a:cubicBezTo>
                  <a:pt x="42" y="52"/>
                  <a:pt x="42" y="52"/>
                  <a:pt x="42" y="52"/>
                </a:cubicBezTo>
                <a:cubicBezTo>
                  <a:pt x="42" y="52"/>
                  <a:pt x="42" y="52"/>
                  <a:pt x="42" y="52"/>
                </a:cubicBezTo>
                <a:cubicBezTo>
                  <a:pt x="40" y="52"/>
                  <a:pt x="40" y="52"/>
                  <a:pt x="40" y="52"/>
                </a:cubicBezTo>
                <a:cubicBezTo>
                  <a:pt x="39" y="53"/>
                  <a:pt x="39" y="53"/>
                  <a:pt x="39" y="53"/>
                </a:cubicBezTo>
                <a:cubicBezTo>
                  <a:pt x="37" y="52"/>
                  <a:pt x="37" y="52"/>
                  <a:pt x="37" y="52"/>
                </a:cubicBezTo>
                <a:cubicBezTo>
                  <a:pt x="36" y="52"/>
                  <a:pt x="36" y="52"/>
                  <a:pt x="36" y="52"/>
                </a:cubicBezTo>
                <a:cubicBezTo>
                  <a:pt x="37" y="51"/>
                  <a:pt x="37" y="51"/>
                  <a:pt x="37" y="51"/>
                </a:cubicBezTo>
                <a:cubicBezTo>
                  <a:pt x="38" y="50"/>
                  <a:pt x="38" y="50"/>
                  <a:pt x="38" y="50"/>
                </a:cubicBezTo>
                <a:cubicBezTo>
                  <a:pt x="39" y="49"/>
                  <a:pt x="39" y="49"/>
                  <a:pt x="39" y="49"/>
                </a:cubicBezTo>
                <a:cubicBezTo>
                  <a:pt x="40" y="48"/>
                  <a:pt x="40" y="48"/>
                  <a:pt x="40" y="48"/>
                </a:cubicBezTo>
                <a:cubicBezTo>
                  <a:pt x="40" y="47"/>
                  <a:pt x="40" y="47"/>
                  <a:pt x="40" y="47"/>
                </a:cubicBezTo>
                <a:cubicBezTo>
                  <a:pt x="40" y="45"/>
                  <a:pt x="40" y="45"/>
                  <a:pt x="40" y="45"/>
                </a:cubicBezTo>
                <a:cubicBezTo>
                  <a:pt x="40" y="44"/>
                  <a:pt x="40" y="44"/>
                  <a:pt x="40" y="44"/>
                </a:cubicBezTo>
                <a:cubicBezTo>
                  <a:pt x="43" y="44"/>
                  <a:pt x="43" y="44"/>
                  <a:pt x="43" y="44"/>
                </a:cubicBezTo>
                <a:cubicBezTo>
                  <a:pt x="44" y="44"/>
                  <a:pt x="44" y="44"/>
                  <a:pt x="44" y="44"/>
                </a:cubicBezTo>
                <a:cubicBezTo>
                  <a:pt x="45" y="44"/>
                  <a:pt x="45" y="44"/>
                  <a:pt x="45" y="44"/>
                </a:cubicBezTo>
                <a:cubicBezTo>
                  <a:pt x="46" y="44"/>
                  <a:pt x="46" y="44"/>
                  <a:pt x="46" y="44"/>
                </a:cubicBezTo>
                <a:cubicBezTo>
                  <a:pt x="46" y="43"/>
                  <a:pt x="46" y="43"/>
                  <a:pt x="46" y="43"/>
                </a:cubicBezTo>
                <a:cubicBezTo>
                  <a:pt x="46" y="42"/>
                  <a:pt x="46" y="42"/>
                  <a:pt x="46" y="42"/>
                </a:cubicBezTo>
                <a:cubicBezTo>
                  <a:pt x="45" y="41"/>
                  <a:pt x="45" y="41"/>
                  <a:pt x="45" y="41"/>
                </a:cubicBezTo>
                <a:cubicBezTo>
                  <a:pt x="44" y="41"/>
                  <a:pt x="44" y="41"/>
                  <a:pt x="44" y="41"/>
                </a:cubicBezTo>
                <a:cubicBezTo>
                  <a:pt x="44" y="40"/>
                  <a:pt x="44" y="40"/>
                  <a:pt x="44" y="40"/>
                </a:cubicBezTo>
                <a:cubicBezTo>
                  <a:pt x="43" y="39"/>
                  <a:pt x="43" y="39"/>
                  <a:pt x="43" y="39"/>
                </a:cubicBezTo>
                <a:cubicBezTo>
                  <a:pt x="42" y="37"/>
                  <a:pt x="42" y="37"/>
                  <a:pt x="42" y="37"/>
                </a:cubicBezTo>
                <a:cubicBezTo>
                  <a:pt x="41" y="36"/>
                  <a:pt x="41" y="36"/>
                  <a:pt x="41" y="36"/>
                </a:cubicBezTo>
                <a:cubicBezTo>
                  <a:pt x="40" y="35"/>
                  <a:pt x="40" y="35"/>
                  <a:pt x="40" y="35"/>
                </a:cubicBezTo>
                <a:cubicBezTo>
                  <a:pt x="40" y="34"/>
                  <a:pt x="40" y="34"/>
                  <a:pt x="40" y="34"/>
                </a:cubicBezTo>
                <a:cubicBezTo>
                  <a:pt x="39" y="32"/>
                  <a:pt x="39" y="32"/>
                  <a:pt x="39" y="32"/>
                </a:cubicBezTo>
                <a:cubicBezTo>
                  <a:pt x="38" y="32"/>
                  <a:pt x="38" y="32"/>
                  <a:pt x="38" y="32"/>
                </a:cubicBezTo>
                <a:cubicBezTo>
                  <a:pt x="36" y="31"/>
                  <a:pt x="36" y="31"/>
                  <a:pt x="36" y="31"/>
                </a:cubicBezTo>
                <a:cubicBezTo>
                  <a:pt x="35" y="31"/>
                  <a:pt x="35" y="31"/>
                  <a:pt x="35" y="31"/>
                </a:cubicBezTo>
                <a:cubicBezTo>
                  <a:pt x="34" y="30"/>
                  <a:pt x="34" y="30"/>
                  <a:pt x="34" y="30"/>
                </a:cubicBezTo>
                <a:cubicBezTo>
                  <a:pt x="33" y="29"/>
                  <a:pt x="33" y="29"/>
                  <a:pt x="33" y="29"/>
                </a:cubicBezTo>
                <a:cubicBezTo>
                  <a:pt x="32" y="29"/>
                  <a:pt x="32" y="29"/>
                  <a:pt x="32" y="29"/>
                </a:cubicBezTo>
                <a:cubicBezTo>
                  <a:pt x="31" y="30"/>
                  <a:pt x="31" y="30"/>
                  <a:pt x="31" y="30"/>
                </a:cubicBezTo>
                <a:cubicBezTo>
                  <a:pt x="29" y="30"/>
                  <a:pt x="29" y="30"/>
                  <a:pt x="29" y="30"/>
                </a:cubicBezTo>
                <a:cubicBezTo>
                  <a:pt x="28" y="31"/>
                  <a:pt x="28" y="31"/>
                  <a:pt x="28" y="31"/>
                </a:cubicBezTo>
                <a:cubicBezTo>
                  <a:pt x="27" y="31"/>
                  <a:pt x="27" y="31"/>
                  <a:pt x="27" y="31"/>
                </a:cubicBezTo>
                <a:cubicBezTo>
                  <a:pt x="26" y="31"/>
                  <a:pt x="26" y="31"/>
                  <a:pt x="26" y="31"/>
                </a:cubicBezTo>
                <a:cubicBezTo>
                  <a:pt x="25" y="32"/>
                  <a:pt x="25" y="32"/>
                  <a:pt x="25" y="32"/>
                </a:cubicBezTo>
                <a:cubicBezTo>
                  <a:pt x="24" y="32"/>
                  <a:pt x="24" y="32"/>
                  <a:pt x="24" y="32"/>
                </a:cubicBezTo>
                <a:cubicBezTo>
                  <a:pt x="24" y="33"/>
                  <a:pt x="24" y="33"/>
                  <a:pt x="24" y="33"/>
                </a:cubicBezTo>
                <a:cubicBezTo>
                  <a:pt x="23" y="33"/>
                  <a:pt x="23" y="33"/>
                  <a:pt x="23" y="33"/>
                </a:cubicBezTo>
                <a:cubicBezTo>
                  <a:pt x="21" y="33"/>
                  <a:pt x="21" y="33"/>
                  <a:pt x="21" y="33"/>
                </a:cubicBezTo>
                <a:cubicBezTo>
                  <a:pt x="20" y="33"/>
                  <a:pt x="20" y="33"/>
                  <a:pt x="20" y="33"/>
                </a:cubicBezTo>
                <a:cubicBezTo>
                  <a:pt x="19" y="33"/>
                  <a:pt x="19" y="33"/>
                  <a:pt x="19" y="33"/>
                </a:cubicBezTo>
                <a:cubicBezTo>
                  <a:pt x="18" y="34"/>
                  <a:pt x="18" y="34"/>
                  <a:pt x="18" y="34"/>
                </a:cubicBezTo>
                <a:cubicBezTo>
                  <a:pt x="18" y="35"/>
                  <a:pt x="18" y="35"/>
                  <a:pt x="18" y="35"/>
                </a:cubicBezTo>
                <a:cubicBezTo>
                  <a:pt x="16" y="35"/>
                  <a:pt x="16" y="35"/>
                  <a:pt x="16" y="35"/>
                </a:cubicBezTo>
                <a:cubicBezTo>
                  <a:pt x="15" y="34"/>
                  <a:pt x="15" y="34"/>
                  <a:pt x="15" y="34"/>
                </a:cubicBezTo>
                <a:cubicBezTo>
                  <a:pt x="14" y="33"/>
                  <a:pt x="14" y="33"/>
                  <a:pt x="14" y="33"/>
                </a:cubicBezTo>
                <a:cubicBezTo>
                  <a:pt x="14" y="33"/>
                  <a:pt x="14" y="33"/>
                  <a:pt x="14" y="33"/>
                </a:cubicBezTo>
                <a:cubicBezTo>
                  <a:pt x="13" y="33"/>
                  <a:pt x="13" y="33"/>
                  <a:pt x="13" y="33"/>
                </a:cubicBezTo>
                <a:cubicBezTo>
                  <a:pt x="11" y="33"/>
                  <a:pt x="11" y="33"/>
                  <a:pt x="11" y="33"/>
                </a:cubicBezTo>
                <a:cubicBezTo>
                  <a:pt x="10" y="33"/>
                  <a:pt x="10" y="33"/>
                  <a:pt x="10" y="33"/>
                </a:cubicBezTo>
                <a:cubicBezTo>
                  <a:pt x="8" y="33"/>
                  <a:pt x="8" y="33"/>
                  <a:pt x="8" y="33"/>
                </a:cubicBezTo>
                <a:cubicBezTo>
                  <a:pt x="7" y="33"/>
                  <a:pt x="7" y="33"/>
                  <a:pt x="7" y="33"/>
                </a:cubicBezTo>
                <a:cubicBezTo>
                  <a:pt x="6" y="33"/>
                  <a:pt x="6" y="33"/>
                  <a:pt x="6" y="33"/>
                </a:cubicBezTo>
                <a:cubicBezTo>
                  <a:pt x="5" y="33"/>
                  <a:pt x="5" y="33"/>
                  <a:pt x="5" y="33"/>
                </a:cubicBezTo>
                <a:cubicBezTo>
                  <a:pt x="5" y="32"/>
                  <a:pt x="5" y="32"/>
                  <a:pt x="5" y="32"/>
                </a:cubicBezTo>
                <a:cubicBezTo>
                  <a:pt x="4" y="32"/>
                  <a:pt x="4" y="32"/>
                  <a:pt x="4" y="32"/>
                </a:cubicBezTo>
                <a:cubicBezTo>
                  <a:pt x="3" y="32"/>
                  <a:pt x="3" y="32"/>
                  <a:pt x="3" y="32"/>
                </a:cubicBezTo>
                <a:cubicBezTo>
                  <a:pt x="3" y="32"/>
                  <a:pt x="3" y="32"/>
                  <a:pt x="3" y="32"/>
                </a:cubicBezTo>
                <a:cubicBezTo>
                  <a:pt x="3" y="31"/>
                  <a:pt x="3" y="31"/>
                  <a:pt x="3" y="31"/>
                </a:cubicBezTo>
                <a:cubicBezTo>
                  <a:pt x="2" y="31"/>
                  <a:pt x="2" y="31"/>
                  <a:pt x="2" y="31"/>
                </a:cubicBezTo>
                <a:cubicBezTo>
                  <a:pt x="2" y="31"/>
                  <a:pt x="2" y="31"/>
                  <a:pt x="2" y="31"/>
                </a:cubicBezTo>
                <a:cubicBezTo>
                  <a:pt x="1" y="30"/>
                  <a:pt x="1" y="30"/>
                  <a:pt x="1" y="30"/>
                </a:cubicBezTo>
                <a:cubicBezTo>
                  <a:pt x="0" y="30"/>
                  <a:pt x="0" y="30"/>
                  <a:pt x="0" y="30"/>
                </a:cubicBezTo>
                <a:cubicBezTo>
                  <a:pt x="1" y="30"/>
                  <a:pt x="1" y="30"/>
                  <a:pt x="1" y="30"/>
                </a:cubicBezTo>
                <a:cubicBezTo>
                  <a:pt x="1" y="29"/>
                  <a:pt x="1" y="29"/>
                  <a:pt x="1" y="29"/>
                </a:cubicBezTo>
                <a:cubicBezTo>
                  <a:pt x="1" y="29"/>
                  <a:pt x="1" y="29"/>
                  <a:pt x="1" y="29"/>
                </a:cubicBezTo>
                <a:cubicBezTo>
                  <a:pt x="1" y="28"/>
                  <a:pt x="1" y="28"/>
                  <a:pt x="1" y="28"/>
                </a:cubicBezTo>
                <a:cubicBezTo>
                  <a:pt x="1" y="27"/>
                  <a:pt x="1" y="27"/>
                  <a:pt x="1" y="27"/>
                </a:cubicBezTo>
                <a:cubicBezTo>
                  <a:pt x="2" y="27"/>
                  <a:pt x="2" y="27"/>
                  <a:pt x="2" y="27"/>
                </a:cubicBezTo>
                <a:cubicBezTo>
                  <a:pt x="2" y="26"/>
                  <a:pt x="2" y="26"/>
                  <a:pt x="2" y="26"/>
                </a:cubicBezTo>
                <a:cubicBezTo>
                  <a:pt x="2" y="26"/>
                  <a:pt x="2" y="26"/>
                  <a:pt x="2" y="26"/>
                </a:cubicBezTo>
                <a:cubicBezTo>
                  <a:pt x="2" y="25"/>
                  <a:pt x="2" y="25"/>
                  <a:pt x="2" y="25"/>
                </a:cubicBezTo>
                <a:cubicBezTo>
                  <a:pt x="3" y="25"/>
                  <a:pt x="3" y="25"/>
                  <a:pt x="3" y="25"/>
                </a:cubicBezTo>
                <a:cubicBezTo>
                  <a:pt x="4" y="25"/>
                  <a:pt x="4" y="25"/>
                  <a:pt x="4" y="25"/>
                </a:cubicBezTo>
                <a:cubicBezTo>
                  <a:pt x="4" y="24"/>
                  <a:pt x="4" y="24"/>
                  <a:pt x="4" y="24"/>
                </a:cubicBezTo>
                <a:cubicBezTo>
                  <a:pt x="4" y="23"/>
                  <a:pt x="4" y="23"/>
                  <a:pt x="4" y="23"/>
                </a:cubicBezTo>
                <a:cubicBezTo>
                  <a:pt x="4" y="22"/>
                  <a:pt x="4" y="22"/>
                  <a:pt x="4" y="22"/>
                </a:cubicBezTo>
                <a:cubicBezTo>
                  <a:pt x="4" y="22"/>
                  <a:pt x="4" y="21"/>
                  <a:pt x="4" y="21"/>
                </a:cubicBezTo>
                <a:cubicBezTo>
                  <a:pt x="4" y="21"/>
                  <a:pt x="4" y="21"/>
                  <a:pt x="4" y="21"/>
                </a:cubicBezTo>
                <a:cubicBezTo>
                  <a:pt x="5" y="19"/>
                  <a:pt x="5" y="19"/>
                  <a:pt x="5" y="19"/>
                </a:cubicBezTo>
                <a:cubicBezTo>
                  <a:pt x="6" y="18"/>
                  <a:pt x="6" y="18"/>
                  <a:pt x="6" y="18"/>
                </a:cubicBezTo>
                <a:cubicBezTo>
                  <a:pt x="8" y="17"/>
                  <a:pt x="8" y="17"/>
                  <a:pt x="8" y="17"/>
                </a:cubicBezTo>
                <a:cubicBezTo>
                  <a:pt x="9" y="15"/>
                  <a:pt x="9" y="15"/>
                  <a:pt x="9" y="15"/>
                </a:cubicBezTo>
                <a:cubicBezTo>
                  <a:pt x="10" y="15"/>
                  <a:pt x="10" y="15"/>
                  <a:pt x="10" y="15"/>
                </a:cubicBezTo>
                <a:cubicBezTo>
                  <a:pt x="11" y="14"/>
                  <a:pt x="11" y="14"/>
                  <a:pt x="11" y="14"/>
                </a:cubicBezTo>
                <a:cubicBezTo>
                  <a:pt x="12" y="14"/>
                  <a:pt x="12" y="14"/>
                  <a:pt x="12" y="14"/>
                </a:cubicBezTo>
                <a:cubicBezTo>
                  <a:pt x="12" y="12"/>
                  <a:pt x="12" y="12"/>
                  <a:pt x="12" y="12"/>
                </a:cubicBezTo>
                <a:cubicBezTo>
                  <a:pt x="12" y="12"/>
                  <a:pt x="12" y="12"/>
                  <a:pt x="12" y="12"/>
                </a:cubicBezTo>
                <a:cubicBezTo>
                  <a:pt x="12" y="11"/>
                  <a:pt x="12" y="11"/>
                  <a:pt x="12" y="11"/>
                </a:cubicBezTo>
                <a:cubicBezTo>
                  <a:pt x="11" y="10"/>
                  <a:pt x="11" y="10"/>
                  <a:pt x="11" y="10"/>
                </a:cubicBezTo>
                <a:cubicBezTo>
                  <a:pt x="11" y="10"/>
                  <a:pt x="11" y="10"/>
                  <a:pt x="11" y="10"/>
                </a:cubicBezTo>
                <a:cubicBezTo>
                  <a:pt x="10" y="9"/>
                  <a:pt x="10" y="9"/>
                  <a:pt x="10" y="9"/>
                </a:cubicBezTo>
                <a:cubicBezTo>
                  <a:pt x="9" y="8"/>
                  <a:pt x="9" y="8"/>
                  <a:pt x="9" y="8"/>
                </a:cubicBezTo>
                <a:cubicBezTo>
                  <a:pt x="9" y="7"/>
                  <a:pt x="9" y="7"/>
                  <a:pt x="9" y="7"/>
                </a:cubicBezTo>
                <a:cubicBezTo>
                  <a:pt x="9" y="5"/>
                  <a:pt x="9" y="5"/>
                  <a:pt x="9" y="5"/>
                </a:cubicBezTo>
                <a:cubicBezTo>
                  <a:pt x="10" y="5"/>
                  <a:pt x="10" y="5"/>
                  <a:pt x="10"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4"/>
                  <a:pt x="12" y="4"/>
                  <a:pt x="12" y="4"/>
                </a:cubicBezTo>
                <a:cubicBezTo>
                  <a:pt x="12" y="4"/>
                  <a:pt x="13" y="4"/>
                  <a:pt x="13" y="4"/>
                </a:cubicBezTo>
                <a:cubicBezTo>
                  <a:pt x="13" y="4"/>
                  <a:pt x="13" y="4"/>
                  <a:pt x="13" y="4"/>
                </a:cubicBezTo>
                <a:cubicBezTo>
                  <a:pt x="14" y="4"/>
                  <a:pt x="14" y="4"/>
                  <a:pt x="14" y="4"/>
                </a:cubicBezTo>
                <a:cubicBezTo>
                  <a:pt x="15" y="4"/>
                  <a:pt x="15" y="4"/>
                  <a:pt x="15" y="4"/>
                </a:cubicBezTo>
                <a:cubicBezTo>
                  <a:pt x="16" y="3"/>
                  <a:pt x="16" y="3"/>
                  <a:pt x="16" y="3"/>
                </a:cubicBezTo>
                <a:cubicBezTo>
                  <a:pt x="16" y="3"/>
                  <a:pt x="16" y="3"/>
                  <a:pt x="16" y="3"/>
                </a:cubicBezTo>
                <a:cubicBezTo>
                  <a:pt x="17" y="3"/>
                  <a:pt x="17" y="3"/>
                  <a:pt x="17" y="3"/>
                </a:cubicBezTo>
                <a:cubicBezTo>
                  <a:pt x="19" y="3"/>
                  <a:pt x="19" y="3"/>
                  <a:pt x="19" y="3"/>
                </a:cubicBezTo>
                <a:cubicBezTo>
                  <a:pt x="22" y="3"/>
                  <a:pt x="22" y="3"/>
                  <a:pt x="22" y="3"/>
                </a:cubicBezTo>
                <a:cubicBezTo>
                  <a:pt x="23" y="3"/>
                  <a:pt x="23" y="3"/>
                  <a:pt x="23" y="3"/>
                </a:cubicBezTo>
                <a:cubicBezTo>
                  <a:pt x="24" y="4"/>
                  <a:pt x="24" y="4"/>
                  <a:pt x="24" y="4"/>
                </a:cubicBezTo>
                <a:cubicBezTo>
                  <a:pt x="25" y="4"/>
                  <a:pt x="25" y="4"/>
                  <a:pt x="25" y="4"/>
                </a:cubicBezTo>
                <a:cubicBezTo>
                  <a:pt x="25" y="4"/>
                  <a:pt x="26" y="4"/>
                  <a:pt x="26" y="4"/>
                </a:cubicBezTo>
                <a:cubicBezTo>
                  <a:pt x="27" y="4"/>
                  <a:pt x="27" y="4"/>
                  <a:pt x="27" y="4"/>
                </a:cubicBezTo>
                <a:cubicBezTo>
                  <a:pt x="28" y="5"/>
                  <a:pt x="28" y="5"/>
                  <a:pt x="28" y="5"/>
                </a:cubicBezTo>
                <a:cubicBezTo>
                  <a:pt x="29" y="5"/>
                  <a:pt x="29" y="5"/>
                  <a:pt x="29" y="5"/>
                </a:cubicBezTo>
                <a:cubicBezTo>
                  <a:pt x="29" y="5"/>
                  <a:pt x="30" y="5"/>
                  <a:pt x="30" y="5"/>
                </a:cubicBezTo>
                <a:cubicBezTo>
                  <a:pt x="31" y="5"/>
                  <a:pt x="32" y="6"/>
                  <a:pt x="32" y="6"/>
                </a:cubicBezTo>
                <a:cubicBezTo>
                  <a:pt x="33" y="6"/>
                  <a:pt x="33" y="6"/>
                  <a:pt x="33" y="6"/>
                </a:cubicBezTo>
                <a:cubicBezTo>
                  <a:pt x="34" y="6"/>
                  <a:pt x="34" y="6"/>
                  <a:pt x="34" y="6"/>
                </a:cubicBezTo>
                <a:cubicBezTo>
                  <a:pt x="35" y="5"/>
                  <a:pt x="35" y="5"/>
                  <a:pt x="35" y="5"/>
                </a:cubicBezTo>
                <a:cubicBezTo>
                  <a:pt x="36" y="6"/>
                  <a:pt x="36" y="6"/>
                  <a:pt x="36" y="6"/>
                </a:cubicBezTo>
                <a:cubicBezTo>
                  <a:pt x="38" y="6"/>
                  <a:pt x="38" y="6"/>
                  <a:pt x="38" y="6"/>
                </a:cubicBezTo>
                <a:cubicBezTo>
                  <a:pt x="39" y="7"/>
                  <a:pt x="39" y="7"/>
                  <a:pt x="39" y="7"/>
                </a:cubicBezTo>
                <a:cubicBezTo>
                  <a:pt x="40" y="6"/>
                  <a:pt x="40" y="6"/>
                  <a:pt x="40" y="6"/>
                </a:cubicBezTo>
                <a:cubicBezTo>
                  <a:pt x="40" y="6"/>
                  <a:pt x="40" y="6"/>
                  <a:pt x="40" y="6"/>
                </a:cubicBezTo>
                <a:cubicBezTo>
                  <a:pt x="41" y="6"/>
                  <a:pt x="41" y="6"/>
                  <a:pt x="41" y="6"/>
                </a:cubicBezTo>
                <a:cubicBezTo>
                  <a:pt x="42" y="6"/>
                  <a:pt x="42" y="6"/>
                  <a:pt x="42" y="6"/>
                </a:cubicBezTo>
                <a:cubicBezTo>
                  <a:pt x="42" y="7"/>
                  <a:pt x="42" y="7"/>
                  <a:pt x="42" y="7"/>
                </a:cubicBezTo>
                <a:cubicBezTo>
                  <a:pt x="42" y="7"/>
                  <a:pt x="42" y="7"/>
                  <a:pt x="42" y="7"/>
                </a:cubicBezTo>
                <a:cubicBezTo>
                  <a:pt x="44" y="7"/>
                  <a:pt x="44" y="7"/>
                  <a:pt x="44" y="7"/>
                </a:cubicBezTo>
                <a:cubicBezTo>
                  <a:pt x="45" y="7"/>
                  <a:pt x="45" y="7"/>
                  <a:pt x="45" y="7"/>
                </a:cubicBezTo>
                <a:cubicBezTo>
                  <a:pt x="46" y="6"/>
                  <a:pt x="46" y="6"/>
                  <a:pt x="46" y="6"/>
                </a:cubicBezTo>
                <a:cubicBezTo>
                  <a:pt x="46" y="6"/>
                  <a:pt x="46" y="6"/>
                  <a:pt x="46" y="6"/>
                </a:cubicBezTo>
                <a:cubicBezTo>
                  <a:pt x="47" y="6"/>
                  <a:pt x="47" y="6"/>
                  <a:pt x="47" y="6"/>
                </a:cubicBezTo>
                <a:cubicBezTo>
                  <a:pt x="48" y="7"/>
                  <a:pt x="48" y="7"/>
                  <a:pt x="48" y="7"/>
                </a:cubicBezTo>
                <a:cubicBezTo>
                  <a:pt x="48" y="8"/>
                  <a:pt x="48" y="8"/>
                  <a:pt x="48" y="8"/>
                </a:cubicBezTo>
                <a:cubicBezTo>
                  <a:pt x="49" y="8"/>
                  <a:pt x="49" y="8"/>
                  <a:pt x="49" y="8"/>
                </a:cubicBezTo>
                <a:cubicBezTo>
                  <a:pt x="49" y="8"/>
                  <a:pt x="49" y="8"/>
                  <a:pt x="49" y="8"/>
                </a:cubicBezTo>
                <a:cubicBezTo>
                  <a:pt x="49" y="7"/>
                  <a:pt x="49" y="7"/>
                  <a:pt x="49" y="7"/>
                </a:cubicBezTo>
                <a:cubicBezTo>
                  <a:pt x="49" y="6"/>
                  <a:pt x="49" y="6"/>
                  <a:pt x="49" y="6"/>
                </a:cubicBezTo>
                <a:cubicBezTo>
                  <a:pt x="49" y="6"/>
                  <a:pt x="49" y="6"/>
                  <a:pt x="49" y="6"/>
                </a:cubicBezTo>
                <a:cubicBezTo>
                  <a:pt x="50" y="5"/>
                  <a:pt x="50" y="5"/>
                  <a:pt x="50" y="5"/>
                </a:cubicBezTo>
                <a:cubicBezTo>
                  <a:pt x="50" y="4"/>
                  <a:pt x="50" y="4"/>
                  <a:pt x="50" y="4"/>
                </a:cubicBezTo>
                <a:cubicBezTo>
                  <a:pt x="51" y="3"/>
                  <a:pt x="51" y="3"/>
                  <a:pt x="51" y="3"/>
                </a:cubicBezTo>
                <a:cubicBezTo>
                  <a:pt x="51" y="2"/>
                  <a:pt x="51" y="2"/>
                  <a:pt x="51" y="2"/>
                </a:cubicBezTo>
                <a:cubicBezTo>
                  <a:pt x="52" y="2"/>
                  <a:pt x="52" y="2"/>
                  <a:pt x="52" y="2"/>
                </a:cubicBezTo>
                <a:cubicBezTo>
                  <a:pt x="53" y="2"/>
                  <a:pt x="53" y="2"/>
                  <a:pt x="53" y="2"/>
                </a:cubicBezTo>
                <a:cubicBezTo>
                  <a:pt x="54" y="2"/>
                  <a:pt x="54" y="2"/>
                  <a:pt x="54" y="2"/>
                </a:cubicBezTo>
                <a:cubicBezTo>
                  <a:pt x="54" y="2"/>
                  <a:pt x="54" y="2"/>
                  <a:pt x="54" y="2"/>
                </a:cubicBezTo>
                <a:cubicBezTo>
                  <a:pt x="55" y="2"/>
                  <a:pt x="55" y="2"/>
                  <a:pt x="55" y="2"/>
                </a:cubicBezTo>
                <a:cubicBezTo>
                  <a:pt x="56" y="2"/>
                  <a:pt x="56" y="2"/>
                  <a:pt x="56" y="2"/>
                </a:cubicBezTo>
                <a:cubicBezTo>
                  <a:pt x="57" y="2"/>
                  <a:pt x="57" y="2"/>
                  <a:pt x="57" y="2"/>
                </a:cubicBezTo>
                <a:cubicBezTo>
                  <a:pt x="58" y="2"/>
                  <a:pt x="58" y="2"/>
                  <a:pt x="58" y="2"/>
                </a:cubicBezTo>
                <a:cubicBezTo>
                  <a:pt x="58" y="2"/>
                  <a:pt x="58" y="2"/>
                  <a:pt x="58" y="2"/>
                </a:cubicBezTo>
                <a:cubicBezTo>
                  <a:pt x="59" y="2"/>
                  <a:pt x="59" y="2"/>
                  <a:pt x="59" y="2"/>
                </a:cubicBezTo>
                <a:cubicBezTo>
                  <a:pt x="60" y="1"/>
                  <a:pt x="60" y="1"/>
                  <a:pt x="60" y="1"/>
                </a:cubicBezTo>
                <a:cubicBezTo>
                  <a:pt x="60" y="0"/>
                  <a:pt x="60" y="0"/>
                  <a:pt x="60" y="0"/>
                </a:cubicBezTo>
                <a:cubicBezTo>
                  <a:pt x="60" y="0"/>
                  <a:pt x="60" y="0"/>
                  <a:pt x="60" y="0"/>
                </a:cubicBezTo>
                <a:cubicBezTo>
                  <a:pt x="62" y="0"/>
                  <a:pt x="62" y="0"/>
                  <a:pt x="62" y="0"/>
                </a:cubicBezTo>
                <a:cubicBezTo>
                  <a:pt x="62" y="1"/>
                  <a:pt x="62" y="1"/>
                  <a:pt x="62" y="1"/>
                </a:cubicBezTo>
                <a:cubicBezTo>
                  <a:pt x="63" y="1"/>
                  <a:pt x="63" y="1"/>
                  <a:pt x="63" y="1"/>
                </a:cubicBezTo>
                <a:cubicBezTo>
                  <a:pt x="64" y="0"/>
                  <a:pt x="64" y="0"/>
                  <a:pt x="64" y="0"/>
                </a:cubicBezTo>
                <a:cubicBezTo>
                  <a:pt x="64" y="0"/>
                  <a:pt x="64" y="0"/>
                  <a:pt x="64" y="0"/>
                </a:cubicBezTo>
                <a:cubicBezTo>
                  <a:pt x="65" y="0"/>
                  <a:pt x="65" y="0"/>
                  <a:pt x="65" y="0"/>
                </a:cubicBezTo>
                <a:cubicBezTo>
                  <a:pt x="66" y="0"/>
                  <a:pt x="66" y="0"/>
                  <a:pt x="66" y="0"/>
                </a:cubicBezTo>
                <a:cubicBezTo>
                  <a:pt x="66" y="0"/>
                  <a:pt x="66" y="0"/>
                  <a:pt x="66" y="0"/>
                </a:cubicBezTo>
                <a:cubicBezTo>
                  <a:pt x="67" y="0"/>
                  <a:pt x="67" y="0"/>
                  <a:pt x="67" y="0"/>
                </a:cubicBezTo>
                <a:cubicBezTo>
                  <a:pt x="68" y="0"/>
                  <a:pt x="68" y="0"/>
                  <a:pt x="68" y="0"/>
                </a:cubicBezTo>
                <a:cubicBezTo>
                  <a:pt x="68" y="0"/>
                  <a:pt x="68" y="0"/>
                  <a:pt x="68" y="0"/>
                </a:cubicBezTo>
                <a:cubicBezTo>
                  <a:pt x="69" y="1"/>
                  <a:pt x="69" y="1"/>
                  <a:pt x="69" y="1"/>
                </a:cubicBezTo>
                <a:cubicBezTo>
                  <a:pt x="69" y="1"/>
                  <a:pt x="69" y="1"/>
                  <a:pt x="69" y="1"/>
                </a:cubicBezTo>
                <a:cubicBezTo>
                  <a:pt x="70" y="1"/>
                  <a:pt x="70" y="1"/>
                  <a:pt x="70" y="1"/>
                </a:cubicBezTo>
                <a:cubicBezTo>
                  <a:pt x="70" y="2"/>
                  <a:pt x="70" y="2"/>
                  <a:pt x="70" y="2"/>
                </a:cubicBezTo>
                <a:cubicBezTo>
                  <a:pt x="70" y="2"/>
                  <a:pt x="70" y="2"/>
                  <a:pt x="70" y="2"/>
                </a:cubicBezTo>
                <a:cubicBezTo>
                  <a:pt x="70" y="2"/>
                  <a:pt x="70" y="2"/>
                  <a:pt x="70" y="2"/>
                </a:cubicBezTo>
                <a:cubicBezTo>
                  <a:pt x="71" y="3"/>
                  <a:pt x="71" y="3"/>
                  <a:pt x="71" y="3"/>
                </a:cubicBezTo>
                <a:cubicBezTo>
                  <a:pt x="71" y="4"/>
                  <a:pt x="71" y="4"/>
                  <a:pt x="71" y="4"/>
                </a:cubicBezTo>
                <a:cubicBezTo>
                  <a:pt x="71" y="4"/>
                  <a:pt x="71" y="4"/>
                  <a:pt x="71" y="4"/>
                </a:cubicBezTo>
                <a:cubicBezTo>
                  <a:pt x="71" y="5"/>
                  <a:pt x="71" y="5"/>
                  <a:pt x="71" y="5"/>
                </a:cubicBezTo>
                <a:cubicBezTo>
                  <a:pt x="70" y="5"/>
                  <a:pt x="70" y="5"/>
                  <a:pt x="70" y="5"/>
                </a:cubicBezTo>
                <a:cubicBezTo>
                  <a:pt x="70" y="6"/>
                  <a:pt x="70" y="6"/>
                  <a:pt x="70" y="6"/>
                </a:cubicBezTo>
                <a:cubicBezTo>
                  <a:pt x="71" y="6"/>
                  <a:pt x="71" y="6"/>
                  <a:pt x="71" y="6"/>
                </a:cubicBezTo>
                <a:cubicBezTo>
                  <a:pt x="71" y="7"/>
                  <a:pt x="71" y="7"/>
                  <a:pt x="71" y="7"/>
                </a:cubicBezTo>
                <a:cubicBezTo>
                  <a:pt x="71" y="7"/>
                  <a:pt x="71" y="7"/>
                  <a:pt x="71" y="7"/>
                </a:cubicBezTo>
                <a:cubicBezTo>
                  <a:pt x="71" y="8"/>
                  <a:pt x="71" y="8"/>
                  <a:pt x="71" y="8"/>
                </a:cubicBezTo>
                <a:cubicBezTo>
                  <a:pt x="71" y="8"/>
                  <a:pt x="71" y="8"/>
                  <a:pt x="71" y="8"/>
                </a:cubicBezTo>
                <a:cubicBezTo>
                  <a:pt x="72" y="8"/>
                  <a:pt x="72" y="8"/>
                  <a:pt x="72" y="8"/>
                </a:cubicBezTo>
                <a:cubicBezTo>
                  <a:pt x="73" y="9"/>
                  <a:pt x="73" y="9"/>
                  <a:pt x="73" y="9"/>
                </a:cubicBezTo>
                <a:cubicBezTo>
                  <a:pt x="74" y="9"/>
                  <a:pt x="74" y="9"/>
                  <a:pt x="74" y="9"/>
                </a:cubicBezTo>
                <a:cubicBezTo>
                  <a:pt x="75" y="9"/>
                  <a:pt x="75" y="9"/>
                  <a:pt x="75" y="9"/>
                </a:cubicBezTo>
                <a:cubicBezTo>
                  <a:pt x="76" y="9"/>
                  <a:pt x="76" y="9"/>
                  <a:pt x="76" y="9"/>
                </a:cubicBezTo>
                <a:cubicBezTo>
                  <a:pt x="76" y="10"/>
                  <a:pt x="76" y="10"/>
                  <a:pt x="76" y="10"/>
                </a:cubicBezTo>
                <a:cubicBezTo>
                  <a:pt x="77" y="10"/>
                  <a:pt x="77" y="10"/>
                  <a:pt x="77" y="10"/>
                </a:cubicBezTo>
                <a:cubicBezTo>
                  <a:pt x="77" y="11"/>
                  <a:pt x="77" y="11"/>
                  <a:pt x="77" y="11"/>
                </a:cubicBezTo>
                <a:cubicBezTo>
                  <a:pt x="77" y="12"/>
                  <a:pt x="77" y="12"/>
                  <a:pt x="77" y="12"/>
                </a:cubicBezTo>
                <a:cubicBezTo>
                  <a:pt x="77" y="13"/>
                  <a:pt x="77" y="13"/>
                  <a:pt x="77" y="13"/>
                </a:cubicBezTo>
                <a:cubicBezTo>
                  <a:pt x="77" y="13"/>
                  <a:pt x="77" y="13"/>
                  <a:pt x="77" y="13"/>
                </a:cubicBezTo>
                <a:cubicBezTo>
                  <a:pt x="78" y="14"/>
                  <a:pt x="78" y="14"/>
                  <a:pt x="78" y="14"/>
                </a:cubicBezTo>
                <a:cubicBezTo>
                  <a:pt x="79" y="14"/>
                  <a:pt x="79" y="14"/>
                  <a:pt x="79" y="14"/>
                </a:cubicBezTo>
                <a:cubicBezTo>
                  <a:pt x="79" y="15"/>
                  <a:pt x="79" y="15"/>
                  <a:pt x="79" y="15"/>
                </a:cubicBezTo>
                <a:cubicBezTo>
                  <a:pt x="80" y="15"/>
                  <a:pt x="80" y="15"/>
                  <a:pt x="80" y="15"/>
                </a:cubicBezTo>
                <a:cubicBezTo>
                  <a:pt x="81" y="14"/>
                  <a:pt x="81" y="14"/>
                  <a:pt x="81" y="14"/>
                </a:cubicBezTo>
                <a:cubicBezTo>
                  <a:pt x="81" y="14"/>
                  <a:pt x="81" y="14"/>
                  <a:pt x="81" y="14"/>
                </a:cubicBezTo>
                <a:cubicBezTo>
                  <a:pt x="81" y="15"/>
                  <a:pt x="81" y="15"/>
                  <a:pt x="81" y="15"/>
                </a:cubicBezTo>
                <a:cubicBezTo>
                  <a:pt x="82" y="15"/>
                  <a:pt x="82" y="15"/>
                  <a:pt x="82" y="15"/>
                </a:cubicBezTo>
                <a:cubicBezTo>
                  <a:pt x="82" y="15"/>
                  <a:pt x="82" y="15"/>
                  <a:pt x="82" y="15"/>
                </a:cubicBezTo>
                <a:cubicBezTo>
                  <a:pt x="83" y="16"/>
                  <a:pt x="83" y="16"/>
                  <a:pt x="83" y="16"/>
                </a:cubicBezTo>
                <a:cubicBezTo>
                  <a:pt x="84" y="16"/>
                  <a:pt x="84" y="16"/>
                  <a:pt x="84" y="16"/>
                </a:cubicBezTo>
                <a:cubicBezTo>
                  <a:pt x="84" y="16"/>
                  <a:pt x="84" y="16"/>
                  <a:pt x="84" y="16"/>
                </a:cubicBezTo>
                <a:cubicBezTo>
                  <a:pt x="85" y="16"/>
                  <a:pt x="85" y="16"/>
                  <a:pt x="85" y="16"/>
                </a:cubicBezTo>
                <a:cubicBezTo>
                  <a:pt x="86" y="15"/>
                  <a:pt x="86" y="15"/>
                  <a:pt x="86" y="15"/>
                </a:cubicBezTo>
                <a:cubicBezTo>
                  <a:pt x="86" y="15"/>
                  <a:pt x="86" y="15"/>
                  <a:pt x="86" y="15"/>
                </a:cubicBezTo>
                <a:cubicBezTo>
                  <a:pt x="87" y="15"/>
                  <a:pt x="87" y="15"/>
                  <a:pt x="87" y="15"/>
                </a:cubicBezTo>
                <a:cubicBezTo>
                  <a:pt x="88" y="15"/>
                  <a:pt x="88" y="15"/>
                  <a:pt x="88" y="15"/>
                </a:cubicBezTo>
                <a:cubicBezTo>
                  <a:pt x="89" y="14"/>
                  <a:pt x="89" y="14"/>
                  <a:pt x="89" y="14"/>
                </a:cubicBezTo>
                <a:cubicBezTo>
                  <a:pt x="89" y="15"/>
                  <a:pt x="89" y="15"/>
                  <a:pt x="89" y="15"/>
                </a:cubicBezTo>
                <a:cubicBezTo>
                  <a:pt x="90" y="15"/>
                  <a:pt x="90" y="15"/>
                  <a:pt x="90" y="15"/>
                </a:cubicBezTo>
                <a:cubicBezTo>
                  <a:pt x="90" y="16"/>
                  <a:pt x="90" y="16"/>
                  <a:pt x="90" y="16"/>
                </a:cubicBezTo>
                <a:cubicBezTo>
                  <a:pt x="90" y="17"/>
                  <a:pt x="90" y="17"/>
                  <a:pt x="90" y="17"/>
                </a:cubicBezTo>
                <a:cubicBezTo>
                  <a:pt x="91" y="17"/>
                  <a:pt x="91" y="17"/>
                  <a:pt x="91" y="17"/>
                </a:cubicBezTo>
                <a:cubicBezTo>
                  <a:pt x="92" y="18"/>
                  <a:pt x="92" y="18"/>
                  <a:pt x="92" y="18"/>
                </a:cubicBezTo>
                <a:cubicBezTo>
                  <a:pt x="92" y="18"/>
                  <a:pt x="92" y="18"/>
                  <a:pt x="93" y="18"/>
                </a:cubicBezTo>
                <a:cubicBezTo>
                  <a:pt x="93" y="18"/>
                  <a:pt x="93" y="18"/>
                  <a:pt x="93" y="18"/>
                </a:cubicBezTo>
                <a:cubicBezTo>
                  <a:pt x="94" y="18"/>
                  <a:pt x="94" y="18"/>
                  <a:pt x="94" y="18"/>
                </a:cubicBezTo>
                <a:cubicBezTo>
                  <a:pt x="95" y="18"/>
                  <a:pt x="95" y="18"/>
                  <a:pt x="95" y="18"/>
                </a:cubicBezTo>
                <a:cubicBezTo>
                  <a:pt x="96" y="18"/>
                  <a:pt x="96" y="18"/>
                  <a:pt x="96" y="18"/>
                </a:cubicBezTo>
                <a:cubicBezTo>
                  <a:pt x="96" y="18"/>
                  <a:pt x="96" y="18"/>
                  <a:pt x="96" y="18"/>
                </a:cubicBezTo>
                <a:cubicBezTo>
                  <a:pt x="97" y="19"/>
                  <a:pt x="97" y="19"/>
                  <a:pt x="97" y="19"/>
                </a:cubicBezTo>
                <a:cubicBezTo>
                  <a:pt x="98" y="19"/>
                  <a:pt x="98" y="19"/>
                  <a:pt x="98" y="19"/>
                </a:cubicBezTo>
                <a:cubicBezTo>
                  <a:pt x="98" y="19"/>
                  <a:pt x="99" y="19"/>
                  <a:pt x="99" y="19"/>
                </a:cubicBezTo>
                <a:cubicBezTo>
                  <a:pt x="100" y="19"/>
                  <a:pt x="101" y="20"/>
                  <a:pt x="101" y="20"/>
                </a:cubicBezTo>
                <a:cubicBezTo>
                  <a:pt x="102" y="20"/>
                  <a:pt x="102" y="20"/>
                  <a:pt x="102" y="20"/>
                </a:cubicBezTo>
                <a:cubicBezTo>
                  <a:pt x="102" y="20"/>
                  <a:pt x="102" y="21"/>
                  <a:pt x="103" y="21"/>
                </a:cubicBezTo>
                <a:cubicBezTo>
                  <a:pt x="103" y="21"/>
                  <a:pt x="104" y="21"/>
                  <a:pt x="104" y="21"/>
                </a:cubicBezTo>
                <a:cubicBezTo>
                  <a:pt x="104" y="21"/>
                  <a:pt x="104" y="22"/>
                  <a:pt x="104" y="22"/>
                </a:cubicBezTo>
                <a:cubicBezTo>
                  <a:pt x="104" y="23"/>
                  <a:pt x="104" y="24"/>
                  <a:pt x="104" y="24"/>
                </a:cubicBezTo>
                <a:cubicBezTo>
                  <a:pt x="104" y="25"/>
                  <a:pt x="104" y="25"/>
                  <a:pt x="104" y="25"/>
                </a:cubicBezTo>
                <a:cubicBezTo>
                  <a:pt x="104" y="25"/>
                  <a:pt x="103" y="25"/>
                  <a:pt x="103" y="25"/>
                </a:cubicBezTo>
                <a:cubicBezTo>
                  <a:pt x="103" y="25"/>
                  <a:pt x="103" y="26"/>
                  <a:pt x="103" y="26"/>
                </a:cubicBezTo>
                <a:cubicBezTo>
                  <a:pt x="103" y="27"/>
                  <a:pt x="103" y="27"/>
                  <a:pt x="103" y="27"/>
                </a:cubicBezTo>
                <a:cubicBezTo>
                  <a:pt x="103" y="28"/>
                  <a:pt x="103" y="28"/>
                  <a:pt x="103" y="28"/>
                </a:cubicBezTo>
                <a:cubicBezTo>
                  <a:pt x="103" y="29"/>
                  <a:pt x="103" y="29"/>
                  <a:pt x="103" y="29"/>
                </a:cubicBezTo>
                <a:cubicBezTo>
                  <a:pt x="103" y="29"/>
                  <a:pt x="103" y="29"/>
                  <a:pt x="103" y="29"/>
                </a:cubicBezTo>
                <a:cubicBezTo>
                  <a:pt x="103" y="30"/>
                  <a:pt x="103" y="30"/>
                  <a:pt x="103" y="30"/>
                </a:cubicBezTo>
                <a:cubicBezTo>
                  <a:pt x="104" y="31"/>
                  <a:pt x="104" y="31"/>
                  <a:pt x="104" y="31"/>
                </a:cubicBezTo>
                <a:cubicBezTo>
                  <a:pt x="104" y="32"/>
                  <a:pt x="104" y="32"/>
                  <a:pt x="104" y="32"/>
                </a:cubicBezTo>
                <a:cubicBezTo>
                  <a:pt x="103" y="33"/>
                  <a:pt x="103" y="33"/>
                  <a:pt x="103" y="33"/>
                </a:cubicBezTo>
                <a:cubicBezTo>
                  <a:pt x="103" y="34"/>
                  <a:pt x="103" y="34"/>
                  <a:pt x="103" y="34"/>
                </a:cubicBezTo>
                <a:cubicBezTo>
                  <a:pt x="101" y="34"/>
                  <a:pt x="101" y="34"/>
                  <a:pt x="101" y="34"/>
                </a:cubicBezTo>
                <a:cubicBezTo>
                  <a:pt x="101" y="34"/>
                  <a:pt x="100" y="34"/>
                  <a:pt x="100" y="34"/>
                </a:cubicBezTo>
                <a:cubicBezTo>
                  <a:pt x="100" y="34"/>
                  <a:pt x="99" y="34"/>
                  <a:pt x="99" y="34"/>
                </a:cubicBezTo>
                <a:cubicBezTo>
                  <a:pt x="98" y="34"/>
                  <a:pt x="98" y="34"/>
                  <a:pt x="98" y="34"/>
                </a:cubicBezTo>
                <a:cubicBezTo>
                  <a:pt x="97" y="35"/>
                  <a:pt x="97" y="35"/>
                  <a:pt x="97" y="35"/>
                </a:cubicBezTo>
                <a:cubicBezTo>
                  <a:pt x="96" y="35"/>
                  <a:pt x="96" y="35"/>
                  <a:pt x="96" y="35"/>
                </a:cubicBezTo>
                <a:cubicBezTo>
                  <a:pt x="96" y="36"/>
                  <a:pt x="96" y="36"/>
                  <a:pt x="96" y="36"/>
                </a:cubicBezTo>
                <a:cubicBezTo>
                  <a:pt x="95" y="36"/>
                  <a:pt x="95" y="36"/>
                  <a:pt x="95" y="36"/>
                </a:cubicBezTo>
                <a:cubicBezTo>
                  <a:pt x="95" y="36"/>
                  <a:pt x="95" y="36"/>
                  <a:pt x="95" y="36"/>
                </a:cubicBezTo>
                <a:cubicBezTo>
                  <a:pt x="94" y="37"/>
                  <a:pt x="94" y="37"/>
                  <a:pt x="94" y="37"/>
                </a:cubicBezTo>
                <a:cubicBezTo>
                  <a:pt x="94" y="38"/>
                  <a:pt x="94" y="38"/>
                  <a:pt x="94" y="38"/>
                </a:cubicBezTo>
                <a:cubicBezTo>
                  <a:pt x="94" y="38"/>
                  <a:pt x="94" y="38"/>
                  <a:pt x="94" y="38"/>
                </a:cubicBezTo>
                <a:cubicBezTo>
                  <a:pt x="94" y="39"/>
                  <a:pt x="94" y="39"/>
                  <a:pt x="94" y="39"/>
                </a:cubicBezTo>
                <a:cubicBezTo>
                  <a:pt x="92" y="39"/>
                  <a:pt x="92" y="39"/>
                  <a:pt x="92" y="39"/>
                </a:cubicBezTo>
                <a:cubicBezTo>
                  <a:pt x="92" y="39"/>
                  <a:pt x="92" y="39"/>
                  <a:pt x="92" y="39"/>
                </a:cubicBezTo>
                <a:cubicBezTo>
                  <a:pt x="91" y="40"/>
                  <a:pt x="91" y="40"/>
                  <a:pt x="91" y="40"/>
                </a:cubicBezTo>
                <a:cubicBezTo>
                  <a:pt x="90" y="40"/>
                  <a:pt x="90" y="40"/>
                  <a:pt x="90" y="40"/>
                </a:cubicBezTo>
                <a:cubicBezTo>
                  <a:pt x="90" y="40"/>
                  <a:pt x="90" y="40"/>
                  <a:pt x="90" y="40"/>
                </a:cubicBezTo>
                <a:cubicBezTo>
                  <a:pt x="90" y="40"/>
                  <a:pt x="90" y="40"/>
                  <a:pt x="90" y="40"/>
                </a:cubicBezTo>
                <a:cubicBezTo>
                  <a:pt x="89" y="40"/>
                  <a:pt x="89" y="40"/>
                  <a:pt x="89" y="40"/>
                </a:cubicBezTo>
                <a:cubicBezTo>
                  <a:pt x="88" y="41"/>
                  <a:pt x="88" y="41"/>
                  <a:pt x="88" y="41"/>
                </a:cubicBezTo>
                <a:cubicBezTo>
                  <a:pt x="87" y="41"/>
                  <a:pt x="87" y="41"/>
                  <a:pt x="87" y="41"/>
                </a:cubicBezTo>
                <a:cubicBezTo>
                  <a:pt x="86" y="42"/>
                  <a:pt x="86" y="42"/>
                  <a:pt x="86" y="42"/>
                </a:cubicBezTo>
                <a:cubicBezTo>
                  <a:pt x="86" y="42"/>
                  <a:pt x="86" y="42"/>
                  <a:pt x="86" y="42"/>
                </a:cubicBezTo>
                <a:cubicBezTo>
                  <a:pt x="84" y="42"/>
                  <a:pt x="84" y="42"/>
                  <a:pt x="84" y="42"/>
                </a:cubicBezTo>
                <a:cubicBezTo>
                  <a:pt x="83" y="42"/>
                  <a:pt x="83" y="42"/>
                  <a:pt x="83" y="42"/>
                </a:cubicBezTo>
                <a:cubicBezTo>
                  <a:pt x="83" y="43"/>
                  <a:pt x="83" y="43"/>
                  <a:pt x="83" y="43"/>
                </a:cubicBezTo>
                <a:cubicBezTo>
                  <a:pt x="82" y="43"/>
                  <a:pt x="82" y="43"/>
                  <a:pt x="82" y="43"/>
                </a:cubicBezTo>
                <a:cubicBezTo>
                  <a:pt x="82" y="43"/>
                  <a:pt x="82" y="43"/>
                  <a:pt x="82" y="43"/>
                </a:cubicBezTo>
                <a:cubicBezTo>
                  <a:pt x="81" y="43"/>
                  <a:pt x="81" y="43"/>
                  <a:pt x="81" y="43"/>
                </a:cubicBezTo>
                <a:cubicBezTo>
                  <a:pt x="81" y="43"/>
                  <a:pt x="81" y="43"/>
                  <a:pt x="81" y="43"/>
                </a:cubicBezTo>
                <a:cubicBezTo>
                  <a:pt x="80" y="43"/>
                  <a:pt x="80" y="43"/>
                  <a:pt x="80" y="43"/>
                </a:cubicBezTo>
                <a:cubicBezTo>
                  <a:pt x="80" y="43"/>
                  <a:pt x="80" y="43"/>
                  <a:pt x="80" y="43"/>
                </a:cubicBezTo>
                <a:cubicBezTo>
                  <a:pt x="79" y="44"/>
                  <a:pt x="79" y="44"/>
                  <a:pt x="79" y="44"/>
                </a:cubicBezTo>
                <a:cubicBezTo>
                  <a:pt x="79" y="44"/>
                  <a:pt x="79" y="44"/>
                  <a:pt x="79" y="44"/>
                </a:cubicBezTo>
                <a:cubicBezTo>
                  <a:pt x="78" y="45"/>
                  <a:pt x="78" y="45"/>
                  <a:pt x="78" y="45"/>
                </a:cubicBezTo>
                <a:cubicBezTo>
                  <a:pt x="77" y="45"/>
                  <a:pt x="77" y="45"/>
                  <a:pt x="77" y="45"/>
                </a:cubicBezTo>
                <a:cubicBezTo>
                  <a:pt x="77" y="45"/>
                  <a:pt x="77" y="45"/>
                  <a:pt x="77" y="45"/>
                </a:cubicBezTo>
                <a:cubicBezTo>
                  <a:pt x="76" y="45"/>
                  <a:pt x="76" y="45"/>
                  <a:pt x="76" y="45"/>
                </a:cubicBezTo>
                <a:cubicBezTo>
                  <a:pt x="76" y="45"/>
                  <a:pt x="76" y="45"/>
                  <a:pt x="76" y="45"/>
                </a:cubicBezTo>
                <a:cubicBezTo>
                  <a:pt x="76" y="46"/>
                  <a:pt x="76" y="46"/>
                  <a:pt x="76" y="46"/>
                </a:cubicBezTo>
                <a:cubicBezTo>
                  <a:pt x="75" y="46"/>
                  <a:pt x="75" y="46"/>
                  <a:pt x="75" y="46"/>
                </a:cubicBezTo>
                <a:cubicBezTo>
                  <a:pt x="75" y="46"/>
                  <a:pt x="75" y="46"/>
                  <a:pt x="75" y="46"/>
                </a:cubicBezTo>
                <a:cubicBezTo>
                  <a:pt x="75" y="47"/>
                  <a:pt x="75" y="47"/>
                  <a:pt x="75" y="47"/>
                </a:cubicBezTo>
                <a:cubicBezTo>
                  <a:pt x="74" y="47"/>
                  <a:pt x="74" y="47"/>
                  <a:pt x="74" y="47"/>
                </a:cubicBezTo>
                <a:cubicBezTo>
                  <a:pt x="74" y="47"/>
                  <a:pt x="74" y="47"/>
                  <a:pt x="74" y="47"/>
                </a:cubicBezTo>
                <a:cubicBezTo>
                  <a:pt x="74" y="48"/>
                  <a:pt x="74" y="48"/>
                  <a:pt x="74" y="48"/>
                </a:cubicBezTo>
                <a:cubicBezTo>
                  <a:pt x="75" y="49"/>
                  <a:pt x="75" y="49"/>
                  <a:pt x="75" y="49"/>
                </a:cubicBezTo>
                <a:cubicBezTo>
                  <a:pt x="75" y="50"/>
                  <a:pt x="75" y="50"/>
                  <a:pt x="75" y="50"/>
                </a:cubicBezTo>
                <a:cubicBezTo>
                  <a:pt x="76" y="51"/>
                  <a:pt x="76" y="51"/>
                  <a:pt x="76" y="51"/>
                </a:cubicBezTo>
                <a:cubicBezTo>
                  <a:pt x="77" y="52"/>
                  <a:pt x="77" y="52"/>
                  <a:pt x="77" y="52"/>
                </a:cubicBezTo>
                <a:cubicBezTo>
                  <a:pt x="77" y="52"/>
                  <a:pt x="77" y="52"/>
                  <a:pt x="77" y="52"/>
                </a:cubicBezTo>
                <a:cubicBezTo>
                  <a:pt x="78" y="52"/>
                  <a:pt x="78" y="52"/>
                  <a:pt x="78" y="52"/>
                </a:cubicBezTo>
                <a:cubicBezTo>
                  <a:pt x="79" y="52"/>
                  <a:pt x="79" y="52"/>
                  <a:pt x="79" y="52"/>
                </a:cubicBezTo>
                <a:cubicBezTo>
                  <a:pt x="80" y="52"/>
                  <a:pt x="80" y="52"/>
                  <a:pt x="80" y="52"/>
                </a:cubicBezTo>
                <a:cubicBezTo>
                  <a:pt x="82" y="52"/>
                  <a:pt x="82" y="52"/>
                  <a:pt x="82" y="52"/>
                </a:cubicBezTo>
                <a:cubicBezTo>
                  <a:pt x="82" y="51"/>
                  <a:pt x="82" y="51"/>
                  <a:pt x="82" y="51"/>
                </a:cubicBezTo>
                <a:cubicBezTo>
                  <a:pt x="83" y="52"/>
                  <a:pt x="83" y="52"/>
                  <a:pt x="83" y="52"/>
                </a:cubicBezTo>
                <a:cubicBezTo>
                  <a:pt x="84" y="52"/>
                  <a:pt x="84" y="52"/>
                  <a:pt x="84" y="52"/>
                </a:cubicBezTo>
                <a:cubicBezTo>
                  <a:pt x="84" y="53"/>
                  <a:pt x="84" y="53"/>
                  <a:pt x="84" y="53"/>
                </a:cubicBezTo>
                <a:cubicBezTo>
                  <a:pt x="84" y="54"/>
                  <a:pt x="84" y="54"/>
                  <a:pt x="84" y="54"/>
                </a:cubicBezTo>
                <a:cubicBezTo>
                  <a:pt x="84" y="54"/>
                  <a:pt x="83" y="54"/>
                  <a:pt x="83" y="54"/>
                </a:cubicBezTo>
                <a:cubicBezTo>
                  <a:pt x="83" y="54"/>
                  <a:pt x="81" y="55"/>
                  <a:pt x="81" y="55"/>
                </a:cubicBezTo>
                <a:cubicBezTo>
                  <a:pt x="81" y="55"/>
                  <a:pt x="81" y="55"/>
                  <a:pt x="81" y="55"/>
                </a:cubicBezTo>
                <a:cubicBezTo>
                  <a:pt x="80" y="55"/>
                  <a:pt x="80" y="55"/>
                  <a:pt x="80" y="55"/>
                </a:cubicBezTo>
                <a:cubicBezTo>
                  <a:pt x="79" y="54"/>
                  <a:pt x="79" y="54"/>
                  <a:pt x="79" y="54"/>
                </a:cubicBezTo>
                <a:cubicBezTo>
                  <a:pt x="77" y="54"/>
                  <a:pt x="77" y="54"/>
                  <a:pt x="77" y="54"/>
                </a:cubicBezTo>
                <a:cubicBezTo>
                  <a:pt x="77" y="54"/>
                  <a:pt x="77" y="54"/>
                  <a:pt x="77" y="54"/>
                </a:cubicBezTo>
                <a:cubicBezTo>
                  <a:pt x="77" y="54"/>
                  <a:pt x="77" y="54"/>
                  <a:pt x="76" y="55"/>
                </a:cubicBezTo>
                <a:cubicBezTo>
                  <a:pt x="75" y="56"/>
                  <a:pt x="75" y="56"/>
                  <a:pt x="75" y="56"/>
                </a:cubicBezTo>
                <a:cubicBezTo>
                  <a:pt x="74" y="56"/>
                  <a:pt x="74" y="56"/>
                  <a:pt x="74" y="56"/>
                </a:cubicBezTo>
                <a:cubicBezTo>
                  <a:pt x="73" y="56"/>
                  <a:pt x="73" y="56"/>
                  <a:pt x="73" y="56"/>
                </a:cubicBezTo>
                <a:cubicBezTo>
                  <a:pt x="72" y="57"/>
                  <a:pt x="72" y="57"/>
                  <a:pt x="72" y="57"/>
                </a:cubicBezTo>
                <a:cubicBezTo>
                  <a:pt x="72" y="57"/>
                  <a:pt x="72" y="57"/>
                  <a:pt x="72" y="57"/>
                </a:cubicBezTo>
                <a:cubicBezTo>
                  <a:pt x="71" y="58"/>
                  <a:pt x="71" y="58"/>
                  <a:pt x="71" y="58"/>
                </a:cubicBezTo>
                <a:cubicBezTo>
                  <a:pt x="71" y="58"/>
                  <a:pt x="71" y="58"/>
                  <a:pt x="71" y="58"/>
                </a:cubicBezTo>
                <a:cubicBezTo>
                  <a:pt x="69" y="59"/>
                  <a:pt x="69" y="59"/>
                  <a:pt x="69" y="59"/>
                </a:cubicBezTo>
                <a:cubicBezTo>
                  <a:pt x="69" y="59"/>
                  <a:pt x="69" y="59"/>
                  <a:pt x="69" y="59"/>
                </a:cubicBezTo>
                <a:cubicBezTo>
                  <a:pt x="67" y="59"/>
                  <a:pt x="67" y="59"/>
                  <a:pt x="67" y="59"/>
                </a:cubicBezTo>
                <a:cubicBezTo>
                  <a:pt x="67" y="58"/>
                  <a:pt x="67" y="58"/>
                  <a:pt x="67" y="58"/>
                </a:cubicBezTo>
                <a:cubicBezTo>
                  <a:pt x="66" y="58"/>
                  <a:pt x="66" y="58"/>
                  <a:pt x="66" y="58"/>
                </a:cubicBezTo>
                <a:cubicBezTo>
                  <a:pt x="66" y="57"/>
                  <a:pt x="66" y="57"/>
                  <a:pt x="66" y="57"/>
                </a:cubicBezTo>
                <a:cubicBezTo>
                  <a:pt x="66" y="56"/>
                  <a:pt x="66" y="56"/>
                  <a:pt x="66" y="56"/>
                </a:cubicBezTo>
                <a:cubicBezTo>
                  <a:pt x="67" y="55"/>
                  <a:pt x="67" y="55"/>
                  <a:pt x="67" y="55"/>
                </a:cubicBezTo>
                <a:cubicBezTo>
                  <a:pt x="67" y="54"/>
                  <a:pt x="67" y="54"/>
                  <a:pt x="67" y="54"/>
                </a:cubicBezTo>
                <a:cubicBezTo>
                  <a:pt x="66" y="54"/>
                  <a:pt x="66" y="54"/>
                  <a:pt x="66" y="54"/>
                </a:cubicBezTo>
                <a:cubicBezTo>
                  <a:pt x="65" y="53"/>
                  <a:pt x="65" y="53"/>
                  <a:pt x="65" y="53"/>
                </a:cubicBezTo>
                <a:cubicBezTo>
                  <a:pt x="64" y="53"/>
                  <a:pt x="64" y="53"/>
                  <a:pt x="64" y="53"/>
                </a:cubicBezTo>
                <a:cubicBezTo>
                  <a:pt x="64" y="52"/>
                  <a:pt x="64" y="52"/>
                  <a:pt x="64" y="52"/>
                </a:cubicBezTo>
                <a:cubicBezTo>
                  <a:pt x="63" y="52"/>
                  <a:pt x="63" y="52"/>
                  <a:pt x="63" y="52"/>
                </a:cubicBezTo>
                <a:cubicBezTo>
                  <a:pt x="62" y="52"/>
                  <a:pt x="62" y="52"/>
                  <a:pt x="62" y="52"/>
                </a:cubicBezTo>
                <a:cubicBezTo>
                  <a:pt x="61" y="52"/>
                  <a:pt x="61" y="52"/>
                  <a:pt x="61" y="52"/>
                </a:cubicBezTo>
                <a:cubicBezTo>
                  <a:pt x="62" y="51"/>
                  <a:pt x="62" y="51"/>
                  <a:pt x="62" y="51"/>
                </a:cubicBezTo>
                <a:cubicBezTo>
                  <a:pt x="62" y="51"/>
                  <a:pt x="62" y="51"/>
                  <a:pt x="62" y="51"/>
                </a:cubicBezTo>
                <a:cubicBezTo>
                  <a:pt x="63" y="50"/>
                  <a:pt x="63" y="50"/>
                  <a:pt x="63" y="50"/>
                </a:cubicBezTo>
                <a:cubicBezTo>
                  <a:pt x="64" y="49"/>
                  <a:pt x="64" y="49"/>
                  <a:pt x="64" y="49"/>
                </a:cubicBezTo>
                <a:cubicBezTo>
                  <a:pt x="65" y="49"/>
                  <a:pt x="65" y="49"/>
                  <a:pt x="65" y="49"/>
                </a:cubicBezTo>
                <a:cubicBezTo>
                  <a:pt x="66" y="48"/>
                  <a:pt x="66" y="48"/>
                  <a:pt x="66" y="48"/>
                </a:cubicBezTo>
                <a:cubicBezTo>
                  <a:pt x="67" y="48"/>
                  <a:pt x="67" y="48"/>
                  <a:pt x="67" y="48"/>
                </a:cubicBezTo>
                <a:cubicBezTo>
                  <a:pt x="68" y="48"/>
                  <a:pt x="68" y="48"/>
                  <a:pt x="68" y="48"/>
                </a:cubicBezTo>
                <a:cubicBezTo>
                  <a:pt x="67" y="47"/>
                  <a:pt x="67" y="47"/>
                  <a:pt x="67" y="47"/>
                </a:cubicBezTo>
                <a:cubicBezTo>
                  <a:pt x="66" y="47"/>
                  <a:pt x="66" y="47"/>
                  <a:pt x="66" y="47"/>
                </a:cubicBezTo>
                <a:cubicBezTo>
                  <a:pt x="65" y="47"/>
                  <a:pt x="65" y="47"/>
                  <a:pt x="65" y="47"/>
                </a:cubicBezTo>
                <a:cubicBezTo>
                  <a:pt x="64" y="47"/>
                  <a:pt x="64" y="47"/>
                  <a:pt x="64" y="47"/>
                </a:cubicBezTo>
                <a:cubicBezTo>
                  <a:pt x="63" y="47"/>
                  <a:pt x="63" y="47"/>
                  <a:pt x="63" y="47"/>
                </a:cubicBezTo>
                <a:cubicBezTo>
                  <a:pt x="62" y="47"/>
                  <a:pt x="62" y="47"/>
                  <a:pt x="62" y="47"/>
                </a:cubicBezTo>
                <a:cubicBezTo>
                  <a:pt x="61" y="46"/>
                  <a:pt x="61" y="46"/>
                  <a:pt x="61" y="46"/>
                </a:cubicBezTo>
                <a:cubicBezTo>
                  <a:pt x="59" y="46"/>
                  <a:pt x="59" y="46"/>
                  <a:pt x="59" y="46"/>
                </a:cubicBezTo>
                <a:cubicBezTo>
                  <a:pt x="59" y="46"/>
                  <a:pt x="59" y="46"/>
                  <a:pt x="59" y="46"/>
                </a:cubicBezTo>
                <a:cubicBezTo>
                  <a:pt x="58" y="46"/>
                  <a:pt x="57" y="46"/>
                  <a:pt x="57" y="46"/>
                </a:cubicBezTo>
                <a:cubicBezTo>
                  <a:pt x="57" y="45"/>
                  <a:pt x="57" y="45"/>
                  <a:pt x="57" y="45"/>
                </a:cubicBezTo>
                <a:cubicBezTo>
                  <a:pt x="57" y="44"/>
                  <a:pt x="57" y="44"/>
                  <a:pt x="57" y="44"/>
                </a:cubicBezTo>
                <a:cubicBezTo>
                  <a:pt x="58" y="44"/>
                  <a:pt x="58" y="44"/>
                  <a:pt x="58" y="44"/>
                </a:cubicBezTo>
                <a:cubicBezTo>
                  <a:pt x="59" y="44"/>
                  <a:pt x="59" y="44"/>
                  <a:pt x="59" y="44"/>
                </a:cubicBezTo>
                <a:cubicBezTo>
                  <a:pt x="59" y="44"/>
                  <a:pt x="59" y="44"/>
                  <a:pt x="59" y="44"/>
                </a:cubicBezTo>
                <a:cubicBezTo>
                  <a:pt x="60" y="44"/>
                  <a:pt x="60" y="44"/>
                  <a:pt x="60" y="44"/>
                </a:cubicBezTo>
                <a:cubicBezTo>
                  <a:pt x="61" y="43"/>
                  <a:pt x="61" y="43"/>
                  <a:pt x="61" y="43"/>
                </a:cubicBezTo>
                <a:cubicBezTo>
                  <a:pt x="61" y="43"/>
                  <a:pt x="61" y="43"/>
                  <a:pt x="61" y="43"/>
                </a:cubicBezTo>
                <a:cubicBezTo>
                  <a:pt x="61" y="43"/>
                  <a:pt x="61" y="43"/>
                  <a:pt x="61" y="43"/>
                </a:cubicBezTo>
                <a:cubicBezTo>
                  <a:pt x="60" y="43"/>
                  <a:pt x="60" y="43"/>
                  <a:pt x="60" y="43"/>
                </a:cubicBezTo>
                <a:cubicBezTo>
                  <a:pt x="60" y="43"/>
                  <a:pt x="59" y="43"/>
                  <a:pt x="59" y="43"/>
                </a:cubicBezTo>
                <a:cubicBezTo>
                  <a:pt x="59" y="43"/>
                  <a:pt x="58" y="43"/>
                  <a:pt x="58" y="43"/>
                </a:cubicBezTo>
                <a:cubicBezTo>
                  <a:pt x="58" y="43"/>
                  <a:pt x="58" y="43"/>
                  <a:pt x="58" y="43"/>
                </a:cubicBezTo>
                <a:cubicBezTo>
                  <a:pt x="58" y="42"/>
                  <a:pt x="58" y="42"/>
                  <a:pt x="58" y="42"/>
                </a:cubicBezTo>
                <a:cubicBezTo>
                  <a:pt x="58" y="41"/>
                  <a:pt x="58" y="41"/>
                  <a:pt x="58" y="41"/>
                </a:cubicBezTo>
                <a:cubicBezTo>
                  <a:pt x="58" y="41"/>
                  <a:pt x="58" y="41"/>
                  <a:pt x="58" y="41"/>
                </a:cubicBezTo>
                <a:cubicBezTo>
                  <a:pt x="58" y="40"/>
                  <a:pt x="58" y="40"/>
                  <a:pt x="58" y="40"/>
                </a:cubicBezTo>
                <a:cubicBezTo>
                  <a:pt x="57" y="39"/>
                  <a:pt x="57" y="39"/>
                  <a:pt x="57" y="39"/>
                </a:cubicBezTo>
                <a:cubicBezTo>
                  <a:pt x="56" y="39"/>
                  <a:pt x="56" y="39"/>
                  <a:pt x="56" y="39"/>
                </a:cubicBezTo>
                <a:cubicBezTo>
                  <a:pt x="56" y="38"/>
                  <a:pt x="56" y="38"/>
                  <a:pt x="56" y="38"/>
                </a:cubicBezTo>
                <a:cubicBezTo>
                  <a:pt x="56" y="39"/>
                  <a:pt x="56" y="39"/>
                  <a:pt x="56" y="39"/>
                </a:cubicBezTo>
                <a:cubicBezTo>
                  <a:pt x="57" y="40"/>
                  <a:pt x="57" y="40"/>
                  <a:pt x="57" y="40"/>
                </a:cubicBezTo>
                <a:cubicBezTo>
                  <a:pt x="57" y="40"/>
                  <a:pt x="57" y="40"/>
                  <a:pt x="57" y="40"/>
                </a:cubicBezTo>
                <a:cubicBezTo>
                  <a:pt x="57" y="41"/>
                  <a:pt x="57" y="41"/>
                  <a:pt x="57" y="41"/>
                </a:cubicBezTo>
                <a:cubicBezTo>
                  <a:pt x="57" y="42"/>
                  <a:pt x="57" y="42"/>
                  <a:pt x="57" y="42"/>
                </a:cubicBezTo>
                <a:cubicBezTo>
                  <a:pt x="56" y="43"/>
                  <a:pt x="56" y="43"/>
                  <a:pt x="56" y="43"/>
                </a:cubicBezTo>
                <a:cubicBezTo>
                  <a:pt x="55" y="43"/>
                  <a:pt x="55" y="43"/>
                  <a:pt x="55" y="43"/>
                </a:cubicBezTo>
                <a:cubicBezTo>
                  <a:pt x="55" y="43"/>
                  <a:pt x="55" y="43"/>
                  <a:pt x="55" y="43"/>
                </a:cubicBezTo>
                <a:cubicBezTo>
                  <a:pt x="55" y="43"/>
                  <a:pt x="54" y="43"/>
                  <a:pt x="53" y="43"/>
                </a:cubicBezTo>
                <a:cubicBezTo>
                  <a:pt x="51" y="43"/>
                  <a:pt x="51" y="43"/>
                  <a:pt x="51" y="43"/>
                </a:cubicBezTo>
                <a:cubicBezTo>
                  <a:pt x="51" y="44"/>
                  <a:pt x="51" y="44"/>
                  <a:pt x="51" y="44"/>
                </a:cubicBezTo>
                <a:cubicBezTo>
                  <a:pt x="50" y="44"/>
                  <a:pt x="50" y="44"/>
                  <a:pt x="50" y="44"/>
                </a:cubicBezTo>
                <a:cubicBezTo>
                  <a:pt x="50" y="45"/>
                  <a:pt x="50" y="45"/>
                  <a:pt x="50" y="45"/>
                </a:cubicBezTo>
                <a:cubicBezTo>
                  <a:pt x="49" y="46"/>
                  <a:pt x="49" y="46"/>
                  <a:pt x="49" y="46"/>
                </a:cubicBezTo>
                <a:cubicBezTo>
                  <a:pt x="49" y="46"/>
                  <a:pt x="49" y="46"/>
                  <a:pt x="49" y="46"/>
                </a:cubicBezTo>
                <a:cubicBezTo>
                  <a:pt x="48" y="48"/>
                  <a:pt x="48" y="48"/>
                  <a:pt x="48" y="48"/>
                </a:cubicBezTo>
                <a:cubicBezTo>
                  <a:pt x="47" y="49"/>
                  <a:pt x="47" y="49"/>
                  <a:pt x="47" y="49"/>
                </a:cubicBezTo>
                <a:cubicBezTo>
                  <a:pt x="46" y="49"/>
                  <a:pt x="46" y="49"/>
                  <a:pt x="46" y="49"/>
                </a:cubicBezTo>
                <a:cubicBezTo>
                  <a:pt x="46" y="49"/>
                  <a:pt x="46" y="49"/>
                  <a:pt x="45" y="49"/>
                </a:cubicBezTo>
                <a:cubicBezTo>
                  <a:pt x="45" y="50"/>
                  <a:pt x="45" y="50"/>
                  <a:pt x="45" y="50"/>
                </a:cubicBezTo>
                <a:cubicBezTo>
                  <a:pt x="44" y="50"/>
                  <a:pt x="44" y="50"/>
                  <a:pt x="44" y="50"/>
                </a:cubicBezTo>
                <a:cubicBezTo>
                  <a:pt x="44" y="50"/>
                  <a:pt x="44" y="50"/>
                  <a:pt x="44" y="50"/>
                </a:cubicBezTo>
                <a:cubicBezTo>
                  <a:pt x="44" y="51"/>
                  <a:pt x="44" y="51"/>
                  <a:pt x="44" y="51"/>
                </a:cubicBezTo>
                <a:cubicBezTo>
                  <a:pt x="44" y="52"/>
                  <a:pt x="44" y="52"/>
                  <a:pt x="44" y="52"/>
                </a:cubicBezTo>
                <a:cubicBezTo>
                  <a:pt x="45" y="53"/>
                  <a:pt x="45" y="53"/>
                  <a:pt x="45" y="53"/>
                </a:cubicBezTo>
                <a:lnTo>
                  <a:pt x="44" y="53"/>
                </a:lnTo>
                <a:close/>
              </a:path>
            </a:pathLst>
          </a:custGeom>
          <a:solidFill>
            <a:schemeClr val="accent2"/>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5" name="Freeform 151">
            <a:extLst>
              <a:ext uri="{FF2B5EF4-FFF2-40B4-BE49-F238E27FC236}">
                <a16:creationId xmlns:a16="http://schemas.microsoft.com/office/drawing/2014/main" id="{31AAC9EB-E66B-4EEA-9034-148C21F16842}"/>
              </a:ext>
            </a:extLst>
          </p:cNvPr>
          <p:cNvSpPr>
            <a:spLocks/>
          </p:cNvSpPr>
          <p:nvPr userDrawn="1"/>
        </p:nvSpPr>
        <p:spPr bwMode="auto">
          <a:xfrm>
            <a:off x="4792266" y="2460625"/>
            <a:ext cx="273844" cy="268288"/>
          </a:xfrm>
          <a:custGeom>
            <a:avLst/>
            <a:gdLst>
              <a:gd name="T0" fmla="*/ 47 w 54"/>
              <a:gd name="T1" fmla="*/ 32 h 38"/>
              <a:gd name="T2" fmla="*/ 45 w 54"/>
              <a:gd name="T3" fmla="*/ 32 h 38"/>
              <a:gd name="T4" fmla="*/ 43 w 54"/>
              <a:gd name="T5" fmla="*/ 34 h 38"/>
              <a:gd name="T6" fmla="*/ 42 w 54"/>
              <a:gd name="T7" fmla="*/ 36 h 38"/>
              <a:gd name="T8" fmla="*/ 42 w 54"/>
              <a:gd name="T9" fmla="*/ 38 h 38"/>
              <a:gd name="T10" fmla="*/ 40 w 54"/>
              <a:gd name="T11" fmla="*/ 36 h 38"/>
              <a:gd name="T12" fmla="*/ 38 w 54"/>
              <a:gd name="T13" fmla="*/ 37 h 38"/>
              <a:gd name="T14" fmla="*/ 35 w 54"/>
              <a:gd name="T15" fmla="*/ 37 h 38"/>
              <a:gd name="T16" fmla="*/ 33 w 54"/>
              <a:gd name="T17" fmla="*/ 36 h 38"/>
              <a:gd name="T18" fmla="*/ 31 w 54"/>
              <a:gd name="T19" fmla="*/ 36 h 38"/>
              <a:gd name="T20" fmla="*/ 27 w 54"/>
              <a:gd name="T21" fmla="*/ 36 h 38"/>
              <a:gd name="T22" fmla="*/ 23 w 54"/>
              <a:gd name="T23" fmla="*/ 35 h 38"/>
              <a:gd name="T24" fmla="*/ 20 w 54"/>
              <a:gd name="T25" fmla="*/ 34 h 38"/>
              <a:gd name="T26" fmla="*/ 17 w 54"/>
              <a:gd name="T27" fmla="*/ 34 h 38"/>
              <a:gd name="T28" fmla="*/ 12 w 54"/>
              <a:gd name="T29" fmla="*/ 33 h 38"/>
              <a:gd name="T30" fmla="*/ 9 w 54"/>
              <a:gd name="T31" fmla="*/ 33 h 38"/>
              <a:gd name="T32" fmla="*/ 6 w 54"/>
              <a:gd name="T33" fmla="*/ 34 h 38"/>
              <a:gd name="T34" fmla="*/ 5 w 54"/>
              <a:gd name="T35" fmla="*/ 35 h 38"/>
              <a:gd name="T36" fmla="*/ 4 w 54"/>
              <a:gd name="T37" fmla="*/ 35 h 38"/>
              <a:gd name="T38" fmla="*/ 2 w 54"/>
              <a:gd name="T39" fmla="*/ 35 h 38"/>
              <a:gd name="T40" fmla="*/ 2 w 54"/>
              <a:gd name="T41" fmla="*/ 32 h 38"/>
              <a:gd name="T42" fmla="*/ 0 w 54"/>
              <a:gd name="T43" fmla="*/ 31 h 38"/>
              <a:gd name="T44" fmla="*/ 1 w 54"/>
              <a:gd name="T45" fmla="*/ 28 h 38"/>
              <a:gd name="T46" fmla="*/ 4 w 54"/>
              <a:gd name="T47" fmla="*/ 27 h 38"/>
              <a:gd name="T48" fmla="*/ 3 w 54"/>
              <a:gd name="T49" fmla="*/ 22 h 38"/>
              <a:gd name="T50" fmla="*/ 2 w 54"/>
              <a:gd name="T51" fmla="*/ 18 h 38"/>
              <a:gd name="T52" fmla="*/ 6 w 54"/>
              <a:gd name="T53" fmla="*/ 17 h 38"/>
              <a:gd name="T54" fmla="*/ 10 w 54"/>
              <a:gd name="T55" fmla="*/ 16 h 38"/>
              <a:gd name="T56" fmla="*/ 12 w 54"/>
              <a:gd name="T57" fmla="*/ 15 h 38"/>
              <a:gd name="T58" fmla="*/ 14 w 54"/>
              <a:gd name="T59" fmla="*/ 13 h 38"/>
              <a:gd name="T60" fmla="*/ 15 w 54"/>
              <a:gd name="T61" fmla="*/ 10 h 38"/>
              <a:gd name="T62" fmla="*/ 18 w 54"/>
              <a:gd name="T63" fmla="*/ 8 h 38"/>
              <a:gd name="T64" fmla="*/ 20 w 54"/>
              <a:gd name="T65" fmla="*/ 7 h 38"/>
              <a:gd name="T66" fmla="*/ 20 w 54"/>
              <a:gd name="T67" fmla="*/ 4 h 38"/>
              <a:gd name="T68" fmla="*/ 24 w 54"/>
              <a:gd name="T69" fmla="*/ 2 h 38"/>
              <a:gd name="T70" fmla="*/ 27 w 54"/>
              <a:gd name="T71" fmla="*/ 0 h 38"/>
              <a:gd name="T72" fmla="*/ 29 w 54"/>
              <a:gd name="T73" fmla="*/ 0 h 38"/>
              <a:gd name="T74" fmla="*/ 31 w 54"/>
              <a:gd name="T75" fmla="*/ 0 h 38"/>
              <a:gd name="T76" fmla="*/ 33 w 54"/>
              <a:gd name="T77" fmla="*/ 1 h 38"/>
              <a:gd name="T78" fmla="*/ 35 w 54"/>
              <a:gd name="T79" fmla="*/ 1 h 38"/>
              <a:gd name="T80" fmla="*/ 36 w 54"/>
              <a:gd name="T81" fmla="*/ 3 h 38"/>
              <a:gd name="T82" fmla="*/ 39 w 54"/>
              <a:gd name="T83" fmla="*/ 2 h 38"/>
              <a:gd name="T84" fmla="*/ 41 w 54"/>
              <a:gd name="T85" fmla="*/ 2 h 38"/>
              <a:gd name="T86" fmla="*/ 44 w 54"/>
              <a:gd name="T87" fmla="*/ 4 h 38"/>
              <a:gd name="T88" fmla="*/ 45 w 54"/>
              <a:gd name="T89" fmla="*/ 7 h 38"/>
              <a:gd name="T90" fmla="*/ 44 w 54"/>
              <a:gd name="T91" fmla="*/ 9 h 38"/>
              <a:gd name="T92" fmla="*/ 44 w 54"/>
              <a:gd name="T93" fmla="*/ 11 h 38"/>
              <a:gd name="T94" fmla="*/ 46 w 54"/>
              <a:gd name="T95" fmla="*/ 13 h 38"/>
              <a:gd name="T96" fmla="*/ 49 w 54"/>
              <a:gd name="T97" fmla="*/ 16 h 38"/>
              <a:gd name="T98" fmla="*/ 50 w 54"/>
              <a:gd name="T99" fmla="*/ 18 h 38"/>
              <a:gd name="T100" fmla="*/ 52 w 54"/>
              <a:gd name="T101" fmla="*/ 19 h 38"/>
              <a:gd name="T102" fmla="*/ 54 w 54"/>
              <a:gd name="T103" fmla="*/ 22 h 38"/>
              <a:gd name="T104" fmla="*/ 52 w 54"/>
              <a:gd name="T105" fmla="*/ 24 h 38"/>
              <a:gd name="T106" fmla="*/ 48 w 54"/>
              <a:gd name="T107" fmla="*/ 23 h 38"/>
              <a:gd name="T108" fmla="*/ 47 w 54"/>
              <a:gd name="T109" fmla="*/ 25 h 38"/>
              <a:gd name="T110" fmla="*/ 48 w 54"/>
              <a:gd name="T111" fmla="*/ 28 h 38"/>
              <a:gd name="T112" fmla="*/ 49 w 54"/>
              <a:gd name="T11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38">
                <a:moveTo>
                  <a:pt x="49" y="32"/>
                </a:moveTo>
                <a:cubicBezTo>
                  <a:pt x="48" y="32"/>
                  <a:pt x="48" y="32"/>
                  <a:pt x="48" y="32"/>
                </a:cubicBezTo>
                <a:cubicBezTo>
                  <a:pt x="47" y="32"/>
                  <a:pt x="47" y="32"/>
                  <a:pt x="47" y="32"/>
                </a:cubicBezTo>
                <a:cubicBezTo>
                  <a:pt x="47" y="32"/>
                  <a:pt x="47" y="32"/>
                  <a:pt x="47" y="32"/>
                </a:cubicBezTo>
                <a:cubicBezTo>
                  <a:pt x="46" y="32"/>
                  <a:pt x="46" y="32"/>
                  <a:pt x="46" y="32"/>
                </a:cubicBezTo>
                <a:cubicBezTo>
                  <a:pt x="45" y="32"/>
                  <a:pt x="45" y="32"/>
                  <a:pt x="45" y="32"/>
                </a:cubicBezTo>
                <a:cubicBezTo>
                  <a:pt x="44" y="32"/>
                  <a:pt x="44" y="32"/>
                  <a:pt x="44" y="32"/>
                </a:cubicBezTo>
                <a:cubicBezTo>
                  <a:pt x="44" y="33"/>
                  <a:pt x="44" y="33"/>
                  <a:pt x="44" y="33"/>
                </a:cubicBezTo>
                <a:cubicBezTo>
                  <a:pt x="43" y="34"/>
                  <a:pt x="43" y="34"/>
                  <a:pt x="43" y="34"/>
                </a:cubicBezTo>
                <a:cubicBezTo>
                  <a:pt x="43" y="35"/>
                  <a:pt x="43" y="35"/>
                  <a:pt x="43" y="35"/>
                </a:cubicBezTo>
                <a:cubicBezTo>
                  <a:pt x="42" y="36"/>
                  <a:pt x="42" y="36"/>
                  <a:pt x="42" y="36"/>
                </a:cubicBezTo>
                <a:cubicBezTo>
                  <a:pt x="42" y="36"/>
                  <a:pt x="42" y="36"/>
                  <a:pt x="42" y="36"/>
                </a:cubicBezTo>
                <a:cubicBezTo>
                  <a:pt x="42" y="37"/>
                  <a:pt x="42" y="37"/>
                  <a:pt x="42" y="37"/>
                </a:cubicBezTo>
                <a:cubicBezTo>
                  <a:pt x="42" y="38"/>
                  <a:pt x="42" y="38"/>
                  <a:pt x="42" y="38"/>
                </a:cubicBezTo>
                <a:cubicBezTo>
                  <a:pt x="42" y="38"/>
                  <a:pt x="42" y="38"/>
                  <a:pt x="42" y="38"/>
                </a:cubicBezTo>
                <a:cubicBezTo>
                  <a:pt x="41" y="38"/>
                  <a:pt x="41" y="38"/>
                  <a:pt x="41" y="38"/>
                </a:cubicBezTo>
                <a:cubicBezTo>
                  <a:pt x="41" y="37"/>
                  <a:pt x="41" y="37"/>
                  <a:pt x="41" y="37"/>
                </a:cubicBezTo>
                <a:cubicBezTo>
                  <a:pt x="40" y="36"/>
                  <a:pt x="40" y="36"/>
                  <a:pt x="40" y="36"/>
                </a:cubicBezTo>
                <a:cubicBezTo>
                  <a:pt x="39" y="36"/>
                  <a:pt x="39" y="36"/>
                  <a:pt x="39" y="36"/>
                </a:cubicBezTo>
                <a:cubicBezTo>
                  <a:pt x="39" y="36"/>
                  <a:pt x="39" y="36"/>
                  <a:pt x="39" y="36"/>
                </a:cubicBezTo>
                <a:cubicBezTo>
                  <a:pt x="38" y="37"/>
                  <a:pt x="38" y="37"/>
                  <a:pt x="38" y="37"/>
                </a:cubicBezTo>
                <a:cubicBezTo>
                  <a:pt x="37" y="37"/>
                  <a:pt x="37" y="37"/>
                  <a:pt x="37" y="37"/>
                </a:cubicBezTo>
                <a:cubicBezTo>
                  <a:pt x="35" y="37"/>
                  <a:pt x="35" y="37"/>
                  <a:pt x="35" y="37"/>
                </a:cubicBezTo>
                <a:cubicBezTo>
                  <a:pt x="35" y="37"/>
                  <a:pt x="35" y="37"/>
                  <a:pt x="35" y="37"/>
                </a:cubicBezTo>
                <a:cubicBezTo>
                  <a:pt x="35" y="36"/>
                  <a:pt x="35" y="36"/>
                  <a:pt x="35" y="36"/>
                </a:cubicBezTo>
                <a:cubicBezTo>
                  <a:pt x="34" y="36"/>
                  <a:pt x="34" y="36"/>
                  <a:pt x="34" y="36"/>
                </a:cubicBezTo>
                <a:cubicBezTo>
                  <a:pt x="33" y="36"/>
                  <a:pt x="33" y="36"/>
                  <a:pt x="33" y="36"/>
                </a:cubicBezTo>
                <a:cubicBezTo>
                  <a:pt x="33" y="36"/>
                  <a:pt x="33" y="36"/>
                  <a:pt x="33" y="36"/>
                </a:cubicBezTo>
                <a:cubicBezTo>
                  <a:pt x="32" y="37"/>
                  <a:pt x="32" y="37"/>
                  <a:pt x="32" y="37"/>
                </a:cubicBezTo>
                <a:cubicBezTo>
                  <a:pt x="31" y="36"/>
                  <a:pt x="31" y="36"/>
                  <a:pt x="31" y="36"/>
                </a:cubicBezTo>
                <a:cubicBezTo>
                  <a:pt x="29" y="36"/>
                  <a:pt x="29" y="36"/>
                  <a:pt x="29" y="36"/>
                </a:cubicBezTo>
                <a:cubicBezTo>
                  <a:pt x="28" y="35"/>
                  <a:pt x="28" y="35"/>
                  <a:pt x="28" y="35"/>
                </a:cubicBezTo>
                <a:cubicBezTo>
                  <a:pt x="27" y="36"/>
                  <a:pt x="27" y="36"/>
                  <a:pt x="27" y="36"/>
                </a:cubicBezTo>
                <a:cubicBezTo>
                  <a:pt x="26" y="36"/>
                  <a:pt x="26" y="36"/>
                  <a:pt x="26" y="36"/>
                </a:cubicBezTo>
                <a:cubicBezTo>
                  <a:pt x="25" y="36"/>
                  <a:pt x="25" y="36"/>
                  <a:pt x="25" y="36"/>
                </a:cubicBezTo>
                <a:cubicBezTo>
                  <a:pt x="25" y="36"/>
                  <a:pt x="24" y="35"/>
                  <a:pt x="23" y="35"/>
                </a:cubicBezTo>
                <a:cubicBezTo>
                  <a:pt x="23" y="35"/>
                  <a:pt x="22" y="35"/>
                  <a:pt x="22" y="35"/>
                </a:cubicBezTo>
                <a:cubicBezTo>
                  <a:pt x="21" y="35"/>
                  <a:pt x="21" y="35"/>
                  <a:pt x="21" y="35"/>
                </a:cubicBezTo>
                <a:cubicBezTo>
                  <a:pt x="20" y="34"/>
                  <a:pt x="20" y="34"/>
                  <a:pt x="20" y="34"/>
                </a:cubicBezTo>
                <a:cubicBezTo>
                  <a:pt x="20" y="34"/>
                  <a:pt x="20" y="34"/>
                  <a:pt x="19" y="34"/>
                </a:cubicBezTo>
                <a:cubicBezTo>
                  <a:pt x="19" y="34"/>
                  <a:pt x="18" y="34"/>
                  <a:pt x="18" y="34"/>
                </a:cubicBezTo>
                <a:cubicBezTo>
                  <a:pt x="17" y="34"/>
                  <a:pt x="17" y="34"/>
                  <a:pt x="17" y="34"/>
                </a:cubicBezTo>
                <a:cubicBezTo>
                  <a:pt x="16" y="33"/>
                  <a:pt x="16" y="33"/>
                  <a:pt x="16" y="33"/>
                </a:cubicBezTo>
                <a:cubicBezTo>
                  <a:pt x="15" y="33"/>
                  <a:pt x="15" y="33"/>
                  <a:pt x="15" y="33"/>
                </a:cubicBezTo>
                <a:cubicBezTo>
                  <a:pt x="12" y="33"/>
                  <a:pt x="12" y="33"/>
                  <a:pt x="12" y="33"/>
                </a:cubicBezTo>
                <a:cubicBezTo>
                  <a:pt x="10" y="33"/>
                  <a:pt x="10" y="33"/>
                  <a:pt x="10" y="33"/>
                </a:cubicBezTo>
                <a:cubicBezTo>
                  <a:pt x="9" y="33"/>
                  <a:pt x="9" y="33"/>
                  <a:pt x="9" y="33"/>
                </a:cubicBezTo>
                <a:cubicBezTo>
                  <a:pt x="9" y="33"/>
                  <a:pt x="9" y="33"/>
                  <a:pt x="9" y="33"/>
                </a:cubicBezTo>
                <a:cubicBezTo>
                  <a:pt x="8" y="34"/>
                  <a:pt x="8" y="34"/>
                  <a:pt x="8" y="34"/>
                </a:cubicBezTo>
                <a:cubicBezTo>
                  <a:pt x="7" y="34"/>
                  <a:pt x="7" y="34"/>
                  <a:pt x="7" y="34"/>
                </a:cubicBezTo>
                <a:cubicBezTo>
                  <a:pt x="6" y="34"/>
                  <a:pt x="6" y="34"/>
                  <a:pt x="6" y="34"/>
                </a:cubicBezTo>
                <a:cubicBezTo>
                  <a:pt x="6" y="34"/>
                  <a:pt x="6" y="34"/>
                  <a:pt x="6" y="34"/>
                </a:cubicBezTo>
                <a:cubicBezTo>
                  <a:pt x="6" y="34"/>
                  <a:pt x="5" y="34"/>
                  <a:pt x="5" y="34"/>
                </a:cubicBezTo>
                <a:cubicBezTo>
                  <a:pt x="5" y="34"/>
                  <a:pt x="5" y="34"/>
                  <a:pt x="5" y="35"/>
                </a:cubicBezTo>
                <a:cubicBezTo>
                  <a:pt x="5" y="35"/>
                  <a:pt x="5" y="35"/>
                  <a:pt x="5" y="35"/>
                </a:cubicBezTo>
                <a:cubicBezTo>
                  <a:pt x="5" y="35"/>
                  <a:pt x="5" y="35"/>
                  <a:pt x="5" y="35"/>
                </a:cubicBezTo>
                <a:cubicBezTo>
                  <a:pt x="4" y="35"/>
                  <a:pt x="4" y="35"/>
                  <a:pt x="4" y="35"/>
                </a:cubicBezTo>
                <a:cubicBezTo>
                  <a:pt x="4" y="35"/>
                  <a:pt x="4" y="35"/>
                  <a:pt x="4" y="35"/>
                </a:cubicBezTo>
                <a:cubicBezTo>
                  <a:pt x="3" y="35"/>
                  <a:pt x="3" y="35"/>
                  <a:pt x="3" y="35"/>
                </a:cubicBezTo>
                <a:cubicBezTo>
                  <a:pt x="2" y="35"/>
                  <a:pt x="2" y="35"/>
                  <a:pt x="2" y="35"/>
                </a:cubicBezTo>
                <a:cubicBezTo>
                  <a:pt x="2" y="34"/>
                  <a:pt x="2" y="34"/>
                  <a:pt x="2" y="34"/>
                </a:cubicBezTo>
                <a:cubicBezTo>
                  <a:pt x="2" y="32"/>
                  <a:pt x="2" y="32"/>
                  <a:pt x="2" y="32"/>
                </a:cubicBezTo>
                <a:cubicBezTo>
                  <a:pt x="2" y="32"/>
                  <a:pt x="2" y="32"/>
                  <a:pt x="2" y="32"/>
                </a:cubicBezTo>
                <a:cubicBezTo>
                  <a:pt x="1" y="31"/>
                  <a:pt x="1" y="31"/>
                  <a:pt x="1" y="31"/>
                </a:cubicBezTo>
                <a:cubicBezTo>
                  <a:pt x="1" y="31"/>
                  <a:pt x="1" y="31"/>
                  <a:pt x="1" y="31"/>
                </a:cubicBezTo>
                <a:cubicBezTo>
                  <a:pt x="0" y="31"/>
                  <a:pt x="0" y="31"/>
                  <a:pt x="0" y="31"/>
                </a:cubicBezTo>
                <a:cubicBezTo>
                  <a:pt x="0" y="30"/>
                  <a:pt x="0" y="30"/>
                  <a:pt x="0" y="30"/>
                </a:cubicBezTo>
                <a:cubicBezTo>
                  <a:pt x="0" y="29"/>
                  <a:pt x="0" y="29"/>
                  <a:pt x="0" y="29"/>
                </a:cubicBezTo>
                <a:cubicBezTo>
                  <a:pt x="1" y="28"/>
                  <a:pt x="1" y="28"/>
                  <a:pt x="1" y="28"/>
                </a:cubicBezTo>
                <a:cubicBezTo>
                  <a:pt x="2" y="28"/>
                  <a:pt x="2" y="28"/>
                  <a:pt x="2" y="28"/>
                </a:cubicBezTo>
                <a:cubicBezTo>
                  <a:pt x="3" y="28"/>
                  <a:pt x="3" y="28"/>
                  <a:pt x="3" y="28"/>
                </a:cubicBezTo>
                <a:cubicBezTo>
                  <a:pt x="4" y="27"/>
                  <a:pt x="4" y="27"/>
                  <a:pt x="4" y="27"/>
                </a:cubicBezTo>
                <a:cubicBezTo>
                  <a:pt x="4" y="26"/>
                  <a:pt x="4" y="26"/>
                  <a:pt x="4" y="26"/>
                </a:cubicBezTo>
                <a:cubicBezTo>
                  <a:pt x="4" y="24"/>
                  <a:pt x="4" y="24"/>
                  <a:pt x="4" y="24"/>
                </a:cubicBezTo>
                <a:cubicBezTo>
                  <a:pt x="3" y="22"/>
                  <a:pt x="3" y="22"/>
                  <a:pt x="3" y="22"/>
                </a:cubicBezTo>
                <a:cubicBezTo>
                  <a:pt x="2" y="21"/>
                  <a:pt x="2" y="21"/>
                  <a:pt x="2" y="21"/>
                </a:cubicBezTo>
                <a:cubicBezTo>
                  <a:pt x="2" y="19"/>
                  <a:pt x="2" y="19"/>
                  <a:pt x="2" y="19"/>
                </a:cubicBezTo>
                <a:cubicBezTo>
                  <a:pt x="2" y="18"/>
                  <a:pt x="2" y="18"/>
                  <a:pt x="2" y="18"/>
                </a:cubicBezTo>
                <a:cubicBezTo>
                  <a:pt x="3" y="18"/>
                  <a:pt x="3" y="18"/>
                  <a:pt x="3" y="18"/>
                </a:cubicBezTo>
                <a:cubicBezTo>
                  <a:pt x="5" y="18"/>
                  <a:pt x="5" y="18"/>
                  <a:pt x="5" y="18"/>
                </a:cubicBezTo>
                <a:cubicBezTo>
                  <a:pt x="6" y="17"/>
                  <a:pt x="6" y="17"/>
                  <a:pt x="6" y="17"/>
                </a:cubicBezTo>
                <a:cubicBezTo>
                  <a:pt x="7" y="17"/>
                  <a:pt x="7" y="17"/>
                  <a:pt x="7" y="17"/>
                </a:cubicBezTo>
                <a:cubicBezTo>
                  <a:pt x="9" y="17"/>
                  <a:pt x="9" y="17"/>
                  <a:pt x="9" y="17"/>
                </a:cubicBezTo>
                <a:cubicBezTo>
                  <a:pt x="10" y="16"/>
                  <a:pt x="10" y="16"/>
                  <a:pt x="10" y="16"/>
                </a:cubicBezTo>
                <a:cubicBezTo>
                  <a:pt x="10" y="15"/>
                  <a:pt x="10" y="15"/>
                  <a:pt x="10" y="15"/>
                </a:cubicBezTo>
                <a:cubicBezTo>
                  <a:pt x="11" y="15"/>
                  <a:pt x="11" y="15"/>
                  <a:pt x="11" y="15"/>
                </a:cubicBezTo>
                <a:cubicBezTo>
                  <a:pt x="12" y="15"/>
                  <a:pt x="12" y="15"/>
                  <a:pt x="12" y="15"/>
                </a:cubicBezTo>
                <a:cubicBezTo>
                  <a:pt x="13" y="15"/>
                  <a:pt x="13" y="15"/>
                  <a:pt x="13" y="15"/>
                </a:cubicBezTo>
                <a:cubicBezTo>
                  <a:pt x="13" y="15"/>
                  <a:pt x="13" y="15"/>
                  <a:pt x="13" y="15"/>
                </a:cubicBezTo>
                <a:cubicBezTo>
                  <a:pt x="13" y="14"/>
                  <a:pt x="14" y="13"/>
                  <a:pt x="14" y="13"/>
                </a:cubicBezTo>
                <a:cubicBezTo>
                  <a:pt x="14" y="12"/>
                  <a:pt x="14" y="12"/>
                  <a:pt x="14" y="12"/>
                </a:cubicBezTo>
                <a:cubicBezTo>
                  <a:pt x="14" y="11"/>
                  <a:pt x="14" y="11"/>
                  <a:pt x="14" y="11"/>
                </a:cubicBezTo>
                <a:cubicBezTo>
                  <a:pt x="15" y="10"/>
                  <a:pt x="15" y="10"/>
                  <a:pt x="15" y="10"/>
                </a:cubicBezTo>
                <a:cubicBezTo>
                  <a:pt x="16" y="9"/>
                  <a:pt x="16" y="9"/>
                  <a:pt x="16" y="9"/>
                </a:cubicBezTo>
                <a:cubicBezTo>
                  <a:pt x="17" y="9"/>
                  <a:pt x="17" y="9"/>
                  <a:pt x="17" y="9"/>
                </a:cubicBezTo>
                <a:cubicBezTo>
                  <a:pt x="18" y="8"/>
                  <a:pt x="18" y="8"/>
                  <a:pt x="18" y="8"/>
                </a:cubicBezTo>
                <a:cubicBezTo>
                  <a:pt x="18" y="7"/>
                  <a:pt x="18" y="7"/>
                  <a:pt x="18" y="7"/>
                </a:cubicBezTo>
                <a:cubicBezTo>
                  <a:pt x="19" y="7"/>
                  <a:pt x="19" y="7"/>
                  <a:pt x="19" y="7"/>
                </a:cubicBezTo>
                <a:cubicBezTo>
                  <a:pt x="19" y="7"/>
                  <a:pt x="20" y="7"/>
                  <a:pt x="20" y="7"/>
                </a:cubicBezTo>
                <a:cubicBezTo>
                  <a:pt x="20" y="6"/>
                  <a:pt x="19" y="6"/>
                  <a:pt x="19" y="6"/>
                </a:cubicBezTo>
                <a:cubicBezTo>
                  <a:pt x="19" y="4"/>
                  <a:pt x="19" y="4"/>
                  <a:pt x="19" y="4"/>
                </a:cubicBezTo>
                <a:cubicBezTo>
                  <a:pt x="20" y="4"/>
                  <a:pt x="20" y="4"/>
                  <a:pt x="20" y="4"/>
                </a:cubicBezTo>
                <a:cubicBezTo>
                  <a:pt x="20" y="3"/>
                  <a:pt x="20" y="3"/>
                  <a:pt x="20" y="3"/>
                </a:cubicBezTo>
                <a:cubicBezTo>
                  <a:pt x="20" y="3"/>
                  <a:pt x="21" y="2"/>
                  <a:pt x="22" y="2"/>
                </a:cubicBezTo>
                <a:cubicBezTo>
                  <a:pt x="23" y="2"/>
                  <a:pt x="23" y="2"/>
                  <a:pt x="24" y="2"/>
                </a:cubicBezTo>
                <a:cubicBezTo>
                  <a:pt x="24" y="2"/>
                  <a:pt x="25" y="2"/>
                  <a:pt x="25" y="2"/>
                </a:cubicBezTo>
                <a:cubicBezTo>
                  <a:pt x="26" y="1"/>
                  <a:pt x="26" y="1"/>
                  <a:pt x="26" y="1"/>
                </a:cubicBezTo>
                <a:cubicBezTo>
                  <a:pt x="27" y="0"/>
                  <a:pt x="27" y="0"/>
                  <a:pt x="27" y="0"/>
                </a:cubicBezTo>
                <a:cubicBezTo>
                  <a:pt x="27" y="0"/>
                  <a:pt x="27" y="0"/>
                  <a:pt x="27" y="0"/>
                </a:cubicBezTo>
                <a:cubicBezTo>
                  <a:pt x="28" y="0"/>
                  <a:pt x="28" y="0"/>
                  <a:pt x="28" y="0"/>
                </a:cubicBezTo>
                <a:cubicBezTo>
                  <a:pt x="29" y="0"/>
                  <a:pt x="29" y="0"/>
                  <a:pt x="29" y="0"/>
                </a:cubicBezTo>
                <a:cubicBezTo>
                  <a:pt x="30" y="0"/>
                  <a:pt x="30" y="0"/>
                  <a:pt x="30" y="0"/>
                </a:cubicBezTo>
                <a:cubicBezTo>
                  <a:pt x="30" y="0"/>
                  <a:pt x="30" y="0"/>
                  <a:pt x="30" y="0"/>
                </a:cubicBezTo>
                <a:cubicBezTo>
                  <a:pt x="31" y="0"/>
                  <a:pt x="31" y="0"/>
                  <a:pt x="31" y="0"/>
                </a:cubicBezTo>
                <a:cubicBezTo>
                  <a:pt x="32" y="1"/>
                  <a:pt x="32" y="1"/>
                  <a:pt x="32" y="1"/>
                </a:cubicBezTo>
                <a:cubicBezTo>
                  <a:pt x="32" y="1"/>
                  <a:pt x="32" y="1"/>
                  <a:pt x="32" y="1"/>
                </a:cubicBezTo>
                <a:cubicBezTo>
                  <a:pt x="33" y="1"/>
                  <a:pt x="33" y="1"/>
                  <a:pt x="33" y="1"/>
                </a:cubicBezTo>
                <a:cubicBezTo>
                  <a:pt x="34" y="1"/>
                  <a:pt x="34" y="1"/>
                  <a:pt x="34" y="1"/>
                </a:cubicBezTo>
                <a:cubicBezTo>
                  <a:pt x="35" y="1"/>
                  <a:pt x="35" y="1"/>
                  <a:pt x="35" y="1"/>
                </a:cubicBezTo>
                <a:cubicBezTo>
                  <a:pt x="35" y="1"/>
                  <a:pt x="35" y="1"/>
                  <a:pt x="35" y="1"/>
                </a:cubicBezTo>
                <a:cubicBezTo>
                  <a:pt x="35" y="2"/>
                  <a:pt x="35" y="2"/>
                  <a:pt x="35" y="2"/>
                </a:cubicBezTo>
                <a:cubicBezTo>
                  <a:pt x="35" y="3"/>
                  <a:pt x="35" y="3"/>
                  <a:pt x="35" y="3"/>
                </a:cubicBezTo>
                <a:cubicBezTo>
                  <a:pt x="35" y="3"/>
                  <a:pt x="35" y="3"/>
                  <a:pt x="36" y="3"/>
                </a:cubicBezTo>
                <a:cubicBezTo>
                  <a:pt x="36" y="3"/>
                  <a:pt x="37" y="3"/>
                  <a:pt x="37" y="3"/>
                </a:cubicBezTo>
                <a:cubicBezTo>
                  <a:pt x="38" y="2"/>
                  <a:pt x="38" y="2"/>
                  <a:pt x="38" y="2"/>
                </a:cubicBezTo>
                <a:cubicBezTo>
                  <a:pt x="39" y="2"/>
                  <a:pt x="39" y="2"/>
                  <a:pt x="39" y="2"/>
                </a:cubicBezTo>
                <a:cubicBezTo>
                  <a:pt x="40" y="2"/>
                  <a:pt x="40" y="2"/>
                  <a:pt x="40" y="2"/>
                </a:cubicBezTo>
                <a:cubicBezTo>
                  <a:pt x="40" y="2"/>
                  <a:pt x="40" y="2"/>
                  <a:pt x="40" y="2"/>
                </a:cubicBezTo>
                <a:cubicBezTo>
                  <a:pt x="41" y="2"/>
                  <a:pt x="41" y="2"/>
                  <a:pt x="41" y="2"/>
                </a:cubicBezTo>
                <a:cubicBezTo>
                  <a:pt x="43" y="3"/>
                  <a:pt x="43" y="3"/>
                  <a:pt x="43" y="3"/>
                </a:cubicBezTo>
                <a:cubicBezTo>
                  <a:pt x="43" y="3"/>
                  <a:pt x="43" y="3"/>
                  <a:pt x="43" y="3"/>
                </a:cubicBezTo>
                <a:cubicBezTo>
                  <a:pt x="44" y="4"/>
                  <a:pt x="44" y="4"/>
                  <a:pt x="44" y="4"/>
                </a:cubicBezTo>
                <a:cubicBezTo>
                  <a:pt x="44" y="6"/>
                  <a:pt x="44" y="6"/>
                  <a:pt x="44" y="6"/>
                </a:cubicBezTo>
                <a:cubicBezTo>
                  <a:pt x="44" y="7"/>
                  <a:pt x="44" y="7"/>
                  <a:pt x="44" y="7"/>
                </a:cubicBezTo>
                <a:cubicBezTo>
                  <a:pt x="45" y="7"/>
                  <a:pt x="45" y="7"/>
                  <a:pt x="45" y="7"/>
                </a:cubicBezTo>
                <a:cubicBezTo>
                  <a:pt x="45" y="8"/>
                  <a:pt x="45" y="8"/>
                  <a:pt x="45" y="8"/>
                </a:cubicBezTo>
                <a:cubicBezTo>
                  <a:pt x="45" y="8"/>
                  <a:pt x="45" y="8"/>
                  <a:pt x="45" y="8"/>
                </a:cubicBezTo>
                <a:cubicBezTo>
                  <a:pt x="44" y="9"/>
                  <a:pt x="44" y="9"/>
                  <a:pt x="44" y="9"/>
                </a:cubicBezTo>
                <a:cubicBezTo>
                  <a:pt x="44" y="9"/>
                  <a:pt x="44" y="9"/>
                  <a:pt x="44" y="9"/>
                </a:cubicBezTo>
                <a:cubicBezTo>
                  <a:pt x="44" y="10"/>
                  <a:pt x="44" y="10"/>
                  <a:pt x="44" y="10"/>
                </a:cubicBezTo>
                <a:cubicBezTo>
                  <a:pt x="44" y="11"/>
                  <a:pt x="44" y="11"/>
                  <a:pt x="44" y="11"/>
                </a:cubicBezTo>
                <a:cubicBezTo>
                  <a:pt x="45" y="11"/>
                  <a:pt x="45" y="11"/>
                  <a:pt x="45" y="11"/>
                </a:cubicBezTo>
                <a:cubicBezTo>
                  <a:pt x="46" y="12"/>
                  <a:pt x="46" y="12"/>
                  <a:pt x="46" y="12"/>
                </a:cubicBezTo>
                <a:cubicBezTo>
                  <a:pt x="46" y="13"/>
                  <a:pt x="46" y="13"/>
                  <a:pt x="46" y="13"/>
                </a:cubicBezTo>
                <a:cubicBezTo>
                  <a:pt x="47" y="14"/>
                  <a:pt x="47" y="14"/>
                  <a:pt x="47" y="14"/>
                </a:cubicBezTo>
                <a:cubicBezTo>
                  <a:pt x="48" y="15"/>
                  <a:pt x="48" y="15"/>
                  <a:pt x="48" y="15"/>
                </a:cubicBezTo>
                <a:cubicBezTo>
                  <a:pt x="49" y="16"/>
                  <a:pt x="49" y="16"/>
                  <a:pt x="49" y="16"/>
                </a:cubicBezTo>
                <a:cubicBezTo>
                  <a:pt x="50" y="16"/>
                  <a:pt x="50" y="16"/>
                  <a:pt x="50" y="16"/>
                </a:cubicBezTo>
                <a:cubicBezTo>
                  <a:pt x="50" y="17"/>
                  <a:pt x="50" y="17"/>
                  <a:pt x="50" y="17"/>
                </a:cubicBezTo>
                <a:cubicBezTo>
                  <a:pt x="50" y="18"/>
                  <a:pt x="50" y="18"/>
                  <a:pt x="50" y="18"/>
                </a:cubicBezTo>
                <a:cubicBezTo>
                  <a:pt x="50" y="18"/>
                  <a:pt x="50" y="18"/>
                  <a:pt x="50" y="18"/>
                </a:cubicBezTo>
                <a:cubicBezTo>
                  <a:pt x="51" y="18"/>
                  <a:pt x="51" y="18"/>
                  <a:pt x="51" y="18"/>
                </a:cubicBezTo>
                <a:cubicBezTo>
                  <a:pt x="52" y="19"/>
                  <a:pt x="52" y="19"/>
                  <a:pt x="52" y="19"/>
                </a:cubicBezTo>
                <a:cubicBezTo>
                  <a:pt x="53" y="19"/>
                  <a:pt x="53" y="19"/>
                  <a:pt x="53" y="19"/>
                </a:cubicBezTo>
                <a:cubicBezTo>
                  <a:pt x="54" y="20"/>
                  <a:pt x="54" y="20"/>
                  <a:pt x="54" y="20"/>
                </a:cubicBezTo>
                <a:cubicBezTo>
                  <a:pt x="54" y="22"/>
                  <a:pt x="54" y="22"/>
                  <a:pt x="54" y="22"/>
                </a:cubicBezTo>
                <a:cubicBezTo>
                  <a:pt x="54" y="22"/>
                  <a:pt x="54" y="22"/>
                  <a:pt x="54" y="22"/>
                </a:cubicBezTo>
                <a:cubicBezTo>
                  <a:pt x="53" y="23"/>
                  <a:pt x="53" y="23"/>
                  <a:pt x="53" y="23"/>
                </a:cubicBezTo>
                <a:cubicBezTo>
                  <a:pt x="52" y="24"/>
                  <a:pt x="52" y="24"/>
                  <a:pt x="52" y="24"/>
                </a:cubicBezTo>
                <a:cubicBezTo>
                  <a:pt x="51" y="24"/>
                  <a:pt x="51" y="24"/>
                  <a:pt x="51" y="24"/>
                </a:cubicBezTo>
                <a:cubicBezTo>
                  <a:pt x="50" y="23"/>
                  <a:pt x="50" y="23"/>
                  <a:pt x="50" y="23"/>
                </a:cubicBezTo>
                <a:cubicBezTo>
                  <a:pt x="48" y="23"/>
                  <a:pt x="48" y="23"/>
                  <a:pt x="48" y="23"/>
                </a:cubicBezTo>
                <a:cubicBezTo>
                  <a:pt x="47" y="23"/>
                  <a:pt x="47" y="23"/>
                  <a:pt x="47" y="23"/>
                </a:cubicBezTo>
                <a:cubicBezTo>
                  <a:pt x="47" y="25"/>
                  <a:pt x="47" y="25"/>
                  <a:pt x="47" y="25"/>
                </a:cubicBezTo>
                <a:cubicBezTo>
                  <a:pt x="47" y="25"/>
                  <a:pt x="47" y="25"/>
                  <a:pt x="47" y="25"/>
                </a:cubicBezTo>
                <a:cubicBezTo>
                  <a:pt x="48" y="26"/>
                  <a:pt x="48" y="26"/>
                  <a:pt x="48" y="26"/>
                </a:cubicBezTo>
                <a:cubicBezTo>
                  <a:pt x="48" y="27"/>
                  <a:pt x="48" y="27"/>
                  <a:pt x="48" y="27"/>
                </a:cubicBezTo>
                <a:cubicBezTo>
                  <a:pt x="48" y="28"/>
                  <a:pt x="48" y="28"/>
                  <a:pt x="48" y="28"/>
                </a:cubicBezTo>
                <a:cubicBezTo>
                  <a:pt x="48" y="29"/>
                  <a:pt x="48" y="29"/>
                  <a:pt x="48" y="29"/>
                </a:cubicBezTo>
                <a:cubicBezTo>
                  <a:pt x="49" y="30"/>
                  <a:pt x="49" y="30"/>
                  <a:pt x="49" y="30"/>
                </a:cubicBezTo>
                <a:cubicBezTo>
                  <a:pt x="49" y="30"/>
                  <a:pt x="49" y="30"/>
                  <a:pt x="49" y="30"/>
                </a:cubicBezTo>
                <a:cubicBezTo>
                  <a:pt x="49" y="31"/>
                  <a:pt x="49" y="31"/>
                  <a:pt x="49" y="31"/>
                </a:cubicBezTo>
                <a:lnTo>
                  <a:pt x="49" y="32"/>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6" name="Freeform 152">
            <a:extLst>
              <a:ext uri="{FF2B5EF4-FFF2-40B4-BE49-F238E27FC236}">
                <a16:creationId xmlns:a16="http://schemas.microsoft.com/office/drawing/2014/main" id="{AB1C1B53-B214-4600-B8CE-8C4AEFF04A44}"/>
              </a:ext>
            </a:extLst>
          </p:cNvPr>
          <p:cNvSpPr>
            <a:spLocks/>
          </p:cNvSpPr>
          <p:nvPr userDrawn="1"/>
        </p:nvSpPr>
        <p:spPr bwMode="auto">
          <a:xfrm>
            <a:off x="4701779" y="3214688"/>
            <a:ext cx="191691" cy="260350"/>
          </a:xfrm>
          <a:custGeom>
            <a:avLst/>
            <a:gdLst>
              <a:gd name="T0" fmla="*/ 0 w 38"/>
              <a:gd name="T1" fmla="*/ 14 h 37"/>
              <a:gd name="T2" fmla="*/ 3 w 38"/>
              <a:gd name="T3" fmla="*/ 17 h 37"/>
              <a:gd name="T4" fmla="*/ 5 w 38"/>
              <a:gd name="T5" fmla="*/ 18 h 37"/>
              <a:gd name="T6" fmla="*/ 3 w 38"/>
              <a:gd name="T7" fmla="*/ 18 h 37"/>
              <a:gd name="T8" fmla="*/ 4 w 38"/>
              <a:gd name="T9" fmla="*/ 21 h 37"/>
              <a:gd name="T10" fmla="*/ 6 w 38"/>
              <a:gd name="T11" fmla="*/ 22 h 37"/>
              <a:gd name="T12" fmla="*/ 8 w 38"/>
              <a:gd name="T13" fmla="*/ 23 h 37"/>
              <a:gd name="T14" fmla="*/ 10 w 38"/>
              <a:gd name="T15" fmla="*/ 22 h 37"/>
              <a:gd name="T16" fmla="*/ 13 w 38"/>
              <a:gd name="T17" fmla="*/ 23 h 37"/>
              <a:gd name="T18" fmla="*/ 16 w 38"/>
              <a:gd name="T19" fmla="*/ 25 h 37"/>
              <a:gd name="T20" fmla="*/ 15 w 38"/>
              <a:gd name="T21" fmla="*/ 26 h 37"/>
              <a:gd name="T22" fmla="*/ 14 w 38"/>
              <a:gd name="T23" fmla="*/ 26 h 37"/>
              <a:gd name="T24" fmla="*/ 10 w 38"/>
              <a:gd name="T25" fmla="*/ 24 h 37"/>
              <a:gd name="T26" fmla="*/ 8 w 38"/>
              <a:gd name="T27" fmla="*/ 24 h 37"/>
              <a:gd name="T28" fmla="*/ 5 w 38"/>
              <a:gd name="T29" fmla="*/ 24 h 37"/>
              <a:gd name="T30" fmla="*/ 4 w 38"/>
              <a:gd name="T31" fmla="*/ 26 h 37"/>
              <a:gd name="T32" fmla="*/ 6 w 38"/>
              <a:gd name="T33" fmla="*/ 28 h 37"/>
              <a:gd name="T34" fmla="*/ 7 w 38"/>
              <a:gd name="T35" fmla="*/ 31 h 37"/>
              <a:gd name="T36" fmla="*/ 7 w 38"/>
              <a:gd name="T37" fmla="*/ 33 h 37"/>
              <a:gd name="T38" fmla="*/ 8 w 38"/>
              <a:gd name="T39" fmla="*/ 34 h 37"/>
              <a:gd name="T40" fmla="*/ 9 w 38"/>
              <a:gd name="T41" fmla="*/ 32 h 37"/>
              <a:gd name="T42" fmla="*/ 11 w 38"/>
              <a:gd name="T43" fmla="*/ 34 h 37"/>
              <a:gd name="T44" fmla="*/ 12 w 38"/>
              <a:gd name="T45" fmla="*/ 36 h 37"/>
              <a:gd name="T46" fmla="*/ 13 w 38"/>
              <a:gd name="T47" fmla="*/ 34 h 37"/>
              <a:gd name="T48" fmla="*/ 14 w 38"/>
              <a:gd name="T49" fmla="*/ 36 h 37"/>
              <a:gd name="T50" fmla="*/ 16 w 38"/>
              <a:gd name="T51" fmla="*/ 37 h 37"/>
              <a:gd name="T52" fmla="*/ 15 w 38"/>
              <a:gd name="T53" fmla="*/ 35 h 37"/>
              <a:gd name="T54" fmla="*/ 15 w 38"/>
              <a:gd name="T55" fmla="*/ 33 h 37"/>
              <a:gd name="T56" fmla="*/ 14 w 38"/>
              <a:gd name="T57" fmla="*/ 30 h 37"/>
              <a:gd name="T58" fmla="*/ 15 w 38"/>
              <a:gd name="T59" fmla="*/ 30 h 37"/>
              <a:gd name="T60" fmla="*/ 17 w 38"/>
              <a:gd name="T61" fmla="*/ 30 h 37"/>
              <a:gd name="T62" fmla="*/ 17 w 38"/>
              <a:gd name="T63" fmla="*/ 29 h 37"/>
              <a:gd name="T64" fmla="*/ 16 w 38"/>
              <a:gd name="T65" fmla="*/ 27 h 37"/>
              <a:gd name="T66" fmla="*/ 17 w 38"/>
              <a:gd name="T67" fmla="*/ 26 h 37"/>
              <a:gd name="T68" fmla="*/ 20 w 38"/>
              <a:gd name="T69" fmla="*/ 27 h 37"/>
              <a:gd name="T70" fmla="*/ 22 w 38"/>
              <a:gd name="T71" fmla="*/ 28 h 37"/>
              <a:gd name="T72" fmla="*/ 21 w 38"/>
              <a:gd name="T73" fmla="*/ 26 h 37"/>
              <a:gd name="T74" fmla="*/ 19 w 38"/>
              <a:gd name="T75" fmla="*/ 24 h 37"/>
              <a:gd name="T76" fmla="*/ 17 w 38"/>
              <a:gd name="T77" fmla="*/ 22 h 37"/>
              <a:gd name="T78" fmla="*/ 15 w 38"/>
              <a:gd name="T79" fmla="*/ 21 h 37"/>
              <a:gd name="T80" fmla="*/ 13 w 38"/>
              <a:gd name="T81" fmla="*/ 19 h 37"/>
              <a:gd name="T82" fmla="*/ 16 w 38"/>
              <a:gd name="T83" fmla="*/ 19 h 37"/>
              <a:gd name="T84" fmla="*/ 15 w 38"/>
              <a:gd name="T85" fmla="*/ 17 h 37"/>
              <a:gd name="T86" fmla="*/ 17 w 38"/>
              <a:gd name="T87" fmla="*/ 17 h 37"/>
              <a:gd name="T88" fmla="*/ 16 w 38"/>
              <a:gd name="T89" fmla="*/ 16 h 37"/>
              <a:gd name="T90" fmla="*/ 15 w 38"/>
              <a:gd name="T91" fmla="*/ 13 h 37"/>
              <a:gd name="T92" fmla="*/ 14 w 38"/>
              <a:gd name="T93" fmla="*/ 10 h 37"/>
              <a:gd name="T94" fmla="*/ 16 w 38"/>
              <a:gd name="T95" fmla="*/ 9 h 37"/>
              <a:gd name="T96" fmla="*/ 19 w 38"/>
              <a:gd name="T97" fmla="*/ 13 h 37"/>
              <a:gd name="T98" fmla="*/ 20 w 38"/>
              <a:gd name="T99" fmla="*/ 12 h 37"/>
              <a:gd name="T100" fmla="*/ 21 w 38"/>
              <a:gd name="T101" fmla="*/ 11 h 37"/>
              <a:gd name="T102" fmla="*/ 23 w 38"/>
              <a:gd name="T103" fmla="*/ 10 h 37"/>
              <a:gd name="T104" fmla="*/ 23 w 38"/>
              <a:gd name="T105" fmla="*/ 7 h 37"/>
              <a:gd name="T106" fmla="*/ 28 w 38"/>
              <a:gd name="T107" fmla="*/ 6 h 37"/>
              <a:gd name="T108" fmla="*/ 32 w 38"/>
              <a:gd name="T109" fmla="*/ 7 h 37"/>
              <a:gd name="T110" fmla="*/ 36 w 38"/>
              <a:gd name="T111" fmla="*/ 5 h 37"/>
              <a:gd name="T112" fmla="*/ 35 w 38"/>
              <a:gd name="T113" fmla="*/ 1 h 37"/>
              <a:gd name="T114" fmla="*/ 30 w 38"/>
              <a:gd name="T115" fmla="*/ 4 h 37"/>
              <a:gd name="T116" fmla="*/ 23 w 38"/>
              <a:gd name="T117" fmla="*/ 2 h 37"/>
              <a:gd name="T118" fmla="*/ 16 w 38"/>
              <a:gd name="T119" fmla="*/ 3 h 37"/>
              <a:gd name="T120" fmla="*/ 14 w 38"/>
              <a:gd name="T121" fmla="*/ 5 h 37"/>
              <a:gd name="T122" fmla="*/ 9 w 38"/>
              <a:gd name="T123" fmla="*/ 6 h 37"/>
              <a:gd name="T124" fmla="*/ 5 w 38"/>
              <a:gd name="T12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37">
                <a:moveTo>
                  <a:pt x="3" y="10"/>
                </a:moveTo>
                <a:cubicBezTo>
                  <a:pt x="2" y="11"/>
                  <a:pt x="2" y="11"/>
                  <a:pt x="2" y="11"/>
                </a:cubicBezTo>
                <a:cubicBezTo>
                  <a:pt x="2" y="12"/>
                  <a:pt x="2" y="12"/>
                  <a:pt x="2" y="12"/>
                </a:cubicBezTo>
                <a:cubicBezTo>
                  <a:pt x="2" y="12"/>
                  <a:pt x="2" y="12"/>
                  <a:pt x="2" y="12"/>
                </a:cubicBezTo>
                <a:cubicBezTo>
                  <a:pt x="2" y="12"/>
                  <a:pt x="1" y="13"/>
                  <a:pt x="1" y="13"/>
                </a:cubicBezTo>
                <a:cubicBezTo>
                  <a:pt x="1" y="13"/>
                  <a:pt x="1" y="14"/>
                  <a:pt x="1" y="14"/>
                </a:cubicBezTo>
                <a:cubicBezTo>
                  <a:pt x="0" y="14"/>
                  <a:pt x="0" y="14"/>
                  <a:pt x="0" y="14"/>
                </a:cubicBezTo>
                <a:cubicBezTo>
                  <a:pt x="0" y="15"/>
                  <a:pt x="0" y="15"/>
                  <a:pt x="0" y="15"/>
                </a:cubicBezTo>
                <a:cubicBezTo>
                  <a:pt x="0" y="16"/>
                  <a:pt x="0" y="16"/>
                  <a:pt x="0" y="16"/>
                </a:cubicBezTo>
                <a:cubicBezTo>
                  <a:pt x="1" y="16"/>
                  <a:pt x="1" y="16"/>
                  <a:pt x="1" y="16"/>
                </a:cubicBezTo>
                <a:cubicBezTo>
                  <a:pt x="2" y="17"/>
                  <a:pt x="2" y="17"/>
                  <a:pt x="2" y="17"/>
                </a:cubicBezTo>
                <a:cubicBezTo>
                  <a:pt x="2" y="17"/>
                  <a:pt x="2" y="17"/>
                  <a:pt x="2" y="17"/>
                </a:cubicBezTo>
                <a:cubicBezTo>
                  <a:pt x="3" y="17"/>
                  <a:pt x="3" y="17"/>
                  <a:pt x="3" y="17"/>
                </a:cubicBezTo>
                <a:cubicBezTo>
                  <a:pt x="3" y="17"/>
                  <a:pt x="3" y="17"/>
                  <a:pt x="3" y="17"/>
                </a:cubicBezTo>
                <a:cubicBezTo>
                  <a:pt x="4" y="17"/>
                  <a:pt x="4" y="17"/>
                  <a:pt x="4" y="17"/>
                </a:cubicBezTo>
                <a:cubicBezTo>
                  <a:pt x="4" y="17"/>
                  <a:pt x="4" y="17"/>
                  <a:pt x="4" y="17"/>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9"/>
                  <a:pt x="5" y="19"/>
                </a:cubicBezTo>
                <a:cubicBezTo>
                  <a:pt x="5" y="19"/>
                  <a:pt x="4" y="19"/>
                  <a:pt x="4" y="19"/>
                </a:cubicBezTo>
                <a:cubicBezTo>
                  <a:pt x="4" y="18"/>
                  <a:pt x="4" y="18"/>
                  <a:pt x="4" y="18"/>
                </a:cubicBezTo>
                <a:cubicBezTo>
                  <a:pt x="4" y="18"/>
                  <a:pt x="4" y="18"/>
                  <a:pt x="4" y="18"/>
                </a:cubicBezTo>
                <a:cubicBezTo>
                  <a:pt x="4" y="18"/>
                  <a:pt x="3" y="18"/>
                  <a:pt x="3" y="18"/>
                </a:cubicBezTo>
                <a:cubicBezTo>
                  <a:pt x="3" y="18"/>
                  <a:pt x="2" y="18"/>
                  <a:pt x="2" y="18"/>
                </a:cubicBezTo>
                <a:cubicBezTo>
                  <a:pt x="3" y="18"/>
                  <a:pt x="3" y="18"/>
                  <a:pt x="3" y="18"/>
                </a:cubicBezTo>
                <a:cubicBezTo>
                  <a:pt x="3" y="19"/>
                  <a:pt x="3" y="19"/>
                  <a:pt x="3" y="19"/>
                </a:cubicBezTo>
                <a:cubicBezTo>
                  <a:pt x="3" y="19"/>
                  <a:pt x="3" y="19"/>
                  <a:pt x="3" y="19"/>
                </a:cubicBezTo>
                <a:cubicBezTo>
                  <a:pt x="3" y="19"/>
                  <a:pt x="3" y="19"/>
                  <a:pt x="3" y="19"/>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5" y="22"/>
                  <a:pt x="5" y="22"/>
                  <a:pt x="5" y="22"/>
                </a:cubicBezTo>
                <a:cubicBezTo>
                  <a:pt x="5" y="23"/>
                  <a:pt x="5" y="23"/>
                  <a:pt x="5" y="23"/>
                </a:cubicBezTo>
                <a:cubicBezTo>
                  <a:pt x="6" y="22"/>
                  <a:pt x="6" y="22"/>
                  <a:pt x="6" y="22"/>
                </a:cubicBezTo>
                <a:cubicBezTo>
                  <a:pt x="6" y="22"/>
                  <a:pt x="6" y="22"/>
                  <a:pt x="6" y="22"/>
                </a:cubicBezTo>
                <a:cubicBezTo>
                  <a:pt x="6" y="22"/>
                  <a:pt x="6" y="22"/>
                  <a:pt x="6" y="22"/>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9" y="23"/>
                  <a:pt x="9" y="23"/>
                  <a:pt x="9" y="23"/>
                </a:cubicBezTo>
                <a:cubicBezTo>
                  <a:pt x="9" y="23"/>
                  <a:pt x="9" y="23"/>
                  <a:pt x="9" y="23"/>
                </a:cubicBezTo>
                <a:cubicBezTo>
                  <a:pt x="9" y="23"/>
                  <a:pt x="9" y="23"/>
                  <a:pt x="9" y="23"/>
                </a:cubicBezTo>
                <a:cubicBezTo>
                  <a:pt x="9" y="22"/>
                  <a:pt x="9" y="22"/>
                  <a:pt x="9" y="22"/>
                </a:cubicBezTo>
                <a:cubicBezTo>
                  <a:pt x="10" y="22"/>
                  <a:pt x="10" y="22"/>
                  <a:pt x="10" y="22"/>
                </a:cubicBezTo>
                <a:cubicBezTo>
                  <a:pt x="10" y="22"/>
                  <a:pt x="10" y="22"/>
                  <a:pt x="10" y="22"/>
                </a:cubicBezTo>
                <a:cubicBezTo>
                  <a:pt x="10" y="22"/>
                  <a:pt x="10" y="22"/>
                  <a:pt x="10" y="22"/>
                </a:cubicBezTo>
                <a:cubicBezTo>
                  <a:pt x="11" y="23"/>
                  <a:pt x="11" y="23"/>
                  <a:pt x="11"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4"/>
                  <a:pt x="14" y="24"/>
                  <a:pt x="14" y="24"/>
                </a:cubicBezTo>
                <a:cubicBezTo>
                  <a:pt x="15" y="24"/>
                  <a:pt x="15" y="24"/>
                  <a:pt x="15" y="24"/>
                </a:cubicBezTo>
                <a:cubicBezTo>
                  <a:pt x="15" y="24"/>
                  <a:pt x="15" y="24"/>
                  <a:pt x="15" y="24"/>
                </a:cubicBezTo>
                <a:cubicBezTo>
                  <a:pt x="16" y="25"/>
                  <a:pt x="16" y="25"/>
                  <a:pt x="16" y="25"/>
                </a:cubicBezTo>
                <a:cubicBezTo>
                  <a:pt x="16" y="25"/>
                  <a:pt x="16" y="25"/>
                  <a:pt x="16" y="25"/>
                </a:cubicBezTo>
                <a:cubicBezTo>
                  <a:pt x="17" y="25"/>
                  <a:pt x="17" y="25"/>
                  <a:pt x="17" y="25"/>
                </a:cubicBezTo>
                <a:cubicBezTo>
                  <a:pt x="17" y="25"/>
                  <a:pt x="17" y="25"/>
                  <a:pt x="17" y="25"/>
                </a:cubicBezTo>
                <a:cubicBezTo>
                  <a:pt x="17" y="25"/>
                  <a:pt x="16" y="26"/>
                  <a:pt x="16" y="26"/>
                </a:cubicBezTo>
                <a:cubicBezTo>
                  <a:pt x="16" y="25"/>
                  <a:pt x="16" y="26"/>
                  <a:pt x="16" y="26"/>
                </a:cubicBezTo>
                <a:cubicBezTo>
                  <a:pt x="16" y="26"/>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cubicBezTo>
                  <a:pt x="14" y="26"/>
                  <a:pt x="14" y="26"/>
                  <a:pt x="14" y="26"/>
                </a:cubicBezTo>
                <a:cubicBezTo>
                  <a:pt x="13" y="25"/>
                  <a:pt x="13" y="25"/>
                  <a:pt x="13" y="25"/>
                </a:cubicBezTo>
                <a:cubicBezTo>
                  <a:pt x="13" y="25"/>
                  <a:pt x="13" y="25"/>
                  <a:pt x="13" y="25"/>
                </a:cubicBezTo>
                <a:cubicBezTo>
                  <a:pt x="12" y="25"/>
                  <a:pt x="12" y="25"/>
                  <a:pt x="12" y="25"/>
                </a:cubicBezTo>
                <a:cubicBezTo>
                  <a:pt x="11" y="24"/>
                  <a:pt x="11" y="24"/>
                  <a:pt x="11" y="24"/>
                </a:cubicBezTo>
                <a:cubicBezTo>
                  <a:pt x="11" y="24"/>
                  <a:pt x="11" y="24"/>
                  <a:pt x="11" y="24"/>
                </a:cubicBezTo>
                <a:cubicBezTo>
                  <a:pt x="10" y="24"/>
                  <a:pt x="10" y="24"/>
                  <a:pt x="10" y="24"/>
                </a:cubicBezTo>
                <a:cubicBezTo>
                  <a:pt x="10" y="24"/>
                  <a:pt x="10" y="24"/>
                  <a:pt x="10" y="24"/>
                </a:cubicBezTo>
                <a:cubicBezTo>
                  <a:pt x="10" y="23"/>
                  <a:pt x="10" y="23"/>
                  <a:pt x="10"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4"/>
                  <a:pt x="8" y="24"/>
                  <a:pt x="8" y="24"/>
                </a:cubicBezTo>
                <a:cubicBezTo>
                  <a:pt x="8" y="24"/>
                  <a:pt x="8" y="24"/>
                  <a:pt x="8" y="24"/>
                </a:cubicBezTo>
                <a:cubicBezTo>
                  <a:pt x="7" y="24"/>
                  <a:pt x="7" y="24"/>
                  <a:pt x="7"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5"/>
                  <a:pt x="5" y="25"/>
                  <a:pt x="5" y="25"/>
                </a:cubicBezTo>
                <a:cubicBezTo>
                  <a:pt x="5" y="25"/>
                  <a:pt x="5" y="25"/>
                  <a:pt x="5" y="25"/>
                </a:cubicBezTo>
                <a:cubicBezTo>
                  <a:pt x="5" y="25"/>
                  <a:pt x="5" y="25"/>
                  <a:pt x="5" y="25"/>
                </a:cubicBezTo>
                <a:cubicBezTo>
                  <a:pt x="4" y="25"/>
                  <a:pt x="4" y="25"/>
                  <a:pt x="4" y="25"/>
                </a:cubicBezTo>
                <a:cubicBezTo>
                  <a:pt x="4" y="26"/>
                  <a:pt x="4" y="26"/>
                  <a:pt x="4" y="26"/>
                </a:cubicBezTo>
                <a:cubicBezTo>
                  <a:pt x="4" y="26"/>
                  <a:pt x="4" y="26"/>
                  <a:pt x="4" y="26"/>
                </a:cubicBezTo>
                <a:cubicBezTo>
                  <a:pt x="4" y="26"/>
                  <a:pt x="4" y="26"/>
                  <a:pt x="4" y="26"/>
                </a:cubicBezTo>
                <a:cubicBezTo>
                  <a:pt x="4" y="26"/>
                  <a:pt x="5" y="26"/>
                  <a:pt x="5" y="26"/>
                </a:cubicBezTo>
                <a:cubicBezTo>
                  <a:pt x="5" y="26"/>
                  <a:pt x="5" y="27"/>
                  <a:pt x="5" y="27"/>
                </a:cubicBezTo>
                <a:cubicBezTo>
                  <a:pt x="5" y="27"/>
                  <a:pt x="5" y="27"/>
                  <a:pt x="5" y="27"/>
                </a:cubicBezTo>
                <a:cubicBezTo>
                  <a:pt x="5" y="27"/>
                  <a:pt x="5" y="27"/>
                  <a:pt x="5" y="27"/>
                </a:cubicBezTo>
                <a:cubicBezTo>
                  <a:pt x="6" y="28"/>
                  <a:pt x="6" y="28"/>
                  <a:pt x="6" y="28"/>
                </a:cubicBezTo>
                <a:cubicBezTo>
                  <a:pt x="6" y="28"/>
                  <a:pt x="6" y="28"/>
                  <a:pt x="6" y="28"/>
                </a:cubicBezTo>
                <a:cubicBezTo>
                  <a:pt x="6" y="28"/>
                  <a:pt x="6" y="28"/>
                  <a:pt x="6" y="28"/>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6" y="31"/>
                  <a:pt x="6" y="31"/>
                  <a:pt x="6" y="31"/>
                </a:cubicBezTo>
                <a:cubicBezTo>
                  <a:pt x="6" y="31"/>
                  <a:pt x="6" y="31"/>
                  <a:pt x="6" y="31"/>
                </a:cubicBezTo>
                <a:cubicBezTo>
                  <a:pt x="6" y="32"/>
                  <a:pt x="6" y="32"/>
                  <a:pt x="6" y="32"/>
                </a:cubicBezTo>
                <a:cubicBezTo>
                  <a:pt x="6" y="32"/>
                  <a:pt x="6" y="32"/>
                  <a:pt x="6" y="32"/>
                </a:cubicBezTo>
                <a:cubicBezTo>
                  <a:pt x="7" y="32"/>
                  <a:pt x="7" y="32"/>
                  <a:pt x="7" y="32"/>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3"/>
                  <a:pt x="8" y="33"/>
                </a:cubicBezTo>
                <a:cubicBezTo>
                  <a:pt x="8" y="33"/>
                  <a:pt x="8" y="33"/>
                  <a:pt x="8" y="33"/>
                </a:cubicBezTo>
                <a:cubicBezTo>
                  <a:pt x="8" y="33"/>
                  <a:pt x="8" y="33"/>
                  <a:pt x="8" y="33"/>
                </a:cubicBezTo>
                <a:cubicBezTo>
                  <a:pt x="8" y="33"/>
                  <a:pt x="9" y="33"/>
                  <a:pt x="9" y="33"/>
                </a:cubicBezTo>
                <a:cubicBezTo>
                  <a:pt x="9" y="32"/>
                  <a:pt x="9" y="32"/>
                  <a:pt x="9" y="32"/>
                </a:cubicBezTo>
                <a:cubicBezTo>
                  <a:pt x="9" y="32"/>
                  <a:pt x="9" y="32"/>
                  <a:pt x="9" y="32"/>
                </a:cubicBezTo>
                <a:cubicBezTo>
                  <a:pt x="10" y="33"/>
                  <a:pt x="10" y="33"/>
                  <a:pt x="10" y="33"/>
                </a:cubicBezTo>
                <a:cubicBezTo>
                  <a:pt x="10" y="33"/>
                  <a:pt x="10" y="33"/>
                  <a:pt x="10" y="33"/>
                </a:cubicBezTo>
                <a:cubicBezTo>
                  <a:pt x="10" y="33"/>
                  <a:pt x="10" y="33"/>
                  <a:pt x="10" y="33"/>
                </a:cubicBezTo>
                <a:cubicBezTo>
                  <a:pt x="10" y="33"/>
                  <a:pt x="10" y="34"/>
                  <a:pt x="10" y="34"/>
                </a:cubicBezTo>
                <a:cubicBezTo>
                  <a:pt x="10" y="34"/>
                  <a:pt x="10" y="34"/>
                  <a:pt x="10" y="34"/>
                </a:cubicBezTo>
                <a:cubicBezTo>
                  <a:pt x="10" y="34"/>
                  <a:pt x="10" y="34"/>
                  <a:pt x="10" y="34"/>
                </a:cubicBezTo>
                <a:cubicBezTo>
                  <a:pt x="11" y="34"/>
                  <a:pt x="11" y="34"/>
                  <a:pt x="11" y="34"/>
                </a:cubicBezTo>
                <a:cubicBezTo>
                  <a:pt x="11" y="35"/>
                  <a:pt x="11" y="35"/>
                  <a:pt x="11" y="35"/>
                </a:cubicBezTo>
                <a:cubicBezTo>
                  <a:pt x="11" y="35"/>
                  <a:pt x="11" y="35"/>
                  <a:pt x="11" y="35"/>
                </a:cubicBezTo>
                <a:cubicBezTo>
                  <a:pt x="11" y="35"/>
                  <a:pt x="11" y="35"/>
                  <a:pt x="11" y="35"/>
                </a:cubicBezTo>
                <a:cubicBezTo>
                  <a:pt x="11" y="36"/>
                  <a:pt x="11" y="36"/>
                  <a:pt x="11" y="36"/>
                </a:cubicBezTo>
                <a:cubicBezTo>
                  <a:pt x="11" y="37"/>
                  <a:pt x="11" y="37"/>
                  <a:pt x="11" y="37"/>
                </a:cubicBezTo>
                <a:cubicBezTo>
                  <a:pt x="11" y="37"/>
                  <a:pt x="11" y="37"/>
                  <a:pt x="11" y="37"/>
                </a:cubicBezTo>
                <a:cubicBezTo>
                  <a:pt x="12" y="36"/>
                  <a:pt x="12" y="36"/>
                  <a:pt x="12" y="36"/>
                </a:cubicBezTo>
                <a:cubicBezTo>
                  <a:pt x="12" y="36"/>
                  <a:pt x="12" y="36"/>
                  <a:pt x="12" y="36"/>
                </a:cubicBezTo>
                <a:cubicBezTo>
                  <a:pt x="12" y="36"/>
                  <a:pt x="12" y="36"/>
                  <a:pt x="12" y="36"/>
                </a:cubicBezTo>
                <a:cubicBezTo>
                  <a:pt x="12" y="35"/>
                  <a:pt x="12" y="35"/>
                  <a:pt x="12" y="35"/>
                </a:cubicBezTo>
                <a:cubicBezTo>
                  <a:pt x="12" y="35"/>
                  <a:pt x="12" y="35"/>
                  <a:pt x="12" y="35"/>
                </a:cubicBezTo>
                <a:cubicBezTo>
                  <a:pt x="12" y="35"/>
                  <a:pt x="12" y="35"/>
                  <a:pt x="12" y="35"/>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4" y="35"/>
                  <a:pt x="14" y="35"/>
                  <a:pt x="14" y="35"/>
                </a:cubicBezTo>
                <a:cubicBezTo>
                  <a:pt x="14" y="35"/>
                  <a:pt x="14"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6"/>
                  <a:pt x="14" y="36"/>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5" y="36"/>
                  <a:pt x="15" y="36"/>
                  <a:pt x="15" y="36"/>
                </a:cubicBezTo>
                <a:cubicBezTo>
                  <a:pt x="15" y="36"/>
                  <a:pt x="15" y="36"/>
                  <a:pt x="15" y="36"/>
                </a:cubicBezTo>
                <a:cubicBezTo>
                  <a:pt x="15" y="36"/>
                  <a:pt x="15" y="36"/>
                  <a:pt x="15" y="36"/>
                </a:cubicBezTo>
                <a:cubicBezTo>
                  <a:pt x="15" y="36"/>
                  <a:pt x="15" y="36"/>
                  <a:pt x="15" y="36"/>
                </a:cubicBezTo>
                <a:cubicBezTo>
                  <a:pt x="15" y="35"/>
                  <a:pt x="15" y="35"/>
                  <a:pt x="15" y="35"/>
                </a:cubicBezTo>
                <a:cubicBezTo>
                  <a:pt x="15" y="35"/>
                  <a:pt x="15" y="35"/>
                  <a:pt x="15" y="35"/>
                </a:cubicBezTo>
                <a:cubicBezTo>
                  <a:pt x="15" y="35"/>
                  <a:pt x="15" y="35"/>
                  <a:pt x="15" y="35"/>
                </a:cubicBezTo>
                <a:cubicBezTo>
                  <a:pt x="15" y="35"/>
                  <a:pt x="15" y="35"/>
                  <a:pt x="15" y="35"/>
                </a:cubicBezTo>
                <a:cubicBezTo>
                  <a:pt x="15" y="34"/>
                  <a:pt x="15" y="34"/>
                  <a:pt x="15" y="34"/>
                </a:cubicBezTo>
                <a:cubicBezTo>
                  <a:pt x="15" y="34"/>
                  <a:pt x="15" y="34"/>
                  <a:pt x="15" y="34"/>
                </a:cubicBezTo>
                <a:cubicBezTo>
                  <a:pt x="15" y="34"/>
                  <a:pt x="15" y="34"/>
                  <a:pt x="15" y="34"/>
                </a:cubicBezTo>
                <a:cubicBezTo>
                  <a:pt x="15" y="33"/>
                  <a:pt x="15" y="33"/>
                  <a:pt x="15" y="33"/>
                </a:cubicBezTo>
                <a:cubicBezTo>
                  <a:pt x="15" y="33"/>
                  <a:pt x="15" y="33"/>
                  <a:pt x="15" y="33"/>
                </a:cubicBezTo>
                <a:cubicBezTo>
                  <a:pt x="15" y="32"/>
                  <a:pt x="15" y="32"/>
                  <a:pt x="15" y="32"/>
                </a:cubicBezTo>
                <a:cubicBezTo>
                  <a:pt x="14" y="32"/>
                  <a:pt x="14" y="32"/>
                  <a:pt x="14" y="32"/>
                </a:cubicBezTo>
                <a:cubicBezTo>
                  <a:pt x="14" y="31"/>
                  <a:pt x="14" y="31"/>
                  <a:pt x="14" y="31"/>
                </a:cubicBezTo>
                <a:cubicBezTo>
                  <a:pt x="14" y="31"/>
                  <a:pt x="14" y="31"/>
                  <a:pt x="14" y="31"/>
                </a:cubicBezTo>
                <a:cubicBezTo>
                  <a:pt x="14" y="30"/>
                  <a:pt x="14" y="30"/>
                  <a:pt x="14" y="30"/>
                </a:cubicBezTo>
                <a:cubicBezTo>
                  <a:pt x="14" y="30"/>
                  <a:pt x="14" y="30"/>
                  <a:pt x="14" y="30"/>
                </a:cubicBezTo>
                <a:cubicBezTo>
                  <a:pt x="14" y="30"/>
                  <a:pt x="14" y="30"/>
                  <a:pt x="14" y="30"/>
                </a:cubicBezTo>
                <a:cubicBezTo>
                  <a:pt x="13" y="29"/>
                  <a:pt x="13" y="29"/>
                  <a:pt x="13" y="29"/>
                </a:cubicBezTo>
                <a:cubicBezTo>
                  <a:pt x="14" y="29"/>
                  <a:pt x="14" y="29"/>
                  <a:pt x="14" y="29"/>
                </a:cubicBezTo>
                <a:cubicBezTo>
                  <a:pt x="14" y="29"/>
                  <a:pt x="14" y="29"/>
                  <a:pt x="14" y="29"/>
                </a:cubicBezTo>
                <a:cubicBezTo>
                  <a:pt x="14" y="29"/>
                  <a:pt x="14" y="29"/>
                  <a:pt x="14" y="29"/>
                </a:cubicBezTo>
                <a:cubicBezTo>
                  <a:pt x="15" y="29"/>
                  <a:pt x="15" y="29"/>
                  <a:pt x="15" y="29"/>
                </a:cubicBezTo>
                <a:cubicBezTo>
                  <a:pt x="15" y="30"/>
                  <a:pt x="15" y="30"/>
                  <a:pt x="15" y="30"/>
                </a:cubicBezTo>
                <a:cubicBezTo>
                  <a:pt x="15" y="30"/>
                  <a:pt x="15" y="30"/>
                  <a:pt x="15" y="30"/>
                </a:cubicBezTo>
                <a:cubicBezTo>
                  <a:pt x="16" y="30"/>
                  <a:pt x="16" y="30"/>
                  <a:pt x="16" y="30"/>
                </a:cubicBezTo>
                <a:cubicBezTo>
                  <a:pt x="16" y="31"/>
                  <a:pt x="16" y="31"/>
                  <a:pt x="16" y="31"/>
                </a:cubicBezTo>
                <a:cubicBezTo>
                  <a:pt x="16" y="31"/>
                  <a:pt x="16" y="31"/>
                  <a:pt x="16" y="31"/>
                </a:cubicBezTo>
                <a:cubicBezTo>
                  <a:pt x="16" y="31"/>
                  <a:pt x="16" y="31"/>
                  <a:pt x="16" y="31"/>
                </a:cubicBezTo>
                <a:cubicBezTo>
                  <a:pt x="16" y="31"/>
                  <a:pt x="17" y="31"/>
                  <a:pt x="17" y="31"/>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7" y="29"/>
                  <a:pt x="17" y="29"/>
                  <a:pt x="17" y="29"/>
                </a:cubicBezTo>
                <a:cubicBezTo>
                  <a:pt x="17" y="29"/>
                  <a:pt x="17" y="29"/>
                  <a:pt x="17" y="29"/>
                </a:cubicBezTo>
                <a:cubicBezTo>
                  <a:pt x="17" y="29"/>
                  <a:pt x="17" y="29"/>
                  <a:pt x="17" y="29"/>
                </a:cubicBezTo>
                <a:cubicBezTo>
                  <a:pt x="16" y="29"/>
                  <a:pt x="16" y="29"/>
                  <a:pt x="16" y="29"/>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5" y="27"/>
                  <a:pt x="15" y="27"/>
                  <a:pt x="15" y="27"/>
                </a:cubicBezTo>
                <a:cubicBezTo>
                  <a:pt x="15" y="27"/>
                  <a:pt x="15" y="27"/>
                  <a:pt x="15" y="27"/>
                </a:cubicBezTo>
                <a:cubicBezTo>
                  <a:pt x="16" y="27"/>
                  <a:pt x="16" y="27"/>
                  <a:pt x="16" y="27"/>
                </a:cubicBezTo>
                <a:cubicBezTo>
                  <a:pt x="16" y="27"/>
                  <a:pt x="16" y="27"/>
                  <a:pt x="16" y="27"/>
                </a:cubicBezTo>
                <a:cubicBezTo>
                  <a:pt x="16"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9" y="26"/>
                  <a:pt x="19" y="26"/>
                  <a:pt x="19" y="26"/>
                </a:cubicBezTo>
                <a:cubicBezTo>
                  <a:pt x="19" y="26"/>
                  <a:pt x="19" y="26"/>
                  <a:pt x="19" y="26"/>
                </a:cubicBezTo>
                <a:cubicBezTo>
                  <a:pt x="19" y="27"/>
                  <a:pt x="20" y="27"/>
                  <a:pt x="20" y="27"/>
                </a:cubicBezTo>
                <a:cubicBezTo>
                  <a:pt x="20" y="27"/>
                  <a:pt x="20" y="27"/>
                  <a:pt x="20" y="27"/>
                </a:cubicBezTo>
                <a:cubicBezTo>
                  <a:pt x="20" y="28"/>
                  <a:pt x="20" y="28"/>
                  <a:pt x="20" y="28"/>
                </a:cubicBezTo>
                <a:cubicBezTo>
                  <a:pt x="20" y="28"/>
                  <a:pt x="20" y="28"/>
                  <a:pt x="20" y="28"/>
                </a:cubicBezTo>
                <a:cubicBezTo>
                  <a:pt x="21" y="28"/>
                  <a:pt x="21" y="28"/>
                  <a:pt x="21" y="28"/>
                </a:cubicBezTo>
                <a:cubicBezTo>
                  <a:pt x="21" y="29"/>
                  <a:pt x="21" y="29"/>
                  <a:pt x="21" y="29"/>
                </a:cubicBezTo>
                <a:cubicBezTo>
                  <a:pt x="21" y="29"/>
                  <a:pt x="21" y="29"/>
                  <a:pt x="21" y="29"/>
                </a:cubicBezTo>
                <a:cubicBezTo>
                  <a:pt x="21" y="29"/>
                  <a:pt x="21" y="29"/>
                  <a:pt x="21" y="29"/>
                </a:cubicBezTo>
                <a:cubicBezTo>
                  <a:pt x="22" y="28"/>
                  <a:pt x="22" y="28"/>
                  <a:pt x="22" y="28"/>
                </a:cubicBezTo>
                <a:cubicBezTo>
                  <a:pt x="22" y="28"/>
                  <a:pt x="22" y="28"/>
                  <a:pt x="22" y="28"/>
                </a:cubicBezTo>
                <a:cubicBezTo>
                  <a:pt x="22" y="28"/>
                  <a:pt x="22" y="28"/>
                  <a:pt x="22" y="28"/>
                </a:cubicBezTo>
                <a:cubicBezTo>
                  <a:pt x="22" y="28"/>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5"/>
                  <a:pt x="21" y="25"/>
                </a:cubicBezTo>
                <a:cubicBezTo>
                  <a:pt x="22" y="25"/>
                  <a:pt x="22" y="25"/>
                  <a:pt x="22" y="25"/>
                </a:cubicBezTo>
                <a:cubicBezTo>
                  <a:pt x="21" y="25"/>
                  <a:pt x="21" y="25"/>
                  <a:pt x="21" y="25"/>
                </a:cubicBezTo>
                <a:cubicBezTo>
                  <a:pt x="21" y="25"/>
                  <a:pt x="20" y="24"/>
                  <a:pt x="20" y="24"/>
                </a:cubicBezTo>
                <a:cubicBezTo>
                  <a:pt x="20" y="24"/>
                  <a:pt x="20" y="24"/>
                  <a:pt x="20" y="24"/>
                </a:cubicBezTo>
                <a:cubicBezTo>
                  <a:pt x="19" y="24"/>
                  <a:pt x="19" y="24"/>
                  <a:pt x="19" y="24"/>
                </a:cubicBezTo>
                <a:cubicBezTo>
                  <a:pt x="19" y="24"/>
                  <a:pt x="19" y="24"/>
                  <a:pt x="19" y="24"/>
                </a:cubicBezTo>
                <a:cubicBezTo>
                  <a:pt x="19" y="23"/>
                  <a:pt x="19" y="23"/>
                  <a:pt x="19" y="23"/>
                </a:cubicBezTo>
                <a:cubicBezTo>
                  <a:pt x="18" y="23"/>
                  <a:pt x="18" y="23"/>
                  <a:pt x="18" y="23"/>
                </a:cubicBezTo>
                <a:cubicBezTo>
                  <a:pt x="18" y="23"/>
                  <a:pt x="18" y="23"/>
                  <a:pt x="18" y="23"/>
                </a:cubicBezTo>
                <a:cubicBezTo>
                  <a:pt x="18" y="23"/>
                  <a:pt x="18" y="23"/>
                  <a:pt x="18" y="23"/>
                </a:cubicBezTo>
                <a:cubicBezTo>
                  <a:pt x="18" y="22"/>
                  <a:pt x="18" y="22"/>
                  <a:pt x="18" y="22"/>
                </a:cubicBezTo>
                <a:cubicBezTo>
                  <a:pt x="17" y="22"/>
                  <a:pt x="17" y="22"/>
                  <a:pt x="17" y="22"/>
                </a:cubicBezTo>
                <a:cubicBezTo>
                  <a:pt x="17" y="22"/>
                  <a:pt x="17" y="22"/>
                  <a:pt x="17" y="22"/>
                </a:cubicBezTo>
                <a:cubicBezTo>
                  <a:pt x="17" y="22"/>
                  <a:pt x="17" y="22"/>
                  <a:pt x="17" y="21"/>
                </a:cubicBezTo>
                <a:cubicBezTo>
                  <a:pt x="17" y="21"/>
                  <a:pt x="17" y="21"/>
                  <a:pt x="17" y="21"/>
                </a:cubicBezTo>
                <a:cubicBezTo>
                  <a:pt x="17" y="21"/>
                  <a:pt x="17" y="21"/>
                  <a:pt x="17" y="21"/>
                </a:cubicBezTo>
                <a:cubicBezTo>
                  <a:pt x="16" y="21"/>
                  <a:pt x="16" y="21"/>
                  <a:pt x="16" y="21"/>
                </a:cubicBezTo>
                <a:cubicBezTo>
                  <a:pt x="16" y="21"/>
                  <a:pt x="16" y="21"/>
                  <a:pt x="16" y="21"/>
                </a:cubicBezTo>
                <a:cubicBezTo>
                  <a:pt x="15" y="21"/>
                  <a:pt x="15" y="21"/>
                  <a:pt x="15" y="21"/>
                </a:cubicBezTo>
                <a:cubicBezTo>
                  <a:pt x="15" y="21"/>
                  <a:pt x="15" y="21"/>
                  <a:pt x="15" y="21"/>
                </a:cubicBezTo>
                <a:cubicBezTo>
                  <a:pt x="15" y="20"/>
                  <a:pt x="14" y="20"/>
                  <a:pt x="14" y="20"/>
                </a:cubicBezTo>
                <a:cubicBezTo>
                  <a:pt x="14" y="20"/>
                  <a:pt x="14" y="20"/>
                  <a:pt x="14" y="20"/>
                </a:cubicBezTo>
                <a:cubicBezTo>
                  <a:pt x="14" y="20"/>
                  <a:pt x="14" y="20"/>
                  <a:pt x="14" y="20"/>
                </a:cubicBezTo>
                <a:cubicBezTo>
                  <a:pt x="14" y="20"/>
                  <a:pt x="13" y="20"/>
                  <a:pt x="13" y="20"/>
                </a:cubicBezTo>
                <a:cubicBezTo>
                  <a:pt x="13" y="20"/>
                  <a:pt x="13" y="20"/>
                  <a:pt x="13" y="20"/>
                </a:cubicBezTo>
                <a:cubicBezTo>
                  <a:pt x="13" y="20"/>
                  <a:pt x="13" y="19"/>
                  <a:pt x="13" y="19"/>
                </a:cubicBezTo>
                <a:cubicBezTo>
                  <a:pt x="13" y="19"/>
                  <a:pt x="14" y="19"/>
                  <a:pt x="14" y="20"/>
                </a:cubicBezTo>
                <a:cubicBezTo>
                  <a:pt x="14" y="20"/>
                  <a:pt x="14" y="20"/>
                  <a:pt x="15" y="20"/>
                </a:cubicBezTo>
                <a:cubicBezTo>
                  <a:pt x="15" y="20"/>
                  <a:pt x="15" y="20"/>
                  <a:pt x="15" y="20"/>
                </a:cubicBezTo>
                <a:cubicBezTo>
                  <a:pt x="15" y="20"/>
                  <a:pt x="15" y="20"/>
                  <a:pt x="15" y="20"/>
                </a:cubicBezTo>
                <a:cubicBezTo>
                  <a:pt x="16" y="20"/>
                  <a:pt x="16" y="20"/>
                  <a:pt x="16" y="20"/>
                </a:cubicBezTo>
                <a:cubicBezTo>
                  <a:pt x="16" y="20"/>
                  <a:pt x="16" y="20"/>
                  <a:pt x="16" y="19"/>
                </a:cubicBezTo>
                <a:cubicBezTo>
                  <a:pt x="16" y="19"/>
                  <a:pt x="16" y="19"/>
                  <a:pt x="16" y="19"/>
                </a:cubicBezTo>
                <a:cubicBezTo>
                  <a:pt x="16" y="19"/>
                  <a:pt x="16" y="19"/>
                  <a:pt x="16" y="19"/>
                </a:cubicBezTo>
                <a:cubicBezTo>
                  <a:pt x="16" y="18"/>
                  <a:pt x="16" y="18"/>
                  <a:pt x="16"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6"/>
                  <a:pt x="16" y="16"/>
                  <a:pt x="16" y="16"/>
                </a:cubicBezTo>
                <a:cubicBezTo>
                  <a:pt x="16" y="16"/>
                  <a:pt x="16" y="16"/>
                  <a:pt x="16" y="16"/>
                </a:cubicBezTo>
                <a:cubicBezTo>
                  <a:pt x="16" y="17"/>
                  <a:pt x="16" y="17"/>
                  <a:pt x="16" y="17"/>
                </a:cubicBezTo>
                <a:cubicBezTo>
                  <a:pt x="17" y="17"/>
                  <a:pt x="17" y="17"/>
                  <a:pt x="17" y="17"/>
                </a:cubicBezTo>
                <a:cubicBezTo>
                  <a:pt x="17" y="17"/>
                  <a:pt x="17" y="17"/>
                  <a:pt x="17" y="17"/>
                </a:cubicBezTo>
                <a:cubicBezTo>
                  <a:pt x="17" y="18"/>
                  <a:pt x="17" y="18"/>
                  <a:pt x="17" y="18"/>
                </a:cubicBezTo>
                <a:cubicBezTo>
                  <a:pt x="17" y="18"/>
                  <a:pt x="18" y="18"/>
                  <a:pt x="18" y="18"/>
                </a:cubicBezTo>
                <a:cubicBezTo>
                  <a:pt x="18" y="18"/>
                  <a:pt x="18" y="18"/>
                  <a:pt x="18" y="17"/>
                </a:cubicBezTo>
                <a:cubicBezTo>
                  <a:pt x="18" y="17"/>
                  <a:pt x="18" y="17"/>
                  <a:pt x="18" y="17"/>
                </a:cubicBezTo>
                <a:cubicBezTo>
                  <a:pt x="17" y="17"/>
                  <a:pt x="17" y="17"/>
                  <a:pt x="17" y="17"/>
                </a:cubicBezTo>
                <a:cubicBezTo>
                  <a:pt x="17" y="16"/>
                  <a:pt x="17" y="16"/>
                  <a:pt x="17" y="16"/>
                </a:cubicBezTo>
                <a:cubicBezTo>
                  <a:pt x="16" y="16"/>
                  <a:pt x="16" y="16"/>
                  <a:pt x="16" y="16"/>
                </a:cubicBezTo>
                <a:cubicBezTo>
                  <a:pt x="16" y="16"/>
                  <a:pt x="16" y="16"/>
                  <a:pt x="16" y="16"/>
                </a:cubicBezTo>
                <a:cubicBezTo>
                  <a:pt x="16" y="15"/>
                  <a:pt x="16" y="15"/>
                  <a:pt x="16" y="15"/>
                </a:cubicBezTo>
                <a:cubicBezTo>
                  <a:pt x="16" y="15"/>
                  <a:pt x="16" y="15"/>
                  <a:pt x="16" y="15"/>
                </a:cubicBezTo>
                <a:cubicBezTo>
                  <a:pt x="16" y="14"/>
                  <a:pt x="16" y="14"/>
                  <a:pt x="16" y="14"/>
                </a:cubicBezTo>
                <a:cubicBezTo>
                  <a:pt x="15" y="14"/>
                  <a:pt x="15" y="14"/>
                  <a:pt x="15" y="14"/>
                </a:cubicBezTo>
                <a:cubicBezTo>
                  <a:pt x="15" y="13"/>
                  <a:pt x="15" y="13"/>
                  <a:pt x="15" y="13"/>
                </a:cubicBezTo>
                <a:cubicBezTo>
                  <a:pt x="15" y="13"/>
                  <a:pt x="15" y="13"/>
                  <a:pt x="15" y="13"/>
                </a:cubicBezTo>
                <a:cubicBezTo>
                  <a:pt x="14" y="12"/>
                  <a:pt x="14" y="12"/>
                  <a:pt x="14" y="12"/>
                </a:cubicBezTo>
                <a:cubicBezTo>
                  <a:pt x="14" y="12"/>
                  <a:pt x="14" y="12"/>
                  <a:pt x="14" y="12"/>
                </a:cubicBezTo>
                <a:cubicBezTo>
                  <a:pt x="14" y="12"/>
                  <a:pt x="14" y="12"/>
                  <a:pt x="14" y="12"/>
                </a:cubicBezTo>
                <a:cubicBezTo>
                  <a:pt x="14" y="11"/>
                  <a:pt x="14" y="11"/>
                  <a:pt x="14" y="11"/>
                </a:cubicBezTo>
                <a:cubicBezTo>
                  <a:pt x="13" y="11"/>
                  <a:pt x="13" y="11"/>
                  <a:pt x="13" y="11"/>
                </a:cubicBezTo>
                <a:cubicBezTo>
                  <a:pt x="14" y="10"/>
                  <a:pt x="14" y="10"/>
                  <a:pt x="14" y="10"/>
                </a:cubicBezTo>
                <a:cubicBezTo>
                  <a:pt x="14" y="10"/>
                  <a:pt x="14" y="10"/>
                  <a:pt x="14" y="10"/>
                </a:cubicBezTo>
                <a:cubicBezTo>
                  <a:pt x="14" y="10"/>
                  <a:pt x="14" y="10"/>
                  <a:pt x="14" y="10"/>
                </a:cubicBezTo>
                <a:cubicBezTo>
                  <a:pt x="14" y="9"/>
                  <a:pt x="14" y="9"/>
                  <a:pt x="14" y="9"/>
                </a:cubicBezTo>
                <a:cubicBezTo>
                  <a:pt x="15" y="9"/>
                  <a:pt x="15" y="9"/>
                  <a:pt x="15" y="9"/>
                </a:cubicBezTo>
                <a:cubicBezTo>
                  <a:pt x="15" y="9"/>
                  <a:pt x="15" y="9"/>
                  <a:pt x="15" y="9"/>
                </a:cubicBezTo>
                <a:cubicBezTo>
                  <a:pt x="15" y="9"/>
                  <a:pt x="15" y="9"/>
                  <a:pt x="15" y="9"/>
                </a:cubicBezTo>
                <a:cubicBezTo>
                  <a:pt x="16" y="8"/>
                  <a:pt x="16" y="8"/>
                  <a:pt x="16" y="8"/>
                </a:cubicBezTo>
                <a:cubicBezTo>
                  <a:pt x="16" y="9"/>
                  <a:pt x="16" y="9"/>
                  <a:pt x="16" y="9"/>
                </a:cubicBezTo>
                <a:cubicBezTo>
                  <a:pt x="17" y="10"/>
                  <a:pt x="17" y="10"/>
                  <a:pt x="17" y="10"/>
                </a:cubicBezTo>
                <a:cubicBezTo>
                  <a:pt x="17" y="11"/>
                  <a:pt x="17" y="11"/>
                  <a:pt x="17" y="11"/>
                </a:cubicBezTo>
                <a:cubicBezTo>
                  <a:pt x="18" y="11"/>
                  <a:pt x="18" y="11"/>
                  <a:pt x="18" y="11"/>
                </a:cubicBezTo>
                <a:cubicBezTo>
                  <a:pt x="18" y="12"/>
                  <a:pt x="18" y="12"/>
                  <a:pt x="18" y="12"/>
                </a:cubicBezTo>
                <a:cubicBezTo>
                  <a:pt x="18" y="12"/>
                  <a:pt x="18" y="12"/>
                  <a:pt x="18" y="12"/>
                </a:cubicBezTo>
                <a:cubicBezTo>
                  <a:pt x="19" y="13"/>
                  <a:pt x="19" y="13"/>
                  <a:pt x="19" y="13"/>
                </a:cubicBezTo>
                <a:cubicBezTo>
                  <a:pt x="19" y="13"/>
                  <a:pt x="19" y="13"/>
                  <a:pt x="19" y="13"/>
                </a:cubicBezTo>
                <a:cubicBezTo>
                  <a:pt x="20" y="13"/>
                  <a:pt x="20" y="13"/>
                  <a:pt x="20" y="13"/>
                </a:cubicBezTo>
                <a:cubicBezTo>
                  <a:pt x="20" y="13"/>
                  <a:pt x="20" y="13"/>
                  <a:pt x="20" y="13"/>
                </a:cubicBezTo>
                <a:cubicBezTo>
                  <a:pt x="20" y="12"/>
                  <a:pt x="20" y="12"/>
                  <a:pt x="20" y="12"/>
                </a:cubicBezTo>
                <a:cubicBezTo>
                  <a:pt x="19" y="12"/>
                  <a:pt x="19" y="12"/>
                  <a:pt x="19" y="12"/>
                </a:cubicBezTo>
                <a:cubicBezTo>
                  <a:pt x="19" y="11"/>
                  <a:pt x="19" y="11"/>
                  <a:pt x="19" y="11"/>
                </a:cubicBezTo>
                <a:cubicBezTo>
                  <a:pt x="19" y="11"/>
                  <a:pt x="19" y="11"/>
                  <a:pt x="19" y="11"/>
                </a:cubicBezTo>
                <a:cubicBezTo>
                  <a:pt x="20" y="12"/>
                  <a:pt x="20" y="12"/>
                  <a:pt x="20" y="12"/>
                </a:cubicBezTo>
                <a:cubicBezTo>
                  <a:pt x="20" y="12"/>
                  <a:pt x="20" y="12"/>
                  <a:pt x="21" y="12"/>
                </a:cubicBezTo>
                <a:cubicBezTo>
                  <a:pt x="21" y="12"/>
                  <a:pt x="21" y="13"/>
                  <a:pt x="21" y="13"/>
                </a:cubicBezTo>
                <a:cubicBezTo>
                  <a:pt x="22" y="13"/>
                  <a:pt x="22" y="13"/>
                  <a:pt x="22" y="13"/>
                </a:cubicBezTo>
                <a:cubicBezTo>
                  <a:pt x="22" y="12"/>
                  <a:pt x="22" y="12"/>
                  <a:pt x="22" y="12"/>
                </a:cubicBezTo>
                <a:cubicBezTo>
                  <a:pt x="22" y="12"/>
                  <a:pt x="22" y="12"/>
                  <a:pt x="22" y="12"/>
                </a:cubicBezTo>
                <a:cubicBezTo>
                  <a:pt x="21" y="12"/>
                  <a:pt x="21" y="12"/>
                  <a:pt x="21" y="12"/>
                </a:cubicBezTo>
                <a:cubicBezTo>
                  <a:pt x="21" y="11"/>
                  <a:pt x="21" y="11"/>
                  <a:pt x="21" y="11"/>
                </a:cubicBezTo>
                <a:cubicBezTo>
                  <a:pt x="21" y="11"/>
                  <a:pt x="21" y="11"/>
                  <a:pt x="21" y="11"/>
                </a:cubicBezTo>
                <a:cubicBezTo>
                  <a:pt x="21" y="10"/>
                  <a:pt x="21" y="10"/>
                  <a:pt x="21" y="10"/>
                </a:cubicBezTo>
                <a:cubicBezTo>
                  <a:pt x="22" y="10"/>
                  <a:pt x="22" y="10"/>
                  <a:pt x="22" y="10"/>
                </a:cubicBezTo>
                <a:cubicBezTo>
                  <a:pt x="23" y="12"/>
                  <a:pt x="23" y="12"/>
                  <a:pt x="23" y="12"/>
                </a:cubicBezTo>
                <a:cubicBezTo>
                  <a:pt x="23" y="11"/>
                  <a:pt x="23" y="11"/>
                  <a:pt x="23" y="11"/>
                </a:cubicBezTo>
                <a:cubicBezTo>
                  <a:pt x="23" y="11"/>
                  <a:pt x="23" y="11"/>
                  <a:pt x="23" y="11"/>
                </a:cubicBezTo>
                <a:cubicBezTo>
                  <a:pt x="23" y="10"/>
                  <a:pt x="23" y="10"/>
                  <a:pt x="23" y="10"/>
                </a:cubicBezTo>
                <a:cubicBezTo>
                  <a:pt x="22" y="10"/>
                  <a:pt x="22" y="10"/>
                  <a:pt x="22" y="10"/>
                </a:cubicBezTo>
                <a:cubicBezTo>
                  <a:pt x="22" y="9"/>
                  <a:pt x="22" y="9"/>
                  <a:pt x="22" y="9"/>
                </a:cubicBezTo>
                <a:cubicBezTo>
                  <a:pt x="22" y="9"/>
                  <a:pt x="22" y="9"/>
                  <a:pt x="22" y="9"/>
                </a:cubicBezTo>
                <a:cubicBezTo>
                  <a:pt x="21" y="8"/>
                  <a:pt x="21" y="8"/>
                  <a:pt x="21" y="8"/>
                </a:cubicBezTo>
                <a:cubicBezTo>
                  <a:pt x="21" y="8"/>
                  <a:pt x="21" y="8"/>
                  <a:pt x="21" y="8"/>
                </a:cubicBezTo>
                <a:cubicBezTo>
                  <a:pt x="21" y="8"/>
                  <a:pt x="21" y="7"/>
                  <a:pt x="21" y="7"/>
                </a:cubicBezTo>
                <a:cubicBezTo>
                  <a:pt x="22" y="7"/>
                  <a:pt x="23" y="7"/>
                  <a:pt x="23" y="7"/>
                </a:cubicBezTo>
                <a:cubicBezTo>
                  <a:pt x="23" y="7"/>
                  <a:pt x="24" y="7"/>
                  <a:pt x="24" y="7"/>
                </a:cubicBezTo>
                <a:cubicBezTo>
                  <a:pt x="25" y="7"/>
                  <a:pt x="25" y="7"/>
                  <a:pt x="25" y="7"/>
                </a:cubicBezTo>
                <a:cubicBezTo>
                  <a:pt x="25" y="6"/>
                  <a:pt x="25" y="6"/>
                  <a:pt x="25" y="6"/>
                </a:cubicBezTo>
                <a:cubicBezTo>
                  <a:pt x="26" y="6"/>
                  <a:pt x="26" y="6"/>
                  <a:pt x="26" y="6"/>
                </a:cubicBezTo>
                <a:cubicBezTo>
                  <a:pt x="27" y="6"/>
                  <a:pt x="27" y="6"/>
                  <a:pt x="27" y="6"/>
                </a:cubicBezTo>
                <a:cubicBezTo>
                  <a:pt x="28" y="6"/>
                  <a:pt x="28" y="6"/>
                  <a:pt x="28" y="6"/>
                </a:cubicBezTo>
                <a:cubicBezTo>
                  <a:pt x="28" y="6"/>
                  <a:pt x="28" y="6"/>
                  <a:pt x="28" y="6"/>
                </a:cubicBezTo>
                <a:cubicBezTo>
                  <a:pt x="28" y="6"/>
                  <a:pt x="28" y="6"/>
                  <a:pt x="28" y="6"/>
                </a:cubicBezTo>
                <a:cubicBezTo>
                  <a:pt x="29" y="6"/>
                  <a:pt x="29" y="6"/>
                  <a:pt x="29" y="6"/>
                </a:cubicBezTo>
                <a:cubicBezTo>
                  <a:pt x="29" y="6"/>
                  <a:pt x="29" y="6"/>
                  <a:pt x="29" y="6"/>
                </a:cubicBezTo>
                <a:cubicBezTo>
                  <a:pt x="30" y="6"/>
                  <a:pt x="30" y="6"/>
                  <a:pt x="30" y="6"/>
                </a:cubicBezTo>
                <a:cubicBezTo>
                  <a:pt x="30" y="6"/>
                  <a:pt x="30" y="7"/>
                  <a:pt x="30" y="7"/>
                </a:cubicBezTo>
                <a:cubicBezTo>
                  <a:pt x="31" y="7"/>
                  <a:pt x="31" y="7"/>
                  <a:pt x="31" y="7"/>
                </a:cubicBezTo>
                <a:cubicBezTo>
                  <a:pt x="32" y="7"/>
                  <a:pt x="32" y="7"/>
                  <a:pt x="32" y="7"/>
                </a:cubicBezTo>
                <a:cubicBezTo>
                  <a:pt x="33" y="7"/>
                  <a:pt x="33" y="7"/>
                  <a:pt x="33" y="7"/>
                </a:cubicBezTo>
                <a:cubicBezTo>
                  <a:pt x="33" y="7"/>
                  <a:pt x="33" y="7"/>
                  <a:pt x="33" y="7"/>
                </a:cubicBezTo>
                <a:cubicBezTo>
                  <a:pt x="34" y="7"/>
                  <a:pt x="34" y="7"/>
                  <a:pt x="34" y="7"/>
                </a:cubicBezTo>
                <a:cubicBezTo>
                  <a:pt x="35" y="7"/>
                  <a:pt x="35" y="7"/>
                  <a:pt x="35" y="7"/>
                </a:cubicBezTo>
                <a:cubicBezTo>
                  <a:pt x="35" y="8"/>
                  <a:pt x="35" y="8"/>
                  <a:pt x="35" y="8"/>
                </a:cubicBezTo>
                <a:cubicBezTo>
                  <a:pt x="36" y="6"/>
                  <a:pt x="36" y="6"/>
                  <a:pt x="36" y="6"/>
                </a:cubicBezTo>
                <a:cubicBezTo>
                  <a:pt x="36" y="5"/>
                  <a:pt x="36" y="5"/>
                  <a:pt x="36" y="5"/>
                </a:cubicBezTo>
                <a:cubicBezTo>
                  <a:pt x="36" y="4"/>
                  <a:pt x="36" y="4"/>
                  <a:pt x="36" y="4"/>
                </a:cubicBezTo>
                <a:cubicBezTo>
                  <a:pt x="37" y="4"/>
                  <a:pt x="37" y="4"/>
                  <a:pt x="37" y="4"/>
                </a:cubicBezTo>
                <a:cubicBezTo>
                  <a:pt x="38" y="3"/>
                  <a:pt x="38" y="3"/>
                  <a:pt x="38" y="3"/>
                </a:cubicBezTo>
                <a:cubicBezTo>
                  <a:pt x="37" y="1"/>
                  <a:pt x="37" y="1"/>
                  <a:pt x="37" y="1"/>
                </a:cubicBezTo>
                <a:cubicBezTo>
                  <a:pt x="36" y="0"/>
                  <a:pt x="36" y="0"/>
                  <a:pt x="36" y="0"/>
                </a:cubicBezTo>
                <a:cubicBezTo>
                  <a:pt x="36" y="1"/>
                  <a:pt x="36" y="1"/>
                  <a:pt x="36" y="1"/>
                </a:cubicBezTo>
                <a:cubicBezTo>
                  <a:pt x="35" y="1"/>
                  <a:pt x="35" y="1"/>
                  <a:pt x="35" y="1"/>
                </a:cubicBezTo>
                <a:cubicBezTo>
                  <a:pt x="34" y="2"/>
                  <a:pt x="34" y="2"/>
                  <a:pt x="34" y="2"/>
                </a:cubicBezTo>
                <a:cubicBezTo>
                  <a:pt x="34" y="3"/>
                  <a:pt x="34" y="3"/>
                  <a:pt x="34" y="3"/>
                </a:cubicBezTo>
                <a:cubicBezTo>
                  <a:pt x="34" y="4"/>
                  <a:pt x="34" y="4"/>
                  <a:pt x="34" y="4"/>
                </a:cubicBezTo>
                <a:cubicBezTo>
                  <a:pt x="34" y="4"/>
                  <a:pt x="34" y="4"/>
                  <a:pt x="34" y="4"/>
                </a:cubicBezTo>
                <a:cubicBezTo>
                  <a:pt x="33" y="4"/>
                  <a:pt x="33" y="4"/>
                  <a:pt x="33" y="4"/>
                </a:cubicBezTo>
                <a:cubicBezTo>
                  <a:pt x="31" y="4"/>
                  <a:pt x="31" y="4"/>
                  <a:pt x="31" y="4"/>
                </a:cubicBezTo>
                <a:cubicBezTo>
                  <a:pt x="30" y="4"/>
                  <a:pt x="30" y="4"/>
                  <a:pt x="30" y="4"/>
                </a:cubicBezTo>
                <a:cubicBezTo>
                  <a:pt x="29" y="4"/>
                  <a:pt x="29" y="4"/>
                  <a:pt x="29" y="4"/>
                </a:cubicBezTo>
                <a:cubicBezTo>
                  <a:pt x="27" y="3"/>
                  <a:pt x="27" y="3"/>
                  <a:pt x="27" y="3"/>
                </a:cubicBezTo>
                <a:cubicBezTo>
                  <a:pt x="26" y="3"/>
                  <a:pt x="26" y="3"/>
                  <a:pt x="26" y="3"/>
                </a:cubicBezTo>
                <a:cubicBezTo>
                  <a:pt x="25" y="2"/>
                  <a:pt x="25" y="2"/>
                  <a:pt x="25" y="2"/>
                </a:cubicBezTo>
                <a:cubicBezTo>
                  <a:pt x="25" y="2"/>
                  <a:pt x="25" y="2"/>
                  <a:pt x="25" y="2"/>
                </a:cubicBezTo>
                <a:cubicBezTo>
                  <a:pt x="24" y="2"/>
                  <a:pt x="24" y="2"/>
                  <a:pt x="24" y="2"/>
                </a:cubicBezTo>
                <a:cubicBezTo>
                  <a:pt x="23" y="2"/>
                  <a:pt x="23" y="2"/>
                  <a:pt x="23" y="2"/>
                </a:cubicBezTo>
                <a:cubicBezTo>
                  <a:pt x="22" y="3"/>
                  <a:pt x="22" y="3"/>
                  <a:pt x="22" y="3"/>
                </a:cubicBezTo>
                <a:cubicBezTo>
                  <a:pt x="21" y="3"/>
                  <a:pt x="21" y="3"/>
                  <a:pt x="21" y="3"/>
                </a:cubicBezTo>
                <a:cubicBezTo>
                  <a:pt x="21" y="3"/>
                  <a:pt x="21" y="3"/>
                  <a:pt x="21" y="3"/>
                </a:cubicBezTo>
                <a:cubicBezTo>
                  <a:pt x="20" y="3"/>
                  <a:pt x="20" y="3"/>
                  <a:pt x="20" y="3"/>
                </a:cubicBezTo>
                <a:cubicBezTo>
                  <a:pt x="19" y="3"/>
                  <a:pt x="19" y="3"/>
                  <a:pt x="19" y="3"/>
                </a:cubicBezTo>
                <a:cubicBezTo>
                  <a:pt x="18" y="3"/>
                  <a:pt x="18" y="3"/>
                  <a:pt x="18" y="3"/>
                </a:cubicBezTo>
                <a:cubicBezTo>
                  <a:pt x="16" y="3"/>
                  <a:pt x="16" y="3"/>
                  <a:pt x="16" y="3"/>
                </a:cubicBezTo>
                <a:cubicBezTo>
                  <a:pt x="16" y="3"/>
                  <a:pt x="16" y="3"/>
                  <a:pt x="16" y="3"/>
                </a:cubicBezTo>
                <a:cubicBezTo>
                  <a:pt x="16" y="3"/>
                  <a:pt x="16" y="3"/>
                  <a:pt x="16" y="3"/>
                </a:cubicBezTo>
                <a:cubicBezTo>
                  <a:pt x="15" y="4"/>
                  <a:pt x="15" y="4"/>
                  <a:pt x="15" y="4"/>
                </a:cubicBezTo>
                <a:cubicBezTo>
                  <a:pt x="15" y="4"/>
                  <a:pt x="15" y="4"/>
                  <a:pt x="15" y="4"/>
                </a:cubicBezTo>
                <a:cubicBezTo>
                  <a:pt x="15" y="5"/>
                  <a:pt x="15" y="5"/>
                  <a:pt x="15" y="5"/>
                </a:cubicBezTo>
                <a:cubicBezTo>
                  <a:pt x="15" y="5"/>
                  <a:pt x="15" y="5"/>
                  <a:pt x="15" y="5"/>
                </a:cubicBezTo>
                <a:cubicBezTo>
                  <a:pt x="14" y="5"/>
                  <a:pt x="14" y="5"/>
                  <a:pt x="14" y="5"/>
                </a:cubicBezTo>
                <a:cubicBezTo>
                  <a:pt x="13" y="5"/>
                  <a:pt x="13" y="5"/>
                  <a:pt x="13" y="5"/>
                </a:cubicBezTo>
                <a:cubicBezTo>
                  <a:pt x="12" y="5"/>
                  <a:pt x="12" y="5"/>
                  <a:pt x="12" y="5"/>
                </a:cubicBezTo>
                <a:cubicBezTo>
                  <a:pt x="11" y="5"/>
                  <a:pt x="11" y="5"/>
                  <a:pt x="11" y="5"/>
                </a:cubicBezTo>
                <a:cubicBezTo>
                  <a:pt x="10" y="5"/>
                  <a:pt x="10" y="5"/>
                  <a:pt x="10" y="5"/>
                </a:cubicBezTo>
                <a:cubicBezTo>
                  <a:pt x="10" y="6"/>
                  <a:pt x="10" y="6"/>
                  <a:pt x="10" y="6"/>
                </a:cubicBezTo>
                <a:cubicBezTo>
                  <a:pt x="9" y="6"/>
                  <a:pt x="9" y="6"/>
                  <a:pt x="9" y="6"/>
                </a:cubicBezTo>
                <a:cubicBezTo>
                  <a:pt x="9" y="6"/>
                  <a:pt x="9" y="6"/>
                  <a:pt x="9" y="6"/>
                </a:cubicBezTo>
                <a:cubicBezTo>
                  <a:pt x="8" y="6"/>
                  <a:pt x="8" y="6"/>
                  <a:pt x="8" y="6"/>
                </a:cubicBezTo>
                <a:cubicBezTo>
                  <a:pt x="7" y="6"/>
                  <a:pt x="7" y="6"/>
                  <a:pt x="7" y="6"/>
                </a:cubicBezTo>
                <a:cubicBezTo>
                  <a:pt x="6" y="6"/>
                  <a:pt x="6" y="6"/>
                  <a:pt x="6" y="6"/>
                </a:cubicBezTo>
                <a:cubicBezTo>
                  <a:pt x="4" y="7"/>
                  <a:pt x="4" y="7"/>
                  <a:pt x="4" y="7"/>
                </a:cubicBezTo>
                <a:cubicBezTo>
                  <a:pt x="4" y="8"/>
                  <a:pt x="4" y="8"/>
                  <a:pt x="4" y="8"/>
                </a:cubicBezTo>
                <a:cubicBezTo>
                  <a:pt x="5" y="8"/>
                  <a:pt x="5" y="8"/>
                  <a:pt x="5" y="8"/>
                </a:cubicBezTo>
                <a:cubicBezTo>
                  <a:pt x="5" y="9"/>
                  <a:pt x="5" y="9"/>
                  <a:pt x="5" y="9"/>
                </a:cubicBezTo>
                <a:cubicBezTo>
                  <a:pt x="4" y="9"/>
                  <a:pt x="4" y="9"/>
                  <a:pt x="4" y="9"/>
                </a:cubicBezTo>
                <a:lnTo>
                  <a:pt x="3" y="1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7" name="Freeform 153">
            <a:extLst>
              <a:ext uri="{FF2B5EF4-FFF2-40B4-BE49-F238E27FC236}">
                <a16:creationId xmlns:a16="http://schemas.microsoft.com/office/drawing/2014/main" id="{DBAA7DA3-B4A3-4053-820A-37032C72CDB8}"/>
              </a:ext>
            </a:extLst>
          </p:cNvPr>
          <p:cNvSpPr>
            <a:spLocks/>
          </p:cNvSpPr>
          <p:nvPr userDrawn="1"/>
        </p:nvSpPr>
        <p:spPr bwMode="auto">
          <a:xfrm>
            <a:off x="4782741" y="3348038"/>
            <a:ext cx="45244" cy="57150"/>
          </a:xfrm>
          <a:custGeom>
            <a:avLst/>
            <a:gdLst>
              <a:gd name="T0" fmla="*/ 4 w 9"/>
              <a:gd name="T1" fmla="*/ 2 h 8"/>
              <a:gd name="T2" fmla="*/ 3 w 9"/>
              <a:gd name="T3" fmla="*/ 2 h 8"/>
              <a:gd name="T4" fmla="*/ 3 w 9"/>
              <a:gd name="T5" fmla="*/ 2 h 8"/>
              <a:gd name="T6" fmla="*/ 3 w 9"/>
              <a:gd name="T7" fmla="*/ 1 h 8"/>
              <a:gd name="T8" fmla="*/ 2 w 9"/>
              <a:gd name="T9" fmla="*/ 1 h 8"/>
              <a:gd name="T10" fmla="*/ 2 w 9"/>
              <a:gd name="T11" fmla="*/ 0 h 8"/>
              <a:gd name="T12" fmla="*/ 1 w 9"/>
              <a:gd name="T13" fmla="*/ 0 h 8"/>
              <a:gd name="T14" fmla="*/ 1 w 9"/>
              <a:gd name="T15" fmla="*/ 0 h 8"/>
              <a:gd name="T16" fmla="*/ 1 w 9"/>
              <a:gd name="T17" fmla="*/ 0 h 8"/>
              <a:gd name="T18" fmla="*/ 1 w 9"/>
              <a:gd name="T19" fmla="*/ 0 h 8"/>
              <a:gd name="T20" fmla="*/ 0 w 9"/>
              <a:gd name="T21" fmla="*/ 0 h 8"/>
              <a:gd name="T22" fmla="*/ 0 w 9"/>
              <a:gd name="T23" fmla="*/ 0 h 8"/>
              <a:gd name="T24" fmla="*/ 0 w 9"/>
              <a:gd name="T25" fmla="*/ 0 h 8"/>
              <a:gd name="T26" fmla="*/ 0 w 9"/>
              <a:gd name="T27" fmla="*/ 1 h 8"/>
              <a:gd name="T28" fmla="*/ 1 w 9"/>
              <a:gd name="T29" fmla="*/ 1 h 8"/>
              <a:gd name="T30" fmla="*/ 1 w 9"/>
              <a:gd name="T31" fmla="*/ 2 h 8"/>
              <a:gd name="T32" fmla="*/ 1 w 9"/>
              <a:gd name="T33" fmla="*/ 2 h 8"/>
              <a:gd name="T34" fmla="*/ 2 w 9"/>
              <a:gd name="T35" fmla="*/ 2 h 8"/>
              <a:gd name="T36" fmla="*/ 2 w 9"/>
              <a:gd name="T37" fmla="*/ 2 h 8"/>
              <a:gd name="T38" fmla="*/ 2 w 9"/>
              <a:gd name="T39" fmla="*/ 3 h 8"/>
              <a:gd name="T40" fmla="*/ 2 w 9"/>
              <a:gd name="T41" fmla="*/ 3 h 8"/>
              <a:gd name="T42" fmla="*/ 3 w 9"/>
              <a:gd name="T43" fmla="*/ 3 h 8"/>
              <a:gd name="T44" fmla="*/ 3 w 9"/>
              <a:gd name="T45" fmla="*/ 4 h 8"/>
              <a:gd name="T46" fmla="*/ 4 w 9"/>
              <a:gd name="T47" fmla="*/ 5 h 8"/>
              <a:gd name="T48" fmla="*/ 5 w 9"/>
              <a:gd name="T49" fmla="*/ 5 h 8"/>
              <a:gd name="T50" fmla="*/ 5 w 9"/>
              <a:gd name="T51" fmla="*/ 5 h 8"/>
              <a:gd name="T52" fmla="*/ 5 w 9"/>
              <a:gd name="T53" fmla="*/ 5 h 8"/>
              <a:gd name="T54" fmla="*/ 6 w 9"/>
              <a:gd name="T55" fmla="*/ 5 h 8"/>
              <a:gd name="T56" fmla="*/ 6 w 9"/>
              <a:gd name="T57" fmla="*/ 5 h 8"/>
              <a:gd name="T58" fmla="*/ 6 w 9"/>
              <a:gd name="T59" fmla="*/ 6 h 8"/>
              <a:gd name="T60" fmla="*/ 6 w 9"/>
              <a:gd name="T61" fmla="*/ 6 h 8"/>
              <a:gd name="T62" fmla="*/ 6 w 9"/>
              <a:gd name="T63" fmla="*/ 6 h 8"/>
              <a:gd name="T64" fmla="*/ 7 w 9"/>
              <a:gd name="T65" fmla="*/ 7 h 8"/>
              <a:gd name="T66" fmla="*/ 8 w 9"/>
              <a:gd name="T67" fmla="*/ 8 h 8"/>
              <a:gd name="T68" fmla="*/ 8 w 9"/>
              <a:gd name="T69" fmla="*/ 8 h 8"/>
              <a:gd name="T70" fmla="*/ 9 w 9"/>
              <a:gd name="T71" fmla="*/ 7 h 8"/>
              <a:gd name="T72" fmla="*/ 9 w 9"/>
              <a:gd name="T73" fmla="*/ 7 h 8"/>
              <a:gd name="T74" fmla="*/ 9 w 9"/>
              <a:gd name="T75" fmla="*/ 7 h 8"/>
              <a:gd name="T76" fmla="*/ 8 w 9"/>
              <a:gd name="T77" fmla="*/ 7 h 8"/>
              <a:gd name="T78" fmla="*/ 7 w 9"/>
              <a:gd name="T79" fmla="*/ 6 h 8"/>
              <a:gd name="T80" fmla="*/ 7 w 9"/>
              <a:gd name="T81" fmla="*/ 6 h 8"/>
              <a:gd name="T82" fmla="*/ 7 w 9"/>
              <a:gd name="T83" fmla="*/ 5 h 8"/>
              <a:gd name="T84" fmla="*/ 6 w 9"/>
              <a:gd name="T85" fmla="*/ 5 h 8"/>
              <a:gd name="T86" fmla="*/ 7 w 9"/>
              <a:gd name="T87" fmla="*/ 5 h 8"/>
              <a:gd name="T88" fmla="*/ 6 w 9"/>
              <a:gd name="T89" fmla="*/ 4 h 8"/>
              <a:gd name="T90" fmla="*/ 7 w 9"/>
              <a:gd name="T91" fmla="*/ 4 h 8"/>
              <a:gd name="T92" fmla="*/ 6 w 9"/>
              <a:gd name="T93" fmla="*/ 3 h 8"/>
              <a:gd name="T94" fmla="*/ 6 w 9"/>
              <a:gd name="T95" fmla="*/ 3 h 8"/>
              <a:gd name="T96" fmla="*/ 6 w 9"/>
              <a:gd name="T97" fmla="*/ 3 h 8"/>
              <a:gd name="T98" fmla="*/ 5 w 9"/>
              <a:gd name="T99" fmla="*/ 3 h 8"/>
              <a:gd name="T100" fmla="*/ 4 w 9"/>
              <a:gd name="T101" fmla="*/ 3 h 8"/>
              <a:gd name="T102" fmla="*/ 4 w 9"/>
              <a:gd name="T10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 h="8">
                <a:moveTo>
                  <a:pt x="4" y="2"/>
                </a:moveTo>
                <a:cubicBezTo>
                  <a:pt x="3" y="2"/>
                  <a:pt x="3" y="2"/>
                  <a:pt x="3" y="2"/>
                </a:cubicBezTo>
                <a:cubicBezTo>
                  <a:pt x="3" y="2"/>
                  <a:pt x="3" y="2"/>
                  <a:pt x="3" y="2"/>
                </a:cubicBezTo>
                <a:cubicBezTo>
                  <a:pt x="3" y="1"/>
                  <a:pt x="3" y="1"/>
                  <a:pt x="3" y="1"/>
                </a:cubicBezTo>
                <a:cubicBezTo>
                  <a:pt x="2" y="1"/>
                  <a:pt x="2" y="1"/>
                  <a:pt x="2" y="1"/>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2"/>
                </a:cubicBezTo>
                <a:cubicBezTo>
                  <a:pt x="1" y="2"/>
                  <a:pt x="1" y="2"/>
                  <a:pt x="1" y="2"/>
                </a:cubicBezTo>
                <a:cubicBezTo>
                  <a:pt x="2" y="2"/>
                  <a:pt x="2" y="2"/>
                  <a:pt x="2" y="2"/>
                </a:cubicBezTo>
                <a:cubicBezTo>
                  <a:pt x="2" y="2"/>
                  <a:pt x="2" y="2"/>
                  <a:pt x="2" y="2"/>
                </a:cubicBezTo>
                <a:cubicBezTo>
                  <a:pt x="2" y="3"/>
                  <a:pt x="2" y="3"/>
                  <a:pt x="2" y="3"/>
                </a:cubicBezTo>
                <a:cubicBezTo>
                  <a:pt x="2" y="3"/>
                  <a:pt x="2" y="3"/>
                  <a:pt x="2" y="3"/>
                </a:cubicBezTo>
                <a:cubicBezTo>
                  <a:pt x="3" y="3"/>
                  <a:pt x="3" y="3"/>
                  <a:pt x="3" y="3"/>
                </a:cubicBezTo>
                <a:cubicBezTo>
                  <a:pt x="3" y="4"/>
                  <a:pt x="3" y="4"/>
                  <a:pt x="3" y="4"/>
                </a:cubicBezTo>
                <a:cubicBezTo>
                  <a:pt x="4" y="5"/>
                  <a:pt x="4" y="5"/>
                  <a:pt x="4"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7" y="7"/>
                  <a:pt x="7" y="7"/>
                  <a:pt x="7" y="7"/>
                </a:cubicBezTo>
                <a:cubicBezTo>
                  <a:pt x="8" y="8"/>
                  <a:pt x="8" y="8"/>
                  <a:pt x="8" y="8"/>
                </a:cubicBezTo>
                <a:cubicBezTo>
                  <a:pt x="8" y="8"/>
                  <a:pt x="8" y="8"/>
                  <a:pt x="8" y="8"/>
                </a:cubicBezTo>
                <a:cubicBezTo>
                  <a:pt x="9" y="7"/>
                  <a:pt x="9" y="7"/>
                  <a:pt x="9" y="7"/>
                </a:cubicBezTo>
                <a:cubicBezTo>
                  <a:pt x="9" y="7"/>
                  <a:pt x="9" y="7"/>
                  <a:pt x="9" y="7"/>
                </a:cubicBezTo>
                <a:cubicBezTo>
                  <a:pt x="9" y="7"/>
                  <a:pt x="9" y="7"/>
                  <a:pt x="9" y="7"/>
                </a:cubicBezTo>
                <a:cubicBezTo>
                  <a:pt x="8" y="7"/>
                  <a:pt x="8" y="7"/>
                  <a:pt x="8" y="7"/>
                </a:cubicBezTo>
                <a:cubicBezTo>
                  <a:pt x="8" y="7"/>
                  <a:pt x="7" y="6"/>
                  <a:pt x="7" y="6"/>
                </a:cubicBezTo>
                <a:cubicBezTo>
                  <a:pt x="7" y="6"/>
                  <a:pt x="7" y="6"/>
                  <a:pt x="7" y="6"/>
                </a:cubicBezTo>
                <a:cubicBezTo>
                  <a:pt x="7" y="5"/>
                  <a:pt x="7" y="5"/>
                  <a:pt x="7" y="5"/>
                </a:cubicBezTo>
                <a:cubicBezTo>
                  <a:pt x="7" y="5"/>
                  <a:pt x="6" y="5"/>
                  <a:pt x="6" y="5"/>
                </a:cubicBezTo>
                <a:cubicBezTo>
                  <a:pt x="7" y="5"/>
                  <a:pt x="7" y="5"/>
                  <a:pt x="7" y="5"/>
                </a:cubicBezTo>
                <a:cubicBezTo>
                  <a:pt x="6" y="4"/>
                  <a:pt x="6" y="4"/>
                  <a:pt x="6" y="4"/>
                </a:cubicBezTo>
                <a:cubicBezTo>
                  <a:pt x="7" y="4"/>
                  <a:pt x="7" y="4"/>
                  <a:pt x="7" y="4"/>
                </a:cubicBezTo>
                <a:cubicBezTo>
                  <a:pt x="6" y="3"/>
                  <a:pt x="6" y="3"/>
                  <a:pt x="6" y="3"/>
                </a:cubicBezTo>
                <a:cubicBezTo>
                  <a:pt x="6" y="3"/>
                  <a:pt x="6" y="3"/>
                  <a:pt x="6" y="3"/>
                </a:cubicBezTo>
                <a:cubicBezTo>
                  <a:pt x="6" y="3"/>
                  <a:pt x="6" y="3"/>
                  <a:pt x="6" y="3"/>
                </a:cubicBezTo>
                <a:cubicBezTo>
                  <a:pt x="6" y="3"/>
                  <a:pt x="5" y="3"/>
                  <a:pt x="5" y="3"/>
                </a:cubicBezTo>
                <a:cubicBezTo>
                  <a:pt x="5" y="3"/>
                  <a:pt x="4" y="3"/>
                  <a:pt x="4" y="3"/>
                </a:cubicBezTo>
                <a:cubicBezTo>
                  <a:pt x="4" y="2"/>
                  <a:pt x="4" y="2"/>
                  <a:pt x="4" y="2"/>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8" name="Freeform 154">
            <a:extLst>
              <a:ext uri="{FF2B5EF4-FFF2-40B4-BE49-F238E27FC236}">
                <a16:creationId xmlns:a16="http://schemas.microsoft.com/office/drawing/2014/main" id="{A549678E-1B93-4E29-8421-5427F86FA25C}"/>
              </a:ext>
            </a:extLst>
          </p:cNvPr>
          <p:cNvSpPr>
            <a:spLocks/>
          </p:cNvSpPr>
          <p:nvPr userDrawn="1"/>
        </p:nvSpPr>
        <p:spPr bwMode="auto">
          <a:xfrm>
            <a:off x="4706541" y="3390900"/>
            <a:ext cx="9525" cy="14288"/>
          </a:xfrm>
          <a:custGeom>
            <a:avLst/>
            <a:gdLst>
              <a:gd name="T0" fmla="*/ 4 w 8"/>
              <a:gd name="T1" fmla="*/ 5 h 9"/>
              <a:gd name="T2" fmla="*/ 4 w 8"/>
              <a:gd name="T3" fmla="*/ 0 h 9"/>
              <a:gd name="T4" fmla="*/ 4 w 8"/>
              <a:gd name="T5" fmla="*/ 0 h 9"/>
              <a:gd name="T6" fmla="*/ 0 w 8"/>
              <a:gd name="T7" fmla="*/ 5 h 9"/>
              <a:gd name="T8" fmla="*/ 0 w 8"/>
              <a:gd name="T9" fmla="*/ 5 h 9"/>
              <a:gd name="T10" fmla="*/ 4 w 8"/>
              <a:gd name="T11" fmla="*/ 5 h 9"/>
              <a:gd name="T12" fmla="*/ 4 w 8"/>
              <a:gd name="T13" fmla="*/ 9 h 9"/>
              <a:gd name="T14" fmla="*/ 4 w 8"/>
              <a:gd name="T15" fmla="*/ 9 h 9"/>
              <a:gd name="T16" fmla="*/ 4 w 8"/>
              <a:gd name="T17" fmla="*/ 9 h 9"/>
              <a:gd name="T18" fmla="*/ 8 w 8"/>
              <a:gd name="T19" fmla="*/ 9 h 9"/>
              <a:gd name="T20" fmla="*/ 4 w 8"/>
              <a:gd name="T21" fmla="*/ 5 h 9"/>
              <a:gd name="T22" fmla="*/ 4 w 8"/>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4" y="5"/>
                </a:moveTo>
                <a:lnTo>
                  <a:pt x="4" y="0"/>
                </a:lnTo>
                <a:lnTo>
                  <a:pt x="4" y="0"/>
                </a:lnTo>
                <a:lnTo>
                  <a:pt x="0" y="5"/>
                </a:lnTo>
                <a:lnTo>
                  <a:pt x="0" y="5"/>
                </a:lnTo>
                <a:lnTo>
                  <a:pt x="4" y="5"/>
                </a:lnTo>
                <a:lnTo>
                  <a:pt x="4" y="9"/>
                </a:lnTo>
                <a:lnTo>
                  <a:pt x="4" y="9"/>
                </a:lnTo>
                <a:lnTo>
                  <a:pt x="4" y="9"/>
                </a:lnTo>
                <a:lnTo>
                  <a:pt x="8" y="9"/>
                </a:lnTo>
                <a:lnTo>
                  <a:pt x="4" y="5"/>
                </a:lnTo>
                <a:lnTo>
                  <a:pt x="4" y="5"/>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9" name="Freeform 155">
            <a:extLst>
              <a:ext uri="{FF2B5EF4-FFF2-40B4-BE49-F238E27FC236}">
                <a16:creationId xmlns:a16="http://schemas.microsoft.com/office/drawing/2014/main" id="{A8B72D7B-9F31-4134-903F-2D5EF8CE1D3E}"/>
              </a:ext>
            </a:extLst>
          </p:cNvPr>
          <p:cNvSpPr>
            <a:spLocks/>
          </p:cNvSpPr>
          <p:nvPr userDrawn="1"/>
        </p:nvSpPr>
        <p:spPr bwMode="auto">
          <a:xfrm>
            <a:off x="4701779" y="3370263"/>
            <a:ext cx="9525" cy="14288"/>
          </a:xfrm>
          <a:custGeom>
            <a:avLst/>
            <a:gdLst>
              <a:gd name="T0" fmla="*/ 1 w 2"/>
              <a:gd name="T1" fmla="*/ 2 h 2"/>
              <a:gd name="T2" fmla="*/ 2 w 2"/>
              <a:gd name="T3" fmla="*/ 2 h 2"/>
              <a:gd name="T4" fmla="*/ 2 w 2"/>
              <a:gd name="T5" fmla="*/ 2 h 2"/>
              <a:gd name="T6" fmla="*/ 2 w 2"/>
              <a:gd name="T7" fmla="*/ 1 h 2"/>
              <a:gd name="T8" fmla="*/ 2 w 2"/>
              <a:gd name="T9" fmla="*/ 1 h 2"/>
              <a:gd name="T10" fmla="*/ 1 w 2"/>
              <a:gd name="T11" fmla="*/ 1 h 2"/>
              <a:gd name="T12" fmla="*/ 2 w 2"/>
              <a:gd name="T13" fmla="*/ 0 h 2"/>
              <a:gd name="T14" fmla="*/ 1 w 2"/>
              <a:gd name="T15" fmla="*/ 0 h 2"/>
              <a:gd name="T16" fmla="*/ 1 w 2"/>
              <a:gd name="T17" fmla="*/ 0 h 2"/>
              <a:gd name="T18" fmla="*/ 0 w 2"/>
              <a:gd name="T19" fmla="*/ 0 h 2"/>
              <a:gd name="T20" fmla="*/ 0 w 2"/>
              <a:gd name="T21" fmla="*/ 0 h 2"/>
              <a:gd name="T22" fmla="*/ 0 w 2"/>
              <a:gd name="T23" fmla="*/ 1 h 2"/>
              <a:gd name="T24" fmla="*/ 0 w 2"/>
              <a:gd name="T25" fmla="*/ 1 h 2"/>
              <a:gd name="T26" fmla="*/ 0 w 2"/>
              <a:gd name="T27" fmla="*/ 1 h 2"/>
              <a:gd name="T28" fmla="*/ 1 w 2"/>
              <a:gd name="T29" fmla="*/ 1 h 2"/>
              <a:gd name="T30" fmla="*/ 1 w 2"/>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
                <a:moveTo>
                  <a:pt x="1" y="2"/>
                </a:moveTo>
                <a:cubicBezTo>
                  <a:pt x="2" y="2"/>
                  <a:pt x="2" y="2"/>
                  <a:pt x="2" y="2"/>
                </a:cubicBezTo>
                <a:cubicBezTo>
                  <a:pt x="2" y="2"/>
                  <a:pt x="2" y="2"/>
                  <a:pt x="2" y="2"/>
                </a:cubicBezTo>
                <a:cubicBezTo>
                  <a:pt x="2" y="2"/>
                  <a:pt x="2" y="1"/>
                  <a:pt x="2" y="1"/>
                </a:cubicBezTo>
                <a:cubicBezTo>
                  <a:pt x="2" y="1"/>
                  <a:pt x="2" y="1"/>
                  <a:pt x="2" y="1"/>
                </a:cubicBezTo>
                <a:cubicBezTo>
                  <a:pt x="1" y="1"/>
                  <a:pt x="1" y="1"/>
                  <a:pt x="1" y="1"/>
                </a:cubicBez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lnTo>
                  <a:pt x="1" y="2"/>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0" name="Freeform 156">
            <a:extLst>
              <a:ext uri="{FF2B5EF4-FFF2-40B4-BE49-F238E27FC236}">
                <a16:creationId xmlns:a16="http://schemas.microsoft.com/office/drawing/2014/main" id="{2BF4698B-EBD2-47BA-A23D-739C3468707B}"/>
              </a:ext>
            </a:extLst>
          </p:cNvPr>
          <p:cNvSpPr>
            <a:spLocks/>
          </p:cNvSpPr>
          <p:nvPr userDrawn="1"/>
        </p:nvSpPr>
        <p:spPr bwMode="auto">
          <a:xfrm>
            <a:off x="4706541" y="3341688"/>
            <a:ext cx="4763" cy="14288"/>
          </a:xfrm>
          <a:custGeom>
            <a:avLst/>
            <a:gdLst>
              <a:gd name="T0" fmla="*/ 0 w 1"/>
              <a:gd name="T1" fmla="*/ 2 h 2"/>
              <a:gd name="T2" fmla="*/ 1 w 1"/>
              <a:gd name="T3" fmla="*/ 2 h 2"/>
              <a:gd name="T4" fmla="*/ 1 w 1"/>
              <a:gd name="T5" fmla="*/ 2 h 2"/>
              <a:gd name="T6" fmla="*/ 1 w 1"/>
              <a:gd name="T7" fmla="*/ 2 h 2"/>
              <a:gd name="T8" fmla="*/ 1 w 1"/>
              <a:gd name="T9" fmla="*/ 1 h 2"/>
              <a:gd name="T10" fmla="*/ 1 w 1"/>
              <a:gd name="T11" fmla="*/ 1 h 2"/>
              <a:gd name="T12" fmla="*/ 1 w 1"/>
              <a:gd name="T13" fmla="*/ 1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1" y="2"/>
                  <a:pt x="1" y="2"/>
                  <a:pt x="1" y="2"/>
                </a:cubicBezTo>
                <a:cubicBezTo>
                  <a:pt x="1" y="2"/>
                  <a:pt x="1" y="2"/>
                  <a:pt x="1" y="2"/>
                </a:cubicBezTo>
                <a:cubicBezTo>
                  <a:pt x="1" y="2"/>
                  <a:pt x="1" y="2"/>
                  <a:pt x="1" y="2"/>
                </a:cubicBezTo>
                <a:cubicBezTo>
                  <a:pt x="1" y="1"/>
                  <a:pt x="1" y="1"/>
                  <a:pt x="1" y="1"/>
                </a:cubicBezTo>
                <a:cubicBezTo>
                  <a:pt x="1" y="1"/>
                  <a:pt x="1" y="0"/>
                  <a:pt x="1" y="1"/>
                </a:cubicBezTo>
                <a:cubicBezTo>
                  <a:pt x="1" y="1"/>
                  <a:pt x="1" y="1"/>
                  <a:pt x="1" y="1"/>
                </a:cubicBezTo>
                <a:cubicBezTo>
                  <a:pt x="0" y="2"/>
                  <a:pt x="0" y="2"/>
                  <a:pt x="0" y="2"/>
                </a:cubicBezTo>
                <a:cubicBezTo>
                  <a:pt x="0" y="2"/>
                  <a:pt x="0" y="2"/>
                  <a:pt x="0" y="2"/>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1" name="Freeform 157">
            <a:extLst>
              <a:ext uri="{FF2B5EF4-FFF2-40B4-BE49-F238E27FC236}">
                <a16:creationId xmlns:a16="http://schemas.microsoft.com/office/drawing/2014/main" id="{DB9C4846-1EFC-4980-960B-3DD52762A811}"/>
              </a:ext>
            </a:extLst>
          </p:cNvPr>
          <p:cNvSpPr>
            <a:spLocks/>
          </p:cNvSpPr>
          <p:nvPr userDrawn="1"/>
        </p:nvSpPr>
        <p:spPr bwMode="auto">
          <a:xfrm>
            <a:off x="4827985" y="3405188"/>
            <a:ext cx="9525" cy="14288"/>
          </a:xfrm>
          <a:custGeom>
            <a:avLst/>
            <a:gdLst>
              <a:gd name="T0" fmla="*/ 0 w 8"/>
              <a:gd name="T1" fmla="*/ 0 h 9"/>
              <a:gd name="T2" fmla="*/ 4 w 8"/>
              <a:gd name="T3" fmla="*/ 0 h 9"/>
              <a:gd name="T4" fmla="*/ 4 w 8"/>
              <a:gd name="T5" fmla="*/ 0 h 9"/>
              <a:gd name="T6" fmla="*/ 8 w 8"/>
              <a:gd name="T7" fmla="*/ 4 h 9"/>
              <a:gd name="T8" fmla="*/ 8 w 8"/>
              <a:gd name="T9" fmla="*/ 4 h 9"/>
              <a:gd name="T10" fmla="*/ 8 w 8"/>
              <a:gd name="T11" fmla="*/ 9 h 9"/>
              <a:gd name="T12" fmla="*/ 8 w 8"/>
              <a:gd name="T13" fmla="*/ 9 h 9"/>
              <a:gd name="T14" fmla="*/ 4 w 8"/>
              <a:gd name="T15" fmla="*/ 4 h 9"/>
              <a:gd name="T16" fmla="*/ 4 w 8"/>
              <a:gd name="T17" fmla="*/ 4 h 9"/>
              <a:gd name="T18" fmla="*/ 4 w 8"/>
              <a:gd name="T19" fmla="*/ 0 h 9"/>
              <a:gd name="T20" fmla="*/ 0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0" y="0"/>
                </a:moveTo>
                <a:lnTo>
                  <a:pt x="4" y="0"/>
                </a:lnTo>
                <a:lnTo>
                  <a:pt x="4" y="0"/>
                </a:lnTo>
                <a:lnTo>
                  <a:pt x="8" y="4"/>
                </a:lnTo>
                <a:lnTo>
                  <a:pt x="8" y="4"/>
                </a:lnTo>
                <a:lnTo>
                  <a:pt x="8" y="9"/>
                </a:lnTo>
                <a:lnTo>
                  <a:pt x="8" y="9"/>
                </a:lnTo>
                <a:lnTo>
                  <a:pt x="4" y="4"/>
                </a:lnTo>
                <a:lnTo>
                  <a:pt x="4" y="4"/>
                </a:lnTo>
                <a:lnTo>
                  <a:pt x="4"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2" name="Freeform 158">
            <a:extLst>
              <a:ext uri="{FF2B5EF4-FFF2-40B4-BE49-F238E27FC236}">
                <a16:creationId xmlns:a16="http://schemas.microsoft.com/office/drawing/2014/main" id="{51CAED9A-1D38-420B-B934-FB481692865B}"/>
              </a:ext>
            </a:extLst>
          </p:cNvPr>
          <p:cNvSpPr>
            <a:spLocks/>
          </p:cNvSpPr>
          <p:nvPr userDrawn="1"/>
        </p:nvSpPr>
        <p:spPr bwMode="auto">
          <a:xfrm>
            <a:off x="4837510" y="3419475"/>
            <a:ext cx="5954" cy="6350"/>
          </a:xfrm>
          <a:custGeom>
            <a:avLst/>
            <a:gdLst>
              <a:gd name="T0" fmla="*/ 0 w 5"/>
              <a:gd name="T1" fmla="*/ 0 h 4"/>
              <a:gd name="T2" fmla="*/ 0 w 5"/>
              <a:gd name="T3" fmla="*/ 4 h 4"/>
              <a:gd name="T4" fmla="*/ 5 w 5"/>
              <a:gd name="T5" fmla="*/ 4 h 4"/>
              <a:gd name="T6" fmla="*/ 5 w 5"/>
              <a:gd name="T7" fmla="*/ 4 h 4"/>
              <a:gd name="T8" fmla="*/ 5 w 5"/>
              <a:gd name="T9" fmla="*/ 4 h 4"/>
              <a:gd name="T10" fmla="*/ 5 w 5"/>
              <a:gd name="T11" fmla="*/ 0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0" y="4"/>
                </a:lnTo>
                <a:lnTo>
                  <a:pt x="5" y="4"/>
                </a:lnTo>
                <a:lnTo>
                  <a:pt x="5" y="4"/>
                </a:lnTo>
                <a:lnTo>
                  <a:pt x="5" y="4"/>
                </a:lnTo>
                <a:lnTo>
                  <a:pt x="5"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3" name="Freeform 159">
            <a:extLst>
              <a:ext uri="{FF2B5EF4-FFF2-40B4-BE49-F238E27FC236}">
                <a16:creationId xmlns:a16="http://schemas.microsoft.com/office/drawing/2014/main" id="{3EA330BD-F903-4503-AC71-3D1D2007F0FD}"/>
              </a:ext>
            </a:extLst>
          </p:cNvPr>
          <p:cNvSpPr>
            <a:spLocks/>
          </p:cNvSpPr>
          <p:nvPr userDrawn="1"/>
        </p:nvSpPr>
        <p:spPr bwMode="auto">
          <a:xfrm>
            <a:off x="4843463" y="3448050"/>
            <a:ext cx="4763" cy="6350"/>
          </a:xfrm>
          <a:custGeom>
            <a:avLst/>
            <a:gdLst>
              <a:gd name="T0" fmla="*/ 0 w 4"/>
              <a:gd name="T1" fmla="*/ 4 h 4"/>
              <a:gd name="T2" fmla="*/ 4 w 4"/>
              <a:gd name="T3" fmla="*/ 0 h 4"/>
              <a:gd name="T4" fmla="*/ 0 w 4"/>
              <a:gd name="T5" fmla="*/ 0 h 4"/>
              <a:gd name="T6" fmla="*/ 0 w 4"/>
              <a:gd name="T7" fmla="*/ 0 h 4"/>
              <a:gd name="T8" fmla="*/ 0 w 4"/>
              <a:gd name="T9" fmla="*/ 4 h 4"/>
              <a:gd name="T10" fmla="*/ 0 w 4"/>
              <a:gd name="T11" fmla="*/ 4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4" y="0"/>
                </a:lnTo>
                <a:lnTo>
                  <a:pt x="0" y="0"/>
                </a:lnTo>
                <a:lnTo>
                  <a:pt x="0" y="0"/>
                </a:lnTo>
                <a:lnTo>
                  <a:pt x="0" y="4"/>
                </a:lnTo>
                <a:lnTo>
                  <a:pt x="0" y="4"/>
                </a:lnTo>
                <a:lnTo>
                  <a:pt x="0" y="4"/>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4" name="Freeform 160">
            <a:extLst>
              <a:ext uri="{FF2B5EF4-FFF2-40B4-BE49-F238E27FC236}">
                <a16:creationId xmlns:a16="http://schemas.microsoft.com/office/drawing/2014/main" id="{73A97A58-C358-411F-A805-3D910F2769A0}"/>
              </a:ext>
            </a:extLst>
          </p:cNvPr>
          <p:cNvSpPr>
            <a:spLocks/>
          </p:cNvSpPr>
          <p:nvPr userDrawn="1"/>
        </p:nvSpPr>
        <p:spPr bwMode="auto">
          <a:xfrm>
            <a:off x="4726782" y="2439988"/>
            <a:ext cx="166688" cy="147638"/>
          </a:xfrm>
          <a:custGeom>
            <a:avLst/>
            <a:gdLst>
              <a:gd name="T0" fmla="*/ 3 w 33"/>
              <a:gd name="T1" fmla="*/ 10 h 21"/>
              <a:gd name="T2" fmla="*/ 6 w 33"/>
              <a:gd name="T3" fmla="*/ 11 h 21"/>
              <a:gd name="T4" fmla="*/ 8 w 33"/>
              <a:gd name="T5" fmla="*/ 11 h 21"/>
              <a:gd name="T6" fmla="*/ 10 w 33"/>
              <a:gd name="T7" fmla="*/ 13 h 21"/>
              <a:gd name="T8" fmla="*/ 10 w 33"/>
              <a:gd name="T9" fmla="*/ 15 h 21"/>
              <a:gd name="T10" fmla="*/ 9 w 33"/>
              <a:gd name="T11" fmla="*/ 17 h 21"/>
              <a:gd name="T12" fmla="*/ 12 w 33"/>
              <a:gd name="T13" fmla="*/ 17 h 21"/>
              <a:gd name="T14" fmla="*/ 14 w 33"/>
              <a:gd name="T15" fmla="*/ 18 h 21"/>
              <a:gd name="T16" fmla="*/ 15 w 33"/>
              <a:gd name="T17" fmla="*/ 21 h 21"/>
              <a:gd name="T18" fmla="*/ 18 w 33"/>
              <a:gd name="T19" fmla="*/ 21 h 21"/>
              <a:gd name="T20" fmla="*/ 20 w 33"/>
              <a:gd name="T21" fmla="*/ 20 h 21"/>
              <a:gd name="T22" fmla="*/ 23 w 33"/>
              <a:gd name="T23" fmla="*/ 19 h 21"/>
              <a:gd name="T24" fmla="*/ 24 w 33"/>
              <a:gd name="T25" fmla="*/ 18 h 21"/>
              <a:gd name="T26" fmla="*/ 26 w 33"/>
              <a:gd name="T27" fmla="*/ 18 h 21"/>
              <a:gd name="T28" fmla="*/ 27 w 33"/>
              <a:gd name="T29" fmla="*/ 16 h 21"/>
              <a:gd name="T30" fmla="*/ 27 w 33"/>
              <a:gd name="T31" fmla="*/ 14 h 21"/>
              <a:gd name="T32" fmla="*/ 29 w 33"/>
              <a:gd name="T33" fmla="*/ 12 h 21"/>
              <a:gd name="T34" fmla="*/ 31 w 33"/>
              <a:gd name="T35" fmla="*/ 11 h 21"/>
              <a:gd name="T36" fmla="*/ 32 w 33"/>
              <a:gd name="T37" fmla="*/ 10 h 21"/>
              <a:gd name="T38" fmla="*/ 32 w 33"/>
              <a:gd name="T39" fmla="*/ 9 h 21"/>
              <a:gd name="T40" fmla="*/ 33 w 33"/>
              <a:gd name="T41" fmla="*/ 7 h 21"/>
              <a:gd name="T42" fmla="*/ 31 w 33"/>
              <a:gd name="T43" fmla="*/ 6 h 21"/>
              <a:gd name="T44" fmla="*/ 30 w 33"/>
              <a:gd name="T45" fmla="*/ 5 h 21"/>
              <a:gd name="T46" fmla="*/ 29 w 33"/>
              <a:gd name="T47" fmla="*/ 4 h 21"/>
              <a:gd name="T48" fmla="*/ 27 w 33"/>
              <a:gd name="T49" fmla="*/ 3 h 21"/>
              <a:gd name="T50" fmla="*/ 26 w 33"/>
              <a:gd name="T51" fmla="*/ 3 h 21"/>
              <a:gd name="T52" fmla="*/ 25 w 33"/>
              <a:gd name="T53" fmla="*/ 2 h 21"/>
              <a:gd name="T54" fmla="*/ 24 w 33"/>
              <a:gd name="T55" fmla="*/ 2 h 21"/>
              <a:gd name="T56" fmla="*/ 23 w 33"/>
              <a:gd name="T57" fmla="*/ 1 h 21"/>
              <a:gd name="T58" fmla="*/ 22 w 33"/>
              <a:gd name="T59" fmla="*/ 0 h 21"/>
              <a:gd name="T60" fmla="*/ 21 w 33"/>
              <a:gd name="T61" fmla="*/ 1 h 21"/>
              <a:gd name="T62" fmla="*/ 20 w 33"/>
              <a:gd name="T63" fmla="*/ 1 h 21"/>
              <a:gd name="T64" fmla="*/ 18 w 33"/>
              <a:gd name="T65" fmla="*/ 1 h 21"/>
              <a:gd name="T66" fmla="*/ 16 w 33"/>
              <a:gd name="T67" fmla="*/ 1 h 21"/>
              <a:gd name="T68" fmla="*/ 14 w 33"/>
              <a:gd name="T69" fmla="*/ 1 h 21"/>
              <a:gd name="T70" fmla="*/ 13 w 33"/>
              <a:gd name="T71" fmla="*/ 1 h 21"/>
              <a:gd name="T72" fmla="*/ 11 w 33"/>
              <a:gd name="T73" fmla="*/ 1 h 21"/>
              <a:gd name="T74" fmla="*/ 9 w 33"/>
              <a:gd name="T75" fmla="*/ 1 h 21"/>
              <a:gd name="T76" fmla="*/ 8 w 33"/>
              <a:gd name="T77" fmla="*/ 1 h 21"/>
              <a:gd name="T78" fmla="*/ 6 w 33"/>
              <a:gd name="T79" fmla="*/ 1 h 21"/>
              <a:gd name="T80" fmla="*/ 4 w 33"/>
              <a:gd name="T81" fmla="*/ 1 h 21"/>
              <a:gd name="T82" fmla="*/ 3 w 33"/>
              <a:gd name="T83" fmla="*/ 2 h 21"/>
              <a:gd name="T84" fmla="*/ 2 w 33"/>
              <a:gd name="T85" fmla="*/ 2 h 21"/>
              <a:gd name="T86" fmla="*/ 1 w 33"/>
              <a:gd name="T87" fmla="*/ 2 h 21"/>
              <a:gd name="T88" fmla="*/ 0 w 33"/>
              <a:gd name="T89" fmla="*/ 3 h 21"/>
              <a:gd name="T90" fmla="*/ 0 w 33"/>
              <a:gd name="T91" fmla="*/ 4 h 21"/>
              <a:gd name="T92" fmla="*/ 0 w 33"/>
              <a:gd name="T93" fmla="*/ 5 h 21"/>
              <a:gd name="T94" fmla="*/ 1 w 33"/>
              <a:gd name="T95" fmla="*/ 6 h 21"/>
              <a:gd name="T96" fmla="*/ 1 w 33"/>
              <a:gd name="T97" fmla="*/ 7 h 21"/>
              <a:gd name="T98" fmla="*/ 1 w 33"/>
              <a:gd name="T99"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21">
                <a:moveTo>
                  <a:pt x="1" y="9"/>
                </a:moveTo>
                <a:cubicBezTo>
                  <a:pt x="3" y="10"/>
                  <a:pt x="3" y="10"/>
                  <a:pt x="3" y="10"/>
                </a:cubicBezTo>
                <a:cubicBezTo>
                  <a:pt x="5" y="11"/>
                  <a:pt x="5" y="11"/>
                  <a:pt x="5" y="11"/>
                </a:cubicBezTo>
                <a:cubicBezTo>
                  <a:pt x="6" y="11"/>
                  <a:pt x="6" y="11"/>
                  <a:pt x="6" y="11"/>
                </a:cubicBezTo>
                <a:cubicBezTo>
                  <a:pt x="7" y="11"/>
                  <a:pt x="7" y="11"/>
                  <a:pt x="7" y="11"/>
                </a:cubicBezTo>
                <a:cubicBezTo>
                  <a:pt x="8" y="11"/>
                  <a:pt x="8" y="11"/>
                  <a:pt x="8" y="11"/>
                </a:cubicBezTo>
                <a:cubicBezTo>
                  <a:pt x="10" y="12"/>
                  <a:pt x="10" y="12"/>
                  <a:pt x="10" y="12"/>
                </a:cubicBezTo>
                <a:cubicBezTo>
                  <a:pt x="10" y="13"/>
                  <a:pt x="10" y="13"/>
                  <a:pt x="10" y="13"/>
                </a:cubicBezTo>
                <a:cubicBezTo>
                  <a:pt x="10" y="15"/>
                  <a:pt x="10" y="15"/>
                  <a:pt x="10" y="15"/>
                </a:cubicBezTo>
                <a:cubicBezTo>
                  <a:pt x="10" y="15"/>
                  <a:pt x="10" y="15"/>
                  <a:pt x="10" y="15"/>
                </a:cubicBezTo>
                <a:cubicBezTo>
                  <a:pt x="9" y="16"/>
                  <a:pt x="9" y="16"/>
                  <a:pt x="9" y="16"/>
                </a:cubicBezTo>
                <a:cubicBezTo>
                  <a:pt x="9" y="17"/>
                  <a:pt x="9" y="17"/>
                  <a:pt x="9" y="17"/>
                </a:cubicBezTo>
                <a:cubicBezTo>
                  <a:pt x="11" y="17"/>
                  <a:pt x="11" y="17"/>
                  <a:pt x="11" y="17"/>
                </a:cubicBezTo>
                <a:cubicBezTo>
                  <a:pt x="12" y="17"/>
                  <a:pt x="12" y="17"/>
                  <a:pt x="12" y="17"/>
                </a:cubicBezTo>
                <a:cubicBezTo>
                  <a:pt x="13" y="18"/>
                  <a:pt x="13" y="18"/>
                  <a:pt x="13" y="18"/>
                </a:cubicBezTo>
                <a:cubicBezTo>
                  <a:pt x="13" y="18"/>
                  <a:pt x="14" y="18"/>
                  <a:pt x="14" y="18"/>
                </a:cubicBezTo>
                <a:cubicBezTo>
                  <a:pt x="14" y="18"/>
                  <a:pt x="14" y="19"/>
                  <a:pt x="14" y="19"/>
                </a:cubicBezTo>
                <a:cubicBezTo>
                  <a:pt x="15" y="21"/>
                  <a:pt x="15" y="21"/>
                  <a:pt x="15" y="21"/>
                </a:cubicBezTo>
                <a:cubicBezTo>
                  <a:pt x="16" y="21"/>
                  <a:pt x="16" y="21"/>
                  <a:pt x="16" y="21"/>
                </a:cubicBezTo>
                <a:cubicBezTo>
                  <a:pt x="18" y="21"/>
                  <a:pt x="18" y="21"/>
                  <a:pt x="18" y="21"/>
                </a:cubicBezTo>
                <a:cubicBezTo>
                  <a:pt x="19" y="20"/>
                  <a:pt x="19" y="20"/>
                  <a:pt x="19" y="20"/>
                </a:cubicBezTo>
                <a:cubicBezTo>
                  <a:pt x="20" y="20"/>
                  <a:pt x="20" y="20"/>
                  <a:pt x="20" y="20"/>
                </a:cubicBezTo>
                <a:cubicBezTo>
                  <a:pt x="22" y="20"/>
                  <a:pt x="22" y="20"/>
                  <a:pt x="22" y="20"/>
                </a:cubicBezTo>
                <a:cubicBezTo>
                  <a:pt x="23" y="19"/>
                  <a:pt x="23" y="19"/>
                  <a:pt x="23" y="19"/>
                </a:cubicBezTo>
                <a:cubicBezTo>
                  <a:pt x="23" y="18"/>
                  <a:pt x="23" y="18"/>
                  <a:pt x="23" y="18"/>
                </a:cubicBezTo>
                <a:cubicBezTo>
                  <a:pt x="24" y="18"/>
                  <a:pt x="24" y="18"/>
                  <a:pt x="24" y="18"/>
                </a:cubicBezTo>
                <a:cubicBezTo>
                  <a:pt x="25" y="18"/>
                  <a:pt x="25" y="18"/>
                  <a:pt x="25" y="18"/>
                </a:cubicBezTo>
                <a:cubicBezTo>
                  <a:pt x="26" y="18"/>
                  <a:pt x="26" y="18"/>
                  <a:pt x="26" y="18"/>
                </a:cubicBezTo>
                <a:cubicBezTo>
                  <a:pt x="26" y="18"/>
                  <a:pt x="26" y="18"/>
                  <a:pt x="26" y="18"/>
                </a:cubicBezTo>
                <a:cubicBezTo>
                  <a:pt x="26" y="17"/>
                  <a:pt x="27" y="16"/>
                  <a:pt x="27" y="16"/>
                </a:cubicBezTo>
                <a:cubicBezTo>
                  <a:pt x="27" y="15"/>
                  <a:pt x="27" y="15"/>
                  <a:pt x="27" y="15"/>
                </a:cubicBezTo>
                <a:cubicBezTo>
                  <a:pt x="27" y="14"/>
                  <a:pt x="27" y="14"/>
                  <a:pt x="27" y="14"/>
                </a:cubicBezTo>
                <a:cubicBezTo>
                  <a:pt x="28" y="13"/>
                  <a:pt x="28" y="13"/>
                  <a:pt x="28" y="13"/>
                </a:cubicBezTo>
                <a:cubicBezTo>
                  <a:pt x="29" y="12"/>
                  <a:pt x="29" y="12"/>
                  <a:pt x="29" y="12"/>
                </a:cubicBezTo>
                <a:cubicBezTo>
                  <a:pt x="30" y="12"/>
                  <a:pt x="30" y="12"/>
                  <a:pt x="30" y="12"/>
                </a:cubicBezTo>
                <a:cubicBezTo>
                  <a:pt x="31" y="11"/>
                  <a:pt x="31" y="11"/>
                  <a:pt x="31" y="11"/>
                </a:cubicBezTo>
                <a:cubicBezTo>
                  <a:pt x="31" y="10"/>
                  <a:pt x="31" y="10"/>
                  <a:pt x="31" y="10"/>
                </a:cubicBezTo>
                <a:cubicBezTo>
                  <a:pt x="32" y="10"/>
                  <a:pt x="32" y="10"/>
                  <a:pt x="32" y="10"/>
                </a:cubicBezTo>
                <a:cubicBezTo>
                  <a:pt x="32" y="10"/>
                  <a:pt x="33" y="10"/>
                  <a:pt x="33" y="10"/>
                </a:cubicBezTo>
                <a:cubicBezTo>
                  <a:pt x="33" y="9"/>
                  <a:pt x="32" y="9"/>
                  <a:pt x="32" y="9"/>
                </a:cubicBezTo>
                <a:cubicBezTo>
                  <a:pt x="32" y="7"/>
                  <a:pt x="32" y="7"/>
                  <a:pt x="32" y="7"/>
                </a:cubicBezTo>
                <a:cubicBezTo>
                  <a:pt x="33" y="7"/>
                  <a:pt x="33" y="7"/>
                  <a:pt x="33" y="7"/>
                </a:cubicBezTo>
                <a:cubicBezTo>
                  <a:pt x="31" y="6"/>
                  <a:pt x="31" y="6"/>
                  <a:pt x="31" y="6"/>
                </a:cubicBezTo>
                <a:cubicBezTo>
                  <a:pt x="31" y="6"/>
                  <a:pt x="31" y="6"/>
                  <a:pt x="31" y="6"/>
                </a:cubicBezTo>
                <a:cubicBezTo>
                  <a:pt x="30" y="5"/>
                  <a:pt x="30" y="5"/>
                  <a:pt x="30" y="5"/>
                </a:cubicBezTo>
                <a:cubicBezTo>
                  <a:pt x="30" y="5"/>
                  <a:pt x="30" y="5"/>
                  <a:pt x="30" y="5"/>
                </a:cubicBezTo>
                <a:cubicBezTo>
                  <a:pt x="29" y="4"/>
                  <a:pt x="29" y="4"/>
                  <a:pt x="29" y="4"/>
                </a:cubicBezTo>
                <a:cubicBezTo>
                  <a:pt x="29" y="4"/>
                  <a:pt x="29" y="4"/>
                  <a:pt x="29" y="4"/>
                </a:cubicBezTo>
                <a:cubicBezTo>
                  <a:pt x="28" y="3"/>
                  <a:pt x="28" y="3"/>
                  <a:pt x="28" y="3"/>
                </a:cubicBezTo>
                <a:cubicBezTo>
                  <a:pt x="27" y="3"/>
                  <a:pt x="27" y="3"/>
                  <a:pt x="27" y="3"/>
                </a:cubicBezTo>
                <a:cubicBezTo>
                  <a:pt x="27" y="3"/>
                  <a:pt x="27" y="3"/>
                  <a:pt x="27" y="3"/>
                </a:cubicBezTo>
                <a:cubicBezTo>
                  <a:pt x="26" y="3"/>
                  <a:pt x="26" y="3"/>
                  <a:pt x="26" y="3"/>
                </a:cubicBezTo>
                <a:cubicBezTo>
                  <a:pt x="26" y="3"/>
                  <a:pt x="26" y="3"/>
                  <a:pt x="26" y="3"/>
                </a:cubicBezTo>
                <a:cubicBezTo>
                  <a:pt x="25" y="2"/>
                  <a:pt x="25" y="2"/>
                  <a:pt x="25" y="2"/>
                </a:cubicBezTo>
                <a:cubicBezTo>
                  <a:pt x="24" y="2"/>
                  <a:pt x="24" y="2"/>
                  <a:pt x="24" y="2"/>
                </a:cubicBezTo>
                <a:cubicBezTo>
                  <a:pt x="24" y="2"/>
                  <a:pt x="24" y="2"/>
                  <a:pt x="24" y="2"/>
                </a:cubicBezTo>
                <a:cubicBezTo>
                  <a:pt x="23" y="1"/>
                  <a:pt x="23" y="1"/>
                  <a:pt x="23" y="1"/>
                </a:cubicBezTo>
                <a:cubicBezTo>
                  <a:pt x="23" y="1"/>
                  <a:pt x="23" y="1"/>
                  <a:pt x="23" y="1"/>
                </a:cubicBezTo>
                <a:cubicBezTo>
                  <a:pt x="23" y="0"/>
                  <a:pt x="23" y="0"/>
                  <a:pt x="23" y="0"/>
                </a:cubicBezTo>
                <a:cubicBezTo>
                  <a:pt x="22" y="0"/>
                  <a:pt x="22" y="0"/>
                  <a:pt x="22" y="0"/>
                </a:cubicBezTo>
                <a:cubicBezTo>
                  <a:pt x="22" y="0"/>
                  <a:pt x="22" y="0"/>
                  <a:pt x="22" y="0"/>
                </a:cubicBezTo>
                <a:cubicBezTo>
                  <a:pt x="21" y="1"/>
                  <a:pt x="21" y="1"/>
                  <a:pt x="21" y="1"/>
                </a:cubicBezTo>
                <a:cubicBezTo>
                  <a:pt x="20" y="1"/>
                  <a:pt x="20" y="1"/>
                  <a:pt x="20" y="1"/>
                </a:cubicBezTo>
                <a:cubicBezTo>
                  <a:pt x="20" y="1"/>
                  <a:pt x="20" y="1"/>
                  <a:pt x="20" y="1"/>
                </a:cubicBezTo>
                <a:cubicBezTo>
                  <a:pt x="19" y="1"/>
                  <a:pt x="19" y="1"/>
                  <a:pt x="19" y="1"/>
                </a:cubicBezTo>
                <a:cubicBezTo>
                  <a:pt x="18" y="1"/>
                  <a:pt x="18" y="1"/>
                  <a:pt x="18" y="1"/>
                </a:cubicBezTo>
                <a:cubicBezTo>
                  <a:pt x="17" y="1"/>
                  <a:pt x="17" y="1"/>
                  <a:pt x="17" y="1"/>
                </a:cubicBezTo>
                <a:cubicBezTo>
                  <a:pt x="16" y="1"/>
                  <a:pt x="16" y="1"/>
                  <a:pt x="16" y="1"/>
                </a:cubicBezTo>
                <a:cubicBezTo>
                  <a:pt x="15" y="1"/>
                  <a:pt x="15" y="1"/>
                  <a:pt x="15" y="1"/>
                </a:cubicBezTo>
                <a:cubicBezTo>
                  <a:pt x="14" y="1"/>
                  <a:pt x="14" y="1"/>
                  <a:pt x="14" y="1"/>
                </a:cubicBezTo>
                <a:cubicBezTo>
                  <a:pt x="14" y="1"/>
                  <a:pt x="14" y="1"/>
                  <a:pt x="14" y="1"/>
                </a:cubicBezTo>
                <a:cubicBezTo>
                  <a:pt x="13" y="1"/>
                  <a:pt x="13" y="1"/>
                  <a:pt x="13" y="1"/>
                </a:cubicBezTo>
                <a:cubicBezTo>
                  <a:pt x="12" y="1"/>
                  <a:pt x="12" y="1"/>
                  <a:pt x="12" y="1"/>
                </a:cubicBezTo>
                <a:cubicBezTo>
                  <a:pt x="11" y="1"/>
                  <a:pt x="11" y="1"/>
                  <a:pt x="11" y="1"/>
                </a:cubicBezTo>
                <a:cubicBezTo>
                  <a:pt x="10" y="1"/>
                  <a:pt x="10" y="1"/>
                  <a:pt x="10" y="1"/>
                </a:cubicBezTo>
                <a:cubicBezTo>
                  <a:pt x="9" y="1"/>
                  <a:pt x="9" y="1"/>
                  <a:pt x="9" y="1"/>
                </a:cubicBezTo>
                <a:cubicBezTo>
                  <a:pt x="8" y="1"/>
                  <a:pt x="8" y="1"/>
                  <a:pt x="8" y="1"/>
                </a:cubicBezTo>
                <a:cubicBezTo>
                  <a:pt x="8" y="1"/>
                  <a:pt x="8" y="1"/>
                  <a:pt x="8" y="1"/>
                </a:cubicBezTo>
                <a:cubicBezTo>
                  <a:pt x="7" y="1"/>
                  <a:pt x="7" y="1"/>
                  <a:pt x="7" y="1"/>
                </a:cubicBezTo>
                <a:cubicBezTo>
                  <a:pt x="6" y="1"/>
                  <a:pt x="6" y="1"/>
                  <a:pt x="6" y="1"/>
                </a:cubicBezTo>
                <a:cubicBezTo>
                  <a:pt x="5" y="1"/>
                  <a:pt x="5" y="1"/>
                  <a:pt x="5" y="1"/>
                </a:cubicBezTo>
                <a:cubicBezTo>
                  <a:pt x="4" y="1"/>
                  <a:pt x="4" y="1"/>
                  <a:pt x="4" y="1"/>
                </a:cubicBezTo>
                <a:cubicBezTo>
                  <a:pt x="4" y="1"/>
                  <a:pt x="4" y="1"/>
                  <a:pt x="4" y="1"/>
                </a:cubicBezTo>
                <a:cubicBezTo>
                  <a:pt x="3" y="2"/>
                  <a:pt x="3" y="2"/>
                  <a:pt x="3" y="2"/>
                </a:cubicBezTo>
                <a:cubicBezTo>
                  <a:pt x="2" y="2"/>
                  <a:pt x="2" y="2"/>
                  <a:pt x="2" y="2"/>
                </a:cubicBezTo>
                <a:cubicBezTo>
                  <a:pt x="2" y="2"/>
                  <a:pt x="2" y="2"/>
                  <a:pt x="2" y="2"/>
                </a:cubicBezTo>
                <a:cubicBezTo>
                  <a:pt x="1" y="2"/>
                  <a:pt x="1" y="2"/>
                  <a:pt x="1" y="2"/>
                </a:cubicBezTo>
                <a:cubicBezTo>
                  <a:pt x="1" y="2"/>
                  <a:pt x="1" y="2"/>
                  <a:pt x="1" y="2"/>
                </a:cubicBezTo>
                <a:cubicBezTo>
                  <a:pt x="0" y="3"/>
                  <a:pt x="0" y="3"/>
                  <a:pt x="0" y="3"/>
                </a:cubicBezTo>
                <a:cubicBezTo>
                  <a:pt x="0" y="3"/>
                  <a:pt x="0" y="3"/>
                  <a:pt x="0" y="3"/>
                </a:cubicBezTo>
                <a:cubicBezTo>
                  <a:pt x="0" y="4"/>
                  <a:pt x="0" y="4"/>
                  <a:pt x="0" y="4"/>
                </a:cubicBezTo>
                <a:cubicBezTo>
                  <a:pt x="0" y="4"/>
                  <a:pt x="0" y="4"/>
                  <a:pt x="0" y="4"/>
                </a:cubicBezTo>
                <a:cubicBezTo>
                  <a:pt x="0" y="5"/>
                  <a:pt x="0" y="5"/>
                  <a:pt x="0" y="5"/>
                </a:cubicBezTo>
                <a:cubicBezTo>
                  <a:pt x="0" y="5"/>
                  <a:pt x="0" y="5"/>
                  <a:pt x="0" y="5"/>
                </a:cubicBezTo>
                <a:cubicBezTo>
                  <a:pt x="1" y="6"/>
                  <a:pt x="1" y="6"/>
                  <a:pt x="1" y="6"/>
                </a:cubicBezTo>
                <a:cubicBezTo>
                  <a:pt x="1" y="6"/>
                  <a:pt x="1" y="6"/>
                  <a:pt x="1" y="6"/>
                </a:cubicBezTo>
                <a:cubicBezTo>
                  <a:pt x="1" y="7"/>
                  <a:pt x="1" y="7"/>
                  <a:pt x="1" y="7"/>
                </a:cubicBezTo>
                <a:cubicBezTo>
                  <a:pt x="1" y="7"/>
                  <a:pt x="1" y="7"/>
                  <a:pt x="1" y="7"/>
                </a:cubicBezTo>
                <a:cubicBezTo>
                  <a:pt x="1" y="8"/>
                  <a:pt x="1" y="8"/>
                  <a:pt x="1" y="8"/>
                </a:cubicBezTo>
                <a:cubicBezTo>
                  <a:pt x="1" y="8"/>
                  <a:pt x="1" y="8"/>
                  <a:pt x="1" y="8"/>
                </a:cubicBezTo>
                <a:cubicBezTo>
                  <a:pt x="1" y="9"/>
                  <a:pt x="1" y="9"/>
                  <a:pt x="1" y="9"/>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5" name="Freeform 161">
            <a:extLst>
              <a:ext uri="{FF2B5EF4-FFF2-40B4-BE49-F238E27FC236}">
                <a16:creationId xmlns:a16="http://schemas.microsoft.com/office/drawing/2014/main" id="{AFB03A56-DCA1-473F-9F4E-8AD81DD2C616}"/>
              </a:ext>
            </a:extLst>
          </p:cNvPr>
          <p:cNvSpPr>
            <a:spLocks/>
          </p:cNvSpPr>
          <p:nvPr userDrawn="1"/>
        </p:nvSpPr>
        <p:spPr bwMode="auto">
          <a:xfrm>
            <a:off x="4726783" y="2347913"/>
            <a:ext cx="213122" cy="141288"/>
          </a:xfrm>
          <a:custGeom>
            <a:avLst/>
            <a:gdLst>
              <a:gd name="T0" fmla="*/ 1 w 42"/>
              <a:gd name="T1" fmla="*/ 15 h 20"/>
              <a:gd name="T2" fmla="*/ 2 w 42"/>
              <a:gd name="T3" fmla="*/ 15 h 20"/>
              <a:gd name="T4" fmla="*/ 4 w 42"/>
              <a:gd name="T5" fmla="*/ 14 h 20"/>
              <a:gd name="T6" fmla="*/ 7 w 42"/>
              <a:gd name="T7" fmla="*/ 14 h 20"/>
              <a:gd name="T8" fmla="*/ 9 w 42"/>
              <a:gd name="T9" fmla="*/ 14 h 20"/>
              <a:gd name="T10" fmla="*/ 12 w 42"/>
              <a:gd name="T11" fmla="*/ 14 h 20"/>
              <a:gd name="T12" fmla="*/ 14 w 42"/>
              <a:gd name="T13" fmla="*/ 14 h 20"/>
              <a:gd name="T14" fmla="*/ 17 w 42"/>
              <a:gd name="T15" fmla="*/ 14 h 20"/>
              <a:gd name="T16" fmla="*/ 20 w 42"/>
              <a:gd name="T17" fmla="*/ 14 h 20"/>
              <a:gd name="T18" fmla="*/ 22 w 42"/>
              <a:gd name="T19" fmla="*/ 13 h 20"/>
              <a:gd name="T20" fmla="*/ 23 w 42"/>
              <a:gd name="T21" fmla="*/ 14 h 20"/>
              <a:gd name="T22" fmla="*/ 24 w 42"/>
              <a:gd name="T23" fmla="*/ 15 h 20"/>
              <a:gd name="T24" fmla="*/ 26 w 42"/>
              <a:gd name="T25" fmla="*/ 16 h 20"/>
              <a:gd name="T26" fmla="*/ 28 w 42"/>
              <a:gd name="T27" fmla="*/ 16 h 20"/>
              <a:gd name="T28" fmla="*/ 30 w 42"/>
              <a:gd name="T29" fmla="*/ 18 h 20"/>
              <a:gd name="T30" fmla="*/ 31 w 42"/>
              <a:gd name="T31" fmla="*/ 19 h 20"/>
              <a:gd name="T32" fmla="*/ 35 w 42"/>
              <a:gd name="T33" fmla="*/ 18 h 20"/>
              <a:gd name="T34" fmla="*/ 39 w 42"/>
              <a:gd name="T35" fmla="*/ 17 h 20"/>
              <a:gd name="T36" fmla="*/ 41 w 42"/>
              <a:gd name="T37" fmla="*/ 16 h 20"/>
              <a:gd name="T38" fmla="*/ 42 w 42"/>
              <a:gd name="T39" fmla="*/ 14 h 20"/>
              <a:gd name="T40" fmla="*/ 41 w 42"/>
              <a:gd name="T41" fmla="*/ 12 h 20"/>
              <a:gd name="T42" fmla="*/ 40 w 42"/>
              <a:gd name="T43" fmla="*/ 11 h 20"/>
              <a:gd name="T44" fmla="*/ 39 w 42"/>
              <a:gd name="T45" fmla="*/ 10 h 20"/>
              <a:gd name="T46" fmla="*/ 39 w 42"/>
              <a:gd name="T47" fmla="*/ 8 h 20"/>
              <a:gd name="T48" fmla="*/ 39 w 42"/>
              <a:gd name="T49" fmla="*/ 5 h 20"/>
              <a:gd name="T50" fmla="*/ 36 w 42"/>
              <a:gd name="T51" fmla="*/ 4 h 20"/>
              <a:gd name="T52" fmla="*/ 33 w 42"/>
              <a:gd name="T53" fmla="*/ 4 h 20"/>
              <a:gd name="T54" fmla="*/ 30 w 42"/>
              <a:gd name="T55" fmla="*/ 2 h 20"/>
              <a:gd name="T56" fmla="*/ 26 w 42"/>
              <a:gd name="T57" fmla="*/ 0 h 20"/>
              <a:gd name="T58" fmla="*/ 22 w 42"/>
              <a:gd name="T59" fmla="*/ 0 h 20"/>
              <a:gd name="T60" fmla="*/ 20 w 42"/>
              <a:gd name="T61" fmla="*/ 1 h 20"/>
              <a:gd name="T62" fmla="*/ 19 w 42"/>
              <a:gd name="T63" fmla="*/ 3 h 20"/>
              <a:gd name="T64" fmla="*/ 20 w 42"/>
              <a:gd name="T65" fmla="*/ 6 h 20"/>
              <a:gd name="T66" fmla="*/ 18 w 42"/>
              <a:gd name="T67" fmla="*/ 7 h 20"/>
              <a:gd name="T68" fmla="*/ 16 w 42"/>
              <a:gd name="T69" fmla="*/ 8 h 20"/>
              <a:gd name="T70" fmla="*/ 14 w 42"/>
              <a:gd name="T71" fmla="*/ 8 h 20"/>
              <a:gd name="T72" fmla="*/ 12 w 42"/>
              <a:gd name="T73" fmla="*/ 6 h 20"/>
              <a:gd name="T74" fmla="*/ 10 w 42"/>
              <a:gd name="T75" fmla="*/ 4 h 20"/>
              <a:gd name="T76" fmla="*/ 9 w 42"/>
              <a:gd name="T77" fmla="*/ 3 h 20"/>
              <a:gd name="T78" fmla="*/ 7 w 42"/>
              <a:gd name="T79" fmla="*/ 2 h 20"/>
              <a:gd name="T80" fmla="*/ 5 w 42"/>
              <a:gd name="T81" fmla="*/ 3 h 20"/>
              <a:gd name="T82" fmla="*/ 3 w 42"/>
              <a:gd name="T83" fmla="*/ 4 h 20"/>
              <a:gd name="T84" fmla="*/ 2 w 42"/>
              <a:gd name="T85" fmla="*/ 6 h 20"/>
              <a:gd name="T86" fmla="*/ 2 w 42"/>
              <a:gd name="T87" fmla="*/ 8 h 20"/>
              <a:gd name="T88" fmla="*/ 0 w 42"/>
              <a:gd name="T89" fmla="*/ 10 h 20"/>
              <a:gd name="T90" fmla="*/ 0 w 42"/>
              <a:gd name="T91" fmla="*/ 12 h 20"/>
              <a:gd name="T92" fmla="*/ 0 w 42"/>
              <a:gd name="T9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20">
                <a:moveTo>
                  <a:pt x="0" y="16"/>
                </a:moveTo>
                <a:cubicBezTo>
                  <a:pt x="0" y="16"/>
                  <a:pt x="0" y="16"/>
                  <a:pt x="0" y="16"/>
                </a:cubicBezTo>
                <a:cubicBezTo>
                  <a:pt x="1" y="15"/>
                  <a:pt x="1" y="15"/>
                  <a:pt x="1" y="15"/>
                </a:cubicBezTo>
                <a:cubicBezTo>
                  <a:pt x="1" y="15"/>
                  <a:pt x="1" y="15"/>
                  <a:pt x="1" y="15"/>
                </a:cubicBezTo>
                <a:cubicBezTo>
                  <a:pt x="2" y="15"/>
                  <a:pt x="2" y="15"/>
                  <a:pt x="2" y="15"/>
                </a:cubicBezTo>
                <a:cubicBezTo>
                  <a:pt x="2" y="15"/>
                  <a:pt x="2" y="15"/>
                  <a:pt x="2" y="15"/>
                </a:cubicBezTo>
                <a:cubicBezTo>
                  <a:pt x="3" y="15"/>
                  <a:pt x="3" y="15"/>
                  <a:pt x="3" y="15"/>
                </a:cubicBezTo>
                <a:cubicBezTo>
                  <a:pt x="4" y="14"/>
                  <a:pt x="4" y="14"/>
                  <a:pt x="4" y="14"/>
                </a:cubicBezTo>
                <a:cubicBezTo>
                  <a:pt x="4" y="14"/>
                  <a:pt x="4" y="14"/>
                  <a:pt x="4" y="14"/>
                </a:cubicBezTo>
                <a:cubicBezTo>
                  <a:pt x="5" y="14"/>
                  <a:pt x="5" y="14"/>
                  <a:pt x="5" y="14"/>
                </a:cubicBezTo>
                <a:cubicBezTo>
                  <a:pt x="6" y="14"/>
                  <a:pt x="6" y="14"/>
                  <a:pt x="6" y="14"/>
                </a:cubicBezTo>
                <a:cubicBezTo>
                  <a:pt x="7" y="14"/>
                  <a:pt x="7" y="14"/>
                  <a:pt x="7" y="14"/>
                </a:cubicBezTo>
                <a:cubicBezTo>
                  <a:pt x="8" y="14"/>
                  <a:pt x="8" y="14"/>
                  <a:pt x="8" y="14"/>
                </a:cubicBezTo>
                <a:cubicBezTo>
                  <a:pt x="8" y="14"/>
                  <a:pt x="8" y="14"/>
                  <a:pt x="8" y="14"/>
                </a:cubicBezTo>
                <a:cubicBezTo>
                  <a:pt x="9" y="14"/>
                  <a:pt x="9" y="14"/>
                  <a:pt x="9" y="14"/>
                </a:cubicBezTo>
                <a:cubicBezTo>
                  <a:pt x="10" y="14"/>
                  <a:pt x="10" y="14"/>
                  <a:pt x="10" y="14"/>
                </a:cubicBezTo>
                <a:cubicBezTo>
                  <a:pt x="11" y="14"/>
                  <a:pt x="11" y="14"/>
                  <a:pt x="11" y="14"/>
                </a:cubicBezTo>
                <a:cubicBezTo>
                  <a:pt x="12" y="14"/>
                  <a:pt x="12" y="14"/>
                  <a:pt x="12" y="14"/>
                </a:cubicBezTo>
                <a:cubicBezTo>
                  <a:pt x="13" y="14"/>
                  <a:pt x="13" y="14"/>
                  <a:pt x="13" y="14"/>
                </a:cubicBezTo>
                <a:cubicBezTo>
                  <a:pt x="14" y="14"/>
                  <a:pt x="14" y="14"/>
                  <a:pt x="14" y="14"/>
                </a:cubicBezTo>
                <a:cubicBezTo>
                  <a:pt x="14" y="14"/>
                  <a:pt x="14" y="14"/>
                  <a:pt x="14" y="14"/>
                </a:cubicBezTo>
                <a:cubicBezTo>
                  <a:pt x="15" y="14"/>
                  <a:pt x="15" y="14"/>
                  <a:pt x="15" y="14"/>
                </a:cubicBezTo>
                <a:cubicBezTo>
                  <a:pt x="16" y="14"/>
                  <a:pt x="16" y="14"/>
                  <a:pt x="16" y="14"/>
                </a:cubicBezTo>
                <a:cubicBezTo>
                  <a:pt x="17" y="14"/>
                  <a:pt x="17" y="14"/>
                  <a:pt x="17" y="14"/>
                </a:cubicBezTo>
                <a:cubicBezTo>
                  <a:pt x="18" y="14"/>
                  <a:pt x="18" y="14"/>
                  <a:pt x="18" y="14"/>
                </a:cubicBezTo>
                <a:cubicBezTo>
                  <a:pt x="19" y="14"/>
                  <a:pt x="19" y="14"/>
                  <a:pt x="19" y="14"/>
                </a:cubicBezTo>
                <a:cubicBezTo>
                  <a:pt x="20" y="14"/>
                  <a:pt x="20" y="14"/>
                  <a:pt x="20" y="14"/>
                </a:cubicBezTo>
                <a:cubicBezTo>
                  <a:pt x="20" y="14"/>
                  <a:pt x="20" y="14"/>
                  <a:pt x="20" y="14"/>
                </a:cubicBezTo>
                <a:cubicBezTo>
                  <a:pt x="21" y="14"/>
                  <a:pt x="21" y="14"/>
                  <a:pt x="21" y="14"/>
                </a:cubicBezTo>
                <a:cubicBezTo>
                  <a:pt x="22" y="13"/>
                  <a:pt x="22" y="13"/>
                  <a:pt x="22" y="13"/>
                </a:cubicBezTo>
                <a:cubicBezTo>
                  <a:pt x="22" y="13"/>
                  <a:pt x="22" y="13"/>
                  <a:pt x="22" y="13"/>
                </a:cubicBezTo>
                <a:cubicBezTo>
                  <a:pt x="23" y="13"/>
                  <a:pt x="23" y="13"/>
                  <a:pt x="23" y="13"/>
                </a:cubicBezTo>
                <a:cubicBezTo>
                  <a:pt x="23" y="14"/>
                  <a:pt x="23" y="14"/>
                  <a:pt x="23" y="14"/>
                </a:cubicBezTo>
                <a:cubicBezTo>
                  <a:pt x="23" y="14"/>
                  <a:pt x="23" y="14"/>
                  <a:pt x="23" y="14"/>
                </a:cubicBezTo>
                <a:cubicBezTo>
                  <a:pt x="24" y="15"/>
                  <a:pt x="24" y="15"/>
                  <a:pt x="24" y="15"/>
                </a:cubicBezTo>
                <a:cubicBezTo>
                  <a:pt x="24" y="15"/>
                  <a:pt x="24" y="15"/>
                  <a:pt x="24" y="15"/>
                </a:cubicBezTo>
                <a:cubicBezTo>
                  <a:pt x="25" y="15"/>
                  <a:pt x="25" y="15"/>
                  <a:pt x="25" y="15"/>
                </a:cubicBezTo>
                <a:cubicBezTo>
                  <a:pt x="26" y="16"/>
                  <a:pt x="26" y="16"/>
                  <a:pt x="26" y="16"/>
                </a:cubicBezTo>
                <a:cubicBezTo>
                  <a:pt x="26" y="16"/>
                  <a:pt x="26" y="16"/>
                  <a:pt x="26" y="16"/>
                </a:cubicBezTo>
                <a:cubicBezTo>
                  <a:pt x="27" y="16"/>
                  <a:pt x="27" y="16"/>
                  <a:pt x="27" y="16"/>
                </a:cubicBezTo>
                <a:cubicBezTo>
                  <a:pt x="27" y="16"/>
                  <a:pt x="27" y="16"/>
                  <a:pt x="27" y="16"/>
                </a:cubicBezTo>
                <a:cubicBezTo>
                  <a:pt x="28" y="16"/>
                  <a:pt x="28" y="16"/>
                  <a:pt x="28" y="16"/>
                </a:cubicBezTo>
                <a:cubicBezTo>
                  <a:pt x="29" y="17"/>
                  <a:pt x="29" y="17"/>
                  <a:pt x="29" y="17"/>
                </a:cubicBezTo>
                <a:cubicBezTo>
                  <a:pt x="29" y="17"/>
                  <a:pt x="29" y="17"/>
                  <a:pt x="29" y="17"/>
                </a:cubicBezTo>
                <a:cubicBezTo>
                  <a:pt x="30" y="18"/>
                  <a:pt x="30" y="18"/>
                  <a:pt x="30" y="18"/>
                </a:cubicBezTo>
                <a:cubicBezTo>
                  <a:pt x="30" y="18"/>
                  <a:pt x="30" y="18"/>
                  <a:pt x="30" y="18"/>
                </a:cubicBezTo>
                <a:cubicBezTo>
                  <a:pt x="31" y="19"/>
                  <a:pt x="31" y="19"/>
                  <a:pt x="31" y="19"/>
                </a:cubicBezTo>
                <a:cubicBezTo>
                  <a:pt x="31" y="19"/>
                  <a:pt x="31" y="19"/>
                  <a:pt x="31" y="19"/>
                </a:cubicBezTo>
                <a:cubicBezTo>
                  <a:pt x="33" y="20"/>
                  <a:pt x="33" y="20"/>
                  <a:pt x="33" y="20"/>
                </a:cubicBezTo>
                <a:cubicBezTo>
                  <a:pt x="33" y="19"/>
                  <a:pt x="33" y="19"/>
                  <a:pt x="33" y="19"/>
                </a:cubicBezTo>
                <a:cubicBezTo>
                  <a:pt x="33" y="19"/>
                  <a:pt x="34" y="18"/>
                  <a:pt x="35" y="18"/>
                </a:cubicBezTo>
                <a:cubicBezTo>
                  <a:pt x="36" y="18"/>
                  <a:pt x="36" y="18"/>
                  <a:pt x="37" y="18"/>
                </a:cubicBezTo>
                <a:cubicBezTo>
                  <a:pt x="37" y="18"/>
                  <a:pt x="38" y="18"/>
                  <a:pt x="38" y="18"/>
                </a:cubicBezTo>
                <a:cubicBezTo>
                  <a:pt x="39" y="17"/>
                  <a:pt x="39" y="17"/>
                  <a:pt x="39" y="17"/>
                </a:cubicBezTo>
                <a:cubicBezTo>
                  <a:pt x="40" y="16"/>
                  <a:pt x="40" y="16"/>
                  <a:pt x="40" y="16"/>
                </a:cubicBezTo>
                <a:cubicBezTo>
                  <a:pt x="40" y="16"/>
                  <a:pt x="40" y="16"/>
                  <a:pt x="40" y="16"/>
                </a:cubicBezTo>
                <a:cubicBezTo>
                  <a:pt x="41" y="16"/>
                  <a:pt x="41" y="16"/>
                  <a:pt x="41" y="16"/>
                </a:cubicBezTo>
                <a:cubicBezTo>
                  <a:pt x="42" y="16"/>
                  <a:pt x="42" y="16"/>
                  <a:pt x="42" y="16"/>
                </a:cubicBezTo>
                <a:cubicBezTo>
                  <a:pt x="42" y="15"/>
                  <a:pt x="42" y="15"/>
                  <a:pt x="42" y="15"/>
                </a:cubicBezTo>
                <a:cubicBezTo>
                  <a:pt x="42" y="14"/>
                  <a:pt x="42" y="14"/>
                  <a:pt x="42" y="14"/>
                </a:cubicBezTo>
                <a:cubicBezTo>
                  <a:pt x="42" y="13"/>
                  <a:pt x="42" y="13"/>
                  <a:pt x="42" y="13"/>
                </a:cubicBezTo>
                <a:cubicBezTo>
                  <a:pt x="41" y="13"/>
                  <a:pt x="41" y="13"/>
                  <a:pt x="41" y="13"/>
                </a:cubicBezTo>
                <a:cubicBezTo>
                  <a:pt x="41" y="12"/>
                  <a:pt x="41" y="12"/>
                  <a:pt x="41" y="12"/>
                </a:cubicBezTo>
                <a:cubicBezTo>
                  <a:pt x="41" y="12"/>
                  <a:pt x="41" y="12"/>
                  <a:pt x="41" y="12"/>
                </a:cubicBezTo>
                <a:cubicBezTo>
                  <a:pt x="40" y="11"/>
                  <a:pt x="40" y="11"/>
                  <a:pt x="40" y="11"/>
                </a:cubicBezTo>
                <a:cubicBezTo>
                  <a:pt x="40" y="11"/>
                  <a:pt x="40" y="11"/>
                  <a:pt x="40" y="11"/>
                </a:cubicBezTo>
                <a:cubicBezTo>
                  <a:pt x="40" y="10"/>
                  <a:pt x="40" y="10"/>
                  <a:pt x="40" y="10"/>
                </a:cubicBezTo>
                <a:cubicBezTo>
                  <a:pt x="39" y="10"/>
                  <a:pt x="39" y="10"/>
                  <a:pt x="39" y="10"/>
                </a:cubicBezTo>
                <a:cubicBezTo>
                  <a:pt x="39" y="10"/>
                  <a:pt x="39" y="10"/>
                  <a:pt x="39" y="10"/>
                </a:cubicBezTo>
                <a:cubicBezTo>
                  <a:pt x="39" y="10"/>
                  <a:pt x="38" y="10"/>
                  <a:pt x="39" y="9"/>
                </a:cubicBezTo>
                <a:cubicBezTo>
                  <a:pt x="39" y="9"/>
                  <a:pt x="39" y="9"/>
                  <a:pt x="39" y="9"/>
                </a:cubicBezTo>
                <a:cubicBezTo>
                  <a:pt x="39" y="9"/>
                  <a:pt x="39" y="8"/>
                  <a:pt x="39" y="8"/>
                </a:cubicBezTo>
                <a:cubicBezTo>
                  <a:pt x="39" y="8"/>
                  <a:pt x="39" y="7"/>
                  <a:pt x="39" y="7"/>
                </a:cubicBezTo>
                <a:cubicBezTo>
                  <a:pt x="39" y="6"/>
                  <a:pt x="39" y="6"/>
                  <a:pt x="39" y="6"/>
                </a:cubicBezTo>
                <a:cubicBezTo>
                  <a:pt x="39" y="5"/>
                  <a:pt x="39" y="5"/>
                  <a:pt x="39" y="5"/>
                </a:cubicBezTo>
                <a:cubicBezTo>
                  <a:pt x="38" y="4"/>
                  <a:pt x="38" y="4"/>
                  <a:pt x="38" y="4"/>
                </a:cubicBezTo>
                <a:cubicBezTo>
                  <a:pt x="37" y="4"/>
                  <a:pt x="37" y="4"/>
                  <a:pt x="37" y="4"/>
                </a:cubicBezTo>
                <a:cubicBezTo>
                  <a:pt x="36" y="4"/>
                  <a:pt x="36" y="4"/>
                  <a:pt x="36" y="4"/>
                </a:cubicBezTo>
                <a:cubicBezTo>
                  <a:pt x="35" y="4"/>
                  <a:pt x="35" y="4"/>
                  <a:pt x="35" y="4"/>
                </a:cubicBezTo>
                <a:cubicBezTo>
                  <a:pt x="34" y="4"/>
                  <a:pt x="34" y="4"/>
                  <a:pt x="34" y="4"/>
                </a:cubicBezTo>
                <a:cubicBezTo>
                  <a:pt x="33" y="4"/>
                  <a:pt x="33" y="4"/>
                  <a:pt x="33" y="4"/>
                </a:cubicBezTo>
                <a:cubicBezTo>
                  <a:pt x="32" y="4"/>
                  <a:pt x="32" y="4"/>
                  <a:pt x="32" y="4"/>
                </a:cubicBezTo>
                <a:cubicBezTo>
                  <a:pt x="30" y="3"/>
                  <a:pt x="30" y="3"/>
                  <a:pt x="30" y="3"/>
                </a:cubicBezTo>
                <a:cubicBezTo>
                  <a:pt x="30" y="2"/>
                  <a:pt x="30" y="2"/>
                  <a:pt x="30" y="2"/>
                </a:cubicBezTo>
                <a:cubicBezTo>
                  <a:pt x="29" y="2"/>
                  <a:pt x="29" y="2"/>
                  <a:pt x="29" y="2"/>
                </a:cubicBezTo>
                <a:cubicBezTo>
                  <a:pt x="27" y="1"/>
                  <a:pt x="27" y="1"/>
                  <a:pt x="27" y="1"/>
                </a:cubicBezTo>
                <a:cubicBezTo>
                  <a:pt x="26" y="0"/>
                  <a:pt x="26" y="0"/>
                  <a:pt x="26" y="0"/>
                </a:cubicBezTo>
                <a:cubicBezTo>
                  <a:pt x="25" y="0"/>
                  <a:pt x="25" y="0"/>
                  <a:pt x="25" y="0"/>
                </a:cubicBezTo>
                <a:cubicBezTo>
                  <a:pt x="24" y="0"/>
                  <a:pt x="24" y="0"/>
                  <a:pt x="24" y="0"/>
                </a:cubicBezTo>
                <a:cubicBezTo>
                  <a:pt x="22" y="0"/>
                  <a:pt x="22" y="0"/>
                  <a:pt x="22" y="0"/>
                </a:cubicBezTo>
                <a:cubicBezTo>
                  <a:pt x="22" y="0"/>
                  <a:pt x="22" y="0"/>
                  <a:pt x="22" y="0"/>
                </a:cubicBezTo>
                <a:cubicBezTo>
                  <a:pt x="21" y="0"/>
                  <a:pt x="21" y="0"/>
                  <a:pt x="21" y="0"/>
                </a:cubicBezTo>
                <a:cubicBezTo>
                  <a:pt x="20" y="1"/>
                  <a:pt x="20" y="1"/>
                  <a:pt x="20" y="1"/>
                </a:cubicBezTo>
                <a:cubicBezTo>
                  <a:pt x="19" y="1"/>
                  <a:pt x="19" y="1"/>
                  <a:pt x="19" y="1"/>
                </a:cubicBezTo>
                <a:cubicBezTo>
                  <a:pt x="19" y="2"/>
                  <a:pt x="19" y="2"/>
                  <a:pt x="19" y="2"/>
                </a:cubicBezTo>
                <a:cubicBezTo>
                  <a:pt x="19" y="3"/>
                  <a:pt x="19" y="3"/>
                  <a:pt x="19" y="3"/>
                </a:cubicBezTo>
                <a:cubicBezTo>
                  <a:pt x="20" y="4"/>
                  <a:pt x="20" y="4"/>
                  <a:pt x="20" y="4"/>
                </a:cubicBezTo>
                <a:cubicBezTo>
                  <a:pt x="20" y="5"/>
                  <a:pt x="20" y="5"/>
                  <a:pt x="20" y="5"/>
                </a:cubicBezTo>
                <a:cubicBezTo>
                  <a:pt x="20" y="6"/>
                  <a:pt x="20" y="6"/>
                  <a:pt x="20" y="6"/>
                </a:cubicBezTo>
                <a:cubicBezTo>
                  <a:pt x="19" y="6"/>
                  <a:pt x="19" y="6"/>
                  <a:pt x="19" y="6"/>
                </a:cubicBezTo>
                <a:cubicBezTo>
                  <a:pt x="19" y="7"/>
                  <a:pt x="19" y="7"/>
                  <a:pt x="19" y="7"/>
                </a:cubicBezTo>
                <a:cubicBezTo>
                  <a:pt x="18" y="7"/>
                  <a:pt x="18" y="7"/>
                  <a:pt x="18" y="7"/>
                </a:cubicBezTo>
                <a:cubicBezTo>
                  <a:pt x="18" y="8"/>
                  <a:pt x="18" y="8"/>
                  <a:pt x="18" y="8"/>
                </a:cubicBezTo>
                <a:cubicBezTo>
                  <a:pt x="17" y="8"/>
                  <a:pt x="17" y="8"/>
                  <a:pt x="17" y="8"/>
                </a:cubicBezTo>
                <a:cubicBezTo>
                  <a:pt x="16" y="8"/>
                  <a:pt x="16" y="8"/>
                  <a:pt x="16" y="8"/>
                </a:cubicBezTo>
                <a:cubicBezTo>
                  <a:pt x="16" y="8"/>
                  <a:pt x="16" y="8"/>
                  <a:pt x="16" y="8"/>
                </a:cubicBezTo>
                <a:cubicBezTo>
                  <a:pt x="14" y="8"/>
                  <a:pt x="14" y="8"/>
                  <a:pt x="14" y="8"/>
                </a:cubicBezTo>
                <a:cubicBezTo>
                  <a:pt x="14" y="8"/>
                  <a:pt x="14" y="8"/>
                  <a:pt x="14" y="8"/>
                </a:cubicBezTo>
                <a:cubicBezTo>
                  <a:pt x="13" y="8"/>
                  <a:pt x="13" y="7"/>
                  <a:pt x="13" y="7"/>
                </a:cubicBezTo>
                <a:cubicBezTo>
                  <a:pt x="13" y="6"/>
                  <a:pt x="13" y="6"/>
                  <a:pt x="13" y="6"/>
                </a:cubicBezTo>
                <a:cubicBezTo>
                  <a:pt x="12" y="6"/>
                  <a:pt x="12" y="6"/>
                  <a:pt x="12" y="6"/>
                </a:cubicBezTo>
                <a:cubicBezTo>
                  <a:pt x="12" y="5"/>
                  <a:pt x="12" y="5"/>
                  <a:pt x="12" y="5"/>
                </a:cubicBezTo>
                <a:cubicBezTo>
                  <a:pt x="12" y="5"/>
                  <a:pt x="11" y="5"/>
                  <a:pt x="11" y="5"/>
                </a:cubicBezTo>
                <a:cubicBezTo>
                  <a:pt x="11" y="5"/>
                  <a:pt x="10" y="4"/>
                  <a:pt x="10" y="4"/>
                </a:cubicBezTo>
                <a:cubicBezTo>
                  <a:pt x="10" y="4"/>
                  <a:pt x="10" y="4"/>
                  <a:pt x="10" y="4"/>
                </a:cubicBezTo>
                <a:cubicBezTo>
                  <a:pt x="9" y="3"/>
                  <a:pt x="9" y="3"/>
                  <a:pt x="9" y="3"/>
                </a:cubicBezTo>
                <a:cubicBezTo>
                  <a:pt x="9" y="3"/>
                  <a:pt x="9" y="3"/>
                  <a:pt x="9" y="3"/>
                </a:cubicBezTo>
                <a:cubicBezTo>
                  <a:pt x="8" y="2"/>
                  <a:pt x="8" y="2"/>
                  <a:pt x="8" y="2"/>
                </a:cubicBezTo>
                <a:cubicBezTo>
                  <a:pt x="8" y="2"/>
                  <a:pt x="8" y="2"/>
                  <a:pt x="8" y="2"/>
                </a:cubicBezTo>
                <a:cubicBezTo>
                  <a:pt x="7" y="2"/>
                  <a:pt x="7" y="2"/>
                  <a:pt x="7" y="2"/>
                </a:cubicBezTo>
                <a:cubicBezTo>
                  <a:pt x="7" y="3"/>
                  <a:pt x="7" y="3"/>
                  <a:pt x="7" y="3"/>
                </a:cubicBezTo>
                <a:cubicBezTo>
                  <a:pt x="6" y="3"/>
                  <a:pt x="6" y="3"/>
                  <a:pt x="6" y="3"/>
                </a:cubicBezTo>
                <a:cubicBezTo>
                  <a:pt x="5" y="3"/>
                  <a:pt x="5" y="3"/>
                  <a:pt x="5" y="3"/>
                </a:cubicBezTo>
                <a:cubicBezTo>
                  <a:pt x="5" y="3"/>
                  <a:pt x="5" y="3"/>
                  <a:pt x="5" y="3"/>
                </a:cubicBezTo>
                <a:cubicBezTo>
                  <a:pt x="4" y="3"/>
                  <a:pt x="4" y="3"/>
                  <a:pt x="4" y="3"/>
                </a:cubicBezTo>
                <a:cubicBezTo>
                  <a:pt x="3" y="4"/>
                  <a:pt x="3" y="4"/>
                  <a:pt x="3" y="4"/>
                </a:cubicBezTo>
                <a:cubicBezTo>
                  <a:pt x="3" y="4"/>
                  <a:pt x="4" y="4"/>
                  <a:pt x="3" y="5"/>
                </a:cubicBezTo>
                <a:cubicBezTo>
                  <a:pt x="2" y="5"/>
                  <a:pt x="3" y="6"/>
                  <a:pt x="3" y="6"/>
                </a:cubicBezTo>
                <a:cubicBezTo>
                  <a:pt x="2" y="6"/>
                  <a:pt x="2" y="6"/>
                  <a:pt x="2" y="6"/>
                </a:cubicBezTo>
                <a:cubicBezTo>
                  <a:pt x="2" y="7"/>
                  <a:pt x="2" y="7"/>
                  <a:pt x="2" y="7"/>
                </a:cubicBezTo>
                <a:cubicBezTo>
                  <a:pt x="2" y="7"/>
                  <a:pt x="2" y="7"/>
                  <a:pt x="2" y="7"/>
                </a:cubicBezTo>
                <a:cubicBezTo>
                  <a:pt x="2" y="8"/>
                  <a:pt x="2" y="8"/>
                  <a:pt x="2" y="8"/>
                </a:cubicBezTo>
                <a:cubicBezTo>
                  <a:pt x="1" y="9"/>
                  <a:pt x="1" y="9"/>
                  <a:pt x="1" y="9"/>
                </a:cubicBezTo>
                <a:cubicBezTo>
                  <a:pt x="0" y="10"/>
                  <a:pt x="0" y="10"/>
                  <a:pt x="0" y="10"/>
                </a:cubicBezTo>
                <a:cubicBezTo>
                  <a:pt x="0" y="10"/>
                  <a:pt x="0" y="10"/>
                  <a:pt x="0" y="10"/>
                </a:cubicBezTo>
                <a:cubicBezTo>
                  <a:pt x="0" y="11"/>
                  <a:pt x="0" y="11"/>
                  <a:pt x="0" y="11"/>
                </a:cubicBezTo>
                <a:cubicBezTo>
                  <a:pt x="0" y="11"/>
                  <a:pt x="0" y="11"/>
                  <a:pt x="0" y="11"/>
                </a:cubicBezTo>
                <a:cubicBezTo>
                  <a:pt x="0" y="12"/>
                  <a:pt x="0" y="12"/>
                  <a:pt x="0" y="12"/>
                </a:cubicBezTo>
                <a:cubicBezTo>
                  <a:pt x="0" y="13"/>
                  <a:pt x="0" y="13"/>
                  <a:pt x="0" y="13"/>
                </a:cubicBezTo>
                <a:cubicBezTo>
                  <a:pt x="0" y="14"/>
                  <a:pt x="0" y="14"/>
                  <a:pt x="0" y="14"/>
                </a:cubicBezTo>
                <a:cubicBezTo>
                  <a:pt x="0" y="15"/>
                  <a:pt x="0" y="15"/>
                  <a:pt x="0" y="15"/>
                </a:cubicBezTo>
                <a:cubicBezTo>
                  <a:pt x="0" y="15"/>
                  <a:pt x="0" y="15"/>
                  <a:pt x="0" y="15"/>
                </a:cubicBezTo>
                <a:cubicBezTo>
                  <a:pt x="0" y="16"/>
                  <a:pt x="0" y="16"/>
                  <a:pt x="0" y="16"/>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6" name="Freeform 162">
            <a:extLst>
              <a:ext uri="{FF2B5EF4-FFF2-40B4-BE49-F238E27FC236}">
                <a16:creationId xmlns:a16="http://schemas.microsoft.com/office/drawing/2014/main" id="{CC3A7FBB-0884-464C-8CD4-6CF8AEA3A0D0}"/>
              </a:ext>
            </a:extLst>
          </p:cNvPr>
          <p:cNvSpPr>
            <a:spLocks/>
          </p:cNvSpPr>
          <p:nvPr userDrawn="1"/>
        </p:nvSpPr>
        <p:spPr bwMode="auto">
          <a:xfrm>
            <a:off x="4751785" y="2312989"/>
            <a:ext cx="40481" cy="41275"/>
          </a:xfrm>
          <a:custGeom>
            <a:avLst/>
            <a:gdLst>
              <a:gd name="T0" fmla="*/ 1 w 8"/>
              <a:gd name="T1" fmla="*/ 6 h 6"/>
              <a:gd name="T2" fmla="*/ 1 w 8"/>
              <a:gd name="T3" fmla="*/ 5 h 6"/>
              <a:gd name="T4" fmla="*/ 2 w 8"/>
              <a:gd name="T5" fmla="*/ 5 h 6"/>
              <a:gd name="T6" fmla="*/ 2 w 8"/>
              <a:gd name="T7" fmla="*/ 4 h 6"/>
              <a:gd name="T8" fmla="*/ 3 w 8"/>
              <a:gd name="T9" fmla="*/ 3 h 6"/>
              <a:gd name="T10" fmla="*/ 3 w 8"/>
              <a:gd name="T11" fmla="*/ 3 h 6"/>
              <a:gd name="T12" fmla="*/ 4 w 8"/>
              <a:gd name="T13" fmla="*/ 3 h 6"/>
              <a:gd name="T14" fmla="*/ 5 w 8"/>
              <a:gd name="T15" fmla="*/ 3 h 6"/>
              <a:gd name="T16" fmla="*/ 6 w 8"/>
              <a:gd name="T17" fmla="*/ 2 h 6"/>
              <a:gd name="T18" fmla="*/ 7 w 8"/>
              <a:gd name="T19" fmla="*/ 2 h 6"/>
              <a:gd name="T20" fmla="*/ 7 w 8"/>
              <a:gd name="T21" fmla="*/ 1 h 6"/>
              <a:gd name="T22" fmla="*/ 8 w 8"/>
              <a:gd name="T23" fmla="*/ 1 h 6"/>
              <a:gd name="T24" fmla="*/ 7 w 8"/>
              <a:gd name="T25" fmla="*/ 1 h 6"/>
              <a:gd name="T26" fmla="*/ 6 w 8"/>
              <a:gd name="T27" fmla="*/ 1 h 6"/>
              <a:gd name="T28" fmla="*/ 6 w 8"/>
              <a:gd name="T29" fmla="*/ 0 h 6"/>
              <a:gd name="T30" fmla="*/ 5 w 8"/>
              <a:gd name="T31" fmla="*/ 0 h 6"/>
              <a:gd name="T32" fmla="*/ 4 w 8"/>
              <a:gd name="T33" fmla="*/ 0 h 6"/>
              <a:gd name="T34" fmla="*/ 3 w 8"/>
              <a:gd name="T35" fmla="*/ 0 h 6"/>
              <a:gd name="T36" fmla="*/ 3 w 8"/>
              <a:gd name="T37" fmla="*/ 0 h 6"/>
              <a:gd name="T38" fmla="*/ 3 w 8"/>
              <a:gd name="T39" fmla="*/ 1 h 6"/>
              <a:gd name="T40" fmla="*/ 2 w 8"/>
              <a:gd name="T41" fmla="*/ 1 h 6"/>
              <a:gd name="T42" fmla="*/ 1 w 8"/>
              <a:gd name="T43" fmla="*/ 1 h 6"/>
              <a:gd name="T44" fmla="*/ 0 w 8"/>
              <a:gd name="T45" fmla="*/ 1 h 6"/>
              <a:gd name="T46" fmla="*/ 1 w 8"/>
              <a:gd name="T47" fmla="*/ 2 h 6"/>
              <a:gd name="T48" fmla="*/ 1 w 8"/>
              <a:gd name="T49" fmla="*/ 2 h 6"/>
              <a:gd name="T50" fmla="*/ 0 w 8"/>
              <a:gd name="T51" fmla="*/ 3 h 6"/>
              <a:gd name="T52" fmla="*/ 0 w 8"/>
              <a:gd name="T53" fmla="*/ 3 h 6"/>
              <a:gd name="T54" fmla="*/ 1 w 8"/>
              <a:gd name="T55" fmla="*/ 3 h 6"/>
              <a:gd name="T56" fmla="*/ 1 w 8"/>
              <a:gd name="T57" fmla="*/ 4 h 6"/>
              <a:gd name="T58" fmla="*/ 1 w 8"/>
              <a:gd name="T59" fmla="*/ 4 h 6"/>
              <a:gd name="T60" fmla="*/ 1 w 8"/>
              <a:gd name="T61" fmla="*/ 5 h 6"/>
              <a:gd name="T62" fmla="*/ 1 w 8"/>
              <a:gd name="T63" fmla="*/ 5 h 6"/>
              <a:gd name="T64" fmla="*/ 1 w 8"/>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6">
                <a:moveTo>
                  <a:pt x="1" y="6"/>
                </a:moveTo>
                <a:cubicBezTo>
                  <a:pt x="1" y="6"/>
                  <a:pt x="1" y="5"/>
                  <a:pt x="1" y="5"/>
                </a:cubicBezTo>
                <a:cubicBezTo>
                  <a:pt x="2" y="5"/>
                  <a:pt x="2" y="5"/>
                  <a:pt x="2" y="5"/>
                </a:cubicBezTo>
                <a:cubicBezTo>
                  <a:pt x="2" y="4"/>
                  <a:pt x="2" y="4"/>
                  <a:pt x="2" y="4"/>
                </a:cubicBezTo>
                <a:cubicBezTo>
                  <a:pt x="3" y="3"/>
                  <a:pt x="3" y="3"/>
                  <a:pt x="3" y="3"/>
                </a:cubicBezTo>
                <a:cubicBezTo>
                  <a:pt x="3" y="3"/>
                  <a:pt x="3" y="3"/>
                  <a:pt x="3" y="3"/>
                </a:cubicBezTo>
                <a:cubicBezTo>
                  <a:pt x="4" y="3"/>
                  <a:pt x="4" y="3"/>
                  <a:pt x="4" y="3"/>
                </a:cubicBezTo>
                <a:cubicBezTo>
                  <a:pt x="5" y="3"/>
                  <a:pt x="5" y="3"/>
                  <a:pt x="5" y="3"/>
                </a:cubicBezTo>
                <a:cubicBezTo>
                  <a:pt x="6" y="2"/>
                  <a:pt x="6" y="2"/>
                  <a:pt x="6" y="2"/>
                </a:cubicBezTo>
                <a:cubicBezTo>
                  <a:pt x="7" y="2"/>
                  <a:pt x="7" y="2"/>
                  <a:pt x="7" y="2"/>
                </a:cubicBezTo>
                <a:cubicBezTo>
                  <a:pt x="7" y="1"/>
                  <a:pt x="7" y="1"/>
                  <a:pt x="7" y="1"/>
                </a:cubicBezTo>
                <a:cubicBezTo>
                  <a:pt x="7" y="1"/>
                  <a:pt x="8" y="1"/>
                  <a:pt x="8" y="1"/>
                </a:cubicBezTo>
                <a:cubicBezTo>
                  <a:pt x="7" y="1"/>
                  <a:pt x="7" y="1"/>
                  <a:pt x="7" y="1"/>
                </a:cubicBezTo>
                <a:cubicBezTo>
                  <a:pt x="6" y="1"/>
                  <a:pt x="6" y="1"/>
                  <a:pt x="6" y="1"/>
                </a:cubicBezTo>
                <a:cubicBezTo>
                  <a:pt x="6" y="1"/>
                  <a:pt x="6" y="0"/>
                  <a:pt x="6" y="0"/>
                </a:cubicBezTo>
                <a:cubicBezTo>
                  <a:pt x="6" y="0"/>
                  <a:pt x="5" y="0"/>
                  <a:pt x="5" y="0"/>
                </a:cubicBezTo>
                <a:cubicBezTo>
                  <a:pt x="4" y="0"/>
                  <a:pt x="4" y="0"/>
                  <a:pt x="4" y="0"/>
                </a:cubicBezTo>
                <a:cubicBezTo>
                  <a:pt x="3" y="0"/>
                  <a:pt x="3" y="0"/>
                  <a:pt x="3" y="0"/>
                </a:cubicBezTo>
                <a:cubicBezTo>
                  <a:pt x="3" y="0"/>
                  <a:pt x="3" y="0"/>
                  <a:pt x="3" y="0"/>
                </a:cubicBezTo>
                <a:cubicBezTo>
                  <a:pt x="3" y="1"/>
                  <a:pt x="3" y="1"/>
                  <a:pt x="3" y="1"/>
                </a:cubicBezTo>
                <a:cubicBezTo>
                  <a:pt x="2" y="1"/>
                  <a:pt x="2" y="1"/>
                  <a:pt x="2" y="1"/>
                </a:cubicBezTo>
                <a:cubicBezTo>
                  <a:pt x="1" y="1"/>
                  <a:pt x="1" y="1"/>
                  <a:pt x="1" y="1"/>
                </a:cubicBezTo>
                <a:cubicBezTo>
                  <a:pt x="1" y="1"/>
                  <a:pt x="0" y="1"/>
                  <a:pt x="0" y="1"/>
                </a:cubicBezTo>
                <a:cubicBezTo>
                  <a:pt x="1" y="2"/>
                  <a:pt x="1" y="2"/>
                  <a:pt x="1" y="2"/>
                </a:cubicBezTo>
                <a:cubicBezTo>
                  <a:pt x="1" y="2"/>
                  <a:pt x="1" y="2"/>
                  <a:pt x="1" y="2"/>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5"/>
                  <a:pt x="1" y="5"/>
                  <a:pt x="1" y="5"/>
                </a:cubicBezTo>
                <a:cubicBezTo>
                  <a:pt x="1" y="5"/>
                  <a:pt x="1" y="5"/>
                  <a:pt x="1" y="5"/>
                </a:cubicBezTo>
                <a:cubicBezTo>
                  <a:pt x="1" y="6"/>
                  <a:pt x="1" y="6"/>
                  <a:pt x="1" y="6"/>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7" name="Freeform 163">
            <a:extLst>
              <a:ext uri="{FF2B5EF4-FFF2-40B4-BE49-F238E27FC236}">
                <a16:creationId xmlns:a16="http://schemas.microsoft.com/office/drawing/2014/main" id="{F3DFDE01-6BDD-46D3-9884-7ED19BE696F7}"/>
              </a:ext>
            </a:extLst>
          </p:cNvPr>
          <p:cNvSpPr>
            <a:spLocks/>
          </p:cNvSpPr>
          <p:nvPr userDrawn="1"/>
        </p:nvSpPr>
        <p:spPr bwMode="auto">
          <a:xfrm>
            <a:off x="4756548" y="2284413"/>
            <a:ext cx="30956" cy="20638"/>
          </a:xfrm>
          <a:custGeom>
            <a:avLst/>
            <a:gdLst>
              <a:gd name="T0" fmla="*/ 3 w 6"/>
              <a:gd name="T1" fmla="*/ 3 h 3"/>
              <a:gd name="T2" fmla="*/ 4 w 6"/>
              <a:gd name="T3" fmla="*/ 2 h 3"/>
              <a:gd name="T4" fmla="*/ 6 w 6"/>
              <a:gd name="T5" fmla="*/ 2 h 3"/>
              <a:gd name="T6" fmla="*/ 5 w 6"/>
              <a:gd name="T7" fmla="*/ 1 h 3"/>
              <a:gd name="T8" fmla="*/ 5 w 6"/>
              <a:gd name="T9" fmla="*/ 1 h 3"/>
              <a:gd name="T10" fmla="*/ 4 w 6"/>
              <a:gd name="T11" fmla="*/ 0 h 3"/>
              <a:gd name="T12" fmla="*/ 3 w 6"/>
              <a:gd name="T13" fmla="*/ 0 h 3"/>
              <a:gd name="T14" fmla="*/ 3 w 6"/>
              <a:gd name="T15" fmla="*/ 0 h 3"/>
              <a:gd name="T16" fmla="*/ 2 w 6"/>
              <a:gd name="T17" fmla="*/ 1 h 3"/>
              <a:gd name="T18" fmla="*/ 2 w 6"/>
              <a:gd name="T19" fmla="*/ 1 h 3"/>
              <a:gd name="T20" fmla="*/ 1 w 6"/>
              <a:gd name="T21" fmla="*/ 1 h 3"/>
              <a:gd name="T22" fmla="*/ 0 w 6"/>
              <a:gd name="T23" fmla="*/ 2 h 3"/>
              <a:gd name="T24" fmla="*/ 0 w 6"/>
              <a:gd name="T25" fmla="*/ 2 h 3"/>
              <a:gd name="T26" fmla="*/ 2 w 6"/>
              <a:gd name="T27" fmla="*/ 2 h 3"/>
              <a:gd name="T28" fmla="*/ 2 w 6"/>
              <a:gd name="T29" fmla="*/ 2 h 3"/>
              <a:gd name="T30" fmla="*/ 2 w 6"/>
              <a:gd name="T31" fmla="*/ 2 h 3"/>
              <a:gd name="T32" fmla="*/ 3 w 6"/>
              <a:gd name="T33" fmla="*/ 3 h 3"/>
              <a:gd name="T34" fmla="*/ 3 w 6"/>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3">
                <a:moveTo>
                  <a:pt x="3" y="3"/>
                </a:moveTo>
                <a:cubicBezTo>
                  <a:pt x="4" y="2"/>
                  <a:pt x="4" y="2"/>
                  <a:pt x="4" y="2"/>
                </a:cubicBezTo>
                <a:cubicBezTo>
                  <a:pt x="6" y="2"/>
                  <a:pt x="6" y="2"/>
                  <a:pt x="6" y="2"/>
                </a:cubicBezTo>
                <a:cubicBezTo>
                  <a:pt x="5" y="1"/>
                  <a:pt x="5" y="1"/>
                  <a:pt x="5" y="1"/>
                </a:cubicBezTo>
                <a:cubicBezTo>
                  <a:pt x="5" y="1"/>
                  <a:pt x="5" y="1"/>
                  <a:pt x="5" y="1"/>
                </a:cubicBezTo>
                <a:cubicBezTo>
                  <a:pt x="4" y="1"/>
                  <a:pt x="4" y="0"/>
                  <a:pt x="4" y="0"/>
                </a:cubicBezTo>
                <a:cubicBezTo>
                  <a:pt x="3" y="0"/>
                  <a:pt x="3" y="0"/>
                  <a:pt x="3" y="0"/>
                </a:cubicBezTo>
                <a:cubicBezTo>
                  <a:pt x="3" y="0"/>
                  <a:pt x="3" y="0"/>
                  <a:pt x="3" y="0"/>
                </a:cubicBezTo>
                <a:cubicBezTo>
                  <a:pt x="2" y="1"/>
                  <a:pt x="2" y="1"/>
                  <a:pt x="2" y="1"/>
                </a:cubicBezTo>
                <a:cubicBezTo>
                  <a:pt x="2" y="1"/>
                  <a:pt x="2" y="1"/>
                  <a:pt x="2" y="1"/>
                </a:cubicBezTo>
                <a:cubicBezTo>
                  <a:pt x="1" y="1"/>
                  <a:pt x="1" y="1"/>
                  <a:pt x="1" y="1"/>
                </a:cubicBezTo>
                <a:cubicBezTo>
                  <a:pt x="0" y="2"/>
                  <a:pt x="0" y="2"/>
                  <a:pt x="0" y="2"/>
                </a:cubicBezTo>
                <a:cubicBezTo>
                  <a:pt x="0" y="2"/>
                  <a:pt x="0" y="2"/>
                  <a:pt x="0" y="2"/>
                </a:cubicBezTo>
                <a:cubicBezTo>
                  <a:pt x="2" y="2"/>
                  <a:pt x="2" y="2"/>
                  <a:pt x="2" y="2"/>
                </a:cubicBezTo>
                <a:cubicBezTo>
                  <a:pt x="2" y="2"/>
                  <a:pt x="2" y="2"/>
                  <a:pt x="2" y="2"/>
                </a:cubicBezTo>
                <a:cubicBezTo>
                  <a:pt x="2" y="2"/>
                  <a:pt x="2" y="2"/>
                  <a:pt x="2" y="2"/>
                </a:cubicBezTo>
                <a:cubicBezTo>
                  <a:pt x="3" y="3"/>
                  <a:pt x="3" y="3"/>
                  <a:pt x="3" y="3"/>
                </a:cubicBezTo>
                <a:cubicBezTo>
                  <a:pt x="3" y="3"/>
                  <a:pt x="3" y="3"/>
                  <a:pt x="3" y="3"/>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8" name="Freeform 164">
            <a:extLst>
              <a:ext uri="{FF2B5EF4-FFF2-40B4-BE49-F238E27FC236}">
                <a16:creationId xmlns:a16="http://schemas.microsoft.com/office/drawing/2014/main" id="{6CAD8548-09B2-45BD-AD4A-C3D982704742}"/>
              </a:ext>
            </a:extLst>
          </p:cNvPr>
          <p:cNvSpPr>
            <a:spLocks/>
          </p:cNvSpPr>
          <p:nvPr userDrawn="1"/>
        </p:nvSpPr>
        <p:spPr bwMode="auto">
          <a:xfrm>
            <a:off x="4802983" y="2249488"/>
            <a:ext cx="136922" cy="127000"/>
          </a:xfrm>
          <a:custGeom>
            <a:avLst/>
            <a:gdLst>
              <a:gd name="T0" fmla="*/ 20 w 27"/>
              <a:gd name="T1" fmla="*/ 18 h 18"/>
              <a:gd name="T2" fmla="*/ 17 w 27"/>
              <a:gd name="T3" fmla="*/ 18 h 18"/>
              <a:gd name="T4" fmla="*/ 15 w 27"/>
              <a:gd name="T5" fmla="*/ 16 h 18"/>
              <a:gd name="T6" fmla="*/ 11 w 27"/>
              <a:gd name="T7" fmla="*/ 14 h 18"/>
              <a:gd name="T8" fmla="*/ 8 w 27"/>
              <a:gd name="T9" fmla="*/ 14 h 18"/>
              <a:gd name="T10" fmla="*/ 6 w 27"/>
              <a:gd name="T11" fmla="*/ 14 h 18"/>
              <a:gd name="T12" fmla="*/ 5 w 27"/>
              <a:gd name="T13" fmla="*/ 15 h 18"/>
              <a:gd name="T14" fmla="*/ 5 w 27"/>
              <a:gd name="T15" fmla="*/ 14 h 18"/>
              <a:gd name="T16" fmla="*/ 5 w 27"/>
              <a:gd name="T17" fmla="*/ 13 h 18"/>
              <a:gd name="T18" fmla="*/ 5 w 27"/>
              <a:gd name="T19" fmla="*/ 12 h 18"/>
              <a:gd name="T20" fmla="*/ 5 w 27"/>
              <a:gd name="T21" fmla="*/ 11 h 18"/>
              <a:gd name="T22" fmla="*/ 4 w 27"/>
              <a:gd name="T23" fmla="*/ 11 h 18"/>
              <a:gd name="T24" fmla="*/ 2 w 27"/>
              <a:gd name="T25" fmla="*/ 12 h 18"/>
              <a:gd name="T26" fmla="*/ 1 w 27"/>
              <a:gd name="T27" fmla="*/ 11 h 18"/>
              <a:gd name="T28" fmla="*/ 0 w 27"/>
              <a:gd name="T29" fmla="*/ 10 h 18"/>
              <a:gd name="T30" fmla="*/ 0 w 27"/>
              <a:gd name="T31" fmla="*/ 9 h 18"/>
              <a:gd name="T32" fmla="*/ 0 w 27"/>
              <a:gd name="T33" fmla="*/ 8 h 18"/>
              <a:gd name="T34" fmla="*/ 0 w 27"/>
              <a:gd name="T35" fmla="*/ 6 h 18"/>
              <a:gd name="T36" fmla="*/ 0 w 27"/>
              <a:gd name="T37" fmla="*/ 5 h 18"/>
              <a:gd name="T38" fmla="*/ 1 w 27"/>
              <a:gd name="T39" fmla="*/ 4 h 18"/>
              <a:gd name="T40" fmla="*/ 4 w 27"/>
              <a:gd name="T41" fmla="*/ 3 h 18"/>
              <a:gd name="T42" fmla="*/ 5 w 27"/>
              <a:gd name="T43" fmla="*/ 2 h 18"/>
              <a:gd name="T44" fmla="*/ 6 w 27"/>
              <a:gd name="T45" fmla="*/ 2 h 18"/>
              <a:gd name="T46" fmla="*/ 7 w 27"/>
              <a:gd name="T47" fmla="*/ 1 h 18"/>
              <a:gd name="T48" fmla="*/ 10 w 27"/>
              <a:gd name="T49" fmla="*/ 1 h 18"/>
              <a:gd name="T50" fmla="*/ 11 w 27"/>
              <a:gd name="T51" fmla="*/ 1 h 18"/>
              <a:gd name="T52" fmla="*/ 12 w 27"/>
              <a:gd name="T53" fmla="*/ 1 h 18"/>
              <a:gd name="T54" fmla="*/ 13 w 27"/>
              <a:gd name="T55" fmla="*/ 1 h 18"/>
              <a:gd name="T56" fmla="*/ 14 w 27"/>
              <a:gd name="T57" fmla="*/ 1 h 18"/>
              <a:gd name="T58" fmla="*/ 16 w 27"/>
              <a:gd name="T59" fmla="*/ 1 h 18"/>
              <a:gd name="T60" fmla="*/ 17 w 27"/>
              <a:gd name="T61" fmla="*/ 1 h 18"/>
              <a:gd name="T62" fmla="*/ 19 w 27"/>
              <a:gd name="T63" fmla="*/ 1 h 18"/>
              <a:gd name="T64" fmla="*/ 21 w 27"/>
              <a:gd name="T65" fmla="*/ 2 h 18"/>
              <a:gd name="T66" fmla="*/ 24 w 27"/>
              <a:gd name="T67" fmla="*/ 2 h 18"/>
              <a:gd name="T68" fmla="*/ 25 w 27"/>
              <a:gd name="T69" fmla="*/ 1 h 18"/>
              <a:gd name="T70" fmla="*/ 26 w 27"/>
              <a:gd name="T71" fmla="*/ 2 h 18"/>
              <a:gd name="T72" fmla="*/ 26 w 27"/>
              <a:gd name="T73" fmla="*/ 3 h 18"/>
              <a:gd name="T74" fmla="*/ 24 w 27"/>
              <a:gd name="T75" fmla="*/ 4 h 18"/>
              <a:gd name="T76" fmla="*/ 24 w 27"/>
              <a:gd name="T77" fmla="*/ 5 h 18"/>
              <a:gd name="T78" fmla="*/ 23 w 27"/>
              <a:gd name="T79" fmla="*/ 6 h 18"/>
              <a:gd name="T80" fmla="*/ 23 w 27"/>
              <a:gd name="T81" fmla="*/ 7 h 18"/>
              <a:gd name="T82" fmla="*/ 23 w 27"/>
              <a:gd name="T83" fmla="*/ 9 h 18"/>
              <a:gd name="T84" fmla="*/ 23 w 27"/>
              <a:gd name="T85" fmla="*/ 10 h 18"/>
              <a:gd name="T86" fmla="*/ 23 w 27"/>
              <a:gd name="T87" fmla="*/ 12 h 18"/>
              <a:gd name="T88" fmla="*/ 23 w 27"/>
              <a:gd name="T89" fmla="*/ 13 h 18"/>
              <a:gd name="T90" fmla="*/ 24 w 27"/>
              <a:gd name="T91" fmla="*/ 14 h 18"/>
              <a:gd name="T92" fmla="*/ 23 w 27"/>
              <a:gd name="T93" fmla="*/ 15 h 18"/>
              <a:gd name="T94" fmla="*/ 22 w 27"/>
              <a:gd name="T95" fmla="*/ 16 h 18"/>
              <a:gd name="T96" fmla="*/ 22 w 27"/>
              <a:gd name="T9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18">
                <a:moveTo>
                  <a:pt x="22" y="18"/>
                </a:moveTo>
                <a:cubicBezTo>
                  <a:pt x="20" y="18"/>
                  <a:pt x="20" y="18"/>
                  <a:pt x="20" y="18"/>
                </a:cubicBezTo>
                <a:cubicBezTo>
                  <a:pt x="19" y="18"/>
                  <a:pt x="19" y="18"/>
                  <a:pt x="19" y="18"/>
                </a:cubicBezTo>
                <a:cubicBezTo>
                  <a:pt x="17" y="18"/>
                  <a:pt x="17" y="18"/>
                  <a:pt x="17" y="18"/>
                </a:cubicBezTo>
                <a:cubicBezTo>
                  <a:pt x="15" y="17"/>
                  <a:pt x="15" y="17"/>
                  <a:pt x="15" y="17"/>
                </a:cubicBezTo>
                <a:cubicBezTo>
                  <a:pt x="15" y="16"/>
                  <a:pt x="15" y="16"/>
                  <a:pt x="15" y="16"/>
                </a:cubicBezTo>
                <a:cubicBezTo>
                  <a:pt x="12" y="15"/>
                  <a:pt x="12" y="15"/>
                  <a:pt x="12" y="15"/>
                </a:cubicBezTo>
                <a:cubicBezTo>
                  <a:pt x="11" y="14"/>
                  <a:pt x="11" y="14"/>
                  <a:pt x="11" y="14"/>
                </a:cubicBezTo>
                <a:cubicBezTo>
                  <a:pt x="10" y="14"/>
                  <a:pt x="10" y="14"/>
                  <a:pt x="10" y="14"/>
                </a:cubicBezTo>
                <a:cubicBezTo>
                  <a:pt x="8" y="14"/>
                  <a:pt x="8" y="14"/>
                  <a:pt x="8" y="14"/>
                </a:cubicBezTo>
                <a:cubicBezTo>
                  <a:pt x="7" y="14"/>
                  <a:pt x="7" y="14"/>
                  <a:pt x="7" y="14"/>
                </a:cubicBezTo>
                <a:cubicBezTo>
                  <a:pt x="6" y="14"/>
                  <a:pt x="6" y="14"/>
                  <a:pt x="6" y="14"/>
                </a:cubicBezTo>
                <a:cubicBezTo>
                  <a:pt x="5" y="15"/>
                  <a:pt x="5" y="15"/>
                  <a:pt x="5" y="15"/>
                </a:cubicBezTo>
                <a:cubicBezTo>
                  <a:pt x="5" y="15"/>
                  <a:pt x="5" y="15"/>
                  <a:pt x="5" y="15"/>
                </a:cubicBezTo>
                <a:cubicBezTo>
                  <a:pt x="5" y="14"/>
                  <a:pt x="5" y="14"/>
                  <a:pt x="5" y="14"/>
                </a:cubicBezTo>
                <a:cubicBezTo>
                  <a:pt x="5" y="14"/>
                  <a:pt x="5" y="14"/>
                  <a:pt x="5" y="14"/>
                </a:cubicBezTo>
                <a:cubicBezTo>
                  <a:pt x="5" y="14"/>
                  <a:pt x="5" y="14"/>
                  <a:pt x="5" y="13"/>
                </a:cubicBezTo>
                <a:cubicBezTo>
                  <a:pt x="5" y="13"/>
                  <a:pt x="5" y="13"/>
                  <a:pt x="5" y="13"/>
                </a:cubicBezTo>
                <a:cubicBezTo>
                  <a:pt x="5" y="12"/>
                  <a:pt x="5" y="12"/>
                  <a:pt x="5" y="12"/>
                </a:cubicBezTo>
                <a:cubicBezTo>
                  <a:pt x="5" y="12"/>
                  <a:pt x="5" y="12"/>
                  <a:pt x="5" y="12"/>
                </a:cubicBezTo>
                <a:cubicBezTo>
                  <a:pt x="5" y="11"/>
                  <a:pt x="5" y="11"/>
                  <a:pt x="5" y="11"/>
                </a:cubicBezTo>
                <a:cubicBezTo>
                  <a:pt x="5" y="11"/>
                  <a:pt x="5" y="11"/>
                  <a:pt x="5" y="11"/>
                </a:cubicBezTo>
                <a:cubicBezTo>
                  <a:pt x="4" y="11"/>
                  <a:pt x="4" y="11"/>
                  <a:pt x="4" y="11"/>
                </a:cubicBezTo>
                <a:cubicBezTo>
                  <a:pt x="4" y="11"/>
                  <a:pt x="4" y="11"/>
                  <a:pt x="4" y="11"/>
                </a:cubicBezTo>
                <a:cubicBezTo>
                  <a:pt x="3" y="12"/>
                  <a:pt x="3" y="12"/>
                  <a:pt x="3" y="12"/>
                </a:cubicBezTo>
                <a:cubicBezTo>
                  <a:pt x="2" y="12"/>
                  <a:pt x="2" y="12"/>
                  <a:pt x="2" y="12"/>
                </a:cubicBezTo>
                <a:cubicBezTo>
                  <a:pt x="2" y="12"/>
                  <a:pt x="2" y="12"/>
                  <a:pt x="2" y="12"/>
                </a:cubicBezTo>
                <a:cubicBezTo>
                  <a:pt x="2" y="12"/>
                  <a:pt x="1" y="12"/>
                  <a:pt x="1" y="11"/>
                </a:cubicBezTo>
                <a:cubicBezTo>
                  <a:pt x="0" y="11"/>
                  <a:pt x="0" y="10"/>
                  <a:pt x="0" y="10"/>
                </a:cubicBezTo>
                <a:cubicBezTo>
                  <a:pt x="0" y="10"/>
                  <a:pt x="0" y="10"/>
                  <a:pt x="0" y="10"/>
                </a:cubicBezTo>
                <a:cubicBezTo>
                  <a:pt x="0" y="10"/>
                  <a:pt x="0" y="10"/>
                  <a:pt x="0" y="10"/>
                </a:cubicBezTo>
                <a:cubicBezTo>
                  <a:pt x="0" y="9"/>
                  <a:pt x="0" y="9"/>
                  <a:pt x="0" y="9"/>
                </a:cubicBezTo>
                <a:cubicBezTo>
                  <a:pt x="0" y="8"/>
                  <a:pt x="0" y="8"/>
                  <a:pt x="0" y="8"/>
                </a:cubicBezTo>
                <a:cubicBezTo>
                  <a:pt x="0" y="8"/>
                  <a:pt x="0" y="8"/>
                  <a:pt x="0" y="8"/>
                </a:cubicBezTo>
                <a:cubicBezTo>
                  <a:pt x="0" y="7"/>
                  <a:pt x="0" y="7"/>
                  <a:pt x="0" y="7"/>
                </a:cubicBezTo>
                <a:cubicBezTo>
                  <a:pt x="0" y="6"/>
                  <a:pt x="0" y="6"/>
                  <a:pt x="0" y="6"/>
                </a:cubicBezTo>
                <a:cubicBezTo>
                  <a:pt x="0" y="6"/>
                  <a:pt x="0" y="6"/>
                  <a:pt x="0" y="6"/>
                </a:cubicBezTo>
                <a:cubicBezTo>
                  <a:pt x="0" y="5"/>
                  <a:pt x="0" y="5"/>
                  <a:pt x="0" y="5"/>
                </a:cubicBezTo>
                <a:cubicBezTo>
                  <a:pt x="0" y="4"/>
                  <a:pt x="0" y="4"/>
                  <a:pt x="0" y="4"/>
                </a:cubicBezTo>
                <a:cubicBezTo>
                  <a:pt x="1" y="4"/>
                  <a:pt x="1" y="4"/>
                  <a:pt x="1" y="4"/>
                </a:cubicBezTo>
                <a:cubicBezTo>
                  <a:pt x="3" y="3"/>
                  <a:pt x="3" y="3"/>
                  <a:pt x="3" y="3"/>
                </a:cubicBezTo>
                <a:cubicBezTo>
                  <a:pt x="4" y="3"/>
                  <a:pt x="4" y="3"/>
                  <a:pt x="4" y="3"/>
                </a:cubicBezTo>
                <a:cubicBezTo>
                  <a:pt x="4" y="2"/>
                  <a:pt x="4" y="2"/>
                  <a:pt x="4" y="2"/>
                </a:cubicBezTo>
                <a:cubicBezTo>
                  <a:pt x="5" y="2"/>
                  <a:pt x="5" y="2"/>
                  <a:pt x="5" y="2"/>
                </a:cubicBezTo>
                <a:cubicBezTo>
                  <a:pt x="5" y="2"/>
                  <a:pt x="5" y="2"/>
                  <a:pt x="5" y="2"/>
                </a:cubicBezTo>
                <a:cubicBezTo>
                  <a:pt x="6" y="2"/>
                  <a:pt x="6" y="2"/>
                  <a:pt x="6" y="2"/>
                </a:cubicBezTo>
                <a:cubicBezTo>
                  <a:pt x="7" y="2"/>
                  <a:pt x="7" y="2"/>
                  <a:pt x="7" y="2"/>
                </a:cubicBezTo>
                <a:cubicBezTo>
                  <a:pt x="7" y="1"/>
                  <a:pt x="7" y="1"/>
                  <a:pt x="7" y="1"/>
                </a:cubicBezTo>
                <a:cubicBezTo>
                  <a:pt x="9" y="1"/>
                  <a:pt x="9" y="1"/>
                  <a:pt x="9" y="1"/>
                </a:cubicBezTo>
                <a:cubicBezTo>
                  <a:pt x="10" y="1"/>
                  <a:pt x="10" y="1"/>
                  <a:pt x="10" y="1"/>
                </a:cubicBezTo>
                <a:cubicBezTo>
                  <a:pt x="10" y="1"/>
                  <a:pt x="10" y="1"/>
                  <a:pt x="10" y="1"/>
                </a:cubicBezTo>
                <a:cubicBezTo>
                  <a:pt x="10" y="1"/>
                  <a:pt x="11" y="2"/>
                  <a:pt x="11" y="1"/>
                </a:cubicBezTo>
                <a:cubicBezTo>
                  <a:pt x="11" y="1"/>
                  <a:pt x="11" y="0"/>
                  <a:pt x="11" y="0"/>
                </a:cubicBezTo>
                <a:cubicBezTo>
                  <a:pt x="12" y="1"/>
                  <a:pt x="12" y="1"/>
                  <a:pt x="12" y="1"/>
                </a:cubicBezTo>
                <a:cubicBezTo>
                  <a:pt x="13" y="1"/>
                  <a:pt x="13" y="1"/>
                  <a:pt x="13" y="1"/>
                </a:cubicBezTo>
                <a:cubicBezTo>
                  <a:pt x="13" y="1"/>
                  <a:pt x="13" y="1"/>
                  <a:pt x="13" y="1"/>
                </a:cubicBezTo>
                <a:cubicBezTo>
                  <a:pt x="14" y="1"/>
                  <a:pt x="14" y="1"/>
                  <a:pt x="14" y="1"/>
                </a:cubicBezTo>
                <a:cubicBezTo>
                  <a:pt x="14" y="1"/>
                  <a:pt x="14" y="1"/>
                  <a:pt x="14" y="1"/>
                </a:cubicBezTo>
                <a:cubicBezTo>
                  <a:pt x="15" y="1"/>
                  <a:pt x="15" y="1"/>
                  <a:pt x="15" y="1"/>
                </a:cubicBezTo>
                <a:cubicBezTo>
                  <a:pt x="16" y="1"/>
                  <a:pt x="16" y="1"/>
                  <a:pt x="16" y="1"/>
                </a:cubicBezTo>
                <a:cubicBezTo>
                  <a:pt x="16" y="1"/>
                  <a:pt x="16" y="1"/>
                  <a:pt x="16" y="1"/>
                </a:cubicBezTo>
                <a:cubicBezTo>
                  <a:pt x="17" y="1"/>
                  <a:pt x="17" y="1"/>
                  <a:pt x="17" y="1"/>
                </a:cubicBezTo>
                <a:cubicBezTo>
                  <a:pt x="18" y="1"/>
                  <a:pt x="18" y="1"/>
                  <a:pt x="18" y="1"/>
                </a:cubicBezTo>
                <a:cubicBezTo>
                  <a:pt x="19" y="1"/>
                  <a:pt x="19" y="1"/>
                  <a:pt x="19" y="1"/>
                </a:cubicBezTo>
                <a:cubicBezTo>
                  <a:pt x="20" y="2"/>
                  <a:pt x="20" y="2"/>
                  <a:pt x="20" y="2"/>
                </a:cubicBezTo>
                <a:cubicBezTo>
                  <a:pt x="21" y="2"/>
                  <a:pt x="21" y="2"/>
                  <a:pt x="21" y="2"/>
                </a:cubicBezTo>
                <a:cubicBezTo>
                  <a:pt x="23" y="2"/>
                  <a:pt x="23" y="2"/>
                  <a:pt x="23" y="2"/>
                </a:cubicBezTo>
                <a:cubicBezTo>
                  <a:pt x="24" y="2"/>
                  <a:pt x="24" y="2"/>
                  <a:pt x="24" y="2"/>
                </a:cubicBezTo>
                <a:cubicBezTo>
                  <a:pt x="25" y="2"/>
                  <a:pt x="25" y="2"/>
                  <a:pt x="25" y="2"/>
                </a:cubicBezTo>
                <a:cubicBezTo>
                  <a:pt x="25" y="1"/>
                  <a:pt x="25" y="1"/>
                  <a:pt x="25" y="1"/>
                </a:cubicBezTo>
                <a:cubicBezTo>
                  <a:pt x="26" y="1"/>
                  <a:pt x="26" y="1"/>
                  <a:pt x="26" y="1"/>
                </a:cubicBezTo>
                <a:cubicBezTo>
                  <a:pt x="26" y="2"/>
                  <a:pt x="26" y="2"/>
                  <a:pt x="26" y="2"/>
                </a:cubicBezTo>
                <a:cubicBezTo>
                  <a:pt x="27" y="3"/>
                  <a:pt x="27" y="3"/>
                  <a:pt x="27" y="3"/>
                </a:cubicBezTo>
                <a:cubicBezTo>
                  <a:pt x="26" y="3"/>
                  <a:pt x="26" y="3"/>
                  <a:pt x="26" y="3"/>
                </a:cubicBezTo>
                <a:cubicBezTo>
                  <a:pt x="26" y="3"/>
                  <a:pt x="26" y="3"/>
                  <a:pt x="26" y="3"/>
                </a:cubicBezTo>
                <a:cubicBezTo>
                  <a:pt x="24" y="4"/>
                  <a:pt x="24" y="4"/>
                  <a:pt x="24" y="4"/>
                </a:cubicBezTo>
                <a:cubicBezTo>
                  <a:pt x="25" y="5"/>
                  <a:pt x="25" y="5"/>
                  <a:pt x="25" y="5"/>
                </a:cubicBezTo>
                <a:cubicBezTo>
                  <a:pt x="24" y="5"/>
                  <a:pt x="24" y="5"/>
                  <a:pt x="24" y="5"/>
                </a:cubicBezTo>
                <a:cubicBezTo>
                  <a:pt x="24" y="6"/>
                  <a:pt x="24" y="6"/>
                  <a:pt x="24" y="6"/>
                </a:cubicBezTo>
                <a:cubicBezTo>
                  <a:pt x="24" y="6"/>
                  <a:pt x="24" y="6"/>
                  <a:pt x="23" y="6"/>
                </a:cubicBezTo>
                <a:cubicBezTo>
                  <a:pt x="23" y="6"/>
                  <a:pt x="23" y="6"/>
                  <a:pt x="23" y="6"/>
                </a:cubicBezTo>
                <a:cubicBezTo>
                  <a:pt x="23" y="7"/>
                  <a:pt x="23" y="7"/>
                  <a:pt x="23" y="7"/>
                </a:cubicBezTo>
                <a:cubicBezTo>
                  <a:pt x="23" y="8"/>
                  <a:pt x="23" y="8"/>
                  <a:pt x="23" y="8"/>
                </a:cubicBezTo>
                <a:cubicBezTo>
                  <a:pt x="23" y="8"/>
                  <a:pt x="23" y="9"/>
                  <a:pt x="23" y="9"/>
                </a:cubicBezTo>
                <a:cubicBezTo>
                  <a:pt x="23" y="9"/>
                  <a:pt x="23" y="9"/>
                  <a:pt x="23" y="9"/>
                </a:cubicBezTo>
                <a:cubicBezTo>
                  <a:pt x="23" y="9"/>
                  <a:pt x="23" y="10"/>
                  <a:pt x="23" y="10"/>
                </a:cubicBezTo>
                <a:cubicBezTo>
                  <a:pt x="23" y="10"/>
                  <a:pt x="23" y="11"/>
                  <a:pt x="23" y="11"/>
                </a:cubicBezTo>
                <a:cubicBezTo>
                  <a:pt x="23" y="12"/>
                  <a:pt x="23" y="12"/>
                  <a:pt x="23" y="12"/>
                </a:cubicBezTo>
                <a:cubicBezTo>
                  <a:pt x="23" y="13"/>
                  <a:pt x="23" y="13"/>
                  <a:pt x="23" y="13"/>
                </a:cubicBezTo>
                <a:cubicBezTo>
                  <a:pt x="23" y="13"/>
                  <a:pt x="23" y="13"/>
                  <a:pt x="23" y="13"/>
                </a:cubicBezTo>
                <a:cubicBezTo>
                  <a:pt x="24" y="14"/>
                  <a:pt x="24" y="14"/>
                  <a:pt x="24" y="14"/>
                </a:cubicBezTo>
                <a:cubicBezTo>
                  <a:pt x="24" y="14"/>
                  <a:pt x="24" y="14"/>
                  <a:pt x="24" y="14"/>
                </a:cubicBezTo>
                <a:cubicBezTo>
                  <a:pt x="24" y="15"/>
                  <a:pt x="24" y="15"/>
                  <a:pt x="24" y="15"/>
                </a:cubicBezTo>
                <a:cubicBezTo>
                  <a:pt x="24" y="15"/>
                  <a:pt x="24" y="15"/>
                  <a:pt x="23" y="15"/>
                </a:cubicBezTo>
                <a:cubicBezTo>
                  <a:pt x="23" y="16"/>
                  <a:pt x="23" y="16"/>
                  <a:pt x="23" y="16"/>
                </a:cubicBezTo>
                <a:cubicBezTo>
                  <a:pt x="22" y="16"/>
                  <a:pt x="22" y="16"/>
                  <a:pt x="22" y="16"/>
                </a:cubicBezTo>
                <a:cubicBezTo>
                  <a:pt x="22" y="17"/>
                  <a:pt x="22" y="17"/>
                  <a:pt x="22" y="17"/>
                </a:cubicBezTo>
                <a:lnTo>
                  <a:pt x="22" y="18"/>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9" name="Freeform 165">
            <a:extLst>
              <a:ext uri="{FF2B5EF4-FFF2-40B4-BE49-F238E27FC236}">
                <a16:creationId xmlns:a16="http://schemas.microsoft.com/office/drawing/2014/main" id="{0176D02E-1942-4BEC-AE88-F7417CC8A9DA}"/>
              </a:ext>
            </a:extLst>
          </p:cNvPr>
          <p:cNvSpPr>
            <a:spLocks/>
          </p:cNvSpPr>
          <p:nvPr userDrawn="1"/>
        </p:nvSpPr>
        <p:spPr bwMode="auto">
          <a:xfrm>
            <a:off x="4260057" y="1481139"/>
            <a:ext cx="760810" cy="866775"/>
          </a:xfrm>
          <a:custGeom>
            <a:avLst/>
            <a:gdLst>
              <a:gd name="T0" fmla="*/ 31 w 150"/>
              <a:gd name="T1" fmla="*/ 109 h 123"/>
              <a:gd name="T2" fmla="*/ 26 w 150"/>
              <a:gd name="T3" fmla="*/ 114 h 123"/>
              <a:gd name="T4" fmla="*/ 16 w 150"/>
              <a:gd name="T5" fmla="*/ 122 h 123"/>
              <a:gd name="T6" fmla="*/ 6 w 150"/>
              <a:gd name="T7" fmla="*/ 120 h 123"/>
              <a:gd name="T8" fmla="*/ 7 w 150"/>
              <a:gd name="T9" fmla="*/ 114 h 123"/>
              <a:gd name="T10" fmla="*/ 4 w 150"/>
              <a:gd name="T11" fmla="*/ 111 h 123"/>
              <a:gd name="T12" fmla="*/ 5 w 150"/>
              <a:gd name="T13" fmla="*/ 108 h 123"/>
              <a:gd name="T14" fmla="*/ 6 w 150"/>
              <a:gd name="T15" fmla="*/ 103 h 123"/>
              <a:gd name="T16" fmla="*/ 3 w 150"/>
              <a:gd name="T17" fmla="*/ 101 h 123"/>
              <a:gd name="T18" fmla="*/ 8 w 150"/>
              <a:gd name="T19" fmla="*/ 97 h 123"/>
              <a:gd name="T20" fmla="*/ 6 w 150"/>
              <a:gd name="T21" fmla="*/ 95 h 123"/>
              <a:gd name="T22" fmla="*/ 4 w 150"/>
              <a:gd name="T23" fmla="*/ 90 h 123"/>
              <a:gd name="T24" fmla="*/ 8 w 150"/>
              <a:gd name="T25" fmla="*/ 85 h 123"/>
              <a:gd name="T26" fmla="*/ 14 w 150"/>
              <a:gd name="T27" fmla="*/ 83 h 123"/>
              <a:gd name="T28" fmla="*/ 18 w 150"/>
              <a:gd name="T29" fmla="*/ 81 h 123"/>
              <a:gd name="T30" fmla="*/ 20 w 150"/>
              <a:gd name="T31" fmla="*/ 78 h 123"/>
              <a:gd name="T32" fmla="*/ 29 w 150"/>
              <a:gd name="T33" fmla="*/ 75 h 123"/>
              <a:gd name="T34" fmla="*/ 37 w 150"/>
              <a:gd name="T35" fmla="*/ 70 h 123"/>
              <a:gd name="T36" fmla="*/ 29 w 150"/>
              <a:gd name="T37" fmla="*/ 74 h 123"/>
              <a:gd name="T38" fmla="*/ 32 w 150"/>
              <a:gd name="T39" fmla="*/ 67 h 123"/>
              <a:gd name="T40" fmla="*/ 39 w 150"/>
              <a:gd name="T41" fmla="*/ 62 h 123"/>
              <a:gd name="T42" fmla="*/ 42 w 150"/>
              <a:gd name="T43" fmla="*/ 56 h 123"/>
              <a:gd name="T44" fmla="*/ 46 w 150"/>
              <a:gd name="T45" fmla="*/ 51 h 123"/>
              <a:gd name="T46" fmla="*/ 48 w 150"/>
              <a:gd name="T47" fmla="*/ 47 h 123"/>
              <a:gd name="T48" fmla="*/ 59 w 150"/>
              <a:gd name="T49" fmla="*/ 40 h 123"/>
              <a:gd name="T50" fmla="*/ 61 w 150"/>
              <a:gd name="T51" fmla="*/ 37 h 123"/>
              <a:gd name="T52" fmla="*/ 57 w 150"/>
              <a:gd name="T53" fmla="*/ 34 h 123"/>
              <a:gd name="T54" fmla="*/ 65 w 150"/>
              <a:gd name="T55" fmla="*/ 32 h 123"/>
              <a:gd name="T56" fmla="*/ 72 w 150"/>
              <a:gd name="T57" fmla="*/ 27 h 123"/>
              <a:gd name="T58" fmla="*/ 73 w 150"/>
              <a:gd name="T59" fmla="*/ 20 h 123"/>
              <a:gd name="T60" fmla="*/ 75 w 150"/>
              <a:gd name="T61" fmla="*/ 15 h 123"/>
              <a:gd name="T62" fmla="*/ 77 w 150"/>
              <a:gd name="T63" fmla="*/ 15 h 123"/>
              <a:gd name="T64" fmla="*/ 81 w 150"/>
              <a:gd name="T65" fmla="*/ 14 h 123"/>
              <a:gd name="T66" fmla="*/ 88 w 150"/>
              <a:gd name="T67" fmla="*/ 15 h 123"/>
              <a:gd name="T68" fmla="*/ 92 w 150"/>
              <a:gd name="T69" fmla="*/ 13 h 123"/>
              <a:gd name="T70" fmla="*/ 94 w 150"/>
              <a:gd name="T71" fmla="*/ 9 h 123"/>
              <a:gd name="T72" fmla="*/ 106 w 150"/>
              <a:gd name="T73" fmla="*/ 11 h 123"/>
              <a:gd name="T74" fmla="*/ 113 w 150"/>
              <a:gd name="T75" fmla="*/ 3 h 123"/>
              <a:gd name="T76" fmla="*/ 121 w 150"/>
              <a:gd name="T77" fmla="*/ 2 h 123"/>
              <a:gd name="T78" fmla="*/ 116 w 150"/>
              <a:gd name="T79" fmla="*/ 9 h 123"/>
              <a:gd name="T80" fmla="*/ 123 w 150"/>
              <a:gd name="T81" fmla="*/ 3 h 123"/>
              <a:gd name="T82" fmla="*/ 126 w 150"/>
              <a:gd name="T83" fmla="*/ 6 h 123"/>
              <a:gd name="T84" fmla="*/ 135 w 150"/>
              <a:gd name="T85" fmla="*/ 1 h 123"/>
              <a:gd name="T86" fmla="*/ 134 w 150"/>
              <a:gd name="T87" fmla="*/ 7 h 123"/>
              <a:gd name="T88" fmla="*/ 144 w 150"/>
              <a:gd name="T89" fmla="*/ 4 h 123"/>
              <a:gd name="T90" fmla="*/ 144 w 150"/>
              <a:gd name="T91" fmla="*/ 10 h 123"/>
              <a:gd name="T92" fmla="*/ 145 w 150"/>
              <a:gd name="T93" fmla="*/ 14 h 123"/>
              <a:gd name="T94" fmla="*/ 145 w 150"/>
              <a:gd name="T95" fmla="*/ 16 h 123"/>
              <a:gd name="T96" fmla="*/ 140 w 150"/>
              <a:gd name="T97" fmla="*/ 16 h 123"/>
              <a:gd name="T98" fmla="*/ 125 w 150"/>
              <a:gd name="T99" fmla="*/ 12 h 123"/>
              <a:gd name="T100" fmla="*/ 116 w 150"/>
              <a:gd name="T101" fmla="*/ 24 h 123"/>
              <a:gd name="T102" fmla="*/ 99 w 150"/>
              <a:gd name="T103" fmla="*/ 21 h 123"/>
              <a:gd name="T104" fmla="*/ 88 w 150"/>
              <a:gd name="T105" fmla="*/ 25 h 123"/>
              <a:gd name="T106" fmla="*/ 76 w 150"/>
              <a:gd name="T107" fmla="*/ 26 h 123"/>
              <a:gd name="T108" fmla="*/ 66 w 150"/>
              <a:gd name="T109" fmla="*/ 35 h 123"/>
              <a:gd name="T110" fmla="*/ 58 w 150"/>
              <a:gd name="T111" fmla="*/ 50 h 123"/>
              <a:gd name="T112" fmla="*/ 50 w 150"/>
              <a:gd name="T113" fmla="*/ 64 h 123"/>
              <a:gd name="T114" fmla="*/ 43 w 150"/>
              <a:gd name="T115" fmla="*/ 71 h 123"/>
              <a:gd name="T116" fmla="*/ 41 w 150"/>
              <a:gd name="T117" fmla="*/ 91 h 123"/>
              <a:gd name="T118" fmla="*/ 43 w 150"/>
              <a:gd name="T119" fmla="*/ 103 h 123"/>
              <a:gd name="T120" fmla="*/ 35 w 150"/>
              <a:gd name="T12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123">
                <a:moveTo>
                  <a:pt x="35" y="114"/>
                </a:moveTo>
                <a:cubicBezTo>
                  <a:pt x="35" y="113"/>
                  <a:pt x="35" y="113"/>
                  <a:pt x="35" y="113"/>
                </a:cubicBezTo>
                <a:cubicBezTo>
                  <a:pt x="32" y="113"/>
                  <a:pt x="32" y="113"/>
                  <a:pt x="32" y="113"/>
                </a:cubicBezTo>
                <a:cubicBezTo>
                  <a:pt x="32" y="112"/>
                  <a:pt x="32" y="112"/>
                  <a:pt x="32" y="112"/>
                </a:cubicBezTo>
                <a:cubicBezTo>
                  <a:pt x="32" y="111"/>
                  <a:pt x="32" y="111"/>
                  <a:pt x="32" y="111"/>
                </a:cubicBezTo>
                <a:cubicBezTo>
                  <a:pt x="32" y="110"/>
                  <a:pt x="32" y="110"/>
                  <a:pt x="32" y="110"/>
                </a:cubicBezTo>
                <a:cubicBezTo>
                  <a:pt x="32" y="110"/>
                  <a:pt x="32" y="110"/>
                  <a:pt x="32" y="110"/>
                </a:cubicBezTo>
                <a:cubicBezTo>
                  <a:pt x="32" y="109"/>
                  <a:pt x="32" y="109"/>
                  <a:pt x="32" y="109"/>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1" y="108"/>
                  <a:pt x="31" y="108"/>
                  <a:pt x="31" y="108"/>
                </a:cubicBezTo>
                <a:cubicBezTo>
                  <a:pt x="31" y="109"/>
                  <a:pt x="31" y="109"/>
                  <a:pt x="31" y="109"/>
                </a:cubicBezTo>
                <a:cubicBezTo>
                  <a:pt x="31" y="109"/>
                  <a:pt x="31" y="109"/>
                  <a:pt x="31" y="109"/>
                </a:cubicBezTo>
                <a:cubicBezTo>
                  <a:pt x="30" y="110"/>
                  <a:pt x="30" y="110"/>
                  <a:pt x="30" y="110"/>
                </a:cubicBezTo>
                <a:cubicBezTo>
                  <a:pt x="30" y="110"/>
                  <a:pt x="30" y="110"/>
                  <a:pt x="30" y="111"/>
                </a:cubicBezTo>
                <a:cubicBezTo>
                  <a:pt x="30" y="111"/>
                  <a:pt x="30" y="111"/>
                  <a:pt x="30" y="111"/>
                </a:cubicBezTo>
                <a:cubicBezTo>
                  <a:pt x="31" y="111"/>
                  <a:pt x="31" y="111"/>
                  <a:pt x="31" y="111"/>
                </a:cubicBezTo>
                <a:cubicBezTo>
                  <a:pt x="30" y="112"/>
                  <a:pt x="30" y="112"/>
                  <a:pt x="30" y="112"/>
                </a:cubicBezTo>
                <a:cubicBezTo>
                  <a:pt x="30" y="112"/>
                  <a:pt x="30" y="112"/>
                  <a:pt x="30" y="112"/>
                </a:cubicBezTo>
                <a:cubicBezTo>
                  <a:pt x="29" y="113"/>
                  <a:pt x="29" y="113"/>
                  <a:pt x="29" y="113"/>
                </a:cubicBezTo>
                <a:cubicBezTo>
                  <a:pt x="29" y="114"/>
                  <a:pt x="29" y="114"/>
                  <a:pt x="29" y="114"/>
                </a:cubicBezTo>
                <a:cubicBezTo>
                  <a:pt x="28" y="114"/>
                  <a:pt x="28" y="114"/>
                  <a:pt x="28" y="114"/>
                </a:cubicBezTo>
                <a:cubicBezTo>
                  <a:pt x="28" y="114"/>
                  <a:pt x="28" y="114"/>
                  <a:pt x="28" y="114"/>
                </a:cubicBezTo>
                <a:cubicBezTo>
                  <a:pt x="27" y="114"/>
                  <a:pt x="27" y="114"/>
                  <a:pt x="27" y="114"/>
                </a:cubicBezTo>
                <a:cubicBezTo>
                  <a:pt x="27" y="114"/>
                  <a:pt x="27" y="114"/>
                  <a:pt x="27" y="114"/>
                </a:cubicBezTo>
                <a:cubicBezTo>
                  <a:pt x="26" y="114"/>
                  <a:pt x="26" y="114"/>
                  <a:pt x="26" y="114"/>
                </a:cubicBezTo>
                <a:cubicBezTo>
                  <a:pt x="26" y="115"/>
                  <a:pt x="26" y="115"/>
                  <a:pt x="26" y="115"/>
                </a:cubicBezTo>
                <a:cubicBezTo>
                  <a:pt x="25" y="116"/>
                  <a:pt x="25" y="116"/>
                  <a:pt x="25" y="116"/>
                </a:cubicBezTo>
                <a:cubicBezTo>
                  <a:pt x="25" y="116"/>
                  <a:pt x="25" y="116"/>
                  <a:pt x="25" y="116"/>
                </a:cubicBezTo>
                <a:cubicBezTo>
                  <a:pt x="24" y="117"/>
                  <a:pt x="24" y="117"/>
                  <a:pt x="24" y="117"/>
                </a:cubicBezTo>
                <a:cubicBezTo>
                  <a:pt x="23" y="119"/>
                  <a:pt x="23" y="119"/>
                  <a:pt x="23" y="119"/>
                </a:cubicBezTo>
                <a:cubicBezTo>
                  <a:pt x="22" y="119"/>
                  <a:pt x="22" y="119"/>
                  <a:pt x="22" y="119"/>
                </a:cubicBezTo>
                <a:cubicBezTo>
                  <a:pt x="21" y="119"/>
                  <a:pt x="21" y="119"/>
                  <a:pt x="21" y="119"/>
                </a:cubicBezTo>
                <a:cubicBezTo>
                  <a:pt x="20" y="121"/>
                  <a:pt x="20" y="121"/>
                  <a:pt x="20" y="121"/>
                </a:cubicBezTo>
                <a:cubicBezTo>
                  <a:pt x="20" y="121"/>
                  <a:pt x="20" y="121"/>
                  <a:pt x="20" y="121"/>
                </a:cubicBezTo>
                <a:cubicBezTo>
                  <a:pt x="18" y="122"/>
                  <a:pt x="18" y="122"/>
                  <a:pt x="18" y="122"/>
                </a:cubicBezTo>
                <a:cubicBezTo>
                  <a:pt x="18" y="122"/>
                  <a:pt x="18" y="122"/>
                  <a:pt x="18" y="122"/>
                </a:cubicBezTo>
                <a:cubicBezTo>
                  <a:pt x="17" y="122"/>
                  <a:pt x="17" y="122"/>
                  <a:pt x="17" y="122"/>
                </a:cubicBezTo>
                <a:cubicBezTo>
                  <a:pt x="17" y="122"/>
                  <a:pt x="17" y="122"/>
                  <a:pt x="17" y="122"/>
                </a:cubicBezTo>
                <a:cubicBezTo>
                  <a:pt x="16" y="122"/>
                  <a:pt x="16" y="122"/>
                  <a:pt x="16" y="122"/>
                </a:cubicBezTo>
                <a:cubicBezTo>
                  <a:pt x="15" y="123"/>
                  <a:pt x="15" y="123"/>
                  <a:pt x="15" y="123"/>
                </a:cubicBezTo>
                <a:cubicBezTo>
                  <a:pt x="14" y="123"/>
                  <a:pt x="14" y="123"/>
                  <a:pt x="14" y="123"/>
                </a:cubicBezTo>
                <a:cubicBezTo>
                  <a:pt x="13" y="123"/>
                  <a:pt x="13" y="123"/>
                  <a:pt x="13" y="123"/>
                </a:cubicBezTo>
                <a:cubicBezTo>
                  <a:pt x="11" y="123"/>
                  <a:pt x="11" y="123"/>
                  <a:pt x="11" y="123"/>
                </a:cubicBezTo>
                <a:cubicBezTo>
                  <a:pt x="11" y="122"/>
                  <a:pt x="11" y="122"/>
                  <a:pt x="11" y="122"/>
                </a:cubicBezTo>
                <a:cubicBezTo>
                  <a:pt x="9" y="122"/>
                  <a:pt x="9" y="122"/>
                  <a:pt x="9" y="122"/>
                </a:cubicBezTo>
                <a:cubicBezTo>
                  <a:pt x="9" y="122"/>
                  <a:pt x="9" y="122"/>
                  <a:pt x="9" y="122"/>
                </a:cubicBezTo>
                <a:cubicBezTo>
                  <a:pt x="9" y="122"/>
                  <a:pt x="9" y="122"/>
                  <a:pt x="9" y="122"/>
                </a:cubicBezTo>
                <a:cubicBezTo>
                  <a:pt x="9" y="122"/>
                  <a:pt x="9" y="121"/>
                  <a:pt x="10" y="121"/>
                </a:cubicBezTo>
                <a:cubicBezTo>
                  <a:pt x="10" y="121"/>
                  <a:pt x="10" y="121"/>
                  <a:pt x="10" y="121"/>
                </a:cubicBezTo>
                <a:cubicBezTo>
                  <a:pt x="9" y="121"/>
                  <a:pt x="9" y="121"/>
                  <a:pt x="9" y="121"/>
                </a:cubicBezTo>
                <a:cubicBezTo>
                  <a:pt x="8" y="121"/>
                  <a:pt x="8" y="121"/>
                  <a:pt x="8" y="121"/>
                </a:cubicBezTo>
                <a:cubicBezTo>
                  <a:pt x="6" y="121"/>
                  <a:pt x="6" y="121"/>
                  <a:pt x="6" y="121"/>
                </a:cubicBezTo>
                <a:cubicBezTo>
                  <a:pt x="6" y="120"/>
                  <a:pt x="6" y="120"/>
                  <a:pt x="6" y="120"/>
                </a:cubicBezTo>
                <a:cubicBezTo>
                  <a:pt x="5" y="120"/>
                  <a:pt x="5" y="120"/>
                  <a:pt x="5" y="120"/>
                </a:cubicBezTo>
                <a:cubicBezTo>
                  <a:pt x="4" y="119"/>
                  <a:pt x="4" y="119"/>
                  <a:pt x="4" y="119"/>
                </a:cubicBezTo>
                <a:cubicBezTo>
                  <a:pt x="4" y="118"/>
                  <a:pt x="4" y="118"/>
                  <a:pt x="4" y="118"/>
                </a:cubicBezTo>
                <a:cubicBezTo>
                  <a:pt x="3" y="118"/>
                  <a:pt x="3" y="118"/>
                  <a:pt x="3" y="118"/>
                </a:cubicBezTo>
                <a:cubicBezTo>
                  <a:pt x="3" y="117"/>
                  <a:pt x="3" y="117"/>
                  <a:pt x="3" y="117"/>
                </a:cubicBezTo>
                <a:cubicBezTo>
                  <a:pt x="3" y="116"/>
                  <a:pt x="3" y="116"/>
                  <a:pt x="3" y="116"/>
                </a:cubicBezTo>
                <a:cubicBezTo>
                  <a:pt x="3" y="115"/>
                  <a:pt x="3" y="115"/>
                  <a:pt x="3" y="115"/>
                </a:cubicBezTo>
                <a:cubicBezTo>
                  <a:pt x="4" y="114"/>
                  <a:pt x="4" y="114"/>
                  <a:pt x="4" y="114"/>
                </a:cubicBezTo>
                <a:cubicBezTo>
                  <a:pt x="4" y="115"/>
                  <a:pt x="4" y="115"/>
                  <a:pt x="4" y="115"/>
                </a:cubicBezTo>
                <a:cubicBezTo>
                  <a:pt x="5" y="115"/>
                  <a:pt x="5" y="115"/>
                  <a:pt x="5" y="115"/>
                </a:cubicBezTo>
                <a:cubicBezTo>
                  <a:pt x="6" y="115"/>
                  <a:pt x="6" y="115"/>
                  <a:pt x="6" y="115"/>
                </a:cubicBezTo>
                <a:cubicBezTo>
                  <a:pt x="6" y="115"/>
                  <a:pt x="6" y="115"/>
                  <a:pt x="6" y="115"/>
                </a:cubicBezTo>
                <a:cubicBezTo>
                  <a:pt x="7" y="114"/>
                  <a:pt x="7" y="114"/>
                  <a:pt x="7" y="114"/>
                </a:cubicBezTo>
                <a:cubicBezTo>
                  <a:pt x="7" y="114"/>
                  <a:pt x="7" y="114"/>
                  <a:pt x="7" y="114"/>
                </a:cubicBezTo>
                <a:cubicBezTo>
                  <a:pt x="6" y="114"/>
                  <a:pt x="6" y="114"/>
                  <a:pt x="6" y="114"/>
                </a:cubicBezTo>
                <a:cubicBezTo>
                  <a:pt x="6" y="114"/>
                  <a:pt x="6" y="114"/>
                  <a:pt x="6" y="114"/>
                </a:cubicBezTo>
                <a:cubicBezTo>
                  <a:pt x="5" y="114"/>
                  <a:pt x="5" y="114"/>
                  <a:pt x="5" y="114"/>
                </a:cubicBezTo>
                <a:cubicBezTo>
                  <a:pt x="5" y="113"/>
                  <a:pt x="5" y="113"/>
                  <a:pt x="5" y="113"/>
                </a:cubicBezTo>
                <a:cubicBezTo>
                  <a:pt x="6" y="112"/>
                  <a:pt x="6" y="112"/>
                  <a:pt x="6" y="112"/>
                </a:cubicBezTo>
                <a:cubicBezTo>
                  <a:pt x="7" y="112"/>
                  <a:pt x="7" y="112"/>
                  <a:pt x="7" y="112"/>
                </a:cubicBezTo>
                <a:cubicBezTo>
                  <a:pt x="6" y="112"/>
                  <a:pt x="6" y="112"/>
                  <a:pt x="6" y="112"/>
                </a:cubicBezTo>
                <a:cubicBezTo>
                  <a:pt x="6" y="111"/>
                  <a:pt x="6" y="111"/>
                  <a:pt x="6" y="111"/>
                </a:cubicBezTo>
                <a:cubicBezTo>
                  <a:pt x="7" y="111"/>
                  <a:pt x="7" y="111"/>
                  <a:pt x="7" y="111"/>
                </a:cubicBezTo>
                <a:cubicBezTo>
                  <a:pt x="7" y="110"/>
                  <a:pt x="7" y="110"/>
                  <a:pt x="7" y="110"/>
                </a:cubicBezTo>
                <a:cubicBezTo>
                  <a:pt x="7" y="110"/>
                  <a:pt x="7" y="110"/>
                  <a:pt x="7" y="110"/>
                </a:cubicBezTo>
                <a:cubicBezTo>
                  <a:pt x="6" y="111"/>
                  <a:pt x="6" y="111"/>
                  <a:pt x="6" y="111"/>
                </a:cubicBezTo>
                <a:cubicBezTo>
                  <a:pt x="5" y="111"/>
                  <a:pt x="5" y="111"/>
                  <a:pt x="5" y="111"/>
                </a:cubicBezTo>
                <a:cubicBezTo>
                  <a:pt x="5" y="111"/>
                  <a:pt x="4" y="110"/>
                  <a:pt x="4" y="111"/>
                </a:cubicBezTo>
                <a:cubicBezTo>
                  <a:pt x="3" y="111"/>
                  <a:pt x="4" y="111"/>
                  <a:pt x="4" y="111"/>
                </a:cubicBezTo>
                <a:cubicBezTo>
                  <a:pt x="3" y="112"/>
                  <a:pt x="3" y="112"/>
                  <a:pt x="3" y="112"/>
                </a:cubicBezTo>
                <a:cubicBezTo>
                  <a:pt x="2" y="112"/>
                  <a:pt x="2" y="112"/>
                  <a:pt x="2" y="112"/>
                </a:cubicBezTo>
                <a:cubicBezTo>
                  <a:pt x="1" y="112"/>
                  <a:pt x="1" y="112"/>
                  <a:pt x="1" y="112"/>
                </a:cubicBezTo>
                <a:cubicBezTo>
                  <a:pt x="1" y="112"/>
                  <a:pt x="1" y="112"/>
                  <a:pt x="1" y="112"/>
                </a:cubicBezTo>
                <a:cubicBezTo>
                  <a:pt x="1" y="111"/>
                  <a:pt x="1" y="111"/>
                  <a:pt x="1" y="111"/>
                </a:cubicBezTo>
                <a:cubicBezTo>
                  <a:pt x="1" y="111"/>
                  <a:pt x="1" y="111"/>
                  <a:pt x="1" y="111"/>
                </a:cubicBezTo>
                <a:cubicBezTo>
                  <a:pt x="2" y="110"/>
                  <a:pt x="2" y="110"/>
                  <a:pt x="2" y="110"/>
                </a:cubicBezTo>
                <a:cubicBezTo>
                  <a:pt x="3" y="110"/>
                  <a:pt x="3" y="110"/>
                  <a:pt x="3" y="110"/>
                </a:cubicBezTo>
                <a:cubicBezTo>
                  <a:pt x="4" y="110"/>
                  <a:pt x="4" y="110"/>
                  <a:pt x="4" y="110"/>
                </a:cubicBezTo>
                <a:cubicBezTo>
                  <a:pt x="5" y="108"/>
                  <a:pt x="5" y="108"/>
                  <a:pt x="5" y="108"/>
                </a:cubicBezTo>
                <a:cubicBezTo>
                  <a:pt x="6" y="108"/>
                  <a:pt x="6" y="108"/>
                  <a:pt x="6" y="108"/>
                </a:cubicBezTo>
                <a:cubicBezTo>
                  <a:pt x="6" y="108"/>
                  <a:pt x="6" y="108"/>
                  <a:pt x="6" y="108"/>
                </a:cubicBezTo>
                <a:cubicBezTo>
                  <a:pt x="6" y="108"/>
                  <a:pt x="5" y="108"/>
                  <a:pt x="5" y="108"/>
                </a:cubicBezTo>
                <a:cubicBezTo>
                  <a:pt x="4" y="108"/>
                  <a:pt x="4" y="108"/>
                  <a:pt x="4" y="108"/>
                </a:cubicBezTo>
                <a:cubicBezTo>
                  <a:pt x="4" y="107"/>
                  <a:pt x="4" y="107"/>
                  <a:pt x="4" y="107"/>
                </a:cubicBezTo>
                <a:cubicBezTo>
                  <a:pt x="4" y="106"/>
                  <a:pt x="4" y="106"/>
                  <a:pt x="4" y="106"/>
                </a:cubicBezTo>
                <a:cubicBezTo>
                  <a:pt x="5" y="105"/>
                  <a:pt x="5" y="105"/>
                  <a:pt x="5" y="105"/>
                </a:cubicBezTo>
                <a:cubicBezTo>
                  <a:pt x="7" y="105"/>
                  <a:pt x="7" y="105"/>
                  <a:pt x="7" y="105"/>
                </a:cubicBezTo>
                <a:cubicBezTo>
                  <a:pt x="7" y="104"/>
                  <a:pt x="7" y="104"/>
                  <a:pt x="7" y="104"/>
                </a:cubicBezTo>
                <a:cubicBezTo>
                  <a:pt x="7" y="104"/>
                  <a:pt x="7" y="104"/>
                  <a:pt x="7" y="104"/>
                </a:cubicBezTo>
                <a:cubicBezTo>
                  <a:pt x="8" y="103"/>
                  <a:pt x="8" y="103"/>
                  <a:pt x="8" y="103"/>
                </a:cubicBezTo>
                <a:cubicBezTo>
                  <a:pt x="8" y="103"/>
                  <a:pt x="8" y="103"/>
                  <a:pt x="8" y="103"/>
                </a:cubicBezTo>
                <a:cubicBezTo>
                  <a:pt x="8" y="103"/>
                  <a:pt x="8" y="103"/>
                  <a:pt x="8" y="103"/>
                </a:cubicBezTo>
                <a:cubicBezTo>
                  <a:pt x="9" y="103"/>
                  <a:pt x="9" y="103"/>
                  <a:pt x="9" y="103"/>
                </a:cubicBezTo>
                <a:cubicBezTo>
                  <a:pt x="9" y="103"/>
                  <a:pt x="8" y="102"/>
                  <a:pt x="8" y="102"/>
                </a:cubicBezTo>
                <a:cubicBezTo>
                  <a:pt x="7" y="102"/>
                  <a:pt x="7" y="102"/>
                  <a:pt x="7" y="102"/>
                </a:cubicBezTo>
                <a:cubicBezTo>
                  <a:pt x="6" y="103"/>
                  <a:pt x="6" y="103"/>
                  <a:pt x="6" y="103"/>
                </a:cubicBezTo>
                <a:cubicBezTo>
                  <a:pt x="6" y="104"/>
                  <a:pt x="6" y="104"/>
                  <a:pt x="6" y="104"/>
                </a:cubicBezTo>
                <a:cubicBezTo>
                  <a:pt x="6" y="104"/>
                  <a:pt x="5" y="104"/>
                  <a:pt x="5" y="105"/>
                </a:cubicBezTo>
                <a:cubicBezTo>
                  <a:pt x="5" y="105"/>
                  <a:pt x="4" y="105"/>
                  <a:pt x="4" y="105"/>
                </a:cubicBezTo>
                <a:cubicBezTo>
                  <a:pt x="4" y="105"/>
                  <a:pt x="5" y="106"/>
                  <a:pt x="3" y="104"/>
                </a:cubicBezTo>
                <a:cubicBezTo>
                  <a:pt x="2" y="103"/>
                  <a:pt x="3" y="104"/>
                  <a:pt x="3" y="104"/>
                </a:cubicBezTo>
                <a:cubicBezTo>
                  <a:pt x="2" y="104"/>
                  <a:pt x="2" y="104"/>
                  <a:pt x="2" y="104"/>
                </a:cubicBezTo>
                <a:cubicBezTo>
                  <a:pt x="1" y="104"/>
                  <a:pt x="1" y="104"/>
                  <a:pt x="1" y="104"/>
                </a:cubicBezTo>
                <a:cubicBezTo>
                  <a:pt x="1" y="104"/>
                  <a:pt x="1" y="104"/>
                  <a:pt x="1" y="104"/>
                </a:cubicBezTo>
                <a:cubicBezTo>
                  <a:pt x="0" y="104"/>
                  <a:pt x="0" y="104"/>
                  <a:pt x="0" y="104"/>
                </a:cubicBezTo>
                <a:cubicBezTo>
                  <a:pt x="0" y="103"/>
                  <a:pt x="0" y="103"/>
                  <a:pt x="0" y="103"/>
                </a:cubicBezTo>
                <a:cubicBezTo>
                  <a:pt x="2" y="102"/>
                  <a:pt x="2" y="102"/>
                  <a:pt x="2" y="102"/>
                </a:cubicBezTo>
                <a:cubicBezTo>
                  <a:pt x="2" y="102"/>
                  <a:pt x="2" y="102"/>
                  <a:pt x="2" y="102"/>
                </a:cubicBezTo>
                <a:cubicBezTo>
                  <a:pt x="3" y="101"/>
                  <a:pt x="3" y="101"/>
                  <a:pt x="3" y="101"/>
                </a:cubicBezTo>
                <a:cubicBezTo>
                  <a:pt x="3" y="101"/>
                  <a:pt x="3" y="101"/>
                  <a:pt x="3" y="101"/>
                </a:cubicBezTo>
                <a:cubicBezTo>
                  <a:pt x="2" y="101"/>
                  <a:pt x="2" y="101"/>
                  <a:pt x="2" y="101"/>
                </a:cubicBezTo>
                <a:cubicBezTo>
                  <a:pt x="2" y="101"/>
                  <a:pt x="4" y="100"/>
                  <a:pt x="3" y="100"/>
                </a:cubicBezTo>
                <a:cubicBezTo>
                  <a:pt x="2" y="100"/>
                  <a:pt x="2" y="100"/>
                  <a:pt x="2" y="100"/>
                </a:cubicBezTo>
                <a:cubicBezTo>
                  <a:pt x="2" y="100"/>
                  <a:pt x="2" y="99"/>
                  <a:pt x="2" y="99"/>
                </a:cubicBezTo>
                <a:cubicBezTo>
                  <a:pt x="1" y="99"/>
                  <a:pt x="1" y="99"/>
                  <a:pt x="1" y="99"/>
                </a:cubicBezTo>
                <a:cubicBezTo>
                  <a:pt x="1" y="99"/>
                  <a:pt x="1" y="99"/>
                  <a:pt x="1" y="99"/>
                </a:cubicBezTo>
                <a:cubicBezTo>
                  <a:pt x="1" y="98"/>
                  <a:pt x="1" y="98"/>
                  <a:pt x="1" y="98"/>
                </a:cubicBezTo>
                <a:cubicBezTo>
                  <a:pt x="1" y="98"/>
                  <a:pt x="1" y="98"/>
                  <a:pt x="2" y="98"/>
                </a:cubicBezTo>
                <a:cubicBezTo>
                  <a:pt x="2" y="97"/>
                  <a:pt x="3" y="96"/>
                  <a:pt x="3" y="96"/>
                </a:cubicBezTo>
                <a:cubicBezTo>
                  <a:pt x="5" y="97"/>
                  <a:pt x="5" y="97"/>
                  <a:pt x="5" y="97"/>
                </a:cubicBezTo>
                <a:cubicBezTo>
                  <a:pt x="7" y="97"/>
                  <a:pt x="7" y="97"/>
                  <a:pt x="7" y="97"/>
                </a:cubicBezTo>
                <a:cubicBezTo>
                  <a:pt x="7" y="97"/>
                  <a:pt x="7" y="97"/>
                  <a:pt x="7" y="97"/>
                </a:cubicBezTo>
                <a:cubicBezTo>
                  <a:pt x="8" y="97"/>
                  <a:pt x="8" y="97"/>
                  <a:pt x="8" y="97"/>
                </a:cubicBezTo>
                <a:cubicBezTo>
                  <a:pt x="8" y="97"/>
                  <a:pt x="8" y="97"/>
                  <a:pt x="8" y="97"/>
                </a:cubicBezTo>
                <a:cubicBezTo>
                  <a:pt x="9" y="97"/>
                  <a:pt x="9" y="97"/>
                  <a:pt x="9" y="97"/>
                </a:cubicBezTo>
                <a:cubicBezTo>
                  <a:pt x="10" y="97"/>
                  <a:pt x="10" y="97"/>
                  <a:pt x="10" y="97"/>
                </a:cubicBezTo>
                <a:cubicBezTo>
                  <a:pt x="11" y="97"/>
                  <a:pt x="11" y="97"/>
                  <a:pt x="11" y="97"/>
                </a:cubicBezTo>
                <a:cubicBezTo>
                  <a:pt x="12" y="97"/>
                  <a:pt x="12" y="97"/>
                  <a:pt x="12" y="97"/>
                </a:cubicBezTo>
                <a:cubicBezTo>
                  <a:pt x="13" y="97"/>
                  <a:pt x="13" y="97"/>
                  <a:pt x="13" y="97"/>
                </a:cubicBezTo>
                <a:cubicBezTo>
                  <a:pt x="14" y="96"/>
                  <a:pt x="14" y="96"/>
                  <a:pt x="14" y="96"/>
                </a:cubicBezTo>
                <a:cubicBezTo>
                  <a:pt x="14" y="96"/>
                  <a:pt x="14" y="97"/>
                  <a:pt x="13" y="95"/>
                </a:cubicBezTo>
                <a:cubicBezTo>
                  <a:pt x="12" y="94"/>
                  <a:pt x="12" y="95"/>
                  <a:pt x="12" y="95"/>
                </a:cubicBezTo>
                <a:cubicBezTo>
                  <a:pt x="11" y="95"/>
                  <a:pt x="11" y="95"/>
                  <a:pt x="11" y="95"/>
                </a:cubicBezTo>
                <a:cubicBezTo>
                  <a:pt x="10" y="95"/>
                  <a:pt x="10" y="95"/>
                  <a:pt x="10" y="95"/>
                </a:cubicBezTo>
                <a:cubicBezTo>
                  <a:pt x="9" y="95"/>
                  <a:pt x="9" y="95"/>
                  <a:pt x="9" y="95"/>
                </a:cubicBezTo>
                <a:cubicBezTo>
                  <a:pt x="8" y="95"/>
                  <a:pt x="8" y="95"/>
                  <a:pt x="8" y="95"/>
                </a:cubicBezTo>
                <a:cubicBezTo>
                  <a:pt x="6" y="95"/>
                  <a:pt x="6" y="95"/>
                  <a:pt x="6" y="95"/>
                </a:cubicBezTo>
                <a:cubicBezTo>
                  <a:pt x="6" y="95"/>
                  <a:pt x="6" y="95"/>
                  <a:pt x="6" y="95"/>
                </a:cubicBezTo>
                <a:cubicBezTo>
                  <a:pt x="4" y="95"/>
                  <a:pt x="4" y="95"/>
                  <a:pt x="4" y="95"/>
                </a:cubicBezTo>
                <a:cubicBezTo>
                  <a:pt x="2" y="95"/>
                  <a:pt x="2" y="95"/>
                  <a:pt x="2" y="95"/>
                </a:cubicBezTo>
                <a:cubicBezTo>
                  <a:pt x="0" y="95"/>
                  <a:pt x="0" y="95"/>
                  <a:pt x="0" y="95"/>
                </a:cubicBezTo>
                <a:cubicBezTo>
                  <a:pt x="1" y="94"/>
                  <a:pt x="1" y="94"/>
                  <a:pt x="1" y="94"/>
                </a:cubicBezTo>
                <a:cubicBezTo>
                  <a:pt x="1" y="94"/>
                  <a:pt x="2" y="94"/>
                  <a:pt x="2" y="94"/>
                </a:cubicBezTo>
                <a:cubicBezTo>
                  <a:pt x="3" y="94"/>
                  <a:pt x="4" y="94"/>
                  <a:pt x="3" y="94"/>
                </a:cubicBezTo>
                <a:cubicBezTo>
                  <a:pt x="1" y="94"/>
                  <a:pt x="1" y="93"/>
                  <a:pt x="1" y="93"/>
                </a:cubicBezTo>
                <a:cubicBezTo>
                  <a:pt x="1" y="92"/>
                  <a:pt x="1" y="92"/>
                  <a:pt x="1" y="92"/>
                </a:cubicBezTo>
                <a:cubicBezTo>
                  <a:pt x="0" y="91"/>
                  <a:pt x="0" y="91"/>
                  <a:pt x="0" y="91"/>
                </a:cubicBezTo>
                <a:cubicBezTo>
                  <a:pt x="0" y="91"/>
                  <a:pt x="0" y="91"/>
                  <a:pt x="0" y="91"/>
                </a:cubicBezTo>
                <a:cubicBezTo>
                  <a:pt x="2" y="90"/>
                  <a:pt x="2" y="90"/>
                  <a:pt x="2" y="90"/>
                </a:cubicBezTo>
                <a:cubicBezTo>
                  <a:pt x="4" y="90"/>
                  <a:pt x="4" y="90"/>
                  <a:pt x="4" y="90"/>
                </a:cubicBezTo>
                <a:cubicBezTo>
                  <a:pt x="5" y="90"/>
                  <a:pt x="5" y="90"/>
                  <a:pt x="5" y="90"/>
                </a:cubicBezTo>
                <a:cubicBezTo>
                  <a:pt x="5" y="90"/>
                  <a:pt x="4" y="90"/>
                  <a:pt x="4" y="90"/>
                </a:cubicBezTo>
                <a:cubicBezTo>
                  <a:pt x="4" y="89"/>
                  <a:pt x="3" y="89"/>
                  <a:pt x="3" y="89"/>
                </a:cubicBezTo>
                <a:cubicBezTo>
                  <a:pt x="2" y="89"/>
                  <a:pt x="2" y="88"/>
                  <a:pt x="2" y="88"/>
                </a:cubicBezTo>
                <a:cubicBezTo>
                  <a:pt x="3" y="88"/>
                  <a:pt x="3" y="88"/>
                  <a:pt x="3" y="88"/>
                </a:cubicBezTo>
                <a:cubicBezTo>
                  <a:pt x="3" y="87"/>
                  <a:pt x="3" y="87"/>
                  <a:pt x="3" y="87"/>
                </a:cubicBezTo>
                <a:cubicBezTo>
                  <a:pt x="5" y="87"/>
                  <a:pt x="5" y="87"/>
                  <a:pt x="5" y="87"/>
                </a:cubicBezTo>
                <a:cubicBezTo>
                  <a:pt x="6" y="87"/>
                  <a:pt x="6" y="87"/>
                  <a:pt x="6" y="87"/>
                </a:cubicBezTo>
                <a:cubicBezTo>
                  <a:pt x="6" y="87"/>
                  <a:pt x="7" y="88"/>
                  <a:pt x="6" y="88"/>
                </a:cubicBezTo>
                <a:cubicBezTo>
                  <a:pt x="6" y="87"/>
                  <a:pt x="5" y="86"/>
                  <a:pt x="5" y="86"/>
                </a:cubicBezTo>
                <a:cubicBezTo>
                  <a:pt x="6" y="86"/>
                  <a:pt x="6" y="86"/>
                  <a:pt x="6" y="86"/>
                </a:cubicBezTo>
                <a:cubicBezTo>
                  <a:pt x="7" y="86"/>
                  <a:pt x="7" y="86"/>
                  <a:pt x="7" y="86"/>
                </a:cubicBezTo>
                <a:cubicBezTo>
                  <a:pt x="8" y="86"/>
                  <a:pt x="8" y="86"/>
                  <a:pt x="8" y="86"/>
                </a:cubicBezTo>
                <a:cubicBezTo>
                  <a:pt x="8" y="85"/>
                  <a:pt x="8" y="85"/>
                  <a:pt x="8" y="85"/>
                </a:cubicBezTo>
                <a:cubicBezTo>
                  <a:pt x="8" y="85"/>
                  <a:pt x="8" y="85"/>
                  <a:pt x="8" y="85"/>
                </a:cubicBezTo>
                <a:cubicBezTo>
                  <a:pt x="8" y="85"/>
                  <a:pt x="8" y="85"/>
                  <a:pt x="8" y="85"/>
                </a:cubicBezTo>
                <a:cubicBezTo>
                  <a:pt x="9" y="84"/>
                  <a:pt x="7" y="84"/>
                  <a:pt x="9" y="84"/>
                </a:cubicBezTo>
                <a:cubicBezTo>
                  <a:pt x="11" y="85"/>
                  <a:pt x="12" y="86"/>
                  <a:pt x="12" y="86"/>
                </a:cubicBezTo>
                <a:cubicBezTo>
                  <a:pt x="12" y="87"/>
                  <a:pt x="12" y="87"/>
                  <a:pt x="12" y="87"/>
                </a:cubicBezTo>
                <a:cubicBezTo>
                  <a:pt x="12" y="86"/>
                  <a:pt x="12" y="86"/>
                  <a:pt x="12" y="86"/>
                </a:cubicBezTo>
                <a:cubicBezTo>
                  <a:pt x="12" y="85"/>
                  <a:pt x="12" y="85"/>
                  <a:pt x="12" y="85"/>
                </a:cubicBezTo>
                <a:cubicBezTo>
                  <a:pt x="11" y="85"/>
                  <a:pt x="11" y="85"/>
                  <a:pt x="11" y="85"/>
                </a:cubicBezTo>
                <a:cubicBezTo>
                  <a:pt x="11" y="85"/>
                  <a:pt x="11" y="84"/>
                  <a:pt x="10" y="84"/>
                </a:cubicBezTo>
                <a:cubicBezTo>
                  <a:pt x="9" y="84"/>
                  <a:pt x="9" y="84"/>
                  <a:pt x="9" y="84"/>
                </a:cubicBezTo>
                <a:cubicBezTo>
                  <a:pt x="8" y="83"/>
                  <a:pt x="8" y="83"/>
                  <a:pt x="8" y="83"/>
                </a:cubicBezTo>
                <a:cubicBezTo>
                  <a:pt x="9" y="83"/>
                  <a:pt x="9" y="83"/>
                  <a:pt x="9" y="83"/>
                </a:cubicBezTo>
                <a:cubicBezTo>
                  <a:pt x="10" y="83"/>
                  <a:pt x="10" y="83"/>
                  <a:pt x="10" y="83"/>
                </a:cubicBezTo>
                <a:cubicBezTo>
                  <a:pt x="12" y="83"/>
                  <a:pt x="12" y="83"/>
                  <a:pt x="12" y="83"/>
                </a:cubicBezTo>
                <a:cubicBezTo>
                  <a:pt x="13" y="83"/>
                  <a:pt x="13" y="83"/>
                  <a:pt x="13" y="83"/>
                </a:cubicBezTo>
                <a:cubicBezTo>
                  <a:pt x="14" y="83"/>
                  <a:pt x="14" y="83"/>
                  <a:pt x="14" y="83"/>
                </a:cubicBezTo>
                <a:cubicBezTo>
                  <a:pt x="14" y="83"/>
                  <a:pt x="14" y="83"/>
                  <a:pt x="14" y="83"/>
                </a:cubicBezTo>
                <a:cubicBezTo>
                  <a:pt x="15" y="82"/>
                  <a:pt x="15" y="82"/>
                  <a:pt x="15" y="82"/>
                </a:cubicBezTo>
                <a:cubicBezTo>
                  <a:pt x="15" y="82"/>
                  <a:pt x="15" y="82"/>
                  <a:pt x="14" y="82"/>
                </a:cubicBezTo>
                <a:cubicBezTo>
                  <a:pt x="13" y="82"/>
                  <a:pt x="14" y="81"/>
                  <a:pt x="13" y="81"/>
                </a:cubicBezTo>
                <a:cubicBezTo>
                  <a:pt x="12" y="81"/>
                  <a:pt x="12" y="81"/>
                  <a:pt x="12" y="81"/>
                </a:cubicBezTo>
                <a:cubicBezTo>
                  <a:pt x="11" y="80"/>
                  <a:pt x="11" y="80"/>
                  <a:pt x="11" y="80"/>
                </a:cubicBezTo>
                <a:cubicBezTo>
                  <a:pt x="11" y="80"/>
                  <a:pt x="10" y="80"/>
                  <a:pt x="11" y="80"/>
                </a:cubicBezTo>
                <a:cubicBezTo>
                  <a:pt x="13" y="80"/>
                  <a:pt x="13" y="80"/>
                  <a:pt x="13" y="80"/>
                </a:cubicBezTo>
                <a:cubicBezTo>
                  <a:pt x="15" y="80"/>
                  <a:pt x="15" y="80"/>
                  <a:pt x="15" y="80"/>
                </a:cubicBezTo>
                <a:cubicBezTo>
                  <a:pt x="15" y="79"/>
                  <a:pt x="15" y="79"/>
                  <a:pt x="15" y="79"/>
                </a:cubicBezTo>
                <a:cubicBezTo>
                  <a:pt x="16" y="79"/>
                  <a:pt x="16" y="79"/>
                  <a:pt x="16" y="79"/>
                </a:cubicBezTo>
                <a:cubicBezTo>
                  <a:pt x="16" y="79"/>
                  <a:pt x="15" y="79"/>
                  <a:pt x="16" y="80"/>
                </a:cubicBezTo>
                <a:cubicBezTo>
                  <a:pt x="17" y="81"/>
                  <a:pt x="17" y="81"/>
                  <a:pt x="17" y="81"/>
                </a:cubicBezTo>
                <a:cubicBezTo>
                  <a:pt x="18" y="81"/>
                  <a:pt x="18" y="81"/>
                  <a:pt x="18" y="81"/>
                </a:cubicBezTo>
                <a:cubicBezTo>
                  <a:pt x="18" y="81"/>
                  <a:pt x="18" y="81"/>
                  <a:pt x="18" y="81"/>
                </a:cubicBezTo>
                <a:cubicBezTo>
                  <a:pt x="19" y="82"/>
                  <a:pt x="19" y="82"/>
                  <a:pt x="19" y="82"/>
                </a:cubicBezTo>
                <a:cubicBezTo>
                  <a:pt x="19" y="82"/>
                  <a:pt x="19" y="82"/>
                  <a:pt x="19" y="82"/>
                </a:cubicBezTo>
                <a:cubicBezTo>
                  <a:pt x="19" y="81"/>
                  <a:pt x="19" y="81"/>
                  <a:pt x="19" y="81"/>
                </a:cubicBezTo>
                <a:cubicBezTo>
                  <a:pt x="18" y="80"/>
                  <a:pt x="18" y="80"/>
                  <a:pt x="18" y="80"/>
                </a:cubicBezTo>
                <a:cubicBezTo>
                  <a:pt x="17" y="79"/>
                  <a:pt x="17" y="79"/>
                  <a:pt x="17" y="79"/>
                </a:cubicBezTo>
                <a:cubicBezTo>
                  <a:pt x="18" y="79"/>
                  <a:pt x="18" y="79"/>
                  <a:pt x="18" y="79"/>
                </a:cubicBezTo>
                <a:cubicBezTo>
                  <a:pt x="19" y="80"/>
                  <a:pt x="19" y="80"/>
                  <a:pt x="19" y="80"/>
                </a:cubicBezTo>
                <a:cubicBezTo>
                  <a:pt x="19" y="80"/>
                  <a:pt x="19" y="80"/>
                  <a:pt x="19" y="80"/>
                </a:cubicBezTo>
                <a:cubicBezTo>
                  <a:pt x="21" y="81"/>
                  <a:pt x="21" y="81"/>
                  <a:pt x="21" y="81"/>
                </a:cubicBezTo>
                <a:cubicBezTo>
                  <a:pt x="20" y="79"/>
                  <a:pt x="20" y="79"/>
                  <a:pt x="20" y="79"/>
                </a:cubicBezTo>
                <a:cubicBezTo>
                  <a:pt x="19" y="79"/>
                  <a:pt x="19" y="79"/>
                  <a:pt x="19" y="79"/>
                </a:cubicBezTo>
                <a:cubicBezTo>
                  <a:pt x="20" y="78"/>
                  <a:pt x="20" y="78"/>
                  <a:pt x="20" y="78"/>
                </a:cubicBezTo>
                <a:cubicBezTo>
                  <a:pt x="20" y="78"/>
                  <a:pt x="20" y="78"/>
                  <a:pt x="20" y="78"/>
                </a:cubicBezTo>
                <a:cubicBezTo>
                  <a:pt x="20" y="77"/>
                  <a:pt x="20" y="77"/>
                  <a:pt x="20" y="77"/>
                </a:cubicBezTo>
                <a:cubicBezTo>
                  <a:pt x="21" y="76"/>
                  <a:pt x="21" y="76"/>
                  <a:pt x="21" y="76"/>
                </a:cubicBezTo>
                <a:cubicBezTo>
                  <a:pt x="23" y="76"/>
                  <a:pt x="23" y="76"/>
                  <a:pt x="23" y="76"/>
                </a:cubicBezTo>
                <a:cubicBezTo>
                  <a:pt x="23" y="76"/>
                  <a:pt x="23" y="75"/>
                  <a:pt x="23" y="75"/>
                </a:cubicBezTo>
                <a:cubicBezTo>
                  <a:pt x="23" y="76"/>
                  <a:pt x="22" y="77"/>
                  <a:pt x="23" y="77"/>
                </a:cubicBezTo>
                <a:cubicBezTo>
                  <a:pt x="23" y="76"/>
                  <a:pt x="24" y="75"/>
                  <a:pt x="24" y="75"/>
                </a:cubicBezTo>
                <a:cubicBezTo>
                  <a:pt x="25" y="75"/>
                  <a:pt x="25" y="75"/>
                  <a:pt x="25" y="75"/>
                </a:cubicBezTo>
                <a:cubicBezTo>
                  <a:pt x="26" y="74"/>
                  <a:pt x="26" y="74"/>
                  <a:pt x="26" y="74"/>
                </a:cubicBezTo>
                <a:cubicBezTo>
                  <a:pt x="27" y="74"/>
                  <a:pt x="27" y="74"/>
                  <a:pt x="27" y="74"/>
                </a:cubicBezTo>
                <a:cubicBezTo>
                  <a:pt x="28" y="75"/>
                  <a:pt x="28" y="75"/>
                  <a:pt x="28" y="75"/>
                </a:cubicBezTo>
                <a:cubicBezTo>
                  <a:pt x="28" y="77"/>
                  <a:pt x="28" y="77"/>
                  <a:pt x="28" y="77"/>
                </a:cubicBezTo>
                <a:cubicBezTo>
                  <a:pt x="29" y="76"/>
                  <a:pt x="29" y="76"/>
                  <a:pt x="29" y="76"/>
                </a:cubicBezTo>
                <a:cubicBezTo>
                  <a:pt x="29" y="76"/>
                  <a:pt x="29" y="76"/>
                  <a:pt x="29" y="76"/>
                </a:cubicBezTo>
                <a:cubicBezTo>
                  <a:pt x="29" y="75"/>
                  <a:pt x="29" y="75"/>
                  <a:pt x="29" y="75"/>
                </a:cubicBezTo>
                <a:cubicBezTo>
                  <a:pt x="31" y="75"/>
                  <a:pt x="31" y="75"/>
                  <a:pt x="31" y="75"/>
                </a:cubicBezTo>
                <a:cubicBezTo>
                  <a:pt x="31" y="75"/>
                  <a:pt x="31" y="75"/>
                  <a:pt x="31" y="75"/>
                </a:cubicBezTo>
                <a:cubicBezTo>
                  <a:pt x="33" y="75"/>
                  <a:pt x="33" y="75"/>
                  <a:pt x="33" y="75"/>
                </a:cubicBezTo>
                <a:cubicBezTo>
                  <a:pt x="33" y="75"/>
                  <a:pt x="33" y="75"/>
                  <a:pt x="33" y="75"/>
                </a:cubicBezTo>
                <a:cubicBezTo>
                  <a:pt x="34" y="75"/>
                  <a:pt x="34" y="75"/>
                  <a:pt x="34" y="75"/>
                </a:cubicBezTo>
                <a:cubicBezTo>
                  <a:pt x="33" y="74"/>
                  <a:pt x="33" y="74"/>
                  <a:pt x="33" y="74"/>
                </a:cubicBezTo>
                <a:cubicBezTo>
                  <a:pt x="33" y="74"/>
                  <a:pt x="33" y="74"/>
                  <a:pt x="33" y="74"/>
                </a:cubicBezTo>
                <a:cubicBezTo>
                  <a:pt x="34" y="73"/>
                  <a:pt x="34" y="73"/>
                  <a:pt x="34" y="73"/>
                </a:cubicBezTo>
                <a:cubicBezTo>
                  <a:pt x="35" y="73"/>
                  <a:pt x="35" y="73"/>
                  <a:pt x="35" y="73"/>
                </a:cubicBezTo>
                <a:cubicBezTo>
                  <a:pt x="35" y="72"/>
                  <a:pt x="35" y="72"/>
                  <a:pt x="35" y="72"/>
                </a:cubicBezTo>
                <a:cubicBezTo>
                  <a:pt x="35" y="72"/>
                  <a:pt x="35" y="72"/>
                  <a:pt x="35" y="72"/>
                </a:cubicBezTo>
                <a:cubicBezTo>
                  <a:pt x="35" y="72"/>
                  <a:pt x="35" y="71"/>
                  <a:pt x="35" y="71"/>
                </a:cubicBezTo>
                <a:cubicBezTo>
                  <a:pt x="36" y="71"/>
                  <a:pt x="37" y="70"/>
                  <a:pt x="37" y="70"/>
                </a:cubicBezTo>
                <a:cubicBezTo>
                  <a:pt x="37" y="70"/>
                  <a:pt x="37" y="70"/>
                  <a:pt x="37" y="70"/>
                </a:cubicBezTo>
                <a:cubicBezTo>
                  <a:pt x="36" y="70"/>
                  <a:pt x="36" y="70"/>
                  <a:pt x="36" y="70"/>
                </a:cubicBezTo>
                <a:cubicBezTo>
                  <a:pt x="35" y="70"/>
                  <a:pt x="34" y="71"/>
                  <a:pt x="34" y="71"/>
                </a:cubicBezTo>
                <a:cubicBezTo>
                  <a:pt x="34" y="71"/>
                  <a:pt x="34" y="71"/>
                  <a:pt x="34" y="71"/>
                </a:cubicBezTo>
                <a:cubicBezTo>
                  <a:pt x="33" y="71"/>
                  <a:pt x="33" y="71"/>
                  <a:pt x="33" y="71"/>
                </a:cubicBezTo>
                <a:cubicBezTo>
                  <a:pt x="33" y="71"/>
                  <a:pt x="32" y="71"/>
                  <a:pt x="33" y="71"/>
                </a:cubicBezTo>
                <a:cubicBezTo>
                  <a:pt x="33" y="71"/>
                  <a:pt x="33" y="72"/>
                  <a:pt x="33" y="72"/>
                </a:cubicBezTo>
                <a:cubicBezTo>
                  <a:pt x="34" y="72"/>
                  <a:pt x="34" y="72"/>
                  <a:pt x="34" y="72"/>
                </a:cubicBezTo>
                <a:cubicBezTo>
                  <a:pt x="33" y="73"/>
                  <a:pt x="33" y="73"/>
                  <a:pt x="33" y="73"/>
                </a:cubicBezTo>
                <a:cubicBezTo>
                  <a:pt x="32" y="73"/>
                  <a:pt x="32" y="73"/>
                  <a:pt x="32" y="73"/>
                </a:cubicBezTo>
                <a:cubicBezTo>
                  <a:pt x="31" y="73"/>
                  <a:pt x="31" y="73"/>
                  <a:pt x="31" y="73"/>
                </a:cubicBezTo>
                <a:cubicBezTo>
                  <a:pt x="31" y="73"/>
                  <a:pt x="31" y="73"/>
                  <a:pt x="31" y="73"/>
                </a:cubicBezTo>
                <a:cubicBezTo>
                  <a:pt x="30" y="74"/>
                  <a:pt x="30" y="74"/>
                  <a:pt x="30" y="74"/>
                </a:cubicBezTo>
                <a:cubicBezTo>
                  <a:pt x="29" y="74"/>
                  <a:pt x="29" y="74"/>
                  <a:pt x="29" y="74"/>
                </a:cubicBezTo>
                <a:cubicBezTo>
                  <a:pt x="29" y="74"/>
                  <a:pt x="29" y="75"/>
                  <a:pt x="29" y="74"/>
                </a:cubicBezTo>
                <a:cubicBezTo>
                  <a:pt x="28" y="74"/>
                  <a:pt x="28" y="74"/>
                  <a:pt x="28" y="74"/>
                </a:cubicBezTo>
                <a:cubicBezTo>
                  <a:pt x="27" y="73"/>
                  <a:pt x="27" y="73"/>
                  <a:pt x="27" y="73"/>
                </a:cubicBezTo>
                <a:cubicBezTo>
                  <a:pt x="28" y="73"/>
                  <a:pt x="28" y="73"/>
                  <a:pt x="28" y="73"/>
                </a:cubicBezTo>
                <a:cubicBezTo>
                  <a:pt x="27" y="72"/>
                  <a:pt x="27" y="72"/>
                  <a:pt x="27" y="72"/>
                </a:cubicBezTo>
                <a:cubicBezTo>
                  <a:pt x="28" y="72"/>
                  <a:pt x="28" y="72"/>
                  <a:pt x="28" y="72"/>
                </a:cubicBezTo>
                <a:cubicBezTo>
                  <a:pt x="28" y="71"/>
                  <a:pt x="28" y="71"/>
                  <a:pt x="28" y="71"/>
                </a:cubicBezTo>
                <a:cubicBezTo>
                  <a:pt x="29" y="71"/>
                  <a:pt x="29" y="71"/>
                  <a:pt x="29" y="71"/>
                </a:cubicBezTo>
                <a:cubicBezTo>
                  <a:pt x="29" y="71"/>
                  <a:pt x="30" y="71"/>
                  <a:pt x="30" y="71"/>
                </a:cubicBezTo>
                <a:cubicBezTo>
                  <a:pt x="30" y="70"/>
                  <a:pt x="30" y="70"/>
                  <a:pt x="30" y="70"/>
                </a:cubicBezTo>
                <a:cubicBezTo>
                  <a:pt x="29" y="69"/>
                  <a:pt x="29" y="69"/>
                  <a:pt x="29" y="69"/>
                </a:cubicBezTo>
                <a:cubicBezTo>
                  <a:pt x="30" y="68"/>
                  <a:pt x="30" y="68"/>
                  <a:pt x="30" y="68"/>
                </a:cubicBezTo>
                <a:cubicBezTo>
                  <a:pt x="31" y="68"/>
                  <a:pt x="31" y="68"/>
                  <a:pt x="31" y="68"/>
                </a:cubicBezTo>
                <a:cubicBezTo>
                  <a:pt x="32" y="68"/>
                  <a:pt x="32" y="68"/>
                  <a:pt x="32" y="68"/>
                </a:cubicBezTo>
                <a:cubicBezTo>
                  <a:pt x="32" y="67"/>
                  <a:pt x="32" y="67"/>
                  <a:pt x="32" y="67"/>
                </a:cubicBezTo>
                <a:cubicBezTo>
                  <a:pt x="33" y="67"/>
                  <a:pt x="33" y="67"/>
                  <a:pt x="33" y="67"/>
                </a:cubicBezTo>
                <a:cubicBezTo>
                  <a:pt x="33" y="66"/>
                  <a:pt x="33" y="66"/>
                  <a:pt x="33" y="66"/>
                </a:cubicBezTo>
                <a:cubicBezTo>
                  <a:pt x="34" y="66"/>
                  <a:pt x="34" y="66"/>
                  <a:pt x="34" y="66"/>
                </a:cubicBezTo>
                <a:cubicBezTo>
                  <a:pt x="35" y="66"/>
                  <a:pt x="35" y="66"/>
                  <a:pt x="35" y="66"/>
                </a:cubicBezTo>
                <a:cubicBezTo>
                  <a:pt x="36" y="66"/>
                  <a:pt x="36" y="66"/>
                  <a:pt x="36" y="66"/>
                </a:cubicBezTo>
                <a:cubicBezTo>
                  <a:pt x="36" y="67"/>
                  <a:pt x="36" y="67"/>
                  <a:pt x="36" y="67"/>
                </a:cubicBezTo>
                <a:cubicBezTo>
                  <a:pt x="37" y="67"/>
                  <a:pt x="37" y="67"/>
                  <a:pt x="37" y="67"/>
                </a:cubicBezTo>
                <a:cubicBezTo>
                  <a:pt x="37" y="66"/>
                  <a:pt x="37" y="66"/>
                  <a:pt x="37" y="66"/>
                </a:cubicBezTo>
                <a:cubicBezTo>
                  <a:pt x="38" y="65"/>
                  <a:pt x="38" y="65"/>
                  <a:pt x="38" y="65"/>
                </a:cubicBezTo>
                <a:cubicBezTo>
                  <a:pt x="38" y="65"/>
                  <a:pt x="38" y="65"/>
                  <a:pt x="38" y="65"/>
                </a:cubicBezTo>
                <a:cubicBezTo>
                  <a:pt x="37" y="64"/>
                  <a:pt x="37" y="64"/>
                  <a:pt x="37" y="64"/>
                </a:cubicBezTo>
                <a:cubicBezTo>
                  <a:pt x="37" y="63"/>
                  <a:pt x="37" y="63"/>
                  <a:pt x="37" y="63"/>
                </a:cubicBezTo>
                <a:cubicBezTo>
                  <a:pt x="38" y="63"/>
                  <a:pt x="38" y="63"/>
                  <a:pt x="38" y="63"/>
                </a:cubicBezTo>
                <a:cubicBezTo>
                  <a:pt x="39" y="62"/>
                  <a:pt x="39" y="62"/>
                  <a:pt x="39" y="62"/>
                </a:cubicBezTo>
                <a:cubicBezTo>
                  <a:pt x="39" y="62"/>
                  <a:pt x="38" y="62"/>
                  <a:pt x="38" y="62"/>
                </a:cubicBezTo>
                <a:cubicBezTo>
                  <a:pt x="38" y="62"/>
                  <a:pt x="38" y="62"/>
                  <a:pt x="38" y="62"/>
                </a:cubicBezTo>
                <a:cubicBezTo>
                  <a:pt x="38" y="61"/>
                  <a:pt x="38" y="61"/>
                  <a:pt x="38" y="61"/>
                </a:cubicBezTo>
                <a:cubicBezTo>
                  <a:pt x="40" y="60"/>
                  <a:pt x="40" y="60"/>
                  <a:pt x="40" y="60"/>
                </a:cubicBezTo>
                <a:cubicBezTo>
                  <a:pt x="42" y="60"/>
                  <a:pt x="42" y="60"/>
                  <a:pt x="42" y="60"/>
                </a:cubicBezTo>
                <a:cubicBezTo>
                  <a:pt x="43" y="60"/>
                  <a:pt x="43" y="60"/>
                  <a:pt x="43" y="60"/>
                </a:cubicBezTo>
                <a:cubicBezTo>
                  <a:pt x="44" y="59"/>
                  <a:pt x="44" y="59"/>
                  <a:pt x="44" y="59"/>
                </a:cubicBezTo>
                <a:cubicBezTo>
                  <a:pt x="45" y="58"/>
                  <a:pt x="45" y="58"/>
                  <a:pt x="45" y="58"/>
                </a:cubicBezTo>
                <a:cubicBezTo>
                  <a:pt x="43" y="59"/>
                  <a:pt x="43" y="59"/>
                  <a:pt x="43" y="59"/>
                </a:cubicBezTo>
                <a:cubicBezTo>
                  <a:pt x="42" y="59"/>
                  <a:pt x="42" y="59"/>
                  <a:pt x="42" y="59"/>
                </a:cubicBezTo>
                <a:cubicBezTo>
                  <a:pt x="42" y="58"/>
                  <a:pt x="42" y="58"/>
                  <a:pt x="42" y="58"/>
                </a:cubicBezTo>
                <a:cubicBezTo>
                  <a:pt x="41" y="58"/>
                  <a:pt x="41" y="58"/>
                  <a:pt x="41" y="58"/>
                </a:cubicBezTo>
                <a:cubicBezTo>
                  <a:pt x="41" y="58"/>
                  <a:pt x="41" y="58"/>
                  <a:pt x="41" y="58"/>
                </a:cubicBezTo>
                <a:cubicBezTo>
                  <a:pt x="42" y="56"/>
                  <a:pt x="42" y="56"/>
                  <a:pt x="42" y="56"/>
                </a:cubicBezTo>
                <a:cubicBezTo>
                  <a:pt x="42" y="56"/>
                  <a:pt x="42" y="56"/>
                  <a:pt x="42" y="56"/>
                </a:cubicBezTo>
                <a:cubicBezTo>
                  <a:pt x="43" y="57"/>
                  <a:pt x="43" y="57"/>
                  <a:pt x="43" y="57"/>
                </a:cubicBezTo>
                <a:cubicBezTo>
                  <a:pt x="44" y="57"/>
                  <a:pt x="44" y="57"/>
                  <a:pt x="44" y="57"/>
                </a:cubicBezTo>
                <a:cubicBezTo>
                  <a:pt x="44" y="57"/>
                  <a:pt x="44" y="56"/>
                  <a:pt x="43" y="56"/>
                </a:cubicBezTo>
                <a:cubicBezTo>
                  <a:pt x="43" y="56"/>
                  <a:pt x="43" y="56"/>
                  <a:pt x="43" y="56"/>
                </a:cubicBezTo>
                <a:cubicBezTo>
                  <a:pt x="42" y="55"/>
                  <a:pt x="42" y="55"/>
                  <a:pt x="42" y="55"/>
                </a:cubicBezTo>
                <a:cubicBezTo>
                  <a:pt x="43" y="54"/>
                  <a:pt x="43" y="54"/>
                  <a:pt x="43" y="54"/>
                </a:cubicBezTo>
                <a:cubicBezTo>
                  <a:pt x="43" y="54"/>
                  <a:pt x="43" y="54"/>
                  <a:pt x="43" y="54"/>
                </a:cubicBezTo>
                <a:cubicBezTo>
                  <a:pt x="44" y="53"/>
                  <a:pt x="44" y="53"/>
                  <a:pt x="44" y="53"/>
                </a:cubicBezTo>
                <a:cubicBezTo>
                  <a:pt x="44" y="53"/>
                  <a:pt x="43" y="53"/>
                  <a:pt x="44" y="53"/>
                </a:cubicBezTo>
                <a:cubicBezTo>
                  <a:pt x="45" y="53"/>
                  <a:pt x="45" y="52"/>
                  <a:pt x="45" y="52"/>
                </a:cubicBezTo>
                <a:cubicBezTo>
                  <a:pt x="46" y="52"/>
                  <a:pt x="46" y="52"/>
                  <a:pt x="46" y="52"/>
                </a:cubicBezTo>
                <a:cubicBezTo>
                  <a:pt x="47" y="53"/>
                  <a:pt x="47" y="53"/>
                  <a:pt x="47" y="53"/>
                </a:cubicBezTo>
                <a:cubicBezTo>
                  <a:pt x="46" y="51"/>
                  <a:pt x="46" y="51"/>
                  <a:pt x="46" y="51"/>
                </a:cubicBezTo>
                <a:cubicBezTo>
                  <a:pt x="46" y="51"/>
                  <a:pt x="46" y="51"/>
                  <a:pt x="46" y="51"/>
                </a:cubicBezTo>
                <a:cubicBezTo>
                  <a:pt x="46" y="51"/>
                  <a:pt x="46" y="50"/>
                  <a:pt x="46" y="50"/>
                </a:cubicBezTo>
                <a:cubicBezTo>
                  <a:pt x="46" y="50"/>
                  <a:pt x="48" y="50"/>
                  <a:pt x="48" y="50"/>
                </a:cubicBezTo>
                <a:cubicBezTo>
                  <a:pt x="49" y="50"/>
                  <a:pt x="49" y="50"/>
                  <a:pt x="49" y="50"/>
                </a:cubicBezTo>
                <a:cubicBezTo>
                  <a:pt x="50" y="50"/>
                  <a:pt x="50" y="50"/>
                  <a:pt x="50" y="50"/>
                </a:cubicBezTo>
                <a:cubicBezTo>
                  <a:pt x="50" y="50"/>
                  <a:pt x="49" y="50"/>
                  <a:pt x="50" y="49"/>
                </a:cubicBezTo>
                <a:cubicBezTo>
                  <a:pt x="50" y="49"/>
                  <a:pt x="51" y="49"/>
                  <a:pt x="51" y="49"/>
                </a:cubicBezTo>
                <a:cubicBezTo>
                  <a:pt x="51" y="48"/>
                  <a:pt x="52" y="48"/>
                  <a:pt x="52" y="48"/>
                </a:cubicBezTo>
                <a:cubicBezTo>
                  <a:pt x="49" y="49"/>
                  <a:pt x="49" y="49"/>
                  <a:pt x="49" y="49"/>
                </a:cubicBezTo>
                <a:cubicBezTo>
                  <a:pt x="49" y="49"/>
                  <a:pt x="48" y="49"/>
                  <a:pt x="47" y="49"/>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50" y="46"/>
                  <a:pt x="49" y="46"/>
                </a:cubicBezTo>
                <a:cubicBezTo>
                  <a:pt x="47" y="46"/>
                  <a:pt x="48" y="45"/>
                  <a:pt x="48" y="45"/>
                </a:cubicBezTo>
                <a:cubicBezTo>
                  <a:pt x="49" y="45"/>
                  <a:pt x="49" y="45"/>
                  <a:pt x="49" y="45"/>
                </a:cubicBezTo>
                <a:cubicBezTo>
                  <a:pt x="50" y="44"/>
                  <a:pt x="50" y="44"/>
                  <a:pt x="50" y="44"/>
                </a:cubicBezTo>
                <a:cubicBezTo>
                  <a:pt x="50" y="44"/>
                  <a:pt x="50" y="44"/>
                  <a:pt x="50" y="44"/>
                </a:cubicBezTo>
                <a:cubicBezTo>
                  <a:pt x="51" y="43"/>
                  <a:pt x="51" y="43"/>
                  <a:pt x="51" y="43"/>
                </a:cubicBezTo>
                <a:cubicBezTo>
                  <a:pt x="52" y="42"/>
                  <a:pt x="52" y="42"/>
                  <a:pt x="52" y="42"/>
                </a:cubicBezTo>
                <a:cubicBezTo>
                  <a:pt x="54" y="41"/>
                  <a:pt x="54" y="41"/>
                  <a:pt x="54" y="41"/>
                </a:cubicBezTo>
                <a:cubicBezTo>
                  <a:pt x="54" y="41"/>
                  <a:pt x="54" y="41"/>
                  <a:pt x="54" y="41"/>
                </a:cubicBezTo>
                <a:cubicBezTo>
                  <a:pt x="55" y="40"/>
                  <a:pt x="55" y="40"/>
                  <a:pt x="55" y="40"/>
                </a:cubicBezTo>
                <a:cubicBezTo>
                  <a:pt x="56" y="40"/>
                  <a:pt x="56" y="40"/>
                  <a:pt x="56" y="40"/>
                </a:cubicBezTo>
                <a:cubicBezTo>
                  <a:pt x="57" y="40"/>
                  <a:pt x="57" y="40"/>
                  <a:pt x="57" y="40"/>
                </a:cubicBezTo>
                <a:cubicBezTo>
                  <a:pt x="58" y="40"/>
                  <a:pt x="59" y="40"/>
                  <a:pt x="59" y="40"/>
                </a:cubicBezTo>
                <a:cubicBezTo>
                  <a:pt x="59" y="40"/>
                  <a:pt x="59" y="40"/>
                  <a:pt x="59" y="40"/>
                </a:cubicBezTo>
                <a:cubicBezTo>
                  <a:pt x="60" y="40"/>
                  <a:pt x="60" y="40"/>
                  <a:pt x="60" y="40"/>
                </a:cubicBezTo>
                <a:cubicBezTo>
                  <a:pt x="60" y="40"/>
                  <a:pt x="63" y="39"/>
                  <a:pt x="62" y="39"/>
                </a:cubicBezTo>
                <a:cubicBezTo>
                  <a:pt x="60" y="39"/>
                  <a:pt x="60" y="39"/>
                  <a:pt x="60" y="39"/>
                </a:cubicBezTo>
                <a:cubicBezTo>
                  <a:pt x="59" y="39"/>
                  <a:pt x="59" y="39"/>
                  <a:pt x="59" y="39"/>
                </a:cubicBezTo>
                <a:cubicBezTo>
                  <a:pt x="58" y="39"/>
                  <a:pt x="58" y="39"/>
                  <a:pt x="58" y="39"/>
                </a:cubicBezTo>
                <a:cubicBezTo>
                  <a:pt x="57" y="39"/>
                  <a:pt x="57" y="39"/>
                  <a:pt x="57" y="39"/>
                </a:cubicBezTo>
                <a:cubicBezTo>
                  <a:pt x="57" y="39"/>
                  <a:pt x="56" y="39"/>
                  <a:pt x="56" y="39"/>
                </a:cubicBezTo>
                <a:cubicBezTo>
                  <a:pt x="55" y="39"/>
                  <a:pt x="54" y="38"/>
                  <a:pt x="54" y="38"/>
                </a:cubicBezTo>
                <a:cubicBezTo>
                  <a:pt x="57" y="37"/>
                  <a:pt x="57" y="37"/>
                  <a:pt x="57" y="37"/>
                </a:cubicBezTo>
                <a:cubicBezTo>
                  <a:pt x="57" y="37"/>
                  <a:pt x="57" y="37"/>
                  <a:pt x="57" y="37"/>
                </a:cubicBezTo>
                <a:cubicBezTo>
                  <a:pt x="59" y="38"/>
                  <a:pt x="59" y="38"/>
                  <a:pt x="59" y="38"/>
                </a:cubicBezTo>
                <a:cubicBezTo>
                  <a:pt x="61" y="38"/>
                  <a:pt x="61" y="38"/>
                  <a:pt x="61" y="38"/>
                </a:cubicBezTo>
                <a:cubicBezTo>
                  <a:pt x="61" y="38"/>
                  <a:pt x="62" y="38"/>
                  <a:pt x="61" y="38"/>
                </a:cubicBezTo>
                <a:cubicBezTo>
                  <a:pt x="61" y="37"/>
                  <a:pt x="61" y="37"/>
                  <a:pt x="61" y="37"/>
                </a:cubicBezTo>
                <a:cubicBezTo>
                  <a:pt x="60" y="37"/>
                  <a:pt x="60" y="37"/>
                  <a:pt x="60" y="37"/>
                </a:cubicBezTo>
                <a:cubicBezTo>
                  <a:pt x="59" y="36"/>
                  <a:pt x="59" y="36"/>
                  <a:pt x="59" y="36"/>
                </a:cubicBezTo>
                <a:cubicBezTo>
                  <a:pt x="59" y="36"/>
                  <a:pt x="59" y="36"/>
                  <a:pt x="59" y="36"/>
                </a:cubicBezTo>
                <a:cubicBezTo>
                  <a:pt x="59" y="36"/>
                  <a:pt x="59" y="36"/>
                  <a:pt x="59" y="36"/>
                </a:cubicBezTo>
                <a:cubicBezTo>
                  <a:pt x="60" y="36"/>
                  <a:pt x="60" y="36"/>
                  <a:pt x="60" y="36"/>
                </a:cubicBezTo>
                <a:cubicBezTo>
                  <a:pt x="61" y="36"/>
                  <a:pt x="61" y="36"/>
                  <a:pt x="61" y="36"/>
                </a:cubicBezTo>
                <a:cubicBezTo>
                  <a:pt x="61" y="35"/>
                  <a:pt x="61" y="35"/>
                  <a:pt x="61" y="35"/>
                </a:cubicBezTo>
                <a:cubicBezTo>
                  <a:pt x="61" y="35"/>
                  <a:pt x="61" y="35"/>
                  <a:pt x="61" y="35"/>
                </a:cubicBezTo>
                <a:cubicBezTo>
                  <a:pt x="60" y="35"/>
                  <a:pt x="59" y="34"/>
                  <a:pt x="59" y="34"/>
                </a:cubicBezTo>
                <a:cubicBezTo>
                  <a:pt x="59" y="34"/>
                  <a:pt x="59" y="34"/>
                  <a:pt x="59" y="34"/>
                </a:cubicBezTo>
                <a:cubicBezTo>
                  <a:pt x="59" y="34"/>
                  <a:pt x="59" y="35"/>
                  <a:pt x="58" y="35"/>
                </a:cubicBezTo>
                <a:cubicBezTo>
                  <a:pt x="58" y="35"/>
                  <a:pt x="58" y="35"/>
                  <a:pt x="58" y="35"/>
                </a:cubicBezTo>
                <a:cubicBezTo>
                  <a:pt x="57" y="35"/>
                  <a:pt x="56" y="35"/>
                  <a:pt x="56" y="35"/>
                </a:cubicBezTo>
                <a:cubicBezTo>
                  <a:pt x="57" y="35"/>
                  <a:pt x="57" y="34"/>
                  <a:pt x="57" y="34"/>
                </a:cubicBezTo>
                <a:cubicBezTo>
                  <a:pt x="58" y="33"/>
                  <a:pt x="58" y="33"/>
                  <a:pt x="58" y="33"/>
                </a:cubicBezTo>
                <a:cubicBezTo>
                  <a:pt x="58" y="33"/>
                  <a:pt x="58" y="33"/>
                  <a:pt x="58" y="33"/>
                </a:cubicBezTo>
                <a:cubicBezTo>
                  <a:pt x="59" y="32"/>
                  <a:pt x="59" y="32"/>
                  <a:pt x="59" y="32"/>
                </a:cubicBezTo>
                <a:cubicBezTo>
                  <a:pt x="60" y="33"/>
                  <a:pt x="60" y="33"/>
                  <a:pt x="60" y="33"/>
                </a:cubicBezTo>
                <a:cubicBezTo>
                  <a:pt x="61" y="33"/>
                  <a:pt x="61" y="33"/>
                  <a:pt x="61" y="33"/>
                </a:cubicBezTo>
                <a:cubicBezTo>
                  <a:pt x="62" y="33"/>
                  <a:pt x="62" y="33"/>
                  <a:pt x="62" y="33"/>
                </a:cubicBezTo>
                <a:cubicBezTo>
                  <a:pt x="62" y="33"/>
                  <a:pt x="62" y="33"/>
                  <a:pt x="62" y="33"/>
                </a:cubicBezTo>
                <a:cubicBezTo>
                  <a:pt x="62" y="32"/>
                  <a:pt x="61" y="31"/>
                  <a:pt x="61" y="31"/>
                </a:cubicBezTo>
                <a:cubicBezTo>
                  <a:pt x="62" y="31"/>
                  <a:pt x="63" y="30"/>
                  <a:pt x="63" y="30"/>
                </a:cubicBezTo>
                <a:cubicBezTo>
                  <a:pt x="64" y="30"/>
                  <a:pt x="64" y="30"/>
                  <a:pt x="64" y="30"/>
                </a:cubicBezTo>
                <a:cubicBezTo>
                  <a:pt x="64" y="31"/>
                  <a:pt x="64" y="31"/>
                  <a:pt x="64" y="31"/>
                </a:cubicBezTo>
                <a:cubicBezTo>
                  <a:pt x="64" y="32"/>
                  <a:pt x="64" y="32"/>
                  <a:pt x="64" y="32"/>
                </a:cubicBezTo>
                <a:cubicBezTo>
                  <a:pt x="64" y="33"/>
                  <a:pt x="64" y="33"/>
                  <a:pt x="64" y="33"/>
                </a:cubicBezTo>
                <a:cubicBezTo>
                  <a:pt x="65" y="32"/>
                  <a:pt x="65" y="32"/>
                  <a:pt x="65" y="32"/>
                </a:cubicBezTo>
                <a:cubicBezTo>
                  <a:pt x="65" y="31"/>
                  <a:pt x="65" y="31"/>
                  <a:pt x="65" y="31"/>
                </a:cubicBezTo>
                <a:cubicBezTo>
                  <a:pt x="66" y="31"/>
                  <a:pt x="66" y="31"/>
                  <a:pt x="66" y="31"/>
                </a:cubicBezTo>
                <a:cubicBezTo>
                  <a:pt x="66" y="30"/>
                  <a:pt x="66" y="30"/>
                  <a:pt x="66" y="30"/>
                </a:cubicBezTo>
                <a:cubicBezTo>
                  <a:pt x="67" y="29"/>
                  <a:pt x="67" y="29"/>
                  <a:pt x="67" y="29"/>
                </a:cubicBezTo>
                <a:cubicBezTo>
                  <a:pt x="66" y="29"/>
                  <a:pt x="66" y="29"/>
                  <a:pt x="66" y="29"/>
                </a:cubicBezTo>
                <a:cubicBezTo>
                  <a:pt x="66" y="28"/>
                  <a:pt x="66" y="28"/>
                  <a:pt x="66" y="28"/>
                </a:cubicBezTo>
                <a:cubicBezTo>
                  <a:pt x="68" y="28"/>
                  <a:pt x="68" y="28"/>
                  <a:pt x="68" y="28"/>
                </a:cubicBezTo>
                <a:cubicBezTo>
                  <a:pt x="69" y="28"/>
                  <a:pt x="69" y="28"/>
                  <a:pt x="69" y="28"/>
                </a:cubicBezTo>
                <a:cubicBezTo>
                  <a:pt x="70" y="29"/>
                  <a:pt x="70" y="29"/>
                  <a:pt x="70" y="29"/>
                </a:cubicBezTo>
                <a:cubicBezTo>
                  <a:pt x="70" y="29"/>
                  <a:pt x="70" y="29"/>
                  <a:pt x="70" y="29"/>
                </a:cubicBezTo>
                <a:cubicBezTo>
                  <a:pt x="70" y="29"/>
                  <a:pt x="70" y="29"/>
                  <a:pt x="70" y="29"/>
                </a:cubicBezTo>
                <a:cubicBezTo>
                  <a:pt x="71" y="28"/>
                  <a:pt x="71" y="28"/>
                  <a:pt x="71" y="28"/>
                </a:cubicBezTo>
                <a:cubicBezTo>
                  <a:pt x="71" y="28"/>
                  <a:pt x="71" y="28"/>
                  <a:pt x="71" y="28"/>
                </a:cubicBezTo>
                <a:cubicBezTo>
                  <a:pt x="72" y="27"/>
                  <a:pt x="72" y="27"/>
                  <a:pt x="72" y="27"/>
                </a:cubicBezTo>
                <a:cubicBezTo>
                  <a:pt x="70" y="27"/>
                  <a:pt x="70" y="27"/>
                  <a:pt x="70" y="27"/>
                </a:cubicBezTo>
                <a:cubicBezTo>
                  <a:pt x="70" y="27"/>
                  <a:pt x="70" y="27"/>
                  <a:pt x="70" y="27"/>
                </a:cubicBezTo>
                <a:cubicBezTo>
                  <a:pt x="69" y="27"/>
                  <a:pt x="69" y="27"/>
                  <a:pt x="69" y="27"/>
                </a:cubicBezTo>
                <a:cubicBezTo>
                  <a:pt x="68" y="27"/>
                  <a:pt x="68" y="27"/>
                  <a:pt x="68" y="27"/>
                </a:cubicBezTo>
                <a:cubicBezTo>
                  <a:pt x="67" y="26"/>
                  <a:pt x="67" y="26"/>
                  <a:pt x="67" y="26"/>
                </a:cubicBezTo>
                <a:cubicBezTo>
                  <a:pt x="68" y="26"/>
                  <a:pt x="68" y="26"/>
                  <a:pt x="68" y="26"/>
                </a:cubicBezTo>
                <a:cubicBezTo>
                  <a:pt x="69" y="25"/>
                  <a:pt x="69" y="25"/>
                  <a:pt x="69" y="25"/>
                </a:cubicBezTo>
                <a:cubicBezTo>
                  <a:pt x="70" y="24"/>
                  <a:pt x="70" y="24"/>
                  <a:pt x="70" y="24"/>
                </a:cubicBezTo>
                <a:cubicBezTo>
                  <a:pt x="72" y="25"/>
                  <a:pt x="72" y="25"/>
                  <a:pt x="72" y="25"/>
                </a:cubicBezTo>
                <a:cubicBezTo>
                  <a:pt x="73" y="24"/>
                  <a:pt x="73" y="24"/>
                  <a:pt x="73" y="24"/>
                </a:cubicBezTo>
                <a:cubicBezTo>
                  <a:pt x="73" y="24"/>
                  <a:pt x="73" y="24"/>
                  <a:pt x="73" y="23"/>
                </a:cubicBezTo>
                <a:cubicBezTo>
                  <a:pt x="73" y="23"/>
                  <a:pt x="72" y="23"/>
                  <a:pt x="72" y="23"/>
                </a:cubicBezTo>
                <a:cubicBezTo>
                  <a:pt x="72" y="22"/>
                  <a:pt x="72" y="22"/>
                  <a:pt x="72" y="22"/>
                </a:cubicBezTo>
                <a:cubicBezTo>
                  <a:pt x="73" y="20"/>
                  <a:pt x="73" y="20"/>
                  <a:pt x="73" y="20"/>
                </a:cubicBezTo>
                <a:cubicBezTo>
                  <a:pt x="72" y="20"/>
                  <a:pt x="72" y="20"/>
                  <a:pt x="72" y="20"/>
                </a:cubicBezTo>
                <a:cubicBezTo>
                  <a:pt x="72" y="20"/>
                  <a:pt x="72" y="20"/>
                  <a:pt x="72" y="20"/>
                </a:cubicBezTo>
                <a:cubicBezTo>
                  <a:pt x="72" y="20"/>
                  <a:pt x="71" y="21"/>
                  <a:pt x="71" y="21"/>
                </a:cubicBezTo>
                <a:cubicBezTo>
                  <a:pt x="71" y="21"/>
                  <a:pt x="69" y="21"/>
                  <a:pt x="69" y="21"/>
                </a:cubicBezTo>
                <a:cubicBezTo>
                  <a:pt x="69" y="20"/>
                  <a:pt x="69" y="20"/>
                  <a:pt x="69" y="20"/>
                </a:cubicBezTo>
                <a:cubicBezTo>
                  <a:pt x="70" y="20"/>
                  <a:pt x="70" y="20"/>
                  <a:pt x="70" y="20"/>
                </a:cubicBezTo>
                <a:cubicBezTo>
                  <a:pt x="69" y="19"/>
                  <a:pt x="69" y="19"/>
                  <a:pt x="69" y="19"/>
                </a:cubicBezTo>
                <a:cubicBezTo>
                  <a:pt x="69" y="19"/>
                  <a:pt x="68" y="18"/>
                  <a:pt x="68" y="18"/>
                </a:cubicBezTo>
                <a:cubicBezTo>
                  <a:pt x="70" y="18"/>
                  <a:pt x="70" y="18"/>
                  <a:pt x="70" y="18"/>
                </a:cubicBezTo>
                <a:cubicBezTo>
                  <a:pt x="70" y="17"/>
                  <a:pt x="70" y="17"/>
                  <a:pt x="70" y="17"/>
                </a:cubicBezTo>
                <a:cubicBezTo>
                  <a:pt x="71" y="17"/>
                  <a:pt x="71" y="17"/>
                  <a:pt x="71" y="17"/>
                </a:cubicBezTo>
                <a:cubicBezTo>
                  <a:pt x="72" y="17"/>
                  <a:pt x="72" y="17"/>
                  <a:pt x="72" y="17"/>
                </a:cubicBezTo>
                <a:cubicBezTo>
                  <a:pt x="72" y="17"/>
                  <a:pt x="72" y="17"/>
                  <a:pt x="72" y="16"/>
                </a:cubicBezTo>
                <a:cubicBezTo>
                  <a:pt x="72" y="15"/>
                  <a:pt x="75" y="15"/>
                  <a:pt x="75" y="15"/>
                </a:cubicBezTo>
                <a:cubicBezTo>
                  <a:pt x="74" y="16"/>
                  <a:pt x="74" y="16"/>
                  <a:pt x="74" y="16"/>
                </a:cubicBezTo>
                <a:cubicBezTo>
                  <a:pt x="74" y="17"/>
                  <a:pt x="74" y="17"/>
                  <a:pt x="74" y="17"/>
                </a:cubicBezTo>
                <a:cubicBezTo>
                  <a:pt x="75" y="17"/>
                  <a:pt x="75" y="17"/>
                  <a:pt x="75" y="17"/>
                </a:cubicBezTo>
                <a:cubicBezTo>
                  <a:pt x="75" y="17"/>
                  <a:pt x="75" y="17"/>
                  <a:pt x="75" y="17"/>
                </a:cubicBezTo>
                <a:cubicBezTo>
                  <a:pt x="76" y="18"/>
                  <a:pt x="76" y="18"/>
                  <a:pt x="76" y="18"/>
                </a:cubicBezTo>
                <a:cubicBezTo>
                  <a:pt x="77" y="18"/>
                  <a:pt x="77" y="18"/>
                  <a:pt x="77" y="18"/>
                </a:cubicBezTo>
                <a:cubicBezTo>
                  <a:pt x="77" y="19"/>
                  <a:pt x="77" y="19"/>
                  <a:pt x="77" y="19"/>
                </a:cubicBezTo>
                <a:cubicBezTo>
                  <a:pt x="77" y="19"/>
                  <a:pt x="77" y="19"/>
                  <a:pt x="77" y="19"/>
                </a:cubicBezTo>
                <a:cubicBezTo>
                  <a:pt x="78" y="18"/>
                  <a:pt x="78" y="18"/>
                  <a:pt x="78" y="18"/>
                </a:cubicBezTo>
                <a:cubicBezTo>
                  <a:pt x="79" y="18"/>
                  <a:pt x="79" y="18"/>
                  <a:pt x="79" y="18"/>
                </a:cubicBezTo>
                <a:cubicBezTo>
                  <a:pt x="78" y="17"/>
                  <a:pt x="78" y="17"/>
                  <a:pt x="78" y="17"/>
                </a:cubicBezTo>
                <a:cubicBezTo>
                  <a:pt x="78" y="17"/>
                  <a:pt x="78" y="17"/>
                  <a:pt x="78" y="17"/>
                </a:cubicBezTo>
                <a:cubicBezTo>
                  <a:pt x="77" y="16"/>
                  <a:pt x="77" y="16"/>
                  <a:pt x="77" y="16"/>
                </a:cubicBezTo>
                <a:cubicBezTo>
                  <a:pt x="77" y="15"/>
                  <a:pt x="77" y="15"/>
                  <a:pt x="77" y="15"/>
                </a:cubicBezTo>
                <a:cubicBezTo>
                  <a:pt x="78" y="14"/>
                  <a:pt x="78" y="14"/>
                  <a:pt x="78" y="14"/>
                </a:cubicBezTo>
                <a:cubicBezTo>
                  <a:pt x="78" y="14"/>
                  <a:pt x="78" y="14"/>
                  <a:pt x="78" y="14"/>
                </a:cubicBezTo>
                <a:cubicBezTo>
                  <a:pt x="79" y="14"/>
                  <a:pt x="79" y="14"/>
                  <a:pt x="79" y="14"/>
                </a:cubicBezTo>
                <a:cubicBezTo>
                  <a:pt x="79" y="15"/>
                  <a:pt x="79" y="15"/>
                  <a:pt x="79" y="15"/>
                </a:cubicBezTo>
                <a:cubicBezTo>
                  <a:pt x="79" y="16"/>
                  <a:pt x="79" y="16"/>
                  <a:pt x="79" y="16"/>
                </a:cubicBezTo>
                <a:cubicBezTo>
                  <a:pt x="79" y="17"/>
                  <a:pt x="79" y="16"/>
                  <a:pt x="80" y="17"/>
                </a:cubicBezTo>
                <a:cubicBezTo>
                  <a:pt x="80" y="18"/>
                  <a:pt x="80" y="18"/>
                  <a:pt x="80" y="18"/>
                </a:cubicBezTo>
                <a:cubicBezTo>
                  <a:pt x="81" y="18"/>
                  <a:pt x="81" y="18"/>
                  <a:pt x="81" y="18"/>
                </a:cubicBezTo>
                <a:cubicBezTo>
                  <a:pt x="82" y="18"/>
                  <a:pt x="82" y="18"/>
                  <a:pt x="82" y="18"/>
                </a:cubicBezTo>
                <a:cubicBezTo>
                  <a:pt x="81" y="18"/>
                  <a:pt x="81" y="18"/>
                  <a:pt x="81" y="18"/>
                </a:cubicBezTo>
                <a:cubicBezTo>
                  <a:pt x="81" y="17"/>
                  <a:pt x="81" y="17"/>
                  <a:pt x="81" y="17"/>
                </a:cubicBezTo>
                <a:cubicBezTo>
                  <a:pt x="81" y="16"/>
                  <a:pt x="81" y="16"/>
                  <a:pt x="81" y="16"/>
                </a:cubicBezTo>
                <a:cubicBezTo>
                  <a:pt x="81" y="15"/>
                  <a:pt x="81" y="15"/>
                  <a:pt x="81" y="15"/>
                </a:cubicBezTo>
                <a:cubicBezTo>
                  <a:pt x="81" y="14"/>
                  <a:pt x="81" y="14"/>
                  <a:pt x="81" y="14"/>
                </a:cubicBezTo>
                <a:cubicBezTo>
                  <a:pt x="82" y="14"/>
                  <a:pt x="82" y="14"/>
                  <a:pt x="82" y="14"/>
                </a:cubicBezTo>
                <a:cubicBezTo>
                  <a:pt x="84" y="14"/>
                  <a:pt x="84" y="14"/>
                  <a:pt x="84" y="14"/>
                </a:cubicBezTo>
                <a:cubicBezTo>
                  <a:pt x="84" y="16"/>
                  <a:pt x="84" y="16"/>
                  <a:pt x="84" y="16"/>
                </a:cubicBezTo>
                <a:cubicBezTo>
                  <a:pt x="84" y="17"/>
                  <a:pt x="84" y="17"/>
                  <a:pt x="84" y="17"/>
                </a:cubicBezTo>
                <a:cubicBezTo>
                  <a:pt x="84" y="17"/>
                  <a:pt x="84" y="17"/>
                  <a:pt x="84" y="17"/>
                </a:cubicBezTo>
                <a:cubicBezTo>
                  <a:pt x="84" y="17"/>
                  <a:pt x="84" y="17"/>
                  <a:pt x="84" y="17"/>
                </a:cubicBezTo>
                <a:cubicBezTo>
                  <a:pt x="85" y="16"/>
                  <a:pt x="85" y="16"/>
                  <a:pt x="85" y="16"/>
                </a:cubicBezTo>
                <a:cubicBezTo>
                  <a:pt x="86" y="15"/>
                  <a:pt x="86" y="15"/>
                  <a:pt x="86" y="15"/>
                </a:cubicBezTo>
                <a:cubicBezTo>
                  <a:pt x="85" y="15"/>
                  <a:pt x="85" y="15"/>
                  <a:pt x="85" y="15"/>
                </a:cubicBezTo>
                <a:cubicBezTo>
                  <a:pt x="86" y="14"/>
                  <a:pt x="86" y="14"/>
                  <a:pt x="86" y="14"/>
                </a:cubicBezTo>
                <a:cubicBezTo>
                  <a:pt x="87" y="13"/>
                  <a:pt x="87" y="13"/>
                  <a:pt x="87" y="13"/>
                </a:cubicBezTo>
                <a:cubicBezTo>
                  <a:pt x="89" y="12"/>
                  <a:pt x="89" y="12"/>
                  <a:pt x="89" y="12"/>
                </a:cubicBezTo>
                <a:cubicBezTo>
                  <a:pt x="89" y="15"/>
                  <a:pt x="89" y="15"/>
                  <a:pt x="89" y="15"/>
                </a:cubicBezTo>
                <a:cubicBezTo>
                  <a:pt x="88" y="15"/>
                  <a:pt x="88" y="15"/>
                  <a:pt x="88" y="15"/>
                </a:cubicBezTo>
                <a:cubicBezTo>
                  <a:pt x="88" y="16"/>
                  <a:pt x="88" y="16"/>
                  <a:pt x="88" y="16"/>
                </a:cubicBezTo>
                <a:cubicBezTo>
                  <a:pt x="87" y="17"/>
                  <a:pt x="87" y="17"/>
                  <a:pt x="87" y="17"/>
                </a:cubicBezTo>
                <a:cubicBezTo>
                  <a:pt x="87" y="17"/>
                  <a:pt x="87" y="17"/>
                  <a:pt x="87" y="17"/>
                </a:cubicBezTo>
                <a:cubicBezTo>
                  <a:pt x="86" y="18"/>
                  <a:pt x="86" y="18"/>
                  <a:pt x="86" y="18"/>
                </a:cubicBezTo>
                <a:cubicBezTo>
                  <a:pt x="86" y="18"/>
                  <a:pt x="85" y="18"/>
                  <a:pt x="86" y="18"/>
                </a:cubicBezTo>
                <a:cubicBezTo>
                  <a:pt x="87" y="18"/>
                  <a:pt x="88" y="17"/>
                  <a:pt x="88" y="17"/>
                </a:cubicBezTo>
                <a:cubicBezTo>
                  <a:pt x="89" y="17"/>
                  <a:pt x="89" y="17"/>
                  <a:pt x="89" y="17"/>
                </a:cubicBezTo>
                <a:cubicBezTo>
                  <a:pt x="90" y="16"/>
                  <a:pt x="90" y="16"/>
                  <a:pt x="90" y="16"/>
                </a:cubicBezTo>
                <a:cubicBezTo>
                  <a:pt x="90" y="16"/>
                  <a:pt x="90" y="16"/>
                  <a:pt x="90" y="16"/>
                </a:cubicBezTo>
                <a:cubicBezTo>
                  <a:pt x="90" y="15"/>
                  <a:pt x="90" y="15"/>
                  <a:pt x="90" y="15"/>
                </a:cubicBezTo>
                <a:cubicBezTo>
                  <a:pt x="91" y="14"/>
                  <a:pt x="91" y="14"/>
                  <a:pt x="91" y="14"/>
                </a:cubicBezTo>
                <a:cubicBezTo>
                  <a:pt x="91" y="13"/>
                  <a:pt x="91" y="13"/>
                  <a:pt x="91" y="13"/>
                </a:cubicBezTo>
                <a:cubicBezTo>
                  <a:pt x="92" y="13"/>
                  <a:pt x="92" y="13"/>
                  <a:pt x="92" y="13"/>
                </a:cubicBezTo>
                <a:cubicBezTo>
                  <a:pt x="92" y="13"/>
                  <a:pt x="92" y="13"/>
                  <a:pt x="92" y="13"/>
                </a:cubicBezTo>
                <a:cubicBezTo>
                  <a:pt x="93" y="13"/>
                  <a:pt x="93" y="13"/>
                  <a:pt x="93" y="13"/>
                </a:cubicBezTo>
                <a:cubicBezTo>
                  <a:pt x="93" y="12"/>
                  <a:pt x="93" y="12"/>
                  <a:pt x="93" y="12"/>
                </a:cubicBezTo>
                <a:cubicBezTo>
                  <a:pt x="95" y="11"/>
                  <a:pt x="95" y="11"/>
                  <a:pt x="95" y="11"/>
                </a:cubicBezTo>
                <a:cubicBezTo>
                  <a:pt x="95" y="12"/>
                  <a:pt x="95" y="12"/>
                  <a:pt x="95" y="12"/>
                </a:cubicBezTo>
                <a:cubicBezTo>
                  <a:pt x="95" y="12"/>
                  <a:pt x="95" y="12"/>
                  <a:pt x="95" y="12"/>
                </a:cubicBezTo>
                <a:cubicBezTo>
                  <a:pt x="97" y="12"/>
                  <a:pt x="97" y="12"/>
                  <a:pt x="97" y="12"/>
                </a:cubicBezTo>
                <a:cubicBezTo>
                  <a:pt x="97" y="13"/>
                  <a:pt x="97" y="13"/>
                  <a:pt x="97" y="13"/>
                </a:cubicBezTo>
                <a:cubicBezTo>
                  <a:pt x="98" y="12"/>
                  <a:pt x="98" y="12"/>
                  <a:pt x="98" y="12"/>
                </a:cubicBezTo>
                <a:cubicBezTo>
                  <a:pt x="98" y="11"/>
                  <a:pt x="98" y="11"/>
                  <a:pt x="98" y="11"/>
                </a:cubicBezTo>
                <a:cubicBezTo>
                  <a:pt x="97" y="11"/>
                  <a:pt x="97" y="11"/>
                  <a:pt x="97" y="11"/>
                </a:cubicBezTo>
                <a:cubicBezTo>
                  <a:pt x="96" y="10"/>
                  <a:pt x="96" y="10"/>
                  <a:pt x="96" y="10"/>
                </a:cubicBezTo>
                <a:cubicBezTo>
                  <a:pt x="95" y="10"/>
                  <a:pt x="95" y="10"/>
                  <a:pt x="95" y="10"/>
                </a:cubicBezTo>
                <a:cubicBezTo>
                  <a:pt x="94" y="9"/>
                  <a:pt x="94" y="9"/>
                  <a:pt x="94" y="9"/>
                </a:cubicBezTo>
                <a:cubicBezTo>
                  <a:pt x="94" y="9"/>
                  <a:pt x="94" y="9"/>
                  <a:pt x="94" y="9"/>
                </a:cubicBezTo>
                <a:cubicBezTo>
                  <a:pt x="95" y="9"/>
                  <a:pt x="95" y="9"/>
                  <a:pt x="95" y="9"/>
                </a:cubicBezTo>
                <a:cubicBezTo>
                  <a:pt x="96" y="9"/>
                  <a:pt x="96" y="9"/>
                  <a:pt x="96" y="9"/>
                </a:cubicBezTo>
                <a:cubicBezTo>
                  <a:pt x="96" y="9"/>
                  <a:pt x="97" y="9"/>
                  <a:pt x="97" y="9"/>
                </a:cubicBezTo>
                <a:cubicBezTo>
                  <a:pt x="98" y="9"/>
                  <a:pt x="98" y="9"/>
                  <a:pt x="98" y="9"/>
                </a:cubicBezTo>
                <a:cubicBezTo>
                  <a:pt x="100" y="9"/>
                  <a:pt x="100" y="9"/>
                  <a:pt x="100" y="9"/>
                </a:cubicBezTo>
                <a:cubicBezTo>
                  <a:pt x="101" y="9"/>
                  <a:pt x="101" y="9"/>
                  <a:pt x="101" y="9"/>
                </a:cubicBezTo>
                <a:cubicBezTo>
                  <a:pt x="101" y="8"/>
                  <a:pt x="101" y="8"/>
                  <a:pt x="101" y="8"/>
                </a:cubicBezTo>
                <a:cubicBezTo>
                  <a:pt x="103" y="8"/>
                  <a:pt x="103" y="8"/>
                  <a:pt x="103" y="8"/>
                </a:cubicBezTo>
                <a:cubicBezTo>
                  <a:pt x="103" y="9"/>
                  <a:pt x="103" y="9"/>
                  <a:pt x="103" y="9"/>
                </a:cubicBezTo>
                <a:cubicBezTo>
                  <a:pt x="103" y="9"/>
                  <a:pt x="103" y="9"/>
                  <a:pt x="103" y="9"/>
                </a:cubicBezTo>
                <a:cubicBezTo>
                  <a:pt x="103" y="10"/>
                  <a:pt x="103" y="10"/>
                  <a:pt x="103" y="10"/>
                </a:cubicBezTo>
                <a:cubicBezTo>
                  <a:pt x="104" y="11"/>
                  <a:pt x="104" y="11"/>
                  <a:pt x="104" y="11"/>
                </a:cubicBezTo>
                <a:cubicBezTo>
                  <a:pt x="104" y="11"/>
                  <a:pt x="104" y="11"/>
                  <a:pt x="104" y="11"/>
                </a:cubicBezTo>
                <a:cubicBezTo>
                  <a:pt x="106" y="11"/>
                  <a:pt x="106" y="11"/>
                  <a:pt x="106" y="11"/>
                </a:cubicBezTo>
                <a:cubicBezTo>
                  <a:pt x="105" y="10"/>
                  <a:pt x="105" y="10"/>
                  <a:pt x="105" y="10"/>
                </a:cubicBezTo>
                <a:cubicBezTo>
                  <a:pt x="105" y="10"/>
                  <a:pt x="105" y="10"/>
                  <a:pt x="105" y="9"/>
                </a:cubicBezTo>
                <a:cubicBezTo>
                  <a:pt x="106" y="9"/>
                  <a:pt x="106" y="9"/>
                  <a:pt x="106" y="9"/>
                </a:cubicBezTo>
                <a:cubicBezTo>
                  <a:pt x="107" y="8"/>
                  <a:pt x="107" y="8"/>
                  <a:pt x="107" y="8"/>
                </a:cubicBezTo>
                <a:cubicBezTo>
                  <a:pt x="108" y="7"/>
                  <a:pt x="108" y="7"/>
                  <a:pt x="108" y="7"/>
                </a:cubicBezTo>
                <a:cubicBezTo>
                  <a:pt x="108" y="7"/>
                  <a:pt x="108" y="7"/>
                  <a:pt x="108" y="7"/>
                </a:cubicBezTo>
                <a:cubicBezTo>
                  <a:pt x="109" y="6"/>
                  <a:pt x="109" y="6"/>
                  <a:pt x="109" y="6"/>
                </a:cubicBezTo>
                <a:cubicBezTo>
                  <a:pt x="111" y="6"/>
                  <a:pt x="111" y="6"/>
                  <a:pt x="111" y="6"/>
                </a:cubicBezTo>
                <a:cubicBezTo>
                  <a:pt x="111" y="5"/>
                  <a:pt x="111" y="5"/>
                  <a:pt x="111" y="5"/>
                </a:cubicBezTo>
                <a:cubicBezTo>
                  <a:pt x="111" y="5"/>
                  <a:pt x="109" y="5"/>
                  <a:pt x="111" y="5"/>
                </a:cubicBezTo>
                <a:cubicBezTo>
                  <a:pt x="113" y="5"/>
                  <a:pt x="113" y="5"/>
                  <a:pt x="113" y="5"/>
                </a:cubicBezTo>
                <a:cubicBezTo>
                  <a:pt x="113" y="4"/>
                  <a:pt x="113" y="4"/>
                  <a:pt x="113" y="4"/>
                </a:cubicBezTo>
                <a:cubicBezTo>
                  <a:pt x="112" y="4"/>
                  <a:pt x="112" y="4"/>
                  <a:pt x="112" y="4"/>
                </a:cubicBezTo>
                <a:cubicBezTo>
                  <a:pt x="113" y="3"/>
                  <a:pt x="113" y="3"/>
                  <a:pt x="113" y="3"/>
                </a:cubicBezTo>
                <a:cubicBezTo>
                  <a:pt x="113" y="2"/>
                  <a:pt x="113" y="2"/>
                  <a:pt x="113" y="2"/>
                </a:cubicBezTo>
                <a:cubicBezTo>
                  <a:pt x="115" y="1"/>
                  <a:pt x="115" y="1"/>
                  <a:pt x="115" y="1"/>
                </a:cubicBezTo>
                <a:cubicBezTo>
                  <a:pt x="116" y="1"/>
                  <a:pt x="116" y="1"/>
                  <a:pt x="116" y="1"/>
                </a:cubicBezTo>
                <a:cubicBezTo>
                  <a:pt x="116" y="2"/>
                  <a:pt x="116" y="2"/>
                  <a:pt x="116" y="2"/>
                </a:cubicBezTo>
                <a:cubicBezTo>
                  <a:pt x="117" y="2"/>
                  <a:pt x="117" y="2"/>
                  <a:pt x="117" y="2"/>
                </a:cubicBezTo>
                <a:cubicBezTo>
                  <a:pt x="117" y="2"/>
                  <a:pt x="117" y="2"/>
                  <a:pt x="117" y="2"/>
                </a:cubicBezTo>
                <a:cubicBezTo>
                  <a:pt x="118" y="2"/>
                  <a:pt x="118" y="2"/>
                  <a:pt x="118" y="2"/>
                </a:cubicBezTo>
                <a:cubicBezTo>
                  <a:pt x="119" y="1"/>
                  <a:pt x="119" y="1"/>
                  <a:pt x="119" y="1"/>
                </a:cubicBezTo>
                <a:cubicBezTo>
                  <a:pt x="119" y="1"/>
                  <a:pt x="118" y="1"/>
                  <a:pt x="118" y="1"/>
                </a:cubicBezTo>
                <a:cubicBezTo>
                  <a:pt x="118" y="0"/>
                  <a:pt x="118" y="0"/>
                  <a:pt x="119" y="0"/>
                </a:cubicBezTo>
                <a:cubicBezTo>
                  <a:pt x="120" y="0"/>
                  <a:pt x="120" y="0"/>
                  <a:pt x="120" y="0"/>
                </a:cubicBezTo>
                <a:cubicBezTo>
                  <a:pt x="121" y="0"/>
                  <a:pt x="121" y="0"/>
                  <a:pt x="121" y="0"/>
                </a:cubicBezTo>
                <a:cubicBezTo>
                  <a:pt x="122" y="2"/>
                  <a:pt x="122" y="2"/>
                  <a:pt x="122" y="2"/>
                </a:cubicBezTo>
                <a:cubicBezTo>
                  <a:pt x="121" y="2"/>
                  <a:pt x="121" y="2"/>
                  <a:pt x="121" y="2"/>
                </a:cubicBezTo>
                <a:cubicBezTo>
                  <a:pt x="120" y="2"/>
                  <a:pt x="120" y="2"/>
                  <a:pt x="120" y="2"/>
                </a:cubicBezTo>
                <a:cubicBezTo>
                  <a:pt x="120" y="3"/>
                  <a:pt x="120" y="3"/>
                  <a:pt x="120" y="3"/>
                </a:cubicBezTo>
                <a:cubicBezTo>
                  <a:pt x="119" y="3"/>
                  <a:pt x="119" y="3"/>
                  <a:pt x="119" y="3"/>
                </a:cubicBezTo>
                <a:cubicBezTo>
                  <a:pt x="118" y="4"/>
                  <a:pt x="118" y="4"/>
                  <a:pt x="118" y="4"/>
                </a:cubicBezTo>
                <a:cubicBezTo>
                  <a:pt x="118" y="4"/>
                  <a:pt x="118" y="4"/>
                  <a:pt x="118" y="4"/>
                </a:cubicBezTo>
                <a:cubicBezTo>
                  <a:pt x="117" y="5"/>
                  <a:pt x="117" y="5"/>
                  <a:pt x="117" y="5"/>
                </a:cubicBezTo>
                <a:cubicBezTo>
                  <a:pt x="117" y="6"/>
                  <a:pt x="117" y="6"/>
                  <a:pt x="117" y="6"/>
                </a:cubicBezTo>
                <a:cubicBezTo>
                  <a:pt x="116" y="6"/>
                  <a:pt x="116" y="6"/>
                  <a:pt x="116" y="6"/>
                </a:cubicBezTo>
                <a:cubicBezTo>
                  <a:pt x="116" y="6"/>
                  <a:pt x="116" y="6"/>
                  <a:pt x="116" y="6"/>
                </a:cubicBezTo>
                <a:cubicBezTo>
                  <a:pt x="116" y="7"/>
                  <a:pt x="116" y="7"/>
                  <a:pt x="116" y="7"/>
                </a:cubicBezTo>
                <a:cubicBezTo>
                  <a:pt x="116" y="8"/>
                  <a:pt x="116" y="8"/>
                  <a:pt x="116" y="8"/>
                </a:cubicBezTo>
                <a:cubicBezTo>
                  <a:pt x="116" y="8"/>
                  <a:pt x="116" y="8"/>
                  <a:pt x="116" y="8"/>
                </a:cubicBezTo>
                <a:cubicBezTo>
                  <a:pt x="115" y="9"/>
                  <a:pt x="115" y="9"/>
                  <a:pt x="115" y="9"/>
                </a:cubicBezTo>
                <a:cubicBezTo>
                  <a:pt x="116" y="9"/>
                  <a:pt x="116" y="9"/>
                  <a:pt x="116" y="9"/>
                </a:cubicBezTo>
                <a:cubicBezTo>
                  <a:pt x="116" y="10"/>
                  <a:pt x="116" y="10"/>
                  <a:pt x="116" y="10"/>
                </a:cubicBezTo>
                <a:cubicBezTo>
                  <a:pt x="117" y="10"/>
                  <a:pt x="117" y="10"/>
                  <a:pt x="117" y="10"/>
                </a:cubicBezTo>
                <a:cubicBezTo>
                  <a:pt x="118" y="9"/>
                  <a:pt x="118" y="9"/>
                  <a:pt x="118" y="9"/>
                </a:cubicBezTo>
                <a:cubicBezTo>
                  <a:pt x="118" y="9"/>
                  <a:pt x="117" y="9"/>
                  <a:pt x="118" y="9"/>
                </a:cubicBezTo>
                <a:cubicBezTo>
                  <a:pt x="118" y="8"/>
                  <a:pt x="118" y="8"/>
                  <a:pt x="118" y="8"/>
                </a:cubicBezTo>
                <a:cubicBezTo>
                  <a:pt x="118" y="7"/>
                  <a:pt x="118" y="7"/>
                  <a:pt x="118" y="7"/>
                </a:cubicBezTo>
                <a:cubicBezTo>
                  <a:pt x="119" y="6"/>
                  <a:pt x="119" y="6"/>
                  <a:pt x="119" y="6"/>
                </a:cubicBezTo>
                <a:cubicBezTo>
                  <a:pt x="120" y="5"/>
                  <a:pt x="120" y="5"/>
                  <a:pt x="120" y="5"/>
                </a:cubicBezTo>
                <a:cubicBezTo>
                  <a:pt x="121" y="5"/>
                  <a:pt x="121" y="5"/>
                  <a:pt x="121" y="5"/>
                </a:cubicBezTo>
                <a:cubicBezTo>
                  <a:pt x="121" y="5"/>
                  <a:pt x="120" y="5"/>
                  <a:pt x="121" y="4"/>
                </a:cubicBezTo>
                <a:cubicBezTo>
                  <a:pt x="122" y="3"/>
                  <a:pt x="122" y="3"/>
                  <a:pt x="122" y="3"/>
                </a:cubicBezTo>
                <a:cubicBezTo>
                  <a:pt x="122" y="3"/>
                  <a:pt x="122" y="3"/>
                  <a:pt x="122" y="3"/>
                </a:cubicBezTo>
                <a:cubicBezTo>
                  <a:pt x="123" y="3"/>
                  <a:pt x="123" y="3"/>
                  <a:pt x="123" y="3"/>
                </a:cubicBezTo>
                <a:cubicBezTo>
                  <a:pt x="123" y="3"/>
                  <a:pt x="123" y="3"/>
                  <a:pt x="123" y="3"/>
                </a:cubicBezTo>
                <a:cubicBezTo>
                  <a:pt x="124" y="2"/>
                  <a:pt x="124" y="2"/>
                  <a:pt x="124" y="2"/>
                </a:cubicBezTo>
                <a:cubicBezTo>
                  <a:pt x="124" y="2"/>
                  <a:pt x="124" y="2"/>
                  <a:pt x="124" y="2"/>
                </a:cubicBezTo>
                <a:cubicBezTo>
                  <a:pt x="125" y="1"/>
                  <a:pt x="125" y="1"/>
                  <a:pt x="125" y="1"/>
                </a:cubicBezTo>
                <a:cubicBezTo>
                  <a:pt x="125" y="2"/>
                  <a:pt x="125" y="2"/>
                  <a:pt x="125" y="2"/>
                </a:cubicBezTo>
                <a:cubicBezTo>
                  <a:pt x="125" y="3"/>
                  <a:pt x="125" y="3"/>
                  <a:pt x="125" y="3"/>
                </a:cubicBezTo>
                <a:cubicBezTo>
                  <a:pt x="125" y="4"/>
                  <a:pt x="125" y="4"/>
                  <a:pt x="125" y="4"/>
                </a:cubicBezTo>
                <a:cubicBezTo>
                  <a:pt x="125" y="4"/>
                  <a:pt x="125" y="4"/>
                  <a:pt x="125" y="4"/>
                </a:cubicBezTo>
                <a:cubicBezTo>
                  <a:pt x="124" y="5"/>
                  <a:pt x="124" y="5"/>
                  <a:pt x="124" y="5"/>
                </a:cubicBezTo>
                <a:cubicBezTo>
                  <a:pt x="124" y="6"/>
                  <a:pt x="124" y="6"/>
                  <a:pt x="124" y="6"/>
                </a:cubicBezTo>
                <a:cubicBezTo>
                  <a:pt x="124" y="6"/>
                  <a:pt x="124" y="6"/>
                  <a:pt x="124" y="6"/>
                </a:cubicBezTo>
                <a:cubicBezTo>
                  <a:pt x="124" y="7"/>
                  <a:pt x="124" y="7"/>
                  <a:pt x="124" y="7"/>
                </a:cubicBezTo>
                <a:cubicBezTo>
                  <a:pt x="125" y="7"/>
                  <a:pt x="125" y="7"/>
                  <a:pt x="125" y="7"/>
                </a:cubicBezTo>
                <a:cubicBezTo>
                  <a:pt x="125" y="7"/>
                  <a:pt x="125" y="7"/>
                  <a:pt x="125" y="7"/>
                </a:cubicBezTo>
                <a:cubicBezTo>
                  <a:pt x="125" y="7"/>
                  <a:pt x="126" y="6"/>
                  <a:pt x="126" y="6"/>
                </a:cubicBezTo>
                <a:cubicBezTo>
                  <a:pt x="127" y="6"/>
                  <a:pt x="126" y="7"/>
                  <a:pt x="127" y="6"/>
                </a:cubicBezTo>
                <a:cubicBezTo>
                  <a:pt x="128" y="6"/>
                  <a:pt x="128" y="7"/>
                  <a:pt x="128" y="6"/>
                </a:cubicBezTo>
                <a:cubicBezTo>
                  <a:pt x="128" y="4"/>
                  <a:pt x="128" y="4"/>
                  <a:pt x="128" y="4"/>
                </a:cubicBezTo>
                <a:cubicBezTo>
                  <a:pt x="129" y="4"/>
                  <a:pt x="129" y="4"/>
                  <a:pt x="129" y="4"/>
                </a:cubicBezTo>
                <a:cubicBezTo>
                  <a:pt x="129" y="3"/>
                  <a:pt x="129" y="3"/>
                  <a:pt x="129" y="3"/>
                </a:cubicBezTo>
                <a:cubicBezTo>
                  <a:pt x="129" y="2"/>
                  <a:pt x="129" y="2"/>
                  <a:pt x="129" y="2"/>
                </a:cubicBezTo>
                <a:cubicBezTo>
                  <a:pt x="129" y="1"/>
                  <a:pt x="129" y="1"/>
                  <a:pt x="129" y="1"/>
                </a:cubicBezTo>
                <a:cubicBezTo>
                  <a:pt x="130" y="1"/>
                  <a:pt x="130" y="1"/>
                  <a:pt x="130" y="1"/>
                </a:cubicBezTo>
                <a:cubicBezTo>
                  <a:pt x="130" y="1"/>
                  <a:pt x="130" y="1"/>
                  <a:pt x="130" y="1"/>
                </a:cubicBezTo>
                <a:cubicBezTo>
                  <a:pt x="132" y="0"/>
                  <a:pt x="132" y="0"/>
                  <a:pt x="132" y="0"/>
                </a:cubicBezTo>
                <a:cubicBezTo>
                  <a:pt x="133" y="0"/>
                  <a:pt x="133" y="0"/>
                  <a:pt x="133" y="0"/>
                </a:cubicBezTo>
                <a:cubicBezTo>
                  <a:pt x="134" y="0"/>
                  <a:pt x="134" y="0"/>
                  <a:pt x="134" y="0"/>
                </a:cubicBezTo>
                <a:cubicBezTo>
                  <a:pt x="134" y="1"/>
                  <a:pt x="134" y="1"/>
                  <a:pt x="134" y="1"/>
                </a:cubicBezTo>
                <a:cubicBezTo>
                  <a:pt x="135" y="1"/>
                  <a:pt x="135" y="1"/>
                  <a:pt x="135" y="1"/>
                </a:cubicBezTo>
                <a:cubicBezTo>
                  <a:pt x="135" y="2"/>
                  <a:pt x="135" y="2"/>
                  <a:pt x="135" y="2"/>
                </a:cubicBezTo>
                <a:cubicBezTo>
                  <a:pt x="135" y="2"/>
                  <a:pt x="136" y="2"/>
                  <a:pt x="136" y="2"/>
                </a:cubicBezTo>
                <a:cubicBezTo>
                  <a:pt x="135" y="2"/>
                  <a:pt x="134" y="2"/>
                  <a:pt x="134" y="2"/>
                </a:cubicBezTo>
                <a:cubicBezTo>
                  <a:pt x="133" y="3"/>
                  <a:pt x="133" y="3"/>
                  <a:pt x="133" y="3"/>
                </a:cubicBezTo>
                <a:cubicBezTo>
                  <a:pt x="132" y="3"/>
                  <a:pt x="132" y="3"/>
                  <a:pt x="132" y="3"/>
                </a:cubicBezTo>
                <a:cubicBezTo>
                  <a:pt x="132" y="4"/>
                  <a:pt x="132" y="4"/>
                  <a:pt x="132" y="4"/>
                </a:cubicBezTo>
                <a:cubicBezTo>
                  <a:pt x="134" y="4"/>
                  <a:pt x="134" y="4"/>
                  <a:pt x="134" y="4"/>
                </a:cubicBezTo>
                <a:cubicBezTo>
                  <a:pt x="134" y="4"/>
                  <a:pt x="134" y="4"/>
                  <a:pt x="134" y="4"/>
                </a:cubicBezTo>
                <a:cubicBezTo>
                  <a:pt x="134" y="5"/>
                  <a:pt x="134" y="5"/>
                  <a:pt x="134" y="5"/>
                </a:cubicBezTo>
                <a:cubicBezTo>
                  <a:pt x="133" y="5"/>
                  <a:pt x="133" y="5"/>
                  <a:pt x="133" y="5"/>
                </a:cubicBezTo>
                <a:cubicBezTo>
                  <a:pt x="134" y="5"/>
                  <a:pt x="134" y="5"/>
                  <a:pt x="134" y="5"/>
                </a:cubicBezTo>
                <a:cubicBezTo>
                  <a:pt x="134" y="6"/>
                  <a:pt x="134" y="6"/>
                  <a:pt x="134" y="6"/>
                </a:cubicBezTo>
                <a:cubicBezTo>
                  <a:pt x="134" y="6"/>
                  <a:pt x="134" y="6"/>
                  <a:pt x="134" y="6"/>
                </a:cubicBezTo>
                <a:cubicBezTo>
                  <a:pt x="134" y="7"/>
                  <a:pt x="134" y="7"/>
                  <a:pt x="134" y="7"/>
                </a:cubicBezTo>
                <a:cubicBezTo>
                  <a:pt x="134" y="7"/>
                  <a:pt x="134" y="7"/>
                  <a:pt x="134" y="7"/>
                </a:cubicBezTo>
                <a:cubicBezTo>
                  <a:pt x="135" y="6"/>
                  <a:pt x="135" y="6"/>
                  <a:pt x="135" y="6"/>
                </a:cubicBezTo>
                <a:cubicBezTo>
                  <a:pt x="136" y="5"/>
                  <a:pt x="136" y="5"/>
                  <a:pt x="136" y="5"/>
                </a:cubicBezTo>
                <a:cubicBezTo>
                  <a:pt x="136" y="4"/>
                  <a:pt x="136" y="4"/>
                  <a:pt x="136" y="4"/>
                </a:cubicBezTo>
                <a:cubicBezTo>
                  <a:pt x="137" y="3"/>
                  <a:pt x="137" y="3"/>
                  <a:pt x="137" y="3"/>
                </a:cubicBezTo>
                <a:cubicBezTo>
                  <a:pt x="138" y="3"/>
                  <a:pt x="138" y="3"/>
                  <a:pt x="138" y="3"/>
                </a:cubicBezTo>
                <a:cubicBezTo>
                  <a:pt x="139" y="3"/>
                  <a:pt x="139" y="3"/>
                  <a:pt x="139" y="3"/>
                </a:cubicBezTo>
                <a:cubicBezTo>
                  <a:pt x="140" y="3"/>
                  <a:pt x="140" y="3"/>
                  <a:pt x="140" y="3"/>
                </a:cubicBezTo>
                <a:cubicBezTo>
                  <a:pt x="141" y="3"/>
                  <a:pt x="141" y="3"/>
                  <a:pt x="141" y="3"/>
                </a:cubicBezTo>
                <a:cubicBezTo>
                  <a:pt x="141" y="4"/>
                  <a:pt x="141" y="4"/>
                  <a:pt x="141" y="4"/>
                </a:cubicBezTo>
                <a:cubicBezTo>
                  <a:pt x="141" y="4"/>
                  <a:pt x="141" y="4"/>
                  <a:pt x="141" y="4"/>
                </a:cubicBezTo>
                <a:cubicBezTo>
                  <a:pt x="143" y="4"/>
                  <a:pt x="143" y="4"/>
                  <a:pt x="143" y="4"/>
                </a:cubicBezTo>
                <a:cubicBezTo>
                  <a:pt x="143" y="4"/>
                  <a:pt x="143" y="4"/>
                  <a:pt x="143" y="4"/>
                </a:cubicBezTo>
                <a:cubicBezTo>
                  <a:pt x="144" y="4"/>
                  <a:pt x="144" y="4"/>
                  <a:pt x="144" y="4"/>
                </a:cubicBezTo>
                <a:cubicBezTo>
                  <a:pt x="145" y="4"/>
                  <a:pt x="145" y="4"/>
                  <a:pt x="145" y="4"/>
                </a:cubicBezTo>
                <a:cubicBezTo>
                  <a:pt x="146" y="5"/>
                  <a:pt x="146" y="5"/>
                  <a:pt x="146" y="5"/>
                </a:cubicBezTo>
                <a:cubicBezTo>
                  <a:pt x="147" y="6"/>
                  <a:pt x="147" y="6"/>
                  <a:pt x="147" y="6"/>
                </a:cubicBezTo>
                <a:cubicBezTo>
                  <a:pt x="149" y="6"/>
                  <a:pt x="149" y="6"/>
                  <a:pt x="149" y="6"/>
                </a:cubicBezTo>
                <a:cubicBezTo>
                  <a:pt x="149" y="6"/>
                  <a:pt x="149" y="6"/>
                  <a:pt x="149" y="6"/>
                </a:cubicBezTo>
                <a:cubicBezTo>
                  <a:pt x="149" y="7"/>
                  <a:pt x="149" y="7"/>
                  <a:pt x="149" y="7"/>
                </a:cubicBezTo>
                <a:cubicBezTo>
                  <a:pt x="149" y="7"/>
                  <a:pt x="149" y="7"/>
                  <a:pt x="149" y="7"/>
                </a:cubicBezTo>
                <a:cubicBezTo>
                  <a:pt x="150" y="8"/>
                  <a:pt x="150" y="8"/>
                  <a:pt x="150" y="8"/>
                </a:cubicBezTo>
                <a:cubicBezTo>
                  <a:pt x="150" y="8"/>
                  <a:pt x="150" y="8"/>
                  <a:pt x="150" y="8"/>
                </a:cubicBezTo>
                <a:cubicBezTo>
                  <a:pt x="148" y="9"/>
                  <a:pt x="148" y="9"/>
                  <a:pt x="148" y="9"/>
                </a:cubicBezTo>
                <a:cubicBezTo>
                  <a:pt x="148" y="9"/>
                  <a:pt x="148" y="8"/>
                  <a:pt x="147" y="9"/>
                </a:cubicBezTo>
                <a:cubicBezTo>
                  <a:pt x="147" y="9"/>
                  <a:pt x="148" y="9"/>
                  <a:pt x="147" y="9"/>
                </a:cubicBezTo>
                <a:cubicBezTo>
                  <a:pt x="147" y="10"/>
                  <a:pt x="145" y="10"/>
                  <a:pt x="145" y="10"/>
                </a:cubicBezTo>
                <a:cubicBezTo>
                  <a:pt x="144" y="10"/>
                  <a:pt x="144" y="10"/>
                  <a:pt x="144" y="10"/>
                </a:cubicBezTo>
                <a:cubicBezTo>
                  <a:pt x="143" y="10"/>
                  <a:pt x="143" y="10"/>
                  <a:pt x="143" y="10"/>
                </a:cubicBezTo>
                <a:cubicBezTo>
                  <a:pt x="142" y="10"/>
                  <a:pt x="142" y="10"/>
                  <a:pt x="142" y="10"/>
                </a:cubicBezTo>
                <a:cubicBezTo>
                  <a:pt x="142" y="10"/>
                  <a:pt x="141" y="11"/>
                  <a:pt x="140" y="10"/>
                </a:cubicBezTo>
                <a:cubicBezTo>
                  <a:pt x="139" y="10"/>
                  <a:pt x="139" y="10"/>
                  <a:pt x="139" y="10"/>
                </a:cubicBezTo>
                <a:cubicBezTo>
                  <a:pt x="138" y="10"/>
                  <a:pt x="138" y="10"/>
                  <a:pt x="138" y="10"/>
                </a:cubicBezTo>
                <a:cubicBezTo>
                  <a:pt x="139" y="11"/>
                  <a:pt x="139" y="11"/>
                  <a:pt x="139" y="11"/>
                </a:cubicBezTo>
                <a:cubicBezTo>
                  <a:pt x="140" y="11"/>
                  <a:pt x="140" y="11"/>
                  <a:pt x="140" y="11"/>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4"/>
                  <a:pt x="143" y="14"/>
                  <a:pt x="143" y="14"/>
                </a:cubicBezTo>
                <a:cubicBezTo>
                  <a:pt x="143" y="14"/>
                  <a:pt x="143" y="14"/>
                  <a:pt x="143" y="14"/>
                </a:cubicBezTo>
                <a:cubicBezTo>
                  <a:pt x="145" y="14"/>
                  <a:pt x="145" y="14"/>
                  <a:pt x="145" y="14"/>
                </a:cubicBezTo>
                <a:cubicBezTo>
                  <a:pt x="146" y="14"/>
                  <a:pt x="146" y="14"/>
                  <a:pt x="146" y="14"/>
                </a:cubicBezTo>
                <a:cubicBezTo>
                  <a:pt x="146" y="13"/>
                  <a:pt x="146" y="13"/>
                  <a:pt x="146" y="13"/>
                </a:cubicBezTo>
                <a:cubicBezTo>
                  <a:pt x="147" y="14"/>
                  <a:pt x="147" y="14"/>
                  <a:pt x="147" y="14"/>
                </a:cubicBezTo>
                <a:cubicBezTo>
                  <a:pt x="148" y="14"/>
                  <a:pt x="148" y="14"/>
                  <a:pt x="148" y="14"/>
                </a:cubicBezTo>
                <a:cubicBezTo>
                  <a:pt x="149" y="13"/>
                  <a:pt x="149" y="13"/>
                  <a:pt x="149" y="13"/>
                </a:cubicBezTo>
                <a:cubicBezTo>
                  <a:pt x="150" y="14"/>
                  <a:pt x="150" y="14"/>
                  <a:pt x="150" y="14"/>
                </a:cubicBezTo>
                <a:cubicBezTo>
                  <a:pt x="149" y="15"/>
                  <a:pt x="149" y="15"/>
                  <a:pt x="149" y="15"/>
                </a:cubicBezTo>
                <a:cubicBezTo>
                  <a:pt x="149" y="16"/>
                  <a:pt x="149" y="16"/>
                  <a:pt x="149" y="16"/>
                </a:cubicBezTo>
                <a:cubicBezTo>
                  <a:pt x="149" y="16"/>
                  <a:pt x="149" y="16"/>
                  <a:pt x="149" y="16"/>
                </a:cubicBezTo>
                <a:cubicBezTo>
                  <a:pt x="148" y="16"/>
                  <a:pt x="148" y="16"/>
                  <a:pt x="148" y="16"/>
                </a:cubicBezTo>
                <a:cubicBezTo>
                  <a:pt x="147" y="16"/>
                  <a:pt x="147" y="16"/>
                  <a:pt x="147" y="16"/>
                </a:cubicBezTo>
                <a:cubicBezTo>
                  <a:pt x="146" y="15"/>
                  <a:pt x="146" y="15"/>
                  <a:pt x="146" y="15"/>
                </a:cubicBezTo>
                <a:cubicBezTo>
                  <a:pt x="145" y="16"/>
                  <a:pt x="145" y="16"/>
                  <a:pt x="145" y="16"/>
                </a:cubicBezTo>
                <a:cubicBezTo>
                  <a:pt x="145" y="16"/>
                  <a:pt x="146" y="15"/>
                  <a:pt x="145" y="16"/>
                </a:cubicBezTo>
                <a:cubicBezTo>
                  <a:pt x="144" y="18"/>
                  <a:pt x="144" y="18"/>
                  <a:pt x="144" y="18"/>
                </a:cubicBezTo>
                <a:cubicBezTo>
                  <a:pt x="142" y="18"/>
                  <a:pt x="142" y="18"/>
                  <a:pt x="142" y="18"/>
                </a:cubicBezTo>
                <a:cubicBezTo>
                  <a:pt x="142" y="18"/>
                  <a:pt x="142" y="18"/>
                  <a:pt x="142" y="18"/>
                </a:cubicBezTo>
                <a:cubicBezTo>
                  <a:pt x="141" y="18"/>
                  <a:pt x="141" y="18"/>
                  <a:pt x="141" y="18"/>
                </a:cubicBezTo>
                <a:cubicBezTo>
                  <a:pt x="140" y="20"/>
                  <a:pt x="140" y="20"/>
                  <a:pt x="140" y="20"/>
                </a:cubicBezTo>
                <a:cubicBezTo>
                  <a:pt x="140" y="21"/>
                  <a:pt x="140" y="21"/>
                  <a:pt x="140" y="21"/>
                </a:cubicBezTo>
                <a:cubicBezTo>
                  <a:pt x="139" y="21"/>
                  <a:pt x="139" y="21"/>
                  <a:pt x="139" y="21"/>
                </a:cubicBezTo>
                <a:cubicBezTo>
                  <a:pt x="139" y="21"/>
                  <a:pt x="139" y="21"/>
                  <a:pt x="139" y="21"/>
                </a:cubicBezTo>
                <a:cubicBezTo>
                  <a:pt x="138" y="21"/>
                  <a:pt x="138" y="21"/>
                  <a:pt x="138" y="21"/>
                </a:cubicBezTo>
                <a:cubicBezTo>
                  <a:pt x="137" y="20"/>
                  <a:pt x="137" y="20"/>
                  <a:pt x="137" y="20"/>
                </a:cubicBezTo>
                <a:cubicBezTo>
                  <a:pt x="138" y="19"/>
                  <a:pt x="138" y="19"/>
                  <a:pt x="138" y="19"/>
                </a:cubicBezTo>
                <a:cubicBezTo>
                  <a:pt x="139" y="18"/>
                  <a:pt x="139" y="18"/>
                  <a:pt x="139" y="18"/>
                </a:cubicBezTo>
                <a:cubicBezTo>
                  <a:pt x="139" y="17"/>
                  <a:pt x="139" y="17"/>
                  <a:pt x="139" y="17"/>
                </a:cubicBezTo>
                <a:cubicBezTo>
                  <a:pt x="140" y="16"/>
                  <a:pt x="140" y="16"/>
                  <a:pt x="140" y="16"/>
                </a:cubicBezTo>
                <a:cubicBezTo>
                  <a:pt x="139" y="15"/>
                  <a:pt x="139" y="15"/>
                  <a:pt x="139" y="15"/>
                </a:cubicBezTo>
                <a:cubicBezTo>
                  <a:pt x="139" y="15"/>
                  <a:pt x="139" y="15"/>
                  <a:pt x="139" y="15"/>
                </a:cubicBezTo>
                <a:cubicBezTo>
                  <a:pt x="137" y="14"/>
                  <a:pt x="137" y="14"/>
                  <a:pt x="137" y="14"/>
                </a:cubicBezTo>
                <a:cubicBezTo>
                  <a:pt x="137" y="14"/>
                  <a:pt x="137" y="13"/>
                  <a:pt x="136" y="13"/>
                </a:cubicBezTo>
                <a:cubicBezTo>
                  <a:pt x="135" y="13"/>
                  <a:pt x="135" y="13"/>
                  <a:pt x="135" y="13"/>
                </a:cubicBezTo>
                <a:cubicBezTo>
                  <a:pt x="134" y="12"/>
                  <a:pt x="134" y="12"/>
                  <a:pt x="134" y="12"/>
                </a:cubicBezTo>
                <a:cubicBezTo>
                  <a:pt x="132" y="11"/>
                  <a:pt x="132" y="11"/>
                  <a:pt x="132" y="11"/>
                </a:cubicBezTo>
                <a:cubicBezTo>
                  <a:pt x="131" y="10"/>
                  <a:pt x="131" y="10"/>
                  <a:pt x="131" y="10"/>
                </a:cubicBezTo>
                <a:cubicBezTo>
                  <a:pt x="129" y="11"/>
                  <a:pt x="129" y="11"/>
                  <a:pt x="129" y="11"/>
                </a:cubicBezTo>
                <a:cubicBezTo>
                  <a:pt x="128" y="12"/>
                  <a:pt x="128" y="12"/>
                  <a:pt x="128" y="12"/>
                </a:cubicBezTo>
                <a:cubicBezTo>
                  <a:pt x="127" y="12"/>
                  <a:pt x="127" y="12"/>
                  <a:pt x="127" y="12"/>
                </a:cubicBezTo>
                <a:cubicBezTo>
                  <a:pt x="126" y="12"/>
                  <a:pt x="126" y="12"/>
                  <a:pt x="126" y="12"/>
                </a:cubicBezTo>
                <a:cubicBezTo>
                  <a:pt x="125" y="12"/>
                  <a:pt x="125" y="12"/>
                  <a:pt x="125" y="12"/>
                </a:cubicBezTo>
                <a:cubicBezTo>
                  <a:pt x="125" y="12"/>
                  <a:pt x="125" y="12"/>
                  <a:pt x="125" y="12"/>
                </a:cubicBezTo>
                <a:cubicBezTo>
                  <a:pt x="125" y="12"/>
                  <a:pt x="125" y="13"/>
                  <a:pt x="124" y="13"/>
                </a:cubicBezTo>
                <a:cubicBezTo>
                  <a:pt x="123" y="13"/>
                  <a:pt x="123" y="13"/>
                  <a:pt x="123" y="13"/>
                </a:cubicBezTo>
                <a:cubicBezTo>
                  <a:pt x="122" y="14"/>
                  <a:pt x="122" y="14"/>
                  <a:pt x="122" y="14"/>
                </a:cubicBezTo>
                <a:cubicBezTo>
                  <a:pt x="121" y="15"/>
                  <a:pt x="121" y="15"/>
                  <a:pt x="121" y="15"/>
                </a:cubicBezTo>
                <a:cubicBezTo>
                  <a:pt x="121" y="16"/>
                  <a:pt x="121" y="16"/>
                  <a:pt x="121" y="16"/>
                </a:cubicBezTo>
                <a:cubicBezTo>
                  <a:pt x="121" y="18"/>
                  <a:pt x="121" y="18"/>
                  <a:pt x="121" y="18"/>
                </a:cubicBezTo>
                <a:cubicBezTo>
                  <a:pt x="120" y="19"/>
                  <a:pt x="120" y="19"/>
                  <a:pt x="120" y="19"/>
                </a:cubicBezTo>
                <a:cubicBezTo>
                  <a:pt x="120" y="20"/>
                  <a:pt x="120" y="20"/>
                  <a:pt x="120" y="20"/>
                </a:cubicBezTo>
                <a:cubicBezTo>
                  <a:pt x="120" y="21"/>
                  <a:pt x="120" y="21"/>
                  <a:pt x="120" y="21"/>
                </a:cubicBezTo>
                <a:cubicBezTo>
                  <a:pt x="120" y="22"/>
                  <a:pt x="120" y="22"/>
                  <a:pt x="120" y="22"/>
                </a:cubicBezTo>
                <a:cubicBezTo>
                  <a:pt x="119" y="23"/>
                  <a:pt x="119" y="23"/>
                  <a:pt x="119" y="23"/>
                </a:cubicBezTo>
                <a:cubicBezTo>
                  <a:pt x="118" y="23"/>
                  <a:pt x="118" y="23"/>
                  <a:pt x="118" y="23"/>
                </a:cubicBezTo>
                <a:cubicBezTo>
                  <a:pt x="118" y="23"/>
                  <a:pt x="118" y="23"/>
                  <a:pt x="118" y="23"/>
                </a:cubicBezTo>
                <a:cubicBezTo>
                  <a:pt x="116" y="24"/>
                  <a:pt x="116" y="24"/>
                  <a:pt x="116" y="24"/>
                </a:cubicBezTo>
                <a:cubicBezTo>
                  <a:pt x="115" y="25"/>
                  <a:pt x="115" y="25"/>
                  <a:pt x="115" y="25"/>
                </a:cubicBezTo>
                <a:cubicBezTo>
                  <a:pt x="115" y="26"/>
                  <a:pt x="115" y="26"/>
                  <a:pt x="115" y="26"/>
                </a:cubicBezTo>
                <a:cubicBezTo>
                  <a:pt x="113" y="25"/>
                  <a:pt x="113" y="25"/>
                  <a:pt x="113" y="25"/>
                </a:cubicBezTo>
                <a:cubicBezTo>
                  <a:pt x="113" y="25"/>
                  <a:pt x="114" y="26"/>
                  <a:pt x="113" y="25"/>
                </a:cubicBezTo>
                <a:cubicBezTo>
                  <a:pt x="112" y="24"/>
                  <a:pt x="111" y="24"/>
                  <a:pt x="111" y="24"/>
                </a:cubicBezTo>
                <a:cubicBezTo>
                  <a:pt x="109" y="24"/>
                  <a:pt x="109" y="24"/>
                  <a:pt x="109" y="24"/>
                </a:cubicBezTo>
                <a:cubicBezTo>
                  <a:pt x="109" y="23"/>
                  <a:pt x="109" y="23"/>
                  <a:pt x="109" y="23"/>
                </a:cubicBezTo>
                <a:cubicBezTo>
                  <a:pt x="108" y="24"/>
                  <a:pt x="108" y="24"/>
                  <a:pt x="108" y="24"/>
                </a:cubicBezTo>
                <a:cubicBezTo>
                  <a:pt x="106" y="25"/>
                  <a:pt x="106" y="25"/>
                  <a:pt x="106" y="25"/>
                </a:cubicBezTo>
                <a:cubicBezTo>
                  <a:pt x="105" y="25"/>
                  <a:pt x="105" y="25"/>
                  <a:pt x="105" y="25"/>
                </a:cubicBezTo>
                <a:cubicBezTo>
                  <a:pt x="103" y="25"/>
                  <a:pt x="103" y="25"/>
                  <a:pt x="103" y="25"/>
                </a:cubicBezTo>
                <a:cubicBezTo>
                  <a:pt x="101" y="25"/>
                  <a:pt x="101" y="25"/>
                  <a:pt x="101" y="25"/>
                </a:cubicBezTo>
                <a:cubicBezTo>
                  <a:pt x="100" y="24"/>
                  <a:pt x="100" y="24"/>
                  <a:pt x="100" y="24"/>
                </a:cubicBezTo>
                <a:cubicBezTo>
                  <a:pt x="99" y="21"/>
                  <a:pt x="99" y="21"/>
                  <a:pt x="99" y="21"/>
                </a:cubicBezTo>
                <a:cubicBezTo>
                  <a:pt x="98" y="20"/>
                  <a:pt x="98" y="20"/>
                  <a:pt x="98" y="20"/>
                </a:cubicBezTo>
                <a:cubicBezTo>
                  <a:pt x="95" y="19"/>
                  <a:pt x="95" y="19"/>
                  <a:pt x="95" y="19"/>
                </a:cubicBezTo>
                <a:cubicBezTo>
                  <a:pt x="94" y="20"/>
                  <a:pt x="94" y="20"/>
                  <a:pt x="94" y="20"/>
                </a:cubicBezTo>
                <a:cubicBezTo>
                  <a:pt x="93" y="20"/>
                  <a:pt x="93" y="20"/>
                  <a:pt x="93" y="20"/>
                </a:cubicBezTo>
                <a:cubicBezTo>
                  <a:pt x="92" y="20"/>
                  <a:pt x="92" y="20"/>
                  <a:pt x="92" y="20"/>
                </a:cubicBezTo>
                <a:cubicBezTo>
                  <a:pt x="91" y="21"/>
                  <a:pt x="91" y="21"/>
                  <a:pt x="91" y="21"/>
                </a:cubicBezTo>
                <a:cubicBezTo>
                  <a:pt x="91" y="21"/>
                  <a:pt x="91" y="21"/>
                  <a:pt x="91" y="21"/>
                </a:cubicBezTo>
                <a:cubicBezTo>
                  <a:pt x="89" y="21"/>
                  <a:pt x="89" y="21"/>
                  <a:pt x="89" y="21"/>
                </a:cubicBezTo>
                <a:cubicBezTo>
                  <a:pt x="89" y="21"/>
                  <a:pt x="89" y="21"/>
                  <a:pt x="89" y="21"/>
                </a:cubicBezTo>
                <a:cubicBezTo>
                  <a:pt x="87" y="21"/>
                  <a:pt x="87" y="21"/>
                  <a:pt x="87" y="21"/>
                </a:cubicBezTo>
                <a:cubicBezTo>
                  <a:pt x="88" y="22"/>
                  <a:pt x="88" y="22"/>
                  <a:pt x="88" y="22"/>
                </a:cubicBezTo>
                <a:cubicBezTo>
                  <a:pt x="88" y="23"/>
                  <a:pt x="88" y="23"/>
                  <a:pt x="88" y="23"/>
                </a:cubicBezTo>
                <a:cubicBezTo>
                  <a:pt x="88" y="24"/>
                  <a:pt x="88" y="24"/>
                  <a:pt x="88" y="24"/>
                </a:cubicBezTo>
                <a:cubicBezTo>
                  <a:pt x="88" y="25"/>
                  <a:pt x="88" y="25"/>
                  <a:pt x="88" y="25"/>
                </a:cubicBezTo>
                <a:cubicBezTo>
                  <a:pt x="87" y="26"/>
                  <a:pt x="87" y="26"/>
                  <a:pt x="87" y="26"/>
                </a:cubicBezTo>
                <a:cubicBezTo>
                  <a:pt x="87" y="26"/>
                  <a:pt x="87" y="26"/>
                  <a:pt x="87" y="26"/>
                </a:cubicBezTo>
                <a:cubicBezTo>
                  <a:pt x="87" y="27"/>
                  <a:pt x="87" y="27"/>
                  <a:pt x="87" y="27"/>
                </a:cubicBezTo>
                <a:cubicBezTo>
                  <a:pt x="87" y="28"/>
                  <a:pt x="87" y="28"/>
                  <a:pt x="87" y="28"/>
                </a:cubicBezTo>
                <a:cubicBezTo>
                  <a:pt x="86" y="28"/>
                  <a:pt x="86" y="28"/>
                  <a:pt x="86" y="28"/>
                </a:cubicBezTo>
                <a:cubicBezTo>
                  <a:pt x="85" y="28"/>
                  <a:pt x="85" y="28"/>
                  <a:pt x="85" y="28"/>
                </a:cubicBezTo>
                <a:cubicBezTo>
                  <a:pt x="84" y="28"/>
                  <a:pt x="84" y="28"/>
                  <a:pt x="84" y="28"/>
                </a:cubicBezTo>
                <a:cubicBezTo>
                  <a:pt x="83" y="28"/>
                  <a:pt x="83" y="28"/>
                  <a:pt x="83" y="28"/>
                </a:cubicBezTo>
                <a:cubicBezTo>
                  <a:pt x="82" y="27"/>
                  <a:pt x="82" y="27"/>
                  <a:pt x="82" y="27"/>
                </a:cubicBezTo>
                <a:cubicBezTo>
                  <a:pt x="82" y="27"/>
                  <a:pt x="81" y="27"/>
                  <a:pt x="81" y="27"/>
                </a:cubicBezTo>
                <a:cubicBezTo>
                  <a:pt x="81" y="27"/>
                  <a:pt x="80" y="27"/>
                  <a:pt x="80" y="27"/>
                </a:cubicBezTo>
                <a:cubicBezTo>
                  <a:pt x="79" y="26"/>
                  <a:pt x="79" y="26"/>
                  <a:pt x="79" y="26"/>
                </a:cubicBezTo>
                <a:cubicBezTo>
                  <a:pt x="77" y="26"/>
                  <a:pt x="77" y="26"/>
                  <a:pt x="77" y="26"/>
                </a:cubicBezTo>
                <a:cubicBezTo>
                  <a:pt x="76" y="26"/>
                  <a:pt x="76" y="26"/>
                  <a:pt x="76" y="26"/>
                </a:cubicBezTo>
                <a:cubicBezTo>
                  <a:pt x="76" y="27"/>
                  <a:pt x="76" y="27"/>
                  <a:pt x="76" y="27"/>
                </a:cubicBezTo>
                <a:cubicBezTo>
                  <a:pt x="76" y="28"/>
                  <a:pt x="76" y="28"/>
                  <a:pt x="76" y="28"/>
                </a:cubicBezTo>
                <a:cubicBezTo>
                  <a:pt x="75" y="29"/>
                  <a:pt x="75" y="29"/>
                  <a:pt x="75" y="29"/>
                </a:cubicBezTo>
                <a:cubicBezTo>
                  <a:pt x="75" y="30"/>
                  <a:pt x="75" y="30"/>
                  <a:pt x="75" y="30"/>
                </a:cubicBezTo>
                <a:cubicBezTo>
                  <a:pt x="75" y="31"/>
                  <a:pt x="75" y="31"/>
                  <a:pt x="75" y="31"/>
                </a:cubicBezTo>
                <a:cubicBezTo>
                  <a:pt x="74" y="31"/>
                  <a:pt x="74" y="31"/>
                  <a:pt x="74" y="31"/>
                </a:cubicBezTo>
                <a:cubicBezTo>
                  <a:pt x="73" y="31"/>
                  <a:pt x="73" y="31"/>
                  <a:pt x="73" y="31"/>
                </a:cubicBezTo>
                <a:cubicBezTo>
                  <a:pt x="72" y="31"/>
                  <a:pt x="72" y="31"/>
                  <a:pt x="72" y="31"/>
                </a:cubicBezTo>
                <a:cubicBezTo>
                  <a:pt x="71" y="31"/>
                  <a:pt x="71" y="31"/>
                  <a:pt x="71" y="31"/>
                </a:cubicBezTo>
                <a:cubicBezTo>
                  <a:pt x="70" y="31"/>
                  <a:pt x="70" y="31"/>
                  <a:pt x="70" y="31"/>
                </a:cubicBezTo>
                <a:cubicBezTo>
                  <a:pt x="69" y="32"/>
                  <a:pt x="69" y="32"/>
                  <a:pt x="69" y="32"/>
                </a:cubicBezTo>
                <a:cubicBezTo>
                  <a:pt x="68" y="33"/>
                  <a:pt x="68" y="33"/>
                  <a:pt x="68" y="33"/>
                </a:cubicBezTo>
                <a:cubicBezTo>
                  <a:pt x="67" y="34"/>
                  <a:pt x="67" y="34"/>
                  <a:pt x="67" y="34"/>
                </a:cubicBezTo>
                <a:cubicBezTo>
                  <a:pt x="66" y="35"/>
                  <a:pt x="66" y="35"/>
                  <a:pt x="66" y="35"/>
                </a:cubicBezTo>
                <a:cubicBezTo>
                  <a:pt x="66" y="36"/>
                  <a:pt x="66" y="36"/>
                  <a:pt x="66" y="36"/>
                </a:cubicBezTo>
                <a:cubicBezTo>
                  <a:pt x="65" y="37"/>
                  <a:pt x="65" y="37"/>
                  <a:pt x="65" y="37"/>
                </a:cubicBezTo>
                <a:cubicBezTo>
                  <a:pt x="65" y="38"/>
                  <a:pt x="65" y="38"/>
                  <a:pt x="65" y="38"/>
                </a:cubicBezTo>
                <a:cubicBezTo>
                  <a:pt x="65" y="39"/>
                  <a:pt x="65" y="39"/>
                  <a:pt x="65" y="39"/>
                </a:cubicBezTo>
                <a:cubicBezTo>
                  <a:pt x="65" y="40"/>
                  <a:pt x="65" y="40"/>
                  <a:pt x="65" y="40"/>
                </a:cubicBezTo>
                <a:cubicBezTo>
                  <a:pt x="65" y="41"/>
                  <a:pt x="65" y="41"/>
                  <a:pt x="65" y="41"/>
                </a:cubicBezTo>
                <a:cubicBezTo>
                  <a:pt x="64" y="42"/>
                  <a:pt x="64" y="42"/>
                  <a:pt x="64" y="42"/>
                </a:cubicBezTo>
                <a:cubicBezTo>
                  <a:pt x="63" y="44"/>
                  <a:pt x="63" y="44"/>
                  <a:pt x="63" y="44"/>
                </a:cubicBezTo>
                <a:cubicBezTo>
                  <a:pt x="63" y="44"/>
                  <a:pt x="62" y="44"/>
                  <a:pt x="62" y="45"/>
                </a:cubicBezTo>
                <a:cubicBezTo>
                  <a:pt x="61" y="46"/>
                  <a:pt x="62" y="44"/>
                  <a:pt x="61" y="46"/>
                </a:cubicBezTo>
                <a:cubicBezTo>
                  <a:pt x="60" y="47"/>
                  <a:pt x="60" y="47"/>
                  <a:pt x="60" y="47"/>
                </a:cubicBezTo>
                <a:cubicBezTo>
                  <a:pt x="60" y="48"/>
                  <a:pt x="60" y="48"/>
                  <a:pt x="60" y="48"/>
                </a:cubicBezTo>
                <a:cubicBezTo>
                  <a:pt x="60" y="49"/>
                  <a:pt x="60" y="49"/>
                  <a:pt x="60" y="49"/>
                </a:cubicBezTo>
                <a:cubicBezTo>
                  <a:pt x="58" y="50"/>
                  <a:pt x="58" y="50"/>
                  <a:pt x="58" y="50"/>
                </a:cubicBezTo>
                <a:cubicBezTo>
                  <a:pt x="57" y="50"/>
                  <a:pt x="57" y="50"/>
                  <a:pt x="57" y="50"/>
                </a:cubicBezTo>
                <a:cubicBezTo>
                  <a:pt x="56" y="50"/>
                  <a:pt x="56" y="50"/>
                  <a:pt x="56" y="50"/>
                </a:cubicBezTo>
                <a:cubicBezTo>
                  <a:pt x="55" y="49"/>
                  <a:pt x="55" y="49"/>
                  <a:pt x="55" y="49"/>
                </a:cubicBezTo>
                <a:cubicBezTo>
                  <a:pt x="55" y="51"/>
                  <a:pt x="55" y="51"/>
                  <a:pt x="55" y="51"/>
                </a:cubicBezTo>
                <a:cubicBezTo>
                  <a:pt x="55" y="53"/>
                  <a:pt x="55" y="53"/>
                  <a:pt x="55" y="53"/>
                </a:cubicBezTo>
                <a:cubicBezTo>
                  <a:pt x="55" y="54"/>
                  <a:pt x="55" y="54"/>
                  <a:pt x="55" y="54"/>
                </a:cubicBezTo>
                <a:cubicBezTo>
                  <a:pt x="55" y="55"/>
                  <a:pt x="55" y="55"/>
                  <a:pt x="55" y="55"/>
                </a:cubicBezTo>
                <a:cubicBezTo>
                  <a:pt x="55" y="56"/>
                  <a:pt x="55" y="56"/>
                  <a:pt x="55" y="56"/>
                </a:cubicBezTo>
                <a:cubicBezTo>
                  <a:pt x="54" y="58"/>
                  <a:pt x="54" y="58"/>
                  <a:pt x="54" y="58"/>
                </a:cubicBezTo>
                <a:cubicBezTo>
                  <a:pt x="53" y="59"/>
                  <a:pt x="53" y="59"/>
                  <a:pt x="53" y="59"/>
                </a:cubicBezTo>
                <a:cubicBezTo>
                  <a:pt x="53" y="61"/>
                  <a:pt x="53" y="61"/>
                  <a:pt x="53" y="61"/>
                </a:cubicBezTo>
                <a:cubicBezTo>
                  <a:pt x="52" y="62"/>
                  <a:pt x="52" y="62"/>
                  <a:pt x="52" y="62"/>
                </a:cubicBezTo>
                <a:cubicBezTo>
                  <a:pt x="51" y="63"/>
                  <a:pt x="51" y="63"/>
                  <a:pt x="51" y="63"/>
                </a:cubicBezTo>
                <a:cubicBezTo>
                  <a:pt x="50" y="64"/>
                  <a:pt x="50" y="64"/>
                  <a:pt x="50" y="64"/>
                </a:cubicBezTo>
                <a:cubicBezTo>
                  <a:pt x="50" y="64"/>
                  <a:pt x="50" y="64"/>
                  <a:pt x="50" y="64"/>
                </a:cubicBezTo>
                <a:cubicBezTo>
                  <a:pt x="51" y="66"/>
                  <a:pt x="51" y="66"/>
                  <a:pt x="51" y="66"/>
                </a:cubicBezTo>
                <a:cubicBezTo>
                  <a:pt x="52" y="66"/>
                  <a:pt x="52" y="66"/>
                  <a:pt x="52" y="66"/>
                </a:cubicBezTo>
                <a:cubicBezTo>
                  <a:pt x="52" y="67"/>
                  <a:pt x="52" y="67"/>
                  <a:pt x="52" y="67"/>
                </a:cubicBezTo>
                <a:cubicBezTo>
                  <a:pt x="52" y="68"/>
                  <a:pt x="52" y="68"/>
                  <a:pt x="52" y="68"/>
                </a:cubicBezTo>
                <a:cubicBezTo>
                  <a:pt x="52" y="69"/>
                  <a:pt x="52" y="69"/>
                  <a:pt x="52" y="69"/>
                </a:cubicBezTo>
                <a:cubicBezTo>
                  <a:pt x="51" y="69"/>
                  <a:pt x="51" y="69"/>
                  <a:pt x="51" y="69"/>
                </a:cubicBezTo>
                <a:cubicBezTo>
                  <a:pt x="49" y="69"/>
                  <a:pt x="49" y="69"/>
                  <a:pt x="49" y="69"/>
                </a:cubicBezTo>
                <a:cubicBezTo>
                  <a:pt x="48" y="69"/>
                  <a:pt x="48" y="69"/>
                  <a:pt x="48" y="69"/>
                </a:cubicBezTo>
                <a:cubicBezTo>
                  <a:pt x="48" y="69"/>
                  <a:pt x="48" y="69"/>
                  <a:pt x="48" y="69"/>
                </a:cubicBezTo>
                <a:cubicBezTo>
                  <a:pt x="46" y="70"/>
                  <a:pt x="46" y="70"/>
                  <a:pt x="46" y="70"/>
                </a:cubicBezTo>
                <a:cubicBezTo>
                  <a:pt x="45" y="70"/>
                  <a:pt x="45" y="70"/>
                  <a:pt x="45" y="70"/>
                </a:cubicBezTo>
                <a:cubicBezTo>
                  <a:pt x="44" y="71"/>
                  <a:pt x="44" y="71"/>
                  <a:pt x="44" y="71"/>
                </a:cubicBezTo>
                <a:cubicBezTo>
                  <a:pt x="43" y="71"/>
                  <a:pt x="43" y="71"/>
                  <a:pt x="43" y="71"/>
                </a:cubicBezTo>
                <a:cubicBezTo>
                  <a:pt x="42" y="73"/>
                  <a:pt x="42" y="73"/>
                  <a:pt x="42" y="73"/>
                </a:cubicBezTo>
                <a:cubicBezTo>
                  <a:pt x="41" y="74"/>
                  <a:pt x="41" y="74"/>
                  <a:pt x="41" y="74"/>
                </a:cubicBezTo>
                <a:cubicBezTo>
                  <a:pt x="41" y="75"/>
                  <a:pt x="41" y="75"/>
                  <a:pt x="41" y="75"/>
                </a:cubicBezTo>
                <a:cubicBezTo>
                  <a:pt x="41" y="76"/>
                  <a:pt x="41" y="76"/>
                  <a:pt x="41" y="76"/>
                </a:cubicBezTo>
                <a:cubicBezTo>
                  <a:pt x="41" y="78"/>
                  <a:pt x="41" y="78"/>
                  <a:pt x="41" y="78"/>
                </a:cubicBezTo>
                <a:cubicBezTo>
                  <a:pt x="42" y="79"/>
                  <a:pt x="42" y="79"/>
                  <a:pt x="42" y="79"/>
                </a:cubicBezTo>
                <a:cubicBezTo>
                  <a:pt x="41" y="81"/>
                  <a:pt x="41" y="81"/>
                  <a:pt x="41" y="81"/>
                </a:cubicBezTo>
                <a:cubicBezTo>
                  <a:pt x="41" y="82"/>
                  <a:pt x="41" y="82"/>
                  <a:pt x="41" y="82"/>
                </a:cubicBezTo>
                <a:cubicBezTo>
                  <a:pt x="41" y="83"/>
                  <a:pt x="41" y="83"/>
                  <a:pt x="41" y="83"/>
                </a:cubicBezTo>
                <a:cubicBezTo>
                  <a:pt x="41" y="84"/>
                  <a:pt x="41" y="84"/>
                  <a:pt x="41" y="84"/>
                </a:cubicBezTo>
                <a:cubicBezTo>
                  <a:pt x="41" y="85"/>
                  <a:pt x="41" y="85"/>
                  <a:pt x="41" y="85"/>
                </a:cubicBezTo>
                <a:cubicBezTo>
                  <a:pt x="41" y="87"/>
                  <a:pt x="41" y="87"/>
                  <a:pt x="41" y="87"/>
                </a:cubicBezTo>
                <a:cubicBezTo>
                  <a:pt x="41" y="89"/>
                  <a:pt x="41" y="89"/>
                  <a:pt x="41" y="89"/>
                </a:cubicBezTo>
                <a:cubicBezTo>
                  <a:pt x="41" y="91"/>
                  <a:pt x="41" y="91"/>
                  <a:pt x="41" y="91"/>
                </a:cubicBezTo>
                <a:cubicBezTo>
                  <a:pt x="41" y="92"/>
                  <a:pt x="41" y="92"/>
                  <a:pt x="41" y="92"/>
                </a:cubicBezTo>
                <a:cubicBezTo>
                  <a:pt x="42" y="92"/>
                  <a:pt x="42" y="92"/>
                  <a:pt x="42" y="92"/>
                </a:cubicBezTo>
                <a:cubicBezTo>
                  <a:pt x="44" y="93"/>
                  <a:pt x="44" y="93"/>
                  <a:pt x="44" y="93"/>
                </a:cubicBezTo>
                <a:cubicBezTo>
                  <a:pt x="45" y="94"/>
                  <a:pt x="45" y="94"/>
                  <a:pt x="45" y="94"/>
                </a:cubicBezTo>
                <a:cubicBezTo>
                  <a:pt x="44" y="96"/>
                  <a:pt x="44" y="96"/>
                  <a:pt x="44" y="96"/>
                </a:cubicBezTo>
                <a:cubicBezTo>
                  <a:pt x="44" y="97"/>
                  <a:pt x="44" y="97"/>
                  <a:pt x="44" y="97"/>
                </a:cubicBezTo>
                <a:cubicBezTo>
                  <a:pt x="43" y="97"/>
                  <a:pt x="43" y="97"/>
                  <a:pt x="43" y="97"/>
                </a:cubicBezTo>
                <a:cubicBezTo>
                  <a:pt x="42" y="97"/>
                  <a:pt x="42" y="97"/>
                  <a:pt x="42" y="97"/>
                </a:cubicBezTo>
                <a:cubicBezTo>
                  <a:pt x="42" y="98"/>
                  <a:pt x="42" y="98"/>
                  <a:pt x="42" y="98"/>
                </a:cubicBezTo>
                <a:cubicBezTo>
                  <a:pt x="42" y="99"/>
                  <a:pt x="42" y="99"/>
                  <a:pt x="42" y="99"/>
                </a:cubicBezTo>
                <a:cubicBezTo>
                  <a:pt x="42" y="100"/>
                  <a:pt x="42" y="100"/>
                  <a:pt x="42" y="100"/>
                </a:cubicBezTo>
                <a:cubicBezTo>
                  <a:pt x="42" y="101"/>
                  <a:pt x="42" y="101"/>
                  <a:pt x="42" y="101"/>
                </a:cubicBezTo>
                <a:cubicBezTo>
                  <a:pt x="43" y="102"/>
                  <a:pt x="43" y="102"/>
                  <a:pt x="43" y="102"/>
                </a:cubicBezTo>
                <a:cubicBezTo>
                  <a:pt x="43" y="103"/>
                  <a:pt x="43" y="103"/>
                  <a:pt x="43" y="103"/>
                </a:cubicBezTo>
                <a:cubicBezTo>
                  <a:pt x="43" y="105"/>
                  <a:pt x="43" y="105"/>
                  <a:pt x="43" y="105"/>
                </a:cubicBezTo>
                <a:cubicBezTo>
                  <a:pt x="42" y="105"/>
                  <a:pt x="42" y="105"/>
                  <a:pt x="42" y="105"/>
                </a:cubicBezTo>
                <a:cubicBezTo>
                  <a:pt x="41" y="106"/>
                  <a:pt x="41" y="106"/>
                  <a:pt x="41" y="106"/>
                </a:cubicBezTo>
                <a:cubicBezTo>
                  <a:pt x="40" y="107"/>
                  <a:pt x="40" y="107"/>
                  <a:pt x="40" y="107"/>
                </a:cubicBezTo>
                <a:cubicBezTo>
                  <a:pt x="39" y="108"/>
                  <a:pt x="39" y="108"/>
                  <a:pt x="39" y="108"/>
                </a:cubicBezTo>
                <a:cubicBezTo>
                  <a:pt x="39" y="110"/>
                  <a:pt x="39" y="110"/>
                  <a:pt x="39" y="110"/>
                </a:cubicBezTo>
                <a:cubicBezTo>
                  <a:pt x="39" y="111"/>
                  <a:pt x="39" y="111"/>
                  <a:pt x="39" y="111"/>
                </a:cubicBezTo>
                <a:cubicBezTo>
                  <a:pt x="39" y="112"/>
                  <a:pt x="39" y="112"/>
                  <a:pt x="39" y="112"/>
                </a:cubicBezTo>
                <a:cubicBezTo>
                  <a:pt x="39" y="113"/>
                  <a:pt x="39" y="113"/>
                  <a:pt x="39" y="113"/>
                </a:cubicBezTo>
                <a:cubicBezTo>
                  <a:pt x="39" y="113"/>
                  <a:pt x="39" y="114"/>
                  <a:pt x="39" y="114"/>
                </a:cubicBezTo>
                <a:cubicBezTo>
                  <a:pt x="38" y="114"/>
                  <a:pt x="37" y="115"/>
                  <a:pt x="37" y="115"/>
                </a:cubicBezTo>
                <a:cubicBezTo>
                  <a:pt x="37" y="114"/>
                  <a:pt x="37" y="114"/>
                  <a:pt x="37" y="114"/>
                </a:cubicBezTo>
                <a:cubicBezTo>
                  <a:pt x="36" y="114"/>
                  <a:pt x="36" y="114"/>
                  <a:pt x="36" y="114"/>
                </a:cubicBezTo>
                <a:lnTo>
                  <a:pt x="35" y="114"/>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0" name="Freeform 166">
            <a:extLst>
              <a:ext uri="{FF2B5EF4-FFF2-40B4-BE49-F238E27FC236}">
                <a16:creationId xmlns:a16="http://schemas.microsoft.com/office/drawing/2014/main" id="{C33EFF55-4CEA-4F60-AB9B-37B60564960C}"/>
              </a:ext>
            </a:extLst>
          </p:cNvPr>
          <p:cNvSpPr>
            <a:spLocks/>
          </p:cNvSpPr>
          <p:nvPr userDrawn="1"/>
        </p:nvSpPr>
        <p:spPr bwMode="auto">
          <a:xfrm>
            <a:off x="4716066" y="1550989"/>
            <a:ext cx="320279" cy="676275"/>
          </a:xfrm>
          <a:custGeom>
            <a:avLst/>
            <a:gdLst>
              <a:gd name="T0" fmla="*/ 50 w 63"/>
              <a:gd name="T1" fmla="*/ 6 h 96"/>
              <a:gd name="T2" fmla="*/ 44 w 63"/>
              <a:gd name="T3" fmla="*/ 2 h 96"/>
              <a:gd name="T4" fmla="*/ 36 w 63"/>
              <a:gd name="T5" fmla="*/ 2 h 96"/>
              <a:gd name="T6" fmla="*/ 31 w 63"/>
              <a:gd name="T7" fmla="*/ 5 h 96"/>
              <a:gd name="T8" fmla="*/ 30 w 63"/>
              <a:gd name="T9" fmla="*/ 12 h 96"/>
              <a:gd name="T10" fmla="*/ 25 w 63"/>
              <a:gd name="T11" fmla="*/ 16 h 96"/>
              <a:gd name="T12" fmla="*/ 18 w 63"/>
              <a:gd name="T13" fmla="*/ 14 h 96"/>
              <a:gd name="T14" fmla="*/ 9 w 63"/>
              <a:gd name="T15" fmla="*/ 11 h 96"/>
              <a:gd name="T16" fmla="*/ 1 w 63"/>
              <a:gd name="T17" fmla="*/ 11 h 96"/>
              <a:gd name="T18" fmla="*/ 2 w 63"/>
              <a:gd name="T19" fmla="*/ 13 h 96"/>
              <a:gd name="T20" fmla="*/ 8 w 63"/>
              <a:gd name="T21" fmla="*/ 17 h 96"/>
              <a:gd name="T22" fmla="*/ 13 w 63"/>
              <a:gd name="T23" fmla="*/ 19 h 96"/>
              <a:gd name="T24" fmla="*/ 17 w 63"/>
              <a:gd name="T25" fmla="*/ 22 h 96"/>
              <a:gd name="T26" fmla="*/ 16 w 63"/>
              <a:gd name="T27" fmla="*/ 26 h 96"/>
              <a:gd name="T28" fmla="*/ 17 w 63"/>
              <a:gd name="T29" fmla="*/ 29 h 96"/>
              <a:gd name="T30" fmla="*/ 19 w 63"/>
              <a:gd name="T31" fmla="*/ 33 h 96"/>
              <a:gd name="T32" fmla="*/ 17 w 63"/>
              <a:gd name="T33" fmla="*/ 38 h 96"/>
              <a:gd name="T34" fmla="*/ 20 w 63"/>
              <a:gd name="T35" fmla="*/ 42 h 96"/>
              <a:gd name="T36" fmla="*/ 22 w 63"/>
              <a:gd name="T37" fmla="*/ 43 h 96"/>
              <a:gd name="T38" fmla="*/ 25 w 63"/>
              <a:gd name="T39" fmla="*/ 45 h 96"/>
              <a:gd name="T40" fmla="*/ 27 w 63"/>
              <a:gd name="T41" fmla="*/ 48 h 96"/>
              <a:gd name="T42" fmla="*/ 27 w 63"/>
              <a:gd name="T43" fmla="*/ 51 h 96"/>
              <a:gd name="T44" fmla="*/ 25 w 63"/>
              <a:gd name="T45" fmla="*/ 52 h 96"/>
              <a:gd name="T46" fmla="*/ 21 w 63"/>
              <a:gd name="T47" fmla="*/ 55 h 96"/>
              <a:gd name="T48" fmla="*/ 19 w 63"/>
              <a:gd name="T49" fmla="*/ 58 h 96"/>
              <a:gd name="T50" fmla="*/ 16 w 63"/>
              <a:gd name="T51" fmla="*/ 61 h 96"/>
              <a:gd name="T52" fmla="*/ 12 w 63"/>
              <a:gd name="T53" fmla="*/ 64 h 96"/>
              <a:gd name="T54" fmla="*/ 10 w 63"/>
              <a:gd name="T55" fmla="*/ 66 h 96"/>
              <a:gd name="T56" fmla="*/ 7 w 63"/>
              <a:gd name="T57" fmla="*/ 67 h 96"/>
              <a:gd name="T58" fmla="*/ 5 w 63"/>
              <a:gd name="T59" fmla="*/ 68 h 96"/>
              <a:gd name="T60" fmla="*/ 3 w 63"/>
              <a:gd name="T61" fmla="*/ 72 h 96"/>
              <a:gd name="T62" fmla="*/ 4 w 63"/>
              <a:gd name="T63" fmla="*/ 75 h 96"/>
              <a:gd name="T64" fmla="*/ 5 w 63"/>
              <a:gd name="T65" fmla="*/ 80 h 96"/>
              <a:gd name="T66" fmla="*/ 5 w 63"/>
              <a:gd name="T67" fmla="*/ 83 h 96"/>
              <a:gd name="T68" fmla="*/ 4 w 63"/>
              <a:gd name="T69" fmla="*/ 87 h 96"/>
              <a:gd name="T70" fmla="*/ 6 w 63"/>
              <a:gd name="T71" fmla="*/ 91 h 96"/>
              <a:gd name="T72" fmla="*/ 10 w 63"/>
              <a:gd name="T73" fmla="*/ 93 h 96"/>
              <a:gd name="T74" fmla="*/ 13 w 63"/>
              <a:gd name="T75" fmla="*/ 94 h 96"/>
              <a:gd name="T76" fmla="*/ 15 w 63"/>
              <a:gd name="T77" fmla="*/ 96 h 96"/>
              <a:gd name="T78" fmla="*/ 22 w 63"/>
              <a:gd name="T79" fmla="*/ 96 h 96"/>
              <a:gd name="T80" fmla="*/ 27 w 63"/>
              <a:gd name="T81" fmla="*/ 94 h 96"/>
              <a:gd name="T82" fmla="*/ 31 w 63"/>
              <a:gd name="T83" fmla="*/ 93 h 96"/>
              <a:gd name="T84" fmla="*/ 36 w 63"/>
              <a:gd name="T85" fmla="*/ 92 h 96"/>
              <a:gd name="T86" fmla="*/ 40 w 63"/>
              <a:gd name="T87" fmla="*/ 92 h 96"/>
              <a:gd name="T88" fmla="*/ 54 w 63"/>
              <a:gd name="T89" fmla="*/ 81 h 96"/>
              <a:gd name="T90" fmla="*/ 63 w 63"/>
              <a:gd name="T91" fmla="*/ 70 h 96"/>
              <a:gd name="T92" fmla="*/ 55 w 63"/>
              <a:gd name="T93" fmla="*/ 62 h 96"/>
              <a:gd name="T94" fmla="*/ 56 w 63"/>
              <a:gd name="T95" fmla="*/ 57 h 96"/>
              <a:gd name="T96" fmla="*/ 55 w 63"/>
              <a:gd name="T97" fmla="*/ 53 h 96"/>
              <a:gd name="T98" fmla="*/ 52 w 63"/>
              <a:gd name="T99" fmla="*/ 51 h 96"/>
              <a:gd name="T100" fmla="*/ 53 w 63"/>
              <a:gd name="T101" fmla="*/ 47 h 96"/>
              <a:gd name="T102" fmla="*/ 55 w 63"/>
              <a:gd name="T103" fmla="*/ 44 h 96"/>
              <a:gd name="T104" fmla="*/ 53 w 63"/>
              <a:gd name="T105" fmla="*/ 39 h 96"/>
              <a:gd name="T106" fmla="*/ 50 w 63"/>
              <a:gd name="T107" fmla="*/ 35 h 96"/>
              <a:gd name="T108" fmla="*/ 49 w 63"/>
              <a:gd name="T109" fmla="*/ 31 h 96"/>
              <a:gd name="T110" fmla="*/ 53 w 63"/>
              <a:gd name="T111" fmla="*/ 27 h 96"/>
              <a:gd name="T112" fmla="*/ 53 w 63"/>
              <a:gd name="T113" fmla="*/ 23 h 96"/>
              <a:gd name="T114" fmla="*/ 47 w 63"/>
              <a:gd name="T115" fmla="*/ 19 h 96"/>
              <a:gd name="T116" fmla="*/ 47 w 63"/>
              <a:gd name="T117" fmla="*/ 15 h 96"/>
              <a:gd name="T118" fmla="*/ 48 w 63"/>
              <a:gd name="T119" fmla="*/ 1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96">
                <a:moveTo>
                  <a:pt x="48" y="11"/>
                </a:moveTo>
                <a:cubicBezTo>
                  <a:pt x="47" y="10"/>
                  <a:pt x="47" y="10"/>
                  <a:pt x="47" y="10"/>
                </a:cubicBezTo>
                <a:cubicBezTo>
                  <a:pt x="48" y="9"/>
                  <a:pt x="48" y="9"/>
                  <a:pt x="48" y="9"/>
                </a:cubicBezTo>
                <a:cubicBezTo>
                  <a:pt x="49" y="8"/>
                  <a:pt x="49" y="8"/>
                  <a:pt x="49" y="8"/>
                </a:cubicBezTo>
                <a:cubicBezTo>
                  <a:pt x="49" y="7"/>
                  <a:pt x="49" y="7"/>
                  <a:pt x="49" y="7"/>
                </a:cubicBezTo>
                <a:cubicBezTo>
                  <a:pt x="50" y="6"/>
                  <a:pt x="50" y="6"/>
                  <a:pt x="50" y="6"/>
                </a:cubicBezTo>
                <a:cubicBezTo>
                  <a:pt x="49" y="5"/>
                  <a:pt x="49" y="5"/>
                  <a:pt x="49" y="5"/>
                </a:cubicBezTo>
                <a:cubicBezTo>
                  <a:pt x="49" y="5"/>
                  <a:pt x="49" y="5"/>
                  <a:pt x="49" y="5"/>
                </a:cubicBezTo>
                <a:cubicBezTo>
                  <a:pt x="47" y="4"/>
                  <a:pt x="47" y="4"/>
                  <a:pt x="47" y="4"/>
                </a:cubicBezTo>
                <a:cubicBezTo>
                  <a:pt x="47" y="4"/>
                  <a:pt x="47" y="3"/>
                  <a:pt x="46" y="3"/>
                </a:cubicBezTo>
                <a:cubicBezTo>
                  <a:pt x="45" y="3"/>
                  <a:pt x="45" y="3"/>
                  <a:pt x="45" y="3"/>
                </a:cubicBezTo>
                <a:cubicBezTo>
                  <a:pt x="44" y="2"/>
                  <a:pt x="44" y="2"/>
                  <a:pt x="44" y="2"/>
                </a:cubicBezTo>
                <a:cubicBezTo>
                  <a:pt x="43" y="1"/>
                  <a:pt x="43" y="1"/>
                  <a:pt x="43" y="1"/>
                </a:cubicBezTo>
                <a:cubicBezTo>
                  <a:pt x="41" y="0"/>
                  <a:pt x="41" y="0"/>
                  <a:pt x="41" y="0"/>
                </a:cubicBezTo>
                <a:cubicBezTo>
                  <a:pt x="39" y="1"/>
                  <a:pt x="39" y="1"/>
                  <a:pt x="39" y="1"/>
                </a:cubicBezTo>
                <a:cubicBezTo>
                  <a:pt x="38" y="2"/>
                  <a:pt x="38" y="2"/>
                  <a:pt x="38" y="2"/>
                </a:cubicBezTo>
                <a:cubicBezTo>
                  <a:pt x="37" y="2"/>
                  <a:pt x="37" y="2"/>
                  <a:pt x="37" y="2"/>
                </a:cubicBezTo>
                <a:cubicBezTo>
                  <a:pt x="36" y="2"/>
                  <a:pt x="36" y="2"/>
                  <a:pt x="36" y="2"/>
                </a:cubicBezTo>
                <a:cubicBezTo>
                  <a:pt x="35" y="2"/>
                  <a:pt x="35" y="2"/>
                  <a:pt x="35" y="2"/>
                </a:cubicBezTo>
                <a:cubicBezTo>
                  <a:pt x="35" y="2"/>
                  <a:pt x="35" y="2"/>
                  <a:pt x="35" y="2"/>
                </a:cubicBezTo>
                <a:cubicBezTo>
                  <a:pt x="35" y="2"/>
                  <a:pt x="35" y="3"/>
                  <a:pt x="34" y="3"/>
                </a:cubicBezTo>
                <a:cubicBezTo>
                  <a:pt x="33" y="3"/>
                  <a:pt x="33" y="3"/>
                  <a:pt x="33" y="3"/>
                </a:cubicBezTo>
                <a:cubicBezTo>
                  <a:pt x="32" y="4"/>
                  <a:pt x="32" y="4"/>
                  <a:pt x="32" y="4"/>
                </a:cubicBezTo>
                <a:cubicBezTo>
                  <a:pt x="31" y="5"/>
                  <a:pt x="31" y="5"/>
                  <a:pt x="31" y="5"/>
                </a:cubicBezTo>
                <a:cubicBezTo>
                  <a:pt x="31" y="6"/>
                  <a:pt x="31" y="6"/>
                  <a:pt x="31" y="6"/>
                </a:cubicBezTo>
                <a:cubicBezTo>
                  <a:pt x="31" y="8"/>
                  <a:pt x="31" y="8"/>
                  <a:pt x="31" y="8"/>
                </a:cubicBezTo>
                <a:cubicBezTo>
                  <a:pt x="30" y="9"/>
                  <a:pt x="30" y="9"/>
                  <a:pt x="30" y="9"/>
                </a:cubicBezTo>
                <a:cubicBezTo>
                  <a:pt x="30" y="10"/>
                  <a:pt x="30" y="10"/>
                  <a:pt x="30" y="10"/>
                </a:cubicBezTo>
                <a:cubicBezTo>
                  <a:pt x="30" y="11"/>
                  <a:pt x="30" y="11"/>
                  <a:pt x="30" y="11"/>
                </a:cubicBezTo>
                <a:cubicBezTo>
                  <a:pt x="30" y="12"/>
                  <a:pt x="30" y="12"/>
                  <a:pt x="30" y="12"/>
                </a:cubicBezTo>
                <a:cubicBezTo>
                  <a:pt x="29" y="13"/>
                  <a:pt x="29" y="13"/>
                  <a:pt x="29" y="13"/>
                </a:cubicBezTo>
                <a:cubicBezTo>
                  <a:pt x="28" y="13"/>
                  <a:pt x="28" y="13"/>
                  <a:pt x="28" y="13"/>
                </a:cubicBezTo>
                <a:cubicBezTo>
                  <a:pt x="28" y="13"/>
                  <a:pt x="28" y="13"/>
                  <a:pt x="28" y="13"/>
                </a:cubicBezTo>
                <a:cubicBezTo>
                  <a:pt x="26" y="14"/>
                  <a:pt x="26" y="14"/>
                  <a:pt x="26" y="14"/>
                </a:cubicBezTo>
                <a:cubicBezTo>
                  <a:pt x="25" y="15"/>
                  <a:pt x="25" y="15"/>
                  <a:pt x="25" y="15"/>
                </a:cubicBezTo>
                <a:cubicBezTo>
                  <a:pt x="25" y="16"/>
                  <a:pt x="25" y="16"/>
                  <a:pt x="25" y="16"/>
                </a:cubicBezTo>
                <a:cubicBezTo>
                  <a:pt x="23" y="15"/>
                  <a:pt x="23" y="15"/>
                  <a:pt x="23" y="15"/>
                </a:cubicBezTo>
                <a:cubicBezTo>
                  <a:pt x="23" y="15"/>
                  <a:pt x="23" y="16"/>
                  <a:pt x="23" y="15"/>
                </a:cubicBezTo>
                <a:cubicBezTo>
                  <a:pt x="22" y="14"/>
                  <a:pt x="21" y="14"/>
                  <a:pt x="21" y="14"/>
                </a:cubicBezTo>
                <a:cubicBezTo>
                  <a:pt x="19" y="14"/>
                  <a:pt x="19" y="14"/>
                  <a:pt x="19" y="14"/>
                </a:cubicBezTo>
                <a:cubicBezTo>
                  <a:pt x="19" y="13"/>
                  <a:pt x="19" y="13"/>
                  <a:pt x="19" y="13"/>
                </a:cubicBezTo>
                <a:cubicBezTo>
                  <a:pt x="18" y="14"/>
                  <a:pt x="18" y="14"/>
                  <a:pt x="18" y="14"/>
                </a:cubicBezTo>
                <a:cubicBezTo>
                  <a:pt x="16" y="15"/>
                  <a:pt x="16" y="15"/>
                  <a:pt x="16" y="15"/>
                </a:cubicBezTo>
                <a:cubicBezTo>
                  <a:pt x="15" y="15"/>
                  <a:pt x="15" y="15"/>
                  <a:pt x="15" y="15"/>
                </a:cubicBezTo>
                <a:cubicBezTo>
                  <a:pt x="13" y="15"/>
                  <a:pt x="13" y="15"/>
                  <a:pt x="13" y="15"/>
                </a:cubicBezTo>
                <a:cubicBezTo>
                  <a:pt x="11" y="15"/>
                  <a:pt x="11" y="15"/>
                  <a:pt x="11" y="15"/>
                </a:cubicBezTo>
                <a:cubicBezTo>
                  <a:pt x="10" y="14"/>
                  <a:pt x="10" y="14"/>
                  <a:pt x="10" y="14"/>
                </a:cubicBezTo>
                <a:cubicBezTo>
                  <a:pt x="9" y="11"/>
                  <a:pt x="9" y="11"/>
                  <a:pt x="9" y="11"/>
                </a:cubicBezTo>
                <a:cubicBezTo>
                  <a:pt x="8" y="10"/>
                  <a:pt x="8" y="10"/>
                  <a:pt x="8" y="10"/>
                </a:cubicBezTo>
                <a:cubicBezTo>
                  <a:pt x="5" y="9"/>
                  <a:pt x="5" y="9"/>
                  <a:pt x="5" y="9"/>
                </a:cubicBezTo>
                <a:cubicBezTo>
                  <a:pt x="4" y="10"/>
                  <a:pt x="4" y="10"/>
                  <a:pt x="4" y="10"/>
                </a:cubicBezTo>
                <a:cubicBezTo>
                  <a:pt x="3" y="10"/>
                  <a:pt x="3" y="10"/>
                  <a:pt x="3" y="10"/>
                </a:cubicBezTo>
                <a:cubicBezTo>
                  <a:pt x="2" y="10"/>
                  <a:pt x="2" y="10"/>
                  <a:pt x="2" y="10"/>
                </a:cubicBezTo>
                <a:cubicBezTo>
                  <a:pt x="1" y="11"/>
                  <a:pt x="1" y="11"/>
                  <a:pt x="1" y="11"/>
                </a:cubicBezTo>
                <a:cubicBezTo>
                  <a:pt x="1" y="11"/>
                  <a:pt x="1" y="11"/>
                  <a:pt x="1" y="11"/>
                </a:cubicBezTo>
                <a:cubicBezTo>
                  <a:pt x="0" y="11"/>
                  <a:pt x="0" y="11"/>
                  <a:pt x="0" y="11"/>
                </a:cubicBezTo>
                <a:cubicBezTo>
                  <a:pt x="1" y="11"/>
                  <a:pt x="1" y="11"/>
                  <a:pt x="1" y="11"/>
                </a:cubicBezTo>
                <a:cubicBezTo>
                  <a:pt x="1" y="12"/>
                  <a:pt x="1" y="12"/>
                  <a:pt x="1" y="12"/>
                </a:cubicBezTo>
                <a:cubicBezTo>
                  <a:pt x="2" y="12"/>
                  <a:pt x="2" y="12"/>
                  <a:pt x="2" y="12"/>
                </a:cubicBezTo>
                <a:cubicBezTo>
                  <a:pt x="2" y="13"/>
                  <a:pt x="2" y="13"/>
                  <a:pt x="2" y="13"/>
                </a:cubicBezTo>
                <a:cubicBezTo>
                  <a:pt x="3" y="13"/>
                  <a:pt x="3" y="13"/>
                  <a:pt x="3" y="13"/>
                </a:cubicBezTo>
                <a:cubicBezTo>
                  <a:pt x="4" y="14"/>
                  <a:pt x="4" y="14"/>
                  <a:pt x="4" y="14"/>
                </a:cubicBezTo>
                <a:cubicBezTo>
                  <a:pt x="5" y="15"/>
                  <a:pt x="5" y="15"/>
                  <a:pt x="5" y="15"/>
                </a:cubicBezTo>
                <a:cubicBezTo>
                  <a:pt x="6" y="15"/>
                  <a:pt x="6" y="15"/>
                  <a:pt x="6" y="15"/>
                </a:cubicBezTo>
                <a:cubicBezTo>
                  <a:pt x="7" y="16"/>
                  <a:pt x="7" y="16"/>
                  <a:pt x="7" y="16"/>
                </a:cubicBezTo>
                <a:cubicBezTo>
                  <a:pt x="8" y="17"/>
                  <a:pt x="8" y="17"/>
                  <a:pt x="8" y="17"/>
                </a:cubicBezTo>
                <a:cubicBezTo>
                  <a:pt x="9" y="17"/>
                  <a:pt x="9" y="17"/>
                  <a:pt x="9" y="17"/>
                </a:cubicBezTo>
                <a:cubicBezTo>
                  <a:pt x="10" y="17"/>
                  <a:pt x="10" y="17"/>
                  <a:pt x="10" y="17"/>
                </a:cubicBezTo>
                <a:cubicBezTo>
                  <a:pt x="11" y="17"/>
                  <a:pt x="11" y="17"/>
                  <a:pt x="11" y="17"/>
                </a:cubicBezTo>
                <a:cubicBezTo>
                  <a:pt x="12" y="18"/>
                  <a:pt x="12" y="18"/>
                  <a:pt x="12" y="18"/>
                </a:cubicBezTo>
                <a:cubicBezTo>
                  <a:pt x="12" y="18"/>
                  <a:pt x="12" y="18"/>
                  <a:pt x="12" y="18"/>
                </a:cubicBezTo>
                <a:cubicBezTo>
                  <a:pt x="13" y="19"/>
                  <a:pt x="13" y="19"/>
                  <a:pt x="13" y="19"/>
                </a:cubicBezTo>
                <a:cubicBezTo>
                  <a:pt x="14" y="19"/>
                  <a:pt x="14" y="19"/>
                  <a:pt x="14" y="19"/>
                </a:cubicBezTo>
                <a:cubicBezTo>
                  <a:pt x="14" y="20"/>
                  <a:pt x="14" y="20"/>
                  <a:pt x="14" y="20"/>
                </a:cubicBezTo>
                <a:cubicBezTo>
                  <a:pt x="15" y="20"/>
                  <a:pt x="15" y="20"/>
                  <a:pt x="15" y="20"/>
                </a:cubicBezTo>
                <a:cubicBezTo>
                  <a:pt x="16" y="21"/>
                  <a:pt x="16" y="21"/>
                  <a:pt x="16" y="21"/>
                </a:cubicBezTo>
                <a:cubicBezTo>
                  <a:pt x="16" y="22"/>
                  <a:pt x="16" y="22"/>
                  <a:pt x="16" y="22"/>
                </a:cubicBezTo>
                <a:cubicBezTo>
                  <a:pt x="17" y="22"/>
                  <a:pt x="17" y="22"/>
                  <a:pt x="17" y="22"/>
                </a:cubicBezTo>
                <a:cubicBezTo>
                  <a:pt x="17" y="23"/>
                  <a:pt x="17" y="23"/>
                  <a:pt x="17" y="23"/>
                </a:cubicBezTo>
                <a:cubicBezTo>
                  <a:pt x="17" y="23"/>
                  <a:pt x="17" y="23"/>
                  <a:pt x="17" y="23"/>
                </a:cubicBezTo>
                <a:cubicBezTo>
                  <a:pt x="16" y="24"/>
                  <a:pt x="16" y="24"/>
                  <a:pt x="16" y="24"/>
                </a:cubicBezTo>
                <a:cubicBezTo>
                  <a:pt x="16" y="25"/>
                  <a:pt x="16" y="25"/>
                  <a:pt x="16" y="25"/>
                </a:cubicBezTo>
                <a:cubicBezTo>
                  <a:pt x="16" y="25"/>
                  <a:pt x="16" y="25"/>
                  <a:pt x="16" y="25"/>
                </a:cubicBezTo>
                <a:cubicBezTo>
                  <a:pt x="16" y="26"/>
                  <a:pt x="16" y="26"/>
                  <a:pt x="16" y="26"/>
                </a:cubicBezTo>
                <a:cubicBezTo>
                  <a:pt x="16" y="27"/>
                  <a:pt x="16" y="27"/>
                  <a:pt x="16" y="27"/>
                </a:cubicBezTo>
                <a:cubicBezTo>
                  <a:pt x="17" y="27"/>
                  <a:pt x="17" y="27"/>
                  <a:pt x="17" y="27"/>
                </a:cubicBezTo>
                <a:cubicBezTo>
                  <a:pt x="18" y="28"/>
                  <a:pt x="18" y="28"/>
                  <a:pt x="18" y="28"/>
                </a:cubicBezTo>
                <a:cubicBezTo>
                  <a:pt x="18" y="28"/>
                  <a:pt x="18" y="28"/>
                  <a:pt x="18" y="28"/>
                </a:cubicBezTo>
                <a:cubicBezTo>
                  <a:pt x="18" y="29"/>
                  <a:pt x="18" y="29"/>
                  <a:pt x="18" y="29"/>
                </a:cubicBezTo>
                <a:cubicBezTo>
                  <a:pt x="17" y="29"/>
                  <a:pt x="17" y="29"/>
                  <a:pt x="17" y="29"/>
                </a:cubicBezTo>
                <a:cubicBezTo>
                  <a:pt x="17" y="30"/>
                  <a:pt x="17" y="30"/>
                  <a:pt x="17" y="30"/>
                </a:cubicBezTo>
                <a:cubicBezTo>
                  <a:pt x="17" y="31"/>
                  <a:pt x="17" y="31"/>
                  <a:pt x="17" y="31"/>
                </a:cubicBezTo>
                <a:cubicBezTo>
                  <a:pt x="17" y="31"/>
                  <a:pt x="17" y="31"/>
                  <a:pt x="17" y="31"/>
                </a:cubicBezTo>
                <a:cubicBezTo>
                  <a:pt x="18" y="32"/>
                  <a:pt x="18" y="32"/>
                  <a:pt x="18" y="32"/>
                </a:cubicBezTo>
                <a:cubicBezTo>
                  <a:pt x="19" y="32"/>
                  <a:pt x="19" y="32"/>
                  <a:pt x="19" y="32"/>
                </a:cubicBezTo>
                <a:cubicBezTo>
                  <a:pt x="19" y="33"/>
                  <a:pt x="19" y="33"/>
                  <a:pt x="19" y="33"/>
                </a:cubicBezTo>
                <a:cubicBezTo>
                  <a:pt x="19" y="34"/>
                  <a:pt x="19" y="34"/>
                  <a:pt x="19" y="34"/>
                </a:cubicBezTo>
                <a:cubicBezTo>
                  <a:pt x="19" y="35"/>
                  <a:pt x="19" y="35"/>
                  <a:pt x="19" y="35"/>
                </a:cubicBezTo>
                <a:cubicBezTo>
                  <a:pt x="18" y="36"/>
                  <a:pt x="18" y="36"/>
                  <a:pt x="18" y="36"/>
                </a:cubicBezTo>
                <a:cubicBezTo>
                  <a:pt x="18" y="37"/>
                  <a:pt x="18" y="37"/>
                  <a:pt x="18" y="37"/>
                </a:cubicBezTo>
                <a:cubicBezTo>
                  <a:pt x="18" y="38"/>
                  <a:pt x="18" y="38"/>
                  <a:pt x="18" y="38"/>
                </a:cubicBezTo>
                <a:cubicBezTo>
                  <a:pt x="17" y="38"/>
                  <a:pt x="17" y="38"/>
                  <a:pt x="17" y="38"/>
                </a:cubicBezTo>
                <a:cubicBezTo>
                  <a:pt x="17" y="39"/>
                  <a:pt x="17" y="39"/>
                  <a:pt x="17" y="39"/>
                </a:cubicBezTo>
                <a:cubicBezTo>
                  <a:pt x="18" y="39"/>
                  <a:pt x="18" y="39"/>
                  <a:pt x="18" y="39"/>
                </a:cubicBezTo>
                <a:cubicBezTo>
                  <a:pt x="19" y="40"/>
                  <a:pt x="19" y="40"/>
                  <a:pt x="19" y="40"/>
                </a:cubicBezTo>
                <a:cubicBezTo>
                  <a:pt x="19" y="40"/>
                  <a:pt x="19" y="40"/>
                  <a:pt x="19" y="40"/>
                </a:cubicBezTo>
                <a:cubicBezTo>
                  <a:pt x="20" y="41"/>
                  <a:pt x="20" y="41"/>
                  <a:pt x="20" y="41"/>
                </a:cubicBezTo>
                <a:cubicBezTo>
                  <a:pt x="20" y="42"/>
                  <a:pt x="20" y="42"/>
                  <a:pt x="20" y="42"/>
                </a:cubicBezTo>
                <a:cubicBezTo>
                  <a:pt x="20" y="43"/>
                  <a:pt x="20" y="43"/>
                  <a:pt x="20" y="43"/>
                </a:cubicBezTo>
                <a:cubicBezTo>
                  <a:pt x="20" y="43"/>
                  <a:pt x="20" y="43"/>
                  <a:pt x="20" y="43"/>
                </a:cubicBezTo>
                <a:cubicBezTo>
                  <a:pt x="20" y="43"/>
                  <a:pt x="20" y="43"/>
                  <a:pt x="20" y="43"/>
                </a:cubicBezTo>
                <a:cubicBezTo>
                  <a:pt x="21" y="43"/>
                  <a:pt x="21" y="43"/>
                  <a:pt x="21" y="43"/>
                </a:cubicBezTo>
                <a:cubicBezTo>
                  <a:pt x="22" y="43"/>
                  <a:pt x="22" y="43"/>
                  <a:pt x="22" y="43"/>
                </a:cubicBezTo>
                <a:cubicBezTo>
                  <a:pt x="22" y="43"/>
                  <a:pt x="22" y="43"/>
                  <a:pt x="22" y="43"/>
                </a:cubicBezTo>
                <a:cubicBezTo>
                  <a:pt x="22" y="44"/>
                  <a:pt x="22" y="44"/>
                  <a:pt x="22" y="44"/>
                </a:cubicBezTo>
                <a:cubicBezTo>
                  <a:pt x="23" y="44"/>
                  <a:pt x="23" y="44"/>
                  <a:pt x="23" y="44"/>
                </a:cubicBezTo>
                <a:cubicBezTo>
                  <a:pt x="23" y="44"/>
                  <a:pt x="23" y="44"/>
                  <a:pt x="23" y="44"/>
                </a:cubicBezTo>
                <a:cubicBezTo>
                  <a:pt x="24" y="44"/>
                  <a:pt x="24" y="44"/>
                  <a:pt x="24" y="44"/>
                </a:cubicBezTo>
                <a:cubicBezTo>
                  <a:pt x="24" y="45"/>
                  <a:pt x="24" y="45"/>
                  <a:pt x="24" y="45"/>
                </a:cubicBezTo>
                <a:cubicBezTo>
                  <a:pt x="25" y="45"/>
                  <a:pt x="25" y="45"/>
                  <a:pt x="25" y="45"/>
                </a:cubicBezTo>
                <a:cubicBezTo>
                  <a:pt x="25" y="45"/>
                  <a:pt x="25" y="45"/>
                  <a:pt x="25" y="45"/>
                </a:cubicBezTo>
                <a:cubicBezTo>
                  <a:pt x="26" y="46"/>
                  <a:pt x="26" y="46"/>
                  <a:pt x="26" y="46"/>
                </a:cubicBezTo>
                <a:cubicBezTo>
                  <a:pt x="27" y="46"/>
                  <a:pt x="27" y="46"/>
                  <a:pt x="27" y="46"/>
                </a:cubicBezTo>
                <a:cubicBezTo>
                  <a:pt x="27" y="46"/>
                  <a:pt x="27" y="46"/>
                  <a:pt x="27" y="46"/>
                </a:cubicBezTo>
                <a:cubicBezTo>
                  <a:pt x="27" y="47"/>
                  <a:pt x="27" y="47"/>
                  <a:pt x="27" y="47"/>
                </a:cubicBezTo>
                <a:cubicBezTo>
                  <a:pt x="27" y="48"/>
                  <a:pt x="27" y="48"/>
                  <a:pt x="27" y="48"/>
                </a:cubicBezTo>
                <a:cubicBezTo>
                  <a:pt x="27" y="48"/>
                  <a:pt x="27" y="48"/>
                  <a:pt x="27" y="48"/>
                </a:cubicBezTo>
                <a:cubicBezTo>
                  <a:pt x="27" y="49"/>
                  <a:pt x="27" y="49"/>
                  <a:pt x="27" y="49"/>
                </a:cubicBezTo>
                <a:cubicBezTo>
                  <a:pt x="27" y="49"/>
                  <a:pt x="27" y="49"/>
                  <a:pt x="27" y="49"/>
                </a:cubicBezTo>
                <a:cubicBezTo>
                  <a:pt x="27" y="50"/>
                  <a:pt x="27" y="50"/>
                  <a:pt x="27" y="50"/>
                </a:cubicBezTo>
                <a:cubicBezTo>
                  <a:pt x="27" y="50"/>
                  <a:pt x="27" y="50"/>
                  <a:pt x="27" y="50"/>
                </a:cubicBezTo>
                <a:cubicBezTo>
                  <a:pt x="27" y="50"/>
                  <a:pt x="27" y="51"/>
                  <a:pt x="27" y="51"/>
                </a:cubicBezTo>
                <a:cubicBezTo>
                  <a:pt x="27" y="51"/>
                  <a:pt x="27" y="51"/>
                  <a:pt x="27" y="51"/>
                </a:cubicBezTo>
                <a:cubicBezTo>
                  <a:pt x="27" y="52"/>
                  <a:pt x="27" y="52"/>
                  <a:pt x="27" y="52"/>
                </a:cubicBezTo>
                <a:cubicBezTo>
                  <a:pt x="27" y="52"/>
                  <a:pt x="27" y="52"/>
                  <a:pt x="27" y="52"/>
                </a:cubicBezTo>
                <a:cubicBezTo>
                  <a:pt x="26" y="52"/>
                  <a:pt x="26" y="52"/>
                  <a:pt x="26" y="52"/>
                </a:cubicBezTo>
                <a:cubicBezTo>
                  <a:pt x="25" y="52"/>
                  <a:pt x="25" y="52"/>
                  <a:pt x="25" y="52"/>
                </a:cubicBezTo>
                <a:cubicBezTo>
                  <a:pt x="25" y="52"/>
                  <a:pt x="25" y="52"/>
                  <a:pt x="25" y="52"/>
                </a:cubicBezTo>
                <a:cubicBezTo>
                  <a:pt x="24" y="52"/>
                  <a:pt x="24" y="52"/>
                  <a:pt x="24" y="52"/>
                </a:cubicBezTo>
                <a:cubicBezTo>
                  <a:pt x="24" y="53"/>
                  <a:pt x="24" y="53"/>
                  <a:pt x="24" y="53"/>
                </a:cubicBezTo>
                <a:cubicBezTo>
                  <a:pt x="23" y="53"/>
                  <a:pt x="23" y="53"/>
                  <a:pt x="23" y="53"/>
                </a:cubicBezTo>
                <a:cubicBezTo>
                  <a:pt x="22" y="54"/>
                  <a:pt x="22" y="54"/>
                  <a:pt x="22" y="54"/>
                </a:cubicBezTo>
                <a:cubicBezTo>
                  <a:pt x="22" y="54"/>
                  <a:pt x="22" y="54"/>
                  <a:pt x="22" y="55"/>
                </a:cubicBezTo>
                <a:cubicBezTo>
                  <a:pt x="22" y="55"/>
                  <a:pt x="21" y="55"/>
                  <a:pt x="21" y="55"/>
                </a:cubicBezTo>
                <a:cubicBezTo>
                  <a:pt x="21" y="56"/>
                  <a:pt x="21" y="56"/>
                  <a:pt x="21" y="56"/>
                </a:cubicBezTo>
                <a:cubicBezTo>
                  <a:pt x="20" y="56"/>
                  <a:pt x="20" y="56"/>
                  <a:pt x="20" y="56"/>
                </a:cubicBezTo>
                <a:cubicBezTo>
                  <a:pt x="20" y="56"/>
                  <a:pt x="20" y="56"/>
                  <a:pt x="20" y="56"/>
                </a:cubicBezTo>
                <a:cubicBezTo>
                  <a:pt x="19" y="57"/>
                  <a:pt x="19" y="57"/>
                  <a:pt x="19" y="57"/>
                </a:cubicBezTo>
                <a:cubicBezTo>
                  <a:pt x="19" y="57"/>
                  <a:pt x="19" y="57"/>
                  <a:pt x="19" y="57"/>
                </a:cubicBezTo>
                <a:cubicBezTo>
                  <a:pt x="19" y="58"/>
                  <a:pt x="19" y="58"/>
                  <a:pt x="19" y="58"/>
                </a:cubicBezTo>
                <a:cubicBezTo>
                  <a:pt x="18" y="58"/>
                  <a:pt x="18" y="58"/>
                  <a:pt x="18" y="58"/>
                </a:cubicBezTo>
                <a:cubicBezTo>
                  <a:pt x="18" y="59"/>
                  <a:pt x="18" y="59"/>
                  <a:pt x="18" y="59"/>
                </a:cubicBezTo>
                <a:cubicBezTo>
                  <a:pt x="17" y="60"/>
                  <a:pt x="17" y="60"/>
                  <a:pt x="17" y="60"/>
                </a:cubicBezTo>
                <a:cubicBezTo>
                  <a:pt x="16" y="60"/>
                  <a:pt x="16" y="60"/>
                  <a:pt x="16" y="60"/>
                </a:cubicBezTo>
                <a:cubicBezTo>
                  <a:pt x="16" y="60"/>
                  <a:pt x="16" y="60"/>
                  <a:pt x="16" y="60"/>
                </a:cubicBezTo>
                <a:cubicBezTo>
                  <a:pt x="16" y="61"/>
                  <a:pt x="16" y="61"/>
                  <a:pt x="16" y="61"/>
                </a:cubicBezTo>
                <a:cubicBezTo>
                  <a:pt x="15" y="61"/>
                  <a:pt x="15" y="61"/>
                  <a:pt x="15" y="61"/>
                </a:cubicBezTo>
                <a:cubicBezTo>
                  <a:pt x="15" y="61"/>
                  <a:pt x="16" y="61"/>
                  <a:pt x="15" y="61"/>
                </a:cubicBezTo>
                <a:cubicBezTo>
                  <a:pt x="14" y="62"/>
                  <a:pt x="14" y="62"/>
                  <a:pt x="14" y="62"/>
                </a:cubicBezTo>
                <a:cubicBezTo>
                  <a:pt x="14" y="62"/>
                  <a:pt x="14" y="61"/>
                  <a:pt x="13" y="62"/>
                </a:cubicBezTo>
                <a:cubicBezTo>
                  <a:pt x="13" y="63"/>
                  <a:pt x="13" y="63"/>
                  <a:pt x="13" y="63"/>
                </a:cubicBezTo>
                <a:cubicBezTo>
                  <a:pt x="13" y="63"/>
                  <a:pt x="12" y="64"/>
                  <a:pt x="12" y="64"/>
                </a:cubicBezTo>
                <a:cubicBezTo>
                  <a:pt x="11" y="63"/>
                  <a:pt x="11" y="63"/>
                  <a:pt x="11" y="63"/>
                </a:cubicBezTo>
                <a:cubicBezTo>
                  <a:pt x="11" y="64"/>
                  <a:pt x="11" y="64"/>
                  <a:pt x="11" y="64"/>
                </a:cubicBezTo>
                <a:cubicBezTo>
                  <a:pt x="11" y="64"/>
                  <a:pt x="11" y="64"/>
                  <a:pt x="11" y="64"/>
                </a:cubicBezTo>
                <a:cubicBezTo>
                  <a:pt x="10" y="65"/>
                  <a:pt x="10" y="65"/>
                  <a:pt x="10" y="65"/>
                </a:cubicBezTo>
                <a:cubicBezTo>
                  <a:pt x="10" y="65"/>
                  <a:pt x="10" y="65"/>
                  <a:pt x="10" y="65"/>
                </a:cubicBezTo>
                <a:cubicBezTo>
                  <a:pt x="10" y="66"/>
                  <a:pt x="10" y="66"/>
                  <a:pt x="10" y="66"/>
                </a:cubicBezTo>
                <a:cubicBezTo>
                  <a:pt x="10" y="66"/>
                  <a:pt x="10" y="66"/>
                  <a:pt x="10" y="66"/>
                </a:cubicBezTo>
                <a:cubicBezTo>
                  <a:pt x="10" y="67"/>
                  <a:pt x="10" y="67"/>
                  <a:pt x="10" y="67"/>
                </a:cubicBezTo>
                <a:cubicBezTo>
                  <a:pt x="9" y="67"/>
                  <a:pt x="9" y="67"/>
                  <a:pt x="9" y="67"/>
                </a:cubicBezTo>
                <a:cubicBezTo>
                  <a:pt x="8" y="67"/>
                  <a:pt x="8" y="67"/>
                  <a:pt x="8" y="67"/>
                </a:cubicBezTo>
                <a:cubicBezTo>
                  <a:pt x="8" y="67"/>
                  <a:pt x="8" y="67"/>
                  <a:pt x="8" y="67"/>
                </a:cubicBezTo>
                <a:cubicBezTo>
                  <a:pt x="7" y="67"/>
                  <a:pt x="7" y="67"/>
                  <a:pt x="7" y="67"/>
                </a:cubicBezTo>
                <a:cubicBezTo>
                  <a:pt x="7" y="67"/>
                  <a:pt x="7" y="67"/>
                  <a:pt x="7" y="67"/>
                </a:cubicBezTo>
                <a:cubicBezTo>
                  <a:pt x="6" y="67"/>
                  <a:pt x="6" y="67"/>
                  <a:pt x="6" y="67"/>
                </a:cubicBezTo>
                <a:cubicBezTo>
                  <a:pt x="6" y="67"/>
                  <a:pt x="6" y="67"/>
                  <a:pt x="6" y="67"/>
                </a:cubicBezTo>
                <a:cubicBezTo>
                  <a:pt x="6" y="67"/>
                  <a:pt x="6" y="67"/>
                  <a:pt x="6" y="67"/>
                </a:cubicBezTo>
                <a:cubicBezTo>
                  <a:pt x="6" y="67"/>
                  <a:pt x="5" y="68"/>
                  <a:pt x="5" y="68"/>
                </a:cubicBezTo>
                <a:cubicBezTo>
                  <a:pt x="5" y="68"/>
                  <a:pt x="5" y="68"/>
                  <a:pt x="5" y="68"/>
                </a:cubicBezTo>
                <a:cubicBezTo>
                  <a:pt x="5" y="69"/>
                  <a:pt x="5" y="69"/>
                  <a:pt x="5" y="69"/>
                </a:cubicBezTo>
                <a:cubicBezTo>
                  <a:pt x="5" y="70"/>
                  <a:pt x="5" y="70"/>
                  <a:pt x="5" y="70"/>
                </a:cubicBezTo>
                <a:cubicBezTo>
                  <a:pt x="4" y="70"/>
                  <a:pt x="4" y="70"/>
                  <a:pt x="4" y="70"/>
                </a:cubicBezTo>
                <a:cubicBezTo>
                  <a:pt x="4" y="71"/>
                  <a:pt x="4" y="71"/>
                  <a:pt x="4" y="71"/>
                </a:cubicBezTo>
                <a:cubicBezTo>
                  <a:pt x="3" y="71"/>
                  <a:pt x="3" y="71"/>
                  <a:pt x="3" y="71"/>
                </a:cubicBezTo>
                <a:cubicBezTo>
                  <a:pt x="3" y="72"/>
                  <a:pt x="3" y="72"/>
                  <a:pt x="3" y="72"/>
                </a:cubicBezTo>
                <a:cubicBezTo>
                  <a:pt x="3" y="72"/>
                  <a:pt x="3" y="72"/>
                  <a:pt x="3" y="72"/>
                </a:cubicBezTo>
                <a:cubicBezTo>
                  <a:pt x="3" y="73"/>
                  <a:pt x="3" y="73"/>
                  <a:pt x="3" y="73"/>
                </a:cubicBezTo>
                <a:cubicBezTo>
                  <a:pt x="3" y="74"/>
                  <a:pt x="3" y="74"/>
                  <a:pt x="3" y="74"/>
                </a:cubicBezTo>
                <a:cubicBezTo>
                  <a:pt x="3" y="74"/>
                  <a:pt x="3" y="74"/>
                  <a:pt x="3" y="74"/>
                </a:cubicBezTo>
                <a:cubicBezTo>
                  <a:pt x="3" y="75"/>
                  <a:pt x="3" y="75"/>
                  <a:pt x="3" y="75"/>
                </a:cubicBezTo>
                <a:cubicBezTo>
                  <a:pt x="4" y="75"/>
                  <a:pt x="4" y="75"/>
                  <a:pt x="4" y="75"/>
                </a:cubicBezTo>
                <a:cubicBezTo>
                  <a:pt x="4" y="76"/>
                  <a:pt x="4" y="76"/>
                  <a:pt x="4" y="76"/>
                </a:cubicBezTo>
                <a:cubicBezTo>
                  <a:pt x="4" y="76"/>
                  <a:pt x="4" y="76"/>
                  <a:pt x="4" y="76"/>
                </a:cubicBezTo>
                <a:cubicBezTo>
                  <a:pt x="4" y="78"/>
                  <a:pt x="4" y="78"/>
                  <a:pt x="4" y="78"/>
                </a:cubicBezTo>
                <a:cubicBezTo>
                  <a:pt x="4" y="78"/>
                  <a:pt x="4" y="78"/>
                  <a:pt x="4" y="78"/>
                </a:cubicBezTo>
                <a:cubicBezTo>
                  <a:pt x="4" y="79"/>
                  <a:pt x="4" y="79"/>
                  <a:pt x="4" y="79"/>
                </a:cubicBezTo>
                <a:cubicBezTo>
                  <a:pt x="5" y="80"/>
                  <a:pt x="5" y="80"/>
                  <a:pt x="5" y="80"/>
                </a:cubicBezTo>
                <a:cubicBezTo>
                  <a:pt x="5" y="81"/>
                  <a:pt x="5" y="81"/>
                  <a:pt x="5" y="81"/>
                </a:cubicBezTo>
                <a:cubicBezTo>
                  <a:pt x="5" y="81"/>
                  <a:pt x="5" y="81"/>
                  <a:pt x="5" y="81"/>
                </a:cubicBezTo>
                <a:cubicBezTo>
                  <a:pt x="5" y="82"/>
                  <a:pt x="5" y="82"/>
                  <a:pt x="5" y="82"/>
                </a:cubicBezTo>
                <a:cubicBezTo>
                  <a:pt x="6" y="82"/>
                  <a:pt x="6" y="82"/>
                  <a:pt x="6" y="82"/>
                </a:cubicBezTo>
                <a:cubicBezTo>
                  <a:pt x="5" y="82"/>
                  <a:pt x="5" y="82"/>
                  <a:pt x="5" y="82"/>
                </a:cubicBezTo>
                <a:cubicBezTo>
                  <a:pt x="5" y="82"/>
                  <a:pt x="5" y="82"/>
                  <a:pt x="5" y="83"/>
                </a:cubicBezTo>
                <a:cubicBezTo>
                  <a:pt x="5" y="83"/>
                  <a:pt x="5" y="84"/>
                  <a:pt x="5" y="84"/>
                </a:cubicBezTo>
                <a:cubicBezTo>
                  <a:pt x="5" y="84"/>
                  <a:pt x="5" y="84"/>
                  <a:pt x="5" y="84"/>
                </a:cubicBezTo>
                <a:cubicBezTo>
                  <a:pt x="5" y="85"/>
                  <a:pt x="5" y="85"/>
                  <a:pt x="5" y="85"/>
                </a:cubicBezTo>
                <a:cubicBezTo>
                  <a:pt x="5" y="86"/>
                  <a:pt x="5" y="86"/>
                  <a:pt x="5" y="86"/>
                </a:cubicBezTo>
                <a:cubicBezTo>
                  <a:pt x="5" y="86"/>
                  <a:pt x="5" y="86"/>
                  <a:pt x="5" y="86"/>
                </a:cubicBezTo>
                <a:cubicBezTo>
                  <a:pt x="4" y="86"/>
                  <a:pt x="4" y="87"/>
                  <a:pt x="4" y="87"/>
                </a:cubicBezTo>
                <a:cubicBezTo>
                  <a:pt x="4" y="88"/>
                  <a:pt x="4" y="88"/>
                  <a:pt x="4" y="88"/>
                </a:cubicBezTo>
                <a:cubicBezTo>
                  <a:pt x="4" y="88"/>
                  <a:pt x="4" y="88"/>
                  <a:pt x="4" y="88"/>
                </a:cubicBezTo>
                <a:cubicBezTo>
                  <a:pt x="4" y="89"/>
                  <a:pt x="4" y="89"/>
                  <a:pt x="4" y="89"/>
                </a:cubicBezTo>
                <a:cubicBezTo>
                  <a:pt x="4" y="90"/>
                  <a:pt x="4" y="90"/>
                  <a:pt x="4" y="90"/>
                </a:cubicBezTo>
                <a:cubicBezTo>
                  <a:pt x="5" y="90"/>
                  <a:pt x="5" y="90"/>
                  <a:pt x="5" y="90"/>
                </a:cubicBezTo>
                <a:cubicBezTo>
                  <a:pt x="6" y="91"/>
                  <a:pt x="6" y="91"/>
                  <a:pt x="6" y="91"/>
                </a:cubicBezTo>
                <a:cubicBezTo>
                  <a:pt x="7" y="91"/>
                  <a:pt x="7" y="91"/>
                  <a:pt x="7" y="91"/>
                </a:cubicBezTo>
                <a:cubicBezTo>
                  <a:pt x="7" y="92"/>
                  <a:pt x="7" y="92"/>
                  <a:pt x="7" y="92"/>
                </a:cubicBezTo>
                <a:cubicBezTo>
                  <a:pt x="8" y="92"/>
                  <a:pt x="8" y="92"/>
                  <a:pt x="8" y="92"/>
                </a:cubicBezTo>
                <a:cubicBezTo>
                  <a:pt x="8" y="92"/>
                  <a:pt x="8" y="92"/>
                  <a:pt x="8" y="92"/>
                </a:cubicBezTo>
                <a:cubicBezTo>
                  <a:pt x="9" y="92"/>
                  <a:pt x="9" y="92"/>
                  <a:pt x="9" y="92"/>
                </a:cubicBezTo>
                <a:cubicBezTo>
                  <a:pt x="10" y="93"/>
                  <a:pt x="10" y="93"/>
                  <a:pt x="10" y="93"/>
                </a:cubicBezTo>
                <a:cubicBezTo>
                  <a:pt x="10" y="93"/>
                  <a:pt x="10" y="93"/>
                  <a:pt x="10" y="93"/>
                </a:cubicBezTo>
                <a:cubicBezTo>
                  <a:pt x="11" y="93"/>
                  <a:pt x="11" y="93"/>
                  <a:pt x="11" y="93"/>
                </a:cubicBezTo>
                <a:cubicBezTo>
                  <a:pt x="11" y="93"/>
                  <a:pt x="11" y="93"/>
                  <a:pt x="11" y="93"/>
                </a:cubicBezTo>
                <a:cubicBezTo>
                  <a:pt x="11" y="93"/>
                  <a:pt x="11" y="94"/>
                  <a:pt x="11" y="94"/>
                </a:cubicBezTo>
                <a:cubicBezTo>
                  <a:pt x="12" y="94"/>
                  <a:pt x="12" y="94"/>
                  <a:pt x="12" y="94"/>
                </a:cubicBezTo>
                <a:cubicBezTo>
                  <a:pt x="13" y="94"/>
                  <a:pt x="13" y="94"/>
                  <a:pt x="13" y="94"/>
                </a:cubicBezTo>
                <a:cubicBezTo>
                  <a:pt x="13" y="94"/>
                  <a:pt x="13" y="94"/>
                  <a:pt x="13" y="94"/>
                </a:cubicBezTo>
                <a:cubicBezTo>
                  <a:pt x="13" y="94"/>
                  <a:pt x="13" y="94"/>
                  <a:pt x="13" y="94"/>
                </a:cubicBezTo>
                <a:cubicBezTo>
                  <a:pt x="13" y="95"/>
                  <a:pt x="13" y="95"/>
                  <a:pt x="13" y="95"/>
                </a:cubicBezTo>
                <a:cubicBezTo>
                  <a:pt x="14" y="95"/>
                  <a:pt x="14" y="95"/>
                  <a:pt x="14" y="95"/>
                </a:cubicBezTo>
                <a:cubicBezTo>
                  <a:pt x="14" y="96"/>
                  <a:pt x="14" y="96"/>
                  <a:pt x="14" y="96"/>
                </a:cubicBezTo>
                <a:cubicBezTo>
                  <a:pt x="15" y="96"/>
                  <a:pt x="15" y="96"/>
                  <a:pt x="15" y="96"/>
                </a:cubicBezTo>
                <a:cubicBezTo>
                  <a:pt x="16" y="96"/>
                  <a:pt x="16" y="96"/>
                  <a:pt x="16" y="96"/>
                </a:cubicBezTo>
                <a:cubicBezTo>
                  <a:pt x="18" y="96"/>
                  <a:pt x="18" y="96"/>
                  <a:pt x="18" y="96"/>
                </a:cubicBezTo>
                <a:cubicBezTo>
                  <a:pt x="19" y="96"/>
                  <a:pt x="19" y="96"/>
                  <a:pt x="19" y="96"/>
                </a:cubicBezTo>
                <a:cubicBezTo>
                  <a:pt x="19" y="96"/>
                  <a:pt x="19" y="96"/>
                  <a:pt x="19" y="96"/>
                </a:cubicBezTo>
                <a:cubicBezTo>
                  <a:pt x="21" y="96"/>
                  <a:pt x="21" y="96"/>
                  <a:pt x="21" y="96"/>
                </a:cubicBezTo>
                <a:cubicBezTo>
                  <a:pt x="22" y="96"/>
                  <a:pt x="22" y="96"/>
                  <a:pt x="22" y="96"/>
                </a:cubicBezTo>
                <a:cubicBezTo>
                  <a:pt x="23" y="96"/>
                  <a:pt x="23" y="96"/>
                  <a:pt x="23" y="96"/>
                </a:cubicBezTo>
                <a:cubicBezTo>
                  <a:pt x="23" y="95"/>
                  <a:pt x="23" y="95"/>
                  <a:pt x="23" y="95"/>
                </a:cubicBezTo>
                <a:cubicBezTo>
                  <a:pt x="23" y="95"/>
                  <a:pt x="24" y="94"/>
                  <a:pt x="24" y="94"/>
                </a:cubicBezTo>
                <a:cubicBezTo>
                  <a:pt x="25" y="94"/>
                  <a:pt x="25" y="94"/>
                  <a:pt x="25" y="94"/>
                </a:cubicBezTo>
                <a:cubicBezTo>
                  <a:pt x="26" y="94"/>
                  <a:pt x="26" y="94"/>
                  <a:pt x="26" y="94"/>
                </a:cubicBezTo>
                <a:cubicBezTo>
                  <a:pt x="26" y="94"/>
                  <a:pt x="27" y="94"/>
                  <a:pt x="27" y="94"/>
                </a:cubicBezTo>
                <a:cubicBezTo>
                  <a:pt x="27" y="94"/>
                  <a:pt x="27" y="94"/>
                  <a:pt x="27" y="94"/>
                </a:cubicBezTo>
                <a:cubicBezTo>
                  <a:pt x="27" y="94"/>
                  <a:pt x="27" y="94"/>
                  <a:pt x="28" y="93"/>
                </a:cubicBezTo>
                <a:cubicBezTo>
                  <a:pt x="28" y="93"/>
                  <a:pt x="28" y="93"/>
                  <a:pt x="28" y="93"/>
                </a:cubicBezTo>
                <a:cubicBezTo>
                  <a:pt x="29" y="93"/>
                  <a:pt x="29" y="93"/>
                  <a:pt x="29" y="93"/>
                </a:cubicBezTo>
                <a:cubicBezTo>
                  <a:pt x="30" y="93"/>
                  <a:pt x="30" y="93"/>
                  <a:pt x="30" y="93"/>
                </a:cubicBezTo>
                <a:cubicBezTo>
                  <a:pt x="31" y="93"/>
                  <a:pt x="31" y="93"/>
                  <a:pt x="31" y="93"/>
                </a:cubicBezTo>
                <a:cubicBezTo>
                  <a:pt x="31" y="93"/>
                  <a:pt x="31" y="93"/>
                  <a:pt x="31" y="93"/>
                </a:cubicBezTo>
                <a:cubicBezTo>
                  <a:pt x="32" y="93"/>
                  <a:pt x="32" y="93"/>
                  <a:pt x="32" y="93"/>
                </a:cubicBezTo>
                <a:cubicBezTo>
                  <a:pt x="33" y="92"/>
                  <a:pt x="33" y="92"/>
                  <a:pt x="33" y="92"/>
                </a:cubicBezTo>
                <a:cubicBezTo>
                  <a:pt x="34" y="92"/>
                  <a:pt x="34" y="92"/>
                  <a:pt x="34" y="92"/>
                </a:cubicBezTo>
                <a:cubicBezTo>
                  <a:pt x="35" y="92"/>
                  <a:pt x="35" y="92"/>
                  <a:pt x="35" y="92"/>
                </a:cubicBezTo>
                <a:cubicBezTo>
                  <a:pt x="36" y="92"/>
                  <a:pt x="36" y="92"/>
                  <a:pt x="36" y="92"/>
                </a:cubicBezTo>
                <a:cubicBezTo>
                  <a:pt x="37" y="92"/>
                  <a:pt x="37" y="92"/>
                  <a:pt x="37" y="92"/>
                </a:cubicBezTo>
                <a:cubicBezTo>
                  <a:pt x="37" y="92"/>
                  <a:pt x="37" y="92"/>
                  <a:pt x="37" y="92"/>
                </a:cubicBezTo>
                <a:cubicBezTo>
                  <a:pt x="38" y="92"/>
                  <a:pt x="38" y="92"/>
                  <a:pt x="38" y="92"/>
                </a:cubicBezTo>
                <a:cubicBezTo>
                  <a:pt x="39" y="92"/>
                  <a:pt x="39" y="92"/>
                  <a:pt x="39" y="92"/>
                </a:cubicBezTo>
                <a:cubicBezTo>
                  <a:pt x="39" y="92"/>
                  <a:pt x="39" y="92"/>
                  <a:pt x="39" y="92"/>
                </a:cubicBezTo>
                <a:cubicBezTo>
                  <a:pt x="40" y="92"/>
                  <a:pt x="40" y="92"/>
                  <a:pt x="40" y="92"/>
                </a:cubicBezTo>
                <a:cubicBezTo>
                  <a:pt x="41" y="92"/>
                  <a:pt x="41" y="92"/>
                  <a:pt x="41" y="92"/>
                </a:cubicBezTo>
                <a:cubicBezTo>
                  <a:pt x="42" y="92"/>
                  <a:pt x="42" y="92"/>
                  <a:pt x="42" y="92"/>
                </a:cubicBezTo>
                <a:cubicBezTo>
                  <a:pt x="45" y="89"/>
                  <a:pt x="45" y="89"/>
                  <a:pt x="45" y="89"/>
                </a:cubicBezTo>
                <a:cubicBezTo>
                  <a:pt x="48" y="86"/>
                  <a:pt x="48" y="86"/>
                  <a:pt x="48" y="86"/>
                </a:cubicBezTo>
                <a:cubicBezTo>
                  <a:pt x="51" y="83"/>
                  <a:pt x="51" y="83"/>
                  <a:pt x="51" y="83"/>
                </a:cubicBezTo>
                <a:cubicBezTo>
                  <a:pt x="54" y="81"/>
                  <a:pt x="54" y="81"/>
                  <a:pt x="54" y="81"/>
                </a:cubicBezTo>
                <a:cubicBezTo>
                  <a:pt x="58" y="77"/>
                  <a:pt x="58" y="77"/>
                  <a:pt x="58" y="77"/>
                </a:cubicBezTo>
                <a:cubicBezTo>
                  <a:pt x="60" y="75"/>
                  <a:pt x="60" y="75"/>
                  <a:pt x="60" y="75"/>
                </a:cubicBezTo>
                <a:cubicBezTo>
                  <a:pt x="62" y="73"/>
                  <a:pt x="62" y="73"/>
                  <a:pt x="62" y="73"/>
                </a:cubicBezTo>
                <a:cubicBezTo>
                  <a:pt x="63" y="71"/>
                  <a:pt x="63" y="71"/>
                  <a:pt x="63" y="71"/>
                </a:cubicBezTo>
                <a:cubicBezTo>
                  <a:pt x="63" y="70"/>
                  <a:pt x="63" y="70"/>
                  <a:pt x="63" y="70"/>
                </a:cubicBezTo>
                <a:cubicBezTo>
                  <a:pt x="63" y="70"/>
                  <a:pt x="63" y="70"/>
                  <a:pt x="63" y="70"/>
                </a:cubicBezTo>
                <a:cubicBezTo>
                  <a:pt x="63" y="69"/>
                  <a:pt x="62" y="69"/>
                  <a:pt x="62" y="69"/>
                </a:cubicBezTo>
                <a:cubicBezTo>
                  <a:pt x="61" y="68"/>
                  <a:pt x="61" y="68"/>
                  <a:pt x="61" y="68"/>
                </a:cubicBezTo>
                <a:cubicBezTo>
                  <a:pt x="59" y="66"/>
                  <a:pt x="59" y="66"/>
                  <a:pt x="59" y="66"/>
                </a:cubicBezTo>
                <a:cubicBezTo>
                  <a:pt x="55" y="63"/>
                  <a:pt x="55" y="63"/>
                  <a:pt x="55" y="63"/>
                </a:cubicBezTo>
                <a:cubicBezTo>
                  <a:pt x="54" y="63"/>
                  <a:pt x="54" y="63"/>
                  <a:pt x="54" y="63"/>
                </a:cubicBezTo>
                <a:cubicBezTo>
                  <a:pt x="55" y="62"/>
                  <a:pt x="55" y="62"/>
                  <a:pt x="55" y="62"/>
                </a:cubicBezTo>
                <a:cubicBezTo>
                  <a:pt x="56" y="61"/>
                  <a:pt x="56" y="61"/>
                  <a:pt x="56" y="61"/>
                </a:cubicBezTo>
                <a:cubicBezTo>
                  <a:pt x="57" y="60"/>
                  <a:pt x="57" y="60"/>
                  <a:pt x="57" y="60"/>
                </a:cubicBezTo>
                <a:cubicBezTo>
                  <a:pt x="57" y="59"/>
                  <a:pt x="57" y="59"/>
                  <a:pt x="57" y="59"/>
                </a:cubicBezTo>
                <a:cubicBezTo>
                  <a:pt x="57" y="59"/>
                  <a:pt x="57" y="59"/>
                  <a:pt x="57" y="59"/>
                </a:cubicBezTo>
                <a:cubicBezTo>
                  <a:pt x="57" y="59"/>
                  <a:pt x="57" y="58"/>
                  <a:pt x="57" y="58"/>
                </a:cubicBezTo>
                <a:cubicBezTo>
                  <a:pt x="56" y="58"/>
                  <a:pt x="56" y="57"/>
                  <a:pt x="56" y="57"/>
                </a:cubicBezTo>
                <a:cubicBezTo>
                  <a:pt x="55" y="57"/>
                  <a:pt x="55" y="57"/>
                  <a:pt x="55" y="57"/>
                </a:cubicBezTo>
                <a:cubicBezTo>
                  <a:pt x="54" y="56"/>
                  <a:pt x="54" y="56"/>
                  <a:pt x="54" y="56"/>
                </a:cubicBezTo>
                <a:cubicBezTo>
                  <a:pt x="54" y="55"/>
                  <a:pt x="54" y="55"/>
                  <a:pt x="54" y="55"/>
                </a:cubicBezTo>
                <a:cubicBezTo>
                  <a:pt x="54" y="55"/>
                  <a:pt x="54" y="55"/>
                  <a:pt x="54" y="55"/>
                </a:cubicBezTo>
                <a:cubicBezTo>
                  <a:pt x="54" y="54"/>
                  <a:pt x="55" y="54"/>
                  <a:pt x="55" y="54"/>
                </a:cubicBezTo>
                <a:cubicBezTo>
                  <a:pt x="55" y="53"/>
                  <a:pt x="55" y="53"/>
                  <a:pt x="55" y="53"/>
                </a:cubicBezTo>
                <a:cubicBezTo>
                  <a:pt x="54" y="53"/>
                  <a:pt x="54" y="53"/>
                  <a:pt x="54" y="53"/>
                </a:cubicBezTo>
                <a:cubicBezTo>
                  <a:pt x="54" y="53"/>
                  <a:pt x="54" y="53"/>
                  <a:pt x="54" y="53"/>
                </a:cubicBezTo>
                <a:cubicBezTo>
                  <a:pt x="53" y="53"/>
                  <a:pt x="53" y="53"/>
                  <a:pt x="53" y="53"/>
                </a:cubicBezTo>
                <a:cubicBezTo>
                  <a:pt x="52" y="52"/>
                  <a:pt x="52" y="52"/>
                  <a:pt x="52" y="52"/>
                </a:cubicBezTo>
                <a:cubicBezTo>
                  <a:pt x="52" y="52"/>
                  <a:pt x="52" y="52"/>
                  <a:pt x="52" y="52"/>
                </a:cubicBezTo>
                <a:cubicBezTo>
                  <a:pt x="52" y="51"/>
                  <a:pt x="52" y="51"/>
                  <a:pt x="52" y="51"/>
                </a:cubicBezTo>
                <a:cubicBezTo>
                  <a:pt x="52" y="50"/>
                  <a:pt x="52" y="50"/>
                  <a:pt x="52" y="50"/>
                </a:cubicBezTo>
                <a:cubicBezTo>
                  <a:pt x="53" y="50"/>
                  <a:pt x="53" y="50"/>
                  <a:pt x="53" y="50"/>
                </a:cubicBezTo>
                <a:cubicBezTo>
                  <a:pt x="53" y="49"/>
                  <a:pt x="53" y="49"/>
                  <a:pt x="53" y="49"/>
                </a:cubicBezTo>
                <a:cubicBezTo>
                  <a:pt x="53" y="49"/>
                  <a:pt x="53" y="49"/>
                  <a:pt x="52" y="49"/>
                </a:cubicBezTo>
                <a:cubicBezTo>
                  <a:pt x="52" y="49"/>
                  <a:pt x="52" y="49"/>
                  <a:pt x="52" y="48"/>
                </a:cubicBezTo>
                <a:cubicBezTo>
                  <a:pt x="52" y="47"/>
                  <a:pt x="53" y="47"/>
                  <a:pt x="53" y="47"/>
                </a:cubicBezTo>
                <a:cubicBezTo>
                  <a:pt x="53" y="46"/>
                  <a:pt x="53" y="46"/>
                  <a:pt x="53" y="46"/>
                </a:cubicBezTo>
                <a:cubicBezTo>
                  <a:pt x="53" y="45"/>
                  <a:pt x="53" y="45"/>
                  <a:pt x="53" y="45"/>
                </a:cubicBezTo>
                <a:cubicBezTo>
                  <a:pt x="54" y="44"/>
                  <a:pt x="54" y="44"/>
                  <a:pt x="54" y="44"/>
                </a:cubicBezTo>
                <a:cubicBezTo>
                  <a:pt x="54" y="44"/>
                  <a:pt x="54" y="44"/>
                  <a:pt x="54" y="44"/>
                </a:cubicBezTo>
                <a:cubicBezTo>
                  <a:pt x="55" y="44"/>
                  <a:pt x="55" y="44"/>
                  <a:pt x="55" y="44"/>
                </a:cubicBezTo>
                <a:cubicBezTo>
                  <a:pt x="55" y="44"/>
                  <a:pt x="55" y="44"/>
                  <a:pt x="55" y="44"/>
                </a:cubicBezTo>
                <a:cubicBezTo>
                  <a:pt x="55" y="43"/>
                  <a:pt x="55" y="43"/>
                  <a:pt x="55" y="43"/>
                </a:cubicBezTo>
                <a:cubicBezTo>
                  <a:pt x="54" y="42"/>
                  <a:pt x="54" y="42"/>
                  <a:pt x="54" y="42"/>
                </a:cubicBezTo>
                <a:cubicBezTo>
                  <a:pt x="54" y="41"/>
                  <a:pt x="54" y="41"/>
                  <a:pt x="54" y="41"/>
                </a:cubicBezTo>
                <a:cubicBezTo>
                  <a:pt x="53" y="40"/>
                  <a:pt x="53" y="40"/>
                  <a:pt x="53" y="40"/>
                </a:cubicBezTo>
                <a:cubicBezTo>
                  <a:pt x="53" y="39"/>
                  <a:pt x="53" y="39"/>
                  <a:pt x="53" y="39"/>
                </a:cubicBezTo>
                <a:cubicBezTo>
                  <a:pt x="53" y="39"/>
                  <a:pt x="53" y="39"/>
                  <a:pt x="53" y="39"/>
                </a:cubicBezTo>
                <a:cubicBezTo>
                  <a:pt x="52" y="38"/>
                  <a:pt x="52" y="38"/>
                  <a:pt x="52" y="38"/>
                </a:cubicBezTo>
                <a:cubicBezTo>
                  <a:pt x="52" y="38"/>
                  <a:pt x="52" y="38"/>
                  <a:pt x="52" y="38"/>
                </a:cubicBezTo>
                <a:cubicBezTo>
                  <a:pt x="51" y="37"/>
                  <a:pt x="51" y="37"/>
                  <a:pt x="51" y="37"/>
                </a:cubicBezTo>
                <a:cubicBezTo>
                  <a:pt x="51" y="36"/>
                  <a:pt x="51" y="36"/>
                  <a:pt x="51" y="36"/>
                </a:cubicBezTo>
                <a:cubicBezTo>
                  <a:pt x="50" y="36"/>
                  <a:pt x="50" y="36"/>
                  <a:pt x="50" y="36"/>
                </a:cubicBezTo>
                <a:cubicBezTo>
                  <a:pt x="50" y="35"/>
                  <a:pt x="50" y="35"/>
                  <a:pt x="50" y="35"/>
                </a:cubicBezTo>
                <a:cubicBezTo>
                  <a:pt x="50" y="34"/>
                  <a:pt x="50" y="34"/>
                  <a:pt x="50" y="34"/>
                </a:cubicBezTo>
                <a:cubicBezTo>
                  <a:pt x="49" y="33"/>
                  <a:pt x="49" y="33"/>
                  <a:pt x="49" y="33"/>
                </a:cubicBezTo>
                <a:cubicBezTo>
                  <a:pt x="49" y="33"/>
                  <a:pt x="49" y="33"/>
                  <a:pt x="49" y="33"/>
                </a:cubicBezTo>
                <a:cubicBezTo>
                  <a:pt x="49" y="32"/>
                  <a:pt x="49" y="32"/>
                  <a:pt x="49" y="32"/>
                </a:cubicBezTo>
                <a:cubicBezTo>
                  <a:pt x="49" y="32"/>
                  <a:pt x="49" y="32"/>
                  <a:pt x="49" y="32"/>
                </a:cubicBezTo>
                <a:cubicBezTo>
                  <a:pt x="49" y="31"/>
                  <a:pt x="49" y="31"/>
                  <a:pt x="49" y="31"/>
                </a:cubicBezTo>
                <a:cubicBezTo>
                  <a:pt x="50" y="31"/>
                  <a:pt x="50" y="31"/>
                  <a:pt x="50" y="31"/>
                </a:cubicBezTo>
                <a:cubicBezTo>
                  <a:pt x="50" y="31"/>
                  <a:pt x="51" y="30"/>
                  <a:pt x="51" y="30"/>
                </a:cubicBezTo>
                <a:cubicBezTo>
                  <a:pt x="51" y="30"/>
                  <a:pt x="52" y="28"/>
                  <a:pt x="52" y="28"/>
                </a:cubicBezTo>
                <a:cubicBezTo>
                  <a:pt x="52" y="28"/>
                  <a:pt x="52" y="28"/>
                  <a:pt x="52" y="28"/>
                </a:cubicBezTo>
                <a:cubicBezTo>
                  <a:pt x="53" y="27"/>
                  <a:pt x="53" y="27"/>
                  <a:pt x="53" y="27"/>
                </a:cubicBezTo>
                <a:cubicBezTo>
                  <a:pt x="53" y="27"/>
                  <a:pt x="53" y="27"/>
                  <a:pt x="53" y="27"/>
                </a:cubicBezTo>
                <a:cubicBezTo>
                  <a:pt x="54" y="26"/>
                  <a:pt x="54" y="26"/>
                  <a:pt x="54" y="26"/>
                </a:cubicBezTo>
                <a:cubicBezTo>
                  <a:pt x="54" y="25"/>
                  <a:pt x="54" y="25"/>
                  <a:pt x="54" y="25"/>
                </a:cubicBezTo>
                <a:cubicBezTo>
                  <a:pt x="54" y="25"/>
                  <a:pt x="54" y="25"/>
                  <a:pt x="54" y="25"/>
                </a:cubicBezTo>
                <a:cubicBezTo>
                  <a:pt x="53" y="24"/>
                  <a:pt x="53" y="24"/>
                  <a:pt x="53" y="24"/>
                </a:cubicBezTo>
                <a:cubicBezTo>
                  <a:pt x="53" y="24"/>
                  <a:pt x="53" y="24"/>
                  <a:pt x="53" y="24"/>
                </a:cubicBezTo>
                <a:cubicBezTo>
                  <a:pt x="53" y="23"/>
                  <a:pt x="53" y="23"/>
                  <a:pt x="53" y="23"/>
                </a:cubicBezTo>
                <a:cubicBezTo>
                  <a:pt x="51" y="22"/>
                  <a:pt x="51" y="22"/>
                  <a:pt x="51" y="22"/>
                </a:cubicBezTo>
                <a:cubicBezTo>
                  <a:pt x="50" y="21"/>
                  <a:pt x="50" y="21"/>
                  <a:pt x="50" y="21"/>
                </a:cubicBezTo>
                <a:cubicBezTo>
                  <a:pt x="49" y="21"/>
                  <a:pt x="49" y="21"/>
                  <a:pt x="49" y="21"/>
                </a:cubicBezTo>
                <a:cubicBezTo>
                  <a:pt x="48" y="20"/>
                  <a:pt x="48" y="20"/>
                  <a:pt x="48" y="20"/>
                </a:cubicBezTo>
                <a:cubicBezTo>
                  <a:pt x="47" y="20"/>
                  <a:pt x="47" y="20"/>
                  <a:pt x="47" y="20"/>
                </a:cubicBezTo>
                <a:cubicBezTo>
                  <a:pt x="47" y="19"/>
                  <a:pt x="47" y="19"/>
                  <a:pt x="47" y="19"/>
                </a:cubicBezTo>
                <a:cubicBezTo>
                  <a:pt x="46" y="18"/>
                  <a:pt x="46" y="18"/>
                  <a:pt x="46" y="18"/>
                </a:cubicBezTo>
                <a:cubicBezTo>
                  <a:pt x="46" y="17"/>
                  <a:pt x="46" y="17"/>
                  <a:pt x="46" y="17"/>
                </a:cubicBezTo>
                <a:cubicBezTo>
                  <a:pt x="46" y="16"/>
                  <a:pt x="46" y="16"/>
                  <a:pt x="46" y="16"/>
                </a:cubicBezTo>
                <a:cubicBezTo>
                  <a:pt x="46" y="16"/>
                  <a:pt x="46" y="16"/>
                  <a:pt x="46" y="16"/>
                </a:cubicBezTo>
                <a:cubicBezTo>
                  <a:pt x="47" y="15"/>
                  <a:pt x="47" y="15"/>
                  <a:pt x="47" y="15"/>
                </a:cubicBezTo>
                <a:cubicBezTo>
                  <a:pt x="47" y="15"/>
                  <a:pt x="47" y="15"/>
                  <a:pt x="47" y="15"/>
                </a:cubicBezTo>
                <a:cubicBezTo>
                  <a:pt x="47" y="14"/>
                  <a:pt x="47" y="14"/>
                  <a:pt x="47" y="14"/>
                </a:cubicBezTo>
                <a:cubicBezTo>
                  <a:pt x="46" y="13"/>
                  <a:pt x="46" y="13"/>
                  <a:pt x="46" y="13"/>
                </a:cubicBezTo>
                <a:cubicBezTo>
                  <a:pt x="46" y="13"/>
                  <a:pt x="46" y="13"/>
                  <a:pt x="46" y="13"/>
                </a:cubicBezTo>
                <a:cubicBezTo>
                  <a:pt x="47" y="12"/>
                  <a:pt x="47" y="12"/>
                  <a:pt x="47" y="12"/>
                </a:cubicBezTo>
                <a:cubicBezTo>
                  <a:pt x="47" y="12"/>
                  <a:pt x="47" y="12"/>
                  <a:pt x="47" y="12"/>
                </a:cubicBezTo>
                <a:lnTo>
                  <a:pt x="48" y="1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1" name="Freeform 167">
            <a:extLst>
              <a:ext uri="{FF2B5EF4-FFF2-40B4-BE49-F238E27FC236}">
                <a16:creationId xmlns:a16="http://schemas.microsoft.com/office/drawing/2014/main" id="{B09B1DD9-F732-40A3-BCC5-721717DE5B2D}"/>
              </a:ext>
            </a:extLst>
          </p:cNvPr>
          <p:cNvSpPr>
            <a:spLocks/>
          </p:cNvSpPr>
          <p:nvPr userDrawn="1"/>
        </p:nvSpPr>
        <p:spPr bwMode="auto">
          <a:xfrm>
            <a:off x="4756548" y="2671764"/>
            <a:ext cx="527447" cy="415925"/>
          </a:xfrm>
          <a:custGeom>
            <a:avLst/>
            <a:gdLst>
              <a:gd name="T0" fmla="*/ 39 w 104"/>
              <a:gd name="T1" fmla="*/ 53 h 59"/>
              <a:gd name="T2" fmla="*/ 40 w 104"/>
              <a:gd name="T3" fmla="*/ 47 h 59"/>
              <a:gd name="T4" fmla="*/ 46 w 104"/>
              <a:gd name="T5" fmla="*/ 43 h 59"/>
              <a:gd name="T6" fmla="*/ 41 w 104"/>
              <a:gd name="T7" fmla="*/ 36 h 59"/>
              <a:gd name="T8" fmla="*/ 34 w 104"/>
              <a:gd name="T9" fmla="*/ 30 h 59"/>
              <a:gd name="T10" fmla="*/ 26 w 104"/>
              <a:gd name="T11" fmla="*/ 31 h 59"/>
              <a:gd name="T12" fmla="*/ 19 w 104"/>
              <a:gd name="T13" fmla="*/ 33 h 59"/>
              <a:gd name="T14" fmla="*/ 13 w 104"/>
              <a:gd name="T15" fmla="*/ 33 h 59"/>
              <a:gd name="T16" fmla="*/ 5 w 104"/>
              <a:gd name="T17" fmla="*/ 32 h 59"/>
              <a:gd name="T18" fmla="*/ 1 w 104"/>
              <a:gd name="T19" fmla="*/ 30 h 59"/>
              <a:gd name="T20" fmla="*/ 2 w 104"/>
              <a:gd name="T21" fmla="*/ 27 h 59"/>
              <a:gd name="T22" fmla="*/ 4 w 104"/>
              <a:gd name="T23" fmla="*/ 23 h 59"/>
              <a:gd name="T24" fmla="*/ 9 w 104"/>
              <a:gd name="T25" fmla="*/ 15 h 59"/>
              <a:gd name="T26" fmla="*/ 11 w 104"/>
              <a:gd name="T27" fmla="*/ 10 h 59"/>
              <a:gd name="T28" fmla="*/ 11 w 104"/>
              <a:gd name="T29" fmla="*/ 5 h 59"/>
              <a:gd name="T30" fmla="*/ 13 w 104"/>
              <a:gd name="T31" fmla="*/ 4 h 59"/>
              <a:gd name="T32" fmla="*/ 22 w 104"/>
              <a:gd name="T33" fmla="*/ 3 h 59"/>
              <a:gd name="T34" fmla="*/ 29 w 104"/>
              <a:gd name="T35" fmla="*/ 5 h 59"/>
              <a:gd name="T36" fmla="*/ 38 w 104"/>
              <a:gd name="T37" fmla="*/ 6 h 59"/>
              <a:gd name="T38" fmla="*/ 42 w 104"/>
              <a:gd name="T39" fmla="*/ 7 h 59"/>
              <a:gd name="T40" fmla="*/ 48 w 104"/>
              <a:gd name="T41" fmla="*/ 8 h 59"/>
              <a:gd name="T42" fmla="*/ 50 w 104"/>
              <a:gd name="T43" fmla="*/ 4 h 59"/>
              <a:gd name="T44" fmla="*/ 55 w 104"/>
              <a:gd name="T45" fmla="*/ 2 h 59"/>
              <a:gd name="T46" fmla="*/ 60 w 104"/>
              <a:gd name="T47" fmla="*/ 0 h 59"/>
              <a:gd name="T48" fmla="*/ 65 w 104"/>
              <a:gd name="T49" fmla="*/ 0 h 59"/>
              <a:gd name="T50" fmla="*/ 69 w 104"/>
              <a:gd name="T51" fmla="*/ 1 h 59"/>
              <a:gd name="T52" fmla="*/ 71 w 104"/>
              <a:gd name="T53" fmla="*/ 4 h 59"/>
              <a:gd name="T54" fmla="*/ 71 w 104"/>
              <a:gd name="T55" fmla="*/ 8 h 59"/>
              <a:gd name="T56" fmla="*/ 76 w 104"/>
              <a:gd name="T57" fmla="*/ 10 h 59"/>
              <a:gd name="T58" fmla="*/ 79 w 104"/>
              <a:gd name="T59" fmla="*/ 14 h 59"/>
              <a:gd name="T60" fmla="*/ 82 w 104"/>
              <a:gd name="T61" fmla="*/ 15 h 59"/>
              <a:gd name="T62" fmla="*/ 87 w 104"/>
              <a:gd name="T63" fmla="*/ 15 h 59"/>
              <a:gd name="T64" fmla="*/ 91 w 104"/>
              <a:gd name="T65" fmla="*/ 17 h 59"/>
              <a:gd name="T66" fmla="*/ 96 w 104"/>
              <a:gd name="T67" fmla="*/ 18 h 59"/>
              <a:gd name="T68" fmla="*/ 104 w 104"/>
              <a:gd name="T69" fmla="*/ 21 h 59"/>
              <a:gd name="T70" fmla="*/ 103 w 104"/>
              <a:gd name="T71" fmla="*/ 28 h 59"/>
              <a:gd name="T72" fmla="*/ 103 w 104"/>
              <a:gd name="T73" fmla="*/ 34 h 59"/>
              <a:gd name="T74" fmla="*/ 96 w 104"/>
              <a:gd name="T75" fmla="*/ 36 h 59"/>
              <a:gd name="T76" fmla="*/ 92 w 104"/>
              <a:gd name="T77" fmla="*/ 39 h 59"/>
              <a:gd name="T78" fmla="*/ 88 w 104"/>
              <a:gd name="T79" fmla="*/ 41 h 59"/>
              <a:gd name="T80" fmla="*/ 82 w 104"/>
              <a:gd name="T81" fmla="*/ 43 h 59"/>
              <a:gd name="T82" fmla="*/ 79 w 104"/>
              <a:gd name="T83" fmla="*/ 44 h 59"/>
              <a:gd name="T84" fmla="*/ 75 w 104"/>
              <a:gd name="T85" fmla="*/ 46 h 59"/>
              <a:gd name="T86" fmla="*/ 75 w 104"/>
              <a:gd name="T87" fmla="*/ 50 h 59"/>
              <a:gd name="T88" fmla="*/ 82 w 104"/>
              <a:gd name="T89" fmla="*/ 52 h 59"/>
              <a:gd name="T90" fmla="*/ 81 w 104"/>
              <a:gd name="T91" fmla="*/ 55 h 59"/>
              <a:gd name="T92" fmla="*/ 75 w 104"/>
              <a:gd name="T93" fmla="*/ 56 h 59"/>
              <a:gd name="T94" fmla="*/ 69 w 104"/>
              <a:gd name="T95" fmla="*/ 59 h 59"/>
              <a:gd name="T96" fmla="*/ 67 w 104"/>
              <a:gd name="T97" fmla="*/ 55 h 59"/>
              <a:gd name="T98" fmla="*/ 62 w 104"/>
              <a:gd name="T99" fmla="*/ 52 h 59"/>
              <a:gd name="T100" fmla="*/ 66 w 104"/>
              <a:gd name="T101" fmla="*/ 48 h 59"/>
              <a:gd name="T102" fmla="*/ 63 w 104"/>
              <a:gd name="T103" fmla="*/ 47 h 59"/>
              <a:gd name="T104" fmla="*/ 57 w 104"/>
              <a:gd name="T105" fmla="*/ 44 h 59"/>
              <a:gd name="T106" fmla="*/ 61 w 104"/>
              <a:gd name="T107" fmla="*/ 43 h 59"/>
              <a:gd name="T108" fmla="*/ 58 w 104"/>
              <a:gd name="T109" fmla="*/ 41 h 59"/>
              <a:gd name="T110" fmla="*/ 57 w 104"/>
              <a:gd name="T111" fmla="*/ 40 h 59"/>
              <a:gd name="T112" fmla="*/ 51 w 104"/>
              <a:gd name="T113" fmla="*/ 43 h 59"/>
              <a:gd name="T114" fmla="*/ 47 w 104"/>
              <a:gd name="T115" fmla="*/ 49 h 59"/>
              <a:gd name="T116" fmla="*/ 44 w 104"/>
              <a:gd name="T1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4" h="59">
                <a:moveTo>
                  <a:pt x="44" y="53"/>
                </a:moveTo>
                <a:cubicBezTo>
                  <a:pt x="44" y="53"/>
                  <a:pt x="44" y="53"/>
                  <a:pt x="44" y="53"/>
                </a:cubicBezTo>
                <a:cubicBezTo>
                  <a:pt x="44" y="52"/>
                  <a:pt x="44" y="52"/>
                  <a:pt x="44" y="52"/>
                </a:cubicBezTo>
                <a:cubicBezTo>
                  <a:pt x="42" y="52"/>
                  <a:pt x="42" y="52"/>
                  <a:pt x="42" y="52"/>
                </a:cubicBezTo>
                <a:cubicBezTo>
                  <a:pt x="42" y="52"/>
                  <a:pt x="42" y="52"/>
                  <a:pt x="42" y="52"/>
                </a:cubicBezTo>
                <a:cubicBezTo>
                  <a:pt x="40" y="52"/>
                  <a:pt x="40" y="52"/>
                  <a:pt x="40" y="52"/>
                </a:cubicBezTo>
                <a:cubicBezTo>
                  <a:pt x="39" y="53"/>
                  <a:pt x="39" y="53"/>
                  <a:pt x="39" y="53"/>
                </a:cubicBezTo>
                <a:cubicBezTo>
                  <a:pt x="37" y="52"/>
                  <a:pt x="37" y="52"/>
                  <a:pt x="37" y="52"/>
                </a:cubicBezTo>
                <a:cubicBezTo>
                  <a:pt x="36" y="52"/>
                  <a:pt x="36" y="52"/>
                  <a:pt x="36" y="52"/>
                </a:cubicBezTo>
                <a:cubicBezTo>
                  <a:pt x="37" y="51"/>
                  <a:pt x="37" y="51"/>
                  <a:pt x="37" y="51"/>
                </a:cubicBezTo>
                <a:cubicBezTo>
                  <a:pt x="38" y="50"/>
                  <a:pt x="38" y="50"/>
                  <a:pt x="38" y="50"/>
                </a:cubicBezTo>
                <a:cubicBezTo>
                  <a:pt x="39" y="49"/>
                  <a:pt x="39" y="49"/>
                  <a:pt x="39" y="49"/>
                </a:cubicBezTo>
                <a:cubicBezTo>
                  <a:pt x="40" y="48"/>
                  <a:pt x="40" y="48"/>
                  <a:pt x="40" y="48"/>
                </a:cubicBezTo>
                <a:cubicBezTo>
                  <a:pt x="40" y="47"/>
                  <a:pt x="40" y="47"/>
                  <a:pt x="40" y="47"/>
                </a:cubicBezTo>
                <a:cubicBezTo>
                  <a:pt x="40" y="45"/>
                  <a:pt x="40" y="45"/>
                  <a:pt x="40" y="45"/>
                </a:cubicBezTo>
                <a:cubicBezTo>
                  <a:pt x="40" y="44"/>
                  <a:pt x="40" y="44"/>
                  <a:pt x="40" y="44"/>
                </a:cubicBezTo>
                <a:cubicBezTo>
                  <a:pt x="43" y="44"/>
                  <a:pt x="43" y="44"/>
                  <a:pt x="43" y="44"/>
                </a:cubicBezTo>
                <a:cubicBezTo>
                  <a:pt x="44" y="44"/>
                  <a:pt x="44" y="44"/>
                  <a:pt x="44" y="44"/>
                </a:cubicBezTo>
                <a:cubicBezTo>
                  <a:pt x="45" y="44"/>
                  <a:pt x="45" y="44"/>
                  <a:pt x="45" y="44"/>
                </a:cubicBezTo>
                <a:cubicBezTo>
                  <a:pt x="46" y="44"/>
                  <a:pt x="46" y="44"/>
                  <a:pt x="46" y="44"/>
                </a:cubicBezTo>
                <a:cubicBezTo>
                  <a:pt x="46" y="43"/>
                  <a:pt x="46" y="43"/>
                  <a:pt x="46" y="43"/>
                </a:cubicBezTo>
                <a:cubicBezTo>
                  <a:pt x="46" y="42"/>
                  <a:pt x="46" y="42"/>
                  <a:pt x="46" y="42"/>
                </a:cubicBezTo>
                <a:cubicBezTo>
                  <a:pt x="45" y="41"/>
                  <a:pt x="45" y="41"/>
                  <a:pt x="45" y="41"/>
                </a:cubicBezTo>
                <a:cubicBezTo>
                  <a:pt x="44" y="41"/>
                  <a:pt x="44" y="41"/>
                  <a:pt x="44" y="41"/>
                </a:cubicBezTo>
                <a:cubicBezTo>
                  <a:pt x="44" y="40"/>
                  <a:pt x="44" y="40"/>
                  <a:pt x="44" y="40"/>
                </a:cubicBezTo>
                <a:cubicBezTo>
                  <a:pt x="43" y="39"/>
                  <a:pt x="43" y="39"/>
                  <a:pt x="43" y="39"/>
                </a:cubicBezTo>
                <a:cubicBezTo>
                  <a:pt x="42" y="37"/>
                  <a:pt x="42" y="37"/>
                  <a:pt x="42" y="37"/>
                </a:cubicBezTo>
                <a:cubicBezTo>
                  <a:pt x="41" y="36"/>
                  <a:pt x="41" y="36"/>
                  <a:pt x="41" y="36"/>
                </a:cubicBezTo>
                <a:cubicBezTo>
                  <a:pt x="40" y="35"/>
                  <a:pt x="40" y="35"/>
                  <a:pt x="40" y="35"/>
                </a:cubicBezTo>
                <a:cubicBezTo>
                  <a:pt x="40" y="34"/>
                  <a:pt x="40" y="34"/>
                  <a:pt x="40" y="34"/>
                </a:cubicBezTo>
                <a:cubicBezTo>
                  <a:pt x="39" y="32"/>
                  <a:pt x="39" y="32"/>
                  <a:pt x="39" y="32"/>
                </a:cubicBezTo>
                <a:cubicBezTo>
                  <a:pt x="38" y="32"/>
                  <a:pt x="38" y="32"/>
                  <a:pt x="38" y="32"/>
                </a:cubicBezTo>
                <a:cubicBezTo>
                  <a:pt x="36" y="31"/>
                  <a:pt x="36" y="31"/>
                  <a:pt x="36" y="31"/>
                </a:cubicBezTo>
                <a:cubicBezTo>
                  <a:pt x="35" y="31"/>
                  <a:pt x="35" y="31"/>
                  <a:pt x="35" y="31"/>
                </a:cubicBezTo>
                <a:cubicBezTo>
                  <a:pt x="34" y="30"/>
                  <a:pt x="34" y="30"/>
                  <a:pt x="34" y="30"/>
                </a:cubicBezTo>
                <a:cubicBezTo>
                  <a:pt x="33" y="29"/>
                  <a:pt x="33" y="29"/>
                  <a:pt x="33" y="29"/>
                </a:cubicBezTo>
                <a:cubicBezTo>
                  <a:pt x="32" y="29"/>
                  <a:pt x="32" y="29"/>
                  <a:pt x="32" y="29"/>
                </a:cubicBezTo>
                <a:cubicBezTo>
                  <a:pt x="31" y="30"/>
                  <a:pt x="31" y="30"/>
                  <a:pt x="31" y="30"/>
                </a:cubicBezTo>
                <a:cubicBezTo>
                  <a:pt x="29" y="30"/>
                  <a:pt x="29" y="30"/>
                  <a:pt x="29" y="30"/>
                </a:cubicBezTo>
                <a:cubicBezTo>
                  <a:pt x="28" y="31"/>
                  <a:pt x="28" y="31"/>
                  <a:pt x="28" y="31"/>
                </a:cubicBezTo>
                <a:cubicBezTo>
                  <a:pt x="27" y="31"/>
                  <a:pt x="27" y="31"/>
                  <a:pt x="27" y="31"/>
                </a:cubicBezTo>
                <a:cubicBezTo>
                  <a:pt x="26" y="31"/>
                  <a:pt x="26" y="31"/>
                  <a:pt x="26" y="31"/>
                </a:cubicBezTo>
                <a:cubicBezTo>
                  <a:pt x="25" y="32"/>
                  <a:pt x="25" y="32"/>
                  <a:pt x="25" y="32"/>
                </a:cubicBezTo>
                <a:cubicBezTo>
                  <a:pt x="24" y="32"/>
                  <a:pt x="24" y="32"/>
                  <a:pt x="24" y="32"/>
                </a:cubicBezTo>
                <a:cubicBezTo>
                  <a:pt x="24" y="33"/>
                  <a:pt x="24" y="33"/>
                  <a:pt x="24" y="33"/>
                </a:cubicBezTo>
                <a:cubicBezTo>
                  <a:pt x="23" y="33"/>
                  <a:pt x="23" y="33"/>
                  <a:pt x="23" y="33"/>
                </a:cubicBezTo>
                <a:cubicBezTo>
                  <a:pt x="21" y="33"/>
                  <a:pt x="21" y="33"/>
                  <a:pt x="21" y="33"/>
                </a:cubicBezTo>
                <a:cubicBezTo>
                  <a:pt x="20" y="33"/>
                  <a:pt x="20" y="33"/>
                  <a:pt x="20" y="33"/>
                </a:cubicBezTo>
                <a:cubicBezTo>
                  <a:pt x="19" y="33"/>
                  <a:pt x="19" y="33"/>
                  <a:pt x="19" y="33"/>
                </a:cubicBezTo>
                <a:cubicBezTo>
                  <a:pt x="18" y="34"/>
                  <a:pt x="18" y="34"/>
                  <a:pt x="18" y="34"/>
                </a:cubicBezTo>
                <a:cubicBezTo>
                  <a:pt x="18" y="35"/>
                  <a:pt x="18" y="35"/>
                  <a:pt x="18" y="35"/>
                </a:cubicBezTo>
                <a:cubicBezTo>
                  <a:pt x="16" y="35"/>
                  <a:pt x="16" y="35"/>
                  <a:pt x="16" y="35"/>
                </a:cubicBezTo>
                <a:cubicBezTo>
                  <a:pt x="15" y="34"/>
                  <a:pt x="15" y="34"/>
                  <a:pt x="15" y="34"/>
                </a:cubicBezTo>
                <a:cubicBezTo>
                  <a:pt x="14" y="33"/>
                  <a:pt x="14" y="33"/>
                  <a:pt x="14" y="33"/>
                </a:cubicBezTo>
                <a:cubicBezTo>
                  <a:pt x="14" y="33"/>
                  <a:pt x="14" y="33"/>
                  <a:pt x="14" y="33"/>
                </a:cubicBezTo>
                <a:cubicBezTo>
                  <a:pt x="13" y="33"/>
                  <a:pt x="13" y="33"/>
                  <a:pt x="13" y="33"/>
                </a:cubicBezTo>
                <a:cubicBezTo>
                  <a:pt x="11" y="33"/>
                  <a:pt x="11" y="33"/>
                  <a:pt x="11" y="33"/>
                </a:cubicBezTo>
                <a:cubicBezTo>
                  <a:pt x="10" y="33"/>
                  <a:pt x="10" y="33"/>
                  <a:pt x="10" y="33"/>
                </a:cubicBezTo>
                <a:cubicBezTo>
                  <a:pt x="8" y="33"/>
                  <a:pt x="8" y="33"/>
                  <a:pt x="8" y="33"/>
                </a:cubicBezTo>
                <a:cubicBezTo>
                  <a:pt x="7" y="33"/>
                  <a:pt x="7" y="33"/>
                  <a:pt x="7" y="33"/>
                </a:cubicBezTo>
                <a:cubicBezTo>
                  <a:pt x="6" y="33"/>
                  <a:pt x="6" y="33"/>
                  <a:pt x="6" y="33"/>
                </a:cubicBezTo>
                <a:cubicBezTo>
                  <a:pt x="5" y="33"/>
                  <a:pt x="5" y="33"/>
                  <a:pt x="5" y="33"/>
                </a:cubicBezTo>
                <a:cubicBezTo>
                  <a:pt x="5" y="32"/>
                  <a:pt x="5" y="32"/>
                  <a:pt x="5" y="32"/>
                </a:cubicBezTo>
                <a:cubicBezTo>
                  <a:pt x="4" y="32"/>
                  <a:pt x="4" y="32"/>
                  <a:pt x="4" y="32"/>
                </a:cubicBezTo>
                <a:cubicBezTo>
                  <a:pt x="3" y="32"/>
                  <a:pt x="3" y="32"/>
                  <a:pt x="3" y="32"/>
                </a:cubicBezTo>
                <a:cubicBezTo>
                  <a:pt x="3" y="32"/>
                  <a:pt x="3" y="32"/>
                  <a:pt x="3" y="32"/>
                </a:cubicBezTo>
                <a:cubicBezTo>
                  <a:pt x="3" y="31"/>
                  <a:pt x="3" y="31"/>
                  <a:pt x="3" y="31"/>
                </a:cubicBezTo>
                <a:cubicBezTo>
                  <a:pt x="2" y="31"/>
                  <a:pt x="2" y="31"/>
                  <a:pt x="2" y="31"/>
                </a:cubicBezTo>
                <a:cubicBezTo>
                  <a:pt x="2" y="31"/>
                  <a:pt x="2" y="31"/>
                  <a:pt x="2" y="31"/>
                </a:cubicBezTo>
                <a:cubicBezTo>
                  <a:pt x="1" y="30"/>
                  <a:pt x="1" y="30"/>
                  <a:pt x="1" y="30"/>
                </a:cubicBezTo>
                <a:cubicBezTo>
                  <a:pt x="0" y="30"/>
                  <a:pt x="0" y="30"/>
                  <a:pt x="0" y="30"/>
                </a:cubicBezTo>
                <a:cubicBezTo>
                  <a:pt x="1" y="30"/>
                  <a:pt x="1" y="30"/>
                  <a:pt x="1" y="30"/>
                </a:cubicBezTo>
                <a:cubicBezTo>
                  <a:pt x="1" y="29"/>
                  <a:pt x="1" y="29"/>
                  <a:pt x="1" y="29"/>
                </a:cubicBezTo>
                <a:cubicBezTo>
                  <a:pt x="1" y="29"/>
                  <a:pt x="1" y="29"/>
                  <a:pt x="1" y="29"/>
                </a:cubicBezTo>
                <a:cubicBezTo>
                  <a:pt x="1" y="28"/>
                  <a:pt x="1" y="28"/>
                  <a:pt x="1" y="28"/>
                </a:cubicBezTo>
                <a:cubicBezTo>
                  <a:pt x="1" y="27"/>
                  <a:pt x="1" y="27"/>
                  <a:pt x="1" y="27"/>
                </a:cubicBezTo>
                <a:cubicBezTo>
                  <a:pt x="2" y="27"/>
                  <a:pt x="2" y="27"/>
                  <a:pt x="2" y="27"/>
                </a:cubicBezTo>
                <a:cubicBezTo>
                  <a:pt x="2" y="26"/>
                  <a:pt x="2" y="26"/>
                  <a:pt x="2" y="26"/>
                </a:cubicBezTo>
                <a:cubicBezTo>
                  <a:pt x="2" y="26"/>
                  <a:pt x="2" y="26"/>
                  <a:pt x="2" y="26"/>
                </a:cubicBezTo>
                <a:cubicBezTo>
                  <a:pt x="2" y="25"/>
                  <a:pt x="2" y="25"/>
                  <a:pt x="2" y="25"/>
                </a:cubicBezTo>
                <a:cubicBezTo>
                  <a:pt x="3" y="25"/>
                  <a:pt x="3" y="25"/>
                  <a:pt x="3" y="25"/>
                </a:cubicBezTo>
                <a:cubicBezTo>
                  <a:pt x="4" y="25"/>
                  <a:pt x="4" y="25"/>
                  <a:pt x="4" y="25"/>
                </a:cubicBezTo>
                <a:cubicBezTo>
                  <a:pt x="4" y="24"/>
                  <a:pt x="4" y="24"/>
                  <a:pt x="4" y="24"/>
                </a:cubicBezTo>
                <a:cubicBezTo>
                  <a:pt x="4" y="23"/>
                  <a:pt x="4" y="23"/>
                  <a:pt x="4" y="23"/>
                </a:cubicBezTo>
                <a:cubicBezTo>
                  <a:pt x="4" y="22"/>
                  <a:pt x="4" y="22"/>
                  <a:pt x="4" y="22"/>
                </a:cubicBezTo>
                <a:cubicBezTo>
                  <a:pt x="4" y="22"/>
                  <a:pt x="4" y="21"/>
                  <a:pt x="4" y="21"/>
                </a:cubicBezTo>
                <a:cubicBezTo>
                  <a:pt x="4" y="21"/>
                  <a:pt x="4" y="21"/>
                  <a:pt x="4" y="21"/>
                </a:cubicBezTo>
                <a:cubicBezTo>
                  <a:pt x="5" y="19"/>
                  <a:pt x="5" y="19"/>
                  <a:pt x="5" y="19"/>
                </a:cubicBezTo>
                <a:cubicBezTo>
                  <a:pt x="6" y="18"/>
                  <a:pt x="6" y="18"/>
                  <a:pt x="6" y="18"/>
                </a:cubicBezTo>
                <a:cubicBezTo>
                  <a:pt x="8" y="17"/>
                  <a:pt x="8" y="17"/>
                  <a:pt x="8" y="17"/>
                </a:cubicBezTo>
                <a:cubicBezTo>
                  <a:pt x="9" y="15"/>
                  <a:pt x="9" y="15"/>
                  <a:pt x="9" y="15"/>
                </a:cubicBezTo>
                <a:cubicBezTo>
                  <a:pt x="10" y="15"/>
                  <a:pt x="10" y="15"/>
                  <a:pt x="10" y="15"/>
                </a:cubicBezTo>
                <a:cubicBezTo>
                  <a:pt x="11" y="14"/>
                  <a:pt x="11" y="14"/>
                  <a:pt x="11" y="14"/>
                </a:cubicBezTo>
                <a:cubicBezTo>
                  <a:pt x="12" y="14"/>
                  <a:pt x="12" y="14"/>
                  <a:pt x="12" y="14"/>
                </a:cubicBezTo>
                <a:cubicBezTo>
                  <a:pt x="12" y="12"/>
                  <a:pt x="12" y="12"/>
                  <a:pt x="12" y="12"/>
                </a:cubicBezTo>
                <a:cubicBezTo>
                  <a:pt x="12" y="12"/>
                  <a:pt x="12" y="12"/>
                  <a:pt x="12" y="12"/>
                </a:cubicBezTo>
                <a:cubicBezTo>
                  <a:pt x="12" y="11"/>
                  <a:pt x="12" y="11"/>
                  <a:pt x="12" y="11"/>
                </a:cubicBezTo>
                <a:cubicBezTo>
                  <a:pt x="11" y="10"/>
                  <a:pt x="11" y="10"/>
                  <a:pt x="11" y="10"/>
                </a:cubicBezTo>
                <a:cubicBezTo>
                  <a:pt x="11" y="10"/>
                  <a:pt x="11" y="10"/>
                  <a:pt x="11" y="10"/>
                </a:cubicBezTo>
                <a:cubicBezTo>
                  <a:pt x="10" y="9"/>
                  <a:pt x="10" y="9"/>
                  <a:pt x="10" y="9"/>
                </a:cubicBezTo>
                <a:cubicBezTo>
                  <a:pt x="9" y="8"/>
                  <a:pt x="9" y="8"/>
                  <a:pt x="9" y="8"/>
                </a:cubicBezTo>
                <a:cubicBezTo>
                  <a:pt x="9" y="7"/>
                  <a:pt x="9" y="7"/>
                  <a:pt x="9" y="7"/>
                </a:cubicBezTo>
                <a:cubicBezTo>
                  <a:pt x="9" y="5"/>
                  <a:pt x="9" y="5"/>
                  <a:pt x="9" y="5"/>
                </a:cubicBezTo>
                <a:cubicBezTo>
                  <a:pt x="10" y="5"/>
                  <a:pt x="10" y="5"/>
                  <a:pt x="10"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4"/>
                  <a:pt x="12" y="4"/>
                  <a:pt x="12" y="4"/>
                </a:cubicBezTo>
                <a:cubicBezTo>
                  <a:pt x="12" y="4"/>
                  <a:pt x="13" y="4"/>
                  <a:pt x="13" y="4"/>
                </a:cubicBezTo>
                <a:cubicBezTo>
                  <a:pt x="13" y="4"/>
                  <a:pt x="13" y="4"/>
                  <a:pt x="13" y="4"/>
                </a:cubicBezTo>
                <a:cubicBezTo>
                  <a:pt x="14" y="4"/>
                  <a:pt x="14" y="4"/>
                  <a:pt x="14" y="4"/>
                </a:cubicBezTo>
                <a:cubicBezTo>
                  <a:pt x="15" y="4"/>
                  <a:pt x="15" y="4"/>
                  <a:pt x="15" y="4"/>
                </a:cubicBezTo>
                <a:cubicBezTo>
                  <a:pt x="16" y="3"/>
                  <a:pt x="16" y="3"/>
                  <a:pt x="16" y="3"/>
                </a:cubicBezTo>
                <a:cubicBezTo>
                  <a:pt x="16" y="3"/>
                  <a:pt x="16" y="3"/>
                  <a:pt x="16" y="3"/>
                </a:cubicBezTo>
                <a:cubicBezTo>
                  <a:pt x="17" y="3"/>
                  <a:pt x="17" y="3"/>
                  <a:pt x="17" y="3"/>
                </a:cubicBezTo>
                <a:cubicBezTo>
                  <a:pt x="19" y="3"/>
                  <a:pt x="19" y="3"/>
                  <a:pt x="19" y="3"/>
                </a:cubicBezTo>
                <a:cubicBezTo>
                  <a:pt x="22" y="3"/>
                  <a:pt x="22" y="3"/>
                  <a:pt x="22" y="3"/>
                </a:cubicBezTo>
                <a:cubicBezTo>
                  <a:pt x="23" y="3"/>
                  <a:pt x="23" y="3"/>
                  <a:pt x="23" y="3"/>
                </a:cubicBezTo>
                <a:cubicBezTo>
                  <a:pt x="24" y="4"/>
                  <a:pt x="24" y="4"/>
                  <a:pt x="24" y="4"/>
                </a:cubicBezTo>
                <a:cubicBezTo>
                  <a:pt x="25" y="4"/>
                  <a:pt x="25" y="4"/>
                  <a:pt x="25" y="4"/>
                </a:cubicBezTo>
                <a:cubicBezTo>
                  <a:pt x="25" y="4"/>
                  <a:pt x="26" y="4"/>
                  <a:pt x="26" y="4"/>
                </a:cubicBezTo>
                <a:cubicBezTo>
                  <a:pt x="27" y="4"/>
                  <a:pt x="27" y="4"/>
                  <a:pt x="27" y="4"/>
                </a:cubicBezTo>
                <a:cubicBezTo>
                  <a:pt x="28" y="5"/>
                  <a:pt x="28" y="5"/>
                  <a:pt x="28" y="5"/>
                </a:cubicBezTo>
                <a:cubicBezTo>
                  <a:pt x="29" y="5"/>
                  <a:pt x="29" y="5"/>
                  <a:pt x="29" y="5"/>
                </a:cubicBezTo>
                <a:cubicBezTo>
                  <a:pt x="29" y="5"/>
                  <a:pt x="30" y="5"/>
                  <a:pt x="30" y="5"/>
                </a:cubicBezTo>
                <a:cubicBezTo>
                  <a:pt x="31" y="5"/>
                  <a:pt x="32" y="6"/>
                  <a:pt x="32" y="6"/>
                </a:cubicBezTo>
                <a:cubicBezTo>
                  <a:pt x="33" y="6"/>
                  <a:pt x="33" y="6"/>
                  <a:pt x="33" y="6"/>
                </a:cubicBezTo>
                <a:cubicBezTo>
                  <a:pt x="34" y="6"/>
                  <a:pt x="34" y="6"/>
                  <a:pt x="34" y="6"/>
                </a:cubicBezTo>
                <a:cubicBezTo>
                  <a:pt x="35" y="5"/>
                  <a:pt x="35" y="5"/>
                  <a:pt x="35" y="5"/>
                </a:cubicBezTo>
                <a:cubicBezTo>
                  <a:pt x="36" y="6"/>
                  <a:pt x="36" y="6"/>
                  <a:pt x="36" y="6"/>
                </a:cubicBezTo>
                <a:cubicBezTo>
                  <a:pt x="38" y="6"/>
                  <a:pt x="38" y="6"/>
                  <a:pt x="38" y="6"/>
                </a:cubicBezTo>
                <a:cubicBezTo>
                  <a:pt x="39" y="7"/>
                  <a:pt x="39" y="7"/>
                  <a:pt x="39" y="7"/>
                </a:cubicBezTo>
                <a:cubicBezTo>
                  <a:pt x="40" y="6"/>
                  <a:pt x="40" y="6"/>
                  <a:pt x="40" y="6"/>
                </a:cubicBezTo>
                <a:cubicBezTo>
                  <a:pt x="40" y="6"/>
                  <a:pt x="40" y="6"/>
                  <a:pt x="40" y="6"/>
                </a:cubicBezTo>
                <a:cubicBezTo>
                  <a:pt x="41" y="6"/>
                  <a:pt x="41" y="6"/>
                  <a:pt x="41" y="6"/>
                </a:cubicBezTo>
                <a:cubicBezTo>
                  <a:pt x="42" y="6"/>
                  <a:pt x="42" y="6"/>
                  <a:pt x="42" y="6"/>
                </a:cubicBezTo>
                <a:cubicBezTo>
                  <a:pt x="42" y="7"/>
                  <a:pt x="42" y="7"/>
                  <a:pt x="42" y="7"/>
                </a:cubicBezTo>
                <a:cubicBezTo>
                  <a:pt x="42" y="7"/>
                  <a:pt x="42" y="7"/>
                  <a:pt x="42" y="7"/>
                </a:cubicBezTo>
                <a:cubicBezTo>
                  <a:pt x="44" y="7"/>
                  <a:pt x="44" y="7"/>
                  <a:pt x="44" y="7"/>
                </a:cubicBezTo>
                <a:cubicBezTo>
                  <a:pt x="45" y="7"/>
                  <a:pt x="45" y="7"/>
                  <a:pt x="45" y="7"/>
                </a:cubicBezTo>
                <a:cubicBezTo>
                  <a:pt x="46" y="6"/>
                  <a:pt x="46" y="6"/>
                  <a:pt x="46" y="6"/>
                </a:cubicBezTo>
                <a:cubicBezTo>
                  <a:pt x="46" y="6"/>
                  <a:pt x="46" y="6"/>
                  <a:pt x="46" y="6"/>
                </a:cubicBezTo>
                <a:cubicBezTo>
                  <a:pt x="47" y="6"/>
                  <a:pt x="47" y="6"/>
                  <a:pt x="47" y="6"/>
                </a:cubicBezTo>
                <a:cubicBezTo>
                  <a:pt x="48" y="7"/>
                  <a:pt x="48" y="7"/>
                  <a:pt x="48" y="7"/>
                </a:cubicBezTo>
                <a:cubicBezTo>
                  <a:pt x="48" y="8"/>
                  <a:pt x="48" y="8"/>
                  <a:pt x="48" y="8"/>
                </a:cubicBezTo>
                <a:cubicBezTo>
                  <a:pt x="49" y="8"/>
                  <a:pt x="49" y="8"/>
                  <a:pt x="49" y="8"/>
                </a:cubicBezTo>
                <a:cubicBezTo>
                  <a:pt x="49" y="8"/>
                  <a:pt x="49" y="8"/>
                  <a:pt x="49" y="8"/>
                </a:cubicBezTo>
                <a:cubicBezTo>
                  <a:pt x="49" y="7"/>
                  <a:pt x="49" y="7"/>
                  <a:pt x="49" y="7"/>
                </a:cubicBezTo>
                <a:cubicBezTo>
                  <a:pt x="49" y="6"/>
                  <a:pt x="49" y="6"/>
                  <a:pt x="49" y="6"/>
                </a:cubicBezTo>
                <a:cubicBezTo>
                  <a:pt x="49" y="6"/>
                  <a:pt x="49" y="6"/>
                  <a:pt x="49" y="6"/>
                </a:cubicBezTo>
                <a:cubicBezTo>
                  <a:pt x="50" y="5"/>
                  <a:pt x="50" y="5"/>
                  <a:pt x="50" y="5"/>
                </a:cubicBezTo>
                <a:cubicBezTo>
                  <a:pt x="50" y="4"/>
                  <a:pt x="50" y="4"/>
                  <a:pt x="50" y="4"/>
                </a:cubicBezTo>
                <a:cubicBezTo>
                  <a:pt x="51" y="3"/>
                  <a:pt x="51" y="3"/>
                  <a:pt x="51" y="3"/>
                </a:cubicBezTo>
                <a:cubicBezTo>
                  <a:pt x="51" y="2"/>
                  <a:pt x="51" y="2"/>
                  <a:pt x="51" y="2"/>
                </a:cubicBezTo>
                <a:cubicBezTo>
                  <a:pt x="52" y="2"/>
                  <a:pt x="52" y="2"/>
                  <a:pt x="52" y="2"/>
                </a:cubicBezTo>
                <a:cubicBezTo>
                  <a:pt x="53" y="2"/>
                  <a:pt x="53" y="2"/>
                  <a:pt x="53" y="2"/>
                </a:cubicBezTo>
                <a:cubicBezTo>
                  <a:pt x="54" y="2"/>
                  <a:pt x="54" y="2"/>
                  <a:pt x="54" y="2"/>
                </a:cubicBezTo>
                <a:cubicBezTo>
                  <a:pt x="54" y="2"/>
                  <a:pt x="54" y="2"/>
                  <a:pt x="54" y="2"/>
                </a:cubicBezTo>
                <a:cubicBezTo>
                  <a:pt x="55" y="2"/>
                  <a:pt x="55" y="2"/>
                  <a:pt x="55" y="2"/>
                </a:cubicBezTo>
                <a:cubicBezTo>
                  <a:pt x="56" y="2"/>
                  <a:pt x="56" y="2"/>
                  <a:pt x="56" y="2"/>
                </a:cubicBezTo>
                <a:cubicBezTo>
                  <a:pt x="57" y="2"/>
                  <a:pt x="57" y="2"/>
                  <a:pt x="57" y="2"/>
                </a:cubicBezTo>
                <a:cubicBezTo>
                  <a:pt x="58" y="2"/>
                  <a:pt x="58" y="2"/>
                  <a:pt x="58" y="2"/>
                </a:cubicBezTo>
                <a:cubicBezTo>
                  <a:pt x="58" y="2"/>
                  <a:pt x="58" y="2"/>
                  <a:pt x="58" y="2"/>
                </a:cubicBezTo>
                <a:cubicBezTo>
                  <a:pt x="59" y="2"/>
                  <a:pt x="59" y="2"/>
                  <a:pt x="59" y="2"/>
                </a:cubicBezTo>
                <a:cubicBezTo>
                  <a:pt x="60" y="1"/>
                  <a:pt x="60" y="1"/>
                  <a:pt x="60" y="1"/>
                </a:cubicBezTo>
                <a:cubicBezTo>
                  <a:pt x="60" y="0"/>
                  <a:pt x="60" y="0"/>
                  <a:pt x="60" y="0"/>
                </a:cubicBezTo>
                <a:cubicBezTo>
                  <a:pt x="60" y="0"/>
                  <a:pt x="60" y="0"/>
                  <a:pt x="60" y="0"/>
                </a:cubicBezTo>
                <a:cubicBezTo>
                  <a:pt x="62" y="0"/>
                  <a:pt x="62" y="0"/>
                  <a:pt x="62" y="0"/>
                </a:cubicBezTo>
                <a:cubicBezTo>
                  <a:pt x="62" y="1"/>
                  <a:pt x="62" y="1"/>
                  <a:pt x="62" y="1"/>
                </a:cubicBezTo>
                <a:cubicBezTo>
                  <a:pt x="63" y="1"/>
                  <a:pt x="63" y="1"/>
                  <a:pt x="63" y="1"/>
                </a:cubicBezTo>
                <a:cubicBezTo>
                  <a:pt x="64" y="0"/>
                  <a:pt x="64" y="0"/>
                  <a:pt x="64" y="0"/>
                </a:cubicBezTo>
                <a:cubicBezTo>
                  <a:pt x="64" y="0"/>
                  <a:pt x="64" y="0"/>
                  <a:pt x="64" y="0"/>
                </a:cubicBezTo>
                <a:cubicBezTo>
                  <a:pt x="65" y="0"/>
                  <a:pt x="65" y="0"/>
                  <a:pt x="65" y="0"/>
                </a:cubicBezTo>
                <a:cubicBezTo>
                  <a:pt x="66" y="0"/>
                  <a:pt x="66" y="0"/>
                  <a:pt x="66" y="0"/>
                </a:cubicBezTo>
                <a:cubicBezTo>
                  <a:pt x="66" y="0"/>
                  <a:pt x="66" y="0"/>
                  <a:pt x="66" y="0"/>
                </a:cubicBezTo>
                <a:cubicBezTo>
                  <a:pt x="67" y="0"/>
                  <a:pt x="67" y="0"/>
                  <a:pt x="67" y="0"/>
                </a:cubicBezTo>
                <a:cubicBezTo>
                  <a:pt x="68" y="0"/>
                  <a:pt x="68" y="0"/>
                  <a:pt x="68" y="0"/>
                </a:cubicBezTo>
                <a:cubicBezTo>
                  <a:pt x="68" y="0"/>
                  <a:pt x="68" y="0"/>
                  <a:pt x="68" y="0"/>
                </a:cubicBezTo>
                <a:cubicBezTo>
                  <a:pt x="69" y="1"/>
                  <a:pt x="69" y="1"/>
                  <a:pt x="69" y="1"/>
                </a:cubicBezTo>
                <a:cubicBezTo>
                  <a:pt x="69" y="1"/>
                  <a:pt x="69" y="1"/>
                  <a:pt x="69" y="1"/>
                </a:cubicBezTo>
                <a:cubicBezTo>
                  <a:pt x="70" y="1"/>
                  <a:pt x="70" y="1"/>
                  <a:pt x="70" y="1"/>
                </a:cubicBezTo>
                <a:cubicBezTo>
                  <a:pt x="70" y="2"/>
                  <a:pt x="70" y="2"/>
                  <a:pt x="70" y="2"/>
                </a:cubicBezTo>
                <a:cubicBezTo>
                  <a:pt x="70" y="2"/>
                  <a:pt x="70" y="2"/>
                  <a:pt x="70" y="2"/>
                </a:cubicBezTo>
                <a:cubicBezTo>
                  <a:pt x="70" y="2"/>
                  <a:pt x="70" y="2"/>
                  <a:pt x="70" y="2"/>
                </a:cubicBezTo>
                <a:cubicBezTo>
                  <a:pt x="71" y="3"/>
                  <a:pt x="71" y="3"/>
                  <a:pt x="71" y="3"/>
                </a:cubicBezTo>
                <a:cubicBezTo>
                  <a:pt x="71" y="4"/>
                  <a:pt x="71" y="4"/>
                  <a:pt x="71" y="4"/>
                </a:cubicBezTo>
                <a:cubicBezTo>
                  <a:pt x="71" y="4"/>
                  <a:pt x="71" y="4"/>
                  <a:pt x="71" y="4"/>
                </a:cubicBezTo>
                <a:cubicBezTo>
                  <a:pt x="71" y="5"/>
                  <a:pt x="71" y="5"/>
                  <a:pt x="71" y="5"/>
                </a:cubicBezTo>
                <a:cubicBezTo>
                  <a:pt x="70" y="5"/>
                  <a:pt x="70" y="5"/>
                  <a:pt x="70" y="5"/>
                </a:cubicBezTo>
                <a:cubicBezTo>
                  <a:pt x="70" y="6"/>
                  <a:pt x="70" y="6"/>
                  <a:pt x="70" y="6"/>
                </a:cubicBezTo>
                <a:cubicBezTo>
                  <a:pt x="71" y="6"/>
                  <a:pt x="71" y="6"/>
                  <a:pt x="71" y="6"/>
                </a:cubicBezTo>
                <a:cubicBezTo>
                  <a:pt x="71" y="7"/>
                  <a:pt x="71" y="7"/>
                  <a:pt x="71" y="7"/>
                </a:cubicBezTo>
                <a:cubicBezTo>
                  <a:pt x="71" y="7"/>
                  <a:pt x="71" y="7"/>
                  <a:pt x="71" y="7"/>
                </a:cubicBezTo>
                <a:cubicBezTo>
                  <a:pt x="71" y="8"/>
                  <a:pt x="71" y="8"/>
                  <a:pt x="71" y="8"/>
                </a:cubicBezTo>
                <a:cubicBezTo>
                  <a:pt x="71" y="8"/>
                  <a:pt x="71" y="8"/>
                  <a:pt x="71" y="8"/>
                </a:cubicBezTo>
                <a:cubicBezTo>
                  <a:pt x="72" y="8"/>
                  <a:pt x="72" y="8"/>
                  <a:pt x="72" y="8"/>
                </a:cubicBezTo>
                <a:cubicBezTo>
                  <a:pt x="73" y="9"/>
                  <a:pt x="73" y="9"/>
                  <a:pt x="73" y="9"/>
                </a:cubicBezTo>
                <a:cubicBezTo>
                  <a:pt x="74" y="9"/>
                  <a:pt x="74" y="9"/>
                  <a:pt x="74" y="9"/>
                </a:cubicBezTo>
                <a:cubicBezTo>
                  <a:pt x="75" y="9"/>
                  <a:pt x="75" y="9"/>
                  <a:pt x="75" y="9"/>
                </a:cubicBezTo>
                <a:cubicBezTo>
                  <a:pt x="76" y="9"/>
                  <a:pt x="76" y="9"/>
                  <a:pt x="76" y="9"/>
                </a:cubicBezTo>
                <a:cubicBezTo>
                  <a:pt x="76" y="10"/>
                  <a:pt x="76" y="10"/>
                  <a:pt x="76" y="10"/>
                </a:cubicBezTo>
                <a:cubicBezTo>
                  <a:pt x="77" y="10"/>
                  <a:pt x="77" y="10"/>
                  <a:pt x="77" y="10"/>
                </a:cubicBezTo>
                <a:cubicBezTo>
                  <a:pt x="77" y="11"/>
                  <a:pt x="77" y="11"/>
                  <a:pt x="77" y="11"/>
                </a:cubicBezTo>
                <a:cubicBezTo>
                  <a:pt x="77" y="12"/>
                  <a:pt x="77" y="12"/>
                  <a:pt x="77" y="12"/>
                </a:cubicBezTo>
                <a:cubicBezTo>
                  <a:pt x="77" y="13"/>
                  <a:pt x="77" y="13"/>
                  <a:pt x="77" y="13"/>
                </a:cubicBezTo>
                <a:cubicBezTo>
                  <a:pt x="77" y="13"/>
                  <a:pt x="77" y="13"/>
                  <a:pt x="77" y="13"/>
                </a:cubicBezTo>
                <a:cubicBezTo>
                  <a:pt x="78" y="14"/>
                  <a:pt x="78" y="14"/>
                  <a:pt x="78" y="14"/>
                </a:cubicBezTo>
                <a:cubicBezTo>
                  <a:pt x="79" y="14"/>
                  <a:pt x="79" y="14"/>
                  <a:pt x="79" y="14"/>
                </a:cubicBezTo>
                <a:cubicBezTo>
                  <a:pt x="79" y="15"/>
                  <a:pt x="79" y="15"/>
                  <a:pt x="79" y="15"/>
                </a:cubicBezTo>
                <a:cubicBezTo>
                  <a:pt x="80" y="15"/>
                  <a:pt x="80" y="15"/>
                  <a:pt x="80" y="15"/>
                </a:cubicBezTo>
                <a:cubicBezTo>
                  <a:pt x="81" y="14"/>
                  <a:pt x="81" y="14"/>
                  <a:pt x="81" y="14"/>
                </a:cubicBezTo>
                <a:cubicBezTo>
                  <a:pt x="81" y="14"/>
                  <a:pt x="81" y="14"/>
                  <a:pt x="81" y="14"/>
                </a:cubicBezTo>
                <a:cubicBezTo>
                  <a:pt x="81" y="15"/>
                  <a:pt x="81" y="15"/>
                  <a:pt x="81" y="15"/>
                </a:cubicBezTo>
                <a:cubicBezTo>
                  <a:pt x="82" y="15"/>
                  <a:pt x="82" y="15"/>
                  <a:pt x="82" y="15"/>
                </a:cubicBezTo>
                <a:cubicBezTo>
                  <a:pt x="82" y="15"/>
                  <a:pt x="82" y="15"/>
                  <a:pt x="82" y="15"/>
                </a:cubicBezTo>
                <a:cubicBezTo>
                  <a:pt x="83" y="16"/>
                  <a:pt x="83" y="16"/>
                  <a:pt x="83" y="16"/>
                </a:cubicBezTo>
                <a:cubicBezTo>
                  <a:pt x="84" y="16"/>
                  <a:pt x="84" y="16"/>
                  <a:pt x="84" y="16"/>
                </a:cubicBezTo>
                <a:cubicBezTo>
                  <a:pt x="84" y="16"/>
                  <a:pt x="84" y="16"/>
                  <a:pt x="84" y="16"/>
                </a:cubicBezTo>
                <a:cubicBezTo>
                  <a:pt x="85" y="16"/>
                  <a:pt x="85" y="16"/>
                  <a:pt x="85" y="16"/>
                </a:cubicBezTo>
                <a:cubicBezTo>
                  <a:pt x="86" y="15"/>
                  <a:pt x="86" y="15"/>
                  <a:pt x="86" y="15"/>
                </a:cubicBezTo>
                <a:cubicBezTo>
                  <a:pt x="86" y="15"/>
                  <a:pt x="86" y="15"/>
                  <a:pt x="86" y="15"/>
                </a:cubicBezTo>
                <a:cubicBezTo>
                  <a:pt x="87" y="15"/>
                  <a:pt x="87" y="15"/>
                  <a:pt x="87" y="15"/>
                </a:cubicBezTo>
                <a:cubicBezTo>
                  <a:pt x="88" y="15"/>
                  <a:pt x="88" y="15"/>
                  <a:pt x="88" y="15"/>
                </a:cubicBezTo>
                <a:cubicBezTo>
                  <a:pt x="89" y="14"/>
                  <a:pt x="89" y="14"/>
                  <a:pt x="89" y="14"/>
                </a:cubicBezTo>
                <a:cubicBezTo>
                  <a:pt x="89" y="15"/>
                  <a:pt x="89" y="15"/>
                  <a:pt x="89" y="15"/>
                </a:cubicBezTo>
                <a:cubicBezTo>
                  <a:pt x="90" y="15"/>
                  <a:pt x="90" y="15"/>
                  <a:pt x="90" y="15"/>
                </a:cubicBezTo>
                <a:cubicBezTo>
                  <a:pt x="90" y="16"/>
                  <a:pt x="90" y="16"/>
                  <a:pt x="90" y="16"/>
                </a:cubicBezTo>
                <a:cubicBezTo>
                  <a:pt x="90" y="17"/>
                  <a:pt x="90" y="17"/>
                  <a:pt x="90" y="17"/>
                </a:cubicBezTo>
                <a:cubicBezTo>
                  <a:pt x="91" y="17"/>
                  <a:pt x="91" y="17"/>
                  <a:pt x="91" y="17"/>
                </a:cubicBezTo>
                <a:cubicBezTo>
                  <a:pt x="92" y="18"/>
                  <a:pt x="92" y="18"/>
                  <a:pt x="92" y="18"/>
                </a:cubicBezTo>
                <a:cubicBezTo>
                  <a:pt x="92" y="18"/>
                  <a:pt x="92" y="18"/>
                  <a:pt x="93" y="18"/>
                </a:cubicBezTo>
                <a:cubicBezTo>
                  <a:pt x="93" y="18"/>
                  <a:pt x="93" y="18"/>
                  <a:pt x="93" y="18"/>
                </a:cubicBezTo>
                <a:cubicBezTo>
                  <a:pt x="94" y="18"/>
                  <a:pt x="94" y="18"/>
                  <a:pt x="94" y="18"/>
                </a:cubicBezTo>
                <a:cubicBezTo>
                  <a:pt x="95" y="18"/>
                  <a:pt x="95" y="18"/>
                  <a:pt x="95" y="18"/>
                </a:cubicBezTo>
                <a:cubicBezTo>
                  <a:pt x="96" y="18"/>
                  <a:pt x="96" y="18"/>
                  <a:pt x="96" y="18"/>
                </a:cubicBezTo>
                <a:cubicBezTo>
                  <a:pt x="96" y="18"/>
                  <a:pt x="96" y="18"/>
                  <a:pt x="96" y="18"/>
                </a:cubicBezTo>
                <a:cubicBezTo>
                  <a:pt x="97" y="19"/>
                  <a:pt x="97" y="19"/>
                  <a:pt x="97" y="19"/>
                </a:cubicBezTo>
                <a:cubicBezTo>
                  <a:pt x="98" y="19"/>
                  <a:pt x="98" y="19"/>
                  <a:pt x="98" y="19"/>
                </a:cubicBezTo>
                <a:cubicBezTo>
                  <a:pt x="98" y="19"/>
                  <a:pt x="99" y="19"/>
                  <a:pt x="99" y="19"/>
                </a:cubicBezTo>
                <a:cubicBezTo>
                  <a:pt x="100" y="19"/>
                  <a:pt x="101" y="20"/>
                  <a:pt x="101" y="20"/>
                </a:cubicBezTo>
                <a:cubicBezTo>
                  <a:pt x="102" y="20"/>
                  <a:pt x="102" y="20"/>
                  <a:pt x="102" y="20"/>
                </a:cubicBezTo>
                <a:cubicBezTo>
                  <a:pt x="102" y="20"/>
                  <a:pt x="102" y="21"/>
                  <a:pt x="103" y="21"/>
                </a:cubicBezTo>
                <a:cubicBezTo>
                  <a:pt x="103" y="21"/>
                  <a:pt x="104" y="21"/>
                  <a:pt x="104" y="21"/>
                </a:cubicBezTo>
                <a:cubicBezTo>
                  <a:pt x="104" y="21"/>
                  <a:pt x="104" y="22"/>
                  <a:pt x="104" y="22"/>
                </a:cubicBezTo>
                <a:cubicBezTo>
                  <a:pt x="104" y="23"/>
                  <a:pt x="104" y="24"/>
                  <a:pt x="104" y="24"/>
                </a:cubicBezTo>
                <a:cubicBezTo>
                  <a:pt x="104" y="25"/>
                  <a:pt x="104" y="25"/>
                  <a:pt x="104" y="25"/>
                </a:cubicBezTo>
                <a:cubicBezTo>
                  <a:pt x="104" y="25"/>
                  <a:pt x="103" y="25"/>
                  <a:pt x="103" y="25"/>
                </a:cubicBezTo>
                <a:cubicBezTo>
                  <a:pt x="103" y="25"/>
                  <a:pt x="103" y="26"/>
                  <a:pt x="103" y="26"/>
                </a:cubicBezTo>
                <a:cubicBezTo>
                  <a:pt x="103" y="27"/>
                  <a:pt x="103" y="27"/>
                  <a:pt x="103" y="27"/>
                </a:cubicBezTo>
                <a:cubicBezTo>
                  <a:pt x="103" y="28"/>
                  <a:pt x="103" y="28"/>
                  <a:pt x="103" y="28"/>
                </a:cubicBezTo>
                <a:cubicBezTo>
                  <a:pt x="103" y="29"/>
                  <a:pt x="103" y="29"/>
                  <a:pt x="103" y="29"/>
                </a:cubicBezTo>
                <a:cubicBezTo>
                  <a:pt x="103" y="29"/>
                  <a:pt x="103" y="29"/>
                  <a:pt x="103" y="29"/>
                </a:cubicBezTo>
                <a:cubicBezTo>
                  <a:pt x="103" y="30"/>
                  <a:pt x="103" y="30"/>
                  <a:pt x="103" y="30"/>
                </a:cubicBezTo>
                <a:cubicBezTo>
                  <a:pt x="104" y="31"/>
                  <a:pt x="104" y="31"/>
                  <a:pt x="104" y="31"/>
                </a:cubicBezTo>
                <a:cubicBezTo>
                  <a:pt x="104" y="32"/>
                  <a:pt x="104" y="32"/>
                  <a:pt x="104" y="32"/>
                </a:cubicBezTo>
                <a:cubicBezTo>
                  <a:pt x="103" y="33"/>
                  <a:pt x="103" y="33"/>
                  <a:pt x="103" y="33"/>
                </a:cubicBezTo>
                <a:cubicBezTo>
                  <a:pt x="103" y="34"/>
                  <a:pt x="103" y="34"/>
                  <a:pt x="103" y="34"/>
                </a:cubicBezTo>
                <a:cubicBezTo>
                  <a:pt x="101" y="34"/>
                  <a:pt x="101" y="34"/>
                  <a:pt x="101" y="34"/>
                </a:cubicBezTo>
                <a:cubicBezTo>
                  <a:pt x="101" y="34"/>
                  <a:pt x="100" y="34"/>
                  <a:pt x="100" y="34"/>
                </a:cubicBezTo>
                <a:cubicBezTo>
                  <a:pt x="100" y="34"/>
                  <a:pt x="99" y="34"/>
                  <a:pt x="99" y="34"/>
                </a:cubicBezTo>
                <a:cubicBezTo>
                  <a:pt x="98" y="34"/>
                  <a:pt x="98" y="34"/>
                  <a:pt x="98" y="34"/>
                </a:cubicBezTo>
                <a:cubicBezTo>
                  <a:pt x="97" y="35"/>
                  <a:pt x="97" y="35"/>
                  <a:pt x="97" y="35"/>
                </a:cubicBezTo>
                <a:cubicBezTo>
                  <a:pt x="96" y="35"/>
                  <a:pt x="96" y="35"/>
                  <a:pt x="96" y="35"/>
                </a:cubicBezTo>
                <a:cubicBezTo>
                  <a:pt x="96" y="36"/>
                  <a:pt x="96" y="36"/>
                  <a:pt x="96" y="36"/>
                </a:cubicBezTo>
                <a:cubicBezTo>
                  <a:pt x="95" y="36"/>
                  <a:pt x="95" y="36"/>
                  <a:pt x="95" y="36"/>
                </a:cubicBezTo>
                <a:cubicBezTo>
                  <a:pt x="95" y="36"/>
                  <a:pt x="95" y="36"/>
                  <a:pt x="95" y="36"/>
                </a:cubicBezTo>
                <a:cubicBezTo>
                  <a:pt x="94" y="37"/>
                  <a:pt x="94" y="37"/>
                  <a:pt x="94" y="37"/>
                </a:cubicBezTo>
                <a:cubicBezTo>
                  <a:pt x="94" y="38"/>
                  <a:pt x="94" y="38"/>
                  <a:pt x="94" y="38"/>
                </a:cubicBezTo>
                <a:cubicBezTo>
                  <a:pt x="94" y="38"/>
                  <a:pt x="94" y="38"/>
                  <a:pt x="94" y="38"/>
                </a:cubicBezTo>
                <a:cubicBezTo>
                  <a:pt x="94" y="39"/>
                  <a:pt x="94" y="39"/>
                  <a:pt x="94" y="39"/>
                </a:cubicBezTo>
                <a:cubicBezTo>
                  <a:pt x="92" y="39"/>
                  <a:pt x="92" y="39"/>
                  <a:pt x="92" y="39"/>
                </a:cubicBezTo>
                <a:cubicBezTo>
                  <a:pt x="92" y="39"/>
                  <a:pt x="92" y="39"/>
                  <a:pt x="92" y="39"/>
                </a:cubicBezTo>
                <a:cubicBezTo>
                  <a:pt x="91" y="40"/>
                  <a:pt x="91" y="40"/>
                  <a:pt x="91" y="40"/>
                </a:cubicBezTo>
                <a:cubicBezTo>
                  <a:pt x="90" y="40"/>
                  <a:pt x="90" y="40"/>
                  <a:pt x="90" y="40"/>
                </a:cubicBezTo>
                <a:cubicBezTo>
                  <a:pt x="90" y="40"/>
                  <a:pt x="90" y="40"/>
                  <a:pt x="90" y="40"/>
                </a:cubicBezTo>
                <a:cubicBezTo>
                  <a:pt x="90" y="40"/>
                  <a:pt x="90" y="40"/>
                  <a:pt x="90" y="40"/>
                </a:cubicBezTo>
                <a:cubicBezTo>
                  <a:pt x="89" y="40"/>
                  <a:pt x="89" y="40"/>
                  <a:pt x="89" y="40"/>
                </a:cubicBezTo>
                <a:cubicBezTo>
                  <a:pt x="88" y="41"/>
                  <a:pt x="88" y="41"/>
                  <a:pt x="88" y="41"/>
                </a:cubicBezTo>
                <a:cubicBezTo>
                  <a:pt x="87" y="41"/>
                  <a:pt x="87" y="41"/>
                  <a:pt x="87" y="41"/>
                </a:cubicBezTo>
                <a:cubicBezTo>
                  <a:pt x="86" y="42"/>
                  <a:pt x="86" y="42"/>
                  <a:pt x="86" y="42"/>
                </a:cubicBezTo>
                <a:cubicBezTo>
                  <a:pt x="86" y="42"/>
                  <a:pt x="86" y="42"/>
                  <a:pt x="86" y="42"/>
                </a:cubicBezTo>
                <a:cubicBezTo>
                  <a:pt x="84" y="42"/>
                  <a:pt x="84" y="42"/>
                  <a:pt x="84" y="42"/>
                </a:cubicBezTo>
                <a:cubicBezTo>
                  <a:pt x="83" y="42"/>
                  <a:pt x="83" y="42"/>
                  <a:pt x="83" y="42"/>
                </a:cubicBezTo>
                <a:cubicBezTo>
                  <a:pt x="83" y="43"/>
                  <a:pt x="83" y="43"/>
                  <a:pt x="83" y="43"/>
                </a:cubicBezTo>
                <a:cubicBezTo>
                  <a:pt x="82" y="43"/>
                  <a:pt x="82" y="43"/>
                  <a:pt x="82" y="43"/>
                </a:cubicBezTo>
                <a:cubicBezTo>
                  <a:pt x="82" y="43"/>
                  <a:pt x="82" y="43"/>
                  <a:pt x="82" y="43"/>
                </a:cubicBezTo>
                <a:cubicBezTo>
                  <a:pt x="81" y="43"/>
                  <a:pt x="81" y="43"/>
                  <a:pt x="81" y="43"/>
                </a:cubicBezTo>
                <a:cubicBezTo>
                  <a:pt x="81" y="43"/>
                  <a:pt x="81" y="43"/>
                  <a:pt x="81" y="43"/>
                </a:cubicBezTo>
                <a:cubicBezTo>
                  <a:pt x="80" y="43"/>
                  <a:pt x="80" y="43"/>
                  <a:pt x="80" y="43"/>
                </a:cubicBezTo>
                <a:cubicBezTo>
                  <a:pt x="80" y="43"/>
                  <a:pt x="80" y="43"/>
                  <a:pt x="80" y="43"/>
                </a:cubicBezTo>
                <a:cubicBezTo>
                  <a:pt x="79" y="44"/>
                  <a:pt x="79" y="44"/>
                  <a:pt x="79" y="44"/>
                </a:cubicBezTo>
                <a:cubicBezTo>
                  <a:pt x="79" y="44"/>
                  <a:pt x="79" y="44"/>
                  <a:pt x="79" y="44"/>
                </a:cubicBezTo>
                <a:cubicBezTo>
                  <a:pt x="78" y="45"/>
                  <a:pt x="78" y="45"/>
                  <a:pt x="78" y="45"/>
                </a:cubicBezTo>
                <a:cubicBezTo>
                  <a:pt x="77" y="45"/>
                  <a:pt x="77" y="45"/>
                  <a:pt x="77" y="45"/>
                </a:cubicBezTo>
                <a:cubicBezTo>
                  <a:pt x="77" y="45"/>
                  <a:pt x="77" y="45"/>
                  <a:pt x="77" y="45"/>
                </a:cubicBezTo>
                <a:cubicBezTo>
                  <a:pt x="76" y="45"/>
                  <a:pt x="76" y="45"/>
                  <a:pt x="76" y="45"/>
                </a:cubicBezTo>
                <a:cubicBezTo>
                  <a:pt x="76" y="45"/>
                  <a:pt x="76" y="45"/>
                  <a:pt x="76" y="45"/>
                </a:cubicBezTo>
                <a:cubicBezTo>
                  <a:pt x="76" y="46"/>
                  <a:pt x="76" y="46"/>
                  <a:pt x="76" y="46"/>
                </a:cubicBezTo>
                <a:cubicBezTo>
                  <a:pt x="75" y="46"/>
                  <a:pt x="75" y="46"/>
                  <a:pt x="75" y="46"/>
                </a:cubicBezTo>
                <a:cubicBezTo>
                  <a:pt x="75" y="46"/>
                  <a:pt x="75" y="46"/>
                  <a:pt x="75" y="46"/>
                </a:cubicBezTo>
                <a:cubicBezTo>
                  <a:pt x="75" y="47"/>
                  <a:pt x="75" y="47"/>
                  <a:pt x="75" y="47"/>
                </a:cubicBezTo>
                <a:cubicBezTo>
                  <a:pt x="74" y="47"/>
                  <a:pt x="74" y="47"/>
                  <a:pt x="74" y="47"/>
                </a:cubicBezTo>
                <a:cubicBezTo>
                  <a:pt x="74" y="47"/>
                  <a:pt x="74" y="47"/>
                  <a:pt x="74" y="47"/>
                </a:cubicBezTo>
                <a:cubicBezTo>
                  <a:pt x="74" y="48"/>
                  <a:pt x="74" y="48"/>
                  <a:pt x="74" y="48"/>
                </a:cubicBezTo>
                <a:cubicBezTo>
                  <a:pt x="75" y="49"/>
                  <a:pt x="75" y="49"/>
                  <a:pt x="75" y="49"/>
                </a:cubicBezTo>
                <a:cubicBezTo>
                  <a:pt x="75" y="50"/>
                  <a:pt x="75" y="50"/>
                  <a:pt x="75" y="50"/>
                </a:cubicBezTo>
                <a:cubicBezTo>
                  <a:pt x="76" y="51"/>
                  <a:pt x="76" y="51"/>
                  <a:pt x="76" y="51"/>
                </a:cubicBezTo>
                <a:cubicBezTo>
                  <a:pt x="77" y="52"/>
                  <a:pt x="77" y="52"/>
                  <a:pt x="77" y="52"/>
                </a:cubicBezTo>
                <a:cubicBezTo>
                  <a:pt x="77" y="52"/>
                  <a:pt x="77" y="52"/>
                  <a:pt x="77" y="52"/>
                </a:cubicBezTo>
                <a:cubicBezTo>
                  <a:pt x="78" y="52"/>
                  <a:pt x="78" y="52"/>
                  <a:pt x="78" y="52"/>
                </a:cubicBezTo>
                <a:cubicBezTo>
                  <a:pt x="79" y="52"/>
                  <a:pt x="79" y="52"/>
                  <a:pt x="79" y="52"/>
                </a:cubicBezTo>
                <a:cubicBezTo>
                  <a:pt x="80" y="52"/>
                  <a:pt x="80" y="52"/>
                  <a:pt x="80" y="52"/>
                </a:cubicBezTo>
                <a:cubicBezTo>
                  <a:pt x="82" y="52"/>
                  <a:pt x="82" y="52"/>
                  <a:pt x="82" y="52"/>
                </a:cubicBezTo>
                <a:cubicBezTo>
                  <a:pt x="82" y="51"/>
                  <a:pt x="82" y="51"/>
                  <a:pt x="82" y="51"/>
                </a:cubicBezTo>
                <a:cubicBezTo>
                  <a:pt x="83" y="52"/>
                  <a:pt x="83" y="52"/>
                  <a:pt x="83" y="52"/>
                </a:cubicBezTo>
                <a:cubicBezTo>
                  <a:pt x="84" y="52"/>
                  <a:pt x="84" y="52"/>
                  <a:pt x="84" y="52"/>
                </a:cubicBezTo>
                <a:cubicBezTo>
                  <a:pt x="84" y="53"/>
                  <a:pt x="84" y="53"/>
                  <a:pt x="84" y="53"/>
                </a:cubicBezTo>
                <a:cubicBezTo>
                  <a:pt x="84" y="54"/>
                  <a:pt x="84" y="54"/>
                  <a:pt x="84" y="54"/>
                </a:cubicBezTo>
                <a:cubicBezTo>
                  <a:pt x="84" y="54"/>
                  <a:pt x="83" y="54"/>
                  <a:pt x="83" y="54"/>
                </a:cubicBezTo>
                <a:cubicBezTo>
                  <a:pt x="83" y="54"/>
                  <a:pt x="81" y="55"/>
                  <a:pt x="81" y="55"/>
                </a:cubicBezTo>
                <a:cubicBezTo>
                  <a:pt x="81" y="55"/>
                  <a:pt x="81" y="55"/>
                  <a:pt x="81" y="55"/>
                </a:cubicBezTo>
                <a:cubicBezTo>
                  <a:pt x="80" y="55"/>
                  <a:pt x="80" y="55"/>
                  <a:pt x="80" y="55"/>
                </a:cubicBezTo>
                <a:cubicBezTo>
                  <a:pt x="79" y="54"/>
                  <a:pt x="79" y="54"/>
                  <a:pt x="79" y="54"/>
                </a:cubicBezTo>
                <a:cubicBezTo>
                  <a:pt x="77" y="54"/>
                  <a:pt x="77" y="54"/>
                  <a:pt x="77" y="54"/>
                </a:cubicBezTo>
                <a:cubicBezTo>
                  <a:pt x="77" y="54"/>
                  <a:pt x="77" y="54"/>
                  <a:pt x="77" y="54"/>
                </a:cubicBezTo>
                <a:cubicBezTo>
                  <a:pt x="77" y="54"/>
                  <a:pt x="77" y="54"/>
                  <a:pt x="76" y="55"/>
                </a:cubicBezTo>
                <a:cubicBezTo>
                  <a:pt x="75" y="56"/>
                  <a:pt x="75" y="56"/>
                  <a:pt x="75" y="56"/>
                </a:cubicBezTo>
                <a:cubicBezTo>
                  <a:pt x="74" y="56"/>
                  <a:pt x="74" y="56"/>
                  <a:pt x="74" y="56"/>
                </a:cubicBezTo>
                <a:cubicBezTo>
                  <a:pt x="73" y="56"/>
                  <a:pt x="73" y="56"/>
                  <a:pt x="73" y="56"/>
                </a:cubicBezTo>
                <a:cubicBezTo>
                  <a:pt x="72" y="57"/>
                  <a:pt x="72" y="57"/>
                  <a:pt x="72" y="57"/>
                </a:cubicBezTo>
                <a:cubicBezTo>
                  <a:pt x="72" y="57"/>
                  <a:pt x="72" y="57"/>
                  <a:pt x="72" y="57"/>
                </a:cubicBezTo>
                <a:cubicBezTo>
                  <a:pt x="71" y="58"/>
                  <a:pt x="71" y="58"/>
                  <a:pt x="71" y="58"/>
                </a:cubicBezTo>
                <a:cubicBezTo>
                  <a:pt x="71" y="58"/>
                  <a:pt x="71" y="58"/>
                  <a:pt x="71" y="58"/>
                </a:cubicBezTo>
                <a:cubicBezTo>
                  <a:pt x="69" y="59"/>
                  <a:pt x="69" y="59"/>
                  <a:pt x="69" y="59"/>
                </a:cubicBezTo>
                <a:cubicBezTo>
                  <a:pt x="69" y="59"/>
                  <a:pt x="69" y="59"/>
                  <a:pt x="69" y="59"/>
                </a:cubicBezTo>
                <a:cubicBezTo>
                  <a:pt x="67" y="59"/>
                  <a:pt x="67" y="59"/>
                  <a:pt x="67" y="59"/>
                </a:cubicBezTo>
                <a:cubicBezTo>
                  <a:pt x="67" y="58"/>
                  <a:pt x="67" y="58"/>
                  <a:pt x="67" y="58"/>
                </a:cubicBezTo>
                <a:cubicBezTo>
                  <a:pt x="66" y="58"/>
                  <a:pt x="66" y="58"/>
                  <a:pt x="66" y="58"/>
                </a:cubicBezTo>
                <a:cubicBezTo>
                  <a:pt x="66" y="57"/>
                  <a:pt x="66" y="57"/>
                  <a:pt x="66" y="57"/>
                </a:cubicBezTo>
                <a:cubicBezTo>
                  <a:pt x="66" y="56"/>
                  <a:pt x="66" y="56"/>
                  <a:pt x="66" y="56"/>
                </a:cubicBezTo>
                <a:cubicBezTo>
                  <a:pt x="67" y="55"/>
                  <a:pt x="67" y="55"/>
                  <a:pt x="67" y="55"/>
                </a:cubicBezTo>
                <a:cubicBezTo>
                  <a:pt x="67" y="54"/>
                  <a:pt x="67" y="54"/>
                  <a:pt x="67" y="54"/>
                </a:cubicBezTo>
                <a:cubicBezTo>
                  <a:pt x="66" y="54"/>
                  <a:pt x="66" y="54"/>
                  <a:pt x="66" y="54"/>
                </a:cubicBezTo>
                <a:cubicBezTo>
                  <a:pt x="65" y="53"/>
                  <a:pt x="65" y="53"/>
                  <a:pt x="65" y="53"/>
                </a:cubicBezTo>
                <a:cubicBezTo>
                  <a:pt x="64" y="53"/>
                  <a:pt x="64" y="53"/>
                  <a:pt x="64" y="53"/>
                </a:cubicBezTo>
                <a:cubicBezTo>
                  <a:pt x="64" y="52"/>
                  <a:pt x="64" y="52"/>
                  <a:pt x="64" y="52"/>
                </a:cubicBezTo>
                <a:cubicBezTo>
                  <a:pt x="63" y="52"/>
                  <a:pt x="63" y="52"/>
                  <a:pt x="63" y="52"/>
                </a:cubicBezTo>
                <a:cubicBezTo>
                  <a:pt x="62" y="52"/>
                  <a:pt x="62" y="52"/>
                  <a:pt x="62" y="52"/>
                </a:cubicBezTo>
                <a:cubicBezTo>
                  <a:pt x="61" y="52"/>
                  <a:pt x="61" y="52"/>
                  <a:pt x="61" y="52"/>
                </a:cubicBezTo>
                <a:cubicBezTo>
                  <a:pt x="62" y="51"/>
                  <a:pt x="62" y="51"/>
                  <a:pt x="62" y="51"/>
                </a:cubicBezTo>
                <a:cubicBezTo>
                  <a:pt x="62" y="51"/>
                  <a:pt x="62" y="51"/>
                  <a:pt x="62" y="51"/>
                </a:cubicBezTo>
                <a:cubicBezTo>
                  <a:pt x="63" y="50"/>
                  <a:pt x="63" y="50"/>
                  <a:pt x="63" y="50"/>
                </a:cubicBezTo>
                <a:cubicBezTo>
                  <a:pt x="64" y="49"/>
                  <a:pt x="64" y="49"/>
                  <a:pt x="64" y="49"/>
                </a:cubicBezTo>
                <a:cubicBezTo>
                  <a:pt x="65" y="49"/>
                  <a:pt x="65" y="49"/>
                  <a:pt x="65" y="49"/>
                </a:cubicBezTo>
                <a:cubicBezTo>
                  <a:pt x="66" y="48"/>
                  <a:pt x="66" y="48"/>
                  <a:pt x="66" y="48"/>
                </a:cubicBezTo>
                <a:cubicBezTo>
                  <a:pt x="67" y="48"/>
                  <a:pt x="67" y="48"/>
                  <a:pt x="67" y="48"/>
                </a:cubicBezTo>
                <a:cubicBezTo>
                  <a:pt x="68" y="48"/>
                  <a:pt x="68" y="48"/>
                  <a:pt x="68" y="48"/>
                </a:cubicBezTo>
                <a:cubicBezTo>
                  <a:pt x="67" y="47"/>
                  <a:pt x="67" y="47"/>
                  <a:pt x="67" y="47"/>
                </a:cubicBezTo>
                <a:cubicBezTo>
                  <a:pt x="66" y="47"/>
                  <a:pt x="66" y="47"/>
                  <a:pt x="66" y="47"/>
                </a:cubicBezTo>
                <a:cubicBezTo>
                  <a:pt x="65" y="47"/>
                  <a:pt x="65" y="47"/>
                  <a:pt x="65" y="47"/>
                </a:cubicBezTo>
                <a:cubicBezTo>
                  <a:pt x="64" y="47"/>
                  <a:pt x="64" y="47"/>
                  <a:pt x="64" y="47"/>
                </a:cubicBezTo>
                <a:cubicBezTo>
                  <a:pt x="63" y="47"/>
                  <a:pt x="63" y="47"/>
                  <a:pt x="63" y="47"/>
                </a:cubicBezTo>
                <a:cubicBezTo>
                  <a:pt x="62" y="47"/>
                  <a:pt x="62" y="47"/>
                  <a:pt x="62" y="47"/>
                </a:cubicBezTo>
                <a:cubicBezTo>
                  <a:pt x="61" y="46"/>
                  <a:pt x="61" y="46"/>
                  <a:pt x="61" y="46"/>
                </a:cubicBezTo>
                <a:cubicBezTo>
                  <a:pt x="59" y="46"/>
                  <a:pt x="59" y="46"/>
                  <a:pt x="59" y="46"/>
                </a:cubicBezTo>
                <a:cubicBezTo>
                  <a:pt x="59" y="46"/>
                  <a:pt x="59" y="46"/>
                  <a:pt x="59" y="46"/>
                </a:cubicBezTo>
                <a:cubicBezTo>
                  <a:pt x="58" y="46"/>
                  <a:pt x="57" y="46"/>
                  <a:pt x="57" y="46"/>
                </a:cubicBezTo>
                <a:cubicBezTo>
                  <a:pt x="57" y="45"/>
                  <a:pt x="57" y="45"/>
                  <a:pt x="57" y="45"/>
                </a:cubicBezTo>
                <a:cubicBezTo>
                  <a:pt x="57" y="44"/>
                  <a:pt x="57" y="44"/>
                  <a:pt x="57" y="44"/>
                </a:cubicBezTo>
                <a:cubicBezTo>
                  <a:pt x="58" y="44"/>
                  <a:pt x="58" y="44"/>
                  <a:pt x="58" y="44"/>
                </a:cubicBezTo>
                <a:cubicBezTo>
                  <a:pt x="59" y="44"/>
                  <a:pt x="59" y="44"/>
                  <a:pt x="59" y="44"/>
                </a:cubicBezTo>
                <a:cubicBezTo>
                  <a:pt x="59" y="44"/>
                  <a:pt x="59" y="44"/>
                  <a:pt x="59" y="44"/>
                </a:cubicBezTo>
                <a:cubicBezTo>
                  <a:pt x="60" y="44"/>
                  <a:pt x="60" y="44"/>
                  <a:pt x="60" y="44"/>
                </a:cubicBezTo>
                <a:cubicBezTo>
                  <a:pt x="61" y="43"/>
                  <a:pt x="61" y="43"/>
                  <a:pt x="61" y="43"/>
                </a:cubicBezTo>
                <a:cubicBezTo>
                  <a:pt x="61" y="43"/>
                  <a:pt x="61" y="43"/>
                  <a:pt x="61" y="43"/>
                </a:cubicBezTo>
                <a:cubicBezTo>
                  <a:pt x="61" y="43"/>
                  <a:pt x="61" y="43"/>
                  <a:pt x="61" y="43"/>
                </a:cubicBezTo>
                <a:cubicBezTo>
                  <a:pt x="60" y="43"/>
                  <a:pt x="60" y="43"/>
                  <a:pt x="60" y="43"/>
                </a:cubicBezTo>
                <a:cubicBezTo>
                  <a:pt x="60" y="43"/>
                  <a:pt x="59" y="43"/>
                  <a:pt x="59" y="43"/>
                </a:cubicBezTo>
                <a:cubicBezTo>
                  <a:pt x="59" y="43"/>
                  <a:pt x="58" y="43"/>
                  <a:pt x="58" y="43"/>
                </a:cubicBezTo>
                <a:cubicBezTo>
                  <a:pt x="58" y="43"/>
                  <a:pt x="58" y="43"/>
                  <a:pt x="58" y="43"/>
                </a:cubicBezTo>
                <a:cubicBezTo>
                  <a:pt x="58" y="42"/>
                  <a:pt x="58" y="42"/>
                  <a:pt x="58" y="42"/>
                </a:cubicBezTo>
                <a:cubicBezTo>
                  <a:pt x="58" y="41"/>
                  <a:pt x="58" y="41"/>
                  <a:pt x="58" y="41"/>
                </a:cubicBezTo>
                <a:cubicBezTo>
                  <a:pt x="58" y="41"/>
                  <a:pt x="58" y="41"/>
                  <a:pt x="58" y="41"/>
                </a:cubicBezTo>
                <a:cubicBezTo>
                  <a:pt x="58" y="40"/>
                  <a:pt x="58" y="40"/>
                  <a:pt x="58" y="40"/>
                </a:cubicBezTo>
                <a:cubicBezTo>
                  <a:pt x="57" y="39"/>
                  <a:pt x="57" y="39"/>
                  <a:pt x="57" y="39"/>
                </a:cubicBezTo>
                <a:cubicBezTo>
                  <a:pt x="56" y="39"/>
                  <a:pt x="56" y="39"/>
                  <a:pt x="56" y="39"/>
                </a:cubicBezTo>
                <a:cubicBezTo>
                  <a:pt x="56" y="38"/>
                  <a:pt x="56" y="38"/>
                  <a:pt x="56" y="38"/>
                </a:cubicBezTo>
                <a:cubicBezTo>
                  <a:pt x="56" y="39"/>
                  <a:pt x="56" y="39"/>
                  <a:pt x="56" y="39"/>
                </a:cubicBezTo>
                <a:cubicBezTo>
                  <a:pt x="57" y="40"/>
                  <a:pt x="57" y="40"/>
                  <a:pt x="57" y="40"/>
                </a:cubicBezTo>
                <a:cubicBezTo>
                  <a:pt x="57" y="40"/>
                  <a:pt x="57" y="40"/>
                  <a:pt x="57" y="40"/>
                </a:cubicBezTo>
                <a:cubicBezTo>
                  <a:pt x="57" y="41"/>
                  <a:pt x="57" y="41"/>
                  <a:pt x="57" y="41"/>
                </a:cubicBezTo>
                <a:cubicBezTo>
                  <a:pt x="57" y="42"/>
                  <a:pt x="57" y="42"/>
                  <a:pt x="57" y="42"/>
                </a:cubicBezTo>
                <a:cubicBezTo>
                  <a:pt x="56" y="43"/>
                  <a:pt x="56" y="43"/>
                  <a:pt x="56" y="43"/>
                </a:cubicBezTo>
                <a:cubicBezTo>
                  <a:pt x="55" y="43"/>
                  <a:pt x="55" y="43"/>
                  <a:pt x="55" y="43"/>
                </a:cubicBezTo>
                <a:cubicBezTo>
                  <a:pt x="55" y="43"/>
                  <a:pt x="55" y="43"/>
                  <a:pt x="55" y="43"/>
                </a:cubicBezTo>
                <a:cubicBezTo>
                  <a:pt x="55" y="43"/>
                  <a:pt x="54" y="43"/>
                  <a:pt x="53" y="43"/>
                </a:cubicBezTo>
                <a:cubicBezTo>
                  <a:pt x="51" y="43"/>
                  <a:pt x="51" y="43"/>
                  <a:pt x="51" y="43"/>
                </a:cubicBezTo>
                <a:cubicBezTo>
                  <a:pt x="51" y="44"/>
                  <a:pt x="51" y="44"/>
                  <a:pt x="51" y="44"/>
                </a:cubicBezTo>
                <a:cubicBezTo>
                  <a:pt x="50" y="44"/>
                  <a:pt x="50" y="44"/>
                  <a:pt x="50" y="44"/>
                </a:cubicBezTo>
                <a:cubicBezTo>
                  <a:pt x="50" y="45"/>
                  <a:pt x="50" y="45"/>
                  <a:pt x="50" y="45"/>
                </a:cubicBezTo>
                <a:cubicBezTo>
                  <a:pt x="49" y="46"/>
                  <a:pt x="49" y="46"/>
                  <a:pt x="49" y="46"/>
                </a:cubicBezTo>
                <a:cubicBezTo>
                  <a:pt x="49" y="46"/>
                  <a:pt x="49" y="46"/>
                  <a:pt x="49" y="46"/>
                </a:cubicBezTo>
                <a:cubicBezTo>
                  <a:pt x="48" y="48"/>
                  <a:pt x="48" y="48"/>
                  <a:pt x="48" y="48"/>
                </a:cubicBezTo>
                <a:cubicBezTo>
                  <a:pt x="47" y="49"/>
                  <a:pt x="47" y="49"/>
                  <a:pt x="47" y="49"/>
                </a:cubicBezTo>
                <a:cubicBezTo>
                  <a:pt x="46" y="49"/>
                  <a:pt x="46" y="49"/>
                  <a:pt x="46" y="49"/>
                </a:cubicBezTo>
                <a:cubicBezTo>
                  <a:pt x="46" y="49"/>
                  <a:pt x="46" y="49"/>
                  <a:pt x="45" y="49"/>
                </a:cubicBezTo>
                <a:cubicBezTo>
                  <a:pt x="45" y="50"/>
                  <a:pt x="45" y="50"/>
                  <a:pt x="45" y="50"/>
                </a:cubicBezTo>
                <a:cubicBezTo>
                  <a:pt x="44" y="50"/>
                  <a:pt x="44" y="50"/>
                  <a:pt x="44" y="50"/>
                </a:cubicBezTo>
                <a:cubicBezTo>
                  <a:pt x="44" y="50"/>
                  <a:pt x="44" y="50"/>
                  <a:pt x="44" y="50"/>
                </a:cubicBezTo>
                <a:cubicBezTo>
                  <a:pt x="44" y="51"/>
                  <a:pt x="44" y="51"/>
                  <a:pt x="44" y="51"/>
                </a:cubicBezTo>
                <a:cubicBezTo>
                  <a:pt x="44" y="52"/>
                  <a:pt x="44" y="52"/>
                  <a:pt x="44" y="52"/>
                </a:cubicBezTo>
                <a:cubicBezTo>
                  <a:pt x="45" y="53"/>
                  <a:pt x="45" y="53"/>
                  <a:pt x="45" y="53"/>
                </a:cubicBezTo>
                <a:lnTo>
                  <a:pt x="44" y="53"/>
                </a:lnTo>
                <a:close/>
              </a:path>
            </a:pathLst>
          </a:custGeom>
          <a:solidFill>
            <a:schemeClr val="accent2"/>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2" name="Freeform 168">
            <a:extLst>
              <a:ext uri="{FF2B5EF4-FFF2-40B4-BE49-F238E27FC236}">
                <a16:creationId xmlns:a16="http://schemas.microsoft.com/office/drawing/2014/main" id="{D07766A0-D217-4FCE-B38D-DA5BECA0F9D7}"/>
              </a:ext>
            </a:extLst>
          </p:cNvPr>
          <p:cNvSpPr>
            <a:spLocks/>
          </p:cNvSpPr>
          <p:nvPr userDrawn="1"/>
        </p:nvSpPr>
        <p:spPr bwMode="auto">
          <a:xfrm>
            <a:off x="4792266" y="2460625"/>
            <a:ext cx="273844" cy="268288"/>
          </a:xfrm>
          <a:custGeom>
            <a:avLst/>
            <a:gdLst>
              <a:gd name="T0" fmla="*/ 47 w 54"/>
              <a:gd name="T1" fmla="*/ 32 h 38"/>
              <a:gd name="T2" fmla="*/ 45 w 54"/>
              <a:gd name="T3" fmla="*/ 32 h 38"/>
              <a:gd name="T4" fmla="*/ 43 w 54"/>
              <a:gd name="T5" fmla="*/ 34 h 38"/>
              <a:gd name="T6" fmla="*/ 42 w 54"/>
              <a:gd name="T7" fmla="*/ 36 h 38"/>
              <a:gd name="T8" fmla="*/ 42 w 54"/>
              <a:gd name="T9" fmla="*/ 38 h 38"/>
              <a:gd name="T10" fmla="*/ 40 w 54"/>
              <a:gd name="T11" fmla="*/ 36 h 38"/>
              <a:gd name="T12" fmla="*/ 38 w 54"/>
              <a:gd name="T13" fmla="*/ 37 h 38"/>
              <a:gd name="T14" fmla="*/ 35 w 54"/>
              <a:gd name="T15" fmla="*/ 37 h 38"/>
              <a:gd name="T16" fmla="*/ 33 w 54"/>
              <a:gd name="T17" fmla="*/ 36 h 38"/>
              <a:gd name="T18" fmla="*/ 31 w 54"/>
              <a:gd name="T19" fmla="*/ 36 h 38"/>
              <a:gd name="T20" fmla="*/ 27 w 54"/>
              <a:gd name="T21" fmla="*/ 36 h 38"/>
              <a:gd name="T22" fmla="*/ 23 w 54"/>
              <a:gd name="T23" fmla="*/ 35 h 38"/>
              <a:gd name="T24" fmla="*/ 20 w 54"/>
              <a:gd name="T25" fmla="*/ 34 h 38"/>
              <a:gd name="T26" fmla="*/ 17 w 54"/>
              <a:gd name="T27" fmla="*/ 34 h 38"/>
              <a:gd name="T28" fmla="*/ 12 w 54"/>
              <a:gd name="T29" fmla="*/ 33 h 38"/>
              <a:gd name="T30" fmla="*/ 9 w 54"/>
              <a:gd name="T31" fmla="*/ 33 h 38"/>
              <a:gd name="T32" fmla="*/ 6 w 54"/>
              <a:gd name="T33" fmla="*/ 34 h 38"/>
              <a:gd name="T34" fmla="*/ 5 w 54"/>
              <a:gd name="T35" fmla="*/ 35 h 38"/>
              <a:gd name="T36" fmla="*/ 4 w 54"/>
              <a:gd name="T37" fmla="*/ 35 h 38"/>
              <a:gd name="T38" fmla="*/ 2 w 54"/>
              <a:gd name="T39" fmla="*/ 35 h 38"/>
              <a:gd name="T40" fmla="*/ 2 w 54"/>
              <a:gd name="T41" fmla="*/ 32 h 38"/>
              <a:gd name="T42" fmla="*/ 0 w 54"/>
              <a:gd name="T43" fmla="*/ 31 h 38"/>
              <a:gd name="T44" fmla="*/ 1 w 54"/>
              <a:gd name="T45" fmla="*/ 28 h 38"/>
              <a:gd name="T46" fmla="*/ 4 w 54"/>
              <a:gd name="T47" fmla="*/ 27 h 38"/>
              <a:gd name="T48" fmla="*/ 3 w 54"/>
              <a:gd name="T49" fmla="*/ 22 h 38"/>
              <a:gd name="T50" fmla="*/ 2 w 54"/>
              <a:gd name="T51" fmla="*/ 18 h 38"/>
              <a:gd name="T52" fmla="*/ 6 w 54"/>
              <a:gd name="T53" fmla="*/ 17 h 38"/>
              <a:gd name="T54" fmla="*/ 10 w 54"/>
              <a:gd name="T55" fmla="*/ 16 h 38"/>
              <a:gd name="T56" fmla="*/ 12 w 54"/>
              <a:gd name="T57" fmla="*/ 15 h 38"/>
              <a:gd name="T58" fmla="*/ 14 w 54"/>
              <a:gd name="T59" fmla="*/ 13 h 38"/>
              <a:gd name="T60" fmla="*/ 15 w 54"/>
              <a:gd name="T61" fmla="*/ 10 h 38"/>
              <a:gd name="T62" fmla="*/ 18 w 54"/>
              <a:gd name="T63" fmla="*/ 8 h 38"/>
              <a:gd name="T64" fmla="*/ 20 w 54"/>
              <a:gd name="T65" fmla="*/ 7 h 38"/>
              <a:gd name="T66" fmla="*/ 20 w 54"/>
              <a:gd name="T67" fmla="*/ 4 h 38"/>
              <a:gd name="T68" fmla="*/ 24 w 54"/>
              <a:gd name="T69" fmla="*/ 2 h 38"/>
              <a:gd name="T70" fmla="*/ 27 w 54"/>
              <a:gd name="T71" fmla="*/ 0 h 38"/>
              <a:gd name="T72" fmla="*/ 29 w 54"/>
              <a:gd name="T73" fmla="*/ 0 h 38"/>
              <a:gd name="T74" fmla="*/ 31 w 54"/>
              <a:gd name="T75" fmla="*/ 0 h 38"/>
              <a:gd name="T76" fmla="*/ 33 w 54"/>
              <a:gd name="T77" fmla="*/ 1 h 38"/>
              <a:gd name="T78" fmla="*/ 35 w 54"/>
              <a:gd name="T79" fmla="*/ 1 h 38"/>
              <a:gd name="T80" fmla="*/ 36 w 54"/>
              <a:gd name="T81" fmla="*/ 3 h 38"/>
              <a:gd name="T82" fmla="*/ 39 w 54"/>
              <a:gd name="T83" fmla="*/ 2 h 38"/>
              <a:gd name="T84" fmla="*/ 41 w 54"/>
              <a:gd name="T85" fmla="*/ 2 h 38"/>
              <a:gd name="T86" fmla="*/ 44 w 54"/>
              <a:gd name="T87" fmla="*/ 4 h 38"/>
              <a:gd name="T88" fmla="*/ 45 w 54"/>
              <a:gd name="T89" fmla="*/ 7 h 38"/>
              <a:gd name="T90" fmla="*/ 44 w 54"/>
              <a:gd name="T91" fmla="*/ 9 h 38"/>
              <a:gd name="T92" fmla="*/ 44 w 54"/>
              <a:gd name="T93" fmla="*/ 11 h 38"/>
              <a:gd name="T94" fmla="*/ 46 w 54"/>
              <a:gd name="T95" fmla="*/ 13 h 38"/>
              <a:gd name="T96" fmla="*/ 49 w 54"/>
              <a:gd name="T97" fmla="*/ 16 h 38"/>
              <a:gd name="T98" fmla="*/ 50 w 54"/>
              <a:gd name="T99" fmla="*/ 18 h 38"/>
              <a:gd name="T100" fmla="*/ 52 w 54"/>
              <a:gd name="T101" fmla="*/ 19 h 38"/>
              <a:gd name="T102" fmla="*/ 54 w 54"/>
              <a:gd name="T103" fmla="*/ 22 h 38"/>
              <a:gd name="T104" fmla="*/ 52 w 54"/>
              <a:gd name="T105" fmla="*/ 24 h 38"/>
              <a:gd name="T106" fmla="*/ 48 w 54"/>
              <a:gd name="T107" fmla="*/ 23 h 38"/>
              <a:gd name="T108" fmla="*/ 47 w 54"/>
              <a:gd name="T109" fmla="*/ 25 h 38"/>
              <a:gd name="T110" fmla="*/ 48 w 54"/>
              <a:gd name="T111" fmla="*/ 28 h 38"/>
              <a:gd name="T112" fmla="*/ 49 w 54"/>
              <a:gd name="T11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38">
                <a:moveTo>
                  <a:pt x="49" y="32"/>
                </a:moveTo>
                <a:cubicBezTo>
                  <a:pt x="48" y="32"/>
                  <a:pt x="48" y="32"/>
                  <a:pt x="48" y="32"/>
                </a:cubicBezTo>
                <a:cubicBezTo>
                  <a:pt x="47" y="32"/>
                  <a:pt x="47" y="32"/>
                  <a:pt x="47" y="32"/>
                </a:cubicBezTo>
                <a:cubicBezTo>
                  <a:pt x="47" y="32"/>
                  <a:pt x="47" y="32"/>
                  <a:pt x="47" y="32"/>
                </a:cubicBezTo>
                <a:cubicBezTo>
                  <a:pt x="46" y="32"/>
                  <a:pt x="46" y="32"/>
                  <a:pt x="46" y="32"/>
                </a:cubicBezTo>
                <a:cubicBezTo>
                  <a:pt x="45" y="32"/>
                  <a:pt x="45" y="32"/>
                  <a:pt x="45" y="32"/>
                </a:cubicBezTo>
                <a:cubicBezTo>
                  <a:pt x="44" y="32"/>
                  <a:pt x="44" y="32"/>
                  <a:pt x="44" y="32"/>
                </a:cubicBezTo>
                <a:cubicBezTo>
                  <a:pt x="44" y="33"/>
                  <a:pt x="44" y="33"/>
                  <a:pt x="44" y="33"/>
                </a:cubicBezTo>
                <a:cubicBezTo>
                  <a:pt x="43" y="34"/>
                  <a:pt x="43" y="34"/>
                  <a:pt x="43" y="34"/>
                </a:cubicBezTo>
                <a:cubicBezTo>
                  <a:pt x="43" y="35"/>
                  <a:pt x="43" y="35"/>
                  <a:pt x="43" y="35"/>
                </a:cubicBezTo>
                <a:cubicBezTo>
                  <a:pt x="42" y="36"/>
                  <a:pt x="42" y="36"/>
                  <a:pt x="42" y="36"/>
                </a:cubicBezTo>
                <a:cubicBezTo>
                  <a:pt x="42" y="36"/>
                  <a:pt x="42" y="36"/>
                  <a:pt x="42" y="36"/>
                </a:cubicBezTo>
                <a:cubicBezTo>
                  <a:pt x="42" y="37"/>
                  <a:pt x="42" y="37"/>
                  <a:pt x="42" y="37"/>
                </a:cubicBezTo>
                <a:cubicBezTo>
                  <a:pt x="42" y="38"/>
                  <a:pt x="42" y="38"/>
                  <a:pt x="42" y="38"/>
                </a:cubicBezTo>
                <a:cubicBezTo>
                  <a:pt x="42" y="38"/>
                  <a:pt x="42" y="38"/>
                  <a:pt x="42" y="38"/>
                </a:cubicBezTo>
                <a:cubicBezTo>
                  <a:pt x="41" y="38"/>
                  <a:pt x="41" y="38"/>
                  <a:pt x="41" y="38"/>
                </a:cubicBezTo>
                <a:cubicBezTo>
                  <a:pt x="41" y="37"/>
                  <a:pt x="41" y="37"/>
                  <a:pt x="41" y="37"/>
                </a:cubicBezTo>
                <a:cubicBezTo>
                  <a:pt x="40" y="36"/>
                  <a:pt x="40" y="36"/>
                  <a:pt x="40" y="36"/>
                </a:cubicBezTo>
                <a:cubicBezTo>
                  <a:pt x="39" y="36"/>
                  <a:pt x="39" y="36"/>
                  <a:pt x="39" y="36"/>
                </a:cubicBezTo>
                <a:cubicBezTo>
                  <a:pt x="39" y="36"/>
                  <a:pt x="39" y="36"/>
                  <a:pt x="39" y="36"/>
                </a:cubicBezTo>
                <a:cubicBezTo>
                  <a:pt x="38" y="37"/>
                  <a:pt x="38" y="37"/>
                  <a:pt x="38" y="37"/>
                </a:cubicBezTo>
                <a:cubicBezTo>
                  <a:pt x="37" y="37"/>
                  <a:pt x="37" y="37"/>
                  <a:pt x="37" y="37"/>
                </a:cubicBezTo>
                <a:cubicBezTo>
                  <a:pt x="35" y="37"/>
                  <a:pt x="35" y="37"/>
                  <a:pt x="35" y="37"/>
                </a:cubicBezTo>
                <a:cubicBezTo>
                  <a:pt x="35" y="37"/>
                  <a:pt x="35" y="37"/>
                  <a:pt x="35" y="37"/>
                </a:cubicBezTo>
                <a:cubicBezTo>
                  <a:pt x="35" y="36"/>
                  <a:pt x="35" y="36"/>
                  <a:pt x="35" y="36"/>
                </a:cubicBezTo>
                <a:cubicBezTo>
                  <a:pt x="34" y="36"/>
                  <a:pt x="34" y="36"/>
                  <a:pt x="34" y="36"/>
                </a:cubicBezTo>
                <a:cubicBezTo>
                  <a:pt x="33" y="36"/>
                  <a:pt x="33" y="36"/>
                  <a:pt x="33" y="36"/>
                </a:cubicBezTo>
                <a:cubicBezTo>
                  <a:pt x="33" y="36"/>
                  <a:pt x="33" y="36"/>
                  <a:pt x="33" y="36"/>
                </a:cubicBezTo>
                <a:cubicBezTo>
                  <a:pt x="32" y="37"/>
                  <a:pt x="32" y="37"/>
                  <a:pt x="32" y="37"/>
                </a:cubicBezTo>
                <a:cubicBezTo>
                  <a:pt x="31" y="36"/>
                  <a:pt x="31" y="36"/>
                  <a:pt x="31" y="36"/>
                </a:cubicBezTo>
                <a:cubicBezTo>
                  <a:pt x="29" y="36"/>
                  <a:pt x="29" y="36"/>
                  <a:pt x="29" y="36"/>
                </a:cubicBezTo>
                <a:cubicBezTo>
                  <a:pt x="28" y="35"/>
                  <a:pt x="28" y="35"/>
                  <a:pt x="28" y="35"/>
                </a:cubicBezTo>
                <a:cubicBezTo>
                  <a:pt x="27" y="36"/>
                  <a:pt x="27" y="36"/>
                  <a:pt x="27" y="36"/>
                </a:cubicBezTo>
                <a:cubicBezTo>
                  <a:pt x="26" y="36"/>
                  <a:pt x="26" y="36"/>
                  <a:pt x="26" y="36"/>
                </a:cubicBezTo>
                <a:cubicBezTo>
                  <a:pt x="25" y="36"/>
                  <a:pt x="25" y="36"/>
                  <a:pt x="25" y="36"/>
                </a:cubicBezTo>
                <a:cubicBezTo>
                  <a:pt x="25" y="36"/>
                  <a:pt x="24" y="35"/>
                  <a:pt x="23" y="35"/>
                </a:cubicBezTo>
                <a:cubicBezTo>
                  <a:pt x="23" y="35"/>
                  <a:pt x="22" y="35"/>
                  <a:pt x="22" y="35"/>
                </a:cubicBezTo>
                <a:cubicBezTo>
                  <a:pt x="21" y="35"/>
                  <a:pt x="21" y="35"/>
                  <a:pt x="21" y="35"/>
                </a:cubicBezTo>
                <a:cubicBezTo>
                  <a:pt x="20" y="34"/>
                  <a:pt x="20" y="34"/>
                  <a:pt x="20" y="34"/>
                </a:cubicBezTo>
                <a:cubicBezTo>
                  <a:pt x="20" y="34"/>
                  <a:pt x="20" y="34"/>
                  <a:pt x="19" y="34"/>
                </a:cubicBezTo>
                <a:cubicBezTo>
                  <a:pt x="19" y="34"/>
                  <a:pt x="18" y="34"/>
                  <a:pt x="18" y="34"/>
                </a:cubicBezTo>
                <a:cubicBezTo>
                  <a:pt x="17" y="34"/>
                  <a:pt x="17" y="34"/>
                  <a:pt x="17" y="34"/>
                </a:cubicBezTo>
                <a:cubicBezTo>
                  <a:pt x="16" y="33"/>
                  <a:pt x="16" y="33"/>
                  <a:pt x="16" y="33"/>
                </a:cubicBezTo>
                <a:cubicBezTo>
                  <a:pt x="15" y="33"/>
                  <a:pt x="15" y="33"/>
                  <a:pt x="15" y="33"/>
                </a:cubicBezTo>
                <a:cubicBezTo>
                  <a:pt x="12" y="33"/>
                  <a:pt x="12" y="33"/>
                  <a:pt x="12" y="33"/>
                </a:cubicBezTo>
                <a:cubicBezTo>
                  <a:pt x="10" y="33"/>
                  <a:pt x="10" y="33"/>
                  <a:pt x="10" y="33"/>
                </a:cubicBezTo>
                <a:cubicBezTo>
                  <a:pt x="9" y="33"/>
                  <a:pt x="9" y="33"/>
                  <a:pt x="9" y="33"/>
                </a:cubicBezTo>
                <a:cubicBezTo>
                  <a:pt x="9" y="33"/>
                  <a:pt x="9" y="33"/>
                  <a:pt x="9" y="33"/>
                </a:cubicBezTo>
                <a:cubicBezTo>
                  <a:pt x="8" y="34"/>
                  <a:pt x="8" y="34"/>
                  <a:pt x="8" y="34"/>
                </a:cubicBezTo>
                <a:cubicBezTo>
                  <a:pt x="7" y="34"/>
                  <a:pt x="7" y="34"/>
                  <a:pt x="7" y="34"/>
                </a:cubicBezTo>
                <a:cubicBezTo>
                  <a:pt x="6" y="34"/>
                  <a:pt x="6" y="34"/>
                  <a:pt x="6" y="34"/>
                </a:cubicBezTo>
                <a:cubicBezTo>
                  <a:pt x="6" y="34"/>
                  <a:pt x="6" y="34"/>
                  <a:pt x="6" y="34"/>
                </a:cubicBezTo>
                <a:cubicBezTo>
                  <a:pt x="6" y="34"/>
                  <a:pt x="5" y="34"/>
                  <a:pt x="5" y="34"/>
                </a:cubicBezTo>
                <a:cubicBezTo>
                  <a:pt x="5" y="34"/>
                  <a:pt x="5" y="34"/>
                  <a:pt x="5" y="35"/>
                </a:cubicBezTo>
                <a:cubicBezTo>
                  <a:pt x="5" y="35"/>
                  <a:pt x="5" y="35"/>
                  <a:pt x="5" y="35"/>
                </a:cubicBezTo>
                <a:cubicBezTo>
                  <a:pt x="5" y="35"/>
                  <a:pt x="5" y="35"/>
                  <a:pt x="5" y="35"/>
                </a:cubicBezTo>
                <a:cubicBezTo>
                  <a:pt x="4" y="35"/>
                  <a:pt x="4" y="35"/>
                  <a:pt x="4" y="35"/>
                </a:cubicBezTo>
                <a:cubicBezTo>
                  <a:pt x="4" y="35"/>
                  <a:pt x="4" y="35"/>
                  <a:pt x="4" y="35"/>
                </a:cubicBezTo>
                <a:cubicBezTo>
                  <a:pt x="3" y="35"/>
                  <a:pt x="3" y="35"/>
                  <a:pt x="3" y="35"/>
                </a:cubicBezTo>
                <a:cubicBezTo>
                  <a:pt x="2" y="35"/>
                  <a:pt x="2" y="35"/>
                  <a:pt x="2" y="35"/>
                </a:cubicBezTo>
                <a:cubicBezTo>
                  <a:pt x="2" y="34"/>
                  <a:pt x="2" y="34"/>
                  <a:pt x="2" y="34"/>
                </a:cubicBezTo>
                <a:cubicBezTo>
                  <a:pt x="2" y="32"/>
                  <a:pt x="2" y="32"/>
                  <a:pt x="2" y="32"/>
                </a:cubicBezTo>
                <a:cubicBezTo>
                  <a:pt x="2" y="32"/>
                  <a:pt x="2" y="32"/>
                  <a:pt x="2" y="32"/>
                </a:cubicBezTo>
                <a:cubicBezTo>
                  <a:pt x="1" y="31"/>
                  <a:pt x="1" y="31"/>
                  <a:pt x="1" y="31"/>
                </a:cubicBezTo>
                <a:cubicBezTo>
                  <a:pt x="1" y="31"/>
                  <a:pt x="1" y="31"/>
                  <a:pt x="1" y="31"/>
                </a:cubicBezTo>
                <a:cubicBezTo>
                  <a:pt x="0" y="31"/>
                  <a:pt x="0" y="31"/>
                  <a:pt x="0" y="31"/>
                </a:cubicBezTo>
                <a:cubicBezTo>
                  <a:pt x="0" y="30"/>
                  <a:pt x="0" y="30"/>
                  <a:pt x="0" y="30"/>
                </a:cubicBezTo>
                <a:cubicBezTo>
                  <a:pt x="0" y="29"/>
                  <a:pt x="0" y="29"/>
                  <a:pt x="0" y="29"/>
                </a:cubicBezTo>
                <a:cubicBezTo>
                  <a:pt x="1" y="28"/>
                  <a:pt x="1" y="28"/>
                  <a:pt x="1" y="28"/>
                </a:cubicBezTo>
                <a:cubicBezTo>
                  <a:pt x="2" y="28"/>
                  <a:pt x="2" y="28"/>
                  <a:pt x="2" y="28"/>
                </a:cubicBezTo>
                <a:cubicBezTo>
                  <a:pt x="3" y="28"/>
                  <a:pt x="3" y="28"/>
                  <a:pt x="3" y="28"/>
                </a:cubicBezTo>
                <a:cubicBezTo>
                  <a:pt x="4" y="27"/>
                  <a:pt x="4" y="27"/>
                  <a:pt x="4" y="27"/>
                </a:cubicBezTo>
                <a:cubicBezTo>
                  <a:pt x="4" y="26"/>
                  <a:pt x="4" y="26"/>
                  <a:pt x="4" y="26"/>
                </a:cubicBezTo>
                <a:cubicBezTo>
                  <a:pt x="4" y="24"/>
                  <a:pt x="4" y="24"/>
                  <a:pt x="4" y="24"/>
                </a:cubicBezTo>
                <a:cubicBezTo>
                  <a:pt x="3" y="22"/>
                  <a:pt x="3" y="22"/>
                  <a:pt x="3" y="22"/>
                </a:cubicBezTo>
                <a:cubicBezTo>
                  <a:pt x="2" y="21"/>
                  <a:pt x="2" y="21"/>
                  <a:pt x="2" y="21"/>
                </a:cubicBezTo>
                <a:cubicBezTo>
                  <a:pt x="2" y="19"/>
                  <a:pt x="2" y="19"/>
                  <a:pt x="2" y="19"/>
                </a:cubicBezTo>
                <a:cubicBezTo>
                  <a:pt x="2" y="18"/>
                  <a:pt x="2" y="18"/>
                  <a:pt x="2" y="18"/>
                </a:cubicBezTo>
                <a:cubicBezTo>
                  <a:pt x="3" y="18"/>
                  <a:pt x="3" y="18"/>
                  <a:pt x="3" y="18"/>
                </a:cubicBezTo>
                <a:cubicBezTo>
                  <a:pt x="5" y="18"/>
                  <a:pt x="5" y="18"/>
                  <a:pt x="5" y="18"/>
                </a:cubicBezTo>
                <a:cubicBezTo>
                  <a:pt x="6" y="17"/>
                  <a:pt x="6" y="17"/>
                  <a:pt x="6" y="17"/>
                </a:cubicBezTo>
                <a:cubicBezTo>
                  <a:pt x="7" y="17"/>
                  <a:pt x="7" y="17"/>
                  <a:pt x="7" y="17"/>
                </a:cubicBezTo>
                <a:cubicBezTo>
                  <a:pt x="9" y="17"/>
                  <a:pt x="9" y="17"/>
                  <a:pt x="9" y="17"/>
                </a:cubicBezTo>
                <a:cubicBezTo>
                  <a:pt x="10" y="16"/>
                  <a:pt x="10" y="16"/>
                  <a:pt x="10" y="16"/>
                </a:cubicBezTo>
                <a:cubicBezTo>
                  <a:pt x="10" y="15"/>
                  <a:pt x="10" y="15"/>
                  <a:pt x="10" y="15"/>
                </a:cubicBezTo>
                <a:cubicBezTo>
                  <a:pt x="11" y="15"/>
                  <a:pt x="11" y="15"/>
                  <a:pt x="11" y="15"/>
                </a:cubicBezTo>
                <a:cubicBezTo>
                  <a:pt x="12" y="15"/>
                  <a:pt x="12" y="15"/>
                  <a:pt x="12" y="15"/>
                </a:cubicBezTo>
                <a:cubicBezTo>
                  <a:pt x="13" y="15"/>
                  <a:pt x="13" y="15"/>
                  <a:pt x="13" y="15"/>
                </a:cubicBezTo>
                <a:cubicBezTo>
                  <a:pt x="13" y="15"/>
                  <a:pt x="13" y="15"/>
                  <a:pt x="13" y="15"/>
                </a:cubicBezTo>
                <a:cubicBezTo>
                  <a:pt x="13" y="14"/>
                  <a:pt x="14" y="13"/>
                  <a:pt x="14" y="13"/>
                </a:cubicBezTo>
                <a:cubicBezTo>
                  <a:pt x="14" y="12"/>
                  <a:pt x="14" y="12"/>
                  <a:pt x="14" y="12"/>
                </a:cubicBezTo>
                <a:cubicBezTo>
                  <a:pt x="14" y="11"/>
                  <a:pt x="14" y="11"/>
                  <a:pt x="14" y="11"/>
                </a:cubicBezTo>
                <a:cubicBezTo>
                  <a:pt x="15" y="10"/>
                  <a:pt x="15" y="10"/>
                  <a:pt x="15" y="10"/>
                </a:cubicBezTo>
                <a:cubicBezTo>
                  <a:pt x="16" y="9"/>
                  <a:pt x="16" y="9"/>
                  <a:pt x="16" y="9"/>
                </a:cubicBezTo>
                <a:cubicBezTo>
                  <a:pt x="17" y="9"/>
                  <a:pt x="17" y="9"/>
                  <a:pt x="17" y="9"/>
                </a:cubicBezTo>
                <a:cubicBezTo>
                  <a:pt x="18" y="8"/>
                  <a:pt x="18" y="8"/>
                  <a:pt x="18" y="8"/>
                </a:cubicBezTo>
                <a:cubicBezTo>
                  <a:pt x="18" y="7"/>
                  <a:pt x="18" y="7"/>
                  <a:pt x="18" y="7"/>
                </a:cubicBezTo>
                <a:cubicBezTo>
                  <a:pt x="19" y="7"/>
                  <a:pt x="19" y="7"/>
                  <a:pt x="19" y="7"/>
                </a:cubicBezTo>
                <a:cubicBezTo>
                  <a:pt x="19" y="7"/>
                  <a:pt x="20" y="7"/>
                  <a:pt x="20" y="7"/>
                </a:cubicBezTo>
                <a:cubicBezTo>
                  <a:pt x="20" y="6"/>
                  <a:pt x="19" y="6"/>
                  <a:pt x="19" y="6"/>
                </a:cubicBezTo>
                <a:cubicBezTo>
                  <a:pt x="19" y="4"/>
                  <a:pt x="19" y="4"/>
                  <a:pt x="19" y="4"/>
                </a:cubicBezTo>
                <a:cubicBezTo>
                  <a:pt x="20" y="4"/>
                  <a:pt x="20" y="4"/>
                  <a:pt x="20" y="4"/>
                </a:cubicBezTo>
                <a:cubicBezTo>
                  <a:pt x="20" y="3"/>
                  <a:pt x="20" y="3"/>
                  <a:pt x="20" y="3"/>
                </a:cubicBezTo>
                <a:cubicBezTo>
                  <a:pt x="20" y="3"/>
                  <a:pt x="21" y="2"/>
                  <a:pt x="22" y="2"/>
                </a:cubicBezTo>
                <a:cubicBezTo>
                  <a:pt x="23" y="2"/>
                  <a:pt x="23" y="2"/>
                  <a:pt x="24" y="2"/>
                </a:cubicBezTo>
                <a:cubicBezTo>
                  <a:pt x="24" y="2"/>
                  <a:pt x="25" y="2"/>
                  <a:pt x="25" y="2"/>
                </a:cubicBezTo>
                <a:cubicBezTo>
                  <a:pt x="26" y="1"/>
                  <a:pt x="26" y="1"/>
                  <a:pt x="26" y="1"/>
                </a:cubicBezTo>
                <a:cubicBezTo>
                  <a:pt x="27" y="0"/>
                  <a:pt x="27" y="0"/>
                  <a:pt x="27" y="0"/>
                </a:cubicBezTo>
                <a:cubicBezTo>
                  <a:pt x="27" y="0"/>
                  <a:pt x="27" y="0"/>
                  <a:pt x="27" y="0"/>
                </a:cubicBezTo>
                <a:cubicBezTo>
                  <a:pt x="28" y="0"/>
                  <a:pt x="28" y="0"/>
                  <a:pt x="28" y="0"/>
                </a:cubicBezTo>
                <a:cubicBezTo>
                  <a:pt x="29" y="0"/>
                  <a:pt x="29" y="0"/>
                  <a:pt x="29" y="0"/>
                </a:cubicBezTo>
                <a:cubicBezTo>
                  <a:pt x="30" y="0"/>
                  <a:pt x="30" y="0"/>
                  <a:pt x="30" y="0"/>
                </a:cubicBezTo>
                <a:cubicBezTo>
                  <a:pt x="30" y="0"/>
                  <a:pt x="30" y="0"/>
                  <a:pt x="30" y="0"/>
                </a:cubicBezTo>
                <a:cubicBezTo>
                  <a:pt x="31" y="0"/>
                  <a:pt x="31" y="0"/>
                  <a:pt x="31" y="0"/>
                </a:cubicBezTo>
                <a:cubicBezTo>
                  <a:pt x="32" y="1"/>
                  <a:pt x="32" y="1"/>
                  <a:pt x="32" y="1"/>
                </a:cubicBezTo>
                <a:cubicBezTo>
                  <a:pt x="32" y="1"/>
                  <a:pt x="32" y="1"/>
                  <a:pt x="32" y="1"/>
                </a:cubicBezTo>
                <a:cubicBezTo>
                  <a:pt x="33" y="1"/>
                  <a:pt x="33" y="1"/>
                  <a:pt x="33" y="1"/>
                </a:cubicBezTo>
                <a:cubicBezTo>
                  <a:pt x="34" y="1"/>
                  <a:pt x="34" y="1"/>
                  <a:pt x="34" y="1"/>
                </a:cubicBezTo>
                <a:cubicBezTo>
                  <a:pt x="35" y="1"/>
                  <a:pt x="35" y="1"/>
                  <a:pt x="35" y="1"/>
                </a:cubicBezTo>
                <a:cubicBezTo>
                  <a:pt x="35" y="1"/>
                  <a:pt x="35" y="1"/>
                  <a:pt x="35" y="1"/>
                </a:cubicBezTo>
                <a:cubicBezTo>
                  <a:pt x="35" y="2"/>
                  <a:pt x="35" y="2"/>
                  <a:pt x="35" y="2"/>
                </a:cubicBezTo>
                <a:cubicBezTo>
                  <a:pt x="35" y="3"/>
                  <a:pt x="35" y="3"/>
                  <a:pt x="35" y="3"/>
                </a:cubicBezTo>
                <a:cubicBezTo>
                  <a:pt x="35" y="3"/>
                  <a:pt x="35" y="3"/>
                  <a:pt x="36" y="3"/>
                </a:cubicBezTo>
                <a:cubicBezTo>
                  <a:pt x="36" y="3"/>
                  <a:pt x="37" y="3"/>
                  <a:pt x="37" y="3"/>
                </a:cubicBezTo>
                <a:cubicBezTo>
                  <a:pt x="38" y="2"/>
                  <a:pt x="38" y="2"/>
                  <a:pt x="38" y="2"/>
                </a:cubicBezTo>
                <a:cubicBezTo>
                  <a:pt x="39" y="2"/>
                  <a:pt x="39" y="2"/>
                  <a:pt x="39" y="2"/>
                </a:cubicBezTo>
                <a:cubicBezTo>
                  <a:pt x="40" y="2"/>
                  <a:pt x="40" y="2"/>
                  <a:pt x="40" y="2"/>
                </a:cubicBezTo>
                <a:cubicBezTo>
                  <a:pt x="40" y="2"/>
                  <a:pt x="40" y="2"/>
                  <a:pt x="40" y="2"/>
                </a:cubicBezTo>
                <a:cubicBezTo>
                  <a:pt x="41" y="2"/>
                  <a:pt x="41" y="2"/>
                  <a:pt x="41" y="2"/>
                </a:cubicBezTo>
                <a:cubicBezTo>
                  <a:pt x="43" y="3"/>
                  <a:pt x="43" y="3"/>
                  <a:pt x="43" y="3"/>
                </a:cubicBezTo>
                <a:cubicBezTo>
                  <a:pt x="43" y="3"/>
                  <a:pt x="43" y="3"/>
                  <a:pt x="43" y="3"/>
                </a:cubicBezTo>
                <a:cubicBezTo>
                  <a:pt x="44" y="4"/>
                  <a:pt x="44" y="4"/>
                  <a:pt x="44" y="4"/>
                </a:cubicBezTo>
                <a:cubicBezTo>
                  <a:pt x="44" y="6"/>
                  <a:pt x="44" y="6"/>
                  <a:pt x="44" y="6"/>
                </a:cubicBezTo>
                <a:cubicBezTo>
                  <a:pt x="44" y="7"/>
                  <a:pt x="44" y="7"/>
                  <a:pt x="44" y="7"/>
                </a:cubicBezTo>
                <a:cubicBezTo>
                  <a:pt x="45" y="7"/>
                  <a:pt x="45" y="7"/>
                  <a:pt x="45" y="7"/>
                </a:cubicBezTo>
                <a:cubicBezTo>
                  <a:pt x="45" y="8"/>
                  <a:pt x="45" y="8"/>
                  <a:pt x="45" y="8"/>
                </a:cubicBezTo>
                <a:cubicBezTo>
                  <a:pt x="45" y="8"/>
                  <a:pt x="45" y="8"/>
                  <a:pt x="45" y="8"/>
                </a:cubicBezTo>
                <a:cubicBezTo>
                  <a:pt x="44" y="9"/>
                  <a:pt x="44" y="9"/>
                  <a:pt x="44" y="9"/>
                </a:cubicBezTo>
                <a:cubicBezTo>
                  <a:pt x="44" y="9"/>
                  <a:pt x="44" y="9"/>
                  <a:pt x="44" y="9"/>
                </a:cubicBezTo>
                <a:cubicBezTo>
                  <a:pt x="44" y="10"/>
                  <a:pt x="44" y="10"/>
                  <a:pt x="44" y="10"/>
                </a:cubicBezTo>
                <a:cubicBezTo>
                  <a:pt x="44" y="11"/>
                  <a:pt x="44" y="11"/>
                  <a:pt x="44" y="11"/>
                </a:cubicBezTo>
                <a:cubicBezTo>
                  <a:pt x="45" y="11"/>
                  <a:pt x="45" y="11"/>
                  <a:pt x="45" y="11"/>
                </a:cubicBezTo>
                <a:cubicBezTo>
                  <a:pt x="46" y="12"/>
                  <a:pt x="46" y="12"/>
                  <a:pt x="46" y="12"/>
                </a:cubicBezTo>
                <a:cubicBezTo>
                  <a:pt x="46" y="13"/>
                  <a:pt x="46" y="13"/>
                  <a:pt x="46" y="13"/>
                </a:cubicBezTo>
                <a:cubicBezTo>
                  <a:pt x="47" y="14"/>
                  <a:pt x="47" y="14"/>
                  <a:pt x="47" y="14"/>
                </a:cubicBezTo>
                <a:cubicBezTo>
                  <a:pt x="48" y="15"/>
                  <a:pt x="48" y="15"/>
                  <a:pt x="48" y="15"/>
                </a:cubicBezTo>
                <a:cubicBezTo>
                  <a:pt x="49" y="16"/>
                  <a:pt x="49" y="16"/>
                  <a:pt x="49" y="16"/>
                </a:cubicBezTo>
                <a:cubicBezTo>
                  <a:pt x="50" y="16"/>
                  <a:pt x="50" y="16"/>
                  <a:pt x="50" y="16"/>
                </a:cubicBezTo>
                <a:cubicBezTo>
                  <a:pt x="50" y="17"/>
                  <a:pt x="50" y="17"/>
                  <a:pt x="50" y="17"/>
                </a:cubicBezTo>
                <a:cubicBezTo>
                  <a:pt x="50" y="18"/>
                  <a:pt x="50" y="18"/>
                  <a:pt x="50" y="18"/>
                </a:cubicBezTo>
                <a:cubicBezTo>
                  <a:pt x="50" y="18"/>
                  <a:pt x="50" y="18"/>
                  <a:pt x="50" y="18"/>
                </a:cubicBezTo>
                <a:cubicBezTo>
                  <a:pt x="51" y="18"/>
                  <a:pt x="51" y="18"/>
                  <a:pt x="51" y="18"/>
                </a:cubicBezTo>
                <a:cubicBezTo>
                  <a:pt x="52" y="19"/>
                  <a:pt x="52" y="19"/>
                  <a:pt x="52" y="19"/>
                </a:cubicBezTo>
                <a:cubicBezTo>
                  <a:pt x="53" y="19"/>
                  <a:pt x="53" y="19"/>
                  <a:pt x="53" y="19"/>
                </a:cubicBezTo>
                <a:cubicBezTo>
                  <a:pt x="54" y="20"/>
                  <a:pt x="54" y="20"/>
                  <a:pt x="54" y="20"/>
                </a:cubicBezTo>
                <a:cubicBezTo>
                  <a:pt x="54" y="22"/>
                  <a:pt x="54" y="22"/>
                  <a:pt x="54" y="22"/>
                </a:cubicBezTo>
                <a:cubicBezTo>
                  <a:pt x="54" y="22"/>
                  <a:pt x="54" y="22"/>
                  <a:pt x="54" y="22"/>
                </a:cubicBezTo>
                <a:cubicBezTo>
                  <a:pt x="53" y="23"/>
                  <a:pt x="53" y="23"/>
                  <a:pt x="53" y="23"/>
                </a:cubicBezTo>
                <a:cubicBezTo>
                  <a:pt x="52" y="24"/>
                  <a:pt x="52" y="24"/>
                  <a:pt x="52" y="24"/>
                </a:cubicBezTo>
                <a:cubicBezTo>
                  <a:pt x="51" y="24"/>
                  <a:pt x="51" y="24"/>
                  <a:pt x="51" y="24"/>
                </a:cubicBezTo>
                <a:cubicBezTo>
                  <a:pt x="50" y="23"/>
                  <a:pt x="50" y="23"/>
                  <a:pt x="50" y="23"/>
                </a:cubicBezTo>
                <a:cubicBezTo>
                  <a:pt x="48" y="23"/>
                  <a:pt x="48" y="23"/>
                  <a:pt x="48" y="23"/>
                </a:cubicBezTo>
                <a:cubicBezTo>
                  <a:pt x="47" y="23"/>
                  <a:pt x="47" y="23"/>
                  <a:pt x="47" y="23"/>
                </a:cubicBezTo>
                <a:cubicBezTo>
                  <a:pt x="47" y="25"/>
                  <a:pt x="47" y="25"/>
                  <a:pt x="47" y="25"/>
                </a:cubicBezTo>
                <a:cubicBezTo>
                  <a:pt x="47" y="25"/>
                  <a:pt x="47" y="25"/>
                  <a:pt x="47" y="25"/>
                </a:cubicBezTo>
                <a:cubicBezTo>
                  <a:pt x="48" y="26"/>
                  <a:pt x="48" y="26"/>
                  <a:pt x="48" y="26"/>
                </a:cubicBezTo>
                <a:cubicBezTo>
                  <a:pt x="48" y="27"/>
                  <a:pt x="48" y="27"/>
                  <a:pt x="48" y="27"/>
                </a:cubicBezTo>
                <a:cubicBezTo>
                  <a:pt x="48" y="28"/>
                  <a:pt x="48" y="28"/>
                  <a:pt x="48" y="28"/>
                </a:cubicBezTo>
                <a:cubicBezTo>
                  <a:pt x="48" y="29"/>
                  <a:pt x="48" y="29"/>
                  <a:pt x="48" y="29"/>
                </a:cubicBezTo>
                <a:cubicBezTo>
                  <a:pt x="49" y="30"/>
                  <a:pt x="49" y="30"/>
                  <a:pt x="49" y="30"/>
                </a:cubicBezTo>
                <a:cubicBezTo>
                  <a:pt x="49" y="30"/>
                  <a:pt x="49" y="30"/>
                  <a:pt x="49" y="30"/>
                </a:cubicBezTo>
                <a:cubicBezTo>
                  <a:pt x="49" y="31"/>
                  <a:pt x="49" y="31"/>
                  <a:pt x="49" y="31"/>
                </a:cubicBezTo>
                <a:lnTo>
                  <a:pt x="49" y="32"/>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3" name="Freeform 169">
            <a:extLst>
              <a:ext uri="{FF2B5EF4-FFF2-40B4-BE49-F238E27FC236}">
                <a16:creationId xmlns:a16="http://schemas.microsoft.com/office/drawing/2014/main" id="{769FF40B-5D16-4826-963A-EC95BF3AD0CA}"/>
              </a:ext>
            </a:extLst>
          </p:cNvPr>
          <p:cNvSpPr>
            <a:spLocks/>
          </p:cNvSpPr>
          <p:nvPr userDrawn="1"/>
        </p:nvSpPr>
        <p:spPr bwMode="auto">
          <a:xfrm>
            <a:off x="4726783" y="2347913"/>
            <a:ext cx="213122" cy="141288"/>
          </a:xfrm>
          <a:custGeom>
            <a:avLst/>
            <a:gdLst>
              <a:gd name="T0" fmla="*/ 1 w 42"/>
              <a:gd name="T1" fmla="*/ 15 h 20"/>
              <a:gd name="T2" fmla="*/ 2 w 42"/>
              <a:gd name="T3" fmla="*/ 15 h 20"/>
              <a:gd name="T4" fmla="*/ 4 w 42"/>
              <a:gd name="T5" fmla="*/ 14 h 20"/>
              <a:gd name="T6" fmla="*/ 7 w 42"/>
              <a:gd name="T7" fmla="*/ 14 h 20"/>
              <a:gd name="T8" fmla="*/ 9 w 42"/>
              <a:gd name="T9" fmla="*/ 14 h 20"/>
              <a:gd name="T10" fmla="*/ 12 w 42"/>
              <a:gd name="T11" fmla="*/ 14 h 20"/>
              <a:gd name="T12" fmla="*/ 14 w 42"/>
              <a:gd name="T13" fmla="*/ 14 h 20"/>
              <a:gd name="T14" fmla="*/ 17 w 42"/>
              <a:gd name="T15" fmla="*/ 14 h 20"/>
              <a:gd name="T16" fmla="*/ 20 w 42"/>
              <a:gd name="T17" fmla="*/ 14 h 20"/>
              <a:gd name="T18" fmla="*/ 22 w 42"/>
              <a:gd name="T19" fmla="*/ 13 h 20"/>
              <a:gd name="T20" fmla="*/ 23 w 42"/>
              <a:gd name="T21" fmla="*/ 14 h 20"/>
              <a:gd name="T22" fmla="*/ 24 w 42"/>
              <a:gd name="T23" fmla="*/ 15 h 20"/>
              <a:gd name="T24" fmla="*/ 26 w 42"/>
              <a:gd name="T25" fmla="*/ 16 h 20"/>
              <a:gd name="T26" fmla="*/ 28 w 42"/>
              <a:gd name="T27" fmla="*/ 16 h 20"/>
              <a:gd name="T28" fmla="*/ 30 w 42"/>
              <a:gd name="T29" fmla="*/ 18 h 20"/>
              <a:gd name="T30" fmla="*/ 31 w 42"/>
              <a:gd name="T31" fmla="*/ 19 h 20"/>
              <a:gd name="T32" fmla="*/ 35 w 42"/>
              <a:gd name="T33" fmla="*/ 18 h 20"/>
              <a:gd name="T34" fmla="*/ 39 w 42"/>
              <a:gd name="T35" fmla="*/ 17 h 20"/>
              <a:gd name="T36" fmla="*/ 41 w 42"/>
              <a:gd name="T37" fmla="*/ 16 h 20"/>
              <a:gd name="T38" fmla="*/ 42 w 42"/>
              <a:gd name="T39" fmla="*/ 14 h 20"/>
              <a:gd name="T40" fmla="*/ 41 w 42"/>
              <a:gd name="T41" fmla="*/ 12 h 20"/>
              <a:gd name="T42" fmla="*/ 40 w 42"/>
              <a:gd name="T43" fmla="*/ 11 h 20"/>
              <a:gd name="T44" fmla="*/ 39 w 42"/>
              <a:gd name="T45" fmla="*/ 10 h 20"/>
              <a:gd name="T46" fmla="*/ 39 w 42"/>
              <a:gd name="T47" fmla="*/ 8 h 20"/>
              <a:gd name="T48" fmla="*/ 39 w 42"/>
              <a:gd name="T49" fmla="*/ 5 h 20"/>
              <a:gd name="T50" fmla="*/ 36 w 42"/>
              <a:gd name="T51" fmla="*/ 4 h 20"/>
              <a:gd name="T52" fmla="*/ 33 w 42"/>
              <a:gd name="T53" fmla="*/ 4 h 20"/>
              <a:gd name="T54" fmla="*/ 30 w 42"/>
              <a:gd name="T55" fmla="*/ 2 h 20"/>
              <a:gd name="T56" fmla="*/ 26 w 42"/>
              <a:gd name="T57" fmla="*/ 0 h 20"/>
              <a:gd name="T58" fmla="*/ 22 w 42"/>
              <a:gd name="T59" fmla="*/ 0 h 20"/>
              <a:gd name="T60" fmla="*/ 20 w 42"/>
              <a:gd name="T61" fmla="*/ 1 h 20"/>
              <a:gd name="T62" fmla="*/ 19 w 42"/>
              <a:gd name="T63" fmla="*/ 3 h 20"/>
              <a:gd name="T64" fmla="*/ 20 w 42"/>
              <a:gd name="T65" fmla="*/ 6 h 20"/>
              <a:gd name="T66" fmla="*/ 18 w 42"/>
              <a:gd name="T67" fmla="*/ 7 h 20"/>
              <a:gd name="T68" fmla="*/ 16 w 42"/>
              <a:gd name="T69" fmla="*/ 8 h 20"/>
              <a:gd name="T70" fmla="*/ 14 w 42"/>
              <a:gd name="T71" fmla="*/ 8 h 20"/>
              <a:gd name="T72" fmla="*/ 12 w 42"/>
              <a:gd name="T73" fmla="*/ 6 h 20"/>
              <a:gd name="T74" fmla="*/ 10 w 42"/>
              <a:gd name="T75" fmla="*/ 4 h 20"/>
              <a:gd name="T76" fmla="*/ 9 w 42"/>
              <a:gd name="T77" fmla="*/ 3 h 20"/>
              <a:gd name="T78" fmla="*/ 7 w 42"/>
              <a:gd name="T79" fmla="*/ 2 h 20"/>
              <a:gd name="T80" fmla="*/ 5 w 42"/>
              <a:gd name="T81" fmla="*/ 3 h 20"/>
              <a:gd name="T82" fmla="*/ 3 w 42"/>
              <a:gd name="T83" fmla="*/ 4 h 20"/>
              <a:gd name="T84" fmla="*/ 2 w 42"/>
              <a:gd name="T85" fmla="*/ 6 h 20"/>
              <a:gd name="T86" fmla="*/ 2 w 42"/>
              <a:gd name="T87" fmla="*/ 8 h 20"/>
              <a:gd name="T88" fmla="*/ 0 w 42"/>
              <a:gd name="T89" fmla="*/ 10 h 20"/>
              <a:gd name="T90" fmla="*/ 0 w 42"/>
              <a:gd name="T91" fmla="*/ 12 h 20"/>
              <a:gd name="T92" fmla="*/ 0 w 42"/>
              <a:gd name="T9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20">
                <a:moveTo>
                  <a:pt x="0" y="16"/>
                </a:moveTo>
                <a:cubicBezTo>
                  <a:pt x="0" y="16"/>
                  <a:pt x="0" y="16"/>
                  <a:pt x="0" y="16"/>
                </a:cubicBezTo>
                <a:cubicBezTo>
                  <a:pt x="1" y="15"/>
                  <a:pt x="1" y="15"/>
                  <a:pt x="1" y="15"/>
                </a:cubicBezTo>
                <a:cubicBezTo>
                  <a:pt x="1" y="15"/>
                  <a:pt x="1" y="15"/>
                  <a:pt x="1" y="15"/>
                </a:cubicBezTo>
                <a:cubicBezTo>
                  <a:pt x="2" y="15"/>
                  <a:pt x="2" y="15"/>
                  <a:pt x="2" y="15"/>
                </a:cubicBezTo>
                <a:cubicBezTo>
                  <a:pt x="2" y="15"/>
                  <a:pt x="2" y="15"/>
                  <a:pt x="2" y="15"/>
                </a:cubicBezTo>
                <a:cubicBezTo>
                  <a:pt x="3" y="15"/>
                  <a:pt x="3" y="15"/>
                  <a:pt x="3" y="15"/>
                </a:cubicBezTo>
                <a:cubicBezTo>
                  <a:pt x="4" y="14"/>
                  <a:pt x="4" y="14"/>
                  <a:pt x="4" y="14"/>
                </a:cubicBezTo>
                <a:cubicBezTo>
                  <a:pt x="4" y="14"/>
                  <a:pt x="4" y="14"/>
                  <a:pt x="4" y="14"/>
                </a:cubicBezTo>
                <a:cubicBezTo>
                  <a:pt x="5" y="14"/>
                  <a:pt x="5" y="14"/>
                  <a:pt x="5" y="14"/>
                </a:cubicBezTo>
                <a:cubicBezTo>
                  <a:pt x="6" y="14"/>
                  <a:pt x="6" y="14"/>
                  <a:pt x="6" y="14"/>
                </a:cubicBezTo>
                <a:cubicBezTo>
                  <a:pt x="7" y="14"/>
                  <a:pt x="7" y="14"/>
                  <a:pt x="7" y="14"/>
                </a:cubicBezTo>
                <a:cubicBezTo>
                  <a:pt x="8" y="14"/>
                  <a:pt x="8" y="14"/>
                  <a:pt x="8" y="14"/>
                </a:cubicBezTo>
                <a:cubicBezTo>
                  <a:pt x="8" y="14"/>
                  <a:pt x="8" y="14"/>
                  <a:pt x="8" y="14"/>
                </a:cubicBezTo>
                <a:cubicBezTo>
                  <a:pt x="9" y="14"/>
                  <a:pt x="9" y="14"/>
                  <a:pt x="9" y="14"/>
                </a:cubicBezTo>
                <a:cubicBezTo>
                  <a:pt x="10" y="14"/>
                  <a:pt x="10" y="14"/>
                  <a:pt x="10" y="14"/>
                </a:cubicBezTo>
                <a:cubicBezTo>
                  <a:pt x="11" y="14"/>
                  <a:pt x="11" y="14"/>
                  <a:pt x="11" y="14"/>
                </a:cubicBezTo>
                <a:cubicBezTo>
                  <a:pt x="12" y="14"/>
                  <a:pt x="12" y="14"/>
                  <a:pt x="12" y="14"/>
                </a:cubicBezTo>
                <a:cubicBezTo>
                  <a:pt x="13" y="14"/>
                  <a:pt x="13" y="14"/>
                  <a:pt x="13" y="14"/>
                </a:cubicBezTo>
                <a:cubicBezTo>
                  <a:pt x="14" y="14"/>
                  <a:pt x="14" y="14"/>
                  <a:pt x="14" y="14"/>
                </a:cubicBezTo>
                <a:cubicBezTo>
                  <a:pt x="14" y="14"/>
                  <a:pt x="14" y="14"/>
                  <a:pt x="14" y="14"/>
                </a:cubicBezTo>
                <a:cubicBezTo>
                  <a:pt x="15" y="14"/>
                  <a:pt x="15" y="14"/>
                  <a:pt x="15" y="14"/>
                </a:cubicBezTo>
                <a:cubicBezTo>
                  <a:pt x="16" y="14"/>
                  <a:pt x="16" y="14"/>
                  <a:pt x="16" y="14"/>
                </a:cubicBezTo>
                <a:cubicBezTo>
                  <a:pt x="17" y="14"/>
                  <a:pt x="17" y="14"/>
                  <a:pt x="17" y="14"/>
                </a:cubicBezTo>
                <a:cubicBezTo>
                  <a:pt x="18" y="14"/>
                  <a:pt x="18" y="14"/>
                  <a:pt x="18" y="14"/>
                </a:cubicBezTo>
                <a:cubicBezTo>
                  <a:pt x="19" y="14"/>
                  <a:pt x="19" y="14"/>
                  <a:pt x="19" y="14"/>
                </a:cubicBezTo>
                <a:cubicBezTo>
                  <a:pt x="20" y="14"/>
                  <a:pt x="20" y="14"/>
                  <a:pt x="20" y="14"/>
                </a:cubicBezTo>
                <a:cubicBezTo>
                  <a:pt x="20" y="14"/>
                  <a:pt x="20" y="14"/>
                  <a:pt x="20" y="14"/>
                </a:cubicBezTo>
                <a:cubicBezTo>
                  <a:pt x="21" y="14"/>
                  <a:pt x="21" y="14"/>
                  <a:pt x="21" y="14"/>
                </a:cubicBezTo>
                <a:cubicBezTo>
                  <a:pt x="22" y="13"/>
                  <a:pt x="22" y="13"/>
                  <a:pt x="22" y="13"/>
                </a:cubicBezTo>
                <a:cubicBezTo>
                  <a:pt x="22" y="13"/>
                  <a:pt x="22" y="13"/>
                  <a:pt x="22" y="13"/>
                </a:cubicBezTo>
                <a:cubicBezTo>
                  <a:pt x="23" y="13"/>
                  <a:pt x="23" y="13"/>
                  <a:pt x="23" y="13"/>
                </a:cubicBezTo>
                <a:cubicBezTo>
                  <a:pt x="23" y="14"/>
                  <a:pt x="23" y="14"/>
                  <a:pt x="23" y="14"/>
                </a:cubicBezTo>
                <a:cubicBezTo>
                  <a:pt x="23" y="14"/>
                  <a:pt x="23" y="14"/>
                  <a:pt x="23" y="14"/>
                </a:cubicBezTo>
                <a:cubicBezTo>
                  <a:pt x="24" y="15"/>
                  <a:pt x="24" y="15"/>
                  <a:pt x="24" y="15"/>
                </a:cubicBezTo>
                <a:cubicBezTo>
                  <a:pt x="24" y="15"/>
                  <a:pt x="24" y="15"/>
                  <a:pt x="24" y="15"/>
                </a:cubicBezTo>
                <a:cubicBezTo>
                  <a:pt x="25" y="15"/>
                  <a:pt x="25" y="15"/>
                  <a:pt x="25" y="15"/>
                </a:cubicBezTo>
                <a:cubicBezTo>
                  <a:pt x="26" y="16"/>
                  <a:pt x="26" y="16"/>
                  <a:pt x="26" y="16"/>
                </a:cubicBezTo>
                <a:cubicBezTo>
                  <a:pt x="26" y="16"/>
                  <a:pt x="26" y="16"/>
                  <a:pt x="26" y="16"/>
                </a:cubicBezTo>
                <a:cubicBezTo>
                  <a:pt x="27" y="16"/>
                  <a:pt x="27" y="16"/>
                  <a:pt x="27" y="16"/>
                </a:cubicBezTo>
                <a:cubicBezTo>
                  <a:pt x="27" y="16"/>
                  <a:pt x="27" y="16"/>
                  <a:pt x="27" y="16"/>
                </a:cubicBezTo>
                <a:cubicBezTo>
                  <a:pt x="28" y="16"/>
                  <a:pt x="28" y="16"/>
                  <a:pt x="28" y="16"/>
                </a:cubicBezTo>
                <a:cubicBezTo>
                  <a:pt x="29" y="17"/>
                  <a:pt x="29" y="17"/>
                  <a:pt x="29" y="17"/>
                </a:cubicBezTo>
                <a:cubicBezTo>
                  <a:pt x="29" y="17"/>
                  <a:pt x="29" y="17"/>
                  <a:pt x="29" y="17"/>
                </a:cubicBezTo>
                <a:cubicBezTo>
                  <a:pt x="30" y="18"/>
                  <a:pt x="30" y="18"/>
                  <a:pt x="30" y="18"/>
                </a:cubicBezTo>
                <a:cubicBezTo>
                  <a:pt x="30" y="18"/>
                  <a:pt x="30" y="18"/>
                  <a:pt x="30" y="18"/>
                </a:cubicBezTo>
                <a:cubicBezTo>
                  <a:pt x="31" y="19"/>
                  <a:pt x="31" y="19"/>
                  <a:pt x="31" y="19"/>
                </a:cubicBezTo>
                <a:cubicBezTo>
                  <a:pt x="31" y="19"/>
                  <a:pt x="31" y="19"/>
                  <a:pt x="31" y="19"/>
                </a:cubicBezTo>
                <a:cubicBezTo>
                  <a:pt x="33" y="20"/>
                  <a:pt x="33" y="20"/>
                  <a:pt x="33" y="20"/>
                </a:cubicBezTo>
                <a:cubicBezTo>
                  <a:pt x="33" y="19"/>
                  <a:pt x="33" y="19"/>
                  <a:pt x="33" y="19"/>
                </a:cubicBezTo>
                <a:cubicBezTo>
                  <a:pt x="33" y="19"/>
                  <a:pt x="34" y="18"/>
                  <a:pt x="35" y="18"/>
                </a:cubicBezTo>
                <a:cubicBezTo>
                  <a:pt x="36" y="18"/>
                  <a:pt x="36" y="18"/>
                  <a:pt x="37" y="18"/>
                </a:cubicBezTo>
                <a:cubicBezTo>
                  <a:pt x="37" y="18"/>
                  <a:pt x="38" y="18"/>
                  <a:pt x="38" y="18"/>
                </a:cubicBezTo>
                <a:cubicBezTo>
                  <a:pt x="39" y="17"/>
                  <a:pt x="39" y="17"/>
                  <a:pt x="39" y="17"/>
                </a:cubicBezTo>
                <a:cubicBezTo>
                  <a:pt x="40" y="16"/>
                  <a:pt x="40" y="16"/>
                  <a:pt x="40" y="16"/>
                </a:cubicBezTo>
                <a:cubicBezTo>
                  <a:pt x="40" y="16"/>
                  <a:pt x="40" y="16"/>
                  <a:pt x="40" y="16"/>
                </a:cubicBezTo>
                <a:cubicBezTo>
                  <a:pt x="41" y="16"/>
                  <a:pt x="41" y="16"/>
                  <a:pt x="41" y="16"/>
                </a:cubicBezTo>
                <a:cubicBezTo>
                  <a:pt x="42" y="16"/>
                  <a:pt x="42" y="16"/>
                  <a:pt x="42" y="16"/>
                </a:cubicBezTo>
                <a:cubicBezTo>
                  <a:pt x="42" y="15"/>
                  <a:pt x="42" y="15"/>
                  <a:pt x="42" y="15"/>
                </a:cubicBezTo>
                <a:cubicBezTo>
                  <a:pt x="42" y="14"/>
                  <a:pt x="42" y="14"/>
                  <a:pt x="42" y="14"/>
                </a:cubicBezTo>
                <a:cubicBezTo>
                  <a:pt x="42" y="13"/>
                  <a:pt x="42" y="13"/>
                  <a:pt x="42" y="13"/>
                </a:cubicBezTo>
                <a:cubicBezTo>
                  <a:pt x="41" y="13"/>
                  <a:pt x="41" y="13"/>
                  <a:pt x="41" y="13"/>
                </a:cubicBezTo>
                <a:cubicBezTo>
                  <a:pt x="41" y="12"/>
                  <a:pt x="41" y="12"/>
                  <a:pt x="41" y="12"/>
                </a:cubicBezTo>
                <a:cubicBezTo>
                  <a:pt x="41" y="12"/>
                  <a:pt x="41" y="12"/>
                  <a:pt x="41" y="12"/>
                </a:cubicBezTo>
                <a:cubicBezTo>
                  <a:pt x="40" y="11"/>
                  <a:pt x="40" y="11"/>
                  <a:pt x="40" y="11"/>
                </a:cubicBezTo>
                <a:cubicBezTo>
                  <a:pt x="40" y="11"/>
                  <a:pt x="40" y="11"/>
                  <a:pt x="40" y="11"/>
                </a:cubicBezTo>
                <a:cubicBezTo>
                  <a:pt x="40" y="10"/>
                  <a:pt x="40" y="10"/>
                  <a:pt x="40" y="10"/>
                </a:cubicBezTo>
                <a:cubicBezTo>
                  <a:pt x="39" y="10"/>
                  <a:pt x="39" y="10"/>
                  <a:pt x="39" y="10"/>
                </a:cubicBezTo>
                <a:cubicBezTo>
                  <a:pt x="39" y="10"/>
                  <a:pt x="39" y="10"/>
                  <a:pt x="39" y="10"/>
                </a:cubicBezTo>
                <a:cubicBezTo>
                  <a:pt x="39" y="10"/>
                  <a:pt x="38" y="10"/>
                  <a:pt x="39" y="9"/>
                </a:cubicBezTo>
                <a:cubicBezTo>
                  <a:pt x="39" y="9"/>
                  <a:pt x="39" y="9"/>
                  <a:pt x="39" y="9"/>
                </a:cubicBezTo>
                <a:cubicBezTo>
                  <a:pt x="39" y="9"/>
                  <a:pt x="39" y="8"/>
                  <a:pt x="39" y="8"/>
                </a:cubicBezTo>
                <a:cubicBezTo>
                  <a:pt x="39" y="8"/>
                  <a:pt x="39" y="7"/>
                  <a:pt x="39" y="7"/>
                </a:cubicBezTo>
                <a:cubicBezTo>
                  <a:pt x="39" y="6"/>
                  <a:pt x="39" y="6"/>
                  <a:pt x="39" y="6"/>
                </a:cubicBezTo>
                <a:cubicBezTo>
                  <a:pt x="39" y="5"/>
                  <a:pt x="39" y="5"/>
                  <a:pt x="39" y="5"/>
                </a:cubicBezTo>
                <a:cubicBezTo>
                  <a:pt x="38" y="4"/>
                  <a:pt x="38" y="4"/>
                  <a:pt x="38" y="4"/>
                </a:cubicBezTo>
                <a:cubicBezTo>
                  <a:pt x="37" y="4"/>
                  <a:pt x="37" y="4"/>
                  <a:pt x="37" y="4"/>
                </a:cubicBezTo>
                <a:cubicBezTo>
                  <a:pt x="36" y="4"/>
                  <a:pt x="36" y="4"/>
                  <a:pt x="36" y="4"/>
                </a:cubicBezTo>
                <a:cubicBezTo>
                  <a:pt x="35" y="4"/>
                  <a:pt x="35" y="4"/>
                  <a:pt x="35" y="4"/>
                </a:cubicBezTo>
                <a:cubicBezTo>
                  <a:pt x="34" y="4"/>
                  <a:pt x="34" y="4"/>
                  <a:pt x="34" y="4"/>
                </a:cubicBezTo>
                <a:cubicBezTo>
                  <a:pt x="33" y="4"/>
                  <a:pt x="33" y="4"/>
                  <a:pt x="33" y="4"/>
                </a:cubicBezTo>
                <a:cubicBezTo>
                  <a:pt x="32" y="4"/>
                  <a:pt x="32" y="4"/>
                  <a:pt x="32" y="4"/>
                </a:cubicBezTo>
                <a:cubicBezTo>
                  <a:pt x="30" y="3"/>
                  <a:pt x="30" y="3"/>
                  <a:pt x="30" y="3"/>
                </a:cubicBezTo>
                <a:cubicBezTo>
                  <a:pt x="30" y="2"/>
                  <a:pt x="30" y="2"/>
                  <a:pt x="30" y="2"/>
                </a:cubicBezTo>
                <a:cubicBezTo>
                  <a:pt x="29" y="2"/>
                  <a:pt x="29" y="2"/>
                  <a:pt x="29" y="2"/>
                </a:cubicBezTo>
                <a:cubicBezTo>
                  <a:pt x="27" y="1"/>
                  <a:pt x="27" y="1"/>
                  <a:pt x="27" y="1"/>
                </a:cubicBezTo>
                <a:cubicBezTo>
                  <a:pt x="26" y="0"/>
                  <a:pt x="26" y="0"/>
                  <a:pt x="26" y="0"/>
                </a:cubicBezTo>
                <a:cubicBezTo>
                  <a:pt x="25" y="0"/>
                  <a:pt x="25" y="0"/>
                  <a:pt x="25" y="0"/>
                </a:cubicBezTo>
                <a:cubicBezTo>
                  <a:pt x="24" y="0"/>
                  <a:pt x="24" y="0"/>
                  <a:pt x="24" y="0"/>
                </a:cubicBezTo>
                <a:cubicBezTo>
                  <a:pt x="22" y="0"/>
                  <a:pt x="22" y="0"/>
                  <a:pt x="22" y="0"/>
                </a:cubicBezTo>
                <a:cubicBezTo>
                  <a:pt x="22" y="0"/>
                  <a:pt x="22" y="0"/>
                  <a:pt x="22" y="0"/>
                </a:cubicBezTo>
                <a:cubicBezTo>
                  <a:pt x="21" y="0"/>
                  <a:pt x="21" y="0"/>
                  <a:pt x="21" y="0"/>
                </a:cubicBezTo>
                <a:cubicBezTo>
                  <a:pt x="20" y="1"/>
                  <a:pt x="20" y="1"/>
                  <a:pt x="20" y="1"/>
                </a:cubicBezTo>
                <a:cubicBezTo>
                  <a:pt x="19" y="1"/>
                  <a:pt x="19" y="1"/>
                  <a:pt x="19" y="1"/>
                </a:cubicBezTo>
                <a:cubicBezTo>
                  <a:pt x="19" y="2"/>
                  <a:pt x="19" y="2"/>
                  <a:pt x="19" y="2"/>
                </a:cubicBezTo>
                <a:cubicBezTo>
                  <a:pt x="19" y="3"/>
                  <a:pt x="19" y="3"/>
                  <a:pt x="19" y="3"/>
                </a:cubicBezTo>
                <a:cubicBezTo>
                  <a:pt x="20" y="4"/>
                  <a:pt x="20" y="4"/>
                  <a:pt x="20" y="4"/>
                </a:cubicBezTo>
                <a:cubicBezTo>
                  <a:pt x="20" y="5"/>
                  <a:pt x="20" y="5"/>
                  <a:pt x="20" y="5"/>
                </a:cubicBezTo>
                <a:cubicBezTo>
                  <a:pt x="20" y="6"/>
                  <a:pt x="20" y="6"/>
                  <a:pt x="20" y="6"/>
                </a:cubicBezTo>
                <a:cubicBezTo>
                  <a:pt x="19" y="6"/>
                  <a:pt x="19" y="6"/>
                  <a:pt x="19" y="6"/>
                </a:cubicBezTo>
                <a:cubicBezTo>
                  <a:pt x="19" y="7"/>
                  <a:pt x="19" y="7"/>
                  <a:pt x="19" y="7"/>
                </a:cubicBezTo>
                <a:cubicBezTo>
                  <a:pt x="18" y="7"/>
                  <a:pt x="18" y="7"/>
                  <a:pt x="18" y="7"/>
                </a:cubicBezTo>
                <a:cubicBezTo>
                  <a:pt x="18" y="8"/>
                  <a:pt x="18" y="8"/>
                  <a:pt x="18" y="8"/>
                </a:cubicBezTo>
                <a:cubicBezTo>
                  <a:pt x="17" y="8"/>
                  <a:pt x="17" y="8"/>
                  <a:pt x="17" y="8"/>
                </a:cubicBezTo>
                <a:cubicBezTo>
                  <a:pt x="16" y="8"/>
                  <a:pt x="16" y="8"/>
                  <a:pt x="16" y="8"/>
                </a:cubicBezTo>
                <a:cubicBezTo>
                  <a:pt x="16" y="8"/>
                  <a:pt x="16" y="8"/>
                  <a:pt x="16" y="8"/>
                </a:cubicBezTo>
                <a:cubicBezTo>
                  <a:pt x="14" y="8"/>
                  <a:pt x="14" y="8"/>
                  <a:pt x="14" y="8"/>
                </a:cubicBezTo>
                <a:cubicBezTo>
                  <a:pt x="14" y="8"/>
                  <a:pt x="14" y="8"/>
                  <a:pt x="14" y="8"/>
                </a:cubicBezTo>
                <a:cubicBezTo>
                  <a:pt x="13" y="8"/>
                  <a:pt x="13" y="7"/>
                  <a:pt x="13" y="7"/>
                </a:cubicBezTo>
                <a:cubicBezTo>
                  <a:pt x="13" y="6"/>
                  <a:pt x="13" y="6"/>
                  <a:pt x="13" y="6"/>
                </a:cubicBezTo>
                <a:cubicBezTo>
                  <a:pt x="12" y="6"/>
                  <a:pt x="12" y="6"/>
                  <a:pt x="12" y="6"/>
                </a:cubicBezTo>
                <a:cubicBezTo>
                  <a:pt x="12" y="5"/>
                  <a:pt x="12" y="5"/>
                  <a:pt x="12" y="5"/>
                </a:cubicBezTo>
                <a:cubicBezTo>
                  <a:pt x="12" y="5"/>
                  <a:pt x="11" y="5"/>
                  <a:pt x="11" y="5"/>
                </a:cubicBezTo>
                <a:cubicBezTo>
                  <a:pt x="11" y="5"/>
                  <a:pt x="10" y="4"/>
                  <a:pt x="10" y="4"/>
                </a:cubicBezTo>
                <a:cubicBezTo>
                  <a:pt x="10" y="4"/>
                  <a:pt x="10" y="4"/>
                  <a:pt x="10" y="4"/>
                </a:cubicBezTo>
                <a:cubicBezTo>
                  <a:pt x="9" y="3"/>
                  <a:pt x="9" y="3"/>
                  <a:pt x="9" y="3"/>
                </a:cubicBezTo>
                <a:cubicBezTo>
                  <a:pt x="9" y="3"/>
                  <a:pt x="9" y="3"/>
                  <a:pt x="9" y="3"/>
                </a:cubicBezTo>
                <a:cubicBezTo>
                  <a:pt x="8" y="2"/>
                  <a:pt x="8" y="2"/>
                  <a:pt x="8" y="2"/>
                </a:cubicBezTo>
                <a:cubicBezTo>
                  <a:pt x="8" y="2"/>
                  <a:pt x="8" y="2"/>
                  <a:pt x="8" y="2"/>
                </a:cubicBezTo>
                <a:cubicBezTo>
                  <a:pt x="7" y="2"/>
                  <a:pt x="7" y="2"/>
                  <a:pt x="7" y="2"/>
                </a:cubicBezTo>
                <a:cubicBezTo>
                  <a:pt x="7" y="3"/>
                  <a:pt x="7" y="3"/>
                  <a:pt x="7" y="3"/>
                </a:cubicBezTo>
                <a:cubicBezTo>
                  <a:pt x="6" y="3"/>
                  <a:pt x="6" y="3"/>
                  <a:pt x="6" y="3"/>
                </a:cubicBezTo>
                <a:cubicBezTo>
                  <a:pt x="5" y="3"/>
                  <a:pt x="5" y="3"/>
                  <a:pt x="5" y="3"/>
                </a:cubicBezTo>
                <a:cubicBezTo>
                  <a:pt x="5" y="3"/>
                  <a:pt x="5" y="3"/>
                  <a:pt x="5" y="3"/>
                </a:cubicBezTo>
                <a:cubicBezTo>
                  <a:pt x="4" y="3"/>
                  <a:pt x="4" y="3"/>
                  <a:pt x="4" y="3"/>
                </a:cubicBezTo>
                <a:cubicBezTo>
                  <a:pt x="3" y="4"/>
                  <a:pt x="3" y="4"/>
                  <a:pt x="3" y="4"/>
                </a:cubicBezTo>
                <a:cubicBezTo>
                  <a:pt x="3" y="4"/>
                  <a:pt x="4" y="4"/>
                  <a:pt x="3" y="5"/>
                </a:cubicBezTo>
                <a:cubicBezTo>
                  <a:pt x="2" y="5"/>
                  <a:pt x="3" y="6"/>
                  <a:pt x="3" y="6"/>
                </a:cubicBezTo>
                <a:cubicBezTo>
                  <a:pt x="2" y="6"/>
                  <a:pt x="2" y="6"/>
                  <a:pt x="2" y="6"/>
                </a:cubicBezTo>
                <a:cubicBezTo>
                  <a:pt x="2" y="7"/>
                  <a:pt x="2" y="7"/>
                  <a:pt x="2" y="7"/>
                </a:cubicBezTo>
                <a:cubicBezTo>
                  <a:pt x="2" y="7"/>
                  <a:pt x="2" y="7"/>
                  <a:pt x="2" y="7"/>
                </a:cubicBezTo>
                <a:cubicBezTo>
                  <a:pt x="2" y="8"/>
                  <a:pt x="2" y="8"/>
                  <a:pt x="2" y="8"/>
                </a:cubicBezTo>
                <a:cubicBezTo>
                  <a:pt x="1" y="9"/>
                  <a:pt x="1" y="9"/>
                  <a:pt x="1" y="9"/>
                </a:cubicBezTo>
                <a:cubicBezTo>
                  <a:pt x="0" y="10"/>
                  <a:pt x="0" y="10"/>
                  <a:pt x="0" y="10"/>
                </a:cubicBezTo>
                <a:cubicBezTo>
                  <a:pt x="0" y="10"/>
                  <a:pt x="0" y="10"/>
                  <a:pt x="0" y="10"/>
                </a:cubicBezTo>
                <a:cubicBezTo>
                  <a:pt x="0" y="11"/>
                  <a:pt x="0" y="11"/>
                  <a:pt x="0" y="11"/>
                </a:cubicBezTo>
                <a:cubicBezTo>
                  <a:pt x="0" y="11"/>
                  <a:pt x="0" y="11"/>
                  <a:pt x="0" y="11"/>
                </a:cubicBezTo>
                <a:cubicBezTo>
                  <a:pt x="0" y="12"/>
                  <a:pt x="0" y="12"/>
                  <a:pt x="0" y="12"/>
                </a:cubicBezTo>
                <a:cubicBezTo>
                  <a:pt x="0" y="13"/>
                  <a:pt x="0" y="13"/>
                  <a:pt x="0" y="13"/>
                </a:cubicBezTo>
                <a:cubicBezTo>
                  <a:pt x="0" y="14"/>
                  <a:pt x="0" y="14"/>
                  <a:pt x="0" y="14"/>
                </a:cubicBezTo>
                <a:cubicBezTo>
                  <a:pt x="0" y="15"/>
                  <a:pt x="0" y="15"/>
                  <a:pt x="0" y="15"/>
                </a:cubicBezTo>
                <a:cubicBezTo>
                  <a:pt x="0" y="15"/>
                  <a:pt x="0" y="15"/>
                  <a:pt x="0" y="15"/>
                </a:cubicBezTo>
                <a:cubicBezTo>
                  <a:pt x="0" y="16"/>
                  <a:pt x="0" y="16"/>
                  <a:pt x="0" y="16"/>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4" name="Freeform 170">
            <a:extLst>
              <a:ext uri="{FF2B5EF4-FFF2-40B4-BE49-F238E27FC236}">
                <a16:creationId xmlns:a16="http://schemas.microsoft.com/office/drawing/2014/main" id="{D27502F8-1BDA-415B-8EB4-775964AAB01D}"/>
              </a:ext>
            </a:extLst>
          </p:cNvPr>
          <p:cNvSpPr>
            <a:spLocks/>
          </p:cNvSpPr>
          <p:nvPr userDrawn="1"/>
        </p:nvSpPr>
        <p:spPr bwMode="auto">
          <a:xfrm>
            <a:off x="4802983" y="2249488"/>
            <a:ext cx="136922" cy="127000"/>
          </a:xfrm>
          <a:custGeom>
            <a:avLst/>
            <a:gdLst>
              <a:gd name="T0" fmla="*/ 20 w 27"/>
              <a:gd name="T1" fmla="*/ 18 h 18"/>
              <a:gd name="T2" fmla="*/ 17 w 27"/>
              <a:gd name="T3" fmla="*/ 18 h 18"/>
              <a:gd name="T4" fmla="*/ 15 w 27"/>
              <a:gd name="T5" fmla="*/ 16 h 18"/>
              <a:gd name="T6" fmla="*/ 11 w 27"/>
              <a:gd name="T7" fmla="*/ 14 h 18"/>
              <a:gd name="T8" fmla="*/ 8 w 27"/>
              <a:gd name="T9" fmla="*/ 14 h 18"/>
              <a:gd name="T10" fmla="*/ 6 w 27"/>
              <a:gd name="T11" fmla="*/ 14 h 18"/>
              <a:gd name="T12" fmla="*/ 5 w 27"/>
              <a:gd name="T13" fmla="*/ 15 h 18"/>
              <a:gd name="T14" fmla="*/ 5 w 27"/>
              <a:gd name="T15" fmla="*/ 14 h 18"/>
              <a:gd name="T16" fmla="*/ 5 w 27"/>
              <a:gd name="T17" fmla="*/ 13 h 18"/>
              <a:gd name="T18" fmla="*/ 5 w 27"/>
              <a:gd name="T19" fmla="*/ 12 h 18"/>
              <a:gd name="T20" fmla="*/ 5 w 27"/>
              <a:gd name="T21" fmla="*/ 11 h 18"/>
              <a:gd name="T22" fmla="*/ 4 w 27"/>
              <a:gd name="T23" fmla="*/ 11 h 18"/>
              <a:gd name="T24" fmla="*/ 2 w 27"/>
              <a:gd name="T25" fmla="*/ 12 h 18"/>
              <a:gd name="T26" fmla="*/ 1 w 27"/>
              <a:gd name="T27" fmla="*/ 11 h 18"/>
              <a:gd name="T28" fmla="*/ 0 w 27"/>
              <a:gd name="T29" fmla="*/ 10 h 18"/>
              <a:gd name="T30" fmla="*/ 0 w 27"/>
              <a:gd name="T31" fmla="*/ 9 h 18"/>
              <a:gd name="T32" fmla="*/ 0 w 27"/>
              <a:gd name="T33" fmla="*/ 8 h 18"/>
              <a:gd name="T34" fmla="*/ 0 w 27"/>
              <a:gd name="T35" fmla="*/ 6 h 18"/>
              <a:gd name="T36" fmla="*/ 0 w 27"/>
              <a:gd name="T37" fmla="*/ 5 h 18"/>
              <a:gd name="T38" fmla="*/ 1 w 27"/>
              <a:gd name="T39" fmla="*/ 4 h 18"/>
              <a:gd name="T40" fmla="*/ 4 w 27"/>
              <a:gd name="T41" fmla="*/ 3 h 18"/>
              <a:gd name="T42" fmla="*/ 5 w 27"/>
              <a:gd name="T43" fmla="*/ 2 h 18"/>
              <a:gd name="T44" fmla="*/ 6 w 27"/>
              <a:gd name="T45" fmla="*/ 2 h 18"/>
              <a:gd name="T46" fmla="*/ 7 w 27"/>
              <a:gd name="T47" fmla="*/ 1 h 18"/>
              <a:gd name="T48" fmla="*/ 10 w 27"/>
              <a:gd name="T49" fmla="*/ 1 h 18"/>
              <a:gd name="T50" fmla="*/ 11 w 27"/>
              <a:gd name="T51" fmla="*/ 1 h 18"/>
              <a:gd name="T52" fmla="*/ 12 w 27"/>
              <a:gd name="T53" fmla="*/ 1 h 18"/>
              <a:gd name="T54" fmla="*/ 13 w 27"/>
              <a:gd name="T55" fmla="*/ 1 h 18"/>
              <a:gd name="T56" fmla="*/ 14 w 27"/>
              <a:gd name="T57" fmla="*/ 1 h 18"/>
              <a:gd name="T58" fmla="*/ 16 w 27"/>
              <a:gd name="T59" fmla="*/ 1 h 18"/>
              <a:gd name="T60" fmla="*/ 17 w 27"/>
              <a:gd name="T61" fmla="*/ 1 h 18"/>
              <a:gd name="T62" fmla="*/ 19 w 27"/>
              <a:gd name="T63" fmla="*/ 1 h 18"/>
              <a:gd name="T64" fmla="*/ 21 w 27"/>
              <a:gd name="T65" fmla="*/ 2 h 18"/>
              <a:gd name="T66" fmla="*/ 24 w 27"/>
              <a:gd name="T67" fmla="*/ 2 h 18"/>
              <a:gd name="T68" fmla="*/ 25 w 27"/>
              <a:gd name="T69" fmla="*/ 1 h 18"/>
              <a:gd name="T70" fmla="*/ 26 w 27"/>
              <a:gd name="T71" fmla="*/ 2 h 18"/>
              <a:gd name="T72" fmla="*/ 26 w 27"/>
              <a:gd name="T73" fmla="*/ 3 h 18"/>
              <a:gd name="T74" fmla="*/ 24 w 27"/>
              <a:gd name="T75" fmla="*/ 4 h 18"/>
              <a:gd name="T76" fmla="*/ 24 w 27"/>
              <a:gd name="T77" fmla="*/ 5 h 18"/>
              <a:gd name="T78" fmla="*/ 23 w 27"/>
              <a:gd name="T79" fmla="*/ 6 h 18"/>
              <a:gd name="T80" fmla="*/ 23 w 27"/>
              <a:gd name="T81" fmla="*/ 7 h 18"/>
              <a:gd name="T82" fmla="*/ 23 w 27"/>
              <a:gd name="T83" fmla="*/ 9 h 18"/>
              <a:gd name="T84" fmla="*/ 23 w 27"/>
              <a:gd name="T85" fmla="*/ 10 h 18"/>
              <a:gd name="T86" fmla="*/ 23 w 27"/>
              <a:gd name="T87" fmla="*/ 12 h 18"/>
              <a:gd name="T88" fmla="*/ 23 w 27"/>
              <a:gd name="T89" fmla="*/ 13 h 18"/>
              <a:gd name="T90" fmla="*/ 24 w 27"/>
              <a:gd name="T91" fmla="*/ 14 h 18"/>
              <a:gd name="T92" fmla="*/ 23 w 27"/>
              <a:gd name="T93" fmla="*/ 15 h 18"/>
              <a:gd name="T94" fmla="*/ 22 w 27"/>
              <a:gd name="T95" fmla="*/ 16 h 18"/>
              <a:gd name="T96" fmla="*/ 22 w 27"/>
              <a:gd name="T9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18">
                <a:moveTo>
                  <a:pt x="22" y="18"/>
                </a:moveTo>
                <a:cubicBezTo>
                  <a:pt x="20" y="18"/>
                  <a:pt x="20" y="18"/>
                  <a:pt x="20" y="18"/>
                </a:cubicBezTo>
                <a:cubicBezTo>
                  <a:pt x="19" y="18"/>
                  <a:pt x="19" y="18"/>
                  <a:pt x="19" y="18"/>
                </a:cubicBezTo>
                <a:cubicBezTo>
                  <a:pt x="17" y="18"/>
                  <a:pt x="17" y="18"/>
                  <a:pt x="17" y="18"/>
                </a:cubicBezTo>
                <a:cubicBezTo>
                  <a:pt x="15" y="17"/>
                  <a:pt x="15" y="17"/>
                  <a:pt x="15" y="17"/>
                </a:cubicBezTo>
                <a:cubicBezTo>
                  <a:pt x="15" y="16"/>
                  <a:pt x="15" y="16"/>
                  <a:pt x="15" y="16"/>
                </a:cubicBezTo>
                <a:cubicBezTo>
                  <a:pt x="12" y="15"/>
                  <a:pt x="12" y="15"/>
                  <a:pt x="12" y="15"/>
                </a:cubicBezTo>
                <a:cubicBezTo>
                  <a:pt x="11" y="14"/>
                  <a:pt x="11" y="14"/>
                  <a:pt x="11" y="14"/>
                </a:cubicBezTo>
                <a:cubicBezTo>
                  <a:pt x="10" y="14"/>
                  <a:pt x="10" y="14"/>
                  <a:pt x="10" y="14"/>
                </a:cubicBezTo>
                <a:cubicBezTo>
                  <a:pt x="8" y="14"/>
                  <a:pt x="8" y="14"/>
                  <a:pt x="8" y="14"/>
                </a:cubicBezTo>
                <a:cubicBezTo>
                  <a:pt x="7" y="14"/>
                  <a:pt x="7" y="14"/>
                  <a:pt x="7" y="14"/>
                </a:cubicBezTo>
                <a:cubicBezTo>
                  <a:pt x="6" y="14"/>
                  <a:pt x="6" y="14"/>
                  <a:pt x="6" y="14"/>
                </a:cubicBezTo>
                <a:cubicBezTo>
                  <a:pt x="5" y="15"/>
                  <a:pt x="5" y="15"/>
                  <a:pt x="5" y="15"/>
                </a:cubicBezTo>
                <a:cubicBezTo>
                  <a:pt x="5" y="15"/>
                  <a:pt x="5" y="15"/>
                  <a:pt x="5" y="15"/>
                </a:cubicBezTo>
                <a:cubicBezTo>
                  <a:pt x="5" y="14"/>
                  <a:pt x="5" y="14"/>
                  <a:pt x="5" y="14"/>
                </a:cubicBezTo>
                <a:cubicBezTo>
                  <a:pt x="5" y="14"/>
                  <a:pt x="5" y="14"/>
                  <a:pt x="5" y="14"/>
                </a:cubicBezTo>
                <a:cubicBezTo>
                  <a:pt x="5" y="14"/>
                  <a:pt x="5" y="14"/>
                  <a:pt x="5" y="13"/>
                </a:cubicBezTo>
                <a:cubicBezTo>
                  <a:pt x="5" y="13"/>
                  <a:pt x="5" y="13"/>
                  <a:pt x="5" y="13"/>
                </a:cubicBezTo>
                <a:cubicBezTo>
                  <a:pt x="5" y="12"/>
                  <a:pt x="5" y="12"/>
                  <a:pt x="5" y="12"/>
                </a:cubicBezTo>
                <a:cubicBezTo>
                  <a:pt x="5" y="12"/>
                  <a:pt x="5" y="12"/>
                  <a:pt x="5" y="12"/>
                </a:cubicBezTo>
                <a:cubicBezTo>
                  <a:pt x="5" y="11"/>
                  <a:pt x="5" y="11"/>
                  <a:pt x="5" y="11"/>
                </a:cubicBezTo>
                <a:cubicBezTo>
                  <a:pt x="5" y="11"/>
                  <a:pt x="5" y="11"/>
                  <a:pt x="5" y="11"/>
                </a:cubicBezTo>
                <a:cubicBezTo>
                  <a:pt x="4" y="11"/>
                  <a:pt x="4" y="11"/>
                  <a:pt x="4" y="11"/>
                </a:cubicBezTo>
                <a:cubicBezTo>
                  <a:pt x="4" y="11"/>
                  <a:pt x="4" y="11"/>
                  <a:pt x="4" y="11"/>
                </a:cubicBezTo>
                <a:cubicBezTo>
                  <a:pt x="3" y="12"/>
                  <a:pt x="3" y="12"/>
                  <a:pt x="3" y="12"/>
                </a:cubicBezTo>
                <a:cubicBezTo>
                  <a:pt x="2" y="12"/>
                  <a:pt x="2" y="12"/>
                  <a:pt x="2" y="12"/>
                </a:cubicBezTo>
                <a:cubicBezTo>
                  <a:pt x="2" y="12"/>
                  <a:pt x="2" y="12"/>
                  <a:pt x="2" y="12"/>
                </a:cubicBezTo>
                <a:cubicBezTo>
                  <a:pt x="2" y="12"/>
                  <a:pt x="1" y="12"/>
                  <a:pt x="1" y="11"/>
                </a:cubicBezTo>
                <a:cubicBezTo>
                  <a:pt x="0" y="11"/>
                  <a:pt x="0" y="10"/>
                  <a:pt x="0" y="10"/>
                </a:cubicBezTo>
                <a:cubicBezTo>
                  <a:pt x="0" y="10"/>
                  <a:pt x="0" y="10"/>
                  <a:pt x="0" y="10"/>
                </a:cubicBezTo>
                <a:cubicBezTo>
                  <a:pt x="0" y="10"/>
                  <a:pt x="0" y="10"/>
                  <a:pt x="0" y="10"/>
                </a:cubicBezTo>
                <a:cubicBezTo>
                  <a:pt x="0" y="9"/>
                  <a:pt x="0" y="9"/>
                  <a:pt x="0" y="9"/>
                </a:cubicBezTo>
                <a:cubicBezTo>
                  <a:pt x="0" y="8"/>
                  <a:pt x="0" y="8"/>
                  <a:pt x="0" y="8"/>
                </a:cubicBezTo>
                <a:cubicBezTo>
                  <a:pt x="0" y="8"/>
                  <a:pt x="0" y="8"/>
                  <a:pt x="0" y="8"/>
                </a:cubicBezTo>
                <a:cubicBezTo>
                  <a:pt x="0" y="7"/>
                  <a:pt x="0" y="7"/>
                  <a:pt x="0" y="7"/>
                </a:cubicBezTo>
                <a:cubicBezTo>
                  <a:pt x="0" y="6"/>
                  <a:pt x="0" y="6"/>
                  <a:pt x="0" y="6"/>
                </a:cubicBezTo>
                <a:cubicBezTo>
                  <a:pt x="0" y="6"/>
                  <a:pt x="0" y="6"/>
                  <a:pt x="0" y="6"/>
                </a:cubicBezTo>
                <a:cubicBezTo>
                  <a:pt x="0" y="5"/>
                  <a:pt x="0" y="5"/>
                  <a:pt x="0" y="5"/>
                </a:cubicBezTo>
                <a:cubicBezTo>
                  <a:pt x="0" y="4"/>
                  <a:pt x="0" y="4"/>
                  <a:pt x="0" y="4"/>
                </a:cubicBezTo>
                <a:cubicBezTo>
                  <a:pt x="1" y="4"/>
                  <a:pt x="1" y="4"/>
                  <a:pt x="1" y="4"/>
                </a:cubicBezTo>
                <a:cubicBezTo>
                  <a:pt x="3" y="3"/>
                  <a:pt x="3" y="3"/>
                  <a:pt x="3" y="3"/>
                </a:cubicBezTo>
                <a:cubicBezTo>
                  <a:pt x="4" y="3"/>
                  <a:pt x="4" y="3"/>
                  <a:pt x="4" y="3"/>
                </a:cubicBezTo>
                <a:cubicBezTo>
                  <a:pt x="4" y="2"/>
                  <a:pt x="4" y="2"/>
                  <a:pt x="4" y="2"/>
                </a:cubicBezTo>
                <a:cubicBezTo>
                  <a:pt x="5" y="2"/>
                  <a:pt x="5" y="2"/>
                  <a:pt x="5" y="2"/>
                </a:cubicBezTo>
                <a:cubicBezTo>
                  <a:pt x="5" y="2"/>
                  <a:pt x="5" y="2"/>
                  <a:pt x="5" y="2"/>
                </a:cubicBezTo>
                <a:cubicBezTo>
                  <a:pt x="6" y="2"/>
                  <a:pt x="6" y="2"/>
                  <a:pt x="6" y="2"/>
                </a:cubicBezTo>
                <a:cubicBezTo>
                  <a:pt x="7" y="2"/>
                  <a:pt x="7" y="2"/>
                  <a:pt x="7" y="2"/>
                </a:cubicBezTo>
                <a:cubicBezTo>
                  <a:pt x="7" y="1"/>
                  <a:pt x="7" y="1"/>
                  <a:pt x="7" y="1"/>
                </a:cubicBezTo>
                <a:cubicBezTo>
                  <a:pt x="9" y="1"/>
                  <a:pt x="9" y="1"/>
                  <a:pt x="9" y="1"/>
                </a:cubicBezTo>
                <a:cubicBezTo>
                  <a:pt x="10" y="1"/>
                  <a:pt x="10" y="1"/>
                  <a:pt x="10" y="1"/>
                </a:cubicBezTo>
                <a:cubicBezTo>
                  <a:pt x="10" y="1"/>
                  <a:pt x="10" y="1"/>
                  <a:pt x="10" y="1"/>
                </a:cubicBezTo>
                <a:cubicBezTo>
                  <a:pt x="10" y="1"/>
                  <a:pt x="11" y="2"/>
                  <a:pt x="11" y="1"/>
                </a:cubicBezTo>
                <a:cubicBezTo>
                  <a:pt x="11" y="1"/>
                  <a:pt x="11" y="0"/>
                  <a:pt x="11" y="0"/>
                </a:cubicBezTo>
                <a:cubicBezTo>
                  <a:pt x="12" y="1"/>
                  <a:pt x="12" y="1"/>
                  <a:pt x="12" y="1"/>
                </a:cubicBezTo>
                <a:cubicBezTo>
                  <a:pt x="13" y="1"/>
                  <a:pt x="13" y="1"/>
                  <a:pt x="13" y="1"/>
                </a:cubicBezTo>
                <a:cubicBezTo>
                  <a:pt x="13" y="1"/>
                  <a:pt x="13" y="1"/>
                  <a:pt x="13" y="1"/>
                </a:cubicBezTo>
                <a:cubicBezTo>
                  <a:pt x="14" y="1"/>
                  <a:pt x="14" y="1"/>
                  <a:pt x="14" y="1"/>
                </a:cubicBezTo>
                <a:cubicBezTo>
                  <a:pt x="14" y="1"/>
                  <a:pt x="14" y="1"/>
                  <a:pt x="14" y="1"/>
                </a:cubicBezTo>
                <a:cubicBezTo>
                  <a:pt x="15" y="1"/>
                  <a:pt x="15" y="1"/>
                  <a:pt x="15" y="1"/>
                </a:cubicBezTo>
                <a:cubicBezTo>
                  <a:pt x="16" y="1"/>
                  <a:pt x="16" y="1"/>
                  <a:pt x="16" y="1"/>
                </a:cubicBezTo>
                <a:cubicBezTo>
                  <a:pt x="16" y="1"/>
                  <a:pt x="16" y="1"/>
                  <a:pt x="16" y="1"/>
                </a:cubicBezTo>
                <a:cubicBezTo>
                  <a:pt x="17" y="1"/>
                  <a:pt x="17" y="1"/>
                  <a:pt x="17" y="1"/>
                </a:cubicBezTo>
                <a:cubicBezTo>
                  <a:pt x="18" y="1"/>
                  <a:pt x="18" y="1"/>
                  <a:pt x="18" y="1"/>
                </a:cubicBezTo>
                <a:cubicBezTo>
                  <a:pt x="19" y="1"/>
                  <a:pt x="19" y="1"/>
                  <a:pt x="19" y="1"/>
                </a:cubicBezTo>
                <a:cubicBezTo>
                  <a:pt x="20" y="2"/>
                  <a:pt x="20" y="2"/>
                  <a:pt x="20" y="2"/>
                </a:cubicBezTo>
                <a:cubicBezTo>
                  <a:pt x="21" y="2"/>
                  <a:pt x="21" y="2"/>
                  <a:pt x="21" y="2"/>
                </a:cubicBezTo>
                <a:cubicBezTo>
                  <a:pt x="23" y="2"/>
                  <a:pt x="23" y="2"/>
                  <a:pt x="23" y="2"/>
                </a:cubicBezTo>
                <a:cubicBezTo>
                  <a:pt x="24" y="2"/>
                  <a:pt x="24" y="2"/>
                  <a:pt x="24" y="2"/>
                </a:cubicBezTo>
                <a:cubicBezTo>
                  <a:pt x="25" y="2"/>
                  <a:pt x="25" y="2"/>
                  <a:pt x="25" y="2"/>
                </a:cubicBezTo>
                <a:cubicBezTo>
                  <a:pt x="25" y="1"/>
                  <a:pt x="25" y="1"/>
                  <a:pt x="25" y="1"/>
                </a:cubicBezTo>
                <a:cubicBezTo>
                  <a:pt x="26" y="1"/>
                  <a:pt x="26" y="1"/>
                  <a:pt x="26" y="1"/>
                </a:cubicBezTo>
                <a:cubicBezTo>
                  <a:pt x="26" y="2"/>
                  <a:pt x="26" y="2"/>
                  <a:pt x="26" y="2"/>
                </a:cubicBezTo>
                <a:cubicBezTo>
                  <a:pt x="27" y="3"/>
                  <a:pt x="27" y="3"/>
                  <a:pt x="27" y="3"/>
                </a:cubicBezTo>
                <a:cubicBezTo>
                  <a:pt x="26" y="3"/>
                  <a:pt x="26" y="3"/>
                  <a:pt x="26" y="3"/>
                </a:cubicBezTo>
                <a:cubicBezTo>
                  <a:pt x="26" y="3"/>
                  <a:pt x="26" y="3"/>
                  <a:pt x="26" y="3"/>
                </a:cubicBezTo>
                <a:cubicBezTo>
                  <a:pt x="24" y="4"/>
                  <a:pt x="24" y="4"/>
                  <a:pt x="24" y="4"/>
                </a:cubicBezTo>
                <a:cubicBezTo>
                  <a:pt x="25" y="5"/>
                  <a:pt x="25" y="5"/>
                  <a:pt x="25" y="5"/>
                </a:cubicBezTo>
                <a:cubicBezTo>
                  <a:pt x="24" y="5"/>
                  <a:pt x="24" y="5"/>
                  <a:pt x="24" y="5"/>
                </a:cubicBezTo>
                <a:cubicBezTo>
                  <a:pt x="24" y="6"/>
                  <a:pt x="24" y="6"/>
                  <a:pt x="24" y="6"/>
                </a:cubicBezTo>
                <a:cubicBezTo>
                  <a:pt x="24" y="6"/>
                  <a:pt x="24" y="6"/>
                  <a:pt x="23" y="6"/>
                </a:cubicBezTo>
                <a:cubicBezTo>
                  <a:pt x="23" y="6"/>
                  <a:pt x="23" y="6"/>
                  <a:pt x="23" y="6"/>
                </a:cubicBezTo>
                <a:cubicBezTo>
                  <a:pt x="23" y="7"/>
                  <a:pt x="23" y="7"/>
                  <a:pt x="23" y="7"/>
                </a:cubicBezTo>
                <a:cubicBezTo>
                  <a:pt x="23" y="8"/>
                  <a:pt x="23" y="8"/>
                  <a:pt x="23" y="8"/>
                </a:cubicBezTo>
                <a:cubicBezTo>
                  <a:pt x="23" y="8"/>
                  <a:pt x="23" y="9"/>
                  <a:pt x="23" y="9"/>
                </a:cubicBezTo>
                <a:cubicBezTo>
                  <a:pt x="23" y="9"/>
                  <a:pt x="23" y="9"/>
                  <a:pt x="23" y="9"/>
                </a:cubicBezTo>
                <a:cubicBezTo>
                  <a:pt x="23" y="9"/>
                  <a:pt x="23" y="10"/>
                  <a:pt x="23" y="10"/>
                </a:cubicBezTo>
                <a:cubicBezTo>
                  <a:pt x="23" y="10"/>
                  <a:pt x="23" y="11"/>
                  <a:pt x="23" y="11"/>
                </a:cubicBezTo>
                <a:cubicBezTo>
                  <a:pt x="23" y="12"/>
                  <a:pt x="23" y="12"/>
                  <a:pt x="23" y="12"/>
                </a:cubicBezTo>
                <a:cubicBezTo>
                  <a:pt x="23" y="13"/>
                  <a:pt x="23" y="13"/>
                  <a:pt x="23" y="13"/>
                </a:cubicBezTo>
                <a:cubicBezTo>
                  <a:pt x="23" y="13"/>
                  <a:pt x="23" y="13"/>
                  <a:pt x="23" y="13"/>
                </a:cubicBezTo>
                <a:cubicBezTo>
                  <a:pt x="24" y="14"/>
                  <a:pt x="24" y="14"/>
                  <a:pt x="24" y="14"/>
                </a:cubicBezTo>
                <a:cubicBezTo>
                  <a:pt x="24" y="14"/>
                  <a:pt x="24" y="14"/>
                  <a:pt x="24" y="14"/>
                </a:cubicBezTo>
                <a:cubicBezTo>
                  <a:pt x="24" y="15"/>
                  <a:pt x="24" y="15"/>
                  <a:pt x="24" y="15"/>
                </a:cubicBezTo>
                <a:cubicBezTo>
                  <a:pt x="24" y="15"/>
                  <a:pt x="24" y="15"/>
                  <a:pt x="23" y="15"/>
                </a:cubicBezTo>
                <a:cubicBezTo>
                  <a:pt x="23" y="16"/>
                  <a:pt x="23" y="16"/>
                  <a:pt x="23" y="16"/>
                </a:cubicBezTo>
                <a:cubicBezTo>
                  <a:pt x="22" y="16"/>
                  <a:pt x="22" y="16"/>
                  <a:pt x="22" y="16"/>
                </a:cubicBezTo>
                <a:cubicBezTo>
                  <a:pt x="22" y="17"/>
                  <a:pt x="22" y="17"/>
                  <a:pt x="22" y="17"/>
                </a:cubicBezTo>
                <a:lnTo>
                  <a:pt x="22" y="18"/>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5" name="Freeform 171">
            <a:extLst>
              <a:ext uri="{FF2B5EF4-FFF2-40B4-BE49-F238E27FC236}">
                <a16:creationId xmlns:a16="http://schemas.microsoft.com/office/drawing/2014/main" id="{1B488A29-695C-4E00-8671-071C60AFDC7A}"/>
              </a:ext>
            </a:extLst>
          </p:cNvPr>
          <p:cNvSpPr>
            <a:spLocks/>
          </p:cNvSpPr>
          <p:nvPr userDrawn="1"/>
        </p:nvSpPr>
        <p:spPr bwMode="auto">
          <a:xfrm>
            <a:off x="4260057" y="1481139"/>
            <a:ext cx="760810" cy="866775"/>
          </a:xfrm>
          <a:custGeom>
            <a:avLst/>
            <a:gdLst>
              <a:gd name="T0" fmla="*/ 31 w 150"/>
              <a:gd name="T1" fmla="*/ 109 h 123"/>
              <a:gd name="T2" fmla="*/ 26 w 150"/>
              <a:gd name="T3" fmla="*/ 114 h 123"/>
              <a:gd name="T4" fmla="*/ 16 w 150"/>
              <a:gd name="T5" fmla="*/ 122 h 123"/>
              <a:gd name="T6" fmla="*/ 6 w 150"/>
              <a:gd name="T7" fmla="*/ 120 h 123"/>
              <a:gd name="T8" fmla="*/ 7 w 150"/>
              <a:gd name="T9" fmla="*/ 114 h 123"/>
              <a:gd name="T10" fmla="*/ 4 w 150"/>
              <a:gd name="T11" fmla="*/ 111 h 123"/>
              <a:gd name="T12" fmla="*/ 5 w 150"/>
              <a:gd name="T13" fmla="*/ 108 h 123"/>
              <a:gd name="T14" fmla="*/ 6 w 150"/>
              <a:gd name="T15" fmla="*/ 103 h 123"/>
              <a:gd name="T16" fmla="*/ 3 w 150"/>
              <a:gd name="T17" fmla="*/ 101 h 123"/>
              <a:gd name="T18" fmla="*/ 8 w 150"/>
              <a:gd name="T19" fmla="*/ 97 h 123"/>
              <a:gd name="T20" fmla="*/ 6 w 150"/>
              <a:gd name="T21" fmla="*/ 95 h 123"/>
              <a:gd name="T22" fmla="*/ 4 w 150"/>
              <a:gd name="T23" fmla="*/ 90 h 123"/>
              <a:gd name="T24" fmla="*/ 8 w 150"/>
              <a:gd name="T25" fmla="*/ 85 h 123"/>
              <a:gd name="T26" fmla="*/ 14 w 150"/>
              <a:gd name="T27" fmla="*/ 83 h 123"/>
              <a:gd name="T28" fmla="*/ 18 w 150"/>
              <a:gd name="T29" fmla="*/ 81 h 123"/>
              <a:gd name="T30" fmla="*/ 20 w 150"/>
              <a:gd name="T31" fmla="*/ 78 h 123"/>
              <a:gd name="T32" fmla="*/ 29 w 150"/>
              <a:gd name="T33" fmla="*/ 75 h 123"/>
              <a:gd name="T34" fmla="*/ 37 w 150"/>
              <a:gd name="T35" fmla="*/ 70 h 123"/>
              <a:gd name="T36" fmla="*/ 29 w 150"/>
              <a:gd name="T37" fmla="*/ 74 h 123"/>
              <a:gd name="T38" fmla="*/ 32 w 150"/>
              <a:gd name="T39" fmla="*/ 67 h 123"/>
              <a:gd name="T40" fmla="*/ 39 w 150"/>
              <a:gd name="T41" fmla="*/ 62 h 123"/>
              <a:gd name="T42" fmla="*/ 42 w 150"/>
              <a:gd name="T43" fmla="*/ 56 h 123"/>
              <a:gd name="T44" fmla="*/ 46 w 150"/>
              <a:gd name="T45" fmla="*/ 51 h 123"/>
              <a:gd name="T46" fmla="*/ 48 w 150"/>
              <a:gd name="T47" fmla="*/ 47 h 123"/>
              <a:gd name="T48" fmla="*/ 59 w 150"/>
              <a:gd name="T49" fmla="*/ 40 h 123"/>
              <a:gd name="T50" fmla="*/ 61 w 150"/>
              <a:gd name="T51" fmla="*/ 37 h 123"/>
              <a:gd name="T52" fmla="*/ 57 w 150"/>
              <a:gd name="T53" fmla="*/ 34 h 123"/>
              <a:gd name="T54" fmla="*/ 65 w 150"/>
              <a:gd name="T55" fmla="*/ 32 h 123"/>
              <a:gd name="T56" fmla="*/ 72 w 150"/>
              <a:gd name="T57" fmla="*/ 27 h 123"/>
              <a:gd name="T58" fmla="*/ 73 w 150"/>
              <a:gd name="T59" fmla="*/ 20 h 123"/>
              <a:gd name="T60" fmla="*/ 75 w 150"/>
              <a:gd name="T61" fmla="*/ 15 h 123"/>
              <a:gd name="T62" fmla="*/ 77 w 150"/>
              <a:gd name="T63" fmla="*/ 15 h 123"/>
              <a:gd name="T64" fmla="*/ 81 w 150"/>
              <a:gd name="T65" fmla="*/ 14 h 123"/>
              <a:gd name="T66" fmla="*/ 88 w 150"/>
              <a:gd name="T67" fmla="*/ 15 h 123"/>
              <a:gd name="T68" fmla="*/ 92 w 150"/>
              <a:gd name="T69" fmla="*/ 13 h 123"/>
              <a:gd name="T70" fmla="*/ 94 w 150"/>
              <a:gd name="T71" fmla="*/ 9 h 123"/>
              <a:gd name="T72" fmla="*/ 106 w 150"/>
              <a:gd name="T73" fmla="*/ 11 h 123"/>
              <a:gd name="T74" fmla="*/ 113 w 150"/>
              <a:gd name="T75" fmla="*/ 3 h 123"/>
              <a:gd name="T76" fmla="*/ 121 w 150"/>
              <a:gd name="T77" fmla="*/ 2 h 123"/>
              <a:gd name="T78" fmla="*/ 116 w 150"/>
              <a:gd name="T79" fmla="*/ 9 h 123"/>
              <a:gd name="T80" fmla="*/ 123 w 150"/>
              <a:gd name="T81" fmla="*/ 3 h 123"/>
              <a:gd name="T82" fmla="*/ 126 w 150"/>
              <a:gd name="T83" fmla="*/ 6 h 123"/>
              <a:gd name="T84" fmla="*/ 135 w 150"/>
              <a:gd name="T85" fmla="*/ 1 h 123"/>
              <a:gd name="T86" fmla="*/ 134 w 150"/>
              <a:gd name="T87" fmla="*/ 7 h 123"/>
              <a:gd name="T88" fmla="*/ 144 w 150"/>
              <a:gd name="T89" fmla="*/ 4 h 123"/>
              <a:gd name="T90" fmla="*/ 144 w 150"/>
              <a:gd name="T91" fmla="*/ 10 h 123"/>
              <a:gd name="T92" fmla="*/ 145 w 150"/>
              <a:gd name="T93" fmla="*/ 14 h 123"/>
              <a:gd name="T94" fmla="*/ 145 w 150"/>
              <a:gd name="T95" fmla="*/ 16 h 123"/>
              <a:gd name="T96" fmla="*/ 140 w 150"/>
              <a:gd name="T97" fmla="*/ 16 h 123"/>
              <a:gd name="T98" fmla="*/ 125 w 150"/>
              <a:gd name="T99" fmla="*/ 12 h 123"/>
              <a:gd name="T100" fmla="*/ 116 w 150"/>
              <a:gd name="T101" fmla="*/ 24 h 123"/>
              <a:gd name="T102" fmla="*/ 99 w 150"/>
              <a:gd name="T103" fmla="*/ 21 h 123"/>
              <a:gd name="T104" fmla="*/ 88 w 150"/>
              <a:gd name="T105" fmla="*/ 25 h 123"/>
              <a:gd name="T106" fmla="*/ 76 w 150"/>
              <a:gd name="T107" fmla="*/ 26 h 123"/>
              <a:gd name="T108" fmla="*/ 66 w 150"/>
              <a:gd name="T109" fmla="*/ 35 h 123"/>
              <a:gd name="T110" fmla="*/ 58 w 150"/>
              <a:gd name="T111" fmla="*/ 50 h 123"/>
              <a:gd name="T112" fmla="*/ 50 w 150"/>
              <a:gd name="T113" fmla="*/ 64 h 123"/>
              <a:gd name="T114" fmla="*/ 43 w 150"/>
              <a:gd name="T115" fmla="*/ 71 h 123"/>
              <a:gd name="T116" fmla="*/ 41 w 150"/>
              <a:gd name="T117" fmla="*/ 91 h 123"/>
              <a:gd name="T118" fmla="*/ 43 w 150"/>
              <a:gd name="T119" fmla="*/ 103 h 123"/>
              <a:gd name="T120" fmla="*/ 35 w 150"/>
              <a:gd name="T121" fmla="*/ 11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123">
                <a:moveTo>
                  <a:pt x="35" y="114"/>
                </a:moveTo>
                <a:cubicBezTo>
                  <a:pt x="35" y="113"/>
                  <a:pt x="35" y="113"/>
                  <a:pt x="35" y="113"/>
                </a:cubicBezTo>
                <a:cubicBezTo>
                  <a:pt x="32" y="113"/>
                  <a:pt x="32" y="113"/>
                  <a:pt x="32" y="113"/>
                </a:cubicBezTo>
                <a:cubicBezTo>
                  <a:pt x="32" y="112"/>
                  <a:pt x="32" y="112"/>
                  <a:pt x="32" y="112"/>
                </a:cubicBezTo>
                <a:cubicBezTo>
                  <a:pt x="32" y="111"/>
                  <a:pt x="32" y="111"/>
                  <a:pt x="32" y="111"/>
                </a:cubicBezTo>
                <a:cubicBezTo>
                  <a:pt x="32" y="110"/>
                  <a:pt x="32" y="110"/>
                  <a:pt x="32" y="110"/>
                </a:cubicBezTo>
                <a:cubicBezTo>
                  <a:pt x="32" y="110"/>
                  <a:pt x="32" y="110"/>
                  <a:pt x="32" y="110"/>
                </a:cubicBezTo>
                <a:cubicBezTo>
                  <a:pt x="32" y="109"/>
                  <a:pt x="32" y="109"/>
                  <a:pt x="32" y="109"/>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1" y="108"/>
                  <a:pt x="31" y="108"/>
                  <a:pt x="31" y="108"/>
                </a:cubicBezTo>
                <a:cubicBezTo>
                  <a:pt x="31" y="109"/>
                  <a:pt x="31" y="109"/>
                  <a:pt x="31" y="109"/>
                </a:cubicBezTo>
                <a:cubicBezTo>
                  <a:pt x="31" y="109"/>
                  <a:pt x="31" y="109"/>
                  <a:pt x="31" y="109"/>
                </a:cubicBezTo>
                <a:cubicBezTo>
                  <a:pt x="30" y="110"/>
                  <a:pt x="30" y="110"/>
                  <a:pt x="30" y="110"/>
                </a:cubicBezTo>
                <a:cubicBezTo>
                  <a:pt x="30" y="110"/>
                  <a:pt x="30" y="110"/>
                  <a:pt x="30" y="111"/>
                </a:cubicBezTo>
                <a:cubicBezTo>
                  <a:pt x="30" y="111"/>
                  <a:pt x="30" y="111"/>
                  <a:pt x="30" y="111"/>
                </a:cubicBezTo>
                <a:cubicBezTo>
                  <a:pt x="31" y="111"/>
                  <a:pt x="31" y="111"/>
                  <a:pt x="31" y="111"/>
                </a:cubicBezTo>
                <a:cubicBezTo>
                  <a:pt x="30" y="112"/>
                  <a:pt x="30" y="112"/>
                  <a:pt x="30" y="112"/>
                </a:cubicBezTo>
                <a:cubicBezTo>
                  <a:pt x="30" y="112"/>
                  <a:pt x="30" y="112"/>
                  <a:pt x="30" y="112"/>
                </a:cubicBezTo>
                <a:cubicBezTo>
                  <a:pt x="29" y="113"/>
                  <a:pt x="29" y="113"/>
                  <a:pt x="29" y="113"/>
                </a:cubicBezTo>
                <a:cubicBezTo>
                  <a:pt x="29" y="114"/>
                  <a:pt x="29" y="114"/>
                  <a:pt x="29" y="114"/>
                </a:cubicBezTo>
                <a:cubicBezTo>
                  <a:pt x="28" y="114"/>
                  <a:pt x="28" y="114"/>
                  <a:pt x="28" y="114"/>
                </a:cubicBezTo>
                <a:cubicBezTo>
                  <a:pt x="28" y="114"/>
                  <a:pt x="28" y="114"/>
                  <a:pt x="28" y="114"/>
                </a:cubicBezTo>
                <a:cubicBezTo>
                  <a:pt x="27" y="114"/>
                  <a:pt x="27" y="114"/>
                  <a:pt x="27" y="114"/>
                </a:cubicBezTo>
                <a:cubicBezTo>
                  <a:pt x="27" y="114"/>
                  <a:pt x="27" y="114"/>
                  <a:pt x="27" y="114"/>
                </a:cubicBezTo>
                <a:cubicBezTo>
                  <a:pt x="26" y="114"/>
                  <a:pt x="26" y="114"/>
                  <a:pt x="26" y="114"/>
                </a:cubicBezTo>
                <a:cubicBezTo>
                  <a:pt x="26" y="115"/>
                  <a:pt x="26" y="115"/>
                  <a:pt x="26" y="115"/>
                </a:cubicBezTo>
                <a:cubicBezTo>
                  <a:pt x="25" y="116"/>
                  <a:pt x="25" y="116"/>
                  <a:pt x="25" y="116"/>
                </a:cubicBezTo>
                <a:cubicBezTo>
                  <a:pt x="25" y="116"/>
                  <a:pt x="25" y="116"/>
                  <a:pt x="25" y="116"/>
                </a:cubicBezTo>
                <a:cubicBezTo>
                  <a:pt x="24" y="117"/>
                  <a:pt x="24" y="117"/>
                  <a:pt x="24" y="117"/>
                </a:cubicBezTo>
                <a:cubicBezTo>
                  <a:pt x="23" y="119"/>
                  <a:pt x="23" y="119"/>
                  <a:pt x="23" y="119"/>
                </a:cubicBezTo>
                <a:cubicBezTo>
                  <a:pt x="22" y="119"/>
                  <a:pt x="22" y="119"/>
                  <a:pt x="22" y="119"/>
                </a:cubicBezTo>
                <a:cubicBezTo>
                  <a:pt x="21" y="119"/>
                  <a:pt x="21" y="119"/>
                  <a:pt x="21" y="119"/>
                </a:cubicBezTo>
                <a:cubicBezTo>
                  <a:pt x="20" y="121"/>
                  <a:pt x="20" y="121"/>
                  <a:pt x="20" y="121"/>
                </a:cubicBezTo>
                <a:cubicBezTo>
                  <a:pt x="20" y="121"/>
                  <a:pt x="20" y="121"/>
                  <a:pt x="20" y="121"/>
                </a:cubicBezTo>
                <a:cubicBezTo>
                  <a:pt x="18" y="122"/>
                  <a:pt x="18" y="122"/>
                  <a:pt x="18" y="122"/>
                </a:cubicBezTo>
                <a:cubicBezTo>
                  <a:pt x="18" y="122"/>
                  <a:pt x="18" y="122"/>
                  <a:pt x="18" y="122"/>
                </a:cubicBezTo>
                <a:cubicBezTo>
                  <a:pt x="17" y="122"/>
                  <a:pt x="17" y="122"/>
                  <a:pt x="17" y="122"/>
                </a:cubicBezTo>
                <a:cubicBezTo>
                  <a:pt x="17" y="122"/>
                  <a:pt x="17" y="122"/>
                  <a:pt x="17" y="122"/>
                </a:cubicBezTo>
                <a:cubicBezTo>
                  <a:pt x="16" y="122"/>
                  <a:pt x="16" y="122"/>
                  <a:pt x="16" y="122"/>
                </a:cubicBezTo>
                <a:cubicBezTo>
                  <a:pt x="15" y="123"/>
                  <a:pt x="15" y="123"/>
                  <a:pt x="15" y="123"/>
                </a:cubicBezTo>
                <a:cubicBezTo>
                  <a:pt x="14" y="123"/>
                  <a:pt x="14" y="123"/>
                  <a:pt x="14" y="123"/>
                </a:cubicBezTo>
                <a:cubicBezTo>
                  <a:pt x="13" y="123"/>
                  <a:pt x="13" y="123"/>
                  <a:pt x="13" y="123"/>
                </a:cubicBezTo>
                <a:cubicBezTo>
                  <a:pt x="11" y="123"/>
                  <a:pt x="11" y="123"/>
                  <a:pt x="11" y="123"/>
                </a:cubicBezTo>
                <a:cubicBezTo>
                  <a:pt x="11" y="122"/>
                  <a:pt x="11" y="122"/>
                  <a:pt x="11" y="122"/>
                </a:cubicBezTo>
                <a:cubicBezTo>
                  <a:pt x="9" y="122"/>
                  <a:pt x="9" y="122"/>
                  <a:pt x="9" y="122"/>
                </a:cubicBezTo>
                <a:cubicBezTo>
                  <a:pt x="9" y="122"/>
                  <a:pt x="9" y="122"/>
                  <a:pt x="9" y="122"/>
                </a:cubicBezTo>
                <a:cubicBezTo>
                  <a:pt x="9" y="122"/>
                  <a:pt x="9" y="122"/>
                  <a:pt x="9" y="122"/>
                </a:cubicBezTo>
                <a:cubicBezTo>
                  <a:pt x="9" y="122"/>
                  <a:pt x="9" y="121"/>
                  <a:pt x="10" y="121"/>
                </a:cubicBezTo>
                <a:cubicBezTo>
                  <a:pt x="10" y="121"/>
                  <a:pt x="10" y="121"/>
                  <a:pt x="10" y="121"/>
                </a:cubicBezTo>
                <a:cubicBezTo>
                  <a:pt x="9" y="121"/>
                  <a:pt x="9" y="121"/>
                  <a:pt x="9" y="121"/>
                </a:cubicBezTo>
                <a:cubicBezTo>
                  <a:pt x="8" y="121"/>
                  <a:pt x="8" y="121"/>
                  <a:pt x="8" y="121"/>
                </a:cubicBezTo>
                <a:cubicBezTo>
                  <a:pt x="6" y="121"/>
                  <a:pt x="6" y="121"/>
                  <a:pt x="6" y="121"/>
                </a:cubicBezTo>
                <a:cubicBezTo>
                  <a:pt x="6" y="120"/>
                  <a:pt x="6" y="120"/>
                  <a:pt x="6" y="120"/>
                </a:cubicBezTo>
                <a:cubicBezTo>
                  <a:pt x="5" y="120"/>
                  <a:pt x="5" y="120"/>
                  <a:pt x="5" y="120"/>
                </a:cubicBezTo>
                <a:cubicBezTo>
                  <a:pt x="4" y="119"/>
                  <a:pt x="4" y="119"/>
                  <a:pt x="4" y="119"/>
                </a:cubicBezTo>
                <a:cubicBezTo>
                  <a:pt x="4" y="118"/>
                  <a:pt x="4" y="118"/>
                  <a:pt x="4" y="118"/>
                </a:cubicBezTo>
                <a:cubicBezTo>
                  <a:pt x="3" y="118"/>
                  <a:pt x="3" y="118"/>
                  <a:pt x="3" y="118"/>
                </a:cubicBezTo>
                <a:cubicBezTo>
                  <a:pt x="3" y="117"/>
                  <a:pt x="3" y="117"/>
                  <a:pt x="3" y="117"/>
                </a:cubicBezTo>
                <a:cubicBezTo>
                  <a:pt x="3" y="116"/>
                  <a:pt x="3" y="116"/>
                  <a:pt x="3" y="116"/>
                </a:cubicBezTo>
                <a:cubicBezTo>
                  <a:pt x="3" y="115"/>
                  <a:pt x="3" y="115"/>
                  <a:pt x="3" y="115"/>
                </a:cubicBezTo>
                <a:cubicBezTo>
                  <a:pt x="4" y="114"/>
                  <a:pt x="4" y="114"/>
                  <a:pt x="4" y="114"/>
                </a:cubicBezTo>
                <a:cubicBezTo>
                  <a:pt x="4" y="115"/>
                  <a:pt x="4" y="115"/>
                  <a:pt x="4" y="115"/>
                </a:cubicBezTo>
                <a:cubicBezTo>
                  <a:pt x="5" y="115"/>
                  <a:pt x="5" y="115"/>
                  <a:pt x="5" y="115"/>
                </a:cubicBezTo>
                <a:cubicBezTo>
                  <a:pt x="6" y="115"/>
                  <a:pt x="6" y="115"/>
                  <a:pt x="6" y="115"/>
                </a:cubicBezTo>
                <a:cubicBezTo>
                  <a:pt x="6" y="115"/>
                  <a:pt x="6" y="115"/>
                  <a:pt x="6" y="115"/>
                </a:cubicBezTo>
                <a:cubicBezTo>
                  <a:pt x="7" y="114"/>
                  <a:pt x="7" y="114"/>
                  <a:pt x="7" y="114"/>
                </a:cubicBezTo>
                <a:cubicBezTo>
                  <a:pt x="7" y="114"/>
                  <a:pt x="7" y="114"/>
                  <a:pt x="7" y="114"/>
                </a:cubicBezTo>
                <a:cubicBezTo>
                  <a:pt x="6" y="114"/>
                  <a:pt x="6" y="114"/>
                  <a:pt x="6" y="114"/>
                </a:cubicBezTo>
                <a:cubicBezTo>
                  <a:pt x="6" y="114"/>
                  <a:pt x="6" y="114"/>
                  <a:pt x="6" y="114"/>
                </a:cubicBezTo>
                <a:cubicBezTo>
                  <a:pt x="5" y="114"/>
                  <a:pt x="5" y="114"/>
                  <a:pt x="5" y="114"/>
                </a:cubicBezTo>
                <a:cubicBezTo>
                  <a:pt x="5" y="113"/>
                  <a:pt x="5" y="113"/>
                  <a:pt x="5" y="113"/>
                </a:cubicBezTo>
                <a:cubicBezTo>
                  <a:pt x="6" y="112"/>
                  <a:pt x="6" y="112"/>
                  <a:pt x="6" y="112"/>
                </a:cubicBezTo>
                <a:cubicBezTo>
                  <a:pt x="7" y="112"/>
                  <a:pt x="7" y="112"/>
                  <a:pt x="7" y="112"/>
                </a:cubicBezTo>
                <a:cubicBezTo>
                  <a:pt x="6" y="112"/>
                  <a:pt x="6" y="112"/>
                  <a:pt x="6" y="112"/>
                </a:cubicBezTo>
                <a:cubicBezTo>
                  <a:pt x="6" y="111"/>
                  <a:pt x="6" y="111"/>
                  <a:pt x="6" y="111"/>
                </a:cubicBezTo>
                <a:cubicBezTo>
                  <a:pt x="7" y="111"/>
                  <a:pt x="7" y="111"/>
                  <a:pt x="7" y="111"/>
                </a:cubicBezTo>
                <a:cubicBezTo>
                  <a:pt x="7" y="110"/>
                  <a:pt x="7" y="110"/>
                  <a:pt x="7" y="110"/>
                </a:cubicBezTo>
                <a:cubicBezTo>
                  <a:pt x="7" y="110"/>
                  <a:pt x="7" y="110"/>
                  <a:pt x="7" y="110"/>
                </a:cubicBezTo>
                <a:cubicBezTo>
                  <a:pt x="6" y="111"/>
                  <a:pt x="6" y="111"/>
                  <a:pt x="6" y="111"/>
                </a:cubicBezTo>
                <a:cubicBezTo>
                  <a:pt x="5" y="111"/>
                  <a:pt x="5" y="111"/>
                  <a:pt x="5" y="111"/>
                </a:cubicBezTo>
                <a:cubicBezTo>
                  <a:pt x="5" y="111"/>
                  <a:pt x="4" y="110"/>
                  <a:pt x="4" y="111"/>
                </a:cubicBezTo>
                <a:cubicBezTo>
                  <a:pt x="3" y="111"/>
                  <a:pt x="4" y="111"/>
                  <a:pt x="4" y="111"/>
                </a:cubicBezTo>
                <a:cubicBezTo>
                  <a:pt x="3" y="112"/>
                  <a:pt x="3" y="112"/>
                  <a:pt x="3" y="112"/>
                </a:cubicBezTo>
                <a:cubicBezTo>
                  <a:pt x="2" y="112"/>
                  <a:pt x="2" y="112"/>
                  <a:pt x="2" y="112"/>
                </a:cubicBezTo>
                <a:cubicBezTo>
                  <a:pt x="1" y="112"/>
                  <a:pt x="1" y="112"/>
                  <a:pt x="1" y="112"/>
                </a:cubicBezTo>
                <a:cubicBezTo>
                  <a:pt x="1" y="112"/>
                  <a:pt x="1" y="112"/>
                  <a:pt x="1" y="112"/>
                </a:cubicBezTo>
                <a:cubicBezTo>
                  <a:pt x="1" y="111"/>
                  <a:pt x="1" y="111"/>
                  <a:pt x="1" y="111"/>
                </a:cubicBezTo>
                <a:cubicBezTo>
                  <a:pt x="1" y="111"/>
                  <a:pt x="1" y="111"/>
                  <a:pt x="1" y="111"/>
                </a:cubicBezTo>
                <a:cubicBezTo>
                  <a:pt x="2" y="110"/>
                  <a:pt x="2" y="110"/>
                  <a:pt x="2" y="110"/>
                </a:cubicBezTo>
                <a:cubicBezTo>
                  <a:pt x="3" y="110"/>
                  <a:pt x="3" y="110"/>
                  <a:pt x="3" y="110"/>
                </a:cubicBezTo>
                <a:cubicBezTo>
                  <a:pt x="4" y="110"/>
                  <a:pt x="4" y="110"/>
                  <a:pt x="4" y="110"/>
                </a:cubicBezTo>
                <a:cubicBezTo>
                  <a:pt x="5" y="108"/>
                  <a:pt x="5" y="108"/>
                  <a:pt x="5" y="108"/>
                </a:cubicBezTo>
                <a:cubicBezTo>
                  <a:pt x="6" y="108"/>
                  <a:pt x="6" y="108"/>
                  <a:pt x="6" y="108"/>
                </a:cubicBezTo>
                <a:cubicBezTo>
                  <a:pt x="6" y="108"/>
                  <a:pt x="6" y="108"/>
                  <a:pt x="6" y="108"/>
                </a:cubicBezTo>
                <a:cubicBezTo>
                  <a:pt x="6" y="108"/>
                  <a:pt x="5" y="108"/>
                  <a:pt x="5" y="108"/>
                </a:cubicBezTo>
                <a:cubicBezTo>
                  <a:pt x="4" y="108"/>
                  <a:pt x="4" y="108"/>
                  <a:pt x="4" y="108"/>
                </a:cubicBezTo>
                <a:cubicBezTo>
                  <a:pt x="4" y="107"/>
                  <a:pt x="4" y="107"/>
                  <a:pt x="4" y="107"/>
                </a:cubicBezTo>
                <a:cubicBezTo>
                  <a:pt x="4" y="106"/>
                  <a:pt x="4" y="106"/>
                  <a:pt x="4" y="106"/>
                </a:cubicBezTo>
                <a:cubicBezTo>
                  <a:pt x="5" y="105"/>
                  <a:pt x="5" y="105"/>
                  <a:pt x="5" y="105"/>
                </a:cubicBezTo>
                <a:cubicBezTo>
                  <a:pt x="7" y="105"/>
                  <a:pt x="7" y="105"/>
                  <a:pt x="7" y="105"/>
                </a:cubicBezTo>
                <a:cubicBezTo>
                  <a:pt x="7" y="104"/>
                  <a:pt x="7" y="104"/>
                  <a:pt x="7" y="104"/>
                </a:cubicBezTo>
                <a:cubicBezTo>
                  <a:pt x="7" y="104"/>
                  <a:pt x="7" y="104"/>
                  <a:pt x="7" y="104"/>
                </a:cubicBezTo>
                <a:cubicBezTo>
                  <a:pt x="8" y="103"/>
                  <a:pt x="8" y="103"/>
                  <a:pt x="8" y="103"/>
                </a:cubicBezTo>
                <a:cubicBezTo>
                  <a:pt x="8" y="103"/>
                  <a:pt x="8" y="103"/>
                  <a:pt x="8" y="103"/>
                </a:cubicBezTo>
                <a:cubicBezTo>
                  <a:pt x="8" y="103"/>
                  <a:pt x="8" y="103"/>
                  <a:pt x="8" y="103"/>
                </a:cubicBezTo>
                <a:cubicBezTo>
                  <a:pt x="9" y="103"/>
                  <a:pt x="9" y="103"/>
                  <a:pt x="9" y="103"/>
                </a:cubicBezTo>
                <a:cubicBezTo>
                  <a:pt x="9" y="103"/>
                  <a:pt x="8" y="102"/>
                  <a:pt x="8" y="102"/>
                </a:cubicBezTo>
                <a:cubicBezTo>
                  <a:pt x="7" y="102"/>
                  <a:pt x="7" y="102"/>
                  <a:pt x="7" y="102"/>
                </a:cubicBezTo>
                <a:cubicBezTo>
                  <a:pt x="6" y="103"/>
                  <a:pt x="6" y="103"/>
                  <a:pt x="6" y="103"/>
                </a:cubicBezTo>
                <a:cubicBezTo>
                  <a:pt x="6" y="104"/>
                  <a:pt x="6" y="104"/>
                  <a:pt x="6" y="104"/>
                </a:cubicBezTo>
                <a:cubicBezTo>
                  <a:pt x="6" y="104"/>
                  <a:pt x="5" y="104"/>
                  <a:pt x="5" y="105"/>
                </a:cubicBezTo>
                <a:cubicBezTo>
                  <a:pt x="5" y="105"/>
                  <a:pt x="4" y="105"/>
                  <a:pt x="4" y="105"/>
                </a:cubicBezTo>
                <a:cubicBezTo>
                  <a:pt x="4" y="105"/>
                  <a:pt x="5" y="106"/>
                  <a:pt x="3" y="104"/>
                </a:cubicBezTo>
                <a:cubicBezTo>
                  <a:pt x="2" y="103"/>
                  <a:pt x="3" y="104"/>
                  <a:pt x="3" y="104"/>
                </a:cubicBezTo>
                <a:cubicBezTo>
                  <a:pt x="2" y="104"/>
                  <a:pt x="2" y="104"/>
                  <a:pt x="2" y="104"/>
                </a:cubicBezTo>
                <a:cubicBezTo>
                  <a:pt x="1" y="104"/>
                  <a:pt x="1" y="104"/>
                  <a:pt x="1" y="104"/>
                </a:cubicBezTo>
                <a:cubicBezTo>
                  <a:pt x="1" y="104"/>
                  <a:pt x="1" y="104"/>
                  <a:pt x="1" y="104"/>
                </a:cubicBezTo>
                <a:cubicBezTo>
                  <a:pt x="0" y="104"/>
                  <a:pt x="0" y="104"/>
                  <a:pt x="0" y="104"/>
                </a:cubicBezTo>
                <a:cubicBezTo>
                  <a:pt x="0" y="103"/>
                  <a:pt x="0" y="103"/>
                  <a:pt x="0" y="103"/>
                </a:cubicBezTo>
                <a:cubicBezTo>
                  <a:pt x="2" y="102"/>
                  <a:pt x="2" y="102"/>
                  <a:pt x="2" y="102"/>
                </a:cubicBezTo>
                <a:cubicBezTo>
                  <a:pt x="2" y="102"/>
                  <a:pt x="2" y="102"/>
                  <a:pt x="2" y="102"/>
                </a:cubicBezTo>
                <a:cubicBezTo>
                  <a:pt x="3" y="101"/>
                  <a:pt x="3" y="101"/>
                  <a:pt x="3" y="101"/>
                </a:cubicBezTo>
                <a:cubicBezTo>
                  <a:pt x="3" y="101"/>
                  <a:pt x="3" y="101"/>
                  <a:pt x="3" y="101"/>
                </a:cubicBezTo>
                <a:cubicBezTo>
                  <a:pt x="2" y="101"/>
                  <a:pt x="2" y="101"/>
                  <a:pt x="2" y="101"/>
                </a:cubicBezTo>
                <a:cubicBezTo>
                  <a:pt x="2" y="101"/>
                  <a:pt x="4" y="100"/>
                  <a:pt x="3" y="100"/>
                </a:cubicBezTo>
                <a:cubicBezTo>
                  <a:pt x="2" y="100"/>
                  <a:pt x="2" y="100"/>
                  <a:pt x="2" y="100"/>
                </a:cubicBezTo>
                <a:cubicBezTo>
                  <a:pt x="2" y="100"/>
                  <a:pt x="2" y="99"/>
                  <a:pt x="2" y="99"/>
                </a:cubicBezTo>
                <a:cubicBezTo>
                  <a:pt x="1" y="99"/>
                  <a:pt x="1" y="99"/>
                  <a:pt x="1" y="99"/>
                </a:cubicBezTo>
                <a:cubicBezTo>
                  <a:pt x="1" y="99"/>
                  <a:pt x="1" y="99"/>
                  <a:pt x="1" y="99"/>
                </a:cubicBezTo>
                <a:cubicBezTo>
                  <a:pt x="1" y="98"/>
                  <a:pt x="1" y="98"/>
                  <a:pt x="1" y="98"/>
                </a:cubicBezTo>
                <a:cubicBezTo>
                  <a:pt x="1" y="98"/>
                  <a:pt x="1" y="98"/>
                  <a:pt x="2" y="98"/>
                </a:cubicBezTo>
                <a:cubicBezTo>
                  <a:pt x="2" y="97"/>
                  <a:pt x="3" y="96"/>
                  <a:pt x="3" y="96"/>
                </a:cubicBezTo>
                <a:cubicBezTo>
                  <a:pt x="5" y="97"/>
                  <a:pt x="5" y="97"/>
                  <a:pt x="5" y="97"/>
                </a:cubicBezTo>
                <a:cubicBezTo>
                  <a:pt x="7" y="97"/>
                  <a:pt x="7" y="97"/>
                  <a:pt x="7" y="97"/>
                </a:cubicBezTo>
                <a:cubicBezTo>
                  <a:pt x="7" y="97"/>
                  <a:pt x="7" y="97"/>
                  <a:pt x="7" y="97"/>
                </a:cubicBezTo>
                <a:cubicBezTo>
                  <a:pt x="8" y="97"/>
                  <a:pt x="8" y="97"/>
                  <a:pt x="8" y="97"/>
                </a:cubicBezTo>
                <a:cubicBezTo>
                  <a:pt x="8" y="97"/>
                  <a:pt x="8" y="97"/>
                  <a:pt x="8" y="97"/>
                </a:cubicBezTo>
                <a:cubicBezTo>
                  <a:pt x="9" y="97"/>
                  <a:pt x="9" y="97"/>
                  <a:pt x="9" y="97"/>
                </a:cubicBezTo>
                <a:cubicBezTo>
                  <a:pt x="10" y="97"/>
                  <a:pt x="10" y="97"/>
                  <a:pt x="10" y="97"/>
                </a:cubicBezTo>
                <a:cubicBezTo>
                  <a:pt x="11" y="97"/>
                  <a:pt x="11" y="97"/>
                  <a:pt x="11" y="97"/>
                </a:cubicBezTo>
                <a:cubicBezTo>
                  <a:pt x="12" y="97"/>
                  <a:pt x="12" y="97"/>
                  <a:pt x="12" y="97"/>
                </a:cubicBezTo>
                <a:cubicBezTo>
                  <a:pt x="13" y="97"/>
                  <a:pt x="13" y="97"/>
                  <a:pt x="13" y="97"/>
                </a:cubicBezTo>
                <a:cubicBezTo>
                  <a:pt x="14" y="96"/>
                  <a:pt x="14" y="96"/>
                  <a:pt x="14" y="96"/>
                </a:cubicBezTo>
                <a:cubicBezTo>
                  <a:pt x="14" y="96"/>
                  <a:pt x="14" y="97"/>
                  <a:pt x="13" y="95"/>
                </a:cubicBezTo>
                <a:cubicBezTo>
                  <a:pt x="12" y="94"/>
                  <a:pt x="12" y="95"/>
                  <a:pt x="12" y="95"/>
                </a:cubicBezTo>
                <a:cubicBezTo>
                  <a:pt x="11" y="95"/>
                  <a:pt x="11" y="95"/>
                  <a:pt x="11" y="95"/>
                </a:cubicBezTo>
                <a:cubicBezTo>
                  <a:pt x="10" y="95"/>
                  <a:pt x="10" y="95"/>
                  <a:pt x="10" y="95"/>
                </a:cubicBezTo>
                <a:cubicBezTo>
                  <a:pt x="9" y="95"/>
                  <a:pt x="9" y="95"/>
                  <a:pt x="9" y="95"/>
                </a:cubicBezTo>
                <a:cubicBezTo>
                  <a:pt x="8" y="95"/>
                  <a:pt x="8" y="95"/>
                  <a:pt x="8" y="95"/>
                </a:cubicBezTo>
                <a:cubicBezTo>
                  <a:pt x="6" y="95"/>
                  <a:pt x="6" y="95"/>
                  <a:pt x="6" y="95"/>
                </a:cubicBezTo>
                <a:cubicBezTo>
                  <a:pt x="6" y="95"/>
                  <a:pt x="6" y="95"/>
                  <a:pt x="6" y="95"/>
                </a:cubicBezTo>
                <a:cubicBezTo>
                  <a:pt x="4" y="95"/>
                  <a:pt x="4" y="95"/>
                  <a:pt x="4" y="95"/>
                </a:cubicBezTo>
                <a:cubicBezTo>
                  <a:pt x="2" y="95"/>
                  <a:pt x="2" y="95"/>
                  <a:pt x="2" y="95"/>
                </a:cubicBezTo>
                <a:cubicBezTo>
                  <a:pt x="0" y="95"/>
                  <a:pt x="0" y="95"/>
                  <a:pt x="0" y="95"/>
                </a:cubicBezTo>
                <a:cubicBezTo>
                  <a:pt x="1" y="94"/>
                  <a:pt x="1" y="94"/>
                  <a:pt x="1" y="94"/>
                </a:cubicBezTo>
                <a:cubicBezTo>
                  <a:pt x="1" y="94"/>
                  <a:pt x="2" y="94"/>
                  <a:pt x="2" y="94"/>
                </a:cubicBezTo>
                <a:cubicBezTo>
                  <a:pt x="3" y="94"/>
                  <a:pt x="4" y="94"/>
                  <a:pt x="3" y="94"/>
                </a:cubicBezTo>
                <a:cubicBezTo>
                  <a:pt x="1" y="94"/>
                  <a:pt x="1" y="93"/>
                  <a:pt x="1" y="93"/>
                </a:cubicBezTo>
                <a:cubicBezTo>
                  <a:pt x="1" y="92"/>
                  <a:pt x="1" y="92"/>
                  <a:pt x="1" y="92"/>
                </a:cubicBezTo>
                <a:cubicBezTo>
                  <a:pt x="0" y="91"/>
                  <a:pt x="0" y="91"/>
                  <a:pt x="0" y="91"/>
                </a:cubicBezTo>
                <a:cubicBezTo>
                  <a:pt x="0" y="91"/>
                  <a:pt x="0" y="91"/>
                  <a:pt x="0" y="91"/>
                </a:cubicBezTo>
                <a:cubicBezTo>
                  <a:pt x="2" y="90"/>
                  <a:pt x="2" y="90"/>
                  <a:pt x="2" y="90"/>
                </a:cubicBezTo>
                <a:cubicBezTo>
                  <a:pt x="4" y="90"/>
                  <a:pt x="4" y="90"/>
                  <a:pt x="4" y="90"/>
                </a:cubicBezTo>
                <a:cubicBezTo>
                  <a:pt x="5" y="90"/>
                  <a:pt x="5" y="90"/>
                  <a:pt x="5" y="90"/>
                </a:cubicBezTo>
                <a:cubicBezTo>
                  <a:pt x="5" y="90"/>
                  <a:pt x="4" y="90"/>
                  <a:pt x="4" y="90"/>
                </a:cubicBezTo>
                <a:cubicBezTo>
                  <a:pt x="4" y="89"/>
                  <a:pt x="3" y="89"/>
                  <a:pt x="3" y="89"/>
                </a:cubicBezTo>
                <a:cubicBezTo>
                  <a:pt x="2" y="89"/>
                  <a:pt x="2" y="88"/>
                  <a:pt x="2" y="88"/>
                </a:cubicBezTo>
                <a:cubicBezTo>
                  <a:pt x="3" y="88"/>
                  <a:pt x="3" y="88"/>
                  <a:pt x="3" y="88"/>
                </a:cubicBezTo>
                <a:cubicBezTo>
                  <a:pt x="3" y="87"/>
                  <a:pt x="3" y="87"/>
                  <a:pt x="3" y="87"/>
                </a:cubicBezTo>
                <a:cubicBezTo>
                  <a:pt x="5" y="87"/>
                  <a:pt x="5" y="87"/>
                  <a:pt x="5" y="87"/>
                </a:cubicBezTo>
                <a:cubicBezTo>
                  <a:pt x="6" y="87"/>
                  <a:pt x="6" y="87"/>
                  <a:pt x="6" y="87"/>
                </a:cubicBezTo>
                <a:cubicBezTo>
                  <a:pt x="6" y="87"/>
                  <a:pt x="7" y="88"/>
                  <a:pt x="6" y="88"/>
                </a:cubicBezTo>
                <a:cubicBezTo>
                  <a:pt x="6" y="87"/>
                  <a:pt x="5" y="86"/>
                  <a:pt x="5" y="86"/>
                </a:cubicBezTo>
                <a:cubicBezTo>
                  <a:pt x="6" y="86"/>
                  <a:pt x="6" y="86"/>
                  <a:pt x="6" y="86"/>
                </a:cubicBezTo>
                <a:cubicBezTo>
                  <a:pt x="7" y="86"/>
                  <a:pt x="7" y="86"/>
                  <a:pt x="7" y="86"/>
                </a:cubicBezTo>
                <a:cubicBezTo>
                  <a:pt x="8" y="86"/>
                  <a:pt x="8" y="86"/>
                  <a:pt x="8" y="86"/>
                </a:cubicBezTo>
                <a:cubicBezTo>
                  <a:pt x="8" y="85"/>
                  <a:pt x="8" y="85"/>
                  <a:pt x="8" y="85"/>
                </a:cubicBezTo>
                <a:cubicBezTo>
                  <a:pt x="8" y="85"/>
                  <a:pt x="8" y="85"/>
                  <a:pt x="8" y="85"/>
                </a:cubicBezTo>
                <a:cubicBezTo>
                  <a:pt x="8" y="85"/>
                  <a:pt x="8" y="85"/>
                  <a:pt x="8" y="85"/>
                </a:cubicBezTo>
                <a:cubicBezTo>
                  <a:pt x="9" y="84"/>
                  <a:pt x="7" y="84"/>
                  <a:pt x="9" y="84"/>
                </a:cubicBezTo>
                <a:cubicBezTo>
                  <a:pt x="11" y="85"/>
                  <a:pt x="12" y="86"/>
                  <a:pt x="12" y="86"/>
                </a:cubicBezTo>
                <a:cubicBezTo>
                  <a:pt x="12" y="87"/>
                  <a:pt x="12" y="87"/>
                  <a:pt x="12" y="87"/>
                </a:cubicBezTo>
                <a:cubicBezTo>
                  <a:pt x="12" y="86"/>
                  <a:pt x="12" y="86"/>
                  <a:pt x="12" y="86"/>
                </a:cubicBezTo>
                <a:cubicBezTo>
                  <a:pt x="12" y="85"/>
                  <a:pt x="12" y="85"/>
                  <a:pt x="12" y="85"/>
                </a:cubicBezTo>
                <a:cubicBezTo>
                  <a:pt x="11" y="85"/>
                  <a:pt x="11" y="85"/>
                  <a:pt x="11" y="85"/>
                </a:cubicBezTo>
                <a:cubicBezTo>
                  <a:pt x="11" y="85"/>
                  <a:pt x="11" y="84"/>
                  <a:pt x="10" y="84"/>
                </a:cubicBezTo>
                <a:cubicBezTo>
                  <a:pt x="9" y="84"/>
                  <a:pt x="9" y="84"/>
                  <a:pt x="9" y="84"/>
                </a:cubicBezTo>
                <a:cubicBezTo>
                  <a:pt x="8" y="83"/>
                  <a:pt x="8" y="83"/>
                  <a:pt x="8" y="83"/>
                </a:cubicBezTo>
                <a:cubicBezTo>
                  <a:pt x="9" y="83"/>
                  <a:pt x="9" y="83"/>
                  <a:pt x="9" y="83"/>
                </a:cubicBezTo>
                <a:cubicBezTo>
                  <a:pt x="10" y="83"/>
                  <a:pt x="10" y="83"/>
                  <a:pt x="10" y="83"/>
                </a:cubicBezTo>
                <a:cubicBezTo>
                  <a:pt x="12" y="83"/>
                  <a:pt x="12" y="83"/>
                  <a:pt x="12" y="83"/>
                </a:cubicBezTo>
                <a:cubicBezTo>
                  <a:pt x="13" y="83"/>
                  <a:pt x="13" y="83"/>
                  <a:pt x="13" y="83"/>
                </a:cubicBezTo>
                <a:cubicBezTo>
                  <a:pt x="14" y="83"/>
                  <a:pt x="14" y="83"/>
                  <a:pt x="14" y="83"/>
                </a:cubicBezTo>
                <a:cubicBezTo>
                  <a:pt x="14" y="83"/>
                  <a:pt x="14" y="83"/>
                  <a:pt x="14" y="83"/>
                </a:cubicBezTo>
                <a:cubicBezTo>
                  <a:pt x="15" y="82"/>
                  <a:pt x="15" y="82"/>
                  <a:pt x="15" y="82"/>
                </a:cubicBezTo>
                <a:cubicBezTo>
                  <a:pt x="15" y="82"/>
                  <a:pt x="15" y="82"/>
                  <a:pt x="14" y="82"/>
                </a:cubicBezTo>
                <a:cubicBezTo>
                  <a:pt x="13" y="82"/>
                  <a:pt x="14" y="81"/>
                  <a:pt x="13" y="81"/>
                </a:cubicBezTo>
                <a:cubicBezTo>
                  <a:pt x="12" y="81"/>
                  <a:pt x="12" y="81"/>
                  <a:pt x="12" y="81"/>
                </a:cubicBezTo>
                <a:cubicBezTo>
                  <a:pt x="11" y="80"/>
                  <a:pt x="11" y="80"/>
                  <a:pt x="11" y="80"/>
                </a:cubicBezTo>
                <a:cubicBezTo>
                  <a:pt x="11" y="80"/>
                  <a:pt x="10" y="80"/>
                  <a:pt x="11" y="80"/>
                </a:cubicBezTo>
                <a:cubicBezTo>
                  <a:pt x="13" y="80"/>
                  <a:pt x="13" y="80"/>
                  <a:pt x="13" y="80"/>
                </a:cubicBezTo>
                <a:cubicBezTo>
                  <a:pt x="15" y="80"/>
                  <a:pt x="15" y="80"/>
                  <a:pt x="15" y="80"/>
                </a:cubicBezTo>
                <a:cubicBezTo>
                  <a:pt x="15" y="79"/>
                  <a:pt x="15" y="79"/>
                  <a:pt x="15" y="79"/>
                </a:cubicBezTo>
                <a:cubicBezTo>
                  <a:pt x="16" y="79"/>
                  <a:pt x="16" y="79"/>
                  <a:pt x="16" y="79"/>
                </a:cubicBezTo>
                <a:cubicBezTo>
                  <a:pt x="16" y="79"/>
                  <a:pt x="15" y="79"/>
                  <a:pt x="16" y="80"/>
                </a:cubicBezTo>
                <a:cubicBezTo>
                  <a:pt x="17" y="81"/>
                  <a:pt x="17" y="81"/>
                  <a:pt x="17" y="81"/>
                </a:cubicBezTo>
                <a:cubicBezTo>
                  <a:pt x="18" y="81"/>
                  <a:pt x="18" y="81"/>
                  <a:pt x="18" y="81"/>
                </a:cubicBezTo>
                <a:cubicBezTo>
                  <a:pt x="18" y="81"/>
                  <a:pt x="18" y="81"/>
                  <a:pt x="18" y="81"/>
                </a:cubicBezTo>
                <a:cubicBezTo>
                  <a:pt x="19" y="82"/>
                  <a:pt x="19" y="82"/>
                  <a:pt x="19" y="82"/>
                </a:cubicBezTo>
                <a:cubicBezTo>
                  <a:pt x="19" y="82"/>
                  <a:pt x="19" y="82"/>
                  <a:pt x="19" y="82"/>
                </a:cubicBezTo>
                <a:cubicBezTo>
                  <a:pt x="19" y="81"/>
                  <a:pt x="19" y="81"/>
                  <a:pt x="19" y="81"/>
                </a:cubicBezTo>
                <a:cubicBezTo>
                  <a:pt x="18" y="80"/>
                  <a:pt x="18" y="80"/>
                  <a:pt x="18" y="80"/>
                </a:cubicBezTo>
                <a:cubicBezTo>
                  <a:pt x="17" y="79"/>
                  <a:pt x="17" y="79"/>
                  <a:pt x="17" y="79"/>
                </a:cubicBezTo>
                <a:cubicBezTo>
                  <a:pt x="18" y="79"/>
                  <a:pt x="18" y="79"/>
                  <a:pt x="18" y="79"/>
                </a:cubicBezTo>
                <a:cubicBezTo>
                  <a:pt x="19" y="80"/>
                  <a:pt x="19" y="80"/>
                  <a:pt x="19" y="80"/>
                </a:cubicBezTo>
                <a:cubicBezTo>
                  <a:pt x="19" y="80"/>
                  <a:pt x="19" y="80"/>
                  <a:pt x="19" y="80"/>
                </a:cubicBezTo>
                <a:cubicBezTo>
                  <a:pt x="21" y="81"/>
                  <a:pt x="21" y="81"/>
                  <a:pt x="21" y="81"/>
                </a:cubicBezTo>
                <a:cubicBezTo>
                  <a:pt x="20" y="79"/>
                  <a:pt x="20" y="79"/>
                  <a:pt x="20" y="79"/>
                </a:cubicBezTo>
                <a:cubicBezTo>
                  <a:pt x="19" y="79"/>
                  <a:pt x="19" y="79"/>
                  <a:pt x="19" y="79"/>
                </a:cubicBezTo>
                <a:cubicBezTo>
                  <a:pt x="20" y="78"/>
                  <a:pt x="20" y="78"/>
                  <a:pt x="20" y="78"/>
                </a:cubicBezTo>
                <a:cubicBezTo>
                  <a:pt x="20" y="78"/>
                  <a:pt x="20" y="78"/>
                  <a:pt x="20" y="78"/>
                </a:cubicBezTo>
                <a:cubicBezTo>
                  <a:pt x="20" y="77"/>
                  <a:pt x="20" y="77"/>
                  <a:pt x="20" y="77"/>
                </a:cubicBezTo>
                <a:cubicBezTo>
                  <a:pt x="21" y="76"/>
                  <a:pt x="21" y="76"/>
                  <a:pt x="21" y="76"/>
                </a:cubicBezTo>
                <a:cubicBezTo>
                  <a:pt x="23" y="76"/>
                  <a:pt x="23" y="76"/>
                  <a:pt x="23" y="76"/>
                </a:cubicBezTo>
                <a:cubicBezTo>
                  <a:pt x="23" y="76"/>
                  <a:pt x="23" y="75"/>
                  <a:pt x="23" y="75"/>
                </a:cubicBezTo>
                <a:cubicBezTo>
                  <a:pt x="23" y="76"/>
                  <a:pt x="22" y="77"/>
                  <a:pt x="23" y="77"/>
                </a:cubicBezTo>
                <a:cubicBezTo>
                  <a:pt x="23" y="76"/>
                  <a:pt x="24" y="75"/>
                  <a:pt x="24" y="75"/>
                </a:cubicBezTo>
                <a:cubicBezTo>
                  <a:pt x="25" y="75"/>
                  <a:pt x="25" y="75"/>
                  <a:pt x="25" y="75"/>
                </a:cubicBezTo>
                <a:cubicBezTo>
                  <a:pt x="26" y="74"/>
                  <a:pt x="26" y="74"/>
                  <a:pt x="26" y="74"/>
                </a:cubicBezTo>
                <a:cubicBezTo>
                  <a:pt x="27" y="74"/>
                  <a:pt x="27" y="74"/>
                  <a:pt x="27" y="74"/>
                </a:cubicBezTo>
                <a:cubicBezTo>
                  <a:pt x="28" y="75"/>
                  <a:pt x="28" y="75"/>
                  <a:pt x="28" y="75"/>
                </a:cubicBezTo>
                <a:cubicBezTo>
                  <a:pt x="28" y="77"/>
                  <a:pt x="28" y="77"/>
                  <a:pt x="28" y="77"/>
                </a:cubicBezTo>
                <a:cubicBezTo>
                  <a:pt x="29" y="76"/>
                  <a:pt x="29" y="76"/>
                  <a:pt x="29" y="76"/>
                </a:cubicBezTo>
                <a:cubicBezTo>
                  <a:pt x="29" y="76"/>
                  <a:pt x="29" y="76"/>
                  <a:pt x="29" y="76"/>
                </a:cubicBezTo>
                <a:cubicBezTo>
                  <a:pt x="29" y="75"/>
                  <a:pt x="29" y="75"/>
                  <a:pt x="29" y="75"/>
                </a:cubicBezTo>
                <a:cubicBezTo>
                  <a:pt x="31" y="75"/>
                  <a:pt x="31" y="75"/>
                  <a:pt x="31" y="75"/>
                </a:cubicBezTo>
                <a:cubicBezTo>
                  <a:pt x="31" y="75"/>
                  <a:pt x="31" y="75"/>
                  <a:pt x="31" y="75"/>
                </a:cubicBezTo>
                <a:cubicBezTo>
                  <a:pt x="33" y="75"/>
                  <a:pt x="33" y="75"/>
                  <a:pt x="33" y="75"/>
                </a:cubicBezTo>
                <a:cubicBezTo>
                  <a:pt x="33" y="75"/>
                  <a:pt x="33" y="75"/>
                  <a:pt x="33" y="75"/>
                </a:cubicBezTo>
                <a:cubicBezTo>
                  <a:pt x="34" y="75"/>
                  <a:pt x="34" y="75"/>
                  <a:pt x="34" y="75"/>
                </a:cubicBezTo>
                <a:cubicBezTo>
                  <a:pt x="33" y="74"/>
                  <a:pt x="33" y="74"/>
                  <a:pt x="33" y="74"/>
                </a:cubicBezTo>
                <a:cubicBezTo>
                  <a:pt x="33" y="74"/>
                  <a:pt x="33" y="74"/>
                  <a:pt x="33" y="74"/>
                </a:cubicBezTo>
                <a:cubicBezTo>
                  <a:pt x="34" y="73"/>
                  <a:pt x="34" y="73"/>
                  <a:pt x="34" y="73"/>
                </a:cubicBezTo>
                <a:cubicBezTo>
                  <a:pt x="35" y="73"/>
                  <a:pt x="35" y="73"/>
                  <a:pt x="35" y="73"/>
                </a:cubicBezTo>
                <a:cubicBezTo>
                  <a:pt x="35" y="72"/>
                  <a:pt x="35" y="72"/>
                  <a:pt x="35" y="72"/>
                </a:cubicBezTo>
                <a:cubicBezTo>
                  <a:pt x="35" y="72"/>
                  <a:pt x="35" y="72"/>
                  <a:pt x="35" y="72"/>
                </a:cubicBezTo>
                <a:cubicBezTo>
                  <a:pt x="35" y="72"/>
                  <a:pt x="35" y="71"/>
                  <a:pt x="35" y="71"/>
                </a:cubicBezTo>
                <a:cubicBezTo>
                  <a:pt x="36" y="71"/>
                  <a:pt x="37" y="70"/>
                  <a:pt x="37" y="70"/>
                </a:cubicBezTo>
                <a:cubicBezTo>
                  <a:pt x="37" y="70"/>
                  <a:pt x="37" y="70"/>
                  <a:pt x="37" y="70"/>
                </a:cubicBezTo>
                <a:cubicBezTo>
                  <a:pt x="36" y="70"/>
                  <a:pt x="36" y="70"/>
                  <a:pt x="36" y="70"/>
                </a:cubicBezTo>
                <a:cubicBezTo>
                  <a:pt x="35" y="70"/>
                  <a:pt x="34" y="71"/>
                  <a:pt x="34" y="71"/>
                </a:cubicBezTo>
                <a:cubicBezTo>
                  <a:pt x="34" y="71"/>
                  <a:pt x="34" y="71"/>
                  <a:pt x="34" y="71"/>
                </a:cubicBezTo>
                <a:cubicBezTo>
                  <a:pt x="33" y="71"/>
                  <a:pt x="33" y="71"/>
                  <a:pt x="33" y="71"/>
                </a:cubicBezTo>
                <a:cubicBezTo>
                  <a:pt x="33" y="71"/>
                  <a:pt x="32" y="71"/>
                  <a:pt x="33" y="71"/>
                </a:cubicBezTo>
                <a:cubicBezTo>
                  <a:pt x="33" y="71"/>
                  <a:pt x="33" y="72"/>
                  <a:pt x="33" y="72"/>
                </a:cubicBezTo>
                <a:cubicBezTo>
                  <a:pt x="34" y="72"/>
                  <a:pt x="34" y="72"/>
                  <a:pt x="34" y="72"/>
                </a:cubicBezTo>
                <a:cubicBezTo>
                  <a:pt x="33" y="73"/>
                  <a:pt x="33" y="73"/>
                  <a:pt x="33" y="73"/>
                </a:cubicBezTo>
                <a:cubicBezTo>
                  <a:pt x="32" y="73"/>
                  <a:pt x="32" y="73"/>
                  <a:pt x="32" y="73"/>
                </a:cubicBezTo>
                <a:cubicBezTo>
                  <a:pt x="31" y="73"/>
                  <a:pt x="31" y="73"/>
                  <a:pt x="31" y="73"/>
                </a:cubicBezTo>
                <a:cubicBezTo>
                  <a:pt x="31" y="73"/>
                  <a:pt x="31" y="73"/>
                  <a:pt x="31" y="73"/>
                </a:cubicBezTo>
                <a:cubicBezTo>
                  <a:pt x="30" y="74"/>
                  <a:pt x="30" y="74"/>
                  <a:pt x="30" y="74"/>
                </a:cubicBezTo>
                <a:cubicBezTo>
                  <a:pt x="29" y="74"/>
                  <a:pt x="29" y="74"/>
                  <a:pt x="29" y="74"/>
                </a:cubicBezTo>
                <a:cubicBezTo>
                  <a:pt x="29" y="74"/>
                  <a:pt x="29" y="75"/>
                  <a:pt x="29" y="74"/>
                </a:cubicBezTo>
                <a:cubicBezTo>
                  <a:pt x="28" y="74"/>
                  <a:pt x="28" y="74"/>
                  <a:pt x="28" y="74"/>
                </a:cubicBezTo>
                <a:cubicBezTo>
                  <a:pt x="27" y="73"/>
                  <a:pt x="27" y="73"/>
                  <a:pt x="27" y="73"/>
                </a:cubicBezTo>
                <a:cubicBezTo>
                  <a:pt x="28" y="73"/>
                  <a:pt x="28" y="73"/>
                  <a:pt x="28" y="73"/>
                </a:cubicBezTo>
                <a:cubicBezTo>
                  <a:pt x="27" y="72"/>
                  <a:pt x="27" y="72"/>
                  <a:pt x="27" y="72"/>
                </a:cubicBezTo>
                <a:cubicBezTo>
                  <a:pt x="28" y="72"/>
                  <a:pt x="28" y="72"/>
                  <a:pt x="28" y="72"/>
                </a:cubicBezTo>
                <a:cubicBezTo>
                  <a:pt x="28" y="71"/>
                  <a:pt x="28" y="71"/>
                  <a:pt x="28" y="71"/>
                </a:cubicBezTo>
                <a:cubicBezTo>
                  <a:pt x="29" y="71"/>
                  <a:pt x="29" y="71"/>
                  <a:pt x="29" y="71"/>
                </a:cubicBezTo>
                <a:cubicBezTo>
                  <a:pt x="29" y="71"/>
                  <a:pt x="30" y="71"/>
                  <a:pt x="30" y="71"/>
                </a:cubicBezTo>
                <a:cubicBezTo>
                  <a:pt x="30" y="70"/>
                  <a:pt x="30" y="70"/>
                  <a:pt x="30" y="70"/>
                </a:cubicBezTo>
                <a:cubicBezTo>
                  <a:pt x="29" y="69"/>
                  <a:pt x="29" y="69"/>
                  <a:pt x="29" y="69"/>
                </a:cubicBezTo>
                <a:cubicBezTo>
                  <a:pt x="30" y="68"/>
                  <a:pt x="30" y="68"/>
                  <a:pt x="30" y="68"/>
                </a:cubicBezTo>
                <a:cubicBezTo>
                  <a:pt x="31" y="68"/>
                  <a:pt x="31" y="68"/>
                  <a:pt x="31" y="68"/>
                </a:cubicBezTo>
                <a:cubicBezTo>
                  <a:pt x="32" y="68"/>
                  <a:pt x="32" y="68"/>
                  <a:pt x="32" y="68"/>
                </a:cubicBezTo>
                <a:cubicBezTo>
                  <a:pt x="32" y="67"/>
                  <a:pt x="32" y="67"/>
                  <a:pt x="32" y="67"/>
                </a:cubicBezTo>
                <a:cubicBezTo>
                  <a:pt x="33" y="67"/>
                  <a:pt x="33" y="67"/>
                  <a:pt x="33" y="67"/>
                </a:cubicBezTo>
                <a:cubicBezTo>
                  <a:pt x="33" y="66"/>
                  <a:pt x="33" y="66"/>
                  <a:pt x="33" y="66"/>
                </a:cubicBezTo>
                <a:cubicBezTo>
                  <a:pt x="34" y="66"/>
                  <a:pt x="34" y="66"/>
                  <a:pt x="34" y="66"/>
                </a:cubicBezTo>
                <a:cubicBezTo>
                  <a:pt x="35" y="66"/>
                  <a:pt x="35" y="66"/>
                  <a:pt x="35" y="66"/>
                </a:cubicBezTo>
                <a:cubicBezTo>
                  <a:pt x="36" y="66"/>
                  <a:pt x="36" y="66"/>
                  <a:pt x="36" y="66"/>
                </a:cubicBezTo>
                <a:cubicBezTo>
                  <a:pt x="36" y="67"/>
                  <a:pt x="36" y="67"/>
                  <a:pt x="36" y="67"/>
                </a:cubicBezTo>
                <a:cubicBezTo>
                  <a:pt x="37" y="67"/>
                  <a:pt x="37" y="67"/>
                  <a:pt x="37" y="67"/>
                </a:cubicBezTo>
                <a:cubicBezTo>
                  <a:pt x="37" y="66"/>
                  <a:pt x="37" y="66"/>
                  <a:pt x="37" y="66"/>
                </a:cubicBezTo>
                <a:cubicBezTo>
                  <a:pt x="38" y="65"/>
                  <a:pt x="38" y="65"/>
                  <a:pt x="38" y="65"/>
                </a:cubicBezTo>
                <a:cubicBezTo>
                  <a:pt x="38" y="65"/>
                  <a:pt x="38" y="65"/>
                  <a:pt x="38" y="65"/>
                </a:cubicBezTo>
                <a:cubicBezTo>
                  <a:pt x="37" y="64"/>
                  <a:pt x="37" y="64"/>
                  <a:pt x="37" y="64"/>
                </a:cubicBezTo>
                <a:cubicBezTo>
                  <a:pt x="37" y="63"/>
                  <a:pt x="37" y="63"/>
                  <a:pt x="37" y="63"/>
                </a:cubicBezTo>
                <a:cubicBezTo>
                  <a:pt x="38" y="63"/>
                  <a:pt x="38" y="63"/>
                  <a:pt x="38" y="63"/>
                </a:cubicBezTo>
                <a:cubicBezTo>
                  <a:pt x="39" y="62"/>
                  <a:pt x="39" y="62"/>
                  <a:pt x="39" y="62"/>
                </a:cubicBezTo>
                <a:cubicBezTo>
                  <a:pt x="39" y="62"/>
                  <a:pt x="38" y="62"/>
                  <a:pt x="38" y="62"/>
                </a:cubicBezTo>
                <a:cubicBezTo>
                  <a:pt x="38" y="62"/>
                  <a:pt x="38" y="62"/>
                  <a:pt x="38" y="62"/>
                </a:cubicBezTo>
                <a:cubicBezTo>
                  <a:pt x="38" y="61"/>
                  <a:pt x="38" y="61"/>
                  <a:pt x="38" y="61"/>
                </a:cubicBezTo>
                <a:cubicBezTo>
                  <a:pt x="40" y="60"/>
                  <a:pt x="40" y="60"/>
                  <a:pt x="40" y="60"/>
                </a:cubicBezTo>
                <a:cubicBezTo>
                  <a:pt x="42" y="60"/>
                  <a:pt x="42" y="60"/>
                  <a:pt x="42" y="60"/>
                </a:cubicBezTo>
                <a:cubicBezTo>
                  <a:pt x="43" y="60"/>
                  <a:pt x="43" y="60"/>
                  <a:pt x="43" y="60"/>
                </a:cubicBezTo>
                <a:cubicBezTo>
                  <a:pt x="44" y="59"/>
                  <a:pt x="44" y="59"/>
                  <a:pt x="44" y="59"/>
                </a:cubicBezTo>
                <a:cubicBezTo>
                  <a:pt x="45" y="58"/>
                  <a:pt x="45" y="58"/>
                  <a:pt x="45" y="58"/>
                </a:cubicBezTo>
                <a:cubicBezTo>
                  <a:pt x="43" y="59"/>
                  <a:pt x="43" y="59"/>
                  <a:pt x="43" y="59"/>
                </a:cubicBezTo>
                <a:cubicBezTo>
                  <a:pt x="42" y="59"/>
                  <a:pt x="42" y="59"/>
                  <a:pt x="42" y="59"/>
                </a:cubicBezTo>
                <a:cubicBezTo>
                  <a:pt x="42" y="58"/>
                  <a:pt x="42" y="58"/>
                  <a:pt x="42" y="58"/>
                </a:cubicBezTo>
                <a:cubicBezTo>
                  <a:pt x="41" y="58"/>
                  <a:pt x="41" y="58"/>
                  <a:pt x="41" y="58"/>
                </a:cubicBezTo>
                <a:cubicBezTo>
                  <a:pt x="41" y="58"/>
                  <a:pt x="41" y="58"/>
                  <a:pt x="41" y="58"/>
                </a:cubicBezTo>
                <a:cubicBezTo>
                  <a:pt x="42" y="56"/>
                  <a:pt x="42" y="56"/>
                  <a:pt x="42" y="56"/>
                </a:cubicBezTo>
                <a:cubicBezTo>
                  <a:pt x="42" y="56"/>
                  <a:pt x="42" y="56"/>
                  <a:pt x="42" y="56"/>
                </a:cubicBezTo>
                <a:cubicBezTo>
                  <a:pt x="43" y="57"/>
                  <a:pt x="43" y="57"/>
                  <a:pt x="43" y="57"/>
                </a:cubicBezTo>
                <a:cubicBezTo>
                  <a:pt x="44" y="57"/>
                  <a:pt x="44" y="57"/>
                  <a:pt x="44" y="57"/>
                </a:cubicBezTo>
                <a:cubicBezTo>
                  <a:pt x="44" y="57"/>
                  <a:pt x="44" y="56"/>
                  <a:pt x="43" y="56"/>
                </a:cubicBezTo>
                <a:cubicBezTo>
                  <a:pt x="43" y="56"/>
                  <a:pt x="43" y="56"/>
                  <a:pt x="43" y="56"/>
                </a:cubicBezTo>
                <a:cubicBezTo>
                  <a:pt x="42" y="55"/>
                  <a:pt x="42" y="55"/>
                  <a:pt x="42" y="55"/>
                </a:cubicBezTo>
                <a:cubicBezTo>
                  <a:pt x="43" y="54"/>
                  <a:pt x="43" y="54"/>
                  <a:pt x="43" y="54"/>
                </a:cubicBezTo>
                <a:cubicBezTo>
                  <a:pt x="43" y="54"/>
                  <a:pt x="43" y="54"/>
                  <a:pt x="43" y="54"/>
                </a:cubicBezTo>
                <a:cubicBezTo>
                  <a:pt x="44" y="53"/>
                  <a:pt x="44" y="53"/>
                  <a:pt x="44" y="53"/>
                </a:cubicBezTo>
                <a:cubicBezTo>
                  <a:pt x="44" y="53"/>
                  <a:pt x="43" y="53"/>
                  <a:pt x="44" y="53"/>
                </a:cubicBezTo>
                <a:cubicBezTo>
                  <a:pt x="45" y="53"/>
                  <a:pt x="45" y="52"/>
                  <a:pt x="45" y="52"/>
                </a:cubicBezTo>
                <a:cubicBezTo>
                  <a:pt x="46" y="52"/>
                  <a:pt x="46" y="52"/>
                  <a:pt x="46" y="52"/>
                </a:cubicBezTo>
                <a:cubicBezTo>
                  <a:pt x="47" y="53"/>
                  <a:pt x="47" y="53"/>
                  <a:pt x="47" y="53"/>
                </a:cubicBezTo>
                <a:cubicBezTo>
                  <a:pt x="46" y="51"/>
                  <a:pt x="46" y="51"/>
                  <a:pt x="46" y="51"/>
                </a:cubicBezTo>
                <a:cubicBezTo>
                  <a:pt x="46" y="51"/>
                  <a:pt x="46" y="51"/>
                  <a:pt x="46" y="51"/>
                </a:cubicBezTo>
                <a:cubicBezTo>
                  <a:pt x="46" y="51"/>
                  <a:pt x="46" y="50"/>
                  <a:pt x="46" y="50"/>
                </a:cubicBezTo>
                <a:cubicBezTo>
                  <a:pt x="46" y="50"/>
                  <a:pt x="48" y="50"/>
                  <a:pt x="48" y="50"/>
                </a:cubicBezTo>
                <a:cubicBezTo>
                  <a:pt x="49" y="50"/>
                  <a:pt x="49" y="50"/>
                  <a:pt x="49" y="50"/>
                </a:cubicBezTo>
                <a:cubicBezTo>
                  <a:pt x="50" y="50"/>
                  <a:pt x="50" y="50"/>
                  <a:pt x="50" y="50"/>
                </a:cubicBezTo>
                <a:cubicBezTo>
                  <a:pt x="50" y="50"/>
                  <a:pt x="49" y="50"/>
                  <a:pt x="50" y="49"/>
                </a:cubicBezTo>
                <a:cubicBezTo>
                  <a:pt x="50" y="49"/>
                  <a:pt x="51" y="49"/>
                  <a:pt x="51" y="49"/>
                </a:cubicBezTo>
                <a:cubicBezTo>
                  <a:pt x="51" y="48"/>
                  <a:pt x="52" y="48"/>
                  <a:pt x="52" y="48"/>
                </a:cubicBezTo>
                <a:cubicBezTo>
                  <a:pt x="49" y="49"/>
                  <a:pt x="49" y="49"/>
                  <a:pt x="49" y="49"/>
                </a:cubicBezTo>
                <a:cubicBezTo>
                  <a:pt x="49" y="49"/>
                  <a:pt x="48" y="49"/>
                  <a:pt x="47" y="49"/>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50" y="46"/>
                  <a:pt x="49" y="46"/>
                </a:cubicBezTo>
                <a:cubicBezTo>
                  <a:pt x="47" y="46"/>
                  <a:pt x="48" y="45"/>
                  <a:pt x="48" y="45"/>
                </a:cubicBezTo>
                <a:cubicBezTo>
                  <a:pt x="49" y="45"/>
                  <a:pt x="49" y="45"/>
                  <a:pt x="49" y="45"/>
                </a:cubicBezTo>
                <a:cubicBezTo>
                  <a:pt x="50" y="44"/>
                  <a:pt x="50" y="44"/>
                  <a:pt x="50" y="44"/>
                </a:cubicBezTo>
                <a:cubicBezTo>
                  <a:pt x="50" y="44"/>
                  <a:pt x="50" y="44"/>
                  <a:pt x="50" y="44"/>
                </a:cubicBezTo>
                <a:cubicBezTo>
                  <a:pt x="51" y="43"/>
                  <a:pt x="51" y="43"/>
                  <a:pt x="51" y="43"/>
                </a:cubicBezTo>
                <a:cubicBezTo>
                  <a:pt x="52" y="42"/>
                  <a:pt x="52" y="42"/>
                  <a:pt x="52" y="42"/>
                </a:cubicBezTo>
                <a:cubicBezTo>
                  <a:pt x="54" y="41"/>
                  <a:pt x="54" y="41"/>
                  <a:pt x="54" y="41"/>
                </a:cubicBezTo>
                <a:cubicBezTo>
                  <a:pt x="54" y="41"/>
                  <a:pt x="54" y="41"/>
                  <a:pt x="54" y="41"/>
                </a:cubicBezTo>
                <a:cubicBezTo>
                  <a:pt x="55" y="40"/>
                  <a:pt x="55" y="40"/>
                  <a:pt x="55" y="40"/>
                </a:cubicBezTo>
                <a:cubicBezTo>
                  <a:pt x="56" y="40"/>
                  <a:pt x="56" y="40"/>
                  <a:pt x="56" y="40"/>
                </a:cubicBezTo>
                <a:cubicBezTo>
                  <a:pt x="57" y="40"/>
                  <a:pt x="57" y="40"/>
                  <a:pt x="57" y="40"/>
                </a:cubicBezTo>
                <a:cubicBezTo>
                  <a:pt x="58" y="40"/>
                  <a:pt x="59" y="40"/>
                  <a:pt x="59" y="40"/>
                </a:cubicBezTo>
                <a:cubicBezTo>
                  <a:pt x="59" y="40"/>
                  <a:pt x="59" y="40"/>
                  <a:pt x="59" y="40"/>
                </a:cubicBezTo>
                <a:cubicBezTo>
                  <a:pt x="60" y="40"/>
                  <a:pt x="60" y="40"/>
                  <a:pt x="60" y="40"/>
                </a:cubicBezTo>
                <a:cubicBezTo>
                  <a:pt x="60" y="40"/>
                  <a:pt x="63" y="39"/>
                  <a:pt x="62" y="39"/>
                </a:cubicBezTo>
                <a:cubicBezTo>
                  <a:pt x="60" y="39"/>
                  <a:pt x="60" y="39"/>
                  <a:pt x="60" y="39"/>
                </a:cubicBezTo>
                <a:cubicBezTo>
                  <a:pt x="59" y="39"/>
                  <a:pt x="59" y="39"/>
                  <a:pt x="59" y="39"/>
                </a:cubicBezTo>
                <a:cubicBezTo>
                  <a:pt x="58" y="39"/>
                  <a:pt x="58" y="39"/>
                  <a:pt x="58" y="39"/>
                </a:cubicBezTo>
                <a:cubicBezTo>
                  <a:pt x="57" y="39"/>
                  <a:pt x="57" y="39"/>
                  <a:pt x="57" y="39"/>
                </a:cubicBezTo>
                <a:cubicBezTo>
                  <a:pt x="57" y="39"/>
                  <a:pt x="56" y="39"/>
                  <a:pt x="56" y="39"/>
                </a:cubicBezTo>
                <a:cubicBezTo>
                  <a:pt x="55" y="39"/>
                  <a:pt x="54" y="38"/>
                  <a:pt x="54" y="38"/>
                </a:cubicBezTo>
                <a:cubicBezTo>
                  <a:pt x="57" y="37"/>
                  <a:pt x="57" y="37"/>
                  <a:pt x="57" y="37"/>
                </a:cubicBezTo>
                <a:cubicBezTo>
                  <a:pt x="57" y="37"/>
                  <a:pt x="57" y="37"/>
                  <a:pt x="57" y="37"/>
                </a:cubicBezTo>
                <a:cubicBezTo>
                  <a:pt x="59" y="38"/>
                  <a:pt x="59" y="38"/>
                  <a:pt x="59" y="38"/>
                </a:cubicBezTo>
                <a:cubicBezTo>
                  <a:pt x="61" y="38"/>
                  <a:pt x="61" y="38"/>
                  <a:pt x="61" y="38"/>
                </a:cubicBezTo>
                <a:cubicBezTo>
                  <a:pt x="61" y="38"/>
                  <a:pt x="62" y="38"/>
                  <a:pt x="61" y="38"/>
                </a:cubicBezTo>
                <a:cubicBezTo>
                  <a:pt x="61" y="37"/>
                  <a:pt x="61" y="37"/>
                  <a:pt x="61" y="37"/>
                </a:cubicBezTo>
                <a:cubicBezTo>
                  <a:pt x="60" y="37"/>
                  <a:pt x="60" y="37"/>
                  <a:pt x="60" y="37"/>
                </a:cubicBezTo>
                <a:cubicBezTo>
                  <a:pt x="59" y="36"/>
                  <a:pt x="59" y="36"/>
                  <a:pt x="59" y="36"/>
                </a:cubicBezTo>
                <a:cubicBezTo>
                  <a:pt x="59" y="36"/>
                  <a:pt x="59" y="36"/>
                  <a:pt x="59" y="36"/>
                </a:cubicBezTo>
                <a:cubicBezTo>
                  <a:pt x="59" y="36"/>
                  <a:pt x="59" y="36"/>
                  <a:pt x="59" y="36"/>
                </a:cubicBezTo>
                <a:cubicBezTo>
                  <a:pt x="60" y="36"/>
                  <a:pt x="60" y="36"/>
                  <a:pt x="60" y="36"/>
                </a:cubicBezTo>
                <a:cubicBezTo>
                  <a:pt x="61" y="36"/>
                  <a:pt x="61" y="36"/>
                  <a:pt x="61" y="36"/>
                </a:cubicBezTo>
                <a:cubicBezTo>
                  <a:pt x="61" y="35"/>
                  <a:pt x="61" y="35"/>
                  <a:pt x="61" y="35"/>
                </a:cubicBezTo>
                <a:cubicBezTo>
                  <a:pt x="61" y="35"/>
                  <a:pt x="61" y="35"/>
                  <a:pt x="61" y="35"/>
                </a:cubicBezTo>
                <a:cubicBezTo>
                  <a:pt x="60" y="35"/>
                  <a:pt x="59" y="34"/>
                  <a:pt x="59" y="34"/>
                </a:cubicBezTo>
                <a:cubicBezTo>
                  <a:pt x="59" y="34"/>
                  <a:pt x="59" y="34"/>
                  <a:pt x="59" y="34"/>
                </a:cubicBezTo>
                <a:cubicBezTo>
                  <a:pt x="59" y="34"/>
                  <a:pt x="59" y="35"/>
                  <a:pt x="58" y="35"/>
                </a:cubicBezTo>
                <a:cubicBezTo>
                  <a:pt x="58" y="35"/>
                  <a:pt x="58" y="35"/>
                  <a:pt x="58" y="35"/>
                </a:cubicBezTo>
                <a:cubicBezTo>
                  <a:pt x="57" y="35"/>
                  <a:pt x="56" y="35"/>
                  <a:pt x="56" y="35"/>
                </a:cubicBezTo>
                <a:cubicBezTo>
                  <a:pt x="57" y="35"/>
                  <a:pt x="57" y="34"/>
                  <a:pt x="57" y="34"/>
                </a:cubicBezTo>
                <a:cubicBezTo>
                  <a:pt x="58" y="33"/>
                  <a:pt x="58" y="33"/>
                  <a:pt x="58" y="33"/>
                </a:cubicBezTo>
                <a:cubicBezTo>
                  <a:pt x="58" y="33"/>
                  <a:pt x="58" y="33"/>
                  <a:pt x="58" y="33"/>
                </a:cubicBezTo>
                <a:cubicBezTo>
                  <a:pt x="59" y="32"/>
                  <a:pt x="59" y="32"/>
                  <a:pt x="59" y="32"/>
                </a:cubicBezTo>
                <a:cubicBezTo>
                  <a:pt x="60" y="33"/>
                  <a:pt x="60" y="33"/>
                  <a:pt x="60" y="33"/>
                </a:cubicBezTo>
                <a:cubicBezTo>
                  <a:pt x="61" y="33"/>
                  <a:pt x="61" y="33"/>
                  <a:pt x="61" y="33"/>
                </a:cubicBezTo>
                <a:cubicBezTo>
                  <a:pt x="62" y="33"/>
                  <a:pt x="62" y="33"/>
                  <a:pt x="62" y="33"/>
                </a:cubicBezTo>
                <a:cubicBezTo>
                  <a:pt x="62" y="33"/>
                  <a:pt x="62" y="33"/>
                  <a:pt x="62" y="33"/>
                </a:cubicBezTo>
                <a:cubicBezTo>
                  <a:pt x="62" y="32"/>
                  <a:pt x="61" y="31"/>
                  <a:pt x="61" y="31"/>
                </a:cubicBezTo>
                <a:cubicBezTo>
                  <a:pt x="62" y="31"/>
                  <a:pt x="63" y="30"/>
                  <a:pt x="63" y="30"/>
                </a:cubicBezTo>
                <a:cubicBezTo>
                  <a:pt x="64" y="30"/>
                  <a:pt x="64" y="30"/>
                  <a:pt x="64" y="30"/>
                </a:cubicBezTo>
                <a:cubicBezTo>
                  <a:pt x="64" y="31"/>
                  <a:pt x="64" y="31"/>
                  <a:pt x="64" y="31"/>
                </a:cubicBezTo>
                <a:cubicBezTo>
                  <a:pt x="64" y="32"/>
                  <a:pt x="64" y="32"/>
                  <a:pt x="64" y="32"/>
                </a:cubicBezTo>
                <a:cubicBezTo>
                  <a:pt x="64" y="33"/>
                  <a:pt x="64" y="33"/>
                  <a:pt x="64" y="33"/>
                </a:cubicBezTo>
                <a:cubicBezTo>
                  <a:pt x="65" y="32"/>
                  <a:pt x="65" y="32"/>
                  <a:pt x="65" y="32"/>
                </a:cubicBezTo>
                <a:cubicBezTo>
                  <a:pt x="65" y="31"/>
                  <a:pt x="65" y="31"/>
                  <a:pt x="65" y="31"/>
                </a:cubicBezTo>
                <a:cubicBezTo>
                  <a:pt x="66" y="31"/>
                  <a:pt x="66" y="31"/>
                  <a:pt x="66" y="31"/>
                </a:cubicBezTo>
                <a:cubicBezTo>
                  <a:pt x="66" y="30"/>
                  <a:pt x="66" y="30"/>
                  <a:pt x="66" y="30"/>
                </a:cubicBezTo>
                <a:cubicBezTo>
                  <a:pt x="67" y="29"/>
                  <a:pt x="67" y="29"/>
                  <a:pt x="67" y="29"/>
                </a:cubicBezTo>
                <a:cubicBezTo>
                  <a:pt x="66" y="29"/>
                  <a:pt x="66" y="29"/>
                  <a:pt x="66" y="29"/>
                </a:cubicBezTo>
                <a:cubicBezTo>
                  <a:pt x="66" y="28"/>
                  <a:pt x="66" y="28"/>
                  <a:pt x="66" y="28"/>
                </a:cubicBezTo>
                <a:cubicBezTo>
                  <a:pt x="68" y="28"/>
                  <a:pt x="68" y="28"/>
                  <a:pt x="68" y="28"/>
                </a:cubicBezTo>
                <a:cubicBezTo>
                  <a:pt x="69" y="28"/>
                  <a:pt x="69" y="28"/>
                  <a:pt x="69" y="28"/>
                </a:cubicBezTo>
                <a:cubicBezTo>
                  <a:pt x="70" y="29"/>
                  <a:pt x="70" y="29"/>
                  <a:pt x="70" y="29"/>
                </a:cubicBezTo>
                <a:cubicBezTo>
                  <a:pt x="70" y="29"/>
                  <a:pt x="70" y="29"/>
                  <a:pt x="70" y="29"/>
                </a:cubicBezTo>
                <a:cubicBezTo>
                  <a:pt x="70" y="29"/>
                  <a:pt x="70" y="29"/>
                  <a:pt x="70" y="29"/>
                </a:cubicBezTo>
                <a:cubicBezTo>
                  <a:pt x="71" y="28"/>
                  <a:pt x="71" y="28"/>
                  <a:pt x="71" y="28"/>
                </a:cubicBezTo>
                <a:cubicBezTo>
                  <a:pt x="71" y="28"/>
                  <a:pt x="71" y="28"/>
                  <a:pt x="71" y="28"/>
                </a:cubicBezTo>
                <a:cubicBezTo>
                  <a:pt x="72" y="27"/>
                  <a:pt x="72" y="27"/>
                  <a:pt x="72" y="27"/>
                </a:cubicBezTo>
                <a:cubicBezTo>
                  <a:pt x="70" y="27"/>
                  <a:pt x="70" y="27"/>
                  <a:pt x="70" y="27"/>
                </a:cubicBezTo>
                <a:cubicBezTo>
                  <a:pt x="70" y="27"/>
                  <a:pt x="70" y="27"/>
                  <a:pt x="70" y="27"/>
                </a:cubicBezTo>
                <a:cubicBezTo>
                  <a:pt x="69" y="27"/>
                  <a:pt x="69" y="27"/>
                  <a:pt x="69" y="27"/>
                </a:cubicBezTo>
                <a:cubicBezTo>
                  <a:pt x="68" y="27"/>
                  <a:pt x="68" y="27"/>
                  <a:pt x="68" y="27"/>
                </a:cubicBezTo>
                <a:cubicBezTo>
                  <a:pt x="67" y="26"/>
                  <a:pt x="67" y="26"/>
                  <a:pt x="67" y="26"/>
                </a:cubicBezTo>
                <a:cubicBezTo>
                  <a:pt x="68" y="26"/>
                  <a:pt x="68" y="26"/>
                  <a:pt x="68" y="26"/>
                </a:cubicBezTo>
                <a:cubicBezTo>
                  <a:pt x="69" y="25"/>
                  <a:pt x="69" y="25"/>
                  <a:pt x="69" y="25"/>
                </a:cubicBezTo>
                <a:cubicBezTo>
                  <a:pt x="70" y="24"/>
                  <a:pt x="70" y="24"/>
                  <a:pt x="70" y="24"/>
                </a:cubicBezTo>
                <a:cubicBezTo>
                  <a:pt x="72" y="25"/>
                  <a:pt x="72" y="25"/>
                  <a:pt x="72" y="25"/>
                </a:cubicBezTo>
                <a:cubicBezTo>
                  <a:pt x="73" y="24"/>
                  <a:pt x="73" y="24"/>
                  <a:pt x="73" y="24"/>
                </a:cubicBezTo>
                <a:cubicBezTo>
                  <a:pt x="73" y="24"/>
                  <a:pt x="73" y="24"/>
                  <a:pt x="73" y="23"/>
                </a:cubicBezTo>
                <a:cubicBezTo>
                  <a:pt x="73" y="23"/>
                  <a:pt x="72" y="23"/>
                  <a:pt x="72" y="23"/>
                </a:cubicBezTo>
                <a:cubicBezTo>
                  <a:pt x="72" y="22"/>
                  <a:pt x="72" y="22"/>
                  <a:pt x="72" y="22"/>
                </a:cubicBezTo>
                <a:cubicBezTo>
                  <a:pt x="73" y="20"/>
                  <a:pt x="73" y="20"/>
                  <a:pt x="73" y="20"/>
                </a:cubicBezTo>
                <a:cubicBezTo>
                  <a:pt x="72" y="20"/>
                  <a:pt x="72" y="20"/>
                  <a:pt x="72" y="20"/>
                </a:cubicBezTo>
                <a:cubicBezTo>
                  <a:pt x="72" y="20"/>
                  <a:pt x="72" y="20"/>
                  <a:pt x="72" y="20"/>
                </a:cubicBezTo>
                <a:cubicBezTo>
                  <a:pt x="72" y="20"/>
                  <a:pt x="71" y="21"/>
                  <a:pt x="71" y="21"/>
                </a:cubicBezTo>
                <a:cubicBezTo>
                  <a:pt x="71" y="21"/>
                  <a:pt x="69" y="21"/>
                  <a:pt x="69" y="21"/>
                </a:cubicBezTo>
                <a:cubicBezTo>
                  <a:pt x="69" y="20"/>
                  <a:pt x="69" y="20"/>
                  <a:pt x="69" y="20"/>
                </a:cubicBezTo>
                <a:cubicBezTo>
                  <a:pt x="70" y="20"/>
                  <a:pt x="70" y="20"/>
                  <a:pt x="70" y="20"/>
                </a:cubicBezTo>
                <a:cubicBezTo>
                  <a:pt x="69" y="19"/>
                  <a:pt x="69" y="19"/>
                  <a:pt x="69" y="19"/>
                </a:cubicBezTo>
                <a:cubicBezTo>
                  <a:pt x="69" y="19"/>
                  <a:pt x="68" y="18"/>
                  <a:pt x="68" y="18"/>
                </a:cubicBezTo>
                <a:cubicBezTo>
                  <a:pt x="70" y="18"/>
                  <a:pt x="70" y="18"/>
                  <a:pt x="70" y="18"/>
                </a:cubicBezTo>
                <a:cubicBezTo>
                  <a:pt x="70" y="17"/>
                  <a:pt x="70" y="17"/>
                  <a:pt x="70" y="17"/>
                </a:cubicBezTo>
                <a:cubicBezTo>
                  <a:pt x="71" y="17"/>
                  <a:pt x="71" y="17"/>
                  <a:pt x="71" y="17"/>
                </a:cubicBezTo>
                <a:cubicBezTo>
                  <a:pt x="72" y="17"/>
                  <a:pt x="72" y="17"/>
                  <a:pt x="72" y="17"/>
                </a:cubicBezTo>
                <a:cubicBezTo>
                  <a:pt x="72" y="17"/>
                  <a:pt x="72" y="17"/>
                  <a:pt x="72" y="16"/>
                </a:cubicBezTo>
                <a:cubicBezTo>
                  <a:pt x="72" y="15"/>
                  <a:pt x="75" y="15"/>
                  <a:pt x="75" y="15"/>
                </a:cubicBezTo>
                <a:cubicBezTo>
                  <a:pt x="74" y="16"/>
                  <a:pt x="74" y="16"/>
                  <a:pt x="74" y="16"/>
                </a:cubicBezTo>
                <a:cubicBezTo>
                  <a:pt x="74" y="17"/>
                  <a:pt x="74" y="17"/>
                  <a:pt x="74" y="17"/>
                </a:cubicBezTo>
                <a:cubicBezTo>
                  <a:pt x="75" y="17"/>
                  <a:pt x="75" y="17"/>
                  <a:pt x="75" y="17"/>
                </a:cubicBezTo>
                <a:cubicBezTo>
                  <a:pt x="75" y="17"/>
                  <a:pt x="75" y="17"/>
                  <a:pt x="75" y="17"/>
                </a:cubicBezTo>
                <a:cubicBezTo>
                  <a:pt x="76" y="18"/>
                  <a:pt x="76" y="18"/>
                  <a:pt x="76" y="18"/>
                </a:cubicBezTo>
                <a:cubicBezTo>
                  <a:pt x="77" y="18"/>
                  <a:pt x="77" y="18"/>
                  <a:pt x="77" y="18"/>
                </a:cubicBezTo>
                <a:cubicBezTo>
                  <a:pt x="77" y="19"/>
                  <a:pt x="77" y="19"/>
                  <a:pt x="77" y="19"/>
                </a:cubicBezTo>
                <a:cubicBezTo>
                  <a:pt x="77" y="19"/>
                  <a:pt x="77" y="19"/>
                  <a:pt x="77" y="19"/>
                </a:cubicBezTo>
                <a:cubicBezTo>
                  <a:pt x="78" y="18"/>
                  <a:pt x="78" y="18"/>
                  <a:pt x="78" y="18"/>
                </a:cubicBezTo>
                <a:cubicBezTo>
                  <a:pt x="79" y="18"/>
                  <a:pt x="79" y="18"/>
                  <a:pt x="79" y="18"/>
                </a:cubicBezTo>
                <a:cubicBezTo>
                  <a:pt x="78" y="17"/>
                  <a:pt x="78" y="17"/>
                  <a:pt x="78" y="17"/>
                </a:cubicBezTo>
                <a:cubicBezTo>
                  <a:pt x="78" y="17"/>
                  <a:pt x="78" y="17"/>
                  <a:pt x="78" y="17"/>
                </a:cubicBezTo>
                <a:cubicBezTo>
                  <a:pt x="77" y="16"/>
                  <a:pt x="77" y="16"/>
                  <a:pt x="77" y="16"/>
                </a:cubicBezTo>
                <a:cubicBezTo>
                  <a:pt x="77" y="15"/>
                  <a:pt x="77" y="15"/>
                  <a:pt x="77" y="15"/>
                </a:cubicBezTo>
                <a:cubicBezTo>
                  <a:pt x="78" y="14"/>
                  <a:pt x="78" y="14"/>
                  <a:pt x="78" y="14"/>
                </a:cubicBezTo>
                <a:cubicBezTo>
                  <a:pt x="78" y="14"/>
                  <a:pt x="78" y="14"/>
                  <a:pt x="78" y="14"/>
                </a:cubicBezTo>
                <a:cubicBezTo>
                  <a:pt x="79" y="14"/>
                  <a:pt x="79" y="14"/>
                  <a:pt x="79" y="14"/>
                </a:cubicBezTo>
                <a:cubicBezTo>
                  <a:pt x="79" y="15"/>
                  <a:pt x="79" y="15"/>
                  <a:pt x="79" y="15"/>
                </a:cubicBezTo>
                <a:cubicBezTo>
                  <a:pt x="79" y="16"/>
                  <a:pt x="79" y="16"/>
                  <a:pt x="79" y="16"/>
                </a:cubicBezTo>
                <a:cubicBezTo>
                  <a:pt x="79" y="17"/>
                  <a:pt x="79" y="16"/>
                  <a:pt x="80" y="17"/>
                </a:cubicBezTo>
                <a:cubicBezTo>
                  <a:pt x="80" y="18"/>
                  <a:pt x="80" y="18"/>
                  <a:pt x="80" y="18"/>
                </a:cubicBezTo>
                <a:cubicBezTo>
                  <a:pt x="81" y="18"/>
                  <a:pt x="81" y="18"/>
                  <a:pt x="81" y="18"/>
                </a:cubicBezTo>
                <a:cubicBezTo>
                  <a:pt x="82" y="18"/>
                  <a:pt x="82" y="18"/>
                  <a:pt x="82" y="18"/>
                </a:cubicBezTo>
                <a:cubicBezTo>
                  <a:pt x="81" y="18"/>
                  <a:pt x="81" y="18"/>
                  <a:pt x="81" y="18"/>
                </a:cubicBezTo>
                <a:cubicBezTo>
                  <a:pt x="81" y="17"/>
                  <a:pt x="81" y="17"/>
                  <a:pt x="81" y="17"/>
                </a:cubicBezTo>
                <a:cubicBezTo>
                  <a:pt x="81" y="16"/>
                  <a:pt x="81" y="16"/>
                  <a:pt x="81" y="16"/>
                </a:cubicBezTo>
                <a:cubicBezTo>
                  <a:pt x="81" y="15"/>
                  <a:pt x="81" y="15"/>
                  <a:pt x="81" y="15"/>
                </a:cubicBezTo>
                <a:cubicBezTo>
                  <a:pt x="81" y="14"/>
                  <a:pt x="81" y="14"/>
                  <a:pt x="81" y="14"/>
                </a:cubicBezTo>
                <a:cubicBezTo>
                  <a:pt x="82" y="14"/>
                  <a:pt x="82" y="14"/>
                  <a:pt x="82" y="14"/>
                </a:cubicBezTo>
                <a:cubicBezTo>
                  <a:pt x="84" y="14"/>
                  <a:pt x="84" y="14"/>
                  <a:pt x="84" y="14"/>
                </a:cubicBezTo>
                <a:cubicBezTo>
                  <a:pt x="84" y="16"/>
                  <a:pt x="84" y="16"/>
                  <a:pt x="84" y="16"/>
                </a:cubicBezTo>
                <a:cubicBezTo>
                  <a:pt x="84" y="17"/>
                  <a:pt x="84" y="17"/>
                  <a:pt x="84" y="17"/>
                </a:cubicBezTo>
                <a:cubicBezTo>
                  <a:pt x="84" y="17"/>
                  <a:pt x="84" y="17"/>
                  <a:pt x="84" y="17"/>
                </a:cubicBezTo>
                <a:cubicBezTo>
                  <a:pt x="84" y="17"/>
                  <a:pt x="84" y="17"/>
                  <a:pt x="84" y="17"/>
                </a:cubicBezTo>
                <a:cubicBezTo>
                  <a:pt x="85" y="16"/>
                  <a:pt x="85" y="16"/>
                  <a:pt x="85" y="16"/>
                </a:cubicBezTo>
                <a:cubicBezTo>
                  <a:pt x="86" y="15"/>
                  <a:pt x="86" y="15"/>
                  <a:pt x="86" y="15"/>
                </a:cubicBezTo>
                <a:cubicBezTo>
                  <a:pt x="85" y="15"/>
                  <a:pt x="85" y="15"/>
                  <a:pt x="85" y="15"/>
                </a:cubicBezTo>
                <a:cubicBezTo>
                  <a:pt x="86" y="14"/>
                  <a:pt x="86" y="14"/>
                  <a:pt x="86" y="14"/>
                </a:cubicBezTo>
                <a:cubicBezTo>
                  <a:pt x="87" y="13"/>
                  <a:pt x="87" y="13"/>
                  <a:pt x="87" y="13"/>
                </a:cubicBezTo>
                <a:cubicBezTo>
                  <a:pt x="89" y="12"/>
                  <a:pt x="89" y="12"/>
                  <a:pt x="89" y="12"/>
                </a:cubicBezTo>
                <a:cubicBezTo>
                  <a:pt x="89" y="15"/>
                  <a:pt x="89" y="15"/>
                  <a:pt x="89" y="15"/>
                </a:cubicBezTo>
                <a:cubicBezTo>
                  <a:pt x="88" y="15"/>
                  <a:pt x="88" y="15"/>
                  <a:pt x="88" y="15"/>
                </a:cubicBezTo>
                <a:cubicBezTo>
                  <a:pt x="88" y="16"/>
                  <a:pt x="88" y="16"/>
                  <a:pt x="88" y="16"/>
                </a:cubicBezTo>
                <a:cubicBezTo>
                  <a:pt x="87" y="17"/>
                  <a:pt x="87" y="17"/>
                  <a:pt x="87" y="17"/>
                </a:cubicBezTo>
                <a:cubicBezTo>
                  <a:pt x="87" y="17"/>
                  <a:pt x="87" y="17"/>
                  <a:pt x="87" y="17"/>
                </a:cubicBezTo>
                <a:cubicBezTo>
                  <a:pt x="86" y="18"/>
                  <a:pt x="86" y="18"/>
                  <a:pt x="86" y="18"/>
                </a:cubicBezTo>
                <a:cubicBezTo>
                  <a:pt x="86" y="18"/>
                  <a:pt x="85" y="18"/>
                  <a:pt x="86" y="18"/>
                </a:cubicBezTo>
                <a:cubicBezTo>
                  <a:pt x="87" y="18"/>
                  <a:pt x="88" y="17"/>
                  <a:pt x="88" y="17"/>
                </a:cubicBezTo>
                <a:cubicBezTo>
                  <a:pt x="89" y="17"/>
                  <a:pt x="89" y="17"/>
                  <a:pt x="89" y="17"/>
                </a:cubicBezTo>
                <a:cubicBezTo>
                  <a:pt x="90" y="16"/>
                  <a:pt x="90" y="16"/>
                  <a:pt x="90" y="16"/>
                </a:cubicBezTo>
                <a:cubicBezTo>
                  <a:pt x="90" y="16"/>
                  <a:pt x="90" y="16"/>
                  <a:pt x="90" y="16"/>
                </a:cubicBezTo>
                <a:cubicBezTo>
                  <a:pt x="90" y="15"/>
                  <a:pt x="90" y="15"/>
                  <a:pt x="90" y="15"/>
                </a:cubicBezTo>
                <a:cubicBezTo>
                  <a:pt x="91" y="14"/>
                  <a:pt x="91" y="14"/>
                  <a:pt x="91" y="14"/>
                </a:cubicBezTo>
                <a:cubicBezTo>
                  <a:pt x="91" y="13"/>
                  <a:pt x="91" y="13"/>
                  <a:pt x="91" y="13"/>
                </a:cubicBezTo>
                <a:cubicBezTo>
                  <a:pt x="92" y="13"/>
                  <a:pt x="92" y="13"/>
                  <a:pt x="92" y="13"/>
                </a:cubicBezTo>
                <a:cubicBezTo>
                  <a:pt x="92" y="13"/>
                  <a:pt x="92" y="13"/>
                  <a:pt x="92" y="13"/>
                </a:cubicBezTo>
                <a:cubicBezTo>
                  <a:pt x="93" y="13"/>
                  <a:pt x="93" y="13"/>
                  <a:pt x="93" y="13"/>
                </a:cubicBezTo>
                <a:cubicBezTo>
                  <a:pt x="93" y="12"/>
                  <a:pt x="93" y="12"/>
                  <a:pt x="93" y="12"/>
                </a:cubicBezTo>
                <a:cubicBezTo>
                  <a:pt x="95" y="11"/>
                  <a:pt x="95" y="11"/>
                  <a:pt x="95" y="11"/>
                </a:cubicBezTo>
                <a:cubicBezTo>
                  <a:pt x="95" y="12"/>
                  <a:pt x="95" y="12"/>
                  <a:pt x="95" y="12"/>
                </a:cubicBezTo>
                <a:cubicBezTo>
                  <a:pt x="95" y="12"/>
                  <a:pt x="95" y="12"/>
                  <a:pt x="95" y="12"/>
                </a:cubicBezTo>
                <a:cubicBezTo>
                  <a:pt x="97" y="12"/>
                  <a:pt x="97" y="12"/>
                  <a:pt x="97" y="12"/>
                </a:cubicBezTo>
                <a:cubicBezTo>
                  <a:pt x="97" y="13"/>
                  <a:pt x="97" y="13"/>
                  <a:pt x="97" y="13"/>
                </a:cubicBezTo>
                <a:cubicBezTo>
                  <a:pt x="98" y="12"/>
                  <a:pt x="98" y="12"/>
                  <a:pt x="98" y="12"/>
                </a:cubicBezTo>
                <a:cubicBezTo>
                  <a:pt x="98" y="11"/>
                  <a:pt x="98" y="11"/>
                  <a:pt x="98" y="11"/>
                </a:cubicBezTo>
                <a:cubicBezTo>
                  <a:pt x="97" y="11"/>
                  <a:pt x="97" y="11"/>
                  <a:pt x="97" y="11"/>
                </a:cubicBezTo>
                <a:cubicBezTo>
                  <a:pt x="96" y="10"/>
                  <a:pt x="96" y="10"/>
                  <a:pt x="96" y="10"/>
                </a:cubicBezTo>
                <a:cubicBezTo>
                  <a:pt x="95" y="10"/>
                  <a:pt x="95" y="10"/>
                  <a:pt x="95" y="10"/>
                </a:cubicBezTo>
                <a:cubicBezTo>
                  <a:pt x="94" y="9"/>
                  <a:pt x="94" y="9"/>
                  <a:pt x="94" y="9"/>
                </a:cubicBezTo>
                <a:cubicBezTo>
                  <a:pt x="94" y="9"/>
                  <a:pt x="94" y="9"/>
                  <a:pt x="94" y="9"/>
                </a:cubicBezTo>
                <a:cubicBezTo>
                  <a:pt x="95" y="9"/>
                  <a:pt x="95" y="9"/>
                  <a:pt x="95" y="9"/>
                </a:cubicBezTo>
                <a:cubicBezTo>
                  <a:pt x="96" y="9"/>
                  <a:pt x="96" y="9"/>
                  <a:pt x="96" y="9"/>
                </a:cubicBezTo>
                <a:cubicBezTo>
                  <a:pt x="96" y="9"/>
                  <a:pt x="97" y="9"/>
                  <a:pt x="97" y="9"/>
                </a:cubicBezTo>
                <a:cubicBezTo>
                  <a:pt x="98" y="9"/>
                  <a:pt x="98" y="9"/>
                  <a:pt x="98" y="9"/>
                </a:cubicBezTo>
                <a:cubicBezTo>
                  <a:pt x="100" y="9"/>
                  <a:pt x="100" y="9"/>
                  <a:pt x="100" y="9"/>
                </a:cubicBezTo>
                <a:cubicBezTo>
                  <a:pt x="101" y="9"/>
                  <a:pt x="101" y="9"/>
                  <a:pt x="101" y="9"/>
                </a:cubicBezTo>
                <a:cubicBezTo>
                  <a:pt x="101" y="8"/>
                  <a:pt x="101" y="8"/>
                  <a:pt x="101" y="8"/>
                </a:cubicBezTo>
                <a:cubicBezTo>
                  <a:pt x="103" y="8"/>
                  <a:pt x="103" y="8"/>
                  <a:pt x="103" y="8"/>
                </a:cubicBezTo>
                <a:cubicBezTo>
                  <a:pt x="103" y="9"/>
                  <a:pt x="103" y="9"/>
                  <a:pt x="103" y="9"/>
                </a:cubicBezTo>
                <a:cubicBezTo>
                  <a:pt x="103" y="9"/>
                  <a:pt x="103" y="9"/>
                  <a:pt x="103" y="9"/>
                </a:cubicBezTo>
                <a:cubicBezTo>
                  <a:pt x="103" y="10"/>
                  <a:pt x="103" y="10"/>
                  <a:pt x="103" y="10"/>
                </a:cubicBezTo>
                <a:cubicBezTo>
                  <a:pt x="104" y="11"/>
                  <a:pt x="104" y="11"/>
                  <a:pt x="104" y="11"/>
                </a:cubicBezTo>
                <a:cubicBezTo>
                  <a:pt x="104" y="11"/>
                  <a:pt x="104" y="11"/>
                  <a:pt x="104" y="11"/>
                </a:cubicBezTo>
                <a:cubicBezTo>
                  <a:pt x="106" y="11"/>
                  <a:pt x="106" y="11"/>
                  <a:pt x="106" y="11"/>
                </a:cubicBezTo>
                <a:cubicBezTo>
                  <a:pt x="105" y="10"/>
                  <a:pt x="105" y="10"/>
                  <a:pt x="105" y="10"/>
                </a:cubicBezTo>
                <a:cubicBezTo>
                  <a:pt x="105" y="10"/>
                  <a:pt x="105" y="10"/>
                  <a:pt x="105" y="9"/>
                </a:cubicBezTo>
                <a:cubicBezTo>
                  <a:pt x="106" y="9"/>
                  <a:pt x="106" y="9"/>
                  <a:pt x="106" y="9"/>
                </a:cubicBezTo>
                <a:cubicBezTo>
                  <a:pt x="107" y="8"/>
                  <a:pt x="107" y="8"/>
                  <a:pt x="107" y="8"/>
                </a:cubicBezTo>
                <a:cubicBezTo>
                  <a:pt x="108" y="7"/>
                  <a:pt x="108" y="7"/>
                  <a:pt x="108" y="7"/>
                </a:cubicBezTo>
                <a:cubicBezTo>
                  <a:pt x="108" y="7"/>
                  <a:pt x="108" y="7"/>
                  <a:pt x="108" y="7"/>
                </a:cubicBezTo>
                <a:cubicBezTo>
                  <a:pt x="109" y="6"/>
                  <a:pt x="109" y="6"/>
                  <a:pt x="109" y="6"/>
                </a:cubicBezTo>
                <a:cubicBezTo>
                  <a:pt x="111" y="6"/>
                  <a:pt x="111" y="6"/>
                  <a:pt x="111" y="6"/>
                </a:cubicBezTo>
                <a:cubicBezTo>
                  <a:pt x="111" y="5"/>
                  <a:pt x="111" y="5"/>
                  <a:pt x="111" y="5"/>
                </a:cubicBezTo>
                <a:cubicBezTo>
                  <a:pt x="111" y="5"/>
                  <a:pt x="109" y="5"/>
                  <a:pt x="111" y="5"/>
                </a:cubicBezTo>
                <a:cubicBezTo>
                  <a:pt x="113" y="5"/>
                  <a:pt x="113" y="5"/>
                  <a:pt x="113" y="5"/>
                </a:cubicBezTo>
                <a:cubicBezTo>
                  <a:pt x="113" y="4"/>
                  <a:pt x="113" y="4"/>
                  <a:pt x="113" y="4"/>
                </a:cubicBezTo>
                <a:cubicBezTo>
                  <a:pt x="112" y="4"/>
                  <a:pt x="112" y="4"/>
                  <a:pt x="112" y="4"/>
                </a:cubicBezTo>
                <a:cubicBezTo>
                  <a:pt x="113" y="3"/>
                  <a:pt x="113" y="3"/>
                  <a:pt x="113" y="3"/>
                </a:cubicBezTo>
                <a:cubicBezTo>
                  <a:pt x="113" y="2"/>
                  <a:pt x="113" y="2"/>
                  <a:pt x="113" y="2"/>
                </a:cubicBezTo>
                <a:cubicBezTo>
                  <a:pt x="115" y="1"/>
                  <a:pt x="115" y="1"/>
                  <a:pt x="115" y="1"/>
                </a:cubicBezTo>
                <a:cubicBezTo>
                  <a:pt x="116" y="1"/>
                  <a:pt x="116" y="1"/>
                  <a:pt x="116" y="1"/>
                </a:cubicBezTo>
                <a:cubicBezTo>
                  <a:pt x="116" y="2"/>
                  <a:pt x="116" y="2"/>
                  <a:pt x="116" y="2"/>
                </a:cubicBezTo>
                <a:cubicBezTo>
                  <a:pt x="117" y="2"/>
                  <a:pt x="117" y="2"/>
                  <a:pt x="117" y="2"/>
                </a:cubicBezTo>
                <a:cubicBezTo>
                  <a:pt x="117" y="2"/>
                  <a:pt x="117" y="2"/>
                  <a:pt x="117" y="2"/>
                </a:cubicBezTo>
                <a:cubicBezTo>
                  <a:pt x="118" y="2"/>
                  <a:pt x="118" y="2"/>
                  <a:pt x="118" y="2"/>
                </a:cubicBezTo>
                <a:cubicBezTo>
                  <a:pt x="119" y="1"/>
                  <a:pt x="119" y="1"/>
                  <a:pt x="119" y="1"/>
                </a:cubicBezTo>
                <a:cubicBezTo>
                  <a:pt x="119" y="1"/>
                  <a:pt x="118" y="1"/>
                  <a:pt x="118" y="1"/>
                </a:cubicBezTo>
                <a:cubicBezTo>
                  <a:pt x="118" y="0"/>
                  <a:pt x="118" y="0"/>
                  <a:pt x="119" y="0"/>
                </a:cubicBezTo>
                <a:cubicBezTo>
                  <a:pt x="120" y="0"/>
                  <a:pt x="120" y="0"/>
                  <a:pt x="120" y="0"/>
                </a:cubicBezTo>
                <a:cubicBezTo>
                  <a:pt x="121" y="0"/>
                  <a:pt x="121" y="0"/>
                  <a:pt x="121" y="0"/>
                </a:cubicBezTo>
                <a:cubicBezTo>
                  <a:pt x="122" y="2"/>
                  <a:pt x="122" y="2"/>
                  <a:pt x="122" y="2"/>
                </a:cubicBezTo>
                <a:cubicBezTo>
                  <a:pt x="121" y="2"/>
                  <a:pt x="121" y="2"/>
                  <a:pt x="121" y="2"/>
                </a:cubicBezTo>
                <a:cubicBezTo>
                  <a:pt x="120" y="2"/>
                  <a:pt x="120" y="2"/>
                  <a:pt x="120" y="2"/>
                </a:cubicBezTo>
                <a:cubicBezTo>
                  <a:pt x="120" y="3"/>
                  <a:pt x="120" y="3"/>
                  <a:pt x="120" y="3"/>
                </a:cubicBezTo>
                <a:cubicBezTo>
                  <a:pt x="119" y="3"/>
                  <a:pt x="119" y="3"/>
                  <a:pt x="119" y="3"/>
                </a:cubicBezTo>
                <a:cubicBezTo>
                  <a:pt x="118" y="4"/>
                  <a:pt x="118" y="4"/>
                  <a:pt x="118" y="4"/>
                </a:cubicBezTo>
                <a:cubicBezTo>
                  <a:pt x="118" y="4"/>
                  <a:pt x="118" y="4"/>
                  <a:pt x="118" y="4"/>
                </a:cubicBezTo>
                <a:cubicBezTo>
                  <a:pt x="117" y="5"/>
                  <a:pt x="117" y="5"/>
                  <a:pt x="117" y="5"/>
                </a:cubicBezTo>
                <a:cubicBezTo>
                  <a:pt x="117" y="6"/>
                  <a:pt x="117" y="6"/>
                  <a:pt x="117" y="6"/>
                </a:cubicBezTo>
                <a:cubicBezTo>
                  <a:pt x="116" y="6"/>
                  <a:pt x="116" y="6"/>
                  <a:pt x="116" y="6"/>
                </a:cubicBezTo>
                <a:cubicBezTo>
                  <a:pt x="116" y="6"/>
                  <a:pt x="116" y="6"/>
                  <a:pt x="116" y="6"/>
                </a:cubicBezTo>
                <a:cubicBezTo>
                  <a:pt x="116" y="7"/>
                  <a:pt x="116" y="7"/>
                  <a:pt x="116" y="7"/>
                </a:cubicBezTo>
                <a:cubicBezTo>
                  <a:pt x="116" y="8"/>
                  <a:pt x="116" y="8"/>
                  <a:pt x="116" y="8"/>
                </a:cubicBezTo>
                <a:cubicBezTo>
                  <a:pt x="116" y="8"/>
                  <a:pt x="116" y="8"/>
                  <a:pt x="116" y="8"/>
                </a:cubicBezTo>
                <a:cubicBezTo>
                  <a:pt x="115" y="9"/>
                  <a:pt x="115" y="9"/>
                  <a:pt x="115" y="9"/>
                </a:cubicBezTo>
                <a:cubicBezTo>
                  <a:pt x="116" y="9"/>
                  <a:pt x="116" y="9"/>
                  <a:pt x="116" y="9"/>
                </a:cubicBezTo>
                <a:cubicBezTo>
                  <a:pt x="116" y="10"/>
                  <a:pt x="116" y="10"/>
                  <a:pt x="116" y="10"/>
                </a:cubicBezTo>
                <a:cubicBezTo>
                  <a:pt x="117" y="10"/>
                  <a:pt x="117" y="10"/>
                  <a:pt x="117" y="10"/>
                </a:cubicBezTo>
                <a:cubicBezTo>
                  <a:pt x="118" y="9"/>
                  <a:pt x="118" y="9"/>
                  <a:pt x="118" y="9"/>
                </a:cubicBezTo>
                <a:cubicBezTo>
                  <a:pt x="118" y="9"/>
                  <a:pt x="117" y="9"/>
                  <a:pt x="118" y="9"/>
                </a:cubicBezTo>
                <a:cubicBezTo>
                  <a:pt x="118" y="8"/>
                  <a:pt x="118" y="8"/>
                  <a:pt x="118" y="8"/>
                </a:cubicBezTo>
                <a:cubicBezTo>
                  <a:pt x="118" y="7"/>
                  <a:pt x="118" y="7"/>
                  <a:pt x="118" y="7"/>
                </a:cubicBezTo>
                <a:cubicBezTo>
                  <a:pt x="119" y="6"/>
                  <a:pt x="119" y="6"/>
                  <a:pt x="119" y="6"/>
                </a:cubicBezTo>
                <a:cubicBezTo>
                  <a:pt x="120" y="5"/>
                  <a:pt x="120" y="5"/>
                  <a:pt x="120" y="5"/>
                </a:cubicBezTo>
                <a:cubicBezTo>
                  <a:pt x="121" y="5"/>
                  <a:pt x="121" y="5"/>
                  <a:pt x="121" y="5"/>
                </a:cubicBezTo>
                <a:cubicBezTo>
                  <a:pt x="121" y="5"/>
                  <a:pt x="120" y="5"/>
                  <a:pt x="121" y="4"/>
                </a:cubicBezTo>
                <a:cubicBezTo>
                  <a:pt x="122" y="3"/>
                  <a:pt x="122" y="3"/>
                  <a:pt x="122" y="3"/>
                </a:cubicBezTo>
                <a:cubicBezTo>
                  <a:pt x="122" y="3"/>
                  <a:pt x="122" y="3"/>
                  <a:pt x="122" y="3"/>
                </a:cubicBezTo>
                <a:cubicBezTo>
                  <a:pt x="123" y="3"/>
                  <a:pt x="123" y="3"/>
                  <a:pt x="123" y="3"/>
                </a:cubicBezTo>
                <a:cubicBezTo>
                  <a:pt x="123" y="3"/>
                  <a:pt x="123" y="3"/>
                  <a:pt x="123" y="3"/>
                </a:cubicBezTo>
                <a:cubicBezTo>
                  <a:pt x="124" y="2"/>
                  <a:pt x="124" y="2"/>
                  <a:pt x="124" y="2"/>
                </a:cubicBezTo>
                <a:cubicBezTo>
                  <a:pt x="124" y="2"/>
                  <a:pt x="124" y="2"/>
                  <a:pt x="124" y="2"/>
                </a:cubicBezTo>
                <a:cubicBezTo>
                  <a:pt x="125" y="1"/>
                  <a:pt x="125" y="1"/>
                  <a:pt x="125" y="1"/>
                </a:cubicBezTo>
                <a:cubicBezTo>
                  <a:pt x="125" y="2"/>
                  <a:pt x="125" y="2"/>
                  <a:pt x="125" y="2"/>
                </a:cubicBezTo>
                <a:cubicBezTo>
                  <a:pt x="125" y="3"/>
                  <a:pt x="125" y="3"/>
                  <a:pt x="125" y="3"/>
                </a:cubicBezTo>
                <a:cubicBezTo>
                  <a:pt x="125" y="4"/>
                  <a:pt x="125" y="4"/>
                  <a:pt x="125" y="4"/>
                </a:cubicBezTo>
                <a:cubicBezTo>
                  <a:pt x="125" y="4"/>
                  <a:pt x="125" y="4"/>
                  <a:pt x="125" y="4"/>
                </a:cubicBezTo>
                <a:cubicBezTo>
                  <a:pt x="124" y="5"/>
                  <a:pt x="124" y="5"/>
                  <a:pt x="124" y="5"/>
                </a:cubicBezTo>
                <a:cubicBezTo>
                  <a:pt x="124" y="6"/>
                  <a:pt x="124" y="6"/>
                  <a:pt x="124" y="6"/>
                </a:cubicBezTo>
                <a:cubicBezTo>
                  <a:pt x="124" y="6"/>
                  <a:pt x="124" y="6"/>
                  <a:pt x="124" y="6"/>
                </a:cubicBezTo>
                <a:cubicBezTo>
                  <a:pt x="124" y="7"/>
                  <a:pt x="124" y="7"/>
                  <a:pt x="124" y="7"/>
                </a:cubicBezTo>
                <a:cubicBezTo>
                  <a:pt x="125" y="7"/>
                  <a:pt x="125" y="7"/>
                  <a:pt x="125" y="7"/>
                </a:cubicBezTo>
                <a:cubicBezTo>
                  <a:pt x="125" y="7"/>
                  <a:pt x="125" y="7"/>
                  <a:pt x="125" y="7"/>
                </a:cubicBezTo>
                <a:cubicBezTo>
                  <a:pt x="125" y="7"/>
                  <a:pt x="126" y="6"/>
                  <a:pt x="126" y="6"/>
                </a:cubicBezTo>
                <a:cubicBezTo>
                  <a:pt x="127" y="6"/>
                  <a:pt x="126" y="7"/>
                  <a:pt x="127" y="6"/>
                </a:cubicBezTo>
                <a:cubicBezTo>
                  <a:pt x="128" y="6"/>
                  <a:pt x="128" y="7"/>
                  <a:pt x="128" y="6"/>
                </a:cubicBezTo>
                <a:cubicBezTo>
                  <a:pt x="128" y="4"/>
                  <a:pt x="128" y="4"/>
                  <a:pt x="128" y="4"/>
                </a:cubicBezTo>
                <a:cubicBezTo>
                  <a:pt x="129" y="4"/>
                  <a:pt x="129" y="4"/>
                  <a:pt x="129" y="4"/>
                </a:cubicBezTo>
                <a:cubicBezTo>
                  <a:pt x="129" y="3"/>
                  <a:pt x="129" y="3"/>
                  <a:pt x="129" y="3"/>
                </a:cubicBezTo>
                <a:cubicBezTo>
                  <a:pt x="129" y="2"/>
                  <a:pt x="129" y="2"/>
                  <a:pt x="129" y="2"/>
                </a:cubicBezTo>
                <a:cubicBezTo>
                  <a:pt x="129" y="1"/>
                  <a:pt x="129" y="1"/>
                  <a:pt x="129" y="1"/>
                </a:cubicBezTo>
                <a:cubicBezTo>
                  <a:pt x="130" y="1"/>
                  <a:pt x="130" y="1"/>
                  <a:pt x="130" y="1"/>
                </a:cubicBezTo>
                <a:cubicBezTo>
                  <a:pt x="130" y="1"/>
                  <a:pt x="130" y="1"/>
                  <a:pt x="130" y="1"/>
                </a:cubicBezTo>
                <a:cubicBezTo>
                  <a:pt x="132" y="0"/>
                  <a:pt x="132" y="0"/>
                  <a:pt x="132" y="0"/>
                </a:cubicBezTo>
                <a:cubicBezTo>
                  <a:pt x="133" y="0"/>
                  <a:pt x="133" y="0"/>
                  <a:pt x="133" y="0"/>
                </a:cubicBezTo>
                <a:cubicBezTo>
                  <a:pt x="134" y="0"/>
                  <a:pt x="134" y="0"/>
                  <a:pt x="134" y="0"/>
                </a:cubicBezTo>
                <a:cubicBezTo>
                  <a:pt x="134" y="1"/>
                  <a:pt x="134" y="1"/>
                  <a:pt x="134" y="1"/>
                </a:cubicBezTo>
                <a:cubicBezTo>
                  <a:pt x="135" y="1"/>
                  <a:pt x="135" y="1"/>
                  <a:pt x="135" y="1"/>
                </a:cubicBezTo>
                <a:cubicBezTo>
                  <a:pt x="135" y="2"/>
                  <a:pt x="135" y="2"/>
                  <a:pt x="135" y="2"/>
                </a:cubicBezTo>
                <a:cubicBezTo>
                  <a:pt x="135" y="2"/>
                  <a:pt x="136" y="2"/>
                  <a:pt x="136" y="2"/>
                </a:cubicBezTo>
                <a:cubicBezTo>
                  <a:pt x="135" y="2"/>
                  <a:pt x="134" y="2"/>
                  <a:pt x="134" y="2"/>
                </a:cubicBezTo>
                <a:cubicBezTo>
                  <a:pt x="133" y="3"/>
                  <a:pt x="133" y="3"/>
                  <a:pt x="133" y="3"/>
                </a:cubicBezTo>
                <a:cubicBezTo>
                  <a:pt x="132" y="3"/>
                  <a:pt x="132" y="3"/>
                  <a:pt x="132" y="3"/>
                </a:cubicBezTo>
                <a:cubicBezTo>
                  <a:pt x="132" y="4"/>
                  <a:pt x="132" y="4"/>
                  <a:pt x="132" y="4"/>
                </a:cubicBezTo>
                <a:cubicBezTo>
                  <a:pt x="134" y="4"/>
                  <a:pt x="134" y="4"/>
                  <a:pt x="134" y="4"/>
                </a:cubicBezTo>
                <a:cubicBezTo>
                  <a:pt x="134" y="4"/>
                  <a:pt x="134" y="4"/>
                  <a:pt x="134" y="4"/>
                </a:cubicBezTo>
                <a:cubicBezTo>
                  <a:pt x="134" y="5"/>
                  <a:pt x="134" y="5"/>
                  <a:pt x="134" y="5"/>
                </a:cubicBezTo>
                <a:cubicBezTo>
                  <a:pt x="133" y="5"/>
                  <a:pt x="133" y="5"/>
                  <a:pt x="133" y="5"/>
                </a:cubicBezTo>
                <a:cubicBezTo>
                  <a:pt x="134" y="5"/>
                  <a:pt x="134" y="5"/>
                  <a:pt x="134" y="5"/>
                </a:cubicBezTo>
                <a:cubicBezTo>
                  <a:pt x="134" y="6"/>
                  <a:pt x="134" y="6"/>
                  <a:pt x="134" y="6"/>
                </a:cubicBezTo>
                <a:cubicBezTo>
                  <a:pt x="134" y="6"/>
                  <a:pt x="134" y="6"/>
                  <a:pt x="134" y="6"/>
                </a:cubicBezTo>
                <a:cubicBezTo>
                  <a:pt x="134" y="7"/>
                  <a:pt x="134" y="7"/>
                  <a:pt x="134" y="7"/>
                </a:cubicBezTo>
                <a:cubicBezTo>
                  <a:pt x="134" y="7"/>
                  <a:pt x="134" y="7"/>
                  <a:pt x="134" y="7"/>
                </a:cubicBezTo>
                <a:cubicBezTo>
                  <a:pt x="135" y="6"/>
                  <a:pt x="135" y="6"/>
                  <a:pt x="135" y="6"/>
                </a:cubicBezTo>
                <a:cubicBezTo>
                  <a:pt x="136" y="5"/>
                  <a:pt x="136" y="5"/>
                  <a:pt x="136" y="5"/>
                </a:cubicBezTo>
                <a:cubicBezTo>
                  <a:pt x="136" y="4"/>
                  <a:pt x="136" y="4"/>
                  <a:pt x="136" y="4"/>
                </a:cubicBezTo>
                <a:cubicBezTo>
                  <a:pt x="137" y="3"/>
                  <a:pt x="137" y="3"/>
                  <a:pt x="137" y="3"/>
                </a:cubicBezTo>
                <a:cubicBezTo>
                  <a:pt x="138" y="3"/>
                  <a:pt x="138" y="3"/>
                  <a:pt x="138" y="3"/>
                </a:cubicBezTo>
                <a:cubicBezTo>
                  <a:pt x="139" y="3"/>
                  <a:pt x="139" y="3"/>
                  <a:pt x="139" y="3"/>
                </a:cubicBezTo>
                <a:cubicBezTo>
                  <a:pt x="140" y="3"/>
                  <a:pt x="140" y="3"/>
                  <a:pt x="140" y="3"/>
                </a:cubicBezTo>
                <a:cubicBezTo>
                  <a:pt x="141" y="3"/>
                  <a:pt x="141" y="3"/>
                  <a:pt x="141" y="3"/>
                </a:cubicBezTo>
                <a:cubicBezTo>
                  <a:pt x="141" y="4"/>
                  <a:pt x="141" y="4"/>
                  <a:pt x="141" y="4"/>
                </a:cubicBezTo>
                <a:cubicBezTo>
                  <a:pt x="141" y="4"/>
                  <a:pt x="141" y="4"/>
                  <a:pt x="141" y="4"/>
                </a:cubicBezTo>
                <a:cubicBezTo>
                  <a:pt x="143" y="4"/>
                  <a:pt x="143" y="4"/>
                  <a:pt x="143" y="4"/>
                </a:cubicBezTo>
                <a:cubicBezTo>
                  <a:pt x="143" y="4"/>
                  <a:pt x="143" y="4"/>
                  <a:pt x="143" y="4"/>
                </a:cubicBezTo>
                <a:cubicBezTo>
                  <a:pt x="144" y="4"/>
                  <a:pt x="144" y="4"/>
                  <a:pt x="144" y="4"/>
                </a:cubicBezTo>
                <a:cubicBezTo>
                  <a:pt x="145" y="4"/>
                  <a:pt x="145" y="4"/>
                  <a:pt x="145" y="4"/>
                </a:cubicBezTo>
                <a:cubicBezTo>
                  <a:pt x="146" y="5"/>
                  <a:pt x="146" y="5"/>
                  <a:pt x="146" y="5"/>
                </a:cubicBezTo>
                <a:cubicBezTo>
                  <a:pt x="147" y="6"/>
                  <a:pt x="147" y="6"/>
                  <a:pt x="147" y="6"/>
                </a:cubicBezTo>
                <a:cubicBezTo>
                  <a:pt x="149" y="6"/>
                  <a:pt x="149" y="6"/>
                  <a:pt x="149" y="6"/>
                </a:cubicBezTo>
                <a:cubicBezTo>
                  <a:pt x="149" y="6"/>
                  <a:pt x="149" y="6"/>
                  <a:pt x="149" y="6"/>
                </a:cubicBezTo>
                <a:cubicBezTo>
                  <a:pt x="149" y="7"/>
                  <a:pt x="149" y="7"/>
                  <a:pt x="149" y="7"/>
                </a:cubicBezTo>
                <a:cubicBezTo>
                  <a:pt x="149" y="7"/>
                  <a:pt x="149" y="7"/>
                  <a:pt x="149" y="7"/>
                </a:cubicBezTo>
                <a:cubicBezTo>
                  <a:pt x="150" y="8"/>
                  <a:pt x="150" y="8"/>
                  <a:pt x="150" y="8"/>
                </a:cubicBezTo>
                <a:cubicBezTo>
                  <a:pt x="150" y="8"/>
                  <a:pt x="150" y="8"/>
                  <a:pt x="150" y="8"/>
                </a:cubicBezTo>
                <a:cubicBezTo>
                  <a:pt x="148" y="9"/>
                  <a:pt x="148" y="9"/>
                  <a:pt x="148" y="9"/>
                </a:cubicBezTo>
                <a:cubicBezTo>
                  <a:pt x="148" y="9"/>
                  <a:pt x="148" y="8"/>
                  <a:pt x="147" y="9"/>
                </a:cubicBezTo>
                <a:cubicBezTo>
                  <a:pt x="147" y="9"/>
                  <a:pt x="148" y="9"/>
                  <a:pt x="147" y="9"/>
                </a:cubicBezTo>
                <a:cubicBezTo>
                  <a:pt x="147" y="10"/>
                  <a:pt x="145" y="10"/>
                  <a:pt x="145" y="10"/>
                </a:cubicBezTo>
                <a:cubicBezTo>
                  <a:pt x="144" y="10"/>
                  <a:pt x="144" y="10"/>
                  <a:pt x="144" y="10"/>
                </a:cubicBezTo>
                <a:cubicBezTo>
                  <a:pt x="143" y="10"/>
                  <a:pt x="143" y="10"/>
                  <a:pt x="143" y="10"/>
                </a:cubicBezTo>
                <a:cubicBezTo>
                  <a:pt x="142" y="10"/>
                  <a:pt x="142" y="10"/>
                  <a:pt x="142" y="10"/>
                </a:cubicBezTo>
                <a:cubicBezTo>
                  <a:pt x="142" y="10"/>
                  <a:pt x="141" y="11"/>
                  <a:pt x="140" y="10"/>
                </a:cubicBezTo>
                <a:cubicBezTo>
                  <a:pt x="139" y="10"/>
                  <a:pt x="139" y="10"/>
                  <a:pt x="139" y="10"/>
                </a:cubicBezTo>
                <a:cubicBezTo>
                  <a:pt x="138" y="10"/>
                  <a:pt x="138" y="10"/>
                  <a:pt x="138" y="10"/>
                </a:cubicBezTo>
                <a:cubicBezTo>
                  <a:pt x="139" y="11"/>
                  <a:pt x="139" y="11"/>
                  <a:pt x="139" y="11"/>
                </a:cubicBezTo>
                <a:cubicBezTo>
                  <a:pt x="140" y="11"/>
                  <a:pt x="140" y="11"/>
                  <a:pt x="140" y="11"/>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4"/>
                  <a:pt x="143" y="14"/>
                  <a:pt x="143" y="14"/>
                </a:cubicBezTo>
                <a:cubicBezTo>
                  <a:pt x="143" y="14"/>
                  <a:pt x="143" y="14"/>
                  <a:pt x="143" y="14"/>
                </a:cubicBezTo>
                <a:cubicBezTo>
                  <a:pt x="145" y="14"/>
                  <a:pt x="145" y="14"/>
                  <a:pt x="145" y="14"/>
                </a:cubicBezTo>
                <a:cubicBezTo>
                  <a:pt x="146" y="14"/>
                  <a:pt x="146" y="14"/>
                  <a:pt x="146" y="14"/>
                </a:cubicBezTo>
                <a:cubicBezTo>
                  <a:pt x="146" y="13"/>
                  <a:pt x="146" y="13"/>
                  <a:pt x="146" y="13"/>
                </a:cubicBezTo>
                <a:cubicBezTo>
                  <a:pt x="147" y="14"/>
                  <a:pt x="147" y="14"/>
                  <a:pt x="147" y="14"/>
                </a:cubicBezTo>
                <a:cubicBezTo>
                  <a:pt x="148" y="14"/>
                  <a:pt x="148" y="14"/>
                  <a:pt x="148" y="14"/>
                </a:cubicBezTo>
                <a:cubicBezTo>
                  <a:pt x="149" y="13"/>
                  <a:pt x="149" y="13"/>
                  <a:pt x="149" y="13"/>
                </a:cubicBezTo>
                <a:cubicBezTo>
                  <a:pt x="150" y="14"/>
                  <a:pt x="150" y="14"/>
                  <a:pt x="150" y="14"/>
                </a:cubicBezTo>
                <a:cubicBezTo>
                  <a:pt x="149" y="15"/>
                  <a:pt x="149" y="15"/>
                  <a:pt x="149" y="15"/>
                </a:cubicBezTo>
                <a:cubicBezTo>
                  <a:pt x="149" y="16"/>
                  <a:pt x="149" y="16"/>
                  <a:pt x="149" y="16"/>
                </a:cubicBezTo>
                <a:cubicBezTo>
                  <a:pt x="149" y="16"/>
                  <a:pt x="149" y="16"/>
                  <a:pt x="149" y="16"/>
                </a:cubicBezTo>
                <a:cubicBezTo>
                  <a:pt x="148" y="16"/>
                  <a:pt x="148" y="16"/>
                  <a:pt x="148" y="16"/>
                </a:cubicBezTo>
                <a:cubicBezTo>
                  <a:pt x="147" y="16"/>
                  <a:pt x="147" y="16"/>
                  <a:pt x="147" y="16"/>
                </a:cubicBezTo>
                <a:cubicBezTo>
                  <a:pt x="146" y="15"/>
                  <a:pt x="146" y="15"/>
                  <a:pt x="146" y="15"/>
                </a:cubicBezTo>
                <a:cubicBezTo>
                  <a:pt x="145" y="16"/>
                  <a:pt x="145" y="16"/>
                  <a:pt x="145" y="16"/>
                </a:cubicBezTo>
                <a:cubicBezTo>
                  <a:pt x="145" y="16"/>
                  <a:pt x="146" y="15"/>
                  <a:pt x="145" y="16"/>
                </a:cubicBezTo>
                <a:cubicBezTo>
                  <a:pt x="144" y="18"/>
                  <a:pt x="144" y="18"/>
                  <a:pt x="144" y="18"/>
                </a:cubicBezTo>
                <a:cubicBezTo>
                  <a:pt x="142" y="18"/>
                  <a:pt x="142" y="18"/>
                  <a:pt x="142" y="18"/>
                </a:cubicBezTo>
                <a:cubicBezTo>
                  <a:pt x="142" y="18"/>
                  <a:pt x="142" y="18"/>
                  <a:pt x="142" y="18"/>
                </a:cubicBezTo>
                <a:cubicBezTo>
                  <a:pt x="141" y="18"/>
                  <a:pt x="141" y="18"/>
                  <a:pt x="141" y="18"/>
                </a:cubicBezTo>
                <a:cubicBezTo>
                  <a:pt x="140" y="20"/>
                  <a:pt x="140" y="20"/>
                  <a:pt x="140" y="20"/>
                </a:cubicBezTo>
                <a:cubicBezTo>
                  <a:pt x="140" y="21"/>
                  <a:pt x="140" y="21"/>
                  <a:pt x="140" y="21"/>
                </a:cubicBezTo>
                <a:cubicBezTo>
                  <a:pt x="139" y="21"/>
                  <a:pt x="139" y="21"/>
                  <a:pt x="139" y="21"/>
                </a:cubicBezTo>
                <a:cubicBezTo>
                  <a:pt x="139" y="21"/>
                  <a:pt x="139" y="21"/>
                  <a:pt x="139" y="21"/>
                </a:cubicBezTo>
                <a:cubicBezTo>
                  <a:pt x="138" y="21"/>
                  <a:pt x="138" y="21"/>
                  <a:pt x="138" y="21"/>
                </a:cubicBezTo>
                <a:cubicBezTo>
                  <a:pt x="137" y="20"/>
                  <a:pt x="137" y="20"/>
                  <a:pt x="137" y="20"/>
                </a:cubicBezTo>
                <a:cubicBezTo>
                  <a:pt x="138" y="19"/>
                  <a:pt x="138" y="19"/>
                  <a:pt x="138" y="19"/>
                </a:cubicBezTo>
                <a:cubicBezTo>
                  <a:pt x="139" y="18"/>
                  <a:pt x="139" y="18"/>
                  <a:pt x="139" y="18"/>
                </a:cubicBezTo>
                <a:cubicBezTo>
                  <a:pt x="139" y="17"/>
                  <a:pt x="139" y="17"/>
                  <a:pt x="139" y="17"/>
                </a:cubicBezTo>
                <a:cubicBezTo>
                  <a:pt x="140" y="16"/>
                  <a:pt x="140" y="16"/>
                  <a:pt x="140" y="16"/>
                </a:cubicBezTo>
                <a:cubicBezTo>
                  <a:pt x="139" y="15"/>
                  <a:pt x="139" y="15"/>
                  <a:pt x="139" y="15"/>
                </a:cubicBezTo>
                <a:cubicBezTo>
                  <a:pt x="139" y="15"/>
                  <a:pt x="139" y="15"/>
                  <a:pt x="139" y="15"/>
                </a:cubicBezTo>
                <a:cubicBezTo>
                  <a:pt x="137" y="14"/>
                  <a:pt x="137" y="14"/>
                  <a:pt x="137" y="14"/>
                </a:cubicBezTo>
                <a:cubicBezTo>
                  <a:pt x="137" y="14"/>
                  <a:pt x="137" y="13"/>
                  <a:pt x="136" y="13"/>
                </a:cubicBezTo>
                <a:cubicBezTo>
                  <a:pt x="135" y="13"/>
                  <a:pt x="135" y="13"/>
                  <a:pt x="135" y="13"/>
                </a:cubicBezTo>
                <a:cubicBezTo>
                  <a:pt x="134" y="12"/>
                  <a:pt x="134" y="12"/>
                  <a:pt x="134" y="12"/>
                </a:cubicBezTo>
                <a:cubicBezTo>
                  <a:pt x="132" y="11"/>
                  <a:pt x="132" y="11"/>
                  <a:pt x="132" y="11"/>
                </a:cubicBezTo>
                <a:cubicBezTo>
                  <a:pt x="131" y="10"/>
                  <a:pt x="131" y="10"/>
                  <a:pt x="131" y="10"/>
                </a:cubicBezTo>
                <a:cubicBezTo>
                  <a:pt x="129" y="11"/>
                  <a:pt x="129" y="11"/>
                  <a:pt x="129" y="11"/>
                </a:cubicBezTo>
                <a:cubicBezTo>
                  <a:pt x="128" y="12"/>
                  <a:pt x="128" y="12"/>
                  <a:pt x="128" y="12"/>
                </a:cubicBezTo>
                <a:cubicBezTo>
                  <a:pt x="127" y="12"/>
                  <a:pt x="127" y="12"/>
                  <a:pt x="127" y="12"/>
                </a:cubicBezTo>
                <a:cubicBezTo>
                  <a:pt x="126" y="12"/>
                  <a:pt x="126" y="12"/>
                  <a:pt x="126" y="12"/>
                </a:cubicBezTo>
                <a:cubicBezTo>
                  <a:pt x="125" y="12"/>
                  <a:pt x="125" y="12"/>
                  <a:pt x="125" y="12"/>
                </a:cubicBezTo>
                <a:cubicBezTo>
                  <a:pt x="125" y="12"/>
                  <a:pt x="125" y="12"/>
                  <a:pt x="125" y="12"/>
                </a:cubicBezTo>
                <a:cubicBezTo>
                  <a:pt x="125" y="12"/>
                  <a:pt x="125" y="13"/>
                  <a:pt x="124" y="13"/>
                </a:cubicBezTo>
                <a:cubicBezTo>
                  <a:pt x="123" y="13"/>
                  <a:pt x="123" y="13"/>
                  <a:pt x="123" y="13"/>
                </a:cubicBezTo>
                <a:cubicBezTo>
                  <a:pt x="122" y="14"/>
                  <a:pt x="122" y="14"/>
                  <a:pt x="122" y="14"/>
                </a:cubicBezTo>
                <a:cubicBezTo>
                  <a:pt x="121" y="15"/>
                  <a:pt x="121" y="15"/>
                  <a:pt x="121" y="15"/>
                </a:cubicBezTo>
                <a:cubicBezTo>
                  <a:pt x="121" y="16"/>
                  <a:pt x="121" y="16"/>
                  <a:pt x="121" y="16"/>
                </a:cubicBezTo>
                <a:cubicBezTo>
                  <a:pt x="121" y="18"/>
                  <a:pt x="121" y="18"/>
                  <a:pt x="121" y="18"/>
                </a:cubicBezTo>
                <a:cubicBezTo>
                  <a:pt x="120" y="19"/>
                  <a:pt x="120" y="19"/>
                  <a:pt x="120" y="19"/>
                </a:cubicBezTo>
                <a:cubicBezTo>
                  <a:pt x="120" y="20"/>
                  <a:pt x="120" y="20"/>
                  <a:pt x="120" y="20"/>
                </a:cubicBezTo>
                <a:cubicBezTo>
                  <a:pt x="120" y="21"/>
                  <a:pt x="120" y="21"/>
                  <a:pt x="120" y="21"/>
                </a:cubicBezTo>
                <a:cubicBezTo>
                  <a:pt x="120" y="22"/>
                  <a:pt x="120" y="22"/>
                  <a:pt x="120" y="22"/>
                </a:cubicBezTo>
                <a:cubicBezTo>
                  <a:pt x="119" y="23"/>
                  <a:pt x="119" y="23"/>
                  <a:pt x="119" y="23"/>
                </a:cubicBezTo>
                <a:cubicBezTo>
                  <a:pt x="118" y="23"/>
                  <a:pt x="118" y="23"/>
                  <a:pt x="118" y="23"/>
                </a:cubicBezTo>
                <a:cubicBezTo>
                  <a:pt x="118" y="23"/>
                  <a:pt x="118" y="23"/>
                  <a:pt x="118" y="23"/>
                </a:cubicBezTo>
                <a:cubicBezTo>
                  <a:pt x="116" y="24"/>
                  <a:pt x="116" y="24"/>
                  <a:pt x="116" y="24"/>
                </a:cubicBezTo>
                <a:cubicBezTo>
                  <a:pt x="115" y="25"/>
                  <a:pt x="115" y="25"/>
                  <a:pt x="115" y="25"/>
                </a:cubicBezTo>
                <a:cubicBezTo>
                  <a:pt x="115" y="26"/>
                  <a:pt x="115" y="26"/>
                  <a:pt x="115" y="26"/>
                </a:cubicBezTo>
                <a:cubicBezTo>
                  <a:pt x="113" y="25"/>
                  <a:pt x="113" y="25"/>
                  <a:pt x="113" y="25"/>
                </a:cubicBezTo>
                <a:cubicBezTo>
                  <a:pt x="113" y="25"/>
                  <a:pt x="114" y="26"/>
                  <a:pt x="113" y="25"/>
                </a:cubicBezTo>
                <a:cubicBezTo>
                  <a:pt x="112" y="24"/>
                  <a:pt x="111" y="24"/>
                  <a:pt x="111" y="24"/>
                </a:cubicBezTo>
                <a:cubicBezTo>
                  <a:pt x="109" y="24"/>
                  <a:pt x="109" y="24"/>
                  <a:pt x="109" y="24"/>
                </a:cubicBezTo>
                <a:cubicBezTo>
                  <a:pt x="109" y="23"/>
                  <a:pt x="109" y="23"/>
                  <a:pt x="109" y="23"/>
                </a:cubicBezTo>
                <a:cubicBezTo>
                  <a:pt x="108" y="24"/>
                  <a:pt x="108" y="24"/>
                  <a:pt x="108" y="24"/>
                </a:cubicBezTo>
                <a:cubicBezTo>
                  <a:pt x="106" y="25"/>
                  <a:pt x="106" y="25"/>
                  <a:pt x="106" y="25"/>
                </a:cubicBezTo>
                <a:cubicBezTo>
                  <a:pt x="105" y="25"/>
                  <a:pt x="105" y="25"/>
                  <a:pt x="105" y="25"/>
                </a:cubicBezTo>
                <a:cubicBezTo>
                  <a:pt x="103" y="25"/>
                  <a:pt x="103" y="25"/>
                  <a:pt x="103" y="25"/>
                </a:cubicBezTo>
                <a:cubicBezTo>
                  <a:pt x="101" y="25"/>
                  <a:pt x="101" y="25"/>
                  <a:pt x="101" y="25"/>
                </a:cubicBezTo>
                <a:cubicBezTo>
                  <a:pt x="100" y="24"/>
                  <a:pt x="100" y="24"/>
                  <a:pt x="100" y="24"/>
                </a:cubicBezTo>
                <a:cubicBezTo>
                  <a:pt x="99" y="21"/>
                  <a:pt x="99" y="21"/>
                  <a:pt x="99" y="21"/>
                </a:cubicBezTo>
                <a:cubicBezTo>
                  <a:pt x="98" y="20"/>
                  <a:pt x="98" y="20"/>
                  <a:pt x="98" y="20"/>
                </a:cubicBezTo>
                <a:cubicBezTo>
                  <a:pt x="95" y="19"/>
                  <a:pt x="95" y="19"/>
                  <a:pt x="95" y="19"/>
                </a:cubicBezTo>
                <a:cubicBezTo>
                  <a:pt x="94" y="20"/>
                  <a:pt x="94" y="20"/>
                  <a:pt x="94" y="20"/>
                </a:cubicBezTo>
                <a:cubicBezTo>
                  <a:pt x="93" y="20"/>
                  <a:pt x="93" y="20"/>
                  <a:pt x="93" y="20"/>
                </a:cubicBezTo>
                <a:cubicBezTo>
                  <a:pt x="92" y="20"/>
                  <a:pt x="92" y="20"/>
                  <a:pt x="92" y="20"/>
                </a:cubicBezTo>
                <a:cubicBezTo>
                  <a:pt x="91" y="21"/>
                  <a:pt x="91" y="21"/>
                  <a:pt x="91" y="21"/>
                </a:cubicBezTo>
                <a:cubicBezTo>
                  <a:pt x="91" y="21"/>
                  <a:pt x="91" y="21"/>
                  <a:pt x="91" y="21"/>
                </a:cubicBezTo>
                <a:cubicBezTo>
                  <a:pt x="89" y="21"/>
                  <a:pt x="89" y="21"/>
                  <a:pt x="89" y="21"/>
                </a:cubicBezTo>
                <a:cubicBezTo>
                  <a:pt x="89" y="21"/>
                  <a:pt x="89" y="21"/>
                  <a:pt x="89" y="21"/>
                </a:cubicBezTo>
                <a:cubicBezTo>
                  <a:pt x="87" y="21"/>
                  <a:pt x="87" y="21"/>
                  <a:pt x="87" y="21"/>
                </a:cubicBezTo>
                <a:cubicBezTo>
                  <a:pt x="88" y="22"/>
                  <a:pt x="88" y="22"/>
                  <a:pt x="88" y="22"/>
                </a:cubicBezTo>
                <a:cubicBezTo>
                  <a:pt x="88" y="23"/>
                  <a:pt x="88" y="23"/>
                  <a:pt x="88" y="23"/>
                </a:cubicBezTo>
                <a:cubicBezTo>
                  <a:pt x="88" y="24"/>
                  <a:pt x="88" y="24"/>
                  <a:pt x="88" y="24"/>
                </a:cubicBezTo>
                <a:cubicBezTo>
                  <a:pt x="88" y="25"/>
                  <a:pt x="88" y="25"/>
                  <a:pt x="88" y="25"/>
                </a:cubicBezTo>
                <a:cubicBezTo>
                  <a:pt x="87" y="26"/>
                  <a:pt x="87" y="26"/>
                  <a:pt x="87" y="26"/>
                </a:cubicBezTo>
                <a:cubicBezTo>
                  <a:pt x="87" y="26"/>
                  <a:pt x="87" y="26"/>
                  <a:pt x="87" y="26"/>
                </a:cubicBezTo>
                <a:cubicBezTo>
                  <a:pt x="87" y="27"/>
                  <a:pt x="87" y="27"/>
                  <a:pt x="87" y="27"/>
                </a:cubicBezTo>
                <a:cubicBezTo>
                  <a:pt x="87" y="28"/>
                  <a:pt x="87" y="28"/>
                  <a:pt x="87" y="28"/>
                </a:cubicBezTo>
                <a:cubicBezTo>
                  <a:pt x="86" y="28"/>
                  <a:pt x="86" y="28"/>
                  <a:pt x="86" y="28"/>
                </a:cubicBezTo>
                <a:cubicBezTo>
                  <a:pt x="85" y="28"/>
                  <a:pt x="85" y="28"/>
                  <a:pt x="85" y="28"/>
                </a:cubicBezTo>
                <a:cubicBezTo>
                  <a:pt x="84" y="28"/>
                  <a:pt x="84" y="28"/>
                  <a:pt x="84" y="28"/>
                </a:cubicBezTo>
                <a:cubicBezTo>
                  <a:pt x="83" y="28"/>
                  <a:pt x="83" y="28"/>
                  <a:pt x="83" y="28"/>
                </a:cubicBezTo>
                <a:cubicBezTo>
                  <a:pt x="82" y="27"/>
                  <a:pt x="82" y="27"/>
                  <a:pt x="82" y="27"/>
                </a:cubicBezTo>
                <a:cubicBezTo>
                  <a:pt x="82" y="27"/>
                  <a:pt x="81" y="27"/>
                  <a:pt x="81" y="27"/>
                </a:cubicBezTo>
                <a:cubicBezTo>
                  <a:pt x="81" y="27"/>
                  <a:pt x="80" y="27"/>
                  <a:pt x="80" y="27"/>
                </a:cubicBezTo>
                <a:cubicBezTo>
                  <a:pt x="79" y="26"/>
                  <a:pt x="79" y="26"/>
                  <a:pt x="79" y="26"/>
                </a:cubicBezTo>
                <a:cubicBezTo>
                  <a:pt x="77" y="26"/>
                  <a:pt x="77" y="26"/>
                  <a:pt x="77" y="26"/>
                </a:cubicBezTo>
                <a:cubicBezTo>
                  <a:pt x="76" y="26"/>
                  <a:pt x="76" y="26"/>
                  <a:pt x="76" y="26"/>
                </a:cubicBezTo>
                <a:cubicBezTo>
                  <a:pt x="76" y="27"/>
                  <a:pt x="76" y="27"/>
                  <a:pt x="76" y="27"/>
                </a:cubicBezTo>
                <a:cubicBezTo>
                  <a:pt x="76" y="28"/>
                  <a:pt x="76" y="28"/>
                  <a:pt x="76" y="28"/>
                </a:cubicBezTo>
                <a:cubicBezTo>
                  <a:pt x="75" y="29"/>
                  <a:pt x="75" y="29"/>
                  <a:pt x="75" y="29"/>
                </a:cubicBezTo>
                <a:cubicBezTo>
                  <a:pt x="75" y="30"/>
                  <a:pt x="75" y="30"/>
                  <a:pt x="75" y="30"/>
                </a:cubicBezTo>
                <a:cubicBezTo>
                  <a:pt x="75" y="31"/>
                  <a:pt x="75" y="31"/>
                  <a:pt x="75" y="31"/>
                </a:cubicBezTo>
                <a:cubicBezTo>
                  <a:pt x="74" y="31"/>
                  <a:pt x="74" y="31"/>
                  <a:pt x="74" y="31"/>
                </a:cubicBezTo>
                <a:cubicBezTo>
                  <a:pt x="73" y="31"/>
                  <a:pt x="73" y="31"/>
                  <a:pt x="73" y="31"/>
                </a:cubicBezTo>
                <a:cubicBezTo>
                  <a:pt x="72" y="31"/>
                  <a:pt x="72" y="31"/>
                  <a:pt x="72" y="31"/>
                </a:cubicBezTo>
                <a:cubicBezTo>
                  <a:pt x="71" y="31"/>
                  <a:pt x="71" y="31"/>
                  <a:pt x="71" y="31"/>
                </a:cubicBezTo>
                <a:cubicBezTo>
                  <a:pt x="70" y="31"/>
                  <a:pt x="70" y="31"/>
                  <a:pt x="70" y="31"/>
                </a:cubicBezTo>
                <a:cubicBezTo>
                  <a:pt x="69" y="32"/>
                  <a:pt x="69" y="32"/>
                  <a:pt x="69" y="32"/>
                </a:cubicBezTo>
                <a:cubicBezTo>
                  <a:pt x="68" y="33"/>
                  <a:pt x="68" y="33"/>
                  <a:pt x="68" y="33"/>
                </a:cubicBezTo>
                <a:cubicBezTo>
                  <a:pt x="67" y="34"/>
                  <a:pt x="67" y="34"/>
                  <a:pt x="67" y="34"/>
                </a:cubicBezTo>
                <a:cubicBezTo>
                  <a:pt x="66" y="35"/>
                  <a:pt x="66" y="35"/>
                  <a:pt x="66" y="35"/>
                </a:cubicBezTo>
                <a:cubicBezTo>
                  <a:pt x="66" y="36"/>
                  <a:pt x="66" y="36"/>
                  <a:pt x="66" y="36"/>
                </a:cubicBezTo>
                <a:cubicBezTo>
                  <a:pt x="65" y="37"/>
                  <a:pt x="65" y="37"/>
                  <a:pt x="65" y="37"/>
                </a:cubicBezTo>
                <a:cubicBezTo>
                  <a:pt x="65" y="38"/>
                  <a:pt x="65" y="38"/>
                  <a:pt x="65" y="38"/>
                </a:cubicBezTo>
                <a:cubicBezTo>
                  <a:pt x="65" y="39"/>
                  <a:pt x="65" y="39"/>
                  <a:pt x="65" y="39"/>
                </a:cubicBezTo>
                <a:cubicBezTo>
                  <a:pt x="65" y="40"/>
                  <a:pt x="65" y="40"/>
                  <a:pt x="65" y="40"/>
                </a:cubicBezTo>
                <a:cubicBezTo>
                  <a:pt x="65" y="41"/>
                  <a:pt x="65" y="41"/>
                  <a:pt x="65" y="41"/>
                </a:cubicBezTo>
                <a:cubicBezTo>
                  <a:pt x="64" y="42"/>
                  <a:pt x="64" y="42"/>
                  <a:pt x="64" y="42"/>
                </a:cubicBezTo>
                <a:cubicBezTo>
                  <a:pt x="63" y="44"/>
                  <a:pt x="63" y="44"/>
                  <a:pt x="63" y="44"/>
                </a:cubicBezTo>
                <a:cubicBezTo>
                  <a:pt x="63" y="44"/>
                  <a:pt x="62" y="44"/>
                  <a:pt x="62" y="45"/>
                </a:cubicBezTo>
                <a:cubicBezTo>
                  <a:pt x="61" y="46"/>
                  <a:pt x="62" y="44"/>
                  <a:pt x="61" y="46"/>
                </a:cubicBezTo>
                <a:cubicBezTo>
                  <a:pt x="60" y="47"/>
                  <a:pt x="60" y="47"/>
                  <a:pt x="60" y="47"/>
                </a:cubicBezTo>
                <a:cubicBezTo>
                  <a:pt x="60" y="48"/>
                  <a:pt x="60" y="48"/>
                  <a:pt x="60" y="48"/>
                </a:cubicBezTo>
                <a:cubicBezTo>
                  <a:pt x="60" y="49"/>
                  <a:pt x="60" y="49"/>
                  <a:pt x="60" y="49"/>
                </a:cubicBezTo>
                <a:cubicBezTo>
                  <a:pt x="58" y="50"/>
                  <a:pt x="58" y="50"/>
                  <a:pt x="58" y="50"/>
                </a:cubicBezTo>
                <a:cubicBezTo>
                  <a:pt x="57" y="50"/>
                  <a:pt x="57" y="50"/>
                  <a:pt x="57" y="50"/>
                </a:cubicBezTo>
                <a:cubicBezTo>
                  <a:pt x="56" y="50"/>
                  <a:pt x="56" y="50"/>
                  <a:pt x="56" y="50"/>
                </a:cubicBezTo>
                <a:cubicBezTo>
                  <a:pt x="55" y="49"/>
                  <a:pt x="55" y="49"/>
                  <a:pt x="55" y="49"/>
                </a:cubicBezTo>
                <a:cubicBezTo>
                  <a:pt x="55" y="51"/>
                  <a:pt x="55" y="51"/>
                  <a:pt x="55" y="51"/>
                </a:cubicBezTo>
                <a:cubicBezTo>
                  <a:pt x="55" y="53"/>
                  <a:pt x="55" y="53"/>
                  <a:pt x="55" y="53"/>
                </a:cubicBezTo>
                <a:cubicBezTo>
                  <a:pt x="55" y="54"/>
                  <a:pt x="55" y="54"/>
                  <a:pt x="55" y="54"/>
                </a:cubicBezTo>
                <a:cubicBezTo>
                  <a:pt x="55" y="55"/>
                  <a:pt x="55" y="55"/>
                  <a:pt x="55" y="55"/>
                </a:cubicBezTo>
                <a:cubicBezTo>
                  <a:pt x="55" y="56"/>
                  <a:pt x="55" y="56"/>
                  <a:pt x="55" y="56"/>
                </a:cubicBezTo>
                <a:cubicBezTo>
                  <a:pt x="54" y="58"/>
                  <a:pt x="54" y="58"/>
                  <a:pt x="54" y="58"/>
                </a:cubicBezTo>
                <a:cubicBezTo>
                  <a:pt x="53" y="59"/>
                  <a:pt x="53" y="59"/>
                  <a:pt x="53" y="59"/>
                </a:cubicBezTo>
                <a:cubicBezTo>
                  <a:pt x="53" y="61"/>
                  <a:pt x="53" y="61"/>
                  <a:pt x="53" y="61"/>
                </a:cubicBezTo>
                <a:cubicBezTo>
                  <a:pt x="52" y="62"/>
                  <a:pt x="52" y="62"/>
                  <a:pt x="52" y="62"/>
                </a:cubicBezTo>
                <a:cubicBezTo>
                  <a:pt x="51" y="63"/>
                  <a:pt x="51" y="63"/>
                  <a:pt x="51" y="63"/>
                </a:cubicBezTo>
                <a:cubicBezTo>
                  <a:pt x="50" y="64"/>
                  <a:pt x="50" y="64"/>
                  <a:pt x="50" y="64"/>
                </a:cubicBezTo>
                <a:cubicBezTo>
                  <a:pt x="50" y="64"/>
                  <a:pt x="50" y="64"/>
                  <a:pt x="50" y="64"/>
                </a:cubicBezTo>
                <a:cubicBezTo>
                  <a:pt x="51" y="66"/>
                  <a:pt x="51" y="66"/>
                  <a:pt x="51" y="66"/>
                </a:cubicBezTo>
                <a:cubicBezTo>
                  <a:pt x="52" y="66"/>
                  <a:pt x="52" y="66"/>
                  <a:pt x="52" y="66"/>
                </a:cubicBezTo>
                <a:cubicBezTo>
                  <a:pt x="52" y="67"/>
                  <a:pt x="52" y="67"/>
                  <a:pt x="52" y="67"/>
                </a:cubicBezTo>
                <a:cubicBezTo>
                  <a:pt x="52" y="68"/>
                  <a:pt x="52" y="68"/>
                  <a:pt x="52" y="68"/>
                </a:cubicBezTo>
                <a:cubicBezTo>
                  <a:pt x="52" y="69"/>
                  <a:pt x="52" y="69"/>
                  <a:pt x="52" y="69"/>
                </a:cubicBezTo>
                <a:cubicBezTo>
                  <a:pt x="51" y="69"/>
                  <a:pt x="51" y="69"/>
                  <a:pt x="51" y="69"/>
                </a:cubicBezTo>
                <a:cubicBezTo>
                  <a:pt x="49" y="69"/>
                  <a:pt x="49" y="69"/>
                  <a:pt x="49" y="69"/>
                </a:cubicBezTo>
                <a:cubicBezTo>
                  <a:pt x="48" y="69"/>
                  <a:pt x="48" y="69"/>
                  <a:pt x="48" y="69"/>
                </a:cubicBezTo>
                <a:cubicBezTo>
                  <a:pt x="48" y="69"/>
                  <a:pt x="48" y="69"/>
                  <a:pt x="48" y="69"/>
                </a:cubicBezTo>
                <a:cubicBezTo>
                  <a:pt x="46" y="70"/>
                  <a:pt x="46" y="70"/>
                  <a:pt x="46" y="70"/>
                </a:cubicBezTo>
                <a:cubicBezTo>
                  <a:pt x="45" y="70"/>
                  <a:pt x="45" y="70"/>
                  <a:pt x="45" y="70"/>
                </a:cubicBezTo>
                <a:cubicBezTo>
                  <a:pt x="44" y="71"/>
                  <a:pt x="44" y="71"/>
                  <a:pt x="44" y="71"/>
                </a:cubicBezTo>
                <a:cubicBezTo>
                  <a:pt x="43" y="71"/>
                  <a:pt x="43" y="71"/>
                  <a:pt x="43" y="71"/>
                </a:cubicBezTo>
                <a:cubicBezTo>
                  <a:pt x="42" y="73"/>
                  <a:pt x="42" y="73"/>
                  <a:pt x="42" y="73"/>
                </a:cubicBezTo>
                <a:cubicBezTo>
                  <a:pt x="41" y="74"/>
                  <a:pt x="41" y="74"/>
                  <a:pt x="41" y="74"/>
                </a:cubicBezTo>
                <a:cubicBezTo>
                  <a:pt x="41" y="75"/>
                  <a:pt x="41" y="75"/>
                  <a:pt x="41" y="75"/>
                </a:cubicBezTo>
                <a:cubicBezTo>
                  <a:pt x="41" y="76"/>
                  <a:pt x="41" y="76"/>
                  <a:pt x="41" y="76"/>
                </a:cubicBezTo>
                <a:cubicBezTo>
                  <a:pt x="41" y="78"/>
                  <a:pt x="41" y="78"/>
                  <a:pt x="41" y="78"/>
                </a:cubicBezTo>
                <a:cubicBezTo>
                  <a:pt x="42" y="79"/>
                  <a:pt x="42" y="79"/>
                  <a:pt x="42" y="79"/>
                </a:cubicBezTo>
                <a:cubicBezTo>
                  <a:pt x="41" y="81"/>
                  <a:pt x="41" y="81"/>
                  <a:pt x="41" y="81"/>
                </a:cubicBezTo>
                <a:cubicBezTo>
                  <a:pt x="41" y="82"/>
                  <a:pt x="41" y="82"/>
                  <a:pt x="41" y="82"/>
                </a:cubicBezTo>
                <a:cubicBezTo>
                  <a:pt x="41" y="83"/>
                  <a:pt x="41" y="83"/>
                  <a:pt x="41" y="83"/>
                </a:cubicBezTo>
                <a:cubicBezTo>
                  <a:pt x="41" y="84"/>
                  <a:pt x="41" y="84"/>
                  <a:pt x="41" y="84"/>
                </a:cubicBezTo>
                <a:cubicBezTo>
                  <a:pt x="41" y="85"/>
                  <a:pt x="41" y="85"/>
                  <a:pt x="41" y="85"/>
                </a:cubicBezTo>
                <a:cubicBezTo>
                  <a:pt x="41" y="87"/>
                  <a:pt x="41" y="87"/>
                  <a:pt x="41" y="87"/>
                </a:cubicBezTo>
                <a:cubicBezTo>
                  <a:pt x="41" y="89"/>
                  <a:pt x="41" y="89"/>
                  <a:pt x="41" y="89"/>
                </a:cubicBezTo>
                <a:cubicBezTo>
                  <a:pt x="41" y="91"/>
                  <a:pt x="41" y="91"/>
                  <a:pt x="41" y="91"/>
                </a:cubicBezTo>
                <a:cubicBezTo>
                  <a:pt x="41" y="92"/>
                  <a:pt x="41" y="92"/>
                  <a:pt x="41" y="92"/>
                </a:cubicBezTo>
                <a:cubicBezTo>
                  <a:pt x="42" y="92"/>
                  <a:pt x="42" y="92"/>
                  <a:pt x="42" y="92"/>
                </a:cubicBezTo>
                <a:cubicBezTo>
                  <a:pt x="44" y="93"/>
                  <a:pt x="44" y="93"/>
                  <a:pt x="44" y="93"/>
                </a:cubicBezTo>
                <a:cubicBezTo>
                  <a:pt x="45" y="94"/>
                  <a:pt x="45" y="94"/>
                  <a:pt x="45" y="94"/>
                </a:cubicBezTo>
                <a:cubicBezTo>
                  <a:pt x="44" y="96"/>
                  <a:pt x="44" y="96"/>
                  <a:pt x="44" y="96"/>
                </a:cubicBezTo>
                <a:cubicBezTo>
                  <a:pt x="44" y="97"/>
                  <a:pt x="44" y="97"/>
                  <a:pt x="44" y="97"/>
                </a:cubicBezTo>
                <a:cubicBezTo>
                  <a:pt x="43" y="97"/>
                  <a:pt x="43" y="97"/>
                  <a:pt x="43" y="97"/>
                </a:cubicBezTo>
                <a:cubicBezTo>
                  <a:pt x="42" y="97"/>
                  <a:pt x="42" y="97"/>
                  <a:pt x="42" y="97"/>
                </a:cubicBezTo>
                <a:cubicBezTo>
                  <a:pt x="42" y="98"/>
                  <a:pt x="42" y="98"/>
                  <a:pt x="42" y="98"/>
                </a:cubicBezTo>
                <a:cubicBezTo>
                  <a:pt x="42" y="99"/>
                  <a:pt x="42" y="99"/>
                  <a:pt x="42" y="99"/>
                </a:cubicBezTo>
                <a:cubicBezTo>
                  <a:pt x="42" y="100"/>
                  <a:pt x="42" y="100"/>
                  <a:pt x="42" y="100"/>
                </a:cubicBezTo>
                <a:cubicBezTo>
                  <a:pt x="42" y="101"/>
                  <a:pt x="42" y="101"/>
                  <a:pt x="42" y="101"/>
                </a:cubicBezTo>
                <a:cubicBezTo>
                  <a:pt x="43" y="102"/>
                  <a:pt x="43" y="102"/>
                  <a:pt x="43" y="102"/>
                </a:cubicBezTo>
                <a:cubicBezTo>
                  <a:pt x="43" y="103"/>
                  <a:pt x="43" y="103"/>
                  <a:pt x="43" y="103"/>
                </a:cubicBezTo>
                <a:cubicBezTo>
                  <a:pt x="43" y="105"/>
                  <a:pt x="43" y="105"/>
                  <a:pt x="43" y="105"/>
                </a:cubicBezTo>
                <a:cubicBezTo>
                  <a:pt x="42" y="105"/>
                  <a:pt x="42" y="105"/>
                  <a:pt x="42" y="105"/>
                </a:cubicBezTo>
                <a:cubicBezTo>
                  <a:pt x="41" y="106"/>
                  <a:pt x="41" y="106"/>
                  <a:pt x="41" y="106"/>
                </a:cubicBezTo>
                <a:cubicBezTo>
                  <a:pt x="40" y="107"/>
                  <a:pt x="40" y="107"/>
                  <a:pt x="40" y="107"/>
                </a:cubicBezTo>
                <a:cubicBezTo>
                  <a:pt x="39" y="108"/>
                  <a:pt x="39" y="108"/>
                  <a:pt x="39" y="108"/>
                </a:cubicBezTo>
                <a:cubicBezTo>
                  <a:pt x="39" y="110"/>
                  <a:pt x="39" y="110"/>
                  <a:pt x="39" y="110"/>
                </a:cubicBezTo>
                <a:cubicBezTo>
                  <a:pt x="39" y="111"/>
                  <a:pt x="39" y="111"/>
                  <a:pt x="39" y="111"/>
                </a:cubicBezTo>
                <a:cubicBezTo>
                  <a:pt x="39" y="112"/>
                  <a:pt x="39" y="112"/>
                  <a:pt x="39" y="112"/>
                </a:cubicBezTo>
                <a:cubicBezTo>
                  <a:pt x="39" y="113"/>
                  <a:pt x="39" y="113"/>
                  <a:pt x="39" y="113"/>
                </a:cubicBezTo>
                <a:cubicBezTo>
                  <a:pt x="39" y="113"/>
                  <a:pt x="39" y="114"/>
                  <a:pt x="39" y="114"/>
                </a:cubicBezTo>
                <a:cubicBezTo>
                  <a:pt x="38" y="114"/>
                  <a:pt x="37" y="115"/>
                  <a:pt x="37" y="115"/>
                </a:cubicBezTo>
                <a:cubicBezTo>
                  <a:pt x="37" y="114"/>
                  <a:pt x="37" y="114"/>
                  <a:pt x="37" y="114"/>
                </a:cubicBezTo>
                <a:cubicBezTo>
                  <a:pt x="36" y="114"/>
                  <a:pt x="36" y="114"/>
                  <a:pt x="36" y="114"/>
                </a:cubicBezTo>
                <a:lnTo>
                  <a:pt x="35" y="114"/>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6" name="Freeform 172">
            <a:extLst>
              <a:ext uri="{FF2B5EF4-FFF2-40B4-BE49-F238E27FC236}">
                <a16:creationId xmlns:a16="http://schemas.microsoft.com/office/drawing/2014/main" id="{AA478238-AEEA-4699-BC17-216B78111941}"/>
              </a:ext>
            </a:extLst>
          </p:cNvPr>
          <p:cNvSpPr>
            <a:spLocks/>
          </p:cNvSpPr>
          <p:nvPr userDrawn="1"/>
        </p:nvSpPr>
        <p:spPr bwMode="auto">
          <a:xfrm>
            <a:off x="4716066" y="1550989"/>
            <a:ext cx="320279" cy="676275"/>
          </a:xfrm>
          <a:custGeom>
            <a:avLst/>
            <a:gdLst>
              <a:gd name="T0" fmla="*/ 50 w 63"/>
              <a:gd name="T1" fmla="*/ 6 h 96"/>
              <a:gd name="T2" fmla="*/ 44 w 63"/>
              <a:gd name="T3" fmla="*/ 2 h 96"/>
              <a:gd name="T4" fmla="*/ 36 w 63"/>
              <a:gd name="T5" fmla="*/ 2 h 96"/>
              <a:gd name="T6" fmla="*/ 31 w 63"/>
              <a:gd name="T7" fmla="*/ 5 h 96"/>
              <a:gd name="T8" fmla="*/ 30 w 63"/>
              <a:gd name="T9" fmla="*/ 12 h 96"/>
              <a:gd name="T10" fmla="*/ 25 w 63"/>
              <a:gd name="T11" fmla="*/ 16 h 96"/>
              <a:gd name="T12" fmla="*/ 18 w 63"/>
              <a:gd name="T13" fmla="*/ 14 h 96"/>
              <a:gd name="T14" fmla="*/ 9 w 63"/>
              <a:gd name="T15" fmla="*/ 11 h 96"/>
              <a:gd name="T16" fmla="*/ 1 w 63"/>
              <a:gd name="T17" fmla="*/ 11 h 96"/>
              <a:gd name="T18" fmla="*/ 2 w 63"/>
              <a:gd name="T19" fmla="*/ 13 h 96"/>
              <a:gd name="T20" fmla="*/ 8 w 63"/>
              <a:gd name="T21" fmla="*/ 17 h 96"/>
              <a:gd name="T22" fmla="*/ 13 w 63"/>
              <a:gd name="T23" fmla="*/ 19 h 96"/>
              <a:gd name="T24" fmla="*/ 17 w 63"/>
              <a:gd name="T25" fmla="*/ 22 h 96"/>
              <a:gd name="T26" fmla="*/ 16 w 63"/>
              <a:gd name="T27" fmla="*/ 26 h 96"/>
              <a:gd name="T28" fmla="*/ 17 w 63"/>
              <a:gd name="T29" fmla="*/ 29 h 96"/>
              <a:gd name="T30" fmla="*/ 19 w 63"/>
              <a:gd name="T31" fmla="*/ 33 h 96"/>
              <a:gd name="T32" fmla="*/ 17 w 63"/>
              <a:gd name="T33" fmla="*/ 38 h 96"/>
              <a:gd name="T34" fmla="*/ 20 w 63"/>
              <a:gd name="T35" fmla="*/ 42 h 96"/>
              <a:gd name="T36" fmla="*/ 22 w 63"/>
              <a:gd name="T37" fmla="*/ 43 h 96"/>
              <a:gd name="T38" fmla="*/ 25 w 63"/>
              <a:gd name="T39" fmla="*/ 45 h 96"/>
              <a:gd name="T40" fmla="*/ 27 w 63"/>
              <a:gd name="T41" fmla="*/ 48 h 96"/>
              <a:gd name="T42" fmla="*/ 27 w 63"/>
              <a:gd name="T43" fmla="*/ 51 h 96"/>
              <a:gd name="T44" fmla="*/ 25 w 63"/>
              <a:gd name="T45" fmla="*/ 52 h 96"/>
              <a:gd name="T46" fmla="*/ 21 w 63"/>
              <a:gd name="T47" fmla="*/ 55 h 96"/>
              <a:gd name="T48" fmla="*/ 19 w 63"/>
              <a:gd name="T49" fmla="*/ 58 h 96"/>
              <a:gd name="T50" fmla="*/ 16 w 63"/>
              <a:gd name="T51" fmla="*/ 61 h 96"/>
              <a:gd name="T52" fmla="*/ 12 w 63"/>
              <a:gd name="T53" fmla="*/ 64 h 96"/>
              <a:gd name="T54" fmla="*/ 10 w 63"/>
              <a:gd name="T55" fmla="*/ 66 h 96"/>
              <a:gd name="T56" fmla="*/ 7 w 63"/>
              <a:gd name="T57" fmla="*/ 67 h 96"/>
              <a:gd name="T58" fmla="*/ 5 w 63"/>
              <a:gd name="T59" fmla="*/ 68 h 96"/>
              <a:gd name="T60" fmla="*/ 3 w 63"/>
              <a:gd name="T61" fmla="*/ 72 h 96"/>
              <a:gd name="T62" fmla="*/ 4 w 63"/>
              <a:gd name="T63" fmla="*/ 75 h 96"/>
              <a:gd name="T64" fmla="*/ 5 w 63"/>
              <a:gd name="T65" fmla="*/ 80 h 96"/>
              <a:gd name="T66" fmla="*/ 5 w 63"/>
              <a:gd name="T67" fmla="*/ 83 h 96"/>
              <a:gd name="T68" fmla="*/ 4 w 63"/>
              <a:gd name="T69" fmla="*/ 87 h 96"/>
              <a:gd name="T70" fmla="*/ 6 w 63"/>
              <a:gd name="T71" fmla="*/ 91 h 96"/>
              <a:gd name="T72" fmla="*/ 10 w 63"/>
              <a:gd name="T73" fmla="*/ 93 h 96"/>
              <a:gd name="T74" fmla="*/ 13 w 63"/>
              <a:gd name="T75" fmla="*/ 94 h 96"/>
              <a:gd name="T76" fmla="*/ 15 w 63"/>
              <a:gd name="T77" fmla="*/ 96 h 96"/>
              <a:gd name="T78" fmla="*/ 22 w 63"/>
              <a:gd name="T79" fmla="*/ 96 h 96"/>
              <a:gd name="T80" fmla="*/ 27 w 63"/>
              <a:gd name="T81" fmla="*/ 94 h 96"/>
              <a:gd name="T82" fmla="*/ 31 w 63"/>
              <a:gd name="T83" fmla="*/ 93 h 96"/>
              <a:gd name="T84" fmla="*/ 36 w 63"/>
              <a:gd name="T85" fmla="*/ 92 h 96"/>
              <a:gd name="T86" fmla="*/ 40 w 63"/>
              <a:gd name="T87" fmla="*/ 92 h 96"/>
              <a:gd name="T88" fmla="*/ 54 w 63"/>
              <a:gd name="T89" fmla="*/ 81 h 96"/>
              <a:gd name="T90" fmla="*/ 63 w 63"/>
              <a:gd name="T91" fmla="*/ 70 h 96"/>
              <a:gd name="T92" fmla="*/ 55 w 63"/>
              <a:gd name="T93" fmla="*/ 62 h 96"/>
              <a:gd name="T94" fmla="*/ 56 w 63"/>
              <a:gd name="T95" fmla="*/ 57 h 96"/>
              <a:gd name="T96" fmla="*/ 55 w 63"/>
              <a:gd name="T97" fmla="*/ 53 h 96"/>
              <a:gd name="T98" fmla="*/ 52 w 63"/>
              <a:gd name="T99" fmla="*/ 51 h 96"/>
              <a:gd name="T100" fmla="*/ 53 w 63"/>
              <a:gd name="T101" fmla="*/ 47 h 96"/>
              <a:gd name="T102" fmla="*/ 55 w 63"/>
              <a:gd name="T103" fmla="*/ 44 h 96"/>
              <a:gd name="T104" fmla="*/ 53 w 63"/>
              <a:gd name="T105" fmla="*/ 39 h 96"/>
              <a:gd name="T106" fmla="*/ 50 w 63"/>
              <a:gd name="T107" fmla="*/ 35 h 96"/>
              <a:gd name="T108" fmla="*/ 49 w 63"/>
              <a:gd name="T109" fmla="*/ 31 h 96"/>
              <a:gd name="T110" fmla="*/ 53 w 63"/>
              <a:gd name="T111" fmla="*/ 27 h 96"/>
              <a:gd name="T112" fmla="*/ 53 w 63"/>
              <a:gd name="T113" fmla="*/ 23 h 96"/>
              <a:gd name="T114" fmla="*/ 47 w 63"/>
              <a:gd name="T115" fmla="*/ 19 h 96"/>
              <a:gd name="T116" fmla="*/ 47 w 63"/>
              <a:gd name="T117" fmla="*/ 15 h 96"/>
              <a:gd name="T118" fmla="*/ 48 w 63"/>
              <a:gd name="T119" fmla="*/ 1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96">
                <a:moveTo>
                  <a:pt x="48" y="11"/>
                </a:moveTo>
                <a:cubicBezTo>
                  <a:pt x="47" y="10"/>
                  <a:pt x="47" y="10"/>
                  <a:pt x="47" y="10"/>
                </a:cubicBezTo>
                <a:cubicBezTo>
                  <a:pt x="48" y="9"/>
                  <a:pt x="48" y="9"/>
                  <a:pt x="48" y="9"/>
                </a:cubicBezTo>
                <a:cubicBezTo>
                  <a:pt x="49" y="8"/>
                  <a:pt x="49" y="8"/>
                  <a:pt x="49" y="8"/>
                </a:cubicBezTo>
                <a:cubicBezTo>
                  <a:pt x="49" y="7"/>
                  <a:pt x="49" y="7"/>
                  <a:pt x="49" y="7"/>
                </a:cubicBezTo>
                <a:cubicBezTo>
                  <a:pt x="50" y="6"/>
                  <a:pt x="50" y="6"/>
                  <a:pt x="50" y="6"/>
                </a:cubicBezTo>
                <a:cubicBezTo>
                  <a:pt x="49" y="5"/>
                  <a:pt x="49" y="5"/>
                  <a:pt x="49" y="5"/>
                </a:cubicBezTo>
                <a:cubicBezTo>
                  <a:pt x="49" y="5"/>
                  <a:pt x="49" y="5"/>
                  <a:pt x="49" y="5"/>
                </a:cubicBezTo>
                <a:cubicBezTo>
                  <a:pt x="47" y="4"/>
                  <a:pt x="47" y="4"/>
                  <a:pt x="47" y="4"/>
                </a:cubicBezTo>
                <a:cubicBezTo>
                  <a:pt x="47" y="4"/>
                  <a:pt x="47" y="3"/>
                  <a:pt x="46" y="3"/>
                </a:cubicBezTo>
                <a:cubicBezTo>
                  <a:pt x="45" y="3"/>
                  <a:pt x="45" y="3"/>
                  <a:pt x="45" y="3"/>
                </a:cubicBezTo>
                <a:cubicBezTo>
                  <a:pt x="44" y="2"/>
                  <a:pt x="44" y="2"/>
                  <a:pt x="44" y="2"/>
                </a:cubicBezTo>
                <a:cubicBezTo>
                  <a:pt x="43" y="1"/>
                  <a:pt x="43" y="1"/>
                  <a:pt x="43" y="1"/>
                </a:cubicBezTo>
                <a:cubicBezTo>
                  <a:pt x="41" y="0"/>
                  <a:pt x="41" y="0"/>
                  <a:pt x="41" y="0"/>
                </a:cubicBezTo>
                <a:cubicBezTo>
                  <a:pt x="39" y="1"/>
                  <a:pt x="39" y="1"/>
                  <a:pt x="39" y="1"/>
                </a:cubicBezTo>
                <a:cubicBezTo>
                  <a:pt x="38" y="2"/>
                  <a:pt x="38" y="2"/>
                  <a:pt x="38" y="2"/>
                </a:cubicBezTo>
                <a:cubicBezTo>
                  <a:pt x="37" y="2"/>
                  <a:pt x="37" y="2"/>
                  <a:pt x="37" y="2"/>
                </a:cubicBezTo>
                <a:cubicBezTo>
                  <a:pt x="36" y="2"/>
                  <a:pt x="36" y="2"/>
                  <a:pt x="36" y="2"/>
                </a:cubicBezTo>
                <a:cubicBezTo>
                  <a:pt x="35" y="2"/>
                  <a:pt x="35" y="2"/>
                  <a:pt x="35" y="2"/>
                </a:cubicBezTo>
                <a:cubicBezTo>
                  <a:pt x="35" y="2"/>
                  <a:pt x="35" y="2"/>
                  <a:pt x="35" y="2"/>
                </a:cubicBezTo>
                <a:cubicBezTo>
                  <a:pt x="35" y="2"/>
                  <a:pt x="35" y="3"/>
                  <a:pt x="34" y="3"/>
                </a:cubicBezTo>
                <a:cubicBezTo>
                  <a:pt x="33" y="3"/>
                  <a:pt x="33" y="3"/>
                  <a:pt x="33" y="3"/>
                </a:cubicBezTo>
                <a:cubicBezTo>
                  <a:pt x="32" y="4"/>
                  <a:pt x="32" y="4"/>
                  <a:pt x="32" y="4"/>
                </a:cubicBezTo>
                <a:cubicBezTo>
                  <a:pt x="31" y="5"/>
                  <a:pt x="31" y="5"/>
                  <a:pt x="31" y="5"/>
                </a:cubicBezTo>
                <a:cubicBezTo>
                  <a:pt x="31" y="6"/>
                  <a:pt x="31" y="6"/>
                  <a:pt x="31" y="6"/>
                </a:cubicBezTo>
                <a:cubicBezTo>
                  <a:pt x="31" y="8"/>
                  <a:pt x="31" y="8"/>
                  <a:pt x="31" y="8"/>
                </a:cubicBezTo>
                <a:cubicBezTo>
                  <a:pt x="30" y="9"/>
                  <a:pt x="30" y="9"/>
                  <a:pt x="30" y="9"/>
                </a:cubicBezTo>
                <a:cubicBezTo>
                  <a:pt x="30" y="10"/>
                  <a:pt x="30" y="10"/>
                  <a:pt x="30" y="10"/>
                </a:cubicBezTo>
                <a:cubicBezTo>
                  <a:pt x="30" y="11"/>
                  <a:pt x="30" y="11"/>
                  <a:pt x="30" y="11"/>
                </a:cubicBezTo>
                <a:cubicBezTo>
                  <a:pt x="30" y="12"/>
                  <a:pt x="30" y="12"/>
                  <a:pt x="30" y="12"/>
                </a:cubicBezTo>
                <a:cubicBezTo>
                  <a:pt x="29" y="13"/>
                  <a:pt x="29" y="13"/>
                  <a:pt x="29" y="13"/>
                </a:cubicBezTo>
                <a:cubicBezTo>
                  <a:pt x="28" y="13"/>
                  <a:pt x="28" y="13"/>
                  <a:pt x="28" y="13"/>
                </a:cubicBezTo>
                <a:cubicBezTo>
                  <a:pt x="28" y="13"/>
                  <a:pt x="28" y="13"/>
                  <a:pt x="28" y="13"/>
                </a:cubicBezTo>
                <a:cubicBezTo>
                  <a:pt x="26" y="14"/>
                  <a:pt x="26" y="14"/>
                  <a:pt x="26" y="14"/>
                </a:cubicBezTo>
                <a:cubicBezTo>
                  <a:pt x="25" y="15"/>
                  <a:pt x="25" y="15"/>
                  <a:pt x="25" y="15"/>
                </a:cubicBezTo>
                <a:cubicBezTo>
                  <a:pt x="25" y="16"/>
                  <a:pt x="25" y="16"/>
                  <a:pt x="25" y="16"/>
                </a:cubicBezTo>
                <a:cubicBezTo>
                  <a:pt x="23" y="15"/>
                  <a:pt x="23" y="15"/>
                  <a:pt x="23" y="15"/>
                </a:cubicBezTo>
                <a:cubicBezTo>
                  <a:pt x="23" y="15"/>
                  <a:pt x="23" y="16"/>
                  <a:pt x="23" y="15"/>
                </a:cubicBezTo>
                <a:cubicBezTo>
                  <a:pt x="22" y="14"/>
                  <a:pt x="21" y="14"/>
                  <a:pt x="21" y="14"/>
                </a:cubicBezTo>
                <a:cubicBezTo>
                  <a:pt x="19" y="14"/>
                  <a:pt x="19" y="14"/>
                  <a:pt x="19" y="14"/>
                </a:cubicBezTo>
                <a:cubicBezTo>
                  <a:pt x="19" y="13"/>
                  <a:pt x="19" y="13"/>
                  <a:pt x="19" y="13"/>
                </a:cubicBezTo>
                <a:cubicBezTo>
                  <a:pt x="18" y="14"/>
                  <a:pt x="18" y="14"/>
                  <a:pt x="18" y="14"/>
                </a:cubicBezTo>
                <a:cubicBezTo>
                  <a:pt x="16" y="15"/>
                  <a:pt x="16" y="15"/>
                  <a:pt x="16" y="15"/>
                </a:cubicBezTo>
                <a:cubicBezTo>
                  <a:pt x="15" y="15"/>
                  <a:pt x="15" y="15"/>
                  <a:pt x="15" y="15"/>
                </a:cubicBezTo>
                <a:cubicBezTo>
                  <a:pt x="13" y="15"/>
                  <a:pt x="13" y="15"/>
                  <a:pt x="13" y="15"/>
                </a:cubicBezTo>
                <a:cubicBezTo>
                  <a:pt x="11" y="15"/>
                  <a:pt x="11" y="15"/>
                  <a:pt x="11" y="15"/>
                </a:cubicBezTo>
                <a:cubicBezTo>
                  <a:pt x="10" y="14"/>
                  <a:pt x="10" y="14"/>
                  <a:pt x="10" y="14"/>
                </a:cubicBezTo>
                <a:cubicBezTo>
                  <a:pt x="9" y="11"/>
                  <a:pt x="9" y="11"/>
                  <a:pt x="9" y="11"/>
                </a:cubicBezTo>
                <a:cubicBezTo>
                  <a:pt x="8" y="10"/>
                  <a:pt x="8" y="10"/>
                  <a:pt x="8" y="10"/>
                </a:cubicBezTo>
                <a:cubicBezTo>
                  <a:pt x="5" y="9"/>
                  <a:pt x="5" y="9"/>
                  <a:pt x="5" y="9"/>
                </a:cubicBezTo>
                <a:cubicBezTo>
                  <a:pt x="4" y="10"/>
                  <a:pt x="4" y="10"/>
                  <a:pt x="4" y="10"/>
                </a:cubicBezTo>
                <a:cubicBezTo>
                  <a:pt x="3" y="10"/>
                  <a:pt x="3" y="10"/>
                  <a:pt x="3" y="10"/>
                </a:cubicBezTo>
                <a:cubicBezTo>
                  <a:pt x="2" y="10"/>
                  <a:pt x="2" y="10"/>
                  <a:pt x="2" y="10"/>
                </a:cubicBezTo>
                <a:cubicBezTo>
                  <a:pt x="1" y="11"/>
                  <a:pt x="1" y="11"/>
                  <a:pt x="1" y="11"/>
                </a:cubicBezTo>
                <a:cubicBezTo>
                  <a:pt x="1" y="11"/>
                  <a:pt x="1" y="11"/>
                  <a:pt x="1" y="11"/>
                </a:cubicBezTo>
                <a:cubicBezTo>
                  <a:pt x="0" y="11"/>
                  <a:pt x="0" y="11"/>
                  <a:pt x="0" y="11"/>
                </a:cubicBezTo>
                <a:cubicBezTo>
                  <a:pt x="1" y="11"/>
                  <a:pt x="1" y="11"/>
                  <a:pt x="1" y="11"/>
                </a:cubicBezTo>
                <a:cubicBezTo>
                  <a:pt x="1" y="12"/>
                  <a:pt x="1" y="12"/>
                  <a:pt x="1" y="12"/>
                </a:cubicBezTo>
                <a:cubicBezTo>
                  <a:pt x="2" y="12"/>
                  <a:pt x="2" y="12"/>
                  <a:pt x="2" y="12"/>
                </a:cubicBezTo>
                <a:cubicBezTo>
                  <a:pt x="2" y="13"/>
                  <a:pt x="2" y="13"/>
                  <a:pt x="2" y="13"/>
                </a:cubicBezTo>
                <a:cubicBezTo>
                  <a:pt x="3" y="13"/>
                  <a:pt x="3" y="13"/>
                  <a:pt x="3" y="13"/>
                </a:cubicBezTo>
                <a:cubicBezTo>
                  <a:pt x="4" y="14"/>
                  <a:pt x="4" y="14"/>
                  <a:pt x="4" y="14"/>
                </a:cubicBezTo>
                <a:cubicBezTo>
                  <a:pt x="5" y="15"/>
                  <a:pt x="5" y="15"/>
                  <a:pt x="5" y="15"/>
                </a:cubicBezTo>
                <a:cubicBezTo>
                  <a:pt x="6" y="15"/>
                  <a:pt x="6" y="15"/>
                  <a:pt x="6" y="15"/>
                </a:cubicBezTo>
                <a:cubicBezTo>
                  <a:pt x="7" y="16"/>
                  <a:pt x="7" y="16"/>
                  <a:pt x="7" y="16"/>
                </a:cubicBezTo>
                <a:cubicBezTo>
                  <a:pt x="8" y="17"/>
                  <a:pt x="8" y="17"/>
                  <a:pt x="8" y="17"/>
                </a:cubicBezTo>
                <a:cubicBezTo>
                  <a:pt x="9" y="17"/>
                  <a:pt x="9" y="17"/>
                  <a:pt x="9" y="17"/>
                </a:cubicBezTo>
                <a:cubicBezTo>
                  <a:pt x="10" y="17"/>
                  <a:pt x="10" y="17"/>
                  <a:pt x="10" y="17"/>
                </a:cubicBezTo>
                <a:cubicBezTo>
                  <a:pt x="11" y="17"/>
                  <a:pt x="11" y="17"/>
                  <a:pt x="11" y="17"/>
                </a:cubicBezTo>
                <a:cubicBezTo>
                  <a:pt x="12" y="18"/>
                  <a:pt x="12" y="18"/>
                  <a:pt x="12" y="18"/>
                </a:cubicBezTo>
                <a:cubicBezTo>
                  <a:pt x="12" y="18"/>
                  <a:pt x="12" y="18"/>
                  <a:pt x="12" y="18"/>
                </a:cubicBezTo>
                <a:cubicBezTo>
                  <a:pt x="13" y="19"/>
                  <a:pt x="13" y="19"/>
                  <a:pt x="13" y="19"/>
                </a:cubicBezTo>
                <a:cubicBezTo>
                  <a:pt x="14" y="19"/>
                  <a:pt x="14" y="19"/>
                  <a:pt x="14" y="19"/>
                </a:cubicBezTo>
                <a:cubicBezTo>
                  <a:pt x="14" y="20"/>
                  <a:pt x="14" y="20"/>
                  <a:pt x="14" y="20"/>
                </a:cubicBezTo>
                <a:cubicBezTo>
                  <a:pt x="15" y="20"/>
                  <a:pt x="15" y="20"/>
                  <a:pt x="15" y="20"/>
                </a:cubicBezTo>
                <a:cubicBezTo>
                  <a:pt x="16" y="21"/>
                  <a:pt x="16" y="21"/>
                  <a:pt x="16" y="21"/>
                </a:cubicBezTo>
                <a:cubicBezTo>
                  <a:pt x="16" y="22"/>
                  <a:pt x="16" y="22"/>
                  <a:pt x="16" y="22"/>
                </a:cubicBezTo>
                <a:cubicBezTo>
                  <a:pt x="17" y="22"/>
                  <a:pt x="17" y="22"/>
                  <a:pt x="17" y="22"/>
                </a:cubicBezTo>
                <a:cubicBezTo>
                  <a:pt x="17" y="23"/>
                  <a:pt x="17" y="23"/>
                  <a:pt x="17" y="23"/>
                </a:cubicBezTo>
                <a:cubicBezTo>
                  <a:pt x="17" y="23"/>
                  <a:pt x="17" y="23"/>
                  <a:pt x="17" y="23"/>
                </a:cubicBezTo>
                <a:cubicBezTo>
                  <a:pt x="16" y="24"/>
                  <a:pt x="16" y="24"/>
                  <a:pt x="16" y="24"/>
                </a:cubicBezTo>
                <a:cubicBezTo>
                  <a:pt x="16" y="25"/>
                  <a:pt x="16" y="25"/>
                  <a:pt x="16" y="25"/>
                </a:cubicBezTo>
                <a:cubicBezTo>
                  <a:pt x="16" y="25"/>
                  <a:pt x="16" y="25"/>
                  <a:pt x="16" y="25"/>
                </a:cubicBezTo>
                <a:cubicBezTo>
                  <a:pt x="16" y="26"/>
                  <a:pt x="16" y="26"/>
                  <a:pt x="16" y="26"/>
                </a:cubicBezTo>
                <a:cubicBezTo>
                  <a:pt x="16" y="27"/>
                  <a:pt x="16" y="27"/>
                  <a:pt x="16" y="27"/>
                </a:cubicBezTo>
                <a:cubicBezTo>
                  <a:pt x="17" y="27"/>
                  <a:pt x="17" y="27"/>
                  <a:pt x="17" y="27"/>
                </a:cubicBezTo>
                <a:cubicBezTo>
                  <a:pt x="18" y="28"/>
                  <a:pt x="18" y="28"/>
                  <a:pt x="18" y="28"/>
                </a:cubicBezTo>
                <a:cubicBezTo>
                  <a:pt x="18" y="28"/>
                  <a:pt x="18" y="28"/>
                  <a:pt x="18" y="28"/>
                </a:cubicBezTo>
                <a:cubicBezTo>
                  <a:pt x="18" y="29"/>
                  <a:pt x="18" y="29"/>
                  <a:pt x="18" y="29"/>
                </a:cubicBezTo>
                <a:cubicBezTo>
                  <a:pt x="17" y="29"/>
                  <a:pt x="17" y="29"/>
                  <a:pt x="17" y="29"/>
                </a:cubicBezTo>
                <a:cubicBezTo>
                  <a:pt x="17" y="30"/>
                  <a:pt x="17" y="30"/>
                  <a:pt x="17" y="30"/>
                </a:cubicBezTo>
                <a:cubicBezTo>
                  <a:pt x="17" y="31"/>
                  <a:pt x="17" y="31"/>
                  <a:pt x="17" y="31"/>
                </a:cubicBezTo>
                <a:cubicBezTo>
                  <a:pt x="17" y="31"/>
                  <a:pt x="17" y="31"/>
                  <a:pt x="17" y="31"/>
                </a:cubicBezTo>
                <a:cubicBezTo>
                  <a:pt x="18" y="32"/>
                  <a:pt x="18" y="32"/>
                  <a:pt x="18" y="32"/>
                </a:cubicBezTo>
                <a:cubicBezTo>
                  <a:pt x="19" y="32"/>
                  <a:pt x="19" y="32"/>
                  <a:pt x="19" y="32"/>
                </a:cubicBezTo>
                <a:cubicBezTo>
                  <a:pt x="19" y="33"/>
                  <a:pt x="19" y="33"/>
                  <a:pt x="19" y="33"/>
                </a:cubicBezTo>
                <a:cubicBezTo>
                  <a:pt x="19" y="34"/>
                  <a:pt x="19" y="34"/>
                  <a:pt x="19" y="34"/>
                </a:cubicBezTo>
                <a:cubicBezTo>
                  <a:pt x="19" y="35"/>
                  <a:pt x="19" y="35"/>
                  <a:pt x="19" y="35"/>
                </a:cubicBezTo>
                <a:cubicBezTo>
                  <a:pt x="18" y="36"/>
                  <a:pt x="18" y="36"/>
                  <a:pt x="18" y="36"/>
                </a:cubicBezTo>
                <a:cubicBezTo>
                  <a:pt x="18" y="37"/>
                  <a:pt x="18" y="37"/>
                  <a:pt x="18" y="37"/>
                </a:cubicBezTo>
                <a:cubicBezTo>
                  <a:pt x="18" y="38"/>
                  <a:pt x="18" y="38"/>
                  <a:pt x="18" y="38"/>
                </a:cubicBezTo>
                <a:cubicBezTo>
                  <a:pt x="17" y="38"/>
                  <a:pt x="17" y="38"/>
                  <a:pt x="17" y="38"/>
                </a:cubicBezTo>
                <a:cubicBezTo>
                  <a:pt x="17" y="39"/>
                  <a:pt x="17" y="39"/>
                  <a:pt x="17" y="39"/>
                </a:cubicBezTo>
                <a:cubicBezTo>
                  <a:pt x="18" y="39"/>
                  <a:pt x="18" y="39"/>
                  <a:pt x="18" y="39"/>
                </a:cubicBezTo>
                <a:cubicBezTo>
                  <a:pt x="19" y="40"/>
                  <a:pt x="19" y="40"/>
                  <a:pt x="19" y="40"/>
                </a:cubicBezTo>
                <a:cubicBezTo>
                  <a:pt x="19" y="40"/>
                  <a:pt x="19" y="40"/>
                  <a:pt x="19" y="40"/>
                </a:cubicBezTo>
                <a:cubicBezTo>
                  <a:pt x="20" y="41"/>
                  <a:pt x="20" y="41"/>
                  <a:pt x="20" y="41"/>
                </a:cubicBezTo>
                <a:cubicBezTo>
                  <a:pt x="20" y="42"/>
                  <a:pt x="20" y="42"/>
                  <a:pt x="20" y="42"/>
                </a:cubicBezTo>
                <a:cubicBezTo>
                  <a:pt x="20" y="43"/>
                  <a:pt x="20" y="43"/>
                  <a:pt x="20" y="43"/>
                </a:cubicBezTo>
                <a:cubicBezTo>
                  <a:pt x="20" y="43"/>
                  <a:pt x="20" y="43"/>
                  <a:pt x="20" y="43"/>
                </a:cubicBezTo>
                <a:cubicBezTo>
                  <a:pt x="20" y="43"/>
                  <a:pt x="20" y="43"/>
                  <a:pt x="20" y="43"/>
                </a:cubicBezTo>
                <a:cubicBezTo>
                  <a:pt x="21" y="43"/>
                  <a:pt x="21" y="43"/>
                  <a:pt x="21" y="43"/>
                </a:cubicBezTo>
                <a:cubicBezTo>
                  <a:pt x="22" y="43"/>
                  <a:pt x="22" y="43"/>
                  <a:pt x="22" y="43"/>
                </a:cubicBezTo>
                <a:cubicBezTo>
                  <a:pt x="22" y="43"/>
                  <a:pt x="22" y="43"/>
                  <a:pt x="22" y="43"/>
                </a:cubicBezTo>
                <a:cubicBezTo>
                  <a:pt x="22" y="44"/>
                  <a:pt x="22" y="44"/>
                  <a:pt x="22" y="44"/>
                </a:cubicBezTo>
                <a:cubicBezTo>
                  <a:pt x="23" y="44"/>
                  <a:pt x="23" y="44"/>
                  <a:pt x="23" y="44"/>
                </a:cubicBezTo>
                <a:cubicBezTo>
                  <a:pt x="23" y="44"/>
                  <a:pt x="23" y="44"/>
                  <a:pt x="23" y="44"/>
                </a:cubicBezTo>
                <a:cubicBezTo>
                  <a:pt x="24" y="44"/>
                  <a:pt x="24" y="44"/>
                  <a:pt x="24" y="44"/>
                </a:cubicBezTo>
                <a:cubicBezTo>
                  <a:pt x="24" y="45"/>
                  <a:pt x="24" y="45"/>
                  <a:pt x="24" y="45"/>
                </a:cubicBezTo>
                <a:cubicBezTo>
                  <a:pt x="25" y="45"/>
                  <a:pt x="25" y="45"/>
                  <a:pt x="25" y="45"/>
                </a:cubicBezTo>
                <a:cubicBezTo>
                  <a:pt x="25" y="45"/>
                  <a:pt x="25" y="45"/>
                  <a:pt x="25" y="45"/>
                </a:cubicBezTo>
                <a:cubicBezTo>
                  <a:pt x="26" y="46"/>
                  <a:pt x="26" y="46"/>
                  <a:pt x="26" y="46"/>
                </a:cubicBezTo>
                <a:cubicBezTo>
                  <a:pt x="27" y="46"/>
                  <a:pt x="27" y="46"/>
                  <a:pt x="27" y="46"/>
                </a:cubicBezTo>
                <a:cubicBezTo>
                  <a:pt x="27" y="46"/>
                  <a:pt x="27" y="46"/>
                  <a:pt x="27" y="46"/>
                </a:cubicBezTo>
                <a:cubicBezTo>
                  <a:pt x="27" y="47"/>
                  <a:pt x="27" y="47"/>
                  <a:pt x="27" y="47"/>
                </a:cubicBezTo>
                <a:cubicBezTo>
                  <a:pt x="27" y="48"/>
                  <a:pt x="27" y="48"/>
                  <a:pt x="27" y="48"/>
                </a:cubicBezTo>
                <a:cubicBezTo>
                  <a:pt x="27" y="48"/>
                  <a:pt x="27" y="48"/>
                  <a:pt x="27" y="48"/>
                </a:cubicBezTo>
                <a:cubicBezTo>
                  <a:pt x="27" y="49"/>
                  <a:pt x="27" y="49"/>
                  <a:pt x="27" y="49"/>
                </a:cubicBezTo>
                <a:cubicBezTo>
                  <a:pt x="27" y="49"/>
                  <a:pt x="27" y="49"/>
                  <a:pt x="27" y="49"/>
                </a:cubicBezTo>
                <a:cubicBezTo>
                  <a:pt x="27" y="50"/>
                  <a:pt x="27" y="50"/>
                  <a:pt x="27" y="50"/>
                </a:cubicBezTo>
                <a:cubicBezTo>
                  <a:pt x="27" y="50"/>
                  <a:pt x="27" y="50"/>
                  <a:pt x="27" y="50"/>
                </a:cubicBezTo>
                <a:cubicBezTo>
                  <a:pt x="27" y="50"/>
                  <a:pt x="27" y="51"/>
                  <a:pt x="27" y="51"/>
                </a:cubicBezTo>
                <a:cubicBezTo>
                  <a:pt x="27" y="51"/>
                  <a:pt x="27" y="51"/>
                  <a:pt x="27" y="51"/>
                </a:cubicBezTo>
                <a:cubicBezTo>
                  <a:pt x="27" y="52"/>
                  <a:pt x="27" y="52"/>
                  <a:pt x="27" y="52"/>
                </a:cubicBezTo>
                <a:cubicBezTo>
                  <a:pt x="27" y="52"/>
                  <a:pt x="27" y="52"/>
                  <a:pt x="27" y="52"/>
                </a:cubicBezTo>
                <a:cubicBezTo>
                  <a:pt x="26" y="52"/>
                  <a:pt x="26" y="52"/>
                  <a:pt x="26" y="52"/>
                </a:cubicBezTo>
                <a:cubicBezTo>
                  <a:pt x="25" y="52"/>
                  <a:pt x="25" y="52"/>
                  <a:pt x="25" y="52"/>
                </a:cubicBezTo>
                <a:cubicBezTo>
                  <a:pt x="25" y="52"/>
                  <a:pt x="25" y="52"/>
                  <a:pt x="25" y="52"/>
                </a:cubicBezTo>
                <a:cubicBezTo>
                  <a:pt x="24" y="52"/>
                  <a:pt x="24" y="52"/>
                  <a:pt x="24" y="52"/>
                </a:cubicBezTo>
                <a:cubicBezTo>
                  <a:pt x="24" y="53"/>
                  <a:pt x="24" y="53"/>
                  <a:pt x="24" y="53"/>
                </a:cubicBezTo>
                <a:cubicBezTo>
                  <a:pt x="23" y="53"/>
                  <a:pt x="23" y="53"/>
                  <a:pt x="23" y="53"/>
                </a:cubicBezTo>
                <a:cubicBezTo>
                  <a:pt x="22" y="54"/>
                  <a:pt x="22" y="54"/>
                  <a:pt x="22" y="54"/>
                </a:cubicBezTo>
                <a:cubicBezTo>
                  <a:pt x="22" y="54"/>
                  <a:pt x="22" y="54"/>
                  <a:pt x="22" y="55"/>
                </a:cubicBezTo>
                <a:cubicBezTo>
                  <a:pt x="22" y="55"/>
                  <a:pt x="21" y="55"/>
                  <a:pt x="21" y="55"/>
                </a:cubicBezTo>
                <a:cubicBezTo>
                  <a:pt x="21" y="56"/>
                  <a:pt x="21" y="56"/>
                  <a:pt x="21" y="56"/>
                </a:cubicBezTo>
                <a:cubicBezTo>
                  <a:pt x="20" y="56"/>
                  <a:pt x="20" y="56"/>
                  <a:pt x="20" y="56"/>
                </a:cubicBezTo>
                <a:cubicBezTo>
                  <a:pt x="20" y="56"/>
                  <a:pt x="20" y="56"/>
                  <a:pt x="20" y="56"/>
                </a:cubicBezTo>
                <a:cubicBezTo>
                  <a:pt x="19" y="57"/>
                  <a:pt x="19" y="57"/>
                  <a:pt x="19" y="57"/>
                </a:cubicBezTo>
                <a:cubicBezTo>
                  <a:pt x="19" y="57"/>
                  <a:pt x="19" y="57"/>
                  <a:pt x="19" y="57"/>
                </a:cubicBezTo>
                <a:cubicBezTo>
                  <a:pt x="19" y="58"/>
                  <a:pt x="19" y="58"/>
                  <a:pt x="19" y="58"/>
                </a:cubicBezTo>
                <a:cubicBezTo>
                  <a:pt x="18" y="58"/>
                  <a:pt x="18" y="58"/>
                  <a:pt x="18" y="58"/>
                </a:cubicBezTo>
                <a:cubicBezTo>
                  <a:pt x="18" y="59"/>
                  <a:pt x="18" y="59"/>
                  <a:pt x="18" y="59"/>
                </a:cubicBezTo>
                <a:cubicBezTo>
                  <a:pt x="17" y="60"/>
                  <a:pt x="17" y="60"/>
                  <a:pt x="17" y="60"/>
                </a:cubicBezTo>
                <a:cubicBezTo>
                  <a:pt x="16" y="60"/>
                  <a:pt x="16" y="60"/>
                  <a:pt x="16" y="60"/>
                </a:cubicBezTo>
                <a:cubicBezTo>
                  <a:pt x="16" y="60"/>
                  <a:pt x="16" y="60"/>
                  <a:pt x="16" y="60"/>
                </a:cubicBezTo>
                <a:cubicBezTo>
                  <a:pt x="16" y="61"/>
                  <a:pt x="16" y="61"/>
                  <a:pt x="16" y="61"/>
                </a:cubicBezTo>
                <a:cubicBezTo>
                  <a:pt x="15" y="61"/>
                  <a:pt x="15" y="61"/>
                  <a:pt x="15" y="61"/>
                </a:cubicBezTo>
                <a:cubicBezTo>
                  <a:pt x="15" y="61"/>
                  <a:pt x="16" y="61"/>
                  <a:pt x="15" y="61"/>
                </a:cubicBezTo>
                <a:cubicBezTo>
                  <a:pt x="14" y="62"/>
                  <a:pt x="14" y="62"/>
                  <a:pt x="14" y="62"/>
                </a:cubicBezTo>
                <a:cubicBezTo>
                  <a:pt x="14" y="62"/>
                  <a:pt x="14" y="61"/>
                  <a:pt x="13" y="62"/>
                </a:cubicBezTo>
                <a:cubicBezTo>
                  <a:pt x="13" y="63"/>
                  <a:pt x="13" y="63"/>
                  <a:pt x="13" y="63"/>
                </a:cubicBezTo>
                <a:cubicBezTo>
                  <a:pt x="13" y="63"/>
                  <a:pt x="12" y="64"/>
                  <a:pt x="12" y="64"/>
                </a:cubicBezTo>
                <a:cubicBezTo>
                  <a:pt x="11" y="63"/>
                  <a:pt x="11" y="63"/>
                  <a:pt x="11" y="63"/>
                </a:cubicBezTo>
                <a:cubicBezTo>
                  <a:pt x="11" y="64"/>
                  <a:pt x="11" y="64"/>
                  <a:pt x="11" y="64"/>
                </a:cubicBezTo>
                <a:cubicBezTo>
                  <a:pt x="11" y="64"/>
                  <a:pt x="11" y="64"/>
                  <a:pt x="11" y="64"/>
                </a:cubicBezTo>
                <a:cubicBezTo>
                  <a:pt x="10" y="65"/>
                  <a:pt x="10" y="65"/>
                  <a:pt x="10" y="65"/>
                </a:cubicBezTo>
                <a:cubicBezTo>
                  <a:pt x="10" y="65"/>
                  <a:pt x="10" y="65"/>
                  <a:pt x="10" y="65"/>
                </a:cubicBezTo>
                <a:cubicBezTo>
                  <a:pt x="10" y="66"/>
                  <a:pt x="10" y="66"/>
                  <a:pt x="10" y="66"/>
                </a:cubicBezTo>
                <a:cubicBezTo>
                  <a:pt x="10" y="66"/>
                  <a:pt x="10" y="66"/>
                  <a:pt x="10" y="66"/>
                </a:cubicBezTo>
                <a:cubicBezTo>
                  <a:pt x="10" y="67"/>
                  <a:pt x="10" y="67"/>
                  <a:pt x="10" y="67"/>
                </a:cubicBezTo>
                <a:cubicBezTo>
                  <a:pt x="9" y="67"/>
                  <a:pt x="9" y="67"/>
                  <a:pt x="9" y="67"/>
                </a:cubicBezTo>
                <a:cubicBezTo>
                  <a:pt x="8" y="67"/>
                  <a:pt x="8" y="67"/>
                  <a:pt x="8" y="67"/>
                </a:cubicBezTo>
                <a:cubicBezTo>
                  <a:pt x="8" y="67"/>
                  <a:pt x="8" y="67"/>
                  <a:pt x="8" y="67"/>
                </a:cubicBezTo>
                <a:cubicBezTo>
                  <a:pt x="7" y="67"/>
                  <a:pt x="7" y="67"/>
                  <a:pt x="7" y="67"/>
                </a:cubicBezTo>
                <a:cubicBezTo>
                  <a:pt x="7" y="67"/>
                  <a:pt x="7" y="67"/>
                  <a:pt x="7" y="67"/>
                </a:cubicBezTo>
                <a:cubicBezTo>
                  <a:pt x="6" y="67"/>
                  <a:pt x="6" y="67"/>
                  <a:pt x="6" y="67"/>
                </a:cubicBezTo>
                <a:cubicBezTo>
                  <a:pt x="6" y="67"/>
                  <a:pt x="6" y="67"/>
                  <a:pt x="6" y="67"/>
                </a:cubicBezTo>
                <a:cubicBezTo>
                  <a:pt x="6" y="67"/>
                  <a:pt x="6" y="67"/>
                  <a:pt x="6" y="67"/>
                </a:cubicBezTo>
                <a:cubicBezTo>
                  <a:pt x="6" y="67"/>
                  <a:pt x="5" y="68"/>
                  <a:pt x="5" y="68"/>
                </a:cubicBezTo>
                <a:cubicBezTo>
                  <a:pt x="5" y="68"/>
                  <a:pt x="5" y="68"/>
                  <a:pt x="5" y="68"/>
                </a:cubicBezTo>
                <a:cubicBezTo>
                  <a:pt x="5" y="69"/>
                  <a:pt x="5" y="69"/>
                  <a:pt x="5" y="69"/>
                </a:cubicBezTo>
                <a:cubicBezTo>
                  <a:pt x="5" y="70"/>
                  <a:pt x="5" y="70"/>
                  <a:pt x="5" y="70"/>
                </a:cubicBezTo>
                <a:cubicBezTo>
                  <a:pt x="4" y="70"/>
                  <a:pt x="4" y="70"/>
                  <a:pt x="4" y="70"/>
                </a:cubicBezTo>
                <a:cubicBezTo>
                  <a:pt x="4" y="71"/>
                  <a:pt x="4" y="71"/>
                  <a:pt x="4" y="71"/>
                </a:cubicBezTo>
                <a:cubicBezTo>
                  <a:pt x="3" y="71"/>
                  <a:pt x="3" y="71"/>
                  <a:pt x="3" y="71"/>
                </a:cubicBezTo>
                <a:cubicBezTo>
                  <a:pt x="3" y="72"/>
                  <a:pt x="3" y="72"/>
                  <a:pt x="3" y="72"/>
                </a:cubicBezTo>
                <a:cubicBezTo>
                  <a:pt x="3" y="72"/>
                  <a:pt x="3" y="72"/>
                  <a:pt x="3" y="72"/>
                </a:cubicBezTo>
                <a:cubicBezTo>
                  <a:pt x="3" y="73"/>
                  <a:pt x="3" y="73"/>
                  <a:pt x="3" y="73"/>
                </a:cubicBezTo>
                <a:cubicBezTo>
                  <a:pt x="3" y="74"/>
                  <a:pt x="3" y="74"/>
                  <a:pt x="3" y="74"/>
                </a:cubicBezTo>
                <a:cubicBezTo>
                  <a:pt x="3" y="74"/>
                  <a:pt x="3" y="74"/>
                  <a:pt x="3" y="74"/>
                </a:cubicBezTo>
                <a:cubicBezTo>
                  <a:pt x="3" y="75"/>
                  <a:pt x="3" y="75"/>
                  <a:pt x="3" y="75"/>
                </a:cubicBezTo>
                <a:cubicBezTo>
                  <a:pt x="4" y="75"/>
                  <a:pt x="4" y="75"/>
                  <a:pt x="4" y="75"/>
                </a:cubicBezTo>
                <a:cubicBezTo>
                  <a:pt x="4" y="76"/>
                  <a:pt x="4" y="76"/>
                  <a:pt x="4" y="76"/>
                </a:cubicBezTo>
                <a:cubicBezTo>
                  <a:pt x="4" y="76"/>
                  <a:pt x="4" y="76"/>
                  <a:pt x="4" y="76"/>
                </a:cubicBezTo>
                <a:cubicBezTo>
                  <a:pt x="4" y="78"/>
                  <a:pt x="4" y="78"/>
                  <a:pt x="4" y="78"/>
                </a:cubicBezTo>
                <a:cubicBezTo>
                  <a:pt x="4" y="78"/>
                  <a:pt x="4" y="78"/>
                  <a:pt x="4" y="78"/>
                </a:cubicBezTo>
                <a:cubicBezTo>
                  <a:pt x="4" y="79"/>
                  <a:pt x="4" y="79"/>
                  <a:pt x="4" y="79"/>
                </a:cubicBezTo>
                <a:cubicBezTo>
                  <a:pt x="5" y="80"/>
                  <a:pt x="5" y="80"/>
                  <a:pt x="5" y="80"/>
                </a:cubicBezTo>
                <a:cubicBezTo>
                  <a:pt x="5" y="81"/>
                  <a:pt x="5" y="81"/>
                  <a:pt x="5" y="81"/>
                </a:cubicBezTo>
                <a:cubicBezTo>
                  <a:pt x="5" y="81"/>
                  <a:pt x="5" y="81"/>
                  <a:pt x="5" y="81"/>
                </a:cubicBezTo>
                <a:cubicBezTo>
                  <a:pt x="5" y="82"/>
                  <a:pt x="5" y="82"/>
                  <a:pt x="5" y="82"/>
                </a:cubicBezTo>
                <a:cubicBezTo>
                  <a:pt x="6" y="82"/>
                  <a:pt x="6" y="82"/>
                  <a:pt x="6" y="82"/>
                </a:cubicBezTo>
                <a:cubicBezTo>
                  <a:pt x="5" y="82"/>
                  <a:pt x="5" y="82"/>
                  <a:pt x="5" y="82"/>
                </a:cubicBezTo>
                <a:cubicBezTo>
                  <a:pt x="5" y="82"/>
                  <a:pt x="5" y="82"/>
                  <a:pt x="5" y="83"/>
                </a:cubicBezTo>
                <a:cubicBezTo>
                  <a:pt x="5" y="83"/>
                  <a:pt x="5" y="84"/>
                  <a:pt x="5" y="84"/>
                </a:cubicBezTo>
                <a:cubicBezTo>
                  <a:pt x="5" y="84"/>
                  <a:pt x="5" y="84"/>
                  <a:pt x="5" y="84"/>
                </a:cubicBezTo>
                <a:cubicBezTo>
                  <a:pt x="5" y="85"/>
                  <a:pt x="5" y="85"/>
                  <a:pt x="5" y="85"/>
                </a:cubicBezTo>
                <a:cubicBezTo>
                  <a:pt x="5" y="86"/>
                  <a:pt x="5" y="86"/>
                  <a:pt x="5" y="86"/>
                </a:cubicBezTo>
                <a:cubicBezTo>
                  <a:pt x="5" y="86"/>
                  <a:pt x="5" y="86"/>
                  <a:pt x="5" y="86"/>
                </a:cubicBezTo>
                <a:cubicBezTo>
                  <a:pt x="4" y="86"/>
                  <a:pt x="4" y="87"/>
                  <a:pt x="4" y="87"/>
                </a:cubicBezTo>
                <a:cubicBezTo>
                  <a:pt x="4" y="88"/>
                  <a:pt x="4" y="88"/>
                  <a:pt x="4" y="88"/>
                </a:cubicBezTo>
                <a:cubicBezTo>
                  <a:pt x="4" y="88"/>
                  <a:pt x="4" y="88"/>
                  <a:pt x="4" y="88"/>
                </a:cubicBezTo>
                <a:cubicBezTo>
                  <a:pt x="4" y="89"/>
                  <a:pt x="4" y="89"/>
                  <a:pt x="4" y="89"/>
                </a:cubicBezTo>
                <a:cubicBezTo>
                  <a:pt x="4" y="90"/>
                  <a:pt x="4" y="90"/>
                  <a:pt x="4" y="90"/>
                </a:cubicBezTo>
                <a:cubicBezTo>
                  <a:pt x="5" y="90"/>
                  <a:pt x="5" y="90"/>
                  <a:pt x="5" y="90"/>
                </a:cubicBezTo>
                <a:cubicBezTo>
                  <a:pt x="6" y="91"/>
                  <a:pt x="6" y="91"/>
                  <a:pt x="6" y="91"/>
                </a:cubicBezTo>
                <a:cubicBezTo>
                  <a:pt x="7" y="91"/>
                  <a:pt x="7" y="91"/>
                  <a:pt x="7" y="91"/>
                </a:cubicBezTo>
                <a:cubicBezTo>
                  <a:pt x="7" y="92"/>
                  <a:pt x="7" y="92"/>
                  <a:pt x="7" y="92"/>
                </a:cubicBezTo>
                <a:cubicBezTo>
                  <a:pt x="8" y="92"/>
                  <a:pt x="8" y="92"/>
                  <a:pt x="8" y="92"/>
                </a:cubicBezTo>
                <a:cubicBezTo>
                  <a:pt x="8" y="92"/>
                  <a:pt x="8" y="92"/>
                  <a:pt x="8" y="92"/>
                </a:cubicBezTo>
                <a:cubicBezTo>
                  <a:pt x="9" y="92"/>
                  <a:pt x="9" y="92"/>
                  <a:pt x="9" y="92"/>
                </a:cubicBezTo>
                <a:cubicBezTo>
                  <a:pt x="10" y="93"/>
                  <a:pt x="10" y="93"/>
                  <a:pt x="10" y="93"/>
                </a:cubicBezTo>
                <a:cubicBezTo>
                  <a:pt x="10" y="93"/>
                  <a:pt x="10" y="93"/>
                  <a:pt x="10" y="93"/>
                </a:cubicBezTo>
                <a:cubicBezTo>
                  <a:pt x="11" y="93"/>
                  <a:pt x="11" y="93"/>
                  <a:pt x="11" y="93"/>
                </a:cubicBezTo>
                <a:cubicBezTo>
                  <a:pt x="11" y="93"/>
                  <a:pt x="11" y="93"/>
                  <a:pt x="11" y="93"/>
                </a:cubicBezTo>
                <a:cubicBezTo>
                  <a:pt x="11" y="93"/>
                  <a:pt x="11" y="94"/>
                  <a:pt x="11" y="94"/>
                </a:cubicBezTo>
                <a:cubicBezTo>
                  <a:pt x="12" y="94"/>
                  <a:pt x="12" y="94"/>
                  <a:pt x="12" y="94"/>
                </a:cubicBezTo>
                <a:cubicBezTo>
                  <a:pt x="13" y="94"/>
                  <a:pt x="13" y="94"/>
                  <a:pt x="13" y="94"/>
                </a:cubicBezTo>
                <a:cubicBezTo>
                  <a:pt x="13" y="94"/>
                  <a:pt x="13" y="94"/>
                  <a:pt x="13" y="94"/>
                </a:cubicBezTo>
                <a:cubicBezTo>
                  <a:pt x="13" y="94"/>
                  <a:pt x="13" y="94"/>
                  <a:pt x="13" y="94"/>
                </a:cubicBezTo>
                <a:cubicBezTo>
                  <a:pt x="13" y="95"/>
                  <a:pt x="13" y="95"/>
                  <a:pt x="13" y="95"/>
                </a:cubicBezTo>
                <a:cubicBezTo>
                  <a:pt x="14" y="95"/>
                  <a:pt x="14" y="95"/>
                  <a:pt x="14" y="95"/>
                </a:cubicBezTo>
                <a:cubicBezTo>
                  <a:pt x="14" y="96"/>
                  <a:pt x="14" y="96"/>
                  <a:pt x="14" y="96"/>
                </a:cubicBezTo>
                <a:cubicBezTo>
                  <a:pt x="15" y="96"/>
                  <a:pt x="15" y="96"/>
                  <a:pt x="15" y="96"/>
                </a:cubicBezTo>
                <a:cubicBezTo>
                  <a:pt x="16" y="96"/>
                  <a:pt x="16" y="96"/>
                  <a:pt x="16" y="96"/>
                </a:cubicBezTo>
                <a:cubicBezTo>
                  <a:pt x="18" y="96"/>
                  <a:pt x="18" y="96"/>
                  <a:pt x="18" y="96"/>
                </a:cubicBezTo>
                <a:cubicBezTo>
                  <a:pt x="19" y="96"/>
                  <a:pt x="19" y="96"/>
                  <a:pt x="19" y="96"/>
                </a:cubicBezTo>
                <a:cubicBezTo>
                  <a:pt x="19" y="96"/>
                  <a:pt x="19" y="96"/>
                  <a:pt x="19" y="96"/>
                </a:cubicBezTo>
                <a:cubicBezTo>
                  <a:pt x="21" y="96"/>
                  <a:pt x="21" y="96"/>
                  <a:pt x="21" y="96"/>
                </a:cubicBezTo>
                <a:cubicBezTo>
                  <a:pt x="22" y="96"/>
                  <a:pt x="22" y="96"/>
                  <a:pt x="22" y="96"/>
                </a:cubicBezTo>
                <a:cubicBezTo>
                  <a:pt x="23" y="96"/>
                  <a:pt x="23" y="96"/>
                  <a:pt x="23" y="96"/>
                </a:cubicBezTo>
                <a:cubicBezTo>
                  <a:pt x="23" y="95"/>
                  <a:pt x="23" y="95"/>
                  <a:pt x="23" y="95"/>
                </a:cubicBezTo>
                <a:cubicBezTo>
                  <a:pt x="23" y="95"/>
                  <a:pt x="24" y="94"/>
                  <a:pt x="24" y="94"/>
                </a:cubicBezTo>
                <a:cubicBezTo>
                  <a:pt x="25" y="94"/>
                  <a:pt x="25" y="94"/>
                  <a:pt x="25" y="94"/>
                </a:cubicBezTo>
                <a:cubicBezTo>
                  <a:pt x="26" y="94"/>
                  <a:pt x="26" y="94"/>
                  <a:pt x="26" y="94"/>
                </a:cubicBezTo>
                <a:cubicBezTo>
                  <a:pt x="26" y="94"/>
                  <a:pt x="27" y="94"/>
                  <a:pt x="27" y="94"/>
                </a:cubicBezTo>
                <a:cubicBezTo>
                  <a:pt x="27" y="94"/>
                  <a:pt x="27" y="94"/>
                  <a:pt x="27" y="94"/>
                </a:cubicBezTo>
                <a:cubicBezTo>
                  <a:pt x="27" y="94"/>
                  <a:pt x="27" y="94"/>
                  <a:pt x="28" y="93"/>
                </a:cubicBezTo>
                <a:cubicBezTo>
                  <a:pt x="28" y="93"/>
                  <a:pt x="28" y="93"/>
                  <a:pt x="28" y="93"/>
                </a:cubicBezTo>
                <a:cubicBezTo>
                  <a:pt x="29" y="93"/>
                  <a:pt x="29" y="93"/>
                  <a:pt x="29" y="93"/>
                </a:cubicBezTo>
                <a:cubicBezTo>
                  <a:pt x="30" y="93"/>
                  <a:pt x="30" y="93"/>
                  <a:pt x="30" y="93"/>
                </a:cubicBezTo>
                <a:cubicBezTo>
                  <a:pt x="31" y="93"/>
                  <a:pt x="31" y="93"/>
                  <a:pt x="31" y="93"/>
                </a:cubicBezTo>
                <a:cubicBezTo>
                  <a:pt x="31" y="93"/>
                  <a:pt x="31" y="93"/>
                  <a:pt x="31" y="93"/>
                </a:cubicBezTo>
                <a:cubicBezTo>
                  <a:pt x="32" y="93"/>
                  <a:pt x="32" y="93"/>
                  <a:pt x="32" y="93"/>
                </a:cubicBezTo>
                <a:cubicBezTo>
                  <a:pt x="33" y="92"/>
                  <a:pt x="33" y="92"/>
                  <a:pt x="33" y="92"/>
                </a:cubicBezTo>
                <a:cubicBezTo>
                  <a:pt x="34" y="92"/>
                  <a:pt x="34" y="92"/>
                  <a:pt x="34" y="92"/>
                </a:cubicBezTo>
                <a:cubicBezTo>
                  <a:pt x="35" y="92"/>
                  <a:pt x="35" y="92"/>
                  <a:pt x="35" y="92"/>
                </a:cubicBezTo>
                <a:cubicBezTo>
                  <a:pt x="36" y="92"/>
                  <a:pt x="36" y="92"/>
                  <a:pt x="36" y="92"/>
                </a:cubicBezTo>
                <a:cubicBezTo>
                  <a:pt x="37" y="92"/>
                  <a:pt x="37" y="92"/>
                  <a:pt x="37" y="92"/>
                </a:cubicBezTo>
                <a:cubicBezTo>
                  <a:pt x="37" y="92"/>
                  <a:pt x="37" y="92"/>
                  <a:pt x="37" y="92"/>
                </a:cubicBezTo>
                <a:cubicBezTo>
                  <a:pt x="38" y="92"/>
                  <a:pt x="38" y="92"/>
                  <a:pt x="38" y="92"/>
                </a:cubicBezTo>
                <a:cubicBezTo>
                  <a:pt x="39" y="92"/>
                  <a:pt x="39" y="92"/>
                  <a:pt x="39" y="92"/>
                </a:cubicBezTo>
                <a:cubicBezTo>
                  <a:pt x="39" y="92"/>
                  <a:pt x="39" y="92"/>
                  <a:pt x="39" y="92"/>
                </a:cubicBezTo>
                <a:cubicBezTo>
                  <a:pt x="40" y="92"/>
                  <a:pt x="40" y="92"/>
                  <a:pt x="40" y="92"/>
                </a:cubicBezTo>
                <a:cubicBezTo>
                  <a:pt x="41" y="92"/>
                  <a:pt x="41" y="92"/>
                  <a:pt x="41" y="92"/>
                </a:cubicBezTo>
                <a:cubicBezTo>
                  <a:pt x="42" y="92"/>
                  <a:pt x="42" y="92"/>
                  <a:pt x="42" y="92"/>
                </a:cubicBezTo>
                <a:cubicBezTo>
                  <a:pt x="45" y="89"/>
                  <a:pt x="45" y="89"/>
                  <a:pt x="45" y="89"/>
                </a:cubicBezTo>
                <a:cubicBezTo>
                  <a:pt x="48" y="86"/>
                  <a:pt x="48" y="86"/>
                  <a:pt x="48" y="86"/>
                </a:cubicBezTo>
                <a:cubicBezTo>
                  <a:pt x="51" y="83"/>
                  <a:pt x="51" y="83"/>
                  <a:pt x="51" y="83"/>
                </a:cubicBezTo>
                <a:cubicBezTo>
                  <a:pt x="54" y="81"/>
                  <a:pt x="54" y="81"/>
                  <a:pt x="54" y="81"/>
                </a:cubicBezTo>
                <a:cubicBezTo>
                  <a:pt x="58" y="77"/>
                  <a:pt x="58" y="77"/>
                  <a:pt x="58" y="77"/>
                </a:cubicBezTo>
                <a:cubicBezTo>
                  <a:pt x="60" y="75"/>
                  <a:pt x="60" y="75"/>
                  <a:pt x="60" y="75"/>
                </a:cubicBezTo>
                <a:cubicBezTo>
                  <a:pt x="62" y="73"/>
                  <a:pt x="62" y="73"/>
                  <a:pt x="62" y="73"/>
                </a:cubicBezTo>
                <a:cubicBezTo>
                  <a:pt x="63" y="71"/>
                  <a:pt x="63" y="71"/>
                  <a:pt x="63" y="71"/>
                </a:cubicBezTo>
                <a:cubicBezTo>
                  <a:pt x="63" y="70"/>
                  <a:pt x="63" y="70"/>
                  <a:pt x="63" y="70"/>
                </a:cubicBezTo>
                <a:cubicBezTo>
                  <a:pt x="63" y="70"/>
                  <a:pt x="63" y="70"/>
                  <a:pt x="63" y="70"/>
                </a:cubicBezTo>
                <a:cubicBezTo>
                  <a:pt x="63" y="69"/>
                  <a:pt x="62" y="69"/>
                  <a:pt x="62" y="69"/>
                </a:cubicBezTo>
                <a:cubicBezTo>
                  <a:pt x="61" y="68"/>
                  <a:pt x="61" y="68"/>
                  <a:pt x="61" y="68"/>
                </a:cubicBezTo>
                <a:cubicBezTo>
                  <a:pt x="59" y="66"/>
                  <a:pt x="59" y="66"/>
                  <a:pt x="59" y="66"/>
                </a:cubicBezTo>
                <a:cubicBezTo>
                  <a:pt x="55" y="63"/>
                  <a:pt x="55" y="63"/>
                  <a:pt x="55" y="63"/>
                </a:cubicBezTo>
                <a:cubicBezTo>
                  <a:pt x="54" y="63"/>
                  <a:pt x="54" y="63"/>
                  <a:pt x="54" y="63"/>
                </a:cubicBezTo>
                <a:cubicBezTo>
                  <a:pt x="55" y="62"/>
                  <a:pt x="55" y="62"/>
                  <a:pt x="55" y="62"/>
                </a:cubicBezTo>
                <a:cubicBezTo>
                  <a:pt x="56" y="61"/>
                  <a:pt x="56" y="61"/>
                  <a:pt x="56" y="61"/>
                </a:cubicBezTo>
                <a:cubicBezTo>
                  <a:pt x="57" y="60"/>
                  <a:pt x="57" y="60"/>
                  <a:pt x="57" y="60"/>
                </a:cubicBezTo>
                <a:cubicBezTo>
                  <a:pt x="57" y="59"/>
                  <a:pt x="57" y="59"/>
                  <a:pt x="57" y="59"/>
                </a:cubicBezTo>
                <a:cubicBezTo>
                  <a:pt x="57" y="59"/>
                  <a:pt x="57" y="59"/>
                  <a:pt x="57" y="59"/>
                </a:cubicBezTo>
                <a:cubicBezTo>
                  <a:pt x="57" y="59"/>
                  <a:pt x="57" y="58"/>
                  <a:pt x="57" y="58"/>
                </a:cubicBezTo>
                <a:cubicBezTo>
                  <a:pt x="56" y="58"/>
                  <a:pt x="56" y="57"/>
                  <a:pt x="56" y="57"/>
                </a:cubicBezTo>
                <a:cubicBezTo>
                  <a:pt x="55" y="57"/>
                  <a:pt x="55" y="57"/>
                  <a:pt x="55" y="57"/>
                </a:cubicBezTo>
                <a:cubicBezTo>
                  <a:pt x="54" y="56"/>
                  <a:pt x="54" y="56"/>
                  <a:pt x="54" y="56"/>
                </a:cubicBezTo>
                <a:cubicBezTo>
                  <a:pt x="54" y="55"/>
                  <a:pt x="54" y="55"/>
                  <a:pt x="54" y="55"/>
                </a:cubicBezTo>
                <a:cubicBezTo>
                  <a:pt x="54" y="55"/>
                  <a:pt x="54" y="55"/>
                  <a:pt x="54" y="55"/>
                </a:cubicBezTo>
                <a:cubicBezTo>
                  <a:pt x="54" y="54"/>
                  <a:pt x="55" y="54"/>
                  <a:pt x="55" y="54"/>
                </a:cubicBezTo>
                <a:cubicBezTo>
                  <a:pt x="55" y="53"/>
                  <a:pt x="55" y="53"/>
                  <a:pt x="55" y="53"/>
                </a:cubicBezTo>
                <a:cubicBezTo>
                  <a:pt x="54" y="53"/>
                  <a:pt x="54" y="53"/>
                  <a:pt x="54" y="53"/>
                </a:cubicBezTo>
                <a:cubicBezTo>
                  <a:pt x="54" y="53"/>
                  <a:pt x="54" y="53"/>
                  <a:pt x="54" y="53"/>
                </a:cubicBezTo>
                <a:cubicBezTo>
                  <a:pt x="53" y="53"/>
                  <a:pt x="53" y="53"/>
                  <a:pt x="53" y="53"/>
                </a:cubicBezTo>
                <a:cubicBezTo>
                  <a:pt x="52" y="52"/>
                  <a:pt x="52" y="52"/>
                  <a:pt x="52" y="52"/>
                </a:cubicBezTo>
                <a:cubicBezTo>
                  <a:pt x="52" y="52"/>
                  <a:pt x="52" y="52"/>
                  <a:pt x="52" y="52"/>
                </a:cubicBezTo>
                <a:cubicBezTo>
                  <a:pt x="52" y="51"/>
                  <a:pt x="52" y="51"/>
                  <a:pt x="52" y="51"/>
                </a:cubicBezTo>
                <a:cubicBezTo>
                  <a:pt x="52" y="50"/>
                  <a:pt x="52" y="50"/>
                  <a:pt x="52" y="50"/>
                </a:cubicBezTo>
                <a:cubicBezTo>
                  <a:pt x="53" y="50"/>
                  <a:pt x="53" y="50"/>
                  <a:pt x="53" y="50"/>
                </a:cubicBezTo>
                <a:cubicBezTo>
                  <a:pt x="53" y="49"/>
                  <a:pt x="53" y="49"/>
                  <a:pt x="53" y="49"/>
                </a:cubicBezTo>
                <a:cubicBezTo>
                  <a:pt x="53" y="49"/>
                  <a:pt x="53" y="49"/>
                  <a:pt x="52" y="49"/>
                </a:cubicBezTo>
                <a:cubicBezTo>
                  <a:pt x="52" y="49"/>
                  <a:pt x="52" y="49"/>
                  <a:pt x="52" y="48"/>
                </a:cubicBezTo>
                <a:cubicBezTo>
                  <a:pt x="52" y="47"/>
                  <a:pt x="53" y="47"/>
                  <a:pt x="53" y="47"/>
                </a:cubicBezTo>
                <a:cubicBezTo>
                  <a:pt x="53" y="46"/>
                  <a:pt x="53" y="46"/>
                  <a:pt x="53" y="46"/>
                </a:cubicBezTo>
                <a:cubicBezTo>
                  <a:pt x="53" y="45"/>
                  <a:pt x="53" y="45"/>
                  <a:pt x="53" y="45"/>
                </a:cubicBezTo>
                <a:cubicBezTo>
                  <a:pt x="54" y="44"/>
                  <a:pt x="54" y="44"/>
                  <a:pt x="54" y="44"/>
                </a:cubicBezTo>
                <a:cubicBezTo>
                  <a:pt x="54" y="44"/>
                  <a:pt x="54" y="44"/>
                  <a:pt x="54" y="44"/>
                </a:cubicBezTo>
                <a:cubicBezTo>
                  <a:pt x="55" y="44"/>
                  <a:pt x="55" y="44"/>
                  <a:pt x="55" y="44"/>
                </a:cubicBezTo>
                <a:cubicBezTo>
                  <a:pt x="55" y="44"/>
                  <a:pt x="55" y="44"/>
                  <a:pt x="55" y="44"/>
                </a:cubicBezTo>
                <a:cubicBezTo>
                  <a:pt x="55" y="43"/>
                  <a:pt x="55" y="43"/>
                  <a:pt x="55" y="43"/>
                </a:cubicBezTo>
                <a:cubicBezTo>
                  <a:pt x="54" y="42"/>
                  <a:pt x="54" y="42"/>
                  <a:pt x="54" y="42"/>
                </a:cubicBezTo>
                <a:cubicBezTo>
                  <a:pt x="54" y="41"/>
                  <a:pt x="54" y="41"/>
                  <a:pt x="54" y="41"/>
                </a:cubicBezTo>
                <a:cubicBezTo>
                  <a:pt x="53" y="40"/>
                  <a:pt x="53" y="40"/>
                  <a:pt x="53" y="40"/>
                </a:cubicBezTo>
                <a:cubicBezTo>
                  <a:pt x="53" y="39"/>
                  <a:pt x="53" y="39"/>
                  <a:pt x="53" y="39"/>
                </a:cubicBezTo>
                <a:cubicBezTo>
                  <a:pt x="53" y="39"/>
                  <a:pt x="53" y="39"/>
                  <a:pt x="53" y="39"/>
                </a:cubicBezTo>
                <a:cubicBezTo>
                  <a:pt x="52" y="38"/>
                  <a:pt x="52" y="38"/>
                  <a:pt x="52" y="38"/>
                </a:cubicBezTo>
                <a:cubicBezTo>
                  <a:pt x="52" y="38"/>
                  <a:pt x="52" y="38"/>
                  <a:pt x="52" y="38"/>
                </a:cubicBezTo>
                <a:cubicBezTo>
                  <a:pt x="51" y="37"/>
                  <a:pt x="51" y="37"/>
                  <a:pt x="51" y="37"/>
                </a:cubicBezTo>
                <a:cubicBezTo>
                  <a:pt x="51" y="36"/>
                  <a:pt x="51" y="36"/>
                  <a:pt x="51" y="36"/>
                </a:cubicBezTo>
                <a:cubicBezTo>
                  <a:pt x="50" y="36"/>
                  <a:pt x="50" y="36"/>
                  <a:pt x="50" y="36"/>
                </a:cubicBezTo>
                <a:cubicBezTo>
                  <a:pt x="50" y="35"/>
                  <a:pt x="50" y="35"/>
                  <a:pt x="50" y="35"/>
                </a:cubicBezTo>
                <a:cubicBezTo>
                  <a:pt x="50" y="34"/>
                  <a:pt x="50" y="34"/>
                  <a:pt x="50" y="34"/>
                </a:cubicBezTo>
                <a:cubicBezTo>
                  <a:pt x="49" y="33"/>
                  <a:pt x="49" y="33"/>
                  <a:pt x="49" y="33"/>
                </a:cubicBezTo>
                <a:cubicBezTo>
                  <a:pt x="49" y="33"/>
                  <a:pt x="49" y="33"/>
                  <a:pt x="49" y="33"/>
                </a:cubicBezTo>
                <a:cubicBezTo>
                  <a:pt x="49" y="32"/>
                  <a:pt x="49" y="32"/>
                  <a:pt x="49" y="32"/>
                </a:cubicBezTo>
                <a:cubicBezTo>
                  <a:pt x="49" y="32"/>
                  <a:pt x="49" y="32"/>
                  <a:pt x="49" y="32"/>
                </a:cubicBezTo>
                <a:cubicBezTo>
                  <a:pt x="49" y="31"/>
                  <a:pt x="49" y="31"/>
                  <a:pt x="49" y="31"/>
                </a:cubicBezTo>
                <a:cubicBezTo>
                  <a:pt x="50" y="31"/>
                  <a:pt x="50" y="31"/>
                  <a:pt x="50" y="31"/>
                </a:cubicBezTo>
                <a:cubicBezTo>
                  <a:pt x="50" y="31"/>
                  <a:pt x="51" y="30"/>
                  <a:pt x="51" y="30"/>
                </a:cubicBezTo>
                <a:cubicBezTo>
                  <a:pt x="51" y="30"/>
                  <a:pt x="52" y="28"/>
                  <a:pt x="52" y="28"/>
                </a:cubicBezTo>
                <a:cubicBezTo>
                  <a:pt x="52" y="28"/>
                  <a:pt x="52" y="28"/>
                  <a:pt x="52" y="28"/>
                </a:cubicBezTo>
                <a:cubicBezTo>
                  <a:pt x="53" y="27"/>
                  <a:pt x="53" y="27"/>
                  <a:pt x="53" y="27"/>
                </a:cubicBezTo>
                <a:cubicBezTo>
                  <a:pt x="53" y="27"/>
                  <a:pt x="53" y="27"/>
                  <a:pt x="53" y="27"/>
                </a:cubicBezTo>
                <a:cubicBezTo>
                  <a:pt x="54" y="26"/>
                  <a:pt x="54" y="26"/>
                  <a:pt x="54" y="26"/>
                </a:cubicBezTo>
                <a:cubicBezTo>
                  <a:pt x="54" y="25"/>
                  <a:pt x="54" y="25"/>
                  <a:pt x="54" y="25"/>
                </a:cubicBezTo>
                <a:cubicBezTo>
                  <a:pt x="54" y="25"/>
                  <a:pt x="54" y="25"/>
                  <a:pt x="54" y="25"/>
                </a:cubicBezTo>
                <a:cubicBezTo>
                  <a:pt x="53" y="24"/>
                  <a:pt x="53" y="24"/>
                  <a:pt x="53" y="24"/>
                </a:cubicBezTo>
                <a:cubicBezTo>
                  <a:pt x="53" y="24"/>
                  <a:pt x="53" y="24"/>
                  <a:pt x="53" y="24"/>
                </a:cubicBezTo>
                <a:cubicBezTo>
                  <a:pt x="53" y="23"/>
                  <a:pt x="53" y="23"/>
                  <a:pt x="53" y="23"/>
                </a:cubicBezTo>
                <a:cubicBezTo>
                  <a:pt x="51" y="22"/>
                  <a:pt x="51" y="22"/>
                  <a:pt x="51" y="22"/>
                </a:cubicBezTo>
                <a:cubicBezTo>
                  <a:pt x="50" y="21"/>
                  <a:pt x="50" y="21"/>
                  <a:pt x="50" y="21"/>
                </a:cubicBezTo>
                <a:cubicBezTo>
                  <a:pt x="49" y="21"/>
                  <a:pt x="49" y="21"/>
                  <a:pt x="49" y="21"/>
                </a:cubicBezTo>
                <a:cubicBezTo>
                  <a:pt x="48" y="20"/>
                  <a:pt x="48" y="20"/>
                  <a:pt x="48" y="20"/>
                </a:cubicBezTo>
                <a:cubicBezTo>
                  <a:pt x="47" y="20"/>
                  <a:pt x="47" y="20"/>
                  <a:pt x="47" y="20"/>
                </a:cubicBezTo>
                <a:cubicBezTo>
                  <a:pt x="47" y="19"/>
                  <a:pt x="47" y="19"/>
                  <a:pt x="47" y="19"/>
                </a:cubicBezTo>
                <a:cubicBezTo>
                  <a:pt x="46" y="18"/>
                  <a:pt x="46" y="18"/>
                  <a:pt x="46" y="18"/>
                </a:cubicBezTo>
                <a:cubicBezTo>
                  <a:pt x="46" y="17"/>
                  <a:pt x="46" y="17"/>
                  <a:pt x="46" y="17"/>
                </a:cubicBezTo>
                <a:cubicBezTo>
                  <a:pt x="46" y="16"/>
                  <a:pt x="46" y="16"/>
                  <a:pt x="46" y="16"/>
                </a:cubicBezTo>
                <a:cubicBezTo>
                  <a:pt x="46" y="16"/>
                  <a:pt x="46" y="16"/>
                  <a:pt x="46" y="16"/>
                </a:cubicBezTo>
                <a:cubicBezTo>
                  <a:pt x="47" y="15"/>
                  <a:pt x="47" y="15"/>
                  <a:pt x="47" y="15"/>
                </a:cubicBezTo>
                <a:cubicBezTo>
                  <a:pt x="47" y="15"/>
                  <a:pt x="47" y="15"/>
                  <a:pt x="47" y="15"/>
                </a:cubicBezTo>
                <a:cubicBezTo>
                  <a:pt x="47" y="14"/>
                  <a:pt x="47" y="14"/>
                  <a:pt x="47" y="14"/>
                </a:cubicBezTo>
                <a:cubicBezTo>
                  <a:pt x="46" y="13"/>
                  <a:pt x="46" y="13"/>
                  <a:pt x="46" y="13"/>
                </a:cubicBezTo>
                <a:cubicBezTo>
                  <a:pt x="46" y="13"/>
                  <a:pt x="46" y="13"/>
                  <a:pt x="46" y="13"/>
                </a:cubicBezTo>
                <a:cubicBezTo>
                  <a:pt x="47" y="12"/>
                  <a:pt x="47" y="12"/>
                  <a:pt x="47" y="12"/>
                </a:cubicBezTo>
                <a:cubicBezTo>
                  <a:pt x="47" y="12"/>
                  <a:pt x="47" y="12"/>
                  <a:pt x="47" y="12"/>
                </a:cubicBezTo>
                <a:lnTo>
                  <a:pt x="48" y="1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7" name="Freeform 173">
            <a:extLst>
              <a:ext uri="{FF2B5EF4-FFF2-40B4-BE49-F238E27FC236}">
                <a16:creationId xmlns:a16="http://schemas.microsoft.com/office/drawing/2014/main" id="{EE1A0D2F-144A-4CB2-B746-C1BB78F73446}"/>
              </a:ext>
            </a:extLst>
          </p:cNvPr>
          <p:cNvSpPr>
            <a:spLocks/>
          </p:cNvSpPr>
          <p:nvPr userDrawn="1"/>
        </p:nvSpPr>
        <p:spPr bwMode="auto">
          <a:xfrm>
            <a:off x="4756548" y="2671764"/>
            <a:ext cx="527447" cy="415925"/>
          </a:xfrm>
          <a:custGeom>
            <a:avLst/>
            <a:gdLst>
              <a:gd name="T0" fmla="*/ 39 w 104"/>
              <a:gd name="T1" fmla="*/ 53 h 59"/>
              <a:gd name="T2" fmla="*/ 40 w 104"/>
              <a:gd name="T3" fmla="*/ 47 h 59"/>
              <a:gd name="T4" fmla="*/ 46 w 104"/>
              <a:gd name="T5" fmla="*/ 43 h 59"/>
              <a:gd name="T6" fmla="*/ 41 w 104"/>
              <a:gd name="T7" fmla="*/ 36 h 59"/>
              <a:gd name="T8" fmla="*/ 34 w 104"/>
              <a:gd name="T9" fmla="*/ 30 h 59"/>
              <a:gd name="T10" fmla="*/ 26 w 104"/>
              <a:gd name="T11" fmla="*/ 31 h 59"/>
              <a:gd name="T12" fmla="*/ 19 w 104"/>
              <a:gd name="T13" fmla="*/ 33 h 59"/>
              <a:gd name="T14" fmla="*/ 13 w 104"/>
              <a:gd name="T15" fmla="*/ 33 h 59"/>
              <a:gd name="T16" fmla="*/ 5 w 104"/>
              <a:gd name="T17" fmla="*/ 32 h 59"/>
              <a:gd name="T18" fmla="*/ 1 w 104"/>
              <a:gd name="T19" fmla="*/ 30 h 59"/>
              <a:gd name="T20" fmla="*/ 2 w 104"/>
              <a:gd name="T21" fmla="*/ 27 h 59"/>
              <a:gd name="T22" fmla="*/ 4 w 104"/>
              <a:gd name="T23" fmla="*/ 23 h 59"/>
              <a:gd name="T24" fmla="*/ 9 w 104"/>
              <a:gd name="T25" fmla="*/ 15 h 59"/>
              <a:gd name="T26" fmla="*/ 11 w 104"/>
              <a:gd name="T27" fmla="*/ 10 h 59"/>
              <a:gd name="T28" fmla="*/ 11 w 104"/>
              <a:gd name="T29" fmla="*/ 5 h 59"/>
              <a:gd name="T30" fmla="*/ 13 w 104"/>
              <a:gd name="T31" fmla="*/ 4 h 59"/>
              <a:gd name="T32" fmla="*/ 22 w 104"/>
              <a:gd name="T33" fmla="*/ 3 h 59"/>
              <a:gd name="T34" fmla="*/ 29 w 104"/>
              <a:gd name="T35" fmla="*/ 5 h 59"/>
              <a:gd name="T36" fmla="*/ 38 w 104"/>
              <a:gd name="T37" fmla="*/ 6 h 59"/>
              <a:gd name="T38" fmla="*/ 42 w 104"/>
              <a:gd name="T39" fmla="*/ 7 h 59"/>
              <a:gd name="T40" fmla="*/ 48 w 104"/>
              <a:gd name="T41" fmla="*/ 8 h 59"/>
              <a:gd name="T42" fmla="*/ 50 w 104"/>
              <a:gd name="T43" fmla="*/ 4 h 59"/>
              <a:gd name="T44" fmla="*/ 55 w 104"/>
              <a:gd name="T45" fmla="*/ 2 h 59"/>
              <a:gd name="T46" fmla="*/ 60 w 104"/>
              <a:gd name="T47" fmla="*/ 0 h 59"/>
              <a:gd name="T48" fmla="*/ 65 w 104"/>
              <a:gd name="T49" fmla="*/ 0 h 59"/>
              <a:gd name="T50" fmla="*/ 69 w 104"/>
              <a:gd name="T51" fmla="*/ 1 h 59"/>
              <a:gd name="T52" fmla="*/ 71 w 104"/>
              <a:gd name="T53" fmla="*/ 4 h 59"/>
              <a:gd name="T54" fmla="*/ 71 w 104"/>
              <a:gd name="T55" fmla="*/ 8 h 59"/>
              <a:gd name="T56" fmla="*/ 76 w 104"/>
              <a:gd name="T57" fmla="*/ 10 h 59"/>
              <a:gd name="T58" fmla="*/ 79 w 104"/>
              <a:gd name="T59" fmla="*/ 14 h 59"/>
              <a:gd name="T60" fmla="*/ 82 w 104"/>
              <a:gd name="T61" fmla="*/ 15 h 59"/>
              <a:gd name="T62" fmla="*/ 87 w 104"/>
              <a:gd name="T63" fmla="*/ 15 h 59"/>
              <a:gd name="T64" fmla="*/ 91 w 104"/>
              <a:gd name="T65" fmla="*/ 17 h 59"/>
              <a:gd name="T66" fmla="*/ 96 w 104"/>
              <a:gd name="T67" fmla="*/ 18 h 59"/>
              <a:gd name="T68" fmla="*/ 104 w 104"/>
              <a:gd name="T69" fmla="*/ 21 h 59"/>
              <a:gd name="T70" fmla="*/ 103 w 104"/>
              <a:gd name="T71" fmla="*/ 28 h 59"/>
              <a:gd name="T72" fmla="*/ 103 w 104"/>
              <a:gd name="T73" fmla="*/ 34 h 59"/>
              <a:gd name="T74" fmla="*/ 96 w 104"/>
              <a:gd name="T75" fmla="*/ 36 h 59"/>
              <a:gd name="T76" fmla="*/ 92 w 104"/>
              <a:gd name="T77" fmla="*/ 39 h 59"/>
              <a:gd name="T78" fmla="*/ 88 w 104"/>
              <a:gd name="T79" fmla="*/ 41 h 59"/>
              <a:gd name="T80" fmla="*/ 82 w 104"/>
              <a:gd name="T81" fmla="*/ 43 h 59"/>
              <a:gd name="T82" fmla="*/ 79 w 104"/>
              <a:gd name="T83" fmla="*/ 44 h 59"/>
              <a:gd name="T84" fmla="*/ 75 w 104"/>
              <a:gd name="T85" fmla="*/ 46 h 59"/>
              <a:gd name="T86" fmla="*/ 75 w 104"/>
              <a:gd name="T87" fmla="*/ 50 h 59"/>
              <a:gd name="T88" fmla="*/ 82 w 104"/>
              <a:gd name="T89" fmla="*/ 52 h 59"/>
              <a:gd name="T90" fmla="*/ 81 w 104"/>
              <a:gd name="T91" fmla="*/ 55 h 59"/>
              <a:gd name="T92" fmla="*/ 75 w 104"/>
              <a:gd name="T93" fmla="*/ 56 h 59"/>
              <a:gd name="T94" fmla="*/ 69 w 104"/>
              <a:gd name="T95" fmla="*/ 59 h 59"/>
              <a:gd name="T96" fmla="*/ 67 w 104"/>
              <a:gd name="T97" fmla="*/ 55 h 59"/>
              <a:gd name="T98" fmla="*/ 62 w 104"/>
              <a:gd name="T99" fmla="*/ 52 h 59"/>
              <a:gd name="T100" fmla="*/ 66 w 104"/>
              <a:gd name="T101" fmla="*/ 48 h 59"/>
              <a:gd name="T102" fmla="*/ 63 w 104"/>
              <a:gd name="T103" fmla="*/ 47 h 59"/>
              <a:gd name="T104" fmla="*/ 57 w 104"/>
              <a:gd name="T105" fmla="*/ 44 h 59"/>
              <a:gd name="T106" fmla="*/ 61 w 104"/>
              <a:gd name="T107" fmla="*/ 43 h 59"/>
              <a:gd name="T108" fmla="*/ 58 w 104"/>
              <a:gd name="T109" fmla="*/ 41 h 59"/>
              <a:gd name="T110" fmla="*/ 57 w 104"/>
              <a:gd name="T111" fmla="*/ 40 h 59"/>
              <a:gd name="T112" fmla="*/ 51 w 104"/>
              <a:gd name="T113" fmla="*/ 43 h 59"/>
              <a:gd name="T114" fmla="*/ 47 w 104"/>
              <a:gd name="T115" fmla="*/ 49 h 59"/>
              <a:gd name="T116" fmla="*/ 44 w 104"/>
              <a:gd name="T1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4" h="59">
                <a:moveTo>
                  <a:pt x="44" y="53"/>
                </a:moveTo>
                <a:cubicBezTo>
                  <a:pt x="44" y="53"/>
                  <a:pt x="44" y="53"/>
                  <a:pt x="44" y="53"/>
                </a:cubicBezTo>
                <a:cubicBezTo>
                  <a:pt x="44" y="52"/>
                  <a:pt x="44" y="52"/>
                  <a:pt x="44" y="52"/>
                </a:cubicBezTo>
                <a:cubicBezTo>
                  <a:pt x="42" y="52"/>
                  <a:pt x="42" y="52"/>
                  <a:pt x="42" y="52"/>
                </a:cubicBezTo>
                <a:cubicBezTo>
                  <a:pt x="42" y="52"/>
                  <a:pt x="42" y="52"/>
                  <a:pt x="42" y="52"/>
                </a:cubicBezTo>
                <a:cubicBezTo>
                  <a:pt x="40" y="52"/>
                  <a:pt x="40" y="52"/>
                  <a:pt x="40" y="52"/>
                </a:cubicBezTo>
                <a:cubicBezTo>
                  <a:pt x="39" y="53"/>
                  <a:pt x="39" y="53"/>
                  <a:pt x="39" y="53"/>
                </a:cubicBezTo>
                <a:cubicBezTo>
                  <a:pt x="37" y="52"/>
                  <a:pt x="37" y="52"/>
                  <a:pt x="37" y="52"/>
                </a:cubicBezTo>
                <a:cubicBezTo>
                  <a:pt x="36" y="52"/>
                  <a:pt x="36" y="52"/>
                  <a:pt x="36" y="52"/>
                </a:cubicBezTo>
                <a:cubicBezTo>
                  <a:pt x="37" y="51"/>
                  <a:pt x="37" y="51"/>
                  <a:pt x="37" y="51"/>
                </a:cubicBezTo>
                <a:cubicBezTo>
                  <a:pt x="38" y="50"/>
                  <a:pt x="38" y="50"/>
                  <a:pt x="38" y="50"/>
                </a:cubicBezTo>
                <a:cubicBezTo>
                  <a:pt x="39" y="49"/>
                  <a:pt x="39" y="49"/>
                  <a:pt x="39" y="49"/>
                </a:cubicBezTo>
                <a:cubicBezTo>
                  <a:pt x="40" y="48"/>
                  <a:pt x="40" y="48"/>
                  <a:pt x="40" y="48"/>
                </a:cubicBezTo>
                <a:cubicBezTo>
                  <a:pt x="40" y="47"/>
                  <a:pt x="40" y="47"/>
                  <a:pt x="40" y="47"/>
                </a:cubicBezTo>
                <a:cubicBezTo>
                  <a:pt x="40" y="45"/>
                  <a:pt x="40" y="45"/>
                  <a:pt x="40" y="45"/>
                </a:cubicBezTo>
                <a:cubicBezTo>
                  <a:pt x="40" y="44"/>
                  <a:pt x="40" y="44"/>
                  <a:pt x="40" y="44"/>
                </a:cubicBezTo>
                <a:cubicBezTo>
                  <a:pt x="43" y="44"/>
                  <a:pt x="43" y="44"/>
                  <a:pt x="43" y="44"/>
                </a:cubicBezTo>
                <a:cubicBezTo>
                  <a:pt x="44" y="44"/>
                  <a:pt x="44" y="44"/>
                  <a:pt x="44" y="44"/>
                </a:cubicBezTo>
                <a:cubicBezTo>
                  <a:pt x="45" y="44"/>
                  <a:pt x="45" y="44"/>
                  <a:pt x="45" y="44"/>
                </a:cubicBezTo>
                <a:cubicBezTo>
                  <a:pt x="46" y="44"/>
                  <a:pt x="46" y="44"/>
                  <a:pt x="46" y="44"/>
                </a:cubicBezTo>
                <a:cubicBezTo>
                  <a:pt x="46" y="43"/>
                  <a:pt x="46" y="43"/>
                  <a:pt x="46" y="43"/>
                </a:cubicBezTo>
                <a:cubicBezTo>
                  <a:pt x="46" y="42"/>
                  <a:pt x="46" y="42"/>
                  <a:pt x="46" y="42"/>
                </a:cubicBezTo>
                <a:cubicBezTo>
                  <a:pt x="45" y="41"/>
                  <a:pt x="45" y="41"/>
                  <a:pt x="45" y="41"/>
                </a:cubicBezTo>
                <a:cubicBezTo>
                  <a:pt x="44" y="41"/>
                  <a:pt x="44" y="41"/>
                  <a:pt x="44" y="41"/>
                </a:cubicBezTo>
                <a:cubicBezTo>
                  <a:pt x="44" y="40"/>
                  <a:pt x="44" y="40"/>
                  <a:pt x="44" y="40"/>
                </a:cubicBezTo>
                <a:cubicBezTo>
                  <a:pt x="43" y="39"/>
                  <a:pt x="43" y="39"/>
                  <a:pt x="43" y="39"/>
                </a:cubicBezTo>
                <a:cubicBezTo>
                  <a:pt x="42" y="37"/>
                  <a:pt x="42" y="37"/>
                  <a:pt x="42" y="37"/>
                </a:cubicBezTo>
                <a:cubicBezTo>
                  <a:pt x="41" y="36"/>
                  <a:pt x="41" y="36"/>
                  <a:pt x="41" y="36"/>
                </a:cubicBezTo>
                <a:cubicBezTo>
                  <a:pt x="40" y="35"/>
                  <a:pt x="40" y="35"/>
                  <a:pt x="40" y="35"/>
                </a:cubicBezTo>
                <a:cubicBezTo>
                  <a:pt x="40" y="34"/>
                  <a:pt x="40" y="34"/>
                  <a:pt x="40" y="34"/>
                </a:cubicBezTo>
                <a:cubicBezTo>
                  <a:pt x="39" y="32"/>
                  <a:pt x="39" y="32"/>
                  <a:pt x="39" y="32"/>
                </a:cubicBezTo>
                <a:cubicBezTo>
                  <a:pt x="38" y="32"/>
                  <a:pt x="38" y="32"/>
                  <a:pt x="38" y="32"/>
                </a:cubicBezTo>
                <a:cubicBezTo>
                  <a:pt x="36" y="31"/>
                  <a:pt x="36" y="31"/>
                  <a:pt x="36" y="31"/>
                </a:cubicBezTo>
                <a:cubicBezTo>
                  <a:pt x="35" y="31"/>
                  <a:pt x="35" y="31"/>
                  <a:pt x="35" y="31"/>
                </a:cubicBezTo>
                <a:cubicBezTo>
                  <a:pt x="34" y="30"/>
                  <a:pt x="34" y="30"/>
                  <a:pt x="34" y="30"/>
                </a:cubicBezTo>
                <a:cubicBezTo>
                  <a:pt x="33" y="29"/>
                  <a:pt x="33" y="29"/>
                  <a:pt x="33" y="29"/>
                </a:cubicBezTo>
                <a:cubicBezTo>
                  <a:pt x="32" y="29"/>
                  <a:pt x="32" y="29"/>
                  <a:pt x="32" y="29"/>
                </a:cubicBezTo>
                <a:cubicBezTo>
                  <a:pt x="31" y="30"/>
                  <a:pt x="31" y="30"/>
                  <a:pt x="31" y="30"/>
                </a:cubicBezTo>
                <a:cubicBezTo>
                  <a:pt x="29" y="30"/>
                  <a:pt x="29" y="30"/>
                  <a:pt x="29" y="30"/>
                </a:cubicBezTo>
                <a:cubicBezTo>
                  <a:pt x="28" y="31"/>
                  <a:pt x="28" y="31"/>
                  <a:pt x="28" y="31"/>
                </a:cubicBezTo>
                <a:cubicBezTo>
                  <a:pt x="27" y="31"/>
                  <a:pt x="27" y="31"/>
                  <a:pt x="27" y="31"/>
                </a:cubicBezTo>
                <a:cubicBezTo>
                  <a:pt x="26" y="31"/>
                  <a:pt x="26" y="31"/>
                  <a:pt x="26" y="31"/>
                </a:cubicBezTo>
                <a:cubicBezTo>
                  <a:pt x="25" y="32"/>
                  <a:pt x="25" y="32"/>
                  <a:pt x="25" y="32"/>
                </a:cubicBezTo>
                <a:cubicBezTo>
                  <a:pt x="24" y="32"/>
                  <a:pt x="24" y="32"/>
                  <a:pt x="24" y="32"/>
                </a:cubicBezTo>
                <a:cubicBezTo>
                  <a:pt x="24" y="33"/>
                  <a:pt x="24" y="33"/>
                  <a:pt x="24" y="33"/>
                </a:cubicBezTo>
                <a:cubicBezTo>
                  <a:pt x="23" y="33"/>
                  <a:pt x="23" y="33"/>
                  <a:pt x="23" y="33"/>
                </a:cubicBezTo>
                <a:cubicBezTo>
                  <a:pt x="21" y="33"/>
                  <a:pt x="21" y="33"/>
                  <a:pt x="21" y="33"/>
                </a:cubicBezTo>
                <a:cubicBezTo>
                  <a:pt x="20" y="33"/>
                  <a:pt x="20" y="33"/>
                  <a:pt x="20" y="33"/>
                </a:cubicBezTo>
                <a:cubicBezTo>
                  <a:pt x="19" y="33"/>
                  <a:pt x="19" y="33"/>
                  <a:pt x="19" y="33"/>
                </a:cubicBezTo>
                <a:cubicBezTo>
                  <a:pt x="18" y="34"/>
                  <a:pt x="18" y="34"/>
                  <a:pt x="18" y="34"/>
                </a:cubicBezTo>
                <a:cubicBezTo>
                  <a:pt x="18" y="35"/>
                  <a:pt x="18" y="35"/>
                  <a:pt x="18" y="35"/>
                </a:cubicBezTo>
                <a:cubicBezTo>
                  <a:pt x="16" y="35"/>
                  <a:pt x="16" y="35"/>
                  <a:pt x="16" y="35"/>
                </a:cubicBezTo>
                <a:cubicBezTo>
                  <a:pt x="15" y="34"/>
                  <a:pt x="15" y="34"/>
                  <a:pt x="15" y="34"/>
                </a:cubicBezTo>
                <a:cubicBezTo>
                  <a:pt x="14" y="33"/>
                  <a:pt x="14" y="33"/>
                  <a:pt x="14" y="33"/>
                </a:cubicBezTo>
                <a:cubicBezTo>
                  <a:pt x="14" y="33"/>
                  <a:pt x="14" y="33"/>
                  <a:pt x="14" y="33"/>
                </a:cubicBezTo>
                <a:cubicBezTo>
                  <a:pt x="13" y="33"/>
                  <a:pt x="13" y="33"/>
                  <a:pt x="13" y="33"/>
                </a:cubicBezTo>
                <a:cubicBezTo>
                  <a:pt x="11" y="33"/>
                  <a:pt x="11" y="33"/>
                  <a:pt x="11" y="33"/>
                </a:cubicBezTo>
                <a:cubicBezTo>
                  <a:pt x="10" y="33"/>
                  <a:pt x="10" y="33"/>
                  <a:pt x="10" y="33"/>
                </a:cubicBezTo>
                <a:cubicBezTo>
                  <a:pt x="8" y="33"/>
                  <a:pt x="8" y="33"/>
                  <a:pt x="8" y="33"/>
                </a:cubicBezTo>
                <a:cubicBezTo>
                  <a:pt x="7" y="33"/>
                  <a:pt x="7" y="33"/>
                  <a:pt x="7" y="33"/>
                </a:cubicBezTo>
                <a:cubicBezTo>
                  <a:pt x="6" y="33"/>
                  <a:pt x="6" y="33"/>
                  <a:pt x="6" y="33"/>
                </a:cubicBezTo>
                <a:cubicBezTo>
                  <a:pt x="5" y="33"/>
                  <a:pt x="5" y="33"/>
                  <a:pt x="5" y="33"/>
                </a:cubicBezTo>
                <a:cubicBezTo>
                  <a:pt x="5" y="32"/>
                  <a:pt x="5" y="32"/>
                  <a:pt x="5" y="32"/>
                </a:cubicBezTo>
                <a:cubicBezTo>
                  <a:pt x="4" y="32"/>
                  <a:pt x="4" y="32"/>
                  <a:pt x="4" y="32"/>
                </a:cubicBezTo>
                <a:cubicBezTo>
                  <a:pt x="3" y="32"/>
                  <a:pt x="3" y="32"/>
                  <a:pt x="3" y="32"/>
                </a:cubicBezTo>
                <a:cubicBezTo>
                  <a:pt x="3" y="32"/>
                  <a:pt x="3" y="32"/>
                  <a:pt x="3" y="32"/>
                </a:cubicBezTo>
                <a:cubicBezTo>
                  <a:pt x="3" y="31"/>
                  <a:pt x="3" y="31"/>
                  <a:pt x="3" y="31"/>
                </a:cubicBezTo>
                <a:cubicBezTo>
                  <a:pt x="2" y="31"/>
                  <a:pt x="2" y="31"/>
                  <a:pt x="2" y="31"/>
                </a:cubicBezTo>
                <a:cubicBezTo>
                  <a:pt x="2" y="31"/>
                  <a:pt x="2" y="31"/>
                  <a:pt x="2" y="31"/>
                </a:cubicBezTo>
                <a:cubicBezTo>
                  <a:pt x="1" y="30"/>
                  <a:pt x="1" y="30"/>
                  <a:pt x="1" y="30"/>
                </a:cubicBezTo>
                <a:cubicBezTo>
                  <a:pt x="0" y="30"/>
                  <a:pt x="0" y="30"/>
                  <a:pt x="0" y="30"/>
                </a:cubicBezTo>
                <a:cubicBezTo>
                  <a:pt x="1" y="30"/>
                  <a:pt x="1" y="30"/>
                  <a:pt x="1" y="30"/>
                </a:cubicBezTo>
                <a:cubicBezTo>
                  <a:pt x="1" y="29"/>
                  <a:pt x="1" y="29"/>
                  <a:pt x="1" y="29"/>
                </a:cubicBezTo>
                <a:cubicBezTo>
                  <a:pt x="1" y="29"/>
                  <a:pt x="1" y="29"/>
                  <a:pt x="1" y="29"/>
                </a:cubicBezTo>
                <a:cubicBezTo>
                  <a:pt x="1" y="28"/>
                  <a:pt x="1" y="28"/>
                  <a:pt x="1" y="28"/>
                </a:cubicBezTo>
                <a:cubicBezTo>
                  <a:pt x="1" y="27"/>
                  <a:pt x="1" y="27"/>
                  <a:pt x="1" y="27"/>
                </a:cubicBezTo>
                <a:cubicBezTo>
                  <a:pt x="2" y="27"/>
                  <a:pt x="2" y="27"/>
                  <a:pt x="2" y="27"/>
                </a:cubicBezTo>
                <a:cubicBezTo>
                  <a:pt x="2" y="26"/>
                  <a:pt x="2" y="26"/>
                  <a:pt x="2" y="26"/>
                </a:cubicBezTo>
                <a:cubicBezTo>
                  <a:pt x="2" y="26"/>
                  <a:pt x="2" y="26"/>
                  <a:pt x="2" y="26"/>
                </a:cubicBezTo>
                <a:cubicBezTo>
                  <a:pt x="2" y="25"/>
                  <a:pt x="2" y="25"/>
                  <a:pt x="2" y="25"/>
                </a:cubicBezTo>
                <a:cubicBezTo>
                  <a:pt x="3" y="25"/>
                  <a:pt x="3" y="25"/>
                  <a:pt x="3" y="25"/>
                </a:cubicBezTo>
                <a:cubicBezTo>
                  <a:pt x="4" y="25"/>
                  <a:pt x="4" y="25"/>
                  <a:pt x="4" y="25"/>
                </a:cubicBezTo>
                <a:cubicBezTo>
                  <a:pt x="4" y="24"/>
                  <a:pt x="4" y="24"/>
                  <a:pt x="4" y="24"/>
                </a:cubicBezTo>
                <a:cubicBezTo>
                  <a:pt x="4" y="23"/>
                  <a:pt x="4" y="23"/>
                  <a:pt x="4" y="23"/>
                </a:cubicBezTo>
                <a:cubicBezTo>
                  <a:pt x="4" y="22"/>
                  <a:pt x="4" y="22"/>
                  <a:pt x="4" y="22"/>
                </a:cubicBezTo>
                <a:cubicBezTo>
                  <a:pt x="4" y="22"/>
                  <a:pt x="4" y="21"/>
                  <a:pt x="4" y="21"/>
                </a:cubicBezTo>
                <a:cubicBezTo>
                  <a:pt x="4" y="21"/>
                  <a:pt x="4" y="21"/>
                  <a:pt x="4" y="21"/>
                </a:cubicBezTo>
                <a:cubicBezTo>
                  <a:pt x="5" y="19"/>
                  <a:pt x="5" y="19"/>
                  <a:pt x="5" y="19"/>
                </a:cubicBezTo>
                <a:cubicBezTo>
                  <a:pt x="6" y="18"/>
                  <a:pt x="6" y="18"/>
                  <a:pt x="6" y="18"/>
                </a:cubicBezTo>
                <a:cubicBezTo>
                  <a:pt x="8" y="17"/>
                  <a:pt x="8" y="17"/>
                  <a:pt x="8" y="17"/>
                </a:cubicBezTo>
                <a:cubicBezTo>
                  <a:pt x="9" y="15"/>
                  <a:pt x="9" y="15"/>
                  <a:pt x="9" y="15"/>
                </a:cubicBezTo>
                <a:cubicBezTo>
                  <a:pt x="10" y="15"/>
                  <a:pt x="10" y="15"/>
                  <a:pt x="10" y="15"/>
                </a:cubicBezTo>
                <a:cubicBezTo>
                  <a:pt x="11" y="14"/>
                  <a:pt x="11" y="14"/>
                  <a:pt x="11" y="14"/>
                </a:cubicBezTo>
                <a:cubicBezTo>
                  <a:pt x="12" y="14"/>
                  <a:pt x="12" y="14"/>
                  <a:pt x="12" y="14"/>
                </a:cubicBezTo>
                <a:cubicBezTo>
                  <a:pt x="12" y="12"/>
                  <a:pt x="12" y="12"/>
                  <a:pt x="12" y="12"/>
                </a:cubicBezTo>
                <a:cubicBezTo>
                  <a:pt x="12" y="12"/>
                  <a:pt x="12" y="12"/>
                  <a:pt x="12" y="12"/>
                </a:cubicBezTo>
                <a:cubicBezTo>
                  <a:pt x="12" y="11"/>
                  <a:pt x="12" y="11"/>
                  <a:pt x="12" y="11"/>
                </a:cubicBezTo>
                <a:cubicBezTo>
                  <a:pt x="11" y="10"/>
                  <a:pt x="11" y="10"/>
                  <a:pt x="11" y="10"/>
                </a:cubicBezTo>
                <a:cubicBezTo>
                  <a:pt x="11" y="10"/>
                  <a:pt x="11" y="10"/>
                  <a:pt x="11" y="10"/>
                </a:cubicBezTo>
                <a:cubicBezTo>
                  <a:pt x="10" y="9"/>
                  <a:pt x="10" y="9"/>
                  <a:pt x="10" y="9"/>
                </a:cubicBezTo>
                <a:cubicBezTo>
                  <a:pt x="9" y="8"/>
                  <a:pt x="9" y="8"/>
                  <a:pt x="9" y="8"/>
                </a:cubicBezTo>
                <a:cubicBezTo>
                  <a:pt x="9" y="7"/>
                  <a:pt x="9" y="7"/>
                  <a:pt x="9" y="7"/>
                </a:cubicBezTo>
                <a:cubicBezTo>
                  <a:pt x="9" y="5"/>
                  <a:pt x="9" y="5"/>
                  <a:pt x="9" y="5"/>
                </a:cubicBezTo>
                <a:cubicBezTo>
                  <a:pt x="10" y="5"/>
                  <a:pt x="10" y="5"/>
                  <a:pt x="10"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4"/>
                  <a:pt x="12" y="4"/>
                  <a:pt x="12" y="4"/>
                </a:cubicBezTo>
                <a:cubicBezTo>
                  <a:pt x="12" y="4"/>
                  <a:pt x="13" y="4"/>
                  <a:pt x="13" y="4"/>
                </a:cubicBezTo>
                <a:cubicBezTo>
                  <a:pt x="13" y="4"/>
                  <a:pt x="13" y="4"/>
                  <a:pt x="13" y="4"/>
                </a:cubicBezTo>
                <a:cubicBezTo>
                  <a:pt x="14" y="4"/>
                  <a:pt x="14" y="4"/>
                  <a:pt x="14" y="4"/>
                </a:cubicBezTo>
                <a:cubicBezTo>
                  <a:pt x="15" y="4"/>
                  <a:pt x="15" y="4"/>
                  <a:pt x="15" y="4"/>
                </a:cubicBezTo>
                <a:cubicBezTo>
                  <a:pt x="16" y="3"/>
                  <a:pt x="16" y="3"/>
                  <a:pt x="16" y="3"/>
                </a:cubicBezTo>
                <a:cubicBezTo>
                  <a:pt x="16" y="3"/>
                  <a:pt x="16" y="3"/>
                  <a:pt x="16" y="3"/>
                </a:cubicBezTo>
                <a:cubicBezTo>
                  <a:pt x="17" y="3"/>
                  <a:pt x="17" y="3"/>
                  <a:pt x="17" y="3"/>
                </a:cubicBezTo>
                <a:cubicBezTo>
                  <a:pt x="19" y="3"/>
                  <a:pt x="19" y="3"/>
                  <a:pt x="19" y="3"/>
                </a:cubicBezTo>
                <a:cubicBezTo>
                  <a:pt x="22" y="3"/>
                  <a:pt x="22" y="3"/>
                  <a:pt x="22" y="3"/>
                </a:cubicBezTo>
                <a:cubicBezTo>
                  <a:pt x="23" y="3"/>
                  <a:pt x="23" y="3"/>
                  <a:pt x="23" y="3"/>
                </a:cubicBezTo>
                <a:cubicBezTo>
                  <a:pt x="24" y="4"/>
                  <a:pt x="24" y="4"/>
                  <a:pt x="24" y="4"/>
                </a:cubicBezTo>
                <a:cubicBezTo>
                  <a:pt x="25" y="4"/>
                  <a:pt x="25" y="4"/>
                  <a:pt x="25" y="4"/>
                </a:cubicBezTo>
                <a:cubicBezTo>
                  <a:pt x="25" y="4"/>
                  <a:pt x="26" y="4"/>
                  <a:pt x="26" y="4"/>
                </a:cubicBezTo>
                <a:cubicBezTo>
                  <a:pt x="27" y="4"/>
                  <a:pt x="27" y="4"/>
                  <a:pt x="27" y="4"/>
                </a:cubicBezTo>
                <a:cubicBezTo>
                  <a:pt x="28" y="5"/>
                  <a:pt x="28" y="5"/>
                  <a:pt x="28" y="5"/>
                </a:cubicBezTo>
                <a:cubicBezTo>
                  <a:pt x="29" y="5"/>
                  <a:pt x="29" y="5"/>
                  <a:pt x="29" y="5"/>
                </a:cubicBezTo>
                <a:cubicBezTo>
                  <a:pt x="29" y="5"/>
                  <a:pt x="30" y="5"/>
                  <a:pt x="30" y="5"/>
                </a:cubicBezTo>
                <a:cubicBezTo>
                  <a:pt x="31" y="5"/>
                  <a:pt x="32" y="6"/>
                  <a:pt x="32" y="6"/>
                </a:cubicBezTo>
                <a:cubicBezTo>
                  <a:pt x="33" y="6"/>
                  <a:pt x="33" y="6"/>
                  <a:pt x="33" y="6"/>
                </a:cubicBezTo>
                <a:cubicBezTo>
                  <a:pt x="34" y="6"/>
                  <a:pt x="34" y="6"/>
                  <a:pt x="34" y="6"/>
                </a:cubicBezTo>
                <a:cubicBezTo>
                  <a:pt x="35" y="5"/>
                  <a:pt x="35" y="5"/>
                  <a:pt x="35" y="5"/>
                </a:cubicBezTo>
                <a:cubicBezTo>
                  <a:pt x="36" y="6"/>
                  <a:pt x="36" y="6"/>
                  <a:pt x="36" y="6"/>
                </a:cubicBezTo>
                <a:cubicBezTo>
                  <a:pt x="38" y="6"/>
                  <a:pt x="38" y="6"/>
                  <a:pt x="38" y="6"/>
                </a:cubicBezTo>
                <a:cubicBezTo>
                  <a:pt x="39" y="7"/>
                  <a:pt x="39" y="7"/>
                  <a:pt x="39" y="7"/>
                </a:cubicBezTo>
                <a:cubicBezTo>
                  <a:pt x="40" y="6"/>
                  <a:pt x="40" y="6"/>
                  <a:pt x="40" y="6"/>
                </a:cubicBezTo>
                <a:cubicBezTo>
                  <a:pt x="40" y="6"/>
                  <a:pt x="40" y="6"/>
                  <a:pt x="40" y="6"/>
                </a:cubicBezTo>
                <a:cubicBezTo>
                  <a:pt x="41" y="6"/>
                  <a:pt x="41" y="6"/>
                  <a:pt x="41" y="6"/>
                </a:cubicBezTo>
                <a:cubicBezTo>
                  <a:pt x="42" y="6"/>
                  <a:pt x="42" y="6"/>
                  <a:pt x="42" y="6"/>
                </a:cubicBezTo>
                <a:cubicBezTo>
                  <a:pt x="42" y="7"/>
                  <a:pt x="42" y="7"/>
                  <a:pt x="42" y="7"/>
                </a:cubicBezTo>
                <a:cubicBezTo>
                  <a:pt x="42" y="7"/>
                  <a:pt x="42" y="7"/>
                  <a:pt x="42" y="7"/>
                </a:cubicBezTo>
                <a:cubicBezTo>
                  <a:pt x="44" y="7"/>
                  <a:pt x="44" y="7"/>
                  <a:pt x="44" y="7"/>
                </a:cubicBezTo>
                <a:cubicBezTo>
                  <a:pt x="45" y="7"/>
                  <a:pt x="45" y="7"/>
                  <a:pt x="45" y="7"/>
                </a:cubicBezTo>
                <a:cubicBezTo>
                  <a:pt x="46" y="6"/>
                  <a:pt x="46" y="6"/>
                  <a:pt x="46" y="6"/>
                </a:cubicBezTo>
                <a:cubicBezTo>
                  <a:pt x="46" y="6"/>
                  <a:pt x="46" y="6"/>
                  <a:pt x="46" y="6"/>
                </a:cubicBezTo>
                <a:cubicBezTo>
                  <a:pt x="47" y="6"/>
                  <a:pt x="47" y="6"/>
                  <a:pt x="47" y="6"/>
                </a:cubicBezTo>
                <a:cubicBezTo>
                  <a:pt x="48" y="7"/>
                  <a:pt x="48" y="7"/>
                  <a:pt x="48" y="7"/>
                </a:cubicBezTo>
                <a:cubicBezTo>
                  <a:pt x="48" y="8"/>
                  <a:pt x="48" y="8"/>
                  <a:pt x="48" y="8"/>
                </a:cubicBezTo>
                <a:cubicBezTo>
                  <a:pt x="49" y="8"/>
                  <a:pt x="49" y="8"/>
                  <a:pt x="49" y="8"/>
                </a:cubicBezTo>
                <a:cubicBezTo>
                  <a:pt x="49" y="8"/>
                  <a:pt x="49" y="8"/>
                  <a:pt x="49" y="8"/>
                </a:cubicBezTo>
                <a:cubicBezTo>
                  <a:pt x="49" y="7"/>
                  <a:pt x="49" y="7"/>
                  <a:pt x="49" y="7"/>
                </a:cubicBezTo>
                <a:cubicBezTo>
                  <a:pt x="49" y="6"/>
                  <a:pt x="49" y="6"/>
                  <a:pt x="49" y="6"/>
                </a:cubicBezTo>
                <a:cubicBezTo>
                  <a:pt x="49" y="6"/>
                  <a:pt x="49" y="6"/>
                  <a:pt x="49" y="6"/>
                </a:cubicBezTo>
                <a:cubicBezTo>
                  <a:pt x="50" y="5"/>
                  <a:pt x="50" y="5"/>
                  <a:pt x="50" y="5"/>
                </a:cubicBezTo>
                <a:cubicBezTo>
                  <a:pt x="50" y="4"/>
                  <a:pt x="50" y="4"/>
                  <a:pt x="50" y="4"/>
                </a:cubicBezTo>
                <a:cubicBezTo>
                  <a:pt x="51" y="3"/>
                  <a:pt x="51" y="3"/>
                  <a:pt x="51" y="3"/>
                </a:cubicBezTo>
                <a:cubicBezTo>
                  <a:pt x="51" y="2"/>
                  <a:pt x="51" y="2"/>
                  <a:pt x="51" y="2"/>
                </a:cubicBezTo>
                <a:cubicBezTo>
                  <a:pt x="52" y="2"/>
                  <a:pt x="52" y="2"/>
                  <a:pt x="52" y="2"/>
                </a:cubicBezTo>
                <a:cubicBezTo>
                  <a:pt x="53" y="2"/>
                  <a:pt x="53" y="2"/>
                  <a:pt x="53" y="2"/>
                </a:cubicBezTo>
                <a:cubicBezTo>
                  <a:pt x="54" y="2"/>
                  <a:pt x="54" y="2"/>
                  <a:pt x="54" y="2"/>
                </a:cubicBezTo>
                <a:cubicBezTo>
                  <a:pt x="54" y="2"/>
                  <a:pt x="54" y="2"/>
                  <a:pt x="54" y="2"/>
                </a:cubicBezTo>
                <a:cubicBezTo>
                  <a:pt x="55" y="2"/>
                  <a:pt x="55" y="2"/>
                  <a:pt x="55" y="2"/>
                </a:cubicBezTo>
                <a:cubicBezTo>
                  <a:pt x="56" y="2"/>
                  <a:pt x="56" y="2"/>
                  <a:pt x="56" y="2"/>
                </a:cubicBezTo>
                <a:cubicBezTo>
                  <a:pt x="57" y="2"/>
                  <a:pt x="57" y="2"/>
                  <a:pt x="57" y="2"/>
                </a:cubicBezTo>
                <a:cubicBezTo>
                  <a:pt x="58" y="2"/>
                  <a:pt x="58" y="2"/>
                  <a:pt x="58" y="2"/>
                </a:cubicBezTo>
                <a:cubicBezTo>
                  <a:pt x="58" y="2"/>
                  <a:pt x="58" y="2"/>
                  <a:pt x="58" y="2"/>
                </a:cubicBezTo>
                <a:cubicBezTo>
                  <a:pt x="59" y="2"/>
                  <a:pt x="59" y="2"/>
                  <a:pt x="59" y="2"/>
                </a:cubicBezTo>
                <a:cubicBezTo>
                  <a:pt x="60" y="1"/>
                  <a:pt x="60" y="1"/>
                  <a:pt x="60" y="1"/>
                </a:cubicBezTo>
                <a:cubicBezTo>
                  <a:pt x="60" y="0"/>
                  <a:pt x="60" y="0"/>
                  <a:pt x="60" y="0"/>
                </a:cubicBezTo>
                <a:cubicBezTo>
                  <a:pt x="60" y="0"/>
                  <a:pt x="60" y="0"/>
                  <a:pt x="60" y="0"/>
                </a:cubicBezTo>
                <a:cubicBezTo>
                  <a:pt x="62" y="0"/>
                  <a:pt x="62" y="0"/>
                  <a:pt x="62" y="0"/>
                </a:cubicBezTo>
                <a:cubicBezTo>
                  <a:pt x="62" y="1"/>
                  <a:pt x="62" y="1"/>
                  <a:pt x="62" y="1"/>
                </a:cubicBezTo>
                <a:cubicBezTo>
                  <a:pt x="63" y="1"/>
                  <a:pt x="63" y="1"/>
                  <a:pt x="63" y="1"/>
                </a:cubicBezTo>
                <a:cubicBezTo>
                  <a:pt x="64" y="0"/>
                  <a:pt x="64" y="0"/>
                  <a:pt x="64" y="0"/>
                </a:cubicBezTo>
                <a:cubicBezTo>
                  <a:pt x="64" y="0"/>
                  <a:pt x="64" y="0"/>
                  <a:pt x="64" y="0"/>
                </a:cubicBezTo>
                <a:cubicBezTo>
                  <a:pt x="65" y="0"/>
                  <a:pt x="65" y="0"/>
                  <a:pt x="65" y="0"/>
                </a:cubicBezTo>
                <a:cubicBezTo>
                  <a:pt x="66" y="0"/>
                  <a:pt x="66" y="0"/>
                  <a:pt x="66" y="0"/>
                </a:cubicBezTo>
                <a:cubicBezTo>
                  <a:pt x="66" y="0"/>
                  <a:pt x="66" y="0"/>
                  <a:pt x="66" y="0"/>
                </a:cubicBezTo>
                <a:cubicBezTo>
                  <a:pt x="67" y="0"/>
                  <a:pt x="67" y="0"/>
                  <a:pt x="67" y="0"/>
                </a:cubicBezTo>
                <a:cubicBezTo>
                  <a:pt x="68" y="0"/>
                  <a:pt x="68" y="0"/>
                  <a:pt x="68" y="0"/>
                </a:cubicBezTo>
                <a:cubicBezTo>
                  <a:pt x="68" y="0"/>
                  <a:pt x="68" y="0"/>
                  <a:pt x="68" y="0"/>
                </a:cubicBezTo>
                <a:cubicBezTo>
                  <a:pt x="69" y="1"/>
                  <a:pt x="69" y="1"/>
                  <a:pt x="69" y="1"/>
                </a:cubicBezTo>
                <a:cubicBezTo>
                  <a:pt x="69" y="1"/>
                  <a:pt x="69" y="1"/>
                  <a:pt x="69" y="1"/>
                </a:cubicBezTo>
                <a:cubicBezTo>
                  <a:pt x="70" y="1"/>
                  <a:pt x="70" y="1"/>
                  <a:pt x="70" y="1"/>
                </a:cubicBezTo>
                <a:cubicBezTo>
                  <a:pt x="70" y="2"/>
                  <a:pt x="70" y="2"/>
                  <a:pt x="70" y="2"/>
                </a:cubicBezTo>
                <a:cubicBezTo>
                  <a:pt x="70" y="2"/>
                  <a:pt x="70" y="2"/>
                  <a:pt x="70" y="2"/>
                </a:cubicBezTo>
                <a:cubicBezTo>
                  <a:pt x="70" y="2"/>
                  <a:pt x="70" y="2"/>
                  <a:pt x="70" y="2"/>
                </a:cubicBezTo>
                <a:cubicBezTo>
                  <a:pt x="71" y="3"/>
                  <a:pt x="71" y="3"/>
                  <a:pt x="71" y="3"/>
                </a:cubicBezTo>
                <a:cubicBezTo>
                  <a:pt x="71" y="4"/>
                  <a:pt x="71" y="4"/>
                  <a:pt x="71" y="4"/>
                </a:cubicBezTo>
                <a:cubicBezTo>
                  <a:pt x="71" y="4"/>
                  <a:pt x="71" y="4"/>
                  <a:pt x="71" y="4"/>
                </a:cubicBezTo>
                <a:cubicBezTo>
                  <a:pt x="71" y="5"/>
                  <a:pt x="71" y="5"/>
                  <a:pt x="71" y="5"/>
                </a:cubicBezTo>
                <a:cubicBezTo>
                  <a:pt x="70" y="5"/>
                  <a:pt x="70" y="5"/>
                  <a:pt x="70" y="5"/>
                </a:cubicBezTo>
                <a:cubicBezTo>
                  <a:pt x="70" y="6"/>
                  <a:pt x="70" y="6"/>
                  <a:pt x="70" y="6"/>
                </a:cubicBezTo>
                <a:cubicBezTo>
                  <a:pt x="71" y="6"/>
                  <a:pt x="71" y="6"/>
                  <a:pt x="71" y="6"/>
                </a:cubicBezTo>
                <a:cubicBezTo>
                  <a:pt x="71" y="7"/>
                  <a:pt x="71" y="7"/>
                  <a:pt x="71" y="7"/>
                </a:cubicBezTo>
                <a:cubicBezTo>
                  <a:pt x="71" y="7"/>
                  <a:pt x="71" y="7"/>
                  <a:pt x="71" y="7"/>
                </a:cubicBezTo>
                <a:cubicBezTo>
                  <a:pt x="71" y="8"/>
                  <a:pt x="71" y="8"/>
                  <a:pt x="71" y="8"/>
                </a:cubicBezTo>
                <a:cubicBezTo>
                  <a:pt x="71" y="8"/>
                  <a:pt x="71" y="8"/>
                  <a:pt x="71" y="8"/>
                </a:cubicBezTo>
                <a:cubicBezTo>
                  <a:pt x="72" y="8"/>
                  <a:pt x="72" y="8"/>
                  <a:pt x="72" y="8"/>
                </a:cubicBezTo>
                <a:cubicBezTo>
                  <a:pt x="73" y="9"/>
                  <a:pt x="73" y="9"/>
                  <a:pt x="73" y="9"/>
                </a:cubicBezTo>
                <a:cubicBezTo>
                  <a:pt x="74" y="9"/>
                  <a:pt x="74" y="9"/>
                  <a:pt x="74" y="9"/>
                </a:cubicBezTo>
                <a:cubicBezTo>
                  <a:pt x="75" y="9"/>
                  <a:pt x="75" y="9"/>
                  <a:pt x="75" y="9"/>
                </a:cubicBezTo>
                <a:cubicBezTo>
                  <a:pt x="76" y="9"/>
                  <a:pt x="76" y="9"/>
                  <a:pt x="76" y="9"/>
                </a:cubicBezTo>
                <a:cubicBezTo>
                  <a:pt x="76" y="10"/>
                  <a:pt x="76" y="10"/>
                  <a:pt x="76" y="10"/>
                </a:cubicBezTo>
                <a:cubicBezTo>
                  <a:pt x="77" y="10"/>
                  <a:pt x="77" y="10"/>
                  <a:pt x="77" y="10"/>
                </a:cubicBezTo>
                <a:cubicBezTo>
                  <a:pt x="77" y="11"/>
                  <a:pt x="77" y="11"/>
                  <a:pt x="77" y="11"/>
                </a:cubicBezTo>
                <a:cubicBezTo>
                  <a:pt x="77" y="12"/>
                  <a:pt x="77" y="12"/>
                  <a:pt x="77" y="12"/>
                </a:cubicBezTo>
                <a:cubicBezTo>
                  <a:pt x="77" y="13"/>
                  <a:pt x="77" y="13"/>
                  <a:pt x="77" y="13"/>
                </a:cubicBezTo>
                <a:cubicBezTo>
                  <a:pt x="77" y="13"/>
                  <a:pt x="77" y="13"/>
                  <a:pt x="77" y="13"/>
                </a:cubicBezTo>
                <a:cubicBezTo>
                  <a:pt x="78" y="14"/>
                  <a:pt x="78" y="14"/>
                  <a:pt x="78" y="14"/>
                </a:cubicBezTo>
                <a:cubicBezTo>
                  <a:pt x="79" y="14"/>
                  <a:pt x="79" y="14"/>
                  <a:pt x="79" y="14"/>
                </a:cubicBezTo>
                <a:cubicBezTo>
                  <a:pt x="79" y="15"/>
                  <a:pt x="79" y="15"/>
                  <a:pt x="79" y="15"/>
                </a:cubicBezTo>
                <a:cubicBezTo>
                  <a:pt x="80" y="15"/>
                  <a:pt x="80" y="15"/>
                  <a:pt x="80" y="15"/>
                </a:cubicBezTo>
                <a:cubicBezTo>
                  <a:pt x="81" y="14"/>
                  <a:pt x="81" y="14"/>
                  <a:pt x="81" y="14"/>
                </a:cubicBezTo>
                <a:cubicBezTo>
                  <a:pt x="81" y="14"/>
                  <a:pt x="81" y="14"/>
                  <a:pt x="81" y="14"/>
                </a:cubicBezTo>
                <a:cubicBezTo>
                  <a:pt x="81" y="15"/>
                  <a:pt x="81" y="15"/>
                  <a:pt x="81" y="15"/>
                </a:cubicBezTo>
                <a:cubicBezTo>
                  <a:pt x="82" y="15"/>
                  <a:pt x="82" y="15"/>
                  <a:pt x="82" y="15"/>
                </a:cubicBezTo>
                <a:cubicBezTo>
                  <a:pt x="82" y="15"/>
                  <a:pt x="82" y="15"/>
                  <a:pt x="82" y="15"/>
                </a:cubicBezTo>
                <a:cubicBezTo>
                  <a:pt x="83" y="16"/>
                  <a:pt x="83" y="16"/>
                  <a:pt x="83" y="16"/>
                </a:cubicBezTo>
                <a:cubicBezTo>
                  <a:pt x="84" y="16"/>
                  <a:pt x="84" y="16"/>
                  <a:pt x="84" y="16"/>
                </a:cubicBezTo>
                <a:cubicBezTo>
                  <a:pt x="84" y="16"/>
                  <a:pt x="84" y="16"/>
                  <a:pt x="84" y="16"/>
                </a:cubicBezTo>
                <a:cubicBezTo>
                  <a:pt x="85" y="16"/>
                  <a:pt x="85" y="16"/>
                  <a:pt x="85" y="16"/>
                </a:cubicBezTo>
                <a:cubicBezTo>
                  <a:pt x="86" y="15"/>
                  <a:pt x="86" y="15"/>
                  <a:pt x="86" y="15"/>
                </a:cubicBezTo>
                <a:cubicBezTo>
                  <a:pt x="86" y="15"/>
                  <a:pt x="86" y="15"/>
                  <a:pt x="86" y="15"/>
                </a:cubicBezTo>
                <a:cubicBezTo>
                  <a:pt x="87" y="15"/>
                  <a:pt x="87" y="15"/>
                  <a:pt x="87" y="15"/>
                </a:cubicBezTo>
                <a:cubicBezTo>
                  <a:pt x="88" y="15"/>
                  <a:pt x="88" y="15"/>
                  <a:pt x="88" y="15"/>
                </a:cubicBezTo>
                <a:cubicBezTo>
                  <a:pt x="89" y="14"/>
                  <a:pt x="89" y="14"/>
                  <a:pt x="89" y="14"/>
                </a:cubicBezTo>
                <a:cubicBezTo>
                  <a:pt x="89" y="15"/>
                  <a:pt x="89" y="15"/>
                  <a:pt x="89" y="15"/>
                </a:cubicBezTo>
                <a:cubicBezTo>
                  <a:pt x="90" y="15"/>
                  <a:pt x="90" y="15"/>
                  <a:pt x="90" y="15"/>
                </a:cubicBezTo>
                <a:cubicBezTo>
                  <a:pt x="90" y="16"/>
                  <a:pt x="90" y="16"/>
                  <a:pt x="90" y="16"/>
                </a:cubicBezTo>
                <a:cubicBezTo>
                  <a:pt x="90" y="17"/>
                  <a:pt x="90" y="17"/>
                  <a:pt x="90" y="17"/>
                </a:cubicBezTo>
                <a:cubicBezTo>
                  <a:pt x="91" y="17"/>
                  <a:pt x="91" y="17"/>
                  <a:pt x="91" y="17"/>
                </a:cubicBezTo>
                <a:cubicBezTo>
                  <a:pt x="92" y="18"/>
                  <a:pt x="92" y="18"/>
                  <a:pt x="92" y="18"/>
                </a:cubicBezTo>
                <a:cubicBezTo>
                  <a:pt x="92" y="18"/>
                  <a:pt x="92" y="18"/>
                  <a:pt x="93" y="18"/>
                </a:cubicBezTo>
                <a:cubicBezTo>
                  <a:pt x="93" y="18"/>
                  <a:pt x="93" y="18"/>
                  <a:pt x="93" y="18"/>
                </a:cubicBezTo>
                <a:cubicBezTo>
                  <a:pt x="94" y="18"/>
                  <a:pt x="94" y="18"/>
                  <a:pt x="94" y="18"/>
                </a:cubicBezTo>
                <a:cubicBezTo>
                  <a:pt x="95" y="18"/>
                  <a:pt x="95" y="18"/>
                  <a:pt x="95" y="18"/>
                </a:cubicBezTo>
                <a:cubicBezTo>
                  <a:pt x="96" y="18"/>
                  <a:pt x="96" y="18"/>
                  <a:pt x="96" y="18"/>
                </a:cubicBezTo>
                <a:cubicBezTo>
                  <a:pt x="96" y="18"/>
                  <a:pt x="96" y="18"/>
                  <a:pt x="96" y="18"/>
                </a:cubicBezTo>
                <a:cubicBezTo>
                  <a:pt x="97" y="19"/>
                  <a:pt x="97" y="19"/>
                  <a:pt x="97" y="19"/>
                </a:cubicBezTo>
                <a:cubicBezTo>
                  <a:pt x="98" y="19"/>
                  <a:pt x="98" y="19"/>
                  <a:pt x="98" y="19"/>
                </a:cubicBezTo>
                <a:cubicBezTo>
                  <a:pt x="98" y="19"/>
                  <a:pt x="99" y="19"/>
                  <a:pt x="99" y="19"/>
                </a:cubicBezTo>
                <a:cubicBezTo>
                  <a:pt x="100" y="19"/>
                  <a:pt x="101" y="20"/>
                  <a:pt x="101" y="20"/>
                </a:cubicBezTo>
                <a:cubicBezTo>
                  <a:pt x="102" y="20"/>
                  <a:pt x="102" y="20"/>
                  <a:pt x="102" y="20"/>
                </a:cubicBezTo>
                <a:cubicBezTo>
                  <a:pt x="102" y="20"/>
                  <a:pt x="102" y="21"/>
                  <a:pt x="103" y="21"/>
                </a:cubicBezTo>
                <a:cubicBezTo>
                  <a:pt x="103" y="21"/>
                  <a:pt x="104" y="21"/>
                  <a:pt x="104" y="21"/>
                </a:cubicBezTo>
                <a:cubicBezTo>
                  <a:pt x="104" y="21"/>
                  <a:pt x="104" y="22"/>
                  <a:pt x="104" y="22"/>
                </a:cubicBezTo>
                <a:cubicBezTo>
                  <a:pt x="104" y="23"/>
                  <a:pt x="104" y="24"/>
                  <a:pt x="104" y="24"/>
                </a:cubicBezTo>
                <a:cubicBezTo>
                  <a:pt x="104" y="25"/>
                  <a:pt x="104" y="25"/>
                  <a:pt x="104" y="25"/>
                </a:cubicBezTo>
                <a:cubicBezTo>
                  <a:pt x="104" y="25"/>
                  <a:pt x="103" y="25"/>
                  <a:pt x="103" y="25"/>
                </a:cubicBezTo>
                <a:cubicBezTo>
                  <a:pt x="103" y="25"/>
                  <a:pt x="103" y="26"/>
                  <a:pt x="103" y="26"/>
                </a:cubicBezTo>
                <a:cubicBezTo>
                  <a:pt x="103" y="27"/>
                  <a:pt x="103" y="27"/>
                  <a:pt x="103" y="27"/>
                </a:cubicBezTo>
                <a:cubicBezTo>
                  <a:pt x="103" y="28"/>
                  <a:pt x="103" y="28"/>
                  <a:pt x="103" y="28"/>
                </a:cubicBezTo>
                <a:cubicBezTo>
                  <a:pt x="103" y="29"/>
                  <a:pt x="103" y="29"/>
                  <a:pt x="103" y="29"/>
                </a:cubicBezTo>
                <a:cubicBezTo>
                  <a:pt x="103" y="29"/>
                  <a:pt x="103" y="29"/>
                  <a:pt x="103" y="29"/>
                </a:cubicBezTo>
                <a:cubicBezTo>
                  <a:pt x="103" y="30"/>
                  <a:pt x="103" y="30"/>
                  <a:pt x="103" y="30"/>
                </a:cubicBezTo>
                <a:cubicBezTo>
                  <a:pt x="104" y="31"/>
                  <a:pt x="104" y="31"/>
                  <a:pt x="104" y="31"/>
                </a:cubicBezTo>
                <a:cubicBezTo>
                  <a:pt x="104" y="32"/>
                  <a:pt x="104" y="32"/>
                  <a:pt x="104" y="32"/>
                </a:cubicBezTo>
                <a:cubicBezTo>
                  <a:pt x="103" y="33"/>
                  <a:pt x="103" y="33"/>
                  <a:pt x="103" y="33"/>
                </a:cubicBezTo>
                <a:cubicBezTo>
                  <a:pt x="103" y="34"/>
                  <a:pt x="103" y="34"/>
                  <a:pt x="103" y="34"/>
                </a:cubicBezTo>
                <a:cubicBezTo>
                  <a:pt x="101" y="34"/>
                  <a:pt x="101" y="34"/>
                  <a:pt x="101" y="34"/>
                </a:cubicBezTo>
                <a:cubicBezTo>
                  <a:pt x="101" y="34"/>
                  <a:pt x="100" y="34"/>
                  <a:pt x="100" y="34"/>
                </a:cubicBezTo>
                <a:cubicBezTo>
                  <a:pt x="100" y="34"/>
                  <a:pt x="99" y="34"/>
                  <a:pt x="99" y="34"/>
                </a:cubicBezTo>
                <a:cubicBezTo>
                  <a:pt x="98" y="34"/>
                  <a:pt x="98" y="34"/>
                  <a:pt x="98" y="34"/>
                </a:cubicBezTo>
                <a:cubicBezTo>
                  <a:pt x="97" y="35"/>
                  <a:pt x="97" y="35"/>
                  <a:pt x="97" y="35"/>
                </a:cubicBezTo>
                <a:cubicBezTo>
                  <a:pt x="96" y="35"/>
                  <a:pt x="96" y="35"/>
                  <a:pt x="96" y="35"/>
                </a:cubicBezTo>
                <a:cubicBezTo>
                  <a:pt x="96" y="36"/>
                  <a:pt x="96" y="36"/>
                  <a:pt x="96" y="36"/>
                </a:cubicBezTo>
                <a:cubicBezTo>
                  <a:pt x="95" y="36"/>
                  <a:pt x="95" y="36"/>
                  <a:pt x="95" y="36"/>
                </a:cubicBezTo>
                <a:cubicBezTo>
                  <a:pt x="95" y="36"/>
                  <a:pt x="95" y="36"/>
                  <a:pt x="95" y="36"/>
                </a:cubicBezTo>
                <a:cubicBezTo>
                  <a:pt x="94" y="37"/>
                  <a:pt x="94" y="37"/>
                  <a:pt x="94" y="37"/>
                </a:cubicBezTo>
                <a:cubicBezTo>
                  <a:pt x="94" y="38"/>
                  <a:pt x="94" y="38"/>
                  <a:pt x="94" y="38"/>
                </a:cubicBezTo>
                <a:cubicBezTo>
                  <a:pt x="94" y="38"/>
                  <a:pt x="94" y="38"/>
                  <a:pt x="94" y="38"/>
                </a:cubicBezTo>
                <a:cubicBezTo>
                  <a:pt x="94" y="39"/>
                  <a:pt x="94" y="39"/>
                  <a:pt x="94" y="39"/>
                </a:cubicBezTo>
                <a:cubicBezTo>
                  <a:pt x="92" y="39"/>
                  <a:pt x="92" y="39"/>
                  <a:pt x="92" y="39"/>
                </a:cubicBezTo>
                <a:cubicBezTo>
                  <a:pt x="92" y="39"/>
                  <a:pt x="92" y="39"/>
                  <a:pt x="92" y="39"/>
                </a:cubicBezTo>
                <a:cubicBezTo>
                  <a:pt x="91" y="40"/>
                  <a:pt x="91" y="40"/>
                  <a:pt x="91" y="40"/>
                </a:cubicBezTo>
                <a:cubicBezTo>
                  <a:pt x="90" y="40"/>
                  <a:pt x="90" y="40"/>
                  <a:pt x="90" y="40"/>
                </a:cubicBezTo>
                <a:cubicBezTo>
                  <a:pt x="90" y="40"/>
                  <a:pt x="90" y="40"/>
                  <a:pt x="90" y="40"/>
                </a:cubicBezTo>
                <a:cubicBezTo>
                  <a:pt x="90" y="40"/>
                  <a:pt x="90" y="40"/>
                  <a:pt x="90" y="40"/>
                </a:cubicBezTo>
                <a:cubicBezTo>
                  <a:pt x="89" y="40"/>
                  <a:pt x="89" y="40"/>
                  <a:pt x="89" y="40"/>
                </a:cubicBezTo>
                <a:cubicBezTo>
                  <a:pt x="88" y="41"/>
                  <a:pt x="88" y="41"/>
                  <a:pt x="88" y="41"/>
                </a:cubicBezTo>
                <a:cubicBezTo>
                  <a:pt x="87" y="41"/>
                  <a:pt x="87" y="41"/>
                  <a:pt x="87" y="41"/>
                </a:cubicBezTo>
                <a:cubicBezTo>
                  <a:pt x="86" y="42"/>
                  <a:pt x="86" y="42"/>
                  <a:pt x="86" y="42"/>
                </a:cubicBezTo>
                <a:cubicBezTo>
                  <a:pt x="86" y="42"/>
                  <a:pt x="86" y="42"/>
                  <a:pt x="86" y="42"/>
                </a:cubicBezTo>
                <a:cubicBezTo>
                  <a:pt x="84" y="42"/>
                  <a:pt x="84" y="42"/>
                  <a:pt x="84" y="42"/>
                </a:cubicBezTo>
                <a:cubicBezTo>
                  <a:pt x="83" y="42"/>
                  <a:pt x="83" y="42"/>
                  <a:pt x="83" y="42"/>
                </a:cubicBezTo>
                <a:cubicBezTo>
                  <a:pt x="83" y="43"/>
                  <a:pt x="83" y="43"/>
                  <a:pt x="83" y="43"/>
                </a:cubicBezTo>
                <a:cubicBezTo>
                  <a:pt x="82" y="43"/>
                  <a:pt x="82" y="43"/>
                  <a:pt x="82" y="43"/>
                </a:cubicBezTo>
                <a:cubicBezTo>
                  <a:pt x="82" y="43"/>
                  <a:pt x="82" y="43"/>
                  <a:pt x="82" y="43"/>
                </a:cubicBezTo>
                <a:cubicBezTo>
                  <a:pt x="81" y="43"/>
                  <a:pt x="81" y="43"/>
                  <a:pt x="81" y="43"/>
                </a:cubicBezTo>
                <a:cubicBezTo>
                  <a:pt x="81" y="43"/>
                  <a:pt x="81" y="43"/>
                  <a:pt x="81" y="43"/>
                </a:cubicBezTo>
                <a:cubicBezTo>
                  <a:pt x="80" y="43"/>
                  <a:pt x="80" y="43"/>
                  <a:pt x="80" y="43"/>
                </a:cubicBezTo>
                <a:cubicBezTo>
                  <a:pt x="80" y="43"/>
                  <a:pt x="80" y="43"/>
                  <a:pt x="80" y="43"/>
                </a:cubicBezTo>
                <a:cubicBezTo>
                  <a:pt x="79" y="44"/>
                  <a:pt x="79" y="44"/>
                  <a:pt x="79" y="44"/>
                </a:cubicBezTo>
                <a:cubicBezTo>
                  <a:pt x="79" y="44"/>
                  <a:pt x="79" y="44"/>
                  <a:pt x="79" y="44"/>
                </a:cubicBezTo>
                <a:cubicBezTo>
                  <a:pt x="78" y="45"/>
                  <a:pt x="78" y="45"/>
                  <a:pt x="78" y="45"/>
                </a:cubicBezTo>
                <a:cubicBezTo>
                  <a:pt x="77" y="45"/>
                  <a:pt x="77" y="45"/>
                  <a:pt x="77" y="45"/>
                </a:cubicBezTo>
                <a:cubicBezTo>
                  <a:pt x="77" y="45"/>
                  <a:pt x="77" y="45"/>
                  <a:pt x="77" y="45"/>
                </a:cubicBezTo>
                <a:cubicBezTo>
                  <a:pt x="76" y="45"/>
                  <a:pt x="76" y="45"/>
                  <a:pt x="76" y="45"/>
                </a:cubicBezTo>
                <a:cubicBezTo>
                  <a:pt x="76" y="45"/>
                  <a:pt x="76" y="45"/>
                  <a:pt x="76" y="45"/>
                </a:cubicBezTo>
                <a:cubicBezTo>
                  <a:pt x="76" y="46"/>
                  <a:pt x="76" y="46"/>
                  <a:pt x="76" y="46"/>
                </a:cubicBezTo>
                <a:cubicBezTo>
                  <a:pt x="75" y="46"/>
                  <a:pt x="75" y="46"/>
                  <a:pt x="75" y="46"/>
                </a:cubicBezTo>
                <a:cubicBezTo>
                  <a:pt x="75" y="46"/>
                  <a:pt x="75" y="46"/>
                  <a:pt x="75" y="46"/>
                </a:cubicBezTo>
                <a:cubicBezTo>
                  <a:pt x="75" y="47"/>
                  <a:pt x="75" y="47"/>
                  <a:pt x="75" y="47"/>
                </a:cubicBezTo>
                <a:cubicBezTo>
                  <a:pt x="74" y="47"/>
                  <a:pt x="74" y="47"/>
                  <a:pt x="74" y="47"/>
                </a:cubicBezTo>
                <a:cubicBezTo>
                  <a:pt x="74" y="47"/>
                  <a:pt x="74" y="47"/>
                  <a:pt x="74" y="47"/>
                </a:cubicBezTo>
                <a:cubicBezTo>
                  <a:pt x="74" y="48"/>
                  <a:pt x="74" y="48"/>
                  <a:pt x="74" y="48"/>
                </a:cubicBezTo>
                <a:cubicBezTo>
                  <a:pt x="75" y="49"/>
                  <a:pt x="75" y="49"/>
                  <a:pt x="75" y="49"/>
                </a:cubicBezTo>
                <a:cubicBezTo>
                  <a:pt x="75" y="50"/>
                  <a:pt x="75" y="50"/>
                  <a:pt x="75" y="50"/>
                </a:cubicBezTo>
                <a:cubicBezTo>
                  <a:pt x="76" y="51"/>
                  <a:pt x="76" y="51"/>
                  <a:pt x="76" y="51"/>
                </a:cubicBezTo>
                <a:cubicBezTo>
                  <a:pt x="77" y="52"/>
                  <a:pt x="77" y="52"/>
                  <a:pt x="77" y="52"/>
                </a:cubicBezTo>
                <a:cubicBezTo>
                  <a:pt x="77" y="52"/>
                  <a:pt x="77" y="52"/>
                  <a:pt x="77" y="52"/>
                </a:cubicBezTo>
                <a:cubicBezTo>
                  <a:pt x="78" y="52"/>
                  <a:pt x="78" y="52"/>
                  <a:pt x="78" y="52"/>
                </a:cubicBezTo>
                <a:cubicBezTo>
                  <a:pt x="79" y="52"/>
                  <a:pt x="79" y="52"/>
                  <a:pt x="79" y="52"/>
                </a:cubicBezTo>
                <a:cubicBezTo>
                  <a:pt x="80" y="52"/>
                  <a:pt x="80" y="52"/>
                  <a:pt x="80" y="52"/>
                </a:cubicBezTo>
                <a:cubicBezTo>
                  <a:pt x="82" y="52"/>
                  <a:pt x="82" y="52"/>
                  <a:pt x="82" y="52"/>
                </a:cubicBezTo>
                <a:cubicBezTo>
                  <a:pt x="82" y="51"/>
                  <a:pt x="82" y="51"/>
                  <a:pt x="82" y="51"/>
                </a:cubicBezTo>
                <a:cubicBezTo>
                  <a:pt x="83" y="52"/>
                  <a:pt x="83" y="52"/>
                  <a:pt x="83" y="52"/>
                </a:cubicBezTo>
                <a:cubicBezTo>
                  <a:pt x="84" y="52"/>
                  <a:pt x="84" y="52"/>
                  <a:pt x="84" y="52"/>
                </a:cubicBezTo>
                <a:cubicBezTo>
                  <a:pt x="84" y="53"/>
                  <a:pt x="84" y="53"/>
                  <a:pt x="84" y="53"/>
                </a:cubicBezTo>
                <a:cubicBezTo>
                  <a:pt x="84" y="54"/>
                  <a:pt x="84" y="54"/>
                  <a:pt x="84" y="54"/>
                </a:cubicBezTo>
                <a:cubicBezTo>
                  <a:pt x="84" y="54"/>
                  <a:pt x="83" y="54"/>
                  <a:pt x="83" y="54"/>
                </a:cubicBezTo>
                <a:cubicBezTo>
                  <a:pt x="83" y="54"/>
                  <a:pt x="81" y="55"/>
                  <a:pt x="81" y="55"/>
                </a:cubicBezTo>
                <a:cubicBezTo>
                  <a:pt x="81" y="55"/>
                  <a:pt x="81" y="55"/>
                  <a:pt x="81" y="55"/>
                </a:cubicBezTo>
                <a:cubicBezTo>
                  <a:pt x="80" y="55"/>
                  <a:pt x="80" y="55"/>
                  <a:pt x="80" y="55"/>
                </a:cubicBezTo>
                <a:cubicBezTo>
                  <a:pt x="79" y="54"/>
                  <a:pt x="79" y="54"/>
                  <a:pt x="79" y="54"/>
                </a:cubicBezTo>
                <a:cubicBezTo>
                  <a:pt x="77" y="54"/>
                  <a:pt x="77" y="54"/>
                  <a:pt x="77" y="54"/>
                </a:cubicBezTo>
                <a:cubicBezTo>
                  <a:pt x="77" y="54"/>
                  <a:pt x="77" y="54"/>
                  <a:pt x="77" y="54"/>
                </a:cubicBezTo>
                <a:cubicBezTo>
                  <a:pt x="77" y="54"/>
                  <a:pt x="77" y="54"/>
                  <a:pt x="76" y="55"/>
                </a:cubicBezTo>
                <a:cubicBezTo>
                  <a:pt x="75" y="56"/>
                  <a:pt x="75" y="56"/>
                  <a:pt x="75" y="56"/>
                </a:cubicBezTo>
                <a:cubicBezTo>
                  <a:pt x="74" y="56"/>
                  <a:pt x="74" y="56"/>
                  <a:pt x="74" y="56"/>
                </a:cubicBezTo>
                <a:cubicBezTo>
                  <a:pt x="73" y="56"/>
                  <a:pt x="73" y="56"/>
                  <a:pt x="73" y="56"/>
                </a:cubicBezTo>
                <a:cubicBezTo>
                  <a:pt x="72" y="57"/>
                  <a:pt x="72" y="57"/>
                  <a:pt x="72" y="57"/>
                </a:cubicBezTo>
                <a:cubicBezTo>
                  <a:pt x="72" y="57"/>
                  <a:pt x="72" y="57"/>
                  <a:pt x="72" y="57"/>
                </a:cubicBezTo>
                <a:cubicBezTo>
                  <a:pt x="71" y="58"/>
                  <a:pt x="71" y="58"/>
                  <a:pt x="71" y="58"/>
                </a:cubicBezTo>
                <a:cubicBezTo>
                  <a:pt x="71" y="58"/>
                  <a:pt x="71" y="58"/>
                  <a:pt x="71" y="58"/>
                </a:cubicBezTo>
                <a:cubicBezTo>
                  <a:pt x="69" y="59"/>
                  <a:pt x="69" y="59"/>
                  <a:pt x="69" y="59"/>
                </a:cubicBezTo>
                <a:cubicBezTo>
                  <a:pt x="69" y="59"/>
                  <a:pt x="69" y="59"/>
                  <a:pt x="69" y="59"/>
                </a:cubicBezTo>
                <a:cubicBezTo>
                  <a:pt x="67" y="59"/>
                  <a:pt x="67" y="59"/>
                  <a:pt x="67" y="59"/>
                </a:cubicBezTo>
                <a:cubicBezTo>
                  <a:pt x="67" y="58"/>
                  <a:pt x="67" y="58"/>
                  <a:pt x="67" y="58"/>
                </a:cubicBezTo>
                <a:cubicBezTo>
                  <a:pt x="66" y="58"/>
                  <a:pt x="66" y="58"/>
                  <a:pt x="66" y="58"/>
                </a:cubicBezTo>
                <a:cubicBezTo>
                  <a:pt x="66" y="57"/>
                  <a:pt x="66" y="57"/>
                  <a:pt x="66" y="57"/>
                </a:cubicBezTo>
                <a:cubicBezTo>
                  <a:pt x="66" y="56"/>
                  <a:pt x="66" y="56"/>
                  <a:pt x="66" y="56"/>
                </a:cubicBezTo>
                <a:cubicBezTo>
                  <a:pt x="67" y="55"/>
                  <a:pt x="67" y="55"/>
                  <a:pt x="67" y="55"/>
                </a:cubicBezTo>
                <a:cubicBezTo>
                  <a:pt x="67" y="54"/>
                  <a:pt x="67" y="54"/>
                  <a:pt x="67" y="54"/>
                </a:cubicBezTo>
                <a:cubicBezTo>
                  <a:pt x="66" y="54"/>
                  <a:pt x="66" y="54"/>
                  <a:pt x="66" y="54"/>
                </a:cubicBezTo>
                <a:cubicBezTo>
                  <a:pt x="65" y="53"/>
                  <a:pt x="65" y="53"/>
                  <a:pt x="65" y="53"/>
                </a:cubicBezTo>
                <a:cubicBezTo>
                  <a:pt x="64" y="53"/>
                  <a:pt x="64" y="53"/>
                  <a:pt x="64" y="53"/>
                </a:cubicBezTo>
                <a:cubicBezTo>
                  <a:pt x="64" y="52"/>
                  <a:pt x="64" y="52"/>
                  <a:pt x="64" y="52"/>
                </a:cubicBezTo>
                <a:cubicBezTo>
                  <a:pt x="63" y="52"/>
                  <a:pt x="63" y="52"/>
                  <a:pt x="63" y="52"/>
                </a:cubicBezTo>
                <a:cubicBezTo>
                  <a:pt x="62" y="52"/>
                  <a:pt x="62" y="52"/>
                  <a:pt x="62" y="52"/>
                </a:cubicBezTo>
                <a:cubicBezTo>
                  <a:pt x="61" y="52"/>
                  <a:pt x="61" y="52"/>
                  <a:pt x="61" y="52"/>
                </a:cubicBezTo>
                <a:cubicBezTo>
                  <a:pt x="62" y="51"/>
                  <a:pt x="62" y="51"/>
                  <a:pt x="62" y="51"/>
                </a:cubicBezTo>
                <a:cubicBezTo>
                  <a:pt x="62" y="51"/>
                  <a:pt x="62" y="51"/>
                  <a:pt x="62" y="51"/>
                </a:cubicBezTo>
                <a:cubicBezTo>
                  <a:pt x="63" y="50"/>
                  <a:pt x="63" y="50"/>
                  <a:pt x="63" y="50"/>
                </a:cubicBezTo>
                <a:cubicBezTo>
                  <a:pt x="64" y="49"/>
                  <a:pt x="64" y="49"/>
                  <a:pt x="64" y="49"/>
                </a:cubicBezTo>
                <a:cubicBezTo>
                  <a:pt x="65" y="49"/>
                  <a:pt x="65" y="49"/>
                  <a:pt x="65" y="49"/>
                </a:cubicBezTo>
                <a:cubicBezTo>
                  <a:pt x="66" y="48"/>
                  <a:pt x="66" y="48"/>
                  <a:pt x="66" y="48"/>
                </a:cubicBezTo>
                <a:cubicBezTo>
                  <a:pt x="67" y="48"/>
                  <a:pt x="67" y="48"/>
                  <a:pt x="67" y="48"/>
                </a:cubicBezTo>
                <a:cubicBezTo>
                  <a:pt x="68" y="48"/>
                  <a:pt x="68" y="48"/>
                  <a:pt x="68" y="48"/>
                </a:cubicBezTo>
                <a:cubicBezTo>
                  <a:pt x="67" y="47"/>
                  <a:pt x="67" y="47"/>
                  <a:pt x="67" y="47"/>
                </a:cubicBezTo>
                <a:cubicBezTo>
                  <a:pt x="66" y="47"/>
                  <a:pt x="66" y="47"/>
                  <a:pt x="66" y="47"/>
                </a:cubicBezTo>
                <a:cubicBezTo>
                  <a:pt x="65" y="47"/>
                  <a:pt x="65" y="47"/>
                  <a:pt x="65" y="47"/>
                </a:cubicBezTo>
                <a:cubicBezTo>
                  <a:pt x="64" y="47"/>
                  <a:pt x="64" y="47"/>
                  <a:pt x="64" y="47"/>
                </a:cubicBezTo>
                <a:cubicBezTo>
                  <a:pt x="63" y="47"/>
                  <a:pt x="63" y="47"/>
                  <a:pt x="63" y="47"/>
                </a:cubicBezTo>
                <a:cubicBezTo>
                  <a:pt x="62" y="47"/>
                  <a:pt x="62" y="47"/>
                  <a:pt x="62" y="47"/>
                </a:cubicBezTo>
                <a:cubicBezTo>
                  <a:pt x="61" y="46"/>
                  <a:pt x="61" y="46"/>
                  <a:pt x="61" y="46"/>
                </a:cubicBezTo>
                <a:cubicBezTo>
                  <a:pt x="59" y="46"/>
                  <a:pt x="59" y="46"/>
                  <a:pt x="59" y="46"/>
                </a:cubicBezTo>
                <a:cubicBezTo>
                  <a:pt x="59" y="46"/>
                  <a:pt x="59" y="46"/>
                  <a:pt x="59" y="46"/>
                </a:cubicBezTo>
                <a:cubicBezTo>
                  <a:pt x="58" y="46"/>
                  <a:pt x="57" y="46"/>
                  <a:pt x="57" y="46"/>
                </a:cubicBezTo>
                <a:cubicBezTo>
                  <a:pt x="57" y="45"/>
                  <a:pt x="57" y="45"/>
                  <a:pt x="57" y="45"/>
                </a:cubicBezTo>
                <a:cubicBezTo>
                  <a:pt x="57" y="44"/>
                  <a:pt x="57" y="44"/>
                  <a:pt x="57" y="44"/>
                </a:cubicBezTo>
                <a:cubicBezTo>
                  <a:pt x="58" y="44"/>
                  <a:pt x="58" y="44"/>
                  <a:pt x="58" y="44"/>
                </a:cubicBezTo>
                <a:cubicBezTo>
                  <a:pt x="59" y="44"/>
                  <a:pt x="59" y="44"/>
                  <a:pt x="59" y="44"/>
                </a:cubicBezTo>
                <a:cubicBezTo>
                  <a:pt x="59" y="44"/>
                  <a:pt x="59" y="44"/>
                  <a:pt x="59" y="44"/>
                </a:cubicBezTo>
                <a:cubicBezTo>
                  <a:pt x="60" y="44"/>
                  <a:pt x="60" y="44"/>
                  <a:pt x="60" y="44"/>
                </a:cubicBezTo>
                <a:cubicBezTo>
                  <a:pt x="61" y="43"/>
                  <a:pt x="61" y="43"/>
                  <a:pt x="61" y="43"/>
                </a:cubicBezTo>
                <a:cubicBezTo>
                  <a:pt x="61" y="43"/>
                  <a:pt x="61" y="43"/>
                  <a:pt x="61" y="43"/>
                </a:cubicBezTo>
                <a:cubicBezTo>
                  <a:pt x="61" y="43"/>
                  <a:pt x="61" y="43"/>
                  <a:pt x="61" y="43"/>
                </a:cubicBezTo>
                <a:cubicBezTo>
                  <a:pt x="60" y="43"/>
                  <a:pt x="60" y="43"/>
                  <a:pt x="60" y="43"/>
                </a:cubicBezTo>
                <a:cubicBezTo>
                  <a:pt x="60" y="43"/>
                  <a:pt x="59" y="43"/>
                  <a:pt x="59" y="43"/>
                </a:cubicBezTo>
                <a:cubicBezTo>
                  <a:pt x="59" y="43"/>
                  <a:pt x="58" y="43"/>
                  <a:pt x="58" y="43"/>
                </a:cubicBezTo>
                <a:cubicBezTo>
                  <a:pt x="58" y="43"/>
                  <a:pt x="58" y="43"/>
                  <a:pt x="58" y="43"/>
                </a:cubicBezTo>
                <a:cubicBezTo>
                  <a:pt x="58" y="42"/>
                  <a:pt x="58" y="42"/>
                  <a:pt x="58" y="42"/>
                </a:cubicBezTo>
                <a:cubicBezTo>
                  <a:pt x="58" y="41"/>
                  <a:pt x="58" y="41"/>
                  <a:pt x="58" y="41"/>
                </a:cubicBezTo>
                <a:cubicBezTo>
                  <a:pt x="58" y="41"/>
                  <a:pt x="58" y="41"/>
                  <a:pt x="58" y="41"/>
                </a:cubicBezTo>
                <a:cubicBezTo>
                  <a:pt x="58" y="40"/>
                  <a:pt x="58" y="40"/>
                  <a:pt x="58" y="40"/>
                </a:cubicBezTo>
                <a:cubicBezTo>
                  <a:pt x="57" y="39"/>
                  <a:pt x="57" y="39"/>
                  <a:pt x="57" y="39"/>
                </a:cubicBezTo>
                <a:cubicBezTo>
                  <a:pt x="56" y="39"/>
                  <a:pt x="56" y="39"/>
                  <a:pt x="56" y="39"/>
                </a:cubicBezTo>
                <a:cubicBezTo>
                  <a:pt x="56" y="38"/>
                  <a:pt x="56" y="38"/>
                  <a:pt x="56" y="38"/>
                </a:cubicBezTo>
                <a:cubicBezTo>
                  <a:pt x="56" y="39"/>
                  <a:pt x="56" y="39"/>
                  <a:pt x="56" y="39"/>
                </a:cubicBezTo>
                <a:cubicBezTo>
                  <a:pt x="57" y="40"/>
                  <a:pt x="57" y="40"/>
                  <a:pt x="57" y="40"/>
                </a:cubicBezTo>
                <a:cubicBezTo>
                  <a:pt x="57" y="40"/>
                  <a:pt x="57" y="40"/>
                  <a:pt x="57" y="40"/>
                </a:cubicBezTo>
                <a:cubicBezTo>
                  <a:pt x="57" y="41"/>
                  <a:pt x="57" y="41"/>
                  <a:pt x="57" y="41"/>
                </a:cubicBezTo>
                <a:cubicBezTo>
                  <a:pt x="57" y="42"/>
                  <a:pt x="57" y="42"/>
                  <a:pt x="57" y="42"/>
                </a:cubicBezTo>
                <a:cubicBezTo>
                  <a:pt x="56" y="43"/>
                  <a:pt x="56" y="43"/>
                  <a:pt x="56" y="43"/>
                </a:cubicBezTo>
                <a:cubicBezTo>
                  <a:pt x="55" y="43"/>
                  <a:pt x="55" y="43"/>
                  <a:pt x="55" y="43"/>
                </a:cubicBezTo>
                <a:cubicBezTo>
                  <a:pt x="55" y="43"/>
                  <a:pt x="55" y="43"/>
                  <a:pt x="55" y="43"/>
                </a:cubicBezTo>
                <a:cubicBezTo>
                  <a:pt x="55" y="43"/>
                  <a:pt x="54" y="43"/>
                  <a:pt x="53" y="43"/>
                </a:cubicBezTo>
                <a:cubicBezTo>
                  <a:pt x="51" y="43"/>
                  <a:pt x="51" y="43"/>
                  <a:pt x="51" y="43"/>
                </a:cubicBezTo>
                <a:cubicBezTo>
                  <a:pt x="51" y="44"/>
                  <a:pt x="51" y="44"/>
                  <a:pt x="51" y="44"/>
                </a:cubicBezTo>
                <a:cubicBezTo>
                  <a:pt x="50" y="44"/>
                  <a:pt x="50" y="44"/>
                  <a:pt x="50" y="44"/>
                </a:cubicBezTo>
                <a:cubicBezTo>
                  <a:pt x="50" y="45"/>
                  <a:pt x="50" y="45"/>
                  <a:pt x="50" y="45"/>
                </a:cubicBezTo>
                <a:cubicBezTo>
                  <a:pt x="49" y="46"/>
                  <a:pt x="49" y="46"/>
                  <a:pt x="49" y="46"/>
                </a:cubicBezTo>
                <a:cubicBezTo>
                  <a:pt x="49" y="46"/>
                  <a:pt x="49" y="46"/>
                  <a:pt x="49" y="46"/>
                </a:cubicBezTo>
                <a:cubicBezTo>
                  <a:pt x="48" y="48"/>
                  <a:pt x="48" y="48"/>
                  <a:pt x="48" y="48"/>
                </a:cubicBezTo>
                <a:cubicBezTo>
                  <a:pt x="47" y="49"/>
                  <a:pt x="47" y="49"/>
                  <a:pt x="47" y="49"/>
                </a:cubicBezTo>
                <a:cubicBezTo>
                  <a:pt x="46" y="49"/>
                  <a:pt x="46" y="49"/>
                  <a:pt x="46" y="49"/>
                </a:cubicBezTo>
                <a:cubicBezTo>
                  <a:pt x="46" y="49"/>
                  <a:pt x="46" y="49"/>
                  <a:pt x="45" y="49"/>
                </a:cubicBezTo>
                <a:cubicBezTo>
                  <a:pt x="45" y="50"/>
                  <a:pt x="45" y="50"/>
                  <a:pt x="45" y="50"/>
                </a:cubicBezTo>
                <a:cubicBezTo>
                  <a:pt x="44" y="50"/>
                  <a:pt x="44" y="50"/>
                  <a:pt x="44" y="50"/>
                </a:cubicBezTo>
                <a:cubicBezTo>
                  <a:pt x="44" y="50"/>
                  <a:pt x="44" y="50"/>
                  <a:pt x="44" y="50"/>
                </a:cubicBezTo>
                <a:cubicBezTo>
                  <a:pt x="44" y="51"/>
                  <a:pt x="44" y="51"/>
                  <a:pt x="44" y="51"/>
                </a:cubicBezTo>
                <a:cubicBezTo>
                  <a:pt x="44" y="52"/>
                  <a:pt x="44" y="52"/>
                  <a:pt x="44" y="52"/>
                </a:cubicBezTo>
                <a:cubicBezTo>
                  <a:pt x="45" y="53"/>
                  <a:pt x="45" y="53"/>
                  <a:pt x="45" y="53"/>
                </a:cubicBezTo>
                <a:lnTo>
                  <a:pt x="44" y="53"/>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8" name="Freeform 174">
            <a:extLst>
              <a:ext uri="{FF2B5EF4-FFF2-40B4-BE49-F238E27FC236}">
                <a16:creationId xmlns:a16="http://schemas.microsoft.com/office/drawing/2014/main" id="{7301BDB8-9FAF-4B8E-B1F8-3D1C668B5EEF}"/>
              </a:ext>
            </a:extLst>
          </p:cNvPr>
          <p:cNvSpPr>
            <a:spLocks/>
          </p:cNvSpPr>
          <p:nvPr userDrawn="1"/>
        </p:nvSpPr>
        <p:spPr bwMode="auto">
          <a:xfrm>
            <a:off x="4792266" y="2460625"/>
            <a:ext cx="273844" cy="268288"/>
          </a:xfrm>
          <a:custGeom>
            <a:avLst/>
            <a:gdLst>
              <a:gd name="T0" fmla="*/ 47 w 54"/>
              <a:gd name="T1" fmla="*/ 32 h 38"/>
              <a:gd name="T2" fmla="*/ 45 w 54"/>
              <a:gd name="T3" fmla="*/ 32 h 38"/>
              <a:gd name="T4" fmla="*/ 43 w 54"/>
              <a:gd name="T5" fmla="*/ 34 h 38"/>
              <a:gd name="T6" fmla="*/ 42 w 54"/>
              <a:gd name="T7" fmla="*/ 36 h 38"/>
              <a:gd name="T8" fmla="*/ 42 w 54"/>
              <a:gd name="T9" fmla="*/ 38 h 38"/>
              <a:gd name="T10" fmla="*/ 40 w 54"/>
              <a:gd name="T11" fmla="*/ 36 h 38"/>
              <a:gd name="T12" fmla="*/ 38 w 54"/>
              <a:gd name="T13" fmla="*/ 37 h 38"/>
              <a:gd name="T14" fmla="*/ 35 w 54"/>
              <a:gd name="T15" fmla="*/ 37 h 38"/>
              <a:gd name="T16" fmla="*/ 33 w 54"/>
              <a:gd name="T17" fmla="*/ 36 h 38"/>
              <a:gd name="T18" fmla="*/ 31 w 54"/>
              <a:gd name="T19" fmla="*/ 36 h 38"/>
              <a:gd name="T20" fmla="*/ 27 w 54"/>
              <a:gd name="T21" fmla="*/ 36 h 38"/>
              <a:gd name="T22" fmla="*/ 23 w 54"/>
              <a:gd name="T23" fmla="*/ 35 h 38"/>
              <a:gd name="T24" fmla="*/ 20 w 54"/>
              <a:gd name="T25" fmla="*/ 34 h 38"/>
              <a:gd name="T26" fmla="*/ 17 w 54"/>
              <a:gd name="T27" fmla="*/ 34 h 38"/>
              <a:gd name="T28" fmla="*/ 12 w 54"/>
              <a:gd name="T29" fmla="*/ 33 h 38"/>
              <a:gd name="T30" fmla="*/ 9 w 54"/>
              <a:gd name="T31" fmla="*/ 33 h 38"/>
              <a:gd name="T32" fmla="*/ 6 w 54"/>
              <a:gd name="T33" fmla="*/ 34 h 38"/>
              <a:gd name="T34" fmla="*/ 5 w 54"/>
              <a:gd name="T35" fmla="*/ 35 h 38"/>
              <a:gd name="T36" fmla="*/ 4 w 54"/>
              <a:gd name="T37" fmla="*/ 35 h 38"/>
              <a:gd name="T38" fmla="*/ 2 w 54"/>
              <a:gd name="T39" fmla="*/ 35 h 38"/>
              <a:gd name="T40" fmla="*/ 2 w 54"/>
              <a:gd name="T41" fmla="*/ 32 h 38"/>
              <a:gd name="T42" fmla="*/ 0 w 54"/>
              <a:gd name="T43" fmla="*/ 31 h 38"/>
              <a:gd name="T44" fmla="*/ 1 w 54"/>
              <a:gd name="T45" fmla="*/ 28 h 38"/>
              <a:gd name="T46" fmla="*/ 4 w 54"/>
              <a:gd name="T47" fmla="*/ 27 h 38"/>
              <a:gd name="T48" fmla="*/ 3 w 54"/>
              <a:gd name="T49" fmla="*/ 22 h 38"/>
              <a:gd name="T50" fmla="*/ 2 w 54"/>
              <a:gd name="T51" fmla="*/ 18 h 38"/>
              <a:gd name="T52" fmla="*/ 6 w 54"/>
              <a:gd name="T53" fmla="*/ 17 h 38"/>
              <a:gd name="T54" fmla="*/ 10 w 54"/>
              <a:gd name="T55" fmla="*/ 16 h 38"/>
              <a:gd name="T56" fmla="*/ 12 w 54"/>
              <a:gd name="T57" fmla="*/ 15 h 38"/>
              <a:gd name="T58" fmla="*/ 14 w 54"/>
              <a:gd name="T59" fmla="*/ 13 h 38"/>
              <a:gd name="T60" fmla="*/ 15 w 54"/>
              <a:gd name="T61" fmla="*/ 10 h 38"/>
              <a:gd name="T62" fmla="*/ 18 w 54"/>
              <a:gd name="T63" fmla="*/ 8 h 38"/>
              <a:gd name="T64" fmla="*/ 20 w 54"/>
              <a:gd name="T65" fmla="*/ 7 h 38"/>
              <a:gd name="T66" fmla="*/ 20 w 54"/>
              <a:gd name="T67" fmla="*/ 4 h 38"/>
              <a:gd name="T68" fmla="*/ 24 w 54"/>
              <a:gd name="T69" fmla="*/ 2 h 38"/>
              <a:gd name="T70" fmla="*/ 27 w 54"/>
              <a:gd name="T71" fmla="*/ 0 h 38"/>
              <a:gd name="T72" fmla="*/ 29 w 54"/>
              <a:gd name="T73" fmla="*/ 0 h 38"/>
              <a:gd name="T74" fmla="*/ 31 w 54"/>
              <a:gd name="T75" fmla="*/ 0 h 38"/>
              <a:gd name="T76" fmla="*/ 33 w 54"/>
              <a:gd name="T77" fmla="*/ 1 h 38"/>
              <a:gd name="T78" fmla="*/ 35 w 54"/>
              <a:gd name="T79" fmla="*/ 1 h 38"/>
              <a:gd name="T80" fmla="*/ 36 w 54"/>
              <a:gd name="T81" fmla="*/ 3 h 38"/>
              <a:gd name="T82" fmla="*/ 39 w 54"/>
              <a:gd name="T83" fmla="*/ 2 h 38"/>
              <a:gd name="T84" fmla="*/ 41 w 54"/>
              <a:gd name="T85" fmla="*/ 2 h 38"/>
              <a:gd name="T86" fmla="*/ 44 w 54"/>
              <a:gd name="T87" fmla="*/ 4 h 38"/>
              <a:gd name="T88" fmla="*/ 45 w 54"/>
              <a:gd name="T89" fmla="*/ 7 h 38"/>
              <a:gd name="T90" fmla="*/ 44 w 54"/>
              <a:gd name="T91" fmla="*/ 9 h 38"/>
              <a:gd name="T92" fmla="*/ 44 w 54"/>
              <a:gd name="T93" fmla="*/ 11 h 38"/>
              <a:gd name="T94" fmla="*/ 46 w 54"/>
              <a:gd name="T95" fmla="*/ 13 h 38"/>
              <a:gd name="T96" fmla="*/ 49 w 54"/>
              <a:gd name="T97" fmla="*/ 16 h 38"/>
              <a:gd name="T98" fmla="*/ 50 w 54"/>
              <a:gd name="T99" fmla="*/ 18 h 38"/>
              <a:gd name="T100" fmla="*/ 52 w 54"/>
              <a:gd name="T101" fmla="*/ 19 h 38"/>
              <a:gd name="T102" fmla="*/ 54 w 54"/>
              <a:gd name="T103" fmla="*/ 22 h 38"/>
              <a:gd name="T104" fmla="*/ 52 w 54"/>
              <a:gd name="T105" fmla="*/ 24 h 38"/>
              <a:gd name="T106" fmla="*/ 48 w 54"/>
              <a:gd name="T107" fmla="*/ 23 h 38"/>
              <a:gd name="T108" fmla="*/ 47 w 54"/>
              <a:gd name="T109" fmla="*/ 25 h 38"/>
              <a:gd name="T110" fmla="*/ 48 w 54"/>
              <a:gd name="T111" fmla="*/ 28 h 38"/>
              <a:gd name="T112" fmla="*/ 49 w 54"/>
              <a:gd name="T11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38">
                <a:moveTo>
                  <a:pt x="49" y="32"/>
                </a:moveTo>
                <a:cubicBezTo>
                  <a:pt x="48" y="32"/>
                  <a:pt x="48" y="32"/>
                  <a:pt x="48" y="32"/>
                </a:cubicBezTo>
                <a:cubicBezTo>
                  <a:pt x="47" y="32"/>
                  <a:pt x="47" y="32"/>
                  <a:pt x="47" y="32"/>
                </a:cubicBezTo>
                <a:cubicBezTo>
                  <a:pt x="47" y="32"/>
                  <a:pt x="47" y="32"/>
                  <a:pt x="47" y="32"/>
                </a:cubicBezTo>
                <a:cubicBezTo>
                  <a:pt x="46" y="32"/>
                  <a:pt x="46" y="32"/>
                  <a:pt x="46" y="32"/>
                </a:cubicBezTo>
                <a:cubicBezTo>
                  <a:pt x="45" y="32"/>
                  <a:pt x="45" y="32"/>
                  <a:pt x="45" y="32"/>
                </a:cubicBezTo>
                <a:cubicBezTo>
                  <a:pt x="44" y="32"/>
                  <a:pt x="44" y="32"/>
                  <a:pt x="44" y="32"/>
                </a:cubicBezTo>
                <a:cubicBezTo>
                  <a:pt x="44" y="33"/>
                  <a:pt x="44" y="33"/>
                  <a:pt x="44" y="33"/>
                </a:cubicBezTo>
                <a:cubicBezTo>
                  <a:pt x="43" y="34"/>
                  <a:pt x="43" y="34"/>
                  <a:pt x="43" y="34"/>
                </a:cubicBezTo>
                <a:cubicBezTo>
                  <a:pt x="43" y="35"/>
                  <a:pt x="43" y="35"/>
                  <a:pt x="43" y="35"/>
                </a:cubicBezTo>
                <a:cubicBezTo>
                  <a:pt x="42" y="36"/>
                  <a:pt x="42" y="36"/>
                  <a:pt x="42" y="36"/>
                </a:cubicBezTo>
                <a:cubicBezTo>
                  <a:pt x="42" y="36"/>
                  <a:pt x="42" y="36"/>
                  <a:pt x="42" y="36"/>
                </a:cubicBezTo>
                <a:cubicBezTo>
                  <a:pt x="42" y="37"/>
                  <a:pt x="42" y="37"/>
                  <a:pt x="42" y="37"/>
                </a:cubicBezTo>
                <a:cubicBezTo>
                  <a:pt x="42" y="38"/>
                  <a:pt x="42" y="38"/>
                  <a:pt x="42" y="38"/>
                </a:cubicBezTo>
                <a:cubicBezTo>
                  <a:pt x="42" y="38"/>
                  <a:pt x="42" y="38"/>
                  <a:pt x="42" y="38"/>
                </a:cubicBezTo>
                <a:cubicBezTo>
                  <a:pt x="41" y="38"/>
                  <a:pt x="41" y="38"/>
                  <a:pt x="41" y="38"/>
                </a:cubicBezTo>
                <a:cubicBezTo>
                  <a:pt x="41" y="37"/>
                  <a:pt x="41" y="37"/>
                  <a:pt x="41" y="37"/>
                </a:cubicBezTo>
                <a:cubicBezTo>
                  <a:pt x="40" y="36"/>
                  <a:pt x="40" y="36"/>
                  <a:pt x="40" y="36"/>
                </a:cubicBezTo>
                <a:cubicBezTo>
                  <a:pt x="39" y="36"/>
                  <a:pt x="39" y="36"/>
                  <a:pt x="39" y="36"/>
                </a:cubicBezTo>
                <a:cubicBezTo>
                  <a:pt x="39" y="36"/>
                  <a:pt x="39" y="36"/>
                  <a:pt x="39" y="36"/>
                </a:cubicBezTo>
                <a:cubicBezTo>
                  <a:pt x="38" y="37"/>
                  <a:pt x="38" y="37"/>
                  <a:pt x="38" y="37"/>
                </a:cubicBezTo>
                <a:cubicBezTo>
                  <a:pt x="37" y="37"/>
                  <a:pt x="37" y="37"/>
                  <a:pt x="37" y="37"/>
                </a:cubicBezTo>
                <a:cubicBezTo>
                  <a:pt x="35" y="37"/>
                  <a:pt x="35" y="37"/>
                  <a:pt x="35" y="37"/>
                </a:cubicBezTo>
                <a:cubicBezTo>
                  <a:pt x="35" y="37"/>
                  <a:pt x="35" y="37"/>
                  <a:pt x="35" y="37"/>
                </a:cubicBezTo>
                <a:cubicBezTo>
                  <a:pt x="35" y="36"/>
                  <a:pt x="35" y="36"/>
                  <a:pt x="35" y="36"/>
                </a:cubicBezTo>
                <a:cubicBezTo>
                  <a:pt x="34" y="36"/>
                  <a:pt x="34" y="36"/>
                  <a:pt x="34" y="36"/>
                </a:cubicBezTo>
                <a:cubicBezTo>
                  <a:pt x="33" y="36"/>
                  <a:pt x="33" y="36"/>
                  <a:pt x="33" y="36"/>
                </a:cubicBezTo>
                <a:cubicBezTo>
                  <a:pt x="33" y="36"/>
                  <a:pt x="33" y="36"/>
                  <a:pt x="33" y="36"/>
                </a:cubicBezTo>
                <a:cubicBezTo>
                  <a:pt x="32" y="37"/>
                  <a:pt x="32" y="37"/>
                  <a:pt x="32" y="37"/>
                </a:cubicBezTo>
                <a:cubicBezTo>
                  <a:pt x="31" y="36"/>
                  <a:pt x="31" y="36"/>
                  <a:pt x="31" y="36"/>
                </a:cubicBezTo>
                <a:cubicBezTo>
                  <a:pt x="29" y="36"/>
                  <a:pt x="29" y="36"/>
                  <a:pt x="29" y="36"/>
                </a:cubicBezTo>
                <a:cubicBezTo>
                  <a:pt x="28" y="35"/>
                  <a:pt x="28" y="35"/>
                  <a:pt x="28" y="35"/>
                </a:cubicBezTo>
                <a:cubicBezTo>
                  <a:pt x="27" y="36"/>
                  <a:pt x="27" y="36"/>
                  <a:pt x="27" y="36"/>
                </a:cubicBezTo>
                <a:cubicBezTo>
                  <a:pt x="26" y="36"/>
                  <a:pt x="26" y="36"/>
                  <a:pt x="26" y="36"/>
                </a:cubicBezTo>
                <a:cubicBezTo>
                  <a:pt x="25" y="36"/>
                  <a:pt x="25" y="36"/>
                  <a:pt x="25" y="36"/>
                </a:cubicBezTo>
                <a:cubicBezTo>
                  <a:pt x="25" y="36"/>
                  <a:pt x="24" y="35"/>
                  <a:pt x="23" y="35"/>
                </a:cubicBezTo>
                <a:cubicBezTo>
                  <a:pt x="23" y="35"/>
                  <a:pt x="22" y="35"/>
                  <a:pt x="22" y="35"/>
                </a:cubicBezTo>
                <a:cubicBezTo>
                  <a:pt x="21" y="35"/>
                  <a:pt x="21" y="35"/>
                  <a:pt x="21" y="35"/>
                </a:cubicBezTo>
                <a:cubicBezTo>
                  <a:pt x="20" y="34"/>
                  <a:pt x="20" y="34"/>
                  <a:pt x="20" y="34"/>
                </a:cubicBezTo>
                <a:cubicBezTo>
                  <a:pt x="20" y="34"/>
                  <a:pt x="20" y="34"/>
                  <a:pt x="19" y="34"/>
                </a:cubicBezTo>
                <a:cubicBezTo>
                  <a:pt x="19" y="34"/>
                  <a:pt x="18" y="34"/>
                  <a:pt x="18" y="34"/>
                </a:cubicBezTo>
                <a:cubicBezTo>
                  <a:pt x="17" y="34"/>
                  <a:pt x="17" y="34"/>
                  <a:pt x="17" y="34"/>
                </a:cubicBezTo>
                <a:cubicBezTo>
                  <a:pt x="16" y="33"/>
                  <a:pt x="16" y="33"/>
                  <a:pt x="16" y="33"/>
                </a:cubicBezTo>
                <a:cubicBezTo>
                  <a:pt x="15" y="33"/>
                  <a:pt x="15" y="33"/>
                  <a:pt x="15" y="33"/>
                </a:cubicBezTo>
                <a:cubicBezTo>
                  <a:pt x="12" y="33"/>
                  <a:pt x="12" y="33"/>
                  <a:pt x="12" y="33"/>
                </a:cubicBezTo>
                <a:cubicBezTo>
                  <a:pt x="10" y="33"/>
                  <a:pt x="10" y="33"/>
                  <a:pt x="10" y="33"/>
                </a:cubicBezTo>
                <a:cubicBezTo>
                  <a:pt x="9" y="33"/>
                  <a:pt x="9" y="33"/>
                  <a:pt x="9" y="33"/>
                </a:cubicBezTo>
                <a:cubicBezTo>
                  <a:pt x="9" y="33"/>
                  <a:pt x="9" y="33"/>
                  <a:pt x="9" y="33"/>
                </a:cubicBezTo>
                <a:cubicBezTo>
                  <a:pt x="8" y="34"/>
                  <a:pt x="8" y="34"/>
                  <a:pt x="8" y="34"/>
                </a:cubicBezTo>
                <a:cubicBezTo>
                  <a:pt x="7" y="34"/>
                  <a:pt x="7" y="34"/>
                  <a:pt x="7" y="34"/>
                </a:cubicBezTo>
                <a:cubicBezTo>
                  <a:pt x="6" y="34"/>
                  <a:pt x="6" y="34"/>
                  <a:pt x="6" y="34"/>
                </a:cubicBezTo>
                <a:cubicBezTo>
                  <a:pt x="6" y="34"/>
                  <a:pt x="6" y="34"/>
                  <a:pt x="6" y="34"/>
                </a:cubicBezTo>
                <a:cubicBezTo>
                  <a:pt x="6" y="34"/>
                  <a:pt x="5" y="34"/>
                  <a:pt x="5" y="34"/>
                </a:cubicBezTo>
                <a:cubicBezTo>
                  <a:pt x="5" y="34"/>
                  <a:pt x="5" y="34"/>
                  <a:pt x="5" y="35"/>
                </a:cubicBezTo>
                <a:cubicBezTo>
                  <a:pt x="5" y="35"/>
                  <a:pt x="5" y="35"/>
                  <a:pt x="5" y="35"/>
                </a:cubicBezTo>
                <a:cubicBezTo>
                  <a:pt x="5" y="35"/>
                  <a:pt x="5" y="35"/>
                  <a:pt x="5" y="35"/>
                </a:cubicBezTo>
                <a:cubicBezTo>
                  <a:pt x="4" y="35"/>
                  <a:pt x="4" y="35"/>
                  <a:pt x="4" y="35"/>
                </a:cubicBezTo>
                <a:cubicBezTo>
                  <a:pt x="4" y="35"/>
                  <a:pt x="4" y="35"/>
                  <a:pt x="4" y="35"/>
                </a:cubicBezTo>
                <a:cubicBezTo>
                  <a:pt x="3" y="35"/>
                  <a:pt x="3" y="35"/>
                  <a:pt x="3" y="35"/>
                </a:cubicBezTo>
                <a:cubicBezTo>
                  <a:pt x="2" y="35"/>
                  <a:pt x="2" y="35"/>
                  <a:pt x="2" y="35"/>
                </a:cubicBezTo>
                <a:cubicBezTo>
                  <a:pt x="2" y="34"/>
                  <a:pt x="2" y="34"/>
                  <a:pt x="2" y="34"/>
                </a:cubicBezTo>
                <a:cubicBezTo>
                  <a:pt x="2" y="32"/>
                  <a:pt x="2" y="32"/>
                  <a:pt x="2" y="32"/>
                </a:cubicBezTo>
                <a:cubicBezTo>
                  <a:pt x="2" y="32"/>
                  <a:pt x="2" y="32"/>
                  <a:pt x="2" y="32"/>
                </a:cubicBezTo>
                <a:cubicBezTo>
                  <a:pt x="1" y="31"/>
                  <a:pt x="1" y="31"/>
                  <a:pt x="1" y="31"/>
                </a:cubicBezTo>
                <a:cubicBezTo>
                  <a:pt x="1" y="31"/>
                  <a:pt x="1" y="31"/>
                  <a:pt x="1" y="31"/>
                </a:cubicBezTo>
                <a:cubicBezTo>
                  <a:pt x="0" y="31"/>
                  <a:pt x="0" y="31"/>
                  <a:pt x="0" y="31"/>
                </a:cubicBezTo>
                <a:cubicBezTo>
                  <a:pt x="0" y="30"/>
                  <a:pt x="0" y="30"/>
                  <a:pt x="0" y="30"/>
                </a:cubicBezTo>
                <a:cubicBezTo>
                  <a:pt x="0" y="29"/>
                  <a:pt x="0" y="29"/>
                  <a:pt x="0" y="29"/>
                </a:cubicBezTo>
                <a:cubicBezTo>
                  <a:pt x="1" y="28"/>
                  <a:pt x="1" y="28"/>
                  <a:pt x="1" y="28"/>
                </a:cubicBezTo>
                <a:cubicBezTo>
                  <a:pt x="2" y="28"/>
                  <a:pt x="2" y="28"/>
                  <a:pt x="2" y="28"/>
                </a:cubicBezTo>
                <a:cubicBezTo>
                  <a:pt x="3" y="28"/>
                  <a:pt x="3" y="28"/>
                  <a:pt x="3" y="28"/>
                </a:cubicBezTo>
                <a:cubicBezTo>
                  <a:pt x="4" y="27"/>
                  <a:pt x="4" y="27"/>
                  <a:pt x="4" y="27"/>
                </a:cubicBezTo>
                <a:cubicBezTo>
                  <a:pt x="4" y="26"/>
                  <a:pt x="4" y="26"/>
                  <a:pt x="4" y="26"/>
                </a:cubicBezTo>
                <a:cubicBezTo>
                  <a:pt x="4" y="24"/>
                  <a:pt x="4" y="24"/>
                  <a:pt x="4" y="24"/>
                </a:cubicBezTo>
                <a:cubicBezTo>
                  <a:pt x="3" y="22"/>
                  <a:pt x="3" y="22"/>
                  <a:pt x="3" y="22"/>
                </a:cubicBezTo>
                <a:cubicBezTo>
                  <a:pt x="2" y="21"/>
                  <a:pt x="2" y="21"/>
                  <a:pt x="2" y="21"/>
                </a:cubicBezTo>
                <a:cubicBezTo>
                  <a:pt x="2" y="19"/>
                  <a:pt x="2" y="19"/>
                  <a:pt x="2" y="19"/>
                </a:cubicBezTo>
                <a:cubicBezTo>
                  <a:pt x="2" y="18"/>
                  <a:pt x="2" y="18"/>
                  <a:pt x="2" y="18"/>
                </a:cubicBezTo>
                <a:cubicBezTo>
                  <a:pt x="3" y="18"/>
                  <a:pt x="3" y="18"/>
                  <a:pt x="3" y="18"/>
                </a:cubicBezTo>
                <a:cubicBezTo>
                  <a:pt x="5" y="18"/>
                  <a:pt x="5" y="18"/>
                  <a:pt x="5" y="18"/>
                </a:cubicBezTo>
                <a:cubicBezTo>
                  <a:pt x="6" y="17"/>
                  <a:pt x="6" y="17"/>
                  <a:pt x="6" y="17"/>
                </a:cubicBezTo>
                <a:cubicBezTo>
                  <a:pt x="7" y="17"/>
                  <a:pt x="7" y="17"/>
                  <a:pt x="7" y="17"/>
                </a:cubicBezTo>
                <a:cubicBezTo>
                  <a:pt x="9" y="17"/>
                  <a:pt x="9" y="17"/>
                  <a:pt x="9" y="17"/>
                </a:cubicBezTo>
                <a:cubicBezTo>
                  <a:pt x="10" y="16"/>
                  <a:pt x="10" y="16"/>
                  <a:pt x="10" y="16"/>
                </a:cubicBezTo>
                <a:cubicBezTo>
                  <a:pt x="10" y="15"/>
                  <a:pt x="10" y="15"/>
                  <a:pt x="10" y="15"/>
                </a:cubicBezTo>
                <a:cubicBezTo>
                  <a:pt x="11" y="15"/>
                  <a:pt x="11" y="15"/>
                  <a:pt x="11" y="15"/>
                </a:cubicBezTo>
                <a:cubicBezTo>
                  <a:pt x="12" y="15"/>
                  <a:pt x="12" y="15"/>
                  <a:pt x="12" y="15"/>
                </a:cubicBezTo>
                <a:cubicBezTo>
                  <a:pt x="13" y="15"/>
                  <a:pt x="13" y="15"/>
                  <a:pt x="13" y="15"/>
                </a:cubicBezTo>
                <a:cubicBezTo>
                  <a:pt x="13" y="15"/>
                  <a:pt x="13" y="15"/>
                  <a:pt x="13" y="15"/>
                </a:cubicBezTo>
                <a:cubicBezTo>
                  <a:pt x="13" y="14"/>
                  <a:pt x="14" y="13"/>
                  <a:pt x="14" y="13"/>
                </a:cubicBezTo>
                <a:cubicBezTo>
                  <a:pt x="14" y="12"/>
                  <a:pt x="14" y="12"/>
                  <a:pt x="14" y="12"/>
                </a:cubicBezTo>
                <a:cubicBezTo>
                  <a:pt x="14" y="11"/>
                  <a:pt x="14" y="11"/>
                  <a:pt x="14" y="11"/>
                </a:cubicBezTo>
                <a:cubicBezTo>
                  <a:pt x="15" y="10"/>
                  <a:pt x="15" y="10"/>
                  <a:pt x="15" y="10"/>
                </a:cubicBezTo>
                <a:cubicBezTo>
                  <a:pt x="16" y="9"/>
                  <a:pt x="16" y="9"/>
                  <a:pt x="16" y="9"/>
                </a:cubicBezTo>
                <a:cubicBezTo>
                  <a:pt x="17" y="9"/>
                  <a:pt x="17" y="9"/>
                  <a:pt x="17" y="9"/>
                </a:cubicBezTo>
                <a:cubicBezTo>
                  <a:pt x="18" y="8"/>
                  <a:pt x="18" y="8"/>
                  <a:pt x="18" y="8"/>
                </a:cubicBezTo>
                <a:cubicBezTo>
                  <a:pt x="18" y="7"/>
                  <a:pt x="18" y="7"/>
                  <a:pt x="18" y="7"/>
                </a:cubicBezTo>
                <a:cubicBezTo>
                  <a:pt x="19" y="7"/>
                  <a:pt x="19" y="7"/>
                  <a:pt x="19" y="7"/>
                </a:cubicBezTo>
                <a:cubicBezTo>
                  <a:pt x="19" y="7"/>
                  <a:pt x="20" y="7"/>
                  <a:pt x="20" y="7"/>
                </a:cubicBezTo>
                <a:cubicBezTo>
                  <a:pt x="20" y="6"/>
                  <a:pt x="19" y="6"/>
                  <a:pt x="19" y="6"/>
                </a:cubicBezTo>
                <a:cubicBezTo>
                  <a:pt x="19" y="4"/>
                  <a:pt x="19" y="4"/>
                  <a:pt x="19" y="4"/>
                </a:cubicBezTo>
                <a:cubicBezTo>
                  <a:pt x="20" y="4"/>
                  <a:pt x="20" y="4"/>
                  <a:pt x="20" y="4"/>
                </a:cubicBezTo>
                <a:cubicBezTo>
                  <a:pt x="20" y="3"/>
                  <a:pt x="20" y="3"/>
                  <a:pt x="20" y="3"/>
                </a:cubicBezTo>
                <a:cubicBezTo>
                  <a:pt x="20" y="3"/>
                  <a:pt x="21" y="2"/>
                  <a:pt x="22" y="2"/>
                </a:cubicBezTo>
                <a:cubicBezTo>
                  <a:pt x="23" y="2"/>
                  <a:pt x="23" y="2"/>
                  <a:pt x="24" y="2"/>
                </a:cubicBezTo>
                <a:cubicBezTo>
                  <a:pt x="24" y="2"/>
                  <a:pt x="25" y="2"/>
                  <a:pt x="25" y="2"/>
                </a:cubicBezTo>
                <a:cubicBezTo>
                  <a:pt x="26" y="1"/>
                  <a:pt x="26" y="1"/>
                  <a:pt x="26" y="1"/>
                </a:cubicBezTo>
                <a:cubicBezTo>
                  <a:pt x="27" y="0"/>
                  <a:pt x="27" y="0"/>
                  <a:pt x="27" y="0"/>
                </a:cubicBezTo>
                <a:cubicBezTo>
                  <a:pt x="27" y="0"/>
                  <a:pt x="27" y="0"/>
                  <a:pt x="27" y="0"/>
                </a:cubicBezTo>
                <a:cubicBezTo>
                  <a:pt x="28" y="0"/>
                  <a:pt x="28" y="0"/>
                  <a:pt x="28" y="0"/>
                </a:cubicBezTo>
                <a:cubicBezTo>
                  <a:pt x="29" y="0"/>
                  <a:pt x="29" y="0"/>
                  <a:pt x="29" y="0"/>
                </a:cubicBezTo>
                <a:cubicBezTo>
                  <a:pt x="30" y="0"/>
                  <a:pt x="30" y="0"/>
                  <a:pt x="30" y="0"/>
                </a:cubicBezTo>
                <a:cubicBezTo>
                  <a:pt x="30" y="0"/>
                  <a:pt x="30" y="0"/>
                  <a:pt x="30" y="0"/>
                </a:cubicBezTo>
                <a:cubicBezTo>
                  <a:pt x="31" y="0"/>
                  <a:pt x="31" y="0"/>
                  <a:pt x="31" y="0"/>
                </a:cubicBezTo>
                <a:cubicBezTo>
                  <a:pt x="32" y="1"/>
                  <a:pt x="32" y="1"/>
                  <a:pt x="32" y="1"/>
                </a:cubicBezTo>
                <a:cubicBezTo>
                  <a:pt x="32" y="1"/>
                  <a:pt x="32" y="1"/>
                  <a:pt x="32" y="1"/>
                </a:cubicBezTo>
                <a:cubicBezTo>
                  <a:pt x="33" y="1"/>
                  <a:pt x="33" y="1"/>
                  <a:pt x="33" y="1"/>
                </a:cubicBezTo>
                <a:cubicBezTo>
                  <a:pt x="34" y="1"/>
                  <a:pt x="34" y="1"/>
                  <a:pt x="34" y="1"/>
                </a:cubicBezTo>
                <a:cubicBezTo>
                  <a:pt x="35" y="1"/>
                  <a:pt x="35" y="1"/>
                  <a:pt x="35" y="1"/>
                </a:cubicBezTo>
                <a:cubicBezTo>
                  <a:pt x="35" y="1"/>
                  <a:pt x="35" y="1"/>
                  <a:pt x="35" y="1"/>
                </a:cubicBezTo>
                <a:cubicBezTo>
                  <a:pt x="35" y="2"/>
                  <a:pt x="35" y="2"/>
                  <a:pt x="35" y="2"/>
                </a:cubicBezTo>
                <a:cubicBezTo>
                  <a:pt x="35" y="3"/>
                  <a:pt x="35" y="3"/>
                  <a:pt x="35" y="3"/>
                </a:cubicBezTo>
                <a:cubicBezTo>
                  <a:pt x="35" y="3"/>
                  <a:pt x="35" y="3"/>
                  <a:pt x="36" y="3"/>
                </a:cubicBezTo>
                <a:cubicBezTo>
                  <a:pt x="36" y="3"/>
                  <a:pt x="37" y="3"/>
                  <a:pt x="37" y="3"/>
                </a:cubicBezTo>
                <a:cubicBezTo>
                  <a:pt x="38" y="2"/>
                  <a:pt x="38" y="2"/>
                  <a:pt x="38" y="2"/>
                </a:cubicBezTo>
                <a:cubicBezTo>
                  <a:pt x="39" y="2"/>
                  <a:pt x="39" y="2"/>
                  <a:pt x="39" y="2"/>
                </a:cubicBezTo>
                <a:cubicBezTo>
                  <a:pt x="40" y="2"/>
                  <a:pt x="40" y="2"/>
                  <a:pt x="40" y="2"/>
                </a:cubicBezTo>
                <a:cubicBezTo>
                  <a:pt x="40" y="2"/>
                  <a:pt x="40" y="2"/>
                  <a:pt x="40" y="2"/>
                </a:cubicBezTo>
                <a:cubicBezTo>
                  <a:pt x="41" y="2"/>
                  <a:pt x="41" y="2"/>
                  <a:pt x="41" y="2"/>
                </a:cubicBezTo>
                <a:cubicBezTo>
                  <a:pt x="43" y="3"/>
                  <a:pt x="43" y="3"/>
                  <a:pt x="43" y="3"/>
                </a:cubicBezTo>
                <a:cubicBezTo>
                  <a:pt x="43" y="3"/>
                  <a:pt x="43" y="3"/>
                  <a:pt x="43" y="3"/>
                </a:cubicBezTo>
                <a:cubicBezTo>
                  <a:pt x="44" y="4"/>
                  <a:pt x="44" y="4"/>
                  <a:pt x="44" y="4"/>
                </a:cubicBezTo>
                <a:cubicBezTo>
                  <a:pt x="44" y="6"/>
                  <a:pt x="44" y="6"/>
                  <a:pt x="44" y="6"/>
                </a:cubicBezTo>
                <a:cubicBezTo>
                  <a:pt x="44" y="7"/>
                  <a:pt x="44" y="7"/>
                  <a:pt x="44" y="7"/>
                </a:cubicBezTo>
                <a:cubicBezTo>
                  <a:pt x="45" y="7"/>
                  <a:pt x="45" y="7"/>
                  <a:pt x="45" y="7"/>
                </a:cubicBezTo>
                <a:cubicBezTo>
                  <a:pt x="45" y="8"/>
                  <a:pt x="45" y="8"/>
                  <a:pt x="45" y="8"/>
                </a:cubicBezTo>
                <a:cubicBezTo>
                  <a:pt x="45" y="8"/>
                  <a:pt x="45" y="8"/>
                  <a:pt x="45" y="8"/>
                </a:cubicBezTo>
                <a:cubicBezTo>
                  <a:pt x="44" y="9"/>
                  <a:pt x="44" y="9"/>
                  <a:pt x="44" y="9"/>
                </a:cubicBezTo>
                <a:cubicBezTo>
                  <a:pt x="44" y="9"/>
                  <a:pt x="44" y="9"/>
                  <a:pt x="44" y="9"/>
                </a:cubicBezTo>
                <a:cubicBezTo>
                  <a:pt x="44" y="10"/>
                  <a:pt x="44" y="10"/>
                  <a:pt x="44" y="10"/>
                </a:cubicBezTo>
                <a:cubicBezTo>
                  <a:pt x="44" y="11"/>
                  <a:pt x="44" y="11"/>
                  <a:pt x="44" y="11"/>
                </a:cubicBezTo>
                <a:cubicBezTo>
                  <a:pt x="45" y="11"/>
                  <a:pt x="45" y="11"/>
                  <a:pt x="45" y="11"/>
                </a:cubicBezTo>
                <a:cubicBezTo>
                  <a:pt x="46" y="12"/>
                  <a:pt x="46" y="12"/>
                  <a:pt x="46" y="12"/>
                </a:cubicBezTo>
                <a:cubicBezTo>
                  <a:pt x="46" y="13"/>
                  <a:pt x="46" y="13"/>
                  <a:pt x="46" y="13"/>
                </a:cubicBezTo>
                <a:cubicBezTo>
                  <a:pt x="47" y="14"/>
                  <a:pt x="47" y="14"/>
                  <a:pt x="47" y="14"/>
                </a:cubicBezTo>
                <a:cubicBezTo>
                  <a:pt x="48" y="15"/>
                  <a:pt x="48" y="15"/>
                  <a:pt x="48" y="15"/>
                </a:cubicBezTo>
                <a:cubicBezTo>
                  <a:pt x="49" y="16"/>
                  <a:pt x="49" y="16"/>
                  <a:pt x="49" y="16"/>
                </a:cubicBezTo>
                <a:cubicBezTo>
                  <a:pt x="50" y="16"/>
                  <a:pt x="50" y="16"/>
                  <a:pt x="50" y="16"/>
                </a:cubicBezTo>
                <a:cubicBezTo>
                  <a:pt x="50" y="17"/>
                  <a:pt x="50" y="17"/>
                  <a:pt x="50" y="17"/>
                </a:cubicBezTo>
                <a:cubicBezTo>
                  <a:pt x="50" y="18"/>
                  <a:pt x="50" y="18"/>
                  <a:pt x="50" y="18"/>
                </a:cubicBezTo>
                <a:cubicBezTo>
                  <a:pt x="50" y="18"/>
                  <a:pt x="50" y="18"/>
                  <a:pt x="50" y="18"/>
                </a:cubicBezTo>
                <a:cubicBezTo>
                  <a:pt x="51" y="18"/>
                  <a:pt x="51" y="18"/>
                  <a:pt x="51" y="18"/>
                </a:cubicBezTo>
                <a:cubicBezTo>
                  <a:pt x="52" y="19"/>
                  <a:pt x="52" y="19"/>
                  <a:pt x="52" y="19"/>
                </a:cubicBezTo>
                <a:cubicBezTo>
                  <a:pt x="53" y="19"/>
                  <a:pt x="53" y="19"/>
                  <a:pt x="53" y="19"/>
                </a:cubicBezTo>
                <a:cubicBezTo>
                  <a:pt x="54" y="20"/>
                  <a:pt x="54" y="20"/>
                  <a:pt x="54" y="20"/>
                </a:cubicBezTo>
                <a:cubicBezTo>
                  <a:pt x="54" y="22"/>
                  <a:pt x="54" y="22"/>
                  <a:pt x="54" y="22"/>
                </a:cubicBezTo>
                <a:cubicBezTo>
                  <a:pt x="54" y="22"/>
                  <a:pt x="54" y="22"/>
                  <a:pt x="54" y="22"/>
                </a:cubicBezTo>
                <a:cubicBezTo>
                  <a:pt x="53" y="23"/>
                  <a:pt x="53" y="23"/>
                  <a:pt x="53" y="23"/>
                </a:cubicBezTo>
                <a:cubicBezTo>
                  <a:pt x="52" y="24"/>
                  <a:pt x="52" y="24"/>
                  <a:pt x="52" y="24"/>
                </a:cubicBezTo>
                <a:cubicBezTo>
                  <a:pt x="51" y="24"/>
                  <a:pt x="51" y="24"/>
                  <a:pt x="51" y="24"/>
                </a:cubicBezTo>
                <a:cubicBezTo>
                  <a:pt x="50" y="23"/>
                  <a:pt x="50" y="23"/>
                  <a:pt x="50" y="23"/>
                </a:cubicBezTo>
                <a:cubicBezTo>
                  <a:pt x="48" y="23"/>
                  <a:pt x="48" y="23"/>
                  <a:pt x="48" y="23"/>
                </a:cubicBezTo>
                <a:cubicBezTo>
                  <a:pt x="47" y="23"/>
                  <a:pt x="47" y="23"/>
                  <a:pt x="47" y="23"/>
                </a:cubicBezTo>
                <a:cubicBezTo>
                  <a:pt x="47" y="25"/>
                  <a:pt x="47" y="25"/>
                  <a:pt x="47" y="25"/>
                </a:cubicBezTo>
                <a:cubicBezTo>
                  <a:pt x="47" y="25"/>
                  <a:pt x="47" y="25"/>
                  <a:pt x="47" y="25"/>
                </a:cubicBezTo>
                <a:cubicBezTo>
                  <a:pt x="48" y="26"/>
                  <a:pt x="48" y="26"/>
                  <a:pt x="48" y="26"/>
                </a:cubicBezTo>
                <a:cubicBezTo>
                  <a:pt x="48" y="27"/>
                  <a:pt x="48" y="27"/>
                  <a:pt x="48" y="27"/>
                </a:cubicBezTo>
                <a:cubicBezTo>
                  <a:pt x="48" y="28"/>
                  <a:pt x="48" y="28"/>
                  <a:pt x="48" y="28"/>
                </a:cubicBezTo>
                <a:cubicBezTo>
                  <a:pt x="48" y="29"/>
                  <a:pt x="48" y="29"/>
                  <a:pt x="48" y="29"/>
                </a:cubicBezTo>
                <a:cubicBezTo>
                  <a:pt x="49" y="30"/>
                  <a:pt x="49" y="30"/>
                  <a:pt x="49" y="30"/>
                </a:cubicBezTo>
                <a:cubicBezTo>
                  <a:pt x="49" y="30"/>
                  <a:pt x="49" y="30"/>
                  <a:pt x="49" y="30"/>
                </a:cubicBezTo>
                <a:cubicBezTo>
                  <a:pt x="49" y="31"/>
                  <a:pt x="49" y="31"/>
                  <a:pt x="49" y="31"/>
                </a:cubicBezTo>
                <a:lnTo>
                  <a:pt x="49" y="32"/>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9" name="Freeform 175">
            <a:extLst>
              <a:ext uri="{FF2B5EF4-FFF2-40B4-BE49-F238E27FC236}">
                <a16:creationId xmlns:a16="http://schemas.microsoft.com/office/drawing/2014/main" id="{78538A5B-C881-4455-ADF1-F4ED31D4489D}"/>
              </a:ext>
            </a:extLst>
          </p:cNvPr>
          <p:cNvSpPr>
            <a:spLocks/>
          </p:cNvSpPr>
          <p:nvPr userDrawn="1"/>
        </p:nvSpPr>
        <p:spPr bwMode="auto">
          <a:xfrm>
            <a:off x="4726783" y="2347913"/>
            <a:ext cx="213122" cy="141288"/>
          </a:xfrm>
          <a:custGeom>
            <a:avLst/>
            <a:gdLst>
              <a:gd name="T0" fmla="*/ 1 w 42"/>
              <a:gd name="T1" fmla="*/ 15 h 20"/>
              <a:gd name="T2" fmla="*/ 2 w 42"/>
              <a:gd name="T3" fmla="*/ 15 h 20"/>
              <a:gd name="T4" fmla="*/ 4 w 42"/>
              <a:gd name="T5" fmla="*/ 14 h 20"/>
              <a:gd name="T6" fmla="*/ 7 w 42"/>
              <a:gd name="T7" fmla="*/ 14 h 20"/>
              <a:gd name="T8" fmla="*/ 9 w 42"/>
              <a:gd name="T9" fmla="*/ 14 h 20"/>
              <a:gd name="T10" fmla="*/ 12 w 42"/>
              <a:gd name="T11" fmla="*/ 14 h 20"/>
              <a:gd name="T12" fmla="*/ 14 w 42"/>
              <a:gd name="T13" fmla="*/ 14 h 20"/>
              <a:gd name="T14" fmla="*/ 17 w 42"/>
              <a:gd name="T15" fmla="*/ 14 h 20"/>
              <a:gd name="T16" fmla="*/ 20 w 42"/>
              <a:gd name="T17" fmla="*/ 14 h 20"/>
              <a:gd name="T18" fmla="*/ 22 w 42"/>
              <a:gd name="T19" fmla="*/ 13 h 20"/>
              <a:gd name="T20" fmla="*/ 23 w 42"/>
              <a:gd name="T21" fmla="*/ 14 h 20"/>
              <a:gd name="T22" fmla="*/ 24 w 42"/>
              <a:gd name="T23" fmla="*/ 15 h 20"/>
              <a:gd name="T24" fmla="*/ 26 w 42"/>
              <a:gd name="T25" fmla="*/ 16 h 20"/>
              <a:gd name="T26" fmla="*/ 28 w 42"/>
              <a:gd name="T27" fmla="*/ 16 h 20"/>
              <a:gd name="T28" fmla="*/ 30 w 42"/>
              <a:gd name="T29" fmla="*/ 18 h 20"/>
              <a:gd name="T30" fmla="*/ 31 w 42"/>
              <a:gd name="T31" fmla="*/ 19 h 20"/>
              <a:gd name="T32" fmla="*/ 35 w 42"/>
              <a:gd name="T33" fmla="*/ 18 h 20"/>
              <a:gd name="T34" fmla="*/ 39 w 42"/>
              <a:gd name="T35" fmla="*/ 17 h 20"/>
              <a:gd name="T36" fmla="*/ 41 w 42"/>
              <a:gd name="T37" fmla="*/ 16 h 20"/>
              <a:gd name="T38" fmla="*/ 42 w 42"/>
              <a:gd name="T39" fmla="*/ 14 h 20"/>
              <a:gd name="T40" fmla="*/ 41 w 42"/>
              <a:gd name="T41" fmla="*/ 12 h 20"/>
              <a:gd name="T42" fmla="*/ 40 w 42"/>
              <a:gd name="T43" fmla="*/ 11 h 20"/>
              <a:gd name="T44" fmla="*/ 39 w 42"/>
              <a:gd name="T45" fmla="*/ 10 h 20"/>
              <a:gd name="T46" fmla="*/ 39 w 42"/>
              <a:gd name="T47" fmla="*/ 8 h 20"/>
              <a:gd name="T48" fmla="*/ 39 w 42"/>
              <a:gd name="T49" fmla="*/ 5 h 20"/>
              <a:gd name="T50" fmla="*/ 36 w 42"/>
              <a:gd name="T51" fmla="*/ 4 h 20"/>
              <a:gd name="T52" fmla="*/ 33 w 42"/>
              <a:gd name="T53" fmla="*/ 4 h 20"/>
              <a:gd name="T54" fmla="*/ 30 w 42"/>
              <a:gd name="T55" fmla="*/ 2 h 20"/>
              <a:gd name="T56" fmla="*/ 26 w 42"/>
              <a:gd name="T57" fmla="*/ 0 h 20"/>
              <a:gd name="T58" fmla="*/ 22 w 42"/>
              <a:gd name="T59" fmla="*/ 0 h 20"/>
              <a:gd name="T60" fmla="*/ 20 w 42"/>
              <a:gd name="T61" fmla="*/ 1 h 20"/>
              <a:gd name="T62" fmla="*/ 19 w 42"/>
              <a:gd name="T63" fmla="*/ 3 h 20"/>
              <a:gd name="T64" fmla="*/ 20 w 42"/>
              <a:gd name="T65" fmla="*/ 6 h 20"/>
              <a:gd name="T66" fmla="*/ 18 w 42"/>
              <a:gd name="T67" fmla="*/ 7 h 20"/>
              <a:gd name="T68" fmla="*/ 16 w 42"/>
              <a:gd name="T69" fmla="*/ 8 h 20"/>
              <a:gd name="T70" fmla="*/ 14 w 42"/>
              <a:gd name="T71" fmla="*/ 8 h 20"/>
              <a:gd name="T72" fmla="*/ 12 w 42"/>
              <a:gd name="T73" fmla="*/ 6 h 20"/>
              <a:gd name="T74" fmla="*/ 10 w 42"/>
              <a:gd name="T75" fmla="*/ 4 h 20"/>
              <a:gd name="T76" fmla="*/ 9 w 42"/>
              <a:gd name="T77" fmla="*/ 3 h 20"/>
              <a:gd name="T78" fmla="*/ 7 w 42"/>
              <a:gd name="T79" fmla="*/ 2 h 20"/>
              <a:gd name="T80" fmla="*/ 5 w 42"/>
              <a:gd name="T81" fmla="*/ 3 h 20"/>
              <a:gd name="T82" fmla="*/ 3 w 42"/>
              <a:gd name="T83" fmla="*/ 4 h 20"/>
              <a:gd name="T84" fmla="*/ 2 w 42"/>
              <a:gd name="T85" fmla="*/ 6 h 20"/>
              <a:gd name="T86" fmla="*/ 2 w 42"/>
              <a:gd name="T87" fmla="*/ 8 h 20"/>
              <a:gd name="T88" fmla="*/ 0 w 42"/>
              <a:gd name="T89" fmla="*/ 10 h 20"/>
              <a:gd name="T90" fmla="*/ 0 w 42"/>
              <a:gd name="T91" fmla="*/ 12 h 20"/>
              <a:gd name="T92" fmla="*/ 0 w 42"/>
              <a:gd name="T9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20">
                <a:moveTo>
                  <a:pt x="0" y="16"/>
                </a:moveTo>
                <a:cubicBezTo>
                  <a:pt x="0" y="16"/>
                  <a:pt x="0" y="16"/>
                  <a:pt x="0" y="16"/>
                </a:cubicBezTo>
                <a:cubicBezTo>
                  <a:pt x="1" y="15"/>
                  <a:pt x="1" y="15"/>
                  <a:pt x="1" y="15"/>
                </a:cubicBezTo>
                <a:cubicBezTo>
                  <a:pt x="1" y="15"/>
                  <a:pt x="1" y="15"/>
                  <a:pt x="1" y="15"/>
                </a:cubicBezTo>
                <a:cubicBezTo>
                  <a:pt x="2" y="15"/>
                  <a:pt x="2" y="15"/>
                  <a:pt x="2" y="15"/>
                </a:cubicBezTo>
                <a:cubicBezTo>
                  <a:pt x="2" y="15"/>
                  <a:pt x="2" y="15"/>
                  <a:pt x="2" y="15"/>
                </a:cubicBezTo>
                <a:cubicBezTo>
                  <a:pt x="3" y="15"/>
                  <a:pt x="3" y="15"/>
                  <a:pt x="3" y="15"/>
                </a:cubicBezTo>
                <a:cubicBezTo>
                  <a:pt x="4" y="14"/>
                  <a:pt x="4" y="14"/>
                  <a:pt x="4" y="14"/>
                </a:cubicBezTo>
                <a:cubicBezTo>
                  <a:pt x="4" y="14"/>
                  <a:pt x="4" y="14"/>
                  <a:pt x="4" y="14"/>
                </a:cubicBezTo>
                <a:cubicBezTo>
                  <a:pt x="5" y="14"/>
                  <a:pt x="5" y="14"/>
                  <a:pt x="5" y="14"/>
                </a:cubicBezTo>
                <a:cubicBezTo>
                  <a:pt x="6" y="14"/>
                  <a:pt x="6" y="14"/>
                  <a:pt x="6" y="14"/>
                </a:cubicBezTo>
                <a:cubicBezTo>
                  <a:pt x="7" y="14"/>
                  <a:pt x="7" y="14"/>
                  <a:pt x="7" y="14"/>
                </a:cubicBezTo>
                <a:cubicBezTo>
                  <a:pt x="8" y="14"/>
                  <a:pt x="8" y="14"/>
                  <a:pt x="8" y="14"/>
                </a:cubicBezTo>
                <a:cubicBezTo>
                  <a:pt x="8" y="14"/>
                  <a:pt x="8" y="14"/>
                  <a:pt x="8" y="14"/>
                </a:cubicBezTo>
                <a:cubicBezTo>
                  <a:pt x="9" y="14"/>
                  <a:pt x="9" y="14"/>
                  <a:pt x="9" y="14"/>
                </a:cubicBezTo>
                <a:cubicBezTo>
                  <a:pt x="10" y="14"/>
                  <a:pt x="10" y="14"/>
                  <a:pt x="10" y="14"/>
                </a:cubicBezTo>
                <a:cubicBezTo>
                  <a:pt x="11" y="14"/>
                  <a:pt x="11" y="14"/>
                  <a:pt x="11" y="14"/>
                </a:cubicBezTo>
                <a:cubicBezTo>
                  <a:pt x="12" y="14"/>
                  <a:pt x="12" y="14"/>
                  <a:pt x="12" y="14"/>
                </a:cubicBezTo>
                <a:cubicBezTo>
                  <a:pt x="13" y="14"/>
                  <a:pt x="13" y="14"/>
                  <a:pt x="13" y="14"/>
                </a:cubicBezTo>
                <a:cubicBezTo>
                  <a:pt x="14" y="14"/>
                  <a:pt x="14" y="14"/>
                  <a:pt x="14" y="14"/>
                </a:cubicBezTo>
                <a:cubicBezTo>
                  <a:pt x="14" y="14"/>
                  <a:pt x="14" y="14"/>
                  <a:pt x="14" y="14"/>
                </a:cubicBezTo>
                <a:cubicBezTo>
                  <a:pt x="15" y="14"/>
                  <a:pt x="15" y="14"/>
                  <a:pt x="15" y="14"/>
                </a:cubicBezTo>
                <a:cubicBezTo>
                  <a:pt x="16" y="14"/>
                  <a:pt x="16" y="14"/>
                  <a:pt x="16" y="14"/>
                </a:cubicBezTo>
                <a:cubicBezTo>
                  <a:pt x="17" y="14"/>
                  <a:pt x="17" y="14"/>
                  <a:pt x="17" y="14"/>
                </a:cubicBezTo>
                <a:cubicBezTo>
                  <a:pt x="18" y="14"/>
                  <a:pt x="18" y="14"/>
                  <a:pt x="18" y="14"/>
                </a:cubicBezTo>
                <a:cubicBezTo>
                  <a:pt x="19" y="14"/>
                  <a:pt x="19" y="14"/>
                  <a:pt x="19" y="14"/>
                </a:cubicBezTo>
                <a:cubicBezTo>
                  <a:pt x="20" y="14"/>
                  <a:pt x="20" y="14"/>
                  <a:pt x="20" y="14"/>
                </a:cubicBezTo>
                <a:cubicBezTo>
                  <a:pt x="20" y="14"/>
                  <a:pt x="20" y="14"/>
                  <a:pt x="20" y="14"/>
                </a:cubicBezTo>
                <a:cubicBezTo>
                  <a:pt x="21" y="14"/>
                  <a:pt x="21" y="14"/>
                  <a:pt x="21" y="14"/>
                </a:cubicBezTo>
                <a:cubicBezTo>
                  <a:pt x="22" y="13"/>
                  <a:pt x="22" y="13"/>
                  <a:pt x="22" y="13"/>
                </a:cubicBezTo>
                <a:cubicBezTo>
                  <a:pt x="22" y="13"/>
                  <a:pt x="22" y="13"/>
                  <a:pt x="22" y="13"/>
                </a:cubicBezTo>
                <a:cubicBezTo>
                  <a:pt x="23" y="13"/>
                  <a:pt x="23" y="13"/>
                  <a:pt x="23" y="13"/>
                </a:cubicBezTo>
                <a:cubicBezTo>
                  <a:pt x="23" y="14"/>
                  <a:pt x="23" y="14"/>
                  <a:pt x="23" y="14"/>
                </a:cubicBezTo>
                <a:cubicBezTo>
                  <a:pt x="23" y="14"/>
                  <a:pt x="23" y="14"/>
                  <a:pt x="23" y="14"/>
                </a:cubicBezTo>
                <a:cubicBezTo>
                  <a:pt x="24" y="15"/>
                  <a:pt x="24" y="15"/>
                  <a:pt x="24" y="15"/>
                </a:cubicBezTo>
                <a:cubicBezTo>
                  <a:pt x="24" y="15"/>
                  <a:pt x="24" y="15"/>
                  <a:pt x="24" y="15"/>
                </a:cubicBezTo>
                <a:cubicBezTo>
                  <a:pt x="25" y="15"/>
                  <a:pt x="25" y="15"/>
                  <a:pt x="25" y="15"/>
                </a:cubicBezTo>
                <a:cubicBezTo>
                  <a:pt x="26" y="16"/>
                  <a:pt x="26" y="16"/>
                  <a:pt x="26" y="16"/>
                </a:cubicBezTo>
                <a:cubicBezTo>
                  <a:pt x="26" y="16"/>
                  <a:pt x="26" y="16"/>
                  <a:pt x="26" y="16"/>
                </a:cubicBezTo>
                <a:cubicBezTo>
                  <a:pt x="27" y="16"/>
                  <a:pt x="27" y="16"/>
                  <a:pt x="27" y="16"/>
                </a:cubicBezTo>
                <a:cubicBezTo>
                  <a:pt x="27" y="16"/>
                  <a:pt x="27" y="16"/>
                  <a:pt x="27" y="16"/>
                </a:cubicBezTo>
                <a:cubicBezTo>
                  <a:pt x="28" y="16"/>
                  <a:pt x="28" y="16"/>
                  <a:pt x="28" y="16"/>
                </a:cubicBezTo>
                <a:cubicBezTo>
                  <a:pt x="29" y="17"/>
                  <a:pt x="29" y="17"/>
                  <a:pt x="29" y="17"/>
                </a:cubicBezTo>
                <a:cubicBezTo>
                  <a:pt x="29" y="17"/>
                  <a:pt x="29" y="17"/>
                  <a:pt x="29" y="17"/>
                </a:cubicBezTo>
                <a:cubicBezTo>
                  <a:pt x="30" y="18"/>
                  <a:pt x="30" y="18"/>
                  <a:pt x="30" y="18"/>
                </a:cubicBezTo>
                <a:cubicBezTo>
                  <a:pt x="30" y="18"/>
                  <a:pt x="30" y="18"/>
                  <a:pt x="30" y="18"/>
                </a:cubicBezTo>
                <a:cubicBezTo>
                  <a:pt x="31" y="19"/>
                  <a:pt x="31" y="19"/>
                  <a:pt x="31" y="19"/>
                </a:cubicBezTo>
                <a:cubicBezTo>
                  <a:pt x="31" y="19"/>
                  <a:pt x="31" y="19"/>
                  <a:pt x="31" y="19"/>
                </a:cubicBezTo>
                <a:cubicBezTo>
                  <a:pt x="33" y="20"/>
                  <a:pt x="33" y="20"/>
                  <a:pt x="33" y="20"/>
                </a:cubicBezTo>
                <a:cubicBezTo>
                  <a:pt x="33" y="19"/>
                  <a:pt x="33" y="19"/>
                  <a:pt x="33" y="19"/>
                </a:cubicBezTo>
                <a:cubicBezTo>
                  <a:pt x="33" y="19"/>
                  <a:pt x="34" y="18"/>
                  <a:pt x="35" y="18"/>
                </a:cubicBezTo>
                <a:cubicBezTo>
                  <a:pt x="36" y="18"/>
                  <a:pt x="36" y="18"/>
                  <a:pt x="37" y="18"/>
                </a:cubicBezTo>
                <a:cubicBezTo>
                  <a:pt x="37" y="18"/>
                  <a:pt x="38" y="18"/>
                  <a:pt x="38" y="18"/>
                </a:cubicBezTo>
                <a:cubicBezTo>
                  <a:pt x="39" y="17"/>
                  <a:pt x="39" y="17"/>
                  <a:pt x="39" y="17"/>
                </a:cubicBezTo>
                <a:cubicBezTo>
                  <a:pt x="40" y="16"/>
                  <a:pt x="40" y="16"/>
                  <a:pt x="40" y="16"/>
                </a:cubicBezTo>
                <a:cubicBezTo>
                  <a:pt x="40" y="16"/>
                  <a:pt x="40" y="16"/>
                  <a:pt x="40" y="16"/>
                </a:cubicBezTo>
                <a:cubicBezTo>
                  <a:pt x="41" y="16"/>
                  <a:pt x="41" y="16"/>
                  <a:pt x="41" y="16"/>
                </a:cubicBezTo>
                <a:cubicBezTo>
                  <a:pt x="42" y="16"/>
                  <a:pt x="42" y="16"/>
                  <a:pt x="42" y="16"/>
                </a:cubicBezTo>
                <a:cubicBezTo>
                  <a:pt x="42" y="15"/>
                  <a:pt x="42" y="15"/>
                  <a:pt x="42" y="15"/>
                </a:cubicBezTo>
                <a:cubicBezTo>
                  <a:pt x="42" y="14"/>
                  <a:pt x="42" y="14"/>
                  <a:pt x="42" y="14"/>
                </a:cubicBezTo>
                <a:cubicBezTo>
                  <a:pt x="42" y="13"/>
                  <a:pt x="42" y="13"/>
                  <a:pt x="42" y="13"/>
                </a:cubicBezTo>
                <a:cubicBezTo>
                  <a:pt x="41" y="13"/>
                  <a:pt x="41" y="13"/>
                  <a:pt x="41" y="13"/>
                </a:cubicBezTo>
                <a:cubicBezTo>
                  <a:pt x="41" y="12"/>
                  <a:pt x="41" y="12"/>
                  <a:pt x="41" y="12"/>
                </a:cubicBezTo>
                <a:cubicBezTo>
                  <a:pt x="41" y="12"/>
                  <a:pt x="41" y="12"/>
                  <a:pt x="41" y="12"/>
                </a:cubicBezTo>
                <a:cubicBezTo>
                  <a:pt x="40" y="11"/>
                  <a:pt x="40" y="11"/>
                  <a:pt x="40" y="11"/>
                </a:cubicBezTo>
                <a:cubicBezTo>
                  <a:pt x="40" y="11"/>
                  <a:pt x="40" y="11"/>
                  <a:pt x="40" y="11"/>
                </a:cubicBezTo>
                <a:cubicBezTo>
                  <a:pt x="40" y="10"/>
                  <a:pt x="40" y="10"/>
                  <a:pt x="40" y="10"/>
                </a:cubicBezTo>
                <a:cubicBezTo>
                  <a:pt x="39" y="10"/>
                  <a:pt x="39" y="10"/>
                  <a:pt x="39" y="10"/>
                </a:cubicBezTo>
                <a:cubicBezTo>
                  <a:pt x="39" y="10"/>
                  <a:pt x="39" y="10"/>
                  <a:pt x="39" y="10"/>
                </a:cubicBezTo>
                <a:cubicBezTo>
                  <a:pt x="39" y="10"/>
                  <a:pt x="38" y="10"/>
                  <a:pt x="39" y="9"/>
                </a:cubicBezTo>
                <a:cubicBezTo>
                  <a:pt x="39" y="9"/>
                  <a:pt x="39" y="9"/>
                  <a:pt x="39" y="9"/>
                </a:cubicBezTo>
                <a:cubicBezTo>
                  <a:pt x="39" y="9"/>
                  <a:pt x="39" y="8"/>
                  <a:pt x="39" y="8"/>
                </a:cubicBezTo>
                <a:cubicBezTo>
                  <a:pt x="39" y="8"/>
                  <a:pt x="39" y="7"/>
                  <a:pt x="39" y="7"/>
                </a:cubicBezTo>
                <a:cubicBezTo>
                  <a:pt x="39" y="6"/>
                  <a:pt x="39" y="6"/>
                  <a:pt x="39" y="6"/>
                </a:cubicBezTo>
                <a:cubicBezTo>
                  <a:pt x="39" y="5"/>
                  <a:pt x="39" y="5"/>
                  <a:pt x="39" y="5"/>
                </a:cubicBezTo>
                <a:cubicBezTo>
                  <a:pt x="38" y="4"/>
                  <a:pt x="38" y="4"/>
                  <a:pt x="38" y="4"/>
                </a:cubicBezTo>
                <a:cubicBezTo>
                  <a:pt x="37" y="4"/>
                  <a:pt x="37" y="4"/>
                  <a:pt x="37" y="4"/>
                </a:cubicBezTo>
                <a:cubicBezTo>
                  <a:pt x="36" y="4"/>
                  <a:pt x="36" y="4"/>
                  <a:pt x="36" y="4"/>
                </a:cubicBezTo>
                <a:cubicBezTo>
                  <a:pt x="35" y="4"/>
                  <a:pt x="35" y="4"/>
                  <a:pt x="35" y="4"/>
                </a:cubicBezTo>
                <a:cubicBezTo>
                  <a:pt x="34" y="4"/>
                  <a:pt x="34" y="4"/>
                  <a:pt x="34" y="4"/>
                </a:cubicBezTo>
                <a:cubicBezTo>
                  <a:pt x="33" y="4"/>
                  <a:pt x="33" y="4"/>
                  <a:pt x="33" y="4"/>
                </a:cubicBezTo>
                <a:cubicBezTo>
                  <a:pt x="32" y="4"/>
                  <a:pt x="32" y="4"/>
                  <a:pt x="32" y="4"/>
                </a:cubicBezTo>
                <a:cubicBezTo>
                  <a:pt x="30" y="3"/>
                  <a:pt x="30" y="3"/>
                  <a:pt x="30" y="3"/>
                </a:cubicBezTo>
                <a:cubicBezTo>
                  <a:pt x="30" y="2"/>
                  <a:pt x="30" y="2"/>
                  <a:pt x="30" y="2"/>
                </a:cubicBezTo>
                <a:cubicBezTo>
                  <a:pt x="29" y="2"/>
                  <a:pt x="29" y="2"/>
                  <a:pt x="29" y="2"/>
                </a:cubicBezTo>
                <a:cubicBezTo>
                  <a:pt x="27" y="1"/>
                  <a:pt x="27" y="1"/>
                  <a:pt x="27" y="1"/>
                </a:cubicBezTo>
                <a:cubicBezTo>
                  <a:pt x="26" y="0"/>
                  <a:pt x="26" y="0"/>
                  <a:pt x="26" y="0"/>
                </a:cubicBezTo>
                <a:cubicBezTo>
                  <a:pt x="25" y="0"/>
                  <a:pt x="25" y="0"/>
                  <a:pt x="25" y="0"/>
                </a:cubicBezTo>
                <a:cubicBezTo>
                  <a:pt x="24" y="0"/>
                  <a:pt x="24" y="0"/>
                  <a:pt x="24" y="0"/>
                </a:cubicBezTo>
                <a:cubicBezTo>
                  <a:pt x="22" y="0"/>
                  <a:pt x="22" y="0"/>
                  <a:pt x="22" y="0"/>
                </a:cubicBezTo>
                <a:cubicBezTo>
                  <a:pt x="22" y="0"/>
                  <a:pt x="22" y="0"/>
                  <a:pt x="22" y="0"/>
                </a:cubicBezTo>
                <a:cubicBezTo>
                  <a:pt x="21" y="0"/>
                  <a:pt x="21" y="0"/>
                  <a:pt x="21" y="0"/>
                </a:cubicBezTo>
                <a:cubicBezTo>
                  <a:pt x="20" y="1"/>
                  <a:pt x="20" y="1"/>
                  <a:pt x="20" y="1"/>
                </a:cubicBezTo>
                <a:cubicBezTo>
                  <a:pt x="19" y="1"/>
                  <a:pt x="19" y="1"/>
                  <a:pt x="19" y="1"/>
                </a:cubicBezTo>
                <a:cubicBezTo>
                  <a:pt x="19" y="2"/>
                  <a:pt x="19" y="2"/>
                  <a:pt x="19" y="2"/>
                </a:cubicBezTo>
                <a:cubicBezTo>
                  <a:pt x="19" y="3"/>
                  <a:pt x="19" y="3"/>
                  <a:pt x="19" y="3"/>
                </a:cubicBezTo>
                <a:cubicBezTo>
                  <a:pt x="20" y="4"/>
                  <a:pt x="20" y="4"/>
                  <a:pt x="20" y="4"/>
                </a:cubicBezTo>
                <a:cubicBezTo>
                  <a:pt x="20" y="5"/>
                  <a:pt x="20" y="5"/>
                  <a:pt x="20" y="5"/>
                </a:cubicBezTo>
                <a:cubicBezTo>
                  <a:pt x="20" y="6"/>
                  <a:pt x="20" y="6"/>
                  <a:pt x="20" y="6"/>
                </a:cubicBezTo>
                <a:cubicBezTo>
                  <a:pt x="19" y="6"/>
                  <a:pt x="19" y="6"/>
                  <a:pt x="19" y="6"/>
                </a:cubicBezTo>
                <a:cubicBezTo>
                  <a:pt x="19" y="7"/>
                  <a:pt x="19" y="7"/>
                  <a:pt x="19" y="7"/>
                </a:cubicBezTo>
                <a:cubicBezTo>
                  <a:pt x="18" y="7"/>
                  <a:pt x="18" y="7"/>
                  <a:pt x="18" y="7"/>
                </a:cubicBezTo>
                <a:cubicBezTo>
                  <a:pt x="18" y="8"/>
                  <a:pt x="18" y="8"/>
                  <a:pt x="18" y="8"/>
                </a:cubicBezTo>
                <a:cubicBezTo>
                  <a:pt x="17" y="8"/>
                  <a:pt x="17" y="8"/>
                  <a:pt x="17" y="8"/>
                </a:cubicBezTo>
                <a:cubicBezTo>
                  <a:pt x="16" y="8"/>
                  <a:pt x="16" y="8"/>
                  <a:pt x="16" y="8"/>
                </a:cubicBezTo>
                <a:cubicBezTo>
                  <a:pt x="16" y="8"/>
                  <a:pt x="16" y="8"/>
                  <a:pt x="16" y="8"/>
                </a:cubicBezTo>
                <a:cubicBezTo>
                  <a:pt x="14" y="8"/>
                  <a:pt x="14" y="8"/>
                  <a:pt x="14" y="8"/>
                </a:cubicBezTo>
                <a:cubicBezTo>
                  <a:pt x="14" y="8"/>
                  <a:pt x="14" y="8"/>
                  <a:pt x="14" y="8"/>
                </a:cubicBezTo>
                <a:cubicBezTo>
                  <a:pt x="13" y="8"/>
                  <a:pt x="13" y="7"/>
                  <a:pt x="13" y="7"/>
                </a:cubicBezTo>
                <a:cubicBezTo>
                  <a:pt x="13" y="6"/>
                  <a:pt x="13" y="6"/>
                  <a:pt x="13" y="6"/>
                </a:cubicBezTo>
                <a:cubicBezTo>
                  <a:pt x="12" y="6"/>
                  <a:pt x="12" y="6"/>
                  <a:pt x="12" y="6"/>
                </a:cubicBezTo>
                <a:cubicBezTo>
                  <a:pt x="12" y="5"/>
                  <a:pt x="12" y="5"/>
                  <a:pt x="12" y="5"/>
                </a:cubicBezTo>
                <a:cubicBezTo>
                  <a:pt x="12" y="5"/>
                  <a:pt x="11" y="5"/>
                  <a:pt x="11" y="5"/>
                </a:cubicBezTo>
                <a:cubicBezTo>
                  <a:pt x="11" y="5"/>
                  <a:pt x="10" y="4"/>
                  <a:pt x="10" y="4"/>
                </a:cubicBezTo>
                <a:cubicBezTo>
                  <a:pt x="10" y="4"/>
                  <a:pt x="10" y="4"/>
                  <a:pt x="10" y="4"/>
                </a:cubicBezTo>
                <a:cubicBezTo>
                  <a:pt x="9" y="3"/>
                  <a:pt x="9" y="3"/>
                  <a:pt x="9" y="3"/>
                </a:cubicBezTo>
                <a:cubicBezTo>
                  <a:pt x="9" y="3"/>
                  <a:pt x="9" y="3"/>
                  <a:pt x="9" y="3"/>
                </a:cubicBezTo>
                <a:cubicBezTo>
                  <a:pt x="8" y="2"/>
                  <a:pt x="8" y="2"/>
                  <a:pt x="8" y="2"/>
                </a:cubicBezTo>
                <a:cubicBezTo>
                  <a:pt x="8" y="2"/>
                  <a:pt x="8" y="2"/>
                  <a:pt x="8" y="2"/>
                </a:cubicBezTo>
                <a:cubicBezTo>
                  <a:pt x="7" y="2"/>
                  <a:pt x="7" y="2"/>
                  <a:pt x="7" y="2"/>
                </a:cubicBezTo>
                <a:cubicBezTo>
                  <a:pt x="7" y="3"/>
                  <a:pt x="7" y="3"/>
                  <a:pt x="7" y="3"/>
                </a:cubicBezTo>
                <a:cubicBezTo>
                  <a:pt x="6" y="3"/>
                  <a:pt x="6" y="3"/>
                  <a:pt x="6" y="3"/>
                </a:cubicBezTo>
                <a:cubicBezTo>
                  <a:pt x="5" y="3"/>
                  <a:pt x="5" y="3"/>
                  <a:pt x="5" y="3"/>
                </a:cubicBezTo>
                <a:cubicBezTo>
                  <a:pt x="5" y="3"/>
                  <a:pt x="5" y="3"/>
                  <a:pt x="5" y="3"/>
                </a:cubicBezTo>
                <a:cubicBezTo>
                  <a:pt x="4" y="3"/>
                  <a:pt x="4" y="3"/>
                  <a:pt x="4" y="3"/>
                </a:cubicBezTo>
                <a:cubicBezTo>
                  <a:pt x="3" y="4"/>
                  <a:pt x="3" y="4"/>
                  <a:pt x="3" y="4"/>
                </a:cubicBezTo>
                <a:cubicBezTo>
                  <a:pt x="3" y="4"/>
                  <a:pt x="4" y="4"/>
                  <a:pt x="3" y="5"/>
                </a:cubicBezTo>
                <a:cubicBezTo>
                  <a:pt x="2" y="5"/>
                  <a:pt x="3" y="6"/>
                  <a:pt x="3" y="6"/>
                </a:cubicBezTo>
                <a:cubicBezTo>
                  <a:pt x="2" y="6"/>
                  <a:pt x="2" y="6"/>
                  <a:pt x="2" y="6"/>
                </a:cubicBezTo>
                <a:cubicBezTo>
                  <a:pt x="2" y="7"/>
                  <a:pt x="2" y="7"/>
                  <a:pt x="2" y="7"/>
                </a:cubicBezTo>
                <a:cubicBezTo>
                  <a:pt x="2" y="7"/>
                  <a:pt x="2" y="7"/>
                  <a:pt x="2" y="7"/>
                </a:cubicBezTo>
                <a:cubicBezTo>
                  <a:pt x="2" y="8"/>
                  <a:pt x="2" y="8"/>
                  <a:pt x="2" y="8"/>
                </a:cubicBezTo>
                <a:cubicBezTo>
                  <a:pt x="1" y="9"/>
                  <a:pt x="1" y="9"/>
                  <a:pt x="1" y="9"/>
                </a:cubicBezTo>
                <a:cubicBezTo>
                  <a:pt x="0" y="10"/>
                  <a:pt x="0" y="10"/>
                  <a:pt x="0" y="10"/>
                </a:cubicBezTo>
                <a:cubicBezTo>
                  <a:pt x="0" y="10"/>
                  <a:pt x="0" y="10"/>
                  <a:pt x="0" y="10"/>
                </a:cubicBezTo>
                <a:cubicBezTo>
                  <a:pt x="0" y="11"/>
                  <a:pt x="0" y="11"/>
                  <a:pt x="0" y="11"/>
                </a:cubicBezTo>
                <a:cubicBezTo>
                  <a:pt x="0" y="11"/>
                  <a:pt x="0" y="11"/>
                  <a:pt x="0" y="11"/>
                </a:cubicBezTo>
                <a:cubicBezTo>
                  <a:pt x="0" y="12"/>
                  <a:pt x="0" y="12"/>
                  <a:pt x="0" y="12"/>
                </a:cubicBezTo>
                <a:cubicBezTo>
                  <a:pt x="0" y="13"/>
                  <a:pt x="0" y="13"/>
                  <a:pt x="0" y="13"/>
                </a:cubicBezTo>
                <a:cubicBezTo>
                  <a:pt x="0" y="14"/>
                  <a:pt x="0" y="14"/>
                  <a:pt x="0" y="14"/>
                </a:cubicBezTo>
                <a:cubicBezTo>
                  <a:pt x="0" y="15"/>
                  <a:pt x="0" y="15"/>
                  <a:pt x="0" y="15"/>
                </a:cubicBezTo>
                <a:cubicBezTo>
                  <a:pt x="0" y="15"/>
                  <a:pt x="0" y="15"/>
                  <a:pt x="0" y="15"/>
                </a:cubicBezTo>
                <a:cubicBezTo>
                  <a:pt x="0" y="16"/>
                  <a:pt x="0" y="16"/>
                  <a:pt x="0" y="16"/>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0" name="Freeform 176">
            <a:extLst>
              <a:ext uri="{FF2B5EF4-FFF2-40B4-BE49-F238E27FC236}">
                <a16:creationId xmlns:a16="http://schemas.microsoft.com/office/drawing/2014/main" id="{204B7D35-C274-4143-B32A-9E815D1E70EA}"/>
              </a:ext>
            </a:extLst>
          </p:cNvPr>
          <p:cNvSpPr>
            <a:spLocks/>
          </p:cNvSpPr>
          <p:nvPr userDrawn="1"/>
        </p:nvSpPr>
        <p:spPr bwMode="auto">
          <a:xfrm>
            <a:off x="4802983" y="2249488"/>
            <a:ext cx="136922" cy="127000"/>
          </a:xfrm>
          <a:custGeom>
            <a:avLst/>
            <a:gdLst>
              <a:gd name="T0" fmla="*/ 20 w 27"/>
              <a:gd name="T1" fmla="*/ 18 h 18"/>
              <a:gd name="T2" fmla="*/ 17 w 27"/>
              <a:gd name="T3" fmla="*/ 18 h 18"/>
              <a:gd name="T4" fmla="*/ 15 w 27"/>
              <a:gd name="T5" fmla="*/ 16 h 18"/>
              <a:gd name="T6" fmla="*/ 11 w 27"/>
              <a:gd name="T7" fmla="*/ 14 h 18"/>
              <a:gd name="T8" fmla="*/ 8 w 27"/>
              <a:gd name="T9" fmla="*/ 14 h 18"/>
              <a:gd name="T10" fmla="*/ 6 w 27"/>
              <a:gd name="T11" fmla="*/ 14 h 18"/>
              <a:gd name="T12" fmla="*/ 5 w 27"/>
              <a:gd name="T13" fmla="*/ 15 h 18"/>
              <a:gd name="T14" fmla="*/ 5 w 27"/>
              <a:gd name="T15" fmla="*/ 14 h 18"/>
              <a:gd name="T16" fmla="*/ 5 w 27"/>
              <a:gd name="T17" fmla="*/ 13 h 18"/>
              <a:gd name="T18" fmla="*/ 5 w 27"/>
              <a:gd name="T19" fmla="*/ 12 h 18"/>
              <a:gd name="T20" fmla="*/ 5 w 27"/>
              <a:gd name="T21" fmla="*/ 11 h 18"/>
              <a:gd name="T22" fmla="*/ 4 w 27"/>
              <a:gd name="T23" fmla="*/ 11 h 18"/>
              <a:gd name="T24" fmla="*/ 2 w 27"/>
              <a:gd name="T25" fmla="*/ 12 h 18"/>
              <a:gd name="T26" fmla="*/ 1 w 27"/>
              <a:gd name="T27" fmla="*/ 11 h 18"/>
              <a:gd name="T28" fmla="*/ 0 w 27"/>
              <a:gd name="T29" fmla="*/ 10 h 18"/>
              <a:gd name="T30" fmla="*/ 0 w 27"/>
              <a:gd name="T31" fmla="*/ 9 h 18"/>
              <a:gd name="T32" fmla="*/ 0 w 27"/>
              <a:gd name="T33" fmla="*/ 8 h 18"/>
              <a:gd name="T34" fmla="*/ 0 w 27"/>
              <a:gd name="T35" fmla="*/ 6 h 18"/>
              <a:gd name="T36" fmla="*/ 0 w 27"/>
              <a:gd name="T37" fmla="*/ 5 h 18"/>
              <a:gd name="T38" fmla="*/ 1 w 27"/>
              <a:gd name="T39" fmla="*/ 4 h 18"/>
              <a:gd name="T40" fmla="*/ 4 w 27"/>
              <a:gd name="T41" fmla="*/ 3 h 18"/>
              <a:gd name="T42" fmla="*/ 5 w 27"/>
              <a:gd name="T43" fmla="*/ 2 h 18"/>
              <a:gd name="T44" fmla="*/ 6 w 27"/>
              <a:gd name="T45" fmla="*/ 2 h 18"/>
              <a:gd name="T46" fmla="*/ 7 w 27"/>
              <a:gd name="T47" fmla="*/ 1 h 18"/>
              <a:gd name="T48" fmla="*/ 10 w 27"/>
              <a:gd name="T49" fmla="*/ 1 h 18"/>
              <a:gd name="T50" fmla="*/ 11 w 27"/>
              <a:gd name="T51" fmla="*/ 1 h 18"/>
              <a:gd name="T52" fmla="*/ 12 w 27"/>
              <a:gd name="T53" fmla="*/ 1 h 18"/>
              <a:gd name="T54" fmla="*/ 13 w 27"/>
              <a:gd name="T55" fmla="*/ 1 h 18"/>
              <a:gd name="T56" fmla="*/ 14 w 27"/>
              <a:gd name="T57" fmla="*/ 1 h 18"/>
              <a:gd name="T58" fmla="*/ 16 w 27"/>
              <a:gd name="T59" fmla="*/ 1 h 18"/>
              <a:gd name="T60" fmla="*/ 17 w 27"/>
              <a:gd name="T61" fmla="*/ 1 h 18"/>
              <a:gd name="T62" fmla="*/ 19 w 27"/>
              <a:gd name="T63" fmla="*/ 1 h 18"/>
              <a:gd name="T64" fmla="*/ 21 w 27"/>
              <a:gd name="T65" fmla="*/ 2 h 18"/>
              <a:gd name="T66" fmla="*/ 24 w 27"/>
              <a:gd name="T67" fmla="*/ 2 h 18"/>
              <a:gd name="T68" fmla="*/ 25 w 27"/>
              <a:gd name="T69" fmla="*/ 1 h 18"/>
              <a:gd name="T70" fmla="*/ 26 w 27"/>
              <a:gd name="T71" fmla="*/ 2 h 18"/>
              <a:gd name="T72" fmla="*/ 26 w 27"/>
              <a:gd name="T73" fmla="*/ 3 h 18"/>
              <a:gd name="T74" fmla="*/ 24 w 27"/>
              <a:gd name="T75" fmla="*/ 4 h 18"/>
              <a:gd name="T76" fmla="*/ 24 w 27"/>
              <a:gd name="T77" fmla="*/ 5 h 18"/>
              <a:gd name="T78" fmla="*/ 23 w 27"/>
              <a:gd name="T79" fmla="*/ 6 h 18"/>
              <a:gd name="T80" fmla="*/ 23 w 27"/>
              <a:gd name="T81" fmla="*/ 7 h 18"/>
              <a:gd name="T82" fmla="*/ 23 w 27"/>
              <a:gd name="T83" fmla="*/ 9 h 18"/>
              <a:gd name="T84" fmla="*/ 23 w 27"/>
              <a:gd name="T85" fmla="*/ 10 h 18"/>
              <a:gd name="T86" fmla="*/ 23 w 27"/>
              <a:gd name="T87" fmla="*/ 12 h 18"/>
              <a:gd name="T88" fmla="*/ 23 w 27"/>
              <a:gd name="T89" fmla="*/ 13 h 18"/>
              <a:gd name="T90" fmla="*/ 24 w 27"/>
              <a:gd name="T91" fmla="*/ 14 h 18"/>
              <a:gd name="T92" fmla="*/ 23 w 27"/>
              <a:gd name="T93" fmla="*/ 15 h 18"/>
              <a:gd name="T94" fmla="*/ 22 w 27"/>
              <a:gd name="T95" fmla="*/ 16 h 18"/>
              <a:gd name="T96" fmla="*/ 22 w 27"/>
              <a:gd name="T9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18">
                <a:moveTo>
                  <a:pt x="22" y="18"/>
                </a:moveTo>
                <a:cubicBezTo>
                  <a:pt x="20" y="18"/>
                  <a:pt x="20" y="18"/>
                  <a:pt x="20" y="18"/>
                </a:cubicBezTo>
                <a:cubicBezTo>
                  <a:pt x="19" y="18"/>
                  <a:pt x="19" y="18"/>
                  <a:pt x="19" y="18"/>
                </a:cubicBezTo>
                <a:cubicBezTo>
                  <a:pt x="17" y="18"/>
                  <a:pt x="17" y="18"/>
                  <a:pt x="17" y="18"/>
                </a:cubicBezTo>
                <a:cubicBezTo>
                  <a:pt x="15" y="17"/>
                  <a:pt x="15" y="17"/>
                  <a:pt x="15" y="17"/>
                </a:cubicBezTo>
                <a:cubicBezTo>
                  <a:pt x="15" y="16"/>
                  <a:pt x="15" y="16"/>
                  <a:pt x="15" y="16"/>
                </a:cubicBezTo>
                <a:cubicBezTo>
                  <a:pt x="12" y="15"/>
                  <a:pt x="12" y="15"/>
                  <a:pt x="12" y="15"/>
                </a:cubicBezTo>
                <a:cubicBezTo>
                  <a:pt x="11" y="14"/>
                  <a:pt x="11" y="14"/>
                  <a:pt x="11" y="14"/>
                </a:cubicBezTo>
                <a:cubicBezTo>
                  <a:pt x="10" y="14"/>
                  <a:pt x="10" y="14"/>
                  <a:pt x="10" y="14"/>
                </a:cubicBezTo>
                <a:cubicBezTo>
                  <a:pt x="8" y="14"/>
                  <a:pt x="8" y="14"/>
                  <a:pt x="8" y="14"/>
                </a:cubicBezTo>
                <a:cubicBezTo>
                  <a:pt x="7" y="14"/>
                  <a:pt x="7" y="14"/>
                  <a:pt x="7" y="14"/>
                </a:cubicBezTo>
                <a:cubicBezTo>
                  <a:pt x="6" y="14"/>
                  <a:pt x="6" y="14"/>
                  <a:pt x="6" y="14"/>
                </a:cubicBezTo>
                <a:cubicBezTo>
                  <a:pt x="5" y="15"/>
                  <a:pt x="5" y="15"/>
                  <a:pt x="5" y="15"/>
                </a:cubicBezTo>
                <a:cubicBezTo>
                  <a:pt x="5" y="15"/>
                  <a:pt x="5" y="15"/>
                  <a:pt x="5" y="15"/>
                </a:cubicBezTo>
                <a:cubicBezTo>
                  <a:pt x="5" y="14"/>
                  <a:pt x="5" y="14"/>
                  <a:pt x="5" y="14"/>
                </a:cubicBezTo>
                <a:cubicBezTo>
                  <a:pt x="5" y="14"/>
                  <a:pt x="5" y="14"/>
                  <a:pt x="5" y="14"/>
                </a:cubicBezTo>
                <a:cubicBezTo>
                  <a:pt x="5" y="14"/>
                  <a:pt x="5" y="14"/>
                  <a:pt x="5" y="13"/>
                </a:cubicBezTo>
                <a:cubicBezTo>
                  <a:pt x="5" y="13"/>
                  <a:pt x="5" y="13"/>
                  <a:pt x="5" y="13"/>
                </a:cubicBezTo>
                <a:cubicBezTo>
                  <a:pt x="5" y="12"/>
                  <a:pt x="5" y="12"/>
                  <a:pt x="5" y="12"/>
                </a:cubicBezTo>
                <a:cubicBezTo>
                  <a:pt x="5" y="12"/>
                  <a:pt x="5" y="12"/>
                  <a:pt x="5" y="12"/>
                </a:cubicBezTo>
                <a:cubicBezTo>
                  <a:pt x="5" y="11"/>
                  <a:pt x="5" y="11"/>
                  <a:pt x="5" y="11"/>
                </a:cubicBezTo>
                <a:cubicBezTo>
                  <a:pt x="5" y="11"/>
                  <a:pt x="5" y="11"/>
                  <a:pt x="5" y="11"/>
                </a:cubicBezTo>
                <a:cubicBezTo>
                  <a:pt x="4" y="11"/>
                  <a:pt x="4" y="11"/>
                  <a:pt x="4" y="11"/>
                </a:cubicBezTo>
                <a:cubicBezTo>
                  <a:pt x="4" y="11"/>
                  <a:pt x="4" y="11"/>
                  <a:pt x="4" y="11"/>
                </a:cubicBezTo>
                <a:cubicBezTo>
                  <a:pt x="3" y="12"/>
                  <a:pt x="3" y="12"/>
                  <a:pt x="3" y="12"/>
                </a:cubicBezTo>
                <a:cubicBezTo>
                  <a:pt x="2" y="12"/>
                  <a:pt x="2" y="12"/>
                  <a:pt x="2" y="12"/>
                </a:cubicBezTo>
                <a:cubicBezTo>
                  <a:pt x="2" y="12"/>
                  <a:pt x="2" y="12"/>
                  <a:pt x="2" y="12"/>
                </a:cubicBezTo>
                <a:cubicBezTo>
                  <a:pt x="2" y="12"/>
                  <a:pt x="1" y="12"/>
                  <a:pt x="1" y="11"/>
                </a:cubicBezTo>
                <a:cubicBezTo>
                  <a:pt x="0" y="11"/>
                  <a:pt x="0" y="10"/>
                  <a:pt x="0" y="10"/>
                </a:cubicBezTo>
                <a:cubicBezTo>
                  <a:pt x="0" y="10"/>
                  <a:pt x="0" y="10"/>
                  <a:pt x="0" y="10"/>
                </a:cubicBezTo>
                <a:cubicBezTo>
                  <a:pt x="0" y="10"/>
                  <a:pt x="0" y="10"/>
                  <a:pt x="0" y="10"/>
                </a:cubicBezTo>
                <a:cubicBezTo>
                  <a:pt x="0" y="9"/>
                  <a:pt x="0" y="9"/>
                  <a:pt x="0" y="9"/>
                </a:cubicBezTo>
                <a:cubicBezTo>
                  <a:pt x="0" y="8"/>
                  <a:pt x="0" y="8"/>
                  <a:pt x="0" y="8"/>
                </a:cubicBezTo>
                <a:cubicBezTo>
                  <a:pt x="0" y="8"/>
                  <a:pt x="0" y="8"/>
                  <a:pt x="0" y="8"/>
                </a:cubicBezTo>
                <a:cubicBezTo>
                  <a:pt x="0" y="7"/>
                  <a:pt x="0" y="7"/>
                  <a:pt x="0" y="7"/>
                </a:cubicBezTo>
                <a:cubicBezTo>
                  <a:pt x="0" y="6"/>
                  <a:pt x="0" y="6"/>
                  <a:pt x="0" y="6"/>
                </a:cubicBezTo>
                <a:cubicBezTo>
                  <a:pt x="0" y="6"/>
                  <a:pt x="0" y="6"/>
                  <a:pt x="0" y="6"/>
                </a:cubicBezTo>
                <a:cubicBezTo>
                  <a:pt x="0" y="5"/>
                  <a:pt x="0" y="5"/>
                  <a:pt x="0" y="5"/>
                </a:cubicBezTo>
                <a:cubicBezTo>
                  <a:pt x="0" y="4"/>
                  <a:pt x="0" y="4"/>
                  <a:pt x="0" y="4"/>
                </a:cubicBezTo>
                <a:cubicBezTo>
                  <a:pt x="1" y="4"/>
                  <a:pt x="1" y="4"/>
                  <a:pt x="1" y="4"/>
                </a:cubicBezTo>
                <a:cubicBezTo>
                  <a:pt x="3" y="3"/>
                  <a:pt x="3" y="3"/>
                  <a:pt x="3" y="3"/>
                </a:cubicBezTo>
                <a:cubicBezTo>
                  <a:pt x="4" y="3"/>
                  <a:pt x="4" y="3"/>
                  <a:pt x="4" y="3"/>
                </a:cubicBezTo>
                <a:cubicBezTo>
                  <a:pt x="4" y="2"/>
                  <a:pt x="4" y="2"/>
                  <a:pt x="4" y="2"/>
                </a:cubicBezTo>
                <a:cubicBezTo>
                  <a:pt x="5" y="2"/>
                  <a:pt x="5" y="2"/>
                  <a:pt x="5" y="2"/>
                </a:cubicBezTo>
                <a:cubicBezTo>
                  <a:pt x="5" y="2"/>
                  <a:pt x="5" y="2"/>
                  <a:pt x="5" y="2"/>
                </a:cubicBezTo>
                <a:cubicBezTo>
                  <a:pt x="6" y="2"/>
                  <a:pt x="6" y="2"/>
                  <a:pt x="6" y="2"/>
                </a:cubicBezTo>
                <a:cubicBezTo>
                  <a:pt x="7" y="2"/>
                  <a:pt x="7" y="2"/>
                  <a:pt x="7" y="2"/>
                </a:cubicBezTo>
                <a:cubicBezTo>
                  <a:pt x="7" y="1"/>
                  <a:pt x="7" y="1"/>
                  <a:pt x="7" y="1"/>
                </a:cubicBezTo>
                <a:cubicBezTo>
                  <a:pt x="9" y="1"/>
                  <a:pt x="9" y="1"/>
                  <a:pt x="9" y="1"/>
                </a:cubicBezTo>
                <a:cubicBezTo>
                  <a:pt x="10" y="1"/>
                  <a:pt x="10" y="1"/>
                  <a:pt x="10" y="1"/>
                </a:cubicBezTo>
                <a:cubicBezTo>
                  <a:pt x="10" y="1"/>
                  <a:pt x="10" y="1"/>
                  <a:pt x="10" y="1"/>
                </a:cubicBezTo>
                <a:cubicBezTo>
                  <a:pt x="10" y="1"/>
                  <a:pt x="11" y="2"/>
                  <a:pt x="11" y="1"/>
                </a:cubicBezTo>
                <a:cubicBezTo>
                  <a:pt x="11" y="1"/>
                  <a:pt x="11" y="0"/>
                  <a:pt x="11" y="0"/>
                </a:cubicBezTo>
                <a:cubicBezTo>
                  <a:pt x="12" y="1"/>
                  <a:pt x="12" y="1"/>
                  <a:pt x="12" y="1"/>
                </a:cubicBezTo>
                <a:cubicBezTo>
                  <a:pt x="13" y="1"/>
                  <a:pt x="13" y="1"/>
                  <a:pt x="13" y="1"/>
                </a:cubicBezTo>
                <a:cubicBezTo>
                  <a:pt x="13" y="1"/>
                  <a:pt x="13" y="1"/>
                  <a:pt x="13" y="1"/>
                </a:cubicBezTo>
                <a:cubicBezTo>
                  <a:pt x="14" y="1"/>
                  <a:pt x="14" y="1"/>
                  <a:pt x="14" y="1"/>
                </a:cubicBezTo>
                <a:cubicBezTo>
                  <a:pt x="14" y="1"/>
                  <a:pt x="14" y="1"/>
                  <a:pt x="14" y="1"/>
                </a:cubicBezTo>
                <a:cubicBezTo>
                  <a:pt x="15" y="1"/>
                  <a:pt x="15" y="1"/>
                  <a:pt x="15" y="1"/>
                </a:cubicBezTo>
                <a:cubicBezTo>
                  <a:pt x="16" y="1"/>
                  <a:pt x="16" y="1"/>
                  <a:pt x="16" y="1"/>
                </a:cubicBezTo>
                <a:cubicBezTo>
                  <a:pt x="16" y="1"/>
                  <a:pt x="16" y="1"/>
                  <a:pt x="16" y="1"/>
                </a:cubicBezTo>
                <a:cubicBezTo>
                  <a:pt x="17" y="1"/>
                  <a:pt x="17" y="1"/>
                  <a:pt x="17" y="1"/>
                </a:cubicBezTo>
                <a:cubicBezTo>
                  <a:pt x="18" y="1"/>
                  <a:pt x="18" y="1"/>
                  <a:pt x="18" y="1"/>
                </a:cubicBezTo>
                <a:cubicBezTo>
                  <a:pt x="19" y="1"/>
                  <a:pt x="19" y="1"/>
                  <a:pt x="19" y="1"/>
                </a:cubicBezTo>
                <a:cubicBezTo>
                  <a:pt x="20" y="2"/>
                  <a:pt x="20" y="2"/>
                  <a:pt x="20" y="2"/>
                </a:cubicBezTo>
                <a:cubicBezTo>
                  <a:pt x="21" y="2"/>
                  <a:pt x="21" y="2"/>
                  <a:pt x="21" y="2"/>
                </a:cubicBezTo>
                <a:cubicBezTo>
                  <a:pt x="23" y="2"/>
                  <a:pt x="23" y="2"/>
                  <a:pt x="23" y="2"/>
                </a:cubicBezTo>
                <a:cubicBezTo>
                  <a:pt x="24" y="2"/>
                  <a:pt x="24" y="2"/>
                  <a:pt x="24" y="2"/>
                </a:cubicBezTo>
                <a:cubicBezTo>
                  <a:pt x="25" y="2"/>
                  <a:pt x="25" y="2"/>
                  <a:pt x="25" y="2"/>
                </a:cubicBezTo>
                <a:cubicBezTo>
                  <a:pt x="25" y="1"/>
                  <a:pt x="25" y="1"/>
                  <a:pt x="25" y="1"/>
                </a:cubicBezTo>
                <a:cubicBezTo>
                  <a:pt x="26" y="1"/>
                  <a:pt x="26" y="1"/>
                  <a:pt x="26" y="1"/>
                </a:cubicBezTo>
                <a:cubicBezTo>
                  <a:pt x="26" y="2"/>
                  <a:pt x="26" y="2"/>
                  <a:pt x="26" y="2"/>
                </a:cubicBezTo>
                <a:cubicBezTo>
                  <a:pt x="27" y="3"/>
                  <a:pt x="27" y="3"/>
                  <a:pt x="27" y="3"/>
                </a:cubicBezTo>
                <a:cubicBezTo>
                  <a:pt x="26" y="3"/>
                  <a:pt x="26" y="3"/>
                  <a:pt x="26" y="3"/>
                </a:cubicBezTo>
                <a:cubicBezTo>
                  <a:pt x="26" y="3"/>
                  <a:pt x="26" y="3"/>
                  <a:pt x="26" y="3"/>
                </a:cubicBezTo>
                <a:cubicBezTo>
                  <a:pt x="24" y="4"/>
                  <a:pt x="24" y="4"/>
                  <a:pt x="24" y="4"/>
                </a:cubicBezTo>
                <a:cubicBezTo>
                  <a:pt x="25" y="5"/>
                  <a:pt x="25" y="5"/>
                  <a:pt x="25" y="5"/>
                </a:cubicBezTo>
                <a:cubicBezTo>
                  <a:pt x="24" y="5"/>
                  <a:pt x="24" y="5"/>
                  <a:pt x="24" y="5"/>
                </a:cubicBezTo>
                <a:cubicBezTo>
                  <a:pt x="24" y="6"/>
                  <a:pt x="24" y="6"/>
                  <a:pt x="24" y="6"/>
                </a:cubicBezTo>
                <a:cubicBezTo>
                  <a:pt x="24" y="6"/>
                  <a:pt x="24" y="6"/>
                  <a:pt x="23" y="6"/>
                </a:cubicBezTo>
                <a:cubicBezTo>
                  <a:pt x="23" y="6"/>
                  <a:pt x="23" y="6"/>
                  <a:pt x="23" y="6"/>
                </a:cubicBezTo>
                <a:cubicBezTo>
                  <a:pt x="23" y="7"/>
                  <a:pt x="23" y="7"/>
                  <a:pt x="23" y="7"/>
                </a:cubicBezTo>
                <a:cubicBezTo>
                  <a:pt x="23" y="8"/>
                  <a:pt x="23" y="8"/>
                  <a:pt x="23" y="8"/>
                </a:cubicBezTo>
                <a:cubicBezTo>
                  <a:pt x="23" y="8"/>
                  <a:pt x="23" y="9"/>
                  <a:pt x="23" y="9"/>
                </a:cubicBezTo>
                <a:cubicBezTo>
                  <a:pt x="23" y="9"/>
                  <a:pt x="23" y="9"/>
                  <a:pt x="23" y="9"/>
                </a:cubicBezTo>
                <a:cubicBezTo>
                  <a:pt x="23" y="9"/>
                  <a:pt x="23" y="10"/>
                  <a:pt x="23" y="10"/>
                </a:cubicBezTo>
                <a:cubicBezTo>
                  <a:pt x="23" y="10"/>
                  <a:pt x="23" y="11"/>
                  <a:pt x="23" y="11"/>
                </a:cubicBezTo>
                <a:cubicBezTo>
                  <a:pt x="23" y="12"/>
                  <a:pt x="23" y="12"/>
                  <a:pt x="23" y="12"/>
                </a:cubicBezTo>
                <a:cubicBezTo>
                  <a:pt x="23" y="13"/>
                  <a:pt x="23" y="13"/>
                  <a:pt x="23" y="13"/>
                </a:cubicBezTo>
                <a:cubicBezTo>
                  <a:pt x="23" y="13"/>
                  <a:pt x="23" y="13"/>
                  <a:pt x="23" y="13"/>
                </a:cubicBezTo>
                <a:cubicBezTo>
                  <a:pt x="24" y="14"/>
                  <a:pt x="24" y="14"/>
                  <a:pt x="24" y="14"/>
                </a:cubicBezTo>
                <a:cubicBezTo>
                  <a:pt x="24" y="14"/>
                  <a:pt x="24" y="14"/>
                  <a:pt x="24" y="14"/>
                </a:cubicBezTo>
                <a:cubicBezTo>
                  <a:pt x="24" y="15"/>
                  <a:pt x="24" y="15"/>
                  <a:pt x="24" y="15"/>
                </a:cubicBezTo>
                <a:cubicBezTo>
                  <a:pt x="24" y="15"/>
                  <a:pt x="24" y="15"/>
                  <a:pt x="23" y="15"/>
                </a:cubicBezTo>
                <a:cubicBezTo>
                  <a:pt x="23" y="16"/>
                  <a:pt x="23" y="16"/>
                  <a:pt x="23" y="16"/>
                </a:cubicBezTo>
                <a:cubicBezTo>
                  <a:pt x="22" y="16"/>
                  <a:pt x="22" y="16"/>
                  <a:pt x="22" y="16"/>
                </a:cubicBezTo>
                <a:cubicBezTo>
                  <a:pt x="22" y="17"/>
                  <a:pt x="22" y="17"/>
                  <a:pt x="22" y="17"/>
                </a:cubicBezTo>
                <a:lnTo>
                  <a:pt x="22" y="18"/>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1" name="Freeform 177">
            <a:extLst>
              <a:ext uri="{FF2B5EF4-FFF2-40B4-BE49-F238E27FC236}">
                <a16:creationId xmlns:a16="http://schemas.microsoft.com/office/drawing/2014/main" id="{508D5EC3-952D-4C77-986D-0F5EE7E5096D}"/>
              </a:ext>
            </a:extLst>
          </p:cNvPr>
          <p:cNvSpPr>
            <a:spLocks/>
          </p:cNvSpPr>
          <p:nvPr userDrawn="1"/>
        </p:nvSpPr>
        <p:spPr bwMode="auto">
          <a:xfrm>
            <a:off x="4879183" y="3200401"/>
            <a:ext cx="546497" cy="303213"/>
          </a:xfrm>
          <a:custGeom>
            <a:avLst/>
            <a:gdLst>
              <a:gd name="T0" fmla="*/ 20 w 108"/>
              <a:gd name="T1" fmla="*/ 9 h 43"/>
              <a:gd name="T2" fmla="*/ 16 w 108"/>
              <a:gd name="T3" fmla="*/ 12 h 43"/>
              <a:gd name="T4" fmla="*/ 9 w 108"/>
              <a:gd name="T5" fmla="*/ 11 h 43"/>
              <a:gd name="T6" fmla="*/ 5 w 108"/>
              <a:gd name="T7" fmla="*/ 12 h 43"/>
              <a:gd name="T8" fmla="*/ 0 w 108"/>
              <a:gd name="T9" fmla="*/ 15 h 43"/>
              <a:gd name="T10" fmla="*/ 2 w 108"/>
              <a:gd name="T11" fmla="*/ 17 h 43"/>
              <a:gd name="T12" fmla="*/ 3 w 108"/>
              <a:gd name="T13" fmla="*/ 20 h 43"/>
              <a:gd name="T14" fmla="*/ 3 w 108"/>
              <a:gd name="T15" fmla="*/ 23 h 43"/>
              <a:gd name="T16" fmla="*/ 5 w 108"/>
              <a:gd name="T17" fmla="*/ 26 h 43"/>
              <a:gd name="T18" fmla="*/ 1 w 108"/>
              <a:gd name="T19" fmla="*/ 25 h 43"/>
              <a:gd name="T20" fmla="*/ 3 w 108"/>
              <a:gd name="T21" fmla="*/ 27 h 43"/>
              <a:gd name="T22" fmla="*/ 6 w 108"/>
              <a:gd name="T23" fmla="*/ 31 h 43"/>
              <a:gd name="T24" fmla="*/ 6 w 108"/>
              <a:gd name="T25" fmla="*/ 36 h 43"/>
              <a:gd name="T26" fmla="*/ 11 w 108"/>
              <a:gd name="T27" fmla="*/ 36 h 43"/>
              <a:gd name="T28" fmla="*/ 13 w 108"/>
              <a:gd name="T29" fmla="*/ 36 h 43"/>
              <a:gd name="T30" fmla="*/ 17 w 108"/>
              <a:gd name="T31" fmla="*/ 39 h 43"/>
              <a:gd name="T32" fmla="*/ 23 w 108"/>
              <a:gd name="T33" fmla="*/ 40 h 43"/>
              <a:gd name="T34" fmla="*/ 26 w 108"/>
              <a:gd name="T35" fmla="*/ 36 h 43"/>
              <a:gd name="T36" fmla="*/ 32 w 108"/>
              <a:gd name="T37" fmla="*/ 37 h 43"/>
              <a:gd name="T38" fmla="*/ 37 w 108"/>
              <a:gd name="T39" fmla="*/ 42 h 43"/>
              <a:gd name="T40" fmla="*/ 42 w 108"/>
              <a:gd name="T41" fmla="*/ 40 h 43"/>
              <a:gd name="T42" fmla="*/ 47 w 108"/>
              <a:gd name="T43" fmla="*/ 37 h 43"/>
              <a:gd name="T44" fmla="*/ 54 w 108"/>
              <a:gd name="T45" fmla="*/ 38 h 43"/>
              <a:gd name="T46" fmla="*/ 58 w 108"/>
              <a:gd name="T47" fmla="*/ 36 h 43"/>
              <a:gd name="T48" fmla="*/ 56 w 108"/>
              <a:gd name="T49" fmla="*/ 41 h 43"/>
              <a:gd name="T50" fmla="*/ 59 w 108"/>
              <a:gd name="T51" fmla="*/ 40 h 43"/>
              <a:gd name="T52" fmla="*/ 62 w 108"/>
              <a:gd name="T53" fmla="*/ 37 h 43"/>
              <a:gd name="T54" fmla="*/ 69 w 108"/>
              <a:gd name="T55" fmla="*/ 36 h 43"/>
              <a:gd name="T56" fmla="*/ 76 w 108"/>
              <a:gd name="T57" fmla="*/ 37 h 43"/>
              <a:gd name="T58" fmla="*/ 83 w 108"/>
              <a:gd name="T59" fmla="*/ 34 h 43"/>
              <a:gd name="T60" fmla="*/ 90 w 108"/>
              <a:gd name="T61" fmla="*/ 34 h 43"/>
              <a:gd name="T62" fmla="*/ 95 w 108"/>
              <a:gd name="T63" fmla="*/ 34 h 43"/>
              <a:gd name="T64" fmla="*/ 101 w 108"/>
              <a:gd name="T65" fmla="*/ 33 h 43"/>
              <a:gd name="T66" fmla="*/ 105 w 108"/>
              <a:gd name="T67" fmla="*/ 35 h 43"/>
              <a:gd name="T68" fmla="*/ 107 w 108"/>
              <a:gd name="T69" fmla="*/ 32 h 43"/>
              <a:gd name="T70" fmla="*/ 106 w 108"/>
              <a:gd name="T71" fmla="*/ 25 h 43"/>
              <a:gd name="T72" fmla="*/ 104 w 108"/>
              <a:gd name="T73" fmla="*/ 19 h 43"/>
              <a:gd name="T74" fmla="*/ 106 w 108"/>
              <a:gd name="T75" fmla="*/ 15 h 43"/>
              <a:gd name="T76" fmla="*/ 102 w 108"/>
              <a:gd name="T77" fmla="*/ 13 h 43"/>
              <a:gd name="T78" fmla="*/ 100 w 108"/>
              <a:gd name="T79" fmla="*/ 7 h 43"/>
              <a:gd name="T80" fmla="*/ 96 w 108"/>
              <a:gd name="T81" fmla="*/ 4 h 43"/>
              <a:gd name="T82" fmla="*/ 89 w 108"/>
              <a:gd name="T83" fmla="*/ 4 h 43"/>
              <a:gd name="T84" fmla="*/ 82 w 108"/>
              <a:gd name="T85" fmla="*/ 8 h 43"/>
              <a:gd name="T86" fmla="*/ 77 w 108"/>
              <a:gd name="T87" fmla="*/ 7 h 43"/>
              <a:gd name="T88" fmla="*/ 72 w 108"/>
              <a:gd name="T89" fmla="*/ 8 h 43"/>
              <a:gd name="T90" fmla="*/ 67 w 108"/>
              <a:gd name="T91" fmla="*/ 7 h 43"/>
              <a:gd name="T92" fmla="*/ 62 w 108"/>
              <a:gd name="T93" fmla="*/ 6 h 43"/>
              <a:gd name="T94" fmla="*/ 58 w 108"/>
              <a:gd name="T95" fmla="*/ 5 h 43"/>
              <a:gd name="T96" fmla="*/ 52 w 108"/>
              <a:gd name="T97" fmla="*/ 3 h 43"/>
              <a:gd name="T98" fmla="*/ 49 w 108"/>
              <a:gd name="T99" fmla="*/ 1 h 43"/>
              <a:gd name="T100" fmla="*/ 41 w 108"/>
              <a:gd name="T101" fmla="*/ 1 h 43"/>
              <a:gd name="T102" fmla="*/ 35 w 108"/>
              <a:gd name="T103" fmla="*/ 3 h 43"/>
              <a:gd name="T104" fmla="*/ 32 w 108"/>
              <a:gd name="T105" fmla="*/ 5 h 43"/>
              <a:gd name="T106" fmla="*/ 27 w 108"/>
              <a:gd name="T107" fmla="*/ 7 h 43"/>
              <a:gd name="T108" fmla="*/ 21 w 108"/>
              <a:gd name="T109"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43">
                <a:moveTo>
                  <a:pt x="18" y="7"/>
                </a:moveTo>
                <a:cubicBezTo>
                  <a:pt x="17" y="7"/>
                  <a:pt x="17" y="7"/>
                  <a:pt x="17" y="7"/>
                </a:cubicBezTo>
                <a:cubicBezTo>
                  <a:pt x="17" y="8"/>
                  <a:pt x="17" y="8"/>
                  <a:pt x="17" y="8"/>
                </a:cubicBezTo>
                <a:cubicBezTo>
                  <a:pt x="17" y="9"/>
                  <a:pt x="17" y="9"/>
                  <a:pt x="17" y="9"/>
                </a:cubicBezTo>
                <a:cubicBezTo>
                  <a:pt x="18" y="9"/>
                  <a:pt x="18" y="9"/>
                  <a:pt x="18" y="9"/>
                </a:cubicBezTo>
                <a:cubicBezTo>
                  <a:pt x="19" y="9"/>
                  <a:pt x="19" y="9"/>
                  <a:pt x="19" y="9"/>
                </a:cubicBezTo>
                <a:cubicBezTo>
                  <a:pt x="20" y="9"/>
                  <a:pt x="20" y="9"/>
                  <a:pt x="20" y="9"/>
                </a:cubicBezTo>
                <a:cubicBezTo>
                  <a:pt x="21" y="10"/>
                  <a:pt x="21" y="10"/>
                  <a:pt x="21" y="10"/>
                </a:cubicBezTo>
                <a:cubicBezTo>
                  <a:pt x="19" y="10"/>
                  <a:pt x="19" y="10"/>
                  <a:pt x="19" y="10"/>
                </a:cubicBezTo>
                <a:cubicBezTo>
                  <a:pt x="18" y="10"/>
                  <a:pt x="18" y="10"/>
                  <a:pt x="18" y="10"/>
                </a:cubicBezTo>
                <a:cubicBezTo>
                  <a:pt x="17" y="10"/>
                  <a:pt x="17" y="10"/>
                  <a:pt x="17" y="10"/>
                </a:cubicBezTo>
                <a:cubicBezTo>
                  <a:pt x="16" y="10"/>
                  <a:pt x="16" y="10"/>
                  <a:pt x="16" y="10"/>
                </a:cubicBezTo>
                <a:cubicBezTo>
                  <a:pt x="16" y="10"/>
                  <a:pt x="16" y="11"/>
                  <a:pt x="16" y="11"/>
                </a:cubicBezTo>
                <a:cubicBezTo>
                  <a:pt x="16" y="12"/>
                  <a:pt x="16" y="12"/>
                  <a:pt x="16" y="12"/>
                </a:cubicBezTo>
                <a:cubicBezTo>
                  <a:pt x="16" y="12"/>
                  <a:pt x="16" y="12"/>
                  <a:pt x="16" y="12"/>
                </a:cubicBezTo>
                <a:cubicBezTo>
                  <a:pt x="16" y="12"/>
                  <a:pt x="15" y="12"/>
                  <a:pt x="14" y="12"/>
                </a:cubicBezTo>
                <a:cubicBezTo>
                  <a:pt x="13" y="12"/>
                  <a:pt x="13" y="12"/>
                  <a:pt x="13" y="12"/>
                </a:cubicBezTo>
                <a:cubicBezTo>
                  <a:pt x="12" y="12"/>
                  <a:pt x="12" y="12"/>
                  <a:pt x="12" y="12"/>
                </a:cubicBezTo>
                <a:cubicBezTo>
                  <a:pt x="12" y="12"/>
                  <a:pt x="12" y="12"/>
                  <a:pt x="12" y="12"/>
                </a:cubicBezTo>
                <a:cubicBezTo>
                  <a:pt x="10" y="12"/>
                  <a:pt x="10" y="12"/>
                  <a:pt x="10" y="12"/>
                </a:cubicBezTo>
                <a:cubicBezTo>
                  <a:pt x="9" y="11"/>
                  <a:pt x="9" y="11"/>
                  <a:pt x="9" y="11"/>
                </a:cubicBezTo>
                <a:cubicBezTo>
                  <a:pt x="9" y="12"/>
                  <a:pt x="9" y="12"/>
                  <a:pt x="9" y="12"/>
                </a:cubicBezTo>
                <a:cubicBezTo>
                  <a:pt x="9" y="12"/>
                  <a:pt x="9" y="12"/>
                  <a:pt x="9" y="12"/>
                </a:cubicBezTo>
                <a:cubicBezTo>
                  <a:pt x="9" y="12"/>
                  <a:pt x="9" y="13"/>
                  <a:pt x="8" y="13"/>
                </a:cubicBezTo>
                <a:cubicBezTo>
                  <a:pt x="8" y="13"/>
                  <a:pt x="8" y="13"/>
                  <a:pt x="8" y="13"/>
                </a:cubicBezTo>
                <a:cubicBezTo>
                  <a:pt x="7" y="12"/>
                  <a:pt x="7" y="12"/>
                  <a:pt x="7" y="12"/>
                </a:cubicBezTo>
                <a:cubicBezTo>
                  <a:pt x="6" y="12"/>
                  <a:pt x="6" y="12"/>
                  <a:pt x="6" y="12"/>
                </a:cubicBezTo>
                <a:cubicBezTo>
                  <a:pt x="5" y="12"/>
                  <a:pt x="5" y="12"/>
                  <a:pt x="5" y="12"/>
                </a:cubicBezTo>
                <a:cubicBezTo>
                  <a:pt x="5" y="12"/>
                  <a:pt x="5" y="12"/>
                  <a:pt x="5" y="12"/>
                </a:cubicBezTo>
                <a:cubicBezTo>
                  <a:pt x="4" y="12"/>
                  <a:pt x="4" y="12"/>
                  <a:pt x="4" y="12"/>
                </a:cubicBezTo>
                <a:cubicBezTo>
                  <a:pt x="3" y="12"/>
                  <a:pt x="3" y="12"/>
                  <a:pt x="3" y="12"/>
                </a:cubicBezTo>
                <a:cubicBezTo>
                  <a:pt x="2" y="13"/>
                  <a:pt x="2" y="13"/>
                  <a:pt x="2" y="13"/>
                </a:cubicBezTo>
                <a:cubicBezTo>
                  <a:pt x="1" y="14"/>
                  <a:pt x="1" y="14"/>
                  <a:pt x="1" y="14"/>
                </a:cubicBezTo>
                <a:cubicBezTo>
                  <a:pt x="1" y="14"/>
                  <a:pt x="1" y="14"/>
                  <a:pt x="1" y="14"/>
                </a:cubicBezTo>
                <a:cubicBezTo>
                  <a:pt x="0" y="15"/>
                  <a:pt x="0" y="15"/>
                  <a:pt x="0" y="15"/>
                </a:cubicBezTo>
                <a:cubicBezTo>
                  <a:pt x="0" y="16"/>
                  <a:pt x="0" y="16"/>
                  <a:pt x="0" y="16"/>
                </a:cubicBezTo>
                <a:cubicBezTo>
                  <a:pt x="0" y="17"/>
                  <a:pt x="0" y="17"/>
                  <a:pt x="0" y="17"/>
                </a:cubicBezTo>
                <a:cubicBezTo>
                  <a:pt x="0" y="18"/>
                  <a:pt x="0" y="18"/>
                  <a:pt x="0" y="18"/>
                </a:cubicBezTo>
                <a:cubicBezTo>
                  <a:pt x="0" y="18"/>
                  <a:pt x="0" y="18"/>
                  <a:pt x="0" y="18"/>
                </a:cubicBezTo>
                <a:cubicBezTo>
                  <a:pt x="1" y="18"/>
                  <a:pt x="1" y="18"/>
                  <a:pt x="1" y="18"/>
                </a:cubicBezTo>
                <a:cubicBezTo>
                  <a:pt x="2" y="18"/>
                  <a:pt x="2" y="18"/>
                  <a:pt x="2" y="18"/>
                </a:cubicBezTo>
                <a:cubicBezTo>
                  <a:pt x="2" y="17"/>
                  <a:pt x="2" y="17"/>
                  <a:pt x="2" y="17"/>
                </a:cubicBezTo>
                <a:cubicBezTo>
                  <a:pt x="2" y="17"/>
                  <a:pt x="3" y="18"/>
                  <a:pt x="3" y="18"/>
                </a:cubicBezTo>
                <a:cubicBezTo>
                  <a:pt x="4" y="18"/>
                  <a:pt x="4" y="18"/>
                  <a:pt x="4" y="18"/>
                </a:cubicBezTo>
                <a:cubicBezTo>
                  <a:pt x="4" y="18"/>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3" y="21"/>
                  <a:pt x="3" y="21"/>
                  <a:pt x="3" y="21"/>
                </a:cubicBezTo>
                <a:cubicBezTo>
                  <a:pt x="4" y="21"/>
                  <a:pt x="4" y="21"/>
                  <a:pt x="4" y="21"/>
                </a:cubicBezTo>
                <a:cubicBezTo>
                  <a:pt x="4" y="22"/>
                  <a:pt x="4" y="22"/>
                  <a:pt x="4" y="22"/>
                </a:cubicBezTo>
                <a:cubicBezTo>
                  <a:pt x="4" y="22"/>
                  <a:pt x="4" y="22"/>
                  <a:pt x="4" y="22"/>
                </a:cubicBezTo>
                <a:cubicBezTo>
                  <a:pt x="4" y="23"/>
                  <a:pt x="4" y="23"/>
                  <a:pt x="4" y="23"/>
                </a:cubicBezTo>
                <a:cubicBezTo>
                  <a:pt x="4" y="23"/>
                  <a:pt x="4" y="23"/>
                  <a:pt x="4" y="23"/>
                </a:cubicBezTo>
                <a:cubicBezTo>
                  <a:pt x="3" y="23"/>
                  <a:pt x="3" y="23"/>
                  <a:pt x="3" y="23"/>
                </a:cubicBezTo>
                <a:cubicBezTo>
                  <a:pt x="3" y="24"/>
                  <a:pt x="3" y="24"/>
                  <a:pt x="3" y="24"/>
                </a:cubicBezTo>
                <a:cubicBezTo>
                  <a:pt x="4" y="24"/>
                  <a:pt x="4" y="24"/>
                  <a:pt x="4" y="24"/>
                </a:cubicBezTo>
                <a:cubicBezTo>
                  <a:pt x="4" y="25"/>
                  <a:pt x="4" y="25"/>
                  <a:pt x="4" y="25"/>
                </a:cubicBezTo>
                <a:cubicBezTo>
                  <a:pt x="4" y="25"/>
                  <a:pt x="4" y="25"/>
                  <a:pt x="4" y="25"/>
                </a:cubicBezTo>
                <a:cubicBezTo>
                  <a:pt x="5" y="25"/>
                  <a:pt x="5" y="25"/>
                  <a:pt x="5" y="25"/>
                </a:cubicBezTo>
                <a:cubicBezTo>
                  <a:pt x="5" y="25"/>
                  <a:pt x="6" y="25"/>
                  <a:pt x="5" y="25"/>
                </a:cubicBezTo>
                <a:cubicBezTo>
                  <a:pt x="5" y="25"/>
                  <a:pt x="5" y="26"/>
                  <a:pt x="5" y="26"/>
                </a:cubicBezTo>
                <a:cubicBezTo>
                  <a:pt x="4" y="26"/>
                  <a:pt x="4" y="26"/>
                  <a:pt x="4" y="26"/>
                </a:cubicBezTo>
                <a:cubicBezTo>
                  <a:pt x="3" y="26"/>
                  <a:pt x="3" y="26"/>
                  <a:pt x="3" y="26"/>
                </a:cubicBezTo>
                <a:cubicBezTo>
                  <a:pt x="3" y="26"/>
                  <a:pt x="3" y="26"/>
                  <a:pt x="3" y="26"/>
                </a:cubicBezTo>
                <a:cubicBezTo>
                  <a:pt x="3" y="25"/>
                  <a:pt x="3" y="25"/>
                  <a:pt x="2" y="25"/>
                </a:cubicBezTo>
                <a:cubicBezTo>
                  <a:pt x="2" y="25"/>
                  <a:pt x="2" y="24"/>
                  <a:pt x="2" y="24"/>
                </a:cubicBezTo>
                <a:cubicBezTo>
                  <a:pt x="1" y="24"/>
                  <a:pt x="1" y="24"/>
                  <a:pt x="1" y="24"/>
                </a:cubicBezTo>
                <a:cubicBezTo>
                  <a:pt x="1" y="25"/>
                  <a:pt x="1" y="25"/>
                  <a:pt x="1" y="25"/>
                </a:cubicBezTo>
                <a:cubicBezTo>
                  <a:pt x="2" y="25"/>
                  <a:pt x="2" y="25"/>
                  <a:pt x="2" y="25"/>
                </a:cubicBezTo>
                <a:cubicBezTo>
                  <a:pt x="1" y="26"/>
                  <a:pt x="1" y="26"/>
                  <a:pt x="1" y="26"/>
                </a:cubicBezTo>
                <a:cubicBezTo>
                  <a:pt x="1" y="26"/>
                  <a:pt x="1" y="26"/>
                  <a:pt x="1" y="27"/>
                </a:cubicBezTo>
                <a:cubicBezTo>
                  <a:pt x="2" y="27"/>
                  <a:pt x="1" y="27"/>
                  <a:pt x="2" y="27"/>
                </a:cubicBezTo>
                <a:cubicBezTo>
                  <a:pt x="2" y="28"/>
                  <a:pt x="3" y="28"/>
                  <a:pt x="3" y="28"/>
                </a:cubicBezTo>
                <a:cubicBezTo>
                  <a:pt x="3" y="27"/>
                  <a:pt x="3" y="27"/>
                  <a:pt x="3" y="27"/>
                </a:cubicBezTo>
                <a:cubicBezTo>
                  <a:pt x="3" y="27"/>
                  <a:pt x="3" y="27"/>
                  <a:pt x="3" y="27"/>
                </a:cubicBezTo>
                <a:cubicBezTo>
                  <a:pt x="4" y="27"/>
                  <a:pt x="4" y="27"/>
                  <a:pt x="4" y="27"/>
                </a:cubicBezTo>
                <a:cubicBezTo>
                  <a:pt x="5" y="28"/>
                  <a:pt x="5" y="28"/>
                  <a:pt x="5" y="28"/>
                </a:cubicBezTo>
                <a:cubicBezTo>
                  <a:pt x="6" y="28"/>
                  <a:pt x="6" y="28"/>
                  <a:pt x="6" y="28"/>
                </a:cubicBezTo>
                <a:cubicBezTo>
                  <a:pt x="6" y="29"/>
                  <a:pt x="6" y="29"/>
                  <a:pt x="6" y="29"/>
                </a:cubicBezTo>
                <a:cubicBezTo>
                  <a:pt x="5" y="30"/>
                  <a:pt x="5" y="30"/>
                  <a:pt x="5" y="30"/>
                </a:cubicBezTo>
                <a:cubicBezTo>
                  <a:pt x="5" y="31"/>
                  <a:pt x="5" y="31"/>
                  <a:pt x="5" y="31"/>
                </a:cubicBezTo>
                <a:cubicBezTo>
                  <a:pt x="6" y="31"/>
                  <a:pt x="6" y="31"/>
                  <a:pt x="6" y="31"/>
                </a:cubicBezTo>
                <a:cubicBezTo>
                  <a:pt x="6" y="32"/>
                  <a:pt x="6" y="32"/>
                  <a:pt x="6" y="32"/>
                </a:cubicBezTo>
                <a:cubicBezTo>
                  <a:pt x="6" y="33"/>
                  <a:pt x="6" y="33"/>
                  <a:pt x="6" y="33"/>
                </a:cubicBezTo>
                <a:cubicBezTo>
                  <a:pt x="7" y="33"/>
                  <a:pt x="7" y="33"/>
                  <a:pt x="7" y="33"/>
                </a:cubicBezTo>
                <a:cubicBezTo>
                  <a:pt x="8" y="33"/>
                  <a:pt x="8" y="33"/>
                  <a:pt x="8" y="33"/>
                </a:cubicBezTo>
                <a:cubicBezTo>
                  <a:pt x="7" y="34"/>
                  <a:pt x="7" y="34"/>
                  <a:pt x="7" y="34"/>
                </a:cubicBezTo>
                <a:cubicBezTo>
                  <a:pt x="6" y="35"/>
                  <a:pt x="6" y="35"/>
                  <a:pt x="6" y="35"/>
                </a:cubicBezTo>
                <a:cubicBezTo>
                  <a:pt x="6" y="35"/>
                  <a:pt x="6" y="36"/>
                  <a:pt x="6" y="36"/>
                </a:cubicBezTo>
                <a:cubicBezTo>
                  <a:pt x="7" y="36"/>
                  <a:pt x="7" y="36"/>
                  <a:pt x="7" y="36"/>
                </a:cubicBezTo>
                <a:cubicBezTo>
                  <a:pt x="7" y="36"/>
                  <a:pt x="6" y="36"/>
                  <a:pt x="8" y="35"/>
                </a:cubicBezTo>
                <a:cubicBezTo>
                  <a:pt x="9" y="35"/>
                  <a:pt x="8" y="35"/>
                  <a:pt x="8" y="35"/>
                </a:cubicBezTo>
                <a:cubicBezTo>
                  <a:pt x="9" y="35"/>
                  <a:pt x="9" y="35"/>
                  <a:pt x="9" y="35"/>
                </a:cubicBezTo>
                <a:cubicBezTo>
                  <a:pt x="11" y="35"/>
                  <a:pt x="11" y="35"/>
                  <a:pt x="11" y="35"/>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2" y="37"/>
                  <a:pt x="12" y="37"/>
                  <a:pt x="12" y="37"/>
                </a:cubicBezTo>
                <a:cubicBezTo>
                  <a:pt x="12" y="36"/>
                  <a:pt x="12" y="36"/>
                  <a:pt x="12" y="36"/>
                </a:cubicBezTo>
                <a:cubicBezTo>
                  <a:pt x="13" y="36"/>
                  <a:pt x="13" y="36"/>
                  <a:pt x="13" y="36"/>
                </a:cubicBezTo>
                <a:cubicBezTo>
                  <a:pt x="13" y="36"/>
                  <a:pt x="13" y="36"/>
                  <a:pt x="13" y="36"/>
                </a:cubicBezTo>
                <a:cubicBezTo>
                  <a:pt x="14" y="37"/>
                  <a:pt x="14" y="37"/>
                  <a:pt x="14" y="37"/>
                </a:cubicBezTo>
                <a:cubicBezTo>
                  <a:pt x="14" y="37"/>
                  <a:pt x="14" y="37"/>
                  <a:pt x="14" y="37"/>
                </a:cubicBezTo>
                <a:cubicBezTo>
                  <a:pt x="15" y="37"/>
                  <a:pt x="15" y="37"/>
                  <a:pt x="15" y="37"/>
                </a:cubicBezTo>
                <a:cubicBezTo>
                  <a:pt x="16" y="37"/>
                  <a:pt x="16" y="37"/>
                  <a:pt x="16" y="37"/>
                </a:cubicBezTo>
                <a:cubicBezTo>
                  <a:pt x="16" y="37"/>
                  <a:pt x="16" y="37"/>
                  <a:pt x="16" y="38"/>
                </a:cubicBezTo>
                <a:cubicBezTo>
                  <a:pt x="16" y="39"/>
                  <a:pt x="17" y="39"/>
                  <a:pt x="17" y="39"/>
                </a:cubicBezTo>
                <a:cubicBezTo>
                  <a:pt x="17" y="39"/>
                  <a:pt x="17" y="39"/>
                  <a:pt x="17" y="39"/>
                </a:cubicBezTo>
                <a:cubicBezTo>
                  <a:pt x="19" y="40"/>
                  <a:pt x="19" y="40"/>
                  <a:pt x="19" y="40"/>
                </a:cubicBezTo>
                <a:cubicBezTo>
                  <a:pt x="19" y="40"/>
                  <a:pt x="19" y="40"/>
                  <a:pt x="19" y="40"/>
                </a:cubicBezTo>
                <a:cubicBezTo>
                  <a:pt x="20" y="40"/>
                  <a:pt x="20" y="40"/>
                  <a:pt x="20" y="40"/>
                </a:cubicBezTo>
                <a:cubicBezTo>
                  <a:pt x="21" y="40"/>
                  <a:pt x="21" y="40"/>
                  <a:pt x="21" y="40"/>
                </a:cubicBezTo>
                <a:cubicBezTo>
                  <a:pt x="21" y="40"/>
                  <a:pt x="21" y="40"/>
                  <a:pt x="21" y="40"/>
                </a:cubicBezTo>
                <a:cubicBezTo>
                  <a:pt x="22" y="40"/>
                  <a:pt x="22" y="40"/>
                  <a:pt x="22" y="40"/>
                </a:cubicBezTo>
                <a:cubicBezTo>
                  <a:pt x="23" y="40"/>
                  <a:pt x="23" y="40"/>
                  <a:pt x="23" y="40"/>
                </a:cubicBezTo>
                <a:cubicBezTo>
                  <a:pt x="24" y="40"/>
                  <a:pt x="24" y="40"/>
                  <a:pt x="24" y="40"/>
                </a:cubicBezTo>
                <a:cubicBezTo>
                  <a:pt x="25" y="39"/>
                  <a:pt x="25" y="39"/>
                  <a:pt x="25" y="39"/>
                </a:cubicBezTo>
                <a:cubicBezTo>
                  <a:pt x="25" y="39"/>
                  <a:pt x="25" y="39"/>
                  <a:pt x="25" y="39"/>
                </a:cubicBezTo>
                <a:cubicBezTo>
                  <a:pt x="25" y="38"/>
                  <a:pt x="25" y="38"/>
                  <a:pt x="25" y="38"/>
                </a:cubicBezTo>
                <a:cubicBezTo>
                  <a:pt x="26" y="37"/>
                  <a:pt x="26" y="37"/>
                  <a:pt x="26" y="37"/>
                </a:cubicBezTo>
                <a:cubicBezTo>
                  <a:pt x="26" y="37"/>
                  <a:pt x="26" y="37"/>
                  <a:pt x="26" y="37"/>
                </a:cubicBezTo>
                <a:cubicBezTo>
                  <a:pt x="26" y="36"/>
                  <a:pt x="26" y="36"/>
                  <a:pt x="26" y="36"/>
                </a:cubicBezTo>
                <a:cubicBezTo>
                  <a:pt x="27" y="36"/>
                  <a:pt x="27" y="36"/>
                  <a:pt x="27" y="36"/>
                </a:cubicBezTo>
                <a:cubicBezTo>
                  <a:pt x="28" y="36"/>
                  <a:pt x="28" y="36"/>
                  <a:pt x="28" y="36"/>
                </a:cubicBezTo>
                <a:cubicBezTo>
                  <a:pt x="29" y="36"/>
                  <a:pt x="29" y="36"/>
                  <a:pt x="29" y="36"/>
                </a:cubicBezTo>
                <a:cubicBezTo>
                  <a:pt x="30" y="37"/>
                  <a:pt x="30" y="37"/>
                  <a:pt x="30" y="37"/>
                </a:cubicBezTo>
                <a:cubicBezTo>
                  <a:pt x="31" y="37"/>
                  <a:pt x="31" y="37"/>
                  <a:pt x="31" y="37"/>
                </a:cubicBezTo>
                <a:cubicBezTo>
                  <a:pt x="32" y="38"/>
                  <a:pt x="32" y="38"/>
                  <a:pt x="32" y="38"/>
                </a:cubicBezTo>
                <a:cubicBezTo>
                  <a:pt x="32" y="37"/>
                  <a:pt x="32" y="37"/>
                  <a:pt x="32" y="37"/>
                </a:cubicBezTo>
                <a:cubicBezTo>
                  <a:pt x="32" y="37"/>
                  <a:pt x="33" y="37"/>
                  <a:pt x="33" y="38"/>
                </a:cubicBezTo>
                <a:cubicBezTo>
                  <a:pt x="33" y="38"/>
                  <a:pt x="33" y="38"/>
                  <a:pt x="34" y="38"/>
                </a:cubicBezTo>
                <a:cubicBezTo>
                  <a:pt x="34" y="38"/>
                  <a:pt x="34" y="39"/>
                  <a:pt x="35" y="39"/>
                </a:cubicBezTo>
                <a:cubicBezTo>
                  <a:pt x="35" y="39"/>
                  <a:pt x="35" y="39"/>
                  <a:pt x="35" y="40"/>
                </a:cubicBezTo>
                <a:cubicBezTo>
                  <a:pt x="36" y="40"/>
                  <a:pt x="36" y="40"/>
                  <a:pt x="36" y="40"/>
                </a:cubicBezTo>
                <a:cubicBezTo>
                  <a:pt x="37" y="41"/>
                  <a:pt x="37" y="41"/>
                  <a:pt x="37" y="41"/>
                </a:cubicBezTo>
                <a:cubicBezTo>
                  <a:pt x="37" y="42"/>
                  <a:pt x="37" y="42"/>
                  <a:pt x="37" y="42"/>
                </a:cubicBezTo>
                <a:cubicBezTo>
                  <a:pt x="37" y="42"/>
                  <a:pt x="38" y="41"/>
                  <a:pt x="38" y="41"/>
                </a:cubicBezTo>
                <a:cubicBezTo>
                  <a:pt x="39" y="41"/>
                  <a:pt x="39" y="41"/>
                  <a:pt x="39" y="41"/>
                </a:cubicBezTo>
                <a:cubicBezTo>
                  <a:pt x="40" y="41"/>
                  <a:pt x="40" y="41"/>
                  <a:pt x="40" y="41"/>
                </a:cubicBezTo>
                <a:cubicBezTo>
                  <a:pt x="40" y="41"/>
                  <a:pt x="40" y="41"/>
                  <a:pt x="40" y="41"/>
                </a:cubicBezTo>
                <a:cubicBezTo>
                  <a:pt x="41" y="41"/>
                  <a:pt x="41" y="41"/>
                  <a:pt x="41" y="41"/>
                </a:cubicBezTo>
                <a:cubicBezTo>
                  <a:pt x="42" y="40"/>
                  <a:pt x="42" y="40"/>
                  <a:pt x="42" y="40"/>
                </a:cubicBezTo>
                <a:cubicBezTo>
                  <a:pt x="42" y="40"/>
                  <a:pt x="42" y="40"/>
                  <a:pt x="42" y="40"/>
                </a:cubicBezTo>
                <a:cubicBezTo>
                  <a:pt x="43" y="40"/>
                  <a:pt x="43" y="40"/>
                  <a:pt x="43" y="40"/>
                </a:cubicBezTo>
                <a:cubicBezTo>
                  <a:pt x="45" y="40"/>
                  <a:pt x="45" y="40"/>
                  <a:pt x="45" y="40"/>
                </a:cubicBezTo>
                <a:cubicBezTo>
                  <a:pt x="45" y="40"/>
                  <a:pt x="45" y="40"/>
                  <a:pt x="45" y="40"/>
                </a:cubicBezTo>
                <a:cubicBezTo>
                  <a:pt x="46" y="40"/>
                  <a:pt x="46" y="40"/>
                  <a:pt x="46" y="40"/>
                </a:cubicBezTo>
                <a:cubicBezTo>
                  <a:pt x="46" y="39"/>
                  <a:pt x="46" y="39"/>
                  <a:pt x="46" y="39"/>
                </a:cubicBezTo>
                <a:cubicBezTo>
                  <a:pt x="47" y="38"/>
                  <a:pt x="47" y="38"/>
                  <a:pt x="47" y="38"/>
                </a:cubicBezTo>
                <a:cubicBezTo>
                  <a:pt x="47" y="37"/>
                  <a:pt x="47" y="37"/>
                  <a:pt x="47" y="37"/>
                </a:cubicBezTo>
                <a:cubicBezTo>
                  <a:pt x="48" y="37"/>
                  <a:pt x="48" y="37"/>
                  <a:pt x="48" y="37"/>
                </a:cubicBezTo>
                <a:cubicBezTo>
                  <a:pt x="49" y="36"/>
                  <a:pt x="49" y="36"/>
                  <a:pt x="49" y="36"/>
                </a:cubicBezTo>
                <a:cubicBezTo>
                  <a:pt x="50" y="36"/>
                  <a:pt x="50" y="36"/>
                  <a:pt x="50" y="36"/>
                </a:cubicBezTo>
                <a:cubicBezTo>
                  <a:pt x="52" y="37"/>
                  <a:pt x="52" y="37"/>
                  <a:pt x="52" y="37"/>
                </a:cubicBezTo>
                <a:cubicBezTo>
                  <a:pt x="53" y="37"/>
                  <a:pt x="53" y="37"/>
                  <a:pt x="53" y="37"/>
                </a:cubicBezTo>
                <a:cubicBezTo>
                  <a:pt x="54" y="37"/>
                  <a:pt x="54" y="37"/>
                  <a:pt x="54" y="37"/>
                </a:cubicBezTo>
                <a:cubicBezTo>
                  <a:pt x="54" y="38"/>
                  <a:pt x="54" y="38"/>
                  <a:pt x="54" y="38"/>
                </a:cubicBezTo>
                <a:cubicBezTo>
                  <a:pt x="55" y="37"/>
                  <a:pt x="55" y="37"/>
                  <a:pt x="55" y="37"/>
                </a:cubicBezTo>
                <a:cubicBezTo>
                  <a:pt x="55" y="37"/>
                  <a:pt x="55" y="37"/>
                  <a:pt x="55" y="37"/>
                </a:cubicBezTo>
                <a:cubicBezTo>
                  <a:pt x="56" y="36"/>
                  <a:pt x="56" y="36"/>
                  <a:pt x="56" y="36"/>
                </a:cubicBezTo>
                <a:cubicBezTo>
                  <a:pt x="57" y="36"/>
                  <a:pt x="57" y="36"/>
                  <a:pt x="57" y="36"/>
                </a:cubicBezTo>
                <a:cubicBezTo>
                  <a:pt x="57" y="36"/>
                  <a:pt x="57" y="36"/>
                  <a:pt x="57" y="36"/>
                </a:cubicBezTo>
                <a:cubicBezTo>
                  <a:pt x="57" y="36"/>
                  <a:pt x="57" y="36"/>
                  <a:pt x="57" y="36"/>
                </a:cubicBezTo>
                <a:cubicBezTo>
                  <a:pt x="58" y="36"/>
                  <a:pt x="58" y="36"/>
                  <a:pt x="58" y="36"/>
                </a:cubicBezTo>
                <a:cubicBezTo>
                  <a:pt x="58" y="37"/>
                  <a:pt x="58" y="37"/>
                  <a:pt x="58" y="37"/>
                </a:cubicBezTo>
                <a:cubicBezTo>
                  <a:pt x="58" y="37"/>
                  <a:pt x="58" y="37"/>
                  <a:pt x="58" y="37"/>
                </a:cubicBezTo>
                <a:cubicBezTo>
                  <a:pt x="58" y="38"/>
                  <a:pt x="58" y="38"/>
                  <a:pt x="58" y="38"/>
                </a:cubicBezTo>
                <a:cubicBezTo>
                  <a:pt x="57" y="39"/>
                  <a:pt x="57" y="39"/>
                  <a:pt x="57" y="39"/>
                </a:cubicBezTo>
                <a:cubicBezTo>
                  <a:pt x="56" y="39"/>
                  <a:pt x="56" y="40"/>
                  <a:pt x="56" y="40"/>
                </a:cubicBezTo>
                <a:cubicBezTo>
                  <a:pt x="56" y="40"/>
                  <a:pt x="56" y="40"/>
                  <a:pt x="56" y="40"/>
                </a:cubicBezTo>
                <a:cubicBezTo>
                  <a:pt x="56" y="41"/>
                  <a:pt x="56" y="41"/>
                  <a:pt x="56" y="41"/>
                </a:cubicBezTo>
                <a:cubicBezTo>
                  <a:pt x="57" y="42"/>
                  <a:pt x="57" y="42"/>
                  <a:pt x="57" y="42"/>
                </a:cubicBezTo>
                <a:cubicBezTo>
                  <a:pt x="56" y="42"/>
                  <a:pt x="56" y="42"/>
                  <a:pt x="56" y="42"/>
                </a:cubicBezTo>
                <a:cubicBezTo>
                  <a:pt x="56" y="43"/>
                  <a:pt x="56" y="43"/>
                  <a:pt x="56" y="43"/>
                </a:cubicBezTo>
                <a:cubicBezTo>
                  <a:pt x="58" y="43"/>
                  <a:pt x="58" y="43"/>
                  <a:pt x="58" y="43"/>
                </a:cubicBezTo>
                <a:cubicBezTo>
                  <a:pt x="58" y="43"/>
                  <a:pt x="58" y="42"/>
                  <a:pt x="58" y="42"/>
                </a:cubicBezTo>
                <a:cubicBezTo>
                  <a:pt x="59" y="42"/>
                  <a:pt x="59" y="41"/>
                  <a:pt x="59" y="41"/>
                </a:cubicBezTo>
                <a:cubicBezTo>
                  <a:pt x="59" y="40"/>
                  <a:pt x="59" y="40"/>
                  <a:pt x="59" y="40"/>
                </a:cubicBezTo>
                <a:cubicBezTo>
                  <a:pt x="59" y="40"/>
                  <a:pt x="60" y="40"/>
                  <a:pt x="60" y="40"/>
                </a:cubicBezTo>
                <a:cubicBezTo>
                  <a:pt x="60" y="40"/>
                  <a:pt x="60" y="40"/>
                  <a:pt x="60" y="40"/>
                </a:cubicBezTo>
                <a:cubicBezTo>
                  <a:pt x="60" y="39"/>
                  <a:pt x="60" y="39"/>
                  <a:pt x="60" y="39"/>
                </a:cubicBezTo>
                <a:cubicBezTo>
                  <a:pt x="61" y="37"/>
                  <a:pt x="61" y="37"/>
                  <a:pt x="61" y="37"/>
                </a:cubicBezTo>
                <a:cubicBezTo>
                  <a:pt x="61" y="36"/>
                  <a:pt x="61" y="36"/>
                  <a:pt x="61" y="36"/>
                </a:cubicBezTo>
                <a:cubicBezTo>
                  <a:pt x="61" y="36"/>
                  <a:pt x="61" y="36"/>
                  <a:pt x="62" y="36"/>
                </a:cubicBezTo>
                <a:cubicBezTo>
                  <a:pt x="62" y="37"/>
                  <a:pt x="62" y="37"/>
                  <a:pt x="62" y="37"/>
                </a:cubicBezTo>
                <a:cubicBezTo>
                  <a:pt x="62" y="37"/>
                  <a:pt x="63" y="37"/>
                  <a:pt x="63" y="37"/>
                </a:cubicBezTo>
                <a:cubicBezTo>
                  <a:pt x="63" y="37"/>
                  <a:pt x="64" y="38"/>
                  <a:pt x="64" y="38"/>
                </a:cubicBezTo>
                <a:cubicBezTo>
                  <a:pt x="64" y="38"/>
                  <a:pt x="64" y="38"/>
                  <a:pt x="65" y="38"/>
                </a:cubicBezTo>
                <a:cubicBezTo>
                  <a:pt x="66" y="38"/>
                  <a:pt x="66" y="37"/>
                  <a:pt x="66" y="37"/>
                </a:cubicBezTo>
                <a:cubicBezTo>
                  <a:pt x="67" y="37"/>
                  <a:pt x="67" y="37"/>
                  <a:pt x="67" y="37"/>
                </a:cubicBezTo>
                <a:cubicBezTo>
                  <a:pt x="67" y="36"/>
                  <a:pt x="67" y="36"/>
                  <a:pt x="67" y="36"/>
                </a:cubicBezTo>
                <a:cubicBezTo>
                  <a:pt x="69" y="36"/>
                  <a:pt x="69" y="36"/>
                  <a:pt x="69" y="36"/>
                </a:cubicBezTo>
                <a:cubicBezTo>
                  <a:pt x="70" y="36"/>
                  <a:pt x="70" y="36"/>
                  <a:pt x="70" y="36"/>
                </a:cubicBezTo>
                <a:cubicBezTo>
                  <a:pt x="71" y="36"/>
                  <a:pt x="71" y="36"/>
                  <a:pt x="71" y="36"/>
                </a:cubicBezTo>
                <a:cubicBezTo>
                  <a:pt x="72" y="36"/>
                  <a:pt x="72" y="36"/>
                  <a:pt x="72" y="36"/>
                </a:cubicBezTo>
                <a:cubicBezTo>
                  <a:pt x="73" y="37"/>
                  <a:pt x="73" y="37"/>
                  <a:pt x="73" y="37"/>
                </a:cubicBezTo>
                <a:cubicBezTo>
                  <a:pt x="74" y="37"/>
                  <a:pt x="74" y="37"/>
                  <a:pt x="74" y="37"/>
                </a:cubicBezTo>
                <a:cubicBezTo>
                  <a:pt x="75" y="37"/>
                  <a:pt x="75" y="37"/>
                  <a:pt x="75" y="37"/>
                </a:cubicBezTo>
                <a:cubicBezTo>
                  <a:pt x="76" y="37"/>
                  <a:pt x="76" y="37"/>
                  <a:pt x="76" y="37"/>
                </a:cubicBezTo>
                <a:cubicBezTo>
                  <a:pt x="77" y="37"/>
                  <a:pt x="77" y="37"/>
                  <a:pt x="77" y="37"/>
                </a:cubicBezTo>
                <a:cubicBezTo>
                  <a:pt x="78" y="36"/>
                  <a:pt x="78" y="36"/>
                  <a:pt x="78" y="36"/>
                </a:cubicBezTo>
                <a:cubicBezTo>
                  <a:pt x="79" y="36"/>
                  <a:pt x="79" y="36"/>
                  <a:pt x="79" y="36"/>
                </a:cubicBezTo>
                <a:cubicBezTo>
                  <a:pt x="80" y="36"/>
                  <a:pt x="80" y="36"/>
                  <a:pt x="80" y="36"/>
                </a:cubicBezTo>
                <a:cubicBezTo>
                  <a:pt x="81" y="35"/>
                  <a:pt x="81" y="35"/>
                  <a:pt x="81" y="35"/>
                </a:cubicBezTo>
                <a:cubicBezTo>
                  <a:pt x="83" y="35"/>
                  <a:pt x="83" y="35"/>
                  <a:pt x="83" y="35"/>
                </a:cubicBezTo>
                <a:cubicBezTo>
                  <a:pt x="83" y="34"/>
                  <a:pt x="83" y="34"/>
                  <a:pt x="83" y="34"/>
                </a:cubicBezTo>
                <a:cubicBezTo>
                  <a:pt x="84" y="34"/>
                  <a:pt x="84" y="34"/>
                  <a:pt x="84" y="34"/>
                </a:cubicBezTo>
                <a:cubicBezTo>
                  <a:pt x="85" y="34"/>
                  <a:pt x="85" y="34"/>
                  <a:pt x="85" y="34"/>
                </a:cubicBezTo>
                <a:cubicBezTo>
                  <a:pt x="86" y="34"/>
                  <a:pt x="86" y="34"/>
                  <a:pt x="86" y="34"/>
                </a:cubicBezTo>
                <a:cubicBezTo>
                  <a:pt x="86" y="34"/>
                  <a:pt x="86" y="34"/>
                  <a:pt x="86" y="34"/>
                </a:cubicBezTo>
                <a:cubicBezTo>
                  <a:pt x="88" y="34"/>
                  <a:pt x="88" y="34"/>
                  <a:pt x="88" y="34"/>
                </a:cubicBezTo>
                <a:cubicBezTo>
                  <a:pt x="89" y="34"/>
                  <a:pt x="89" y="34"/>
                  <a:pt x="89" y="34"/>
                </a:cubicBezTo>
                <a:cubicBezTo>
                  <a:pt x="90" y="34"/>
                  <a:pt x="90" y="34"/>
                  <a:pt x="90" y="34"/>
                </a:cubicBezTo>
                <a:cubicBezTo>
                  <a:pt x="92" y="34"/>
                  <a:pt x="92" y="34"/>
                  <a:pt x="92" y="34"/>
                </a:cubicBezTo>
                <a:cubicBezTo>
                  <a:pt x="92" y="34"/>
                  <a:pt x="92" y="34"/>
                  <a:pt x="92" y="34"/>
                </a:cubicBezTo>
                <a:cubicBezTo>
                  <a:pt x="93" y="33"/>
                  <a:pt x="93" y="33"/>
                  <a:pt x="93" y="33"/>
                </a:cubicBezTo>
                <a:cubicBezTo>
                  <a:pt x="93" y="33"/>
                  <a:pt x="93" y="33"/>
                  <a:pt x="93" y="33"/>
                </a:cubicBezTo>
                <a:cubicBezTo>
                  <a:pt x="94" y="34"/>
                  <a:pt x="94" y="34"/>
                  <a:pt x="94" y="34"/>
                </a:cubicBezTo>
                <a:cubicBezTo>
                  <a:pt x="94" y="34"/>
                  <a:pt x="94" y="34"/>
                  <a:pt x="94" y="34"/>
                </a:cubicBezTo>
                <a:cubicBezTo>
                  <a:pt x="95" y="34"/>
                  <a:pt x="95" y="34"/>
                  <a:pt x="95" y="34"/>
                </a:cubicBezTo>
                <a:cubicBezTo>
                  <a:pt x="96" y="33"/>
                  <a:pt x="96" y="33"/>
                  <a:pt x="96" y="33"/>
                </a:cubicBezTo>
                <a:cubicBezTo>
                  <a:pt x="96" y="32"/>
                  <a:pt x="96" y="32"/>
                  <a:pt x="96" y="32"/>
                </a:cubicBezTo>
                <a:cubicBezTo>
                  <a:pt x="97" y="32"/>
                  <a:pt x="97" y="32"/>
                  <a:pt x="97" y="32"/>
                </a:cubicBezTo>
                <a:cubicBezTo>
                  <a:pt x="98" y="33"/>
                  <a:pt x="98" y="33"/>
                  <a:pt x="98" y="33"/>
                </a:cubicBezTo>
                <a:cubicBezTo>
                  <a:pt x="99" y="33"/>
                  <a:pt x="99" y="33"/>
                  <a:pt x="99" y="33"/>
                </a:cubicBezTo>
                <a:cubicBezTo>
                  <a:pt x="100" y="33"/>
                  <a:pt x="100" y="33"/>
                  <a:pt x="100" y="33"/>
                </a:cubicBezTo>
                <a:cubicBezTo>
                  <a:pt x="101" y="33"/>
                  <a:pt x="101" y="33"/>
                  <a:pt x="101" y="33"/>
                </a:cubicBezTo>
                <a:cubicBezTo>
                  <a:pt x="102" y="33"/>
                  <a:pt x="102" y="33"/>
                  <a:pt x="102" y="33"/>
                </a:cubicBezTo>
                <a:cubicBezTo>
                  <a:pt x="103" y="33"/>
                  <a:pt x="103" y="33"/>
                  <a:pt x="103" y="33"/>
                </a:cubicBezTo>
                <a:cubicBezTo>
                  <a:pt x="103" y="33"/>
                  <a:pt x="103" y="33"/>
                  <a:pt x="103" y="33"/>
                </a:cubicBezTo>
                <a:cubicBezTo>
                  <a:pt x="104" y="33"/>
                  <a:pt x="104" y="33"/>
                  <a:pt x="104" y="33"/>
                </a:cubicBezTo>
                <a:cubicBezTo>
                  <a:pt x="105" y="34"/>
                  <a:pt x="105" y="34"/>
                  <a:pt x="105" y="34"/>
                </a:cubicBezTo>
                <a:cubicBezTo>
                  <a:pt x="105" y="34"/>
                  <a:pt x="105" y="34"/>
                  <a:pt x="105" y="34"/>
                </a:cubicBezTo>
                <a:cubicBezTo>
                  <a:pt x="105" y="35"/>
                  <a:pt x="105" y="35"/>
                  <a:pt x="105" y="35"/>
                </a:cubicBezTo>
                <a:cubicBezTo>
                  <a:pt x="106" y="34"/>
                  <a:pt x="106" y="34"/>
                  <a:pt x="106" y="34"/>
                </a:cubicBezTo>
                <a:cubicBezTo>
                  <a:pt x="107" y="34"/>
                  <a:pt x="107" y="34"/>
                  <a:pt x="107" y="34"/>
                </a:cubicBezTo>
                <a:cubicBezTo>
                  <a:pt x="108" y="34"/>
                  <a:pt x="108" y="34"/>
                  <a:pt x="108" y="34"/>
                </a:cubicBezTo>
                <a:cubicBezTo>
                  <a:pt x="108" y="34"/>
                  <a:pt x="108" y="34"/>
                  <a:pt x="108" y="34"/>
                </a:cubicBezTo>
                <a:cubicBezTo>
                  <a:pt x="108" y="33"/>
                  <a:pt x="108" y="33"/>
                  <a:pt x="108" y="33"/>
                </a:cubicBezTo>
                <a:cubicBezTo>
                  <a:pt x="107" y="32"/>
                  <a:pt x="107" y="32"/>
                  <a:pt x="107" y="32"/>
                </a:cubicBezTo>
                <a:cubicBezTo>
                  <a:pt x="107" y="32"/>
                  <a:pt x="107" y="32"/>
                  <a:pt x="107" y="32"/>
                </a:cubicBezTo>
                <a:cubicBezTo>
                  <a:pt x="107" y="31"/>
                  <a:pt x="107" y="31"/>
                  <a:pt x="107" y="31"/>
                </a:cubicBezTo>
                <a:cubicBezTo>
                  <a:pt x="106" y="30"/>
                  <a:pt x="106" y="30"/>
                  <a:pt x="106" y="30"/>
                </a:cubicBezTo>
                <a:cubicBezTo>
                  <a:pt x="105" y="29"/>
                  <a:pt x="105" y="29"/>
                  <a:pt x="105" y="29"/>
                </a:cubicBezTo>
                <a:cubicBezTo>
                  <a:pt x="105" y="29"/>
                  <a:pt x="105" y="29"/>
                  <a:pt x="105" y="29"/>
                </a:cubicBezTo>
                <a:cubicBezTo>
                  <a:pt x="105" y="28"/>
                  <a:pt x="105" y="28"/>
                  <a:pt x="105" y="28"/>
                </a:cubicBezTo>
                <a:cubicBezTo>
                  <a:pt x="106" y="27"/>
                  <a:pt x="105" y="27"/>
                  <a:pt x="105" y="27"/>
                </a:cubicBezTo>
                <a:cubicBezTo>
                  <a:pt x="106" y="25"/>
                  <a:pt x="106" y="25"/>
                  <a:pt x="106" y="25"/>
                </a:cubicBezTo>
                <a:cubicBezTo>
                  <a:pt x="106" y="25"/>
                  <a:pt x="105" y="25"/>
                  <a:pt x="105" y="24"/>
                </a:cubicBezTo>
                <a:cubicBezTo>
                  <a:pt x="105" y="23"/>
                  <a:pt x="105" y="23"/>
                  <a:pt x="105" y="23"/>
                </a:cubicBezTo>
                <a:cubicBezTo>
                  <a:pt x="105" y="23"/>
                  <a:pt x="105" y="23"/>
                  <a:pt x="105" y="23"/>
                </a:cubicBezTo>
                <a:cubicBezTo>
                  <a:pt x="105" y="21"/>
                  <a:pt x="105" y="21"/>
                  <a:pt x="105" y="21"/>
                </a:cubicBezTo>
                <a:cubicBezTo>
                  <a:pt x="105" y="20"/>
                  <a:pt x="105" y="20"/>
                  <a:pt x="105" y="20"/>
                </a:cubicBezTo>
                <a:cubicBezTo>
                  <a:pt x="104" y="20"/>
                  <a:pt x="104" y="20"/>
                  <a:pt x="104" y="20"/>
                </a:cubicBezTo>
                <a:cubicBezTo>
                  <a:pt x="104" y="19"/>
                  <a:pt x="104" y="19"/>
                  <a:pt x="104" y="19"/>
                </a:cubicBezTo>
                <a:cubicBezTo>
                  <a:pt x="105" y="19"/>
                  <a:pt x="105" y="19"/>
                  <a:pt x="105" y="19"/>
                </a:cubicBezTo>
                <a:cubicBezTo>
                  <a:pt x="106" y="18"/>
                  <a:pt x="106" y="18"/>
                  <a:pt x="106" y="18"/>
                </a:cubicBezTo>
                <a:cubicBezTo>
                  <a:pt x="106" y="18"/>
                  <a:pt x="106" y="18"/>
                  <a:pt x="106" y="17"/>
                </a:cubicBezTo>
                <a:cubicBezTo>
                  <a:pt x="106" y="17"/>
                  <a:pt x="106" y="17"/>
                  <a:pt x="106" y="17"/>
                </a:cubicBezTo>
                <a:cubicBezTo>
                  <a:pt x="107" y="16"/>
                  <a:pt x="107" y="16"/>
                  <a:pt x="107" y="16"/>
                </a:cubicBezTo>
                <a:cubicBezTo>
                  <a:pt x="107" y="16"/>
                  <a:pt x="107" y="16"/>
                  <a:pt x="107" y="16"/>
                </a:cubicBezTo>
                <a:cubicBezTo>
                  <a:pt x="106" y="15"/>
                  <a:pt x="106" y="15"/>
                  <a:pt x="106" y="15"/>
                </a:cubicBezTo>
                <a:cubicBezTo>
                  <a:pt x="105" y="15"/>
                  <a:pt x="105" y="15"/>
                  <a:pt x="105" y="15"/>
                </a:cubicBezTo>
                <a:cubicBezTo>
                  <a:pt x="104" y="14"/>
                  <a:pt x="104" y="14"/>
                  <a:pt x="104" y="14"/>
                </a:cubicBezTo>
                <a:cubicBezTo>
                  <a:pt x="104" y="14"/>
                  <a:pt x="104" y="14"/>
                  <a:pt x="104" y="14"/>
                </a:cubicBezTo>
                <a:cubicBezTo>
                  <a:pt x="103" y="14"/>
                  <a:pt x="103" y="14"/>
                  <a:pt x="103" y="14"/>
                </a:cubicBezTo>
                <a:cubicBezTo>
                  <a:pt x="102" y="14"/>
                  <a:pt x="102" y="14"/>
                  <a:pt x="102" y="14"/>
                </a:cubicBezTo>
                <a:cubicBezTo>
                  <a:pt x="102" y="14"/>
                  <a:pt x="102" y="14"/>
                  <a:pt x="102" y="14"/>
                </a:cubicBezTo>
                <a:cubicBezTo>
                  <a:pt x="102" y="13"/>
                  <a:pt x="102" y="13"/>
                  <a:pt x="102" y="13"/>
                </a:cubicBezTo>
                <a:cubicBezTo>
                  <a:pt x="102" y="12"/>
                  <a:pt x="102" y="12"/>
                  <a:pt x="102" y="12"/>
                </a:cubicBezTo>
                <a:cubicBezTo>
                  <a:pt x="102" y="11"/>
                  <a:pt x="102" y="11"/>
                  <a:pt x="102" y="11"/>
                </a:cubicBezTo>
                <a:cubicBezTo>
                  <a:pt x="102" y="10"/>
                  <a:pt x="102" y="10"/>
                  <a:pt x="102" y="10"/>
                </a:cubicBezTo>
                <a:cubicBezTo>
                  <a:pt x="102" y="9"/>
                  <a:pt x="102" y="9"/>
                  <a:pt x="102" y="9"/>
                </a:cubicBezTo>
                <a:cubicBezTo>
                  <a:pt x="101" y="8"/>
                  <a:pt x="101" y="8"/>
                  <a:pt x="101" y="8"/>
                </a:cubicBezTo>
                <a:cubicBezTo>
                  <a:pt x="100" y="7"/>
                  <a:pt x="100" y="7"/>
                  <a:pt x="100" y="7"/>
                </a:cubicBezTo>
                <a:cubicBezTo>
                  <a:pt x="100" y="7"/>
                  <a:pt x="100" y="7"/>
                  <a:pt x="100" y="7"/>
                </a:cubicBezTo>
                <a:cubicBezTo>
                  <a:pt x="99" y="6"/>
                  <a:pt x="99" y="6"/>
                  <a:pt x="99" y="6"/>
                </a:cubicBezTo>
                <a:cubicBezTo>
                  <a:pt x="98" y="6"/>
                  <a:pt x="98" y="6"/>
                  <a:pt x="98" y="6"/>
                </a:cubicBezTo>
                <a:cubicBezTo>
                  <a:pt x="97" y="5"/>
                  <a:pt x="97" y="5"/>
                  <a:pt x="97" y="5"/>
                </a:cubicBezTo>
                <a:cubicBezTo>
                  <a:pt x="97" y="5"/>
                  <a:pt x="97" y="5"/>
                  <a:pt x="97" y="5"/>
                </a:cubicBezTo>
                <a:cubicBezTo>
                  <a:pt x="97" y="4"/>
                  <a:pt x="97" y="4"/>
                  <a:pt x="97" y="4"/>
                </a:cubicBezTo>
                <a:cubicBezTo>
                  <a:pt x="96" y="4"/>
                  <a:pt x="96" y="4"/>
                  <a:pt x="96" y="4"/>
                </a:cubicBezTo>
                <a:cubicBezTo>
                  <a:pt x="96" y="4"/>
                  <a:pt x="96" y="4"/>
                  <a:pt x="96" y="4"/>
                </a:cubicBezTo>
                <a:cubicBezTo>
                  <a:pt x="95" y="4"/>
                  <a:pt x="95" y="4"/>
                  <a:pt x="95" y="4"/>
                </a:cubicBezTo>
                <a:cubicBezTo>
                  <a:pt x="94" y="4"/>
                  <a:pt x="94" y="4"/>
                  <a:pt x="94" y="4"/>
                </a:cubicBezTo>
                <a:cubicBezTo>
                  <a:pt x="92" y="4"/>
                  <a:pt x="92" y="4"/>
                  <a:pt x="92" y="4"/>
                </a:cubicBezTo>
                <a:cubicBezTo>
                  <a:pt x="92" y="4"/>
                  <a:pt x="92" y="4"/>
                  <a:pt x="92" y="4"/>
                </a:cubicBezTo>
                <a:cubicBezTo>
                  <a:pt x="91" y="4"/>
                  <a:pt x="91" y="4"/>
                  <a:pt x="91" y="4"/>
                </a:cubicBezTo>
                <a:cubicBezTo>
                  <a:pt x="90" y="4"/>
                  <a:pt x="90" y="4"/>
                  <a:pt x="90" y="4"/>
                </a:cubicBezTo>
                <a:cubicBezTo>
                  <a:pt x="89" y="4"/>
                  <a:pt x="89" y="4"/>
                  <a:pt x="89" y="4"/>
                </a:cubicBezTo>
                <a:cubicBezTo>
                  <a:pt x="89" y="4"/>
                  <a:pt x="89" y="4"/>
                  <a:pt x="89" y="4"/>
                </a:cubicBezTo>
                <a:cubicBezTo>
                  <a:pt x="87" y="5"/>
                  <a:pt x="87" y="5"/>
                  <a:pt x="87" y="5"/>
                </a:cubicBezTo>
                <a:cubicBezTo>
                  <a:pt x="86" y="6"/>
                  <a:pt x="86" y="6"/>
                  <a:pt x="86" y="6"/>
                </a:cubicBezTo>
                <a:cubicBezTo>
                  <a:pt x="86" y="6"/>
                  <a:pt x="86" y="5"/>
                  <a:pt x="85" y="6"/>
                </a:cubicBezTo>
                <a:cubicBezTo>
                  <a:pt x="85" y="7"/>
                  <a:pt x="84" y="7"/>
                  <a:pt x="84" y="7"/>
                </a:cubicBezTo>
                <a:cubicBezTo>
                  <a:pt x="83" y="7"/>
                  <a:pt x="83" y="7"/>
                  <a:pt x="83" y="7"/>
                </a:cubicBezTo>
                <a:cubicBezTo>
                  <a:pt x="82" y="8"/>
                  <a:pt x="82" y="8"/>
                  <a:pt x="82" y="8"/>
                </a:cubicBezTo>
                <a:cubicBezTo>
                  <a:pt x="81" y="8"/>
                  <a:pt x="81" y="8"/>
                  <a:pt x="81" y="8"/>
                </a:cubicBezTo>
                <a:cubicBezTo>
                  <a:pt x="81" y="8"/>
                  <a:pt x="81" y="8"/>
                  <a:pt x="81" y="8"/>
                </a:cubicBezTo>
                <a:cubicBezTo>
                  <a:pt x="80" y="8"/>
                  <a:pt x="80" y="8"/>
                  <a:pt x="80" y="8"/>
                </a:cubicBezTo>
                <a:cubicBezTo>
                  <a:pt x="78" y="8"/>
                  <a:pt x="78" y="8"/>
                  <a:pt x="78" y="8"/>
                </a:cubicBezTo>
                <a:cubicBezTo>
                  <a:pt x="78" y="8"/>
                  <a:pt x="78" y="8"/>
                  <a:pt x="78" y="8"/>
                </a:cubicBezTo>
                <a:cubicBezTo>
                  <a:pt x="78" y="7"/>
                  <a:pt x="78" y="7"/>
                  <a:pt x="78" y="7"/>
                </a:cubicBezTo>
                <a:cubicBezTo>
                  <a:pt x="77" y="7"/>
                  <a:pt x="77" y="7"/>
                  <a:pt x="77" y="7"/>
                </a:cubicBezTo>
                <a:cubicBezTo>
                  <a:pt x="77" y="7"/>
                  <a:pt x="77" y="7"/>
                  <a:pt x="77" y="7"/>
                </a:cubicBezTo>
                <a:cubicBezTo>
                  <a:pt x="76" y="7"/>
                  <a:pt x="76" y="7"/>
                  <a:pt x="76" y="7"/>
                </a:cubicBezTo>
                <a:cubicBezTo>
                  <a:pt x="75" y="7"/>
                  <a:pt x="75" y="7"/>
                  <a:pt x="75" y="7"/>
                </a:cubicBezTo>
                <a:cubicBezTo>
                  <a:pt x="74" y="8"/>
                  <a:pt x="74" y="8"/>
                  <a:pt x="74" y="8"/>
                </a:cubicBezTo>
                <a:cubicBezTo>
                  <a:pt x="73" y="8"/>
                  <a:pt x="73" y="8"/>
                  <a:pt x="73" y="8"/>
                </a:cubicBezTo>
                <a:cubicBezTo>
                  <a:pt x="73" y="8"/>
                  <a:pt x="73" y="8"/>
                  <a:pt x="73" y="8"/>
                </a:cubicBezTo>
                <a:cubicBezTo>
                  <a:pt x="72" y="8"/>
                  <a:pt x="72" y="8"/>
                  <a:pt x="72" y="8"/>
                </a:cubicBezTo>
                <a:cubicBezTo>
                  <a:pt x="71" y="8"/>
                  <a:pt x="71" y="8"/>
                  <a:pt x="71" y="8"/>
                </a:cubicBezTo>
                <a:cubicBezTo>
                  <a:pt x="70" y="8"/>
                  <a:pt x="70" y="8"/>
                  <a:pt x="70" y="8"/>
                </a:cubicBezTo>
                <a:cubicBezTo>
                  <a:pt x="69" y="8"/>
                  <a:pt x="69" y="8"/>
                  <a:pt x="69" y="8"/>
                </a:cubicBezTo>
                <a:cubicBezTo>
                  <a:pt x="69" y="8"/>
                  <a:pt x="69" y="8"/>
                  <a:pt x="69" y="8"/>
                </a:cubicBezTo>
                <a:cubicBezTo>
                  <a:pt x="69" y="8"/>
                  <a:pt x="69" y="8"/>
                  <a:pt x="69" y="8"/>
                </a:cubicBezTo>
                <a:cubicBezTo>
                  <a:pt x="67" y="7"/>
                  <a:pt x="67" y="7"/>
                  <a:pt x="67" y="7"/>
                </a:cubicBezTo>
                <a:cubicBezTo>
                  <a:pt x="67" y="7"/>
                  <a:pt x="67" y="7"/>
                  <a:pt x="67" y="7"/>
                </a:cubicBezTo>
                <a:cubicBezTo>
                  <a:pt x="66" y="7"/>
                  <a:pt x="66" y="7"/>
                  <a:pt x="66" y="7"/>
                </a:cubicBezTo>
                <a:cubicBezTo>
                  <a:pt x="65" y="7"/>
                  <a:pt x="65" y="7"/>
                  <a:pt x="65" y="7"/>
                </a:cubicBezTo>
                <a:cubicBezTo>
                  <a:pt x="65" y="7"/>
                  <a:pt x="65" y="7"/>
                  <a:pt x="65" y="7"/>
                </a:cubicBezTo>
                <a:cubicBezTo>
                  <a:pt x="65" y="7"/>
                  <a:pt x="66" y="7"/>
                  <a:pt x="65" y="7"/>
                </a:cubicBezTo>
                <a:cubicBezTo>
                  <a:pt x="64" y="7"/>
                  <a:pt x="63" y="7"/>
                  <a:pt x="63" y="7"/>
                </a:cubicBezTo>
                <a:cubicBezTo>
                  <a:pt x="63" y="6"/>
                  <a:pt x="63" y="6"/>
                  <a:pt x="63" y="6"/>
                </a:cubicBezTo>
                <a:cubicBezTo>
                  <a:pt x="62" y="6"/>
                  <a:pt x="62" y="6"/>
                  <a:pt x="62" y="6"/>
                </a:cubicBezTo>
                <a:cubicBezTo>
                  <a:pt x="61" y="5"/>
                  <a:pt x="61" y="5"/>
                  <a:pt x="61" y="5"/>
                </a:cubicBezTo>
                <a:cubicBezTo>
                  <a:pt x="61" y="5"/>
                  <a:pt x="61" y="5"/>
                  <a:pt x="61" y="5"/>
                </a:cubicBezTo>
                <a:cubicBezTo>
                  <a:pt x="60" y="5"/>
                  <a:pt x="60" y="5"/>
                  <a:pt x="60" y="5"/>
                </a:cubicBezTo>
                <a:cubicBezTo>
                  <a:pt x="60" y="6"/>
                  <a:pt x="60" y="6"/>
                  <a:pt x="60" y="6"/>
                </a:cubicBezTo>
                <a:cubicBezTo>
                  <a:pt x="59" y="6"/>
                  <a:pt x="59" y="6"/>
                  <a:pt x="59" y="6"/>
                </a:cubicBezTo>
                <a:cubicBezTo>
                  <a:pt x="59" y="5"/>
                  <a:pt x="59" y="5"/>
                  <a:pt x="59" y="5"/>
                </a:cubicBezTo>
                <a:cubicBezTo>
                  <a:pt x="58" y="5"/>
                  <a:pt x="58" y="5"/>
                  <a:pt x="58" y="5"/>
                </a:cubicBezTo>
                <a:cubicBezTo>
                  <a:pt x="57" y="4"/>
                  <a:pt x="57" y="4"/>
                  <a:pt x="57" y="4"/>
                </a:cubicBezTo>
                <a:cubicBezTo>
                  <a:pt x="56" y="3"/>
                  <a:pt x="56" y="3"/>
                  <a:pt x="56" y="3"/>
                </a:cubicBezTo>
                <a:cubicBezTo>
                  <a:pt x="56" y="3"/>
                  <a:pt x="56" y="3"/>
                  <a:pt x="56" y="3"/>
                </a:cubicBezTo>
                <a:cubicBezTo>
                  <a:pt x="55" y="3"/>
                  <a:pt x="55" y="3"/>
                  <a:pt x="55" y="3"/>
                </a:cubicBezTo>
                <a:cubicBezTo>
                  <a:pt x="54" y="3"/>
                  <a:pt x="54" y="3"/>
                  <a:pt x="54" y="3"/>
                </a:cubicBezTo>
                <a:cubicBezTo>
                  <a:pt x="53" y="3"/>
                  <a:pt x="53" y="3"/>
                  <a:pt x="53" y="3"/>
                </a:cubicBezTo>
                <a:cubicBezTo>
                  <a:pt x="52" y="3"/>
                  <a:pt x="52" y="3"/>
                  <a:pt x="52" y="3"/>
                </a:cubicBezTo>
                <a:cubicBezTo>
                  <a:pt x="52" y="2"/>
                  <a:pt x="52" y="2"/>
                  <a:pt x="52" y="2"/>
                </a:cubicBezTo>
                <a:cubicBezTo>
                  <a:pt x="52" y="2"/>
                  <a:pt x="52" y="2"/>
                  <a:pt x="52" y="2"/>
                </a:cubicBezTo>
                <a:cubicBezTo>
                  <a:pt x="51" y="1"/>
                  <a:pt x="51" y="1"/>
                  <a:pt x="51" y="1"/>
                </a:cubicBezTo>
                <a:cubicBezTo>
                  <a:pt x="51" y="1"/>
                  <a:pt x="51" y="1"/>
                  <a:pt x="51" y="1"/>
                </a:cubicBezTo>
                <a:cubicBezTo>
                  <a:pt x="51" y="1"/>
                  <a:pt x="51" y="1"/>
                  <a:pt x="51" y="1"/>
                </a:cubicBezTo>
                <a:cubicBezTo>
                  <a:pt x="50" y="1"/>
                  <a:pt x="50" y="1"/>
                  <a:pt x="50" y="1"/>
                </a:cubicBezTo>
                <a:cubicBezTo>
                  <a:pt x="49" y="1"/>
                  <a:pt x="49" y="1"/>
                  <a:pt x="49" y="1"/>
                </a:cubicBezTo>
                <a:cubicBezTo>
                  <a:pt x="48" y="1"/>
                  <a:pt x="48" y="1"/>
                  <a:pt x="48" y="1"/>
                </a:cubicBezTo>
                <a:cubicBezTo>
                  <a:pt x="47" y="1"/>
                  <a:pt x="47" y="1"/>
                  <a:pt x="47" y="1"/>
                </a:cubicBezTo>
                <a:cubicBezTo>
                  <a:pt x="45" y="1"/>
                  <a:pt x="45" y="1"/>
                  <a:pt x="45" y="1"/>
                </a:cubicBezTo>
                <a:cubicBezTo>
                  <a:pt x="44" y="1"/>
                  <a:pt x="44" y="1"/>
                  <a:pt x="44" y="1"/>
                </a:cubicBezTo>
                <a:cubicBezTo>
                  <a:pt x="43" y="1"/>
                  <a:pt x="43" y="1"/>
                  <a:pt x="43" y="1"/>
                </a:cubicBezTo>
                <a:cubicBezTo>
                  <a:pt x="42" y="1"/>
                  <a:pt x="42" y="1"/>
                  <a:pt x="42" y="1"/>
                </a:cubicBezTo>
                <a:cubicBezTo>
                  <a:pt x="41" y="1"/>
                  <a:pt x="41" y="1"/>
                  <a:pt x="41" y="1"/>
                </a:cubicBezTo>
                <a:cubicBezTo>
                  <a:pt x="41" y="1"/>
                  <a:pt x="41" y="0"/>
                  <a:pt x="40" y="1"/>
                </a:cubicBezTo>
                <a:cubicBezTo>
                  <a:pt x="39" y="2"/>
                  <a:pt x="39" y="1"/>
                  <a:pt x="39" y="2"/>
                </a:cubicBezTo>
                <a:cubicBezTo>
                  <a:pt x="39" y="2"/>
                  <a:pt x="38" y="2"/>
                  <a:pt x="38" y="2"/>
                </a:cubicBezTo>
                <a:cubicBezTo>
                  <a:pt x="38" y="2"/>
                  <a:pt x="38" y="2"/>
                  <a:pt x="38" y="2"/>
                </a:cubicBezTo>
                <a:cubicBezTo>
                  <a:pt x="37" y="2"/>
                  <a:pt x="37" y="2"/>
                  <a:pt x="37" y="2"/>
                </a:cubicBezTo>
                <a:cubicBezTo>
                  <a:pt x="36" y="2"/>
                  <a:pt x="36" y="2"/>
                  <a:pt x="36" y="2"/>
                </a:cubicBezTo>
                <a:cubicBezTo>
                  <a:pt x="36" y="3"/>
                  <a:pt x="35" y="3"/>
                  <a:pt x="35" y="3"/>
                </a:cubicBezTo>
                <a:cubicBezTo>
                  <a:pt x="35" y="3"/>
                  <a:pt x="35" y="3"/>
                  <a:pt x="35" y="3"/>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2" y="5"/>
                  <a:pt x="32" y="5"/>
                  <a:pt x="32" y="5"/>
                </a:cubicBezTo>
                <a:cubicBezTo>
                  <a:pt x="30" y="6"/>
                  <a:pt x="30" y="6"/>
                  <a:pt x="30" y="6"/>
                </a:cubicBezTo>
                <a:cubicBezTo>
                  <a:pt x="30" y="6"/>
                  <a:pt x="30" y="6"/>
                  <a:pt x="30" y="6"/>
                </a:cubicBezTo>
                <a:cubicBezTo>
                  <a:pt x="30" y="7"/>
                  <a:pt x="30" y="7"/>
                  <a:pt x="30" y="7"/>
                </a:cubicBezTo>
                <a:cubicBezTo>
                  <a:pt x="30" y="7"/>
                  <a:pt x="30" y="7"/>
                  <a:pt x="30" y="7"/>
                </a:cubicBezTo>
                <a:cubicBezTo>
                  <a:pt x="29" y="7"/>
                  <a:pt x="29" y="7"/>
                  <a:pt x="29" y="7"/>
                </a:cubicBezTo>
                <a:cubicBezTo>
                  <a:pt x="28" y="7"/>
                  <a:pt x="28" y="7"/>
                  <a:pt x="28" y="7"/>
                </a:cubicBezTo>
                <a:cubicBezTo>
                  <a:pt x="27" y="7"/>
                  <a:pt x="27" y="7"/>
                  <a:pt x="27" y="7"/>
                </a:cubicBezTo>
                <a:cubicBezTo>
                  <a:pt x="26" y="7"/>
                  <a:pt x="26" y="7"/>
                  <a:pt x="26" y="7"/>
                </a:cubicBezTo>
                <a:cubicBezTo>
                  <a:pt x="25" y="7"/>
                  <a:pt x="25" y="7"/>
                  <a:pt x="25" y="7"/>
                </a:cubicBezTo>
                <a:cubicBezTo>
                  <a:pt x="24" y="6"/>
                  <a:pt x="24" y="6"/>
                  <a:pt x="24" y="6"/>
                </a:cubicBezTo>
                <a:cubicBezTo>
                  <a:pt x="23" y="6"/>
                  <a:pt x="23" y="6"/>
                  <a:pt x="23" y="6"/>
                </a:cubicBezTo>
                <a:cubicBezTo>
                  <a:pt x="23" y="6"/>
                  <a:pt x="23" y="6"/>
                  <a:pt x="23" y="6"/>
                </a:cubicBezTo>
                <a:cubicBezTo>
                  <a:pt x="22" y="6"/>
                  <a:pt x="22" y="6"/>
                  <a:pt x="22" y="6"/>
                </a:cubicBezTo>
                <a:cubicBezTo>
                  <a:pt x="21" y="7"/>
                  <a:pt x="21" y="7"/>
                  <a:pt x="21" y="7"/>
                </a:cubicBezTo>
                <a:cubicBezTo>
                  <a:pt x="20" y="7"/>
                  <a:pt x="20" y="7"/>
                  <a:pt x="20" y="7"/>
                </a:cubicBezTo>
                <a:cubicBezTo>
                  <a:pt x="19" y="7"/>
                  <a:pt x="19" y="7"/>
                  <a:pt x="19" y="7"/>
                </a:cubicBezTo>
                <a:cubicBezTo>
                  <a:pt x="19" y="7"/>
                  <a:pt x="19" y="7"/>
                  <a:pt x="19" y="7"/>
                </a:cubicBezTo>
                <a:lnTo>
                  <a:pt x="18" y="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2" name="Freeform 178">
            <a:extLst>
              <a:ext uri="{FF2B5EF4-FFF2-40B4-BE49-F238E27FC236}">
                <a16:creationId xmlns:a16="http://schemas.microsoft.com/office/drawing/2014/main" id="{25CBAA78-C874-4BAF-AE2D-026ADA4463EA}"/>
              </a:ext>
            </a:extLst>
          </p:cNvPr>
          <p:cNvSpPr>
            <a:spLocks/>
          </p:cNvSpPr>
          <p:nvPr userDrawn="1"/>
        </p:nvSpPr>
        <p:spPr bwMode="auto">
          <a:xfrm>
            <a:off x="4995863" y="3419476"/>
            <a:ext cx="14288" cy="28575"/>
          </a:xfrm>
          <a:custGeom>
            <a:avLst/>
            <a:gdLst>
              <a:gd name="T0" fmla="*/ 0 w 3"/>
              <a:gd name="T1" fmla="*/ 2 h 4"/>
              <a:gd name="T2" fmla="*/ 0 w 3"/>
              <a:gd name="T3" fmla="*/ 1 h 4"/>
              <a:gd name="T4" fmla="*/ 1 w 3"/>
              <a:gd name="T5" fmla="*/ 1 h 4"/>
              <a:gd name="T6" fmla="*/ 1 w 3"/>
              <a:gd name="T7" fmla="*/ 0 h 4"/>
              <a:gd name="T8" fmla="*/ 2 w 3"/>
              <a:gd name="T9" fmla="*/ 0 h 4"/>
              <a:gd name="T10" fmla="*/ 3 w 3"/>
              <a:gd name="T11" fmla="*/ 0 h 4"/>
              <a:gd name="T12" fmla="*/ 3 w 3"/>
              <a:gd name="T13" fmla="*/ 0 h 4"/>
              <a:gd name="T14" fmla="*/ 3 w 3"/>
              <a:gd name="T15" fmla="*/ 1 h 4"/>
              <a:gd name="T16" fmla="*/ 3 w 3"/>
              <a:gd name="T17" fmla="*/ 1 h 4"/>
              <a:gd name="T18" fmla="*/ 3 w 3"/>
              <a:gd name="T19" fmla="*/ 2 h 4"/>
              <a:gd name="T20" fmla="*/ 2 w 3"/>
              <a:gd name="T21" fmla="*/ 2 h 4"/>
              <a:gd name="T22" fmla="*/ 2 w 3"/>
              <a:gd name="T23" fmla="*/ 3 h 4"/>
              <a:gd name="T24" fmla="*/ 2 w 3"/>
              <a:gd name="T25" fmla="*/ 3 h 4"/>
              <a:gd name="T26" fmla="*/ 1 w 3"/>
              <a:gd name="T27" fmla="*/ 4 h 4"/>
              <a:gd name="T28" fmla="*/ 1 w 3"/>
              <a:gd name="T29" fmla="*/ 4 h 4"/>
              <a:gd name="T30" fmla="*/ 1 w 3"/>
              <a:gd name="T31" fmla="*/ 4 h 4"/>
              <a:gd name="T32" fmla="*/ 1 w 3"/>
              <a:gd name="T33" fmla="*/ 4 h 4"/>
              <a:gd name="T34" fmla="*/ 1 w 3"/>
              <a:gd name="T35" fmla="*/ 3 h 4"/>
              <a:gd name="T36" fmla="*/ 0 w 3"/>
              <a:gd name="T37" fmla="*/ 3 h 4"/>
              <a:gd name="T38" fmla="*/ 0 w 3"/>
              <a:gd name="T39" fmla="*/ 2 h 4"/>
              <a:gd name="T40" fmla="*/ 0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0" y="2"/>
                </a:moveTo>
                <a:cubicBezTo>
                  <a:pt x="0" y="1"/>
                  <a:pt x="0" y="1"/>
                  <a:pt x="0" y="1"/>
                </a:cubicBezTo>
                <a:cubicBezTo>
                  <a:pt x="1" y="1"/>
                  <a:pt x="1" y="1"/>
                  <a:pt x="1" y="1"/>
                </a:cubicBezTo>
                <a:cubicBezTo>
                  <a:pt x="1" y="0"/>
                  <a:pt x="1" y="0"/>
                  <a:pt x="1" y="0"/>
                </a:cubicBezTo>
                <a:cubicBezTo>
                  <a:pt x="2" y="0"/>
                  <a:pt x="2" y="0"/>
                  <a:pt x="2" y="0"/>
                </a:cubicBezTo>
                <a:cubicBezTo>
                  <a:pt x="3" y="0"/>
                  <a:pt x="3" y="0"/>
                  <a:pt x="3" y="0"/>
                </a:cubicBezTo>
                <a:cubicBezTo>
                  <a:pt x="3" y="0"/>
                  <a:pt x="3" y="0"/>
                  <a:pt x="3" y="0"/>
                </a:cubicBezTo>
                <a:cubicBezTo>
                  <a:pt x="3" y="1"/>
                  <a:pt x="3" y="1"/>
                  <a:pt x="3" y="1"/>
                </a:cubicBezTo>
                <a:cubicBezTo>
                  <a:pt x="3" y="1"/>
                  <a:pt x="3" y="1"/>
                  <a:pt x="3" y="1"/>
                </a:cubicBezTo>
                <a:cubicBezTo>
                  <a:pt x="3" y="2"/>
                  <a:pt x="3" y="2"/>
                  <a:pt x="3" y="2"/>
                </a:cubicBezTo>
                <a:cubicBezTo>
                  <a:pt x="2" y="2"/>
                  <a:pt x="2" y="2"/>
                  <a:pt x="2" y="2"/>
                </a:cubicBezTo>
                <a:cubicBezTo>
                  <a:pt x="2" y="2"/>
                  <a:pt x="2" y="3"/>
                  <a:pt x="2" y="3"/>
                </a:cubicBezTo>
                <a:cubicBezTo>
                  <a:pt x="2" y="3"/>
                  <a:pt x="2" y="3"/>
                  <a:pt x="2" y="3"/>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0" y="3"/>
                  <a:pt x="0" y="3"/>
                  <a:pt x="0" y="3"/>
                </a:cubicBezTo>
                <a:cubicBezTo>
                  <a:pt x="0" y="2"/>
                  <a:pt x="0" y="2"/>
                  <a:pt x="0" y="2"/>
                </a:cubicBezTo>
                <a:cubicBezTo>
                  <a:pt x="0" y="2"/>
                  <a:pt x="0" y="2"/>
                  <a:pt x="0" y="2"/>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3" name="Freeform 179">
            <a:extLst>
              <a:ext uri="{FF2B5EF4-FFF2-40B4-BE49-F238E27FC236}">
                <a16:creationId xmlns:a16="http://schemas.microsoft.com/office/drawing/2014/main" id="{C7693D32-1ADB-4A0D-B87F-D7B9757CBEC5}"/>
              </a:ext>
            </a:extLst>
          </p:cNvPr>
          <p:cNvSpPr>
            <a:spLocks/>
          </p:cNvSpPr>
          <p:nvPr userDrawn="1"/>
        </p:nvSpPr>
        <p:spPr bwMode="auto">
          <a:xfrm>
            <a:off x="4879182" y="3200400"/>
            <a:ext cx="85725" cy="77788"/>
          </a:xfrm>
          <a:custGeom>
            <a:avLst/>
            <a:gdLst>
              <a:gd name="T0" fmla="*/ 10 w 17"/>
              <a:gd name="T1" fmla="*/ 1 h 11"/>
              <a:gd name="T2" fmla="*/ 8 w 17"/>
              <a:gd name="T3" fmla="*/ 1 h 11"/>
              <a:gd name="T4" fmla="*/ 7 w 17"/>
              <a:gd name="T5" fmla="*/ 1 h 11"/>
              <a:gd name="T6" fmla="*/ 5 w 17"/>
              <a:gd name="T7" fmla="*/ 0 h 11"/>
              <a:gd name="T8" fmla="*/ 3 w 17"/>
              <a:gd name="T9" fmla="*/ 1 h 11"/>
              <a:gd name="T10" fmla="*/ 1 w 17"/>
              <a:gd name="T11" fmla="*/ 2 h 11"/>
              <a:gd name="T12" fmla="*/ 3 w 17"/>
              <a:gd name="T13" fmla="*/ 5 h 11"/>
              <a:gd name="T14" fmla="*/ 1 w 17"/>
              <a:gd name="T15" fmla="*/ 6 h 11"/>
              <a:gd name="T16" fmla="*/ 1 w 17"/>
              <a:gd name="T17" fmla="*/ 8 h 11"/>
              <a:gd name="T18" fmla="*/ 0 w 17"/>
              <a:gd name="T19" fmla="*/ 10 h 11"/>
              <a:gd name="T20" fmla="*/ 1 w 17"/>
              <a:gd name="T21" fmla="*/ 11 h 11"/>
              <a:gd name="T22" fmla="*/ 2 w 17"/>
              <a:gd name="T23" fmla="*/ 11 h 11"/>
              <a:gd name="T24" fmla="*/ 3 w 17"/>
              <a:gd name="T25" fmla="*/ 11 h 11"/>
              <a:gd name="T26" fmla="*/ 4 w 17"/>
              <a:gd name="T27" fmla="*/ 11 h 11"/>
              <a:gd name="T28" fmla="*/ 5 w 17"/>
              <a:gd name="T29" fmla="*/ 10 h 11"/>
              <a:gd name="T30" fmla="*/ 6 w 17"/>
              <a:gd name="T31" fmla="*/ 10 h 11"/>
              <a:gd name="T32" fmla="*/ 7 w 17"/>
              <a:gd name="T33" fmla="*/ 9 h 11"/>
              <a:gd name="T34" fmla="*/ 8 w 17"/>
              <a:gd name="T35" fmla="*/ 9 h 11"/>
              <a:gd name="T36" fmla="*/ 8 w 17"/>
              <a:gd name="T37" fmla="*/ 8 h 11"/>
              <a:gd name="T38" fmla="*/ 9 w 17"/>
              <a:gd name="T39" fmla="*/ 8 h 11"/>
              <a:gd name="T40" fmla="*/ 10 w 17"/>
              <a:gd name="T41" fmla="*/ 8 h 11"/>
              <a:gd name="T42" fmla="*/ 11 w 17"/>
              <a:gd name="T43" fmla="*/ 8 h 11"/>
              <a:gd name="T44" fmla="*/ 12 w 17"/>
              <a:gd name="T45" fmla="*/ 8 h 11"/>
              <a:gd name="T46" fmla="*/ 14 w 17"/>
              <a:gd name="T47" fmla="*/ 8 h 11"/>
              <a:gd name="T48" fmla="*/ 15 w 17"/>
              <a:gd name="T49" fmla="*/ 8 h 11"/>
              <a:gd name="T50" fmla="*/ 16 w 17"/>
              <a:gd name="T51" fmla="*/ 7 h 11"/>
              <a:gd name="T52" fmla="*/ 17 w 17"/>
              <a:gd name="T53" fmla="*/ 7 h 11"/>
              <a:gd name="T54" fmla="*/ 16 w 17"/>
              <a:gd name="T55" fmla="*/ 6 h 11"/>
              <a:gd name="T56" fmla="*/ 14 w 17"/>
              <a:gd name="T57" fmla="*/ 5 h 11"/>
              <a:gd name="T58" fmla="*/ 13 w 17"/>
              <a:gd name="T59" fmla="*/ 5 h 11"/>
              <a:gd name="T60" fmla="*/ 12 w 17"/>
              <a:gd name="T61" fmla="*/ 4 h 11"/>
              <a:gd name="T62" fmla="*/ 12 w 17"/>
              <a:gd name="T63" fmla="*/ 3 h 11"/>
              <a:gd name="T64" fmla="*/ 11 w 17"/>
              <a:gd name="T65" fmla="*/ 3 h 11"/>
              <a:gd name="T66" fmla="*/ 10 w 17"/>
              <a:gd name="T6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1">
                <a:moveTo>
                  <a:pt x="10" y="1"/>
                </a:moveTo>
                <a:cubicBezTo>
                  <a:pt x="10" y="1"/>
                  <a:pt x="10" y="1"/>
                  <a:pt x="10" y="1"/>
                </a:cubicBezTo>
                <a:cubicBezTo>
                  <a:pt x="9" y="1"/>
                  <a:pt x="9" y="1"/>
                  <a:pt x="9" y="1"/>
                </a:cubicBezTo>
                <a:cubicBezTo>
                  <a:pt x="8" y="1"/>
                  <a:pt x="8" y="1"/>
                  <a:pt x="8" y="1"/>
                </a:cubicBezTo>
                <a:cubicBezTo>
                  <a:pt x="7" y="1"/>
                  <a:pt x="7" y="1"/>
                  <a:pt x="7" y="1"/>
                </a:cubicBezTo>
                <a:cubicBezTo>
                  <a:pt x="7" y="1"/>
                  <a:pt x="7" y="1"/>
                  <a:pt x="7" y="1"/>
                </a:cubicBezTo>
                <a:cubicBezTo>
                  <a:pt x="6" y="0"/>
                  <a:pt x="6" y="0"/>
                  <a:pt x="6" y="0"/>
                </a:cubicBezTo>
                <a:cubicBezTo>
                  <a:pt x="5" y="0"/>
                  <a:pt x="5" y="0"/>
                  <a:pt x="5" y="0"/>
                </a:cubicBezTo>
                <a:cubicBezTo>
                  <a:pt x="4" y="1"/>
                  <a:pt x="4" y="1"/>
                  <a:pt x="4" y="1"/>
                </a:cubicBezTo>
                <a:cubicBezTo>
                  <a:pt x="3" y="1"/>
                  <a:pt x="3" y="1"/>
                  <a:pt x="3" y="1"/>
                </a:cubicBezTo>
                <a:cubicBezTo>
                  <a:pt x="2" y="2"/>
                  <a:pt x="2" y="2"/>
                  <a:pt x="2" y="2"/>
                </a:cubicBezTo>
                <a:cubicBezTo>
                  <a:pt x="1" y="2"/>
                  <a:pt x="1" y="2"/>
                  <a:pt x="1" y="2"/>
                </a:cubicBezTo>
                <a:cubicBezTo>
                  <a:pt x="2" y="3"/>
                  <a:pt x="2" y="3"/>
                  <a:pt x="2" y="3"/>
                </a:cubicBezTo>
                <a:cubicBezTo>
                  <a:pt x="3" y="5"/>
                  <a:pt x="3" y="5"/>
                  <a:pt x="3" y="5"/>
                </a:cubicBezTo>
                <a:cubicBezTo>
                  <a:pt x="2" y="6"/>
                  <a:pt x="2" y="6"/>
                  <a:pt x="2" y="6"/>
                </a:cubicBezTo>
                <a:cubicBezTo>
                  <a:pt x="1" y="6"/>
                  <a:pt x="1" y="6"/>
                  <a:pt x="1" y="6"/>
                </a:cubicBezTo>
                <a:cubicBezTo>
                  <a:pt x="1" y="7"/>
                  <a:pt x="1" y="7"/>
                  <a:pt x="1" y="7"/>
                </a:cubicBezTo>
                <a:cubicBezTo>
                  <a:pt x="1" y="8"/>
                  <a:pt x="1" y="8"/>
                  <a:pt x="1" y="8"/>
                </a:cubicBezTo>
                <a:cubicBezTo>
                  <a:pt x="0" y="10"/>
                  <a:pt x="0" y="10"/>
                  <a:pt x="0" y="10"/>
                </a:cubicBezTo>
                <a:cubicBezTo>
                  <a:pt x="0" y="10"/>
                  <a:pt x="0" y="10"/>
                  <a:pt x="0" y="10"/>
                </a:cubicBezTo>
                <a:cubicBezTo>
                  <a:pt x="1" y="10"/>
                  <a:pt x="1" y="10"/>
                  <a:pt x="1" y="10"/>
                </a:cubicBezTo>
                <a:cubicBezTo>
                  <a:pt x="1" y="11"/>
                  <a:pt x="1" y="11"/>
                  <a:pt x="1" y="11"/>
                </a:cubicBezTo>
                <a:cubicBezTo>
                  <a:pt x="1" y="11"/>
                  <a:pt x="1" y="11"/>
                  <a:pt x="1"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5" y="11"/>
                  <a:pt x="5" y="11"/>
                  <a:pt x="5" y="11"/>
                </a:cubicBezTo>
                <a:cubicBezTo>
                  <a:pt x="5" y="10"/>
                  <a:pt x="5" y="10"/>
                  <a:pt x="5" y="10"/>
                </a:cubicBezTo>
                <a:cubicBezTo>
                  <a:pt x="5" y="10"/>
                  <a:pt x="6" y="10"/>
                  <a:pt x="6" y="10"/>
                </a:cubicBezTo>
                <a:cubicBezTo>
                  <a:pt x="6" y="10"/>
                  <a:pt x="6" y="10"/>
                  <a:pt x="6" y="10"/>
                </a:cubicBezTo>
                <a:cubicBezTo>
                  <a:pt x="7" y="10"/>
                  <a:pt x="7" y="9"/>
                  <a:pt x="7" y="9"/>
                </a:cubicBezTo>
                <a:cubicBezTo>
                  <a:pt x="7" y="9"/>
                  <a:pt x="7" y="9"/>
                  <a:pt x="7" y="9"/>
                </a:cubicBezTo>
                <a:cubicBezTo>
                  <a:pt x="7" y="9"/>
                  <a:pt x="7" y="9"/>
                  <a:pt x="7" y="9"/>
                </a:cubicBezTo>
                <a:cubicBezTo>
                  <a:pt x="8" y="9"/>
                  <a:pt x="8" y="9"/>
                  <a:pt x="8" y="9"/>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1" y="8"/>
                  <a:pt x="11" y="8"/>
                  <a:pt x="11" y="8"/>
                </a:cubicBezTo>
                <a:cubicBezTo>
                  <a:pt x="12" y="8"/>
                  <a:pt x="12" y="8"/>
                  <a:pt x="12" y="8"/>
                </a:cubicBezTo>
                <a:cubicBezTo>
                  <a:pt x="12" y="8"/>
                  <a:pt x="12" y="8"/>
                  <a:pt x="12" y="8"/>
                </a:cubicBezTo>
                <a:cubicBezTo>
                  <a:pt x="13" y="7"/>
                  <a:pt x="13" y="7"/>
                  <a:pt x="13" y="7"/>
                </a:cubicBezTo>
                <a:cubicBezTo>
                  <a:pt x="14" y="8"/>
                  <a:pt x="14" y="8"/>
                  <a:pt x="14" y="8"/>
                </a:cubicBezTo>
                <a:cubicBezTo>
                  <a:pt x="14" y="8"/>
                  <a:pt x="14" y="8"/>
                  <a:pt x="14" y="8"/>
                </a:cubicBezTo>
                <a:cubicBezTo>
                  <a:pt x="15" y="8"/>
                  <a:pt x="15" y="8"/>
                  <a:pt x="15" y="8"/>
                </a:cubicBezTo>
                <a:cubicBezTo>
                  <a:pt x="16" y="8"/>
                  <a:pt x="16" y="8"/>
                  <a:pt x="16" y="8"/>
                </a:cubicBezTo>
                <a:cubicBezTo>
                  <a:pt x="16" y="7"/>
                  <a:pt x="16" y="7"/>
                  <a:pt x="16" y="7"/>
                </a:cubicBezTo>
                <a:cubicBezTo>
                  <a:pt x="17" y="7"/>
                  <a:pt x="17" y="7"/>
                  <a:pt x="17" y="7"/>
                </a:cubicBezTo>
                <a:cubicBezTo>
                  <a:pt x="17" y="7"/>
                  <a:pt x="17" y="7"/>
                  <a:pt x="17" y="7"/>
                </a:cubicBezTo>
                <a:cubicBezTo>
                  <a:pt x="16" y="6"/>
                  <a:pt x="16" y="6"/>
                  <a:pt x="16" y="6"/>
                </a:cubicBezTo>
                <a:cubicBezTo>
                  <a:pt x="16" y="6"/>
                  <a:pt x="16" y="6"/>
                  <a:pt x="16" y="6"/>
                </a:cubicBezTo>
                <a:cubicBezTo>
                  <a:pt x="15" y="6"/>
                  <a:pt x="15" y="6"/>
                  <a:pt x="15" y="6"/>
                </a:cubicBezTo>
                <a:cubicBezTo>
                  <a:pt x="14" y="5"/>
                  <a:pt x="14" y="5"/>
                  <a:pt x="14" y="5"/>
                </a:cubicBezTo>
                <a:cubicBezTo>
                  <a:pt x="14" y="5"/>
                  <a:pt x="14" y="5"/>
                  <a:pt x="14" y="5"/>
                </a:cubicBezTo>
                <a:cubicBezTo>
                  <a:pt x="14" y="5"/>
                  <a:pt x="13" y="5"/>
                  <a:pt x="13" y="5"/>
                </a:cubicBezTo>
                <a:cubicBezTo>
                  <a:pt x="13" y="4"/>
                  <a:pt x="13" y="4"/>
                  <a:pt x="13" y="4"/>
                </a:cubicBezTo>
                <a:cubicBezTo>
                  <a:pt x="12" y="4"/>
                  <a:pt x="12" y="4"/>
                  <a:pt x="12" y="4"/>
                </a:cubicBezTo>
                <a:cubicBezTo>
                  <a:pt x="12" y="4"/>
                  <a:pt x="12" y="4"/>
                  <a:pt x="12" y="4"/>
                </a:cubicBezTo>
                <a:cubicBezTo>
                  <a:pt x="12" y="3"/>
                  <a:pt x="12" y="3"/>
                  <a:pt x="12" y="3"/>
                </a:cubicBezTo>
                <a:cubicBezTo>
                  <a:pt x="11" y="3"/>
                  <a:pt x="11" y="3"/>
                  <a:pt x="11" y="3"/>
                </a:cubicBezTo>
                <a:cubicBezTo>
                  <a:pt x="11" y="3"/>
                  <a:pt x="11" y="3"/>
                  <a:pt x="11" y="3"/>
                </a:cubicBezTo>
                <a:cubicBezTo>
                  <a:pt x="11" y="2"/>
                  <a:pt x="11" y="2"/>
                  <a:pt x="11" y="2"/>
                </a:cubicBezTo>
                <a:lnTo>
                  <a:pt x="10" y="1"/>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4" name="Freeform 180">
            <a:extLst>
              <a:ext uri="{FF2B5EF4-FFF2-40B4-BE49-F238E27FC236}">
                <a16:creationId xmlns:a16="http://schemas.microsoft.com/office/drawing/2014/main" id="{600215D2-B5C9-406D-98F5-2E96F65F2743}"/>
              </a:ext>
            </a:extLst>
          </p:cNvPr>
          <p:cNvSpPr>
            <a:spLocks/>
          </p:cNvSpPr>
          <p:nvPr userDrawn="1"/>
        </p:nvSpPr>
        <p:spPr bwMode="auto">
          <a:xfrm>
            <a:off x="5056585" y="3511551"/>
            <a:ext cx="60722" cy="41275"/>
          </a:xfrm>
          <a:custGeom>
            <a:avLst/>
            <a:gdLst>
              <a:gd name="T0" fmla="*/ 5 w 12"/>
              <a:gd name="T1" fmla="*/ 6 h 6"/>
              <a:gd name="T2" fmla="*/ 6 w 12"/>
              <a:gd name="T3" fmla="*/ 6 h 6"/>
              <a:gd name="T4" fmla="*/ 6 w 12"/>
              <a:gd name="T5" fmla="*/ 6 h 6"/>
              <a:gd name="T6" fmla="*/ 7 w 12"/>
              <a:gd name="T7" fmla="*/ 6 h 6"/>
              <a:gd name="T8" fmla="*/ 8 w 12"/>
              <a:gd name="T9" fmla="*/ 5 h 6"/>
              <a:gd name="T10" fmla="*/ 8 w 12"/>
              <a:gd name="T11" fmla="*/ 5 h 6"/>
              <a:gd name="T12" fmla="*/ 9 w 12"/>
              <a:gd name="T13" fmla="*/ 4 h 6"/>
              <a:gd name="T14" fmla="*/ 9 w 12"/>
              <a:gd name="T15" fmla="*/ 4 h 6"/>
              <a:gd name="T16" fmla="*/ 10 w 12"/>
              <a:gd name="T17" fmla="*/ 4 h 6"/>
              <a:gd name="T18" fmla="*/ 10 w 12"/>
              <a:gd name="T19" fmla="*/ 4 h 6"/>
              <a:gd name="T20" fmla="*/ 10 w 12"/>
              <a:gd name="T21" fmla="*/ 4 h 6"/>
              <a:gd name="T22" fmla="*/ 10 w 12"/>
              <a:gd name="T23" fmla="*/ 4 h 6"/>
              <a:gd name="T24" fmla="*/ 10 w 12"/>
              <a:gd name="T25" fmla="*/ 3 h 6"/>
              <a:gd name="T26" fmla="*/ 10 w 12"/>
              <a:gd name="T27" fmla="*/ 3 h 6"/>
              <a:gd name="T28" fmla="*/ 10 w 12"/>
              <a:gd name="T29" fmla="*/ 2 h 6"/>
              <a:gd name="T30" fmla="*/ 11 w 12"/>
              <a:gd name="T31" fmla="*/ 2 h 6"/>
              <a:gd name="T32" fmla="*/ 11 w 12"/>
              <a:gd name="T33" fmla="*/ 2 h 6"/>
              <a:gd name="T34" fmla="*/ 11 w 12"/>
              <a:gd name="T35" fmla="*/ 1 h 6"/>
              <a:gd name="T36" fmla="*/ 12 w 12"/>
              <a:gd name="T37" fmla="*/ 1 h 6"/>
              <a:gd name="T38" fmla="*/ 12 w 12"/>
              <a:gd name="T39" fmla="*/ 1 h 6"/>
              <a:gd name="T40" fmla="*/ 12 w 12"/>
              <a:gd name="T41" fmla="*/ 1 h 6"/>
              <a:gd name="T42" fmla="*/ 12 w 12"/>
              <a:gd name="T43" fmla="*/ 0 h 6"/>
              <a:gd name="T44" fmla="*/ 12 w 12"/>
              <a:gd name="T45" fmla="*/ 0 h 6"/>
              <a:gd name="T46" fmla="*/ 11 w 12"/>
              <a:gd name="T47" fmla="*/ 0 h 6"/>
              <a:gd name="T48" fmla="*/ 11 w 12"/>
              <a:gd name="T49" fmla="*/ 1 h 6"/>
              <a:gd name="T50" fmla="*/ 10 w 12"/>
              <a:gd name="T51" fmla="*/ 1 h 6"/>
              <a:gd name="T52" fmla="*/ 9 w 12"/>
              <a:gd name="T53" fmla="*/ 1 h 6"/>
              <a:gd name="T54" fmla="*/ 9 w 12"/>
              <a:gd name="T55" fmla="*/ 1 h 6"/>
              <a:gd name="T56" fmla="*/ 8 w 12"/>
              <a:gd name="T57" fmla="*/ 2 h 6"/>
              <a:gd name="T58" fmla="*/ 7 w 12"/>
              <a:gd name="T59" fmla="*/ 2 h 6"/>
              <a:gd name="T60" fmla="*/ 6 w 12"/>
              <a:gd name="T61" fmla="*/ 2 h 6"/>
              <a:gd name="T62" fmla="*/ 6 w 12"/>
              <a:gd name="T63" fmla="*/ 2 h 6"/>
              <a:gd name="T64" fmla="*/ 5 w 12"/>
              <a:gd name="T65" fmla="*/ 2 h 6"/>
              <a:gd name="T66" fmla="*/ 4 w 12"/>
              <a:gd name="T67" fmla="*/ 2 h 6"/>
              <a:gd name="T68" fmla="*/ 4 w 12"/>
              <a:gd name="T69" fmla="*/ 3 h 6"/>
              <a:gd name="T70" fmla="*/ 3 w 12"/>
              <a:gd name="T71" fmla="*/ 3 h 6"/>
              <a:gd name="T72" fmla="*/ 2 w 12"/>
              <a:gd name="T73" fmla="*/ 3 h 6"/>
              <a:gd name="T74" fmla="*/ 2 w 12"/>
              <a:gd name="T75" fmla="*/ 4 h 6"/>
              <a:gd name="T76" fmla="*/ 1 w 12"/>
              <a:gd name="T77" fmla="*/ 4 h 6"/>
              <a:gd name="T78" fmla="*/ 1 w 12"/>
              <a:gd name="T79" fmla="*/ 4 h 6"/>
              <a:gd name="T80" fmla="*/ 1 w 12"/>
              <a:gd name="T81" fmla="*/ 5 h 6"/>
              <a:gd name="T82" fmla="*/ 1 w 12"/>
              <a:gd name="T83" fmla="*/ 5 h 6"/>
              <a:gd name="T84" fmla="*/ 1 w 12"/>
              <a:gd name="T85" fmla="*/ 6 h 6"/>
              <a:gd name="T86" fmla="*/ 2 w 12"/>
              <a:gd name="T87" fmla="*/ 6 h 6"/>
              <a:gd name="T88" fmla="*/ 2 w 12"/>
              <a:gd name="T89" fmla="*/ 6 h 6"/>
              <a:gd name="T90" fmla="*/ 3 w 12"/>
              <a:gd name="T91" fmla="*/ 6 h 6"/>
              <a:gd name="T92" fmla="*/ 4 w 12"/>
              <a:gd name="T93" fmla="*/ 6 h 6"/>
              <a:gd name="T94" fmla="*/ 5 w 12"/>
              <a:gd name="T9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6">
                <a:moveTo>
                  <a:pt x="5" y="6"/>
                </a:moveTo>
                <a:cubicBezTo>
                  <a:pt x="6" y="6"/>
                  <a:pt x="6" y="6"/>
                  <a:pt x="6" y="6"/>
                </a:cubicBezTo>
                <a:cubicBezTo>
                  <a:pt x="6" y="6"/>
                  <a:pt x="6" y="6"/>
                  <a:pt x="6" y="6"/>
                </a:cubicBezTo>
                <a:cubicBezTo>
                  <a:pt x="7" y="6"/>
                  <a:pt x="7" y="6"/>
                  <a:pt x="7" y="6"/>
                </a:cubicBezTo>
                <a:cubicBezTo>
                  <a:pt x="8" y="5"/>
                  <a:pt x="8" y="5"/>
                  <a:pt x="8" y="5"/>
                </a:cubicBezTo>
                <a:cubicBezTo>
                  <a:pt x="8" y="5"/>
                  <a:pt x="8" y="5"/>
                  <a:pt x="8" y="5"/>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2"/>
                  <a:pt x="10" y="2"/>
                  <a:pt x="10" y="2"/>
                </a:cubicBezTo>
                <a:cubicBezTo>
                  <a:pt x="11" y="2"/>
                  <a:pt x="11" y="2"/>
                  <a:pt x="11" y="2"/>
                </a:cubicBezTo>
                <a:cubicBezTo>
                  <a:pt x="11" y="2"/>
                  <a:pt x="11" y="2"/>
                  <a:pt x="11" y="2"/>
                </a:cubicBezTo>
                <a:cubicBezTo>
                  <a:pt x="11" y="1"/>
                  <a:pt x="11" y="1"/>
                  <a:pt x="11"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1" y="0"/>
                  <a:pt x="11" y="0"/>
                  <a:pt x="11" y="0"/>
                </a:cubicBezTo>
                <a:cubicBezTo>
                  <a:pt x="11" y="1"/>
                  <a:pt x="11" y="1"/>
                  <a:pt x="11" y="1"/>
                </a:cubicBezTo>
                <a:cubicBezTo>
                  <a:pt x="10" y="1"/>
                  <a:pt x="10" y="1"/>
                  <a:pt x="10" y="1"/>
                </a:cubicBezTo>
                <a:cubicBezTo>
                  <a:pt x="9" y="1"/>
                  <a:pt x="9" y="1"/>
                  <a:pt x="9" y="1"/>
                </a:cubicBezTo>
                <a:cubicBezTo>
                  <a:pt x="9" y="1"/>
                  <a:pt x="9" y="1"/>
                  <a:pt x="9" y="1"/>
                </a:cubicBezTo>
                <a:cubicBezTo>
                  <a:pt x="8" y="2"/>
                  <a:pt x="8" y="2"/>
                  <a:pt x="8" y="2"/>
                </a:cubicBezTo>
                <a:cubicBezTo>
                  <a:pt x="7" y="2"/>
                  <a:pt x="7" y="2"/>
                  <a:pt x="7" y="2"/>
                </a:cubicBezTo>
                <a:cubicBezTo>
                  <a:pt x="6" y="2"/>
                  <a:pt x="6" y="2"/>
                  <a:pt x="6" y="2"/>
                </a:cubicBezTo>
                <a:cubicBezTo>
                  <a:pt x="6" y="2"/>
                  <a:pt x="6" y="2"/>
                  <a:pt x="6" y="2"/>
                </a:cubicBezTo>
                <a:cubicBezTo>
                  <a:pt x="5" y="2"/>
                  <a:pt x="5" y="2"/>
                  <a:pt x="5" y="2"/>
                </a:cubicBezTo>
                <a:cubicBezTo>
                  <a:pt x="4" y="2"/>
                  <a:pt x="4" y="2"/>
                  <a:pt x="4" y="2"/>
                </a:cubicBezTo>
                <a:cubicBezTo>
                  <a:pt x="4" y="3"/>
                  <a:pt x="4" y="3"/>
                  <a:pt x="4" y="3"/>
                </a:cubicBezTo>
                <a:cubicBezTo>
                  <a:pt x="3" y="3"/>
                  <a:pt x="3" y="3"/>
                  <a:pt x="3" y="3"/>
                </a:cubicBezTo>
                <a:cubicBezTo>
                  <a:pt x="2" y="3"/>
                  <a:pt x="2" y="3"/>
                  <a:pt x="2" y="3"/>
                </a:cubicBezTo>
                <a:cubicBezTo>
                  <a:pt x="2" y="4"/>
                  <a:pt x="2" y="4"/>
                  <a:pt x="2" y="4"/>
                </a:cubicBezTo>
                <a:cubicBezTo>
                  <a:pt x="1" y="4"/>
                  <a:pt x="1" y="4"/>
                  <a:pt x="1" y="4"/>
                </a:cubicBezTo>
                <a:cubicBezTo>
                  <a:pt x="1" y="4"/>
                  <a:pt x="1" y="4"/>
                  <a:pt x="1" y="4"/>
                </a:cubicBezTo>
                <a:cubicBezTo>
                  <a:pt x="1" y="4"/>
                  <a:pt x="0" y="4"/>
                  <a:pt x="1" y="5"/>
                </a:cubicBezTo>
                <a:cubicBezTo>
                  <a:pt x="1" y="5"/>
                  <a:pt x="1" y="5"/>
                  <a:pt x="1" y="5"/>
                </a:cubicBezTo>
                <a:cubicBezTo>
                  <a:pt x="1" y="6"/>
                  <a:pt x="1" y="6"/>
                  <a:pt x="1" y="6"/>
                </a:cubicBezTo>
                <a:cubicBezTo>
                  <a:pt x="2" y="6"/>
                  <a:pt x="2" y="6"/>
                  <a:pt x="2" y="6"/>
                </a:cubicBezTo>
                <a:cubicBezTo>
                  <a:pt x="2" y="6"/>
                  <a:pt x="2" y="6"/>
                  <a:pt x="2" y="6"/>
                </a:cubicBezTo>
                <a:cubicBezTo>
                  <a:pt x="3" y="6"/>
                  <a:pt x="3" y="6"/>
                  <a:pt x="3" y="6"/>
                </a:cubicBezTo>
                <a:cubicBezTo>
                  <a:pt x="4" y="6"/>
                  <a:pt x="4" y="6"/>
                  <a:pt x="4" y="6"/>
                </a:cubicBezTo>
                <a:lnTo>
                  <a:pt x="5" y="6"/>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5" name="Freeform 181">
            <a:extLst>
              <a:ext uri="{FF2B5EF4-FFF2-40B4-BE49-F238E27FC236}">
                <a16:creationId xmlns:a16="http://schemas.microsoft.com/office/drawing/2014/main" id="{ACFD4B95-31E8-4DB4-88D5-ED41E1533919}"/>
              </a:ext>
            </a:extLst>
          </p:cNvPr>
          <p:cNvSpPr>
            <a:spLocks/>
          </p:cNvSpPr>
          <p:nvPr userDrawn="1"/>
        </p:nvSpPr>
        <p:spPr bwMode="auto">
          <a:xfrm>
            <a:off x="4498182" y="2544764"/>
            <a:ext cx="15479" cy="22225"/>
          </a:xfrm>
          <a:custGeom>
            <a:avLst/>
            <a:gdLst>
              <a:gd name="T0" fmla="*/ 0 w 13"/>
              <a:gd name="T1" fmla="*/ 9 h 14"/>
              <a:gd name="T2" fmla="*/ 0 w 13"/>
              <a:gd name="T3" fmla="*/ 9 h 14"/>
              <a:gd name="T4" fmla="*/ 0 w 13"/>
              <a:gd name="T5" fmla="*/ 5 h 14"/>
              <a:gd name="T6" fmla="*/ 4 w 13"/>
              <a:gd name="T7" fmla="*/ 5 h 14"/>
              <a:gd name="T8" fmla="*/ 4 w 13"/>
              <a:gd name="T9" fmla="*/ 0 h 14"/>
              <a:gd name="T10" fmla="*/ 9 w 13"/>
              <a:gd name="T11" fmla="*/ 0 h 14"/>
              <a:gd name="T12" fmla="*/ 9 w 13"/>
              <a:gd name="T13" fmla="*/ 0 h 14"/>
              <a:gd name="T14" fmla="*/ 13 w 13"/>
              <a:gd name="T15" fmla="*/ 5 h 14"/>
              <a:gd name="T16" fmla="*/ 13 w 13"/>
              <a:gd name="T17" fmla="*/ 5 h 14"/>
              <a:gd name="T18" fmla="*/ 13 w 13"/>
              <a:gd name="T19" fmla="*/ 9 h 14"/>
              <a:gd name="T20" fmla="*/ 13 w 13"/>
              <a:gd name="T21" fmla="*/ 9 h 14"/>
              <a:gd name="T22" fmla="*/ 9 w 13"/>
              <a:gd name="T23" fmla="*/ 9 h 14"/>
              <a:gd name="T24" fmla="*/ 9 w 13"/>
              <a:gd name="T25" fmla="*/ 14 h 14"/>
              <a:gd name="T26" fmla="*/ 4 w 13"/>
              <a:gd name="T27" fmla="*/ 9 h 14"/>
              <a:gd name="T28" fmla="*/ 4 w 13"/>
              <a:gd name="T29" fmla="*/ 9 h 14"/>
              <a:gd name="T30" fmla="*/ 0 w 13"/>
              <a:gd name="T31" fmla="*/ 14 h 14"/>
              <a:gd name="T32" fmla="*/ 0 w 13"/>
              <a:gd name="T3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0" y="9"/>
                </a:moveTo>
                <a:lnTo>
                  <a:pt x="0" y="9"/>
                </a:lnTo>
                <a:lnTo>
                  <a:pt x="0" y="5"/>
                </a:lnTo>
                <a:lnTo>
                  <a:pt x="4" y="5"/>
                </a:lnTo>
                <a:lnTo>
                  <a:pt x="4" y="0"/>
                </a:lnTo>
                <a:lnTo>
                  <a:pt x="9" y="0"/>
                </a:lnTo>
                <a:lnTo>
                  <a:pt x="9" y="0"/>
                </a:lnTo>
                <a:lnTo>
                  <a:pt x="13" y="5"/>
                </a:lnTo>
                <a:lnTo>
                  <a:pt x="13" y="5"/>
                </a:lnTo>
                <a:lnTo>
                  <a:pt x="13" y="9"/>
                </a:lnTo>
                <a:lnTo>
                  <a:pt x="13" y="9"/>
                </a:lnTo>
                <a:lnTo>
                  <a:pt x="9" y="9"/>
                </a:lnTo>
                <a:lnTo>
                  <a:pt x="9" y="14"/>
                </a:lnTo>
                <a:lnTo>
                  <a:pt x="4" y="9"/>
                </a:lnTo>
                <a:lnTo>
                  <a:pt x="4" y="9"/>
                </a:lnTo>
                <a:lnTo>
                  <a:pt x="0" y="14"/>
                </a:lnTo>
                <a:lnTo>
                  <a:pt x="0" y="9"/>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6" name="Freeform 182">
            <a:extLst>
              <a:ext uri="{FF2B5EF4-FFF2-40B4-BE49-F238E27FC236}">
                <a16:creationId xmlns:a16="http://schemas.microsoft.com/office/drawing/2014/main" id="{8006F0DC-5B7B-42A6-8F3B-824687989D97}"/>
              </a:ext>
            </a:extLst>
          </p:cNvPr>
          <p:cNvSpPr>
            <a:spLocks/>
          </p:cNvSpPr>
          <p:nvPr userDrawn="1"/>
        </p:nvSpPr>
        <p:spPr bwMode="auto">
          <a:xfrm>
            <a:off x="4437460" y="1628776"/>
            <a:ext cx="379810" cy="874713"/>
          </a:xfrm>
          <a:custGeom>
            <a:avLst/>
            <a:gdLst>
              <a:gd name="T0" fmla="*/ 26 w 75"/>
              <a:gd name="T1" fmla="*/ 25 h 124"/>
              <a:gd name="T2" fmla="*/ 30 w 75"/>
              <a:gd name="T3" fmla="*/ 17 h 124"/>
              <a:gd name="T4" fmla="*/ 35 w 75"/>
              <a:gd name="T5" fmla="*/ 10 h 124"/>
              <a:gd name="T6" fmla="*/ 40 w 75"/>
              <a:gd name="T7" fmla="*/ 8 h 124"/>
              <a:gd name="T8" fmla="*/ 46 w 75"/>
              <a:gd name="T9" fmla="*/ 6 h 124"/>
              <a:gd name="T10" fmla="*/ 52 w 75"/>
              <a:gd name="T11" fmla="*/ 6 h 124"/>
              <a:gd name="T12" fmla="*/ 52 w 75"/>
              <a:gd name="T13" fmla="*/ 0 h 124"/>
              <a:gd name="T14" fmla="*/ 58 w 75"/>
              <a:gd name="T15" fmla="*/ 2 h 124"/>
              <a:gd name="T16" fmla="*/ 65 w 75"/>
              <a:gd name="T17" fmla="*/ 6 h 124"/>
              <a:gd name="T18" fmla="*/ 70 w 75"/>
              <a:gd name="T19" fmla="*/ 9 h 124"/>
              <a:gd name="T20" fmla="*/ 71 w 75"/>
              <a:gd name="T21" fmla="*/ 14 h 124"/>
              <a:gd name="T22" fmla="*/ 73 w 75"/>
              <a:gd name="T23" fmla="*/ 18 h 124"/>
              <a:gd name="T24" fmla="*/ 74 w 75"/>
              <a:gd name="T25" fmla="*/ 22 h 124"/>
              <a:gd name="T26" fmla="*/ 72 w 75"/>
              <a:gd name="T27" fmla="*/ 28 h 124"/>
              <a:gd name="T28" fmla="*/ 75 w 75"/>
              <a:gd name="T29" fmla="*/ 32 h 124"/>
              <a:gd name="T30" fmla="*/ 68 w 75"/>
              <a:gd name="T31" fmla="*/ 32 h 124"/>
              <a:gd name="T32" fmla="*/ 65 w 75"/>
              <a:gd name="T33" fmla="*/ 34 h 124"/>
              <a:gd name="T34" fmla="*/ 61 w 75"/>
              <a:gd name="T35" fmla="*/ 36 h 124"/>
              <a:gd name="T36" fmla="*/ 59 w 75"/>
              <a:gd name="T37" fmla="*/ 41 h 124"/>
              <a:gd name="T38" fmla="*/ 60 w 75"/>
              <a:gd name="T39" fmla="*/ 45 h 124"/>
              <a:gd name="T40" fmla="*/ 57 w 75"/>
              <a:gd name="T41" fmla="*/ 49 h 124"/>
              <a:gd name="T42" fmla="*/ 54 w 75"/>
              <a:gd name="T43" fmla="*/ 51 h 124"/>
              <a:gd name="T44" fmla="*/ 49 w 75"/>
              <a:gd name="T45" fmla="*/ 54 h 124"/>
              <a:gd name="T46" fmla="*/ 44 w 75"/>
              <a:gd name="T47" fmla="*/ 57 h 124"/>
              <a:gd name="T48" fmla="*/ 39 w 75"/>
              <a:gd name="T49" fmla="*/ 59 h 124"/>
              <a:gd name="T50" fmla="*/ 38 w 75"/>
              <a:gd name="T51" fmla="*/ 63 h 124"/>
              <a:gd name="T52" fmla="*/ 37 w 75"/>
              <a:gd name="T53" fmla="*/ 65 h 124"/>
              <a:gd name="T54" fmla="*/ 35 w 75"/>
              <a:gd name="T55" fmla="*/ 70 h 124"/>
              <a:gd name="T56" fmla="*/ 35 w 75"/>
              <a:gd name="T57" fmla="*/ 76 h 124"/>
              <a:gd name="T58" fmla="*/ 37 w 75"/>
              <a:gd name="T59" fmla="*/ 79 h 124"/>
              <a:gd name="T60" fmla="*/ 42 w 75"/>
              <a:gd name="T61" fmla="*/ 82 h 124"/>
              <a:gd name="T62" fmla="*/ 45 w 75"/>
              <a:gd name="T63" fmla="*/ 87 h 124"/>
              <a:gd name="T64" fmla="*/ 42 w 75"/>
              <a:gd name="T65" fmla="*/ 90 h 124"/>
              <a:gd name="T66" fmla="*/ 41 w 75"/>
              <a:gd name="T67" fmla="*/ 91 h 124"/>
              <a:gd name="T68" fmla="*/ 38 w 75"/>
              <a:gd name="T69" fmla="*/ 95 h 124"/>
              <a:gd name="T70" fmla="*/ 37 w 75"/>
              <a:gd name="T71" fmla="*/ 96 h 124"/>
              <a:gd name="T72" fmla="*/ 32 w 75"/>
              <a:gd name="T73" fmla="*/ 97 h 124"/>
              <a:gd name="T74" fmla="*/ 32 w 75"/>
              <a:gd name="T75" fmla="*/ 101 h 124"/>
              <a:gd name="T76" fmla="*/ 32 w 75"/>
              <a:gd name="T77" fmla="*/ 105 h 124"/>
              <a:gd name="T78" fmla="*/ 31 w 75"/>
              <a:gd name="T79" fmla="*/ 110 h 124"/>
              <a:gd name="T80" fmla="*/ 29 w 75"/>
              <a:gd name="T81" fmla="*/ 114 h 124"/>
              <a:gd name="T82" fmla="*/ 26 w 75"/>
              <a:gd name="T83" fmla="*/ 117 h 124"/>
              <a:gd name="T84" fmla="*/ 21 w 75"/>
              <a:gd name="T85" fmla="*/ 118 h 124"/>
              <a:gd name="T86" fmla="*/ 18 w 75"/>
              <a:gd name="T87" fmla="*/ 120 h 124"/>
              <a:gd name="T88" fmla="*/ 17 w 75"/>
              <a:gd name="T89" fmla="*/ 123 h 124"/>
              <a:gd name="T90" fmla="*/ 12 w 75"/>
              <a:gd name="T91" fmla="*/ 124 h 124"/>
              <a:gd name="T92" fmla="*/ 9 w 75"/>
              <a:gd name="T93" fmla="*/ 119 h 124"/>
              <a:gd name="T94" fmla="*/ 10 w 75"/>
              <a:gd name="T95" fmla="*/ 115 h 124"/>
              <a:gd name="T96" fmla="*/ 6 w 75"/>
              <a:gd name="T97" fmla="*/ 109 h 124"/>
              <a:gd name="T98" fmla="*/ 4 w 75"/>
              <a:gd name="T99" fmla="*/ 105 h 124"/>
              <a:gd name="T100" fmla="*/ 2 w 75"/>
              <a:gd name="T101" fmla="*/ 100 h 124"/>
              <a:gd name="T102" fmla="*/ 0 w 75"/>
              <a:gd name="T103" fmla="*/ 97 h 124"/>
              <a:gd name="T104" fmla="*/ 0 w 75"/>
              <a:gd name="T105" fmla="*/ 93 h 124"/>
              <a:gd name="T106" fmla="*/ 4 w 75"/>
              <a:gd name="T107" fmla="*/ 90 h 124"/>
              <a:gd name="T108" fmla="*/ 8 w 75"/>
              <a:gd name="T109" fmla="*/ 82 h 124"/>
              <a:gd name="T110" fmla="*/ 8 w 75"/>
              <a:gd name="T111" fmla="*/ 76 h 124"/>
              <a:gd name="T112" fmla="*/ 6 w 75"/>
              <a:gd name="T113" fmla="*/ 70 h 124"/>
              <a:gd name="T114" fmla="*/ 6 w 75"/>
              <a:gd name="T115" fmla="*/ 60 h 124"/>
              <a:gd name="T116" fmla="*/ 8 w 75"/>
              <a:gd name="T117" fmla="*/ 50 h 124"/>
              <a:gd name="T118" fmla="*/ 16 w 75"/>
              <a:gd name="T119" fmla="*/ 48 h 124"/>
              <a:gd name="T120" fmla="*/ 15 w 75"/>
              <a:gd name="T121" fmla="*/ 43 h 124"/>
              <a:gd name="T122" fmla="*/ 20 w 75"/>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 h="124">
                <a:moveTo>
                  <a:pt x="21" y="29"/>
                </a:moveTo>
                <a:cubicBezTo>
                  <a:pt x="22" y="29"/>
                  <a:pt x="22" y="29"/>
                  <a:pt x="22" y="29"/>
                </a:cubicBezTo>
                <a:cubicBezTo>
                  <a:pt x="23" y="29"/>
                  <a:pt x="23" y="29"/>
                  <a:pt x="23" y="29"/>
                </a:cubicBezTo>
                <a:cubicBezTo>
                  <a:pt x="25" y="28"/>
                  <a:pt x="25" y="28"/>
                  <a:pt x="25" y="28"/>
                </a:cubicBezTo>
                <a:cubicBezTo>
                  <a:pt x="25" y="27"/>
                  <a:pt x="25" y="27"/>
                  <a:pt x="25" y="27"/>
                </a:cubicBezTo>
                <a:cubicBezTo>
                  <a:pt x="25" y="26"/>
                  <a:pt x="25" y="26"/>
                  <a:pt x="25" y="26"/>
                </a:cubicBezTo>
                <a:cubicBezTo>
                  <a:pt x="25" y="26"/>
                  <a:pt x="25" y="26"/>
                  <a:pt x="26" y="25"/>
                </a:cubicBezTo>
                <a:cubicBezTo>
                  <a:pt x="27" y="23"/>
                  <a:pt x="26" y="25"/>
                  <a:pt x="27" y="24"/>
                </a:cubicBezTo>
                <a:cubicBezTo>
                  <a:pt x="27" y="23"/>
                  <a:pt x="28" y="23"/>
                  <a:pt x="28" y="23"/>
                </a:cubicBezTo>
                <a:cubicBezTo>
                  <a:pt x="29" y="21"/>
                  <a:pt x="29" y="21"/>
                  <a:pt x="29" y="21"/>
                </a:cubicBezTo>
                <a:cubicBezTo>
                  <a:pt x="30" y="20"/>
                  <a:pt x="30" y="20"/>
                  <a:pt x="30" y="20"/>
                </a:cubicBezTo>
                <a:cubicBezTo>
                  <a:pt x="30" y="19"/>
                  <a:pt x="30" y="19"/>
                  <a:pt x="30" y="19"/>
                </a:cubicBezTo>
                <a:cubicBezTo>
                  <a:pt x="30" y="18"/>
                  <a:pt x="30" y="18"/>
                  <a:pt x="30" y="18"/>
                </a:cubicBezTo>
                <a:cubicBezTo>
                  <a:pt x="30" y="17"/>
                  <a:pt x="30" y="17"/>
                  <a:pt x="30" y="17"/>
                </a:cubicBezTo>
                <a:cubicBezTo>
                  <a:pt x="30" y="16"/>
                  <a:pt x="30" y="16"/>
                  <a:pt x="30" y="16"/>
                </a:cubicBezTo>
                <a:cubicBezTo>
                  <a:pt x="31" y="15"/>
                  <a:pt x="31" y="15"/>
                  <a:pt x="31" y="15"/>
                </a:cubicBezTo>
                <a:cubicBezTo>
                  <a:pt x="31" y="14"/>
                  <a:pt x="31" y="14"/>
                  <a:pt x="31" y="14"/>
                </a:cubicBezTo>
                <a:cubicBezTo>
                  <a:pt x="32" y="13"/>
                  <a:pt x="32" y="13"/>
                  <a:pt x="32" y="13"/>
                </a:cubicBezTo>
                <a:cubicBezTo>
                  <a:pt x="33" y="12"/>
                  <a:pt x="33" y="12"/>
                  <a:pt x="33" y="12"/>
                </a:cubicBezTo>
                <a:cubicBezTo>
                  <a:pt x="34" y="11"/>
                  <a:pt x="34" y="11"/>
                  <a:pt x="34" y="11"/>
                </a:cubicBezTo>
                <a:cubicBezTo>
                  <a:pt x="35" y="10"/>
                  <a:pt x="35" y="10"/>
                  <a:pt x="35" y="10"/>
                </a:cubicBezTo>
                <a:cubicBezTo>
                  <a:pt x="36" y="10"/>
                  <a:pt x="36" y="10"/>
                  <a:pt x="36" y="10"/>
                </a:cubicBezTo>
                <a:cubicBezTo>
                  <a:pt x="37" y="10"/>
                  <a:pt x="37" y="10"/>
                  <a:pt x="37" y="10"/>
                </a:cubicBezTo>
                <a:cubicBezTo>
                  <a:pt x="38" y="10"/>
                  <a:pt x="38" y="10"/>
                  <a:pt x="38" y="10"/>
                </a:cubicBezTo>
                <a:cubicBezTo>
                  <a:pt x="39" y="10"/>
                  <a:pt x="39" y="10"/>
                  <a:pt x="39" y="10"/>
                </a:cubicBezTo>
                <a:cubicBezTo>
                  <a:pt x="40" y="10"/>
                  <a:pt x="40" y="10"/>
                  <a:pt x="40" y="10"/>
                </a:cubicBezTo>
                <a:cubicBezTo>
                  <a:pt x="40" y="9"/>
                  <a:pt x="40" y="9"/>
                  <a:pt x="40" y="9"/>
                </a:cubicBezTo>
                <a:cubicBezTo>
                  <a:pt x="40" y="8"/>
                  <a:pt x="40" y="8"/>
                  <a:pt x="40" y="8"/>
                </a:cubicBezTo>
                <a:cubicBezTo>
                  <a:pt x="41" y="7"/>
                  <a:pt x="41" y="7"/>
                  <a:pt x="41" y="7"/>
                </a:cubicBezTo>
                <a:cubicBezTo>
                  <a:pt x="41" y="6"/>
                  <a:pt x="41" y="6"/>
                  <a:pt x="41" y="6"/>
                </a:cubicBezTo>
                <a:cubicBezTo>
                  <a:pt x="41" y="5"/>
                  <a:pt x="41" y="5"/>
                  <a:pt x="41" y="5"/>
                </a:cubicBezTo>
                <a:cubicBezTo>
                  <a:pt x="42" y="5"/>
                  <a:pt x="42" y="5"/>
                  <a:pt x="42" y="5"/>
                </a:cubicBezTo>
                <a:cubicBezTo>
                  <a:pt x="44" y="5"/>
                  <a:pt x="44" y="5"/>
                  <a:pt x="44" y="5"/>
                </a:cubicBezTo>
                <a:cubicBezTo>
                  <a:pt x="45" y="6"/>
                  <a:pt x="45" y="6"/>
                  <a:pt x="45" y="6"/>
                </a:cubicBezTo>
                <a:cubicBezTo>
                  <a:pt x="45" y="6"/>
                  <a:pt x="46" y="6"/>
                  <a:pt x="46" y="6"/>
                </a:cubicBezTo>
                <a:cubicBezTo>
                  <a:pt x="46" y="6"/>
                  <a:pt x="47" y="6"/>
                  <a:pt x="47" y="6"/>
                </a:cubicBezTo>
                <a:cubicBezTo>
                  <a:pt x="48" y="7"/>
                  <a:pt x="48" y="7"/>
                  <a:pt x="48" y="7"/>
                </a:cubicBezTo>
                <a:cubicBezTo>
                  <a:pt x="49" y="7"/>
                  <a:pt x="49" y="7"/>
                  <a:pt x="49" y="7"/>
                </a:cubicBezTo>
                <a:cubicBezTo>
                  <a:pt x="50" y="7"/>
                  <a:pt x="50" y="7"/>
                  <a:pt x="50" y="7"/>
                </a:cubicBezTo>
                <a:cubicBezTo>
                  <a:pt x="51" y="7"/>
                  <a:pt x="51" y="7"/>
                  <a:pt x="51" y="7"/>
                </a:cubicBezTo>
                <a:cubicBezTo>
                  <a:pt x="52" y="7"/>
                  <a:pt x="52" y="7"/>
                  <a:pt x="52" y="7"/>
                </a:cubicBezTo>
                <a:cubicBezTo>
                  <a:pt x="52" y="6"/>
                  <a:pt x="52" y="6"/>
                  <a:pt x="52" y="6"/>
                </a:cubicBezTo>
                <a:cubicBezTo>
                  <a:pt x="52" y="5"/>
                  <a:pt x="52" y="5"/>
                  <a:pt x="52" y="5"/>
                </a:cubicBezTo>
                <a:cubicBezTo>
                  <a:pt x="52" y="5"/>
                  <a:pt x="52" y="5"/>
                  <a:pt x="52" y="5"/>
                </a:cubicBezTo>
                <a:cubicBezTo>
                  <a:pt x="53" y="4"/>
                  <a:pt x="53" y="4"/>
                  <a:pt x="53" y="4"/>
                </a:cubicBezTo>
                <a:cubicBezTo>
                  <a:pt x="53" y="3"/>
                  <a:pt x="53" y="3"/>
                  <a:pt x="53" y="3"/>
                </a:cubicBezTo>
                <a:cubicBezTo>
                  <a:pt x="53" y="2"/>
                  <a:pt x="53" y="2"/>
                  <a:pt x="53" y="2"/>
                </a:cubicBezTo>
                <a:cubicBezTo>
                  <a:pt x="53" y="1"/>
                  <a:pt x="53" y="1"/>
                  <a:pt x="53" y="1"/>
                </a:cubicBezTo>
                <a:cubicBezTo>
                  <a:pt x="52" y="0"/>
                  <a:pt x="52" y="0"/>
                  <a:pt x="52" y="0"/>
                </a:cubicBezTo>
                <a:cubicBezTo>
                  <a:pt x="54" y="0"/>
                  <a:pt x="54" y="0"/>
                  <a:pt x="54" y="0"/>
                </a:cubicBezTo>
                <a:cubicBezTo>
                  <a:pt x="55" y="0"/>
                  <a:pt x="55" y="0"/>
                  <a:pt x="55" y="0"/>
                </a:cubicBezTo>
                <a:cubicBezTo>
                  <a:pt x="56" y="0"/>
                  <a:pt x="56" y="0"/>
                  <a:pt x="56" y="0"/>
                </a:cubicBezTo>
                <a:cubicBezTo>
                  <a:pt x="56" y="1"/>
                  <a:pt x="56" y="1"/>
                  <a:pt x="56" y="1"/>
                </a:cubicBezTo>
                <a:cubicBezTo>
                  <a:pt x="57" y="1"/>
                  <a:pt x="57" y="1"/>
                  <a:pt x="57" y="1"/>
                </a:cubicBezTo>
                <a:cubicBezTo>
                  <a:pt x="57" y="2"/>
                  <a:pt x="57" y="2"/>
                  <a:pt x="57" y="2"/>
                </a:cubicBezTo>
                <a:cubicBezTo>
                  <a:pt x="58" y="2"/>
                  <a:pt x="58" y="2"/>
                  <a:pt x="58" y="2"/>
                </a:cubicBezTo>
                <a:cubicBezTo>
                  <a:pt x="59" y="3"/>
                  <a:pt x="59" y="3"/>
                  <a:pt x="59" y="3"/>
                </a:cubicBezTo>
                <a:cubicBezTo>
                  <a:pt x="60" y="4"/>
                  <a:pt x="60" y="4"/>
                  <a:pt x="60" y="4"/>
                </a:cubicBezTo>
                <a:cubicBezTo>
                  <a:pt x="61" y="4"/>
                  <a:pt x="61" y="4"/>
                  <a:pt x="61" y="4"/>
                </a:cubicBezTo>
                <a:cubicBezTo>
                  <a:pt x="62" y="5"/>
                  <a:pt x="62" y="5"/>
                  <a:pt x="62" y="5"/>
                </a:cubicBezTo>
                <a:cubicBezTo>
                  <a:pt x="63" y="6"/>
                  <a:pt x="63" y="6"/>
                  <a:pt x="63" y="6"/>
                </a:cubicBezTo>
                <a:cubicBezTo>
                  <a:pt x="64" y="6"/>
                  <a:pt x="64" y="6"/>
                  <a:pt x="64" y="6"/>
                </a:cubicBezTo>
                <a:cubicBezTo>
                  <a:pt x="65" y="6"/>
                  <a:pt x="65" y="6"/>
                  <a:pt x="65" y="6"/>
                </a:cubicBezTo>
                <a:cubicBezTo>
                  <a:pt x="66" y="6"/>
                  <a:pt x="66" y="6"/>
                  <a:pt x="66" y="6"/>
                </a:cubicBezTo>
                <a:cubicBezTo>
                  <a:pt x="67" y="7"/>
                  <a:pt x="67" y="7"/>
                  <a:pt x="67" y="7"/>
                </a:cubicBezTo>
                <a:cubicBezTo>
                  <a:pt x="67" y="7"/>
                  <a:pt x="67" y="7"/>
                  <a:pt x="67" y="7"/>
                </a:cubicBezTo>
                <a:cubicBezTo>
                  <a:pt x="68" y="8"/>
                  <a:pt x="68" y="8"/>
                  <a:pt x="68" y="8"/>
                </a:cubicBezTo>
                <a:cubicBezTo>
                  <a:pt x="69" y="8"/>
                  <a:pt x="69" y="8"/>
                  <a:pt x="69" y="8"/>
                </a:cubicBezTo>
                <a:cubicBezTo>
                  <a:pt x="69" y="9"/>
                  <a:pt x="69" y="9"/>
                  <a:pt x="69" y="9"/>
                </a:cubicBezTo>
                <a:cubicBezTo>
                  <a:pt x="70" y="9"/>
                  <a:pt x="70" y="9"/>
                  <a:pt x="70" y="9"/>
                </a:cubicBezTo>
                <a:cubicBezTo>
                  <a:pt x="70" y="10"/>
                  <a:pt x="70" y="10"/>
                  <a:pt x="70" y="10"/>
                </a:cubicBezTo>
                <a:cubicBezTo>
                  <a:pt x="71" y="11"/>
                  <a:pt x="71" y="11"/>
                  <a:pt x="71" y="11"/>
                </a:cubicBezTo>
                <a:cubicBezTo>
                  <a:pt x="72" y="11"/>
                  <a:pt x="72" y="11"/>
                  <a:pt x="72" y="11"/>
                </a:cubicBezTo>
                <a:cubicBezTo>
                  <a:pt x="72" y="12"/>
                  <a:pt x="72" y="12"/>
                  <a:pt x="72" y="12"/>
                </a:cubicBezTo>
                <a:cubicBezTo>
                  <a:pt x="72" y="12"/>
                  <a:pt x="72" y="12"/>
                  <a:pt x="72" y="12"/>
                </a:cubicBezTo>
                <a:cubicBezTo>
                  <a:pt x="71" y="13"/>
                  <a:pt x="71" y="13"/>
                  <a:pt x="71" y="13"/>
                </a:cubicBezTo>
                <a:cubicBezTo>
                  <a:pt x="71" y="14"/>
                  <a:pt x="71" y="14"/>
                  <a:pt x="71" y="14"/>
                </a:cubicBezTo>
                <a:cubicBezTo>
                  <a:pt x="72" y="14"/>
                  <a:pt x="72" y="14"/>
                  <a:pt x="72" y="14"/>
                </a:cubicBezTo>
                <a:cubicBezTo>
                  <a:pt x="72" y="15"/>
                  <a:pt x="72" y="15"/>
                  <a:pt x="72" y="15"/>
                </a:cubicBezTo>
                <a:cubicBezTo>
                  <a:pt x="72" y="16"/>
                  <a:pt x="72" y="16"/>
                  <a:pt x="72" y="16"/>
                </a:cubicBezTo>
                <a:cubicBezTo>
                  <a:pt x="72" y="16"/>
                  <a:pt x="72" y="16"/>
                  <a:pt x="72" y="16"/>
                </a:cubicBezTo>
                <a:cubicBezTo>
                  <a:pt x="73" y="17"/>
                  <a:pt x="73" y="17"/>
                  <a:pt x="73" y="17"/>
                </a:cubicBezTo>
                <a:cubicBezTo>
                  <a:pt x="73" y="17"/>
                  <a:pt x="73" y="17"/>
                  <a:pt x="73" y="17"/>
                </a:cubicBezTo>
                <a:cubicBezTo>
                  <a:pt x="73" y="18"/>
                  <a:pt x="73" y="18"/>
                  <a:pt x="73" y="18"/>
                </a:cubicBezTo>
                <a:cubicBezTo>
                  <a:pt x="72" y="18"/>
                  <a:pt x="72" y="18"/>
                  <a:pt x="72" y="18"/>
                </a:cubicBezTo>
                <a:cubicBezTo>
                  <a:pt x="72" y="19"/>
                  <a:pt x="72" y="19"/>
                  <a:pt x="72" y="19"/>
                </a:cubicBezTo>
                <a:cubicBezTo>
                  <a:pt x="72" y="20"/>
                  <a:pt x="72" y="20"/>
                  <a:pt x="72" y="20"/>
                </a:cubicBezTo>
                <a:cubicBezTo>
                  <a:pt x="72" y="20"/>
                  <a:pt x="72" y="20"/>
                  <a:pt x="72" y="20"/>
                </a:cubicBezTo>
                <a:cubicBezTo>
                  <a:pt x="73" y="21"/>
                  <a:pt x="73" y="21"/>
                  <a:pt x="73" y="21"/>
                </a:cubicBezTo>
                <a:cubicBezTo>
                  <a:pt x="74" y="21"/>
                  <a:pt x="74" y="21"/>
                  <a:pt x="74" y="21"/>
                </a:cubicBezTo>
                <a:cubicBezTo>
                  <a:pt x="74" y="22"/>
                  <a:pt x="74" y="22"/>
                  <a:pt x="74" y="22"/>
                </a:cubicBezTo>
                <a:cubicBezTo>
                  <a:pt x="74" y="23"/>
                  <a:pt x="74" y="23"/>
                  <a:pt x="74" y="23"/>
                </a:cubicBezTo>
                <a:cubicBezTo>
                  <a:pt x="74" y="24"/>
                  <a:pt x="74" y="24"/>
                  <a:pt x="74" y="24"/>
                </a:cubicBezTo>
                <a:cubicBezTo>
                  <a:pt x="73" y="25"/>
                  <a:pt x="73" y="25"/>
                  <a:pt x="73" y="25"/>
                </a:cubicBezTo>
                <a:cubicBezTo>
                  <a:pt x="73" y="26"/>
                  <a:pt x="73" y="26"/>
                  <a:pt x="73" y="26"/>
                </a:cubicBezTo>
                <a:cubicBezTo>
                  <a:pt x="73" y="27"/>
                  <a:pt x="73" y="27"/>
                  <a:pt x="73" y="27"/>
                </a:cubicBezTo>
                <a:cubicBezTo>
                  <a:pt x="72" y="27"/>
                  <a:pt x="72" y="27"/>
                  <a:pt x="72" y="27"/>
                </a:cubicBezTo>
                <a:cubicBezTo>
                  <a:pt x="72" y="28"/>
                  <a:pt x="72" y="28"/>
                  <a:pt x="72" y="28"/>
                </a:cubicBezTo>
                <a:cubicBezTo>
                  <a:pt x="73" y="28"/>
                  <a:pt x="73" y="28"/>
                  <a:pt x="73" y="28"/>
                </a:cubicBezTo>
                <a:cubicBezTo>
                  <a:pt x="74" y="29"/>
                  <a:pt x="74" y="29"/>
                  <a:pt x="74" y="29"/>
                </a:cubicBezTo>
                <a:cubicBezTo>
                  <a:pt x="74" y="29"/>
                  <a:pt x="74" y="29"/>
                  <a:pt x="74" y="29"/>
                </a:cubicBezTo>
                <a:cubicBezTo>
                  <a:pt x="75" y="30"/>
                  <a:pt x="75" y="30"/>
                  <a:pt x="75" y="30"/>
                </a:cubicBezTo>
                <a:cubicBezTo>
                  <a:pt x="75" y="31"/>
                  <a:pt x="75" y="31"/>
                  <a:pt x="75" y="31"/>
                </a:cubicBezTo>
                <a:cubicBezTo>
                  <a:pt x="75" y="32"/>
                  <a:pt x="75" y="32"/>
                  <a:pt x="75" y="32"/>
                </a:cubicBezTo>
                <a:cubicBezTo>
                  <a:pt x="75" y="32"/>
                  <a:pt x="75" y="32"/>
                  <a:pt x="75" y="32"/>
                </a:cubicBezTo>
                <a:cubicBezTo>
                  <a:pt x="73" y="32"/>
                  <a:pt x="73" y="32"/>
                  <a:pt x="73" y="32"/>
                </a:cubicBezTo>
                <a:cubicBezTo>
                  <a:pt x="73" y="32"/>
                  <a:pt x="73" y="32"/>
                  <a:pt x="73" y="32"/>
                </a:cubicBezTo>
                <a:cubicBezTo>
                  <a:pt x="72" y="32"/>
                  <a:pt x="72" y="32"/>
                  <a:pt x="72" y="32"/>
                </a:cubicBezTo>
                <a:cubicBezTo>
                  <a:pt x="71" y="32"/>
                  <a:pt x="71" y="32"/>
                  <a:pt x="71" y="32"/>
                </a:cubicBezTo>
                <a:cubicBezTo>
                  <a:pt x="70" y="33"/>
                  <a:pt x="70" y="33"/>
                  <a:pt x="70" y="33"/>
                </a:cubicBezTo>
                <a:cubicBezTo>
                  <a:pt x="69" y="33"/>
                  <a:pt x="69" y="33"/>
                  <a:pt x="69" y="33"/>
                </a:cubicBezTo>
                <a:cubicBezTo>
                  <a:pt x="68" y="32"/>
                  <a:pt x="68" y="32"/>
                  <a:pt x="68" y="32"/>
                </a:cubicBezTo>
                <a:cubicBezTo>
                  <a:pt x="68" y="32"/>
                  <a:pt x="68" y="32"/>
                  <a:pt x="68" y="32"/>
                </a:cubicBezTo>
                <a:cubicBezTo>
                  <a:pt x="67" y="32"/>
                  <a:pt x="67" y="32"/>
                  <a:pt x="67" y="32"/>
                </a:cubicBezTo>
                <a:cubicBezTo>
                  <a:pt x="67" y="32"/>
                  <a:pt x="67" y="32"/>
                  <a:pt x="67" y="32"/>
                </a:cubicBezTo>
                <a:cubicBezTo>
                  <a:pt x="67" y="32"/>
                  <a:pt x="67" y="33"/>
                  <a:pt x="67" y="33"/>
                </a:cubicBezTo>
                <a:cubicBezTo>
                  <a:pt x="66" y="33"/>
                  <a:pt x="66" y="33"/>
                  <a:pt x="66" y="33"/>
                </a:cubicBezTo>
                <a:cubicBezTo>
                  <a:pt x="65" y="33"/>
                  <a:pt x="65" y="33"/>
                  <a:pt x="65" y="33"/>
                </a:cubicBezTo>
                <a:cubicBezTo>
                  <a:pt x="65" y="34"/>
                  <a:pt x="65" y="34"/>
                  <a:pt x="65" y="34"/>
                </a:cubicBezTo>
                <a:cubicBezTo>
                  <a:pt x="65" y="34"/>
                  <a:pt x="65" y="34"/>
                  <a:pt x="65" y="34"/>
                </a:cubicBezTo>
                <a:cubicBezTo>
                  <a:pt x="64" y="34"/>
                  <a:pt x="64" y="34"/>
                  <a:pt x="64" y="34"/>
                </a:cubicBezTo>
                <a:cubicBezTo>
                  <a:pt x="63" y="34"/>
                  <a:pt x="63" y="34"/>
                  <a:pt x="63" y="34"/>
                </a:cubicBezTo>
                <a:cubicBezTo>
                  <a:pt x="63" y="35"/>
                  <a:pt x="63" y="35"/>
                  <a:pt x="63" y="35"/>
                </a:cubicBezTo>
                <a:cubicBezTo>
                  <a:pt x="63" y="35"/>
                  <a:pt x="63" y="35"/>
                  <a:pt x="63" y="35"/>
                </a:cubicBezTo>
                <a:cubicBezTo>
                  <a:pt x="62" y="36"/>
                  <a:pt x="62" y="36"/>
                  <a:pt x="62" y="36"/>
                </a:cubicBezTo>
                <a:cubicBezTo>
                  <a:pt x="61" y="36"/>
                  <a:pt x="61" y="36"/>
                  <a:pt x="61" y="36"/>
                </a:cubicBezTo>
                <a:cubicBezTo>
                  <a:pt x="61" y="37"/>
                  <a:pt x="61" y="37"/>
                  <a:pt x="61" y="37"/>
                </a:cubicBezTo>
                <a:cubicBezTo>
                  <a:pt x="61" y="37"/>
                  <a:pt x="61" y="37"/>
                  <a:pt x="61" y="37"/>
                </a:cubicBezTo>
                <a:cubicBezTo>
                  <a:pt x="61" y="38"/>
                  <a:pt x="61" y="38"/>
                  <a:pt x="61" y="38"/>
                </a:cubicBezTo>
                <a:cubicBezTo>
                  <a:pt x="61" y="38"/>
                  <a:pt x="61" y="37"/>
                  <a:pt x="60" y="38"/>
                </a:cubicBezTo>
                <a:cubicBezTo>
                  <a:pt x="60" y="39"/>
                  <a:pt x="60" y="40"/>
                  <a:pt x="60" y="40"/>
                </a:cubicBezTo>
                <a:cubicBezTo>
                  <a:pt x="59" y="40"/>
                  <a:pt x="59" y="40"/>
                  <a:pt x="59" y="40"/>
                </a:cubicBezTo>
                <a:cubicBezTo>
                  <a:pt x="59" y="41"/>
                  <a:pt x="59" y="41"/>
                  <a:pt x="59" y="41"/>
                </a:cubicBezTo>
                <a:cubicBezTo>
                  <a:pt x="58" y="42"/>
                  <a:pt x="58" y="42"/>
                  <a:pt x="58" y="42"/>
                </a:cubicBezTo>
                <a:cubicBezTo>
                  <a:pt x="58" y="42"/>
                  <a:pt x="58" y="42"/>
                  <a:pt x="58" y="42"/>
                </a:cubicBezTo>
                <a:cubicBezTo>
                  <a:pt x="58" y="43"/>
                  <a:pt x="58" y="43"/>
                  <a:pt x="58" y="43"/>
                </a:cubicBezTo>
                <a:cubicBezTo>
                  <a:pt x="59" y="43"/>
                  <a:pt x="59" y="43"/>
                  <a:pt x="59" y="43"/>
                </a:cubicBezTo>
                <a:cubicBezTo>
                  <a:pt x="59" y="44"/>
                  <a:pt x="59" y="44"/>
                  <a:pt x="59" y="44"/>
                </a:cubicBezTo>
                <a:cubicBezTo>
                  <a:pt x="60" y="44"/>
                  <a:pt x="60" y="44"/>
                  <a:pt x="60" y="44"/>
                </a:cubicBezTo>
                <a:cubicBezTo>
                  <a:pt x="60" y="45"/>
                  <a:pt x="60" y="45"/>
                  <a:pt x="60" y="45"/>
                </a:cubicBezTo>
                <a:cubicBezTo>
                  <a:pt x="60" y="45"/>
                  <a:pt x="60" y="45"/>
                  <a:pt x="60" y="45"/>
                </a:cubicBezTo>
                <a:cubicBezTo>
                  <a:pt x="60" y="45"/>
                  <a:pt x="60" y="45"/>
                  <a:pt x="60" y="45"/>
                </a:cubicBezTo>
                <a:cubicBezTo>
                  <a:pt x="59" y="46"/>
                  <a:pt x="59" y="46"/>
                  <a:pt x="59" y="46"/>
                </a:cubicBezTo>
                <a:cubicBezTo>
                  <a:pt x="58" y="47"/>
                  <a:pt x="58" y="47"/>
                  <a:pt x="58" y="47"/>
                </a:cubicBezTo>
                <a:cubicBezTo>
                  <a:pt x="58" y="47"/>
                  <a:pt x="58" y="47"/>
                  <a:pt x="58" y="47"/>
                </a:cubicBezTo>
                <a:cubicBezTo>
                  <a:pt x="57" y="48"/>
                  <a:pt x="57" y="48"/>
                  <a:pt x="57" y="48"/>
                </a:cubicBezTo>
                <a:cubicBezTo>
                  <a:pt x="57" y="49"/>
                  <a:pt x="57" y="49"/>
                  <a:pt x="57" y="49"/>
                </a:cubicBezTo>
                <a:cubicBezTo>
                  <a:pt x="56" y="49"/>
                  <a:pt x="56" y="49"/>
                  <a:pt x="56" y="49"/>
                </a:cubicBezTo>
                <a:cubicBezTo>
                  <a:pt x="56" y="49"/>
                  <a:pt x="56" y="49"/>
                  <a:pt x="56" y="49"/>
                </a:cubicBezTo>
                <a:cubicBezTo>
                  <a:pt x="56" y="50"/>
                  <a:pt x="56" y="50"/>
                  <a:pt x="56" y="50"/>
                </a:cubicBezTo>
                <a:cubicBezTo>
                  <a:pt x="55" y="50"/>
                  <a:pt x="55" y="50"/>
                  <a:pt x="55" y="50"/>
                </a:cubicBezTo>
                <a:cubicBezTo>
                  <a:pt x="55" y="51"/>
                  <a:pt x="55" y="51"/>
                  <a:pt x="55" y="51"/>
                </a:cubicBezTo>
                <a:cubicBezTo>
                  <a:pt x="55" y="51"/>
                  <a:pt x="55" y="51"/>
                  <a:pt x="55" y="51"/>
                </a:cubicBezTo>
                <a:cubicBezTo>
                  <a:pt x="54" y="51"/>
                  <a:pt x="54" y="51"/>
                  <a:pt x="54" y="51"/>
                </a:cubicBezTo>
                <a:cubicBezTo>
                  <a:pt x="53" y="51"/>
                  <a:pt x="53" y="51"/>
                  <a:pt x="53" y="51"/>
                </a:cubicBezTo>
                <a:cubicBezTo>
                  <a:pt x="52" y="52"/>
                  <a:pt x="52" y="52"/>
                  <a:pt x="52" y="52"/>
                </a:cubicBezTo>
                <a:cubicBezTo>
                  <a:pt x="52" y="52"/>
                  <a:pt x="52" y="52"/>
                  <a:pt x="52" y="52"/>
                </a:cubicBezTo>
                <a:cubicBezTo>
                  <a:pt x="51" y="53"/>
                  <a:pt x="51" y="53"/>
                  <a:pt x="51" y="53"/>
                </a:cubicBezTo>
                <a:cubicBezTo>
                  <a:pt x="50" y="53"/>
                  <a:pt x="50" y="53"/>
                  <a:pt x="50" y="53"/>
                </a:cubicBezTo>
                <a:cubicBezTo>
                  <a:pt x="50" y="53"/>
                  <a:pt x="50" y="53"/>
                  <a:pt x="50" y="53"/>
                </a:cubicBezTo>
                <a:cubicBezTo>
                  <a:pt x="49" y="54"/>
                  <a:pt x="49" y="54"/>
                  <a:pt x="49" y="54"/>
                </a:cubicBezTo>
                <a:cubicBezTo>
                  <a:pt x="48" y="54"/>
                  <a:pt x="48" y="54"/>
                  <a:pt x="48" y="54"/>
                </a:cubicBezTo>
                <a:cubicBezTo>
                  <a:pt x="48" y="55"/>
                  <a:pt x="48" y="55"/>
                  <a:pt x="48" y="55"/>
                </a:cubicBezTo>
                <a:cubicBezTo>
                  <a:pt x="47" y="56"/>
                  <a:pt x="47" y="56"/>
                  <a:pt x="47" y="56"/>
                </a:cubicBezTo>
                <a:cubicBezTo>
                  <a:pt x="46" y="56"/>
                  <a:pt x="46" y="56"/>
                  <a:pt x="46" y="56"/>
                </a:cubicBezTo>
                <a:cubicBezTo>
                  <a:pt x="45" y="56"/>
                  <a:pt x="45" y="56"/>
                  <a:pt x="45" y="56"/>
                </a:cubicBezTo>
                <a:cubicBezTo>
                  <a:pt x="44" y="56"/>
                  <a:pt x="44" y="56"/>
                  <a:pt x="44" y="56"/>
                </a:cubicBezTo>
                <a:cubicBezTo>
                  <a:pt x="44" y="57"/>
                  <a:pt x="44" y="57"/>
                  <a:pt x="44" y="57"/>
                </a:cubicBezTo>
                <a:cubicBezTo>
                  <a:pt x="43" y="57"/>
                  <a:pt x="43" y="57"/>
                  <a:pt x="43" y="57"/>
                </a:cubicBezTo>
                <a:cubicBezTo>
                  <a:pt x="43" y="58"/>
                  <a:pt x="43" y="58"/>
                  <a:pt x="43" y="58"/>
                </a:cubicBezTo>
                <a:cubicBezTo>
                  <a:pt x="42" y="58"/>
                  <a:pt x="42" y="58"/>
                  <a:pt x="42" y="58"/>
                </a:cubicBezTo>
                <a:cubicBezTo>
                  <a:pt x="42" y="59"/>
                  <a:pt x="42" y="59"/>
                  <a:pt x="42" y="59"/>
                </a:cubicBezTo>
                <a:cubicBezTo>
                  <a:pt x="41" y="59"/>
                  <a:pt x="41" y="59"/>
                  <a:pt x="41" y="59"/>
                </a:cubicBezTo>
                <a:cubicBezTo>
                  <a:pt x="40" y="60"/>
                  <a:pt x="40" y="60"/>
                  <a:pt x="40" y="60"/>
                </a:cubicBezTo>
                <a:cubicBezTo>
                  <a:pt x="39" y="59"/>
                  <a:pt x="39" y="59"/>
                  <a:pt x="39" y="59"/>
                </a:cubicBezTo>
                <a:cubicBezTo>
                  <a:pt x="39" y="59"/>
                  <a:pt x="39" y="59"/>
                  <a:pt x="39" y="59"/>
                </a:cubicBezTo>
                <a:cubicBezTo>
                  <a:pt x="39" y="60"/>
                  <a:pt x="39" y="60"/>
                  <a:pt x="39" y="60"/>
                </a:cubicBezTo>
                <a:cubicBezTo>
                  <a:pt x="39" y="60"/>
                  <a:pt x="39" y="60"/>
                  <a:pt x="39" y="60"/>
                </a:cubicBezTo>
                <a:cubicBezTo>
                  <a:pt x="39" y="61"/>
                  <a:pt x="39" y="61"/>
                  <a:pt x="39" y="61"/>
                </a:cubicBezTo>
                <a:cubicBezTo>
                  <a:pt x="39" y="62"/>
                  <a:pt x="39" y="62"/>
                  <a:pt x="39" y="62"/>
                </a:cubicBezTo>
                <a:cubicBezTo>
                  <a:pt x="39" y="62"/>
                  <a:pt x="39" y="63"/>
                  <a:pt x="38" y="63"/>
                </a:cubicBezTo>
                <a:cubicBezTo>
                  <a:pt x="38" y="63"/>
                  <a:pt x="38" y="63"/>
                  <a:pt x="38" y="63"/>
                </a:cubicBezTo>
                <a:cubicBezTo>
                  <a:pt x="37" y="63"/>
                  <a:pt x="37" y="63"/>
                  <a:pt x="37" y="63"/>
                </a:cubicBezTo>
                <a:cubicBezTo>
                  <a:pt x="37" y="63"/>
                  <a:pt x="37" y="63"/>
                  <a:pt x="37" y="63"/>
                </a:cubicBezTo>
                <a:cubicBezTo>
                  <a:pt x="37" y="63"/>
                  <a:pt x="37" y="63"/>
                  <a:pt x="37" y="63"/>
                </a:cubicBezTo>
                <a:cubicBezTo>
                  <a:pt x="36" y="63"/>
                  <a:pt x="36" y="63"/>
                  <a:pt x="36" y="63"/>
                </a:cubicBezTo>
                <a:cubicBezTo>
                  <a:pt x="36" y="64"/>
                  <a:pt x="36" y="64"/>
                  <a:pt x="36" y="64"/>
                </a:cubicBezTo>
                <a:cubicBezTo>
                  <a:pt x="36" y="64"/>
                  <a:pt x="36" y="64"/>
                  <a:pt x="36" y="64"/>
                </a:cubicBezTo>
                <a:cubicBezTo>
                  <a:pt x="37" y="64"/>
                  <a:pt x="37" y="65"/>
                  <a:pt x="37" y="65"/>
                </a:cubicBezTo>
                <a:cubicBezTo>
                  <a:pt x="37" y="66"/>
                  <a:pt x="37" y="66"/>
                  <a:pt x="37" y="66"/>
                </a:cubicBezTo>
                <a:cubicBezTo>
                  <a:pt x="37" y="67"/>
                  <a:pt x="37" y="67"/>
                  <a:pt x="37" y="67"/>
                </a:cubicBezTo>
                <a:cubicBezTo>
                  <a:pt x="36" y="67"/>
                  <a:pt x="36" y="67"/>
                  <a:pt x="36" y="67"/>
                </a:cubicBezTo>
                <a:cubicBezTo>
                  <a:pt x="36" y="68"/>
                  <a:pt x="36" y="68"/>
                  <a:pt x="36" y="68"/>
                </a:cubicBezTo>
                <a:cubicBezTo>
                  <a:pt x="36" y="68"/>
                  <a:pt x="36" y="68"/>
                  <a:pt x="36" y="68"/>
                </a:cubicBezTo>
                <a:cubicBezTo>
                  <a:pt x="36" y="69"/>
                  <a:pt x="36" y="69"/>
                  <a:pt x="36" y="69"/>
                </a:cubicBezTo>
                <a:cubicBezTo>
                  <a:pt x="35" y="70"/>
                  <a:pt x="35" y="70"/>
                  <a:pt x="35" y="70"/>
                </a:cubicBezTo>
                <a:cubicBezTo>
                  <a:pt x="35" y="70"/>
                  <a:pt x="35" y="70"/>
                  <a:pt x="35" y="70"/>
                </a:cubicBezTo>
                <a:cubicBezTo>
                  <a:pt x="35" y="72"/>
                  <a:pt x="35" y="72"/>
                  <a:pt x="35" y="72"/>
                </a:cubicBezTo>
                <a:cubicBezTo>
                  <a:pt x="35" y="72"/>
                  <a:pt x="35" y="72"/>
                  <a:pt x="35" y="72"/>
                </a:cubicBezTo>
                <a:cubicBezTo>
                  <a:pt x="35" y="73"/>
                  <a:pt x="35" y="73"/>
                  <a:pt x="35" y="73"/>
                </a:cubicBezTo>
                <a:cubicBezTo>
                  <a:pt x="35" y="74"/>
                  <a:pt x="35" y="74"/>
                  <a:pt x="35" y="74"/>
                </a:cubicBezTo>
                <a:cubicBezTo>
                  <a:pt x="35" y="74"/>
                  <a:pt x="35" y="74"/>
                  <a:pt x="35" y="74"/>
                </a:cubicBezTo>
                <a:cubicBezTo>
                  <a:pt x="35" y="76"/>
                  <a:pt x="35" y="76"/>
                  <a:pt x="35" y="76"/>
                </a:cubicBezTo>
                <a:cubicBezTo>
                  <a:pt x="35" y="76"/>
                  <a:pt x="35" y="76"/>
                  <a:pt x="35" y="76"/>
                </a:cubicBezTo>
                <a:cubicBezTo>
                  <a:pt x="35" y="77"/>
                  <a:pt x="35" y="77"/>
                  <a:pt x="35" y="77"/>
                </a:cubicBezTo>
                <a:cubicBezTo>
                  <a:pt x="35" y="78"/>
                  <a:pt x="35" y="78"/>
                  <a:pt x="35" y="78"/>
                </a:cubicBezTo>
                <a:cubicBezTo>
                  <a:pt x="35" y="79"/>
                  <a:pt x="35" y="79"/>
                  <a:pt x="35" y="79"/>
                </a:cubicBezTo>
                <a:cubicBezTo>
                  <a:pt x="35" y="79"/>
                  <a:pt x="35" y="79"/>
                  <a:pt x="36" y="79"/>
                </a:cubicBezTo>
                <a:cubicBezTo>
                  <a:pt x="36" y="79"/>
                  <a:pt x="37" y="79"/>
                  <a:pt x="37" y="79"/>
                </a:cubicBezTo>
                <a:cubicBezTo>
                  <a:pt x="37" y="79"/>
                  <a:pt x="37" y="79"/>
                  <a:pt x="37" y="79"/>
                </a:cubicBezTo>
                <a:cubicBezTo>
                  <a:pt x="38" y="80"/>
                  <a:pt x="38" y="80"/>
                  <a:pt x="38" y="80"/>
                </a:cubicBezTo>
                <a:cubicBezTo>
                  <a:pt x="39" y="81"/>
                  <a:pt x="39" y="81"/>
                  <a:pt x="39" y="81"/>
                </a:cubicBezTo>
                <a:cubicBezTo>
                  <a:pt x="39" y="81"/>
                  <a:pt x="39" y="81"/>
                  <a:pt x="39" y="81"/>
                </a:cubicBezTo>
                <a:cubicBezTo>
                  <a:pt x="40" y="81"/>
                  <a:pt x="40" y="81"/>
                  <a:pt x="40" y="81"/>
                </a:cubicBezTo>
                <a:cubicBezTo>
                  <a:pt x="40" y="81"/>
                  <a:pt x="40" y="81"/>
                  <a:pt x="40" y="81"/>
                </a:cubicBezTo>
                <a:cubicBezTo>
                  <a:pt x="42" y="82"/>
                  <a:pt x="42" y="82"/>
                  <a:pt x="42" y="82"/>
                </a:cubicBezTo>
                <a:cubicBezTo>
                  <a:pt x="42" y="82"/>
                  <a:pt x="42" y="82"/>
                  <a:pt x="42" y="82"/>
                </a:cubicBezTo>
                <a:cubicBezTo>
                  <a:pt x="42" y="83"/>
                  <a:pt x="42" y="83"/>
                  <a:pt x="42" y="83"/>
                </a:cubicBezTo>
                <a:cubicBezTo>
                  <a:pt x="43" y="83"/>
                  <a:pt x="43" y="83"/>
                  <a:pt x="43" y="83"/>
                </a:cubicBezTo>
                <a:cubicBezTo>
                  <a:pt x="43" y="84"/>
                  <a:pt x="43" y="84"/>
                  <a:pt x="43" y="84"/>
                </a:cubicBezTo>
                <a:cubicBezTo>
                  <a:pt x="44" y="85"/>
                  <a:pt x="44" y="85"/>
                  <a:pt x="44" y="85"/>
                </a:cubicBezTo>
                <a:cubicBezTo>
                  <a:pt x="45" y="86"/>
                  <a:pt x="45" y="86"/>
                  <a:pt x="45" y="86"/>
                </a:cubicBezTo>
                <a:cubicBezTo>
                  <a:pt x="45" y="86"/>
                  <a:pt x="45" y="86"/>
                  <a:pt x="45" y="86"/>
                </a:cubicBezTo>
                <a:cubicBezTo>
                  <a:pt x="45" y="87"/>
                  <a:pt x="45" y="87"/>
                  <a:pt x="45" y="87"/>
                </a:cubicBezTo>
                <a:cubicBezTo>
                  <a:pt x="45" y="87"/>
                  <a:pt x="45" y="87"/>
                  <a:pt x="45" y="87"/>
                </a:cubicBezTo>
                <a:cubicBezTo>
                  <a:pt x="44" y="88"/>
                  <a:pt x="44" y="88"/>
                  <a:pt x="44" y="88"/>
                </a:cubicBezTo>
                <a:cubicBezTo>
                  <a:pt x="43" y="88"/>
                  <a:pt x="43" y="88"/>
                  <a:pt x="43" y="88"/>
                </a:cubicBezTo>
                <a:cubicBezTo>
                  <a:pt x="43" y="88"/>
                  <a:pt x="42" y="89"/>
                  <a:pt x="42" y="89"/>
                </a:cubicBezTo>
                <a:cubicBezTo>
                  <a:pt x="42" y="89"/>
                  <a:pt x="42" y="90"/>
                  <a:pt x="42" y="90"/>
                </a:cubicBezTo>
                <a:cubicBezTo>
                  <a:pt x="42" y="90"/>
                  <a:pt x="42" y="90"/>
                  <a:pt x="42" y="90"/>
                </a:cubicBezTo>
                <a:cubicBezTo>
                  <a:pt x="42" y="90"/>
                  <a:pt x="42" y="90"/>
                  <a:pt x="42" y="90"/>
                </a:cubicBezTo>
                <a:cubicBezTo>
                  <a:pt x="42" y="91"/>
                  <a:pt x="42" y="91"/>
                  <a:pt x="42" y="91"/>
                </a:cubicBezTo>
                <a:cubicBezTo>
                  <a:pt x="43" y="91"/>
                  <a:pt x="43" y="91"/>
                  <a:pt x="43" y="91"/>
                </a:cubicBezTo>
                <a:cubicBezTo>
                  <a:pt x="43" y="91"/>
                  <a:pt x="42" y="92"/>
                  <a:pt x="42" y="92"/>
                </a:cubicBezTo>
                <a:cubicBezTo>
                  <a:pt x="41" y="91"/>
                  <a:pt x="41" y="91"/>
                  <a:pt x="41" y="91"/>
                </a:cubicBezTo>
                <a:cubicBezTo>
                  <a:pt x="41" y="90"/>
                  <a:pt x="41" y="90"/>
                  <a:pt x="41" y="90"/>
                </a:cubicBezTo>
                <a:cubicBezTo>
                  <a:pt x="40" y="90"/>
                  <a:pt x="40" y="90"/>
                  <a:pt x="40" y="90"/>
                </a:cubicBezTo>
                <a:cubicBezTo>
                  <a:pt x="41" y="91"/>
                  <a:pt x="41" y="91"/>
                  <a:pt x="41" y="91"/>
                </a:cubicBezTo>
                <a:cubicBezTo>
                  <a:pt x="41" y="91"/>
                  <a:pt x="41" y="91"/>
                  <a:pt x="41" y="91"/>
                </a:cubicBezTo>
                <a:cubicBezTo>
                  <a:pt x="42" y="92"/>
                  <a:pt x="42" y="92"/>
                  <a:pt x="42" y="92"/>
                </a:cubicBezTo>
                <a:cubicBezTo>
                  <a:pt x="41" y="93"/>
                  <a:pt x="41" y="93"/>
                  <a:pt x="41" y="93"/>
                </a:cubicBezTo>
                <a:cubicBezTo>
                  <a:pt x="40" y="93"/>
                  <a:pt x="40" y="93"/>
                  <a:pt x="40" y="93"/>
                </a:cubicBezTo>
                <a:cubicBezTo>
                  <a:pt x="40" y="94"/>
                  <a:pt x="40" y="94"/>
                  <a:pt x="40" y="94"/>
                </a:cubicBezTo>
                <a:cubicBezTo>
                  <a:pt x="39" y="94"/>
                  <a:pt x="39" y="94"/>
                  <a:pt x="39" y="94"/>
                </a:cubicBezTo>
                <a:cubicBezTo>
                  <a:pt x="38" y="95"/>
                  <a:pt x="38" y="95"/>
                  <a:pt x="38" y="95"/>
                </a:cubicBezTo>
                <a:cubicBezTo>
                  <a:pt x="38" y="94"/>
                  <a:pt x="38" y="94"/>
                  <a:pt x="38" y="94"/>
                </a:cubicBezTo>
                <a:cubicBezTo>
                  <a:pt x="38" y="94"/>
                  <a:pt x="38" y="94"/>
                  <a:pt x="38" y="94"/>
                </a:cubicBezTo>
                <a:cubicBezTo>
                  <a:pt x="38" y="94"/>
                  <a:pt x="38" y="94"/>
                  <a:pt x="38" y="94"/>
                </a:cubicBezTo>
                <a:cubicBezTo>
                  <a:pt x="37" y="94"/>
                  <a:pt x="37" y="94"/>
                  <a:pt x="37" y="94"/>
                </a:cubicBezTo>
                <a:cubicBezTo>
                  <a:pt x="37" y="94"/>
                  <a:pt x="38" y="94"/>
                  <a:pt x="38" y="94"/>
                </a:cubicBezTo>
                <a:cubicBezTo>
                  <a:pt x="38" y="95"/>
                  <a:pt x="37" y="95"/>
                  <a:pt x="37" y="95"/>
                </a:cubicBezTo>
                <a:cubicBezTo>
                  <a:pt x="37" y="96"/>
                  <a:pt x="37" y="96"/>
                  <a:pt x="37" y="96"/>
                </a:cubicBezTo>
                <a:cubicBezTo>
                  <a:pt x="37" y="96"/>
                  <a:pt x="35" y="96"/>
                  <a:pt x="35" y="96"/>
                </a:cubicBezTo>
                <a:cubicBezTo>
                  <a:pt x="35" y="96"/>
                  <a:pt x="34" y="96"/>
                  <a:pt x="34" y="96"/>
                </a:cubicBezTo>
                <a:cubicBezTo>
                  <a:pt x="34" y="96"/>
                  <a:pt x="34" y="96"/>
                  <a:pt x="34" y="96"/>
                </a:cubicBezTo>
                <a:cubicBezTo>
                  <a:pt x="34" y="96"/>
                  <a:pt x="34" y="96"/>
                  <a:pt x="34" y="96"/>
                </a:cubicBezTo>
                <a:cubicBezTo>
                  <a:pt x="34" y="96"/>
                  <a:pt x="34" y="96"/>
                  <a:pt x="34" y="96"/>
                </a:cubicBezTo>
                <a:cubicBezTo>
                  <a:pt x="34" y="96"/>
                  <a:pt x="34" y="97"/>
                  <a:pt x="33" y="97"/>
                </a:cubicBezTo>
                <a:cubicBezTo>
                  <a:pt x="33" y="97"/>
                  <a:pt x="32" y="97"/>
                  <a:pt x="32" y="97"/>
                </a:cubicBezTo>
                <a:cubicBezTo>
                  <a:pt x="32" y="98"/>
                  <a:pt x="32" y="98"/>
                  <a:pt x="32" y="98"/>
                </a:cubicBezTo>
                <a:cubicBezTo>
                  <a:pt x="32" y="98"/>
                  <a:pt x="32" y="98"/>
                  <a:pt x="32" y="98"/>
                </a:cubicBezTo>
                <a:cubicBezTo>
                  <a:pt x="32" y="98"/>
                  <a:pt x="32" y="98"/>
                  <a:pt x="32" y="98"/>
                </a:cubicBezTo>
                <a:cubicBezTo>
                  <a:pt x="31" y="98"/>
                  <a:pt x="32" y="99"/>
                  <a:pt x="32" y="99"/>
                </a:cubicBezTo>
                <a:cubicBezTo>
                  <a:pt x="32" y="99"/>
                  <a:pt x="33" y="100"/>
                  <a:pt x="32" y="100"/>
                </a:cubicBezTo>
                <a:cubicBezTo>
                  <a:pt x="32" y="100"/>
                  <a:pt x="32" y="101"/>
                  <a:pt x="32" y="101"/>
                </a:cubicBezTo>
                <a:cubicBezTo>
                  <a:pt x="32" y="101"/>
                  <a:pt x="32" y="101"/>
                  <a:pt x="32" y="101"/>
                </a:cubicBezTo>
                <a:cubicBezTo>
                  <a:pt x="32" y="102"/>
                  <a:pt x="32" y="102"/>
                  <a:pt x="32" y="102"/>
                </a:cubicBezTo>
                <a:cubicBezTo>
                  <a:pt x="32" y="102"/>
                  <a:pt x="32" y="102"/>
                  <a:pt x="32" y="102"/>
                </a:cubicBezTo>
                <a:cubicBezTo>
                  <a:pt x="32" y="103"/>
                  <a:pt x="32" y="103"/>
                  <a:pt x="32" y="103"/>
                </a:cubicBezTo>
                <a:cubicBezTo>
                  <a:pt x="31" y="103"/>
                  <a:pt x="31" y="103"/>
                  <a:pt x="31" y="103"/>
                </a:cubicBezTo>
                <a:cubicBezTo>
                  <a:pt x="32" y="104"/>
                  <a:pt x="32" y="104"/>
                  <a:pt x="32" y="104"/>
                </a:cubicBezTo>
                <a:cubicBezTo>
                  <a:pt x="32" y="105"/>
                  <a:pt x="32" y="105"/>
                  <a:pt x="32" y="105"/>
                </a:cubicBezTo>
                <a:cubicBezTo>
                  <a:pt x="32" y="105"/>
                  <a:pt x="32" y="105"/>
                  <a:pt x="32" y="105"/>
                </a:cubicBezTo>
                <a:cubicBezTo>
                  <a:pt x="32" y="106"/>
                  <a:pt x="32" y="106"/>
                  <a:pt x="32" y="106"/>
                </a:cubicBezTo>
                <a:cubicBezTo>
                  <a:pt x="32" y="107"/>
                  <a:pt x="32" y="107"/>
                  <a:pt x="32" y="107"/>
                </a:cubicBezTo>
                <a:cubicBezTo>
                  <a:pt x="32" y="107"/>
                  <a:pt x="31" y="108"/>
                  <a:pt x="31" y="108"/>
                </a:cubicBezTo>
                <a:cubicBezTo>
                  <a:pt x="31" y="108"/>
                  <a:pt x="31" y="108"/>
                  <a:pt x="31" y="108"/>
                </a:cubicBezTo>
                <a:cubicBezTo>
                  <a:pt x="31" y="108"/>
                  <a:pt x="31" y="108"/>
                  <a:pt x="31" y="108"/>
                </a:cubicBezTo>
                <a:cubicBezTo>
                  <a:pt x="31" y="109"/>
                  <a:pt x="31" y="109"/>
                  <a:pt x="31" y="109"/>
                </a:cubicBezTo>
                <a:cubicBezTo>
                  <a:pt x="31" y="110"/>
                  <a:pt x="31" y="110"/>
                  <a:pt x="31" y="110"/>
                </a:cubicBezTo>
                <a:cubicBezTo>
                  <a:pt x="31" y="111"/>
                  <a:pt x="31" y="111"/>
                  <a:pt x="31" y="111"/>
                </a:cubicBezTo>
                <a:cubicBezTo>
                  <a:pt x="31" y="111"/>
                  <a:pt x="30" y="111"/>
                  <a:pt x="31" y="111"/>
                </a:cubicBezTo>
                <a:cubicBezTo>
                  <a:pt x="31" y="111"/>
                  <a:pt x="31" y="111"/>
                  <a:pt x="31" y="112"/>
                </a:cubicBezTo>
                <a:cubicBezTo>
                  <a:pt x="30" y="113"/>
                  <a:pt x="30" y="113"/>
                  <a:pt x="30" y="113"/>
                </a:cubicBezTo>
                <a:cubicBezTo>
                  <a:pt x="30" y="113"/>
                  <a:pt x="30" y="113"/>
                  <a:pt x="30" y="113"/>
                </a:cubicBezTo>
                <a:cubicBezTo>
                  <a:pt x="30" y="114"/>
                  <a:pt x="30" y="114"/>
                  <a:pt x="30" y="114"/>
                </a:cubicBezTo>
                <a:cubicBezTo>
                  <a:pt x="29" y="114"/>
                  <a:pt x="29" y="114"/>
                  <a:pt x="29" y="114"/>
                </a:cubicBezTo>
                <a:cubicBezTo>
                  <a:pt x="29" y="115"/>
                  <a:pt x="29" y="115"/>
                  <a:pt x="29" y="115"/>
                </a:cubicBezTo>
                <a:cubicBezTo>
                  <a:pt x="28" y="116"/>
                  <a:pt x="28" y="116"/>
                  <a:pt x="28" y="116"/>
                </a:cubicBezTo>
                <a:cubicBezTo>
                  <a:pt x="28" y="117"/>
                  <a:pt x="28" y="117"/>
                  <a:pt x="28" y="117"/>
                </a:cubicBezTo>
                <a:cubicBezTo>
                  <a:pt x="27" y="117"/>
                  <a:pt x="27" y="117"/>
                  <a:pt x="27" y="117"/>
                </a:cubicBezTo>
                <a:cubicBezTo>
                  <a:pt x="27" y="119"/>
                  <a:pt x="27" y="119"/>
                  <a:pt x="27" y="119"/>
                </a:cubicBezTo>
                <a:cubicBezTo>
                  <a:pt x="26" y="118"/>
                  <a:pt x="26" y="118"/>
                  <a:pt x="26" y="118"/>
                </a:cubicBezTo>
                <a:cubicBezTo>
                  <a:pt x="26" y="117"/>
                  <a:pt x="26" y="117"/>
                  <a:pt x="26" y="117"/>
                </a:cubicBezTo>
                <a:cubicBezTo>
                  <a:pt x="25" y="117"/>
                  <a:pt x="25" y="117"/>
                  <a:pt x="25" y="117"/>
                </a:cubicBezTo>
                <a:cubicBezTo>
                  <a:pt x="24" y="117"/>
                  <a:pt x="24" y="117"/>
                  <a:pt x="24" y="117"/>
                </a:cubicBezTo>
                <a:cubicBezTo>
                  <a:pt x="24" y="117"/>
                  <a:pt x="24" y="117"/>
                  <a:pt x="24" y="117"/>
                </a:cubicBezTo>
                <a:cubicBezTo>
                  <a:pt x="22" y="117"/>
                  <a:pt x="22" y="117"/>
                  <a:pt x="22" y="117"/>
                </a:cubicBezTo>
                <a:cubicBezTo>
                  <a:pt x="22" y="117"/>
                  <a:pt x="22" y="117"/>
                  <a:pt x="22" y="117"/>
                </a:cubicBezTo>
                <a:cubicBezTo>
                  <a:pt x="21" y="117"/>
                  <a:pt x="21" y="117"/>
                  <a:pt x="21" y="117"/>
                </a:cubicBezTo>
                <a:cubicBezTo>
                  <a:pt x="21" y="118"/>
                  <a:pt x="21" y="118"/>
                  <a:pt x="21" y="118"/>
                </a:cubicBezTo>
                <a:cubicBezTo>
                  <a:pt x="21" y="118"/>
                  <a:pt x="21" y="118"/>
                  <a:pt x="21" y="118"/>
                </a:cubicBezTo>
                <a:cubicBezTo>
                  <a:pt x="20" y="118"/>
                  <a:pt x="20" y="118"/>
                  <a:pt x="20" y="118"/>
                </a:cubicBezTo>
                <a:cubicBezTo>
                  <a:pt x="20" y="118"/>
                  <a:pt x="20" y="118"/>
                  <a:pt x="20" y="118"/>
                </a:cubicBezTo>
                <a:cubicBezTo>
                  <a:pt x="19" y="119"/>
                  <a:pt x="19" y="119"/>
                  <a:pt x="19" y="119"/>
                </a:cubicBezTo>
                <a:cubicBezTo>
                  <a:pt x="19" y="119"/>
                  <a:pt x="19" y="119"/>
                  <a:pt x="19" y="119"/>
                </a:cubicBezTo>
                <a:cubicBezTo>
                  <a:pt x="19" y="119"/>
                  <a:pt x="19" y="120"/>
                  <a:pt x="19" y="120"/>
                </a:cubicBezTo>
                <a:cubicBezTo>
                  <a:pt x="18" y="120"/>
                  <a:pt x="18" y="120"/>
                  <a:pt x="18" y="120"/>
                </a:cubicBezTo>
                <a:cubicBezTo>
                  <a:pt x="18" y="121"/>
                  <a:pt x="18" y="121"/>
                  <a:pt x="18" y="121"/>
                </a:cubicBezTo>
                <a:cubicBezTo>
                  <a:pt x="18" y="121"/>
                  <a:pt x="18" y="121"/>
                  <a:pt x="18" y="121"/>
                </a:cubicBezTo>
                <a:cubicBezTo>
                  <a:pt x="18" y="122"/>
                  <a:pt x="18" y="122"/>
                  <a:pt x="18" y="122"/>
                </a:cubicBezTo>
                <a:cubicBezTo>
                  <a:pt x="18" y="122"/>
                  <a:pt x="18" y="122"/>
                  <a:pt x="18" y="122"/>
                </a:cubicBezTo>
                <a:cubicBezTo>
                  <a:pt x="18" y="123"/>
                  <a:pt x="18" y="123"/>
                  <a:pt x="18" y="123"/>
                </a:cubicBezTo>
                <a:cubicBezTo>
                  <a:pt x="18" y="123"/>
                  <a:pt x="18" y="123"/>
                  <a:pt x="18" y="123"/>
                </a:cubicBezTo>
                <a:cubicBezTo>
                  <a:pt x="17" y="123"/>
                  <a:pt x="17" y="123"/>
                  <a:pt x="17" y="123"/>
                </a:cubicBezTo>
                <a:cubicBezTo>
                  <a:pt x="16" y="123"/>
                  <a:pt x="16" y="123"/>
                  <a:pt x="16" y="123"/>
                </a:cubicBezTo>
                <a:cubicBezTo>
                  <a:pt x="16" y="123"/>
                  <a:pt x="16" y="123"/>
                  <a:pt x="16" y="123"/>
                </a:cubicBezTo>
                <a:cubicBezTo>
                  <a:pt x="15" y="124"/>
                  <a:pt x="15" y="124"/>
                  <a:pt x="15" y="124"/>
                </a:cubicBezTo>
                <a:cubicBezTo>
                  <a:pt x="14" y="124"/>
                  <a:pt x="14" y="124"/>
                  <a:pt x="14" y="124"/>
                </a:cubicBezTo>
                <a:cubicBezTo>
                  <a:pt x="14" y="124"/>
                  <a:pt x="14" y="124"/>
                  <a:pt x="14" y="124"/>
                </a:cubicBezTo>
                <a:cubicBezTo>
                  <a:pt x="13" y="124"/>
                  <a:pt x="13" y="124"/>
                  <a:pt x="13" y="124"/>
                </a:cubicBezTo>
                <a:cubicBezTo>
                  <a:pt x="13" y="124"/>
                  <a:pt x="12" y="124"/>
                  <a:pt x="12" y="124"/>
                </a:cubicBezTo>
                <a:cubicBezTo>
                  <a:pt x="12" y="124"/>
                  <a:pt x="11" y="123"/>
                  <a:pt x="11" y="123"/>
                </a:cubicBezTo>
                <a:cubicBezTo>
                  <a:pt x="11" y="123"/>
                  <a:pt x="11" y="123"/>
                  <a:pt x="11" y="123"/>
                </a:cubicBezTo>
                <a:cubicBezTo>
                  <a:pt x="10" y="121"/>
                  <a:pt x="10" y="121"/>
                  <a:pt x="10" y="121"/>
                </a:cubicBezTo>
                <a:cubicBezTo>
                  <a:pt x="10" y="121"/>
                  <a:pt x="10" y="121"/>
                  <a:pt x="10" y="121"/>
                </a:cubicBezTo>
                <a:cubicBezTo>
                  <a:pt x="10" y="121"/>
                  <a:pt x="10" y="120"/>
                  <a:pt x="10" y="120"/>
                </a:cubicBezTo>
                <a:cubicBezTo>
                  <a:pt x="10" y="120"/>
                  <a:pt x="9" y="120"/>
                  <a:pt x="9" y="120"/>
                </a:cubicBezTo>
                <a:cubicBezTo>
                  <a:pt x="9" y="120"/>
                  <a:pt x="9" y="120"/>
                  <a:pt x="9" y="119"/>
                </a:cubicBezTo>
                <a:cubicBezTo>
                  <a:pt x="9" y="119"/>
                  <a:pt x="8" y="118"/>
                  <a:pt x="8" y="118"/>
                </a:cubicBezTo>
                <a:cubicBezTo>
                  <a:pt x="8" y="118"/>
                  <a:pt x="8" y="118"/>
                  <a:pt x="8" y="118"/>
                </a:cubicBezTo>
                <a:cubicBezTo>
                  <a:pt x="8" y="117"/>
                  <a:pt x="8" y="117"/>
                  <a:pt x="8" y="117"/>
                </a:cubicBezTo>
                <a:cubicBezTo>
                  <a:pt x="9" y="116"/>
                  <a:pt x="9" y="116"/>
                  <a:pt x="9" y="116"/>
                </a:cubicBezTo>
                <a:cubicBezTo>
                  <a:pt x="9" y="115"/>
                  <a:pt x="9" y="115"/>
                  <a:pt x="9" y="115"/>
                </a:cubicBezTo>
                <a:cubicBezTo>
                  <a:pt x="10" y="115"/>
                  <a:pt x="10" y="115"/>
                  <a:pt x="10" y="115"/>
                </a:cubicBezTo>
                <a:cubicBezTo>
                  <a:pt x="10" y="115"/>
                  <a:pt x="10" y="115"/>
                  <a:pt x="10" y="115"/>
                </a:cubicBezTo>
                <a:cubicBezTo>
                  <a:pt x="10" y="113"/>
                  <a:pt x="10" y="113"/>
                  <a:pt x="10" y="113"/>
                </a:cubicBezTo>
                <a:cubicBezTo>
                  <a:pt x="10" y="113"/>
                  <a:pt x="9" y="113"/>
                  <a:pt x="9" y="113"/>
                </a:cubicBezTo>
                <a:cubicBezTo>
                  <a:pt x="9" y="113"/>
                  <a:pt x="9" y="113"/>
                  <a:pt x="8" y="113"/>
                </a:cubicBezTo>
                <a:cubicBezTo>
                  <a:pt x="8" y="112"/>
                  <a:pt x="7" y="111"/>
                  <a:pt x="7" y="111"/>
                </a:cubicBezTo>
                <a:cubicBezTo>
                  <a:pt x="7" y="111"/>
                  <a:pt x="6" y="110"/>
                  <a:pt x="6" y="110"/>
                </a:cubicBezTo>
                <a:cubicBezTo>
                  <a:pt x="6" y="110"/>
                  <a:pt x="6" y="110"/>
                  <a:pt x="6" y="110"/>
                </a:cubicBezTo>
                <a:cubicBezTo>
                  <a:pt x="6" y="110"/>
                  <a:pt x="6" y="110"/>
                  <a:pt x="6" y="109"/>
                </a:cubicBezTo>
                <a:cubicBezTo>
                  <a:pt x="6" y="109"/>
                  <a:pt x="6" y="108"/>
                  <a:pt x="6" y="108"/>
                </a:cubicBezTo>
                <a:cubicBezTo>
                  <a:pt x="6" y="108"/>
                  <a:pt x="6" y="108"/>
                  <a:pt x="6" y="108"/>
                </a:cubicBezTo>
                <a:cubicBezTo>
                  <a:pt x="5" y="107"/>
                  <a:pt x="5" y="107"/>
                  <a:pt x="5" y="107"/>
                </a:cubicBezTo>
                <a:cubicBezTo>
                  <a:pt x="5" y="107"/>
                  <a:pt x="5" y="107"/>
                  <a:pt x="5" y="107"/>
                </a:cubicBezTo>
                <a:cubicBezTo>
                  <a:pt x="5" y="106"/>
                  <a:pt x="5" y="106"/>
                  <a:pt x="5" y="106"/>
                </a:cubicBezTo>
                <a:cubicBezTo>
                  <a:pt x="4" y="106"/>
                  <a:pt x="4" y="106"/>
                  <a:pt x="4" y="106"/>
                </a:cubicBezTo>
                <a:cubicBezTo>
                  <a:pt x="4" y="105"/>
                  <a:pt x="4" y="105"/>
                  <a:pt x="4" y="105"/>
                </a:cubicBezTo>
                <a:cubicBezTo>
                  <a:pt x="4" y="104"/>
                  <a:pt x="4" y="104"/>
                  <a:pt x="4" y="104"/>
                </a:cubicBezTo>
                <a:cubicBezTo>
                  <a:pt x="3" y="104"/>
                  <a:pt x="3" y="104"/>
                  <a:pt x="3" y="104"/>
                </a:cubicBezTo>
                <a:cubicBezTo>
                  <a:pt x="3" y="103"/>
                  <a:pt x="3" y="103"/>
                  <a:pt x="3" y="103"/>
                </a:cubicBezTo>
                <a:cubicBezTo>
                  <a:pt x="3" y="102"/>
                  <a:pt x="3" y="102"/>
                  <a:pt x="3" y="102"/>
                </a:cubicBezTo>
                <a:cubicBezTo>
                  <a:pt x="3" y="101"/>
                  <a:pt x="3" y="101"/>
                  <a:pt x="3" y="101"/>
                </a:cubicBezTo>
                <a:cubicBezTo>
                  <a:pt x="3" y="100"/>
                  <a:pt x="3" y="100"/>
                  <a:pt x="3" y="100"/>
                </a:cubicBezTo>
                <a:cubicBezTo>
                  <a:pt x="2" y="100"/>
                  <a:pt x="2" y="100"/>
                  <a:pt x="2" y="100"/>
                </a:cubicBezTo>
                <a:cubicBezTo>
                  <a:pt x="2" y="100"/>
                  <a:pt x="2" y="100"/>
                  <a:pt x="2" y="100"/>
                </a:cubicBezTo>
                <a:cubicBezTo>
                  <a:pt x="2" y="99"/>
                  <a:pt x="2" y="99"/>
                  <a:pt x="2" y="99"/>
                </a:cubicBezTo>
                <a:cubicBezTo>
                  <a:pt x="1" y="99"/>
                  <a:pt x="1" y="99"/>
                  <a:pt x="1" y="99"/>
                </a:cubicBezTo>
                <a:cubicBezTo>
                  <a:pt x="1" y="99"/>
                  <a:pt x="1" y="99"/>
                  <a:pt x="1" y="98"/>
                </a:cubicBezTo>
                <a:cubicBezTo>
                  <a:pt x="1" y="98"/>
                  <a:pt x="1" y="98"/>
                  <a:pt x="1" y="98"/>
                </a:cubicBezTo>
                <a:cubicBezTo>
                  <a:pt x="1" y="97"/>
                  <a:pt x="0" y="97"/>
                  <a:pt x="0" y="97"/>
                </a:cubicBezTo>
                <a:cubicBezTo>
                  <a:pt x="0" y="97"/>
                  <a:pt x="0" y="97"/>
                  <a:pt x="0" y="97"/>
                </a:cubicBezTo>
                <a:cubicBezTo>
                  <a:pt x="0" y="96"/>
                  <a:pt x="0" y="96"/>
                  <a:pt x="0" y="96"/>
                </a:cubicBezTo>
                <a:cubicBezTo>
                  <a:pt x="0" y="95"/>
                  <a:pt x="0" y="95"/>
                  <a:pt x="0" y="95"/>
                </a:cubicBezTo>
                <a:cubicBezTo>
                  <a:pt x="0" y="95"/>
                  <a:pt x="0" y="95"/>
                  <a:pt x="0" y="95"/>
                </a:cubicBezTo>
                <a:cubicBezTo>
                  <a:pt x="0" y="95"/>
                  <a:pt x="0" y="95"/>
                  <a:pt x="0" y="95"/>
                </a:cubicBezTo>
                <a:cubicBezTo>
                  <a:pt x="0" y="94"/>
                  <a:pt x="0" y="94"/>
                  <a:pt x="0" y="94"/>
                </a:cubicBezTo>
                <a:cubicBezTo>
                  <a:pt x="0" y="94"/>
                  <a:pt x="0" y="94"/>
                  <a:pt x="0" y="94"/>
                </a:cubicBezTo>
                <a:cubicBezTo>
                  <a:pt x="0" y="94"/>
                  <a:pt x="0" y="93"/>
                  <a:pt x="0" y="93"/>
                </a:cubicBezTo>
                <a:cubicBezTo>
                  <a:pt x="0" y="93"/>
                  <a:pt x="0" y="93"/>
                  <a:pt x="1" y="93"/>
                </a:cubicBezTo>
                <a:cubicBezTo>
                  <a:pt x="2" y="93"/>
                  <a:pt x="2" y="93"/>
                  <a:pt x="2" y="93"/>
                </a:cubicBezTo>
                <a:cubicBezTo>
                  <a:pt x="2" y="94"/>
                  <a:pt x="2" y="94"/>
                  <a:pt x="2" y="94"/>
                </a:cubicBezTo>
                <a:cubicBezTo>
                  <a:pt x="2" y="94"/>
                  <a:pt x="3" y="93"/>
                  <a:pt x="4" y="93"/>
                </a:cubicBezTo>
                <a:cubicBezTo>
                  <a:pt x="4" y="93"/>
                  <a:pt x="4" y="92"/>
                  <a:pt x="4" y="92"/>
                </a:cubicBezTo>
                <a:cubicBezTo>
                  <a:pt x="4" y="91"/>
                  <a:pt x="4" y="91"/>
                  <a:pt x="4" y="91"/>
                </a:cubicBezTo>
                <a:cubicBezTo>
                  <a:pt x="4" y="90"/>
                  <a:pt x="4" y="90"/>
                  <a:pt x="4" y="90"/>
                </a:cubicBezTo>
                <a:cubicBezTo>
                  <a:pt x="4" y="89"/>
                  <a:pt x="4" y="89"/>
                  <a:pt x="4" y="89"/>
                </a:cubicBezTo>
                <a:cubicBezTo>
                  <a:pt x="4" y="87"/>
                  <a:pt x="4" y="87"/>
                  <a:pt x="4" y="87"/>
                </a:cubicBezTo>
                <a:cubicBezTo>
                  <a:pt x="5" y="86"/>
                  <a:pt x="5" y="86"/>
                  <a:pt x="5" y="86"/>
                </a:cubicBezTo>
                <a:cubicBezTo>
                  <a:pt x="6" y="85"/>
                  <a:pt x="6" y="85"/>
                  <a:pt x="6" y="85"/>
                </a:cubicBezTo>
                <a:cubicBezTo>
                  <a:pt x="7" y="84"/>
                  <a:pt x="7" y="84"/>
                  <a:pt x="7" y="84"/>
                </a:cubicBezTo>
                <a:cubicBezTo>
                  <a:pt x="8" y="84"/>
                  <a:pt x="8" y="84"/>
                  <a:pt x="8" y="84"/>
                </a:cubicBezTo>
                <a:cubicBezTo>
                  <a:pt x="8" y="82"/>
                  <a:pt x="8" y="82"/>
                  <a:pt x="8" y="82"/>
                </a:cubicBezTo>
                <a:cubicBezTo>
                  <a:pt x="8" y="81"/>
                  <a:pt x="8" y="81"/>
                  <a:pt x="8" y="81"/>
                </a:cubicBezTo>
                <a:cubicBezTo>
                  <a:pt x="7" y="80"/>
                  <a:pt x="7" y="80"/>
                  <a:pt x="7" y="80"/>
                </a:cubicBezTo>
                <a:cubicBezTo>
                  <a:pt x="7" y="79"/>
                  <a:pt x="7" y="79"/>
                  <a:pt x="7" y="79"/>
                </a:cubicBezTo>
                <a:cubicBezTo>
                  <a:pt x="7" y="78"/>
                  <a:pt x="7" y="78"/>
                  <a:pt x="7" y="78"/>
                </a:cubicBezTo>
                <a:cubicBezTo>
                  <a:pt x="7" y="77"/>
                  <a:pt x="7" y="77"/>
                  <a:pt x="7" y="77"/>
                </a:cubicBezTo>
                <a:cubicBezTo>
                  <a:pt x="7" y="76"/>
                  <a:pt x="7" y="76"/>
                  <a:pt x="7" y="76"/>
                </a:cubicBezTo>
                <a:cubicBezTo>
                  <a:pt x="8" y="76"/>
                  <a:pt x="8" y="76"/>
                  <a:pt x="8" y="76"/>
                </a:cubicBezTo>
                <a:cubicBezTo>
                  <a:pt x="9" y="76"/>
                  <a:pt x="9" y="76"/>
                  <a:pt x="9" y="76"/>
                </a:cubicBezTo>
                <a:cubicBezTo>
                  <a:pt x="9" y="75"/>
                  <a:pt x="9" y="75"/>
                  <a:pt x="9" y="75"/>
                </a:cubicBezTo>
                <a:cubicBezTo>
                  <a:pt x="10" y="73"/>
                  <a:pt x="10" y="73"/>
                  <a:pt x="10" y="73"/>
                </a:cubicBezTo>
                <a:cubicBezTo>
                  <a:pt x="9" y="72"/>
                  <a:pt x="9" y="72"/>
                  <a:pt x="9" y="72"/>
                </a:cubicBezTo>
                <a:cubicBezTo>
                  <a:pt x="7" y="71"/>
                  <a:pt x="7" y="71"/>
                  <a:pt x="7" y="71"/>
                </a:cubicBezTo>
                <a:cubicBezTo>
                  <a:pt x="6" y="71"/>
                  <a:pt x="6" y="71"/>
                  <a:pt x="6" y="71"/>
                </a:cubicBezTo>
                <a:cubicBezTo>
                  <a:pt x="6" y="70"/>
                  <a:pt x="6" y="70"/>
                  <a:pt x="6" y="70"/>
                </a:cubicBezTo>
                <a:cubicBezTo>
                  <a:pt x="6" y="68"/>
                  <a:pt x="6" y="68"/>
                  <a:pt x="6" y="68"/>
                </a:cubicBezTo>
                <a:cubicBezTo>
                  <a:pt x="6" y="66"/>
                  <a:pt x="6" y="66"/>
                  <a:pt x="6" y="66"/>
                </a:cubicBezTo>
                <a:cubicBezTo>
                  <a:pt x="6" y="64"/>
                  <a:pt x="6" y="64"/>
                  <a:pt x="6" y="64"/>
                </a:cubicBezTo>
                <a:cubicBezTo>
                  <a:pt x="6" y="63"/>
                  <a:pt x="6" y="63"/>
                  <a:pt x="6" y="63"/>
                </a:cubicBezTo>
                <a:cubicBezTo>
                  <a:pt x="6" y="62"/>
                  <a:pt x="6" y="62"/>
                  <a:pt x="6" y="62"/>
                </a:cubicBezTo>
                <a:cubicBezTo>
                  <a:pt x="6" y="61"/>
                  <a:pt x="6" y="61"/>
                  <a:pt x="6" y="61"/>
                </a:cubicBezTo>
                <a:cubicBezTo>
                  <a:pt x="6" y="60"/>
                  <a:pt x="6" y="60"/>
                  <a:pt x="6" y="60"/>
                </a:cubicBezTo>
                <a:cubicBezTo>
                  <a:pt x="7" y="58"/>
                  <a:pt x="7" y="58"/>
                  <a:pt x="7" y="58"/>
                </a:cubicBezTo>
                <a:cubicBezTo>
                  <a:pt x="6" y="57"/>
                  <a:pt x="6" y="57"/>
                  <a:pt x="6" y="57"/>
                </a:cubicBezTo>
                <a:cubicBezTo>
                  <a:pt x="6" y="55"/>
                  <a:pt x="6" y="55"/>
                  <a:pt x="6" y="55"/>
                </a:cubicBezTo>
                <a:cubicBezTo>
                  <a:pt x="6" y="54"/>
                  <a:pt x="6" y="54"/>
                  <a:pt x="6" y="54"/>
                </a:cubicBezTo>
                <a:cubicBezTo>
                  <a:pt x="6" y="53"/>
                  <a:pt x="6" y="53"/>
                  <a:pt x="6" y="53"/>
                </a:cubicBezTo>
                <a:cubicBezTo>
                  <a:pt x="7" y="52"/>
                  <a:pt x="7" y="52"/>
                  <a:pt x="7" y="52"/>
                </a:cubicBezTo>
                <a:cubicBezTo>
                  <a:pt x="8" y="50"/>
                  <a:pt x="8" y="50"/>
                  <a:pt x="8" y="50"/>
                </a:cubicBezTo>
                <a:cubicBezTo>
                  <a:pt x="9" y="50"/>
                  <a:pt x="9" y="50"/>
                  <a:pt x="9" y="50"/>
                </a:cubicBezTo>
                <a:cubicBezTo>
                  <a:pt x="10" y="49"/>
                  <a:pt x="10" y="49"/>
                  <a:pt x="10" y="49"/>
                </a:cubicBezTo>
                <a:cubicBezTo>
                  <a:pt x="11" y="49"/>
                  <a:pt x="11" y="49"/>
                  <a:pt x="11" y="49"/>
                </a:cubicBezTo>
                <a:cubicBezTo>
                  <a:pt x="13" y="48"/>
                  <a:pt x="13" y="48"/>
                  <a:pt x="13" y="48"/>
                </a:cubicBezTo>
                <a:cubicBezTo>
                  <a:pt x="13" y="48"/>
                  <a:pt x="13" y="48"/>
                  <a:pt x="13" y="48"/>
                </a:cubicBezTo>
                <a:cubicBezTo>
                  <a:pt x="14" y="49"/>
                  <a:pt x="14" y="49"/>
                  <a:pt x="14" y="49"/>
                </a:cubicBezTo>
                <a:cubicBezTo>
                  <a:pt x="16" y="48"/>
                  <a:pt x="16" y="48"/>
                  <a:pt x="16" y="48"/>
                </a:cubicBezTo>
                <a:cubicBezTo>
                  <a:pt x="17" y="48"/>
                  <a:pt x="17" y="48"/>
                  <a:pt x="17" y="48"/>
                </a:cubicBezTo>
                <a:cubicBezTo>
                  <a:pt x="17" y="47"/>
                  <a:pt x="17" y="47"/>
                  <a:pt x="17" y="47"/>
                </a:cubicBezTo>
                <a:cubicBezTo>
                  <a:pt x="17" y="46"/>
                  <a:pt x="17" y="46"/>
                  <a:pt x="17" y="46"/>
                </a:cubicBezTo>
                <a:cubicBezTo>
                  <a:pt x="17" y="45"/>
                  <a:pt x="17" y="45"/>
                  <a:pt x="17" y="45"/>
                </a:cubicBezTo>
                <a:cubicBezTo>
                  <a:pt x="16" y="45"/>
                  <a:pt x="16" y="45"/>
                  <a:pt x="16" y="45"/>
                </a:cubicBezTo>
                <a:cubicBezTo>
                  <a:pt x="15" y="43"/>
                  <a:pt x="15" y="43"/>
                  <a:pt x="15" y="43"/>
                </a:cubicBezTo>
                <a:cubicBezTo>
                  <a:pt x="15" y="43"/>
                  <a:pt x="15" y="43"/>
                  <a:pt x="15" y="43"/>
                </a:cubicBezTo>
                <a:cubicBezTo>
                  <a:pt x="16" y="42"/>
                  <a:pt x="16" y="42"/>
                  <a:pt x="16" y="42"/>
                </a:cubicBezTo>
                <a:cubicBezTo>
                  <a:pt x="17" y="41"/>
                  <a:pt x="17" y="41"/>
                  <a:pt x="17" y="41"/>
                </a:cubicBezTo>
                <a:cubicBezTo>
                  <a:pt x="18" y="40"/>
                  <a:pt x="18" y="40"/>
                  <a:pt x="18" y="40"/>
                </a:cubicBezTo>
                <a:cubicBezTo>
                  <a:pt x="18" y="38"/>
                  <a:pt x="18" y="38"/>
                  <a:pt x="18" y="38"/>
                </a:cubicBezTo>
                <a:cubicBezTo>
                  <a:pt x="19" y="37"/>
                  <a:pt x="19" y="37"/>
                  <a:pt x="19" y="37"/>
                </a:cubicBezTo>
                <a:cubicBezTo>
                  <a:pt x="20" y="35"/>
                  <a:pt x="20" y="35"/>
                  <a:pt x="20" y="35"/>
                </a:cubicBezTo>
                <a:cubicBezTo>
                  <a:pt x="20" y="34"/>
                  <a:pt x="20" y="34"/>
                  <a:pt x="20" y="34"/>
                </a:cubicBezTo>
                <a:cubicBezTo>
                  <a:pt x="20" y="33"/>
                  <a:pt x="20" y="33"/>
                  <a:pt x="20" y="33"/>
                </a:cubicBezTo>
                <a:cubicBezTo>
                  <a:pt x="20" y="32"/>
                  <a:pt x="20" y="32"/>
                  <a:pt x="20" y="32"/>
                </a:cubicBezTo>
                <a:cubicBezTo>
                  <a:pt x="20" y="30"/>
                  <a:pt x="20" y="30"/>
                  <a:pt x="20" y="30"/>
                </a:cubicBezTo>
                <a:cubicBezTo>
                  <a:pt x="20" y="28"/>
                  <a:pt x="20" y="28"/>
                  <a:pt x="20" y="28"/>
                </a:cubicBezTo>
                <a:lnTo>
                  <a:pt x="21" y="29"/>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7" name="Freeform 183">
            <a:extLst>
              <a:ext uri="{FF2B5EF4-FFF2-40B4-BE49-F238E27FC236}">
                <a16:creationId xmlns:a16="http://schemas.microsoft.com/office/drawing/2014/main" id="{0D6BCBD8-A8A9-42D0-8A66-78EBF994FE5A}"/>
              </a:ext>
            </a:extLst>
          </p:cNvPr>
          <p:cNvSpPr>
            <a:spLocks/>
          </p:cNvSpPr>
          <p:nvPr userDrawn="1"/>
        </p:nvSpPr>
        <p:spPr bwMode="auto">
          <a:xfrm>
            <a:off x="4538663" y="2509838"/>
            <a:ext cx="15479" cy="14288"/>
          </a:xfrm>
          <a:custGeom>
            <a:avLst/>
            <a:gdLst>
              <a:gd name="T0" fmla="*/ 4 w 13"/>
              <a:gd name="T1" fmla="*/ 9 h 9"/>
              <a:gd name="T2" fmla="*/ 0 w 13"/>
              <a:gd name="T3" fmla="*/ 5 h 9"/>
              <a:gd name="T4" fmla="*/ 0 w 13"/>
              <a:gd name="T5" fmla="*/ 0 h 9"/>
              <a:gd name="T6" fmla="*/ 4 w 13"/>
              <a:gd name="T7" fmla="*/ 0 h 9"/>
              <a:gd name="T8" fmla="*/ 9 w 13"/>
              <a:gd name="T9" fmla="*/ 0 h 9"/>
              <a:gd name="T10" fmla="*/ 9 w 13"/>
              <a:gd name="T11" fmla="*/ 5 h 9"/>
              <a:gd name="T12" fmla="*/ 13 w 13"/>
              <a:gd name="T13" fmla="*/ 5 h 9"/>
              <a:gd name="T14" fmla="*/ 13 w 13"/>
              <a:gd name="T15" fmla="*/ 9 h 9"/>
              <a:gd name="T16" fmla="*/ 9 w 13"/>
              <a:gd name="T17" fmla="*/ 9 h 9"/>
              <a:gd name="T18" fmla="*/ 9 w 13"/>
              <a:gd name="T19" fmla="*/ 9 h 9"/>
              <a:gd name="T20" fmla="*/ 4 w 13"/>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9">
                <a:moveTo>
                  <a:pt x="4" y="9"/>
                </a:moveTo>
                <a:lnTo>
                  <a:pt x="0" y="5"/>
                </a:lnTo>
                <a:lnTo>
                  <a:pt x="0" y="0"/>
                </a:lnTo>
                <a:lnTo>
                  <a:pt x="4" y="0"/>
                </a:lnTo>
                <a:lnTo>
                  <a:pt x="9" y="0"/>
                </a:lnTo>
                <a:lnTo>
                  <a:pt x="9" y="5"/>
                </a:lnTo>
                <a:lnTo>
                  <a:pt x="13" y="5"/>
                </a:lnTo>
                <a:lnTo>
                  <a:pt x="13" y="9"/>
                </a:lnTo>
                <a:lnTo>
                  <a:pt x="9" y="9"/>
                </a:lnTo>
                <a:lnTo>
                  <a:pt x="9" y="9"/>
                </a:lnTo>
                <a:lnTo>
                  <a:pt x="4" y="9"/>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8" name="Freeform 184">
            <a:extLst>
              <a:ext uri="{FF2B5EF4-FFF2-40B4-BE49-F238E27FC236}">
                <a16:creationId xmlns:a16="http://schemas.microsoft.com/office/drawing/2014/main" id="{5E4D111F-BF5B-490B-B377-B594861C5987}"/>
              </a:ext>
            </a:extLst>
          </p:cNvPr>
          <p:cNvSpPr>
            <a:spLocks/>
          </p:cNvSpPr>
          <p:nvPr userDrawn="1"/>
        </p:nvSpPr>
        <p:spPr bwMode="auto">
          <a:xfrm>
            <a:off x="4645819" y="2354263"/>
            <a:ext cx="25004" cy="57150"/>
          </a:xfrm>
          <a:custGeom>
            <a:avLst/>
            <a:gdLst>
              <a:gd name="T0" fmla="*/ 0 w 5"/>
              <a:gd name="T1" fmla="*/ 8 h 8"/>
              <a:gd name="T2" fmla="*/ 0 w 5"/>
              <a:gd name="T3" fmla="*/ 7 h 8"/>
              <a:gd name="T4" fmla="*/ 0 w 5"/>
              <a:gd name="T5" fmla="*/ 6 h 8"/>
              <a:gd name="T6" fmla="*/ 0 w 5"/>
              <a:gd name="T7" fmla="*/ 5 h 8"/>
              <a:gd name="T8" fmla="*/ 0 w 5"/>
              <a:gd name="T9" fmla="*/ 4 h 8"/>
              <a:gd name="T10" fmla="*/ 0 w 5"/>
              <a:gd name="T11" fmla="*/ 3 h 8"/>
              <a:gd name="T12" fmla="*/ 0 w 5"/>
              <a:gd name="T13" fmla="*/ 2 h 8"/>
              <a:gd name="T14" fmla="*/ 1 w 5"/>
              <a:gd name="T15" fmla="*/ 1 h 8"/>
              <a:gd name="T16" fmla="*/ 2 w 5"/>
              <a:gd name="T17" fmla="*/ 1 h 8"/>
              <a:gd name="T18" fmla="*/ 3 w 5"/>
              <a:gd name="T19" fmla="*/ 1 h 8"/>
              <a:gd name="T20" fmla="*/ 3 w 5"/>
              <a:gd name="T21" fmla="*/ 1 h 8"/>
              <a:gd name="T22" fmla="*/ 4 w 5"/>
              <a:gd name="T23" fmla="*/ 0 h 8"/>
              <a:gd name="T24" fmla="*/ 5 w 5"/>
              <a:gd name="T25" fmla="*/ 0 h 8"/>
              <a:gd name="T26" fmla="*/ 5 w 5"/>
              <a:gd name="T27" fmla="*/ 1 h 8"/>
              <a:gd name="T28" fmla="*/ 4 w 5"/>
              <a:gd name="T29" fmla="*/ 1 h 8"/>
              <a:gd name="T30" fmla="*/ 4 w 5"/>
              <a:gd name="T31" fmla="*/ 1 h 8"/>
              <a:gd name="T32" fmla="*/ 4 w 5"/>
              <a:gd name="T33" fmla="*/ 3 h 8"/>
              <a:gd name="T34" fmla="*/ 4 w 5"/>
              <a:gd name="T35" fmla="*/ 3 h 8"/>
              <a:gd name="T36" fmla="*/ 3 w 5"/>
              <a:gd name="T37" fmla="*/ 4 h 8"/>
              <a:gd name="T38" fmla="*/ 3 w 5"/>
              <a:gd name="T39" fmla="*/ 5 h 8"/>
              <a:gd name="T40" fmla="*/ 2 w 5"/>
              <a:gd name="T41" fmla="*/ 6 h 8"/>
              <a:gd name="T42" fmla="*/ 1 w 5"/>
              <a:gd name="T43" fmla="*/ 6 h 8"/>
              <a:gd name="T44" fmla="*/ 1 w 5"/>
              <a:gd name="T45" fmla="*/ 6 h 8"/>
              <a:gd name="T46" fmla="*/ 1 w 5"/>
              <a:gd name="T47" fmla="*/ 6 h 8"/>
              <a:gd name="T48" fmla="*/ 1 w 5"/>
              <a:gd name="T49" fmla="*/ 7 h 8"/>
              <a:gd name="T50" fmla="*/ 1 w 5"/>
              <a:gd name="T51" fmla="*/ 7 h 8"/>
              <a:gd name="T52" fmla="*/ 0 w 5"/>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8">
                <a:moveTo>
                  <a:pt x="0" y="8"/>
                </a:moveTo>
                <a:cubicBezTo>
                  <a:pt x="0" y="7"/>
                  <a:pt x="0" y="7"/>
                  <a:pt x="0" y="7"/>
                </a:cubicBezTo>
                <a:cubicBezTo>
                  <a:pt x="0" y="6"/>
                  <a:pt x="0" y="6"/>
                  <a:pt x="0" y="6"/>
                </a:cubicBezTo>
                <a:cubicBezTo>
                  <a:pt x="0" y="5"/>
                  <a:pt x="0" y="5"/>
                  <a:pt x="0" y="5"/>
                </a:cubicBezTo>
                <a:cubicBezTo>
                  <a:pt x="0" y="4"/>
                  <a:pt x="0" y="4"/>
                  <a:pt x="0" y="4"/>
                </a:cubicBezTo>
                <a:cubicBezTo>
                  <a:pt x="0" y="4"/>
                  <a:pt x="0" y="3"/>
                  <a:pt x="0" y="3"/>
                </a:cubicBezTo>
                <a:cubicBezTo>
                  <a:pt x="0" y="2"/>
                  <a:pt x="0" y="2"/>
                  <a:pt x="0" y="2"/>
                </a:cubicBezTo>
                <a:cubicBezTo>
                  <a:pt x="1" y="1"/>
                  <a:pt x="1" y="1"/>
                  <a:pt x="1" y="1"/>
                </a:cubicBezTo>
                <a:cubicBezTo>
                  <a:pt x="2" y="1"/>
                  <a:pt x="2" y="1"/>
                  <a:pt x="2" y="1"/>
                </a:cubicBezTo>
                <a:cubicBezTo>
                  <a:pt x="3" y="1"/>
                  <a:pt x="3" y="1"/>
                  <a:pt x="3" y="1"/>
                </a:cubicBezTo>
                <a:cubicBezTo>
                  <a:pt x="3" y="1"/>
                  <a:pt x="3" y="1"/>
                  <a:pt x="3" y="1"/>
                </a:cubicBezTo>
                <a:cubicBezTo>
                  <a:pt x="4" y="0"/>
                  <a:pt x="4" y="0"/>
                  <a:pt x="4" y="0"/>
                </a:cubicBezTo>
                <a:cubicBezTo>
                  <a:pt x="5" y="0"/>
                  <a:pt x="5" y="0"/>
                  <a:pt x="5" y="0"/>
                </a:cubicBezTo>
                <a:cubicBezTo>
                  <a:pt x="5" y="0"/>
                  <a:pt x="5" y="1"/>
                  <a:pt x="5" y="1"/>
                </a:cubicBezTo>
                <a:cubicBezTo>
                  <a:pt x="4" y="1"/>
                  <a:pt x="4" y="1"/>
                  <a:pt x="4" y="1"/>
                </a:cubicBezTo>
                <a:cubicBezTo>
                  <a:pt x="4" y="1"/>
                  <a:pt x="4" y="1"/>
                  <a:pt x="4" y="1"/>
                </a:cubicBezTo>
                <a:cubicBezTo>
                  <a:pt x="4" y="3"/>
                  <a:pt x="4" y="3"/>
                  <a:pt x="4" y="3"/>
                </a:cubicBezTo>
                <a:cubicBezTo>
                  <a:pt x="4" y="3"/>
                  <a:pt x="4" y="3"/>
                  <a:pt x="4" y="3"/>
                </a:cubicBezTo>
                <a:cubicBezTo>
                  <a:pt x="3" y="4"/>
                  <a:pt x="3" y="4"/>
                  <a:pt x="3" y="4"/>
                </a:cubicBezTo>
                <a:cubicBezTo>
                  <a:pt x="3" y="5"/>
                  <a:pt x="3" y="5"/>
                  <a:pt x="3" y="5"/>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0" y="8"/>
                  <a:pt x="0" y="8"/>
                  <a:pt x="0" y="8"/>
                </a:cubicBez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9" name="Freeform 185">
            <a:extLst>
              <a:ext uri="{FF2B5EF4-FFF2-40B4-BE49-F238E27FC236}">
                <a16:creationId xmlns:a16="http://schemas.microsoft.com/office/drawing/2014/main" id="{FE07201C-376D-456F-B69E-498F95938CDA}"/>
              </a:ext>
            </a:extLst>
          </p:cNvPr>
          <p:cNvSpPr>
            <a:spLocks/>
          </p:cNvSpPr>
          <p:nvPr userDrawn="1"/>
        </p:nvSpPr>
        <p:spPr bwMode="auto">
          <a:xfrm>
            <a:off x="4589860" y="2403476"/>
            <a:ext cx="15479" cy="42863"/>
          </a:xfrm>
          <a:custGeom>
            <a:avLst/>
            <a:gdLst>
              <a:gd name="T0" fmla="*/ 0 w 13"/>
              <a:gd name="T1" fmla="*/ 27 h 27"/>
              <a:gd name="T2" fmla="*/ 0 w 13"/>
              <a:gd name="T3" fmla="*/ 23 h 27"/>
              <a:gd name="T4" fmla="*/ 0 w 13"/>
              <a:gd name="T5" fmla="*/ 18 h 27"/>
              <a:gd name="T6" fmla="*/ 4 w 13"/>
              <a:gd name="T7" fmla="*/ 14 h 27"/>
              <a:gd name="T8" fmla="*/ 4 w 13"/>
              <a:gd name="T9" fmla="*/ 9 h 27"/>
              <a:gd name="T10" fmla="*/ 4 w 13"/>
              <a:gd name="T11" fmla="*/ 9 h 27"/>
              <a:gd name="T12" fmla="*/ 8 w 13"/>
              <a:gd name="T13" fmla="*/ 5 h 27"/>
              <a:gd name="T14" fmla="*/ 13 w 13"/>
              <a:gd name="T15" fmla="*/ 0 h 27"/>
              <a:gd name="T16" fmla="*/ 13 w 13"/>
              <a:gd name="T17" fmla="*/ 0 h 27"/>
              <a:gd name="T18" fmla="*/ 13 w 13"/>
              <a:gd name="T19" fmla="*/ 0 h 27"/>
              <a:gd name="T20" fmla="*/ 13 w 13"/>
              <a:gd name="T21" fmla="*/ 5 h 27"/>
              <a:gd name="T22" fmla="*/ 13 w 13"/>
              <a:gd name="T23" fmla="*/ 9 h 27"/>
              <a:gd name="T24" fmla="*/ 8 w 13"/>
              <a:gd name="T25" fmla="*/ 9 h 27"/>
              <a:gd name="T26" fmla="*/ 8 w 13"/>
              <a:gd name="T27" fmla="*/ 14 h 27"/>
              <a:gd name="T28" fmla="*/ 8 w 13"/>
              <a:gd name="T29" fmla="*/ 18 h 27"/>
              <a:gd name="T30" fmla="*/ 8 w 13"/>
              <a:gd name="T31" fmla="*/ 18 h 27"/>
              <a:gd name="T32" fmla="*/ 4 w 13"/>
              <a:gd name="T33" fmla="*/ 18 h 27"/>
              <a:gd name="T34" fmla="*/ 4 w 13"/>
              <a:gd name="T35" fmla="*/ 23 h 27"/>
              <a:gd name="T36" fmla="*/ 4 w 13"/>
              <a:gd name="T37" fmla="*/ 23 h 27"/>
              <a:gd name="T38" fmla="*/ 0 w 13"/>
              <a:gd name="T39" fmla="*/ 27 h 27"/>
              <a:gd name="T40" fmla="*/ 0 w 13"/>
              <a:gd name="T4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27">
                <a:moveTo>
                  <a:pt x="0" y="27"/>
                </a:moveTo>
                <a:lnTo>
                  <a:pt x="0" y="23"/>
                </a:lnTo>
                <a:lnTo>
                  <a:pt x="0" y="18"/>
                </a:lnTo>
                <a:lnTo>
                  <a:pt x="4" y="14"/>
                </a:lnTo>
                <a:lnTo>
                  <a:pt x="4" y="9"/>
                </a:lnTo>
                <a:lnTo>
                  <a:pt x="4" y="9"/>
                </a:lnTo>
                <a:lnTo>
                  <a:pt x="8" y="5"/>
                </a:lnTo>
                <a:lnTo>
                  <a:pt x="13" y="0"/>
                </a:lnTo>
                <a:lnTo>
                  <a:pt x="13" y="0"/>
                </a:lnTo>
                <a:lnTo>
                  <a:pt x="13" y="0"/>
                </a:lnTo>
                <a:lnTo>
                  <a:pt x="13" y="5"/>
                </a:lnTo>
                <a:lnTo>
                  <a:pt x="13" y="9"/>
                </a:lnTo>
                <a:lnTo>
                  <a:pt x="8" y="9"/>
                </a:lnTo>
                <a:lnTo>
                  <a:pt x="8" y="14"/>
                </a:lnTo>
                <a:lnTo>
                  <a:pt x="8" y="18"/>
                </a:lnTo>
                <a:lnTo>
                  <a:pt x="8" y="18"/>
                </a:lnTo>
                <a:lnTo>
                  <a:pt x="4" y="18"/>
                </a:lnTo>
                <a:lnTo>
                  <a:pt x="4" y="23"/>
                </a:lnTo>
                <a:lnTo>
                  <a:pt x="4" y="23"/>
                </a:lnTo>
                <a:lnTo>
                  <a:pt x="0" y="27"/>
                </a:lnTo>
                <a:lnTo>
                  <a:pt x="0" y="27"/>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0" name="Freeform 186">
            <a:extLst>
              <a:ext uri="{FF2B5EF4-FFF2-40B4-BE49-F238E27FC236}">
                <a16:creationId xmlns:a16="http://schemas.microsoft.com/office/drawing/2014/main" id="{7B19BB25-61A8-44C2-8E80-7337C985CEF4}"/>
              </a:ext>
            </a:extLst>
          </p:cNvPr>
          <p:cNvSpPr>
            <a:spLocks/>
          </p:cNvSpPr>
          <p:nvPr userDrawn="1"/>
        </p:nvSpPr>
        <p:spPr bwMode="auto">
          <a:xfrm>
            <a:off x="4691063" y="2214563"/>
            <a:ext cx="4763" cy="6350"/>
          </a:xfrm>
          <a:custGeom>
            <a:avLst/>
            <a:gdLst>
              <a:gd name="T0" fmla="*/ 0 w 4"/>
              <a:gd name="T1" fmla="*/ 0 h 4"/>
              <a:gd name="T2" fmla="*/ 0 w 4"/>
              <a:gd name="T3" fmla="*/ 0 h 4"/>
              <a:gd name="T4" fmla="*/ 0 w 4"/>
              <a:gd name="T5" fmla="*/ 4 h 4"/>
              <a:gd name="T6" fmla="*/ 4 w 4"/>
              <a:gd name="T7" fmla="*/ 4 h 4"/>
              <a:gd name="T8" fmla="*/ 4 w 4"/>
              <a:gd name="T9" fmla="*/ 0 h 4"/>
              <a:gd name="T10" fmla="*/ 4 w 4"/>
              <a:gd name="T11" fmla="*/ 0 h 4"/>
              <a:gd name="T12" fmla="*/ 0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0"/>
                </a:moveTo>
                <a:lnTo>
                  <a:pt x="0" y="0"/>
                </a:lnTo>
                <a:lnTo>
                  <a:pt x="0" y="4"/>
                </a:lnTo>
                <a:lnTo>
                  <a:pt x="4" y="4"/>
                </a:lnTo>
                <a:lnTo>
                  <a:pt x="4" y="0"/>
                </a:lnTo>
                <a:lnTo>
                  <a:pt x="4"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1" name="Freeform 187">
            <a:extLst>
              <a:ext uri="{FF2B5EF4-FFF2-40B4-BE49-F238E27FC236}">
                <a16:creationId xmlns:a16="http://schemas.microsoft.com/office/drawing/2014/main" id="{7A790B63-44EF-42C8-8225-9DC92FBBB4BB}"/>
              </a:ext>
            </a:extLst>
          </p:cNvPr>
          <p:cNvSpPr>
            <a:spLocks/>
          </p:cNvSpPr>
          <p:nvPr userDrawn="1"/>
        </p:nvSpPr>
        <p:spPr bwMode="auto">
          <a:xfrm>
            <a:off x="4695826" y="2206625"/>
            <a:ext cx="5954" cy="7938"/>
          </a:xfrm>
          <a:custGeom>
            <a:avLst/>
            <a:gdLst>
              <a:gd name="T0" fmla="*/ 0 w 5"/>
              <a:gd name="T1" fmla="*/ 0 h 5"/>
              <a:gd name="T2" fmla="*/ 0 w 5"/>
              <a:gd name="T3" fmla="*/ 5 h 5"/>
              <a:gd name="T4" fmla="*/ 5 w 5"/>
              <a:gd name="T5" fmla="*/ 5 h 5"/>
              <a:gd name="T6" fmla="*/ 5 w 5"/>
              <a:gd name="T7" fmla="*/ 5 h 5"/>
              <a:gd name="T8" fmla="*/ 5 w 5"/>
              <a:gd name="T9" fmla="*/ 0 h 5"/>
              <a:gd name="T10" fmla="*/ 5 w 5"/>
              <a:gd name="T11" fmla="*/ 0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5"/>
                </a:lnTo>
                <a:lnTo>
                  <a:pt x="5" y="5"/>
                </a:lnTo>
                <a:lnTo>
                  <a:pt x="5" y="5"/>
                </a:lnTo>
                <a:lnTo>
                  <a:pt x="5" y="0"/>
                </a:lnTo>
                <a:lnTo>
                  <a:pt x="5" y="0"/>
                </a:lnTo>
                <a:lnTo>
                  <a:pt x="0" y="0"/>
                </a:lnTo>
                <a:close/>
              </a:path>
            </a:pathLst>
          </a:custGeom>
          <a:solidFill>
            <a:schemeClr val="accent2"/>
          </a:solidFill>
          <a:ln w="7938" cap="flat">
            <a:solidFill>
              <a:schemeClr val="accent2"/>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2" name="Freeform 188">
            <a:extLst>
              <a:ext uri="{FF2B5EF4-FFF2-40B4-BE49-F238E27FC236}">
                <a16:creationId xmlns:a16="http://schemas.microsoft.com/office/drawing/2014/main" id="{24AD6946-87D5-4D90-AAFA-ADC32E82061F}"/>
              </a:ext>
            </a:extLst>
          </p:cNvPr>
          <p:cNvSpPr>
            <a:spLocks/>
          </p:cNvSpPr>
          <p:nvPr userDrawn="1"/>
        </p:nvSpPr>
        <p:spPr bwMode="auto">
          <a:xfrm>
            <a:off x="4421982" y="741364"/>
            <a:ext cx="314325" cy="303213"/>
          </a:xfrm>
          <a:custGeom>
            <a:avLst/>
            <a:gdLst>
              <a:gd name="T0" fmla="*/ 45 w 62"/>
              <a:gd name="T1" fmla="*/ 24 h 43"/>
              <a:gd name="T2" fmla="*/ 49 w 62"/>
              <a:gd name="T3" fmla="*/ 23 h 43"/>
              <a:gd name="T4" fmla="*/ 51 w 62"/>
              <a:gd name="T5" fmla="*/ 20 h 43"/>
              <a:gd name="T6" fmla="*/ 58 w 62"/>
              <a:gd name="T7" fmla="*/ 18 h 43"/>
              <a:gd name="T8" fmla="*/ 62 w 62"/>
              <a:gd name="T9" fmla="*/ 15 h 43"/>
              <a:gd name="T10" fmla="*/ 57 w 62"/>
              <a:gd name="T11" fmla="*/ 14 h 43"/>
              <a:gd name="T12" fmla="*/ 54 w 62"/>
              <a:gd name="T13" fmla="*/ 12 h 43"/>
              <a:gd name="T14" fmla="*/ 47 w 62"/>
              <a:gd name="T15" fmla="*/ 12 h 43"/>
              <a:gd name="T16" fmla="*/ 46 w 62"/>
              <a:gd name="T17" fmla="*/ 5 h 43"/>
              <a:gd name="T18" fmla="*/ 43 w 62"/>
              <a:gd name="T19" fmla="*/ 6 h 43"/>
              <a:gd name="T20" fmla="*/ 41 w 62"/>
              <a:gd name="T21" fmla="*/ 3 h 43"/>
              <a:gd name="T22" fmla="*/ 38 w 62"/>
              <a:gd name="T23" fmla="*/ 0 h 43"/>
              <a:gd name="T24" fmla="*/ 34 w 62"/>
              <a:gd name="T25" fmla="*/ 0 h 43"/>
              <a:gd name="T26" fmla="*/ 31 w 62"/>
              <a:gd name="T27" fmla="*/ 3 h 43"/>
              <a:gd name="T28" fmla="*/ 33 w 62"/>
              <a:gd name="T29" fmla="*/ 10 h 43"/>
              <a:gd name="T30" fmla="*/ 32 w 62"/>
              <a:gd name="T31" fmla="*/ 11 h 43"/>
              <a:gd name="T32" fmla="*/ 28 w 62"/>
              <a:gd name="T33" fmla="*/ 5 h 43"/>
              <a:gd name="T34" fmla="*/ 22 w 62"/>
              <a:gd name="T35" fmla="*/ 3 h 43"/>
              <a:gd name="T36" fmla="*/ 22 w 62"/>
              <a:gd name="T37" fmla="*/ 8 h 43"/>
              <a:gd name="T38" fmla="*/ 17 w 62"/>
              <a:gd name="T39" fmla="*/ 6 h 43"/>
              <a:gd name="T40" fmla="*/ 14 w 62"/>
              <a:gd name="T41" fmla="*/ 3 h 43"/>
              <a:gd name="T42" fmla="*/ 20 w 62"/>
              <a:gd name="T43" fmla="*/ 2 h 43"/>
              <a:gd name="T44" fmla="*/ 10 w 62"/>
              <a:gd name="T45" fmla="*/ 2 h 43"/>
              <a:gd name="T46" fmla="*/ 7 w 62"/>
              <a:gd name="T47" fmla="*/ 3 h 43"/>
              <a:gd name="T48" fmla="*/ 0 w 62"/>
              <a:gd name="T49" fmla="*/ 7 h 43"/>
              <a:gd name="T50" fmla="*/ 4 w 62"/>
              <a:gd name="T51" fmla="*/ 11 h 43"/>
              <a:gd name="T52" fmla="*/ 8 w 62"/>
              <a:gd name="T53" fmla="*/ 10 h 43"/>
              <a:gd name="T54" fmla="*/ 7 w 62"/>
              <a:gd name="T55" fmla="*/ 14 h 43"/>
              <a:gd name="T56" fmla="*/ 4 w 62"/>
              <a:gd name="T57" fmla="*/ 13 h 43"/>
              <a:gd name="T58" fmla="*/ 5 w 62"/>
              <a:gd name="T59" fmla="*/ 17 h 43"/>
              <a:gd name="T60" fmla="*/ 11 w 62"/>
              <a:gd name="T61" fmla="*/ 20 h 43"/>
              <a:gd name="T62" fmla="*/ 12 w 62"/>
              <a:gd name="T63" fmla="*/ 23 h 43"/>
              <a:gd name="T64" fmla="*/ 18 w 62"/>
              <a:gd name="T65" fmla="*/ 23 h 43"/>
              <a:gd name="T66" fmla="*/ 21 w 62"/>
              <a:gd name="T67" fmla="*/ 20 h 43"/>
              <a:gd name="T68" fmla="*/ 23 w 62"/>
              <a:gd name="T69" fmla="*/ 17 h 43"/>
              <a:gd name="T70" fmla="*/ 25 w 62"/>
              <a:gd name="T71" fmla="*/ 15 h 43"/>
              <a:gd name="T72" fmla="*/ 27 w 62"/>
              <a:gd name="T73" fmla="*/ 19 h 43"/>
              <a:gd name="T74" fmla="*/ 32 w 62"/>
              <a:gd name="T75" fmla="*/ 18 h 43"/>
              <a:gd name="T76" fmla="*/ 34 w 62"/>
              <a:gd name="T77" fmla="*/ 20 h 43"/>
              <a:gd name="T78" fmla="*/ 38 w 62"/>
              <a:gd name="T79" fmla="*/ 20 h 43"/>
              <a:gd name="T80" fmla="*/ 30 w 62"/>
              <a:gd name="T81" fmla="*/ 21 h 43"/>
              <a:gd name="T82" fmla="*/ 26 w 62"/>
              <a:gd name="T83" fmla="*/ 24 h 43"/>
              <a:gd name="T84" fmla="*/ 20 w 62"/>
              <a:gd name="T85" fmla="*/ 25 h 43"/>
              <a:gd name="T86" fmla="*/ 17 w 62"/>
              <a:gd name="T87" fmla="*/ 25 h 43"/>
              <a:gd name="T88" fmla="*/ 17 w 62"/>
              <a:gd name="T89" fmla="*/ 29 h 43"/>
              <a:gd name="T90" fmla="*/ 25 w 62"/>
              <a:gd name="T91" fmla="*/ 28 h 43"/>
              <a:gd name="T92" fmla="*/ 34 w 62"/>
              <a:gd name="T93" fmla="*/ 26 h 43"/>
              <a:gd name="T94" fmla="*/ 34 w 62"/>
              <a:gd name="T95" fmla="*/ 28 h 43"/>
              <a:gd name="T96" fmla="*/ 26 w 62"/>
              <a:gd name="T97" fmla="*/ 30 h 43"/>
              <a:gd name="T98" fmla="*/ 31 w 62"/>
              <a:gd name="T99" fmla="*/ 32 h 43"/>
              <a:gd name="T100" fmla="*/ 23 w 62"/>
              <a:gd name="T101" fmla="*/ 32 h 43"/>
              <a:gd name="T102" fmla="*/ 18 w 62"/>
              <a:gd name="T103" fmla="*/ 33 h 43"/>
              <a:gd name="T104" fmla="*/ 22 w 62"/>
              <a:gd name="T105" fmla="*/ 37 h 43"/>
              <a:gd name="T106" fmla="*/ 28 w 62"/>
              <a:gd name="T107" fmla="*/ 37 h 43"/>
              <a:gd name="T108" fmla="*/ 30 w 62"/>
              <a:gd name="T109" fmla="*/ 39 h 43"/>
              <a:gd name="T110" fmla="*/ 31 w 62"/>
              <a:gd name="T111" fmla="*/ 43 h 43"/>
              <a:gd name="T112" fmla="*/ 37 w 62"/>
              <a:gd name="T113" fmla="*/ 40 h 43"/>
              <a:gd name="T114" fmla="*/ 39 w 62"/>
              <a:gd name="T115" fmla="*/ 36 h 43"/>
              <a:gd name="T116" fmla="*/ 40 w 62"/>
              <a:gd name="T117" fmla="*/ 32 h 43"/>
              <a:gd name="T118" fmla="*/ 44 w 62"/>
              <a:gd name="T1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43">
                <a:moveTo>
                  <a:pt x="45" y="29"/>
                </a:moveTo>
                <a:cubicBezTo>
                  <a:pt x="45" y="26"/>
                  <a:pt x="45" y="26"/>
                  <a:pt x="45" y="26"/>
                </a:cubicBezTo>
                <a:cubicBezTo>
                  <a:pt x="45" y="24"/>
                  <a:pt x="45" y="24"/>
                  <a:pt x="45" y="24"/>
                </a:cubicBezTo>
                <a:cubicBezTo>
                  <a:pt x="47" y="24"/>
                  <a:pt x="47" y="24"/>
                  <a:pt x="47" y="24"/>
                </a:cubicBezTo>
                <a:cubicBezTo>
                  <a:pt x="49" y="24"/>
                  <a:pt x="49" y="24"/>
                  <a:pt x="49" y="24"/>
                </a:cubicBezTo>
                <a:cubicBezTo>
                  <a:pt x="49" y="23"/>
                  <a:pt x="49" y="23"/>
                  <a:pt x="49" y="23"/>
                </a:cubicBezTo>
                <a:cubicBezTo>
                  <a:pt x="49" y="22"/>
                  <a:pt x="49" y="22"/>
                  <a:pt x="49" y="22"/>
                </a:cubicBezTo>
                <a:cubicBezTo>
                  <a:pt x="49" y="20"/>
                  <a:pt x="49" y="20"/>
                  <a:pt x="49" y="20"/>
                </a:cubicBezTo>
                <a:cubicBezTo>
                  <a:pt x="51" y="20"/>
                  <a:pt x="51" y="20"/>
                  <a:pt x="51" y="20"/>
                </a:cubicBezTo>
                <a:cubicBezTo>
                  <a:pt x="53" y="18"/>
                  <a:pt x="53" y="18"/>
                  <a:pt x="53" y="18"/>
                </a:cubicBezTo>
                <a:cubicBezTo>
                  <a:pt x="55" y="18"/>
                  <a:pt x="55" y="18"/>
                  <a:pt x="55" y="18"/>
                </a:cubicBezTo>
                <a:cubicBezTo>
                  <a:pt x="58" y="18"/>
                  <a:pt x="58" y="18"/>
                  <a:pt x="58" y="18"/>
                </a:cubicBezTo>
                <a:cubicBezTo>
                  <a:pt x="60" y="18"/>
                  <a:pt x="60" y="18"/>
                  <a:pt x="60" y="18"/>
                </a:cubicBezTo>
                <a:cubicBezTo>
                  <a:pt x="62" y="17"/>
                  <a:pt x="62" y="17"/>
                  <a:pt x="62" y="17"/>
                </a:cubicBezTo>
                <a:cubicBezTo>
                  <a:pt x="62" y="15"/>
                  <a:pt x="62" y="15"/>
                  <a:pt x="62" y="15"/>
                </a:cubicBezTo>
                <a:cubicBezTo>
                  <a:pt x="61" y="14"/>
                  <a:pt x="61" y="14"/>
                  <a:pt x="61" y="14"/>
                </a:cubicBezTo>
                <a:cubicBezTo>
                  <a:pt x="59" y="14"/>
                  <a:pt x="59" y="14"/>
                  <a:pt x="59" y="14"/>
                </a:cubicBezTo>
                <a:cubicBezTo>
                  <a:pt x="57" y="14"/>
                  <a:pt x="57" y="14"/>
                  <a:pt x="57" y="14"/>
                </a:cubicBezTo>
                <a:cubicBezTo>
                  <a:pt x="58" y="13"/>
                  <a:pt x="58" y="13"/>
                  <a:pt x="58" y="13"/>
                </a:cubicBezTo>
                <a:cubicBezTo>
                  <a:pt x="57" y="12"/>
                  <a:pt x="57" y="12"/>
                  <a:pt x="57" y="12"/>
                </a:cubicBezTo>
                <a:cubicBezTo>
                  <a:pt x="54" y="12"/>
                  <a:pt x="54" y="12"/>
                  <a:pt x="54" y="12"/>
                </a:cubicBezTo>
                <a:cubicBezTo>
                  <a:pt x="53" y="12"/>
                  <a:pt x="53" y="12"/>
                  <a:pt x="53" y="12"/>
                </a:cubicBezTo>
                <a:cubicBezTo>
                  <a:pt x="50" y="12"/>
                  <a:pt x="50" y="12"/>
                  <a:pt x="50" y="12"/>
                </a:cubicBezTo>
                <a:cubicBezTo>
                  <a:pt x="47" y="12"/>
                  <a:pt x="47" y="12"/>
                  <a:pt x="47" y="12"/>
                </a:cubicBezTo>
                <a:cubicBezTo>
                  <a:pt x="46" y="9"/>
                  <a:pt x="46" y="9"/>
                  <a:pt x="46" y="9"/>
                </a:cubicBezTo>
                <a:cubicBezTo>
                  <a:pt x="48" y="7"/>
                  <a:pt x="48" y="7"/>
                  <a:pt x="48" y="7"/>
                </a:cubicBezTo>
                <a:cubicBezTo>
                  <a:pt x="46" y="5"/>
                  <a:pt x="46" y="5"/>
                  <a:pt x="46" y="5"/>
                </a:cubicBezTo>
                <a:cubicBezTo>
                  <a:pt x="45" y="4"/>
                  <a:pt x="45" y="4"/>
                  <a:pt x="45" y="4"/>
                </a:cubicBezTo>
                <a:cubicBezTo>
                  <a:pt x="44" y="5"/>
                  <a:pt x="44" y="5"/>
                  <a:pt x="44" y="5"/>
                </a:cubicBezTo>
                <a:cubicBezTo>
                  <a:pt x="43" y="6"/>
                  <a:pt x="43" y="6"/>
                  <a:pt x="43" y="6"/>
                </a:cubicBezTo>
                <a:cubicBezTo>
                  <a:pt x="40" y="6"/>
                  <a:pt x="40" y="6"/>
                  <a:pt x="40" y="6"/>
                </a:cubicBezTo>
                <a:cubicBezTo>
                  <a:pt x="41" y="5"/>
                  <a:pt x="41" y="5"/>
                  <a:pt x="41" y="5"/>
                </a:cubicBezTo>
                <a:cubicBezTo>
                  <a:pt x="41" y="3"/>
                  <a:pt x="41" y="3"/>
                  <a:pt x="41" y="3"/>
                </a:cubicBezTo>
                <a:cubicBezTo>
                  <a:pt x="41" y="1"/>
                  <a:pt x="41" y="1"/>
                  <a:pt x="41" y="1"/>
                </a:cubicBezTo>
                <a:cubicBezTo>
                  <a:pt x="39" y="1"/>
                  <a:pt x="39" y="1"/>
                  <a:pt x="39" y="1"/>
                </a:cubicBezTo>
                <a:cubicBezTo>
                  <a:pt x="38" y="0"/>
                  <a:pt x="38" y="0"/>
                  <a:pt x="38" y="0"/>
                </a:cubicBezTo>
                <a:cubicBezTo>
                  <a:pt x="36" y="2"/>
                  <a:pt x="36" y="2"/>
                  <a:pt x="36" y="2"/>
                </a:cubicBezTo>
                <a:cubicBezTo>
                  <a:pt x="35" y="1"/>
                  <a:pt x="35" y="1"/>
                  <a:pt x="35" y="1"/>
                </a:cubicBezTo>
                <a:cubicBezTo>
                  <a:pt x="34" y="0"/>
                  <a:pt x="34" y="0"/>
                  <a:pt x="34" y="0"/>
                </a:cubicBezTo>
                <a:cubicBezTo>
                  <a:pt x="32" y="0"/>
                  <a:pt x="32" y="0"/>
                  <a:pt x="32" y="0"/>
                </a:cubicBezTo>
                <a:cubicBezTo>
                  <a:pt x="31" y="1"/>
                  <a:pt x="31" y="1"/>
                  <a:pt x="31" y="1"/>
                </a:cubicBezTo>
                <a:cubicBezTo>
                  <a:pt x="31" y="3"/>
                  <a:pt x="31" y="3"/>
                  <a:pt x="31" y="3"/>
                </a:cubicBezTo>
                <a:cubicBezTo>
                  <a:pt x="31" y="5"/>
                  <a:pt x="31" y="5"/>
                  <a:pt x="31" y="5"/>
                </a:cubicBezTo>
                <a:cubicBezTo>
                  <a:pt x="31" y="8"/>
                  <a:pt x="31" y="8"/>
                  <a:pt x="31" y="8"/>
                </a:cubicBezTo>
                <a:cubicBezTo>
                  <a:pt x="33" y="10"/>
                  <a:pt x="33" y="10"/>
                  <a:pt x="33" y="10"/>
                </a:cubicBezTo>
                <a:cubicBezTo>
                  <a:pt x="33" y="12"/>
                  <a:pt x="33" y="12"/>
                  <a:pt x="33" y="12"/>
                </a:cubicBezTo>
                <a:cubicBezTo>
                  <a:pt x="34" y="13"/>
                  <a:pt x="34" y="13"/>
                  <a:pt x="34" y="13"/>
                </a:cubicBezTo>
                <a:cubicBezTo>
                  <a:pt x="32" y="11"/>
                  <a:pt x="32" y="11"/>
                  <a:pt x="32" y="11"/>
                </a:cubicBezTo>
                <a:cubicBezTo>
                  <a:pt x="30" y="10"/>
                  <a:pt x="30" y="10"/>
                  <a:pt x="30" y="10"/>
                </a:cubicBezTo>
                <a:cubicBezTo>
                  <a:pt x="28" y="8"/>
                  <a:pt x="28" y="8"/>
                  <a:pt x="28" y="8"/>
                </a:cubicBezTo>
                <a:cubicBezTo>
                  <a:pt x="28" y="5"/>
                  <a:pt x="28" y="5"/>
                  <a:pt x="28" y="5"/>
                </a:cubicBezTo>
                <a:cubicBezTo>
                  <a:pt x="25" y="3"/>
                  <a:pt x="25" y="3"/>
                  <a:pt x="25" y="3"/>
                </a:cubicBezTo>
                <a:cubicBezTo>
                  <a:pt x="24" y="2"/>
                  <a:pt x="24" y="2"/>
                  <a:pt x="24" y="2"/>
                </a:cubicBezTo>
                <a:cubicBezTo>
                  <a:pt x="22" y="3"/>
                  <a:pt x="22" y="3"/>
                  <a:pt x="22" y="3"/>
                </a:cubicBezTo>
                <a:cubicBezTo>
                  <a:pt x="21" y="5"/>
                  <a:pt x="21" y="5"/>
                  <a:pt x="21" y="5"/>
                </a:cubicBezTo>
                <a:cubicBezTo>
                  <a:pt x="20" y="6"/>
                  <a:pt x="20" y="6"/>
                  <a:pt x="20" y="6"/>
                </a:cubicBezTo>
                <a:cubicBezTo>
                  <a:pt x="22" y="8"/>
                  <a:pt x="22" y="8"/>
                  <a:pt x="22" y="8"/>
                </a:cubicBezTo>
                <a:cubicBezTo>
                  <a:pt x="20" y="9"/>
                  <a:pt x="20" y="9"/>
                  <a:pt x="20" y="9"/>
                </a:cubicBezTo>
                <a:cubicBezTo>
                  <a:pt x="19" y="8"/>
                  <a:pt x="19" y="8"/>
                  <a:pt x="19" y="8"/>
                </a:cubicBezTo>
                <a:cubicBezTo>
                  <a:pt x="17" y="6"/>
                  <a:pt x="17" y="6"/>
                  <a:pt x="17" y="6"/>
                </a:cubicBezTo>
                <a:cubicBezTo>
                  <a:pt x="16" y="5"/>
                  <a:pt x="16" y="5"/>
                  <a:pt x="16" y="5"/>
                </a:cubicBezTo>
                <a:cubicBezTo>
                  <a:pt x="12" y="5"/>
                  <a:pt x="12" y="5"/>
                  <a:pt x="12" y="5"/>
                </a:cubicBezTo>
                <a:cubicBezTo>
                  <a:pt x="14" y="3"/>
                  <a:pt x="14" y="3"/>
                  <a:pt x="14" y="3"/>
                </a:cubicBezTo>
                <a:cubicBezTo>
                  <a:pt x="17" y="3"/>
                  <a:pt x="17" y="3"/>
                  <a:pt x="17" y="3"/>
                </a:cubicBezTo>
                <a:cubicBezTo>
                  <a:pt x="20" y="3"/>
                  <a:pt x="20" y="3"/>
                  <a:pt x="20" y="3"/>
                </a:cubicBezTo>
                <a:cubicBezTo>
                  <a:pt x="20" y="2"/>
                  <a:pt x="20" y="2"/>
                  <a:pt x="20" y="2"/>
                </a:cubicBezTo>
                <a:cubicBezTo>
                  <a:pt x="16" y="2"/>
                  <a:pt x="16" y="2"/>
                  <a:pt x="16" y="2"/>
                </a:cubicBezTo>
                <a:cubicBezTo>
                  <a:pt x="12" y="2"/>
                  <a:pt x="12" y="2"/>
                  <a:pt x="12" y="2"/>
                </a:cubicBezTo>
                <a:cubicBezTo>
                  <a:pt x="10" y="2"/>
                  <a:pt x="10" y="2"/>
                  <a:pt x="10" y="2"/>
                </a:cubicBezTo>
                <a:cubicBezTo>
                  <a:pt x="10" y="4"/>
                  <a:pt x="10" y="4"/>
                  <a:pt x="10" y="4"/>
                </a:cubicBezTo>
                <a:cubicBezTo>
                  <a:pt x="8" y="4"/>
                  <a:pt x="8" y="4"/>
                  <a:pt x="8" y="4"/>
                </a:cubicBezTo>
                <a:cubicBezTo>
                  <a:pt x="7" y="3"/>
                  <a:pt x="7" y="3"/>
                  <a:pt x="7" y="3"/>
                </a:cubicBezTo>
                <a:cubicBezTo>
                  <a:pt x="5" y="3"/>
                  <a:pt x="5" y="3"/>
                  <a:pt x="5" y="3"/>
                </a:cubicBezTo>
                <a:cubicBezTo>
                  <a:pt x="3" y="4"/>
                  <a:pt x="3" y="4"/>
                  <a:pt x="3" y="4"/>
                </a:cubicBezTo>
                <a:cubicBezTo>
                  <a:pt x="0" y="7"/>
                  <a:pt x="0" y="7"/>
                  <a:pt x="0" y="7"/>
                </a:cubicBezTo>
                <a:cubicBezTo>
                  <a:pt x="2" y="9"/>
                  <a:pt x="2" y="9"/>
                  <a:pt x="2" y="9"/>
                </a:cubicBezTo>
                <a:cubicBezTo>
                  <a:pt x="3" y="10"/>
                  <a:pt x="3" y="10"/>
                  <a:pt x="3" y="10"/>
                </a:cubicBezTo>
                <a:cubicBezTo>
                  <a:pt x="4" y="11"/>
                  <a:pt x="4" y="11"/>
                  <a:pt x="4" y="11"/>
                </a:cubicBezTo>
                <a:cubicBezTo>
                  <a:pt x="5" y="11"/>
                  <a:pt x="5" y="11"/>
                  <a:pt x="5" y="11"/>
                </a:cubicBezTo>
                <a:cubicBezTo>
                  <a:pt x="6" y="10"/>
                  <a:pt x="6" y="10"/>
                  <a:pt x="6" y="10"/>
                </a:cubicBezTo>
                <a:cubicBezTo>
                  <a:pt x="8" y="10"/>
                  <a:pt x="8" y="10"/>
                  <a:pt x="8" y="10"/>
                </a:cubicBezTo>
                <a:cubicBezTo>
                  <a:pt x="6" y="11"/>
                  <a:pt x="6" y="11"/>
                  <a:pt x="6" y="11"/>
                </a:cubicBezTo>
                <a:cubicBezTo>
                  <a:pt x="6" y="13"/>
                  <a:pt x="6" y="13"/>
                  <a:pt x="6" y="13"/>
                </a:cubicBezTo>
                <a:cubicBezTo>
                  <a:pt x="7" y="14"/>
                  <a:pt x="7" y="14"/>
                  <a:pt x="7" y="14"/>
                </a:cubicBezTo>
                <a:cubicBezTo>
                  <a:pt x="8" y="14"/>
                  <a:pt x="8" y="14"/>
                  <a:pt x="8" y="14"/>
                </a:cubicBezTo>
                <a:cubicBezTo>
                  <a:pt x="6" y="14"/>
                  <a:pt x="6" y="14"/>
                  <a:pt x="6" y="14"/>
                </a:cubicBezTo>
                <a:cubicBezTo>
                  <a:pt x="4" y="13"/>
                  <a:pt x="4" y="13"/>
                  <a:pt x="4" y="13"/>
                </a:cubicBezTo>
                <a:cubicBezTo>
                  <a:pt x="3" y="13"/>
                  <a:pt x="3" y="13"/>
                  <a:pt x="3" y="13"/>
                </a:cubicBezTo>
                <a:cubicBezTo>
                  <a:pt x="5" y="15"/>
                  <a:pt x="5" y="15"/>
                  <a:pt x="5" y="15"/>
                </a:cubicBezTo>
                <a:cubicBezTo>
                  <a:pt x="5" y="17"/>
                  <a:pt x="5" y="17"/>
                  <a:pt x="5" y="17"/>
                </a:cubicBezTo>
                <a:cubicBezTo>
                  <a:pt x="7" y="19"/>
                  <a:pt x="7" y="19"/>
                  <a:pt x="7" y="19"/>
                </a:cubicBezTo>
                <a:cubicBezTo>
                  <a:pt x="8" y="19"/>
                  <a:pt x="8" y="19"/>
                  <a:pt x="8" y="19"/>
                </a:cubicBezTo>
                <a:cubicBezTo>
                  <a:pt x="11" y="20"/>
                  <a:pt x="11" y="20"/>
                  <a:pt x="11" y="20"/>
                </a:cubicBezTo>
                <a:cubicBezTo>
                  <a:pt x="9" y="20"/>
                  <a:pt x="9" y="20"/>
                  <a:pt x="9" y="20"/>
                </a:cubicBezTo>
                <a:cubicBezTo>
                  <a:pt x="11" y="22"/>
                  <a:pt x="11" y="22"/>
                  <a:pt x="11" y="22"/>
                </a:cubicBezTo>
                <a:cubicBezTo>
                  <a:pt x="12" y="23"/>
                  <a:pt x="12" y="23"/>
                  <a:pt x="12" y="23"/>
                </a:cubicBezTo>
                <a:cubicBezTo>
                  <a:pt x="15" y="23"/>
                  <a:pt x="15" y="23"/>
                  <a:pt x="15" y="23"/>
                </a:cubicBezTo>
                <a:cubicBezTo>
                  <a:pt x="16" y="23"/>
                  <a:pt x="16" y="23"/>
                  <a:pt x="16" y="23"/>
                </a:cubicBezTo>
                <a:cubicBezTo>
                  <a:pt x="18" y="23"/>
                  <a:pt x="18" y="23"/>
                  <a:pt x="18" y="23"/>
                </a:cubicBezTo>
                <a:cubicBezTo>
                  <a:pt x="19" y="22"/>
                  <a:pt x="19" y="22"/>
                  <a:pt x="19" y="22"/>
                </a:cubicBezTo>
                <a:cubicBezTo>
                  <a:pt x="20" y="21"/>
                  <a:pt x="20" y="21"/>
                  <a:pt x="20" y="21"/>
                </a:cubicBezTo>
                <a:cubicBezTo>
                  <a:pt x="21" y="20"/>
                  <a:pt x="21" y="20"/>
                  <a:pt x="21" y="20"/>
                </a:cubicBezTo>
                <a:cubicBezTo>
                  <a:pt x="21" y="19"/>
                  <a:pt x="21" y="19"/>
                  <a:pt x="21" y="19"/>
                </a:cubicBezTo>
                <a:cubicBezTo>
                  <a:pt x="21" y="17"/>
                  <a:pt x="21" y="17"/>
                  <a:pt x="21" y="17"/>
                </a:cubicBezTo>
                <a:cubicBezTo>
                  <a:pt x="23" y="17"/>
                  <a:pt x="23" y="17"/>
                  <a:pt x="23" y="17"/>
                </a:cubicBezTo>
                <a:cubicBezTo>
                  <a:pt x="23" y="18"/>
                  <a:pt x="23" y="18"/>
                  <a:pt x="23" y="18"/>
                </a:cubicBezTo>
                <a:cubicBezTo>
                  <a:pt x="24" y="18"/>
                  <a:pt x="24" y="18"/>
                  <a:pt x="24" y="18"/>
                </a:cubicBezTo>
                <a:cubicBezTo>
                  <a:pt x="25" y="15"/>
                  <a:pt x="25" y="15"/>
                  <a:pt x="25" y="15"/>
                </a:cubicBezTo>
                <a:cubicBezTo>
                  <a:pt x="27" y="15"/>
                  <a:pt x="27" y="15"/>
                  <a:pt x="27" y="15"/>
                </a:cubicBezTo>
                <a:cubicBezTo>
                  <a:pt x="27" y="17"/>
                  <a:pt x="27" y="17"/>
                  <a:pt x="27" y="17"/>
                </a:cubicBezTo>
                <a:cubicBezTo>
                  <a:pt x="27" y="19"/>
                  <a:pt x="27" y="19"/>
                  <a:pt x="27" y="19"/>
                </a:cubicBezTo>
                <a:cubicBezTo>
                  <a:pt x="27" y="20"/>
                  <a:pt x="27" y="20"/>
                  <a:pt x="27" y="20"/>
                </a:cubicBezTo>
                <a:cubicBezTo>
                  <a:pt x="30" y="20"/>
                  <a:pt x="30" y="20"/>
                  <a:pt x="30" y="20"/>
                </a:cubicBezTo>
                <a:cubicBezTo>
                  <a:pt x="32" y="18"/>
                  <a:pt x="32" y="18"/>
                  <a:pt x="32" y="18"/>
                </a:cubicBezTo>
                <a:cubicBezTo>
                  <a:pt x="33" y="17"/>
                  <a:pt x="33" y="17"/>
                  <a:pt x="33" y="17"/>
                </a:cubicBezTo>
                <a:cubicBezTo>
                  <a:pt x="34" y="17"/>
                  <a:pt x="34" y="17"/>
                  <a:pt x="34" y="17"/>
                </a:cubicBezTo>
                <a:cubicBezTo>
                  <a:pt x="34" y="20"/>
                  <a:pt x="34" y="20"/>
                  <a:pt x="34" y="20"/>
                </a:cubicBezTo>
                <a:cubicBezTo>
                  <a:pt x="35" y="20"/>
                  <a:pt x="35" y="20"/>
                  <a:pt x="35" y="20"/>
                </a:cubicBezTo>
                <a:cubicBezTo>
                  <a:pt x="37" y="20"/>
                  <a:pt x="37" y="20"/>
                  <a:pt x="37" y="20"/>
                </a:cubicBezTo>
                <a:cubicBezTo>
                  <a:pt x="38" y="20"/>
                  <a:pt x="38" y="20"/>
                  <a:pt x="38" y="20"/>
                </a:cubicBezTo>
                <a:cubicBezTo>
                  <a:pt x="35" y="21"/>
                  <a:pt x="35" y="21"/>
                  <a:pt x="35" y="21"/>
                </a:cubicBezTo>
                <a:cubicBezTo>
                  <a:pt x="33" y="21"/>
                  <a:pt x="33" y="21"/>
                  <a:pt x="33" y="21"/>
                </a:cubicBezTo>
                <a:cubicBezTo>
                  <a:pt x="30" y="21"/>
                  <a:pt x="30" y="21"/>
                  <a:pt x="30" y="21"/>
                </a:cubicBezTo>
                <a:cubicBezTo>
                  <a:pt x="28" y="21"/>
                  <a:pt x="28" y="21"/>
                  <a:pt x="28" y="21"/>
                </a:cubicBezTo>
                <a:cubicBezTo>
                  <a:pt x="27" y="22"/>
                  <a:pt x="27" y="22"/>
                  <a:pt x="27" y="22"/>
                </a:cubicBezTo>
                <a:cubicBezTo>
                  <a:pt x="26" y="24"/>
                  <a:pt x="26" y="24"/>
                  <a:pt x="26" y="24"/>
                </a:cubicBezTo>
                <a:cubicBezTo>
                  <a:pt x="23" y="24"/>
                  <a:pt x="23" y="24"/>
                  <a:pt x="23" y="24"/>
                </a:cubicBezTo>
                <a:cubicBezTo>
                  <a:pt x="20" y="24"/>
                  <a:pt x="20" y="24"/>
                  <a:pt x="20" y="24"/>
                </a:cubicBezTo>
                <a:cubicBezTo>
                  <a:pt x="20" y="25"/>
                  <a:pt x="20" y="25"/>
                  <a:pt x="20" y="25"/>
                </a:cubicBezTo>
                <a:cubicBezTo>
                  <a:pt x="20" y="26"/>
                  <a:pt x="20" y="26"/>
                  <a:pt x="20" y="26"/>
                </a:cubicBezTo>
                <a:cubicBezTo>
                  <a:pt x="19" y="25"/>
                  <a:pt x="19" y="25"/>
                  <a:pt x="19" y="25"/>
                </a:cubicBezTo>
                <a:cubicBezTo>
                  <a:pt x="17" y="25"/>
                  <a:pt x="17" y="25"/>
                  <a:pt x="17" y="25"/>
                </a:cubicBezTo>
                <a:cubicBezTo>
                  <a:pt x="16" y="26"/>
                  <a:pt x="16" y="26"/>
                  <a:pt x="16" y="26"/>
                </a:cubicBezTo>
                <a:cubicBezTo>
                  <a:pt x="17" y="27"/>
                  <a:pt x="17" y="27"/>
                  <a:pt x="17" y="27"/>
                </a:cubicBezTo>
                <a:cubicBezTo>
                  <a:pt x="17" y="29"/>
                  <a:pt x="17" y="29"/>
                  <a:pt x="17" y="29"/>
                </a:cubicBezTo>
                <a:cubicBezTo>
                  <a:pt x="20" y="29"/>
                  <a:pt x="20" y="29"/>
                  <a:pt x="20" y="29"/>
                </a:cubicBezTo>
                <a:cubicBezTo>
                  <a:pt x="22" y="29"/>
                  <a:pt x="22" y="29"/>
                  <a:pt x="22" y="29"/>
                </a:cubicBezTo>
                <a:cubicBezTo>
                  <a:pt x="25" y="28"/>
                  <a:pt x="25" y="28"/>
                  <a:pt x="25" y="28"/>
                </a:cubicBezTo>
                <a:cubicBezTo>
                  <a:pt x="28" y="28"/>
                  <a:pt x="28" y="28"/>
                  <a:pt x="28" y="28"/>
                </a:cubicBezTo>
                <a:cubicBezTo>
                  <a:pt x="33" y="28"/>
                  <a:pt x="33" y="28"/>
                  <a:pt x="33" y="28"/>
                </a:cubicBezTo>
                <a:cubicBezTo>
                  <a:pt x="34" y="26"/>
                  <a:pt x="34" y="26"/>
                  <a:pt x="34" y="26"/>
                </a:cubicBezTo>
                <a:cubicBezTo>
                  <a:pt x="36" y="26"/>
                  <a:pt x="36" y="26"/>
                  <a:pt x="36" y="26"/>
                </a:cubicBezTo>
                <a:cubicBezTo>
                  <a:pt x="36" y="28"/>
                  <a:pt x="36" y="28"/>
                  <a:pt x="36" y="28"/>
                </a:cubicBezTo>
                <a:cubicBezTo>
                  <a:pt x="34" y="28"/>
                  <a:pt x="34" y="28"/>
                  <a:pt x="34" y="28"/>
                </a:cubicBezTo>
                <a:cubicBezTo>
                  <a:pt x="30" y="28"/>
                  <a:pt x="30" y="28"/>
                  <a:pt x="30" y="28"/>
                </a:cubicBezTo>
                <a:cubicBezTo>
                  <a:pt x="28" y="28"/>
                  <a:pt x="27" y="29"/>
                  <a:pt x="27" y="29"/>
                </a:cubicBezTo>
                <a:cubicBezTo>
                  <a:pt x="26" y="29"/>
                  <a:pt x="26" y="30"/>
                  <a:pt x="26" y="30"/>
                </a:cubicBezTo>
                <a:cubicBezTo>
                  <a:pt x="25" y="30"/>
                  <a:pt x="25" y="30"/>
                  <a:pt x="25" y="30"/>
                </a:cubicBezTo>
                <a:cubicBezTo>
                  <a:pt x="30" y="31"/>
                  <a:pt x="30" y="31"/>
                  <a:pt x="30" y="31"/>
                </a:cubicBezTo>
                <a:cubicBezTo>
                  <a:pt x="31" y="32"/>
                  <a:pt x="31" y="32"/>
                  <a:pt x="31" y="32"/>
                </a:cubicBezTo>
                <a:cubicBezTo>
                  <a:pt x="28" y="32"/>
                  <a:pt x="28" y="32"/>
                  <a:pt x="28" y="32"/>
                </a:cubicBezTo>
                <a:cubicBezTo>
                  <a:pt x="24" y="32"/>
                  <a:pt x="24" y="32"/>
                  <a:pt x="24" y="32"/>
                </a:cubicBezTo>
                <a:cubicBezTo>
                  <a:pt x="23" y="32"/>
                  <a:pt x="23" y="32"/>
                  <a:pt x="23" y="32"/>
                </a:cubicBezTo>
                <a:cubicBezTo>
                  <a:pt x="21" y="30"/>
                  <a:pt x="21" y="30"/>
                  <a:pt x="21" y="30"/>
                </a:cubicBezTo>
                <a:cubicBezTo>
                  <a:pt x="19" y="30"/>
                  <a:pt x="19" y="30"/>
                  <a:pt x="19" y="30"/>
                </a:cubicBezTo>
                <a:cubicBezTo>
                  <a:pt x="18" y="33"/>
                  <a:pt x="18" y="33"/>
                  <a:pt x="18" y="33"/>
                </a:cubicBezTo>
                <a:cubicBezTo>
                  <a:pt x="19" y="34"/>
                  <a:pt x="19" y="34"/>
                  <a:pt x="19" y="34"/>
                </a:cubicBezTo>
                <a:cubicBezTo>
                  <a:pt x="21" y="36"/>
                  <a:pt x="21" y="36"/>
                  <a:pt x="21" y="36"/>
                </a:cubicBezTo>
                <a:cubicBezTo>
                  <a:pt x="22" y="37"/>
                  <a:pt x="22" y="37"/>
                  <a:pt x="22" y="37"/>
                </a:cubicBezTo>
                <a:cubicBezTo>
                  <a:pt x="24" y="37"/>
                  <a:pt x="24" y="37"/>
                  <a:pt x="24" y="37"/>
                </a:cubicBezTo>
                <a:cubicBezTo>
                  <a:pt x="26" y="37"/>
                  <a:pt x="26" y="37"/>
                  <a:pt x="26" y="37"/>
                </a:cubicBezTo>
                <a:cubicBezTo>
                  <a:pt x="28" y="37"/>
                  <a:pt x="28" y="37"/>
                  <a:pt x="28" y="37"/>
                </a:cubicBezTo>
                <a:cubicBezTo>
                  <a:pt x="30" y="37"/>
                  <a:pt x="30" y="37"/>
                  <a:pt x="30" y="37"/>
                </a:cubicBezTo>
                <a:cubicBezTo>
                  <a:pt x="33" y="39"/>
                  <a:pt x="33" y="39"/>
                  <a:pt x="33" y="39"/>
                </a:cubicBezTo>
                <a:cubicBezTo>
                  <a:pt x="30" y="39"/>
                  <a:pt x="30" y="39"/>
                  <a:pt x="30" y="39"/>
                </a:cubicBezTo>
                <a:cubicBezTo>
                  <a:pt x="28" y="39"/>
                  <a:pt x="28" y="39"/>
                  <a:pt x="28" y="39"/>
                </a:cubicBezTo>
                <a:cubicBezTo>
                  <a:pt x="29" y="40"/>
                  <a:pt x="29" y="40"/>
                  <a:pt x="29" y="40"/>
                </a:cubicBezTo>
                <a:cubicBezTo>
                  <a:pt x="31" y="43"/>
                  <a:pt x="31" y="43"/>
                  <a:pt x="31" y="43"/>
                </a:cubicBezTo>
                <a:cubicBezTo>
                  <a:pt x="35" y="43"/>
                  <a:pt x="35" y="43"/>
                  <a:pt x="35" y="43"/>
                </a:cubicBezTo>
                <a:cubicBezTo>
                  <a:pt x="37" y="43"/>
                  <a:pt x="37" y="43"/>
                  <a:pt x="37" y="43"/>
                </a:cubicBezTo>
                <a:cubicBezTo>
                  <a:pt x="37" y="40"/>
                  <a:pt x="37" y="40"/>
                  <a:pt x="37" y="40"/>
                </a:cubicBezTo>
                <a:cubicBezTo>
                  <a:pt x="38" y="39"/>
                  <a:pt x="38" y="39"/>
                  <a:pt x="38" y="39"/>
                </a:cubicBezTo>
                <a:cubicBezTo>
                  <a:pt x="38" y="37"/>
                  <a:pt x="38" y="37"/>
                  <a:pt x="38" y="37"/>
                </a:cubicBezTo>
                <a:cubicBezTo>
                  <a:pt x="39" y="36"/>
                  <a:pt x="39" y="36"/>
                  <a:pt x="39" y="36"/>
                </a:cubicBezTo>
                <a:cubicBezTo>
                  <a:pt x="39" y="35"/>
                  <a:pt x="39" y="35"/>
                  <a:pt x="39" y="35"/>
                </a:cubicBezTo>
                <a:cubicBezTo>
                  <a:pt x="40" y="34"/>
                  <a:pt x="40" y="34"/>
                  <a:pt x="40" y="34"/>
                </a:cubicBezTo>
                <a:cubicBezTo>
                  <a:pt x="40" y="32"/>
                  <a:pt x="40" y="32"/>
                  <a:pt x="40" y="32"/>
                </a:cubicBezTo>
                <a:cubicBezTo>
                  <a:pt x="42" y="32"/>
                  <a:pt x="42" y="32"/>
                  <a:pt x="42" y="32"/>
                </a:cubicBezTo>
                <a:cubicBezTo>
                  <a:pt x="43" y="31"/>
                  <a:pt x="43" y="31"/>
                  <a:pt x="43" y="31"/>
                </a:cubicBezTo>
                <a:cubicBezTo>
                  <a:pt x="44" y="30"/>
                  <a:pt x="44" y="30"/>
                  <a:pt x="44" y="30"/>
                </a:cubicBezTo>
                <a:lnTo>
                  <a:pt x="45" y="2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3" name="Freeform 189">
            <a:extLst>
              <a:ext uri="{FF2B5EF4-FFF2-40B4-BE49-F238E27FC236}">
                <a16:creationId xmlns:a16="http://schemas.microsoft.com/office/drawing/2014/main" id="{FACAE627-0A88-4687-B595-E97871F7AE0D}"/>
              </a:ext>
            </a:extLst>
          </p:cNvPr>
          <p:cNvSpPr>
            <a:spLocks/>
          </p:cNvSpPr>
          <p:nvPr userDrawn="1"/>
        </p:nvSpPr>
        <p:spPr bwMode="auto">
          <a:xfrm>
            <a:off x="4421983" y="846138"/>
            <a:ext cx="40481" cy="57150"/>
          </a:xfrm>
          <a:custGeom>
            <a:avLst/>
            <a:gdLst>
              <a:gd name="T0" fmla="*/ 30 w 34"/>
              <a:gd name="T1" fmla="*/ 36 h 36"/>
              <a:gd name="T2" fmla="*/ 26 w 34"/>
              <a:gd name="T3" fmla="*/ 31 h 36"/>
              <a:gd name="T4" fmla="*/ 22 w 34"/>
              <a:gd name="T5" fmla="*/ 22 h 36"/>
              <a:gd name="T6" fmla="*/ 17 w 34"/>
              <a:gd name="T7" fmla="*/ 22 h 36"/>
              <a:gd name="T8" fmla="*/ 9 w 34"/>
              <a:gd name="T9" fmla="*/ 18 h 36"/>
              <a:gd name="T10" fmla="*/ 5 w 34"/>
              <a:gd name="T11" fmla="*/ 14 h 36"/>
              <a:gd name="T12" fmla="*/ 0 w 34"/>
              <a:gd name="T13" fmla="*/ 9 h 36"/>
              <a:gd name="T14" fmla="*/ 0 w 34"/>
              <a:gd name="T15" fmla="*/ 0 h 36"/>
              <a:gd name="T16" fmla="*/ 5 w 34"/>
              <a:gd name="T17" fmla="*/ 0 h 36"/>
              <a:gd name="T18" fmla="*/ 9 w 34"/>
              <a:gd name="T19" fmla="*/ 5 h 36"/>
              <a:gd name="T20" fmla="*/ 13 w 34"/>
              <a:gd name="T21" fmla="*/ 9 h 36"/>
              <a:gd name="T22" fmla="*/ 13 w 34"/>
              <a:gd name="T23" fmla="*/ 18 h 36"/>
              <a:gd name="T24" fmla="*/ 26 w 34"/>
              <a:gd name="T25" fmla="*/ 18 h 36"/>
              <a:gd name="T26" fmla="*/ 30 w 34"/>
              <a:gd name="T27" fmla="*/ 22 h 36"/>
              <a:gd name="T28" fmla="*/ 34 w 34"/>
              <a:gd name="T29" fmla="*/ 27 h 36"/>
              <a:gd name="T30" fmla="*/ 34 w 34"/>
              <a:gd name="T31" fmla="*/ 36 h 36"/>
              <a:gd name="T32" fmla="*/ 30 w 34"/>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6">
                <a:moveTo>
                  <a:pt x="30" y="36"/>
                </a:moveTo>
                <a:lnTo>
                  <a:pt x="26" y="31"/>
                </a:lnTo>
                <a:lnTo>
                  <a:pt x="22" y="22"/>
                </a:lnTo>
                <a:lnTo>
                  <a:pt x="17" y="22"/>
                </a:lnTo>
                <a:lnTo>
                  <a:pt x="9" y="18"/>
                </a:lnTo>
                <a:lnTo>
                  <a:pt x="5" y="14"/>
                </a:lnTo>
                <a:lnTo>
                  <a:pt x="0" y="9"/>
                </a:lnTo>
                <a:lnTo>
                  <a:pt x="0" y="0"/>
                </a:lnTo>
                <a:lnTo>
                  <a:pt x="5" y="0"/>
                </a:lnTo>
                <a:lnTo>
                  <a:pt x="9" y="5"/>
                </a:lnTo>
                <a:lnTo>
                  <a:pt x="13" y="9"/>
                </a:lnTo>
                <a:lnTo>
                  <a:pt x="13" y="18"/>
                </a:lnTo>
                <a:lnTo>
                  <a:pt x="26" y="18"/>
                </a:lnTo>
                <a:lnTo>
                  <a:pt x="30" y="22"/>
                </a:lnTo>
                <a:lnTo>
                  <a:pt x="34" y="27"/>
                </a:lnTo>
                <a:lnTo>
                  <a:pt x="34" y="36"/>
                </a:lnTo>
                <a:lnTo>
                  <a:pt x="30" y="3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4" name="Freeform 190">
            <a:extLst>
              <a:ext uri="{FF2B5EF4-FFF2-40B4-BE49-F238E27FC236}">
                <a16:creationId xmlns:a16="http://schemas.microsoft.com/office/drawing/2014/main" id="{23F7A536-8A19-43C7-AD60-7BB231E4F158}"/>
              </a:ext>
            </a:extLst>
          </p:cNvPr>
          <p:cNvSpPr>
            <a:spLocks/>
          </p:cNvSpPr>
          <p:nvPr userDrawn="1"/>
        </p:nvSpPr>
        <p:spPr bwMode="auto">
          <a:xfrm>
            <a:off x="4706542" y="868364"/>
            <a:ext cx="60722" cy="34925"/>
          </a:xfrm>
          <a:custGeom>
            <a:avLst/>
            <a:gdLst>
              <a:gd name="T0" fmla="*/ 8 w 51"/>
              <a:gd name="T1" fmla="*/ 22 h 22"/>
              <a:gd name="T2" fmla="*/ 4 w 51"/>
              <a:gd name="T3" fmla="*/ 13 h 22"/>
              <a:gd name="T4" fmla="*/ 0 w 51"/>
              <a:gd name="T5" fmla="*/ 8 h 22"/>
              <a:gd name="T6" fmla="*/ 8 w 51"/>
              <a:gd name="T7" fmla="*/ 8 h 22"/>
              <a:gd name="T8" fmla="*/ 17 w 51"/>
              <a:gd name="T9" fmla="*/ 0 h 22"/>
              <a:gd name="T10" fmla="*/ 25 w 51"/>
              <a:gd name="T11" fmla="*/ 0 h 22"/>
              <a:gd name="T12" fmla="*/ 34 w 51"/>
              <a:gd name="T13" fmla="*/ 0 h 22"/>
              <a:gd name="T14" fmla="*/ 51 w 51"/>
              <a:gd name="T15" fmla="*/ 4 h 22"/>
              <a:gd name="T16" fmla="*/ 51 w 51"/>
              <a:gd name="T17" fmla="*/ 17 h 22"/>
              <a:gd name="T18" fmla="*/ 47 w 51"/>
              <a:gd name="T19" fmla="*/ 17 h 22"/>
              <a:gd name="T20" fmla="*/ 34 w 51"/>
              <a:gd name="T21" fmla="*/ 17 h 22"/>
              <a:gd name="T22" fmla="*/ 21 w 51"/>
              <a:gd name="T23" fmla="*/ 17 h 22"/>
              <a:gd name="T24" fmla="*/ 8 w 5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2">
                <a:moveTo>
                  <a:pt x="8" y="22"/>
                </a:moveTo>
                <a:lnTo>
                  <a:pt x="4" y="13"/>
                </a:lnTo>
                <a:lnTo>
                  <a:pt x="0" y="8"/>
                </a:lnTo>
                <a:lnTo>
                  <a:pt x="8" y="8"/>
                </a:lnTo>
                <a:lnTo>
                  <a:pt x="17" y="0"/>
                </a:lnTo>
                <a:lnTo>
                  <a:pt x="25" y="0"/>
                </a:lnTo>
                <a:lnTo>
                  <a:pt x="34" y="0"/>
                </a:lnTo>
                <a:lnTo>
                  <a:pt x="51" y="4"/>
                </a:lnTo>
                <a:lnTo>
                  <a:pt x="51" y="17"/>
                </a:lnTo>
                <a:lnTo>
                  <a:pt x="47" y="17"/>
                </a:lnTo>
                <a:lnTo>
                  <a:pt x="34" y="17"/>
                </a:lnTo>
                <a:lnTo>
                  <a:pt x="21" y="17"/>
                </a:lnTo>
                <a:lnTo>
                  <a:pt x="8" y="2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5" name="Freeform 191">
            <a:extLst>
              <a:ext uri="{FF2B5EF4-FFF2-40B4-BE49-F238E27FC236}">
                <a16:creationId xmlns:a16="http://schemas.microsoft.com/office/drawing/2014/main" id="{93034BD0-66D9-4BF4-978D-8FE79740DBD8}"/>
              </a:ext>
            </a:extLst>
          </p:cNvPr>
          <p:cNvSpPr>
            <a:spLocks/>
          </p:cNvSpPr>
          <p:nvPr userDrawn="1"/>
        </p:nvSpPr>
        <p:spPr bwMode="auto">
          <a:xfrm>
            <a:off x="4722020" y="909638"/>
            <a:ext cx="115491" cy="77788"/>
          </a:xfrm>
          <a:custGeom>
            <a:avLst/>
            <a:gdLst>
              <a:gd name="T0" fmla="*/ 4 w 97"/>
              <a:gd name="T1" fmla="*/ 5 h 49"/>
              <a:gd name="T2" fmla="*/ 12 w 97"/>
              <a:gd name="T3" fmla="*/ 0 h 49"/>
              <a:gd name="T4" fmla="*/ 21 w 97"/>
              <a:gd name="T5" fmla="*/ 0 h 49"/>
              <a:gd name="T6" fmla="*/ 38 w 97"/>
              <a:gd name="T7" fmla="*/ 0 h 49"/>
              <a:gd name="T8" fmla="*/ 51 w 97"/>
              <a:gd name="T9" fmla="*/ 0 h 49"/>
              <a:gd name="T10" fmla="*/ 55 w 97"/>
              <a:gd name="T11" fmla="*/ 0 h 49"/>
              <a:gd name="T12" fmla="*/ 59 w 97"/>
              <a:gd name="T13" fmla="*/ 9 h 49"/>
              <a:gd name="T14" fmla="*/ 63 w 97"/>
              <a:gd name="T15" fmla="*/ 9 h 49"/>
              <a:gd name="T16" fmla="*/ 68 w 97"/>
              <a:gd name="T17" fmla="*/ 14 h 49"/>
              <a:gd name="T18" fmla="*/ 85 w 97"/>
              <a:gd name="T19" fmla="*/ 14 h 49"/>
              <a:gd name="T20" fmla="*/ 89 w 97"/>
              <a:gd name="T21" fmla="*/ 14 h 49"/>
              <a:gd name="T22" fmla="*/ 93 w 97"/>
              <a:gd name="T23" fmla="*/ 18 h 49"/>
              <a:gd name="T24" fmla="*/ 97 w 97"/>
              <a:gd name="T25" fmla="*/ 22 h 49"/>
              <a:gd name="T26" fmla="*/ 89 w 97"/>
              <a:gd name="T27" fmla="*/ 27 h 49"/>
              <a:gd name="T28" fmla="*/ 80 w 97"/>
              <a:gd name="T29" fmla="*/ 27 h 49"/>
              <a:gd name="T30" fmla="*/ 72 w 97"/>
              <a:gd name="T31" fmla="*/ 31 h 49"/>
              <a:gd name="T32" fmla="*/ 68 w 97"/>
              <a:gd name="T33" fmla="*/ 40 h 49"/>
              <a:gd name="T34" fmla="*/ 63 w 97"/>
              <a:gd name="T35" fmla="*/ 40 h 49"/>
              <a:gd name="T36" fmla="*/ 55 w 97"/>
              <a:gd name="T37" fmla="*/ 40 h 49"/>
              <a:gd name="T38" fmla="*/ 46 w 97"/>
              <a:gd name="T39" fmla="*/ 45 h 49"/>
              <a:gd name="T40" fmla="*/ 42 w 97"/>
              <a:gd name="T41" fmla="*/ 49 h 49"/>
              <a:gd name="T42" fmla="*/ 38 w 97"/>
              <a:gd name="T43" fmla="*/ 49 h 49"/>
              <a:gd name="T44" fmla="*/ 38 w 97"/>
              <a:gd name="T45" fmla="*/ 40 h 49"/>
              <a:gd name="T46" fmla="*/ 46 w 97"/>
              <a:gd name="T47" fmla="*/ 31 h 49"/>
              <a:gd name="T48" fmla="*/ 34 w 97"/>
              <a:gd name="T49" fmla="*/ 31 h 49"/>
              <a:gd name="T50" fmla="*/ 21 w 97"/>
              <a:gd name="T51" fmla="*/ 31 h 49"/>
              <a:gd name="T52" fmla="*/ 8 w 97"/>
              <a:gd name="T53" fmla="*/ 31 h 49"/>
              <a:gd name="T54" fmla="*/ 0 w 97"/>
              <a:gd name="T55" fmla="*/ 31 h 49"/>
              <a:gd name="T56" fmla="*/ 8 w 97"/>
              <a:gd name="T57" fmla="*/ 22 h 49"/>
              <a:gd name="T58" fmla="*/ 12 w 97"/>
              <a:gd name="T59" fmla="*/ 18 h 49"/>
              <a:gd name="T60" fmla="*/ 12 w 97"/>
              <a:gd name="T61" fmla="*/ 9 h 49"/>
              <a:gd name="T62" fmla="*/ 12 w 97"/>
              <a:gd name="T63" fmla="*/ 5 h 49"/>
              <a:gd name="T64" fmla="*/ 4 w 97"/>
              <a:gd name="T65"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49">
                <a:moveTo>
                  <a:pt x="4" y="5"/>
                </a:moveTo>
                <a:lnTo>
                  <a:pt x="12" y="0"/>
                </a:lnTo>
                <a:lnTo>
                  <a:pt x="21" y="0"/>
                </a:lnTo>
                <a:lnTo>
                  <a:pt x="38" y="0"/>
                </a:lnTo>
                <a:lnTo>
                  <a:pt x="51" y="0"/>
                </a:lnTo>
                <a:lnTo>
                  <a:pt x="55" y="0"/>
                </a:lnTo>
                <a:lnTo>
                  <a:pt x="59" y="9"/>
                </a:lnTo>
                <a:lnTo>
                  <a:pt x="63" y="9"/>
                </a:lnTo>
                <a:lnTo>
                  <a:pt x="68" y="14"/>
                </a:lnTo>
                <a:lnTo>
                  <a:pt x="85" y="14"/>
                </a:lnTo>
                <a:lnTo>
                  <a:pt x="89" y="14"/>
                </a:lnTo>
                <a:lnTo>
                  <a:pt x="93" y="18"/>
                </a:lnTo>
                <a:lnTo>
                  <a:pt x="97" y="22"/>
                </a:lnTo>
                <a:lnTo>
                  <a:pt x="89" y="27"/>
                </a:lnTo>
                <a:lnTo>
                  <a:pt x="80" y="27"/>
                </a:lnTo>
                <a:lnTo>
                  <a:pt x="72" y="31"/>
                </a:lnTo>
                <a:lnTo>
                  <a:pt x="68" y="40"/>
                </a:lnTo>
                <a:lnTo>
                  <a:pt x="63" y="40"/>
                </a:lnTo>
                <a:lnTo>
                  <a:pt x="55" y="40"/>
                </a:lnTo>
                <a:lnTo>
                  <a:pt x="46" y="45"/>
                </a:lnTo>
                <a:lnTo>
                  <a:pt x="42" y="49"/>
                </a:lnTo>
                <a:lnTo>
                  <a:pt x="38" y="49"/>
                </a:lnTo>
                <a:lnTo>
                  <a:pt x="38" y="40"/>
                </a:lnTo>
                <a:lnTo>
                  <a:pt x="46" y="31"/>
                </a:lnTo>
                <a:lnTo>
                  <a:pt x="34" y="31"/>
                </a:lnTo>
                <a:lnTo>
                  <a:pt x="21" y="31"/>
                </a:lnTo>
                <a:lnTo>
                  <a:pt x="8" y="31"/>
                </a:lnTo>
                <a:lnTo>
                  <a:pt x="0" y="31"/>
                </a:lnTo>
                <a:lnTo>
                  <a:pt x="8" y="22"/>
                </a:lnTo>
                <a:lnTo>
                  <a:pt x="12" y="18"/>
                </a:lnTo>
                <a:lnTo>
                  <a:pt x="12" y="9"/>
                </a:lnTo>
                <a:lnTo>
                  <a:pt x="12" y="5"/>
                </a:lnTo>
                <a:lnTo>
                  <a:pt x="4"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6" name="Freeform 192">
            <a:extLst>
              <a:ext uri="{FF2B5EF4-FFF2-40B4-BE49-F238E27FC236}">
                <a16:creationId xmlns:a16="http://schemas.microsoft.com/office/drawing/2014/main" id="{178EE0FF-5E0F-4E74-971B-F0836A16D4A5}"/>
              </a:ext>
            </a:extLst>
          </p:cNvPr>
          <p:cNvSpPr>
            <a:spLocks/>
          </p:cNvSpPr>
          <p:nvPr userDrawn="1"/>
        </p:nvSpPr>
        <p:spPr bwMode="auto">
          <a:xfrm>
            <a:off x="4883944" y="846138"/>
            <a:ext cx="15479" cy="22225"/>
          </a:xfrm>
          <a:custGeom>
            <a:avLst/>
            <a:gdLst>
              <a:gd name="T0" fmla="*/ 0 w 13"/>
              <a:gd name="T1" fmla="*/ 5 h 14"/>
              <a:gd name="T2" fmla="*/ 13 w 13"/>
              <a:gd name="T3" fmla="*/ 14 h 14"/>
              <a:gd name="T4" fmla="*/ 13 w 13"/>
              <a:gd name="T5" fmla="*/ 5 h 14"/>
              <a:gd name="T6" fmla="*/ 8 w 13"/>
              <a:gd name="T7" fmla="*/ 0 h 14"/>
              <a:gd name="T8" fmla="*/ 0 w 13"/>
              <a:gd name="T9" fmla="*/ 5 h 14"/>
            </a:gdLst>
            <a:ahLst/>
            <a:cxnLst>
              <a:cxn ang="0">
                <a:pos x="T0" y="T1"/>
              </a:cxn>
              <a:cxn ang="0">
                <a:pos x="T2" y="T3"/>
              </a:cxn>
              <a:cxn ang="0">
                <a:pos x="T4" y="T5"/>
              </a:cxn>
              <a:cxn ang="0">
                <a:pos x="T6" y="T7"/>
              </a:cxn>
              <a:cxn ang="0">
                <a:pos x="T8" y="T9"/>
              </a:cxn>
            </a:cxnLst>
            <a:rect l="0" t="0" r="r" b="b"/>
            <a:pathLst>
              <a:path w="13" h="14">
                <a:moveTo>
                  <a:pt x="0" y="5"/>
                </a:moveTo>
                <a:lnTo>
                  <a:pt x="13" y="14"/>
                </a:lnTo>
                <a:lnTo>
                  <a:pt x="13" y="5"/>
                </a:lnTo>
                <a:lnTo>
                  <a:pt x="8" y="0"/>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7" name="Freeform 193">
            <a:extLst>
              <a:ext uri="{FF2B5EF4-FFF2-40B4-BE49-F238E27FC236}">
                <a16:creationId xmlns:a16="http://schemas.microsoft.com/office/drawing/2014/main" id="{E01E0072-6A56-4744-9D3D-E783FEA330CF}"/>
              </a:ext>
            </a:extLst>
          </p:cNvPr>
          <p:cNvSpPr>
            <a:spLocks/>
          </p:cNvSpPr>
          <p:nvPr userDrawn="1"/>
        </p:nvSpPr>
        <p:spPr bwMode="auto">
          <a:xfrm>
            <a:off x="4639867" y="692151"/>
            <a:ext cx="269081" cy="125413"/>
          </a:xfrm>
          <a:custGeom>
            <a:avLst/>
            <a:gdLst>
              <a:gd name="T0" fmla="*/ 35 w 53"/>
              <a:gd name="T1" fmla="*/ 16 h 18"/>
              <a:gd name="T2" fmla="*/ 39 w 53"/>
              <a:gd name="T3" fmla="*/ 15 h 18"/>
              <a:gd name="T4" fmla="*/ 44 w 53"/>
              <a:gd name="T5" fmla="*/ 15 h 18"/>
              <a:gd name="T6" fmla="*/ 45 w 53"/>
              <a:gd name="T7" fmla="*/ 12 h 18"/>
              <a:gd name="T8" fmla="*/ 49 w 53"/>
              <a:gd name="T9" fmla="*/ 10 h 18"/>
              <a:gd name="T10" fmla="*/ 52 w 53"/>
              <a:gd name="T11" fmla="*/ 8 h 18"/>
              <a:gd name="T12" fmla="*/ 53 w 53"/>
              <a:gd name="T13" fmla="*/ 6 h 18"/>
              <a:gd name="T14" fmla="*/ 49 w 53"/>
              <a:gd name="T15" fmla="*/ 5 h 18"/>
              <a:gd name="T16" fmla="*/ 47 w 53"/>
              <a:gd name="T17" fmla="*/ 5 h 18"/>
              <a:gd name="T18" fmla="*/ 43 w 53"/>
              <a:gd name="T19" fmla="*/ 5 h 18"/>
              <a:gd name="T20" fmla="*/ 40 w 53"/>
              <a:gd name="T21" fmla="*/ 3 h 18"/>
              <a:gd name="T22" fmla="*/ 38 w 53"/>
              <a:gd name="T23" fmla="*/ 3 h 18"/>
              <a:gd name="T24" fmla="*/ 35 w 53"/>
              <a:gd name="T25" fmla="*/ 1 h 18"/>
              <a:gd name="T26" fmla="*/ 34 w 53"/>
              <a:gd name="T27" fmla="*/ 3 h 18"/>
              <a:gd name="T28" fmla="*/ 30 w 53"/>
              <a:gd name="T29" fmla="*/ 5 h 18"/>
              <a:gd name="T30" fmla="*/ 30 w 53"/>
              <a:gd name="T31" fmla="*/ 2 h 18"/>
              <a:gd name="T32" fmla="*/ 29 w 53"/>
              <a:gd name="T33" fmla="*/ 0 h 18"/>
              <a:gd name="T34" fmla="*/ 28 w 53"/>
              <a:gd name="T35" fmla="*/ 1 h 18"/>
              <a:gd name="T36" fmla="*/ 26 w 53"/>
              <a:gd name="T37" fmla="*/ 1 h 18"/>
              <a:gd name="T38" fmla="*/ 25 w 53"/>
              <a:gd name="T39" fmla="*/ 3 h 18"/>
              <a:gd name="T40" fmla="*/ 25 w 53"/>
              <a:gd name="T41" fmla="*/ 6 h 18"/>
              <a:gd name="T42" fmla="*/ 24 w 53"/>
              <a:gd name="T43" fmla="*/ 7 h 18"/>
              <a:gd name="T44" fmla="*/ 22 w 53"/>
              <a:gd name="T45" fmla="*/ 6 h 18"/>
              <a:gd name="T46" fmla="*/ 22 w 53"/>
              <a:gd name="T47" fmla="*/ 5 h 18"/>
              <a:gd name="T48" fmla="*/ 20 w 53"/>
              <a:gd name="T49" fmla="*/ 3 h 18"/>
              <a:gd name="T50" fmla="*/ 17 w 53"/>
              <a:gd name="T51" fmla="*/ 4 h 18"/>
              <a:gd name="T52" fmla="*/ 16 w 53"/>
              <a:gd name="T53" fmla="*/ 3 h 18"/>
              <a:gd name="T54" fmla="*/ 12 w 53"/>
              <a:gd name="T55" fmla="*/ 2 h 18"/>
              <a:gd name="T56" fmla="*/ 9 w 53"/>
              <a:gd name="T57" fmla="*/ 1 h 18"/>
              <a:gd name="T58" fmla="*/ 8 w 53"/>
              <a:gd name="T59" fmla="*/ 2 h 18"/>
              <a:gd name="T60" fmla="*/ 10 w 53"/>
              <a:gd name="T61" fmla="*/ 3 h 18"/>
              <a:gd name="T62" fmla="*/ 8 w 53"/>
              <a:gd name="T63" fmla="*/ 3 h 18"/>
              <a:gd name="T64" fmla="*/ 5 w 53"/>
              <a:gd name="T65" fmla="*/ 3 h 18"/>
              <a:gd name="T66" fmla="*/ 5 w 53"/>
              <a:gd name="T67" fmla="*/ 6 h 18"/>
              <a:gd name="T68" fmla="*/ 2 w 53"/>
              <a:gd name="T69" fmla="*/ 3 h 18"/>
              <a:gd name="T70" fmla="*/ 2 w 53"/>
              <a:gd name="T71" fmla="*/ 7 h 18"/>
              <a:gd name="T72" fmla="*/ 3 w 53"/>
              <a:gd name="T73" fmla="*/ 10 h 18"/>
              <a:gd name="T74" fmla="*/ 7 w 53"/>
              <a:gd name="T75" fmla="*/ 10 h 18"/>
              <a:gd name="T76" fmla="*/ 9 w 53"/>
              <a:gd name="T77" fmla="*/ 10 h 18"/>
              <a:gd name="T78" fmla="*/ 14 w 53"/>
              <a:gd name="T79" fmla="*/ 10 h 18"/>
              <a:gd name="T80" fmla="*/ 18 w 53"/>
              <a:gd name="T81" fmla="*/ 8 h 18"/>
              <a:gd name="T82" fmla="*/ 22 w 53"/>
              <a:gd name="T83" fmla="*/ 9 h 18"/>
              <a:gd name="T84" fmla="*/ 20 w 53"/>
              <a:gd name="T85" fmla="*/ 11 h 18"/>
              <a:gd name="T86" fmla="*/ 15 w 53"/>
              <a:gd name="T87" fmla="*/ 11 h 18"/>
              <a:gd name="T88" fmla="*/ 14 w 53"/>
              <a:gd name="T89" fmla="*/ 12 h 18"/>
              <a:gd name="T90" fmla="*/ 10 w 53"/>
              <a:gd name="T91" fmla="*/ 12 h 18"/>
              <a:gd name="T92" fmla="*/ 13 w 53"/>
              <a:gd name="T93" fmla="*/ 13 h 18"/>
              <a:gd name="T94" fmla="*/ 17 w 53"/>
              <a:gd name="T95" fmla="*/ 14 h 18"/>
              <a:gd name="T96" fmla="*/ 21 w 53"/>
              <a:gd name="T97" fmla="*/ 15 h 18"/>
              <a:gd name="T98" fmla="*/ 27 w 53"/>
              <a:gd name="T99" fmla="*/ 15 h 18"/>
              <a:gd name="T100" fmla="*/ 31 w 53"/>
              <a:gd name="T10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18">
                <a:moveTo>
                  <a:pt x="34" y="17"/>
                </a:moveTo>
                <a:cubicBezTo>
                  <a:pt x="35" y="16"/>
                  <a:pt x="35" y="16"/>
                  <a:pt x="35" y="16"/>
                </a:cubicBezTo>
                <a:cubicBezTo>
                  <a:pt x="36" y="15"/>
                  <a:pt x="36" y="15"/>
                  <a:pt x="36" y="15"/>
                </a:cubicBezTo>
                <a:cubicBezTo>
                  <a:pt x="39" y="15"/>
                  <a:pt x="39" y="15"/>
                  <a:pt x="39" y="15"/>
                </a:cubicBezTo>
                <a:cubicBezTo>
                  <a:pt x="41" y="15"/>
                  <a:pt x="41" y="15"/>
                  <a:pt x="41" y="15"/>
                </a:cubicBezTo>
                <a:cubicBezTo>
                  <a:pt x="44" y="15"/>
                  <a:pt x="44" y="15"/>
                  <a:pt x="44" y="15"/>
                </a:cubicBezTo>
                <a:cubicBezTo>
                  <a:pt x="45" y="14"/>
                  <a:pt x="45" y="14"/>
                  <a:pt x="45" y="14"/>
                </a:cubicBezTo>
                <a:cubicBezTo>
                  <a:pt x="45" y="12"/>
                  <a:pt x="45" y="12"/>
                  <a:pt x="45" y="12"/>
                </a:cubicBezTo>
                <a:cubicBezTo>
                  <a:pt x="48" y="11"/>
                  <a:pt x="48" y="11"/>
                  <a:pt x="48" y="11"/>
                </a:cubicBezTo>
                <a:cubicBezTo>
                  <a:pt x="49" y="10"/>
                  <a:pt x="49" y="10"/>
                  <a:pt x="49" y="10"/>
                </a:cubicBezTo>
                <a:cubicBezTo>
                  <a:pt x="50" y="8"/>
                  <a:pt x="50" y="8"/>
                  <a:pt x="50" y="8"/>
                </a:cubicBezTo>
                <a:cubicBezTo>
                  <a:pt x="52" y="8"/>
                  <a:pt x="52" y="8"/>
                  <a:pt x="52" y="8"/>
                </a:cubicBezTo>
                <a:cubicBezTo>
                  <a:pt x="53" y="7"/>
                  <a:pt x="53" y="7"/>
                  <a:pt x="53" y="7"/>
                </a:cubicBezTo>
                <a:cubicBezTo>
                  <a:pt x="53" y="6"/>
                  <a:pt x="53" y="6"/>
                  <a:pt x="53" y="6"/>
                </a:cubicBezTo>
                <a:cubicBezTo>
                  <a:pt x="52" y="5"/>
                  <a:pt x="52" y="5"/>
                  <a:pt x="52" y="5"/>
                </a:cubicBezTo>
                <a:cubicBezTo>
                  <a:pt x="49" y="5"/>
                  <a:pt x="49" y="5"/>
                  <a:pt x="49" y="5"/>
                </a:cubicBezTo>
                <a:cubicBezTo>
                  <a:pt x="48" y="5"/>
                  <a:pt x="48" y="5"/>
                  <a:pt x="48" y="5"/>
                </a:cubicBezTo>
                <a:cubicBezTo>
                  <a:pt x="47" y="5"/>
                  <a:pt x="47" y="5"/>
                  <a:pt x="47" y="5"/>
                </a:cubicBezTo>
                <a:cubicBezTo>
                  <a:pt x="44" y="5"/>
                  <a:pt x="44" y="5"/>
                  <a:pt x="44" y="5"/>
                </a:cubicBezTo>
                <a:cubicBezTo>
                  <a:pt x="43" y="5"/>
                  <a:pt x="43" y="5"/>
                  <a:pt x="43" y="5"/>
                </a:cubicBezTo>
                <a:cubicBezTo>
                  <a:pt x="41" y="3"/>
                  <a:pt x="41" y="3"/>
                  <a:pt x="41" y="3"/>
                </a:cubicBezTo>
                <a:cubicBezTo>
                  <a:pt x="40" y="3"/>
                  <a:pt x="40" y="3"/>
                  <a:pt x="40" y="3"/>
                </a:cubicBezTo>
                <a:cubicBezTo>
                  <a:pt x="39" y="2"/>
                  <a:pt x="39" y="2"/>
                  <a:pt x="39" y="2"/>
                </a:cubicBezTo>
                <a:cubicBezTo>
                  <a:pt x="38" y="3"/>
                  <a:pt x="38" y="3"/>
                  <a:pt x="38" y="3"/>
                </a:cubicBezTo>
                <a:cubicBezTo>
                  <a:pt x="37" y="1"/>
                  <a:pt x="37" y="1"/>
                  <a:pt x="37" y="1"/>
                </a:cubicBezTo>
                <a:cubicBezTo>
                  <a:pt x="35" y="1"/>
                  <a:pt x="35" y="1"/>
                  <a:pt x="35" y="1"/>
                </a:cubicBezTo>
                <a:cubicBezTo>
                  <a:pt x="35" y="3"/>
                  <a:pt x="35" y="3"/>
                  <a:pt x="35" y="3"/>
                </a:cubicBezTo>
                <a:cubicBezTo>
                  <a:pt x="34" y="3"/>
                  <a:pt x="34" y="3"/>
                  <a:pt x="34" y="3"/>
                </a:cubicBezTo>
                <a:cubicBezTo>
                  <a:pt x="33" y="4"/>
                  <a:pt x="33" y="4"/>
                  <a:pt x="33" y="4"/>
                </a:cubicBezTo>
                <a:cubicBezTo>
                  <a:pt x="30" y="5"/>
                  <a:pt x="30" y="5"/>
                  <a:pt x="30" y="5"/>
                </a:cubicBezTo>
                <a:cubicBezTo>
                  <a:pt x="29" y="3"/>
                  <a:pt x="29" y="3"/>
                  <a:pt x="29" y="3"/>
                </a:cubicBezTo>
                <a:cubicBezTo>
                  <a:pt x="30" y="2"/>
                  <a:pt x="30" y="2"/>
                  <a:pt x="30" y="2"/>
                </a:cubicBezTo>
                <a:cubicBezTo>
                  <a:pt x="30" y="1"/>
                  <a:pt x="30" y="1"/>
                  <a:pt x="30" y="1"/>
                </a:cubicBezTo>
                <a:cubicBezTo>
                  <a:pt x="29" y="0"/>
                  <a:pt x="29" y="0"/>
                  <a:pt x="29" y="0"/>
                </a:cubicBezTo>
                <a:cubicBezTo>
                  <a:pt x="28" y="0"/>
                  <a:pt x="28" y="0"/>
                  <a:pt x="28" y="0"/>
                </a:cubicBezTo>
                <a:cubicBezTo>
                  <a:pt x="28" y="1"/>
                  <a:pt x="28" y="1"/>
                  <a:pt x="28" y="1"/>
                </a:cubicBezTo>
                <a:cubicBezTo>
                  <a:pt x="27" y="2"/>
                  <a:pt x="27" y="2"/>
                  <a:pt x="27" y="2"/>
                </a:cubicBezTo>
                <a:cubicBezTo>
                  <a:pt x="26" y="1"/>
                  <a:pt x="26" y="1"/>
                  <a:pt x="26" y="1"/>
                </a:cubicBezTo>
                <a:cubicBezTo>
                  <a:pt x="25" y="2"/>
                  <a:pt x="25" y="2"/>
                  <a:pt x="25" y="2"/>
                </a:cubicBezTo>
                <a:cubicBezTo>
                  <a:pt x="25" y="3"/>
                  <a:pt x="25" y="3"/>
                  <a:pt x="25" y="3"/>
                </a:cubicBezTo>
                <a:cubicBezTo>
                  <a:pt x="26" y="4"/>
                  <a:pt x="26" y="4"/>
                  <a:pt x="26" y="4"/>
                </a:cubicBezTo>
                <a:cubicBezTo>
                  <a:pt x="25" y="6"/>
                  <a:pt x="25" y="6"/>
                  <a:pt x="25" y="6"/>
                </a:cubicBezTo>
                <a:cubicBezTo>
                  <a:pt x="25" y="7"/>
                  <a:pt x="25" y="7"/>
                  <a:pt x="25" y="7"/>
                </a:cubicBezTo>
                <a:cubicBezTo>
                  <a:pt x="24" y="7"/>
                  <a:pt x="24" y="7"/>
                  <a:pt x="24" y="7"/>
                </a:cubicBezTo>
                <a:cubicBezTo>
                  <a:pt x="23" y="6"/>
                  <a:pt x="23" y="6"/>
                  <a:pt x="23" y="6"/>
                </a:cubicBezTo>
                <a:cubicBezTo>
                  <a:pt x="22" y="6"/>
                  <a:pt x="22" y="6"/>
                  <a:pt x="22" y="6"/>
                </a:cubicBezTo>
                <a:cubicBezTo>
                  <a:pt x="21" y="6"/>
                  <a:pt x="21" y="6"/>
                  <a:pt x="21" y="6"/>
                </a:cubicBezTo>
                <a:cubicBezTo>
                  <a:pt x="22" y="5"/>
                  <a:pt x="22" y="5"/>
                  <a:pt x="22" y="5"/>
                </a:cubicBezTo>
                <a:cubicBezTo>
                  <a:pt x="22" y="5"/>
                  <a:pt x="22" y="3"/>
                  <a:pt x="21" y="3"/>
                </a:cubicBezTo>
                <a:cubicBezTo>
                  <a:pt x="20" y="3"/>
                  <a:pt x="20" y="3"/>
                  <a:pt x="20" y="3"/>
                </a:cubicBezTo>
                <a:cubicBezTo>
                  <a:pt x="18" y="3"/>
                  <a:pt x="18" y="3"/>
                  <a:pt x="18" y="3"/>
                </a:cubicBezTo>
                <a:cubicBezTo>
                  <a:pt x="17" y="4"/>
                  <a:pt x="17" y="4"/>
                  <a:pt x="17" y="4"/>
                </a:cubicBezTo>
                <a:cubicBezTo>
                  <a:pt x="16" y="4"/>
                  <a:pt x="16" y="4"/>
                  <a:pt x="16" y="4"/>
                </a:cubicBezTo>
                <a:cubicBezTo>
                  <a:pt x="16" y="3"/>
                  <a:pt x="16" y="3"/>
                  <a:pt x="16" y="3"/>
                </a:cubicBezTo>
                <a:cubicBezTo>
                  <a:pt x="13" y="3"/>
                  <a:pt x="13" y="3"/>
                  <a:pt x="13" y="3"/>
                </a:cubicBezTo>
                <a:cubicBezTo>
                  <a:pt x="12" y="2"/>
                  <a:pt x="12" y="2"/>
                  <a:pt x="12" y="2"/>
                </a:cubicBezTo>
                <a:cubicBezTo>
                  <a:pt x="11" y="1"/>
                  <a:pt x="11" y="1"/>
                  <a:pt x="11" y="1"/>
                </a:cubicBezTo>
                <a:cubicBezTo>
                  <a:pt x="9" y="1"/>
                  <a:pt x="9" y="1"/>
                  <a:pt x="9" y="1"/>
                </a:cubicBezTo>
                <a:cubicBezTo>
                  <a:pt x="8" y="0"/>
                  <a:pt x="8" y="0"/>
                  <a:pt x="8" y="0"/>
                </a:cubicBezTo>
                <a:cubicBezTo>
                  <a:pt x="8" y="2"/>
                  <a:pt x="8" y="2"/>
                  <a:pt x="8" y="2"/>
                </a:cubicBezTo>
                <a:cubicBezTo>
                  <a:pt x="9" y="2"/>
                  <a:pt x="9" y="2"/>
                  <a:pt x="9" y="2"/>
                </a:cubicBezTo>
                <a:cubicBezTo>
                  <a:pt x="10" y="3"/>
                  <a:pt x="10" y="3"/>
                  <a:pt x="10" y="3"/>
                </a:cubicBezTo>
                <a:cubicBezTo>
                  <a:pt x="9" y="4"/>
                  <a:pt x="9" y="4"/>
                  <a:pt x="9" y="4"/>
                </a:cubicBezTo>
                <a:cubicBezTo>
                  <a:pt x="8" y="3"/>
                  <a:pt x="8" y="3"/>
                  <a:pt x="8" y="3"/>
                </a:cubicBezTo>
                <a:cubicBezTo>
                  <a:pt x="5" y="3"/>
                  <a:pt x="5" y="3"/>
                  <a:pt x="5" y="3"/>
                </a:cubicBezTo>
                <a:cubicBezTo>
                  <a:pt x="5" y="3"/>
                  <a:pt x="5" y="3"/>
                  <a:pt x="5" y="3"/>
                </a:cubicBezTo>
                <a:cubicBezTo>
                  <a:pt x="8" y="6"/>
                  <a:pt x="8" y="6"/>
                  <a:pt x="8" y="6"/>
                </a:cubicBezTo>
                <a:cubicBezTo>
                  <a:pt x="5" y="6"/>
                  <a:pt x="5" y="6"/>
                  <a:pt x="5" y="6"/>
                </a:cubicBezTo>
                <a:cubicBezTo>
                  <a:pt x="4" y="5"/>
                  <a:pt x="4" y="5"/>
                  <a:pt x="4" y="5"/>
                </a:cubicBezTo>
                <a:cubicBezTo>
                  <a:pt x="4" y="5"/>
                  <a:pt x="4" y="3"/>
                  <a:pt x="2" y="3"/>
                </a:cubicBezTo>
                <a:cubicBezTo>
                  <a:pt x="1" y="3"/>
                  <a:pt x="0" y="4"/>
                  <a:pt x="0" y="4"/>
                </a:cubicBezTo>
                <a:cubicBezTo>
                  <a:pt x="2" y="7"/>
                  <a:pt x="2" y="7"/>
                  <a:pt x="2" y="7"/>
                </a:cubicBezTo>
                <a:cubicBezTo>
                  <a:pt x="1" y="8"/>
                  <a:pt x="1" y="8"/>
                  <a:pt x="1" y="8"/>
                </a:cubicBezTo>
                <a:cubicBezTo>
                  <a:pt x="3" y="10"/>
                  <a:pt x="3" y="10"/>
                  <a:pt x="3" y="10"/>
                </a:cubicBezTo>
                <a:cubicBezTo>
                  <a:pt x="5" y="10"/>
                  <a:pt x="5" y="10"/>
                  <a:pt x="5" y="10"/>
                </a:cubicBezTo>
                <a:cubicBezTo>
                  <a:pt x="7" y="10"/>
                  <a:pt x="7" y="10"/>
                  <a:pt x="7" y="10"/>
                </a:cubicBezTo>
                <a:cubicBezTo>
                  <a:pt x="9" y="10"/>
                  <a:pt x="9" y="10"/>
                  <a:pt x="9" y="10"/>
                </a:cubicBezTo>
                <a:cubicBezTo>
                  <a:pt x="9" y="10"/>
                  <a:pt x="9" y="10"/>
                  <a:pt x="9" y="10"/>
                </a:cubicBezTo>
                <a:cubicBezTo>
                  <a:pt x="12" y="10"/>
                  <a:pt x="12" y="10"/>
                  <a:pt x="12" y="10"/>
                </a:cubicBezTo>
                <a:cubicBezTo>
                  <a:pt x="14" y="10"/>
                  <a:pt x="14" y="10"/>
                  <a:pt x="14" y="10"/>
                </a:cubicBezTo>
                <a:cubicBezTo>
                  <a:pt x="17" y="10"/>
                  <a:pt x="17" y="10"/>
                  <a:pt x="17" y="10"/>
                </a:cubicBezTo>
                <a:cubicBezTo>
                  <a:pt x="18" y="8"/>
                  <a:pt x="18" y="8"/>
                  <a:pt x="18" y="8"/>
                </a:cubicBezTo>
                <a:cubicBezTo>
                  <a:pt x="21" y="8"/>
                  <a:pt x="21" y="8"/>
                  <a:pt x="21" y="8"/>
                </a:cubicBezTo>
                <a:cubicBezTo>
                  <a:pt x="22" y="9"/>
                  <a:pt x="22" y="9"/>
                  <a:pt x="22" y="9"/>
                </a:cubicBezTo>
                <a:cubicBezTo>
                  <a:pt x="23" y="10"/>
                  <a:pt x="23" y="10"/>
                  <a:pt x="23" y="10"/>
                </a:cubicBezTo>
                <a:cubicBezTo>
                  <a:pt x="20" y="11"/>
                  <a:pt x="20" y="11"/>
                  <a:pt x="20" y="11"/>
                </a:cubicBezTo>
                <a:cubicBezTo>
                  <a:pt x="18" y="11"/>
                  <a:pt x="18" y="11"/>
                  <a:pt x="18" y="11"/>
                </a:cubicBezTo>
                <a:cubicBezTo>
                  <a:pt x="15" y="11"/>
                  <a:pt x="15" y="11"/>
                  <a:pt x="15" y="11"/>
                </a:cubicBezTo>
                <a:cubicBezTo>
                  <a:pt x="16" y="12"/>
                  <a:pt x="16" y="12"/>
                  <a:pt x="16" y="12"/>
                </a:cubicBezTo>
                <a:cubicBezTo>
                  <a:pt x="14" y="12"/>
                  <a:pt x="14" y="12"/>
                  <a:pt x="14" y="12"/>
                </a:cubicBezTo>
                <a:cubicBezTo>
                  <a:pt x="12" y="12"/>
                  <a:pt x="12" y="12"/>
                  <a:pt x="12" y="12"/>
                </a:cubicBezTo>
                <a:cubicBezTo>
                  <a:pt x="10" y="12"/>
                  <a:pt x="10" y="12"/>
                  <a:pt x="10" y="12"/>
                </a:cubicBezTo>
                <a:cubicBezTo>
                  <a:pt x="11" y="13"/>
                  <a:pt x="11" y="13"/>
                  <a:pt x="11" y="13"/>
                </a:cubicBezTo>
                <a:cubicBezTo>
                  <a:pt x="13" y="13"/>
                  <a:pt x="13" y="13"/>
                  <a:pt x="13" y="13"/>
                </a:cubicBezTo>
                <a:cubicBezTo>
                  <a:pt x="14" y="14"/>
                  <a:pt x="14" y="14"/>
                  <a:pt x="14" y="14"/>
                </a:cubicBezTo>
                <a:cubicBezTo>
                  <a:pt x="17" y="14"/>
                  <a:pt x="17" y="14"/>
                  <a:pt x="17" y="14"/>
                </a:cubicBezTo>
                <a:cubicBezTo>
                  <a:pt x="18" y="15"/>
                  <a:pt x="18" y="15"/>
                  <a:pt x="18" y="15"/>
                </a:cubicBezTo>
                <a:cubicBezTo>
                  <a:pt x="21" y="15"/>
                  <a:pt x="21" y="15"/>
                  <a:pt x="21" y="15"/>
                </a:cubicBezTo>
                <a:cubicBezTo>
                  <a:pt x="25" y="15"/>
                  <a:pt x="25" y="15"/>
                  <a:pt x="25" y="15"/>
                </a:cubicBezTo>
                <a:cubicBezTo>
                  <a:pt x="27" y="15"/>
                  <a:pt x="27" y="15"/>
                  <a:pt x="27" y="15"/>
                </a:cubicBezTo>
                <a:cubicBezTo>
                  <a:pt x="27" y="15"/>
                  <a:pt x="25" y="17"/>
                  <a:pt x="27" y="17"/>
                </a:cubicBezTo>
                <a:cubicBezTo>
                  <a:pt x="28" y="17"/>
                  <a:pt x="31" y="18"/>
                  <a:pt x="31" y="18"/>
                </a:cubicBezTo>
                <a:lnTo>
                  <a:pt x="34" y="1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8" name="Freeform 194">
            <a:extLst>
              <a:ext uri="{FF2B5EF4-FFF2-40B4-BE49-F238E27FC236}">
                <a16:creationId xmlns:a16="http://schemas.microsoft.com/office/drawing/2014/main" id="{92986F42-567C-4B11-82C9-2EC9D24CCA35}"/>
              </a:ext>
            </a:extLst>
          </p:cNvPr>
          <p:cNvSpPr>
            <a:spLocks/>
          </p:cNvSpPr>
          <p:nvPr userDrawn="1"/>
        </p:nvSpPr>
        <p:spPr bwMode="auto">
          <a:xfrm>
            <a:off x="4929189" y="831851"/>
            <a:ext cx="45244" cy="22225"/>
          </a:xfrm>
          <a:custGeom>
            <a:avLst/>
            <a:gdLst>
              <a:gd name="T0" fmla="*/ 0 w 38"/>
              <a:gd name="T1" fmla="*/ 9 h 14"/>
              <a:gd name="T2" fmla="*/ 17 w 38"/>
              <a:gd name="T3" fmla="*/ 0 h 14"/>
              <a:gd name="T4" fmla="*/ 21 w 38"/>
              <a:gd name="T5" fmla="*/ 0 h 14"/>
              <a:gd name="T6" fmla="*/ 30 w 38"/>
              <a:gd name="T7" fmla="*/ 5 h 14"/>
              <a:gd name="T8" fmla="*/ 38 w 38"/>
              <a:gd name="T9" fmla="*/ 5 h 14"/>
              <a:gd name="T10" fmla="*/ 30 w 38"/>
              <a:gd name="T11" fmla="*/ 14 h 14"/>
              <a:gd name="T12" fmla="*/ 21 w 38"/>
              <a:gd name="T13" fmla="*/ 5 h 14"/>
              <a:gd name="T14" fmla="*/ 13 w 38"/>
              <a:gd name="T15" fmla="*/ 9 h 14"/>
              <a:gd name="T16" fmla="*/ 0 w 38"/>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4">
                <a:moveTo>
                  <a:pt x="0" y="9"/>
                </a:moveTo>
                <a:lnTo>
                  <a:pt x="17" y="0"/>
                </a:lnTo>
                <a:lnTo>
                  <a:pt x="21" y="0"/>
                </a:lnTo>
                <a:lnTo>
                  <a:pt x="30" y="5"/>
                </a:lnTo>
                <a:lnTo>
                  <a:pt x="38" y="5"/>
                </a:lnTo>
                <a:lnTo>
                  <a:pt x="30" y="14"/>
                </a:lnTo>
                <a:lnTo>
                  <a:pt x="21" y="5"/>
                </a:lnTo>
                <a:lnTo>
                  <a:pt x="13" y="9"/>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9" name="Freeform 195">
            <a:extLst>
              <a:ext uri="{FF2B5EF4-FFF2-40B4-BE49-F238E27FC236}">
                <a16:creationId xmlns:a16="http://schemas.microsoft.com/office/drawing/2014/main" id="{AE11EBEE-90B1-4338-8229-ECB1EB9B7E2E}"/>
              </a:ext>
            </a:extLst>
          </p:cNvPr>
          <p:cNvSpPr>
            <a:spLocks/>
          </p:cNvSpPr>
          <p:nvPr userDrawn="1"/>
        </p:nvSpPr>
        <p:spPr bwMode="auto">
          <a:xfrm>
            <a:off x="4660107" y="1212850"/>
            <a:ext cx="10716" cy="14288"/>
          </a:xfrm>
          <a:custGeom>
            <a:avLst/>
            <a:gdLst>
              <a:gd name="T0" fmla="*/ 0 w 9"/>
              <a:gd name="T1" fmla="*/ 5 h 9"/>
              <a:gd name="T2" fmla="*/ 5 w 9"/>
              <a:gd name="T3" fmla="*/ 9 h 9"/>
              <a:gd name="T4" fmla="*/ 9 w 9"/>
              <a:gd name="T5" fmla="*/ 5 h 9"/>
              <a:gd name="T6" fmla="*/ 9 w 9"/>
              <a:gd name="T7" fmla="*/ 0 h 9"/>
              <a:gd name="T8" fmla="*/ 0 w 9"/>
              <a:gd name="T9" fmla="*/ 5 h 9"/>
            </a:gdLst>
            <a:ahLst/>
            <a:cxnLst>
              <a:cxn ang="0">
                <a:pos x="T0" y="T1"/>
              </a:cxn>
              <a:cxn ang="0">
                <a:pos x="T2" y="T3"/>
              </a:cxn>
              <a:cxn ang="0">
                <a:pos x="T4" y="T5"/>
              </a:cxn>
              <a:cxn ang="0">
                <a:pos x="T6" y="T7"/>
              </a:cxn>
              <a:cxn ang="0">
                <a:pos x="T8" y="T9"/>
              </a:cxn>
            </a:cxnLst>
            <a:rect l="0" t="0" r="r" b="b"/>
            <a:pathLst>
              <a:path w="9" h="9">
                <a:moveTo>
                  <a:pt x="0" y="5"/>
                </a:moveTo>
                <a:lnTo>
                  <a:pt x="5" y="9"/>
                </a:lnTo>
                <a:lnTo>
                  <a:pt x="9" y="5"/>
                </a:lnTo>
                <a:lnTo>
                  <a:pt x="9" y="0"/>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70" name="Freeform 196">
            <a:extLst>
              <a:ext uri="{FF2B5EF4-FFF2-40B4-BE49-F238E27FC236}">
                <a16:creationId xmlns:a16="http://schemas.microsoft.com/office/drawing/2014/main" id="{5D926C23-017D-46EE-99AA-5D268A71A7CC}"/>
              </a:ext>
            </a:extLst>
          </p:cNvPr>
          <p:cNvSpPr>
            <a:spLocks/>
          </p:cNvSpPr>
          <p:nvPr userDrawn="1"/>
        </p:nvSpPr>
        <p:spPr bwMode="auto">
          <a:xfrm>
            <a:off x="5041108" y="719138"/>
            <a:ext cx="50006" cy="14288"/>
          </a:xfrm>
          <a:custGeom>
            <a:avLst/>
            <a:gdLst>
              <a:gd name="T0" fmla="*/ 0 w 10"/>
              <a:gd name="T1" fmla="*/ 2 h 2"/>
              <a:gd name="T2" fmla="*/ 4 w 10"/>
              <a:gd name="T3" fmla="*/ 2 h 2"/>
              <a:gd name="T4" fmla="*/ 5 w 10"/>
              <a:gd name="T5" fmla="*/ 2 h 2"/>
              <a:gd name="T6" fmla="*/ 5 w 10"/>
              <a:gd name="T7" fmla="*/ 2 h 2"/>
              <a:gd name="T8" fmla="*/ 6 w 10"/>
              <a:gd name="T9" fmla="*/ 2 h 2"/>
              <a:gd name="T10" fmla="*/ 6 w 10"/>
              <a:gd name="T11" fmla="*/ 2 h 2"/>
              <a:gd name="T12" fmla="*/ 7 w 10"/>
              <a:gd name="T13" fmla="*/ 1 h 2"/>
              <a:gd name="T14" fmla="*/ 8 w 10"/>
              <a:gd name="T15" fmla="*/ 1 h 2"/>
              <a:gd name="T16" fmla="*/ 9 w 10"/>
              <a:gd name="T17" fmla="*/ 1 h 2"/>
              <a:gd name="T18" fmla="*/ 10 w 10"/>
              <a:gd name="T19" fmla="*/ 0 h 2"/>
              <a:gd name="T20" fmla="*/ 7 w 10"/>
              <a:gd name="T21" fmla="*/ 0 h 2"/>
              <a:gd name="T22" fmla="*/ 6 w 10"/>
              <a:gd name="T23" fmla="*/ 0 h 2"/>
              <a:gd name="T24" fmla="*/ 5 w 10"/>
              <a:gd name="T25" fmla="*/ 0 h 2"/>
              <a:gd name="T26" fmla="*/ 4 w 10"/>
              <a:gd name="T27" fmla="*/ 1 h 2"/>
              <a:gd name="T28" fmla="*/ 3 w 10"/>
              <a:gd name="T29" fmla="*/ 1 h 2"/>
              <a:gd name="T30" fmla="*/ 2 w 10"/>
              <a:gd name="T31" fmla="*/ 1 h 2"/>
              <a:gd name="T32" fmla="*/ 1 w 10"/>
              <a:gd name="T33" fmla="*/ 1 h 2"/>
              <a:gd name="T34" fmla="*/ 0 w 10"/>
              <a:gd name="T35" fmla="*/ 2 h 2"/>
              <a:gd name="T36" fmla="*/ 0 w 10"/>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
                <a:moveTo>
                  <a:pt x="0" y="2"/>
                </a:moveTo>
                <a:cubicBezTo>
                  <a:pt x="1" y="2"/>
                  <a:pt x="3" y="2"/>
                  <a:pt x="4" y="2"/>
                </a:cubicBezTo>
                <a:cubicBezTo>
                  <a:pt x="4" y="2"/>
                  <a:pt x="5" y="2"/>
                  <a:pt x="5" y="2"/>
                </a:cubicBezTo>
                <a:cubicBezTo>
                  <a:pt x="5" y="2"/>
                  <a:pt x="5" y="2"/>
                  <a:pt x="5" y="2"/>
                </a:cubicBezTo>
                <a:cubicBezTo>
                  <a:pt x="6" y="2"/>
                  <a:pt x="6" y="2"/>
                  <a:pt x="6" y="2"/>
                </a:cubicBezTo>
                <a:cubicBezTo>
                  <a:pt x="6" y="2"/>
                  <a:pt x="6" y="2"/>
                  <a:pt x="6" y="2"/>
                </a:cubicBezTo>
                <a:cubicBezTo>
                  <a:pt x="7" y="1"/>
                  <a:pt x="7" y="1"/>
                  <a:pt x="7" y="1"/>
                </a:cubicBezTo>
                <a:cubicBezTo>
                  <a:pt x="8" y="1"/>
                  <a:pt x="8" y="1"/>
                  <a:pt x="8" y="1"/>
                </a:cubicBezTo>
                <a:cubicBezTo>
                  <a:pt x="9" y="1"/>
                  <a:pt x="9" y="1"/>
                  <a:pt x="9" y="1"/>
                </a:cubicBezTo>
                <a:cubicBezTo>
                  <a:pt x="10" y="0"/>
                  <a:pt x="10" y="0"/>
                  <a:pt x="10" y="0"/>
                </a:cubicBezTo>
                <a:cubicBezTo>
                  <a:pt x="7" y="0"/>
                  <a:pt x="7" y="0"/>
                  <a:pt x="7" y="0"/>
                </a:cubicBezTo>
                <a:cubicBezTo>
                  <a:pt x="7" y="0"/>
                  <a:pt x="6" y="0"/>
                  <a:pt x="6" y="0"/>
                </a:cubicBezTo>
                <a:cubicBezTo>
                  <a:pt x="6" y="0"/>
                  <a:pt x="6" y="0"/>
                  <a:pt x="5" y="0"/>
                </a:cubicBezTo>
                <a:cubicBezTo>
                  <a:pt x="5" y="1"/>
                  <a:pt x="4" y="0"/>
                  <a:pt x="4" y="1"/>
                </a:cubicBezTo>
                <a:cubicBezTo>
                  <a:pt x="4" y="1"/>
                  <a:pt x="3" y="1"/>
                  <a:pt x="3" y="1"/>
                </a:cubicBezTo>
                <a:cubicBezTo>
                  <a:pt x="3" y="1"/>
                  <a:pt x="2" y="1"/>
                  <a:pt x="2" y="1"/>
                </a:cubicBezTo>
                <a:cubicBezTo>
                  <a:pt x="2" y="1"/>
                  <a:pt x="2" y="1"/>
                  <a:pt x="1" y="1"/>
                </a:cubicBezTo>
                <a:cubicBezTo>
                  <a:pt x="1" y="1"/>
                  <a:pt x="1" y="1"/>
                  <a:pt x="0" y="2"/>
                </a:cubicBezTo>
                <a:cubicBezTo>
                  <a:pt x="0" y="2"/>
                  <a:pt x="0" y="2"/>
                  <a:pt x="0" y="2"/>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71" name="Freeform 197">
            <a:extLst>
              <a:ext uri="{FF2B5EF4-FFF2-40B4-BE49-F238E27FC236}">
                <a16:creationId xmlns:a16="http://schemas.microsoft.com/office/drawing/2014/main" id="{898C4E12-92EE-4ADA-AB34-666B44AD6D03}"/>
              </a:ext>
            </a:extLst>
          </p:cNvPr>
          <p:cNvSpPr>
            <a:spLocks/>
          </p:cNvSpPr>
          <p:nvPr userDrawn="1"/>
        </p:nvSpPr>
        <p:spPr bwMode="auto">
          <a:xfrm>
            <a:off x="5041108" y="719138"/>
            <a:ext cx="50006" cy="14288"/>
          </a:xfrm>
          <a:custGeom>
            <a:avLst/>
            <a:gdLst>
              <a:gd name="T0" fmla="*/ 0 w 10"/>
              <a:gd name="T1" fmla="*/ 2 h 2"/>
              <a:gd name="T2" fmla="*/ 4 w 10"/>
              <a:gd name="T3" fmla="*/ 2 h 2"/>
              <a:gd name="T4" fmla="*/ 5 w 10"/>
              <a:gd name="T5" fmla="*/ 2 h 2"/>
              <a:gd name="T6" fmla="*/ 5 w 10"/>
              <a:gd name="T7" fmla="*/ 2 h 2"/>
              <a:gd name="T8" fmla="*/ 6 w 10"/>
              <a:gd name="T9" fmla="*/ 2 h 2"/>
              <a:gd name="T10" fmla="*/ 6 w 10"/>
              <a:gd name="T11" fmla="*/ 2 h 2"/>
              <a:gd name="T12" fmla="*/ 7 w 10"/>
              <a:gd name="T13" fmla="*/ 1 h 2"/>
              <a:gd name="T14" fmla="*/ 8 w 10"/>
              <a:gd name="T15" fmla="*/ 1 h 2"/>
              <a:gd name="T16" fmla="*/ 9 w 10"/>
              <a:gd name="T17" fmla="*/ 1 h 2"/>
              <a:gd name="T18" fmla="*/ 10 w 10"/>
              <a:gd name="T19" fmla="*/ 0 h 2"/>
              <a:gd name="T20" fmla="*/ 7 w 10"/>
              <a:gd name="T21" fmla="*/ 0 h 2"/>
              <a:gd name="T22" fmla="*/ 6 w 10"/>
              <a:gd name="T23" fmla="*/ 0 h 2"/>
              <a:gd name="T24" fmla="*/ 5 w 10"/>
              <a:gd name="T25" fmla="*/ 0 h 2"/>
              <a:gd name="T26" fmla="*/ 4 w 10"/>
              <a:gd name="T27" fmla="*/ 1 h 2"/>
              <a:gd name="T28" fmla="*/ 3 w 10"/>
              <a:gd name="T29" fmla="*/ 1 h 2"/>
              <a:gd name="T30" fmla="*/ 2 w 10"/>
              <a:gd name="T31" fmla="*/ 1 h 2"/>
              <a:gd name="T32" fmla="*/ 1 w 10"/>
              <a:gd name="T33" fmla="*/ 1 h 2"/>
              <a:gd name="T34" fmla="*/ 0 w 10"/>
              <a:gd name="T35" fmla="*/ 2 h 2"/>
              <a:gd name="T36" fmla="*/ 0 w 10"/>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
                <a:moveTo>
                  <a:pt x="0" y="2"/>
                </a:moveTo>
                <a:cubicBezTo>
                  <a:pt x="1" y="2"/>
                  <a:pt x="3" y="2"/>
                  <a:pt x="4" y="2"/>
                </a:cubicBezTo>
                <a:cubicBezTo>
                  <a:pt x="4" y="2"/>
                  <a:pt x="5" y="2"/>
                  <a:pt x="5" y="2"/>
                </a:cubicBezTo>
                <a:cubicBezTo>
                  <a:pt x="5" y="2"/>
                  <a:pt x="5" y="2"/>
                  <a:pt x="5" y="2"/>
                </a:cubicBezTo>
                <a:cubicBezTo>
                  <a:pt x="6" y="2"/>
                  <a:pt x="6" y="2"/>
                  <a:pt x="6" y="2"/>
                </a:cubicBezTo>
                <a:cubicBezTo>
                  <a:pt x="6" y="2"/>
                  <a:pt x="6" y="2"/>
                  <a:pt x="6" y="2"/>
                </a:cubicBezTo>
                <a:cubicBezTo>
                  <a:pt x="7" y="1"/>
                  <a:pt x="7" y="1"/>
                  <a:pt x="7" y="1"/>
                </a:cubicBezTo>
                <a:cubicBezTo>
                  <a:pt x="8" y="1"/>
                  <a:pt x="8" y="1"/>
                  <a:pt x="8" y="1"/>
                </a:cubicBezTo>
                <a:cubicBezTo>
                  <a:pt x="9" y="1"/>
                  <a:pt x="9" y="1"/>
                  <a:pt x="9" y="1"/>
                </a:cubicBezTo>
                <a:cubicBezTo>
                  <a:pt x="10" y="0"/>
                  <a:pt x="10" y="0"/>
                  <a:pt x="10" y="0"/>
                </a:cubicBezTo>
                <a:cubicBezTo>
                  <a:pt x="7" y="0"/>
                  <a:pt x="7" y="0"/>
                  <a:pt x="7" y="0"/>
                </a:cubicBezTo>
                <a:cubicBezTo>
                  <a:pt x="7" y="0"/>
                  <a:pt x="6" y="0"/>
                  <a:pt x="6" y="0"/>
                </a:cubicBezTo>
                <a:cubicBezTo>
                  <a:pt x="6" y="0"/>
                  <a:pt x="6" y="0"/>
                  <a:pt x="5" y="0"/>
                </a:cubicBezTo>
                <a:cubicBezTo>
                  <a:pt x="5" y="1"/>
                  <a:pt x="4" y="0"/>
                  <a:pt x="4" y="1"/>
                </a:cubicBezTo>
                <a:cubicBezTo>
                  <a:pt x="4" y="1"/>
                  <a:pt x="3" y="1"/>
                  <a:pt x="3" y="1"/>
                </a:cubicBezTo>
                <a:cubicBezTo>
                  <a:pt x="3" y="1"/>
                  <a:pt x="2" y="1"/>
                  <a:pt x="2" y="1"/>
                </a:cubicBezTo>
                <a:cubicBezTo>
                  <a:pt x="2" y="1"/>
                  <a:pt x="2" y="1"/>
                  <a:pt x="1" y="1"/>
                </a:cubicBezTo>
                <a:cubicBezTo>
                  <a:pt x="1" y="1"/>
                  <a:pt x="1" y="1"/>
                  <a:pt x="0" y="2"/>
                </a:cubicBezTo>
                <a:cubicBezTo>
                  <a:pt x="0" y="2"/>
                  <a:pt x="0" y="2"/>
                  <a:pt x="0"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772" name="Freeform 198">
            <a:extLst>
              <a:ext uri="{FF2B5EF4-FFF2-40B4-BE49-F238E27FC236}">
                <a16:creationId xmlns:a16="http://schemas.microsoft.com/office/drawing/2014/main" id="{1373602D-E0EF-4606-8C6B-0F20781FE01B}"/>
              </a:ext>
            </a:extLst>
          </p:cNvPr>
          <p:cNvSpPr>
            <a:spLocks/>
          </p:cNvSpPr>
          <p:nvPr userDrawn="1"/>
        </p:nvSpPr>
        <p:spPr bwMode="auto">
          <a:xfrm>
            <a:off x="6176963" y="1798638"/>
            <a:ext cx="15479" cy="6350"/>
          </a:xfrm>
          <a:custGeom>
            <a:avLst/>
            <a:gdLst>
              <a:gd name="T0" fmla="*/ 8 w 13"/>
              <a:gd name="T1" fmla="*/ 4 h 4"/>
              <a:gd name="T2" fmla="*/ 13 w 13"/>
              <a:gd name="T3" fmla="*/ 4 h 4"/>
              <a:gd name="T4" fmla="*/ 13 w 13"/>
              <a:gd name="T5" fmla="*/ 4 h 4"/>
              <a:gd name="T6" fmla="*/ 13 w 13"/>
              <a:gd name="T7" fmla="*/ 0 h 4"/>
              <a:gd name="T8" fmla="*/ 8 w 13"/>
              <a:gd name="T9" fmla="*/ 0 h 4"/>
              <a:gd name="T10" fmla="*/ 4 w 13"/>
              <a:gd name="T11" fmla="*/ 0 h 4"/>
              <a:gd name="T12" fmla="*/ 0 w 13"/>
              <a:gd name="T13" fmla="*/ 4 h 4"/>
              <a:gd name="T14" fmla="*/ 8 w 1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8" y="4"/>
                </a:moveTo>
                <a:lnTo>
                  <a:pt x="13" y="4"/>
                </a:lnTo>
                <a:lnTo>
                  <a:pt x="13" y="4"/>
                </a:lnTo>
                <a:lnTo>
                  <a:pt x="13" y="0"/>
                </a:lnTo>
                <a:lnTo>
                  <a:pt x="8" y="0"/>
                </a:lnTo>
                <a:lnTo>
                  <a:pt x="4" y="0"/>
                </a:lnTo>
                <a:lnTo>
                  <a:pt x="0" y="4"/>
                </a:lnTo>
                <a:lnTo>
                  <a:pt x="8"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73" name="Freeform 199">
            <a:extLst>
              <a:ext uri="{FF2B5EF4-FFF2-40B4-BE49-F238E27FC236}">
                <a16:creationId xmlns:a16="http://schemas.microsoft.com/office/drawing/2014/main" id="{2D44E402-F76A-4DFF-A1BF-7D9575A80387}"/>
              </a:ext>
            </a:extLst>
          </p:cNvPr>
          <p:cNvSpPr>
            <a:spLocks/>
          </p:cNvSpPr>
          <p:nvPr userDrawn="1"/>
        </p:nvSpPr>
        <p:spPr bwMode="auto">
          <a:xfrm>
            <a:off x="6192441" y="1784350"/>
            <a:ext cx="20241" cy="14288"/>
          </a:xfrm>
          <a:custGeom>
            <a:avLst/>
            <a:gdLst>
              <a:gd name="T0" fmla="*/ 0 w 17"/>
              <a:gd name="T1" fmla="*/ 9 h 9"/>
              <a:gd name="T2" fmla="*/ 4 w 17"/>
              <a:gd name="T3" fmla="*/ 9 h 9"/>
              <a:gd name="T4" fmla="*/ 8 w 17"/>
              <a:gd name="T5" fmla="*/ 9 h 9"/>
              <a:gd name="T6" fmla="*/ 8 w 17"/>
              <a:gd name="T7" fmla="*/ 9 h 9"/>
              <a:gd name="T8" fmla="*/ 17 w 17"/>
              <a:gd name="T9" fmla="*/ 9 h 9"/>
              <a:gd name="T10" fmla="*/ 17 w 17"/>
              <a:gd name="T11" fmla="*/ 4 h 9"/>
              <a:gd name="T12" fmla="*/ 12 w 17"/>
              <a:gd name="T13" fmla="*/ 0 h 9"/>
              <a:gd name="T14" fmla="*/ 8 w 17"/>
              <a:gd name="T15" fmla="*/ 0 h 9"/>
              <a:gd name="T16" fmla="*/ 4 w 17"/>
              <a:gd name="T17" fmla="*/ 4 h 9"/>
              <a:gd name="T18" fmla="*/ 0 w 17"/>
              <a:gd name="T19" fmla="*/ 4 h 9"/>
              <a:gd name="T20" fmla="*/ 0 w 17"/>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
                <a:moveTo>
                  <a:pt x="0" y="9"/>
                </a:moveTo>
                <a:lnTo>
                  <a:pt x="4" y="9"/>
                </a:lnTo>
                <a:lnTo>
                  <a:pt x="8" y="9"/>
                </a:lnTo>
                <a:lnTo>
                  <a:pt x="8" y="9"/>
                </a:lnTo>
                <a:lnTo>
                  <a:pt x="17" y="9"/>
                </a:lnTo>
                <a:lnTo>
                  <a:pt x="17" y="4"/>
                </a:lnTo>
                <a:lnTo>
                  <a:pt x="12" y="0"/>
                </a:lnTo>
                <a:lnTo>
                  <a:pt x="8" y="0"/>
                </a:lnTo>
                <a:lnTo>
                  <a:pt x="4" y="4"/>
                </a:lnTo>
                <a:lnTo>
                  <a:pt x="0" y="4"/>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74" name="Freeform 200">
            <a:extLst>
              <a:ext uri="{FF2B5EF4-FFF2-40B4-BE49-F238E27FC236}">
                <a16:creationId xmlns:a16="http://schemas.microsoft.com/office/drawing/2014/main" id="{9E2AC697-EE52-4864-A4A3-851C347B16AB}"/>
              </a:ext>
            </a:extLst>
          </p:cNvPr>
          <p:cNvSpPr>
            <a:spLocks/>
          </p:cNvSpPr>
          <p:nvPr userDrawn="1"/>
        </p:nvSpPr>
        <p:spPr bwMode="auto">
          <a:xfrm>
            <a:off x="6156722" y="1798638"/>
            <a:ext cx="9525" cy="14288"/>
          </a:xfrm>
          <a:custGeom>
            <a:avLst/>
            <a:gdLst>
              <a:gd name="T0" fmla="*/ 8 w 8"/>
              <a:gd name="T1" fmla="*/ 4 h 9"/>
              <a:gd name="T2" fmla="*/ 8 w 8"/>
              <a:gd name="T3" fmla="*/ 0 h 9"/>
              <a:gd name="T4" fmla="*/ 8 w 8"/>
              <a:gd name="T5" fmla="*/ 0 h 9"/>
              <a:gd name="T6" fmla="*/ 4 w 8"/>
              <a:gd name="T7" fmla="*/ 0 h 9"/>
              <a:gd name="T8" fmla="*/ 0 w 8"/>
              <a:gd name="T9" fmla="*/ 0 h 9"/>
              <a:gd name="T10" fmla="*/ 0 w 8"/>
              <a:gd name="T11" fmla="*/ 4 h 9"/>
              <a:gd name="T12" fmla="*/ 4 w 8"/>
              <a:gd name="T13" fmla="*/ 4 h 9"/>
              <a:gd name="T14" fmla="*/ 8 w 8"/>
              <a:gd name="T15" fmla="*/ 9 h 9"/>
              <a:gd name="T16" fmla="*/ 8 w 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4"/>
                </a:moveTo>
                <a:lnTo>
                  <a:pt x="8" y="0"/>
                </a:lnTo>
                <a:lnTo>
                  <a:pt x="8" y="0"/>
                </a:lnTo>
                <a:lnTo>
                  <a:pt x="4" y="0"/>
                </a:lnTo>
                <a:lnTo>
                  <a:pt x="0" y="0"/>
                </a:lnTo>
                <a:lnTo>
                  <a:pt x="0" y="4"/>
                </a:lnTo>
                <a:lnTo>
                  <a:pt x="4" y="4"/>
                </a:lnTo>
                <a:lnTo>
                  <a:pt x="8" y="9"/>
                </a:lnTo>
                <a:lnTo>
                  <a:pt x="8"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75" name="Freeform 201">
            <a:extLst>
              <a:ext uri="{FF2B5EF4-FFF2-40B4-BE49-F238E27FC236}">
                <a16:creationId xmlns:a16="http://schemas.microsoft.com/office/drawing/2014/main" id="{570B6378-5858-4312-A6E6-7E22EA72B3D9}"/>
              </a:ext>
            </a:extLst>
          </p:cNvPr>
          <p:cNvSpPr>
            <a:spLocks/>
          </p:cNvSpPr>
          <p:nvPr userDrawn="1"/>
        </p:nvSpPr>
        <p:spPr bwMode="auto">
          <a:xfrm>
            <a:off x="6166248" y="1296989"/>
            <a:ext cx="46435" cy="36513"/>
          </a:xfrm>
          <a:custGeom>
            <a:avLst/>
            <a:gdLst>
              <a:gd name="T0" fmla="*/ 0 w 9"/>
              <a:gd name="T1" fmla="*/ 4 h 5"/>
              <a:gd name="T2" fmla="*/ 1 w 9"/>
              <a:gd name="T3" fmla="*/ 5 h 5"/>
              <a:gd name="T4" fmla="*/ 2 w 9"/>
              <a:gd name="T5" fmla="*/ 5 h 5"/>
              <a:gd name="T6" fmla="*/ 4 w 9"/>
              <a:gd name="T7" fmla="*/ 5 h 5"/>
              <a:gd name="T8" fmla="*/ 5 w 9"/>
              <a:gd name="T9" fmla="*/ 4 h 5"/>
              <a:gd name="T10" fmla="*/ 6 w 9"/>
              <a:gd name="T11" fmla="*/ 4 h 5"/>
              <a:gd name="T12" fmla="*/ 8 w 9"/>
              <a:gd name="T13" fmla="*/ 4 h 5"/>
              <a:gd name="T14" fmla="*/ 9 w 9"/>
              <a:gd name="T15" fmla="*/ 3 h 5"/>
              <a:gd name="T16" fmla="*/ 9 w 9"/>
              <a:gd name="T17" fmla="*/ 2 h 5"/>
              <a:gd name="T18" fmla="*/ 9 w 9"/>
              <a:gd name="T19" fmla="*/ 2 h 5"/>
              <a:gd name="T20" fmla="*/ 7 w 9"/>
              <a:gd name="T21" fmla="*/ 2 h 5"/>
              <a:gd name="T22" fmla="*/ 7 w 9"/>
              <a:gd name="T23" fmla="*/ 1 h 5"/>
              <a:gd name="T24" fmla="*/ 7 w 9"/>
              <a:gd name="T25" fmla="*/ 0 h 5"/>
              <a:gd name="T26" fmla="*/ 6 w 9"/>
              <a:gd name="T27" fmla="*/ 0 h 5"/>
              <a:gd name="T28" fmla="*/ 5 w 9"/>
              <a:gd name="T29" fmla="*/ 0 h 5"/>
              <a:gd name="T30" fmla="*/ 4 w 9"/>
              <a:gd name="T31" fmla="*/ 0 h 5"/>
              <a:gd name="T32" fmla="*/ 3 w 9"/>
              <a:gd name="T33" fmla="*/ 0 h 5"/>
              <a:gd name="T34" fmla="*/ 1 w 9"/>
              <a:gd name="T35" fmla="*/ 0 h 5"/>
              <a:gd name="T36" fmla="*/ 1 w 9"/>
              <a:gd name="T37" fmla="*/ 0 h 5"/>
              <a:gd name="T38" fmla="*/ 0 w 9"/>
              <a:gd name="T39" fmla="*/ 0 h 5"/>
              <a:gd name="T40" fmla="*/ 1 w 9"/>
              <a:gd name="T41" fmla="*/ 1 h 5"/>
              <a:gd name="T42" fmla="*/ 1 w 9"/>
              <a:gd name="T43" fmla="*/ 2 h 5"/>
              <a:gd name="T44" fmla="*/ 1 w 9"/>
              <a:gd name="T45" fmla="*/ 3 h 5"/>
              <a:gd name="T46" fmla="*/ 0 w 9"/>
              <a:gd name="T4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0" y="4"/>
                </a:moveTo>
                <a:cubicBezTo>
                  <a:pt x="1" y="5"/>
                  <a:pt x="1" y="5"/>
                  <a:pt x="1" y="5"/>
                </a:cubicBezTo>
                <a:cubicBezTo>
                  <a:pt x="1" y="5"/>
                  <a:pt x="2" y="5"/>
                  <a:pt x="2" y="5"/>
                </a:cubicBezTo>
                <a:cubicBezTo>
                  <a:pt x="2" y="5"/>
                  <a:pt x="4" y="5"/>
                  <a:pt x="4" y="5"/>
                </a:cubicBezTo>
                <a:cubicBezTo>
                  <a:pt x="5" y="4"/>
                  <a:pt x="5" y="4"/>
                  <a:pt x="5" y="4"/>
                </a:cubicBezTo>
                <a:cubicBezTo>
                  <a:pt x="6" y="4"/>
                  <a:pt x="6" y="4"/>
                  <a:pt x="6" y="4"/>
                </a:cubicBezTo>
                <a:cubicBezTo>
                  <a:pt x="8" y="4"/>
                  <a:pt x="8" y="4"/>
                  <a:pt x="8" y="4"/>
                </a:cubicBezTo>
                <a:cubicBezTo>
                  <a:pt x="9" y="3"/>
                  <a:pt x="9" y="3"/>
                  <a:pt x="9" y="3"/>
                </a:cubicBezTo>
                <a:cubicBezTo>
                  <a:pt x="9" y="2"/>
                  <a:pt x="9" y="2"/>
                  <a:pt x="9" y="2"/>
                </a:cubicBezTo>
                <a:cubicBezTo>
                  <a:pt x="9" y="2"/>
                  <a:pt x="9" y="2"/>
                  <a:pt x="9" y="2"/>
                </a:cubicBezTo>
                <a:cubicBezTo>
                  <a:pt x="7" y="2"/>
                  <a:pt x="7" y="2"/>
                  <a:pt x="7" y="2"/>
                </a:cubicBezTo>
                <a:cubicBezTo>
                  <a:pt x="7" y="1"/>
                  <a:pt x="7" y="1"/>
                  <a:pt x="7" y="1"/>
                </a:cubicBezTo>
                <a:cubicBezTo>
                  <a:pt x="7" y="1"/>
                  <a:pt x="8" y="1"/>
                  <a:pt x="7" y="0"/>
                </a:cubicBezTo>
                <a:cubicBezTo>
                  <a:pt x="6" y="0"/>
                  <a:pt x="6" y="0"/>
                  <a:pt x="6" y="0"/>
                </a:cubicBezTo>
                <a:cubicBezTo>
                  <a:pt x="5" y="0"/>
                  <a:pt x="5" y="0"/>
                  <a:pt x="5" y="0"/>
                </a:cubicBezTo>
                <a:cubicBezTo>
                  <a:pt x="4" y="0"/>
                  <a:pt x="4" y="0"/>
                  <a:pt x="4" y="0"/>
                </a:cubicBezTo>
                <a:cubicBezTo>
                  <a:pt x="3" y="0"/>
                  <a:pt x="3" y="0"/>
                  <a:pt x="3" y="0"/>
                </a:cubicBezTo>
                <a:cubicBezTo>
                  <a:pt x="1" y="0"/>
                  <a:pt x="1" y="0"/>
                  <a:pt x="1" y="0"/>
                </a:cubicBezTo>
                <a:cubicBezTo>
                  <a:pt x="1" y="0"/>
                  <a:pt x="1" y="0"/>
                  <a:pt x="1" y="0"/>
                </a:cubicBezTo>
                <a:cubicBezTo>
                  <a:pt x="0" y="0"/>
                  <a:pt x="0" y="0"/>
                  <a:pt x="0" y="0"/>
                </a:cubicBezTo>
                <a:cubicBezTo>
                  <a:pt x="0" y="0"/>
                  <a:pt x="1" y="0"/>
                  <a:pt x="1" y="1"/>
                </a:cubicBezTo>
                <a:cubicBezTo>
                  <a:pt x="1" y="2"/>
                  <a:pt x="1" y="2"/>
                  <a:pt x="1" y="2"/>
                </a:cubicBezTo>
                <a:cubicBezTo>
                  <a:pt x="1" y="3"/>
                  <a:pt x="1" y="3"/>
                  <a:pt x="1" y="3"/>
                </a:cubicBez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76" name="Freeform 202">
            <a:extLst>
              <a:ext uri="{FF2B5EF4-FFF2-40B4-BE49-F238E27FC236}">
                <a16:creationId xmlns:a16="http://schemas.microsoft.com/office/drawing/2014/main" id="{AF694CA0-5946-4850-BFF8-AD7D2561CCE6}"/>
              </a:ext>
            </a:extLst>
          </p:cNvPr>
          <p:cNvSpPr>
            <a:spLocks/>
          </p:cNvSpPr>
          <p:nvPr userDrawn="1"/>
        </p:nvSpPr>
        <p:spPr bwMode="auto">
          <a:xfrm>
            <a:off x="6287691" y="1325563"/>
            <a:ext cx="15479" cy="20638"/>
          </a:xfrm>
          <a:custGeom>
            <a:avLst/>
            <a:gdLst>
              <a:gd name="T0" fmla="*/ 0 w 13"/>
              <a:gd name="T1" fmla="*/ 5 h 13"/>
              <a:gd name="T2" fmla="*/ 5 w 13"/>
              <a:gd name="T3" fmla="*/ 0 h 13"/>
              <a:gd name="T4" fmla="*/ 5 w 13"/>
              <a:gd name="T5" fmla="*/ 0 h 13"/>
              <a:gd name="T6" fmla="*/ 13 w 13"/>
              <a:gd name="T7" fmla="*/ 0 h 13"/>
              <a:gd name="T8" fmla="*/ 13 w 13"/>
              <a:gd name="T9" fmla="*/ 0 h 13"/>
              <a:gd name="T10" fmla="*/ 13 w 13"/>
              <a:gd name="T11" fmla="*/ 9 h 13"/>
              <a:gd name="T12" fmla="*/ 13 w 13"/>
              <a:gd name="T13" fmla="*/ 13 h 13"/>
              <a:gd name="T14" fmla="*/ 13 w 13"/>
              <a:gd name="T15" fmla="*/ 13 h 13"/>
              <a:gd name="T16" fmla="*/ 9 w 13"/>
              <a:gd name="T17" fmla="*/ 9 h 13"/>
              <a:gd name="T18" fmla="*/ 5 w 13"/>
              <a:gd name="T19" fmla="*/ 9 h 13"/>
              <a:gd name="T20" fmla="*/ 0 w 13"/>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0" y="5"/>
                </a:moveTo>
                <a:lnTo>
                  <a:pt x="5" y="0"/>
                </a:lnTo>
                <a:lnTo>
                  <a:pt x="5" y="0"/>
                </a:lnTo>
                <a:lnTo>
                  <a:pt x="13" y="0"/>
                </a:lnTo>
                <a:lnTo>
                  <a:pt x="13" y="0"/>
                </a:lnTo>
                <a:lnTo>
                  <a:pt x="13" y="9"/>
                </a:lnTo>
                <a:lnTo>
                  <a:pt x="13" y="13"/>
                </a:lnTo>
                <a:lnTo>
                  <a:pt x="13" y="13"/>
                </a:lnTo>
                <a:lnTo>
                  <a:pt x="9" y="9"/>
                </a:lnTo>
                <a:lnTo>
                  <a:pt x="5" y="9"/>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77" name="Freeform 203">
            <a:extLst>
              <a:ext uri="{FF2B5EF4-FFF2-40B4-BE49-F238E27FC236}">
                <a16:creationId xmlns:a16="http://schemas.microsoft.com/office/drawing/2014/main" id="{D8021C32-1409-4C8A-A6B8-C3DE89546A6D}"/>
              </a:ext>
            </a:extLst>
          </p:cNvPr>
          <p:cNvSpPr>
            <a:spLocks/>
          </p:cNvSpPr>
          <p:nvPr userDrawn="1"/>
        </p:nvSpPr>
        <p:spPr bwMode="auto">
          <a:xfrm>
            <a:off x="6369845" y="1368425"/>
            <a:ext cx="45244" cy="20638"/>
          </a:xfrm>
          <a:custGeom>
            <a:avLst/>
            <a:gdLst>
              <a:gd name="T0" fmla="*/ 0 w 38"/>
              <a:gd name="T1" fmla="*/ 9 h 13"/>
              <a:gd name="T2" fmla="*/ 8 w 38"/>
              <a:gd name="T3" fmla="*/ 4 h 13"/>
              <a:gd name="T4" fmla="*/ 12 w 38"/>
              <a:gd name="T5" fmla="*/ 0 h 13"/>
              <a:gd name="T6" fmla="*/ 21 w 38"/>
              <a:gd name="T7" fmla="*/ 0 h 13"/>
              <a:gd name="T8" fmla="*/ 25 w 38"/>
              <a:gd name="T9" fmla="*/ 0 h 13"/>
              <a:gd name="T10" fmla="*/ 29 w 38"/>
              <a:gd name="T11" fmla="*/ 0 h 13"/>
              <a:gd name="T12" fmla="*/ 34 w 38"/>
              <a:gd name="T13" fmla="*/ 0 h 13"/>
              <a:gd name="T14" fmla="*/ 38 w 38"/>
              <a:gd name="T15" fmla="*/ 4 h 13"/>
              <a:gd name="T16" fmla="*/ 34 w 38"/>
              <a:gd name="T17" fmla="*/ 9 h 13"/>
              <a:gd name="T18" fmla="*/ 29 w 38"/>
              <a:gd name="T19" fmla="*/ 9 h 13"/>
              <a:gd name="T20" fmla="*/ 25 w 38"/>
              <a:gd name="T21" fmla="*/ 13 h 13"/>
              <a:gd name="T22" fmla="*/ 21 w 38"/>
              <a:gd name="T23" fmla="*/ 13 h 13"/>
              <a:gd name="T24" fmla="*/ 17 w 38"/>
              <a:gd name="T25" fmla="*/ 13 h 13"/>
              <a:gd name="T26" fmla="*/ 12 w 38"/>
              <a:gd name="T27" fmla="*/ 13 h 13"/>
              <a:gd name="T28" fmla="*/ 4 w 38"/>
              <a:gd name="T29" fmla="*/ 13 h 13"/>
              <a:gd name="T30" fmla="*/ 0 w 38"/>
              <a:gd name="T3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3">
                <a:moveTo>
                  <a:pt x="0" y="9"/>
                </a:moveTo>
                <a:lnTo>
                  <a:pt x="8" y="4"/>
                </a:lnTo>
                <a:lnTo>
                  <a:pt x="12" y="0"/>
                </a:lnTo>
                <a:lnTo>
                  <a:pt x="21" y="0"/>
                </a:lnTo>
                <a:lnTo>
                  <a:pt x="25" y="0"/>
                </a:lnTo>
                <a:lnTo>
                  <a:pt x="29" y="0"/>
                </a:lnTo>
                <a:lnTo>
                  <a:pt x="34" y="0"/>
                </a:lnTo>
                <a:lnTo>
                  <a:pt x="38" y="4"/>
                </a:lnTo>
                <a:lnTo>
                  <a:pt x="34" y="9"/>
                </a:lnTo>
                <a:lnTo>
                  <a:pt x="29" y="9"/>
                </a:lnTo>
                <a:lnTo>
                  <a:pt x="25" y="13"/>
                </a:lnTo>
                <a:lnTo>
                  <a:pt x="21" y="13"/>
                </a:lnTo>
                <a:lnTo>
                  <a:pt x="17" y="13"/>
                </a:lnTo>
                <a:lnTo>
                  <a:pt x="12" y="13"/>
                </a:lnTo>
                <a:lnTo>
                  <a:pt x="4" y="13"/>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78" name="Freeform 204">
            <a:extLst>
              <a:ext uri="{FF2B5EF4-FFF2-40B4-BE49-F238E27FC236}">
                <a16:creationId xmlns:a16="http://schemas.microsoft.com/office/drawing/2014/main" id="{70321334-C1CB-4C9D-9B51-F9FD2C161D43}"/>
              </a:ext>
            </a:extLst>
          </p:cNvPr>
          <p:cNvSpPr>
            <a:spLocks/>
          </p:cNvSpPr>
          <p:nvPr userDrawn="1"/>
        </p:nvSpPr>
        <p:spPr bwMode="auto">
          <a:xfrm>
            <a:off x="6419851" y="1333500"/>
            <a:ext cx="25004" cy="20638"/>
          </a:xfrm>
          <a:custGeom>
            <a:avLst/>
            <a:gdLst>
              <a:gd name="T0" fmla="*/ 4 w 21"/>
              <a:gd name="T1" fmla="*/ 13 h 13"/>
              <a:gd name="T2" fmla="*/ 4 w 21"/>
              <a:gd name="T3" fmla="*/ 13 h 13"/>
              <a:gd name="T4" fmla="*/ 13 w 21"/>
              <a:gd name="T5" fmla="*/ 13 h 13"/>
              <a:gd name="T6" fmla="*/ 17 w 21"/>
              <a:gd name="T7" fmla="*/ 13 h 13"/>
              <a:gd name="T8" fmla="*/ 21 w 21"/>
              <a:gd name="T9" fmla="*/ 13 h 13"/>
              <a:gd name="T10" fmla="*/ 21 w 21"/>
              <a:gd name="T11" fmla="*/ 8 h 13"/>
              <a:gd name="T12" fmla="*/ 21 w 21"/>
              <a:gd name="T13" fmla="*/ 4 h 13"/>
              <a:gd name="T14" fmla="*/ 17 w 21"/>
              <a:gd name="T15" fmla="*/ 0 h 13"/>
              <a:gd name="T16" fmla="*/ 13 w 21"/>
              <a:gd name="T17" fmla="*/ 0 h 13"/>
              <a:gd name="T18" fmla="*/ 13 w 21"/>
              <a:gd name="T19" fmla="*/ 0 h 13"/>
              <a:gd name="T20" fmla="*/ 9 w 21"/>
              <a:gd name="T21" fmla="*/ 4 h 13"/>
              <a:gd name="T22" fmla="*/ 0 w 21"/>
              <a:gd name="T23" fmla="*/ 4 h 13"/>
              <a:gd name="T24" fmla="*/ 4 w 2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4" y="13"/>
                </a:moveTo>
                <a:lnTo>
                  <a:pt x="4" y="13"/>
                </a:lnTo>
                <a:lnTo>
                  <a:pt x="13" y="13"/>
                </a:lnTo>
                <a:lnTo>
                  <a:pt x="17" y="13"/>
                </a:lnTo>
                <a:lnTo>
                  <a:pt x="21" y="13"/>
                </a:lnTo>
                <a:lnTo>
                  <a:pt x="21" y="8"/>
                </a:lnTo>
                <a:lnTo>
                  <a:pt x="21" y="4"/>
                </a:lnTo>
                <a:lnTo>
                  <a:pt x="17" y="0"/>
                </a:lnTo>
                <a:lnTo>
                  <a:pt x="13" y="0"/>
                </a:lnTo>
                <a:lnTo>
                  <a:pt x="13" y="0"/>
                </a:lnTo>
                <a:lnTo>
                  <a:pt x="9" y="4"/>
                </a:lnTo>
                <a:lnTo>
                  <a:pt x="0" y="4"/>
                </a:lnTo>
                <a:lnTo>
                  <a:pt x="4"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79" name="Freeform 206">
            <a:extLst>
              <a:ext uri="{FF2B5EF4-FFF2-40B4-BE49-F238E27FC236}">
                <a16:creationId xmlns:a16="http://schemas.microsoft.com/office/drawing/2014/main" id="{CC2BD81F-D9E1-42B3-85AD-1E0F3BC5708E}"/>
              </a:ext>
            </a:extLst>
          </p:cNvPr>
          <p:cNvSpPr>
            <a:spLocks/>
          </p:cNvSpPr>
          <p:nvPr userDrawn="1"/>
        </p:nvSpPr>
        <p:spPr bwMode="auto">
          <a:xfrm>
            <a:off x="6349603" y="1319213"/>
            <a:ext cx="14288" cy="6350"/>
          </a:xfrm>
          <a:custGeom>
            <a:avLst/>
            <a:gdLst>
              <a:gd name="T0" fmla="*/ 0 w 12"/>
              <a:gd name="T1" fmla="*/ 0 h 4"/>
              <a:gd name="T2" fmla="*/ 4 w 12"/>
              <a:gd name="T3" fmla="*/ 0 h 4"/>
              <a:gd name="T4" fmla="*/ 4 w 12"/>
              <a:gd name="T5" fmla="*/ 0 h 4"/>
              <a:gd name="T6" fmla="*/ 12 w 12"/>
              <a:gd name="T7" fmla="*/ 0 h 4"/>
              <a:gd name="T8" fmla="*/ 12 w 12"/>
              <a:gd name="T9" fmla="*/ 0 h 4"/>
              <a:gd name="T10" fmla="*/ 8 w 12"/>
              <a:gd name="T11" fmla="*/ 4 h 4"/>
              <a:gd name="T12" fmla="*/ 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0" y="0"/>
                </a:moveTo>
                <a:lnTo>
                  <a:pt x="4" y="0"/>
                </a:lnTo>
                <a:lnTo>
                  <a:pt x="4" y="0"/>
                </a:lnTo>
                <a:lnTo>
                  <a:pt x="12" y="0"/>
                </a:lnTo>
                <a:lnTo>
                  <a:pt x="12" y="0"/>
                </a:lnTo>
                <a:lnTo>
                  <a:pt x="8" y="4"/>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0" name="Freeform 207">
            <a:extLst>
              <a:ext uri="{FF2B5EF4-FFF2-40B4-BE49-F238E27FC236}">
                <a16:creationId xmlns:a16="http://schemas.microsoft.com/office/drawing/2014/main" id="{E7BEE266-2C64-49DB-877C-0868AE0B0639}"/>
              </a:ext>
            </a:extLst>
          </p:cNvPr>
          <p:cNvSpPr>
            <a:spLocks/>
          </p:cNvSpPr>
          <p:nvPr userDrawn="1"/>
        </p:nvSpPr>
        <p:spPr bwMode="auto">
          <a:xfrm>
            <a:off x="6323410" y="1290638"/>
            <a:ext cx="15479" cy="14288"/>
          </a:xfrm>
          <a:custGeom>
            <a:avLst/>
            <a:gdLst>
              <a:gd name="T0" fmla="*/ 0 w 3"/>
              <a:gd name="T1" fmla="*/ 2 h 2"/>
              <a:gd name="T2" fmla="*/ 1 w 3"/>
              <a:gd name="T3" fmla="*/ 2 h 2"/>
              <a:gd name="T4" fmla="*/ 2 w 3"/>
              <a:gd name="T5" fmla="*/ 1 h 2"/>
              <a:gd name="T6" fmla="*/ 3 w 3"/>
              <a:gd name="T7" fmla="*/ 1 h 2"/>
              <a:gd name="T8" fmla="*/ 3 w 3"/>
              <a:gd name="T9" fmla="*/ 0 h 2"/>
              <a:gd name="T10" fmla="*/ 2 w 3"/>
              <a:gd name="T11" fmla="*/ 0 h 2"/>
              <a:gd name="T12" fmla="*/ 1 w 3"/>
              <a:gd name="T13" fmla="*/ 1 h 2"/>
              <a:gd name="T14" fmla="*/ 0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2"/>
                </a:moveTo>
                <a:cubicBezTo>
                  <a:pt x="0" y="2"/>
                  <a:pt x="0" y="2"/>
                  <a:pt x="1" y="2"/>
                </a:cubicBezTo>
                <a:cubicBezTo>
                  <a:pt x="1" y="1"/>
                  <a:pt x="2" y="1"/>
                  <a:pt x="2" y="1"/>
                </a:cubicBezTo>
                <a:cubicBezTo>
                  <a:pt x="3" y="1"/>
                  <a:pt x="3" y="1"/>
                  <a:pt x="3" y="1"/>
                </a:cubicBezTo>
                <a:cubicBezTo>
                  <a:pt x="3" y="0"/>
                  <a:pt x="3" y="0"/>
                  <a:pt x="3" y="0"/>
                </a:cubicBezTo>
                <a:cubicBezTo>
                  <a:pt x="2" y="0"/>
                  <a:pt x="2" y="0"/>
                  <a:pt x="2" y="0"/>
                </a:cubicBezTo>
                <a:cubicBezTo>
                  <a:pt x="1" y="1"/>
                  <a:pt x="1" y="1"/>
                  <a:pt x="1" y="1"/>
                </a:cubicBezTo>
                <a:lnTo>
                  <a:pt x="0" y="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1" name="Freeform 208">
            <a:extLst>
              <a:ext uri="{FF2B5EF4-FFF2-40B4-BE49-F238E27FC236}">
                <a16:creationId xmlns:a16="http://schemas.microsoft.com/office/drawing/2014/main" id="{8978534A-5BBD-47B7-BE0C-620C874BB53C}"/>
              </a:ext>
            </a:extLst>
          </p:cNvPr>
          <p:cNvSpPr>
            <a:spLocks/>
          </p:cNvSpPr>
          <p:nvPr userDrawn="1"/>
        </p:nvSpPr>
        <p:spPr bwMode="auto">
          <a:xfrm>
            <a:off x="6349603" y="1290638"/>
            <a:ext cx="14288" cy="14288"/>
          </a:xfrm>
          <a:custGeom>
            <a:avLst/>
            <a:gdLst>
              <a:gd name="T0" fmla="*/ 0 w 12"/>
              <a:gd name="T1" fmla="*/ 0 h 9"/>
              <a:gd name="T2" fmla="*/ 4 w 12"/>
              <a:gd name="T3" fmla="*/ 0 h 9"/>
              <a:gd name="T4" fmla="*/ 8 w 12"/>
              <a:gd name="T5" fmla="*/ 0 h 9"/>
              <a:gd name="T6" fmla="*/ 12 w 12"/>
              <a:gd name="T7" fmla="*/ 9 h 9"/>
              <a:gd name="T8" fmla="*/ 4 w 12"/>
              <a:gd name="T9" fmla="*/ 4 h 9"/>
              <a:gd name="T10" fmla="*/ 0 w 12"/>
              <a:gd name="T11" fmla="*/ 4 h 9"/>
              <a:gd name="T12" fmla="*/ 0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0" y="0"/>
                </a:moveTo>
                <a:lnTo>
                  <a:pt x="4" y="0"/>
                </a:lnTo>
                <a:lnTo>
                  <a:pt x="8" y="0"/>
                </a:lnTo>
                <a:lnTo>
                  <a:pt x="12" y="9"/>
                </a:lnTo>
                <a:lnTo>
                  <a:pt x="4" y="4"/>
                </a:lnTo>
                <a:lnTo>
                  <a:pt x="0" y="4"/>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2" name="Freeform 209">
            <a:extLst>
              <a:ext uri="{FF2B5EF4-FFF2-40B4-BE49-F238E27FC236}">
                <a16:creationId xmlns:a16="http://schemas.microsoft.com/office/drawing/2014/main" id="{21A76515-0DF5-445F-B93A-934F8CB079F9}"/>
              </a:ext>
            </a:extLst>
          </p:cNvPr>
          <p:cNvSpPr>
            <a:spLocks/>
          </p:cNvSpPr>
          <p:nvPr userDrawn="1"/>
        </p:nvSpPr>
        <p:spPr bwMode="auto">
          <a:xfrm>
            <a:off x="6547247" y="1241425"/>
            <a:ext cx="14288" cy="6350"/>
          </a:xfrm>
          <a:custGeom>
            <a:avLst/>
            <a:gdLst>
              <a:gd name="T0" fmla="*/ 4 w 12"/>
              <a:gd name="T1" fmla="*/ 4 h 4"/>
              <a:gd name="T2" fmla="*/ 8 w 12"/>
              <a:gd name="T3" fmla="*/ 4 h 4"/>
              <a:gd name="T4" fmla="*/ 12 w 12"/>
              <a:gd name="T5" fmla="*/ 4 h 4"/>
              <a:gd name="T6" fmla="*/ 8 w 12"/>
              <a:gd name="T7" fmla="*/ 0 h 4"/>
              <a:gd name="T8" fmla="*/ 4 w 12"/>
              <a:gd name="T9" fmla="*/ 0 h 4"/>
              <a:gd name="T10" fmla="*/ 0 w 12"/>
              <a:gd name="T11" fmla="*/ 4 h 4"/>
              <a:gd name="T12" fmla="*/ 4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4" y="4"/>
                </a:moveTo>
                <a:lnTo>
                  <a:pt x="8" y="4"/>
                </a:lnTo>
                <a:lnTo>
                  <a:pt x="12" y="4"/>
                </a:lnTo>
                <a:lnTo>
                  <a:pt x="8" y="0"/>
                </a:lnTo>
                <a:lnTo>
                  <a:pt x="4" y="0"/>
                </a:lnTo>
                <a:lnTo>
                  <a:pt x="0" y="4"/>
                </a:lnTo>
                <a:lnTo>
                  <a:pt x="4"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3" name="Freeform 210">
            <a:extLst>
              <a:ext uri="{FF2B5EF4-FFF2-40B4-BE49-F238E27FC236}">
                <a16:creationId xmlns:a16="http://schemas.microsoft.com/office/drawing/2014/main" id="{E2C9B1EB-F1F5-4DA6-A474-EE8E91400723}"/>
              </a:ext>
            </a:extLst>
          </p:cNvPr>
          <p:cNvSpPr>
            <a:spLocks/>
          </p:cNvSpPr>
          <p:nvPr userDrawn="1"/>
        </p:nvSpPr>
        <p:spPr bwMode="auto">
          <a:xfrm>
            <a:off x="6506766" y="1135064"/>
            <a:ext cx="20241" cy="22225"/>
          </a:xfrm>
          <a:custGeom>
            <a:avLst/>
            <a:gdLst>
              <a:gd name="T0" fmla="*/ 0 w 4"/>
              <a:gd name="T1" fmla="*/ 1 h 3"/>
              <a:gd name="T2" fmla="*/ 0 w 4"/>
              <a:gd name="T3" fmla="*/ 2 h 3"/>
              <a:gd name="T4" fmla="*/ 1 w 4"/>
              <a:gd name="T5" fmla="*/ 2 h 3"/>
              <a:gd name="T6" fmla="*/ 2 w 4"/>
              <a:gd name="T7" fmla="*/ 3 h 3"/>
              <a:gd name="T8" fmla="*/ 3 w 4"/>
              <a:gd name="T9" fmla="*/ 2 h 3"/>
              <a:gd name="T10" fmla="*/ 4 w 4"/>
              <a:gd name="T11" fmla="*/ 2 h 3"/>
              <a:gd name="T12" fmla="*/ 3 w 4"/>
              <a:gd name="T13" fmla="*/ 1 h 3"/>
              <a:gd name="T14" fmla="*/ 3 w 4"/>
              <a:gd name="T15" fmla="*/ 0 h 3"/>
              <a:gd name="T16" fmla="*/ 3 w 4"/>
              <a:gd name="T17" fmla="*/ 0 h 3"/>
              <a:gd name="T18" fmla="*/ 2 w 4"/>
              <a:gd name="T19" fmla="*/ 0 h 3"/>
              <a:gd name="T20" fmla="*/ 0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1"/>
                </a:moveTo>
                <a:cubicBezTo>
                  <a:pt x="0" y="2"/>
                  <a:pt x="0" y="2"/>
                  <a:pt x="0" y="2"/>
                </a:cubicBezTo>
                <a:cubicBezTo>
                  <a:pt x="1" y="2"/>
                  <a:pt x="1" y="2"/>
                  <a:pt x="1" y="2"/>
                </a:cubicBezTo>
                <a:cubicBezTo>
                  <a:pt x="1" y="2"/>
                  <a:pt x="1" y="3"/>
                  <a:pt x="2" y="3"/>
                </a:cubicBezTo>
                <a:cubicBezTo>
                  <a:pt x="2" y="3"/>
                  <a:pt x="3" y="2"/>
                  <a:pt x="3" y="2"/>
                </a:cubicBezTo>
                <a:cubicBezTo>
                  <a:pt x="4" y="2"/>
                  <a:pt x="4" y="2"/>
                  <a:pt x="4" y="2"/>
                </a:cubicBezTo>
                <a:cubicBezTo>
                  <a:pt x="3" y="1"/>
                  <a:pt x="3" y="1"/>
                  <a:pt x="3" y="1"/>
                </a:cubicBezTo>
                <a:cubicBezTo>
                  <a:pt x="3" y="0"/>
                  <a:pt x="3" y="0"/>
                  <a:pt x="3" y="0"/>
                </a:cubicBezTo>
                <a:cubicBezTo>
                  <a:pt x="3" y="0"/>
                  <a:pt x="3" y="0"/>
                  <a:pt x="3" y="0"/>
                </a:cubicBezTo>
                <a:cubicBezTo>
                  <a:pt x="2" y="0"/>
                  <a:pt x="2" y="0"/>
                  <a:pt x="2" y="0"/>
                </a:cubicBezTo>
                <a:lnTo>
                  <a:pt x="0"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4" name="Freeform 211">
            <a:extLst>
              <a:ext uri="{FF2B5EF4-FFF2-40B4-BE49-F238E27FC236}">
                <a16:creationId xmlns:a16="http://schemas.microsoft.com/office/drawing/2014/main" id="{D966BB6B-7768-4ABD-9052-75ED2BA483FC}"/>
              </a:ext>
            </a:extLst>
          </p:cNvPr>
          <p:cNvSpPr>
            <a:spLocks/>
          </p:cNvSpPr>
          <p:nvPr userDrawn="1"/>
        </p:nvSpPr>
        <p:spPr bwMode="auto">
          <a:xfrm>
            <a:off x="6617494" y="1212850"/>
            <a:ext cx="5954" cy="7938"/>
          </a:xfrm>
          <a:custGeom>
            <a:avLst/>
            <a:gdLst>
              <a:gd name="T0" fmla="*/ 0 w 5"/>
              <a:gd name="T1" fmla="*/ 0 h 5"/>
              <a:gd name="T2" fmla="*/ 0 w 5"/>
              <a:gd name="T3" fmla="*/ 5 h 5"/>
              <a:gd name="T4" fmla="*/ 0 w 5"/>
              <a:gd name="T5" fmla="*/ 5 h 5"/>
              <a:gd name="T6" fmla="*/ 5 w 5"/>
              <a:gd name="T7" fmla="*/ 5 h 5"/>
              <a:gd name="T8" fmla="*/ 5 w 5"/>
              <a:gd name="T9" fmla="*/ 0 h 5"/>
              <a:gd name="T10" fmla="*/ 0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0" y="0"/>
                </a:moveTo>
                <a:lnTo>
                  <a:pt x="0" y="5"/>
                </a:lnTo>
                <a:lnTo>
                  <a:pt x="0" y="5"/>
                </a:lnTo>
                <a:lnTo>
                  <a:pt x="5" y="5"/>
                </a:lnTo>
                <a:lnTo>
                  <a:pt x="5" y="0"/>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5" name="Rectangle 212">
            <a:extLst>
              <a:ext uri="{FF2B5EF4-FFF2-40B4-BE49-F238E27FC236}">
                <a16:creationId xmlns:a16="http://schemas.microsoft.com/office/drawing/2014/main" id="{0062F322-2BB3-4C9C-81A0-418D3B1B3F6C}"/>
              </a:ext>
            </a:extLst>
          </p:cNvPr>
          <p:cNvSpPr>
            <a:spLocks noChangeArrowheads="1"/>
          </p:cNvSpPr>
          <p:nvPr userDrawn="1"/>
        </p:nvSpPr>
        <p:spPr bwMode="auto">
          <a:xfrm>
            <a:off x="6628209" y="1212850"/>
            <a:ext cx="4763" cy="7938"/>
          </a:xfrm>
          <a:prstGeom prst="rect">
            <a:avLst/>
          </a:pr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6" name="Freeform 213">
            <a:extLst>
              <a:ext uri="{FF2B5EF4-FFF2-40B4-BE49-F238E27FC236}">
                <a16:creationId xmlns:a16="http://schemas.microsoft.com/office/drawing/2014/main" id="{D2C9A616-D364-45BE-8825-B715F9EFE66C}"/>
              </a:ext>
            </a:extLst>
          </p:cNvPr>
          <p:cNvSpPr>
            <a:spLocks/>
          </p:cNvSpPr>
          <p:nvPr userDrawn="1"/>
        </p:nvSpPr>
        <p:spPr bwMode="auto">
          <a:xfrm>
            <a:off x="6648450" y="1177925"/>
            <a:ext cx="15479" cy="6350"/>
          </a:xfrm>
          <a:custGeom>
            <a:avLst/>
            <a:gdLst>
              <a:gd name="T0" fmla="*/ 4 w 13"/>
              <a:gd name="T1" fmla="*/ 0 h 4"/>
              <a:gd name="T2" fmla="*/ 0 w 13"/>
              <a:gd name="T3" fmla="*/ 4 h 4"/>
              <a:gd name="T4" fmla="*/ 4 w 13"/>
              <a:gd name="T5" fmla="*/ 4 h 4"/>
              <a:gd name="T6" fmla="*/ 8 w 13"/>
              <a:gd name="T7" fmla="*/ 4 h 4"/>
              <a:gd name="T8" fmla="*/ 13 w 13"/>
              <a:gd name="T9" fmla="*/ 4 h 4"/>
              <a:gd name="T10" fmla="*/ 13 w 13"/>
              <a:gd name="T11" fmla="*/ 0 h 4"/>
              <a:gd name="T12" fmla="*/ 13 w 13"/>
              <a:gd name="T13" fmla="*/ 0 h 4"/>
              <a:gd name="T14" fmla="*/ 8 w 13"/>
              <a:gd name="T15" fmla="*/ 0 h 4"/>
              <a:gd name="T16" fmla="*/ 4 w 1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
                <a:moveTo>
                  <a:pt x="4" y="0"/>
                </a:moveTo>
                <a:lnTo>
                  <a:pt x="0" y="4"/>
                </a:lnTo>
                <a:lnTo>
                  <a:pt x="4" y="4"/>
                </a:lnTo>
                <a:lnTo>
                  <a:pt x="8" y="4"/>
                </a:lnTo>
                <a:lnTo>
                  <a:pt x="13" y="4"/>
                </a:lnTo>
                <a:lnTo>
                  <a:pt x="13" y="0"/>
                </a:lnTo>
                <a:lnTo>
                  <a:pt x="13" y="0"/>
                </a:lnTo>
                <a:lnTo>
                  <a:pt x="8" y="0"/>
                </a:lnTo>
                <a:lnTo>
                  <a:pt x="4"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7" name="Freeform 214">
            <a:extLst>
              <a:ext uri="{FF2B5EF4-FFF2-40B4-BE49-F238E27FC236}">
                <a16:creationId xmlns:a16="http://schemas.microsoft.com/office/drawing/2014/main" id="{89BE0489-8742-4438-8FBC-F79C960021F2}"/>
              </a:ext>
            </a:extLst>
          </p:cNvPr>
          <p:cNvSpPr>
            <a:spLocks/>
          </p:cNvSpPr>
          <p:nvPr userDrawn="1"/>
        </p:nvSpPr>
        <p:spPr bwMode="auto">
          <a:xfrm>
            <a:off x="6617494" y="1192213"/>
            <a:ext cx="5954" cy="6350"/>
          </a:xfrm>
          <a:custGeom>
            <a:avLst/>
            <a:gdLst>
              <a:gd name="T0" fmla="*/ 0 w 5"/>
              <a:gd name="T1" fmla="*/ 4 h 4"/>
              <a:gd name="T2" fmla="*/ 0 w 5"/>
              <a:gd name="T3" fmla="*/ 4 h 4"/>
              <a:gd name="T4" fmla="*/ 5 w 5"/>
              <a:gd name="T5" fmla="*/ 4 h 4"/>
              <a:gd name="T6" fmla="*/ 5 w 5"/>
              <a:gd name="T7" fmla="*/ 0 h 4"/>
              <a:gd name="T8" fmla="*/ 0 w 5"/>
              <a:gd name="T9" fmla="*/ 0 h 4"/>
              <a:gd name="T10" fmla="*/ 0 w 5"/>
              <a:gd name="T11" fmla="*/ 0 h 4"/>
              <a:gd name="T12" fmla="*/ 0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4"/>
                </a:moveTo>
                <a:lnTo>
                  <a:pt x="0" y="4"/>
                </a:lnTo>
                <a:lnTo>
                  <a:pt x="5" y="4"/>
                </a:lnTo>
                <a:lnTo>
                  <a:pt x="5" y="0"/>
                </a:lnTo>
                <a:lnTo>
                  <a:pt x="0" y="0"/>
                </a:lnTo>
                <a:lnTo>
                  <a:pt x="0" y="0"/>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8" name="Freeform 215">
            <a:extLst>
              <a:ext uri="{FF2B5EF4-FFF2-40B4-BE49-F238E27FC236}">
                <a16:creationId xmlns:a16="http://schemas.microsoft.com/office/drawing/2014/main" id="{842900E7-612F-416E-8D81-397DE903843D}"/>
              </a:ext>
            </a:extLst>
          </p:cNvPr>
          <p:cNvSpPr>
            <a:spLocks/>
          </p:cNvSpPr>
          <p:nvPr userDrawn="1"/>
        </p:nvSpPr>
        <p:spPr bwMode="auto">
          <a:xfrm>
            <a:off x="6592491" y="1212850"/>
            <a:ext cx="9525" cy="14288"/>
          </a:xfrm>
          <a:custGeom>
            <a:avLst/>
            <a:gdLst>
              <a:gd name="T0" fmla="*/ 0 w 8"/>
              <a:gd name="T1" fmla="*/ 5 h 9"/>
              <a:gd name="T2" fmla="*/ 4 w 8"/>
              <a:gd name="T3" fmla="*/ 9 h 9"/>
              <a:gd name="T4" fmla="*/ 8 w 8"/>
              <a:gd name="T5" fmla="*/ 5 h 9"/>
              <a:gd name="T6" fmla="*/ 8 w 8"/>
              <a:gd name="T7" fmla="*/ 5 h 9"/>
              <a:gd name="T8" fmla="*/ 4 w 8"/>
              <a:gd name="T9" fmla="*/ 0 h 9"/>
              <a:gd name="T10" fmla="*/ 4 w 8"/>
              <a:gd name="T11" fmla="*/ 0 h 9"/>
              <a:gd name="T12" fmla="*/ 0 w 8"/>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0" y="5"/>
                </a:moveTo>
                <a:lnTo>
                  <a:pt x="4" y="9"/>
                </a:lnTo>
                <a:lnTo>
                  <a:pt x="8" y="5"/>
                </a:lnTo>
                <a:lnTo>
                  <a:pt x="8" y="5"/>
                </a:lnTo>
                <a:lnTo>
                  <a:pt x="4" y="0"/>
                </a:lnTo>
                <a:lnTo>
                  <a:pt x="4" y="0"/>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89" name="Freeform 216">
            <a:extLst>
              <a:ext uri="{FF2B5EF4-FFF2-40B4-BE49-F238E27FC236}">
                <a16:creationId xmlns:a16="http://schemas.microsoft.com/office/drawing/2014/main" id="{5E6074D6-33B5-431B-815C-5C90425C9D18}"/>
              </a:ext>
            </a:extLst>
          </p:cNvPr>
          <p:cNvSpPr>
            <a:spLocks/>
          </p:cNvSpPr>
          <p:nvPr userDrawn="1"/>
        </p:nvSpPr>
        <p:spPr bwMode="auto">
          <a:xfrm>
            <a:off x="6729412" y="981075"/>
            <a:ext cx="15479" cy="12700"/>
          </a:xfrm>
          <a:custGeom>
            <a:avLst/>
            <a:gdLst>
              <a:gd name="T0" fmla="*/ 0 w 13"/>
              <a:gd name="T1" fmla="*/ 0 h 8"/>
              <a:gd name="T2" fmla="*/ 0 w 13"/>
              <a:gd name="T3" fmla="*/ 8 h 8"/>
              <a:gd name="T4" fmla="*/ 4 w 13"/>
              <a:gd name="T5" fmla="*/ 8 h 8"/>
              <a:gd name="T6" fmla="*/ 8 w 13"/>
              <a:gd name="T7" fmla="*/ 8 h 8"/>
              <a:gd name="T8" fmla="*/ 13 w 13"/>
              <a:gd name="T9" fmla="*/ 4 h 8"/>
              <a:gd name="T10" fmla="*/ 8 w 13"/>
              <a:gd name="T11" fmla="*/ 0 h 8"/>
              <a:gd name="T12" fmla="*/ 8 w 13"/>
              <a:gd name="T13" fmla="*/ 0 h 8"/>
              <a:gd name="T14" fmla="*/ 0 w 13"/>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
                <a:moveTo>
                  <a:pt x="0" y="0"/>
                </a:moveTo>
                <a:lnTo>
                  <a:pt x="0" y="8"/>
                </a:lnTo>
                <a:lnTo>
                  <a:pt x="4" y="8"/>
                </a:lnTo>
                <a:lnTo>
                  <a:pt x="8" y="8"/>
                </a:lnTo>
                <a:lnTo>
                  <a:pt x="13" y="4"/>
                </a:lnTo>
                <a:lnTo>
                  <a:pt x="8" y="0"/>
                </a:lnTo>
                <a:lnTo>
                  <a:pt x="8" y="0"/>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0" name="Freeform 217">
            <a:extLst>
              <a:ext uri="{FF2B5EF4-FFF2-40B4-BE49-F238E27FC236}">
                <a16:creationId xmlns:a16="http://schemas.microsoft.com/office/drawing/2014/main" id="{43B53EB5-F06A-4680-A72A-3BA106C63984}"/>
              </a:ext>
            </a:extLst>
          </p:cNvPr>
          <p:cNvSpPr>
            <a:spLocks/>
          </p:cNvSpPr>
          <p:nvPr userDrawn="1"/>
        </p:nvSpPr>
        <p:spPr bwMode="auto">
          <a:xfrm>
            <a:off x="6713935" y="993775"/>
            <a:ext cx="10716" cy="7938"/>
          </a:xfrm>
          <a:custGeom>
            <a:avLst/>
            <a:gdLst>
              <a:gd name="T0" fmla="*/ 4 w 9"/>
              <a:gd name="T1" fmla="*/ 0 h 5"/>
              <a:gd name="T2" fmla="*/ 9 w 9"/>
              <a:gd name="T3" fmla="*/ 0 h 5"/>
              <a:gd name="T4" fmla="*/ 9 w 9"/>
              <a:gd name="T5" fmla="*/ 5 h 5"/>
              <a:gd name="T6" fmla="*/ 4 w 9"/>
              <a:gd name="T7" fmla="*/ 5 h 5"/>
              <a:gd name="T8" fmla="*/ 0 w 9"/>
              <a:gd name="T9" fmla="*/ 5 h 5"/>
              <a:gd name="T10" fmla="*/ 0 w 9"/>
              <a:gd name="T11" fmla="*/ 5 h 5"/>
              <a:gd name="T12" fmla="*/ 4 w 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4" y="0"/>
                </a:moveTo>
                <a:lnTo>
                  <a:pt x="9" y="0"/>
                </a:lnTo>
                <a:lnTo>
                  <a:pt x="9" y="5"/>
                </a:lnTo>
                <a:lnTo>
                  <a:pt x="4" y="5"/>
                </a:lnTo>
                <a:lnTo>
                  <a:pt x="0" y="5"/>
                </a:lnTo>
                <a:lnTo>
                  <a:pt x="0" y="5"/>
                </a:lnTo>
                <a:lnTo>
                  <a:pt x="4"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1" name="Freeform 218">
            <a:extLst>
              <a:ext uri="{FF2B5EF4-FFF2-40B4-BE49-F238E27FC236}">
                <a16:creationId xmlns:a16="http://schemas.microsoft.com/office/drawing/2014/main" id="{A6095726-BD13-40C1-84B9-969D37CB22E7}"/>
              </a:ext>
            </a:extLst>
          </p:cNvPr>
          <p:cNvSpPr>
            <a:spLocks/>
          </p:cNvSpPr>
          <p:nvPr userDrawn="1"/>
        </p:nvSpPr>
        <p:spPr bwMode="auto">
          <a:xfrm>
            <a:off x="6911579" y="987425"/>
            <a:ext cx="35719" cy="20638"/>
          </a:xfrm>
          <a:custGeom>
            <a:avLst/>
            <a:gdLst>
              <a:gd name="T0" fmla="*/ 0 w 30"/>
              <a:gd name="T1" fmla="*/ 13 h 13"/>
              <a:gd name="T2" fmla="*/ 5 w 30"/>
              <a:gd name="T3" fmla="*/ 13 h 13"/>
              <a:gd name="T4" fmla="*/ 13 w 30"/>
              <a:gd name="T5" fmla="*/ 13 h 13"/>
              <a:gd name="T6" fmla="*/ 13 w 30"/>
              <a:gd name="T7" fmla="*/ 13 h 13"/>
              <a:gd name="T8" fmla="*/ 22 w 30"/>
              <a:gd name="T9" fmla="*/ 13 h 13"/>
              <a:gd name="T10" fmla="*/ 26 w 30"/>
              <a:gd name="T11" fmla="*/ 9 h 13"/>
              <a:gd name="T12" fmla="*/ 30 w 30"/>
              <a:gd name="T13" fmla="*/ 0 h 13"/>
              <a:gd name="T14" fmla="*/ 22 w 30"/>
              <a:gd name="T15" fmla="*/ 4 h 13"/>
              <a:gd name="T16" fmla="*/ 17 w 30"/>
              <a:gd name="T17" fmla="*/ 4 h 13"/>
              <a:gd name="T18" fmla="*/ 13 w 30"/>
              <a:gd name="T19" fmla="*/ 4 h 13"/>
              <a:gd name="T20" fmla="*/ 9 w 30"/>
              <a:gd name="T21" fmla="*/ 9 h 13"/>
              <a:gd name="T22" fmla="*/ 5 w 30"/>
              <a:gd name="T23" fmla="*/ 9 h 13"/>
              <a:gd name="T24" fmla="*/ 0 w 30"/>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3">
                <a:moveTo>
                  <a:pt x="0" y="13"/>
                </a:moveTo>
                <a:lnTo>
                  <a:pt x="5" y="13"/>
                </a:lnTo>
                <a:lnTo>
                  <a:pt x="13" y="13"/>
                </a:lnTo>
                <a:lnTo>
                  <a:pt x="13" y="13"/>
                </a:lnTo>
                <a:lnTo>
                  <a:pt x="22" y="13"/>
                </a:lnTo>
                <a:lnTo>
                  <a:pt x="26" y="9"/>
                </a:lnTo>
                <a:lnTo>
                  <a:pt x="30" y="0"/>
                </a:lnTo>
                <a:lnTo>
                  <a:pt x="22" y="4"/>
                </a:lnTo>
                <a:lnTo>
                  <a:pt x="17" y="4"/>
                </a:lnTo>
                <a:lnTo>
                  <a:pt x="13" y="4"/>
                </a:lnTo>
                <a:lnTo>
                  <a:pt x="9" y="9"/>
                </a:lnTo>
                <a:lnTo>
                  <a:pt x="5" y="9"/>
                </a:lnTo>
                <a:lnTo>
                  <a:pt x="0"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2" name="Freeform 219">
            <a:extLst>
              <a:ext uri="{FF2B5EF4-FFF2-40B4-BE49-F238E27FC236}">
                <a16:creationId xmlns:a16="http://schemas.microsoft.com/office/drawing/2014/main" id="{55D8196D-68A8-41EF-8C63-C1129D3BF739}"/>
              </a:ext>
            </a:extLst>
          </p:cNvPr>
          <p:cNvSpPr>
            <a:spLocks/>
          </p:cNvSpPr>
          <p:nvPr userDrawn="1"/>
        </p:nvSpPr>
        <p:spPr bwMode="auto">
          <a:xfrm>
            <a:off x="6931819" y="1030288"/>
            <a:ext cx="15479" cy="6350"/>
          </a:xfrm>
          <a:custGeom>
            <a:avLst/>
            <a:gdLst>
              <a:gd name="T0" fmla="*/ 0 w 13"/>
              <a:gd name="T1" fmla="*/ 4 h 4"/>
              <a:gd name="T2" fmla="*/ 5 w 13"/>
              <a:gd name="T3" fmla="*/ 4 h 4"/>
              <a:gd name="T4" fmla="*/ 5 w 13"/>
              <a:gd name="T5" fmla="*/ 4 h 4"/>
              <a:gd name="T6" fmla="*/ 9 w 13"/>
              <a:gd name="T7" fmla="*/ 4 h 4"/>
              <a:gd name="T8" fmla="*/ 13 w 13"/>
              <a:gd name="T9" fmla="*/ 0 h 4"/>
              <a:gd name="T10" fmla="*/ 9 w 13"/>
              <a:gd name="T11" fmla="*/ 0 h 4"/>
              <a:gd name="T12" fmla="*/ 5 w 13"/>
              <a:gd name="T13" fmla="*/ 0 h 4"/>
              <a:gd name="T14" fmla="*/ 0 w 1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0" y="4"/>
                </a:moveTo>
                <a:lnTo>
                  <a:pt x="5" y="4"/>
                </a:lnTo>
                <a:lnTo>
                  <a:pt x="5" y="4"/>
                </a:lnTo>
                <a:lnTo>
                  <a:pt x="9" y="4"/>
                </a:lnTo>
                <a:lnTo>
                  <a:pt x="13" y="0"/>
                </a:lnTo>
                <a:lnTo>
                  <a:pt x="9" y="0"/>
                </a:lnTo>
                <a:lnTo>
                  <a:pt x="5" y="0"/>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3" name="Freeform 220">
            <a:extLst>
              <a:ext uri="{FF2B5EF4-FFF2-40B4-BE49-F238E27FC236}">
                <a16:creationId xmlns:a16="http://schemas.microsoft.com/office/drawing/2014/main" id="{991227AA-687B-422B-B09C-BCA86D6154EF}"/>
              </a:ext>
            </a:extLst>
          </p:cNvPr>
          <p:cNvSpPr>
            <a:spLocks/>
          </p:cNvSpPr>
          <p:nvPr userDrawn="1"/>
        </p:nvSpPr>
        <p:spPr bwMode="auto">
          <a:xfrm>
            <a:off x="6952060" y="1065213"/>
            <a:ext cx="10716" cy="14288"/>
          </a:xfrm>
          <a:custGeom>
            <a:avLst/>
            <a:gdLst>
              <a:gd name="T0" fmla="*/ 0 w 9"/>
              <a:gd name="T1" fmla="*/ 0 h 9"/>
              <a:gd name="T2" fmla="*/ 0 w 9"/>
              <a:gd name="T3" fmla="*/ 4 h 9"/>
              <a:gd name="T4" fmla="*/ 5 w 9"/>
              <a:gd name="T5" fmla="*/ 9 h 9"/>
              <a:gd name="T6" fmla="*/ 9 w 9"/>
              <a:gd name="T7" fmla="*/ 4 h 9"/>
              <a:gd name="T8" fmla="*/ 9 w 9"/>
              <a:gd name="T9" fmla="*/ 0 h 9"/>
              <a:gd name="T10" fmla="*/ 5 w 9"/>
              <a:gd name="T11" fmla="*/ 0 h 9"/>
              <a:gd name="T12" fmla="*/ 0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0" y="0"/>
                </a:moveTo>
                <a:lnTo>
                  <a:pt x="0" y="4"/>
                </a:lnTo>
                <a:lnTo>
                  <a:pt x="5" y="9"/>
                </a:lnTo>
                <a:lnTo>
                  <a:pt x="9" y="4"/>
                </a:lnTo>
                <a:lnTo>
                  <a:pt x="9" y="0"/>
                </a:lnTo>
                <a:lnTo>
                  <a:pt x="5" y="0"/>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4" name="Freeform 221">
            <a:extLst>
              <a:ext uri="{FF2B5EF4-FFF2-40B4-BE49-F238E27FC236}">
                <a16:creationId xmlns:a16="http://schemas.microsoft.com/office/drawing/2014/main" id="{ABB292C0-5B73-4DD2-8F4E-6488BF268035}"/>
              </a:ext>
            </a:extLst>
          </p:cNvPr>
          <p:cNvSpPr>
            <a:spLocks/>
          </p:cNvSpPr>
          <p:nvPr userDrawn="1"/>
        </p:nvSpPr>
        <p:spPr bwMode="auto">
          <a:xfrm>
            <a:off x="7241381" y="966788"/>
            <a:ext cx="10716" cy="14288"/>
          </a:xfrm>
          <a:custGeom>
            <a:avLst/>
            <a:gdLst>
              <a:gd name="T0" fmla="*/ 0 w 9"/>
              <a:gd name="T1" fmla="*/ 9 h 9"/>
              <a:gd name="T2" fmla="*/ 0 w 9"/>
              <a:gd name="T3" fmla="*/ 9 h 9"/>
              <a:gd name="T4" fmla="*/ 9 w 9"/>
              <a:gd name="T5" fmla="*/ 9 h 9"/>
              <a:gd name="T6" fmla="*/ 9 w 9"/>
              <a:gd name="T7" fmla="*/ 4 h 9"/>
              <a:gd name="T8" fmla="*/ 4 w 9"/>
              <a:gd name="T9" fmla="*/ 4 h 9"/>
              <a:gd name="T10" fmla="*/ 0 w 9"/>
              <a:gd name="T11" fmla="*/ 0 h 9"/>
              <a:gd name="T12" fmla="*/ 0 w 9"/>
              <a:gd name="T13" fmla="*/ 4 h 9"/>
              <a:gd name="T14" fmla="*/ 0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0" y="9"/>
                </a:moveTo>
                <a:lnTo>
                  <a:pt x="0" y="9"/>
                </a:lnTo>
                <a:lnTo>
                  <a:pt x="9" y="9"/>
                </a:lnTo>
                <a:lnTo>
                  <a:pt x="9" y="4"/>
                </a:lnTo>
                <a:lnTo>
                  <a:pt x="4" y="4"/>
                </a:lnTo>
                <a:lnTo>
                  <a:pt x="0" y="0"/>
                </a:lnTo>
                <a:lnTo>
                  <a:pt x="0" y="4"/>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5" name="Freeform 222">
            <a:extLst>
              <a:ext uri="{FF2B5EF4-FFF2-40B4-BE49-F238E27FC236}">
                <a16:creationId xmlns:a16="http://schemas.microsoft.com/office/drawing/2014/main" id="{5E98FC89-C2B4-4361-B6C6-A050CAFF13FF}"/>
              </a:ext>
            </a:extLst>
          </p:cNvPr>
          <p:cNvSpPr>
            <a:spLocks/>
          </p:cNvSpPr>
          <p:nvPr userDrawn="1"/>
        </p:nvSpPr>
        <p:spPr bwMode="auto">
          <a:xfrm>
            <a:off x="7261622" y="973138"/>
            <a:ext cx="10716" cy="14288"/>
          </a:xfrm>
          <a:custGeom>
            <a:avLst/>
            <a:gdLst>
              <a:gd name="T0" fmla="*/ 0 w 9"/>
              <a:gd name="T1" fmla="*/ 9 h 9"/>
              <a:gd name="T2" fmla="*/ 4 w 9"/>
              <a:gd name="T3" fmla="*/ 9 h 9"/>
              <a:gd name="T4" fmla="*/ 9 w 9"/>
              <a:gd name="T5" fmla="*/ 9 h 9"/>
              <a:gd name="T6" fmla="*/ 9 w 9"/>
              <a:gd name="T7" fmla="*/ 5 h 9"/>
              <a:gd name="T8" fmla="*/ 4 w 9"/>
              <a:gd name="T9" fmla="*/ 0 h 9"/>
              <a:gd name="T10" fmla="*/ 0 w 9"/>
              <a:gd name="T11" fmla="*/ 5 h 9"/>
              <a:gd name="T12" fmla="*/ 0 w 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0" y="9"/>
                </a:moveTo>
                <a:lnTo>
                  <a:pt x="4" y="9"/>
                </a:lnTo>
                <a:lnTo>
                  <a:pt x="9" y="9"/>
                </a:lnTo>
                <a:lnTo>
                  <a:pt x="9" y="5"/>
                </a:lnTo>
                <a:lnTo>
                  <a:pt x="4" y="0"/>
                </a:lnTo>
                <a:lnTo>
                  <a:pt x="0" y="5"/>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6" name="Freeform 223">
            <a:extLst>
              <a:ext uri="{FF2B5EF4-FFF2-40B4-BE49-F238E27FC236}">
                <a16:creationId xmlns:a16="http://schemas.microsoft.com/office/drawing/2014/main" id="{389EEA88-6DAA-4C9A-B9E9-F7600D421927}"/>
              </a:ext>
            </a:extLst>
          </p:cNvPr>
          <p:cNvSpPr>
            <a:spLocks/>
          </p:cNvSpPr>
          <p:nvPr userDrawn="1"/>
        </p:nvSpPr>
        <p:spPr bwMode="auto">
          <a:xfrm>
            <a:off x="8220075" y="1262063"/>
            <a:ext cx="101204" cy="57150"/>
          </a:xfrm>
          <a:custGeom>
            <a:avLst/>
            <a:gdLst>
              <a:gd name="T0" fmla="*/ 0 w 20"/>
              <a:gd name="T1" fmla="*/ 6 h 8"/>
              <a:gd name="T2" fmla="*/ 1 w 20"/>
              <a:gd name="T3" fmla="*/ 7 h 8"/>
              <a:gd name="T4" fmla="*/ 3 w 20"/>
              <a:gd name="T5" fmla="*/ 7 h 8"/>
              <a:gd name="T6" fmla="*/ 5 w 20"/>
              <a:gd name="T7" fmla="*/ 6 h 8"/>
              <a:gd name="T8" fmla="*/ 8 w 20"/>
              <a:gd name="T9" fmla="*/ 6 h 8"/>
              <a:gd name="T10" fmla="*/ 10 w 20"/>
              <a:gd name="T11" fmla="*/ 7 h 8"/>
              <a:gd name="T12" fmla="*/ 15 w 20"/>
              <a:gd name="T13" fmla="*/ 8 h 8"/>
              <a:gd name="T14" fmla="*/ 17 w 20"/>
              <a:gd name="T15" fmla="*/ 8 h 8"/>
              <a:gd name="T16" fmla="*/ 19 w 20"/>
              <a:gd name="T17" fmla="*/ 8 h 8"/>
              <a:gd name="T18" fmla="*/ 20 w 20"/>
              <a:gd name="T19" fmla="*/ 7 h 8"/>
              <a:gd name="T20" fmla="*/ 20 w 20"/>
              <a:gd name="T21" fmla="*/ 4 h 8"/>
              <a:gd name="T22" fmla="*/ 19 w 20"/>
              <a:gd name="T23" fmla="*/ 3 h 8"/>
              <a:gd name="T24" fmla="*/ 17 w 20"/>
              <a:gd name="T25" fmla="*/ 1 h 8"/>
              <a:gd name="T26" fmla="*/ 15 w 20"/>
              <a:gd name="T27" fmla="*/ 1 h 8"/>
              <a:gd name="T28" fmla="*/ 14 w 20"/>
              <a:gd name="T29" fmla="*/ 0 h 8"/>
              <a:gd name="T30" fmla="*/ 10 w 20"/>
              <a:gd name="T31" fmla="*/ 0 h 8"/>
              <a:gd name="T32" fmla="*/ 9 w 20"/>
              <a:gd name="T33" fmla="*/ 2 h 8"/>
              <a:gd name="T34" fmla="*/ 6 w 20"/>
              <a:gd name="T35" fmla="*/ 1 h 8"/>
              <a:gd name="T36" fmla="*/ 5 w 20"/>
              <a:gd name="T37" fmla="*/ 2 h 8"/>
              <a:gd name="T38" fmla="*/ 5 w 20"/>
              <a:gd name="T39" fmla="*/ 4 h 8"/>
              <a:gd name="T40" fmla="*/ 3 w 20"/>
              <a:gd name="T41" fmla="*/ 6 h 8"/>
              <a:gd name="T42" fmla="*/ 0 w 20"/>
              <a:gd name="T4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8">
                <a:moveTo>
                  <a:pt x="0" y="6"/>
                </a:moveTo>
                <a:cubicBezTo>
                  <a:pt x="1" y="7"/>
                  <a:pt x="1" y="7"/>
                  <a:pt x="1" y="7"/>
                </a:cubicBezTo>
                <a:cubicBezTo>
                  <a:pt x="1" y="7"/>
                  <a:pt x="2" y="8"/>
                  <a:pt x="3" y="7"/>
                </a:cubicBezTo>
                <a:cubicBezTo>
                  <a:pt x="5" y="6"/>
                  <a:pt x="3" y="6"/>
                  <a:pt x="5" y="6"/>
                </a:cubicBezTo>
                <a:cubicBezTo>
                  <a:pt x="8" y="6"/>
                  <a:pt x="8" y="6"/>
                  <a:pt x="8" y="6"/>
                </a:cubicBezTo>
                <a:cubicBezTo>
                  <a:pt x="10" y="7"/>
                  <a:pt x="10" y="7"/>
                  <a:pt x="10" y="7"/>
                </a:cubicBezTo>
                <a:cubicBezTo>
                  <a:pt x="15" y="8"/>
                  <a:pt x="15" y="8"/>
                  <a:pt x="15" y="8"/>
                </a:cubicBezTo>
                <a:cubicBezTo>
                  <a:pt x="17" y="8"/>
                  <a:pt x="17" y="8"/>
                  <a:pt x="17" y="8"/>
                </a:cubicBezTo>
                <a:cubicBezTo>
                  <a:pt x="19" y="8"/>
                  <a:pt x="19" y="8"/>
                  <a:pt x="19" y="8"/>
                </a:cubicBezTo>
                <a:cubicBezTo>
                  <a:pt x="20" y="7"/>
                  <a:pt x="20" y="7"/>
                  <a:pt x="20" y="7"/>
                </a:cubicBezTo>
                <a:cubicBezTo>
                  <a:pt x="20" y="4"/>
                  <a:pt x="20" y="4"/>
                  <a:pt x="20" y="4"/>
                </a:cubicBezTo>
                <a:cubicBezTo>
                  <a:pt x="19" y="3"/>
                  <a:pt x="19" y="3"/>
                  <a:pt x="19" y="3"/>
                </a:cubicBezTo>
                <a:cubicBezTo>
                  <a:pt x="19" y="3"/>
                  <a:pt x="18" y="1"/>
                  <a:pt x="17" y="1"/>
                </a:cubicBezTo>
                <a:cubicBezTo>
                  <a:pt x="15" y="1"/>
                  <a:pt x="15" y="1"/>
                  <a:pt x="15" y="1"/>
                </a:cubicBezTo>
                <a:cubicBezTo>
                  <a:pt x="14" y="0"/>
                  <a:pt x="14" y="0"/>
                  <a:pt x="14" y="0"/>
                </a:cubicBezTo>
                <a:cubicBezTo>
                  <a:pt x="10" y="0"/>
                  <a:pt x="10" y="0"/>
                  <a:pt x="10" y="0"/>
                </a:cubicBezTo>
                <a:cubicBezTo>
                  <a:pt x="9" y="2"/>
                  <a:pt x="9" y="2"/>
                  <a:pt x="9" y="2"/>
                </a:cubicBezTo>
                <a:cubicBezTo>
                  <a:pt x="6" y="1"/>
                  <a:pt x="6" y="1"/>
                  <a:pt x="6" y="1"/>
                </a:cubicBezTo>
                <a:cubicBezTo>
                  <a:pt x="5" y="2"/>
                  <a:pt x="5" y="2"/>
                  <a:pt x="5" y="2"/>
                </a:cubicBezTo>
                <a:cubicBezTo>
                  <a:pt x="5" y="4"/>
                  <a:pt x="5" y="4"/>
                  <a:pt x="5" y="4"/>
                </a:cubicBezTo>
                <a:cubicBezTo>
                  <a:pt x="3" y="6"/>
                  <a:pt x="3" y="6"/>
                  <a:pt x="3" y="6"/>
                </a:cubicBezTo>
                <a:lnTo>
                  <a:pt x="0" y="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7" name="Freeform 224">
            <a:extLst>
              <a:ext uri="{FF2B5EF4-FFF2-40B4-BE49-F238E27FC236}">
                <a16:creationId xmlns:a16="http://schemas.microsoft.com/office/drawing/2014/main" id="{4FC18F32-715D-4A07-B267-4A471EA7CE2B}"/>
              </a:ext>
            </a:extLst>
          </p:cNvPr>
          <p:cNvSpPr>
            <a:spLocks/>
          </p:cNvSpPr>
          <p:nvPr userDrawn="1"/>
        </p:nvSpPr>
        <p:spPr bwMode="auto">
          <a:xfrm>
            <a:off x="8224838" y="1233489"/>
            <a:ext cx="35719" cy="36513"/>
          </a:xfrm>
          <a:custGeom>
            <a:avLst/>
            <a:gdLst>
              <a:gd name="T0" fmla="*/ 0 w 30"/>
              <a:gd name="T1" fmla="*/ 9 h 23"/>
              <a:gd name="T2" fmla="*/ 9 w 30"/>
              <a:gd name="T3" fmla="*/ 18 h 23"/>
              <a:gd name="T4" fmla="*/ 13 w 30"/>
              <a:gd name="T5" fmla="*/ 23 h 23"/>
              <a:gd name="T6" fmla="*/ 22 w 30"/>
              <a:gd name="T7" fmla="*/ 14 h 23"/>
              <a:gd name="T8" fmla="*/ 30 w 30"/>
              <a:gd name="T9" fmla="*/ 14 h 23"/>
              <a:gd name="T10" fmla="*/ 22 w 30"/>
              <a:gd name="T11" fmla="*/ 0 h 23"/>
              <a:gd name="T12" fmla="*/ 13 w 30"/>
              <a:gd name="T13" fmla="*/ 0 h 23"/>
              <a:gd name="T14" fmla="*/ 9 w 30"/>
              <a:gd name="T15" fmla="*/ 0 h 23"/>
              <a:gd name="T16" fmla="*/ 0 w 30"/>
              <a:gd name="T1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3">
                <a:moveTo>
                  <a:pt x="0" y="9"/>
                </a:moveTo>
                <a:lnTo>
                  <a:pt x="9" y="18"/>
                </a:lnTo>
                <a:lnTo>
                  <a:pt x="13" y="23"/>
                </a:lnTo>
                <a:lnTo>
                  <a:pt x="22" y="14"/>
                </a:lnTo>
                <a:lnTo>
                  <a:pt x="30" y="14"/>
                </a:lnTo>
                <a:lnTo>
                  <a:pt x="22" y="0"/>
                </a:lnTo>
                <a:lnTo>
                  <a:pt x="13" y="0"/>
                </a:lnTo>
                <a:lnTo>
                  <a:pt x="9" y="0"/>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8" name="Freeform 225">
            <a:extLst>
              <a:ext uri="{FF2B5EF4-FFF2-40B4-BE49-F238E27FC236}">
                <a16:creationId xmlns:a16="http://schemas.microsoft.com/office/drawing/2014/main" id="{EBE4DD5E-5705-45BA-9084-D771161E4BC8}"/>
              </a:ext>
            </a:extLst>
          </p:cNvPr>
          <p:cNvSpPr>
            <a:spLocks/>
          </p:cNvSpPr>
          <p:nvPr userDrawn="1"/>
        </p:nvSpPr>
        <p:spPr bwMode="auto">
          <a:xfrm>
            <a:off x="8408194" y="1135063"/>
            <a:ext cx="136922" cy="57150"/>
          </a:xfrm>
          <a:custGeom>
            <a:avLst/>
            <a:gdLst>
              <a:gd name="T0" fmla="*/ 0 w 27"/>
              <a:gd name="T1" fmla="*/ 2 h 8"/>
              <a:gd name="T2" fmla="*/ 0 w 27"/>
              <a:gd name="T3" fmla="*/ 4 h 8"/>
              <a:gd name="T4" fmla="*/ 2 w 27"/>
              <a:gd name="T5" fmla="*/ 4 h 8"/>
              <a:gd name="T6" fmla="*/ 3 w 27"/>
              <a:gd name="T7" fmla="*/ 5 h 8"/>
              <a:gd name="T8" fmla="*/ 5 w 27"/>
              <a:gd name="T9" fmla="*/ 5 h 8"/>
              <a:gd name="T10" fmla="*/ 7 w 27"/>
              <a:gd name="T11" fmla="*/ 5 h 8"/>
              <a:gd name="T12" fmla="*/ 9 w 27"/>
              <a:gd name="T13" fmla="*/ 7 h 8"/>
              <a:gd name="T14" fmla="*/ 11 w 27"/>
              <a:gd name="T15" fmla="*/ 8 h 8"/>
              <a:gd name="T16" fmla="*/ 15 w 27"/>
              <a:gd name="T17" fmla="*/ 8 h 8"/>
              <a:gd name="T18" fmla="*/ 17 w 27"/>
              <a:gd name="T19" fmla="*/ 8 h 8"/>
              <a:gd name="T20" fmla="*/ 21 w 27"/>
              <a:gd name="T21" fmla="*/ 8 h 8"/>
              <a:gd name="T22" fmla="*/ 22 w 27"/>
              <a:gd name="T23" fmla="*/ 7 h 8"/>
              <a:gd name="T24" fmla="*/ 25 w 27"/>
              <a:gd name="T25" fmla="*/ 7 h 8"/>
              <a:gd name="T26" fmla="*/ 26 w 27"/>
              <a:gd name="T27" fmla="*/ 6 h 8"/>
              <a:gd name="T28" fmla="*/ 27 w 27"/>
              <a:gd name="T29" fmla="*/ 5 h 8"/>
              <a:gd name="T30" fmla="*/ 26 w 27"/>
              <a:gd name="T31" fmla="*/ 5 h 8"/>
              <a:gd name="T32" fmla="*/ 23 w 27"/>
              <a:gd name="T33" fmla="*/ 4 h 8"/>
              <a:gd name="T34" fmla="*/ 21 w 27"/>
              <a:gd name="T35" fmla="*/ 2 h 8"/>
              <a:gd name="T36" fmla="*/ 19 w 27"/>
              <a:gd name="T37" fmla="*/ 2 h 8"/>
              <a:gd name="T38" fmla="*/ 17 w 27"/>
              <a:gd name="T39" fmla="*/ 2 h 8"/>
              <a:gd name="T40" fmla="*/ 15 w 27"/>
              <a:gd name="T41" fmla="*/ 2 h 8"/>
              <a:gd name="T42" fmla="*/ 14 w 27"/>
              <a:gd name="T43" fmla="*/ 3 h 8"/>
              <a:gd name="T44" fmla="*/ 13 w 27"/>
              <a:gd name="T45" fmla="*/ 1 h 8"/>
              <a:gd name="T46" fmla="*/ 11 w 27"/>
              <a:gd name="T47" fmla="*/ 1 h 8"/>
              <a:gd name="T48" fmla="*/ 9 w 27"/>
              <a:gd name="T49" fmla="*/ 1 h 8"/>
              <a:gd name="T50" fmla="*/ 7 w 27"/>
              <a:gd name="T51" fmla="*/ 1 h 8"/>
              <a:gd name="T52" fmla="*/ 6 w 27"/>
              <a:gd name="T53" fmla="*/ 2 h 8"/>
              <a:gd name="T54" fmla="*/ 5 w 27"/>
              <a:gd name="T55" fmla="*/ 2 h 8"/>
              <a:gd name="T56" fmla="*/ 4 w 27"/>
              <a:gd name="T57" fmla="*/ 1 h 8"/>
              <a:gd name="T58" fmla="*/ 3 w 27"/>
              <a:gd name="T59" fmla="*/ 1 h 8"/>
              <a:gd name="T60" fmla="*/ 3 w 27"/>
              <a:gd name="T61" fmla="*/ 0 h 8"/>
              <a:gd name="T62" fmla="*/ 1 w 27"/>
              <a:gd name="T63" fmla="*/ 0 h 8"/>
              <a:gd name="T64" fmla="*/ 0 w 27"/>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8">
                <a:moveTo>
                  <a:pt x="0" y="2"/>
                </a:moveTo>
                <a:cubicBezTo>
                  <a:pt x="0" y="4"/>
                  <a:pt x="0" y="4"/>
                  <a:pt x="0" y="4"/>
                </a:cubicBezTo>
                <a:cubicBezTo>
                  <a:pt x="2" y="4"/>
                  <a:pt x="2" y="4"/>
                  <a:pt x="2" y="4"/>
                </a:cubicBezTo>
                <a:cubicBezTo>
                  <a:pt x="3" y="5"/>
                  <a:pt x="3" y="5"/>
                  <a:pt x="3" y="5"/>
                </a:cubicBezTo>
                <a:cubicBezTo>
                  <a:pt x="5" y="5"/>
                  <a:pt x="5" y="5"/>
                  <a:pt x="5" y="5"/>
                </a:cubicBezTo>
                <a:cubicBezTo>
                  <a:pt x="7" y="5"/>
                  <a:pt x="7" y="5"/>
                  <a:pt x="7" y="5"/>
                </a:cubicBezTo>
                <a:cubicBezTo>
                  <a:pt x="9" y="7"/>
                  <a:pt x="9" y="7"/>
                  <a:pt x="9" y="7"/>
                </a:cubicBezTo>
                <a:cubicBezTo>
                  <a:pt x="11" y="8"/>
                  <a:pt x="11" y="8"/>
                  <a:pt x="11" y="8"/>
                </a:cubicBezTo>
                <a:cubicBezTo>
                  <a:pt x="15" y="8"/>
                  <a:pt x="15" y="8"/>
                  <a:pt x="15" y="8"/>
                </a:cubicBezTo>
                <a:cubicBezTo>
                  <a:pt x="17" y="8"/>
                  <a:pt x="17" y="8"/>
                  <a:pt x="17" y="8"/>
                </a:cubicBezTo>
                <a:cubicBezTo>
                  <a:pt x="21" y="8"/>
                  <a:pt x="21" y="8"/>
                  <a:pt x="21" y="8"/>
                </a:cubicBezTo>
                <a:cubicBezTo>
                  <a:pt x="22" y="7"/>
                  <a:pt x="22" y="7"/>
                  <a:pt x="22" y="7"/>
                </a:cubicBezTo>
                <a:cubicBezTo>
                  <a:pt x="25" y="7"/>
                  <a:pt x="25" y="7"/>
                  <a:pt x="25" y="7"/>
                </a:cubicBezTo>
                <a:cubicBezTo>
                  <a:pt x="26" y="6"/>
                  <a:pt x="26" y="6"/>
                  <a:pt x="26" y="6"/>
                </a:cubicBezTo>
                <a:cubicBezTo>
                  <a:pt x="27" y="5"/>
                  <a:pt x="27" y="5"/>
                  <a:pt x="27" y="5"/>
                </a:cubicBezTo>
                <a:cubicBezTo>
                  <a:pt x="27" y="5"/>
                  <a:pt x="26" y="5"/>
                  <a:pt x="26" y="5"/>
                </a:cubicBezTo>
                <a:cubicBezTo>
                  <a:pt x="25" y="4"/>
                  <a:pt x="23" y="4"/>
                  <a:pt x="23" y="4"/>
                </a:cubicBezTo>
                <a:cubicBezTo>
                  <a:pt x="21" y="2"/>
                  <a:pt x="21" y="2"/>
                  <a:pt x="21" y="2"/>
                </a:cubicBezTo>
                <a:cubicBezTo>
                  <a:pt x="19" y="2"/>
                  <a:pt x="19" y="2"/>
                  <a:pt x="19" y="2"/>
                </a:cubicBezTo>
                <a:cubicBezTo>
                  <a:pt x="17" y="2"/>
                  <a:pt x="17" y="2"/>
                  <a:pt x="17" y="2"/>
                </a:cubicBezTo>
                <a:cubicBezTo>
                  <a:pt x="15" y="2"/>
                  <a:pt x="15" y="2"/>
                  <a:pt x="15" y="2"/>
                </a:cubicBezTo>
                <a:cubicBezTo>
                  <a:pt x="14" y="3"/>
                  <a:pt x="14" y="3"/>
                  <a:pt x="14" y="3"/>
                </a:cubicBezTo>
                <a:cubicBezTo>
                  <a:pt x="13" y="1"/>
                  <a:pt x="13" y="1"/>
                  <a:pt x="13" y="1"/>
                </a:cubicBezTo>
                <a:cubicBezTo>
                  <a:pt x="11" y="1"/>
                  <a:pt x="11" y="1"/>
                  <a:pt x="11" y="1"/>
                </a:cubicBezTo>
                <a:cubicBezTo>
                  <a:pt x="9" y="1"/>
                  <a:pt x="9" y="1"/>
                  <a:pt x="9" y="1"/>
                </a:cubicBezTo>
                <a:cubicBezTo>
                  <a:pt x="7" y="1"/>
                  <a:pt x="7" y="1"/>
                  <a:pt x="7" y="1"/>
                </a:cubicBezTo>
                <a:cubicBezTo>
                  <a:pt x="6" y="2"/>
                  <a:pt x="6" y="2"/>
                  <a:pt x="6" y="2"/>
                </a:cubicBezTo>
                <a:cubicBezTo>
                  <a:pt x="5" y="2"/>
                  <a:pt x="5" y="2"/>
                  <a:pt x="5" y="2"/>
                </a:cubicBezTo>
                <a:cubicBezTo>
                  <a:pt x="5" y="2"/>
                  <a:pt x="6" y="1"/>
                  <a:pt x="4" y="1"/>
                </a:cubicBezTo>
                <a:cubicBezTo>
                  <a:pt x="3" y="1"/>
                  <a:pt x="3" y="1"/>
                  <a:pt x="3" y="1"/>
                </a:cubicBezTo>
                <a:cubicBezTo>
                  <a:pt x="3" y="0"/>
                  <a:pt x="3" y="0"/>
                  <a:pt x="3" y="0"/>
                </a:cubicBezTo>
                <a:cubicBezTo>
                  <a:pt x="1" y="0"/>
                  <a:pt x="1" y="0"/>
                  <a:pt x="1" y="0"/>
                </a:cubicBezTo>
                <a:lnTo>
                  <a:pt x="0" y="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9" name="Freeform 226">
            <a:extLst>
              <a:ext uri="{FF2B5EF4-FFF2-40B4-BE49-F238E27FC236}">
                <a16:creationId xmlns:a16="http://schemas.microsoft.com/office/drawing/2014/main" id="{50D58409-35E5-4475-9460-528CC1578B7C}"/>
              </a:ext>
            </a:extLst>
          </p:cNvPr>
          <p:cNvSpPr>
            <a:spLocks/>
          </p:cNvSpPr>
          <p:nvPr userDrawn="1"/>
        </p:nvSpPr>
        <p:spPr bwMode="auto">
          <a:xfrm>
            <a:off x="8139112" y="1071563"/>
            <a:ext cx="242888" cy="134938"/>
          </a:xfrm>
          <a:custGeom>
            <a:avLst/>
            <a:gdLst>
              <a:gd name="T0" fmla="*/ 44 w 48"/>
              <a:gd name="T1" fmla="*/ 13 h 19"/>
              <a:gd name="T2" fmla="*/ 45 w 48"/>
              <a:gd name="T3" fmla="*/ 11 h 19"/>
              <a:gd name="T4" fmla="*/ 47 w 48"/>
              <a:gd name="T5" fmla="*/ 9 h 19"/>
              <a:gd name="T6" fmla="*/ 44 w 48"/>
              <a:gd name="T7" fmla="*/ 7 h 19"/>
              <a:gd name="T8" fmla="*/ 40 w 48"/>
              <a:gd name="T9" fmla="*/ 5 h 19"/>
              <a:gd name="T10" fmla="*/ 35 w 48"/>
              <a:gd name="T11" fmla="*/ 5 h 19"/>
              <a:gd name="T12" fmla="*/ 31 w 48"/>
              <a:gd name="T13" fmla="*/ 5 h 19"/>
              <a:gd name="T14" fmla="*/ 26 w 48"/>
              <a:gd name="T15" fmla="*/ 2 h 19"/>
              <a:gd name="T16" fmla="*/ 23 w 48"/>
              <a:gd name="T17" fmla="*/ 3 h 19"/>
              <a:gd name="T18" fmla="*/ 22 w 48"/>
              <a:gd name="T19" fmla="*/ 6 h 19"/>
              <a:gd name="T20" fmla="*/ 22 w 48"/>
              <a:gd name="T21" fmla="*/ 7 h 19"/>
              <a:gd name="T22" fmla="*/ 18 w 48"/>
              <a:gd name="T23" fmla="*/ 5 h 19"/>
              <a:gd name="T24" fmla="*/ 14 w 48"/>
              <a:gd name="T25" fmla="*/ 2 h 19"/>
              <a:gd name="T26" fmla="*/ 10 w 48"/>
              <a:gd name="T27" fmla="*/ 0 h 19"/>
              <a:gd name="T28" fmla="*/ 9 w 48"/>
              <a:gd name="T29" fmla="*/ 2 h 19"/>
              <a:gd name="T30" fmla="*/ 5 w 48"/>
              <a:gd name="T31" fmla="*/ 4 h 19"/>
              <a:gd name="T32" fmla="*/ 3 w 48"/>
              <a:gd name="T33" fmla="*/ 5 h 19"/>
              <a:gd name="T34" fmla="*/ 0 w 48"/>
              <a:gd name="T35" fmla="*/ 7 h 19"/>
              <a:gd name="T36" fmla="*/ 0 w 48"/>
              <a:gd name="T37" fmla="*/ 10 h 19"/>
              <a:gd name="T38" fmla="*/ 1 w 48"/>
              <a:gd name="T39" fmla="*/ 12 h 19"/>
              <a:gd name="T40" fmla="*/ 4 w 48"/>
              <a:gd name="T41" fmla="*/ 15 h 19"/>
              <a:gd name="T42" fmla="*/ 9 w 48"/>
              <a:gd name="T43" fmla="*/ 17 h 19"/>
              <a:gd name="T44" fmla="*/ 13 w 48"/>
              <a:gd name="T45" fmla="*/ 19 h 19"/>
              <a:gd name="T46" fmla="*/ 14 w 48"/>
              <a:gd name="T47" fmla="*/ 16 h 19"/>
              <a:gd name="T48" fmla="*/ 17 w 48"/>
              <a:gd name="T49" fmla="*/ 15 h 19"/>
              <a:gd name="T50" fmla="*/ 21 w 48"/>
              <a:gd name="T51" fmla="*/ 17 h 19"/>
              <a:gd name="T52" fmla="*/ 27 w 48"/>
              <a:gd name="T53" fmla="*/ 15 h 19"/>
              <a:gd name="T54" fmla="*/ 30 w 48"/>
              <a:gd name="T55" fmla="*/ 17 h 19"/>
              <a:gd name="T56" fmla="*/ 34 w 48"/>
              <a:gd name="T57" fmla="*/ 17 h 19"/>
              <a:gd name="T58" fmla="*/ 37 w 48"/>
              <a:gd name="T59" fmla="*/ 16 h 19"/>
              <a:gd name="T60" fmla="*/ 31 w 48"/>
              <a:gd name="T61" fmla="*/ 13 h 19"/>
              <a:gd name="T62" fmla="*/ 29 w 48"/>
              <a:gd name="T63" fmla="*/ 8 h 19"/>
              <a:gd name="T64" fmla="*/ 32 w 48"/>
              <a:gd name="T65" fmla="*/ 7 h 19"/>
              <a:gd name="T66" fmla="*/ 34 w 48"/>
              <a:gd name="T67" fmla="*/ 8 h 19"/>
              <a:gd name="T68" fmla="*/ 33 w 48"/>
              <a:gd name="T69" fmla="*/ 11 h 19"/>
              <a:gd name="T70" fmla="*/ 35 w 48"/>
              <a:gd name="T71" fmla="*/ 13 h 19"/>
              <a:gd name="T72" fmla="*/ 38 w 48"/>
              <a:gd name="T73" fmla="*/ 14 h 19"/>
              <a:gd name="T74" fmla="*/ 43 w 48"/>
              <a:gd name="T7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19">
                <a:moveTo>
                  <a:pt x="43" y="14"/>
                </a:moveTo>
                <a:cubicBezTo>
                  <a:pt x="44" y="13"/>
                  <a:pt x="44" y="13"/>
                  <a:pt x="44" y="13"/>
                </a:cubicBezTo>
                <a:cubicBezTo>
                  <a:pt x="45" y="12"/>
                  <a:pt x="45" y="12"/>
                  <a:pt x="45" y="12"/>
                </a:cubicBezTo>
                <a:cubicBezTo>
                  <a:pt x="45" y="11"/>
                  <a:pt x="45" y="11"/>
                  <a:pt x="45" y="11"/>
                </a:cubicBezTo>
                <a:cubicBezTo>
                  <a:pt x="46" y="10"/>
                  <a:pt x="46" y="10"/>
                  <a:pt x="46" y="10"/>
                </a:cubicBezTo>
                <a:cubicBezTo>
                  <a:pt x="47" y="9"/>
                  <a:pt x="47" y="9"/>
                  <a:pt x="47" y="9"/>
                </a:cubicBezTo>
                <a:cubicBezTo>
                  <a:pt x="48" y="8"/>
                  <a:pt x="48" y="8"/>
                  <a:pt x="48" y="8"/>
                </a:cubicBezTo>
                <a:cubicBezTo>
                  <a:pt x="44" y="7"/>
                  <a:pt x="44" y="7"/>
                  <a:pt x="44" y="7"/>
                </a:cubicBezTo>
                <a:cubicBezTo>
                  <a:pt x="41" y="7"/>
                  <a:pt x="41" y="7"/>
                  <a:pt x="41" y="7"/>
                </a:cubicBezTo>
                <a:cubicBezTo>
                  <a:pt x="40" y="5"/>
                  <a:pt x="40" y="5"/>
                  <a:pt x="40" y="5"/>
                </a:cubicBezTo>
                <a:cubicBezTo>
                  <a:pt x="37" y="5"/>
                  <a:pt x="37" y="5"/>
                  <a:pt x="37" y="5"/>
                </a:cubicBezTo>
                <a:cubicBezTo>
                  <a:pt x="35" y="5"/>
                  <a:pt x="35" y="5"/>
                  <a:pt x="35" y="5"/>
                </a:cubicBezTo>
                <a:cubicBezTo>
                  <a:pt x="34" y="5"/>
                  <a:pt x="34" y="5"/>
                  <a:pt x="34" y="5"/>
                </a:cubicBezTo>
                <a:cubicBezTo>
                  <a:pt x="31" y="5"/>
                  <a:pt x="31" y="5"/>
                  <a:pt x="31" y="5"/>
                </a:cubicBezTo>
                <a:cubicBezTo>
                  <a:pt x="28" y="2"/>
                  <a:pt x="28" y="2"/>
                  <a:pt x="28" y="2"/>
                </a:cubicBezTo>
                <a:cubicBezTo>
                  <a:pt x="26" y="2"/>
                  <a:pt x="26" y="2"/>
                  <a:pt x="26" y="2"/>
                </a:cubicBezTo>
                <a:cubicBezTo>
                  <a:pt x="25" y="3"/>
                  <a:pt x="25" y="3"/>
                  <a:pt x="25" y="3"/>
                </a:cubicBezTo>
                <a:cubicBezTo>
                  <a:pt x="23" y="3"/>
                  <a:pt x="23" y="3"/>
                  <a:pt x="23" y="3"/>
                </a:cubicBezTo>
                <a:cubicBezTo>
                  <a:pt x="22" y="3"/>
                  <a:pt x="22" y="3"/>
                  <a:pt x="22" y="3"/>
                </a:cubicBezTo>
                <a:cubicBezTo>
                  <a:pt x="22" y="6"/>
                  <a:pt x="22" y="6"/>
                  <a:pt x="22" y="6"/>
                </a:cubicBezTo>
                <a:cubicBezTo>
                  <a:pt x="24" y="7"/>
                  <a:pt x="24" y="7"/>
                  <a:pt x="24" y="7"/>
                </a:cubicBezTo>
                <a:cubicBezTo>
                  <a:pt x="22" y="7"/>
                  <a:pt x="22" y="7"/>
                  <a:pt x="22" y="7"/>
                </a:cubicBezTo>
                <a:cubicBezTo>
                  <a:pt x="20" y="5"/>
                  <a:pt x="20" y="5"/>
                  <a:pt x="20" y="5"/>
                </a:cubicBezTo>
                <a:cubicBezTo>
                  <a:pt x="18" y="5"/>
                  <a:pt x="18" y="5"/>
                  <a:pt x="18" y="5"/>
                </a:cubicBezTo>
                <a:cubicBezTo>
                  <a:pt x="16" y="3"/>
                  <a:pt x="16" y="3"/>
                  <a:pt x="16" y="3"/>
                </a:cubicBezTo>
                <a:cubicBezTo>
                  <a:pt x="16" y="3"/>
                  <a:pt x="15" y="2"/>
                  <a:pt x="14" y="2"/>
                </a:cubicBezTo>
                <a:cubicBezTo>
                  <a:pt x="11" y="2"/>
                  <a:pt x="11" y="2"/>
                  <a:pt x="11" y="2"/>
                </a:cubicBezTo>
                <a:cubicBezTo>
                  <a:pt x="10" y="0"/>
                  <a:pt x="10" y="0"/>
                  <a:pt x="10" y="0"/>
                </a:cubicBezTo>
                <a:cubicBezTo>
                  <a:pt x="9" y="0"/>
                  <a:pt x="9" y="0"/>
                  <a:pt x="9" y="0"/>
                </a:cubicBezTo>
                <a:cubicBezTo>
                  <a:pt x="9" y="2"/>
                  <a:pt x="9" y="2"/>
                  <a:pt x="9" y="2"/>
                </a:cubicBezTo>
                <a:cubicBezTo>
                  <a:pt x="7" y="2"/>
                  <a:pt x="7" y="2"/>
                  <a:pt x="7" y="2"/>
                </a:cubicBezTo>
                <a:cubicBezTo>
                  <a:pt x="5" y="4"/>
                  <a:pt x="5" y="4"/>
                  <a:pt x="5" y="4"/>
                </a:cubicBezTo>
                <a:cubicBezTo>
                  <a:pt x="3" y="4"/>
                  <a:pt x="3" y="4"/>
                  <a:pt x="3" y="4"/>
                </a:cubicBezTo>
                <a:cubicBezTo>
                  <a:pt x="3" y="5"/>
                  <a:pt x="3" y="5"/>
                  <a:pt x="3" y="5"/>
                </a:cubicBezTo>
                <a:cubicBezTo>
                  <a:pt x="0" y="7"/>
                  <a:pt x="0" y="7"/>
                  <a:pt x="0" y="7"/>
                </a:cubicBezTo>
                <a:cubicBezTo>
                  <a:pt x="0" y="7"/>
                  <a:pt x="0" y="7"/>
                  <a:pt x="0" y="7"/>
                </a:cubicBezTo>
                <a:cubicBezTo>
                  <a:pt x="0" y="8"/>
                  <a:pt x="0" y="8"/>
                  <a:pt x="0" y="8"/>
                </a:cubicBezTo>
                <a:cubicBezTo>
                  <a:pt x="0" y="10"/>
                  <a:pt x="0" y="10"/>
                  <a:pt x="0" y="10"/>
                </a:cubicBezTo>
                <a:cubicBezTo>
                  <a:pt x="0" y="11"/>
                  <a:pt x="0" y="11"/>
                  <a:pt x="0" y="11"/>
                </a:cubicBezTo>
                <a:cubicBezTo>
                  <a:pt x="1" y="12"/>
                  <a:pt x="1" y="12"/>
                  <a:pt x="1" y="12"/>
                </a:cubicBezTo>
                <a:cubicBezTo>
                  <a:pt x="3" y="14"/>
                  <a:pt x="3" y="14"/>
                  <a:pt x="3" y="14"/>
                </a:cubicBezTo>
                <a:cubicBezTo>
                  <a:pt x="4" y="15"/>
                  <a:pt x="4" y="15"/>
                  <a:pt x="4" y="15"/>
                </a:cubicBezTo>
                <a:cubicBezTo>
                  <a:pt x="6" y="17"/>
                  <a:pt x="6" y="17"/>
                  <a:pt x="6" y="17"/>
                </a:cubicBezTo>
                <a:cubicBezTo>
                  <a:pt x="9" y="17"/>
                  <a:pt x="9" y="17"/>
                  <a:pt x="9" y="17"/>
                </a:cubicBezTo>
                <a:cubicBezTo>
                  <a:pt x="10" y="17"/>
                  <a:pt x="11" y="19"/>
                  <a:pt x="11" y="19"/>
                </a:cubicBezTo>
                <a:cubicBezTo>
                  <a:pt x="13" y="19"/>
                  <a:pt x="13" y="19"/>
                  <a:pt x="13" y="19"/>
                </a:cubicBezTo>
                <a:cubicBezTo>
                  <a:pt x="14" y="17"/>
                  <a:pt x="14" y="17"/>
                  <a:pt x="14" y="17"/>
                </a:cubicBezTo>
                <a:cubicBezTo>
                  <a:pt x="14" y="17"/>
                  <a:pt x="13" y="16"/>
                  <a:pt x="14" y="16"/>
                </a:cubicBezTo>
                <a:cubicBezTo>
                  <a:pt x="15" y="16"/>
                  <a:pt x="16" y="15"/>
                  <a:pt x="16" y="15"/>
                </a:cubicBezTo>
                <a:cubicBezTo>
                  <a:pt x="17" y="15"/>
                  <a:pt x="17" y="15"/>
                  <a:pt x="17" y="15"/>
                </a:cubicBezTo>
                <a:cubicBezTo>
                  <a:pt x="18" y="17"/>
                  <a:pt x="18" y="17"/>
                  <a:pt x="18" y="17"/>
                </a:cubicBezTo>
                <a:cubicBezTo>
                  <a:pt x="21" y="17"/>
                  <a:pt x="21" y="17"/>
                  <a:pt x="21" y="17"/>
                </a:cubicBezTo>
                <a:cubicBezTo>
                  <a:pt x="25" y="15"/>
                  <a:pt x="25" y="15"/>
                  <a:pt x="25" y="15"/>
                </a:cubicBezTo>
                <a:cubicBezTo>
                  <a:pt x="27" y="15"/>
                  <a:pt x="27" y="15"/>
                  <a:pt x="27" y="15"/>
                </a:cubicBezTo>
                <a:cubicBezTo>
                  <a:pt x="30" y="15"/>
                  <a:pt x="30" y="15"/>
                  <a:pt x="30" y="15"/>
                </a:cubicBezTo>
                <a:cubicBezTo>
                  <a:pt x="30" y="17"/>
                  <a:pt x="30" y="17"/>
                  <a:pt x="30" y="17"/>
                </a:cubicBezTo>
                <a:cubicBezTo>
                  <a:pt x="32" y="17"/>
                  <a:pt x="32" y="17"/>
                  <a:pt x="32" y="17"/>
                </a:cubicBezTo>
                <a:cubicBezTo>
                  <a:pt x="34" y="17"/>
                  <a:pt x="34" y="17"/>
                  <a:pt x="34" y="17"/>
                </a:cubicBezTo>
                <a:cubicBezTo>
                  <a:pt x="35" y="15"/>
                  <a:pt x="35" y="15"/>
                  <a:pt x="35" y="15"/>
                </a:cubicBezTo>
                <a:cubicBezTo>
                  <a:pt x="37" y="16"/>
                  <a:pt x="37" y="16"/>
                  <a:pt x="37" y="16"/>
                </a:cubicBezTo>
                <a:cubicBezTo>
                  <a:pt x="36" y="14"/>
                  <a:pt x="36" y="14"/>
                  <a:pt x="36" y="14"/>
                </a:cubicBezTo>
                <a:cubicBezTo>
                  <a:pt x="31" y="13"/>
                  <a:pt x="31" y="13"/>
                  <a:pt x="31" y="13"/>
                </a:cubicBezTo>
                <a:cubicBezTo>
                  <a:pt x="29" y="12"/>
                  <a:pt x="29" y="12"/>
                  <a:pt x="29" y="12"/>
                </a:cubicBezTo>
                <a:cubicBezTo>
                  <a:pt x="29" y="8"/>
                  <a:pt x="29" y="8"/>
                  <a:pt x="29" y="8"/>
                </a:cubicBezTo>
                <a:cubicBezTo>
                  <a:pt x="29" y="7"/>
                  <a:pt x="29" y="7"/>
                  <a:pt x="29" y="7"/>
                </a:cubicBezTo>
                <a:cubicBezTo>
                  <a:pt x="32" y="7"/>
                  <a:pt x="32" y="7"/>
                  <a:pt x="32" y="7"/>
                </a:cubicBezTo>
                <a:cubicBezTo>
                  <a:pt x="33" y="6"/>
                  <a:pt x="33" y="6"/>
                  <a:pt x="33" y="6"/>
                </a:cubicBezTo>
                <a:cubicBezTo>
                  <a:pt x="34" y="8"/>
                  <a:pt x="34" y="8"/>
                  <a:pt x="34" y="8"/>
                </a:cubicBezTo>
                <a:cubicBezTo>
                  <a:pt x="32" y="10"/>
                  <a:pt x="32" y="10"/>
                  <a:pt x="32" y="10"/>
                </a:cubicBezTo>
                <a:cubicBezTo>
                  <a:pt x="33" y="11"/>
                  <a:pt x="33" y="11"/>
                  <a:pt x="33" y="11"/>
                </a:cubicBezTo>
                <a:cubicBezTo>
                  <a:pt x="35" y="11"/>
                  <a:pt x="35" y="11"/>
                  <a:pt x="35" y="11"/>
                </a:cubicBezTo>
                <a:cubicBezTo>
                  <a:pt x="35" y="13"/>
                  <a:pt x="35" y="13"/>
                  <a:pt x="35" y="13"/>
                </a:cubicBezTo>
                <a:cubicBezTo>
                  <a:pt x="37" y="13"/>
                  <a:pt x="37" y="13"/>
                  <a:pt x="37" y="13"/>
                </a:cubicBezTo>
                <a:cubicBezTo>
                  <a:pt x="38" y="14"/>
                  <a:pt x="38" y="14"/>
                  <a:pt x="38" y="14"/>
                </a:cubicBezTo>
                <a:cubicBezTo>
                  <a:pt x="40" y="14"/>
                  <a:pt x="40" y="14"/>
                  <a:pt x="40" y="14"/>
                </a:cubicBezTo>
                <a:lnTo>
                  <a:pt x="43" y="1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00" name="Freeform 227">
            <a:extLst>
              <a:ext uri="{FF2B5EF4-FFF2-40B4-BE49-F238E27FC236}">
                <a16:creationId xmlns:a16="http://schemas.microsoft.com/office/drawing/2014/main" id="{D36679C4-DA66-4D12-9440-CAF3C5F78350}"/>
              </a:ext>
            </a:extLst>
          </p:cNvPr>
          <p:cNvSpPr>
            <a:spLocks/>
          </p:cNvSpPr>
          <p:nvPr userDrawn="1"/>
        </p:nvSpPr>
        <p:spPr bwMode="auto">
          <a:xfrm>
            <a:off x="8087916" y="1114426"/>
            <a:ext cx="20241" cy="34925"/>
          </a:xfrm>
          <a:custGeom>
            <a:avLst/>
            <a:gdLst>
              <a:gd name="T0" fmla="*/ 1 w 4"/>
              <a:gd name="T1" fmla="*/ 2 h 5"/>
              <a:gd name="T2" fmla="*/ 1 w 4"/>
              <a:gd name="T3" fmla="*/ 1 h 5"/>
              <a:gd name="T4" fmla="*/ 2 w 4"/>
              <a:gd name="T5" fmla="*/ 0 h 5"/>
              <a:gd name="T6" fmla="*/ 3 w 4"/>
              <a:gd name="T7" fmla="*/ 0 h 5"/>
              <a:gd name="T8" fmla="*/ 4 w 4"/>
              <a:gd name="T9" fmla="*/ 1 h 5"/>
              <a:gd name="T10" fmla="*/ 4 w 4"/>
              <a:gd name="T11" fmla="*/ 2 h 5"/>
              <a:gd name="T12" fmla="*/ 3 w 4"/>
              <a:gd name="T13" fmla="*/ 3 h 5"/>
              <a:gd name="T14" fmla="*/ 3 w 4"/>
              <a:gd name="T15" fmla="*/ 5 h 5"/>
              <a:gd name="T16" fmla="*/ 1 w 4"/>
              <a:gd name="T17" fmla="*/ 4 h 5"/>
              <a:gd name="T18" fmla="*/ 1 w 4"/>
              <a:gd name="T19" fmla="*/ 4 h 5"/>
              <a:gd name="T20" fmla="*/ 1 w 4"/>
              <a:gd name="T21" fmla="*/ 4 h 5"/>
              <a:gd name="T22" fmla="*/ 1 w 4"/>
              <a:gd name="T23" fmla="*/ 3 h 5"/>
              <a:gd name="T24" fmla="*/ 1 w 4"/>
              <a:gd name="T25" fmla="*/ 3 h 5"/>
              <a:gd name="T26" fmla="*/ 1 w 4"/>
              <a:gd name="T27" fmla="*/ 3 h 5"/>
              <a:gd name="T28" fmla="*/ 1 w 4"/>
              <a:gd name="T29" fmla="*/ 3 h 5"/>
              <a:gd name="T30" fmla="*/ 1 w 4"/>
              <a:gd name="T31" fmla="*/ 3 h 5"/>
              <a:gd name="T32" fmla="*/ 1 w 4"/>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1" y="2"/>
                </a:moveTo>
                <a:cubicBezTo>
                  <a:pt x="1" y="2"/>
                  <a:pt x="1" y="1"/>
                  <a:pt x="1" y="1"/>
                </a:cubicBezTo>
                <a:cubicBezTo>
                  <a:pt x="1" y="1"/>
                  <a:pt x="1" y="0"/>
                  <a:pt x="2" y="0"/>
                </a:cubicBezTo>
                <a:cubicBezTo>
                  <a:pt x="2" y="0"/>
                  <a:pt x="3" y="0"/>
                  <a:pt x="3" y="0"/>
                </a:cubicBezTo>
                <a:cubicBezTo>
                  <a:pt x="3" y="0"/>
                  <a:pt x="4" y="1"/>
                  <a:pt x="4" y="1"/>
                </a:cubicBezTo>
                <a:cubicBezTo>
                  <a:pt x="4" y="1"/>
                  <a:pt x="4" y="2"/>
                  <a:pt x="4" y="2"/>
                </a:cubicBezTo>
                <a:cubicBezTo>
                  <a:pt x="4" y="3"/>
                  <a:pt x="4" y="3"/>
                  <a:pt x="3" y="3"/>
                </a:cubicBezTo>
                <a:cubicBezTo>
                  <a:pt x="3" y="4"/>
                  <a:pt x="4" y="5"/>
                  <a:pt x="3" y="5"/>
                </a:cubicBezTo>
                <a:cubicBezTo>
                  <a:pt x="2" y="5"/>
                  <a:pt x="2" y="4"/>
                  <a:pt x="1" y="4"/>
                </a:cubicBezTo>
                <a:cubicBezTo>
                  <a:pt x="1" y="4"/>
                  <a:pt x="1" y="4"/>
                  <a:pt x="1" y="4"/>
                </a:cubicBezTo>
                <a:cubicBezTo>
                  <a:pt x="0"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2"/>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01" name="Freeform 228">
            <a:extLst>
              <a:ext uri="{FF2B5EF4-FFF2-40B4-BE49-F238E27FC236}">
                <a16:creationId xmlns:a16="http://schemas.microsoft.com/office/drawing/2014/main" id="{352621AF-F8F5-4AFA-8A89-B8495706055B}"/>
              </a:ext>
            </a:extLst>
          </p:cNvPr>
          <p:cNvSpPr>
            <a:spLocks/>
          </p:cNvSpPr>
          <p:nvPr userDrawn="1"/>
        </p:nvSpPr>
        <p:spPr bwMode="auto">
          <a:xfrm>
            <a:off x="8087916" y="1114426"/>
            <a:ext cx="20241" cy="34925"/>
          </a:xfrm>
          <a:custGeom>
            <a:avLst/>
            <a:gdLst>
              <a:gd name="T0" fmla="*/ 1 w 4"/>
              <a:gd name="T1" fmla="*/ 2 h 5"/>
              <a:gd name="T2" fmla="*/ 1 w 4"/>
              <a:gd name="T3" fmla="*/ 1 h 5"/>
              <a:gd name="T4" fmla="*/ 2 w 4"/>
              <a:gd name="T5" fmla="*/ 0 h 5"/>
              <a:gd name="T6" fmla="*/ 3 w 4"/>
              <a:gd name="T7" fmla="*/ 0 h 5"/>
              <a:gd name="T8" fmla="*/ 4 w 4"/>
              <a:gd name="T9" fmla="*/ 1 h 5"/>
              <a:gd name="T10" fmla="*/ 4 w 4"/>
              <a:gd name="T11" fmla="*/ 2 h 5"/>
              <a:gd name="T12" fmla="*/ 3 w 4"/>
              <a:gd name="T13" fmla="*/ 3 h 5"/>
              <a:gd name="T14" fmla="*/ 3 w 4"/>
              <a:gd name="T15" fmla="*/ 5 h 5"/>
              <a:gd name="T16" fmla="*/ 1 w 4"/>
              <a:gd name="T17" fmla="*/ 4 h 5"/>
              <a:gd name="T18" fmla="*/ 1 w 4"/>
              <a:gd name="T19" fmla="*/ 4 h 5"/>
              <a:gd name="T20" fmla="*/ 1 w 4"/>
              <a:gd name="T21" fmla="*/ 4 h 5"/>
              <a:gd name="T22" fmla="*/ 1 w 4"/>
              <a:gd name="T23" fmla="*/ 3 h 5"/>
              <a:gd name="T24" fmla="*/ 1 w 4"/>
              <a:gd name="T25" fmla="*/ 3 h 5"/>
              <a:gd name="T26" fmla="*/ 1 w 4"/>
              <a:gd name="T27" fmla="*/ 3 h 5"/>
              <a:gd name="T28" fmla="*/ 1 w 4"/>
              <a:gd name="T29" fmla="*/ 3 h 5"/>
              <a:gd name="T30" fmla="*/ 1 w 4"/>
              <a:gd name="T31" fmla="*/ 3 h 5"/>
              <a:gd name="T32" fmla="*/ 1 w 4"/>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1" y="2"/>
                </a:moveTo>
                <a:cubicBezTo>
                  <a:pt x="1" y="2"/>
                  <a:pt x="1" y="1"/>
                  <a:pt x="1" y="1"/>
                </a:cubicBezTo>
                <a:cubicBezTo>
                  <a:pt x="1" y="1"/>
                  <a:pt x="1" y="0"/>
                  <a:pt x="2" y="0"/>
                </a:cubicBezTo>
                <a:cubicBezTo>
                  <a:pt x="2" y="0"/>
                  <a:pt x="3" y="0"/>
                  <a:pt x="3" y="0"/>
                </a:cubicBezTo>
                <a:cubicBezTo>
                  <a:pt x="3" y="0"/>
                  <a:pt x="4" y="1"/>
                  <a:pt x="4" y="1"/>
                </a:cubicBezTo>
                <a:cubicBezTo>
                  <a:pt x="4" y="1"/>
                  <a:pt x="4" y="2"/>
                  <a:pt x="4" y="2"/>
                </a:cubicBezTo>
                <a:cubicBezTo>
                  <a:pt x="4" y="3"/>
                  <a:pt x="4" y="3"/>
                  <a:pt x="3" y="3"/>
                </a:cubicBezTo>
                <a:cubicBezTo>
                  <a:pt x="3" y="4"/>
                  <a:pt x="4" y="5"/>
                  <a:pt x="3" y="5"/>
                </a:cubicBezTo>
                <a:cubicBezTo>
                  <a:pt x="2" y="5"/>
                  <a:pt x="2" y="4"/>
                  <a:pt x="1" y="4"/>
                </a:cubicBezTo>
                <a:cubicBezTo>
                  <a:pt x="1" y="4"/>
                  <a:pt x="1" y="4"/>
                  <a:pt x="1" y="4"/>
                </a:cubicBezTo>
                <a:cubicBezTo>
                  <a:pt x="0"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02" name="Freeform 229">
            <a:extLst>
              <a:ext uri="{FF2B5EF4-FFF2-40B4-BE49-F238E27FC236}">
                <a16:creationId xmlns:a16="http://schemas.microsoft.com/office/drawing/2014/main" id="{D2A6A203-6D25-4D0B-BDBF-3F9803B0B677}"/>
              </a:ext>
            </a:extLst>
          </p:cNvPr>
          <p:cNvSpPr>
            <a:spLocks/>
          </p:cNvSpPr>
          <p:nvPr userDrawn="1"/>
        </p:nvSpPr>
        <p:spPr bwMode="auto">
          <a:xfrm>
            <a:off x="8087916" y="1233489"/>
            <a:ext cx="26194" cy="28575"/>
          </a:xfrm>
          <a:custGeom>
            <a:avLst/>
            <a:gdLst>
              <a:gd name="T0" fmla="*/ 2 w 5"/>
              <a:gd name="T1" fmla="*/ 1 h 4"/>
              <a:gd name="T2" fmla="*/ 1 w 5"/>
              <a:gd name="T3" fmla="*/ 1 h 4"/>
              <a:gd name="T4" fmla="*/ 2 w 5"/>
              <a:gd name="T5" fmla="*/ 2 h 4"/>
              <a:gd name="T6" fmla="*/ 2 w 5"/>
              <a:gd name="T7" fmla="*/ 3 h 4"/>
              <a:gd name="T8" fmla="*/ 4 w 5"/>
              <a:gd name="T9" fmla="*/ 4 h 4"/>
              <a:gd name="T10" fmla="*/ 5 w 5"/>
              <a:gd name="T11" fmla="*/ 4 h 4"/>
              <a:gd name="T12" fmla="*/ 5 w 5"/>
              <a:gd name="T13" fmla="*/ 3 h 4"/>
              <a:gd name="T14" fmla="*/ 5 w 5"/>
              <a:gd name="T15" fmla="*/ 3 h 4"/>
              <a:gd name="T16" fmla="*/ 4 w 5"/>
              <a:gd name="T17" fmla="*/ 2 h 4"/>
              <a:gd name="T18" fmla="*/ 4 w 5"/>
              <a:gd name="T19" fmla="*/ 2 h 4"/>
              <a:gd name="T20" fmla="*/ 4 w 5"/>
              <a:gd name="T21" fmla="*/ 2 h 4"/>
              <a:gd name="T22" fmla="*/ 4 w 5"/>
              <a:gd name="T23" fmla="*/ 2 h 4"/>
              <a:gd name="T24" fmla="*/ 4 w 5"/>
              <a:gd name="T25" fmla="*/ 2 h 4"/>
              <a:gd name="T26" fmla="*/ 4 w 5"/>
              <a:gd name="T27" fmla="*/ 1 h 4"/>
              <a:gd name="T28" fmla="*/ 3 w 5"/>
              <a:gd name="T29" fmla="*/ 1 h 4"/>
              <a:gd name="T30" fmla="*/ 3 w 5"/>
              <a:gd name="T31" fmla="*/ 1 h 4"/>
              <a:gd name="T32" fmla="*/ 2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1"/>
                </a:moveTo>
                <a:cubicBezTo>
                  <a:pt x="2" y="0"/>
                  <a:pt x="0" y="0"/>
                  <a:pt x="1" y="1"/>
                </a:cubicBezTo>
                <a:cubicBezTo>
                  <a:pt x="1" y="1"/>
                  <a:pt x="1" y="1"/>
                  <a:pt x="2" y="2"/>
                </a:cubicBezTo>
                <a:cubicBezTo>
                  <a:pt x="2" y="2"/>
                  <a:pt x="2" y="2"/>
                  <a:pt x="2" y="3"/>
                </a:cubicBezTo>
                <a:cubicBezTo>
                  <a:pt x="3" y="4"/>
                  <a:pt x="3" y="4"/>
                  <a:pt x="4" y="4"/>
                </a:cubicBezTo>
                <a:cubicBezTo>
                  <a:pt x="5" y="4"/>
                  <a:pt x="5" y="4"/>
                  <a:pt x="5" y="4"/>
                </a:cubicBezTo>
                <a:cubicBezTo>
                  <a:pt x="5" y="3"/>
                  <a:pt x="5" y="3"/>
                  <a:pt x="5" y="3"/>
                </a:cubicBezTo>
                <a:cubicBezTo>
                  <a:pt x="5" y="3"/>
                  <a:pt x="5" y="3"/>
                  <a:pt x="5" y="3"/>
                </a:cubicBezTo>
                <a:cubicBezTo>
                  <a:pt x="4" y="3"/>
                  <a:pt x="4" y="2"/>
                  <a:pt x="4" y="2"/>
                </a:cubicBezTo>
                <a:cubicBezTo>
                  <a:pt x="4" y="2"/>
                  <a:pt x="4" y="2"/>
                  <a:pt x="4" y="2"/>
                </a:cubicBezTo>
                <a:cubicBezTo>
                  <a:pt x="4" y="2"/>
                  <a:pt x="4" y="2"/>
                  <a:pt x="4" y="2"/>
                </a:cubicBezTo>
                <a:cubicBezTo>
                  <a:pt x="4" y="2"/>
                  <a:pt x="4" y="2"/>
                  <a:pt x="4" y="2"/>
                </a:cubicBezTo>
                <a:cubicBezTo>
                  <a:pt x="4" y="2"/>
                  <a:pt x="4" y="2"/>
                  <a:pt x="4" y="2"/>
                </a:cubicBezTo>
                <a:cubicBezTo>
                  <a:pt x="4" y="2"/>
                  <a:pt x="4" y="1"/>
                  <a:pt x="4" y="1"/>
                </a:cubicBezTo>
                <a:cubicBezTo>
                  <a:pt x="3" y="1"/>
                  <a:pt x="3" y="1"/>
                  <a:pt x="3" y="1"/>
                </a:cubicBezTo>
                <a:cubicBezTo>
                  <a:pt x="3" y="1"/>
                  <a:pt x="3" y="1"/>
                  <a:pt x="3" y="1"/>
                </a:cubicBezTo>
                <a:cubicBezTo>
                  <a:pt x="3" y="1"/>
                  <a:pt x="2" y="1"/>
                  <a:pt x="2"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03" name="Freeform 230">
            <a:extLst>
              <a:ext uri="{FF2B5EF4-FFF2-40B4-BE49-F238E27FC236}">
                <a16:creationId xmlns:a16="http://schemas.microsoft.com/office/drawing/2014/main" id="{0276F282-D15B-499D-9B9A-D465B10B375B}"/>
              </a:ext>
            </a:extLst>
          </p:cNvPr>
          <p:cNvSpPr>
            <a:spLocks/>
          </p:cNvSpPr>
          <p:nvPr userDrawn="1"/>
        </p:nvSpPr>
        <p:spPr bwMode="auto">
          <a:xfrm>
            <a:off x="8087916" y="1233489"/>
            <a:ext cx="26194" cy="28575"/>
          </a:xfrm>
          <a:custGeom>
            <a:avLst/>
            <a:gdLst>
              <a:gd name="T0" fmla="*/ 2 w 5"/>
              <a:gd name="T1" fmla="*/ 1 h 4"/>
              <a:gd name="T2" fmla="*/ 1 w 5"/>
              <a:gd name="T3" fmla="*/ 1 h 4"/>
              <a:gd name="T4" fmla="*/ 2 w 5"/>
              <a:gd name="T5" fmla="*/ 2 h 4"/>
              <a:gd name="T6" fmla="*/ 2 w 5"/>
              <a:gd name="T7" fmla="*/ 3 h 4"/>
              <a:gd name="T8" fmla="*/ 4 w 5"/>
              <a:gd name="T9" fmla="*/ 4 h 4"/>
              <a:gd name="T10" fmla="*/ 5 w 5"/>
              <a:gd name="T11" fmla="*/ 4 h 4"/>
              <a:gd name="T12" fmla="*/ 5 w 5"/>
              <a:gd name="T13" fmla="*/ 3 h 4"/>
              <a:gd name="T14" fmla="*/ 5 w 5"/>
              <a:gd name="T15" fmla="*/ 3 h 4"/>
              <a:gd name="T16" fmla="*/ 4 w 5"/>
              <a:gd name="T17" fmla="*/ 2 h 4"/>
              <a:gd name="T18" fmla="*/ 4 w 5"/>
              <a:gd name="T19" fmla="*/ 2 h 4"/>
              <a:gd name="T20" fmla="*/ 4 w 5"/>
              <a:gd name="T21" fmla="*/ 2 h 4"/>
              <a:gd name="T22" fmla="*/ 4 w 5"/>
              <a:gd name="T23" fmla="*/ 2 h 4"/>
              <a:gd name="T24" fmla="*/ 4 w 5"/>
              <a:gd name="T25" fmla="*/ 2 h 4"/>
              <a:gd name="T26" fmla="*/ 4 w 5"/>
              <a:gd name="T27" fmla="*/ 1 h 4"/>
              <a:gd name="T28" fmla="*/ 3 w 5"/>
              <a:gd name="T29" fmla="*/ 1 h 4"/>
              <a:gd name="T30" fmla="*/ 3 w 5"/>
              <a:gd name="T31" fmla="*/ 1 h 4"/>
              <a:gd name="T32" fmla="*/ 2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1"/>
                </a:moveTo>
                <a:cubicBezTo>
                  <a:pt x="2" y="0"/>
                  <a:pt x="0" y="0"/>
                  <a:pt x="1" y="1"/>
                </a:cubicBezTo>
                <a:cubicBezTo>
                  <a:pt x="1" y="1"/>
                  <a:pt x="1" y="1"/>
                  <a:pt x="2" y="2"/>
                </a:cubicBezTo>
                <a:cubicBezTo>
                  <a:pt x="2" y="2"/>
                  <a:pt x="2" y="2"/>
                  <a:pt x="2" y="3"/>
                </a:cubicBezTo>
                <a:cubicBezTo>
                  <a:pt x="3" y="4"/>
                  <a:pt x="3" y="4"/>
                  <a:pt x="4" y="4"/>
                </a:cubicBezTo>
                <a:cubicBezTo>
                  <a:pt x="5" y="4"/>
                  <a:pt x="5" y="4"/>
                  <a:pt x="5" y="4"/>
                </a:cubicBezTo>
                <a:cubicBezTo>
                  <a:pt x="5" y="3"/>
                  <a:pt x="5" y="3"/>
                  <a:pt x="5" y="3"/>
                </a:cubicBezTo>
                <a:cubicBezTo>
                  <a:pt x="5" y="3"/>
                  <a:pt x="5" y="3"/>
                  <a:pt x="5" y="3"/>
                </a:cubicBezTo>
                <a:cubicBezTo>
                  <a:pt x="4" y="3"/>
                  <a:pt x="4" y="2"/>
                  <a:pt x="4" y="2"/>
                </a:cubicBezTo>
                <a:cubicBezTo>
                  <a:pt x="4" y="2"/>
                  <a:pt x="4" y="2"/>
                  <a:pt x="4" y="2"/>
                </a:cubicBezTo>
                <a:cubicBezTo>
                  <a:pt x="4" y="2"/>
                  <a:pt x="4" y="2"/>
                  <a:pt x="4" y="2"/>
                </a:cubicBezTo>
                <a:cubicBezTo>
                  <a:pt x="4" y="2"/>
                  <a:pt x="4" y="2"/>
                  <a:pt x="4" y="2"/>
                </a:cubicBezTo>
                <a:cubicBezTo>
                  <a:pt x="4" y="2"/>
                  <a:pt x="4" y="2"/>
                  <a:pt x="4" y="2"/>
                </a:cubicBezTo>
                <a:cubicBezTo>
                  <a:pt x="4" y="2"/>
                  <a:pt x="4" y="1"/>
                  <a:pt x="4" y="1"/>
                </a:cubicBezTo>
                <a:cubicBezTo>
                  <a:pt x="3" y="1"/>
                  <a:pt x="3" y="1"/>
                  <a:pt x="3" y="1"/>
                </a:cubicBezTo>
                <a:cubicBezTo>
                  <a:pt x="3" y="1"/>
                  <a:pt x="3" y="1"/>
                  <a:pt x="3" y="1"/>
                </a:cubicBezTo>
                <a:cubicBezTo>
                  <a:pt x="3" y="1"/>
                  <a:pt x="2"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04" name="Freeform 231">
            <a:extLst>
              <a:ext uri="{FF2B5EF4-FFF2-40B4-BE49-F238E27FC236}">
                <a16:creationId xmlns:a16="http://schemas.microsoft.com/office/drawing/2014/main" id="{91AEEB22-5351-4257-B376-C1FE3F426116}"/>
              </a:ext>
            </a:extLst>
          </p:cNvPr>
          <p:cNvSpPr>
            <a:spLocks/>
          </p:cNvSpPr>
          <p:nvPr userDrawn="1"/>
        </p:nvSpPr>
        <p:spPr bwMode="auto">
          <a:xfrm>
            <a:off x="8392716" y="1389064"/>
            <a:ext cx="35719" cy="28575"/>
          </a:xfrm>
          <a:custGeom>
            <a:avLst/>
            <a:gdLst>
              <a:gd name="T0" fmla="*/ 4 w 30"/>
              <a:gd name="T1" fmla="*/ 18 h 18"/>
              <a:gd name="T2" fmla="*/ 4 w 30"/>
              <a:gd name="T3" fmla="*/ 18 h 18"/>
              <a:gd name="T4" fmla="*/ 17 w 30"/>
              <a:gd name="T5" fmla="*/ 9 h 18"/>
              <a:gd name="T6" fmla="*/ 30 w 30"/>
              <a:gd name="T7" fmla="*/ 0 h 18"/>
              <a:gd name="T8" fmla="*/ 0 w 30"/>
              <a:gd name="T9" fmla="*/ 0 h 18"/>
              <a:gd name="T10" fmla="*/ 8 w 30"/>
              <a:gd name="T11" fmla="*/ 9 h 18"/>
              <a:gd name="T12" fmla="*/ 13 w 30"/>
              <a:gd name="T13" fmla="*/ 5 h 18"/>
              <a:gd name="T14" fmla="*/ 13 w 30"/>
              <a:gd name="T15" fmla="*/ 9 h 18"/>
              <a:gd name="T16" fmla="*/ 4 w 30"/>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8">
                <a:moveTo>
                  <a:pt x="4" y="18"/>
                </a:moveTo>
                <a:lnTo>
                  <a:pt x="4" y="18"/>
                </a:lnTo>
                <a:lnTo>
                  <a:pt x="17" y="9"/>
                </a:lnTo>
                <a:lnTo>
                  <a:pt x="30" y="0"/>
                </a:lnTo>
                <a:lnTo>
                  <a:pt x="0" y="0"/>
                </a:lnTo>
                <a:lnTo>
                  <a:pt x="8" y="9"/>
                </a:lnTo>
                <a:lnTo>
                  <a:pt x="13" y="5"/>
                </a:lnTo>
                <a:lnTo>
                  <a:pt x="13" y="9"/>
                </a:lnTo>
                <a:lnTo>
                  <a:pt x="4" y="1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05" name="Freeform 232">
            <a:extLst>
              <a:ext uri="{FF2B5EF4-FFF2-40B4-BE49-F238E27FC236}">
                <a16:creationId xmlns:a16="http://schemas.microsoft.com/office/drawing/2014/main" id="{14845AF0-6104-4B86-9D72-055379EB3049}"/>
              </a:ext>
            </a:extLst>
          </p:cNvPr>
          <p:cNvSpPr>
            <a:spLocks/>
          </p:cNvSpPr>
          <p:nvPr userDrawn="1"/>
        </p:nvSpPr>
        <p:spPr bwMode="auto">
          <a:xfrm>
            <a:off x="8276035" y="2559050"/>
            <a:ext cx="85725" cy="450850"/>
          </a:xfrm>
          <a:custGeom>
            <a:avLst/>
            <a:gdLst>
              <a:gd name="T0" fmla="*/ 1 w 17"/>
              <a:gd name="T1" fmla="*/ 62 h 64"/>
              <a:gd name="T2" fmla="*/ 1 w 17"/>
              <a:gd name="T3" fmla="*/ 58 h 64"/>
              <a:gd name="T4" fmla="*/ 2 w 17"/>
              <a:gd name="T5" fmla="*/ 55 h 64"/>
              <a:gd name="T6" fmla="*/ 2 w 17"/>
              <a:gd name="T7" fmla="*/ 51 h 64"/>
              <a:gd name="T8" fmla="*/ 3 w 17"/>
              <a:gd name="T9" fmla="*/ 48 h 64"/>
              <a:gd name="T10" fmla="*/ 2 w 17"/>
              <a:gd name="T11" fmla="*/ 45 h 64"/>
              <a:gd name="T12" fmla="*/ 1 w 17"/>
              <a:gd name="T13" fmla="*/ 41 h 64"/>
              <a:gd name="T14" fmla="*/ 3 w 17"/>
              <a:gd name="T15" fmla="*/ 36 h 64"/>
              <a:gd name="T16" fmla="*/ 3 w 17"/>
              <a:gd name="T17" fmla="*/ 32 h 64"/>
              <a:gd name="T18" fmla="*/ 2 w 17"/>
              <a:gd name="T19" fmla="*/ 29 h 64"/>
              <a:gd name="T20" fmla="*/ 3 w 17"/>
              <a:gd name="T21" fmla="*/ 26 h 64"/>
              <a:gd name="T22" fmla="*/ 1 w 17"/>
              <a:gd name="T23" fmla="*/ 21 h 64"/>
              <a:gd name="T24" fmla="*/ 0 w 17"/>
              <a:gd name="T25" fmla="*/ 17 h 64"/>
              <a:gd name="T26" fmla="*/ 1 w 17"/>
              <a:gd name="T27" fmla="*/ 13 h 64"/>
              <a:gd name="T28" fmla="*/ 1 w 17"/>
              <a:gd name="T29" fmla="*/ 9 h 64"/>
              <a:gd name="T30" fmla="*/ 3 w 17"/>
              <a:gd name="T31" fmla="*/ 7 h 64"/>
              <a:gd name="T32" fmla="*/ 5 w 17"/>
              <a:gd name="T33" fmla="*/ 7 h 64"/>
              <a:gd name="T34" fmla="*/ 5 w 17"/>
              <a:gd name="T35" fmla="*/ 5 h 64"/>
              <a:gd name="T36" fmla="*/ 5 w 17"/>
              <a:gd name="T37" fmla="*/ 2 h 64"/>
              <a:gd name="T38" fmla="*/ 5 w 17"/>
              <a:gd name="T39" fmla="*/ 0 h 64"/>
              <a:gd name="T40" fmla="*/ 7 w 17"/>
              <a:gd name="T41" fmla="*/ 4 h 64"/>
              <a:gd name="T42" fmla="*/ 8 w 17"/>
              <a:gd name="T43" fmla="*/ 9 h 64"/>
              <a:gd name="T44" fmla="*/ 9 w 17"/>
              <a:gd name="T45" fmla="*/ 12 h 64"/>
              <a:gd name="T46" fmla="*/ 8 w 17"/>
              <a:gd name="T47" fmla="*/ 15 h 64"/>
              <a:gd name="T48" fmla="*/ 9 w 17"/>
              <a:gd name="T49" fmla="*/ 21 h 64"/>
              <a:gd name="T50" fmla="*/ 9 w 17"/>
              <a:gd name="T51" fmla="*/ 24 h 64"/>
              <a:gd name="T52" fmla="*/ 11 w 17"/>
              <a:gd name="T53" fmla="*/ 27 h 64"/>
              <a:gd name="T54" fmla="*/ 12 w 17"/>
              <a:gd name="T55" fmla="*/ 32 h 64"/>
              <a:gd name="T56" fmla="*/ 15 w 17"/>
              <a:gd name="T57" fmla="*/ 38 h 64"/>
              <a:gd name="T58" fmla="*/ 17 w 17"/>
              <a:gd name="T59" fmla="*/ 42 h 64"/>
              <a:gd name="T60" fmla="*/ 15 w 17"/>
              <a:gd name="T61" fmla="*/ 41 h 64"/>
              <a:gd name="T62" fmla="*/ 12 w 17"/>
              <a:gd name="T63" fmla="*/ 39 h 64"/>
              <a:gd name="T64" fmla="*/ 9 w 17"/>
              <a:gd name="T65" fmla="*/ 39 h 64"/>
              <a:gd name="T66" fmla="*/ 7 w 17"/>
              <a:gd name="T67" fmla="*/ 42 h 64"/>
              <a:gd name="T68" fmla="*/ 6 w 17"/>
              <a:gd name="T69" fmla="*/ 46 h 64"/>
              <a:gd name="T70" fmla="*/ 5 w 17"/>
              <a:gd name="T71" fmla="*/ 50 h 64"/>
              <a:gd name="T72" fmla="*/ 6 w 17"/>
              <a:gd name="T73" fmla="*/ 53 h 64"/>
              <a:gd name="T74" fmla="*/ 8 w 17"/>
              <a:gd name="T75" fmla="*/ 56 h 64"/>
              <a:gd name="T76" fmla="*/ 11 w 17"/>
              <a:gd name="T77" fmla="*/ 58 h 64"/>
              <a:gd name="T78" fmla="*/ 11 w 17"/>
              <a:gd name="T79" fmla="*/ 61 h 64"/>
              <a:gd name="T80" fmla="*/ 9 w 17"/>
              <a:gd name="T81" fmla="*/ 60 h 64"/>
              <a:gd name="T82" fmla="*/ 6 w 17"/>
              <a:gd name="T83" fmla="*/ 59 h 64"/>
              <a:gd name="T84" fmla="*/ 4 w 17"/>
              <a:gd name="T85" fmla="*/ 60 h 64"/>
              <a:gd name="T86" fmla="*/ 3 w 17"/>
              <a:gd name="T87" fmla="*/ 62 h 64"/>
              <a:gd name="T88" fmla="*/ 2 w 17"/>
              <a:gd name="T8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64">
                <a:moveTo>
                  <a:pt x="2" y="64"/>
                </a:moveTo>
                <a:cubicBezTo>
                  <a:pt x="1" y="62"/>
                  <a:pt x="1" y="62"/>
                  <a:pt x="1" y="62"/>
                </a:cubicBezTo>
                <a:cubicBezTo>
                  <a:pt x="1" y="60"/>
                  <a:pt x="1" y="60"/>
                  <a:pt x="1" y="60"/>
                </a:cubicBezTo>
                <a:cubicBezTo>
                  <a:pt x="1" y="58"/>
                  <a:pt x="1" y="58"/>
                  <a:pt x="1" y="58"/>
                </a:cubicBezTo>
                <a:cubicBezTo>
                  <a:pt x="2" y="56"/>
                  <a:pt x="2" y="56"/>
                  <a:pt x="2" y="56"/>
                </a:cubicBezTo>
                <a:cubicBezTo>
                  <a:pt x="2" y="55"/>
                  <a:pt x="2" y="55"/>
                  <a:pt x="2" y="55"/>
                </a:cubicBezTo>
                <a:cubicBezTo>
                  <a:pt x="1" y="53"/>
                  <a:pt x="1" y="53"/>
                  <a:pt x="1" y="53"/>
                </a:cubicBezTo>
                <a:cubicBezTo>
                  <a:pt x="2" y="51"/>
                  <a:pt x="2" y="51"/>
                  <a:pt x="2" y="51"/>
                </a:cubicBezTo>
                <a:cubicBezTo>
                  <a:pt x="3" y="50"/>
                  <a:pt x="3" y="50"/>
                  <a:pt x="3" y="50"/>
                </a:cubicBezTo>
                <a:cubicBezTo>
                  <a:pt x="3" y="48"/>
                  <a:pt x="3" y="48"/>
                  <a:pt x="3" y="48"/>
                </a:cubicBezTo>
                <a:cubicBezTo>
                  <a:pt x="3" y="46"/>
                  <a:pt x="3" y="46"/>
                  <a:pt x="3" y="46"/>
                </a:cubicBezTo>
                <a:cubicBezTo>
                  <a:pt x="3" y="46"/>
                  <a:pt x="2" y="46"/>
                  <a:pt x="2" y="45"/>
                </a:cubicBezTo>
                <a:cubicBezTo>
                  <a:pt x="1" y="44"/>
                  <a:pt x="1" y="43"/>
                  <a:pt x="1" y="43"/>
                </a:cubicBezTo>
                <a:cubicBezTo>
                  <a:pt x="1" y="41"/>
                  <a:pt x="1" y="41"/>
                  <a:pt x="1" y="41"/>
                </a:cubicBezTo>
                <a:cubicBezTo>
                  <a:pt x="3" y="39"/>
                  <a:pt x="3" y="39"/>
                  <a:pt x="3" y="39"/>
                </a:cubicBezTo>
                <a:cubicBezTo>
                  <a:pt x="3" y="36"/>
                  <a:pt x="3" y="36"/>
                  <a:pt x="3" y="36"/>
                </a:cubicBezTo>
                <a:cubicBezTo>
                  <a:pt x="3" y="34"/>
                  <a:pt x="3" y="34"/>
                  <a:pt x="3" y="34"/>
                </a:cubicBezTo>
                <a:cubicBezTo>
                  <a:pt x="3" y="32"/>
                  <a:pt x="3" y="32"/>
                  <a:pt x="3" y="32"/>
                </a:cubicBezTo>
                <a:cubicBezTo>
                  <a:pt x="2" y="30"/>
                  <a:pt x="2" y="30"/>
                  <a:pt x="2" y="30"/>
                </a:cubicBezTo>
                <a:cubicBezTo>
                  <a:pt x="2" y="29"/>
                  <a:pt x="2" y="29"/>
                  <a:pt x="2" y="29"/>
                </a:cubicBezTo>
                <a:cubicBezTo>
                  <a:pt x="2" y="27"/>
                  <a:pt x="2" y="27"/>
                  <a:pt x="2" y="27"/>
                </a:cubicBezTo>
                <a:cubicBezTo>
                  <a:pt x="3" y="26"/>
                  <a:pt x="3" y="26"/>
                  <a:pt x="3" y="26"/>
                </a:cubicBezTo>
                <a:cubicBezTo>
                  <a:pt x="3" y="24"/>
                  <a:pt x="3" y="24"/>
                  <a:pt x="3" y="24"/>
                </a:cubicBezTo>
                <a:cubicBezTo>
                  <a:pt x="1" y="21"/>
                  <a:pt x="1" y="21"/>
                  <a:pt x="1" y="21"/>
                </a:cubicBezTo>
                <a:cubicBezTo>
                  <a:pt x="1" y="19"/>
                  <a:pt x="1" y="19"/>
                  <a:pt x="1" y="19"/>
                </a:cubicBezTo>
                <a:cubicBezTo>
                  <a:pt x="1" y="19"/>
                  <a:pt x="0" y="17"/>
                  <a:pt x="0" y="17"/>
                </a:cubicBezTo>
                <a:cubicBezTo>
                  <a:pt x="0" y="15"/>
                  <a:pt x="0" y="15"/>
                  <a:pt x="0" y="15"/>
                </a:cubicBezTo>
                <a:cubicBezTo>
                  <a:pt x="1" y="13"/>
                  <a:pt x="1" y="13"/>
                  <a:pt x="1" y="13"/>
                </a:cubicBezTo>
                <a:cubicBezTo>
                  <a:pt x="1" y="11"/>
                  <a:pt x="1" y="11"/>
                  <a:pt x="1" y="11"/>
                </a:cubicBezTo>
                <a:cubicBezTo>
                  <a:pt x="1" y="9"/>
                  <a:pt x="1" y="9"/>
                  <a:pt x="1" y="9"/>
                </a:cubicBezTo>
                <a:cubicBezTo>
                  <a:pt x="1" y="7"/>
                  <a:pt x="1" y="7"/>
                  <a:pt x="1" y="7"/>
                </a:cubicBezTo>
                <a:cubicBezTo>
                  <a:pt x="3" y="7"/>
                  <a:pt x="3" y="7"/>
                  <a:pt x="3" y="7"/>
                </a:cubicBezTo>
                <a:cubicBezTo>
                  <a:pt x="4" y="7"/>
                  <a:pt x="4" y="7"/>
                  <a:pt x="4" y="7"/>
                </a:cubicBezTo>
                <a:cubicBezTo>
                  <a:pt x="5" y="7"/>
                  <a:pt x="5" y="7"/>
                  <a:pt x="5" y="7"/>
                </a:cubicBezTo>
                <a:cubicBezTo>
                  <a:pt x="5" y="6"/>
                  <a:pt x="5" y="6"/>
                  <a:pt x="5" y="6"/>
                </a:cubicBezTo>
                <a:cubicBezTo>
                  <a:pt x="5" y="5"/>
                  <a:pt x="5" y="5"/>
                  <a:pt x="5" y="5"/>
                </a:cubicBezTo>
                <a:cubicBezTo>
                  <a:pt x="6" y="4"/>
                  <a:pt x="6" y="4"/>
                  <a:pt x="6" y="4"/>
                </a:cubicBezTo>
                <a:cubicBezTo>
                  <a:pt x="5" y="2"/>
                  <a:pt x="5" y="2"/>
                  <a:pt x="5" y="2"/>
                </a:cubicBezTo>
                <a:cubicBezTo>
                  <a:pt x="4" y="1"/>
                  <a:pt x="4" y="1"/>
                  <a:pt x="4" y="1"/>
                </a:cubicBezTo>
                <a:cubicBezTo>
                  <a:pt x="5" y="0"/>
                  <a:pt x="5" y="0"/>
                  <a:pt x="5" y="0"/>
                </a:cubicBezTo>
                <a:cubicBezTo>
                  <a:pt x="7" y="1"/>
                  <a:pt x="7" y="1"/>
                  <a:pt x="7" y="1"/>
                </a:cubicBezTo>
                <a:cubicBezTo>
                  <a:pt x="7" y="4"/>
                  <a:pt x="7" y="4"/>
                  <a:pt x="7" y="4"/>
                </a:cubicBezTo>
                <a:cubicBezTo>
                  <a:pt x="8" y="7"/>
                  <a:pt x="8" y="7"/>
                  <a:pt x="8" y="7"/>
                </a:cubicBezTo>
                <a:cubicBezTo>
                  <a:pt x="8" y="9"/>
                  <a:pt x="8" y="9"/>
                  <a:pt x="8" y="9"/>
                </a:cubicBezTo>
                <a:cubicBezTo>
                  <a:pt x="8" y="9"/>
                  <a:pt x="7" y="9"/>
                  <a:pt x="8" y="10"/>
                </a:cubicBezTo>
                <a:cubicBezTo>
                  <a:pt x="8" y="11"/>
                  <a:pt x="9" y="12"/>
                  <a:pt x="9" y="12"/>
                </a:cubicBezTo>
                <a:cubicBezTo>
                  <a:pt x="9" y="13"/>
                  <a:pt x="9" y="13"/>
                  <a:pt x="9" y="13"/>
                </a:cubicBezTo>
                <a:cubicBezTo>
                  <a:pt x="8" y="15"/>
                  <a:pt x="8" y="15"/>
                  <a:pt x="8" y="15"/>
                </a:cubicBezTo>
                <a:cubicBezTo>
                  <a:pt x="8" y="19"/>
                  <a:pt x="8" y="19"/>
                  <a:pt x="8" y="19"/>
                </a:cubicBezTo>
                <a:cubicBezTo>
                  <a:pt x="9" y="21"/>
                  <a:pt x="9" y="21"/>
                  <a:pt x="9" y="21"/>
                </a:cubicBezTo>
                <a:cubicBezTo>
                  <a:pt x="10" y="23"/>
                  <a:pt x="10" y="23"/>
                  <a:pt x="10" y="23"/>
                </a:cubicBezTo>
                <a:cubicBezTo>
                  <a:pt x="9" y="24"/>
                  <a:pt x="9" y="24"/>
                  <a:pt x="9" y="24"/>
                </a:cubicBezTo>
                <a:cubicBezTo>
                  <a:pt x="11" y="24"/>
                  <a:pt x="11" y="24"/>
                  <a:pt x="11" y="24"/>
                </a:cubicBezTo>
                <a:cubicBezTo>
                  <a:pt x="11" y="27"/>
                  <a:pt x="11" y="27"/>
                  <a:pt x="11" y="27"/>
                </a:cubicBezTo>
                <a:cubicBezTo>
                  <a:pt x="11" y="29"/>
                  <a:pt x="11" y="29"/>
                  <a:pt x="11" y="29"/>
                </a:cubicBezTo>
                <a:cubicBezTo>
                  <a:pt x="12" y="32"/>
                  <a:pt x="12" y="32"/>
                  <a:pt x="12" y="32"/>
                </a:cubicBezTo>
                <a:cubicBezTo>
                  <a:pt x="14" y="35"/>
                  <a:pt x="14" y="35"/>
                  <a:pt x="14" y="35"/>
                </a:cubicBezTo>
                <a:cubicBezTo>
                  <a:pt x="15" y="38"/>
                  <a:pt x="15" y="38"/>
                  <a:pt x="15" y="38"/>
                </a:cubicBezTo>
                <a:cubicBezTo>
                  <a:pt x="15" y="41"/>
                  <a:pt x="15" y="41"/>
                  <a:pt x="15" y="41"/>
                </a:cubicBezTo>
                <a:cubicBezTo>
                  <a:pt x="17" y="42"/>
                  <a:pt x="17" y="42"/>
                  <a:pt x="17" y="42"/>
                </a:cubicBezTo>
                <a:cubicBezTo>
                  <a:pt x="17" y="43"/>
                  <a:pt x="17" y="43"/>
                  <a:pt x="17" y="43"/>
                </a:cubicBezTo>
                <a:cubicBezTo>
                  <a:pt x="15" y="41"/>
                  <a:pt x="15" y="41"/>
                  <a:pt x="15" y="41"/>
                </a:cubicBezTo>
                <a:cubicBezTo>
                  <a:pt x="13" y="39"/>
                  <a:pt x="13" y="39"/>
                  <a:pt x="13" y="39"/>
                </a:cubicBezTo>
                <a:cubicBezTo>
                  <a:pt x="12" y="39"/>
                  <a:pt x="12" y="39"/>
                  <a:pt x="12" y="39"/>
                </a:cubicBezTo>
                <a:cubicBezTo>
                  <a:pt x="10" y="39"/>
                  <a:pt x="10" y="39"/>
                  <a:pt x="10" y="39"/>
                </a:cubicBezTo>
                <a:cubicBezTo>
                  <a:pt x="9" y="39"/>
                  <a:pt x="9" y="39"/>
                  <a:pt x="9" y="39"/>
                </a:cubicBezTo>
                <a:cubicBezTo>
                  <a:pt x="8" y="40"/>
                  <a:pt x="8" y="40"/>
                  <a:pt x="8" y="40"/>
                </a:cubicBezTo>
                <a:cubicBezTo>
                  <a:pt x="7" y="42"/>
                  <a:pt x="7" y="42"/>
                  <a:pt x="7" y="42"/>
                </a:cubicBezTo>
                <a:cubicBezTo>
                  <a:pt x="7" y="44"/>
                  <a:pt x="7" y="44"/>
                  <a:pt x="7" y="44"/>
                </a:cubicBezTo>
                <a:cubicBezTo>
                  <a:pt x="6" y="46"/>
                  <a:pt x="6" y="46"/>
                  <a:pt x="6" y="46"/>
                </a:cubicBezTo>
                <a:cubicBezTo>
                  <a:pt x="5" y="48"/>
                  <a:pt x="5" y="48"/>
                  <a:pt x="5" y="48"/>
                </a:cubicBezTo>
                <a:cubicBezTo>
                  <a:pt x="5" y="50"/>
                  <a:pt x="5" y="50"/>
                  <a:pt x="5" y="50"/>
                </a:cubicBezTo>
                <a:cubicBezTo>
                  <a:pt x="5" y="51"/>
                  <a:pt x="5" y="51"/>
                  <a:pt x="5" y="51"/>
                </a:cubicBezTo>
                <a:cubicBezTo>
                  <a:pt x="6" y="53"/>
                  <a:pt x="6" y="53"/>
                  <a:pt x="6" y="53"/>
                </a:cubicBezTo>
                <a:cubicBezTo>
                  <a:pt x="7" y="54"/>
                  <a:pt x="7" y="54"/>
                  <a:pt x="7" y="54"/>
                </a:cubicBezTo>
                <a:cubicBezTo>
                  <a:pt x="8" y="56"/>
                  <a:pt x="8" y="56"/>
                  <a:pt x="8" y="56"/>
                </a:cubicBezTo>
                <a:cubicBezTo>
                  <a:pt x="8" y="58"/>
                  <a:pt x="8" y="58"/>
                  <a:pt x="8" y="58"/>
                </a:cubicBezTo>
                <a:cubicBezTo>
                  <a:pt x="11" y="58"/>
                  <a:pt x="11" y="58"/>
                  <a:pt x="11" y="58"/>
                </a:cubicBezTo>
                <a:cubicBezTo>
                  <a:pt x="11" y="59"/>
                  <a:pt x="11" y="59"/>
                  <a:pt x="11" y="59"/>
                </a:cubicBezTo>
                <a:cubicBezTo>
                  <a:pt x="11" y="61"/>
                  <a:pt x="11" y="61"/>
                  <a:pt x="11" y="61"/>
                </a:cubicBezTo>
                <a:cubicBezTo>
                  <a:pt x="10" y="62"/>
                  <a:pt x="10" y="62"/>
                  <a:pt x="10" y="62"/>
                </a:cubicBezTo>
                <a:cubicBezTo>
                  <a:pt x="9" y="60"/>
                  <a:pt x="9" y="60"/>
                  <a:pt x="9" y="60"/>
                </a:cubicBezTo>
                <a:cubicBezTo>
                  <a:pt x="9" y="59"/>
                  <a:pt x="9" y="59"/>
                  <a:pt x="9" y="59"/>
                </a:cubicBezTo>
                <a:cubicBezTo>
                  <a:pt x="6" y="59"/>
                  <a:pt x="6" y="59"/>
                  <a:pt x="6" y="59"/>
                </a:cubicBezTo>
                <a:cubicBezTo>
                  <a:pt x="5" y="59"/>
                  <a:pt x="5" y="59"/>
                  <a:pt x="5" y="59"/>
                </a:cubicBezTo>
                <a:cubicBezTo>
                  <a:pt x="4" y="60"/>
                  <a:pt x="4" y="60"/>
                  <a:pt x="4" y="60"/>
                </a:cubicBezTo>
                <a:cubicBezTo>
                  <a:pt x="4" y="60"/>
                  <a:pt x="4" y="60"/>
                  <a:pt x="4" y="60"/>
                </a:cubicBezTo>
                <a:cubicBezTo>
                  <a:pt x="3" y="62"/>
                  <a:pt x="3" y="62"/>
                  <a:pt x="3" y="62"/>
                </a:cubicBezTo>
                <a:cubicBezTo>
                  <a:pt x="3" y="63"/>
                  <a:pt x="3" y="63"/>
                  <a:pt x="3" y="63"/>
                </a:cubicBezTo>
                <a:lnTo>
                  <a:pt x="2" y="6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06" name="Freeform 233">
            <a:extLst>
              <a:ext uri="{FF2B5EF4-FFF2-40B4-BE49-F238E27FC236}">
                <a16:creationId xmlns:a16="http://schemas.microsoft.com/office/drawing/2014/main" id="{AB7EA1B9-C33F-45CA-B6A7-5F8E1D649781}"/>
              </a:ext>
            </a:extLst>
          </p:cNvPr>
          <p:cNvSpPr>
            <a:spLocks/>
          </p:cNvSpPr>
          <p:nvPr userDrawn="1"/>
        </p:nvSpPr>
        <p:spPr bwMode="auto">
          <a:xfrm>
            <a:off x="8143875" y="2517775"/>
            <a:ext cx="25004" cy="20638"/>
          </a:xfrm>
          <a:custGeom>
            <a:avLst/>
            <a:gdLst>
              <a:gd name="T0" fmla="*/ 9 w 21"/>
              <a:gd name="T1" fmla="*/ 13 h 13"/>
              <a:gd name="T2" fmla="*/ 9 w 21"/>
              <a:gd name="T3" fmla="*/ 8 h 13"/>
              <a:gd name="T4" fmla="*/ 0 w 21"/>
              <a:gd name="T5" fmla="*/ 8 h 13"/>
              <a:gd name="T6" fmla="*/ 4 w 21"/>
              <a:gd name="T7" fmla="*/ 4 h 13"/>
              <a:gd name="T8" fmla="*/ 9 w 21"/>
              <a:gd name="T9" fmla="*/ 0 h 13"/>
              <a:gd name="T10" fmla="*/ 9 w 21"/>
              <a:gd name="T11" fmla="*/ 0 h 13"/>
              <a:gd name="T12" fmla="*/ 17 w 21"/>
              <a:gd name="T13" fmla="*/ 0 h 13"/>
              <a:gd name="T14" fmla="*/ 17 w 21"/>
              <a:gd name="T15" fmla="*/ 0 h 13"/>
              <a:gd name="T16" fmla="*/ 21 w 21"/>
              <a:gd name="T17" fmla="*/ 4 h 13"/>
              <a:gd name="T18" fmla="*/ 17 w 21"/>
              <a:gd name="T19" fmla="*/ 8 h 13"/>
              <a:gd name="T20" fmla="*/ 13 w 21"/>
              <a:gd name="T21" fmla="*/ 13 h 13"/>
              <a:gd name="T22" fmla="*/ 9 w 21"/>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9" y="13"/>
                </a:moveTo>
                <a:lnTo>
                  <a:pt x="9" y="8"/>
                </a:lnTo>
                <a:lnTo>
                  <a:pt x="0" y="8"/>
                </a:lnTo>
                <a:lnTo>
                  <a:pt x="4" y="4"/>
                </a:lnTo>
                <a:lnTo>
                  <a:pt x="9" y="0"/>
                </a:lnTo>
                <a:lnTo>
                  <a:pt x="9" y="0"/>
                </a:lnTo>
                <a:lnTo>
                  <a:pt x="17" y="0"/>
                </a:lnTo>
                <a:lnTo>
                  <a:pt x="17" y="0"/>
                </a:lnTo>
                <a:lnTo>
                  <a:pt x="21" y="4"/>
                </a:lnTo>
                <a:lnTo>
                  <a:pt x="17" y="8"/>
                </a:lnTo>
                <a:lnTo>
                  <a:pt x="13" y="13"/>
                </a:lnTo>
                <a:lnTo>
                  <a:pt x="9"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07" name="Freeform 234">
            <a:extLst>
              <a:ext uri="{FF2B5EF4-FFF2-40B4-BE49-F238E27FC236}">
                <a16:creationId xmlns:a16="http://schemas.microsoft.com/office/drawing/2014/main" id="{2D32B04E-2730-4586-A8B5-380EEF705621}"/>
              </a:ext>
            </a:extLst>
          </p:cNvPr>
          <p:cNvSpPr>
            <a:spLocks/>
          </p:cNvSpPr>
          <p:nvPr userDrawn="1"/>
        </p:nvSpPr>
        <p:spPr bwMode="auto">
          <a:xfrm>
            <a:off x="6354366" y="776288"/>
            <a:ext cx="29766" cy="14288"/>
          </a:xfrm>
          <a:custGeom>
            <a:avLst/>
            <a:gdLst>
              <a:gd name="T0" fmla="*/ 0 w 6"/>
              <a:gd name="T1" fmla="*/ 0 h 2"/>
              <a:gd name="T2" fmla="*/ 0 w 6"/>
              <a:gd name="T3" fmla="*/ 0 h 2"/>
              <a:gd name="T4" fmla="*/ 1 w 6"/>
              <a:gd name="T5" fmla="*/ 0 h 2"/>
              <a:gd name="T6" fmla="*/ 2 w 6"/>
              <a:gd name="T7" fmla="*/ 1 h 2"/>
              <a:gd name="T8" fmla="*/ 2 w 6"/>
              <a:gd name="T9" fmla="*/ 2 h 2"/>
              <a:gd name="T10" fmla="*/ 5 w 6"/>
              <a:gd name="T11" fmla="*/ 2 h 2"/>
              <a:gd name="T12" fmla="*/ 6 w 6"/>
              <a:gd name="T13" fmla="*/ 1 h 2"/>
              <a:gd name="T14" fmla="*/ 5 w 6"/>
              <a:gd name="T15" fmla="*/ 0 h 2"/>
              <a:gd name="T16" fmla="*/ 4 w 6"/>
              <a:gd name="T17" fmla="*/ 0 h 2"/>
              <a:gd name="T18" fmla="*/ 3 w 6"/>
              <a:gd name="T19" fmla="*/ 0 h 2"/>
              <a:gd name="T20" fmla="*/ 2 w 6"/>
              <a:gd name="T21" fmla="*/ 0 h 2"/>
              <a:gd name="T22" fmla="*/ 1 w 6"/>
              <a:gd name="T23" fmla="*/ 0 h 2"/>
              <a:gd name="T24" fmla="*/ 0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0"/>
                </a:moveTo>
                <a:cubicBezTo>
                  <a:pt x="0" y="0"/>
                  <a:pt x="0" y="0"/>
                  <a:pt x="0" y="0"/>
                </a:cubicBezTo>
                <a:cubicBezTo>
                  <a:pt x="1" y="0"/>
                  <a:pt x="1" y="0"/>
                  <a:pt x="1" y="0"/>
                </a:cubicBezTo>
                <a:cubicBezTo>
                  <a:pt x="2" y="1"/>
                  <a:pt x="2" y="1"/>
                  <a:pt x="2" y="1"/>
                </a:cubicBezTo>
                <a:cubicBezTo>
                  <a:pt x="2" y="2"/>
                  <a:pt x="2" y="2"/>
                  <a:pt x="2" y="2"/>
                </a:cubicBezTo>
                <a:cubicBezTo>
                  <a:pt x="5" y="2"/>
                  <a:pt x="5" y="2"/>
                  <a:pt x="5" y="2"/>
                </a:cubicBezTo>
                <a:cubicBezTo>
                  <a:pt x="6" y="1"/>
                  <a:pt x="6" y="1"/>
                  <a:pt x="6" y="1"/>
                </a:cubicBezTo>
                <a:cubicBezTo>
                  <a:pt x="5" y="0"/>
                  <a:pt x="5" y="0"/>
                  <a:pt x="5" y="0"/>
                </a:cubicBezTo>
                <a:cubicBezTo>
                  <a:pt x="4" y="0"/>
                  <a:pt x="4" y="0"/>
                  <a:pt x="4" y="0"/>
                </a:cubicBezTo>
                <a:cubicBezTo>
                  <a:pt x="4" y="0"/>
                  <a:pt x="3" y="0"/>
                  <a:pt x="3" y="0"/>
                </a:cubicBezTo>
                <a:cubicBezTo>
                  <a:pt x="2" y="0"/>
                  <a:pt x="2" y="0"/>
                  <a:pt x="2" y="0"/>
                </a:cubicBezTo>
                <a:cubicBezTo>
                  <a:pt x="1" y="0"/>
                  <a:pt x="1" y="0"/>
                  <a:pt x="1" y="0"/>
                </a:cubicBez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08" name="Freeform 235">
            <a:extLst>
              <a:ext uri="{FF2B5EF4-FFF2-40B4-BE49-F238E27FC236}">
                <a16:creationId xmlns:a16="http://schemas.microsoft.com/office/drawing/2014/main" id="{DD2D54BF-CCAE-45CE-A1FD-991976DB0385}"/>
              </a:ext>
            </a:extLst>
          </p:cNvPr>
          <p:cNvSpPr>
            <a:spLocks/>
          </p:cNvSpPr>
          <p:nvPr userDrawn="1"/>
        </p:nvSpPr>
        <p:spPr bwMode="auto">
          <a:xfrm>
            <a:off x="6430567" y="649288"/>
            <a:ext cx="40481" cy="14288"/>
          </a:xfrm>
          <a:custGeom>
            <a:avLst/>
            <a:gdLst>
              <a:gd name="T0" fmla="*/ 0 w 34"/>
              <a:gd name="T1" fmla="*/ 4 h 9"/>
              <a:gd name="T2" fmla="*/ 4 w 34"/>
              <a:gd name="T3" fmla="*/ 9 h 9"/>
              <a:gd name="T4" fmla="*/ 8 w 34"/>
              <a:gd name="T5" fmla="*/ 9 h 9"/>
              <a:gd name="T6" fmla="*/ 21 w 34"/>
              <a:gd name="T7" fmla="*/ 9 h 9"/>
              <a:gd name="T8" fmla="*/ 25 w 34"/>
              <a:gd name="T9" fmla="*/ 9 h 9"/>
              <a:gd name="T10" fmla="*/ 34 w 34"/>
              <a:gd name="T11" fmla="*/ 4 h 9"/>
              <a:gd name="T12" fmla="*/ 34 w 34"/>
              <a:gd name="T13" fmla="*/ 0 h 9"/>
              <a:gd name="T14" fmla="*/ 30 w 34"/>
              <a:gd name="T15" fmla="*/ 0 h 9"/>
              <a:gd name="T16" fmla="*/ 21 w 34"/>
              <a:gd name="T17" fmla="*/ 0 h 9"/>
              <a:gd name="T18" fmla="*/ 12 w 34"/>
              <a:gd name="T19" fmla="*/ 0 h 9"/>
              <a:gd name="T20" fmla="*/ 8 w 34"/>
              <a:gd name="T21" fmla="*/ 0 h 9"/>
              <a:gd name="T22" fmla="*/ 0 w 34"/>
              <a:gd name="T2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9">
                <a:moveTo>
                  <a:pt x="0" y="4"/>
                </a:moveTo>
                <a:lnTo>
                  <a:pt x="4" y="9"/>
                </a:lnTo>
                <a:lnTo>
                  <a:pt x="8" y="9"/>
                </a:lnTo>
                <a:lnTo>
                  <a:pt x="21" y="9"/>
                </a:lnTo>
                <a:lnTo>
                  <a:pt x="25" y="9"/>
                </a:lnTo>
                <a:lnTo>
                  <a:pt x="34" y="4"/>
                </a:lnTo>
                <a:lnTo>
                  <a:pt x="34" y="0"/>
                </a:lnTo>
                <a:lnTo>
                  <a:pt x="30" y="0"/>
                </a:lnTo>
                <a:lnTo>
                  <a:pt x="21" y="0"/>
                </a:lnTo>
                <a:lnTo>
                  <a:pt x="12" y="0"/>
                </a:lnTo>
                <a:lnTo>
                  <a:pt x="8" y="0"/>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09" name="Freeform 236">
            <a:extLst>
              <a:ext uri="{FF2B5EF4-FFF2-40B4-BE49-F238E27FC236}">
                <a16:creationId xmlns:a16="http://schemas.microsoft.com/office/drawing/2014/main" id="{02FA3FCB-5AF3-4FFD-9EC6-8CAAE36FC147}"/>
              </a:ext>
            </a:extLst>
          </p:cNvPr>
          <p:cNvSpPr>
            <a:spLocks/>
          </p:cNvSpPr>
          <p:nvPr userDrawn="1"/>
        </p:nvSpPr>
        <p:spPr bwMode="auto">
          <a:xfrm>
            <a:off x="7033023" y="790575"/>
            <a:ext cx="178594" cy="133350"/>
          </a:xfrm>
          <a:custGeom>
            <a:avLst/>
            <a:gdLst>
              <a:gd name="T0" fmla="*/ 1 w 35"/>
              <a:gd name="T1" fmla="*/ 19 h 19"/>
              <a:gd name="T2" fmla="*/ 5 w 35"/>
              <a:gd name="T3" fmla="*/ 19 h 19"/>
              <a:gd name="T4" fmla="*/ 8 w 35"/>
              <a:gd name="T5" fmla="*/ 17 h 19"/>
              <a:gd name="T6" fmla="*/ 14 w 35"/>
              <a:gd name="T7" fmla="*/ 16 h 19"/>
              <a:gd name="T8" fmla="*/ 19 w 35"/>
              <a:gd name="T9" fmla="*/ 16 h 19"/>
              <a:gd name="T10" fmla="*/ 21 w 35"/>
              <a:gd name="T11" fmla="*/ 15 h 19"/>
              <a:gd name="T12" fmla="*/ 27 w 35"/>
              <a:gd name="T13" fmla="*/ 15 h 19"/>
              <a:gd name="T14" fmla="*/ 31 w 35"/>
              <a:gd name="T15" fmla="*/ 14 h 19"/>
              <a:gd name="T16" fmla="*/ 34 w 35"/>
              <a:gd name="T17" fmla="*/ 13 h 19"/>
              <a:gd name="T18" fmla="*/ 35 w 35"/>
              <a:gd name="T19" fmla="*/ 10 h 19"/>
              <a:gd name="T20" fmla="*/ 34 w 35"/>
              <a:gd name="T21" fmla="*/ 8 h 19"/>
              <a:gd name="T22" fmla="*/ 31 w 35"/>
              <a:gd name="T23" fmla="*/ 8 h 19"/>
              <a:gd name="T24" fmla="*/ 29 w 35"/>
              <a:gd name="T25" fmla="*/ 6 h 19"/>
              <a:gd name="T26" fmla="*/ 27 w 35"/>
              <a:gd name="T27" fmla="*/ 5 h 19"/>
              <a:gd name="T28" fmla="*/ 25 w 35"/>
              <a:gd name="T29" fmla="*/ 4 h 19"/>
              <a:gd name="T30" fmla="*/ 23 w 35"/>
              <a:gd name="T31" fmla="*/ 4 h 19"/>
              <a:gd name="T32" fmla="*/ 21 w 35"/>
              <a:gd name="T33" fmla="*/ 5 h 19"/>
              <a:gd name="T34" fmla="*/ 20 w 35"/>
              <a:gd name="T35" fmla="*/ 6 h 19"/>
              <a:gd name="T36" fmla="*/ 18 w 35"/>
              <a:gd name="T37" fmla="*/ 8 h 19"/>
              <a:gd name="T38" fmla="*/ 19 w 35"/>
              <a:gd name="T39" fmla="*/ 6 h 19"/>
              <a:gd name="T40" fmla="*/ 19 w 35"/>
              <a:gd name="T41" fmla="*/ 5 h 19"/>
              <a:gd name="T42" fmla="*/ 19 w 35"/>
              <a:gd name="T43" fmla="*/ 4 h 19"/>
              <a:gd name="T44" fmla="*/ 20 w 35"/>
              <a:gd name="T45" fmla="*/ 3 h 19"/>
              <a:gd name="T46" fmla="*/ 21 w 35"/>
              <a:gd name="T47" fmla="*/ 1 h 19"/>
              <a:gd name="T48" fmla="*/ 17 w 35"/>
              <a:gd name="T49" fmla="*/ 0 h 19"/>
              <a:gd name="T50" fmla="*/ 16 w 35"/>
              <a:gd name="T51" fmla="*/ 1 h 19"/>
              <a:gd name="T52" fmla="*/ 16 w 35"/>
              <a:gd name="T53" fmla="*/ 2 h 19"/>
              <a:gd name="T54" fmla="*/ 13 w 35"/>
              <a:gd name="T55" fmla="*/ 1 h 19"/>
              <a:gd name="T56" fmla="*/ 11 w 35"/>
              <a:gd name="T57" fmla="*/ 2 h 19"/>
              <a:gd name="T58" fmla="*/ 9 w 35"/>
              <a:gd name="T59" fmla="*/ 4 h 19"/>
              <a:gd name="T60" fmla="*/ 11 w 35"/>
              <a:gd name="T61" fmla="*/ 5 h 19"/>
              <a:gd name="T62" fmla="*/ 9 w 35"/>
              <a:gd name="T63" fmla="*/ 6 h 19"/>
              <a:gd name="T64" fmla="*/ 8 w 35"/>
              <a:gd name="T65" fmla="*/ 8 h 19"/>
              <a:gd name="T66" fmla="*/ 8 w 35"/>
              <a:gd name="T67" fmla="*/ 9 h 19"/>
              <a:gd name="T68" fmla="*/ 6 w 35"/>
              <a:gd name="T69" fmla="*/ 10 h 19"/>
              <a:gd name="T70" fmla="*/ 4 w 35"/>
              <a:gd name="T71" fmla="*/ 11 h 19"/>
              <a:gd name="T72" fmla="*/ 3 w 35"/>
              <a:gd name="T73" fmla="*/ 14 h 19"/>
              <a:gd name="T74" fmla="*/ 3 w 35"/>
              <a:gd name="T75" fmla="*/ 15 h 19"/>
              <a:gd name="T76" fmla="*/ 1 w 35"/>
              <a:gd name="T77" fmla="*/ 16 h 19"/>
              <a:gd name="T78" fmla="*/ 0 w 35"/>
              <a:gd name="T7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9">
                <a:moveTo>
                  <a:pt x="0" y="18"/>
                </a:moveTo>
                <a:cubicBezTo>
                  <a:pt x="1" y="19"/>
                  <a:pt x="1" y="19"/>
                  <a:pt x="1" y="19"/>
                </a:cubicBezTo>
                <a:cubicBezTo>
                  <a:pt x="2" y="19"/>
                  <a:pt x="2" y="19"/>
                  <a:pt x="2" y="19"/>
                </a:cubicBezTo>
                <a:cubicBezTo>
                  <a:pt x="5" y="19"/>
                  <a:pt x="5" y="19"/>
                  <a:pt x="5" y="19"/>
                </a:cubicBezTo>
                <a:cubicBezTo>
                  <a:pt x="6" y="17"/>
                  <a:pt x="6" y="17"/>
                  <a:pt x="6" y="17"/>
                </a:cubicBezTo>
                <a:cubicBezTo>
                  <a:pt x="8" y="17"/>
                  <a:pt x="8" y="17"/>
                  <a:pt x="8" y="17"/>
                </a:cubicBezTo>
                <a:cubicBezTo>
                  <a:pt x="11" y="16"/>
                  <a:pt x="11" y="16"/>
                  <a:pt x="11" y="16"/>
                </a:cubicBezTo>
                <a:cubicBezTo>
                  <a:pt x="14" y="16"/>
                  <a:pt x="14" y="16"/>
                  <a:pt x="14" y="16"/>
                </a:cubicBezTo>
                <a:cubicBezTo>
                  <a:pt x="17" y="16"/>
                  <a:pt x="17" y="16"/>
                  <a:pt x="17" y="16"/>
                </a:cubicBezTo>
                <a:cubicBezTo>
                  <a:pt x="19" y="16"/>
                  <a:pt x="19" y="16"/>
                  <a:pt x="19" y="16"/>
                </a:cubicBezTo>
                <a:cubicBezTo>
                  <a:pt x="20" y="16"/>
                  <a:pt x="20" y="16"/>
                  <a:pt x="20" y="16"/>
                </a:cubicBezTo>
                <a:cubicBezTo>
                  <a:pt x="21" y="15"/>
                  <a:pt x="21" y="15"/>
                  <a:pt x="21" y="15"/>
                </a:cubicBezTo>
                <a:cubicBezTo>
                  <a:pt x="25" y="15"/>
                  <a:pt x="25" y="15"/>
                  <a:pt x="25" y="15"/>
                </a:cubicBezTo>
                <a:cubicBezTo>
                  <a:pt x="27" y="15"/>
                  <a:pt x="27" y="15"/>
                  <a:pt x="27" y="15"/>
                </a:cubicBezTo>
                <a:cubicBezTo>
                  <a:pt x="30" y="14"/>
                  <a:pt x="30" y="14"/>
                  <a:pt x="30" y="14"/>
                </a:cubicBezTo>
                <a:cubicBezTo>
                  <a:pt x="31" y="14"/>
                  <a:pt x="31" y="14"/>
                  <a:pt x="31" y="14"/>
                </a:cubicBezTo>
                <a:cubicBezTo>
                  <a:pt x="33" y="14"/>
                  <a:pt x="33" y="14"/>
                  <a:pt x="33" y="14"/>
                </a:cubicBezTo>
                <a:cubicBezTo>
                  <a:pt x="34" y="13"/>
                  <a:pt x="34" y="13"/>
                  <a:pt x="34" y="13"/>
                </a:cubicBezTo>
                <a:cubicBezTo>
                  <a:pt x="35" y="12"/>
                  <a:pt x="35" y="12"/>
                  <a:pt x="35" y="12"/>
                </a:cubicBezTo>
                <a:cubicBezTo>
                  <a:pt x="35" y="10"/>
                  <a:pt x="35" y="10"/>
                  <a:pt x="35" y="10"/>
                </a:cubicBezTo>
                <a:cubicBezTo>
                  <a:pt x="35" y="9"/>
                  <a:pt x="35" y="9"/>
                  <a:pt x="35" y="9"/>
                </a:cubicBezTo>
                <a:cubicBezTo>
                  <a:pt x="34" y="8"/>
                  <a:pt x="34" y="8"/>
                  <a:pt x="34" y="8"/>
                </a:cubicBezTo>
                <a:cubicBezTo>
                  <a:pt x="32" y="8"/>
                  <a:pt x="32" y="8"/>
                  <a:pt x="32" y="8"/>
                </a:cubicBezTo>
                <a:cubicBezTo>
                  <a:pt x="31" y="8"/>
                  <a:pt x="31" y="8"/>
                  <a:pt x="31" y="8"/>
                </a:cubicBezTo>
                <a:cubicBezTo>
                  <a:pt x="30" y="7"/>
                  <a:pt x="30" y="7"/>
                  <a:pt x="30" y="7"/>
                </a:cubicBezTo>
                <a:cubicBezTo>
                  <a:pt x="29" y="6"/>
                  <a:pt x="29" y="6"/>
                  <a:pt x="29" y="6"/>
                </a:cubicBezTo>
                <a:cubicBezTo>
                  <a:pt x="29" y="6"/>
                  <a:pt x="29" y="5"/>
                  <a:pt x="28" y="5"/>
                </a:cubicBezTo>
                <a:cubicBezTo>
                  <a:pt x="28" y="5"/>
                  <a:pt x="27" y="5"/>
                  <a:pt x="27" y="5"/>
                </a:cubicBezTo>
                <a:cubicBezTo>
                  <a:pt x="26" y="4"/>
                  <a:pt x="26" y="4"/>
                  <a:pt x="26" y="4"/>
                </a:cubicBezTo>
                <a:cubicBezTo>
                  <a:pt x="26" y="4"/>
                  <a:pt x="26" y="4"/>
                  <a:pt x="25" y="4"/>
                </a:cubicBezTo>
                <a:cubicBezTo>
                  <a:pt x="25" y="4"/>
                  <a:pt x="25" y="4"/>
                  <a:pt x="24" y="4"/>
                </a:cubicBezTo>
                <a:cubicBezTo>
                  <a:pt x="24" y="4"/>
                  <a:pt x="24" y="4"/>
                  <a:pt x="23" y="4"/>
                </a:cubicBezTo>
                <a:cubicBezTo>
                  <a:pt x="23" y="5"/>
                  <a:pt x="22" y="5"/>
                  <a:pt x="22" y="5"/>
                </a:cubicBezTo>
                <a:cubicBezTo>
                  <a:pt x="22" y="5"/>
                  <a:pt x="22" y="5"/>
                  <a:pt x="21" y="5"/>
                </a:cubicBezTo>
                <a:cubicBezTo>
                  <a:pt x="21" y="5"/>
                  <a:pt x="21" y="5"/>
                  <a:pt x="20" y="5"/>
                </a:cubicBezTo>
                <a:cubicBezTo>
                  <a:pt x="20" y="5"/>
                  <a:pt x="20" y="6"/>
                  <a:pt x="20" y="6"/>
                </a:cubicBezTo>
                <a:cubicBezTo>
                  <a:pt x="19" y="6"/>
                  <a:pt x="19" y="6"/>
                  <a:pt x="19" y="7"/>
                </a:cubicBezTo>
                <a:cubicBezTo>
                  <a:pt x="18" y="7"/>
                  <a:pt x="18" y="7"/>
                  <a:pt x="18" y="8"/>
                </a:cubicBezTo>
                <a:cubicBezTo>
                  <a:pt x="18" y="7"/>
                  <a:pt x="17" y="6"/>
                  <a:pt x="18" y="6"/>
                </a:cubicBezTo>
                <a:cubicBezTo>
                  <a:pt x="18" y="6"/>
                  <a:pt x="18" y="6"/>
                  <a:pt x="19" y="6"/>
                </a:cubicBezTo>
                <a:cubicBezTo>
                  <a:pt x="19" y="6"/>
                  <a:pt x="19" y="5"/>
                  <a:pt x="19" y="5"/>
                </a:cubicBezTo>
                <a:cubicBezTo>
                  <a:pt x="19" y="5"/>
                  <a:pt x="19" y="5"/>
                  <a:pt x="19" y="5"/>
                </a:cubicBezTo>
                <a:cubicBezTo>
                  <a:pt x="19" y="5"/>
                  <a:pt x="19" y="5"/>
                  <a:pt x="19" y="4"/>
                </a:cubicBezTo>
                <a:cubicBezTo>
                  <a:pt x="19" y="4"/>
                  <a:pt x="19" y="4"/>
                  <a:pt x="19" y="4"/>
                </a:cubicBezTo>
                <a:cubicBezTo>
                  <a:pt x="19" y="4"/>
                  <a:pt x="20" y="4"/>
                  <a:pt x="20" y="3"/>
                </a:cubicBezTo>
                <a:cubicBezTo>
                  <a:pt x="20" y="3"/>
                  <a:pt x="20" y="3"/>
                  <a:pt x="20" y="3"/>
                </a:cubicBezTo>
                <a:cubicBezTo>
                  <a:pt x="20" y="2"/>
                  <a:pt x="20" y="2"/>
                  <a:pt x="21" y="2"/>
                </a:cubicBezTo>
                <a:cubicBezTo>
                  <a:pt x="21" y="2"/>
                  <a:pt x="21" y="1"/>
                  <a:pt x="21" y="1"/>
                </a:cubicBezTo>
                <a:cubicBezTo>
                  <a:pt x="20" y="1"/>
                  <a:pt x="19" y="0"/>
                  <a:pt x="19" y="0"/>
                </a:cubicBezTo>
                <a:cubicBezTo>
                  <a:pt x="17" y="0"/>
                  <a:pt x="17" y="0"/>
                  <a:pt x="17" y="0"/>
                </a:cubicBezTo>
                <a:cubicBezTo>
                  <a:pt x="16" y="0"/>
                  <a:pt x="16" y="0"/>
                  <a:pt x="16" y="0"/>
                </a:cubicBezTo>
                <a:cubicBezTo>
                  <a:pt x="16" y="1"/>
                  <a:pt x="16" y="1"/>
                  <a:pt x="16" y="1"/>
                </a:cubicBezTo>
                <a:cubicBezTo>
                  <a:pt x="16" y="2"/>
                  <a:pt x="16" y="2"/>
                  <a:pt x="16" y="2"/>
                </a:cubicBezTo>
                <a:cubicBezTo>
                  <a:pt x="16" y="2"/>
                  <a:pt x="16" y="2"/>
                  <a:pt x="16" y="2"/>
                </a:cubicBezTo>
                <a:cubicBezTo>
                  <a:pt x="16" y="2"/>
                  <a:pt x="15" y="3"/>
                  <a:pt x="14" y="2"/>
                </a:cubicBezTo>
                <a:cubicBezTo>
                  <a:pt x="14" y="2"/>
                  <a:pt x="13" y="1"/>
                  <a:pt x="13" y="1"/>
                </a:cubicBezTo>
                <a:cubicBezTo>
                  <a:pt x="12" y="1"/>
                  <a:pt x="12" y="1"/>
                  <a:pt x="12" y="1"/>
                </a:cubicBezTo>
                <a:cubicBezTo>
                  <a:pt x="11" y="2"/>
                  <a:pt x="11" y="2"/>
                  <a:pt x="11" y="2"/>
                </a:cubicBezTo>
                <a:cubicBezTo>
                  <a:pt x="10" y="3"/>
                  <a:pt x="10" y="3"/>
                  <a:pt x="10" y="3"/>
                </a:cubicBezTo>
                <a:cubicBezTo>
                  <a:pt x="9" y="4"/>
                  <a:pt x="9" y="4"/>
                  <a:pt x="9" y="4"/>
                </a:cubicBezTo>
                <a:cubicBezTo>
                  <a:pt x="10" y="5"/>
                  <a:pt x="10" y="5"/>
                  <a:pt x="10" y="5"/>
                </a:cubicBezTo>
                <a:cubicBezTo>
                  <a:pt x="11" y="5"/>
                  <a:pt x="11" y="5"/>
                  <a:pt x="11" y="5"/>
                </a:cubicBezTo>
                <a:cubicBezTo>
                  <a:pt x="9" y="5"/>
                  <a:pt x="9" y="5"/>
                  <a:pt x="9" y="5"/>
                </a:cubicBezTo>
                <a:cubicBezTo>
                  <a:pt x="9" y="6"/>
                  <a:pt x="9" y="6"/>
                  <a:pt x="9" y="6"/>
                </a:cubicBezTo>
                <a:cubicBezTo>
                  <a:pt x="8" y="7"/>
                  <a:pt x="8" y="7"/>
                  <a:pt x="8" y="7"/>
                </a:cubicBezTo>
                <a:cubicBezTo>
                  <a:pt x="8" y="8"/>
                  <a:pt x="8" y="8"/>
                  <a:pt x="8" y="8"/>
                </a:cubicBezTo>
                <a:cubicBezTo>
                  <a:pt x="8" y="9"/>
                  <a:pt x="9" y="9"/>
                  <a:pt x="9" y="9"/>
                </a:cubicBezTo>
                <a:cubicBezTo>
                  <a:pt x="8" y="9"/>
                  <a:pt x="8" y="9"/>
                  <a:pt x="8" y="9"/>
                </a:cubicBezTo>
                <a:cubicBezTo>
                  <a:pt x="6" y="9"/>
                  <a:pt x="6" y="9"/>
                  <a:pt x="6" y="9"/>
                </a:cubicBezTo>
                <a:cubicBezTo>
                  <a:pt x="6" y="10"/>
                  <a:pt x="6" y="10"/>
                  <a:pt x="6" y="10"/>
                </a:cubicBezTo>
                <a:cubicBezTo>
                  <a:pt x="5" y="10"/>
                  <a:pt x="5" y="10"/>
                  <a:pt x="5" y="10"/>
                </a:cubicBezTo>
                <a:cubicBezTo>
                  <a:pt x="5" y="10"/>
                  <a:pt x="5" y="11"/>
                  <a:pt x="4" y="11"/>
                </a:cubicBezTo>
                <a:cubicBezTo>
                  <a:pt x="4" y="11"/>
                  <a:pt x="4" y="12"/>
                  <a:pt x="4" y="12"/>
                </a:cubicBezTo>
                <a:cubicBezTo>
                  <a:pt x="4" y="13"/>
                  <a:pt x="3" y="13"/>
                  <a:pt x="3" y="14"/>
                </a:cubicBezTo>
                <a:cubicBezTo>
                  <a:pt x="3" y="14"/>
                  <a:pt x="3" y="14"/>
                  <a:pt x="3" y="14"/>
                </a:cubicBezTo>
                <a:cubicBezTo>
                  <a:pt x="3" y="14"/>
                  <a:pt x="3" y="15"/>
                  <a:pt x="3" y="15"/>
                </a:cubicBezTo>
                <a:cubicBezTo>
                  <a:pt x="3" y="15"/>
                  <a:pt x="3" y="15"/>
                  <a:pt x="2" y="15"/>
                </a:cubicBezTo>
                <a:cubicBezTo>
                  <a:pt x="2" y="16"/>
                  <a:pt x="2" y="16"/>
                  <a:pt x="1" y="16"/>
                </a:cubicBezTo>
                <a:cubicBezTo>
                  <a:pt x="0" y="17"/>
                  <a:pt x="0" y="17"/>
                  <a:pt x="0" y="17"/>
                </a:cubicBezTo>
                <a:lnTo>
                  <a:pt x="0" y="1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10" name="Freeform 237">
            <a:extLst>
              <a:ext uri="{FF2B5EF4-FFF2-40B4-BE49-F238E27FC236}">
                <a16:creationId xmlns:a16="http://schemas.microsoft.com/office/drawing/2014/main" id="{497A6464-BCD0-47CC-AC1D-170892DE4B94}"/>
              </a:ext>
            </a:extLst>
          </p:cNvPr>
          <p:cNvSpPr>
            <a:spLocks/>
          </p:cNvSpPr>
          <p:nvPr userDrawn="1"/>
        </p:nvSpPr>
        <p:spPr bwMode="auto">
          <a:xfrm>
            <a:off x="7403306" y="1036638"/>
            <a:ext cx="15479" cy="14288"/>
          </a:xfrm>
          <a:custGeom>
            <a:avLst/>
            <a:gdLst>
              <a:gd name="T0" fmla="*/ 2 w 3"/>
              <a:gd name="T1" fmla="*/ 1 h 2"/>
              <a:gd name="T2" fmla="*/ 1 w 3"/>
              <a:gd name="T3" fmla="*/ 0 h 2"/>
              <a:gd name="T4" fmla="*/ 0 w 3"/>
              <a:gd name="T5" fmla="*/ 0 h 2"/>
              <a:gd name="T6" fmla="*/ 0 w 3"/>
              <a:gd name="T7" fmla="*/ 1 h 2"/>
              <a:gd name="T8" fmla="*/ 1 w 3"/>
              <a:gd name="T9" fmla="*/ 2 h 2"/>
              <a:gd name="T10" fmla="*/ 2 w 3"/>
              <a:gd name="T11" fmla="*/ 2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2" y="1"/>
                  <a:pt x="2" y="1"/>
                  <a:pt x="1" y="0"/>
                </a:cubicBezTo>
                <a:cubicBezTo>
                  <a:pt x="1" y="0"/>
                  <a:pt x="0" y="0"/>
                  <a:pt x="0" y="0"/>
                </a:cubicBezTo>
                <a:cubicBezTo>
                  <a:pt x="0" y="0"/>
                  <a:pt x="0" y="1"/>
                  <a:pt x="0" y="1"/>
                </a:cubicBezTo>
                <a:cubicBezTo>
                  <a:pt x="1" y="1"/>
                  <a:pt x="1" y="1"/>
                  <a:pt x="1" y="2"/>
                </a:cubicBezTo>
                <a:cubicBezTo>
                  <a:pt x="1" y="2"/>
                  <a:pt x="2" y="2"/>
                  <a:pt x="2" y="2"/>
                </a:cubicBezTo>
                <a:cubicBezTo>
                  <a:pt x="3" y="2"/>
                  <a:pt x="3" y="1"/>
                  <a:pt x="2"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11" name="Freeform 238">
            <a:extLst>
              <a:ext uri="{FF2B5EF4-FFF2-40B4-BE49-F238E27FC236}">
                <a16:creationId xmlns:a16="http://schemas.microsoft.com/office/drawing/2014/main" id="{9EF96F45-768D-4930-801B-5D5141FB78C8}"/>
              </a:ext>
            </a:extLst>
          </p:cNvPr>
          <p:cNvSpPr>
            <a:spLocks/>
          </p:cNvSpPr>
          <p:nvPr userDrawn="1"/>
        </p:nvSpPr>
        <p:spPr bwMode="auto">
          <a:xfrm>
            <a:off x="7403306" y="1036638"/>
            <a:ext cx="15479" cy="14288"/>
          </a:xfrm>
          <a:custGeom>
            <a:avLst/>
            <a:gdLst>
              <a:gd name="T0" fmla="*/ 2 w 3"/>
              <a:gd name="T1" fmla="*/ 1 h 2"/>
              <a:gd name="T2" fmla="*/ 1 w 3"/>
              <a:gd name="T3" fmla="*/ 0 h 2"/>
              <a:gd name="T4" fmla="*/ 0 w 3"/>
              <a:gd name="T5" fmla="*/ 0 h 2"/>
              <a:gd name="T6" fmla="*/ 0 w 3"/>
              <a:gd name="T7" fmla="*/ 1 h 2"/>
              <a:gd name="T8" fmla="*/ 1 w 3"/>
              <a:gd name="T9" fmla="*/ 2 h 2"/>
              <a:gd name="T10" fmla="*/ 2 w 3"/>
              <a:gd name="T11" fmla="*/ 2 h 2"/>
              <a:gd name="T12" fmla="*/ 2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1"/>
                </a:moveTo>
                <a:cubicBezTo>
                  <a:pt x="2" y="1"/>
                  <a:pt x="2" y="1"/>
                  <a:pt x="1" y="0"/>
                </a:cubicBezTo>
                <a:cubicBezTo>
                  <a:pt x="1" y="0"/>
                  <a:pt x="0" y="0"/>
                  <a:pt x="0" y="0"/>
                </a:cubicBezTo>
                <a:cubicBezTo>
                  <a:pt x="0" y="0"/>
                  <a:pt x="0" y="1"/>
                  <a:pt x="0" y="1"/>
                </a:cubicBezTo>
                <a:cubicBezTo>
                  <a:pt x="1" y="1"/>
                  <a:pt x="1" y="1"/>
                  <a:pt x="1" y="2"/>
                </a:cubicBezTo>
                <a:cubicBezTo>
                  <a:pt x="1" y="2"/>
                  <a:pt x="2" y="2"/>
                  <a:pt x="2" y="2"/>
                </a:cubicBezTo>
                <a:cubicBezTo>
                  <a:pt x="3" y="2"/>
                  <a:pt x="3"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12" name="Freeform 239">
            <a:extLst>
              <a:ext uri="{FF2B5EF4-FFF2-40B4-BE49-F238E27FC236}">
                <a16:creationId xmlns:a16="http://schemas.microsoft.com/office/drawing/2014/main" id="{E408EEBD-92AE-4609-BFB3-F08F9B0B5F19}"/>
              </a:ext>
            </a:extLst>
          </p:cNvPr>
          <p:cNvSpPr>
            <a:spLocks/>
          </p:cNvSpPr>
          <p:nvPr userDrawn="1"/>
        </p:nvSpPr>
        <p:spPr bwMode="auto">
          <a:xfrm>
            <a:off x="9380935" y="2249488"/>
            <a:ext cx="35719" cy="6350"/>
          </a:xfrm>
          <a:custGeom>
            <a:avLst/>
            <a:gdLst>
              <a:gd name="T0" fmla="*/ 2 w 7"/>
              <a:gd name="T1" fmla="*/ 1 h 1"/>
              <a:gd name="T2" fmla="*/ 4 w 7"/>
              <a:gd name="T3" fmla="*/ 1 h 1"/>
              <a:gd name="T4" fmla="*/ 6 w 7"/>
              <a:gd name="T5" fmla="*/ 1 h 1"/>
              <a:gd name="T6" fmla="*/ 6 w 7"/>
              <a:gd name="T7" fmla="*/ 0 h 1"/>
              <a:gd name="T8" fmla="*/ 4 w 7"/>
              <a:gd name="T9" fmla="*/ 0 h 1"/>
              <a:gd name="T10" fmla="*/ 3 w 7"/>
              <a:gd name="T11" fmla="*/ 0 h 1"/>
              <a:gd name="T12" fmla="*/ 1 w 7"/>
              <a:gd name="T13" fmla="*/ 0 h 1"/>
              <a:gd name="T14" fmla="*/ 0 w 7"/>
              <a:gd name="T15" fmla="*/ 0 h 1"/>
              <a:gd name="T16" fmla="*/ 1 w 7"/>
              <a:gd name="T17" fmla="*/ 1 h 1"/>
              <a:gd name="T18" fmla="*/ 2 w 7"/>
              <a:gd name="T19" fmla="*/ 1 h 1"/>
              <a:gd name="T20" fmla="*/ 2 w 7"/>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2" y="1"/>
                </a:moveTo>
                <a:cubicBezTo>
                  <a:pt x="3" y="1"/>
                  <a:pt x="3" y="1"/>
                  <a:pt x="4" y="1"/>
                </a:cubicBezTo>
                <a:cubicBezTo>
                  <a:pt x="5" y="1"/>
                  <a:pt x="5" y="1"/>
                  <a:pt x="6" y="1"/>
                </a:cubicBezTo>
                <a:cubicBezTo>
                  <a:pt x="6" y="1"/>
                  <a:pt x="7" y="0"/>
                  <a:pt x="6" y="0"/>
                </a:cubicBezTo>
                <a:cubicBezTo>
                  <a:pt x="5" y="0"/>
                  <a:pt x="5" y="0"/>
                  <a:pt x="4" y="0"/>
                </a:cubicBezTo>
                <a:cubicBezTo>
                  <a:pt x="4" y="0"/>
                  <a:pt x="3" y="0"/>
                  <a:pt x="3" y="0"/>
                </a:cubicBezTo>
                <a:cubicBezTo>
                  <a:pt x="2" y="0"/>
                  <a:pt x="2" y="0"/>
                  <a:pt x="1" y="0"/>
                </a:cubicBezTo>
                <a:cubicBezTo>
                  <a:pt x="1" y="0"/>
                  <a:pt x="0" y="0"/>
                  <a:pt x="0" y="0"/>
                </a:cubicBezTo>
                <a:cubicBezTo>
                  <a:pt x="0" y="0"/>
                  <a:pt x="0" y="1"/>
                  <a:pt x="1" y="1"/>
                </a:cubicBezTo>
                <a:cubicBezTo>
                  <a:pt x="1" y="1"/>
                  <a:pt x="1" y="1"/>
                  <a:pt x="2" y="1"/>
                </a:cubicBezTo>
                <a:cubicBezTo>
                  <a:pt x="2" y="1"/>
                  <a:pt x="2" y="1"/>
                  <a:pt x="2"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13" name="Freeform 240">
            <a:extLst>
              <a:ext uri="{FF2B5EF4-FFF2-40B4-BE49-F238E27FC236}">
                <a16:creationId xmlns:a16="http://schemas.microsoft.com/office/drawing/2014/main" id="{C19B63A6-1CF3-40FA-8C27-91E7DA2B0415}"/>
              </a:ext>
            </a:extLst>
          </p:cNvPr>
          <p:cNvSpPr>
            <a:spLocks/>
          </p:cNvSpPr>
          <p:nvPr userDrawn="1"/>
        </p:nvSpPr>
        <p:spPr bwMode="auto">
          <a:xfrm>
            <a:off x="9380935" y="2249488"/>
            <a:ext cx="35719" cy="6350"/>
          </a:xfrm>
          <a:custGeom>
            <a:avLst/>
            <a:gdLst>
              <a:gd name="T0" fmla="*/ 2 w 7"/>
              <a:gd name="T1" fmla="*/ 1 h 1"/>
              <a:gd name="T2" fmla="*/ 4 w 7"/>
              <a:gd name="T3" fmla="*/ 1 h 1"/>
              <a:gd name="T4" fmla="*/ 6 w 7"/>
              <a:gd name="T5" fmla="*/ 1 h 1"/>
              <a:gd name="T6" fmla="*/ 6 w 7"/>
              <a:gd name="T7" fmla="*/ 0 h 1"/>
              <a:gd name="T8" fmla="*/ 4 w 7"/>
              <a:gd name="T9" fmla="*/ 0 h 1"/>
              <a:gd name="T10" fmla="*/ 3 w 7"/>
              <a:gd name="T11" fmla="*/ 0 h 1"/>
              <a:gd name="T12" fmla="*/ 1 w 7"/>
              <a:gd name="T13" fmla="*/ 0 h 1"/>
              <a:gd name="T14" fmla="*/ 0 w 7"/>
              <a:gd name="T15" fmla="*/ 0 h 1"/>
              <a:gd name="T16" fmla="*/ 1 w 7"/>
              <a:gd name="T17" fmla="*/ 1 h 1"/>
              <a:gd name="T18" fmla="*/ 2 w 7"/>
              <a:gd name="T19" fmla="*/ 1 h 1"/>
              <a:gd name="T20" fmla="*/ 2 w 7"/>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
                <a:moveTo>
                  <a:pt x="2" y="1"/>
                </a:moveTo>
                <a:cubicBezTo>
                  <a:pt x="3" y="1"/>
                  <a:pt x="3" y="1"/>
                  <a:pt x="4" y="1"/>
                </a:cubicBezTo>
                <a:cubicBezTo>
                  <a:pt x="5" y="1"/>
                  <a:pt x="5" y="1"/>
                  <a:pt x="6" y="1"/>
                </a:cubicBezTo>
                <a:cubicBezTo>
                  <a:pt x="6" y="1"/>
                  <a:pt x="7" y="0"/>
                  <a:pt x="6" y="0"/>
                </a:cubicBezTo>
                <a:cubicBezTo>
                  <a:pt x="5" y="0"/>
                  <a:pt x="5" y="0"/>
                  <a:pt x="4" y="0"/>
                </a:cubicBezTo>
                <a:cubicBezTo>
                  <a:pt x="4" y="0"/>
                  <a:pt x="3" y="0"/>
                  <a:pt x="3" y="0"/>
                </a:cubicBezTo>
                <a:cubicBezTo>
                  <a:pt x="2" y="0"/>
                  <a:pt x="2" y="0"/>
                  <a:pt x="1" y="0"/>
                </a:cubicBezTo>
                <a:cubicBezTo>
                  <a:pt x="1" y="0"/>
                  <a:pt x="0" y="0"/>
                  <a:pt x="0" y="0"/>
                </a:cubicBezTo>
                <a:cubicBezTo>
                  <a:pt x="0" y="0"/>
                  <a:pt x="0" y="1"/>
                  <a:pt x="1" y="1"/>
                </a:cubicBezTo>
                <a:cubicBezTo>
                  <a:pt x="1" y="1"/>
                  <a:pt x="1" y="1"/>
                  <a:pt x="2" y="1"/>
                </a:cubicBezTo>
                <a:cubicBezTo>
                  <a:pt x="2" y="1"/>
                  <a:pt x="2"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14" name="Freeform 241">
            <a:extLst>
              <a:ext uri="{FF2B5EF4-FFF2-40B4-BE49-F238E27FC236}">
                <a16:creationId xmlns:a16="http://schemas.microsoft.com/office/drawing/2014/main" id="{7BD2570B-F085-497E-BE3A-8F7EE3FA1F4A}"/>
              </a:ext>
            </a:extLst>
          </p:cNvPr>
          <p:cNvSpPr>
            <a:spLocks/>
          </p:cNvSpPr>
          <p:nvPr userDrawn="1"/>
        </p:nvSpPr>
        <p:spPr bwMode="auto">
          <a:xfrm>
            <a:off x="7225903" y="895350"/>
            <a:ext cx="15479" cy="7938"/>
          </a:xfrm>
          <a:custGeom>
            <a:avLst/>
            <a:gdLst>
              <a:gd name="T0" fmla="*/ 2 w 3"/>
              <a:gd name="T1" fmla="*/ 1 h 1"/>
              <a:gd name="T2" fmla="*/ 2 w 3"/>
              <a:gd name="T3" fmla="*/ 0 h 1"/>
              <a:gd name="T4" fmla="*/ 0 w 3"/>
              <a:gd name="T5" fmla="*/ 1 h 1"/>
              <a:gd name="T6" fmla="*/ 0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2" y="0"/>
                  <a:pt x="2" y="0"/>
                </a:cubicBezTo>
                <a:cubicBezTo>
                  <a:pt x="1" y="0"/>
                  <a:pt x="0" y="0"/>
                  <a:pt x="0" y="1"/>
                </a:cubicBezTo>
                <a:cubicBezTo>
                  <a:pt x="0" y="1"/>
                  <a:pt x="0" y="1"/>
                  <a:pt x="0" y="1"/>
                </a:cubicBezTo>
                <a:cubicBezTo>
                  <a:pt x="1" y="1"/>
                  <a:pt x="2" y="1"/>
                  <a:pt x="2"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15" name="Freeform 242">
            <a:extLst>
              <a:ext uri="{FF2B5EF4-FFF2-40B4-BE49-F238E27FC236}">
                <a16:creationId xmlns:a16="http://schemas.microsoft.com/office/drawing/2014/main" id="{D26F34FB-8492-4D66-8041-1B74BA963608}"/>
              </a:ext>
            </a:extLst>
          </p:cNvPr>
          <p:cNvSpPr>
            <a:spLocks/>
          </p:cNvSpPr>
          <p:nvPr userDrawn="1"/>
        </p:nvSpPr>
        <p:spPr bwMode="auto">
          <a:xfrm>
            <a:off x="7225903" y="895350"/>
            <a:ext cx="15479" cy="7938"/>
          </a:xfrm>
          <a:custGeom>
            <a:avLst/>
            <a:gdLst>
              <a:gd name="T0" fmla="*/ 2 w 3"/>
              <a:gd name="T1" fmla="*/ 1 h 1"/>
              <a:gd name="T2" fmla="*/ 2 w 3"/>
              <a:gd name="T3" fmla="*/ 0 h 1"/>
              <a:gd name="T4" fmla="*/ 0 w 3"/>
              <a:gd name="T5" fmla="*/ 1 h 1"/>
              <a:gd name="T6" fmla="*/ 0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2" y="0"/>
                  <a:pt x="2" y="0"/>
                </a:cubicBezTo>
                <a:cubicBezTo>
                  <a:pt x="1" y="0"/>
                  <a:pt x="0" y="0"/>
                  <a:pt x="0" y="1"/>
                </a:cubicBezTo>
                <a:cubicBezTo>
                  <a:pt x="0" y="1"/>
                  <a:pt x="0" y="1"/>
                  <a:pt x="0" y="1"/>
                </a:cubicBezTo>
                <a:cubicBezTo>
                  <a:pt x="1" y="1"/>
                  <a:pt x="2"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16" name="Freeform 243">
            <a:extLst>
              <a:ext uri="{FF2B5EF4-FFF2-40B4-BE49-F238E27FC236}">
                <a16:creationId xmlns:a16="http://schemas.microsoft.com/office/drawing/2014/main" id="{D295AD29-1CF6-4520-92E9-E89986EC012F}"/>
              </a:ext>
            </a:extLst>
          </p:cNvPr>
          <p:cNvSpPr>
            <a:spLocks/>
          </p:cNvSpPr>
          <p:nvPr userDrawn="1"/>
        </p:nvSpPr>
        <p:spPr bwMode="auto">
          <a:xfrm>
            <a:off x="6841332" y="727075"/>
            <a:ext cx="207169" cy="127000"/>
          </a:xfrm>
          <a:custGeom>
            <a:avLst/>
            <a:gdLst>
              <a:gd name="T0" fmla="*/ 5 w 41"/>
              <a:gd name="T1" fmla="*/ 8 h 18"/>
              <a:gd name="T2" fmla="*/ 5 w 41"/>
              <a:gd name="T3" fmla="*/ 9 h 18"/>
              <a:gd name="T4" fmla="*/ 7 w 41"/>
              <a:gd name="T5" fmla="*/ 9 h 18"/>
              <a:gd name="T6" fmla="*/ 9 w 41"/>
              <a:gd name="T7" fmla="*/ 12 h 18"/>
              <a:gd name="T8" fmla="*/ 11 w 41"/>
              <a:gd name="T9" fmla="*/ 13 h 18"/>
              <a:gd name="T10" fmla="*/ 14 w 41"/>
              <a:gd name="T11" fmla="*/ 14 h 18"/>
              <a:gd name="T12" fmla="*/ 15 w 41"/>
              <a:gd name="T13" fmla="*/ 14 h 18"/>
              <a:gd name="T14" fmla="*/ 19 w 41"/>
              <a:gd name="T15" fmla="*/ 15 h 18"/>
              <a:gd name="T16" fmla="*/ 22 w 41"/>
              <a:gd name="T17" fmla="*/ 15 h 18"/>
              <a:gd name="T18" fmla="*/ 25 w 41"/>
              <a:gd name="T19" fmla="*/ 17 h 18"/>
              <a:gd name="T20" fmla="*/ 28 w 41"/>
              <a:gd name="T21" fmla="*/ 17 h 18"/>
              <a:gd name="T22" fmla="*/ 33 w 41"/>
              <a:gd name="T23" fmla="*/ 18 h 18"/>
              <a:gd name="T24" fmla="*/ 37 w 41"/>
              <a:gd name="T25" fmla="*/ 18 h 18"/>
              <a:gd name="T26" fmla="*/ 40 w 41"/>
              <a:gd name="T27" fmla="*/ 16 h 18"/>
              <a:gd name="T28" fmla="*/ 40 w 41"/>
              <a:gd name="T29" fmla="*/ 14 h 18"/>
              <a:gd name="T30" fmla="*/ 38 w 41"/>
              <a:gd name="T31" fmla="*/ 12 h 18"/>
              <a:gd name="T32" fmla="*/ 36 w 41"/>
              <a:gd name="T33" fmla="*/ 11 h 18"/>
              <a:gd name="T34" fmla="*/ 40 w 41"/>
              <a:gd name="T35" fmla="*/ 11 h 18"/>
              <a:gd name="T36" fmla="*/ 40 w 41"/>
              <a:gd name="T37" fmla="*/ 8 h 18"/>
              <a:gd name="T38" fmla="*/ 41 w 41"/>
              <a:gd name="T39" fmla="*/ 5 h 18"/>
              <a:gd name="T40" fmla="*/ 41 w 41"/>
              <a:gd name="T41" fmla="*/ 4 h 18"/>
              <a:gd name="T42" fmla="*/ 38 w 41"/>
              <a:gd name="T43" fmla="*/ 2 h 18"/>
              <a:gd name="T44" fmla="*/ 34 w 41"/>
              <a:gd name="T45" fmla="*/ 2 h 18"/>
              <a:gd name="T46" fmla="*/ 32 w 41"/>
              <a:gd name="T47" fmla="*/ 2 h 18"/>
              <a:gd name="T48" fmla="*/ 31 w 41"/>
              <a:gd name="T49" fmla="*/ 4 h 18"/>
              <a:gd name="T50" fmla="*/ 29 w 41"/>
              <a:gd name="T51" fmla="*/ 4 h 18"/>
              <a:gd name="T52" fmla="*/ 26 w 41"/>
              <a:gd name="T53" fmla="*/ 5 h 18"/>
              <a:gd name="T54" fmla="*/ 29 w 41"/>
              <a:gd name="T55" fmla="*/ 2 h 18"/>
              <a:gd name="T56" fmla="*/ 28 w 41"/>
              <a:gd name="T57" fmla="*/ 0 h 18"/>
              <a:gd name="T58" fmla="*/ 24 w 41"/>
              <a:gd name="T59" fmla="*/ 0 h 18"/>
              <a:gd name="T60" fmla="*/ 20 w 41"/>
              <a:gd name="T61" fmla="*/ 0 h 18"/>
              <a:gd name="T62" fmla="*/ 16 w 41"/>
              <a:gd name="T63" fmla="*/ 0 h 18"/>
              <a:gd name="T64" fmla="*/ 13 w 41"/>
              <a:gd name="T65" fmla="*/ 1 h 18"/>
              <a:gd name="T66" fmla="*/ 11 w 41"/>
              <a:gd name="T67" fmla="*/ 1 h 18"/>
              <a:gd name="T68" fmla="*/ 8 w 41"/>
              <a:gd name="T69" fmla="*/ 3 h 18"/>
              <a:gd name="T70" fmla="*/ 8 w 41"/>
              <a:gd name="T71" fmla="*/ 5 h 18"/>
              <a:gd name="T72" fmla="*/ 6 w 41"/>
              <a:gd name="T73" fmla="*/ 6 h 18"/>
              <a:gd name="T74" fmla="*/ 3 w 41"/>
              <a:gd name="T75" fmla="*/ 7 h 18"/>
              <a:gd name="T76" fmla="*/ 0 w 41"/>
              <a:gd name="T77" fmla="*/ 8 h 18"/>
              <a:gd name="T78" fmla="*/ 4 w 41"/>
              <a:gd name="T7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18">
                <a:moveTo>
                  <a:pt x="4" y="8"/>
                </a:moveTo>
                <a:cubicBezTo>
                  <a:pt x="5" y="8"/>
                  <a:pt x="5" y="8"/>
                  <a:pt x="5" y="8"/>
                </a:cubicBezTo>
                <a:cubicBezTo>
                  <a:pt x="5" y="9"/>
                  <a:pt x="5" y="9"/>
                  <a:pt x="5" y="9"/>
                </a:cubicBezTo>
                <a:cubicBezTo>
                  <a:pt x="5" y="9"/>
                  <a:pt x="5" y="9"/>
                  <a:pt x="5" y="9"/>
                </a:cubicBezTo>
                <a:cubicBezTo>
                  <a:pt x="6" y="9"/>
                  <a:pt x="6" y="9"/>
                  <a:pt x="6" y="9"/>
                </a:cubicBezTo>
                <a:cubicBezTo>
                  <a:pt x="7" y="9"/>
                  <a:pt x="7" y="9"/>
                  <a:pt x="7" y="9"/>
                </a:cubicBezTo>
                <a:cubicBezTo>
                  <a:pt x="7" y="9"/>
                  <a:pt x="9" y="10"/>
                  <a:pt x="9" y="11"/>
                </a:cubicBezTo>
                <a:cubicBezTo>
                  <a:pt x="9" y="12"/>
                  <a:pt x="9" y="12"/>
                  <a:pt x="9" y="12"/>
                </a:cubicBezTo>
                <a:cubicBezTo>
                  <a:pt x="10" y="13"/>
                  <a:pt x="10" y="13"/>
                  <a:pt x="10" y="13"/>
                </a:cubicBezTo>
                <a:cubicBezTo>
                  <a:pt x="11" y="13"/>
                  <a:pt x="11" y="13"/>
                  <a:pt x="11" y="13"/>
                </a:cubicBezTo>
                <a:cubicBezTo>
                  <a:pt x="12" y="14"/>
                  <a:pt x="12" y="14"/>
                  <a:pt x="12" y="14"/>
                </a:cubicBezTo>
                <a:cubicBezTo>
                  <a:pt x="14" y="14"/>
                  <a:pt x="14" y="14"/>
                  <a:pt x="14" y="14"/>
                </a:cubicBezTo>
                <a:cubicBezTo>
                  <a:pt x="15" y="13"/>
                  <a:pt x="15" y="13"/>
                  <a:pt x="15" y="13"/>
                </a:cubicBezTo>
                <a:cubicBezTo>
                  <a:pt x="15" y="14"/>
                  <a:pt x="15" y="14"/>
                  <a:pt x="15" y="14"/>
                </a:cubicBezTo>
                <a:cubicBezTo>
                  <a:pt x="16" y="15"/>
                  <a:pt x="16" y="15"/>
                  <a:pt x="16" y="15"/>
                </a:cubicBezTo>
                <a:cubicBezTo>
                  <a:pt x="19" y="15"/>
                  <a:pt x="19" y="15"/>
                  <a:pt x="19" y="15"/>
                </a:cubicBezTo>
                <a:cubicBezTo>
                  <a:pt x="20" y="15"/>
                  <a:pt x="20" y="15"/>
                  <a:pt x="20" y="15"/>
                </a:cubicBezTo>
                <a:cubicBezTo>
                  <a:pt x="22" y="15"/>
                  <a:pt x="22" y="15"/>
                  <a:pt x="22" y="15"/>
                </a:cubicBezTo>
                <a:cubicBezTo>
                  <a:pt x="23" y="16"/>
                  <a:pt x="23" y="16"/>
                  <a:pt x="23" y="16"/>
                </a:cubicBezTo>
                <a:cubicBezTo>
                  <a:pt x="25" y="17"/>
                  <a:pt x="25" y="17"/>
                  <a:pt x="25" y="17"/>
                </a:cubicBezTo>
                <a:cubicBezTo>
                  <a:pt x="27" y="17"/>
                  <a:pt x="27" y="17"/>
                  <a:pt x="27" y="17"/>
                </a:cubicBezTo>
                <a:cubicBezTo>
                  <a:pt x="28" y="17"/>
                  <a:pt x="28" y="17"/>
                  <a:pt x="28" y="17"/>
                </a:cubicBezTo>
                <a:cubicBezTo>
                  <a:pt x="31" y="18"/>
                  <a:pt x="31" y="18"/>
                  <a:pt x="31" y="18"/>
                </a:cubicBezTo>
                <a:cubicBezTo>
                  <a:pt x="33" y="18"/>
                  <a:pt x="33" y="18"/>
                  <a:pt x="33" y="18"/>
                </a:cubicBezTo>
                <a:cubicBezTo>
                  <a:pt x="35" y="18"/>
                  <a:pt x="35" y="18"/>
                  <a:pt x="35" y="18"/>
                </a:cubicBezTo>
                <a:cubicBezTo>
                  <a:pt x="37" y="18"/>
                  <a:pt x="37" y="18"/>
                  <a:pt x="37" y="18"/>
                </a:cubicBezTo>
                <a:cubicBezTo>
                  <a:pt x="39" y="17"/>
                  <a:pt x="39" y="17"/>
                  <a:pt x="39" y="17"/>
                </a:cubicBezTo>
                <a:cubicBezTo>
                  <a:pt x="40" y="16"/>
                  <a:pt x="40" y="16"/>
                  <a:pt x="40" y="16"/>
                </a:cubicBezTo>
                <a:cubicBezTo>
                  <a:pt x="40" y="16"/>
                  <a:pt x="40" y="16"/>
                  <a:pt x="40" y="15"/>
                </a:cubicBezTo>
                <a:cubicBezTo>
                  <a:pt x="40" y="14"/>
                  <a:pt x="40" y="14"/>
                  <a:pt x="40" y="14"/>
                </a:cubicBezTo>
                <a:cubicBezTo>
                  <a:pt x="39" y="13"/>
                  <a:pt x="39" y="13"/>
                  <a:pt x="39" y="13"/>
                </a:cubicBezTo>
                <a:cubicBezTo>
                  <a:pt x="38" y="12"/>
                  <a:pt x="38" y="12"/>
                  <a:pt x="38" y="12"/>
                </a:cubicBezTo>
                <a:cubicBezTo>
                  <a:pt x="38" y="12"/>
                  <a:pt x="37" y="13"/>
                  <a:pt x="37" y="12"/>
                </a:cubicBezTo>
                <a:cubicBezTo>
                  <a:pt x="37" y="12"/>
                  <a:pt x="36" y="11"/>
                  <a:pt x="36" y="11"/>
                </a:cubicBezTo>
                <a:cubicBezTo>
                  <a:pt x="37" y="11"/>
                  <a:pt x="37" y="11"/>
                  <a:pt x="37" y="11"/>
                </a:cubicBezTo>
                <a:cubicBezTo>
                  <a:pt x="40" y="11"/>
                  <a:pt x="40" y="11"/>
                  <a:pt x="40" y="11"/>
                </a:cubicBezTo>
                <a:cubicBezTo>
                  <a:pt x="40" y="9"/>
                  <a:pt x="40" y="9"/>
                  <a:pt x="40" y="9"/>
                </a:cubicBezTo>
                <a:cubicBezTo>
                  <a:pt x="40" y="8"/>
                  <a:pt x="40" y="8"/>
                  <a:pt x="40" y="8"/>
                </a:cubicBezTo>
                <a:cubicBezTo>
                  <a:pt x="40" y="7"/>
                  <a:pt x="40" y="7"/>
                  <a:pt x="40" y="7"/>
                </a:cubicBezTo>
                <a:cubicBezTo>
                  <a:pt x="41" y="5"/>
                  <a:pt x="41" y="5"/>
                  <a:pt x="41" y="5"/>
                </a:cubicBezTo>
                <a:cubicBezTo>
                  <a:pt x="41" y="5"/>
                  <a:pt x="41" y="5"/>
                  <a:pt x="41" y="5"/>
                </a:cubicBezTo>
                <a:cubicBezTo>
                  <a:pt x="41" y="4"/>
                  <a:pt x="41" y="4"/>
                  <a:pt x="41" y="4"/>
                </a:cubicBezTo>
                <a:cubicBezTo>
                  <a:pt x="39" y="3"/>
                  <a:pt x="39" y="3"/>
                  <a:pt x="39" y="3"/>
                </a:cubicBezTo>
                <a:cubicBezTo>
                  <a:pt x="38" y="2"/>
                  <a:pt x="38" y="2"/>
                  <a:pt x="38" y="2"/>
                </a:cubicBezTo>
                <a:cubicBezTo>
                  <a:pt x="36" y="1"/>
                  <a:pt x="36" y="1"/>
                  <a:pt x="36" y="1"/>
                </a:cubicBezTo>
                <a:cubicBezTo>
                  <a:pt x="34" y="2"/>
                  <a:pt x="34" y="2"/>
                  <a:pt x="34" y="2"/>
                </a:cubicBezTo>
                <a:cubicBezTo>
                  <a:pt x="33" y="2"/>
                  <a:pt x="33" y="2"/>
                  <a:pt x="33" y="2"/>
                </a:cubicBezTo>
                <a:cubicBezTo>
                  <a:pt x="32" y="2"/>
                  <a:pt x="32" y="2"/>
                  <a:pt x="32" y="2"/>
                </a:cubicBezTo>
                <a:cubicBezTo>
                  <a:pt x="32" y="2"/>
                  <a:pt x="33" y="4"/>
                  <a:pt x="32" y="4"/>
                </a:cubicBezTo>
                <a:cubicBezTo>
                  <a:pt x="31" y="4"/>
                  <a:pt x="31" y="4"/>
                  <a:pt x="31" y="4"/>
                </a:cubicBezTo>
                <a:cubicBezTo>
                  <a:pt x="29" y="4"/>
                  <a:pt x="29" y="4"/>
                  <a:pt x="29" y="4"/>
                </a:cubicBezTo>
                <a:cubicBezTo>
                  <a:pt x="29" y="4"/>
                  <a:pt x="29" y="4"/>
                  <a:pt x="29" y="4"/>
                </a:cubicBezTo>
                <a:cubicBezTo>
                  <a:pt x="27" y="6"/>
                  <a:pt x="27" y="6"/>
                  <a:pt x="27" y="6"/>
                </a:cubicBezTo>
                <a:cubicBezTo>
                  <a:pt x="26" y="5"/>
                  <a:pt x="26" y="5"/>
                  <a:pt x="26" y="5"/>
                </a:cubicBezTo>
                <a:cubicBezTo>
                  <a:pt x="28" y="3"/>
                  <a:pt x="28" y="3"/>
                  <a:pt x="28" y="3"/>
                </a:cubicBezTo>
                <a:cubicBezTo>
                  <a:pt x="29" y="2"/>
                  <a:pt x="29" y="2"/>
                  <a:pt x="29" y="2"/>
                </a:cubicBezTo>
                <a:cubicBezTo>
                  <a:pt x="29" y="2"/>
                  <a:pt x="30" y="1"/>
                  <a:pt x="29" y="1"/>
                </a:cubicBezTo>
                <a:cubicBezTo>
                  <a:pt x="28" y="1"/>
                  <a:pt x="28" y="0"/>
                  <a:pt x="28" y="0"/>
                </a:cubicBezTo>
                <a:cubicBezTo>
                  <a:pt x="26" y="0"/>
                  <a:pt x="26" y="0"/>
                  <a:pt x="26" y="0"/>
                </a:cubicBezTo>
                <a:cubicBezTo>
                  <a:pt x="24" y="0"/>
                  <a:pt x="24" y="0"/>
                  <a:pt x="24" y="0"/>
                </a:cubicBezTo>
                <a:cubicBezTo>
                  <a:pt x="23" y="0"/>
                  <a:pt x="23" y="0"/>
                  <a:pt x="23" y="0"/>
                </a:cubicBezTo>
                <a:cubicBezTo>
                  <a:pt x="20" y="0"/>
                  <a:pt x="20" y="0"/>
                  <a:pt x="20" y="0"/>
                </a:cubicBezTo>
                <a:cubicBezTo>
                  <a:pt x="18" y="0"/>
                  <a:pt x="18" y="0"/>
                  <a:pt x="18" y="0"/>
                </a:cubicBezTo>
                <a:cubicBezTo>
                  <a:pt x="16" y="0"/>
                  <a:pt x="16" y="0"/>
                  <a:pt x="16" y="0"/>
                </a:cubicBezTo>
                <a:cubicBezTo>
                  <a:pt x="15" y="1"/>
                  <a:pt x="15" y="1"/>
                  <a:pt x="15" y="1"/>
                </a:cubicBezTo>
                <a:cubicBezTo>
                  <a:pt x="13" y="1"/>
                  <a:pt x="13" y="1"/>
                  <a:pt x="13" y="1"/>
                </a:cubicBezTo>
                <a:cubicBezTo>
                  <a:pt x="12" y="1"/>
                  <a:pt x="12" y="1"/>
                  <a:pt x="12" y="1"/>
                </a:cubicBezTo>
                <a:cubicBezTo>
                  <a:pt x="11" y="1"/>
                  <a:pt x="11" y="1"/>
                  <a:pt x="11" y="1"/>
                </a:cubicBezTo>
                <a:cubicBezTo>
                  <a:pt x="10" y="1"/>
                  <a:pt x="10" y="1"/>
                  <a:pt x="10" y="1"/>
                </a:cubicBezTo>
                <a:cubicBezTo>
                  <a:pt x="8" y="3"/>
                  <a:pt x="8" y="3"/>
                  <a:pt x="8" y="3"/>
                </a:cubicBezTo>
                <a:cubicBezTo>
                  <a:pt x="9" y="4"/>
                  <a:pt x="9" y="4"/>
                  <a:pt x="9" y="4"/>
                </a:cubicBezTo>
                <a:cubicBezTo>
                  <a:pt x="8" y="5"/>
                  <a:pt x="8" y="5"/>
                  <a:pt x="8" y="5"/>
                </a:cubicBezTo>
                <a:cubicBezTo>
                  <a:pt x="6" y="5"/>
                  <a:pt x="6" y="5"/>
                  <a:pt x="6" y="5"/>
                </a:cubicBezTo>
                <a:cubicBezTo>
                  <a:pt x="6" y="6"/>
                  <a:pt x="6" y="6"/>
                  <a:pt x="6" y="6"/>
                </a:cubicBezTo>
                <a:cubicBezTo>
                  <a:pt x="5" y="6"/>
                  <a:pt x="5" y="6"/>
                  <a:pt x="5" y="6"/>
                </a:cubicBezTo>
                <a:cubicBezTo>
                  <a:pt x="3" y="7"/>
                  <a:pt x="3" y="7"/>
                  <a:pt x="3" y="7"/>
                </a:cubicBezTo>
                <a:cubicBezTo>
                  <a:pt x="2" y="8"/>
                  <a:pt x="2" y="8"/>
                  <a:pt x="2" y="8"/>
                </a:cubicBezTo>
                <a:cubicBezTo>
                  <a:pt x="0" y="8"/>
                  <a:pt x="0" y="8"/>
                  <a:pt x="0" y="8"/>
                </a:cubicBezTo>
                <a:cubicBezTo>
                  <a:pt x="1" y="9"/>
                  <a:pt x="1" y="9"/>
                  <a:pt x="1" y="9"/>
                </a:cubicBezTo>
                <a:lnTo>
                  <a:pt x="4" y="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17" name="Freeform 244">
            <a:extLst>
              <a:ext uri="{FF2B5EF4-FFF2-40B4-BE49-F238E27FC236}">
                <a16:creationId xmlns:a16="http://schemas.microsoft.com/office/drawing/2014/main" id="{8BFA4CAA-FB70-45D2-95EC-0C70353E4B8D}"/>
              </a:ext>
            </a:extLst>
          </p:cNvPr>
          <p:cNvSpPr>
            <a:spLocks/>
          </p:cNvSpPr>
          <p:nvPr userDrawn="1"/>
        </p:nvSpPr>
        <p:spPr bwMode="auto">
          <a:xfrm>
            <a:off x="6785372" y="733426"/>
            <a:ext cx="80963" cy="34925"/>
          </a:xfrm>
          <a:custGeom>
            <a:avLst/>
            <a:gdLst>
              <a:gd name="T0" fmla="*/ 6 w 16"/>
              <a:gd name="T1" fmla="*/ 5 h 5"/>
              <a:gd name="T2" fmla="*/ 7 w 16"/>
              <a:gd name="T3" fmla="*/ 5 h 5"/>
              <a:gd name="T4" fmla="*/ 8 w 16"/>
              <a:gd name="T5" fmla="*/ 5 h 5"/>
              <a:gd name="T6" fmla="*/ 9 w 16"/>
              <a:gd name="T7" fmla="*/ 5 h 5"/>
              <a:gd name="T8" fmla="*/ 11 w 16"/>
              <a:gd name="T9" fmla="*/ 5 h 5"/>
              <a:gd name="T10" fmla="*/ 13 w 16"/>
              <a:gd name="T11" fmla="*/ 4 h 5"/>
              <a:gd name="T12" fmla="*/ 16 w 16"/>
              <a:gd name="T13" fmla="*/ 2 h 5"/>
              <a:gd name="T14" fmla="*/ 15 w 16"/>
              <a:gd name="T15" fmla="*/ 2 h 5"/>
              <a:gd name="T16" fmla="*/ 13 w 16"/>
              <a:gd name="T17" fmla="*/ 1 h 5"/>
              <a:gd name="T18" fmla="*/ 11 w 16"/>
              <a:gd name="T19" fmla="*/ 1 h 5"/>
              <a:gd name="T20" fmla="*/ 8 w 16"/>
              <a:gd name="T21" fmla="*/ 0 h 5"/>
              <a:gd name="T22" fmla="*/ 5 w 16"/>
              <a:gd name="T23" fmla="*/ 0 h 5"/>
              <a:gd name="T24" fmla="*/ 3 w 16"/>
              <a:gd name="T25" fmla="*/ 0 h 5"/>
              <a:gd name="T26" fmla="*/ 0 w 16"/>
              <a:gd name="T27" fmla="*/ 0 h 5"/>
              <a:gd name="T28" fmla="*/ 1 w 16"/>
              <a:gd name="T29" fmla="*/ 1 h 5"/>
              <a:gd name="T30" fmla="*/ 0 w 16"/>
              <a:gd name="T31" fmla="*/ 2 h 5"/>
              <a:gd name="T32" fmla="*/ 2 w 16"/>
              <a:gd name="T33" fmla="*/ 4 h 5"/>
              <a:gd name="T34" fmla="*/ 5 w 16"/>
              <a:gd name="T35" fmla="*/ 3 h 5"/>
              <a:gd name="T36" fmla="*/ 7 w 16"/>
              <a:gd name="T37" fmla="*/ 3 h 5"/>
              <a:gd name="T38" fmla="*/ 7 w 16"/>
              <a:gd name="T39" fmla="*/ 4 h 5"/>
              <a:gd name="T40" fmla="*/ 6 w 16"/>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5">
                <a:moveTo>
                  <a:pt x="6" y="5"/>
                </a:moveTo>
                <a:cubicBezTo>
                  <a:pt x="7" y="5"/>
                  <a:pt x="7" y="5"/>
                  <a:pt x="7" y="5"/>
                </a:cubicBezTo>
                <a:cubicBezTo>
                  <a:pt x="8" y="5"/>
                  <a:pt x="8" y="5"/>
                  <a:pt x="8" y="5"/>
                </a:cubicBezTo>
                <a:cubicBezTo>
                  <a:pt x="9" y="5"/>
                  <a:pt x="9" y="5"/>
                  <a:pt x="9" y="5"/>
                </a:cubicBezTo>
                <a:cubicBezTo>
                  <a:pt x="11" y="5"/>
                  <a:pt x="11" y="5"/>
                  <a:pt x="11" y="5"/>
                </a:cubicBezTo>
                <a:cubicBezTo>
                  <a:pt x="13" y="4"/>
                  <a:pt x="13" y="4"/>
                  <a:pt x="13" y="4"/>
                </a:cubicBezTo>
                <a:cubicBezTo>
                  <a:pt x="16" y="2"/>
                  <a:pt x="16" y="2"/>
                  <a:pt x="16" y="2"/>
                </a:cubicBezTo>
                <a:cubicBezTo>
                  <a:pt x="16" y="2"/>
                  <a:pt x="16" y="3"/>
                  <a:pt x="15" y="2"/>
                </a:cubicBezTo>
                <a:cubicBezTo>
                  <a:pt x="14" y="1"/>
                  <a:pt x="13" y="1"/>
                  <a:pt x="13" y="1"/>
                </a:cubicBezTo>
                <a:cubicBezTo>
                  <a:pt x="11" y="1"/>
                  <a:pt x="11" y="1"/>
                  <a:pt x="11" y="1"/>
                </a:cubicBezTo>
                <a:cubicBezTo>
                  <a:pt x="8" y="0"/>
                  <a:pt x="8" y="0"/>
                  <a:pt x="8" y="0"/>
                </a:cubicBezTo>
                <a:cubicBezTo>
                  <a:pt x="5" y="0"/>
                  <a:pt x="5" y="0"/>
                  <a:pt x="5" y="0"/>
                </a:cubicBezTo>
                <a:cubicBezTo>
                  <a:pt x="3" y="0"/>
                  <a:pt x="3" y="0"/>
                  <a:pt x="3" y="0"/>
                </a:cubicBezTo>
                <a:cubicBezTo>
                  <a:pt x="0" y="0"/>
                  <a:pt x="0" y="0"/>
                  <a:pt x="0" y="0"/>
                </a:cubicBezTo>
                <a:cubicBezTo>
                  <a:pt x="1" y="1"/>
                  <a:pt x="1" y="1"/>
                  <a:pt x="1" y="1"/>
                </a:cubicBezTo>
                <a:cubicBezTo>
                  <a:pt x="0" y="2"/>
                  <a:pt x="0" y="2"/>
                  <a:pt x="0" y="2"/>
                </a:cubicBezTo>
                <a:cubicBezTo>
                  <a:pt x="2" y="4"/>
                  <a:pt x="2" y="4"/>
                  <a:pt x="2" y="4"/>
                </a:cubicBezTo>
                <a:cubicBezTo>
                  <a:pt x="5" y="3"/>
                  <a:pt x="5" y="3"/>
                  <a:pt x="5" y="3"/>
                </a:cubicBezTo>
                <a:cubicBezTo>
                  <a:pt x="7" y="3"/>
                  <a:pt x="7" y="3"/>
                  <a:pt x="7" y="3"/>
                </a:cubicBezTo>
                <a:cubicBezTo>
                  <a:pt x="7" y="4"/>
                  <a:pt x="7" y="4"/>
                  <a:pt x="7" y="4"/>
                </a:cubicBezTo>
                <a:lnTo>
                  <a:pt x="6"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18" name="Freeform 245">
            <a:extLst>
              <a:ext uri="{FF2B5EF4-FFF2-40B4-BE49-F238E27FC236}">
                <a16:creationId xmlns:a16="http://schemas.microsoft.com/office/drawing/2014/main" id="{8EBA072F-AD96-4675-8C0B-0439FEAE6D8F}"/>
              </a:ext>
            </a:extLst>
          </p:cNvPr>
          <p:cNvSpPr>
            <a:spLocks/>
          </p:cNvSpPr>
          <p:nvPr userDrawn="1"/>
        </p:nvSpPr>
        <p:spPr bwMode="auto">
          <a:xfrm>
            <a:off x="6805613" y="620713"/>
            <a:ext cx="182166" cy="120650"/>
          </a:xfrm>
          <a:custGeom>
            <a:avLst/>
            <a:gdLst>
              <a:gd name="T0" fmla="*/ 4 w 36"/>
              <a:gd name="T1" fmla="*/ 14 h 17"/>
              <a:gd name="T2" fmla="*/ 6 w 36"/>
              <a:gd name="T3" fmla="*/ 15 h 17"/>
              <a:gd name="T4" fmla="*/ 8 w 36"/>
              <a:gd name="T5" fmla="*/ 16 h 17"/>
              <a:gd name="T6" fmla="*/ 11 w 36"/>
              <a:gd name="T7" fmla="*/ 17 h 17"/>
              <a:gd name="T8" fmla="*/ 14 w 36"/>
              <a:gd name="T9" fmla="*/ 17 h 17"/>
              <a:gd name="T10" fmla="*/ 15 w 36"/>
              <a:gd name="T11" fmla="*/ 15 h 17"/>
              <a:gd name="T12" fmla="*/ 17 w 36"/>
              <a:gd name="T13" fmla="*/ 15 h 17"/>
              <a:gd name="T14" fmla="*/ 20 w 36"/>
              <a:gd name="T15" fmla="*/ 15 h 17"/>
              <a:gd name="T16" fmla="*/ 23 w 36"/>
              <a:gd name="T17" fmla="*/ 14 h 17"/>
              <a:gd name="T18" fmla="*/ 25 w 36"/>
              <a:gd name="T19" fmla="*/ 14 h 17"/>
              <a:gd name="T20" fmla="*/ 29 w 36"/>
              <a:gd name="T21" fmla="*/ 14 h 17"/>
              <a:gd name="T22" fmla="*/ 30 w 36"/>
              <a:gd name="T23" fmla="*/ 14 h 17"/>
              <a:gd name="T24" fmla="*/ 33 w 36"/>
              <a:gd name="T25" fmla="*/ 13 h 17"/>
              <a:gd name="T26" fmla="*/ 33 w 36"/>
              <a:gd name="T27" fmla="*/ 11 h 17"/>
              <a:gd name="T28" fmla="*/ 31 w 36"/>
              <a:gd name="T29" fmla="*/ 10 h 17"/>
              <a:gd name="T30" fmla="*/ 31 w 36"/>
              <a:gd name="T31" fmla="*/ 8 h 17"/>
              <a:gd name="T32" fmla="*/ 33 w 36"/>
              <a:gd name="T33" fmla="*/ 8 h 17"/>
              <a:gd name="T34" fmla="*/ 35 w 36"/>
              <a:gd name="T35" fmla="*/ 8 h 17"/>
              <a:gd name="T36" fmla="*/ 36 w 36"/>
              <a:gd name="T37" fmla="*/ 7 h 17"/>
              <a:gd name="T38" fmla="*/ 35 w 36"/>
              <a:gd name="T39" fmla="*/ 6 h 17"/>
              <a:gd name="T40" fmla="*/ 32 w 36"/>
              <a:gd name="T41" fmla="*/ 5 h 17"/>
              <a:gd name="T42" fmla="*/ 30 w 36"/>
              <a:gd name="T43" fmla="*/ 4 h 17"/>
              <a:gd name="T44" fmla="*/ 28 w 36"/>
              <a:gd name="T45" fmla="*/ 3 h 17"/>
              <a:gd name="T46" fmla="*/ 27 w 36"/>
              <a:gd name="T47" fmla="*/ 2 h 17"/>
              <a:gd name="T48" fmla="*/ 25 w 36"/>
              <a:gd name="T49" fmla="*/ 0 h 17"/>
              <a:gd name="T50" fmla="*/ 21 w 36"/>
              <a:gd name="T51" fmla="*/ 0 h 17"/>
              <a:gd name="T52" fmla="*/ 19 w 36"/>
              <a:gd name="T53" fmla="*/ 0 h 17"/>
              <a:gd name="T54" fmla="*/ 18 w 36"/>
              <a:gd name="T55" fmla="*/ 1 h 17"/>
              <a:gd name="T56" fmla="*/ 17 w 36"/>
              <a:gd name="T57" fmla="*/ 2 h 17"/>
              <a:gd name="T58" fmla="*/ 15 w 36"/>
              <a:gd name="T59" fmla="*/ 2 h 17"/>
              <a:gd name="T60" fmla="*/ 12 w 36"/>
              <a:gd name="T61" fmla="*/ 2 h 17"/>
              <a:gd name="T62" fmla="*/ 10 w 36"/>
              <a:gd name="T63" fmla="*/ 3 h 17"/>
              <a:gd name="T64" fmla="*/ 8 w 36"/>
              <a:gd name="T65" fmla="*/ 3 h 17"/>
              <a:gd name="T66" fmla="*/ 6 w 36"/>
              <a:gd name="T67" fmla="*/ 5 h 17"/>
              <a:gd name="T68" fmla="*/ 6 w 36"/>
              <a:gd name="T69" fmla="*/ 6 h 17"/>
              <a:gd name="T70" fmla="*/ 9 w 36"/>
              <a:gd name="T71" fmla="*/ 6 h 17"/>
              <a:gd name="T72" fmla="*/ 9 w 36"/>
              <a:gd name="T73" fmla="*/ 7 h 17"/>
              <a:gd name="T74" fmla="*/ 7 w 36"/>
              <a:gd name="T75" fmla="*/ 8 h 17"/>
              <a:gd name="T76" fmla="*/ 6 w 36"/>
              <a:gd name="T77" fmla="*/ 9 h 17"/>
              <a:gd name="T78" fmla="*/ 4 w 36"/>
              <a:gd name="T79" fmla="*/ 10 h 17"/>
              <a:gd name="T80" fmla="*/ 2 w 36"/>
              <a:gd name="T81" fmla="*/ 10 h 17"/>
              <a:gd name="T82" fmla="*/ 2 w 36"/>
              <a:gd name="T83" fmla="*/ 11 h 17"/>
              <a:gd name="T84" fmla="*/ 4 w 36"/>
              <a:gd name="T85" fmla="*/ 11 h 17"/>
              <a:gd name="T86" fmla="*/ 3 w 36"/>
              <a:gd name="T87" fmla="*/ 12 h 17"/>
              <a:gd name="T88" fmla="*/ 0 w 36"/>
              <a:gd name="T89" fmla="*/ 12 h 17"/>
              <a:gd name="T90" fmla="*/ 0 w 36"/>
              <a:gd name="T91" fmla="*/ 13 h 17"/>
              <a:gd name="T92" fmla="*/ 5 w 36"/>
              <a:gd name="T93" fmla="*/ 12 h 17"/>
              <a:gd name="T94" fmla="*/ 4 w 36"/>
              <a:gd name="T9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7">
                <a:moveTo>
                  <a:pt x="4" y="14"/>
                </a:moveTo>
                <a:cubicBezTo>
                  <a:pt x="6" y="15"/>
                  <a:pt x="6" y="15"/>
                  <a:pt x="6" y="15"/>
                </a:cubicBezTo>
                <a:cubicBezTo>
                  <a:pt x="8" y="16"/>
                  <a:pt x="8" y="16"/>
                  <a:pt x="8" y="16"/>
                </a:cubicBezTo>
                <a:cubicBezTo>
                  <a:pt x="11" y="17"/>
                  <a:pt x="11" y="17"/>
                  <a:pt x="11" y="17"/>
                </a:cubicBezTo>
                <a:cubicBezTo>
                  <a:pt x="14" y="17"/>
                  <a:pt x="14" y="17"/>
                  <a:pt x="14" y="17"/>
                </a:cubicBezTo>
                <a:cubicBezTo>
                  <a:pt x="15" y="15"/>
                  <a:pt x="15" y="15"/>
                  <a:pt x="15" y="15"/>
                </a:cubicBezTo>
                <a:cubicBezTo>
                  <a:pt x="17" y="15"/>
                  <a:pt x="17" y="15"/>
                  <a:pt x="17" y="15"/>
                </a:cubicBezTo>
                <a:cubicBezTo>
                  <a:pt x="20" y="15"/>
                  <a:pt x="20" y="15"/>
                  <a:pt x="20" y="15"/>
                </a:cubicBezTo>
                <a:cubicBezTo>
                  <a:pt x="23" y="14"/>
                  <a:pt x="23" y="14"/>
                  <a:pt x="23" y="14"/>
                </a:cubicBezTo>
                <a:cubicBezTo>
                  <a:pt x="25" y="14"/>
                  <a:pt x="25" y="14"/>
                  <a:pt x="25" y="14"/>
                </a:cubicBezTo>
                <a:cubicBezTo>
                  <a:pt x="29" y="14"/>
                  <a:pt x="29" y="14"/>
                  <a:pt x="29" y="14"/>
                </a:cubicBezTo>
                <a:cubicBezTo>
                  <a:pt x="30" y="14"/>
                  <a:pt x="30" y="14"/>
                  <a:pt x="30" y="14"/>
                </a:cubicBezTo>
                <a:cubicBezTo>
                  <a:pt x="33" y="13"/>
                  <a:pt x="33" y="13"/>
                  <a:pt x="33" y="13"/>
                </a:cubicBezTo>
                <a:cubicBezTo>
                  <a:pt x="33" y="11"/>
                  <a:pt x="33" y="11"/>
                  <a:pt x="33" y="11"/>
                </a:cubicBezTo>
                <a:cubicBezTo>
                  <a:pt x="31" y="10"/>
                  <a:pt x="31" y="10"/>
                  <a:pt x="31" y="10"/>
                </a:cubicBezTo>
                <a:cubicBezTo>
                  <a:pt x="31" y="8"/>
                  <a:pt x="31" y="8"/>
                  <a:pt x="31" y="8"/>
                </a:cubicBezTo>
                <a:cubicBezTo>
                  <a:pt x="33" y="8"/>
                  <a:pt x="33" y="8"/>
                  <a:pt x="33" y="8"/>
                </a:cubicBezTo>
                <a:cubicBezTo>
                  <a:pt x="35" y="8"/>
                  <a:pt x="35" y="8"/>
                  <a:pt x="35" y="8"/>
                </a:cubicBezTo>
                <a:cubicBezTo>
                  <a:pt x="36" y="7"/>
                  <a:pt x="36" y="7"/>
                  <a:pt x="36" y="7"/>
                </a:cubicBezTo>
                <a:cubicBezTo>
                  <a:pt x="35" y="6"/>
                  <a:pt x="35" y="6"/>
                  <a:pt x="35" y="6"/>
                </a:cubicBezTo>
                <a:cubicBezTo>
                  <a:pt x="32" y="5"/>
                  <a:pt x="32" y="5"/>
                  <a:pt x="32" y="5"/>
                </a:cubicBezTo>
                <a:cubicBezTo>
                  <a:pt x="30" y="4"/>
                  <a:pt x="30" y="4"/>
                  <a:pt x="30" y="4"/>
                </a:cubicBezTo>
                <a:cubicBezTo>
                  <a:pt x="28" y="3"/>
                  <a:pt x="28" y="3"/>
                  <a:pt x="28" y="3"/>
                </a:cubicBezTo>
                <a:cubicBezTo>
                  <a:pt x="27" y="2"/>
                  <a:pt x="27" y="2"/>
                  <a:pt x="27" y="2"/>
                </a:cubicBezTo>
                <a:cubicBezTo>
                  <a:pt x="25" y="0"/>
                  <a:pt x="25" y="0"/>
                  <a:pt x="25" y="0"/>
                </a:cubicBezTo>
                <a:cubicBezTo>
                  <a:pt x="21" y="0"/>
                  <a:pt x="21" y="0"/>
                  <a:pt x="21" y="0"/>
                </a:cubicBezTo>
                <a:cubicBezTo>
                  <a:pt x="19" y="0"/>
                  <a:pt x="19" y="0"/>
                  <a:pt x="19" y="0"/>
                </a:cubicBezTo>
                <a:cubicBezTo>
                  <a:pt x="18" y="1"/>
                  <a:pt x="18" y="1"/>
                  <a:pt x="18" y="1"/>
                </a:cubicBezTo>
                <a:cubicBezTo>
                  <a:pt x="17" y="2"/>
                  <a:pt x="17" y="2"/>
                  <a:pt x="17" y="2"/>
                </a:cubicBezTo>
                <a:cubicBezTo>
                  <a:pt x="15" y="2"/>
                  <a:pt x="15" y="2"/>
                  <a:pt x="15" y="2"/>
                </a:cubicBezTo>
                <a:cubicBezTo>
                  <a:pt x="12" y="2"/>
                  <a:pt x="12" y="2"/>
                  <a:pt x="12" y="2"/>
                </a:cubicBezTo>
                <a:cubicBezTo>
                  <a:pt x="12" y="2"/>
                  <a:pt x="11" y="3"/>
                  <a:pt x="10" y="3"/>
                </a:cubicBezTo>
                <a:cubicBezTo>
                  <a:pt x="8" y="3"/>
                  <a:pt x="8" y="3"/>
                  <a:pt x="8" y="3"/>
                </a:cubicBezTo>
                <a:cubicBezTo>
                  <a:pt x="6" y="5"/>
                  <a:pt x="6" y="5"/>
                  <a:pt x="6" y="5"/>
                </a:cubicBezTo>
                <a:cubicBezTo>
                  <a:pt x="6" y="6"/>
                  <a:pt x="6" y="6"/>
                  <a:pt x="6" y="6"/>
                </a:cubicBezTo>
                <a:cubicBezTo>
                  <a:pt x="9" y="6"/>
                  <a:pt x="9" y="6"/>
                  <a:pt x="9" y="6"/>
                </a:cubicBezTo>
                <a:cubicBezTo>
                  <a:pt x="9" y="7"/>
                  <a:pt x="9" y="7"/>
                  <a:pt x="9" y="7"/>
                </a:cubicBezTo>
                <a:cubicBezTo>
                  <a:pt x="7" y="8"/>
                  <a:pt x="7" y="8"/>
                  <a:pt x="7" y="8"/>
                </a:cubicBezTo>
                <a:cubicBezTo>
                  <a:pt x="6" y="9"/>
                  <a:pt x="6" y="9"/>
                  <a:pt x="6" y="9"/>
                </a:cubicBezTo>
                <a:cubicBezTo>
                  <a:pt x="4" y="10"/>
                  <a:pt x="4" y="10"/>
                  <a:pt x="4" y="10"/>
                </a:cubicBezTo>
                <a:cubicBezTo>
                  <a:pt x="2" y="10"/>
                  <a:pt x="2" y="10"/>
                  <a:pt x="2" y="10"/>
                </a:cubicBezTo>
                <a:cubicBezTo>
                  <a:pt x="2" y="11"/>
                  <a:pt x="2" y="11"/>
                  <a:pt x="2" y="11"/>
                </a:cubicBezTo>
                <a:cubicBezTo>
                  <a:pt x="4" y="11"/>
                  <a:pt x="4" y="11"/>
                  <a:pt x="4" y="11"/>
                </a:cubicBezTo>
                <a:cubicBezTo>
                  <a:pt x="3" y="12"/>
                  <a:pt x="3" y="12"/>
                  <a:pt x="3" y="12"/>
                </a:cubicBezTo>
                <a:cubicBezTo>
                  <a:pt x="0" y="12"/>
                  <a:pt x="0" y="12"/>
                  <a:pt x="0" y="12"/>
                </a:cubicBezTo>
                <a:cubicBezTo>
                  <a:pt x="0" y="13"/>
                  <a:pt x="0" y="13"/>
                  <a:pt x="0" y="13"/>
                </a:cubicBezTo>
                <a:cubicBezTo>
                  <a:pt x="5" y="12"/>
                  <a:pt x="5" y="12"/>
                  <a:pt x="5" y="12"/>
                </a:cubicBezTo>
                <a:lnTo>
                  <a:pt x="4" y="1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19" name="Freeform 246">
            <a:extLst>
              <a:ext uri="{FF2B5EF4-FFF2-40B4-BE49-F238E27FC236}">
                <a16:creationId xmlns:a16="http://schemas.microsoft.com/office/drawing/2014/main" id="{B494CE71-B8B0-4BFD-B696-D18C180302C8}"/>
              </a:ext>
            </a:extLst>
          </p:cNvPr>
          <p:cNvSpPr>
            <a:spLocks/>
          </p:cNvSpPr>
          <p:nvPr userDrawn="1"/>
        </p:nvSpPr>
        <p:spPr bwMode="auto">
          <a:xfrm>
            <a:off x="6760369" y="620713"/>
            <a:ext cx="40481" cy="14288"/>
          </a:xfrm>
          <a:custGeom>
            <a:avLst/>
            <a:gdLst>
              <a:gd name="T0" fmla="*/ 0 w 34"/>
              <a:gd name="T1" fmla="*/ 0 h 9"/>
              <a:gd name="T2" fmla="*/ 0 w 34"/>
              <a:gd name="T3" fmla="*/ 9 h 9"/>
              <a:gd name="T4" fmla="*/ 8 w 34"/>
              <a:gd name="T5" fmla="*/ 9 h 9"/>
              <a:gd name="T6" fmla="*/ 17 w 34"/>
              <a:gd name="T7" fmla="*/ 9 h 9"/>
              <a:gd name="T8" fmla="*/ 29 w 34"/>
              <a:gd name="T9" fmla="*/ 9 h 9"/>
              <a:gd name="T10" fmla="*/ 34 w 34"/>
              <a:gd name="T11" fmla="*/ 0 h 9"/>
              <a:gd name="T12" fmla="*/ 29 w 34"/>
              <a:gd name="T13" fmla="*/ 0 h 9"/>
              <a:gd name="T14" fmla="*/ 21 w 34"/>
              <a:gd name="T15" fmla="*/ 0 h 9"/>
              <a:gd name="T16" fmla="*/ 17 w 34"/>
              <a:gd name="T17" fmla="*/ 0 h 9"/>
              <a:gd name="T18" fmla="*/ 8 w 34"/>
              <a:gd name="T19" fmla="*/ 0 h 9"/>
              <a:gd name="T20" fmla="*/ 0 w 34"/>
              <a:gd name="T21" fmla="*/ 0 h 9"/>
              <a:gd name="T22" fmla="*/ 0 w 3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9">
                <a:moveTo>
                  <a:pt x="0" y="0"/>
                </a:moveTo>
                <a:lnTo>
                  <a:pt x="0" y="9"/>
                </a:lnTo>
                <a:lnTo>
                  <a:pt x="8" y="9"/>
                </a:lnTo>
                <a:lnTo>
                  <a:pt x="17" y="9"/>
                </a:lnTo>
                <a:lnTo>
                  <a:pt x="29" y="9"/>
                </a:lnTo>
                <a:lnTo>
                  <a:pt x="34" y="0"/>
                </a:lnTo>
                <a:lnTo>
                  <a:pt x="29" y="0"/>
                </a:lnTo>
                <a:lnTo>
                  <a:pt x="21" y="0"/>
                </a:lnTo>
                <a:lnTo>
                  <a:pt x="17" y="0"/>
                </a:lnTo>
                <a:lnTo>
                  <a:pt x="8" y="0"/>
                </a:lnTo>
                <a:lnTo>
                  <a:pt x="0" y="0"/>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20" name="Freeform 247">
            <a:extLst>
              <a:ext uri="{FF2B5EF4-FFF2-40B4-BE49-F238E27FC236}">
                <a16:creationId xmlns:a16="http://schemas.microsoft.com/office/drawing/2014/main" id="{0450D268-AC9D-4E4C-8020-3FA514E45C10}"/>
              </a:ext>
            </a:extLst>
          </p:cNvPr>
          <p:cNvSpPr>
            <a:spLocks/>
          </p:cNvSpPr>
          <p:nvPr userDrawn="1"/>
        </p:nvSpPr>
        <p:spPr bwMode="auto">
          <a:xfrm>
            <a:off x="4913710" y="944563"/>
            <a:ext cx="4792266" cy="2298700"/>
          </a:xfrm>
          <a:custGeom>
            <a:avLst/>
            <a:gdLst>
              <a:gd name="T0" fmla="*/ 56 w 945"/>
              <a:gd name="T1" fmla="*/ 260 h 326"/>
              <a:gd name="T2" fmla="*/ 34 w 945"/>
              <a:gd name="T3" fmla="*/ 245 h 326"/>
              <a:gd name="T4" fmla="*/ 21 w 945"/>
              <a:gd name="T5" fmla="*/ 223 h 326"/>
              <a:gd name="T6" fmla="*/ 1 w 945"/>
              <a:gd name="T7" fmla="*/ 200 h 326"/>
              <a:gd name="T8" fmla="*/ 13 w 945"/>
              <a:gd name="T9" fmla="*/ 181 h 326"/>
              <a:gd name="T10" fmla="*/ 16 w 945"/>
              <a:gd name="T11" fmla="*/ 139 h 326"/>
              <a:gd name="T12" fmla="*/ 12 w 945"/>
              <a:gd name="T13" fmla="*/ 108 h 326"/>
              <a:gd name="T14" fmla="*/ 28 w 945"/>
              <a:gd name="T15" fmla="*/ 89 h 326"/>
              <a:gd name="T16" fmla="*/ 38 w 945"/>
              <a:gd name="T17" fmla="*/ 95 h 326"/>
              <a:gd name="T18" fmla="*/ 73 w 945"/>
              <a:gd name="T19" fmla="*/ 107 h 326"/>
              <a:gd name="T20" fmla="*/ 50 w 945"/>
              <a:gd name="T21" fmla="*/ 124 h 326"/>
              <a:gd name="T22" fmla="*/ 43 w 945"/>
              <a:gd name="T23" fmla="*/ 129 h 326"/>
              <a:gd name="T24" fmla="*/ 59 w 945"/>
              <a:gd name="T25" fmla="*/ 143 h 326"/>
              <a:gd name="T26" fmla="*/ 72 w 945"/>
              <a:gd name="T27" fmla="*/ 132 h 326"/>
              <a:gd name="T28" fmla="*/ 95 w 945"/>
              <a:gd name="T29" fmla="*/ 115 h 326"/>
              <a:gd name="T30" fmla="*/ 104 w 945"/>
              <a:gd name="T31" fmla="*/ 110 h 326"/>
              <a:gd name="T32" fmla="*/ 136 w 945"/>
              <a:gd name="T33" fmla="*/ 104 h 326"/>
              <a:gd name="T34" fmla="*/ 161 w 945"/>
              <a:gd name="T35" fmla="*/ 103 h 326"/>
              <a:gd name="T36" fmla="*/ 193 w 945"/>
              <a:gd name="T37" fmla="*/ 96 h 326"/>
              <a:gd name="T38" fmla="*/ 231 w 945"/>
              <a:gd name="T39" fmla="*/ 101 h 326"/>
              <a:gd name="T40" fmla="*/ 231 w 945"/>
              <a:gd name="T41" fmla="*/ 85 h 326"/>
              <a:gd name="T42" fmla="*/ 255 w 945"/>
              <a:gd name="T43" fmla="*/ 56 h 326"/>
              <a:gd name="T44" fmla="*/ 263 w 945"/>
              <a:gd name="T45" fmla="*/ 89 h 326"/>
              <a:gd name="T46" fmla="*/ 248 w 945"/>
              <a:gd name="T47" fmla="*/ 120 h 326"/>
              <a:gd name="T48" fmla="*/ 274 w 945"/>
              <a:gd name="T49" fmla="*/ 105 h 326"/>
              <a:gd name="T50" fmla="*/ 292 w 945"/>
              <a:gd name="T51" fmla="*/ 105 h 326"/>
              <a:gd name="T52" fmla="*/ 269 w 945"/>
              <a:gd name="T53" fmla="*/ 76 h 326"/>
              <a:gd name="T54" fmla="*/ 287 w 945"/>
              <a:gd name="T55" fmla="*/ 75 h 326"/>
              <a:gd name="T56" fmla="*/ 290 w 945"/>
              <a:gd name="T57" fmla="*/ 64 h 326"/>
              <a:gd name="T58" fmla="*/ 326 w 945"/>
              <a:gd name="T59" fmla="*/ 48 h 326"/>
              <a:gd name="T60" fmla="*/ 346 w 945"/>
              <a:gd name="T61" fmla="*/ 31 h 326"/>
              <a:gd name="T62" fmla="*/ 389 w 945"/>
              <a:gd name="T63" fmla="*/ 20 h 326"/>
              <a:gd name="T64" fmla="*/ 419 w 945"/>
              <a:gd name="T65" fmla="*/ 18 h 326"/>
              <a:gd name="T66" fmla="*/ 443 w 945"/>
              <a:gd name="T67" fmla="*/ 1 h 326"/>
              <a:gd name="T68" fmla="*/ 464 w 945"/>
              <a:gd name="T69" fmla="*/ 15 h 326"/>
              <a:gd name="T70" fmla="*/ 501 w 945"/>
              <a:gd name="T71" fmla="*/ 24 h 326"/>
              <a:gd name="T72" fmla="*/ 472 w 945"/>
              <a:gd name="T73" fmla="*/ 45 h 326"/>
              <a:gd name="T74" fmla="*/ 488 w 945"/>
              <a:gd name="T75" fmla="*/ 46 h 326"/>
              <a:gd name="T76" fmla="*/ 557 w 945"/>
              <a:gd name="T77" fmla="*/ 48 h 326"/>
              <a:gd name="T78" fmla="*/ 589 w 945"/>
              <a:gd name="T79" fmla="*/ 69 h 326"/>
              <a:gd name="T80" fmla="*/ 650 w 945"/>
              <a:gd name="T81" fmla="*/ 67 h 326"/>
              <a:gd name="T82" fmla="*/ 695 w 945"/>
              <a:gd name="T83" fmla="*/ 63 h 326"/>
              <a:gd name="T84" fmla="*/ 769 w 945"/>
              <a:gd name="T85" fmla="*/ 86 h 326"/>
              <a:gd name="T86" fmla="*/ 834 w 945"/>
              <a:gd name="T87" fmla="*/ 98 h 326"/>
              <a:gd name="T88" fmla="*/ 914 w 945"/>
              <a:gd name="T89" fmla="*/ 114 h 326"/>
              <a:gd name="T90" fmla="*/ 930 w 945"/>
              <a:gd name="T91" fmla="*/ 134 h 326"/>
              <a:gd name="T92" fmla="*/ 880 w 945"/>
              <a:gd name="T93" fmla="*/ 139 h 326"/>
              <a:gd name="T94" fmla="*/ 868 w 945"/>
              <a:gd name="T95" fmla="*/ 159 h 326"/>
              <a:gd name="T96" fmla="*/ 788 w 945"/>
              <a:gd name="T97" fmla="*/ 186 h 326"/>
              <a:gd name="T98" fmla="*/ 747 w 945"/>
              <a:gd name="T99" fmla="*/ 209 h 326"/>
              <a:gd name="T100" fmla="*/ 770 w 945"/>
              <a:gd name="T101" fmla="*/ 166 h 326"/>
              <a:gd name="T102" fmla="*/ 702 w 945"/>
              <a:gd name="T103" fmla="*/ 188 h 326"/>
              <a:gd name="T104" fmla="*/ 636 w 945"/>
              <a:gd name="T105" fmla="*/ 233 h 326"/>
              <a:gd name="T106" fmla="*/ 613 w 945"/>
              <a:gd name="T107" fmla="*/ 315 h 326"/>
              <a:gd name="T108" fmla="*/ 607 w 945"/>
              <a:gd name="T109" fmla="*/ 280 h 326"/>
              <a:gd name="T110" fmla="*/ 541 w 945"/>
              <a:gd name="T111" fmla="*/ 244 h 326"/>
              <a:gd name="T112" fmla="*/ 453 w 945"/>
              <a:gd name="T113" fmla="*/ 259 h 326"/>
              <a:gd name="T114" fmla="*/ 368 w 945"/>
              <a:gd name="T115" fmla="*/ 260 h 326"/>
              <a:gd name="T116" fmla="*/ 285 w 945"/>
              <a:gd name="T117" fmla="*/ 229 h 326"/>
              <a:gd name="T118" fmla="*/ 204 w 945"/>
              <a:gd name="T119" fmla="*/ 231 h 326"/>
              <a:gd name="T120" fmla="*/ 138 w 945"/>
              <a:gd name="T121" fmla="*/ 250 h 326"/>
              <a:gd name="T122" fmla="*/ 118 w 945"/>
              <a:gd name="T123" fmla="*/ 308 h 326"/>
              <a:gd name="T124" fmla="*/ 64 w 945"/>
              <a:gd name="T125" fmla="*/ 29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5" h="326">
                <a:moveTo>
                  <a:pt x="63" y="284"/>
                </a:moveTo>
                <a:cubicBezTo>
                  <a:pt x="63" y="283"/>
                  <a:pt x="63" y="283"/>
                  <a:pt x="63" y="283"/>
                </a:cubicBezTo>
                <a:cubicBezTo>
                  <a:pt x="63" y="283"/>
                  <a:pt x="63" y="283"/>
                  <a:pt x="63" y="283"/>
                </a:cubicBezTo>
                <a:cubicBezTo>
                  <a:pt x="63" y="282"/>
                  <a:pt x="63" y="282"/>
                  <a:pt x="63" y="282"/>
                </a:cubicBezTo>
                <a:cubicBezTo>
                  <a:pt x="64" y="281"/>
                  <a:pt x="64" y="281"/>
                  <a:pt x="64" y="281"/>
                </a:cubicBezTo>
                <a:cubicBezTo>
                  <a:pt x="64" y="281"/>
                  <a:pt x="64" y="281"/>
                  <a:pt x="64" y="281"/>
                </a:cubicBezTo>
                <a:cubicBezTo>
                  <a:pt x="65" y="281"/>
                  <a:pt x="65" y="281"/>
                  <a:pt x="65" y="281"/>
                </a:cubicBezTo>
                <a:cubicBezTo>
                  <a:pt x="65" y="280"/>
                  <a:pt x="65" y="280"/>
                  <a:pt x="65" y="280"/>
                </a:cubicBezTo>
                <a:cubicBezTo>
                  <a:pt x="66" y="280"/>
                  <a:pt x="66" y="280"/>
                  <a:pt x="66" y="280"/>
                </a:cubicBezTo>
                <a:cubicBezTo>
                  <a:pt x="67" y="279"/>
                  <a:pt x="67" y="279"/>
                  <a:pt x="67" y="279"/>
                </a:cubicBezTo>
                <a:cubicBezTo>
                  <a:pt x="68" y="279"/>
                  <a:pt x="68" y="279"/>
                  <a:pt x="68" y="279"/>
                </a:cubicBezTo>
                <a:cubicBezTo>
                  <a:pt x="68" y="279"/>
                  <a:pt x="69" y="279"/>
                  <a:pt x="69" y="279"/>
                </a:cubicBezTo>
                <a:cubicBezTo>
                  <a:pt x="69" y="279"/>
                  <a:pt x="70" y="279"/>
                  <a:pt x="70" y="279"/>
                </a:cubicBezTo>
                <a:cubicBezTo>
                  <a:pt x="72" y="279"/>
                  <a:pt x="72" y="279"/>
                  <a:pt x="72" y="279"/>
                </a:cubicBezTo>
                <a:cubicBezTo>
                  <a:pt x="72" y="278"/>
                  <a:pt x="72" y="278"/>
                  <a:pt x="72" y="278"/>
                </a:cubicBezTo>
                <a:cubicBezTo>
                  <a:pt x="73" y="277"/>
                  <a:pt x="73" y="277"/>
                  <a:pt x="73" y="277"/>
                </a:cubicBezTo>
                <a:cubicBezTo>
                  <a:pt x="73" y="276"/>
                  <a:pt x="73" y="276"/>
                  <a:pt x="73" y="276"/>
                </a:cubicBezTo>
                <a:cubicBezTo>
                  <a:pt x="72" y="275"/>
                  <a:pt x="72" y="275"/>
                  <a:pt x="72" y="275"/>
                </a:cubicBezTo>
                <a:cubicBezTo>
                  <a:pt x="72" y="274"/>
                  <a:pt x="72" y="274"/>
                  <a:pt x="72" y="274"/>
                </a:cubicBezTo>
                <a:cubicBezTo>
                  <a:pt x="72" y="274"/>
                  <a:pt x="72" y="274"/>
                  <a:pt x="72" y="274"/>
                </a:cubicBezTo>
                <a:cubicBezTo>
                  <a:pt x="72" y="273"/>
                  <a:pt x="72" y="273"/>
                  <a:pt x="72" y="273"/>
                </a:cubicBezTo>
                <a:cubicBezTo>
                  <a:pt x="72" y="272"/>
                  <a:pt x="72" y="272"/>
                  <a:pt x="72" y="272"/>
                </a:cubicBezTo>
                <a:cubicBezTo>
                  <a:pt x="72" y="271"/>
                  <a:pt x="72" y="271"/>
                  <a:pt x="72" y="271"/>
                </a:cubicBezTo>
                <a:cubicBezTo>
                  <a:pt x="72" y="271"/>
                  <a:pt x="72" y="270"/>
                  <a:pt x="72" y="270"/>
                </a:cubicBezTo>
                <a:cubicBezTo>
                  <a:pt x="72" y="270"/>
                  <a:pt x="73" y="270"/>
                  <a:pt x="73" y="270"/>
                </a:cubicBezTo>
                <a:cubicBezTo>
                  <a:pt x="73" y="269"/>
                  <a:pt x="73" y="269"/>
                  <a:pt x="73" y="269"/>
                </a:cubicBezTo>
                <a:cubicBezTo>
                  <a:pt x="73" y="269"/>
                  <a:pt x="73" y="268"/>
                  <a:pt x="73" y="267"/>
                </a:cubicBezTo>
                <a:cubicBezTo>
                  <a:pt x="73" y="267"/>
                  <a:pt x="73" y="266"/>
                  <a:pt x="73" y="266"/>
                </a:cubicBezTo>
                <a:cubicBezTo>
                  <a:pt x="73" y="266"/>
                  <a:pt x="72" y="266"/>
                  <a:pt x="72" y="266"/>
                </a:cubicBezTo>
                <a:cubicBezTo>
                  <a:pt x="71" y="266"/>
                  <a:pt x="71" y="265"/>
                  <a:pt x="71" y="265"/>
                </a:cubicBezTo>
                <a:cubicBezTo>
                  <a:pt x="70" y="265"/>
                  <a:pt x="70" y="265"/>
                  <a:pt x="70" y="265"/>
                </a:cubicBezTo>
                <a:cubicBezTo>
                  <a:pt x="70" y="265"/>
                  <a:pt x="68" y="264"/>
                  <a:pt x="68" y="264"/>
                </a:cubicBezTo>
                <a:cubicBezTo>
                  <a:pt x="68" y="264"/>
                  <a:pt x="67" y="264"/>
                  <a:pt x="67" y="264"/>
                </a:cubicBezTo>
                <a:cubicBezTo>
                  <a:pt x="66" y="264"/>
                  <a:pt x="66" y="264"/>
                  <a:pt x="66" y="264"/>
                </a:cubicBezTo>
                <a:cubicBezTo>
                  <a:pt x="65" y="263"/>
                  <a:pt x="65" y="263"/>
                  <a:pt x="65" y="263"/>
                </a:cubicBezTo>
                <a:cubicBezTo>
                  <a:pt x="65" y="263"/>
                  <a:pt x="65" y="263"/>
                  <a:pt x="65" y="263"/>
                </a:cubicBezTo>
                <a:cubicBezTo>
                  <a:pt x="64" y="263"/>
                  <a:pt x="64" y="263"/>
                  <a:pt x="64" y="263"/>
                </a:cubicBezTo>
                <a:cubicBezTo>
                  <a:pt x="63" y="263"/>
                  <a:pt x="63" y="263"/>
                  <a:pt x="63" y="263"/>
                </a:cubicBezTo>
                <a:cubicBezTo>
                  <a:pt x="62" y="263"/>
                  <a:pt x="62" y="263"/>
                  <a:pt x="62" y="263"/>
                </a:cubicBezTo>
                <a:cubicBezTo>
                  <a:pt x="62" y="263"/>
                  <a:pt x="62" y="263"/>
                  <a:pt x="62" y="263"/>
                </a:cubicBezTo>
                <a:cubicBezTo>
                  <a:pt x="61" y="263"/>
                  <a:pt x="61" y="263"/>
                  <a:pt x="61" y="263"/>
                </a:cubicBezTo>
                <a:cubicBezTo>
                  <a:pt x="60" y="262"/>
                  <a:pt x="60" y="262"/>
                  <a:pt x="60" y="262"/>
                </a:cubicBezTo>
                <a:cubicBezTo>
                  <a:pt x="59" y="262"/>
                  <a:pt x="59" y="262"/>
                  <a:pt x="59" y="262"/>
                </a:cubicBezTo>
                <a:cubicBezTo>
                  <a:pt x="59" y="261"/>
                  <a:pt x="59" y="261"/>
                  <a:pt x="59" y="261"/>
                </a:cubicBezTo>
                <a:cubicBezTo>
                  <a:pt x="59" y="260"/>
                  <a:pt x="59" y="260"/>
                  <a:pt x="59" y="260"/>
                </a:cubicBezTo>
                <a:cubicBezTo>
                  <a:pt x="58" y="260"/>
                  <a:pt x="58" y="260"/>
                  <a:pt x="58" y="260"/>
                </a:cubicBezTo>
                <a:cubicBezTo>
                  <a:pt x="58" y="259"/>
                  <a:pt x="58" y="259"/>
                  <a:pt x="58" y="259"/>
                </a:cubicBezTo>
                <a:cubicBezTo>
                  <a:pt x="57" y="260"/>
                  <a:pt x="57" y="260"/>
                  <a:pt x="57" y="260"/>
                </a:cubicBezTo>
                <a:cubicBezTo>
                  <a:pt x="56" y="260"/>
                  <a:pt x="56" y="260"/>
                  <a:pt x="56" y="260"/>
                </a:cubicBezTo>
                <a:cubicBezTo>
                  <a:pt x="55" y="260"/>
                  <a:pt x="55" y="260"/>
                  <a:pt x="55" y="260"/>
                </a:cubicBezTo>
                <a:cubicBezTo>
                  <a:pt x="55" y="260"/>
                  <a:pt x="55" y="260"/>
                  <a:pt x="55" y="260"/>
                </a:cubicBezTo>
                <a:cubicBezTo>
                  <a:pt x="54" y="261"/>
                  <a:pt x="54" y="261"/>
                  <a:pt x="54" y="261"/>
                </a:cubicBezTo>
                <a:cubicBezTo>
                  <a:pt x="53" y="261"/>
                  <a:pt x="53" y="261"/>
                  <a:pt x="53" y="261"/>
                </a:cubicBezTo>
                <a:cubicBezTo>
                  <a:pt x="53" y="261"/>
                  <a:pt x="53" y="261"/>
                  <a:pt x="53" y="261"/>
                </a:cubicBezTo>
                <a:cubicBezTo>
                  <a:pt x="52" y="261"/>
                  <a:pt x="52" y="261"/>
                  <a:pt x="52" y="261"/>
                </a:cubicBezTo>
                <a:cubicBezTo>
                  <a:pt x="51" y="260"/>
                  <a:pt x="51" y="260"/>
                  <a:pt x="51" y="260"/>
                </a:cubicBezTo>
                <a:cubicBezTo>
                  <a:pt x="51" y="260"/>
                  <a:pt x="51" y="260"/>
                  <a:pt x="51" y="260"/>
                </a:cubicBezTo>
                <a:cubicBezTo>
                  <a:pt x="50" y="260"/>
                  <a:pt x="50" y="260"/>
                  <a:pt x="50" y="260"/>
                </a:cubicBezTo>
                <a:cubicBezTo>
                  <a:pt x="50" y="259"/>
                  <a:pt x="50" y="259"/>
                  <a:pt x="50" y="259"/>
                </a:cubicBezTo>
                <a:cubicBezTo>
                  <a:pt x="50" y="259"/>
                  <a:pt x="50" y="259"/>
                  <a:pt x="50" y="259"/>
                </a:cubicBezTo>
                <a:cubicBezTo>
                  <a:pt x="49" y="260"/>
                  <a:pt x="49" y="260"/>
                  <a:pt x="49" y="260"/>
                </a:cubicBezTo>
                <a:cubicBezTo>
                  <a:pt x="48" y="260"/>
                  <a:pt x="48" y="260"/>
                  <a:pt x="48" y="260"/>
                </a:cubicBezTo>
                <a:cubicBezTo>
                  <a:pt x="48" y="259"/>
                  <a:pt x="48" y="259"/>
                  <a:pt x="48" y="259"/>
                </a:cubicBezTo>
                <a:cubicBezTo>
                  <a:pt x="47" y="259"/>
                  <a:pt x="47" y="259"/>
                  <a:pt x="47" y="259"/>
                </a:cubicBezTo>
                <a:cubicBezTo>
                  <a:pt x="46" y="259"/>
                  <a:pt x="46" y="259"/>
                  <a:pt x="46" y="259"/>
                </a:cubicBezTo>
                <a:cubicBezTo>
                  <a:pt x="46" y="258"/>
                  <a:pt x="46" y="258"/>
                  <a:pt x="46" y="258"/>
                </a:cubicBezTo>
                <a:cubicBezTo>
                  <a:pt x="46" y="257"/>
                  <a:pt x="46" y="257"/>
                  <a:pt x="46" y="257"/>
                </a:cubicBezTo>
                <a:cubicBezTo>
                  <a:pt x="46" y="256"/>
                  <a:pt x="46" y="256"/>
                  <a:pt x="46" y="256"/>
                </a:cubicBezTo>
                <a:cubicBezTo>
                  <a:pt x="46" y="255"/>
                  <a:pt x="46" y="255"/>
                  <a:pt x="46" y="255"/>
                </a:cubicBezTo>
                <a:cubicBezTo>
                  <a:pt x="45" y="255"/>
                  <a:pt x="45" y="255"/>
                  <a:pt x="45" y="255"/>
                </a:cubicBezTo>
                <a:cubicBezTo>
                  <a:pt x="45" y="254"/>
                  <a:pt x="45" y="254"/>
                  <a:pt x="45" y="254"/>
                </a:cubicBezTo>
                <a:cubicBezTo>
                  <a:pt x="44" y="254"/>
                  <a:pt x="44" y="254"/>
                  <a:pt x="44" y="254"/>
                </a:cubicBezTo>
                <a:cubicBezTo>
                  <a:pt x="43" y="254"/>
                  <a:pt x="43" y="254"/>
                  <a:pt x="43" y="254"/>
                </a:cubicBezTo>
                <a:cubicBezTo>
                  <a:pt x="42" y="254"/>
                  <a:pt x="42" y="254"/>
                  <a:pt x="42" y="254"/>
                </a:cubicBezTo>
                <a:cubicBezTo>
                  <a:pt x="41" y="253"/>
                  <a:pt x="41" y="253"/>
                  <a:pt x="41" y="253"/>
                </a:cubicBezTo>
                <a:cubicBezTo>
                  <a:pt x="40" y="253"/>
                  <a:pt x="40" y="253"/>
                  <a:pt x="40" y="253"/>
                </a:cubicBezTo>
                <a:cubicBezTo>
                  <a:pt x="40" y="253"/>
                  <a:pt x="40" y="253"/>
                  <a:pt x="40" y="253"/>
                </a:cubicBezTo>
                <a:cubicBezTo>
                  <a:pt x="40" y="252"/>
                  <a:pt x="40" y="252"/>
                  <a:pt x="40" y="252"/>
                </a:cubicBezTo>
                <a:cubicBezTo>
                  <a:pt x="40" y="252"/>
                  <a:pt x="40" y="252"/>
                  <a:pt x="40" y="252"/>
                </a:cubicBezTo>
                <a:cubicBezTo>
                  <a:pt x="40" y="251"/>
                  <a:pt x="40" y="251"/>
                  <a:pt x="40" y="251"/>
                </a:cubicBezTo>
                <a:cubicBezTo>
                  <a:pt x="39" y="251"/>
                  <a:pt x="39" y="251"/>
                  <a:pt x="39" y="251"/>
                </a:cubicBezTo>
                <a:cubicBezTo>
                  <a:pt x="39" y="250"/>
                  <a:pt x="39" y="250"/>
                  <a:pt x="39" y="250"/>
                </a:cubicBezTo>
                <a:cubicBezTo>
                  <a:pt x="40" y="250"/>
                  <a:pt x="40" y="250"/>
                  <a:pt x="40" y="250"/>
                </a:cubicBezTo>
                <a:cubicBezTo>
                  <a:pt x="40" y="249"/>
                  <a:pt x="40" y="249"/>
                  <a:pt x="40" y="249"/>
                </a:cubicBezTo>
                <a:cubicBezTo>
                  <a:pt x="40" y="249"/>
                  <a:pt x="40" y="249"/>
                  <a:pt x="40" y="249"/>
                </a:cubicBezTo>
                <a:cubicBezTo>
                  <a:pt x="40" y="248"/>
                  <a:pt x="40" y="248"/>
                  <a:pt x="40" y="248"/>
                </a:cubicBezTo>
                <a:cubicBezTo>
                  <a:pt x="39" y="247"/>
                  <a:pt x="39" y="247"/>
                  <a:pt x="39" y="247"/>
                </a:cubicBezTo>
                <a:cubicBezTo>
                  <a:pt x="39" y="247"/>
                  <a:pt x="39" y="247"/>
                  <a:pt x="39" y="247"/>
                </a:cubicBezTo>
                <a:cubicBezTo>
                  <a:pt x="39" y="247"/>
                  <a:pt x="39" y="247"/>
                  <a:pt x="39" y="247"/>
                </a:cubicBezTo>
                <a:cubicBezTo>
                  <a:pt x="39" y="246"/>
                  <a:pt x="39" y="246"/>
                  <a:pt x="39" y="246"/>
                </a:cubicBezTo>
                <a:cubicBezTo>
                  <a:pt x="38" y="246"/>
                  <a:pt x="38" y="246"/>
                  <a:pt x="38" y="246"/>
                </a:cubicBezTo>
                <a:cubicBezTo>
                  <a:pt x="38" y="246"/>
                  <a:pt x="38" y="246"/>
                  <a:pt x="38" y="246"/>
                </a:cubicBezTo>
                <a:cubicBezTo>
                  <a:pt x="37" y="245"/>
                  <a:pt x="37" y="245"/>
                  <a:pt x="37" y="245"/>
                </a:cubicBezTo>
                <a:cubicBezTo>
                  <a:pt x="37" y="245"/>
                  <a:pt x="37" y="245"/>
                  <a:pt x="37" y="245"/>
                </a:cubicBezTo>
                <a:cubicBezTo>
                  <a:pt x="36" y="245"/>
                  <a:pt x="36" y="245"/>
                  <a:pt x="36" y="245"/>
                </a:cubicBezTo>
                <a:cubicBezTo>
                  <a:pt x="35" y="245"/>
                  <a:pt x="35" y="245"/>
                  <a:pt x="35" y="245"/>
                </a:cubicBezTo>
                <a:cubicBezTo>
                  <a:pt x="35" y="245"/>
                  <a:pt x="35" y="245"/>
                  <a:pt x="35" y="245"/>
                </a:cubicBezTo>
                <a:cubicBezTo>
                  <a:pt x="34" y="245"/>
                  <a:pt x="34" y="245"/>
                  <a:pt x="34" y="245"/>
                </a:cubicBezTo>
                <a:cubicBezTo>
                  <a:pt x="33" y="245"/>
                  <a:pt x="33" y="245"/>
                  <a:pt x="33" y="245"/>
                </a:cubicBezTo>
                <a:cubicBezTo>
                  <a:pt x="33" y="245"/>
                  <a:pt x="33" y="245"/>
                  <a:pt x="33" y="245"/>
                </a:cubicBezTo>
                <a:cubicBezTo>
                  <a:pt x="32" y="246"/>
                  <a:pt x="32" y="246"/>
                  <a:pt x="32" y="246"/>
                </a:cubicBezTo>
                <a:cubicBezTo>
                  <a:pt x="31" y="246"/>
                  <a:pt x="31" y="246"/>
                  <a:pt x="31" y="246"/>
                </a:cubicBezTo>
                <a:cubicBezTo>
                  <a:pt x="31" y="245"/>
                  <a:pt x="31" y="245"/>
                  <a:pt x="31" y="245"/>
                </a:cubicBezTo>
                <a:cubicBezTo>
                  <a:pt x="29" y="245"/>
                  <a:pt x="29" y="245"/>
                  <a:pt x="29" y="245"/>
                </a:cubicBezTo>
                <a:cubicBezTo>
                  <a:pt x="29" y="245"/>
                  <a:pt x="29" y="245"/>
                  <a:pt x="29" y="245"/>
                </a:cubicBezTo>
                <a:cubicBezTo>
                  <a:pt x="29" y="246"/>
                  <a:pt x="29" y="246"/>
                  <a:pt x="29" y="246"/>
                </a:cubicBezTo>
                <a:cubicBezTo>
                  <a:pt x="28" y="247"/>
                  <a:pt x="28" y="247"/>
                  <a:pt x="28" y="247"/>
                </a:cubicBezTo>
                <a:cubicBezTo>
                  <a:pt x="27" y="247"/>
                  <a:pt x="27" y="247"/>
                  <a:pt x="27" y="247"/>
                </a:cubicBezTo>
                <a:cubicBezTo>
                  <a:pt x="27" y="247"/>
                  <a:pt x="27" y="247"/>
                  <a:pt x="27" y="247"/>
                </a:cubicBezTo>
                <a:cubicBezTo>
                  <a:pt x="26" y="247"/>
                  <a:pt x="26" y="247"/>
                  <a:pt x="26" y="247"/>
                </a:cubicBezTo>
                <a:cubicBezTo>
                  <a:pt x="25" y="247"/>
                  <a:pt x="25" y="247"/>
                  <a:pt x="25" y="247"/>
                </a:cubicBezTo>
                <a:cubicBezTo>
                  <a:pt x="25" y="246"/>
                  <a:pt x="25" y="246"/>
                  <a:pt x="25" y="246"/>
                </a:cubicBezTo>
                <a:cubicBezTo>
                  <a:pt x="25" y="245"/>
                  <a:pt x="25" y="245"/>
                  <a:pt x="25" y="245"/>
                </a:cubicBezTo>
                <a:cubicBezTo>
                  <a:pt x="25" y="245"/>
                  <a:pt x="25" y="245"/>
                  <a:pt x="25" y="245"/>
                </a:cubicBezTo>
                <a:cubicBezTo>
                  <a:pt x="24" y="244"/>
                  <a:pt x="24" y="244"/>
                  <a:pt x="24" y="244"/>
                </a:cubicBezTo>
                <a:cubicBezTo>
                  <a:pt x="24" y="243"/>
                  <a:pt x="24" y="243"/>
                  <a:pt x="24" y="243"/>
                </a:cubicBezTo>
                <a:cubicBezTo>
                  <a:pt x="24" y="242"/>
                  <a:pt x="24" y="242"/>
                  <a:pt x="24" y="242"/>
                </a:cubicBezTo>
                <a:cubicBezTo>
                  <a:pt x="24" y="241"/>
                  <a:pt x="24" y="241"/>
                  <a:pt x="24" y="241"/>
                </a:cubicBezTo>
                <a:cubicBezTo>
                  <a:pt x="23" y="240"/>
                  <a:pt x="23" y="240"/>
                  <a:pt x="23" y="240"/>
                </a:cubicBezTo>
                <a:cubicBezTo>
                  <a:pt x="23" y="240"/>
                  <a:pt x="23" y="240"/>
                  <a:pt x="23" y="240"/>
                </a:cubicBezTo>
                <a:cubicBezTo>
                  <a:pt x="23" y="238"/>
                  <a:pt x="23" y="238"/>
                  <a:pt x="23" y="238"/>
                </a:cubicBezTo>
                <a:cubicBezTo>
                  <a:pt x="24" y="238"/>
                  <a:pt x="24" y="238"/>
                  <a:pt x="24" y="238"/>
                </a:cubicBezTo>
                <a:cubicBezTo>
                  <a:pt x="26" y="238"/>
                  <a:pt x="26" y="238"/>
                  <a:pt x="26" y="238"/>
                </a:cubicBezTo>
                <a:cubicBezTo>
                  <a:pt x="27" y="239"/>
                  <a:pt x="27" y="239"/>
                  <a:pt x="27" y="239"/>
                </a:cubicBezTo>
                <a:cubicBezTo>
                  <a:pt x="28" y="239"/>
                  <a:pt x="28" y="239"/>
                  <a:pt x="28" y="239"/>
                </a:cubicBezTo>
                <a:cubicBezTo>
                  <a:pt x="29" y="238"/>
                  <a:pt x="29" y="238"/>
                  <a:pt x="29" y="238"/>
                </a:cubicBezTo>
                <a:cubicBezTo>
                  <a:pt x="30" y="237"/>
                  <a:pt x="30" y="237"/>
                  <a:pt x="30" y="237"/>
                </a:cubicBezTo>
                <a:cubicBezTo>
                  <a:pt x="30" y="237"/>
                  <a:pt x="30" y="237"/>
                  <a:pt x="30" y="237"/>
                </a:cubicBezTo>
                <a:cubicBezTo>
                  <a:pt x="30" y="235"/>
                  <a:pt x="30" y="235"/>
                  <a:pt x="30" y="235"/>
                </a:cubicBezTo>
                <a:cubicBezTo>
                  <a:pt x="29" y="234"/>
                  <a:pt x="29" y="234"/>
                  <a:pt x="29" y="234"/>
                </a:cubicBezTo>
                <a:cubicBezTo>
                  <a:pt x="28" y="234"/>
                  <a:pt x="28" y="234"/>
                  <a:pt x="28" y="234"/>
                </a:cubicBezTo>
                <a:cubicBezTo>
                  <a:pt x="27" y="233"/>
                  <a:pt x="27" y="233"/>
                  <a:pt x="27" y="233"/>
                </a:cubicBezTo>
                <a:cubicBezTo>
                  <a:pt x="26" y="233"/>
                  <a:pt x="26" y="233"/>
                  <a:pt x="26" y="233"/>
                </a:cubicBezTo>
                <a:cubicBezTo>
                  <a:pt x="26" y="233"/>
                  <a:pt x="26" y="233"/>
                  <a:pt x="26" y="233"/>
                </a:cubicBezTo>
                <a:cubicBezTo>
                  <a:pt x="26" y="232"/>
                  <a:pt x="26" y="232"/>
                  <a:pt x="26" y="232"/>
                </a:cubicBezTo>
                <a:cubicBezTo>
                  <a:pt x="26" y="231"/>
                  <a:pt x="26" y="231"/>
                  <a:pt x="26" y="231"/>
                </a:cubicBezTo>
                <a:cubicBezTo>
                  <a:pt x="25" y="231"/>
                  <a:pt x="25" y="231"/>
                  <a:pt x="25" y="231"/>
                </a:cubicBezTo>
                <a:cubicBezTo>
                  <a:pt x="24" y="230"/>
                  <a:pt x="24" y="230"/>
                  <a:pt x="24" y="230"/>
                </a:cubicBezTo>
                <a:cubicBezTo>
                  <a:pt x="23" y="229"/>
                  <a:pt x="23" y="229"/>
                  <a:pt x="23" y="229"/>
                </a:cubicBezTo>
                <a:cubicBezTo>
                  <a:pt x="22" y="228"/>
                  <a:pt x="22" y="228"/>
                  <a:pt x="22" y="228"/>
                </a:cubicBezTo>
                <a:cubicBezTo>
                  <a:pt x="22" y="227"/>
                  <a:pt x="22" y="227"/>
                  <a:pt x="22" y="227"/>
                </a:cubicBezTo>
                <a:cubicBezTo>
                  <a:pt x="21" y="226"/>
                  <a:pt x="21" y="226"/>
                  <a:pt x="21" y="226"/>
                </a:cubicBezTo>
                <a:cubicBezTo>
                  <a:pt x="20" y="226"/>
                  <a:pt x="20" y="226"/>
                  <a:pt x="20" y="226"/>
                </a:cubicBezTo>
                <a:cubicBezTo>
                  <a:pt x="20" y="225"/>
                  <a:pt x="20" y="225"/>
                  <a:pt x="20" y="225"/>
                </a:cubicBezTo>
                <a:cubicBezTo>
                  <a:pt x="20" y="224"/>
                  <a:pt x="20" y="224"/>
                  <a:pt x="20" y="224"/>
                </a:cubicBezTo>
                <a:cubicBezTo>
                  <a:pt x="20" y="224"/>
                  <a:pt x="20" y="224"/>
                  <a:pt x="20" y="224"/>
                </a:cubicBezTo>
                <a:cubicBezTo>
                  <a:pt x="21" y="223"/>
                  <a:pt x="21" y="223"/>
                  <a:pt x="21" y="223"/>
                </a:cubicBezTo>
                <a:cubicBezTo>
                  <a:pt x="21" y="223"/>
                  <a:pt x="21" y="223"/>
                  <a:pt x="21" y="223"/>
                </a:cubicBezTo>
                <a:cubicBezTo>
                  <a:pt x="21" y="222"/>
                  <a:pt x="21" y="222"/>
                  <a:pt x="21" y="222"/>
                </a:cubicBezTo>
                <a:cubicBezTo>
                  <a:pt x="20" y="222"/>
                  <a:pt x="20" y="222"/>
                  <a:pt x="20" y="222"/>
                </a:cubicBezTo>
                <a:cubicBezTo>
                  <a:pt x="20" y="221"/>
                  <a:pt x="20" y="221"/>
                  <a:pt x="20" y="221"/>
                </a:cubicBezTo>
                <a:cubicBezTo>
                  <a:pt x="20" y="219"/>
                  <a:pt x="20" y="219"/>
                  <a:pt x="20" y="219"/>
                </a:cubicBezTo>
                <a:cubicBezTo>
                  <a:pt x="19" y="218"/>
                  <a:pt x="19" y="218"/>
                  <a:pt x="19" y="218"/>
                </a:cubicBezTo>
                <a:cubicBezTo>
                  <a:pt x="19" y="218"/>
                  <a:pt x="19" y="218"/>
                  <a:pt x="19" y="218"/>
                </a:cubicBezTo>
                <a:cubicBezTo>
                  <a:pt x="17" y="217"/>
                  <a:pt x="17" y="217"/>
                  <a:pt x="17" y="217"/>
                </a:cubicBezTo>
                <a:cubicBezTo>
                  <a:pt x="16" y="217"/>
                  <a:pt x="16" y="217"/>
                  <a:pt x="16" y="217"/>
                </a:cubicBezTo>
                <a:cubicBezTo>
                  <a:pt x="16" y="217"/>
                  <a:pt x="16" y="217"/>
                  <a:pt x="16" y="217"/>
                </a:cubicBezTo>
                <a:cubicBezTo>
                  <a:pt x="15" y="217"/>
                  <a:pt x="15" y="217"/>
                  <a:pt x="15" y="217"/>
                </a:cubicBezTo>
                <a:cubicBezTo>
                  <a:pt x="14" y="217"/>
                  <a:pt x="14" y="217"/>
                  <a:pt x="14" y="217"/>
                </a:cubicBezTo>
                <a:cubicBezTo>
                  <a:pt x="13" y="218"/>
                  <a:pt x="13" y="218"/>
                  <a:pt x="13" y="218"/>
                </a:cubicBezTo>
                <a:cubicBezTo>
                  <a:pt x="13" y="218"/>
                  <a:pt x="12" y="218"/>
                  <a:pt x="12" y="218"/>
                </a:cubicBezTo>
                <a:cubicBezTo>
                  <a:pt x="11" y="218"/>
                  <a:pt x="11" y="218"/>
                  <a:pt x="11" y="218"/>
                </a:cubicBezTo>
                <a:cubicBezTo>
                  <a:pt x="11" y="217"/>
                  <a:pt x="11" y="217"/>
                  <a:pt x="11" y="217"/>
                </a:cubicBezTo>
                <a:cubicBezTo>
                  <a:pt x="11" y="216"/>
                  <a:pt x="11" y="216"/>
                  <a:pt x="11" y="216"/>
                </a:cubicBezTo>
                <a:cubicBezTo>
                  <a:pt x="11" y="216"/>
                  <a:pt x="11" y="216"/>
                  <a:pt x="11" y="216"/>
                </a:cubicBezTo>
                <a:cubicBezTo>
                  <a:pt x="10" y="216"/>
                  <a:pt x="10" y="216"/>
                  <a:pt x="10" y="216"/>
                </a:cubicBezTo>
                <a:cubicBezTo>
                  <a:pt x="9" y="216"/>
                  <a:pt x="9" y="216"/>
                  <a:pt x="9" y="216"/>
                </a:cubicBezTo>
                <a:cubicBezTo>
                  <a:pt x="8" y="216"/>
                  <a:pt x="8" y="216"/>
                  <a:pt x="8" y="216"/>
                </a:cubicBezTo>
                <a:cubicBezTo>
                  <a:pt x="8" y="216"/>
                  <a:pt x="8" y="216"/>
                  <a:pt x="8" y="216"/>
                </a:cubicBezTo>
                <a:cubicBezTo>
                  <a:pt x="7" y="215"/>
                  <a:pt x="7" y="215"/>
                  <a:pt x="7" y="215"/>
                </a:cubicBezTo>
                <a:cubicBezTo>
                  <a:pt x="6" y="215"/>
                  <a:pt x="6" y="215"/>
                  <a:pt x="6" y="215"/>
                </a:cubicBezTo>
                <a:cubicBezTo>
                  <a:pt x="6" y="215"/>
                  <a:pt x="6" y="215"/>
                  <a:pt x="6" y="215"/>
                </a:cubicBezTo>
                <a:cubicBezTo>
                  <a:pt x="5" y="215"/>
                  <a:pt x="5" y="215"/>
                  <a:pt x="5" y="215"/>
                </a:cubicBezTo>
                <a:cubicBezTo>
                  <a:pt x="5" y="214"/>
                  <a:pt x="5" y="214"/>
                  <a:pt x="5" y="214"/>
                </a:cubicBezTo>
                <a:cubicBezTo>
                  <a:pt x="5" y="213"/>
                  <a:pt x="5" y="213"/>
                  <a:pt x="5" y="213"/>
                </a:cubicBezTo>
                <a:cubicBezTo>
                  <a:pt x="5" y="212"/>
                  <a:pt x="5" y="212"/>
                  <a:pt x="5" y="212"/>
                </a:cubicBezTo>
                <a:cubicBezTo>
                  <a:pt x="4" y="212"/>
                  <a:pt x="4" y="212"/>
                  <a:pt x="4" y="212"/>
                </a:cubicBezTo>
                <a:cubicBezTo>
                  <a:pt x="4" y="211"/>
                  <a:pt x="4" y="211"/>
                  <a:pt x="4" y="211"/>
                </a:cubicBezTo>
                <a:cubicBezTo>
                  <a:pt x="4" y="211"/>
                  <a:pt x="4" y="211"/>
                  <a:pt x="4" y="211"/>
                </a:cubicBezTo>
                <a:cubicBezTo>
                  <a:pt x="3" y="210"/>
                  <a:pt x="3" y="210"/>
                  <a:pt x="3" y="210"/>
                </a:cubicBezTo>
                <a:cubicBezTo>
                  <a:pt x="3" y="210"/>
                  <a:pt x="3" y="210"/>
                  <a:pt x="3" y="210"/>
                </a:cubicBezTo>
                <a:cubicBezTo>
                  <a:pt x="3" y="209"/>
                  <a:pt x="3" y="209"/>
                  <a:pt x="3" y="209"/>
                </a:cubicBezTo>
                <a:cubicBezTo>
                  <a:pt x="2" y="209"/>
                  <a:pt x="2" y="209"/>
                  <a:pt x="2" y="209"/>
                </a:cubicBezTo>
                <a:cubicBezTo>
                  <a:pt x="2" y="209"/>
                  <a:pt x="2" y="209"/>
                  <a:pt x="2" y="209"/>
                </a:cubicBezTo>
                <a:cubicBezTo>
                  <a:pt x="2" y="209"/>
                  <a:pt x="1" y="209"/>
                  <a:pt x="2" y="208"/>
                </a:cubicBezTo>
                <a:cubicBezTo>
                  <a:pt x="2" y="208"/>
                  <a:pt x="2" y="208"/>
                  <a:pt x="2" y="208"/>
                </a:cubicBezTo>
                <a:cubicBezTo>
                  <a:pt x="2" y="208"/>
                  <a:pt x="2" y="207"/>
                  <a:pt x="2" y="207"/>
                </a:cubicBezTo>
                <a:cubicBezTo>
                  <a:pt x="2" y="207"/>
                  <a:pt x="2" y="206"/>
                  <a:pt x="2" y="206"/>
                </a:cubicBezTo>
                <a:cubicBezTo>
                  <a:pt x="2" y="205"/>
                  <a:pt x="2" y="205"/>
                  <a:pt x="2" y="205"/>
                </a:cubicBezTo>
                <a:cubicBezTo>
                  <a:pt x="2" y="204"/>
                  <a:pt x="2" y="204"/>
                  <a:pt x="2" y="204"/>
                </a:cubicBezTo>
                <a:cubicBezTo>
                  <a:pt x="1" y="203"/>
                  <a:pt x="1" y="203"/>
                  <a:pt x="1" y="203"/>
                </a:cubicBezTo>
                <a:cubicBezTo>
                  <a:pt x="0" y="203"/>
                  <a:pt x="0" y="203"/>
                  <a:pt x="0" y="203"/>
                </a:cubicBezTo>
                <a:cubicBezTo>
                  <a:pt x="0" y="202"/>
                  <a:pt x="0" y="202"/>
                  <a:pt x="0" y="202"/>
                </a:cubicBezTo>
                <a:cubicBezTo>
                  <a:pt x="0" y="201"/>
                  <a:pt x="0" y="201"/>
                  <a:pt x="0" y="201"/>
                </a:cubicBezTo>
                <a:cubicBezTo>
                  <a:pt x="1" y="201"/>
                  <a:pt x="1" y="201"/>
                  <a:pt x="1" y="201"/>
                </a:cubicBezTo>
                <a:cubicBezTo>
                  <a:pt x="1" y="201"/>
                  <a:pt x="1" y="201"/>
                  <a:pt x="1" y="200"/>
                </a:cubicBezTo>
                <a:cubicBezTo>
                  <a:pt x="2" y="200"/>
                  <a:pt x="2" y="200"/>
                  <a:pt x="2" y="200"/>
                </a:cubicBezTo>
                <a:cubicBezTo>
                  <a:pt x="2" y="199"/>
                  <a:pt x="2" y="199"/>
                  <a:pt x="2" y="199"/>
                </a:cubicBezTo>
                <a:cubicBezTo>
                  <a:pt x="2" y="199"/>
                  <a:pt x="2" y="199"/>
                  <a:pt x="2" y="199"/>
                </a:cubicBezTo>
                <a:cubicBezTo>
                  <a:pt x="1" y="198"/>
                  <a:pt x="1" y="198"/>
                  <a:pt x="1" y="198"/>
                </a:cubicBezTo>
                <a:cubicBezTo>
                  <a:pt x="1" y="198"/>
                  <a:pt x="1" y="198"/>
                  <a:pt x="1" y="198"/>
                </a:cubicBezTo>
                <a:cubicBezTo>
                  <a:pt x="1" y="197"/>
                  <a:pt x="1" y="197"/>
                  <a:pt x="1" y="197"/>
                </a:cubicBezTo>
                <a:cubicBezTo>
                  <a:pt x="1" y="196"/>
                  <a:pt x="1" y="196"/>
                  <a:pt x="1" y="196"/>
                </a:cubicBezTo>
                <a:cubicBezTo>
                  <a:pt x="1" y="196"/>
                  <a:pt x="1" y="195"/>
                  <a:pt x="1" y="195"/>
                </a:cubicBezTo>
                <a:cubicBezTo>
                  <a:pt x="1" y="195"/>
                  <a:pt x="1" y="194"/>
                  <a:pt x="1" y="194"/>
                </a:cubicBezTo>
                <a:cubicBezTo>
                  <a:pt x="1" y="194"/>
                  <a:pt x="1" y="194"/>
                  <a:pt x="1" y="194"/>
                </a:cubicBezTo>
                <a:cubicBezTo>
                  <a:pt x="1" y="194"/>
                  <a:pt x="1" y="193"/>
                  <a:pt x="1" y="193"/>
                </a:cubicBezTo>
                <a:cubicBezTo>
                  <a:pt x="1" y="192"/>
                  <a:pt x="1" y="192"/>
                  <a:pt x="1" y="192"/>
                </a:cubicBezTo>
                <a:cubicBezTo>
                  <a:pt x="1" y="191"/>
                  <a:pt x="1" y="191"/>
                  <a:pt x="1" y="191"/>
                </a:cubicBezTo>
                <a:cubicBezTo>
                  <a:pt x="1" y="191"/>
                  <a:pt x="1" y="191"/>
                  <a:pt x="1" y="191"/>
                </a:cubicBezTo>
                <a:cubicBezTo>
                  <a:pt x="2" y="191"/>
                  <a:pt x="2" y="191"/>
                  <a:pt x="2" y="191"/>
                </a:cubicBezTo>
                <a:cubicBezTo>
                  <a:pt x="2" y="190"/>
                  <a:pt x="2" y="190"/>
                  <a:pt x="2" y="190"/>
                </a:cubicBezTo>
                <a:cubicBezTo>
                  <a:pt x="3" y="190"/>
                  <a:pt x="3" y="190"/>
                  <a:pt x="3" y="190"/>
                </a:cubicBezTo>
                <a:cubicBezTo>
                  <a:pt x="2" y="189"/>
                  <a:pt x="2" y="189"/>
                  <a:pt x="2" y="189"/>
                </a:cubicBezTo>
                <a:cubicBezTo>
                  <a:pt x="4" y="188"/>
                  <a:pt x="4" y="188"/>
                  <a:pt x="4" y="188"/>
                </a:cubicBezTo>
                <a:cubicBezTo>
                  <a:pt x="4" y="188"/>
                  <a:pt x="4" y="188"/>
                  <a:pt x="4" y="188"/>
                </a:cubicBezTo>
                <a:cubicBezTo>
                  <a:pt x="5" y="188"/>
                  <a:pt x="5" y="188"/>
                  <a:pt x="5" y="188"/>
                </a:cubicBezTo>
                <a:cubicBezTo>
                  <a:pt x="4" y="187"/>
                  <a:pt x="4" y="187"/>
                  <a:pt x="4" y="187"/>
                </a:cubicBezTo>
                <a:cubicBezTo>
                  <a:pt x="4" y="186"/>
                  <a:pt x="4" y="186"/>
                  <a:pt x="4" y="186"/>
                </a:cubicBezTo>
                <a:cubicBezTo>
                  <a:pt x="4" y="186"/>
                  <a:pt x="4" y="186"/>
                  <a:pt x="4" y="186"/>
                </a:cubicBezTo>
                <a:cubicBezTo>
                  <a:pt x="4" y="185"/>
                  <a:pt x="4" y="185"/>
                  <a:pt x="4" y="185"/>
                </a:cubicBezTo>
                <a:cubicBezTo>
                  <a:pt x="4" y="184"/>
                  <a:pt x="4" y="184"/>
                  <a:pt x="4" y="184"/>
                </a:cubicBezTo>
                <a:cubicBezTo>
                  <a:pt x="5" y="184"/>
                  <a:pt x="5" y="184"/>
                  <a:pt x="5" y="184"/>
                </a:cubicBezTo>
                <a:cubicBezTo>
                  <a:pt x="5" y="185"/>
                  <a:pt x="5" y="185"/>
                  <a:pt x="5" y="185"/>
                </a:cubicBezTo>
                <a:cubicBezTo>
                  <a:pt x="6" y="184"/>
                  <a:pt x="6" y="184"/>
                  <a:pt x="6" y="184"/>
                </a:cubicBezTo>
                <a:cubicBezTo>
                  <a:pt x="6" y="184"/>
                  <a:pt x="6" y="184"/>
                  <a:pt x="6" y="184"/>
                </a:cubicBezTo>
                <a:cubicBezTo>
                  <a:pt x="6" y="184"/>
                  <a:pt x="6" y="184"/>
                  <a:pt x="6" y="184"/>
                </a:cubicBezTo>
                <a:cubicBezTo>
                  <a:pt x="7" y="184"/>
                  <a:pt x="7" y="184"/>
                  <a:pt x="7" y="184"/>
                </a:cubicBezTo>
                <a:cubicBezTo>
                  <a:pt x="8" y="184"/>
                  <a:pt x="8" y="184"/>
                  <a:pt x="8" y="184"/>
                </a:cubicBezTo>
                <a:cubicBezTo>
                  <a:pt x="9" y="184"/>
                  <a:pt x="9" y="184"/>
                  <a:pt x="9" y="184"/>
                </a:cubicBezTo>
                <a:cubicBezTo>
                  <a:pt x="9" y="183"/>
                  <a:pt x="9" y="183"/>
                  <a:pt x="9" y="183"/>
                </a:cubicBezTo>
                <a:cubicBezTo>
                  <a:pt x="10" y="182"/>
                  <a:pt x="10" y="182"/>
                  <a:pt x="10" y="182"/>
                </a:cubicBezTo>
                <a:cubicBezTo>
                  <a:pt x="10" y="182"/>
                  <a:pt x="10" y="182"/>
                  <a:pt x="10" y="182"/>
                </a:cubicBezTo>
                <a:cubicBezTo>
                  <a:pt x="12" y="183"/>
                  <a:pt x="12" y="183"/>
                  <a:pt x="12" y="183"/>
                </a:cubicBezTo>
                <a:cubicBezTo>
                  <a:pt x="14" y="183"/>
                  <a:pt x="14" y="183"/>
                  <a:pt x="14" y="183"/>
                </a:cubicBezTo>
                <a:cubicBezTo>
                  <a:pt x="14" y="183"/>
                  <a:pt x="14" y="183"/>
                  <a:pt x="14" y="183"/>
                </a:cubicBezTo>
                <a:cubicBezTo>
                  <a:pt x="15" y="183"/>
                  <a:pt x="15" y="183"/>
                  <a:pt x="15" y="183"/>
                </a:cubicBezTo>
                <a:cubicBezTo>
                  <a:pt x="15" y="183"/>
                  <a:pt x="15" y="183"/>
                  <a:pt x="15" y="183"/>
                </a:cubicBezTo>
                <a:cubicBezTo>
                  <a:pt x="15" y="183"/>
                  <a:pt x="16" y="184"/>
                  <a:pt x="16" y="183"/>
                </a:cubicBezTo>
                <a:cubicBezTo>
                  <a:pt x="16" y="183"/>
                  <a:pt x="16" y="182"/>
                  <a:pt x="16" y="182"/>
                </a:cubicBezTo>
                <a:cubicBezTo>
                  <a:pt x="15" y="182"/>
                  <a:pt x="15" y="182"/>
                  <a:pt x="15" y="182"/>
                </a:cubicBezTo>
                <a:cubicBezTo>
                  <a:pt x="15" y="181"/>
                  <a:pt x="15" y="181"/>
                  <a:pt x="15" y="181"/>
                </a:cubicBezTo>
                <a:cubicBezTo>
                  <a:pt x="14" y="181"/>
                  <a:pt x="14" y="181"/>
                  <a:pt x="14" y="181"/>
                </a:cubicBezTo>
                <a:cubicBezTo>
                  <a:pt x="13" y="181"/>
                  <a:pt x="13" y="181"/>
                  <a:pt x="13" y="181"/>
                </a:cubicBezTo>
                <a:cubicBezTo>
                  <a:pt x="13" y="181"/>
                  <a:pt x="13" y="181"/>
                  <a:pt x="13" y="181"/>
                </a:cubicBezTo>
                <a:cubicBezTo>
                  <a:pt x="11" y="181"/>
                  <a:pt x="11" y="181"/>
                  <a:pt x="11" y="181"/>
                </a:cubicBezTo>
                <a:cubicBezTo>
                  <a:pt x="10" y="181"/>
                  <a:pt x="10" y="181"/>
                  <a:pt x="10" y="181"/>
                </a:cubicBezTo>
                <a:cubicBezTo>
                  <a:pt x="10" y="180"/>
                  <a:pt x="10" y="180"/>
                  <a:pt x="10" y="180"/>
                </a:cubicBezTo>
                <a:cubicBezTo>
                  <a:pt x="9" y="180"/>
                  <a:pt x="9" y="180"/>
                  <a:pt x="9" y="180"/>
                </a:cubicBezTo>
                <a:cubicBezTo>
                  <a:pt x="9" y="180"/>
                  <a:pt x="9" y="180"/>
                  <a:pt x="9" y="180"/>
                </a:cubicBezTo>
                <a:cubicBezTo>
                  <a:pt x="8" y="180"/>
                  <a:pt x="8" y="179"/>
                  <a:pt x="8" y="179"/>
                </a:cubicBezTo>
                <a:cubicBezTo>
                  <a:pt x="8" y="179"/>
                  <a:pt x="8" y="179"/>
                  <a:pt x="8" y="179"/>
                </a:cubicBezTo>
                <a:cubicBezTo>
                  <a:pt x="8" y="179"/>
                  <a:pt x="7" y="178"/>
                  <a:pt x="7" y="178"/>
                </a:cubicBezTo>
                <a:cubicBezTo>
                  <a:pt x="7" y="178"/>
                  <a:pt x="7" y="178"/>
                  <a:pt x="7" y="178"/>
                </a:cubicBezTo>
                <a:cubicBezTo>
                  <a:pt x="7" y="177"/>
                  <a:pt x="7" y="177"/>
                  <a:pt x="7" y="177"/>
                </a:cubicBezTo>
                <a:cubicBezTo>
                  <a:pt x="7" y="177"/>
                  <a:pt x="7" y="177"/>
                  <a:pt x="7" y="177"/>
                </a:cubicBezTo>
                <a:cubicBezTo>
                  <a:pt x="7" y="176"/>
                  <a:pt x="7" y="176"/>
                  <a:pt x="7" y="176"/>
                </a:cubicBezTo>
                <a:cubicBezTo>
                  <a:pt x="7" y="176"/>
                  <a:pt x="7" y="176"/>
                  <a:pt x="7" y="176"/>
                </a:cubicBezTo>
                <a:cubicBezTo>
                  <a:pt x="7" y="176"/>
                  <a:pt x="7" y="176"/>
                  <a:pt x="7" y="176"/>
                </a:cubicBezTo>
                <a:cubicBezTo>
                  <a:pt x="6" y="176"/>
                  <a:pt x="6" y="176"/>
                  <a:pt x="6" y="176"/>
                </a:cubicBezTo>
                <a:cubicBezTo>
                  <a:pt x="6" y="176"/>
                  <a:pt x="6" y="176"/>
                  <a:pt x="6" y="176"/>
                </a:cubicBezTo>
                <a:cubicBezTo>
                  <a:pt x="5" y="177"/>
                  <a:pt x="5" y="177"/>
                  <a:pt x="5" y="177"/>
                </a:cubicBezTo>
                <a:cubicBezTo>
                  <a:pt x="4" y="177"/>
                  <a:pt x="4" y="177"/>
                  <a:pt x="4" y="177"/>
                </a:cubicBezTo>
                <a:cubicBezTo>
                  <a:pt x="4" y="178"/>
                  <a:pt x="4" y="178"/>
                  <a:pt x="4" y="178"/>
                </a:cubicBezTo>
                <a:cubicBezTo>
                  <a:pt x="3" y="178"/>
                  <a:pt x="3" y="178"/>
                  <a:pt x="3" y="178"/>
                </a:cubicBezTo>
                <a:cubicBezTo>
                  <a:pt x="3" y="178"/>
                  <a:pt x="3" y="178"/>
                  <a:pt x="3" y="178"/>
                </a:cubicBezTo>
                <a:cubicBezTo>
                  <a:pt x="6" y="175"/>
                  <a:pt x="6" y="175"/>
                  <a:pt x="6" y="175"/>
                </a:cubicBezTo>
                <a:cubicBezTo>
                  <a:pt x="9" y="172"/>
                  <a:pt x="9" y="172"/>
                  <a:pt x="9" y="172"/>
                </a:cubicBezTo>
                <a:cubicBezTo>
                  <a:pt x="12" y="169"/>
                  <a:pt x="12" y="169"/>
                  <a:pt x="12" y="169"/>
                </a:cubicBezTo>
                <a:cubicBezTo>
                  <a:pt x="15" y="167"/>
                  <a:pt x="15" y="167"/>
                  <a:pt x="15" y="167"/>
                </a:cubicBezTo>
                <a:cubicBezTo>
                  <a:pt x="19" y="163"/>
                  <a:pt x="19" y="163"/>
                  <a:pt x="19" y="163"/>
                </a:cubicBezTo>
                <a:cubicBezTo>
                  <a:pt x="21" y="161"/>
                  <a:pt x="21" y="161"/>
                  <a:pt x="21" y="161"/>
                </a:cubicBezTo>
                <a:cubicBezTo>
                  <a:pt x="23" y="159"/>
                  <a:pt x="23" y="159"/>
                  <a:pt x="23" y="159"/>
                </a:cubicBezTo>
                <a:cubicBezTo>
                  <a:pt x="24" y="157"/>
                  <a:pt x="24" y="157"/>
                  <a:pt x="24" y="157"/>
                </a:cubicBezTo>
                <a:cubicBezTo>
                  <a:pt x="24" y="156"/>
                  <a:pt x="24" y="156"/>
                  <a:pt x="24" y="156"/>
                </a:cubicBezTo>
                <a:cubicBezTo>
                  <a:pt x="24" y="156"/>
                  <a:pt x="24" y="156"/>
                  <a:pt x="24" y="156"/>
                </a:cubicBezTo>
                <a:cubicBezTo>
                  <a:pt x="24" y="155"/>
                  <a:pt x="23" y="155"/>
                  <a:pt x="23" y="155"/>
                </a:cubicBezTo>
                <a:cubicBezTo>
                  <a:pt x="22" y="154"/>
                  <a:pt x="22" y="154"/>
                  <a:pt x="22" y="154"/>
                </a:cubicBezTo>
                <a:cubicBezTo>
                  <a:pt x="20" y="152"/>
                  <a:pt x="20" y="152"/>
                  <a:pt x="20" y="152"/>
                </a:cubicBezTo>
                <a:cubicBezTo>
                  <a:pt x="16" y="149"/>
                  <a:pt x="16" y="149"/>
                  <a:pt x="16" y="149"/>
                </a:cubicBezTo>
                <a:cubicBezTo>
                  <a:pt x="15" y="149"/>
                  <a:pt x="15" y="149"/>
                  <a:pt x="15" y="149"/>
                </a:cubicBezTo>
                <a:cubicBezTo>
                  <a:pt x="16" y="148"/>
                  <a:pt x="16" y="148"/>
                  <a:pt x="16" y="148"/>
                </a:cubicBezTo>
                <a:cubicBezTo>
                  <a:pt x="17" y="147"/>
                  <a:pt x="17" y="147"/>
                  <a:pt x="17" y="147"/>
                </a:cubicBezTo>
                <a:cubicBezTo>
                  <a:pt x="18" y="146"/>
                  <a:pt x="18" y="146"/>
                  <a:pt x="18" y="146"/>
                </a:cubicBezTo>
                <a:cubicBezTo>
                  <a:pt x="18" y="145"/>
                  <a:pt x="18" y="145"/>
                  <a:pt x="18" y="145"/>
                </a:cubicBezTo>
                <a:cubicBezTo>
                  <a:pt x="18" y="145"/>
                  <a:pt x="18" y="145"/>
                  <a:pt x="18" y="145"/>
                </a:cubicBezTo>
                <a:cubicBezTo>
                  <a:pt x="18" y="145"/>
                  <a:pt x="18" y="144"/>
                  <a:pt x="18" y="144"/>
                </a:cubicBezTo>
                <a:cubicBezTo>
                  <a:pt x="17" y="144"/>
                  <a:pt x="17" y="143"/>
                  <a:pt x="17" y="143"/>
                </a:cubicBezTo>
                <a:cubicBezTo>
                  <a:pt x="16" y="143"/>
                  <a:pt x="16" y="143"/>
                  <a:pt x="16" y="143"/>
                </a:cubicBezTo>
                <a:cubicBezTo>
                  <a:pt x="15" y="142"/>
                  <a:pt x="15" y="142"/>
                  <a:pt x="15" y="142"/>
                </a:cubicBezTo>
                <a:cubicBezTo>
                  <a:pt x="15" y="141"/>
                  <a:pt x="15" y="141"/>
                  <a:pt x="15" y="141"/>
                </a:cubicBezTo>
                <a:cubicBezTo>
                  <a:pt x="15" y="141"/>
                  <a:pt x="15" y="141"/>
                  <a:pt x="15" y="141"/>
                </a:cubicBezTo>
                <a:cubicBezTo>
                  <a:pt x="15" y="140"/>
                  <a:pt x="16" y="140"/>
                  <a:pt x="16" y="140"/>
                </a:cubicBezTo>
                <a:cubicBezTo>
                  <a:pt x="16" y="139"/>
                  <a:pt x="16" y="139"/>
                  <a:pt x="16" y="139"/>
                </a:cubicBezTo>
                <a:cubicBezTo>
                  <a:pt x="15" y="139"/>
                  <a:pt x="15" y="139"/>
                  <a:pt x="15" y="139"/>
                </a:cubicBezTo>
                <a:cubicBezTo>
                  <a:pt x="15" y="139"/>
                  <a:pt x="15" y="139"/>
                  <a:pt x="15" y="139"/>
                </a:cubicBezTo>
                <a:cubicBezTo>
                  <a:pt x="14" y="139"/>
                  <a:pt x="14" y="139"/>
                  <a:pt x="14" y="139"/>
                </a:cubicBezTo>
                <a:cubicBezTo>
                  <a:pt x="13" y="138"/>
                  <a:pt x="13" y="138"/>
                  <a:pt x="13" y="138"/>
                </a:cubicBezTo>
                <a:cubicBezTo>
                  <a:pt x="13" y="138"/>
                  <a:pt x="13" y="138"/>
                  <a:pt x="13" y="138"/>
                </a:cubicBezTo>
                <a:cubicBezTo>
                  <a:pt x="13" y="137"/>
                  <a:pt x="13" y="137"/>
                  <a:pt x="13" y="137"/>
                </a:cubicBezTo>
                <a:cubicBezTo>
                  <a:pt x="13" y="136"/>
                  <a:pt x="13" y="136"/>
                  <a:pt x="13" y="136"/>
                </a:cubicBezTo>
                <a:cubicBezTo>
                  <a:pt x="14" y="136"/>
                  <a:pt x="14" y="136"/>
                  <a:pt x="14" y="136"/>
                </a:cubicBezTo>
                <a:cubicBezTo>
                  <a:pt x="14" y="135"/>
                  <a:pt x="14" y="135"/>
                  <a:pt x="14" y="135"/>
                </a:cubicBezTo>
                <a:cubicBezTo>
                  <a:pt x="14" y="135"/>
                  <a:pt x="14" y="135"/>
                  <a:pt x="13" y="135"/>
                </a:cubicBezTo>
                <a:cubicBezTo>
                  <a:pt x="13" y="135"/>
                  <a:pt x="13" y="135"/>
                  <a:pt x="13" y="134"/>
                </a:cubicBezTo>
                <a:cubicBezTo>
                  <a:pt x="13" y="133"/>
                  <a:pt x="14" y="133"/>
                  <a:pt x="14" y="133"/>
                </a:cubicBezTo>
                <a:cubicBezTo>
                  <a:pt x="14" y="132"/>
                  <a:pt x="14" y="132"/>
                  <a:pt x="14" y="132"/>
                </a:cubicBezTo>
                <a:cubicBezTo>
                  <a:pt x="14" y="131"/>
                  <a:pt x="14" y="131"/>
                  <a:pt x="14" y="131"/>
                </a:cubicBezTo>
                <a:cubicBezTo>
                  <a:pt x="15" y="130"/>
                  <a:pt x="15" y="130"/>
                  <a:pt x="15" y="130"/>
                </a:cubicBezTo>
                <a:cubicBezTo>
                  <a:pt x="15" y="130"/>
                  <a:pt x="15" y="130"/>
                  <a:pt x="15" y="130"/>
                </a:cubicBezTo>
                <a:cubicBezTo>
                  <a:pt x="16" y="130"/>
                  <a:pt x="16" y="130"/>
                  <a:pt x="16" y="130"/>
                </a:cubicBezTo>
                <a:cubicBezTo>
                  <a:pt x="16" y="130"/>
                  <a:pt x="16" y="130"/>
                  <a:pt x="16" y="130"/>
                </a:cubicBezTo>
                <a:cubicBezTo>
                  <a:pt x="16" y="129"/>
                  <a:pt x="16" y="129"/>
                  <a:pt x="16" y="129"/>
                </a:cubicBezTo>
                <a:cubicBezTo>
                  <a:pt x="15" y="128"/>
                  <a:pt x="15" y="128"/>
                  <a:pt x="15" y="128"/>
                </a:cubicBezTo>
                <a:cubicBezTo>
                  <a:pt x="15" y="127"/>
                  <a:pt x="15" y="127"/>
                  <a:pt x="15" y="127"/>
                </a:cubicBezTo>
                <a:cubicBezTo>
                  <a:pt x="14" y="126"/>
                  <a:pt x="14" y="126"/>
                  <a:pt x="14" y="126"/>
                </a:cubicBezTo>
                <a:cubicBezTo>
                  <a:pt x="14" y="125"/>
                  <a:pt x="14" y="125"/>
                  <a:pt x="14" y="125"/>
                </a:cubicBezTo>
                <a:cubicBezTo>
                  <a:pt x="14" y="125"/>
                  <a:pt x="14" y="125"/>
                  <a:pt x="14" y="125"/>
                </a:cubicBezTo>
                <a:cubicBezTo>
                  <a:pt x="13" y="124"/>
                  <a:pt x="13" y="124"/>
                  <a:pt x="13" y="124"/>
                </a:cubicBezTo>
                <a:cubicBezTo>
                  <a:pt x="13" y="124"/>
                  <a:pt x="13" y="124"/>
                  <a:pt x="13" y="124"/>
                </a:cubicBezTo>
                <a:cubicBezTo>
                  <a:pt x="12" y="123"/>
                  <a:pt x="12" y="123"/>
                  <a:pt x="12" y="123"/>
                </a:cubicBezTo>
                <a:cubicBezTo>
                  <a:pt x="12" y="122"/>
                  <a:pt x="12" y="122"/>
                  <a:pt x="12" y="122"/>
                </a:cubicBezTo>
                <a:cubicBezTo>
                  <a:pt x="11" y="122"/>
                  <a:pt x="11" y="122"/>
                  <a:pt x="11" y="122"/>
                </a:cubicBezTo>
                <a:cubicBezTo>
                  <a:pt x="11" y="121"/>
                  <a:pt x="11" y="121"/>
                  <a:pt x="11" y="121"/>
                </a:cubicBezTo>
                <a:cubicBezTo>
                  <a:pt x="11" y="120"/>
                  <a:pt x="11" y="120"/>
                  <a:pt x="11" y="120"/>
                </a:cubicBezTo>
                <a:cubicBezTo>
                  <a:pt x="10" y="119"/>
                  <a:pt x="10" y="119"/>
                  <a:pt x="10" y="119"/>
                </a:cubicBezTo>
                <a:cubicBezTo>
                  <a:pt x="10" y="119"/>
                  <a:pt x="10" y="119"/>
                  <a:pt x="10" y="119"/>
                </a:cubicBezTo>
                <a:cubicBezTo>
                  <a:pt x="10" y="118"/>
                  <a:pt x="10" y="118"/>
                  <a:pt x="10" y="118"/>
                </a:cubicBezTo>
                <a:cubicBezTo>
                  <a:pt x="10" y="118"/>
                  <a:pt x="10" y="118"/>
                  <a:pt x="10" y="118"/>
                </a:cubicBezTo>
                <a:cubicBezTo>
                  <a:pt x="10" y="117"/>
                  <a:pt x="10" y="117"/>
                  <a:pt x="10" y="117"/>
                </a:cubicBezTo>
                <a:cubicBezTo>
                  <a:pt x="11" y="117"/>
                  <a:pt x="11" y="117"/>
                  <a:pt x="11" y="117"/>
                </a:cubicBezTo>
                <a:cubicBezTo>
                  <a:pt x="11" y="117"/>
                  <a:pt x="12" y="116"/>
                  <a:pt x="12" y="116"/>
                </a:cubicBezTo>
                <a:cubicBezTo>
                  <a:pt x="12" y="116"/>
                  <a:pt x="13" y="114"/>
                  <a:pt x="13" y="114"/>
                </a:cubicBezTo>
                <a:cubicBezTo>
                  <a:pt x="13" y="114"/>
                  <a:pt x="13" y="114"/>
                  <a:pt x="13" y="114"/>
                </a:cubicBezTo>
                <a:cubicBezTo>
                  <a:pt x="14" y="113"/>
                  <a:pt x="14" y="113"/>
                  <a:pt x="14" y="113"/>
                </a:cubicBezTo>
                <a:cubicBezTo>
                  <a:pt x="14" y="113"/>
                  <a:pt x="14" y="113"/>
                  <a:pt x="14" y="113"/>
                </a:cubicBezTo>
                <a:cubicBezTo>
                  <a:pt x="15" y="112"/>
                  <a:pt x="15" y="112"/>
                  <a:pt x="15" y="112"/>
                </a:cubicBezTo>
                <a:cubicBezTo>
                  <a:pt x="15" y="111"/>
                  <a:pt x="15" y="111"/>
                  <a:pt x="15" y="111"/>
                </a:cubicBezTo>
                <a:cubicBezTo>
                  <a:pt x="15" y="111"/>
                  <a:pt x="15" y="111"/>
                  <a:pt x="15" y="111"/>
                </a:cubicBezTo>
                <a:cubicBezTo>
                  <a:pt x="14" y="110"/>
                  <a:pt x="14" y="110"/>
                  <a:pt x="14" y="110"/>
                </a:cubicBezTo>
                <a:cubicBezTo>
                  <a:pt x="14" y="110"/>
                  <a:pt x="14" y="110"/>
                  <a:pt x="14" y="110"/>
                </a:cubicBezTo>
                <a:cubicBezTo>
                  <a:pt x="14" y="109"/>
                  <a:pt x="14" y="109"/>
                  <a:pt x="14" y="109"/>
                </a:cubicBezTo>
                <a:cubicBezTo>
                  <a:pt x="12" y="108"/>
                  <a:pt x="12" y="108"/>
                  <a:pt x="12" y="108"/>
                </a:cubicBezTo>
                <a:cubicBezTo>
                  <a:pt x="11" y="107"/>
                  <a:pt x="11" y="107"/>
                  <a:pt x="11" y="107"/>
                </a:cubicBezTo>
                <a:cubicBezTo>
                  <a:pt x="10" y="107"/>
                  <a:pt x="10" y="107"/>
                  <a:pt x="10" y="107"/>
                </a:cubicBezTo>
                <a:cubicBezTo>
                  <a:pt x="9" y="106"/>
                  <a:pt x="9" y="106"/>
                  <a:pt x="9" y="106"/>
                </a:cubicBezTo>
                <a:cubicBezTo>
                  <a:pt x="8" y="106"/>
                  <a:pt x="8" y="106"/>
                  <a:pt x="8" y="106"/>
                </a:cubicBezTo>
                <a:cubicBezTo>
                  <a:pt x="8" y="105"/>
                  <a:pt x="8" y="105"/>
                  <a:pt x="8" y="105"/>
                </a:cubicBezTo>
                <a:cubicBezTo>
                  <a:pt x="7" y="104"/>
                  <a:pt x="7" y="104"/>
                  <a:pt x="7" y="104"/>
                </a:cubicBezTo>
                <a:cubicBezTo>
                  <a:pt x="7" y="103"/>
                  <a:pt x="7" y="103"/>
                  <a:pt x="7" y="103"/>
                </a:cubicBezTo>
                <a:cubicBezTo>
                  <a:pt x="7" y="102"/>
                  <a:pt x="7" y="102"/>
                  <a:pt x="7" y="102"/>
                </a:cubicBezTo>
                <a:cubicBezTo>
                  <a:pt x="7" y="102"/>
                  <a:pt x="7" y="102"/>
                  <a:pt x="7" y="102"/>
                </a:cubicBezTo>
                <a:cubicBezTo>
                  <a:pt x="8" y="101"/>
                  <a:pt x="8" y="101"/>
                  <a:pt x="8" y="101"/>
                </a:cubicBezTo>
                <a:cubicBezTo>
                  <a:pt x="8" y="101"/>
                  <a:pt x="8" y="101"/>
                  <a:pt x="8" y="101"/>
                </a:cubicBezTo>
                <a:cubicBezTo>
                  <a:pt x="8" y="100"/>
                  <a:pt x="8" y="100"/>
                  <a:pt x="8" y="100"/>
                </a:cubicBezTo>
                <a:cubicBezTo>
                  <a:pt x="7" y="99"/>
                  <a:pt x="7" y="99"/>
                  <a:pt x="7" y="99"/>
                </a:cubicBezTo>
                <a:cubicBezTo>
                  <a:pt x="7" y="99"/>
                  <a:pt x="7" y="99"/>
                  <a:pt x="7" y="99"/>
                </a:cubicBezTo>
                <a:cubicBezTo>
                  <a:pt x="8" y="98"/>
                  <a:pt x="8" y="98"/>
                  <a:pt x="8" y="98"/>
                </a:cubicBezTo>
                <a:cubicBezTo>
                  <a:pt x="8" y="98"/>
                  <a:pt x="8" y="98"/>
                  <a:pt x="8" y="98"/>
                </a:cubicBezTo>
                <a:cubicBezTo>
                  <a:pt x="9" y="97"/>
                  <a:pt x="9" y="97"/>
                  <a:pt x="9" y="97"/>
                </a:cubicBezTo>
                <a:cubicBezTo>
                  <a:pt x="10" y="97"/>
                  <a:pt x="10" y="97"/>
                  <a:pt x="10" y="97"/>
                </a:cubicBezTo>
                <a:cubicBezTo>
                  <a:pt x="10" y="97"/>
                  <a:pt x="10" y="97"/>
                  <a:pt x="10" y="97"/>
                </a:cubicBezTo>
                <a:cubicBezTo>
                  <a:pt x="11" y="97"/>
                  <a:pt x="11" y="97"/>
                  <a:pt x="11" y="97"/>
                </a:cubicBezTo>
                <a:cubicBezTo>
                  <a:pt x="11" y="96"/>
                  <a:pt x="11" y="96"/>
                  <a:pt x="11" y="96"/>
                </a:cubicBezTo>
                <a:cubicBezTo>
                  <a:pt x="12" y="94"/>
                  <a:pt x="12" y="94"/>
                  <a:pt x="12" y="94"/>
                </a:cubicBezTo>
                <a:cubicBezTo>
                  <a:pt x="13" y="94"/>
                  <a:pt x="13" y="94"/>
                  <a:pt x="13" y="94"/>
                </a:cubicBezTo>
                <a:cubicBezTo>
                  <a:pt x="13" y="94"/>
                  <a:pt x="13" y="94"/>
                  <a:pt x="13" y="94"/>
                </a:cubicBezTo>
                <a:cubicBezTo>
                  <a:pt x="15" y="94"/>
                  <a:pt x="15" y="94"/>
                  <a:pt x="15" y="94"/>
                </a:cubicBezTo>
                <a:cubicBezTo>
                  <a:pt x="15" y="94"/>
                  <a:pt x="15" y="94"/>
                  <a:pt x="16" y="92"/>
                </a:cubicBezTo>
                <a:cubicBezTo>
                  <a:pt x="17" y="91"/>
                  <a:pt x="16" y="92"/>
                  <a:pt x="16" y="92"/>
                </a:cubicBezTo>
                <a:cubicBezTo>
                  <a:pt x="17" y="91"/>
                  <a:pt x="17" y="91"/>
                  <a:pt x="17" y="91"/>
                </a:cubicBezTo>
                <a:cubicBezTo>
                  <a:pt x="18" y="92"/>
                  <a:pt x="18" y="92"/>
                  <a:pt x="18" y="92"/>
                </a:cubicBezTo>
                <a:cubicBezTo>
                  <a:pt x="19" y="92"/>
                  <a:pt x="19" y="92"/>
                  <a:pt x="19" y="92"/>
                </a:cubicBezTo>
                <a:cubicBezTo>
                  <a:pt x="20" y="92"/>
                  <a:pt x="20" y="92"/>
                  <a:pt x="20" y="92"/>
                </a:cubicBezTo>
                <a:cubicBezTo>
                  <a:pt x="20" y="92"/>
                  <a:pt x="20" y="92"/>
                  <a:pt x="20" y="92"/>
                </a:cubicBezTo>
                <a:cubicBezTo>
                  <a:pt x="20" y="91"/>
                  <a:pt x="20" y="91"/>
                  <a:pt x="20" y="91"/>
                </a:cubicBezTo>
                <a:cubicBezTo>
                  <a:pt x="21" y="90"/>
                  <a:pt x="21" y="90"/>
                  <a:pt x="21" y="90"/>
                </a:cubicBezTo>
                <a:cubicBezTo>
                  <a:pt x="22" y="90"/>
                  <a:pt x="22" y="90"/>
                  <a:pt x="22" y="90"/>
                </a:cubicBezTo>
                <a:cubicBezTo>
                  <a:pt x="22" y="90"/>
                  <a:pt x="22" y="90"/>
                  <a:pt x="22" y="90"/>
                </a:cubicBezTo>
                <a:cubicBezTo>
                  <a:pt x="23" y="90"/>
                  <a:pt x="23" y="90"/>
                  <a:pt x="23" y="90"/>
                </a:cubicBezTo>
                <a:cubicBezTo>
                  <a:pt x="23" y="91"/>
                  <a:pt x="23" y="91"/>
                  <a:pt x="23" y="91"/>
                </a:cubicBezTo>
                <a:cubicBezTo>
                  <a:pt x="23" y="91"/>
                  <a:pt x="23" y="91"/>
                  <a:pt x="23" y="91"/>
                </a:cubicBezTo>
                <a:cubicBezTo>
                  <a:pt x="23" y="91"/>
                  <a:pt x="23" y="91"/>
                  <a:pt x="23" y="91"/>
                </a:cubicBezTo>
                <a:cubicBezTo>
                  <a:pt x="23" y="90"/>
                  <a:pt x="23" y="90"/>
                  <a:pt x="23" y="90"/>
                </a:cubicBezTo>
                <a:cubicBezTo>
                  <a:pt x="24" y="90"/>
                  <a:pt x="24" y="90"/>
                  <a:pt x="24" y="90"/>
                </a:cubicBezTo>
                <a:cubicBezTo>
                  <a:pt x="25" y="90"/>
                  <a:pt x="25" y="90"/>
                  <a:pt x="25" y="90"/>
                </a:cubicBezTo>
                <a:cubicBezTo>
                  <a:pt x="25" y="90"/>
                  <a:pt x="25" y="90"/>
                  <a:pt x="25" y="90"/>
                </a:cubicBezTo>
                <a:cubicBezTo>
                  <a:pt x="26" y="89"/>
                  <a:pt x="26" y="89"/>
                  <a:pt x="26" y="89"/>
                </a:cubicBezTo>
                <a:cubicBezTo>
                  <a:pt x="26" y="88"/>
                  <a:pt x="26" y="88"/>
                  <a:pt x="26" y="88"/>
                </a:cubicBezTo>
                <a:cubicBezTo>
                  <a:pt x="27" y="88"/>
                  <a:pt x="27" y="88"/>
                  <a:pt x="27" y="88"/>
                </a:cubicBezTo>
                <a:cubicBezTo>
                  <a:pt x="28" y="88"/>
                  <a:pt x="28" y="88"/>
                  <a:pt x="28" y="88"/>
                </a:cubicBezTo>
                <a:cubicBezTo>
                  <a:pt x="28" y="89"/>
                  <a:pt x="28" y="89"/>
                  <a:pt x="28" y="89"/>
                </a:cubicBezTo>
                <a:cubicBezTo>
                  <a:pt x="28" y="89"/>
                  <a:pt x="28" y="89"/>
                  <a:pt x="28" y="89"/>
                </a:cubicBezTo>
                <a:cubicBezTo>
                  <a:pt x="29" y="89"/>
                  <a:pt x="29" y="89"/>
                  <a:pt x="29" y="89"/>
                </a:cubicBezTo>
                <a:cubicBezTo>
                  <a:pt x="29" y="89"/>
                  <a:pt x="29" y="89"/>
                  <a:pt x="29" y="89"/>
                </a:cubicBezTo>
                <a:cubicBezTo>
                  <a:pt x="30" y="89"/>
                  <a:pt x="30" y="89"/>
                  <a:pt x="30" y="89"/>
                </a:cubicBezTo>
                <a:cubicBezTo>
                  <a:pt x="31" y="89"/>
                  <a:pt x="31" y="89"/>
                  <a:pt x="31" y="89"/>
                </a:cubicBezTo>
                <a:cubicBezTo>
                  <a:pt x="32" y="89"/>
                  <a:pt x="32" y="89"/>
                  <a:pt x="32" y="89"/>
                </a:cubicBezTo>
                <a:cubicBezTo>
                  <a:pt x="32" y="90"/>
                  <a:pt x="32" y="90"/>
                  <a:pt x="32" y="90"/>
                </a:cubicBezTo>
                <a:cubicBezTo>
                  <a:pt x="33" y="90"/>
                  <a:pt x="33" y="90"/>
                  <a:pt x="33" y="90"/>
                </a:cubicBezTo>
                <a:cubicBezTo>
                  <a:pt x="33" y="91"/>
                  <a:pt x="33" y="91"/>
                  <a:pt x="33" y="91"/>
                </a:cubicBezTo>
                <a:cubicBezTo>
                  <a:pt x="32" y="91"/>
                  <a:pt x="32" y="91"/>
                  <a:pt x="32" y="91"/>
                </a:cubicBezTo>
                <a:cubicBezTo>
                  <a:pt x="32" y="91"/>
                  <a:pt x="32" y="91"/>
                  <a:pt x="32" y="91"/>
                </a:cubicBezTo>
                <a:cubicBezTo>
                  <a:pt x="31" y="91"/>
                  <a:pt x="31" y="91"/>
                  <a:pt x="31" y="91"/>
                </a:cubicBezTo>
                <a:cubicBezTo>
                  <a:pt x="30" y="91"/>
                  <a:pt x="30" y="91"/>
                  <a:pt x="30" y="91"/>
                </a:cubicBezTo>
                <a:cubicBezTo>
                  <a:pt x="29" y="91"/>
                  <a:pt x="29" y="91"/>
                  <a:pt x="29" y="91"/>
                </a:cubicBezTo>
                <a:cubicBezTo>
                  <a:pt x="29" y="91"/>
                  <a:pt x="29" y="91"/>
                  <a:pt x="29" y="91"/>
                </a:cubicBezTo>
                <a:cubicBezTo>
                  <a:pt x="28" y="91"/>
                  <a:pt x="28" y="91"/>
                  <a:pt x="28" y="91"/>
                </a:cubicBezTo>
                <a:cubicBezTo>
                  <a:pt x="28" y="91"/>
                  <a:pt x="28" y="91"/>
                  <a:pt x="28" y="91"/>
                </a:cubicBezTo>
                <a:cubicBezTo>
                  <a:pt x="28" y="91"/>
                  <a:pt x="28" y="90"/>
                  <a:pt x="27" y="90"/>
                </a:cubicBezTo>
                <a:cubicBezTo>
                  <a:pt x="27" y="90"/>
                  <a:pt x="27" y="91"/>
                  <a:pt x="27" y="91"/>
                </a:cubicBezTo>
                <a:cubicBezTo>
                  <a:pt x="27" y="91"/>
                  <a:pt x="27" y="91"/>
                  <a:pt x="27" y="91"/>
                </a:cubicBezTo>
                <a:cubicBezTo>
                  <a:pt x="28" y="92"/>
                  <a:pt x="28" y="92"/>
                  <a:pt x="28" y="92"/>
                </a:cubicBezTo>
                <a:cubicBezTo>
                  <a:pt x="28" y="92"/>
                  <a:pt x="28" y="92"/>
                  <a:pt x="28" y="92"/>
                </a:cubicBezTo>
                <a:cubicBezTo>
                  <a:pt x="29" y="92"/>
                  <a:pt x="29" y="92"/>
                  <a:pt x="29" y="92"/>
                </a:cubicBezTo>
                <a:cubicBezTo>
                  <a:pt x="30" y="93"/>
                  <a:pt x="30" y="93"/>
                  <a:pt x="30" y="93"/>
                </a:cubicBezTo>
                <a:cubicBezTo>
                  <a:pt x="31" y="93"/>
                  <a:pt x="31" y="93"/>
                  <a:pt x="31" y="93"/>
                </a:cubicBezTo>
                <a:cubicBezTo>
                  <a:pt x="31" y="94"/>
                  <a:pt x="31" y="94"/>
                  <a:pt x="31" y="94"/>
                </a:cubicBezTo>
                <a:cubicBezTo>
                  <a:pt x="32" y="94"/>
                  <a:pt x="32" y="94"/>
                  <a:pt x="32" y="94"/>
                </a:cubicBezTo>
                <a:cubicBezTo>
                  <a:pt x="33" y="94"/>
                  <a:pt x="33" y="94"/>
                  <a:pt x="33" y="94"/>
                </a:cubicBezTo>
                <a:cubicBezTo>
                  <a:pt x="33" y="94"/>
                  <a:pt x="33" y="94"/>
                  <a:pt x="33" y="94"/>
                </a:cubicBezTo>
                <a:cubicBezTo>
                  <a:pt x="34" y="94"/>
                  <a:pt x="34" y="94"/>
                  <a:pt x="34" y="94"/>
                </a:cubicBezTo>
                <a:cubicBezTo>
                  <a:pt x="35" y="94"/>
                  <a:pt x="35" y="94"/>
                  <a:pt x="35" y="94"/>
                </a:cubicBezTo>
                <a:cubicBezTo>
                  <a:pt x="35" y="95"/>
                  <a:pt x="35" y="95"/>
                  <a:pt x="35" y="95"/>
                </a:cubicBezTo>
                <a:cubicBezTo>
                  <a:pt x="35" y="95"/>
                  <a:pt x="35" y="95"/>
                  <a:pt x="35" y="95"/>
                </a:cubicBezTo>
                <a:cubicBezTo>
                  <a:pt x="35" y="95"/>
                  <a:pt x="35" y="95"/>
                  <a:pt x="35" y="95"/>
                </a:cubicBezTo>
                <a:cubicBezTo>
                  <a:pt x="35" y="95"/>
                  <a:pt x="35" y="95"/>
                  <a:pt x="35" y="95"/>
                </a:cubicBezTo>
                <a:cubicBezTo>
                  <a:pt x="35" y="96"/>
                  <a:pt x="35" y="96"/>
                  <a:pt x="35" y="96"/>
                </a:cubicBezTo>
                <a:cubicBezTo>
                  <a:pt x="34" y="96"/>
                  <a:pt x="34" y="96"/>
                  <a:pt x="34" y="96"/>
                </a:cubicBezTo>
                <a:cubicBezTo>
                  <a:pt x="34" y="96"/>
                  <a:pt x="34" y="96"/>
                  <a:pt x="34" y="96"/>
                </a:cubicBezTo>
                <a:cubicBezTo>
                  <a:pt x="34" y="97"/>
                  <a:pt x="34" y="97"/>
                  <a:pt x="34" y="97"/>
                </a:cubicBezTo>
                <a:cubicBezTo>
                  <a:pt x="33" y="97"/>
                  <a:pt x="33" y="97"/>
                  <a:pt x="33" y="97"/>
                </a:cubicBezTo>
                <a:cubicBezTo>
                  <a:pt x="33" y="98"/>
                  <a:pt x="33" y="98"/>
                  <a:pt x="33" y="98"/>
                </a:cubicBezTo>
                <a:cubicBezTo>
                  <a:pt x="34" y="97"/>
                  <a:pt x="34" y="97"/>
                  <a:pt x="34" y="97"/>
                </a:cubicBezTo>
                <a:cubicBezTo>
                  <a:pt x="35" y="97"/>
                  <a:pt x="35" y="97"/>
                  <a:pt x="35" y="97"/>
                </a:cubicBezTo>
                <a:cubicBezTo>
                  <a:pt x="35" y="97"/>
                  <a:pt x="35" y="97"/>
                  <a:pt x="35" y="97"/>
                </a:cubicBezTo>
                <a:cubicBezTo>
                  <a:pt x="35" y="96"/>
                  <a:pt x="35" y="96"/>
                  <a:pt x="35" y="96"/>
                </a:cubicBezTo>
                <a:cubicBezTo>
                  <a:pt x="36" y="95"/>
                  <a:pt x="36" y="95"/>
                  <a:pt x="36" y="95"/>
                </a:cubicBezTo>
                <a:cubicBezTo>
                  <a:pt x="36" y="95"/>
                  <a:pt x="36" y="95"/>
                  <a:pt x="36" y="95"/>
                </a:cubicBezTo>
                <a:cubicBezTo>
                  <a:pt x="36" y="95"/>
                  <a:pt x="36" y="94"/>
                  <a:pt x="36" y="94"/>
                </a:cubicBezTo>
                <a:cubicBezTo>
                  <a:pt x="36" y="95"/>
                  <a:pt x="38" y="95"/>
                  <a:pt x="38" y="95"/>
                </a:cubicBezTo>
                <a:cubicBezTo>
                  <a:pt x="38" y="95"/>
                  <a:pt x="38" y="95"/>
                  <a:pt x="38" y="95"/>
                </a:cubicBezTo>
                <a:cubicBezTo>
                  <a:pt x="39" y="94"/>
                  <a:pt x="39" y="94"/>
                  <a:pt x="39" y="94"/>
                </a:cubicBezTo>
                <a:cubicBezTo>
                  <a:pt x="39" y="94"/>
                  <a:pt x="39" y="94"/>
                  <a:pt x="39" y="94"/>
                </a:cubicBezTo>
                <a:cubicBezTo>
                  <a:pt x="39" y="94"/>
                  <a:pt x="39" y="94"/>
                  <a:pt x="39" y="94"/>
                </a:cubicBezTo>
                <a:cubicBezTo>
                  <a:pt x="40" y="94"/>
                  <a:pt x="40" y="94"/>
                  <a:pt x="40" y="94"/>
                </a:cubicBezTo>
                <a:cubicBezTo>
                  <a:pt x="41" y="95"/>
                  <a:pt x="41" y="95"/>
                  <a:pt x="41" y="95"/>
                </a:cubicBezTo>
                <a:cubicBezTo>
                  <a:pt x="42" y="95"/>
                  <a:pt x="42" y="95"/>
                  <a:pt x="42" y="95"/>
                </a:cubicBezTo>
                <a:cubicBezTo>
                  <a:pt x="43" y="95"/>
                  <a:pt x="43" y="95"/>
                  <a:pt x="43" y="95"/>
                </a:cubicBezTo>
                <a:cubicBezTo>
                  <a:pt x="44" y="95"/>
                  <a:pt x="44" y="95"/>
                  <a:pt x="44" y="95"/>
                </a:cubicBezTo>
                <a:cubicBezTo>
                  <a:pt x="45" y="95"/>
                  <a:pt x="45" y="95"/>
                  <a:pt x="45" y="95"/>
                </a:cubicBezTo>
                <a:cubicBezTo>
                  <a:pt x="46" y="95"/>
                  <a:pt x="46" y="95"/>
                  <a:pt x="46" y="95"/>
                </a:cubicBezTo>
                <a:cubicBezTo>
                  <a:pt x="47" y="95"/>
                  <a:pt x="47" y="95"/>
                  <a:pt x="47" y="95"/>
                </a:cubicBezTo>
                <a:cubicBezTo>
                  <a:pt x="47" y="95"/>
                  <a:pt x="47" y="95"/>
                  <a:pt x="47" y="95"/>
                </a:cubicBezTo>
                <a:cubicBezTo>
                  <a:pt x="48" y="96"/>
                  <a:pt x="48" y="96"/>
                  <a:pt x="48" y="96"/>
                </a:cubicBezTo>
                <a:cubicBezTo>
                  <a:pt x="49" y="96"/>
                  <a:pt x="49" y="96"/>
                  <a:pt x="49" y="96"/>
                </a:cubicBezTo>
                <a:cubicBezTo>
                  <a:pt x="50" y="96"/>
                  <a:pt x="50" y="96"/>
                  <a:pt x="50" y="96"/>
                </a:cubicBezTo>
                <a:cubicBezTo>
                  <a:pt x="51" y="97"/>
                  <a:pt x="51" y="97"/>
                  <a:pt x="51" y="97"/>
                </a:cubicBezTo>
                <a:cubicBezTo>
                  <a:pt x="52" y="97"/>
                  <a:pt x="52" y="97"/>
                  <a:pt x="52" y="97"/>
                </a:cubicBezTo>
                <a:cubicBezTo>
                  <a:pt x="53" y="98"/>
                  <a:pt x="53" y="98"/>
                  <a:pt x="53" y="98"/>
                </a:cubicBezTo>
                <a:cubicBezTo>
                  <a:pt x="54" y="98"/>
                  <a:pt x="54" y="98"/>
                  <a:pt x="54" y="98"/>
                </a:cubicBezTo>
                <a:cubicBezTo>
                  <a:pt x="55" y="98"/>
                  <a:pt x="55" y="98"/>
                  <a:pt x="55" y="98"/>
                </a:cubicBezTo>
                <a:cubicBezTo>
                  <a:pt x="55" y="99"/>
                  <a:pt x="55" y="99"/>
                  <a:pt x="55" y="99"/>
                </a:cubicBezTo>
                <a:cubicBezTo>
                  <a:pt x="56" y="99"/>
                  <a:pt x="56" y="99"/>
                  <a:pt x="56" y="99"/>
                </a:cubicBezTo>
                <a:cubicBezTo>
                  <a:pt x="56" y="99"/>
                  <a:pt x="56" y="99"/>
                  <a:pt x="56" y="99"/>
                </a:cubicBezTo>
                <a:cubicBezTo>
                  <a:pt x="57" y="99"/>
                  <a:pt x="58" y="100"/>
                  <a:pt x="58" y="100"/>
                </a:cubicBezTo>
                <a:cubicBezTo>
                  <a:pt x="59" y="100"/>
                  <a:pt x="59" y="100"/>
                  <a:pt x="59" y="100"/>
                </a:cubicBezTo>
                <a:cubicBezTo>
                  <a:pt x="59" y="101"/>
                  <a:pt x="59" y="101"/>
                  <a:pt x="59" y="101"/>
                </a:cubicBezTo>
                <a:cubicBezTo>
                  <a:pt x="60" y="101"/>
                  <a:pt x="60" y="101"/>
                  <a:pt x="60" y="101"/>
                </a:cubicBezTo>
                <a:cubicBezTo>
                  <a:pt x="61" y="102"/>
                  <a:pt x="61" y="102"/>
                  <a:pt x="61" y="102"/>
                </a:cubicBezTo>
                <a:cubicBezTo>
                  <a:pt x="61" y="102"/>
                  <a:pt x="61" y="102"/>
                  <a:pt x="61" y="102"/>
                </a:cubicBezTo>
                <a:cubicBezTo>
                  <a:pt x="62" y="103"/>
                  <a:pt x="62" y="103"/>
                  <a:pt x="62" y="103"/>
                </a:cubicBezTo>
                <a:cubicBezTo>
                  <a:pt x="63" y="103"/>
                  <a:pt x="63" y="103"/>
                  <a:pt x="63" y="103"/>
                </a:cubicBezTo>
                <a:cubicBezTo>
                  <a:pt x="63" y="104"/>
                  <a:pt x="63" y="104"/>
                  <a:pt x="63" y="104"/>
                </a:cubicBezTo>
                <a:cubicBezTo>
                  <a:pt x="64" y="104"/>
                  <a:pt x="64" y="104"/>
                  <a:pt x="64" y="104"/>
                </a:cubicBezTo>
                <a:cubicBezTo>
                  <a:pt x="64" y="104"/>
                  <a:pt x="64" y="104"/>
                  <a:pt x="64" y="104"/>
                </a:cubicBezTo>
                <a:cubicBezTo>
                  <a:pt x="64" y="104"/>
                  <a:pt x="65" y="104"/>
                  <a:pt x="65" y="104"/>
                </a:cubicBezTo>
                <a:cubicBezTo>
                  <a:pt x="65" y="104"/>
                  <a:pt x="65" y="104"/>
                  <a:pt x="65" y="104"/>
                </a:cubicBezTo>
                <a:cubicBezTo>
                  <a:pt x="66" y="105"/>
                  <a:pt x="66" y="105"/>
                  <a:pt x="66" y="105"/>
                </a:cubicBezTo>
                <a:cubicBezTo>
                  <a:pt x="67" y="105"/>
                  <a:pt x="67" y="105"/>
                  <a:pt x="67" y="105"/>
                </a:cubicBezTo>
                <a:cubicBezTo>
                  <a:pt x="68" y="106"/>
                  <a:pt x="68" y="106"/>
                  <a:pt x="68" y="106"/>
                </a:cubicBezTo>
                <a:cubicBezTo>
                  <a:pt x="68" y="106"/>
                  <a:pt x="68" y="106"/>
                  <a:pt x="68" y="106"/>
                </a:cubicBezTo>
                <a:cubicBezTo>
                  <a:pt x="68" y="106"/>
                  <a:pt x="69" y="106"/>
                  <a:pt x="69" y="106"/>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2" y="106"/>
                  <a:pt x="72" y="106"/>
                  <a:pt x="72" y="106"/>
                </a:cubicBezTo>
                <a:cubicBezTo>
                  <a:pt x="72" y="107"/>
                  <a:pt x="72" y="107"/>
                  <a:pt x="72" y="107"/>
                </a:cubicBezTo>
                <a:cubicBezTo>
                  <a:pt x="73" y="107"/>
                  <a:pt x="73" y="107"/>
                  <a:pt x="73" y="107"/>
                </a:cubicBezTo>
                <a:cubicBezTo>
                  <a:pt x="73" y="107"/>
                  <a:pt x="73" y="107"/>
                  <a:pt x="73" y="107"/>
                </a:cubicBezTo>
                <a:cubicBezTo>
                  <a:pt x="74" y="108"/>
                  <a:pt x="74" y="108"/>
                  <a:pt x="74" y="108"/>
                </a:cubicBezTo>
                <a:cubicBezTo>
                  <a:pt x="74" y="109"/>
                  <a:pt x="74" y="109"/>
                  <a:pt x="74" y="109"/>
                </a:cubicBezTo>
                <a:cubicBezTo>
                  <a:pt x="75" y="109"/>
                  <a:pt x="75" y="109"/>
                  <a:pt x="75" y="109"/>
                </a:cubicBezTo>
                <a:cubicBezTo>
                  <a:pt x="75" y="109"/>
                  <a:pt x="75" y="109"/>
                  <a:pt x="75" y="109"/>
                </a:cubicBezTo>
                <a:cubicBezTo>
                  <a:pt x="76" y="110"/>
                  <a:pt x="76" y="110"/>
                  <a:pt x="76" y="110"/>
                </a:cubicBezTo>
                <a:cubicBezTo>
                  <a:pt x="77" y="110"/>
                  <a:pt x="77" y="110"/>
                  <a:pt x="77" y="110"/>
                </a:cubicBezTo>
                <a:cubicBezTo>
                  <a:pt x="78" y="110"/>
                  <a:pt x="78" y="110"/>
                  <a:pt x="78" y="110"/>
                </a:cubicBezTo>
                <a:cubicBezTo>
                  <a:pt x="79" y="111"/>
                  <a:pt x="79" y="111"/>
                  <a:pt x="79" y="111"/>
                </a:cubicBezTo>
                <a:cubicBezTo>
                  <a:pt x="79" y="111"/>
                  <a:pt x="79" y="111"/>
                  <a:pt x="79" y="111"/>
                </a:cubicBezTo>
                <a:cubicBezTo>
                  <a:pt x="79" y="112"/>
                  <a:pt x="79" y="112"/>
                  <a:pt x="79" y="112"/>
                </a:cubicBezTo>
                <a:cubicBezTo>
                  <a:pt x="79" y="113"/>
                  <a:pt x="79" y="113"/>
                  <a:pt x="79" y="113"/>
                </a:cubicBezTo>
                <a:cubicBezTo>
                  <a:pt x="79" y="114"/>
                  <a:pt x="79" y="114"/>
                  <a:pt x="79" y="114"/>
                </a:cubicBezTo>
                <a:cubicBezTo>
                  <a:pt x="80" y="115"/>
                  <a:pt x="80" y="115"/>
                  <a:pt x="80" y="115"/>
                </a:cubicBezTo>
                <a:cubicBezTo>
                  <a:pt x="81" y="115"/>
                  <a:pt x="81" y="115"/>
                  <a:pt x="81" y="115"/>
                </a:cubicBezTo>
                <a:cubicBezTo>
                  <a:pt x="81" y="116"/>
                  <a:pt x="81" y="116"/>
                  <a:pt x="81" y="116"/>
                </a:cubicBezTo>
                <a:cubicBezTo>
                  <a:pt x="81" y="118"/>
                  <a:pt x="81" y="118"/>
                  <a:pt x="81" y="118"/>
                </a:cubicBezTo>
                <a:cubicBezTo>
                  <a:pt x="80" y="118"/>
                  <a:pt x="80" y="118"/>
                  <a:pt x="80" y="118"/>
                </a:cubicBezTo>
                <a:cubicBezTo>
                  <a:pt x="80" y="119"/>
                  <a:pt x="80" y="119"/>
                  <a:pt x="80" y="119"/>
                </a:cubicBezTo>
                <a:cubicBezTo>
                  <a:pt x="80" y="119"/>
                  <a:pt x="80" y="119"/>
                  <a:pt x="80" y="119"/>
                </a:cubicBezTo>
                <a:cubicBezTo>
                  <a:pt x="80" y="120"/>
                  <a:pt x="80" y="120"/>
                  <a:pt x="80" y="120"/>
                </a:cubicBezTo>
                <a:cubicBezTo>
                  <a:pt x="80" y="120"/>
                  <a:pt x="79" y="120"/>
                  <a:pt x="79" y="120"/>
                </a:cubicBezTo>
                <a:cubicBezTo>
                  <a:pt x="79" y="120"/>
                  <a:pt x="78" y="121"/>
                  <a:pt x="78" y="121"/>
                </a:cubicBezTo>
                <a:cubicBezTo>
                  <a:pt x="77" y="121"/>
                  <a:pt x="77" y="121"/>
                  <a:pt x="77" y="121"/>
                </a:cubicBezTo>
                <a:cubicBezTo>
                  <a:pt x="77" y="122"/>
                  <a:pt x="77" y="122"/>
                  <a:pt x="77" y="122"/>
                </a:cubicBezTo>
                <a:cubicBezTo>
                  <a:pt x="76" y="123"/>
                  <a:pt x="76" y="123"/>
                  <a:pt x="76" y="123"/>
                </a:cubicBezTo>
                <a:cubicBezTo>
                  <a:pt x="75" y="124"/>
                  <a:pt x="75" y="124"/>
                  <a:pt x="75" y="124"/>
                </a:cubicBezTo>
                <a:cubicBezTo>
                  <a:pt x="74" y="125"/>
                  <a:pt x="74" y="125"/>
                  <a:pt x="74" y="125"/>
                </a:cubicBezTo>
                <a:cubicBezTo>
                  <a:pt x="72" y="125"/>
                  <a:pt x="72" y="125"/>
                  <a:pt x="72" y="125"/>
                </a:cubicBezTo>
                <a:cubicBezTo>
                  <a:pt x="71" y="125"/>
                  <a:pt x="71" y="125"/>
                  <a:pt x="71" y="125"/>
                </a:cubicBezTo>
                <a:cubicBezTo>
                  <a:pt x="70" y="126"/>
                  <a:pt x="70" y="126"/>
                  <a:pt x="70" y="126"/>
                </a:cubicBezTo>
                <a:cubicBezTo>
                  <a:pt x="69" y="126"/>
                  <a:pt x="69" y="126"/>
                  <a:pt x="69" y="126"/>
                </a:cubicBezTo>
                <a:cubicBezTo>
                  <a:pt x="68" y="126"/>
                  <a:pt x="68" y="126"/>
                  <a:pt x="68" y="126"/>
                </a:cubicBezTo>
                <a:cubicBezTo>
                  <a:pt x="67" y="126"/>
                  <a:pt x="67" y="126"/>
                  <a:pt x="67" y="126"/>
                </a:cubicBezTo>
                <a:cubicBezTo>
                  <a:pt x="66" y="127"/>
                  <a:pt x="66" y="127"/>
                  <a:pt x="66" y="127"/>
                </a:cubicBezTo>
                <a:cubicBezTo>
                  <a:pt x="65" y="127"/>
                  <a:pt x="65" y="127"/>
                  <a:pt x="65" y="127"/>
                </a:cubicBezTo>
                <a:cubicBezTo>
                  <a:pt x="64" y="127"/>
                  <a:pt x="64" y="127"/>
                  <a:pt x="64" y="127"/>
                </a:cubicBezTo>
                <a:cubicBezTo>
                  <a:pt x="63" y="127"/>
                  <a:pt x="63" y="127"/>
                  <a:pt x="63" y="127"/>
                </a:cubicBezTo>
                <a:cubicBezTo>
                  <a:pt x="61" y="126"/>
                  <a:pt x="61" y="126"/>
                  <a:pt x="61" y="126"/>
                </a:cubicBezTo>
                <a:cubicBezTo>
                  <a:pt x="61" y="126"/>
                  <a:pt x="61" y="126"/>
                  <a:pt x="61" y="126"/>
                </a:cubicBezTo>
                <a:cubicBezTo>
                  <a:pt x="59" y="126"/>
                  <a:pt x="59" y="126"/>
                  <a:pt x="59" y="126"/>
                </a:cubicBezTo>
                <a:cubicBezTo>
                  <a:pt x="58" y="125"/>
                  <a:pt x="58" y="125"/>
                  <a:pt x="58" y="125"/>
                </a:cubicBezTo>
                <a:cubicBezTo>
                  <a:pt x="57" y="125"/>
                  <a:pt x="57" y="125"/>
                  <a:pt x="57" y="125"/>
                </a:cubicBezTo>
                <a:cubicBezTo>
                  <a:pt x="56" y="125"/>
                  <a:pt x="56" y="125"/>
                  <a:pt x="56" y="125"/>
                </a:cubicBezTo>
                <a:cubicBezTo>
                  <a:pt x="54" y="125"/>
                  <a:pt x="54" y="125"/>
                  <a:pt x="54" y="125"/>
                </a:cubicBezTo>
                <a:cubicBezTo>
                  <a:pt x="53" y="125"/>
                  <a:pt x="53" y="125"/>
                  <a:pt x="53" y="125"/>
                </a:cubicBezTo>
                <a:cubicBezTo>
                  <a:pt x="52" y="124"/>
                  <a:pt x="52" y="124"/>
                  <a:pt x="52" y="124"/>
                </a:cubicBezTo>
                <a:cubicBezTo>
                  <a:pt x="51" y="124"/>
                  <a:pt x="51" y="124"/>
                  <a:pt x="51" y="124"/>
                </a:cubicBezTo>
                <a:cubicBezTo>
                  <a:pt x="50" y="124"/>
                  <a:pt x="50" y="124"/>
                  <a:pt x="50" y="124"/>
                </a:cubicBezTo>
                <a:cubicBezTo>
                  <a:pt x="49" y="124"/>
                  <a:pt x="49" y="124"/>
                  <a:pt x="49" y="124"/>
                </a:cubicBezTo>
                <a:cubicBezTo>
                  <a:pt x="49" y="124"/>
                  <a:pt x="48" y="124"/>
                  <a:pt x="48" y="124"/>
                </a:cubicBezTo>
                <a:cubicBezTo>
                  <a:pt x="47" y="123"/>
                  <a:pt x="47" y="123"/>
                  <a:pt x="47" y="123"/>
                </a:cubicBezTo>
                <a:cubicBezTo>
                  <a:pt x="46" y="123"/>
                  <a:pt x="46" y="123"/>
                  <a:pt x="46" y="123"/>
                </a:cubicBezTo>
                <a:cubicBezTo>
                  <a:pt x="44" y="122"/>
                  <a:pt x="44" y="122"/>
                  <a:pt x="44" y="122"/>
                </a:cubicBezTo>
                <a:cubicBezTo>
                  <a:pt x="44" y="122"/>
                  <a:pt x="44" y="122"/>
                  <a:pt x="44" y="122"/>
                </a:cubicBezTo>
                <a:cubicBezTo>
                  <a:pt x="43" y="122"/>
                  <a:pt x="43" y="122"/>
                  <a:pt x="43" y="122"/>
                </a:cubicBezTo>
                <a:cubicBezTo>
                  <a:pt x="43" y="122"/>
                  <a:pt x="43" y="122"/>
                  <a:pt x="43" y="122"/>
                </a:cubicBezTo>
                <a:cubicBezTo>
                  <a:pt x="43" y="122"/>
                  <a:pt x="42" y="122"/>
                  <a:pt x="42" y="122"/>
                </a:cubicBezTo>
                <a:cubicBezTo>
                  <a:pt x="41" y="122"/>
                  <a:pt x="42" y="122"/>
                  <a:pt x="41" y="121"/>
                </a:cubicBezTo>
                <a:cubicBezTo>
                  <a:pt x="41" y="121"/>
                  <a:pt x="40" y="121"/>
                  <a:pt x="40" y="121"/>
                </a:cubicBezTo>
                <a:cubicBezTo>
                  <a:pt x="38" y="121"/>
                  <a:pt x="38" y="121"/>
                  <a:pt x="38" y="121"/>
                </a:cubicBezTo>
                <a:cubicBezTo>
                  <a:pt x="38" y="121"/>
                  <a:pt x="38" y="121"/>
                  <a:pt x="38" y="121"/>
                </a:cubicBezTo>
                <a:cubicBezTo>
                  <a:pt x="37" y="120"/>
                  <a:pt x="37" y="120"/>
                  <a:pt x="37" y="120"/>
                </a:cubicBezTo>
                <a:cubicBezTo>
                  <a:pt x="37" y="120"/>
                  <a:pt x="37" y="120"/>
                  <a:pt x="37" y="120"/>
                </a:cubicBezTo>
                <a:cubicBezTo>
                  <a:pt x="36" y="120"/>
                  <a:pt x="36" y="120"/>
                  <a:pt x="36" y="120"/>
                </a:cubicBezTo>
                <a:cubicBezTo>
                  <a:pt x="36" y="120"/>
                  <a:pt x="36" y="120"/>
                  <a:pt x="36" y="120"/>
                </a:cubicBezTo>
                <a:cubicBezTo>
                  <a:pt x="35" y="120"/>
                  <a:pt x="35" y="120"/>
                  <a:pt x="35" y="120"/>
                </a:cubicBezTo>
                <a:cubicBezTo>
                  <a:pt x="34" y="120"/>
                  <a:pt x="34" y="120"/>
                  <a:pt x="34" y="120"/>
                </a:cubicBezTo>
                <a:cubicBezTo>
                  <a:pt x="34" y="119"/>
                  <a:pt x="34" y="119"/>
                  <a:pt x="34" y="119"/>
                </a:cubicBezTo>
                <a:cubicBezTo>
                  <a:pt x="32" y="118"/>
                  <a:pt x="32" y="118"/>
                  <a:pt x="32" y="118"/>
                </a:cubicBezTo>
                <a:cubicBezTo>
                  <a:pt x="31" y="117"/>
                  <a:pt x="31" y="117"/>
                  <a:pt x="31" y="117"/>
                </a:cubicBezTo>
                <a:cubicBezTo>
                  <a:pt x="31" y="116"/>
                  <a:pt x="31" y="116"/>
                  <a:pt x="31" y="116"/>
                </a:cubicBezTo>
                <a:cubicBezTo>
                  <a:pt x="30" y="116"/>
                  <a:pt x="30" y="116"/>
                  <a:pt x="30" y="116"/>
                </a:cubicBezTo>
                <a:cubicBezTo>
                  <a:pt x="29" y="116"/>
                  <a:pt x="29" y="116"/>
                  <a:pt x="29" y="116"/>
                </a:cubicBezTo>
                <a:cubicBezTo>
                  <a:pt x="28" y="116"/>
                  <a:pt x="28" y="116"/>
                  <a:pt x="28" y="116"/>
                </a:cubicBezTo>
                <a:cubicBezTo>
                  <a:pt x="28" y="117"/>
                  <a:pt x="28" y="117"/>
                  <a:pt x="28" y="117"/>
                </a:cubicBezTo>
                <a:cubicBezTo>
                  <a:pt x="28" y="117"/>
                  <a:pt x="28" y="117"/>
                  <a:pt x="28" y="117"/>
                </a:cubicBezTo>
                <a:cubicBezTo>
                  <a:pt x="29" y="117"/>
                  <a:pt x="29" y="117"/>
                  <a:pt x="29" y="117"/>
                </a:cubicBezTo>
                <a:cubicBezTo>
                  <a:pt x="30" y="118"/>
                  <a:pt x="30" y="118"/>
                  <a:pt x="30" y="118"/>
                </a:cubicBezTo>
                <a:cubicBezTo>
                  <a:pt x="30" y="118"/>
                  <a:pt x="30" y="118"/>
                  <a:pt x="30" y="118"/>
                </a:cubicBezTo>
                <a:cubicBezTo>
                  <a:pt x="30" y="119"/>
                  <a:pt x="30" y="119"/>
                  <a:pt x="30" y="119"/>
                </a:cubicBezTo>
                <a:cubicBezTo>
                  <a:pt x="31" y="120"/>
                  <a:pt x="31" y="120"/>
                  <a:pt x="31" y="120"/>
                </a:cubicBezTo>
                <a:cubicBezTo>
                  <a:pt x="32" y="120"/>
                  <a:pt x="32" y="120"/>
                  <a:pt x="32" y="120"/>
                </a:cubicBezTo>
                <a:cubicBezTo>
                  <a:pt x="32" y="120"/>
                  <a:pt x="32" y="120"/>
                  <a:pt x="32" y="120"/>
                </a:cubicBezTo>
                <a:cubicBezTo>
                  <a:pt x="33" y="121"/>
                  <a:pt x="33" y="121"/>
                  <a:pt x="33" y="121"/>
                </a:cubicBezTo>
                <a:cubicBezTo>
                  <a:pt x="33" y="122"/>
                  <a:pt x="33" y="122"/>
                  <a:pt x="33" y="122"/>
                </a:cubicBezTo>
                <a:cubicBezTo>
                  <a:pt x="34" y="122"/>
                  <a:pt x="34" y="122"/>
                  <a:pt x="34" y="122"/>
                </a:cubicBezTo>
                <a:cubicBezTo>
                  <a:pt x="35" y="123"/>
                  <a:pt x="35" y="123"/>
                  <a:pt x="35" y="123"/>
                </a:cubicBezTo>
                <a:cubicBezTo>
                  <a:pt x="35" y="123"/>
                  <a:pt x="35" y="123"/>
                  <a:pt x="35" y="123"/>
                </a:cubicBezTo>
                <a:cubicBezTo>
                  <a:pt x="36" y="124"/>
                  <a:pt x="36" y="124"/>
                  <a:pt x="36" y="124"/>
                </a:cubicBezTo>
                <a:cubicBezTo>
                  <a:pt x="37" y="125"/>
                  <a:pt x="37" y="125"/>
                  <a:pt x="37" y="125"/>
                </a:cubicBezTo>
                <a:cubicBezTo>
                  <a:pt x="39" y="125"/>
                  <a:pt x="39" y="125"/>
                  <a:pt x="39" y="125"/>
                </a:cubicBezTo>
                <a:cubicBezTo>
                  <a:pt x="40" y="125"/>
                  <a:pt x="40" y="125"/>
                  <a:pt x="40" y="125"/>
                </a:cubicBezTo>
                <a:cubicBezTo>
                  <a:pt x="41" y="126"/>
                  <a:pt x="41" y="126"/>
                  <a:pt x="41" y="126"/>
                </a:cubicBezTo>
                <a:cubicBezTo>
                  <a:pt x="42" y="127"/>
                  <a:pt x="42" y="127"/>
                  <a:pt x="42" y="127"/>
                </a:cubicBezTo>
                <a:cubicBezTo>
                  <a:pt x="42" y="128"/>
                  <a:pt x="42" y="128"/>
                  <a:pt x="42" y="128"/>
                </a:cubicBezTo>
                <a:cubicBezTo>
                  <a:pt x="42" y="128"/>
                  <a:pt x="42" y="128"/>
                  <a:pt x="42" y="128"/>
                </a:cubicBezTo>
                <a:cubicBezTo>
                  <a:pt x="43" y="129"/>
                  <a:pt x="43" y="129"/>
                  <a:pt x="43" y="129"/>
                </a:cubicBezTo>
                <a:cubicBezTo>
                  <a:pt x="43" y="130"/>
                  <a:pt x="43" y="130"/>
                  <a:pt x="43" y="130"/>
                </a:cubicBezTo>
                <a:cubicBezTo>
                  <a:pt x="43" y="130"/>
                  <a:pt x="43" y="130"/>
                  <a:pt x="43" y="130"/>
                </a:cubicBezTo>
                <a:cubicBezTo>
                  <a:pt x="43" y="131"/>
                  <a:pt x="43" y="131"/>
                  <a:pt x="43" y="131"/>
                </a:cubicBezTo>
                <a:cubicBezTo>
                  <a:pt x="43" y="131"/>
                  <a:pt x="43" y="131"/>
                  <a:pt x="43" y="131"/>
                </a:cubicBezTo>
                <a:cubicBezTo>
                  <a:pt x="42" y="132"/>
                  <a:pt x="42" y="132"/>
                  <a:pt x="42" y="132"/>
                </a:cubicBezTo>
                <a:cubicBezTo>
                  <a:pt x="41" y="133"/>
                  <a:pt x="41" y="133"/>
                  <a:pt x="41" y="133"/>
                </a:cubicBezTo>
                <a:cubicBezTo>
                  <a:pt x="41" y="133"/>
                  <a:pt x="41" y="133"/>
                  <a:pt x="41" y="133"/>
                </a:cubicBezTo>
                <a:cubicBezTo>
                  <a:pt x="42" y="134"/>
                  <a:pt x="42" y="134"/>
                  <a:pt x="42" y="134"/>
                </a:cubicBezTo>
                <a:cubicBezTo>
                  <a:pt x="42" y="135"/>
                  <a:pt x="42" y="135"/>
                  <a:pt x="42" y="135"/>
                </a:cubicBezTo>
                <a:cubicBezTo>
                  <a:pt x="42" y="135"/>
                  <a:pt x="42" y="135"/>
                  <a:pt x="42" y="135"/>
                </a:cubicBezTo>
                <a:cubicBezTo>
                  <a:pt x="42" y="136"/>
                  <a:pt x="42" y="136"/>
                  <a:pt x="42" y="136"/>
                </a:cubicBezTo>
                <a:cubicBezTo>
                  <a:pt x="43" y="137"/>
                  <a:pt x="43" y="137"/>
                  <a:pt x="43" y="137"/>
                </a:cubicBezTo>
                <a:cubicBezTo>
                  <a:pt x="43" y="137"/>
                  <a:pt x="43" y="137"/>
                  <a:pt x="43" y="137"/>
                </a:cubicBezTo>
                <a:cubicBezTo>
                  <a:pt x="43" y="138"/>
                  <a:pt x="43" y="138"/>
                  <a:pt x="43" y="138"/>
                </a:cubicBezTo>
                <a:cubicBezTo>
                  <a:pt x="43" y="138"/>
                  <a:pt x="43" y="138"/>
                  <a:pt x="43" y="138"/>
                </a:cubicBezTo>
                <a:cubicBezTo>
                  <a:pt x="44" y="139"/>
                  <a:pt x="44" y="139"/>
                  <a:pt x="44" y="139"/>
                </a:cubicBezTo>
                <a:cubicBezTo>
                  <a:pt x="44" y="139"/>
                  <a:pt x="44" y="139"/>
                  <a:pt x="44" y="139"/>
                </a:cubicBezTo>
                <a:cubicBezTo>
                  <a:pt x="44" y="140"/>
                  <a:pt x="44" y="140"/>
                  <a:pt x="44" y="140"/>
                </a:cubicBezTo>
                <a:cubicBezTo>
                  <a:pt x="44" y="141"/>
                  <a:pt x="44" y="141"/>
                  <a:pt x="44" y="141"/>
                </a:cubicBezTo>
                <a:cubicBezTo>
                  <a:pt x="44" y="141"/>
                  <a:pt x="43" y="141"/>
                  <a:pt x="44" y="141"/>
                </a:cubicBezTo>
                <a:cubicBezTo>
                  <a:pt x="44" y="142"/>
                  <a:pt x="44" y="142"/>
                  <a:pt x="44" y="142"/>
                </a:cubicBezTo>
                <a:cubicBezTo>
                  <a:pt x="45" y="142"/>
                  <a:pt x="45" y="142"/>
                  <a:pt x="45" y="142"/>
                </a:cubicBezTo>
                <a:cubicBezTo>
                  <a:pt x="46" y="143"/>
                  <a:pt x="46" y="143"/>
                  <a:pt x="46" y="143"/>
                </a:cubicBezTo>
                <a:cubicBezTo>
                  <a:pt x="47" y="143"/>
                  <a:pt x="47" y="143"/>
                  <a:pt x="47" y="143"/>
                </a:cubicBezTo>
                <a:cubicBezTo>
                  <a:pt x="48" y="143"/>
                  <a:pt x="48" y="143"/>
                  <a:pt x="48" y="143"/>
                </a:cubicBezTo>
                <a:cubicBezTo>
                  <a:pt x="49" y="143"/>
                  <a:pt x="49" y="143"/>
                  <a:pt x="49" y="143"/>
                </a:cubicBezTo>
                <a:cubicBezTo>
                  <a:pt x="49" y="144"/>
                  <a:pt x="49" y="144"/>
                  <a:pt x="49" y="144"/>
                </a:cubicBezTo>
                <a:cubicBezTo>
                  <a:pt x="50" y="144"/>
                  <a:pt x="50" y="144"/>
                  <a:pt x="50" y="144"/>
                </a:cubicBezTo>
                <a:cubicBezTo>
                  <a:pt x="51" y="145"/>
                  <a:pt x="51" y="145"/>
                  <a:pt x="51" y="145"/>
                </a:cubicBezTo>
                <a:cubicBezTo>
                  <a:pt x="52" y="145"/>
                  <a:pt x="52" y="145"/>
                  <a:pt x="52" y="145"/>
                </a:cubicBezTo>
                <a:cubicBezTo>
                  <a:pt x="52" y="145"/>
                  <a:pt x="52" y="146"/>
                  <a:pt x="52" y="146"/>
                </a:cubicBezTo>
                <a:cubicBezTo>
                  <a:pt x="52" y="146"/>
                  <a:pt x="53" y="146"/>
                  <a:pt x="53" y="146"/>
                </a:cubicBezTo>
                <a:cubicBezTo>
                  <a:pt x="54" y="146"/>
                  <a:pt x="54" y="146"/>
                  <a:pt x="54" y="146"/>
                </a:cubicBezTo>
                <a:cubicBezTo>
                  <a:pt x="54" y="146"/>
                  <a:pt x="54" y="146"/>
                  <a:pt x="54" y="146"/>
                </a:cubicBezTo>
                <a:cubicBezTo>
                  <a:pt x="55" y="147"/>
                  <a:pt x="55" y="147"/>
                  <a:pt x="55" y="147"/>
                </a:cubicBezTo>
                <a:cubicBezTo>
                  <a:pt x="56" y="147"/>
                  <a:pt x="56" y="147"/>
                  <a:pt x="56" y="147"/>
                </a:cubicBezTo>
                <a:cubicBezTo>
                  <a:pt x="57" y="148"/>
                  <a:pt x="57" y="148"/>
                  <a:pt x="57" y="148"/>
                </a:cubicBezTo>
                <a:cubicBezTo>
                  <a:pt x="58" y="148"/>
                  <a:pt x="58" y="148"/>
                  <a:pt x="58" y="148"/>
                </a:cubicBezTo>
                <a:cubicBezTo>
                  <a:pt x="59" y="147"/>
                  <a:pt x="59" y="147"/>
                  <a:pt x="59" y="147"/>
                </a:cubicBezTo>
                <a:cubicBezTo>
                  <a:pt x="60" y="147"/>
                  <a:pt x="60" y="147"/>
                  <a:pt x="60" y="147"/>
                </a:cubicBezTo>
                <a:cubicBezTo>
                  <a:pt x="61" y="147"/>
                  <a:pt x="61" y="147"/>
                  <a:pt x="61" y="147"/>
                </a:cubicBezTo>
                <a:cubicBezTo>
                  <a:pt x="62" y="146"/>
                  <a:pt x="62" y="146"/>
                  <a:pt x="62" y="146"/>
                </a:cubicBezTo>
                <a:cubicBezTo>
                  <a:pt x="62" y="145"/>
                  <a:pt x="62" y="145"/>
                  <a:pt x="62" y="145"/>
                </a:cubicBezTo>
                <a:cubicBezTo>
                  <a:pt x="61" y="145"/>
                  <a:pt x="61" y="145"/>
                  <a:pt x="61" y="145"/>
                </a:cubicBezTo>
                <a:cubicBezTo>
                  <a:pt x="61" y="144"/>
                  <a:pt x="61" y="144"/>
                  <a:pt x="61" y="144"/>
                </a:cubicBezTo>
                <a:cubicBezTo>
                  <a:pt x="61" y="143"/>
                  <a:pt x="61" y="143"/>
                  <a:pt x="61" y="143"/>
                </a:cubicBezTo>
                <a:cubicBezTo>
                  <a:pt x="61" y="143"/>
                  <a:pt x="61" y="143"/>
                  <a:pt x="61" y="143"/>
                </a:cubicBezTo>
                <a:cubicBezTo>
                  <a:pt x="60" y="143"/>
                  <a:pt x="59" y="143"/>
                  <a:pt x="59" y="143"/>
                </a:cubicBezTo>
                <a:cubicBezTo>
                  <a:pt x="59" y="143"/>
                  <a:pt x="59" y="143"/>
                  <a:pt x="59" y="143"/>
                </a:cubicBezTo>
                <a:cubicBezTo>
                  <a:pt x="58" y="143"/>
                  <a:pt x="58" y="143"/>
                  <a:pt x="58" y="143"/>
                </a:cubicBezTo>
                <a:cubicBezTo>
                  <a:pt x="58" y="143"/>
                  <a:pt x="58" y="143"/>
                  <a:pt x="57" y="143"/>
                </a:cubicBezTo>
                <a:cubicBezTo>
                  <a:pt x="57" y="143"/>
                  <a:pt x="57" y="142"/>
                  <a:pt x="57" y="142"/>
                </a:cubicBezTo>
                <a:cubicBezTo>
                  <a:pt x="56" y="142"/>
                  <a:pt x="56" y="142"/>
                  <a:pt x="56" y="142"/>
                </a:cubicBezTo>
                <a:cubicBezTo>
                  <a:pt x="56" y="141"/>
                  <a:pt x="56" y="141"/>
                  <a:pt x="56" y="141"/>
                </a:cubicBezTo>
                <a:cubicBezTo>
                  <a:pt x="55" y="141"/>
                  <a:pt x="55" y="141"/>
                  <a:pt x="55" y="141"/>
                </a:cubicBezTo>
                <a:cubicBezTo>
                  <a:pt x="54" y="140"/>
                  <a:pt x="54" y="140"/>
                  <a:pt x="54" y="140"/>
                </a:cubicBezTo>
                <a:cubicBezTo>
                  <a:pt x="54" y="139"/>
                  <a:pt x="54" y="139"/>
                  <a:pt x="54" y="139"/>
                </a:cubicBezTo>
                <a:cubicBezTo>
                  <a:pt x="53" y="138"/>
                  <a:pt x="53" y="138"/>
                  <a:pt x="53" y="138"/>
                </a:cubicBezTo>
                <a:cubicBezTo>
                  <a:pt x="54" y="138"/>
                  <a:pt x="54" y="138"/>
                  <a:pt x="54" y="138"/>
                </a:cubicBezTo>
                <a:cubicBezTo>
                  <a:pt x="54" y="138"/>
                  <a:pt x="54" y="137"/>
                  <a:pt x="54" y="137"/>
                </a:cubicBezTo>
                <a:cubicBezTo>
                  <a:pt x="54" y="137"/>
                  <a:pt x="55" y="137"/>
                  <a:pt x="55" y="137"/>
                </a:cubicBezTo>
                <a:cubicBezTo>
                  <a:pt x="55" y="136"/>
                  <a:pt x="55" y="136"/>
                  <a:pt x="55" y="136"/>
                </a:cubicBezTo>
                <a:cubicBezTo>
                  <a:pt x="56" y="135"/>
                  <a:pt x="56" y="135"/>
                  <a:pt x="56" y="135"/>
                </a:cubicBezTo>
                <a:cubicBezTo>
                  <a:pt x="57" y="135"/>
                  <a:pt x="57" y="135"/>
                  <a:pt x="57" y="135"/>
                </a:cubicBezTo>
                <a:cubicBezTo>
                  <a:pt x="59" y="135"/>
                  <a:pt x="59" y="135"/>
                  <a:pt x="59" y="135"/>
                </a:cubicBezTo>
                <a:cubicBezTo>
                  <a:pt x="59" y="136"/>
                  <a:pt x="59" y="136"/>
                  <a:pt x="59" y="136"/>
                </a:cubicBezTo>
                <a:cubicBezTo>
                  <a:pt x="60" y="137"/>
                  <a:pt x="60" y="137"/>
                  <a:pt x="60" y="137"/>
                </a:cubicBezTo>
                <a:cubicBezTo>
                  <a:pt x="61" y="137"/>
                  <a:pt x="61" y="137"/>
                  <a:pt x="61" y="137"/>
                </a:cubicBezTo>
                <a:cubicBezTo>
                  <a:pt x="62" y="138"/>
                  <a:pt x="62" y="138"/>
                  <a:pt x="62" y="138"/>
                </a:cubicBezTo>
                <a:cubicBezTo>
                  <a:pt x="62" y="138"/>
                  <a:pt x="62" y="138"/>
                  <a:pt x="62" y="138"/>
                </a:cubicBezTo>
                <a:cubicBezTo>
                  <a:pt x="62" y="139"/>
                  <a:pt x="62" y="139"/>
                  <a:pt x="62" y="139"/>
                </a:cubicBezTo>
                <a:cubicBezTo>
                  <a:pt x="63" y="139"/>
                  <a:pt x="63" y="139"/>
                  <a:pt x="63" y="139"/>
                </a:cubicBezTo>
                <a:cubicBezTo>
                  <a:pt x="63" y="139"/>
                  <a:pt x="63" y="139"/>
                  <a:pt x="63" y="139"/>
                </a:cubicBezTo>
                <a:cubicBezTo>
                  <a:pt x="65" y="139"/>
                  <a:pt x="65" y="139"/>
                  <a:pt x="65" y="139"/>
                </a:cubicBezTo>
                <a:cubicBezTo>
                  <a:pt x="65" y="139"/>
                  <a:pt x="65" y="139"/>
                  <a:pt x="65" y="139"/>
                </a:cubicBezTo>
                <a:cubicBezTo>
                  <a:pt x="65" y="139"/>
                  <a:pt x="66" y="139"/>
                  <a:pt x="66" y="139"/>
                </a:cubicBezTo>
                <a:cubicBezTo>
                  <a:pt x="66" y="139"/>
                  <a:pt x="68" y="140"/>
                  <a:pt x="68" y="140"/>
                </a:cubicBezTo>
                <a:cubicBezTo>
                  <a:pt x="69" y="140"/>
                  <a:pt x="69" y="140"/>
                  <a:pt x="69" y="140"/>
                </a:cubicBezTo>
                <a:cubicBezTo>
                  <a:pt x="70" y="140"/>
                  <a:pt x="70" y="140"/>
                  <a:pt x="70" y="140"/>
                </a:cubicBezTo>
                <a:cubicBezTo>
                  <a:pt x="70" y="141"/>
                  <a:pt x="70" y="141"/>
                  <a:pt x="70" y="141"/>
                </a:cubicBezTo>
                <a:cubicBezTo>
                  <a:pt x="71" y="141"/>
                  <a:pt x="71" y="141"/>
                  <a:pt x="71" y="141"/>
                </a:cubicBezTo>
                <a:cubicBezTo>
                  <a:pt x="72" y="140"/>
                  <a:pt x="72" y="140"/>
                  <a:pt x="72" y="140"/>
                </a:cubicBezTo>
                <a:cubicBezTo>
                  <a:pt x="73" y="140"/>
                  <a:pt x="73" y="140"/>
                  <a:pt x="73" y="140"/>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0"/>
                  <a:pt x="76" y="140"/>
                  <a:pt x="76" y="140"/>
                </a:cubicBezTo>
                <a:cubicBezTo>
                  <a:pt x="76" y="139"/>
                  <a:pt x="76" y="139"/>
                  <a:pt x="76" y="139"/>
                </a:cubicBezTo>
                <a:cubicBezTo>
                  <a:pt x="76" y="139"/>
                  <a:pt x="76" y="139"/>
                  <a:pt x="76" y="139"/>
                </a:cubicBezTo>
                <a:cubicBezTo>
                  <a:pt x="75" y="138"/>
                  <a:pt x="75" y="138"/>
                  <a:pt x="75" y="138"/>
                </a:cubicBezTo>
                <a:cubicBezTo>
                  <a:pt x="74" y="136"/>
                  <a:pt x="74" y="136"/>
                  <a:pt x="74" y="136"/>
                </a:cubicBezTo>
                <a:cubicBezTo>
                  <a:pt x="74" y="136"/>
                  <a:pt x="74" y="136"/>
                  <a:pt x="74" y="136"/>
                </a:cubicBezTo>
                <a:cubicBezTo>
                  <a:pt x="73" y="136"/>
                  <a:pt x="73" y="135"/>
                  <a:pt x="73" y="135"/>
                </a:cubicBezTo>
                <a:cubicBezTo>
                  <a:pt x="72" y="134"/>
                  <a:pt x="72" y="134"/>
                  <a:pt x="72" y="134"/>
                </a:cubicBezTo>
                <a:cubicBezTo>
                  <a:pt x="72" y="134"/>
                  <a:pt x="72" y="134"/>
                  <a:pt x="72" y="134"/>
                </a:cubicBezTo>
                <a:cubicBezTo>
                  <a:pt x="72" y="133"/>
                  <a:pt x="72" y="133"/>
                  <a:pt x="72" y="133"/>
                </a:cubicBezTo>
                <a:cubicBezTo>
                  <a:pt x="72" y="133"/>
                  <a:pt x="71" y="133"/>
                  <a:pt x="72" y="132"/>
                </a:cubicBezTo>
                <a:cubicBezTo>
                  <a:pt x="72" y="132"/>
                  <a:pt x="72" y="131"/>
                  <a:pt x="72" y="131"/>
                </a:cubicBezTo>
                <a:cubicBezTo>
                  <a:pt x="73" y="131"/>
                  <a:pt x="73" y="131"/>
                  <a:pt x="73" y="131"/>
                </a:cubicBezTo>
                <a:cubicBezTo>
                  <a:pt x="74" y="131"/>
                  <a:pt x="74" y="131"/>
                  <a:pt x="74" y="131"/>
                </a:cubicBezTo>
                <a:cubicBezTo>
                  <a:pt x="74" y="130"/>
                  <a:pt x="74" y="130"/>
                  <a:pt x="74" y="130"/>
                </a:cubicBezTo>
                <a:cubicBezTo>
                  <a:pt x="75" y="130"/>
                  <a:pt x="75" y="130"/>
                  <a:pt x="75" y="130"/>
                </a:cubicBezTo>
                <a:cubicBezTo>
                  <a:pt x="76" y="129"/>
                  <a:pt x="76" y="129"/>
                  <a:pt x="76" y="129"/>
                </a:cubicBezTo>
                <a:cubicBezTo>
                  <a:pt x="77" y="128"/>
                  <a:pt x="77" y="128"/>
                  <a:pt x="77" y="128"/>
                </a:cubicBezTo>
                <a:cubicBezTo>
                  <a:pt x="78" y="127"/>
                  <a:pt x="78" y="127"/>
                  <a:pt x="78" y="127"/>
                </a:cubicBezTo>
                <a:cubicBezTo>
                  <a:pt x="78" y="127"/>
                  <a:pt x="78" y="127"/>
                  <a:pt x="78" y="127"/>
                </a:cubicBezTo>
                <a:cubicBezTo>
                  <a:pt x="78" y="127"/>
                  <a:pt x="78" y="127"/>
                  <a:pt x="78" y="127"/>
                </a:cubicBezTo>
                <a:cubicBezTo>
                  <a:pt x="79" y="127"/>
                  <a:pt x="79" y="127"/>
                  <a:pt x="79" y="127"/>
                </a:cubicBezTo>
                <a:cubicBezTo>
                  <a:pt x="81" y="127"/>
                  <a:pt x="81" y="127"/>
                  <a:pt x="81" y="127"/>
                </a:cubicBezTo>
                <a:cubicBezTo>
                  <a:pt x="82" y="126"/>
                  <a:pt x="82" y="126"/>
                  <a:pt x="82" y="126"/>
                </a:cubicBezTo>
                <a:cubicBezTo>
                  <a:pt x="83" y="125"/>
                  <a:pt x="83" y="125"/>
                  <a:pt x="83" y="125"/>
                </a:cubicBezTo>
                <a:cubicBezTo>
                  <a:pt x="84" y="124"/>
                  <a:pt x="84" y="124"/>
                  <a:pt x="84" y="124"/>
                </a:cubicBezTo>
                <a:cubicBezTo>
                  <a:pt x="85" y="123"/>
                  <a:pt x="85" y="123"/>
                  <a:pt x="85" y="123"/>
                </a:cubicBezTo>
                <a:cubicBezTo>
                  <a:pt x="85" y="123"/>
                  <a:pt x="85" y="123"/>
                  <a:pt x="85" y="123"/>
                </a:cubicBezTo>
                <a:cubicBezTo>
                  <a:pt x="86" y="122"/>
                  <a:pt x="86" y="122"/>
                  <a:pt x="86" y="122"/>
                </a:cubicBezTo>
                <a:cubicBezTo>
                  <a:pt x="87" y="122"/>
                  <a:pt x="87" y="122"/>
                  <a:pt x="87" y="122"/>
                </a:cubicBezTo>
                <a:cubicBezTo>
                  <a:pt x="88" y="123"/>
                  <a:pt x="88" y="123"/>
                  <a:pt x="88" y="123"/>
                </a:cubicBezTo>
                <a:cubicBezTo>
                  <a:pt x="89" y="123"/>
                  <a:pt x="89" y="123"/>
                  <a:pt x="89" y="123"/>
                </a:cubicBezTo>
                <a:cubicBezTo>
                  <a:pt x="90" y="123"/>
                  <a:pt x="90" y="123"/>
                  <a:pt x="90" y="123"/>
                </a:cubicBezTo>
                <a:cubicBezTo>
                  <a:pt x="91" y="123"/>
                  <a:pt x="91" y="123"/>
                  <a:pt x="91" y="123"/>
                </a:cubicBezTo>
                <a:cubicBezTo>
                  <a:pt x="92" y="123"/>
                  <a:pt x="92" y="123"/>
                  <a:pt x="92" y="123"/>
                </a:cubicBezTo>
                <a:cubicBezTo>
                  <a:pt x="93" y="123"/>
                  <a:pt x="93" y="123"/>
                  <a:pt x="93" y="123"/>
                </a:cubicBezTo>
                <a:cubicBezTo>
                  <a:pt x="93" y="124"/>
                  <a:pt x="93" y="124"/>
                  <a:pt x="93" y="124"/>
                </a:cubicBezTo>
                <a:cubicBezTo>
                  <a:pt x="94" y="125"/>
                  <a:pt x="94" y="125"/>
                  <a:pt x="94" y="125"/>
                </a:cubicBezTo>
                <a:cubicBezTo>
                  <a:pt x="94" y="125"/>
                  <a:pt x="94" y="125"/>
                  <a:pt x="94" y="125"/>
                </a:cubicBezTo>
                <a:cubicBezTo>
                  <a:pt x="93" y="126"/>
                  <a:pt x="93" y="126"/>
                  <a:pt x="93" y="126"/>
                </a:cubicBezTo>
                <a:cubicBezTo>
                  <a:pt x="95" y="126"/>
                  <a:pt x="95" y="126"/>
                  <a:pt x="95" y="126"/>
                </a:cubicBezTo>
                <a:cubicBezTo>
                  <a:pt x="95" y="126"/>
                  <a:pt x="96" y="126"/>
                  <a:pt x="96" y="126"/>
                </a:cubicBezTo>
                <a:cubicBezTo>
                  <a:pt x="96" y="126"/>
                  <a:pt x="97" y="127"/>
                  <a:pt x="97" y="127"/>
                </a:cubicBezTo>
                <a:cubicBezTo>
                  <a:pt x="97" y="127"/>
                  <a:pt x="97" y="127"/>
                  <a:pt x="97" y="127"/>
                </a:cubicBezTo>
                <a:cubicBezTo>
                  <a:pt x="97" y="128"/>
                  <a:pt x="97" y="128"/>
                  <a:pt x="97" y="128"/>
                </a:cubicBezTo>
                <a:cubicBezTo>
                  <a:pt x="97" y="126"/>
                  <a:pt x="97" y="126"/>
                  <a:pt x="97" y="126"/>
                </a:cubicBezTo>
                <a:cubicBezTo>
                  <a:pt x="97" y="125"/>
                  <a:pt x="97" y="125"/>
                  <a:pt x="97" y="125"/>
                </a:cubicBezTo>
                <a:cubicBezTo>
                  <a:pt x="97" y="124"/>
                  <a:pt x="97" y="124"/>
                  <a:pt x="97" y="124"/>
                </a:cubicBezTo>
                <a:cubicBezTo>
                  <a:pt x="97" y="123"/>
                  <a:pt x="97" y="123"/>
                  <a:pt x="97" y="123"/>
                </a:cubicBezTo>
                <a:cubicBezTo>
                  <a:pt x="98" y="122"/>
                  <a:pt x="98" y="122"/>
                  <a:pt x="98" y="122"/>
                </a:cubicBezTo>
                <a:cubicBezTo>
                  <a:pt x="98" y="122"/>
                  <a:pt x="98" y="122"/>
                  <a:pt x="98" y="122"/>
                </a:cubicBezTo>
                <a:cubicBezTo>
                  <a:pt x="98" y="121"/>
                  <a:pt x="98" y="121"/>
                  <a:pt x="98" y="121"/>
                </a:cubicBezTo>
                <a:cubicBezTo>
                  <a:pt x="99" y="119"/>
                  <a:pt x="99" y="119"/>
                  <a:pt x="99" y="119"/>
                </a:cubicBezTo>
                <a:cubicBezTo>
                  <a:pt x="99" y="119"/>
                  <a:pt x="99" y="119"/>
                  <a:pt x="99" y="119"/>
                </a:cubicBezTo>
                <a:cubicBezTo>
                  <a:pt x="99" y="118"/>
                  <a:pt x="99" y="118"/>
                  <a:pt x="99" y="118"/>
                </a:cubicBezTo>
                <a:cubicBezTo>
                  <a:pt x="98" y="117"/>
                  <a:pt x="98" y="117"/>
                  <a:pt x="98" y="117"/>
                </a:cubicBezTo>
                <a:cubicBezTo>
                  <a:pt x="98" y="116"/>
                  <a:pt x="98" y="116"/>
                  <a:pt x="98" y="116"/>
                </a:cubicBezTo>
                <a:cubicBezTo>
                  <a:pt x="96" y="116"/>
                  <a:pt x="96" y="116"/>
                  <a:pt x="96" y="116"/>
                </a:cubicBezTo>
                <a:cubicBezTo>
                  <a:pt x="95" y="116"/>
                  <a:pt x="95" y="116"/>
                  <a:pt x="95" y="116"/>
                </a:cubicBezTo>
                <a:cubicBezTo>
                  <a:pt x="95" y="115"/>
                  <a:pt x="95" y="115"/>
                  <a:pt x="95" y="115"/>
                </a:cubicBezTo>
                <a:cubicBezTo>
                  <a:pt x="95" y="115"/>
                  <a:pt x="95" y="114"/>
                  <a:pt x="95" y="114"/>
                </a:cubicBezTo>
                <a:cubicBezTo>
                  <a:pt x="95" y="114"/>
                  <a:pt x="96" y="113"/>
                  <a:pt x="96" y="113"/>
                </a:cubicBezTo>
                <a:cubicBezTo>
                  <a:pt x="96" y="111"/>
                  <a:pt x="96" y="111"/>
                  <a:pt x="96" y="111"/>
                </a:cubicBezTo>
                <a:cubicBezTo>
                  <a:pt x="96" y="111"/>
                  <a:pt x="97" y="111"/>
                  <a:pt x="97" y="111"/>
                </a:cubicBezTo>
                <a:cubicBezTo>
                  <a:pt x="97" y="110"/>
                  <a:pt x="97" y="110"/>
                  <a:pt x="97" y="110"/>
                </a:cubicBezTo>
                <a:cubicBezTo>
                  <a:pt x="98" y="109"/>
                  <a:pt x="98" y="109"/>
                  <a:pt x="98" y="109"/>
                </a:cubicBezTo>
                <a:cubicBezTo>
                  <a:pt x="98" y="107"/>
                  <a:pt x="98" y="107"/>
                  <a:pt x="98" y="107"/>
                </a:cubicBezTo>
                <a:cubicBezTo>
                  <a:pt x="98" y="105"/>
                  <a:pt x="98" y="105"/>
                  <a:pt x="98" y="105"/>
                </a:cubicBezTo>
                <a:cubicBezTo>
                  <a:pt x="97" y="104"/>
                  <a:pt x="97" y="104"/>
                  <a:pt x="97" y="104"/>
                </a:cubicBezTo>
                <a:cubicBezTo>
                  <a:pt x="96" y="103"/>
                  <a:pt x="96" y="103"/>
                  <a:pt x="96" y="103"/>
                </a:cubicBezTo>
                <a:cubicBezTo>
                  <a:pt x="96" y="103"/>
                  <a:pt x="95" y="103"/>
                  <a:pt x="95" y="103"/>
                </a:cubicBezTo>
                <a:cubicBezTo>
                  <a:pt x="95" y="103"/>
                  <a:pt x="94" y="102"/>
                  <a:pt x="94" y="102"/>
                </a:cubicBezTo>
                <a:cubicBezTo>
                  <a:pt x="93" y="102"/>
                  <a:pt x="93" y="102"/>
                  <a:pt x="93" y="102"/>
                </a:cubicBezTo>
                <a:cubicBezTo>
                  <a:pt x="93" y="101"/>
                  <a:pt x="93" y="101"/>
                  <a:pt x="93" y="101"/>
                </a:cubicBezTo>
                <a:cubicBezTo>
                  <a:pt x="94" y="101"/>
                  <a:pt x="94" y="101"/>
                  <a:pt x="94" y="101"/>
                </a:cubicBezTo>
                <a:cubicBezTo>
                  <a:pt x="95" y="101"/>
                  <a:pt x="95" y="101"/>
                  <a:pt x="95" y="101"/>
                </a:cubicBezTo>
                <a:cubicBezTo>
                  <a:pt x="96" y="102"/>
                  <a:pt x="96" y="102"/>
                  <a:pt x="96" y="102"/>
                </a:cubicBezTo>
                <a:cubicBezTo>
                  <a:pt x="96" y="102"/>
                  <a:pt x="96" y="102"/>
                  <a:pt x="96" y="102"/>
                </a:cubicBezTo>
                <a:cubicBezTo>
                  <a:pt x="97" y="102"/>
                  <a:pt x="97" y="102"/>
                  <a:pt x="97" y="102"/>
                </a:cubicBezTo>
                <a:cubicBezTo>
                  <a:pt x="98" y="102"/>
                  <a:pt x="98" y="102"/>
                  <a:pt x="98" y="102"/>
                </a:cubicBezTo>
                <a:cubicBezTo>
                  <a:pt x="99" y="102"/>
                  <a:pt x="99" y="102"/>
                  <a:pt x="99" y="102"/>
                </a:cubicBezTo>
                <a:cubicBezTo>
                  <a:pt x="100" y="102"/>
                  <a:pt x="100" y="102"/>
                  <a:pt x="100" y="102"/>
                </a:cubicBezTo>
                <a:cubicBezTo>
                  <a:pt x="101" y="102"/>
                  <a:pt x="101" y="102"/>
                  <a:pt x="101" y="102"/>
                </a:cubicBezTo>
                <a:cubicBezTo>
                  <a:pt x="103" y="102"/>
                  <a:pt x="103" y="102"/>
                  <a:pt x="103" y="102"/>
                </a:cubicBezTo>
                <a:cubicBezTo>
                  <a:pt x="103" y="102"/>
                  <a:pt x="103" y="102"/>
                  <a:pt x="103" y="102"/>
                </a:cubicBezTo>
                <a:cubicBezTo>
                  <a:pt x="105" y="102"/>
                  <a:pt x="105" y="102"/>
                  <a:pt x="105" y="102"/>
                </a:cubicBezTo>
                <a:cubicBezTo>
                  <a:pt x="106" y="103"/>
                  <a:pt x="106" y="103"/>
                  <a:pt x="106" y="103"/>
                </a:cubicBezTo>
                <a:cubicBezTo>
                  <a:pt x="107" y="103"/>
                  <a:pt x="107" y="103"/>
                  <a:pt x="107" y="103"/>
                </a:cubicBezTo>
                <a:cubicBezTo>
                  <a:pt x="108" y="103"/>
                  <a:pt x="108" y="103"/>
                  <a:pt x="108" y="103"/>
                </a:cubicBezTo>
                <a:cubicBezTo>
                  <a:pt x="108" y="104"/>
                  <a:pt x="108" y="104"/>
                  <a:pt x="108" y="104"/>
                </a:cubicBezTo>
                <a:cubicBezTo>
                  <a:pt x="108" y="104"/>
                  <a:pt x="108" y="104"/>
                  <a:pt x="108" y="104"/>
                </a:cubicBezTo>
                <a:cubicBezTo>
                  <a:pt x="109" y="105"/>
                  <a:pt x="109" y="105"/>
                  <a:pt x="109" y="105"/>
                </a:cubicBezTo>
                <a:cubicBezTo>
                  <a:pt x="109" y="105"/>
                  <a:pt x="109" y="105"/>
                  <a:pt x="109" y="105"/>
                </a:cubicBezTo>
                <a:cubicBezTo>
                  <a:pt x="110" y="105"/>
                  <a:pt x="110" y="105"/>
                  <a:pt x="110" y="105"/>
                </a:cubicBezTo>
                <a:cubicBezTo>
                  <a:pt x="111" y="106"/>
                  <a:pt x="111" y="106"/>
                  <a:pt x="111" y="106"/>
                </a:cubicBezTo>
                <a:cubicBezTo>
                  <a:pt x="111" y="107"/>
                  <a:pt x="111" y="107"/>
                  <a:pt x="111" y="107"/>
                </a:cubicBezTo>
                <a:cubicBezTo>
                  <a:pt x="112" y="108"/>
                  <a:pt x="112" y="108"/>
                  <a:pt x="112" y="108"/>
                </a:cubicBezTo>
                <a:cubicBezTo>
                  <a:pt x="112" y="108"/>
                  <a:pt x="112" y="108"/>
                  <a:pt x="112" y="108"/>
                </a:cubicBezTo>
                <a:cubicBezTo>
                  <a:pt x="112" y="109"/>
                  <a:pt x="112" y="109"/>
                  <a:pt x="112" y="109"/>
                </a:cubicBezTo>
                <a:cubicBezTo>
                  <a:pt x="112" y="109"/>
                  <a:pt x="112" y="110"/>
                  <a:pt x="111" y="110"/>
                </a:cubicBezTo>
                <a:cubicBezTo>
                  <a:pt x="111" y="110"/>
                  <a:pt x="111" y="110"/>
                  <a:pt x="111" y="110"/>
                </a:cubicBezTo>
                <a:cubicBezTo>
                  <a:pt x="110" y="110"/>
                  <a:pt x="110" y="110"/>
                  <a:pt x="110" y="110"/>
                </a:cubicBezTo>
                <a:cubicBezTo>
                  <a:pt x="109" y="110"/>
                  <a:pt x="109" y="110"/>
                  <a:pt x="109" y="110"/>
                </a:cubicBezTo>
                <a:cubicBezTo>
                  <a:pt x="108" y="110"/>
                  <a:pt x="108" y="110"/>
                  <a:pt x="108" y="110"/>
                </a:cubicBezTo>
                <a:cubicBezTo>
                  <a:pt x="107" y="110"/>
                  <a:pt x="107" y="110"/>
                  <a:pt x="107" y="110"/>
                </a:cubicBezTo>
                <a:cubicBezTo>
                  <a:pt x="107" y="110"/>
                  <a:pt x="107" y="110"/>
                  <a:pt x="107" y="110"/>
                </a:cubicBezTo>
                <a:cubicBezTo>
                  <a:pt x="106" y="110"/>
                  <a:pt x="106" y="110"/>
                  <a:pt x="106" y="110"/>
                </a:cubicBezTo>
                <a:cubicBezTo>
                  <a:pt x="105" y="110"/>
                  <a:pt x="105" y="110"/>
                  <a:pt x="105" y="110"/>
                </a:cubicBezTo>
                <a:cubicBezTo>
                  <a:pt x="104" y="110"/>
                  <a:pt x="104" y="110"/>
                  <a:pt x="104" y="110"/>
                </a:cubicBezTo>
                <a:cubicBezTo>
                  <a:pt x="104" y="111"/>
                  <a:pt x="104" y="111"/>
                  <a:pt x="104" y="111"/>
                </a:cubicBezTo>
                <a:cubicBezTo>
                  <a:pt x="104" y="112"/>
                  <a:pt x="104" y="112"/>
                  <a:pt x="104" y="112"/>
                </a:cubicBezTo>
                <a:cubicBezTo>
                  <a:pt x="103" y="112"/>
                  <a:pt x="103" y="112"/>
                  <a:pt x="103" y="112"/>
                </a:cubicBezTo>
                <a:cubicBezTo>
                  <a:pt x="103" y="112"/>
                  <a:pt x="103" y="112"/>
                  <a:pt x="103" y="112"/>
                </a:cubicBezTo>
                <a:cubicBezTo>
                  <a:pt x="102" y="113"/>
                  <a:pt x="102" y="113"/>
                  <a:pt x="102" y="113"/>
                </a:cubicBezTo>
                <a:cubicBezTo>
                  <a:pt x="102" y="113"/>
                  <a:pt x="102" y="113"/>
                  <a:pt x="102" y="114"/>
                </a:cubicBezTo>
                <a:cubicBezTo>
                  <a:pt x="102" y="114"/>
                  <a:pt x="102" y="114"/>
                  <a:pt x="102" y="114"/>
                </a:cubicBezTo>
                <a:cubicBezTo>
                  <a:pt x="103" y="115"/>
                  <a:pt x="103" y="115"/>
                  <a:pt x="103" y="115"/>
                </a:cubicBezTo>
                <a:cubicBezTo>
                  <a:pt x="104" y="115"/>
                  <a:pt x="104" y="115"/>
                  <a:pt x="104" y="115"/>
                </a:cubicBezTo>
                <a:cubicBezTo>
                  <a:pt x="105" y="116"/>
                  <a:pt x="105" y="116"/>
                  <a:pt x="105" y="116"/>
                </a:cubicBezTo>
                <a:cubicBezTo>
                  <a:pt x="106" y="116"/>
                  <a:pt x="106" y="116"/>
                  <a:pt x="106" y="116"/>
                </a:cubicBezTo>
                <a:cubicBezTo>
                  <a:pt x="106" y="117"/>
                  <a:pt x="106" y="117"/>
                  <a:pt x="106" y="117"/>
                </a:cubicBezTo>
                <a:cubicBezTo>
                  <a:pt x="106" y="118"/>
                  <a:pt x="106" y="118"/>
                  <a:pt x="106" y="118"/>
                </a:cubicBezTo>
                <a:cubicBezTo>
                  <a:pt x="106" y="118"/>
                  <a:pt x="106" y="118"/>
                  <a:pt x="106" y="118"/>
                </a:cubicBezTo>
                <a:cubicBezTo>
                  <a:pt x="107" y="119"/>
                  <a:pt x="107" y="119"/>
                  <a:pt x="107" y="119"/>
                </a:cubicBezTo>
                <a:cubicBezTo>
                  <a:pt x="109" y="119"/>
                  <a:pt x="109" y="119"/>
                  <a:pt x="109" y="119"/>
                </a:cubicBezTo>
                <a:cubicBezTo>
                  <a:pt x="110" y="119"/>
                  <a:pt x="110" y="119"/>
                  <a:pt x="110" y="119"/>
                </a:cubicBezTo>
                <a:cubicBezTo>
                  <a:pt x="110" y="119"/>
                  <a:pt x="110" y="119"/>
                  <a:pt x="110" y="119"/>
                </a:cubicBezTo>
                <a:cubicBezTo>
                  <a:pt x="112" y="120"/>
                  <a:pt x="112" y="120"/>
                  <a:pt x="112" y="120"/>
                </a:cubicBezTo>
                <a:cubicBezTo>
                  <a:pt x="112" y="119"/>
                  <a:pt x="112" y="119"/>
                  <a:pt x="112" y="119"/>
                </a:cubicBezTo>
                <a:cubicBezTo>
                  <a:pt x="113" y="119"/>
                  <a:pt x="113" y="119"/>
                  <a:pt x="113" y="119"/>
                </a:cubicBezTo>
                <a:cubicBezTo>
                  <a:pt x="114" y="119"/>
                  <a:pt x="114" y="119"/>
                  <a:pt x="114" y="119"/>
                </a:cubicBezTo>
                <a:cubicBezTo>
                  <a:pt x="114" y="119"/>
                  <a:pt x="115" y="119"/>
                  <a:pt x="115" y="119"/>
                </a:cubicBezTo>
                <a:cubicBezTo>
                  <a:pt x="115" y="119"/>
                  <a:pt x="116" y="119"/>
                  <a:pt x="116" y="119"/>
                </a:cubicBezTo>
                <a:cubicBezTo>
                  <a:pt x="117" y="118"/>
                  <a:pt x="117" y="118"/>
                  <a:pt x="117" y="118"/>
                </a:cubicBezTo>
                <a:cubicBezTo>
                  <a:pt x="117" y="118"/>
                  <a:pt x="118" y="118"/>
                  <a:pt x="118" y="118"/>
                </a:cubicBezTo>
                <a:cubicBezTo>
                  <a:pt x="118" y="117"/>
                  <a:pt x="118" y="117"/>
                  <a:pt x="118" y="117"/>
                </a:cubicBezTo>
                <a:cubicBezTo>
                  <a:pt x="119" y="116"/>
                  <a:pt x="119" y="116"/>
                  <a:pt x="119" y="116"/>
                </a:cubicBezTo>
                <a:cubicBezTo>
                  <a:pt x="119" y="115"/>
                  <a:pt x="119" y="115"/>
                  <a:pt x="119" y="115"/>
                </a:cubicBezTo>
                <a:cubicBezTo>
                  <a:pt x="119" y="114"/>
                  <a:pt x="119" y="114"/>
                  <a:pt x="119" y="114"/>
                </a:cubicBezTo>
                <a:cubicBezTo>
                  <a:pt x="119" y="113"/>
                  <a:pt x="119" y="113"/>
                  <a:pt x="119" y="113"/>
                </a:cubicBezTo>
                <a:cubicBezTo>
                  <a:pt x="119" y="112"/>
                  <a:pt x="119" y="112"/>
                  <a:pt x="119" y="112"/>
                </a:cubicBezTo>
                <a:cubicBezTo>
                  <a:pt x="120" y="111"/>
                  <a:pt x="120" y="111"/>
                  <a:pt x="120" y="111"/>
                </a:cubicBezTo>
                <a:cubicBezTo>
                  <a:pt x="121" y="111"/>
                  <a:pt x="121" y="111"/>
                  <a:pt x="121" y="111"/>
                </a:cubicBezTo>
                <a:cubicBezTo>
                  <a:pt x="123" y="111"/>
                  <a:pt x="123" y="111"/>
                  <a:pt x="123" y="111"/>
                </a:cubicBezTo>
                <a:cubicBezTo>
                  <a:pt x="125" y="111"/>
                  <a:pt x="125" y="111"/>
                  <a:pt x="125" y="111"/>
                </a:cubicBezTo>
                <a:cubicBezTo>
                  <a:pt x="125" y="111"/>
                  <a:pt x="125" y="111"/>
                  <a:pt x="125" y="111"/>
                </a:cubicBezTo>
                <a:cubicBezTo>
                  <a:pt x="125" y="111"/>
                  <a:pt x="124" y="111"/>
                  <a:pt x="124" y="110"/>
                </a:cubicBezTo>
                <a:cubicBezTo>
                  <a:pt x="124" y="110"/>
                  <a:pt x="124" y="109"/>
                  <a:pt x="125" y="109"/>
                </a:cubicBezTo>
                <a:cubicBezTo>
                  <a:pt x="125" y="109"/>
                  <a:pt x="126" y="109"/>
                  <a:pt x="126" y="109"/>
                </a:cubicBezTo>
                <a:cubicBezTo>
                  <a:pt x="128" y="109"/>
                  <a:pt x="128" y="109"/>
                  <a:pt x="128" y="109"/>
                </a:cubicBezTo>
                <a:cubicBezTo>
                  <a:pt x="128" y="108"/>
                  <a:pt x="128" y="108"/>
                  <a:pt x="128" y="108"/>
                </a:cubicBezTo>
                <a:cubicBezTo>
                  <a:pt x="130" y="108"/>
                  <a:pt x="130" y="108"/>
                  <a:pt x="130" y="108"/>
                </a:cubicBezTo>
                <a:cubicBezTo>
                  <a:pt x="131" y="107"/>
                  <a:pt x="131" y="107"/>
                  <a:pt x="131" y="107"/>
                </a:cubicBezTo>
                <a:cubicBezTo>
                  <a:pt x="132" y="106"/>
                  <a:pt x="132" y="106"/>
                  <a:pt x="132" y="106"/>
                </a:cubicBezTo>
                <a:cubicBezTo>
                  <a:pt x="133" y="106"/>
                  <a:pt x="133" y="106"/>
                  <a:pt x="133" y="106"/>
                </a:cubicBezTo>
                <a:cubicBezTo>
                  <a:pt x="134" y="105"/>
                  <a:pt x="134" y="105"/>
                  <a:pt x="134" y="105"/>
                </a:cubicBezTo>
                <a:cubicBezTo>
                  <a:pt x="135" y="105"/>
                  <a:pt x="135" y="105"/>
                  <a:pt x="135" y="105"/>
                </a:cubicBezTo>
                <a:cubicBezTo>
                  <a:pt x="136" y="104"/>
                  <a:pt x="136" y="104"/>
                  <a:pt x="136" y="104"/>
                </a:cubicBezTo>
                <a:cubicBezTo>
                  <a:pt x="137" y="104"/>
                  <a:pt x="137" y="104"/>
                  <a:pt x="137" y="104"/>
                </a:cubicBezTo>
                <a:cubicBezTo>
                  <a:pt x="138" y="103"/>
                  <a:pt x="138" y="103"/>
                  <a:pt x="138" y="103"/>
                </a:cubicBezTo>
                <a:cubicBezTo>
                  <a:pt x="139" y="103"/>
                  <a:pt x="139" y="103"/>
                  <a:pt x="139" y="103"/>
                </a:cubicBezTo>
                <a:cubicBezTo>
                  <a:pt x="140" y="103"/>
                  <a:pt x="140" y="103"/>
                  <a:pt x="140" y="103"/>
                </a:cubicBezTo>
                <a:cubicBezTo>
                  <a:pt x="141" y="103"/>
                  <a:pt x="141" y="103"/>
                  <a:pt x="141" y="103"/>
                </a:cubicBezTo>
                <a:cubicBezTo>
                  <a:pt x="142" y="103"/>
                  <a:pt x="142" y="103"/>
                  <a:pt x="142" y="103"/>
                </a:cubicBezTo>
                <a:cubicBezTo>
                  <a:pt x="144" y="102"/>
                  <a:pt x="144" y="102"/>
                  <a:pt x="144" y="102"/>
                </a:cubicBezTo>
                <a:cubicBezTo>
                  <a:pt x="144" y="102"/>
                  <a:pt x="144" y="102"/>
                  <a:pt x="144" y="102"/>
                </a:cubicBezTo>
                <a:cubicBezTo>
                  <a:pt x="144" y="103"/>
                  <a:pt x="144" y="103"/>
                  <a:pt x="144" y="103"/>
                </a:cubicBezTo>
                <a:cubicBezTo>
                  <a:pt x="144" y="104"/>
                  <a:pt x="144" y="104"/>
                  <a:pt x="144" y="104"/>
                </a:cubicBezTo>
                <a:cubicBezTo>
                  <a:pt x="144" y="104"/>
                  <a:pt x="144" y="104"/>
                  <a:pt x="144" y="104"/>
                </a:cubicBezTo>
                <a:cubicBezTo>
                  <a:pt x="145" y="104"/>
                  <a:pt x="145" y="104"/>
                  <a:pt x="145" y="104"/>
                </a:cubicBezTo>
                <a:cubicBezTo>
                  <a:pt x="145" y="104"/>
                  <a:pt x="146" y="104"/>
                  <a:pt x="146" y="104"/>
                </a:cubicBezTo>
                <a:cubicBezTo>
                  <a:pt x="146" y="103"/>
                  <a:pt x="146" y="103"/>
                  <a:pt x="146" y="103"/>
                </a:cubicBezTo>
                <a:cubicBezTo>
                  <a:pt x="146" y="102"/>
                  <a:pt x="146" y="102"/>
                  <a:pt x="146" y="102"/>
                </a:cubicBezTo>
                <a:cubicBezTo>
                  <a:pt x="147" y="101"/>
                  <a:pt x="147" y="101"/>
                  <a:pt x="147" y="101"/>
                </a:cubicBezTo>
                <a:cubicBezTo>
                  <a:pt x="147" y="100"/>
                  <a:pt x="147" y="100"/>
                  <a:pt x="147" y="100"/>
                </a:cubicBezTo>
                <a:cubicBezTo>
                  <a:pt x="149" y="100"/>
                  <a:pt x="149" y="100"/>
                  <a:pt x="149" y="100"/>
                </a:cubicBezTo>
                <a:cubicBezTo>
                  <a:pt x="150" y="99"/>
                  <a:pt x="150" y="99"/>
                  <a:pt x="150" y="99"/>
                </a:cubicBezTo>
                <a:cubicBezTo>
                  <a:pt x="150" y="99"/>
                  <a:pt x="150" y="99"/>
                  <a:pt x="150" y="99"/>
                </a:cubicBezTo>
                <a:cubicBezTo>
                  <a:pt x="151" y="99"/>
                  <a:pt x="151" y="99"/>
                  <a:pt x="151" y="99"/>
                </a:cubicBezTo>
                <a:cubicBezTo>
                  <a:pt x="153" y="98"/>
                  <a:pt x="153" y="98"/>
                  <a:pt x="153" y="98"/>
                </a:cubicBezTo>
                <a:cubicBezTo>
                  <a:pt x="154" y="98"/>
                  <a:pt x="154" y="98"/>
                  <a:pt x="154" y="98"/>
                </a:cubicBezTo>
                <a:cubicBezTo>
                  <a:pt x="154" y="98"/>
                  <a:pt x="154" y="98"/>
                  <a:pt x="154" y="98"/>
                </a:cubicBezTo>
                <a:cubicBezTo>
                  <a:pt x="154" y="99"/>
                  <a:pt x="154" y="99"/>
                  <a:pt x="154" y="99"/>
                </a:cubicBezTo>
                <a:cubicBezTo>
                  <a:pt x="154" y="99"/>
                  <a:pt x="154" y="99"/>
                  <a:pt x="154" y="99"/>
                </a:cubicBezTo>
                <a:cubicBezTo>
                  <a:pt x="154" y="99"/>
                  <a:pt x="154" y="100"/>
                  <a:pt x="153" y="100"/>
                </a:cubicBezTo>
                <a:cubicBezTo>
                  <a:pt x="153" y="100"/>
                  <a:pt x="153" y="101"/>
                  <a:pt x="153" y="101"/>
                </a:cubicBezTo>
                <a:cubicBezTo>
                  <a:pt x="153" y="101"/>
                  <a:pt x="153" y="101"/>
                  <a:pt x="153" y="101"/>
                </a:cubicBezTo>
                <a:cubicBezTo>
                  <a:pt x="153" y="102"/>
                  <a:pt x="153" y="102"/>
                  <a:pt x="153" y="102"/>
                </a:cubicBezTo>
                <a:cubicBezTo>
                  <a:pt x="154" y="102"/>
                  <a:pt x="154" y="102"/>
                  <a:pt x="154" y="102"/>
                </a:cubicBezTo>
                <a:cubicBezTo>
                  <a:pt x="154" y="103"/>
                  <a:pt x="154" y="103"/>
                  <a:pt x="154" y="103"/>
                </a:cubicBezTo>
                <a:cubicBezTo>
                  <a:pt x="154" y="103"/>
                  <a:pt x="153" y="103"/>
                  <a:pt x="153" y="103"/>
                </a:cubicBezTo>
                <a:cubicBezTo>
                  <a:pt x="153" y="104"/>
                  <a:pt x="153" y="104"/>
                  <a:pt x="153" y="104"/>
                </a:cubicBezTo>
                <a:cubicBezTo>
                  <a:pt x="152" y="104"/>
                  <a:pt x="151" y="104"/>
                  <a:pt x="151" y="104"/>
                </a:cubicBezTo>
                <a:cubicBezTo>
                  <a:pt x="150" y="104"/>
                  <a:pt x="150" y="104"/>
                  <a:pt x="150" y="104"/>
                </a:cubicBezTo>
                <a:cubicBezTo>
                  <a:pt x="150" y="105"/>
                  <a:pt x="150" y="105"/>
                  <a:pt x="150" y="105"/>
                </a:cubicBezTo>
                <a:cubicBezTo>
                  <a:pt x="150" y="105"/>
                  <a:pt x="150" y="105"/>
                  <a:pt x="151" y="105"/>
                </a:cubicBezTo>
                <a:cubicBezTo>
                  <a:pt x="151" y="105"/>
                  <a:pt x="151" y="105"/>
                  <a:pt x="152" y="105"/>
                </a:cubicBezTo>
                <a:cubicBezTo>
                  <a:pt x="153" y="105"/>
                  <a:pt x="153" y="105"/>
                  <a:pt x="153" y="105"/>
                </a:cubicBezTo>
                <a:cubicBezTo>
                  <a:pt x="154" y="105"/>
                  <a:pt x="154" y="105"/>
                  <a:pt x="154" y="105"/>
                </a:cubicBezTo>
                <a:cubicBezTo>
                  <a:pt x="156" y="105"/>
                  <a:pt x="156" y="105"/>
                  <a:pt x="156" y="105"/>
                </a:cubicBezTo>
                <a:cubicBezTo>
                  <a:pt x="157" y="105"/>
                  <a:pt x="157" y="105"/>
                  <a:pt x="157" y="105"/>
                </a:cubicBezTo>
                <a:cubicBezTo>
                  <a:pt x="157" y="105"/>
                  <a:pt x="157" y="105"/>
                  <a:pt x="157" y="105"/>
                </a:cubicBezTo>
                <a:cubicBezTo>
                  <a:pt x="159" y="106"/>
                  <a:pt x="159" y="106"/>
                  <a:pt x="159" y="106"/>
                </a:cubicBezTo>
                <a:cubicBezTo>
                  <a:pt x="159" y="106"/>
                  <a:pt x="159" y="106"/>
                  <a:pt x="159" y="106"/>
                </a:cubicBezTo>
                <a:cubicBezTo>
                  <a:pt x="159" y="105"/>
                  <a:pt x="159" y="105"/>
                  <a:pt x="159" y="105"/>
                </a:cubicBezTo>
                <a:cubicBezTo>
                  <a:pt x="159" y="105"/>
                  <a:pt x="160" y="104"/>
                  <a:pt x="160" y="104"/>
                </a:cubicBezTo>
                <a:cubicBezTo>
                  <a:pt x="160" y="104"/>
                  <a:pt x="161" y="103"/>
                  <a:pt x="161" y="103"/>
                </a:cubicBezTo>
                <a:cubicBezTo>
                  <a:pt x="162" y="103"/>
                  <a:pt x="162" y="103"/>
                  <a:pt x="162" y="103"/>
                </a:cubicBezTo>
                <a:cubicBezTo>
                  <a:pt x="163" y="102"/>
                  <a:pt x="163" y="102"/>
                  <a:pt x="163" y="102"/>
                </a:cubicBezTo>
                <a:cubicBezTo>
                  <a:pt x="164" y="102"/>
                  <a:pt x="164" y="102"/>
                  <a:pt x="164" y="102"/>
                </a:cubicBezTo>
                <a:cubicBezTo>
                  <a:pt x="164" y="102"/>
                  <a:pt x="164" y="102"/>
                  <a:pt x="164" y="102"/>
                </a:cubicBezTo>
                <a:cubicBezTo>
                  <a:pt x="165" y="102"/>
                  <a:pt x="165" y="102"/>
                  <a:pt x="165" y="102"/>
                </a:cubicBezTo>
                <a:cubicBezTo>
                  <a:pt x="166" y="102"/>
                  <a:pt x="166" y="102"/>
                  <a:pt x="166" y="102"/>
                </a:cubicBezTo>
                <a:cubicBezTo>
                  <a:pt x="166" y="102"/>
                  <a:pt x="166" y="102"/>
                  <a:pt x="166" y="102"/>
                </a:cubicBezTo>
                <a:cubicBezTo>
                  <a:pt x="168" y="102"/>
                  <a:pt x="168" y="102"/>
                  <a:pt x="168" y="102"/>
                </a:cubicBezTo>
                <a:cubicBezTo>
                  <a:pt x="169" y="102"/>
                  <a:pt x="169" y="102"/>
                  <a:pt x="169" y="102"/>
                </a:cubicBezTo>
                <a:cubicBezTo>
                  <a:pt x="170" y="102"/>
                  <a:pt x="170" y="102"/>
                  <a:pt x="170" y="102"/>
                </a:cubicBezTo>
                <a:cubicBezTo>
                  <a:pt x="171" y="102"/>
                  <a:pt x="171" y="102"/>
                  <a:pt x="171" y="102"/>
                </a:cubicBezTo>
                <a:cubicBezTo>
                  <a:pt x="173" y="103"/>
                  <a:pt x="173" y="103"/>
                  <a:pt x="173" y="103"/>
                </a:cubicBezTo>
                <a:cubicBezTo>
                  <a:pt x="174" y="102"/>
                  <a:pt x="174" y="102"/>
                  <a:pt x="174" y="102"/>
                </a:cubicBezTo>
                <a:cubicBezTo>
                  <a:pt x="175" y="101"/>
                  <a:pt x="175" y="101"/>
                  <a:pt x="175" y="101"/>
                </a:cubicBezTo>
                <a:cubicBezTo>
                  <a:pt x="176" y="100"/>
                  <a:pt x="176" y="100"/>
                  <a:pt x="176" y="100"/>
                </a:cubicBezTo>
                <a:cubicBezTo>
                  <a:pt x="177" y="100"/>
                  <a:pt x="177" y="100"/>
                  <a:pt x="177" y="100"/>
                </a:cubicBezTo>
                <a:cubicBezTo>
                  <a:pt x="178" y="100"/>
                  <a:pt x="178" y="100"/>
                  <a:pt x="178" y="100"/>
                </a:cubicBezTo>
                <a:cubicBezTo>
                  <a:pt x="178" y="99"/>
                  <a:pt x="178" y="99"/>
                  <a:pt x="178" y="99"/>
                </a:cubicBezTo>
                <a:cubicBezTo>
                  <a:pt x="180" y="98"/>
                  <a:pt x="180" y="98"/>
                  <a:pt x="180" y="98"/>
                </a:cubicBezTo>
                <a:cubicBezTo>
                  <a:pt x="180" y="98"/>
                  <a:pt x="180" y="99"/>
                  <a:pt x="180" y="98"/>
                </a:cubicBezTo>
                <a:cubicBezTo>
                  <a:pt x="181" y="98"/>
                  <a:pt x="181" y="98"/>
                  <a:pt x="181" y="98"/>
                </a:cubicBezTo>
                <a:cubicBezTo>
                  <a:pt x="183" y="98"/>
                  <a:pt x="183" y="98"/>
                  <a:pt x="183" y="98"/>
                </a:cubicBezTo>
                <a:cubicBezTo>
                  <a:pt x="183" y="98"/>
                  <a:pt x="183" y="98"/>
                  <a:pt x="183" y="98"/>
                </a:cubicBezTo>
                <a:cubicBezTo>
                  <a:pt x="184" y="98"/>
                  <a:pt x="184" y="98"/>
                  <a:pt x="184" y="98"/>
                </a:cubicBezTo>
                <a:cubicBezTo>
                  <a:pt x="184" y="99"/>
                  <a:pt x="184" y="99"/>
                  <a:pt x="184" y="99"/>
                </a:cubicBezTo>
                <a:cubicBezTo>
                  <a:pt x="185" y="99"/>
                  <a:pt x="185" y="99"/>
                  <a:pt x="185" y="99"/>
                </a:cubicBezTo>
                <a:cubicBezTo>
                  <a:pt x="185" y="100"/>
                  <a:pt x="185" y="100"/>
                  <a:pt x="185" y="100"/>
                </a:cubicBezTo>
                <a:cubicBezTo>
                  <a:pt x="185" y="100"/>
                  <a:pt x="185" y="100"/>
                  <a:pt x="185" y="100"/>
                </a:cubicBezTo>
                <a:cubicBezTo>
                  <a:pt x="184" y="101"/>
                  <a:pt x="184" y="101"/>
                  <a:pt x="184" y="101"/>
                </a:cubicBezTo>
                <a:cubicBezTo>
                  <a:pt x="184" y="101"/>
                  <a:pt x="184" y="101"/>
                  <a:pt x="184" y="101"/>
                </a:cubicBezTo>
                <a:cubicBezTo>
                  <a:pt x="184" y="102"/>
                  <a:pt x="184" y="102"/>
                  <a:pt x="184" y="102"/>
                </a:cubicBezTo>
                <a:cubicBezTo>
                  <a:pt x="184" y="103"/>
                  <a:pt x="184" y="103"/>
                  <a:pt x="184" y="103"/>
                </a:cubicBezTo>
                <a:cubicBezTo>
                  <a:pt x="184" y="103"/>
                  <a:pt x="184" y="103"/>
                  <a:pt x="184" y="103"/>
                </a:cubicBezTo>
                <a:cubicBezTo>
                  <a:pt x="186" y="104"/>
                  <a:pt x="186" y="104"/>
                  <a:pt x="186" y="104"/>
                </a:cubicBezTo>
                <a:cubicBezTo>
                  <a:pt x="186" y="104"/>
                  <a:pt x="186" y="104"/>
                  <a:pt x="186" y="104"/>
                </a:cubicBezTo>
                <a:cubicBezTo>
                  <a:pt x="187" y="104"/>
                  <a:pt x="187" y="104"/>
                  <a:pt x="187" y="104"/>
                </a:cubicBezTo>
                <a:cubicBezTo>
                  <a:pt x="187" y="104"/>
                  <a:pt x="188" y="104"/>
                  <a:pt x="188" y="104"/>
                </a:cubicBezTo>
                <a:cubicBezTo>
                  <a:pt x="188" y="104"/>
                  <a:pt x="189" y="103"/>
                  <a:pt x="189" y="103"/>
                </a:cubicBezTo>
                <a:cubicBezTo>
                  <a:pt x="189" y="103"/>
                  <a:pt x="189" y="102"/>
                  <a:pt x="188" y="102"/>
                </a:cubicBezTo>
                <a:cubicBezTo>
                  <a:pt x="188" y="102"/>
                  <a:pt x="188" y="102"/>
                  <a:pt x="188" y="102"/>
                </a:cubicBezTo>
                <a:cubicBezTo>
                  <a:pt x="189" y="101"/>
                  <a:pt x="189" y="101"/>
                  <a:pt x="189" y="101"/>
                </a:cubicBezTo>
                <a:cubicBezTo>
                  <a:pt x="192" y="101"/>
                  <a:pt x="192" y="101"/>
                  <a:pt x="192" y="101"/>
                </a:cubicBezTo>
                <a:cubicBezTo>
                  <a:pt x="193" y="100"/>
                  <a:pt x="193" y="100"/>
                  <a:pt x="193" y="100"/>
                </a:cubicBezTo>
                <a:cubicBezTo>
                  <a:pt x="193" y="99"/>
                  <a:pt x="193" y="99"/>
                  <a:pt x="193" y="99"/>
                </a:cubicBezTo>
                <a:cubicBezTo>
                  <a:pt x="193" y="99"/>
                  <a:pt x="193" y="99"/>
                  <a:pt x="194" y="99"/>
                </a:cubicBezTo>
                <a:cubicBezTo>
                  <a:pt x="194" y="98"/>
                  <a:pt x="194" y="98"/>
                  <a:pt x="194" y="98"/>
                </a:cubicBezTo>
                <a:cubicBezTo>
                  <a:pt x="194" y="97"/>
                  <a:pt x="194" y="97"/>
                  <a:pt x="194" y="97"/>
                </a:cubicBezTo>
                <a:cubicBezTo>
                  <a:pt x="194" y="97"/>
                  <a:pt x="194" y="97"/>
                  <a:pt x="194" y="97"/>
                </a:cubicBezTo>
                <a:cubicBezTo>
                  <a:pt x="194" y="97"/>
                  <a:pt x="193" y="96"/>
                  <a:pt x="193" y="96"/>
                </a:cubicBezTo>
                <a:cubicBezTo>
                  <a:pt x="193" y="96"/>
                  <a:pt x="193" y="96"/>
                  <a:pt x="192" y="95"/>
                </a:cubicBezTo>
                <a:cubicBezTo>
                  <a:pt x="192" y="94"/>
                  <a:pt x="192" y="94"/>
                  <a:pt x="192" y="94"/>
                </a:cubicBezTo>
                <a:cubicBezTo>
                  <a:pt x="191" y="93"/>
                  <a:pt x="191" y="93"/>
                  <a:pt x="191" y="93"/>
                </a:cubicBezTo>
                <a:cubicBezTo>
                  <a:pt x="191" y="93"/>
                  <a:pt x="191" y="93"/>
                  <a:pt x="191" y="93"/>
                </a:cubicBezTo>
                <a:cubicBezTo>
                  <a:pt x="191" y="92"/>
                  <a:pt x="191" y="92"/>
                  <a:pt x="191" y="92"/>
                </a:cubicBezTo>
                <a:cubicBezTo>
                  <a:pt x="190" y="91"/>
                  <a:pt x="190" y="91"/>
                  <a:pt x="190" y="91"/>
                </a:cubicBezTo>
                <a:cubicBezTo>
                  <a:pt x="191" y="91"/>
                  <a:pt x="191" y="91"/>
                  <a:pt x="191" y="91"/>
                </a:cubicBezTo>
                <a:cubicBezTo>
                  <a:pt x="192" y="91"/>
                  <a:pt x="192" y="91"/>
                  <a:pt x="192" y="91"/>
                </a:cubicBezTo>
                <a:cubicBezTo>
                  <a:pt x="193" y="90"/>
                  <a:pt x="193" y="90"/>
                  <a:pt x="193" y="90"/>
                </a:cubicBezTo>
                <a:cubicBezTo>
                  <a:pt x="193" y="90"/>
                  <a:pt x="193" y="90"/>
                  <a:pt x="193" y="90"/>
                </a:cubicBezTo>
                <a:cubicBezTo>
                  <a:pt x="193" y="89"/>
                  <a:pt x="193" y="89"/>
                  <a:pt x="193" y="89"/>
                </a:cubicBezTo>
                <a:cubicBezTo>
                  <a:pt x="195" y="89"/>
                  <a:pt x="195" y="89"/>
                  <a:pt x="195" y="89"/>
                </a:cubicBezTo>
                <a:cubicBezTo>
                  <a:pt x="197" y="89"/>
                  <a:pt x="197" y="89"/>
                  <a:pt x="197" y="89"/>
                </a:cubicBezTo>
                <a:cubicBezTo>
                  <a:pt x="197" y="89"/>
                  <a:pt x="197" y="89"/>
                  <a:pt x="197" y="89"/>
                </a:cubicBezTo>
                <a:cubicBezTo>
                  <a:pt x="199" y="90"/>
                  <a:pt x="199" y="90"/>
                  <a:pt x="199" y="90"/>
                </a:cubicBezTo>
                <a:cubicBezTo>
                  <a:pt x="199" y="90"/>
                  <a:pt x="199" y="90"/>
                  <a:pt x="199" y="90"/>
                </a:cubicBezTo>
                <a:cubicBezTo>
                  <a:pt x="200" y="90"/>
                  <a:pt x="200" y="90"/>
                  <a:pt x="200" y="90"/>
                </a:cubicBezTo>
                <a:cubicBezTo>
                  <a:pt x="202" y="90"/>
                  <a:pt x="202" y="90"/>
                  <a:pt x="202" y="90"/>
                </a:cubicBezTo>
                <a:cubicBezTo>
                  <a:pt x="203" y="90"/>
                  <a:pt x="203" y="90"/>
                  <a:pt x="203" y="90"/>
                </a:cubicBezTo>
                <a:cubicBezTo>
                  <a:pt x="203" y="90"/>
                  <a:pt x="203" y="90"/>
                  <a:pt x="203" y="90"/>
                </a:cubicBezTo>
                <a:cubicBezTo>
                  <a:pt x="204" y="90"/>
                  <a:pt x="204" y="90"/>
                  <a:pt x="204" y="90"/>
                </a:cubicBezTo>
                <a:cubicBezTo>
                  <a:pt x="204" y="90"/>
                  <a:pt x="205" y="90"/>
                  <a:pt x="205" y="90"/>
                </a:cubicBezTo>
                <a:cubicBezTo>
                  <a:pt x="205" y="90"/>
                  <a:pt x="206" y="90"/>
                  <a:pt x="206" y="90"/>
                </a:cubicBezTo>
                <a:cubicBezTo>
                  <a:pt x="207" y="90"/>
                  <a:pt x="207" y="90"/>
                  <a:pt x="207" y="90"/>
                </a:cubicBezTo>
                <a:cubicBezTo>
                  <a:pt x="208" y="90"/>
                  <a:pt x="208" y="90"/>
                  <a:pt x="208" y="90"/>
                </a:cubicBezTo>
                <a:cubicBezTo>
                  <a:pt x="208" y="90"/>
                  <a:pt x="208" y="90"/>
                  <a:pt x="208" y="90"/>
                </a:cubicBezTo>
                <a:cubicBezTo>
                  <a:pt x="208" y="91"/>
                  <a:pt x="210" y="91"/>
                  <a:pt x="210" y="91"/>
                </a:cubicBezTo>
                <a:cubicBezTo>
                  <a:pt x="211" y="91"/>
                  <a:pt x="211" y="91"/>
                  <a:pt x="211" y="91"/>
                </a:cubicBezTo>
                <a:cubicBezTo>
                  <a:pt x="211" y="92"/>
                  <a:pt x="211" y="92"/>
                  <a:pt x="211" y="92"/>
                </a:cubicBezTo>
                <a:cubicBezTo>
                  <a:pt x="214" y="92"/>
                  <a:pt x="214" y="92"/>
                  <a:pt x="214" y="92"/>
                </a:cubicBezTo>
                <a:cubicBezTo>
                  <a:pt x="214" y="92"/>
                  <a:pt x="214" y="92"/>
                  <a:pt x="214" y="92"/>
                </a:cubicBezTo>
                <a:cubicBezTo>
                  <a:pt x="214" y="93"/>
                  <a:pt x="214" y="93"/>
                  <a:pt x="214" y="93"/>
                </a:cubicBezTo>
                <a:cubicBezTo>
                  <a:pt x="215" y="93"/>
                  <a:pt x="215" y="93"/>
                  <a:pt x="215" y="93"/>
                </a:cubicBezTo>
                <a:cubicBezTo>
                  <a:pt x="216" y="94"/>
                  <a:pt x="216" y="94"/>
                  <a:pt x="216" y="94"/>
                </a:cubicBezTo>
                <a:cubicBezTo>
                  <a:pt x="217" y="94"/>
                  <a:pt x="217" y="94"/>
                  <a:pt x="217" y="94"/>
                </a:cubicBezTo>
                <a:cubicBezTo>
                  <a:pt x="217" y="95"/>
                  <a:pt x="217" y="95"/>
                  <a:pt x="217" y="95"/>
                </a:cubicBezTo>
                <a:cubicBezTo>
                  <a:pt x="218" y="95"/>
                  <a:pt x="218" y="95"/>
                  <a:pt x="218" y="95"/>
                </a:cubicBezTo>
                <a:cubicBezTo>
                  <a:pt x="219" y="95"/>
                  <a:pt x="219" y="95"/>
                  <a:pt x="219" y="95"/>
                </a:cubicBezTo>
                <a:cubicBezTo>
                  <a:pt x="220" y="96"/>
                  <a:pt x="220" y="96"/>
                  <a:pt x="220" y="96"/>
                </a:cubicBezTo>
                <a:cubicBezTo>
                  <a:pt x="221" y="96"/>
                  <a:pt x="221" y="96"/>
                  <a:pt x="221" y="96"/>
                </a:cubicBezTo>
                <a:cubicBezTo>
                  <a:pt x="222" y="96"/>
                  <a:pt x="222" y="96"/>
                  <a:pt x="222" y="96"/>
                </a:cubicBezTo>
                <a:cubicBezTo>
                  <a:pt x="223" y="97"/>
                  <a:pt x="223" y="97"/>
                  <a:pt x="223" y="97"/>
                </a:cubicBezTo>
                <a:cubicBezTo>
                  <a:pt x="224" y="97"/>
                  <a:pt x="224" y="97"/>
                  <a:pt x="224" y="97"/>
                </a:cubicBezTo>
                <a:cubicBezTo>
                  <a:pt x="224" y="97"/>
                  <a:pt x="224" y="97"/>
                  <a:pt x="225" y="97"/>
                </a:cubicBezTo>
                <a:cubicBezTo>
                  <a:pt x="226" y="98"/>
                  <a:pt x="227" y="98"/>
                  <a:pt x="227" y="98"/>
                </a:cubicBezTo>
                <a:cubicBezTo>
                  <a:pt x="228" y="99"/>
                  <a:pt x="228" y="99"/>
                  <a:pt x="228" y="99"/>
                </a:cubicBezTo>
                <a:cubicBezTo>
                  <a:pt x="229" y="99"/>
                  <a:pt x="229" y="99"/>
                  <a:pt x="229" y="99"/>
                </a:cubicBezTo>
                <a:cubicBezTo>
                  <a:pt x="230" y="99"/>
                  <a:pt x="230" y="99"/>
                  <a:pt x="230" y="99"/>
                </a:cubicBezTo>
                <a:cubicBezTo>
                  <a:pt x="231" y="101"/>
                  <a:pt x="231" y="101"/>
                  <a:pt x="231" y="101"/>
                </a:cubicBezTo>
                <a:cubicBezTo>
                  <a:pt x="232" y="101"/>
                  <a:pt x="232" y="101"/>
                  <a:pt x="232" y="101"/>
                </a:cubicBezTo>
                <a:cubicBezTo>
                  <a:pt x="233" y="102"/>
                  <a:pt x="233" y="102"/>
                  <a:pt x="233" y="102"/>
                </a:cubicBezTo>
                <a:cubicBezTo>
                  <a:pt x="233" y="102"/>
                  <a:pt x="233" y="102"/>
                  <a:pt x="233" y="102"/>
                </a:cubicBezTo>
                <a:cubicBezTo>
                  <a:pt x="234" y="103"/>
                  <a:pt x="234" y="103"/>
                  <a:pt x="234" y="103"/>
                </a:cubicBezTo>
                <a:cubicBezTo>
                  <a:pt x="236" y="103"/>
                  <a:pt x="236" y="103"/>
                  <a:pt x="236" y="103"/>
                </a:cubicBezTo>
                <a:cubicBezTo>
                  <a:pt x="236" y="104"/>
                  <a:pt x="236" y="104"/>
                  <a:pt x="236" y="104"/>
                </a:cubicBezTo>
                <a:cubicBezTo>
                  <a:pt x="237" y="105"/>
                  <a:pt x="237" y="105"/>
                  <a:pt x="237" y="105"/>
                </a:cubicBezTo>
                <a:cubicBezTo>
                  <a:pt x="238" y="105"/>
                  <a:pt x="238" y="105"/>
                  <a:pt x="238" y="105"/>
                </a:cubicBezTo>
                <a:cubicBezTo>
                  <a:pt x="239" y="105"/>
                  <a:pt x="239" y="105"/>
                  <a:pt x="239" y="105"/>
                </a:cubicBezTo>
                <a:cubicBezTo>
                  <a:pt x="239" y="104"/>
                  <a:pt x="239" y="104"/>
                  <a:pt x="239" y="104"/>
                </a:cubicBezTo>
                <a:cubicBezTo>
                  <a:pt x="240" y="103"/>
                  <a:pt x="240" y="103"/>
                  <a:pt x="240" y="103"/>
                </a:cubicBezTo>
                <a:cubicBezTo>
                  <a:pt x="240" y="103"/>
                  <a:pt x="240" y="103"/>
                  <a:pt x="240" y="103"/>
                </a:cubicBezTo>
                <a:cubicBezTo>
                  <a:pt x="240" y="102"/>
                  <a:pt x="240" y="102"/>
                  <a:pt x="240" y="102"/>
                </a:cubicBezTo>
                <a:cubicBezTo>
                  <a:pt x="241" y="101"/>
                  <a:pt x="241" y="101"/>
                  <a:pt x="241" y="101"/>
                </a:cubicBezTo>
                <a:cubicBezTo>
                  <a:pt x="241" y="101"/>
                  <a:pt x="241" y="100"/>
                  <a:pt x="241" y="100"/>
                </a:cubicBezTo>
                <a:cubicBezTo>
                  <a:pt x="241" y="100"/>
                  <a:pt x="241" y="99"/>
                  <a:pt x="241" y="99"/>
                </a:cubicBezTo>
                <a:cubicBezTo>
                  <a:pt x="242" y="98"/>
                  <a:pt x="242" y="98"/>
                  <a:pt x="242" y="98"/>
                </a:cubicBezTo>
                <a:cubicBezTo>
                  <a:pt x="241" y="98"/>
                  <a:pt x="241" y="98"/>
                  <a:pt x="241" y="98"/>
                </a:cubicBezTo>
                <a:cubicBezTo>
                  <a:pt x="241" y="98"/>
                  <a:pt x="241" y="98"/>
                  <a:pt x="241" y="98"/>
                </a:cubicBezTo>
                <a:cubicBezTo>
                  <a:pt x="240" y="98"/>
                  <a:pt x="240" y="98"/>
                  <a:pt x="240" y="98"/>
                </a:cubicBezTo>
                <a:cubicBezTo>
                  <a:pt x="239" y="98"/>
                  <a:pt x="239" y="98"/>
                  <a:pt x="239" y="98"/>
                </a:cubicBezTo>
                <a:cubicBezTo>
                  <a:pt x="238" y="98"/>
                  <a:pt x="238" y="98"/>
                  <a:pt x="238" y="98"/>
                </a:cubicBezTo>
                <a:cubicBezTo>
                  <a:pt x="238" y="97"/>
                  <a:pt x="238" y="97"/>
                  <a:pt x="238" y="97"/>
                </a:cubicBezTo>
                <a:cubicBezTo>
                  <a:pt x="238" y="97"/>
                  <a:pt x="237" y="96"/>
                  <a:pt x="237" y="96"/>
                </a:cubicBezTo>
                <a:cubicBezTo>
                  <a:pt x="237" y="96"/>
                  <a:pt x="237" y="96"/>
                  <a:pt x="237" y="96"/>
                </a:cubicBezTo>
                <a:cubicBezTo>
                  <a:pt x="236" y="95"/>
                  <a:pt x="236" y="95"/>
                  <a:pt x="236" y="95"/>
                </a:cubicBezTo>
                <a:cubicBezTo>
                  <a:pt x="236" y="95"/>
                  <a:pt x="235" y="95"/>
                  <a:pt x="236" y="94"/>
                </a:cubicBezTo>
                <a:cubicBezTo>
                  <a:pt x="236" y="94"/>
                  <a:pt x="236" y="94"/>
                  <a:pt x="236" y="94"/>
                </a:cubicBezTo>
                <a:cubicBezTo>
                  <a:pt x="236" y="93"/>
                  <a:pt x="236" y="92"/>
                  <a:pt x="236" y="92"/>
                </a:cubicBezTo>
                <a:cubicBezTo>
                  <a:pt x="235" y="92"/>
                  <a:pt x="235" y="92"/>
                  <a:pt x="235" y="92"/>
                </a:cubicBezTo>
                <a:cubicBezTo>
                  <a:pt x="235" y="92"/>
                  <a:pt x="234" y="92"/>
                  <a:pt x="234" y="92"/>
                </a:cubicBezTo>
                <a:cubicBezTo>
                  <a:pt x="233" y="92"/>
                  <a:pt x="232" y="91"/>
                  <a:pt x="232" y="91"/>
                </a:cubicBezTo>
                <a:cubicBezTo>
                  <a:pt x="231" y="91"/>
                  <a:pt x="231" y="91"/>
                  <a:pt x="231" y="91"/>
                </a:cubicBezTo>
                <a:cubicBezTo>
                  <a:pt x="231" y="91"/>
                  <a:pt x="231" y="91"/>
                  <a:pt x="231" y="91"/>
                </a:cubicBezTo>
                <a:cubicBezTo>
                  <a:pt x="231" y="91"/>
                  <a:pt x="231" y="91"/>
                  <a:pt x="231" y="91"/>
                </a:cubicBezTo>
                <a:cubicBezTo>
                  <a:pt x="230" y="91"/>
                  <a:pt x="230" y="91"/>
                  <a:pt x="230" y="91"/>
                </a:cubicBezTo>
                <a:cubicBezTo>
                  <a:pt x="229" y="91"/>
                  <a:pt x="229" y="91"/>
                  <a:pt x="229" y="91"/>
                </a:cubicBezTo>
                <a:cubicBezTo>
                  <a:pt x="229" y="92"/>
                  <a:pt x="229" y="92"/>
                  <a:pt x="229" y="92"/>
                </a:cubicBezTo>
                <a:cubicBezTo>
                  <a:pt x="229" y="92"/>
                  <a:pt x="229" y="92"/>
                  <a:pt x="229" y="92"/>
                </a:cubicBezTo>
                <a:cubicBezTo>
                  <a:pt x="229" y="92"/>
                  <a:pt x="229" y="92"/>
                  <a:pt x="229" y="92"/>
                </a:cubicBezTo>
                <a:cubicBezTo>
                  <a:pt x="229" y="91"/>
                  <a:pt x="229" y="91"/>
                  <a:pt x="229" y="91"/>
                </a:cubicBezTo>
                <a:cubicBezTo>
                  <a:pt x="229" y="90"/>
                  <a:pt x="229" y="90"/>
                  <a:pt x="229" y="90"/>
                </a:cubicBezTo>
                <a:cubicBezTo>
                  <a:pt x="229" y="89"/>
                  <a:pt x="229" y="89"/>
                  <a:pt x="229" y="89"/>
                </a:cubicBezTo>
                <a:cubicBezTo>
                  <a:pt x="229" y="88"/>
                  <a:pt x="229" y="88"/>
                  <a:pt x="229" y="88"/>
                </a:cubicBezTo>
                <a:cubicBezTo>
                  <a:pt x="229" y="87"/>
                  <a:pt x="229" y="87"/>
                  <a:pt x="229" y="87"/>
                </a:cubicBezTo>
                <a:cubicBezTo>
                  <a:pt x="230" y="87"/>
                  <a:pt x="230" y="87"/>
                  <a:pt x="230" y="87"/>
                </a:cubicBezTo>
                <a:cubicBezTo>
                  <a:pt x="230" y="87"/>
                  <a:pt x="232" y="88"/>
                  <a:pt x="232" y="87"/>
                </a:cubicBezTo>
                <a:cubicBezTo>
                  <a:pt x="232" y="87"/>
                  <a:pt x="231" y="86"/>
                  <a:pt x="231" y="86"/>
                </a:cubicBezTo>
                <a:cubicBezTo>
                  <a:pt x="231" y="86"/>
                  <a:pt x="231" y="86"/>
                  <a:pt x="231" y="85"/>
                </a:cubicBezTo>
                <a:cubicBezTo>
                  <a:pt x="231" y="84"/>
                  <a:pt x="231" y="84"/>
                  <a:pt x="231" y="84"/>
                </a:cubicBezTo>
                <a:cubicBezTo>
                  <a:pt x="231" y="83"/>
                  <a:pt x="231" y="83"/>
                  <a:pt x="231" y="83"/>
                </a:cubicBezTo>
                <a:cubicBezTo>
                  <a:pt x="231" y="82"/>
                  <a:pt x="231" y="82"/>
                  <a:pt x="231" y="82"/>
                </a:cubicBezTo>
                <a:cubicBezTo>
                  <a:pt x="231" y="82"/>
                  <a:pt x="231" y="81"/>
                  <a:pt x="231" y="81"/>
                </a:cubicBezTo>
                <a:cubicBezTo>
                  <a:pt x="231" y="81"/>
                  <a:pt x="231" y="79"/>
                  <a:pt x="231" y="79"/>
                </a:cubicBezTo>
                <a:cubicBezTo>
                  <a:pt x="231" y="79"/>
                  <a:pt x="231" y="79"/>
                  <a:pt x="231" y="79"/>
                </a:cubicBezTo>
                <a:cubicBezTo>
                  <a:pt x="230" y="79"/>
                  <a:pt x="230" y="79"/>
                  <a:pt x="230" y="79"/>
                </a:cubicBezTo>
                <a:cubicBezTo>
                  <a:pt x="230" y="79"/>
                  <a:pt x="230" y="79"/>
                  <a:pt x="229" y="79"/>
                </a:cubicBezTo>
                <a:cubicBezTo>
                  <a:pt x="228" y="79"/>
                  <a:pt x="228" y="79"/>
                  <a:pt x="228" y="79"/>
                </a:cubicBezTo>
                <a:cubicBezTo>
                  <a:pt x="228" y="79"/>
                  <a:pt x="228" y="78"/>
                  <a:pt x="228" y="78"/>
                </a:cubicBezTo>
                <a:cubicBezTo>
                  <a:pt x="228" y="78"/>
                  <a:pt x="228" y="78"/>
                  <a:pt x="228" y="78"/>
                </a:cubicBezTo>
                <a:cubicBezTo>
                  <a:pt x="228" y="78"/>
                  <a:pt x="229" y="77"/>
                  <a:pt x="229" y="77"/>
                </a:cubicBezTo>
                <a:cubicBezTo>
                  <a:pt x="229" y="77"/>
                  <a:pt x="229" y="76"/>
                  <a:pt x="229" y="76"/>
                </a:cubicBezTo>
                <a:cubicBezTo>
                  <a:pt x="228" y="76"/>
                  <a:pt x="228" y="76"/>
                  <a:pt x="228" y="76"/>
                </a:cubicBezTo>
                <a:cubicBezTo>
                  <a:pt x="229" y="75"/>
                  <a:pt x="229" y="75"/>
                  <a:pt x="229" y="75"/>
                </a:cubicBezTo>
                <a:cubicBezTo>
                  <a:pt x="229" y="75"/>
                  <a:pt x="229" y="75"/>
                  <a:pt x="229" y="75"/>
                </a:cubicBezTo>
                <a:cubicBezTo>
                  <a:pt x="230" y="74"/>
                  <a:pt x="230" y="74"/>
                  <a:pt x="230" y="74"/>
                </a:cubicBezTo>
                <a:cubicBezTo>
                  <a:pt x="231" y="74"/>
                  <a:pt x="231" y="74"/>
                  <a:pt x="231" y="74"/>
                </a:cubicBezTo>
                <a:cubicBezTo>
                  <a:pt x="231" y="74"/>
                  <a:pt x="232" y="73"/>
                  <a:pt x="232" y="73"/>
                </a:cubicBezTo>
                <a:cubicBezTo>
                  <a:pt x="232" y="73"/>
                  <a:pt x="233" y="72"/>
                  <a:pt x="233" y="72"/>
                </a:cubicBezTo>
                <a:cubicBezTo>
                  <a:pt x="234" y="72"/>
                  <a:pt x="234" y="72"/>
                  <a:pt x="234" y="72"/>
                </a:cubicBezTo>
                <a:cubicBezTo>
                  <a:pt x="235" y="71"/>
                  <a:pt x="235" y="71"/>
                  <a:pt x="235" y="71"/>
                </a:cubicBezTo>
                <a:cubicBezTo>
                  <a:pt x="236" y="70"/>
                  <a:pt x="236" y="70"/>
                  <a:pt x="236" y="70"/>
                </a:cubicBezTo>
                <a:cubicBezTo>
                  <a:pt x="237" y="69"/>
                  <a:pt x="237" y="69"/>
                  <a:pt x="237" y="69"/>
                </a:cubicBezTo>
                <a:cubicBezTo>
                  <a:pt x="237" y="69"/>
                  <a:pt x="237" y="69"/>
                  <a:pt x="237" y="69"/>
                </a:cubicBezTo>
                <a:cubicBezTo>
                  <a:pt x="238" y="68"/>
                  <a:pt x="238" y="68"/>
                  <a:pt x="238" y="68"/>
                </a:cubicBezTo>
                <a:cubicBezTo>
                  <a:pt x="239" y="67"/>
                  <a:pt x="239" y="67"/>
                  <a:pt x="239" y="67"/>
                </a:cubicBezTo>
                <a:cubicBezTo>
                  <a:pt x="239" y="66"/>
                  <a:pt x="239" y="66"/>
                  <a:pt x="239" y="66"/>
                </a:cubicBezTo>
                <a:cubicBezTo>
                  <a:pt x="239" y="65"/>
                  <a:pt x="239" y="65"/>
                  <a:pt x="239" y="65"/>
                </a:cubicBezTo>
                <a:cubicBezTo>
                  <a:pt x="239" y="64"/>
                  <a:pt x="239" y="64"/>
                  <a:pt x="239" y="64"/>
                </a:cubicBezTo>
                <a:cubicBezTo>
                  <a:pt x="240" y="63"/>
                  <a:pt x="240" y="63"/>
                  <a:pt x="240" y="63"/>
                </a:cubicBezTo>
                <a:cubicBezTo>
                  <a:pt x="240" y="63"/>
                  <a:pt x="240" y="63"/>
                  <a:pt x="240" y="63"/>
                </a:cubicBezTo>
                <a:cubicBezTo>
                  <a:pt x="240" y="62"/>
                  <a:pt x="240" y="62"/>
                  <a:pt x="240" y="62"/>
                </a:cubicBezTo>
                <a:cubicBezTo>
                  <a:pt x="240" y="61"/>
                  <a:pt x="240" y="61"/>
                  <a:pt x="240" y="61"/>
                </a:cubicBezTo>
                <a:cubicBezTo>
                  <a:pt x="241" y="60"/>
                  <a:pt x="241" y="60"/>
                  <a:pt x="241" y="60"/>
                </a:cubicBezTo>
                <a:cubicBezTo>
                  <a:pt x="241" y="59"/>
                  <a:pt x="241" y="59"/>
                  <a:pt x="241" y="59"/>
                </a:cubicBezTo>
                <a:cubicBezTo>
                  <a:pt x="242" y="58"/>
                  <a:pt x="242" y="58"/>
                  <a:pt x="242" y="58"/>
                </a:cubicBezTo>
                <a:cubicBezTo>
                  <a:pt x="242" y="58"/>
                  <a:pt x="243" y="57"/>
                  <a:pt x="243" y="57"/>
                </a:cubicBezTo>
                <a:cubicBezTo>
                  <a:pt x="243" y="57"/>
                  <a:pt x="243" y="56"/>
                  <a:pt x="243" y="56"/>
                </a:cubicBezTo>
                <a:cubicBezTo>
                  <a:pt x="244" y="56"/>
                  <a:pt x="244" y="56"/>
                  <a:pt x="244" y="56"/>
                </a:cubicBezTo>
                <a:cubicBezTo>
                  <a:pt x="244" y="56"/>
                  <a:pt x="244" y="56"/>
                  <a:pt x="244" y="56"/>
                </a:cubicBezTo>
                <a:cubicBezTo>
                  <a:pt x="246" y="56"/>
                  <a:pt x="246" y="56"/>
                  <a:pt x="246" y="56"/>
                </a:cubicBezTo>
                <a:cubicBezTo>
                  <a:pt x="247" y="56"/>
                  <a:pt x="247" y="56"/>
                  <a:pt x="247" y="56"/>
                </a:cubicBezTo>
                <a:cubicBezTo>
                  <a:pt x="249" y="57"/>
                  <a:pt x="249" y="57"/>
                  <a:pt x="249" y="57"/>
                </a:cubicBezTo>
                <a:cubicBezTo>
                  <a:pt x="250" y="57"/>
                  <a:pt x="250" y="57"/>
                  <a:pt x="250" y="57"/>
                </a:cubicBezTo>
                <a:cubicBezTo>
                  <a:pt x="251" y="57"/>
                  <a:pt x="251" y="57"/>
                  <a:pt x="251" y="57"/>
                </a:cubicBezTo>
                <a:cubicBezTo>
                  <a:pt x="252" y="57"/>
                  <a:pt x="252" y="57"/>
                  <a:pt x="252" y="57"/>
                </a:cubicBezTo>
                <a:cubicBezTo>
                  <a:pt x="254" y="56"/>
                  <a:pt x="254" y="56"/>
                  <a:pt x="254" y="56"/>
                </a:cubicBezTo>
                <a:cubicBezTo>
                  <a:pt x="255" y="56"/>
                  <a:pt x="255" y="56"/>
                  <a:pt x="255" y="56"/>
                </a:cubicBezTo>
                <a:cubicBezTo>
                  <a:pt x="256" y="56"/>
                  <a:pt x="256" y="56"/>
                  <a:pt x="256" y="56"/>
                </a:cubicBezTo>
                <a:cubicBezTo>
                  <a:pt x="257" y="57"/>
                  <a:pt x="257" y="57"/>
                  <a:pt x="257" y="57"/>
                </a:cubicBezTo>
                <a:cubicBezTo>
                  <a:pt x="257" y="57"/>
                  <a:pt x="257" y="57"/>
                  <a:pt x="257" y="57"/>
                </a:cubicBezTo>
                <a:cubicBezTo>
                  <a:pt x="258" y="57"/>
                  <a:pt x="258" y="57"/>
                  <a:pt x="258" y="57"/>
                </a:cubicBezTo>
                <a:cubicBezTo>
                  <a:pt x="259" y="57"/>
                  <a:pt x="259" y="57"/>
                  <a:pt x="259" y="57"/>
                </a:cubicBezTo>
                <a:cubicBezTo>
                  <a:pt x="260" y="57"/>
                  <a:pt x="260" y="57"/>
                  <a:pt x="260" y="57"/>
                </a:cubicBezTo>
                <a:cubicBezTo>
                  <a:pt x="261" y="57"/>
                  <a:pt x="261" y="57"/>
                  <a:pt x="261" y="57"/>
                </a:cubicBezTo>
                <a:cubicBezTo>
                  <a:pt x="262" y="58"/>
                  <a:pt x="262" y="58"/>
                  <a:pt x="262" y="58"/>
                </a:cubicBezTo>
                <a:cubicBezTo>
                  <a:pt x="263" y="58"/>
                  <a:pt x="263" y="58"/>
                  <a:pt x="263" y="58"/>
                </a:cubicBezTo>
                <a:cubicBezTo>
                  <a:pt x="263" y="59"/>
                  <a:pt x="263" y="59"/>
                  <a:pt x="263" y="59"/>
                </a:cubicBezTo>
                <a:cubicBezTo>
                  <a:pt x="263" y="60"/>
                  <a:pt x="263" y="60"/>
                  <a:pt x="263" y="60"/>
                </a:cubicBezTo>
                <a:cubicBezTo>
                  <a:pt x="263" y="60"/>
                  <a:pt x="263" y="60"/>
                  <a:pt x="263" y="60"/>
                </a:cubicBezTo>
                <a:cubicBezTo>
                  <a:pt x="263" y="61"/>
                  <a:pt x="264" y="61"/>
                  <a:pt x="264" y="61"/>
                </a:cubicBezTo>
                <a:cubicBezTo>
                  <a:pt x="264" y="62"/>
                  <a:pt x="264" y="62"/>
                  <a:pt x="264" y="62"/>
                </a:cubicBezTo>
                <a:cubicBezTo>
                  <a:pt x="263" y="64"/>
                  <a:pt x="263" y="64"/>
                  <a:pt x="263" y="64"/>
                </a:cubicBezTo>
                <a:cubicBezTo>
                  <a:pt x="263" y="64"/>
                  <a:pt x="263" y="64"/>
                  <a:pt x="263" y="64"/>
                </a:cubicBezTo>
                <a:cubicBezTo>
                  <a:pt x="263" y="66"/>
                  <a:pt x="263" y="66"/>
                  <a:pt x="263" y="66"/>
                </a:cubicBezTo>
                <a:cubicBezTo>
                  <a:pt x="262" y="66"/>
                  <a:pt x="262" y="66"/>
                  <a:pt x="262" y="66"/>
                </a:cubicBezTo>
                <a:cubicBezTo>
                  <a:pt x="262" y="67"/>
                  <a:pt x="262" y="67"/>
                  <a:pt x="262" y="67"/>
                </a:cubicBezTo>
                <a:cubicBezTo>
                  <a:pt x="261" y="67"/>
                  <a:pt x="261" y="67"/>
                  <a:pt x="261" y="67"/>
                </a:cubicBezTo>
                <a:cubicBezTo>
                  <a:pt x="261" y="68"/>
                  <a:pt x="261" y="68"/>
                  <a:pt x="261" y="68"/>
                </a:cubicBezTo>
                <a:cubicBezTo>
                  <a:pt x="261" y="69"/>
                  <a:pt x="261" y="69"/>
                  <a:pt x="261" y="69"/>
                </a:cubicBezTo>
                <a:cubicBezTo>
                  <a:pt x="260" y="70"/>
                  <a:pt x="260" y="70"/>
                  <a:pt x="260" y="70"/>
                </a:cubicBezTo>
                <a:cubicBezTo>
                  <a:pt x="260" y="70"/>
                  <a:pt x="260" y="70"/>
                  <a:pt x="260" y="70"/>
                </a:cubicBezTo>
                <a:cubicBezTo>
                  <a:pt x="259" y="71"/>
                  <a:pt x="259" y="71"/>
                  <a:pt x="259" y="71"/>
                </a:cubicBezTo>
                <a:cubicBezTo>
                  <a:pt x="258" y="71"/>
                  <a:pt x="258" y="71"/>
                  <a:pt x="258" y="71"/>
                </a:cubicBezTo>
                <a:cubicBezTo>
                  <a:pt x="258" y="72"/>
                  <a:pt x="258" y="72"/>
                  <a:pt x="258" y="72"/>
                </a:cubicBezTo>
                <a:cubicBezTo>
                  <a:pt x="258" y="73"/>
                  <a:pt x="258" y="73"/>
                  <a:pt x="258" y="73"/>
                </a:cubicBezTo>
                <a:cubicBezTo>
                  <a:pt x="258" y="73"/>
                  <a:pt x="258" y="73"/>
                  <a:pt x="258" y="73"/>
                </a:cubicBezTo>
                <a:cubicBezTo>
                  <a:pt x="260" y="74"/>
                  <a:pt x="260" y="74"/>
                  <a:pt x="260" y="74"/>
                </a:cubicBezTo>
                <a:cubicBezTo>
                  <a:pt x="261" y="74"/>
                  <a:pt x="261" y="74"/>
                  <a:pt x="261" y="74"/>
                </a:cubicBezTo>
                <a:cubicBezTo>
                  <a:pt x="261" y="75"/>
                  <a:pt x="261" y="75"/>
                  <a:pt x="261" y="75"/>
                </a:cubicBezTo>
                <a:cubicBezTo>
                  <a:pt x="262" y="75"/>
                  <a:pt x="262" y="75"/>
                  <a:pt x="262" y="75"/>
                </a:cubicBezTo>
                <a:cubicBezTo>
                  <a:pt x="262" y="76"/>
                  <a:pt x="262" y="76"/>
                  <a:pt x="262" y="76"/>
                </a:cubicBezTo>
                <a:cubicBezTo>
                  <a:pt x="262" y="77"/>
                  <a:pt x="262" y="77"/>
                  <a:pt x="262" y="77"/>
                </a:cubicBezTo>
                <a:cubicBezTo>
                  <a:pt x="263" y="77"/>
                  <a:pt x="263" y="77"/>
                  <a:pt x="263" y="77"/>
                </a:cubicBezTo>
                <a:cubicBezTo>
                  <a:pt x="263" y="77"/>
                  <a:pt x="263" y="77"/>
                  <a:pt x="263" y="78"/>
                </a:cubicBezTo>
                <a:cubicBezTo>
                  <a:pt x="263" y="78"/>
                  <a:pt x="263" y="79"/>
                  <a:pt x="263" y="79"/>
                </a:cubicBezTo>
                <a:cubicBezTo>
                  <a:pt x="263" y="79"/>
                  <a:pt x="263" y="79"/>
                  <a:pt x="263" y="79"/>
                </a:cubicBezTo>
                <a:cubicBezTo>
                  <a:pt x="263" y="81"/>
                  <a:pt x="263" y="81"/>
                  <a:pt x="263" y="81"/>
                </a:cubicBezTo>
                <a:cubicBezTo>
                  <a:pt x="263" y="82"/>
                  <a:pt x="263" y="82"/>
                  <a:pt x="263" y="82"/>
                </a:cubicBezTo>
                <a:cubicBezTo>
                  <a:pt x="263" y="83"/>
                  <a:pt x="263" y="83"/>
                  <a:pt x="263" y="83"/>
                </a:cubicBezTo>
                <a:cubicBezTo>
                  <a:pt x="263" y="83"/>
                  <a:pt x="263" y="83"/>
                  <a:pt x="263" y="83"/>
                </a:cubicBezTo>
                <a:cubicBezTo>
                  <a:pt x="262" y="83"/>
                  <a:pt x="262" y="83"/>
                  <a:pt x="262" y="83"/>
                </a:cubicBezTo>
                <a:cubicBezTo>
                  <a:pt x="262" y="85"/>
                  <a:pt x="262" y="85"/>
                  <a:pt x="262" y="85"/>
                </a:cubicBezTo>
                <a:cubicBezTo>
                  <a:pt x="262" y="86"/>
                  <a:pt x="262" y="86"/>
                  <a:pt x="262" y="86"/>
                </a:cubicBezTo>
                <a:cubicBezTo>
                  <a:pt x="262" y="87"/>
                  <a:pt x="262" y="87"/>
                  <a:pt x="262" y="87"/>
                </a:cubicBezTo>
                <a:cubicBezTo>
                  <a:pt x="263" y="88"/>
                  <a:pt x="263" y="88"/>
                  <a:pt x="263" y="88"/>
                </a:cubicBezTo>
                <a:cubicBezTo>
                  <a:pt x="263" y="89"/>
                  <a:pt x="263" y="89"/>
                  <a:pt x="263" y="89"/>
                </a:cubicBezTo>
                <a:cubicBezTo>
                  <a:pt x="263" y="90"/>
                  <a:pt x="263" y="90"/>
                  <a:pt x="263" y="90"/>
                </a:cubicBezTo>
                <a:cubicBezTo>
                  <a:pt x="262" y="91"/>
                  <a:pt x="262" y="91"/>
                  <a:pt x="262" y="91"/>
                </a:cubicBezTo>
                <a:cubicBezTo>
                  <a:pt x="262" y="92"/>
                  <a:pt x="262" y="92"/>
                  <a:pt x="262" y="92"/>
                </a:cubicBezTo>
                <a:cubicBezTo>
                  <a:pt x="262" y="93"/>
                  <a:pt x="262" y="93"/>
                  <a:pt x="262" y="93"/>
                </a:cubicBezTo>
                <a:cubicBezTo>
                  <a:pt x="262" y="94"/>
                  <a:pt x="262" y="94"/>
                  <a:pt x="262" y="94"/>
                </a:cubicBezTo>
                <a:cubicBezTo>
                  <a:pt x="262" y="95"/>
                  <a:pt x="262" y="95"/>
                  <a:pt x="262" y="95"/>
                </a:cubicBezTo>
                <a:cubicBezTo>
                  <a:pt x="262" y="96"/>
                  <a:pt x="262" y="96"/>
                  <a:pt x="262" y="96"/>
                </a:cubicBezTo>
                <a:cubicBezTo>
                  <a:pt x="262" y="98"/>
                  <a:pt x="262" y="98"/>
                  <a:pt x="262" y="98"/>
                </a:cubicBezTo>
                <a:cubicBezTo>
                  <a:pt x="262" y="98"/>
                  <a:pt x="262" y="98"/>
                  <a:pt x="262" y="98"/>
                </a:cubicBezTo>
                <a:cubicBezTo>
                  <a:pt x="263" y="99"/>
                  <a:pt x="263" y="99"/>
                  <a:pt x="263" y="99"/>
                </a:cubicBezTo>
                <a:cubicBezTo>
                  <a:pt x="264" y="100"/>
                  <a:pt x="264" y="100"/>
                  <a:pt x="264" y="100"/>
                </a:cubicBezTo>
                <a:cubicBezTo>
                  <a:pt x="265" y="100"/>
                  <a:pt x="265" y="100"/>
                  <a:pt x="265" y="100"/>
                </a:cubicBezTo>
                <a:cubicBezTo>
                  <a:pt x="266" y="101"/>
                  <a:pt x="266" y="101"/>
                  <a:pt x="266" y="101"/>
                </a:cubicBezTo>
                <a:cubicBezTo>
                  <a:pt x="268" y="102"/>
                  <a:pt x="268" y="102"/>
                  <a:pt x="268" y="102"/>
                </a:cubicBezTo>
                <a:cubicBezTo>
                  <a:pt x="268" y="103"/>
                  <a:pt x="268" y="103"/>
                  <a:pt x="268" y="103"/>
                </a:cubicBezTo>
                <a:cubicBezTo>
                  <a:pt x="268" y="104"/>
                  <a:pt x="268" y="104"/>
                  <a:pt x="268" y="104"/>
                </a:cubicBezTo>
                <a:cubicBezTo>
                  <a:pt x="267" y="104"/>
                  <a:pt x="267" y="104"/>
                  <a:pt x="267" y="104"/>
                </a:cubicBezTo>
                <a:cubicBezTo>
                  <a:pt x="267" y="104"/>
                  <a:pt x="267" y="104"/>
                  <a:pt x="267" y="104"/>
                </a:cubicBezTo>
                <a:cubicBezTo>
                  <a:pt x="266" y="104"/>
                  <a:pt x="266" y="104"/>
                  <a:pt x="266" y="104"/>
                </a:cubicBezTo>
                <a:cubicBezTo>
                  <a:pt x="265" y="106"/>
                  <a:pt x="265" y="106"/>
                  <a:pt x="265" y="106"/>
                </a:cubicBezTo>
                <a:cubicBezTo>
                  <a:pt x="265" y="107"/>
                  <a:pt x="265" y="107"/>
                  <a:pt x="265" y="107"/>
                </a:cubicBezTo>
                <a:cubicBezTo>
                  <a:pt x="266" y="107"/>
                  <a:pt x="266" y="107"/>
                  <a:pt x="266" y="107"/>
                </a:cubicBezTo>
                <a:cubicBezTo>
                  <a:pt x="266" y="109"/>
                  <a:pt x="266" y="109"/>
                  <a:pt x="266" y="109"/>
                </a:cubicBezTo>
                <a:cubicBezTo>
                  <a:pt x="266" y="109"/>
                  <a:pt x="266" y="109"/>
                  <a:pt x="266" y="109"/>
                </a:cubicBezTo>
                <a:cubicBezTo>
                  <a:pt x="266" y="110"/>
                  <a:pt x="266" y="110"/>
                  <a:pt x="266" y="110"/>
                </a:cubicBezTo>
                <a:cubicBezTo>
                  <a:pt x="266" y="111"/>
                  <a:pt x="266" y="111"/>
                  <a:pt x="266" y="111"/>
                </a:cubicBezTo>
                <a:cubicBezTo>
                  <a:pt x="264" y="111"/>
                  <a:pt x="264" y="111"/>
                  <a:pt x="264" y="111"/>
                </a:cubicBezTo>
                <a:cubicBezTo>
                  <a:pt x="263" y="112"/>
                  <a:pt x="263" y="112"/>
                  <a:pt x="263" y="112"/>
                </a:cubicBezTo>
                <a:cubicBezTo>
                  <a:pt x="263" y="112"/>
                  <a:pt x="263" y="112"/>
                  <a:pt x="263" y="112"/>
                </a:cubicBezTo>
                <a:cubicBezTo>
                  <a:pt x="262" y="113"/>
                  <a:pt x="262" y="113"/>
                  <a:pt x="262" y="113"/>
                </a:cubicBezTo>
                <a:cubicBezTo>
                  <a:pt x="261" y="113"/>
                  <a:pt x="261" y="113"/>
                  <a:pt x="261" y="113"/>
                </a:cubicBezTo>
                <a:cubicBezTo>
                  <a:pt x="261" y="114"/>
                  <a:pt x="261" y="114"/>
                  <a:pt x="261" y="114"/>
                </a:cubicBezTo>
                <a:cubicBezTo>
                  <a:pt x="260" y="114"/>
                  <a:pt x="260" y="114"/>
                  <a:pt x="260" y="114"/>
                </a:cubicBezTo>
                <a:cubicBezTo>
                  <a:pt x="259" y="114"/>
                  <a:pt x="259" y="114"/>
                  <a:pt x="259" y="114"/>
                </a:cubicBezTo>
                <a:cubicBezTo>
                  <a:pt x="259" y="115"/>
                  <a:pt x="259" y="115"/>
                  <a:pt x="259" y="115"/>
                </a:cubicBezTo>
                <a:cubicBezTo>
                  <a:pt x="259" y="116"/>
                  <a:pt x="260" y="115"/>
                  <a:pt x="259" y="116"/>
                </a:cubicBezTo>
                <a:cubicBezTo>
                  <a:pt x="259" y="116"/>
                  <a:pt x="259" y="116"/>
                  <a:pt x="259" y="116"/>
                </a:cubicBezTo>
                <a:cubicBezTo>
                  <a:pt x="258" y="117"/>
                  <a:pt x="258" y="117"/>
                  <a:pt x="258" y="117"/>
                </a:cubicBezTo>
                <a:cubicBezTo>
                  <a:pt x="257" y="118"/>
                  <a:pt x="257" y="118"/>
                  <a:pt x="257" y="118"/>
                </a:cubicBezTo>
                <a:cubicBezTo>
                  <a:pt x="256" y="118"/>
                  <a:pt x="256" y="118"/>
                  <a:pt x="256" y="118"/>
                </a:cubicBezTo>
                <a:cubicBezTo>
                  <a:pt x="255" y="118"/>
                  <a:pt x="255" y="118"/>
                  <a:pt x="255" y="118"/>
                </a:cubicBezTo>
                <a:cubicBezTo>
                  <a:pt x="254" y="118"/>
                  <a:pt x="254" y="118"/>
                  <a:pt x="254" y="118"/>
                </a:cubicBezTo>
                <a:cubicBezTo>
                  <a:pt x="253" y="119"/>
                  <a:pt x="253" y="119"/>
                  <a:pt x="253" y="119"/>
                </a:cubicBezTo>
                <a:cubicBezTo>
                  <a:pt x="253" y="120"/>
                  <a:pt x="253" y="120"/>
                  <a:pt x="253" y="120"/>
                </a:cubicBezTo>
                <a:cubicBezTo>
                  <a:pt x="253" y="120"/>
                  <a:pt x="253" y="120"/>
                  <a:pt x="252" y="120"/>
                </a:cubicBezTo>
                <a:cubicBezTo>
                  <a:pt x="251" y="120"/>
                  <a:pt x="251" y="120"/>
                  <a:pt x="251" y="120"/>
                </a:cubicBezTo>
                <a:cubicBezTo>
                  <a:pt x="250" y="120"/>
                  <a:pt x="250" y="120"/>
                  <a:pt x="250" y="120"/>
                </a:cubicBezTo>
                <a:cubicBezTo>
                  <a:pt x="249" y="120"/>
                  <a:pt x="249" y="120"/>
                  <a:pt x="249" y="120"/>
                </a:cubicBezTo>
                <a:cubicBezTo>
                  <a:pt x="248" y="120"/>
                  <a:pt x="248" y="120"/>
                  <a:pt x="248" y="120"/>
                </a:cubicBezTo>
                <a:cubicBezTo>
                  <a:pt x="248" y="120"/>
                  <a:pt x="248" y="120"/>
                  <a:pt x="248" y="120"/>
                </a:cubicBezTo>
                <a:cubicBezTo>
                  <a:pt x="247" y="119"/>
                  <a:pt x="247" y="119"/>
                  <a:pt x="247" y="119"/>
                </a:cubicBezTo>
                <a:cubicBezTo>
                  <a:pt x="245" y="119"/>
                  <a:pt x="245" y="119"/>
                  <a:pt x="245" y="119"/>
                </a:cubicBezTo>
                <a:cubicBezTo>
                  <a:pt x="242" y="119"/>
                  <a:pt x="242" y="119"/>
                  <a:pt x="242" y="119"/>
                </a:cubicBezTo>
                <a:cubicBezTo>
                  <a:pt x="241" y="119"/>
                  <a:pt x="241" y="119"/>
                  <a:pt x="241" y="119"/>
                </a:cubicBezTo>
                <a:cubicBezTo>
                  <a:pt x="242" y="120"/>
                  <a:pt x="242" y="120"/>
                  <a:pt x="242" y="120"/>
                </a:cubicBezTo>
                <a:cubicBezTo>
                  <a:pt x="242" y="120"/>
                  <a:pt x="242" y="120"/>
                  <a:pt x="242" y="120"/>
                </a:cubicBezTo>
                <a:cubicBezTo>
                  <a:pt x="242" y="121"/>
                  <a:pt x="242" y="121"/>
                  <a:pt x="242" y="121"/>
                </a:cubicBezTo>
                <a:cubicBezTo>
                  <a:pt x="243" y="122"/>
                  <a:pt x="243" y="122"/>
                  <a:pt x="243" y="122"/>
                </a:cubicBezTo>
                <a:cubicBezTo>
                  <a:pt x="244" y="123"/>
                  <a:pt x="244" y="123"/>
                  <a:pt x="244" y="123"/>
                </a:cubicBezTo>
                <a:cubicBezTo>
                  <a:pt x="246" y="123"/>
                  <a:pt x="246" y="123"/>
                  <a:pt x="246" y="123"/>
                </a:cubicBezTo>
                <a:cubicBezTo>
                  <a:pt x="247" y="123"/>
                  <a:pt x="247" y="123"/>
                  <a:pt x="247" y="123"/>
                </a:cubicBezTo>
                <a:cubicBezTo>
                  <a:pt x="248" y="124"/>
                  <a:pt x="248" y="124"/>
                  <a:pt x="248" y="124"/>
                </a:cubicBezTo>
                <a:cubicBezTo>
                  <a:pt x="250" y="124"/>
                  <a:pt x="250" y="124"/>
                  <a:pt x="250" y="124"/>
                </a:cubicBezTo>
                <a:cubicBezTo>
                  <a:pt x="251" y="124"/>
                  <a:pt x="251" y="124"/>
                  <a:pt x="251" y="124"/>
                </a:cubicBezTo>
                <a:cubicBezTo>
                  <a:pt x="252" y="124"/>
                  <a:pt x="252" y="124"/>
                  <a:pt x="252" y="124"/>
                </a:cubicBezTo>
                <a:cubicBezTo>
                  <a:pt x="253" y="124"/>
                  <a:pt x="253" y="124"/>
                  <a:pt x="253" y="124"/>
                </a:cubicBezTo>
                <a:cubicBezTo>
                  <a:pt x="254" y="124"/>
                  <a:pt x="254" y="124"/>
                  <a:pt x="254" y="124"/>
                </a:cubicBezTo>
                <a:cubicBezTo>
                  <a:pt x="255" y="124"/>
                  <a:pt x="255" y="124"/>
                  <a:pt x="255" y="124"/>
                </a:cubicBezTo>
                <a:cubicBezTo>
                  <a:pt x="256" y="124"/>
                  <a:pt x="256" y="124"/>
                  <a:pt x="256" y="124"/>
                </a:cubicBezTo>
                <a:cubicBezTo>
                  <a:pt x="257" y="124"/>
                  <a:pt x="257" y="124"/>
                  <a:pt x="257" y="124"/>
                </a:cubicBezTo>
                <a:cubicBezTo>
                  <a:pt x="258" y="125"/>
                  <a:pt x="258" y="125"/>
                  <a:pt x="258" y="125"/>
                </a:cubicBezTo>
                <a:cubicBezTo>
                  <a:pt x="259" y="125"/>
                  <a:pt x="259" y="125"/>
                  <a:pt x="259" y="125"/>
                </a:cubicBezTo>
                <a:cubicBezTo>
                  <a:pt x="261" y="125"/>
                  <a:pt x="261" y="125"/>
                  <a:pt x="261" y="125"/>
                </a:cubicBezTo>
                <a:cubicBezTo>
                  <a:pt x="261" y="123"/>
                  <a:pt x="261" y="123"/>
                  <a:pt x="261" y="123"/>
                </a:cubicBezTo>
                <a:cubicBezTo>
                  <a:pt x="261" y="123"/>
                  <a:pt x="261" y="122"/>
                  <a:pt x="261" y="122"/>
                </a:cubicBezTo>
                <a:cubicBezTo>
                  <a:pt x="261" y="122"/>
                  <a:pt x="262" y="121"/>
                  <a:pt x="262" y="121"/>
                </a:cubicBezTo>
                <a:cubicBezTo>
                  <a:pt x="263" y="121"/>
                  <a:pt x="263" y="121"/>
                  <a:pt x="263" y="121"/>
                </a:cubicBezTo>
                <a:cubicBezTo>
                  <a:pt x="264" y="121"/>
                  <a:pt x="264" y="121"/>
                  <a:pt x="264" y="121"/>
                </a:cubicBezTo>
                <a:cubicBezTo>
                  <a:pt x="265" y="120"/>
                  <a:pt x="265" y="120"/>
                  <a:pt x="265" y="120"/>
                </a:cubicBezTo>
                <a:cubicBezTo>
                  <a:pt x="266" y="119"/>
                  <a:pt x="266" y="119"/>
                  <a:pt x="266" y="119"/>
                </a:cubicBezTo>
                <a:cubicBezTo>
                  <a:pt x="267" y="118"/>
                  <a:pt x="267" y="118"/>
                  <a:pt x="267" y="118"/>
                </a:cubicBezTo>
                <a:cubicBezTo>
                  <a:pt x="268" y="118"/>
                  <a:pt x="268" y="118"/>
                  <a:pt x="268" y="118"/>
                </a:cubicBezTo>
                <a:cubicBezTo>
                  <a:pt x="269" y="118"/>
                  <a:pt x="269" y="118"/>
                  <a:pt x="269" y="118"/>
                </a:cubicBezTo>
                <a:cubicBezTo>
                  <a:pt x="269" y="117"/>
                  <a:pt x="269" y="117"/>
                  <a:pt x="269" y="117"/>
                </a:cubicBezTo>
                <a:cubicBezTo>
                  <a:pt x="269" y="117"/>
                  <a:pt x="269" y="117"/>
                  <a:pt x="269" y="117"/>
                </a:cubicBezTo>
                <a:cubicBezTo>
                  <a:pt x="270" y="116"/>
                  <a:pt x="270" y="116"/>
                  <a:pt x="270" y="116"/>
                </a:cubicBezTo>
                <a:cubicBezTo>
                  <a:pt x="271" y="115"/>
                  <a:pt x="271" y="115"/>
                  <a:pt x="271" y="115"/>
                </a:cubicBezTo>
                <a:cubicBezTo>
                  <a:pt x="271" y="115"/>
                  <a:pt x="270" y="115"/>
                  <a:pt x="270" y="114"/>
                </a:cubicBezTo>
                <a:cubicBezTo>
                  <a:pt x="270" y="114"/>
                  <a:pt x="271" y="113"/>
                  <a:pt x="271" y="113"/>
                </a:cubicBezTo>
                <a:cubicBezTo>
                  <a:pt x="273" y="112"/>
                  <a:pt x="273" y="112"/>
                  <a:pt x="273" y="112"/>
                </a:cubicBezTo>
                <a:cubicBezTo>
                  <a:pt x="274" y="111"/>
                  <a:pt x="274" y="111"/>
                  <a:pt x="274" y="111"/>
                </a:cubicBezTo>
                <a:cubicBezTo>
                  <a:pt x="274" y="110"/>
                  <a:pt x="274" y="110"/>
                  <a:pt x="274" y="110"/>
                </a:cubicBezTo>
                <a:cubicBezTo>
                  <a:pt x="274" y="109"/>
                  <a:pt x="274" y="109"/>
                  <a:pt x="274" y="109"/>
                </a:cubicBezTo>
                <a:cubicBezTo>
                  <a:pt x="274" y="109"/>
                  <a:pt x="275" y="108"/>
                  <a:pt x="275" y="108"/>
                </a:cubicBezTo>
                <a:cubicBezTo>
                  <a:pt x="275" y="107"/>
                  <a:pt x="275" y="107"/>
                  <a:pt x="275" y="107"/>
                </a:cubicBezTo>
                <a:cubicBezTo>
                  <a:pt x="275" y="106"/>
                  <a:pt x="275" y="106"/>
                  <a:pt x="275" y="106"/>
                </a:cubicBezTo>
                <a:cubicBezTo>
                  <a:pt x="274" y="106"/>
                  <a:pt x="274" y="106"/>
                  <a:pt x="274" y="106"/>
                </a:cubicBezTo>
                <a:cubicBezTo>
                  <a:pt x="274" y="106"/>
                  <a:pt x="274" y="106"/>
                  <a:pt x="274" y="105"/>
                </a:cubicBezTo>
                <a:cubicBezTo>
                  <a:pt x="273" y="104"/>
                  <a:pt x="273" y="104"/>
                  <a:pt x="273" y="104"/>
                </a:cubicBezTo>
                <a:cubicBezTo>
                  <a:pt x="272" y="104"/>
                  <a:pt x="272" y="104"/>
                  <a:pt x="272" y="104"/>
                </a:cubicBezTo>
                <a:cubicBezTo>
                  <a:pt x="273" y="103"/>
                  <a:pt x="273" y="103"/>
                  <a:pt x="273" y="103"/>
                </a:cubicBezTo>
                <a:cubicBezTo>
                  <a:pt x="273" y="102"/>
                  <a:pt x="273" y="102"/>
                  <a:pt x="273" y="102"/>
                </a:cubicBezTo>
                <a:cubicBezTo>
                  <a:pt x="273" y="101"/>
                  <a:pt x="273" y="101"/>
                  <a:pt x="273" y="101"/>
                </a:cubicBezTo>
                <a:cubicBezTo>
                  <a:pt x="273" y="101"/>
                  <a:pt x="273" y="101"/>
                  <a:pt x="273" y="101"/>
                </a:cubicBezTo>
                <a:cubicBezTo>
                  <a:pt x="273" y="101"/>
                  <a:pt x="275" y="100"/>
                  <a:pt x="275" y="100"/>
                </a:cubicBezTo>
                <a:cubicBezTo>
                  <a:pt x="276" y="99"/>
                  <a:pt x="276" y="99"/>
                  <a:pt x="276" y="99"/>
                </a:cubicBezTo>
                <a:cubicBezTo>
                  <a:pt x="277" y="99"/>
                  <a:pt x="277" y="99"/>
                  <a:pt x="277" y="99"/>
                </a:cubicBezTo>
                <a:cubicBezTo>
                  <a:pt x="279" y="99"/>
                  <a:pt x="279" y="99"/>
                  <a:pt x="279" y="99"/>
                </a:cubicBezTo>
                <a:cubicBezTo>
                  <a:pt x="280" y="98"/>
                  <a:pt x="280" y="98"/>
                  <a:pt x="280" y="98"/>
                </a:cubicBezTo>
                <a:cubicBezTo>
                  <a:pt x="282" y="98"/>
                  <a:pt x="282" y="98"/>
                  <a:pt x="282" y="98"/>
                </a:cubicBezTo>
                <a:cubicBezTo>
                  <a:pt x="283" y="98"/>
                  <a:pt x="283" y="98"/>
                  <a:pt x="283" y="98"/>
                </a:cubicBezTo>
                <a:cubicBezTo>
                  <a:pt x="285" y="98"/>
                  <a:pt x="285" y="98"/>
                  <a:pt x="285" y="98"/>
                </a:cubicBezTo>
                <a:cubicBezTo>
                  <a:pt x="285" y="98"/>
                  <a:pt x="285" y="98"/>
                  <a:pt x="285" y="98"/>
                </a:cubicBezTo>
                <a:cubicBezTo>
                  <a:pt x="286" y="99"/>
                  <a:pt x="286" y="99"/>
                  <a:pt x="286" y="99"/>
                </a:cubicBezTo>
                <a:cubicBezTo>
                  <a:pt x="286" y="100"/>
                  <a:pt x="286" y="100"/>
                  <a:pt x="286" y="100"/>
                </a:cubicBezTo>
                <a:cubicBezTo>
                  <a:pt x="286" y="100"/>
                  <a:pt x="286" y="100"/>
                  <a:pt x="286" y="100"/>
                </a:cubicBezTo>
                <a:cubicBezTo>
                  <a:pt x="287" y="101"/>
                  <a:pt x="287" y="101"/>
                  <a:pt x="287" y="101"/>
                </a:cubicBezTo>
                <a:cubicBezTo>
                  <a:pt x="288" y="101"/>
                  <a:pt x="288" y="101"/>
                  <a:pt x="288" y="101"/>
                </a:cubicBezTo>
                <a:cubicBezTo>
                  <a:pt x="288" y="102"/>
                  <a:pt x="288" y="102"/>
                  <a:pt x="288" y="102"/>
                </a:cubicBezTo>
                <a:cubicBezTo>
                  <a:pt x="289" y="102"/>
                  <a:pt x="289" y="102"/>
                  <a:pt x="289" y="102"/>
                </a:cubicBezTo>
                <a:cubicBezTo>
                  <a:pt x="289" y="103"/>
                  <a:pt x="289" y="103"/>
                  <a:pt x="289" y="103"/>
                </a:cubicBezTo>
                <a:cubicBezTo>
                  <a:pt x="289" y="104"/>
                  <a:pt x="289" y="104"/>
                  <a:pt x="289" y="104"/>
                </a:cubicBezTo>
                <a:cubicBezTo>
                  <a:pt x="289" y="104"/>
                  <a:pt x="289" y="104"/>
                  <a:pt x="289" y="104"/>
                </a:cubicBezTo>
                <a:cubicBezTo>
                  <a:pt x="290" y="106"/>
                  <a:pt x="290" y="106"/>
                  <a:pt x="290" y="106"/>
                </a:cubicBezTo>
                <a:cubicBezTo>
                  <a:pt x="289" y="107"/>
                  <a:pt x="289" y="107"/>
                  <a:pt x="289" y="107"/>
                </a:cubicBezTo>
                <a:cubicBezTo>
                  <a:pt x="289" y="107"/>
                  <a:pt x="289" y="107"/>
                  <a:pt x="289" y="107"/>
                </a:cubicBezTo>
                <a:cubicBezTo>
                  <a:pt x="289" y="109"/>
                  <a:pt x="289" y="109"/>
                  <a:pt x="289" y="109"/>
                </a:cubicBezTo>
                <a:cubicBezTo>
                  <a:pt x="289" y="110"/>
                  <a:pt x="289" y="110"/>
                  <a:pt x="289" y="110"/>
                </a:cubicBezTo>
                <a:cubicBezTo>
                  <a:pt x="290" y="111"/>
                  <a:pt x="290" y="111"/>
                  <a:pt x="290" y="111"/>
                </a:cubicBezTo>
                <a:cubicBezTo>
                  <a:pt x="290" y="111"/>
                  <a:pt x="290" y="111"/>
                  <a:pt x="290" y="111"/>
                </a:cubicBezTo>
                <a:cubicBezTo>
                  <a:pt x="291" y="111"/>
                  <a:pt x="291" y="111"/>
                  <a:pt x="291" y="111"/>
                </a:cubicBezTo>
                <a:cubicBezTo>
                  <a:pt x="291" y="111"/>
                  <a:pt x="291" y="111"/>
                  <a:pt x="292" y="112"/>
                </a:cubicBezTo>
                <a:cubicBezTo>
                  <a:pt x="292" y="112"/>
                  <a:pt x="292" y="112"/>
                  <a:pt x="292" y="112"/>
                </a:cubicBezTo>
                <a:cubicBezTo>
                  <a:pt x="293" y="112"/>
                  <a:pt x="293" y="112"/>
                  <a:pt x="293" y="112"/>
                </a:cubicBezTo>
                <a:cubicBezTo>
                  <a:pt x="297" y="112"/>
                  <a:pt x="297" y="112"/>
                  <a:pt x="297" y="112"/>
                </a:cubicBezTo>
                <a:cubicBezTo>
                  <a:pt x="298" y="112"/>
                  <a:pt x="298" y="112"/>
                  <a:pt x="298" y="112"/>
                </a:cubicBezTo>
                <a:cubicBezTo>
                  <a:pt x="298" y="112"/>
                  <a:pt x="298" y="111"/>
                  <a:pt x="298" y="111"/>
                </a:cubicBezTo>
                <a:cubicBezTo>
                  <a:pt x="297" y="111"/>
                  <a:pt x="296" y="111"/>
                  <a:pt x="296" y="111"/>
                </a:cubicBezTo>
                <a:cubicBezTo>
                  <a:pt x="295" y="111"/>
                  <a:pt x="295" y="111"/>
                  <a:pt x="295" y="111"/>
                </a:cubicBezTo>
                <a:cubicBezTo>
                  <a:pt x="295" y="111"/>
                  <a:pt x="294" y="111"/>
                  <a:pt x="293" y="111"/>
                </a:cubicBezTo>
                <a:cubicBezTo>
                  <a:pt x="292" y="111"/>
                  <a:pt x="292" y="110"/>
                  <a:pt x="292" y="110"/>
                </a:cubicBezTo>
                <a:cubicBezTo>
                  <a:pt x="291" y="110"/>
                  <a:pt x="291" y="110"/>
                  <a:pt x="291" y="110"/>
                </a:cubicBezTo>
                <a:cubicBezTo>
                  <a:pt x="291" y="109"/>
                  <a:pt x="291" y="109"/>
                  <a:pt x="291" y="109"/>
                </a:cubicBezTo>
                <a:cubicBezTo>
                  <a:pt x="291" y="108"/>
                  <a:pt x="291" y="108"/>
                  <a:pt x="291" y="108"/>
                </a:cubicBezTo>
                <a:cubicBezTo>
                  <a:pt x="291" y="107"/>
                  <a:pt x="291" y="107"/>
                  <a:pt x="291" y="107"/>
                </a:cubicBezTo>
                <a:cubicBezTo>
                  <a:pt x="291" y="106"/>
                  <a:pt x="291" y="106"/>
                  <a:pt x="291" y="106"/>
                </a:cubicBezTo>
                <a:cubicBezTo>
                  <a:pt x="292" y="105"/>
                  <a:pt x="292" y="105"/>
                  <a:pt x="292" y="105"/>
                </a:cubicBezTo>
                <a:cubicBezTo>
                  <a:pt x="293" y="105"/>
                  <a:pt x="293" y="105"/>
                  <a:pt x="293" y="105"/>
                </a:cubicBezTo>
                <a:cubicBezTo>
                  <a:pt x="294" y="105"/>
                  <a:pt x="294" y="105"/>
                  <a:pt x="294" y="105"/>
                </a:cubicBezTo>
                <a:cubicBezTo>
                  <a:pt x="294" y="104"/>
                  <a:pt x="294" y="104"/>
                  <a:pt x="294" y="104"/>
                </a:cubicBezTo>
                <a:cubicBezTo>
                  <a:pt x="293" y="103"/>
                  <a:pt x="293" y="103"/>
                  <a:pt x="293" y="103"/>
                </a:cubicBezTo>
                <a:cubicBezTo>
                  <a:pt x="292" y="102"/>
                  <a:pt x="292" y="102"/>
                  <a:pt x="292" y="102"/>
                </a:cubicBezTo>
                <a:cubicBezTo>
                  <a:pt x="292" y="101"/>
                  <a:pt x="292" y="101"/>
                  <a:pt x="292" y="101"/>
                </a:cubicBezTo>
                <a:cubicBezTo>
                  <a:pt x="292" y="100"/>
                  <a:pt x="292" y="100"/>
                  <a:pt x="292" y="100"/>
                </a:cubicBezTo>
                <a:cubicBezTo>
                  <a:pt x="292" y="100"/>
                  <a:pt x="292" y="100"/>
                  <a:pt x="292" y="100"/>
                </a:cubicBezTo>
                <a:cubicBezTo>
                  <a:pt x="292" y="99"/>
                  <a:pt x="292" y="99"/>
                  <a:pt x="292" y="99"/>
                </a:cubicBezTo>
                <a:cubicBezTo>
                  <a:pt x="291" y="98"/>
                  <a:pt x="291" y="98"/>
                  <a:pt x="291" y="98"/>
                </a:cubicBezTo>
                <a:cubicBezTo>
                  <a:pt x="291" y="98"/>
                  <a:pt x="290" y="99"/>
                  <a:pt x="290" y="98"/>
                </a:cubicBezTo>
                <a:cubicBezTo>
                  <a:pt x="289" y="98"/>
                  <a:pt x="288" y="98"/>
                  <a:pt x="288" y="98"/>
                </a:cubicBezTo>
                <a:cubicBezTo>
                  <a:pt x="288" y="98"/>
                  <a:pt x="288" y="98"/>
                  <a:pt x="287" y="98"/>
                </a:cubicBezTo>
                <a:cubicBezTo>
                  <a:pt x="287" y="97"/>
                  <a:pt x="287" y="97"/>
                  <a:pt x="287" y="97"/>
                </a:cubicBezTo>
                <a:cubicBezTo>
                  <a:pt x="286" y="96"/>
                  <a:pt x="286" y="96"/>
                  <a:pt x="286" y="96"/>
                </a:cubicBezTo>
                <a:cubicBezTo>
                  <a:pt x="285" y="96"/>
                  <a:pt x="285" y="96"/>
                  <a:pt x="285" y="96"/>
                </a:cubicBezTo>
                <a:cubicBezTo>
                  <a:pt x="284" y="96"/>
                  <a:pt x="284" y="96"/>
                  <a:pt x="284" y="96"/>
                </a:cubicBezTo>
                <a:cubicBezTo>
                  <a:pt x="282" y="95"/>
                  <a:pt x="282" y="95"/>
                  <a:pt x="282" y="95"/>
                </a:cubicBezTo>
                <a:cubicBezTo>
                  <a:pt x="280" y="95"/>
                  <a:pt x="280" y="95"/>
                  <a:pt x="280" y="95"/>
                </a:cubicBezTo>
                <a:cubicBezTo>
                  <a:pt x="279" y="95"/>
                  <a:pt x="279" y="95"/>
                  <a:pt x="279" y="95"/>
                </a:cubicBezTo>
                <a:cubicBezTo>
                  <a:pt x="278" y="95"/>
                  <a:pt x="278" y="95"/>
                  <a:pt x="278" y="95"/>
                </a:cubicBezTo>
                <a:cubicBezTo>
                  <a:pt x="276" y="96"/>
                  <a:pt x="276" y="96"/>
                  <a:pt x="276" y="96"/>
                </a:cubicBezTo>
                <a:cubicBezTo>
                  <a:pt x="275" y="96"/>
                  <a:pt x="275" y="96"/>
                  <a:pt x="275" y="96"/>
                </a:cubicBezTo>
                <a:cubicBezTo>
                  <a:pt x="275" y="97"/>
                  <a:pt x="275" y="97"/>
                  <a:pt x="275" y="97"/>
                </a:cubicBezTo>
                <a:cubicBezTo>
                  <a:pt x="274" y="97"/>
                  <a:pt x="274" y="97"/>
                  <a:pt x="274" y="97"/>
                </a:cubicBezTo>
                <a:cubicBezTo>
                  <a:pt x="273" y="97"/>
                  <a:pt x="273" y="97"/>
                  <a:pt x="273" y="97"/>
                </a:cubicBezTo>
                <a:cubicBezTo>
                  <a:pt x="272" y="96"/>
                  <a:pt x="272" y="96"/>
                  <a:pt x="272" y="96"/>
                </a:cubicBezTo>
                <a:cubicBezTo>
                  <a:pt x="271" y="96"/>
                  <a:pt x="271" y="96"/>
                  <a:pt x="271" y="96"/>
                </a:cubicBezTo>
                <a:cubicBezTo>
                  <a:pt x="271" y="97"/>
                  <a:pt x="271" y="97"/>
                  <a:pt x="271" y="97"/>
                </a:cubicBezTo>
                <a:cubicBezTo>
                  <a:pt x="269" y="96"/>
                  <a:pt x="269" y="96"/>
                  <a:pt x="269" y="96"/>
                </a:cubicBezTo>
                <a:cubicBezTo>
                  <a:pt x="269" y="95"/>
                  <a:pt x="269" y="95"/>
                  <a:pt x="269" y="95"/>
                </a:cubicBezTo>
                <a:cubicBezTo>
                  <a:pt x="269" y="95"/>
                  <a:pt x="269" y="95"/>
                  <a:pt x="269" y="95"/>
                </a:cubicBezTo>
                <a:cubicBezTo>
                  <a:pt x="269" y="94"/>
                  <a:pt x="269" y="94"/>
                  <a:pt x="269" y="94"/>
                </a:cubicBezTo>
                <a:cubicBezTo>
                  <a:pt x="269" y="93"/>
                  <a:pt x="269" y="93"/>
                  <a:pt x="269" y="93"/>
                </a:cubicBezTo>
                <a:cubicBezTo>
                  <a:pt x="268" y="92"/>
                  <a:pt x="268" y="92"/>
                  <a:pt x="268" y="92"/>
                </a:cubicBezTo>
                <a:cubicBezTo>
                  <a:pt x="268" y="91"/>
                  <a:pt x="268" y="91"/>
                  <a:pt x="268" y="91"/>
                </a:cubicBezTo>
                <a:cubicBezTo>
                  <a:pt x="267" y="90"/>
                  <a:pt x="267" y="90"/>
                  <a:pt x="267" y="90"/>
                </a:cubicBezTo>
                <a:cubicBezTo>
                  <a:pt x="268" y="89"/>
                  <a:pt x="268" y="89"/>
                  <a:pt x="268" y="89"/>
                </a:cubicBezTo>
                <a:cubicBezTo>
                  <a:pt x="268" y="87"/>
                  <a:pt x="268" y="87"/>
                  <a:pt x="268" y="87"/>
                </a:cubicBezTo>
                <a:cubicBezTo>
                  <a:pt x="269" y="87"/>
                  <a:pt x="269" y="87"/>
                  <a:pt x="269" y="87"/>
                </a:cubicBezTo>
                <a:cubicBezTo>
                  <a:pt x="269" y="86"/>
                  <a:pt x="269" y="86"/>
                  <a:pt x="269" y="86"/>
                </a:cubicBezTo>
                <a:cubicBezTo>
                  <a:pt x="269" y="85"/>
                  <a:pt x="269" y="85"/>
                  <a:pt x="269" y="85"/>
                </a:cubicBezTo>
                <a:cubicBezTo>
                  <a:pt x="270" y="84"/>
                  <a:pt x="270" y="84"/>
                  <a:pt x="270" y="84"/>
                </a:cubicBezTo>
                <a:cubicBezTo>
                  <a:pt x="271" y="83"/>
                  <a:pt x="271" y="83"/>
                  <a:pt x="271" y="83"/>
                </a:cubicBezTo>
                <a:cubicBezTo>
                  <a:pt x="272" y="81"/>
                  <a:pt x="272" y="81"/>
                  <a:pt x="272" y="81"/>
                </a:cubicBezTo>
                <a:cubicBezTo>
                  <a:pt x="272" y="80"/>
                  <a:pt x="272" y="80"/>
                  <a:pt x="272" y="80"/>
                </a:cubicBezTo>
                <a:cubicBezTo>
                  <a:pt x="272" y="80"/>
                  <a:pt x="271" y="79"/>
                  <a:pt x="271" y="79"/>
                </a:cubicBezTo>
                <a:cubicBezTo>
                  <a:pt x="271" y="79"/>
                  <a:pt x="270" y="80"/>
                  <a:pt x="270" y="78"/>
                </a:cubicBezTo>
                <a:cubicBezTo>
                  <a:pt x="270" y="77"/>
                  <a:pt x="269" y="76"/>
                  <a:pt x="269" y="76"/>
                </a:cubicBezTo>
                <a:cubicBezTo>
                  <a:pt x="269" y="75"/>
                  <a:pt x="269" y="75"/>
                  <a:pt x="269" y="75"/>
                </a:cubicBezTo>
                <a:cubicBezTo>
                  <a:pt x="268" y="75"/>
                  <a:pt x="268" y="75"/>
                  <a:pt x="268" y="75"/>
                </a:cubicBezTo>
                <a:cubicBezTo>
                  <a:pt x="267" y="74"/>
                  <a:pt x="267" y="74"/>
                  <a:pt x="267" y="74"/>
                </a:cubicBezTo>
                <a:cubicBezTo>
                  <a:pt x="266" y="73"/>
                  <a:pt x="266" y="73"/>
                  <a:pt x="266" y="73"/>
                </a:cubicBezTo>
                <a:cubicBezTo>
                  <a:pt x="265" y="72"/>
                  <a:pt x="265" y="72"/>
                  <a:pt x="265" y="72"/>
                </a:cubicBezTo>
                <a:cubicBezTo>
                  <a:pt x="266" y="71"/>
                  <a:pt x="266" y="71"/>
                  <a:pt x="266" y="71"/>
                </a:cubicBezTo>
                <a:cubicBezTo>
                  <a:pt x="266" y="71"/>
                  <a:pt x="266" y="72"/>
                  <a:pt x="266" y="71"/>
                </a:cubicBezTo>
                <a:cubicBezTo>
                  <a:pt x="267" y="70"/>
                  <a:pt x="267" y="69"/>
                  <a:pt x="267" y="69"/>
                </a:cubicBezTo>
                <a:cubicBezTo>
                  <a:pt x="268" y="68"/>
                  <a:pt x="268" y="68"/>
                  <a:pt x="268" y="68"/>
                </a:cubicBezTo>
                <a:cubicBezTo>
                  <a:pt x="270" y="67"/>
                  <a:pt x="270" y="67"/>
                  <a:pt x="270" y="67"/>
                </a:cubicBezTo>
                <a:cubicBezTo>
                  <a:pt x="271" y="67"/>
                  <a:pt x="271" y="67"/>
                  <a:pt x="271" y="67"/>
                </a:cubicBezTo>
                <a:cubicBezTo>
                  <a:pt x="273" y="66"/>
                  <a:pt x="273" y="66"/>
                  <a:pt x="273" y="66"/>
                </a:cubicBezTo>
                <a:cubicBezTo>
                  <a:pt x="274" y="66"/>
                  <a:pt x="274" y="66"/>
                  <a:pt x="274" y="66"/>
                </a:cubicBezTo>
                <a:cubicBezTo>
                  <a:pt x="275" y="65"/>
                  <a:pt x="275" y="65"/>
                  <a:pt x="275" y="65"/>
                </a:cubicBezTo>
                <a:cubicBezTo>
                  <a:pt x="275" y="65"/>
                  <a:pt x="276" y="64"/>
                  <a:pt x="277" y="64"/>
                </a:cubicBezTo>
                <a:cubicBezTo>
                  <a:pt x="277" y="64"/>
                  <a:pt x="277" y="63"/>
                  <a:pt x="277" y="63"/>
                </a:cubicBezTo>
                <a:cubicBezTo>
                  <a:pt x="277" y="62"/>
                  <a:pt x="277" y="61"/>
                  <a:pt x="277" y="61"/>
                </a:cubicBezTo>
                <a:cubicBezTo>
                  <a:pt x="276" y="60"/>
                  <a:pt x="276" y="60"/>
                  <a:pt x="276" y="60"/>
                </a:cubicBezTo>
                <a:cubicBezTo>
                  <a:pt x="276" y="59"/>
                  <a:pt x="276" y="59"/>
                  <a:pt x="276" y="59"/>
                </a:cubicBezTo>
                <a:cubicBezTo>
                  <a:pt x="275" y="58"/>
                  <a:pt x="275" y="58"/>
                  <a:pt x="275" y="58"/>
                </a:cubicBezTo>
                <a:cubicBezTo>
                  <a:pt x="276" y="57"/>
                  <a:pt x="276" y="57"/>
                  <a:pt x="276" y="57"/>
                </a:cubicBezTo>
                <a:cubicBezTo>
                  <a:pt x="277" y="57"/>
                  <a:pt x="277" y="57"/>
                  <a:pt x="277" y="57"/>
                </a:cubicBezTo>
                <a:cubicBezTo>
                  <a:pt x="277" y="57"/>
                  <a:pt x="277" y="57"/>
                  <a:pt x="278" y="57"/>
                </a:cubicBezTo>
                <a:cubicBezTo>
                  <a:pt x="278" y="58"/>
                  <a:pt x="278" y="58"/>
                  <a:pt x="278" y="58"/>
                </a:cubicBezTo>
                <a:cubicBezTo>
                  <a:pt x="278" y="58"/>
                  <a:pt x="279" y="57"/>
                  <a:pt x="279" y="58"/>
                </a:cubicBezTo>
                <a:cubicBezTo>
                  <a:pt x="279" y="59"/>
                  <a:pt x="279" y="59"/>
                  <a:pt x="279" y="59"/>
                </a:cubicBezTo>
                <a:cubicBezTo>
                  <a:pt x="279" y="60"/>
                  <a:pt x="279" y="60"/>
                  <a:pt x="279" y="60"/>
                </a:cubicBezTo>
                <a:cubicBezTo>
                  <a:pt x="279" y="62"/>
                  <a:pt x="279" y="62"/>
                  <a:pt x="279" y="62"/>
                </a:cubicBezTo>
                <a:cubicBezTo>
                  <a:pt x="280" y="63"/>
                  <a:pt x="280" y="63"/>
                  <a:pt x="280" y="63"/>
                </a:cubicBezTo>
                <a:cubicBezTo>
                  <a:pt x="280" y="64"/>
                  <a:pt x="280" y="64"/>
                  <a:pt x="280" y="64"/>
                </a:cubicBezTo>
                <a:cubicBezTo>
                  <a:pt x="279" y="65"/>
                  <a:pt x="279" y="65"/>
                  <a:pt x="279" y="65"/>
                </a:cubicBezTo>
                <a:cubicBezTo>
                  <a:pt x="279" y="66"/>
                  <a:pt x="279" y="66"/>
                  <a:pt x="279" y="66"/>
                </a:cubicBezTo>
                <a:cubicBezTo>
                  <a:pt x="279" y="66"/>
                  <a:pt x="279" y="66"/>
                  <a:pt x="279" y="66"/>
                </a:cubicBezTo>
                <a:cubicBezTo>
                  <a:pt x="278" y="66"/>
                  <a:pt x="278" y="66"/>
                  <a:pt x="278" y="66"/>
                </a:cubicBezTo>
                <a:cubicBezTo>
                  <a:pt x="278" y="67"/>
                  <a:pt x="278" y="67"/>
                  <a:pt x="278" y="67"/>
                </a:cubicBezTo>
                <a:cubicBezTo>
                  <a:pt x="278" y="68"/>
                  <a:pt x="278" y="68"/>
                  <a:pt x="278" y="68"/>
                </a:cubicBezTo>
                <a:cubicBezTo>
                  <a:pt x="278" y="69"/>
                  <a:pt x="278" y="69"/>
                  <a:pt x="278" y="69"/>
                </a:cubicBezTo>
                <a:cubicBezTo>
                  <a:pt x="279" y="70"/>
                  <a:pt x="279" y="70"/>
                  <a:pt x="279" y="70"/>
                </a:cubicBezTo>
                <a:cubicBezTo>
                  <a:pt x="279" y="71"/>
                  <a:pt x="279" y="71"/>
                  <a:pt x="279" y="71"/>
                </a:cubicBezTo>
                <a:cubicBezTo>
                  <a:pt x="279" y="71"/>
                  <a:pt x="279" y="71"/>
                  <a:pt x="279" y="71"/>
                </a:cubicBezTo>
                <a:cubicBezTo>
                  <a:pt x="278" y="72"/>
                  <a:pt x="278" y="72"/>
                  <a:pt x="278" y="72"/>
                </a:cubicBezTo>
                <a:cubicBezTo>
                  <a:pt x="278" y="73"/>
                  <a:pt x="278" y="73"/>
                  <a:pt x="278" y="73"/>
                </a:cubicBezTo>
                <a:cubicBezTo>
                  <a:pt x="278" y="73"/>
                  <a:pt x="278" y="73"/>
                  <a:pt x="278" y="73"/>
                </a:cubicBezTo>
                <a:cubicBezTo>
                  <a:pt x="280" y="74"/>
                  <a:pt x="280" y="74"/>
                  <a:pt x="280" y="74"/>
                </a:cubicBezTo>
                <a:cubicBezTo>
                  <a:pt x="281" y="75"/>
                  <a:pt x="281" y="75"/>
                  <a:pt x="281" y="75"/>
                </a:cubicBezTo>
                <a:cubicBezTo>
                  <a:pt x="282" y="75"/>
                  <a:pt x="282" y="75"/>
                  <a:pt x="282" y="75"/>
                </a:cubicBezTo>
                <a:cubicBezTo>
                  <a:pt x="283" y="75"/>
                  <a:pt x="283" y="75"/>
                  <a:pt x="283" y="75"/>
                </a:cubicBezTo>
                <a:cubicBezTo>
                  <a:pt x="285" y="75"/>
                  <a:pt x="285" y="75"/>
                  <a:pt x="285" y="75"/>
                </a:cubicBezTo>
                <a:cubicBezTo>
                  <a:pt x="287" y="75"/>
                  <a:pt x="287" y="75"/>
                  <a:pt x="287" y="75"/>
                </a:cubicBezTo>
                <a:cubicBezTo>
                  <a:pt x="287" y="75"/>
                  <a:pt x="287" y="76"/>
                  <a:pt x="287" y="76"/>
                </a:cubicBezTo>
                <a:cubicBezTo>
                  <a:pt x="288" y="76"/>
                  <a:pt x="288" y="75"/>
                  <a:pt x="288" y="75"/>
                </a:cubicBezTo>
                <a:cubicBezTo>
                  <a:pt x="289" y="75"/>
                  <a:pt x="289" y="75"/>
                  <a:pt x="289" y="75"/>
                </a:cubicBezTo>
                <a:cubicBezTo>
                  <a:pt x="291" y="75"/>
                  <a:pt x="291" y="75"/>
                  <a:pt x="291" y="75"/>
                </a:cubicBezTo>
                <a:cubicBezTo>
                  <a:pt x="292" y="75"/>
                  <a:pt x="292" y="75"/>
                  <a:pt x="292" y="75"/>
                </a:cubicBezTo>
                <a:cubicBezTo>
                  <a:pt x="293" y="76"/>
                  <a:pt x="293" y="76"/>
                  <a:pt x="293" y="76"/>
                </a:cubicBezTo>
                <a:cubicBezTo>
                  <a:pt x="293" y="76"/>
                  <a:pt x="293" y="76"/>
                  <a:pt x="293" y="76"/>
                </a:cubicBezTo>
                <a:cubicBezTo>
                  <a:pt x="294" y="77"/>
                  <a:pt x="294" y="77"/>
                  <a:pt x="294" y="77"/>
                </a:cubicBezTo>
                <a:cubicBezTo>
                  <a:pt x="294" y="78"/>
                  <a:pt x="294" y="78"/>
                  <a:pt x="294" y="78"/>
                </a:cubicBezTo>
                <a:cubicBezTo>
                  <a:pt x="296" y="78"/>
                  <a:pt x="296" y="78"/>
                  <a:pt x="296" y="78"/>
                </a:cubicBezTo>
                <a:cubicBezTo>
                  <a:pt x="297" y="78"/>
                  <a:pt x="297" y="78"/>
                  <a:pt x="297" y="78"/>
                </a:cubicBezTo>
                <a:cubicBezTo>
                  <a:pt x="297" y="78"/>
                  <a:pt x="297" y="78"/>
                  <a:pt x="297" y="78"/>
                </a:cubicBezTo>
                <a:cubicBezTo>
                  <a:pt x="298" y="78"/>
                  <a:pt x="298" y="78"/>
                  <a:pt x="298" y="78"/>
                </a:cubicBezTo>
                <a:cubicBezTo>
                  <a:pt x="296" y="77"/>
                  <a:pt x="296" y="77"/>
                  <a:pt x="296" y="77"/>
                </a:cubicBezTo>
                <a:cubicBezTo>
                  <a:pt x="296" y="76"/>
                  <a:pt x="296" y="76"/>
                  <a:pt x="296" y="76"/>
                </a:cubicBezTo>
                <a:cubicBezTo>
                  <a:pt x="295" y="75"/>
                  <a:pt x="295" y="75"/>
                  <a:pt x="295" y="75"/>
                </a:cubicBezTo>
                <a:cubicBezTo>
                  <a:pt x="295" y="74"/>
                  <a:pt x="295" y="74"/>
                  <a:pt x="295" y="74"/>
                </a:cubicBezTo>
                <a:cubicBezTo>
                  <a:pt x="293" y="74"/>
                  <a:pt x="293" y="74"/>
                  <a:pt x="293" y="74"/>
                </a:cubicBezTo>
                <a:cubicBezTo>
                  <a:pt x="293" y="73"/>
                  <a:pt x="293" y="73"/>
                  <a:pt x="293" y="73"/>
                </a:cubicBezTo>
                <a:cubicBezTo>
                  <a:pt x="292" y="74"/>
                  <a:pt x="292" y="74"/>
                  <a:pt x="292" y="74"/>
                </a:cubicBezTo>
                <a:cubicBezTo>
                  <a:pt x="292" y="74"/>
                  <a:pt x="292" y="74"/>
                  <a:pt x="291" y="74"/>
                </a:cubicBezTo>
                <a:cubicBezTo>
                  <a:pt x="290" y="74"/>
                  <a:pt x="289" y="73"/>
                  <a:pt x="289" y="73"/>
                </a:cubicBezTo>
                <a:cubicBezTo>
                  <a:pt x="288" y="72"/>
                  <a:pt x="288" y="72"/>
                  <a:pt x="288" y="72"/>
                </a:cubicBezTo>
                <a:cubicBezTo>
                  <a:pt x="287" y="72"/>
                  <a:pt x="287" y="72"/>
                  <a:pt x="287" y="72"/>
                </a:cubicBezTo>
                <a:cubicBezTo>
                  <a:pt x="286" y="72"/>
                  <a:pt x="286" y="72"/>
                  <a:pt x="286" y="72"/>
                </a:cubicBezTo>
                <a:cubicBezTo>
                  <a:pt x="285" y="71"/>
                  <a:pt x="285" y="71"/>
                  <a:pt x="285" y="71"/>
                </a:cubicBezTo>
                <a:cubicBezTo>
                  <a:pt x="284" y="70"/>
                  <a:pt x="284" y="70"/>
                  <a:pt x="284" y="70"/>
                </a:cubicBezTo>
                <a:cubicBezTo>
                  <a:pt x="283" y="70"/>
                  <a:pt x="283" y="70"/>
                  <a:pt x="283" y="70"/>
                </a:cubicBezTo>
                <a:cubicBezTo>
                  <a:pt x="282" y="68"/>
                  <a:pt x="282" y="68"/>
                  <a:pt x="282" y="68"/>
                </a:cubicBezTo>
                <a:cubicBezTo>
                  <a:pt x="282" y="68"/>
                  <a:pt x="282" y="68"/>
                  <a:pt x="282" y="67"/>
                </a:cubicBezTo>
                <a:cubicBezTo>
                  <a:pt x="282" y="67"/>
                  <a:pt x="282" y="67"/>
                  <a:pt x="282" y="67"/>
                </a:cubicBezTo>
                <a:cubicBezTo>
                  <a:pt x="283" y="66"/>
                  <a:pt x="283" y="66"/>
                  <a:pt x="283" y="66"/>
                </a:cubicBezTo>
                <a:cubicBezTo>
                  <a:pt x="284" y="66"/>
                  <a:pt x="284" y="66"/>
                  <a:pt x="284" y="66"/>
                </a:cubicBezTo>
                <a:cubicBezTo>
                  <a:pt x="285" y="66"/>
                  <a:pt x="285" y="66"/>
                  <a:pt x="285" y="66"/>
                </a:cubicBezTo>
                <a:cubicBezTo>
                  <a:pt x="287" y="66"/>
                  <a:pt x="287" y="66"/>
                  <a:pt x="287" y="66"/>
                </a:cubicBezTo>
                <a:cubicBezTo>
                  <a:pt x="288" y="66"/>
                  <a:pt x="288" y="66"/>
                  <a:pt x="288" y="66"/>
                </a:cubicBezTo>
                <a:cubicBezTo>
                  <a:pt x="289" y="67"/>
                  <a:pt x="289" y="67"/>
                  <a:pt x="289" y="67"/>
                </a:cubicBezTo>
                <a:cubicBezTo>
                  <a:pt x="290" y="68"/>
                  <a:pt x="290" y="68"/>
                  <a:pt x="290" y="68"/>
                </a:cubicBezTo>
                <a:cubicBezTo>
                  <a:pt x="291" y="68"/>
                  <a:pt x="291" y="68"/>
                  <a:pt x="291" y="68"/>
                </a:cubicBezTo>
                <a:cubicBezTo>
                  <a:pt x="293" y="68"/>
                  <a:pt x="293" y="68"/>
                  <a:pt x="293" y="68"/>
                </a:cubicBezTo>
                <a:cubicBezTo>
                  <a:pt x="294" y="67"/>
                  <a:pt x="294" y="67"/>
                  <a:pt x="294" y="67"/>
                </a:cubicBezTo>
                <a:cubicBezTo>
                  <a:pt x="295" y="67"/>
                  <a:pt x="295" y="67"/>
                  <a:pt x="295" y="67"/>
                </a:cubicBezTo>
                <a:cubicBezTo>
                  <a:pt x="295" y="66"/>
                  <a:pt x="295" y="66"/>
                  <a:pt x="295" y="66"/>
                </a:cubicBezTo>
                <a:cubicBezTo>
                  <a:pt x="294" y="66"/>
                  <a:pt x="294" y="66"/>
                  <a:pt x="294" y="66"/>
                </a:cubicBezTo>
                <a:cubicBezTo>
                  <a:pt x="293" y="65"/>
                  <a:pt x="293" y="65"/>
                  <a:pt x="293" y="65"/>
                </a:cubicBezTo>
                <a:cubicBezTo>
                  <a:pt x="292" y="65"/>
                  <a:pt x="292" y="65"/>
                  <a:pt x="292" y="65"/>
                </a:cubicBezTo>
                <a:cubicBezTo>
                  <a:pt x="291" y="65"/>
                  <a:pt x="291" y="65"/>
                  <a:pt x="291" y="65"/>
                </a:cubicBezTo>
                <a:cubicBezTo>
                  <a:pt x="290" y="65"/>
                  <a:pt x="290" y="65"/>
                  <a:pt x="290" y="65"/>
                </a:cubicBezTo>
                <a:cubicBezTo>
                  <a:pt x="290" y="64"/>
                  <a:pt x="290" y="64"/>
                  <a:pt x="290" y="64"/>
                </a:cubicBezTo>
                <a:cubicBezTo>
                  <a:pt x="291" y="64"/>
                  <a:pt x="291" y="64"/>
                  <a:pt x="291" y="64"/>
                </a:cubicBezTo>
                <a:cubicBezTo>
                  <a:pt x="292" y="64"/>
                  <a:pt x="292" y="64"/>
                  <a:pt x="292" y="64"/>
                </a:cubicBezTo>
                <a:cubicBezTo>
                  <a:pt x="293" y="63"/>
                  <a:pt x="293" y="63"/>
                  <a:pt x="293" y="63"/>
                </a:cubicBezTo>
                <a:cubicBezTo>
                  <a:pt x="295" y="63"/>
                  <a:pt x="295" y="63"/>
                  <a:pt x="295" y="63"/>
                </a:cubicBezTo>
                <a:cubicBezTo>
                  <a:pt x="295" y="63"/>
                  <a:pt x="295" y="63"/>
                  <a:pt x="295" y="63"/>
                </a:cubicBezTo>
                <a:cubicBezTo>
                  <a:pt x="297" y="62"/>
                  <a:pt x="297" y="62"/>
                  <a:pt x="297" y="62"/>
                </a:cubicBezTo>
                <a:cubicBezTo>
                  <a:pt x="299" y="62"/>
                  <a:pt x="299" y="62"/>
                  <a:pt x="299" y="62"/>
                </a:cubicBezTo>
                <a:cubicBezTo>
                  <a:pt x="302" y="63"/>
                  <a:pt x="302" y="63"/>
                  <a:pt x="302" y="63"/>
                </a:cubicBezTo>
                <a:cubicBezTo>
                  <a:pt x="303" y="64"/>
                  <a:pt x="303" y="64"/>
                  <a:pt x="303" y="64"/>
                </a:cubicBezTo>
                <a:cubicBezTo>
                  <a:pt x="305" y="64"/>
                  <a:pt x="305" y="64"/>
                  <a:pt x="305" y="64"/>
                </a:cubicBezTo>
                <a:cubicBezTo>
                  <a:pt x="307" y="65"/>
                  <a:pt x="307" y="65"/>
                  <a:pt x="307" y="65"/>
                </a:cubicBezTo>
                <a:cubicBezTo>
                  <a:pt x="309" y="65"/>
                  <a:pt x="309" y="65"/>
                  <a:pt x="309" y="65"/>
                </a:cubicBezTo>
                <a:cubicBezTo>
                  <a:pt x="310" y="66"/>
                  <a:pt x="310" y="66"/>
                  <a:pt x="310" y="66"/>
                </a:cubicBezTo>
                <a:cubicBezTo>
                  <a:pt x="311" y="67"/>
                  <a:pt x="311" y="67"/>
                  <a:pt x="311" y="67"/>
                </a:cubicBezTo>
                <a:cubicBezTo>
                  <a:pt x="313" y="69"/>
                  <a:pt x="313" y="69"/>
                  <a:pt x="313" y="69"/>
                </a:cubicBezTo>
                <a:cubicBezTo>
                  <a:pt x="315" y="69"/>
                  <a:pt x="315" y="69"/>
                  <a:pt x="315" y="69"/>
                </a:cubicBezTo>
                <a:cubicBezTo>
                  <a:pt x="316" y="69"/>
                  <a:pt x="316" y="69"/>
                  <a:pt x="316" y="69"/>
                </a:cubicBezTo>
                <a:cubicBezTo>
                  <a:pt x="318" y="69"/>
                  <a:pt x="318" y="69"/>
                  <a:pt x="318" y="69"/>
                </a:cubicBezTo>
                <a:cubicBezTo>
                  <a:pt x="318" y="69"/>
                  <a:pt x="318" y="69"/>
                  <a:pt x="318" y="69"/>
                </a:cubicBezTo>
                <a:cubicBezTo>
                  <a:pt x="320" y="68"/>
                  <a:pt x="320" y="68"/>
                  <a:pt x="320" y="68"/>
                </a:cubicBezTo>
                <a:cubicBezTo>
                  <a:pt x="321" y="68"/>
                  <a:pt x="321" y="68"/>
                  <a:pt x="321" y="68"/>
                </a:cubicBezTo>
                <a:cubicBezTo>
                  <a:pt x="321" y="68"/>
                  <a:pt x="321" y="67"/>
                  <a:pt x="320" y="67"/>
                </a:cubicBezTo>
                <a:cubicBezTo>
                  <a:pt x="320" y="67"/>
                  <a:pt x="319" y="66"/>
                  <a:pt x="319" y="66"/>
                </a:cubicBezTo>
                <a:cubicBezTo>
                  <a:pt x="318" y="64"/>
                  <a:pt x="318" y="64"/>
                  <a:pt x="318" y="64"/>
                </a:cubicBezTo>
                <a:cubicBezTo>
                  <a:pt x="318" y="64"/>
                  <a:pt x="318" y="64"/>
                  <a:pt x="318" y="64"/>
                </a:cubicBezTo>
                <a:cubicBezTo>
                  <a:pt x="317" y="63"/>
                  <a:pt x="317" y="63"/>
                  <a:pt x="317" y="63"/>
                </a:cubicBezTo>
                <a:cubicBezTo>
                  <a:pt x="315" y="63"/>
                  <a:pt x="315" y="63"/>
                  <a:pt x="315" y="63"/>
                </a:cubicBezTo>
                <a:cubicBezTo>
                  <a:pt x="314" y="63"/>
                  <a:pt x="314" y="63"/>
                  <a:pt x="314" y="63"/>
                </a:cubicBezTo>
                <a:cubicBezTo>
                  <a:pt x="312" y="63"/>
                  <a:pt x="312" y="63"/>
                  <a:pt x="312" y="63"/>
                </a:cubicBezTo>
                <a:cubicBezTo>
                  <a:pt x="311" y="62"/>
                  <a:pt x="311" y="62"/>
                  <a:pt x="311" y="62"/>
                </a:cubicBezTo>
                <a:cubicBezTo>
                  <a:pt x="311" y="62"/>
                  <a:pt x="310" y="61"/>
                  <a:pt x="310" y="61"/>
                </a:cubicBezTo>
                <a:cubicBezTo>
                  <a:pt x="310" y="61"/>
                  <a:pt x="310" y="60"/>
                  <a:pt x="310" y="60"/>
                </a:cubicBezTo>
                <a:cubicBezTo>
                  <a:pt x="309" y="59"/>
                  <a:pt x="309" y="59"/>
                  <a:pt x="309" y="59"/>
                </a:cubicBezTo>
                <a:cubicBezTo>
                  <a:pt x="309" y="58"/>
                  <a:pt x="309" y="58"/>
                  <a:pt x="309" y="58"/>
                </a:cubicBezTo>
                <a:cubicBezTo>
                  <a:pt x="309" y="58"/>
                  <a:pt x="309" y="58"/>
                  <a:pt x="309" y="57"/>
                </a:cubicBezTo>
                <a:cubicBezTo>
                  <a:pt x="310" y="57"/>
                  <a:pt x="310" y="56"/>
                  <a:pt x="310" y="56"/>
                </a:cubicBezTo>
                <a:cubicBezTo>
                  <a:pt x="310" y="55"/>
                  <a:pt x="310" y="55"/>
                  <a:pt x="310" y="55"/>
                </a:cubicBezTo>
                <a:cubicBezTo>
                  <a:pt x="308" y="54"/>
                  <a:pt x="308" y="54"/>
                  <a:pt x="308" y="54"/>
                </a:cubicBezTo>
                <a:cubicBezTo>
                  <a:pt x="308" y="53"/>
                  <a:pt x="308" y="53"/>
                  <a:pt x="308" y="53"/>
                </a:cubicBezTo>
                <a:cubicBezTo>
                  <a:pt x="308" y="52"/>
                  <a:pt x="308" y="52"/>
                  <a:pt x="308" y="52"/>
                </a:cubicBezTo>
                <a:cubicBezTo>
                  <a:pt x="308" y="51"/>
                  <a:pt x="308" y="51"/>
                  <a:pt x="308" y="51"/>
                </a:cubicBezTo>
                <a:cubicBezTo>
                  <a:pt x="310" y="49"/>
                  <a:pt x="310" y="49"/>
                  <a:pt x="310" y="49"/>
                </a:cubicBezTo>
                <a:cubicBezTo>
                  <a:pt x="311" y="49"/>
                  <a:pt x="311" y="49"/>
                  <a:pt x="311" y="49"/>
                </a:cubicBezTo>
                <a:cubicBezTo>
                  <a:pt x="313" y="48"/>
                  <a:pt x="313" y="48"/>
                  <a:pt x="313" y="48"/>
                </a:cubicBezTo>
                <a:cubicBezTo>
                  <a:pt x="315" y="48"/>
                  <a:pt x="315" y="48"/>
                  <a:pt x="315" y="48"/>
                </a:cubicBezTo>
                <a:cubicBezTo>
                  <a:pt x="318" y="48"/>
                  <a:pt x="318" y="48"/>
                  <a:pt x="318" y="48"/>
                </a:cubicBezTo>
                <a:cubicBezTo>
                  <a:pt x="320" y="48"/>
                  <a:pt x="320" y="48"/>
                  <a:pt x="320" y="48"/>
                </a:cubicBezTo>
                <a:cubicBezTo>
                  <a:pt x="323" y="48"/>
                  <a:pt x="323" y="48"/>
                  <a:pt x="323" y="48"/>
                </a:cubicBezTo>
                <a:cubicBezTo>
                  <a:pt x="326" y="48"/>
                  <a:pt x="326" y="48"/>
                  <a:pt x="326" y="48"/>
                </a:cubicBezTo>
                <a:cubicBezTo>
                  <a:pt x="328" y="48"/>
                  <a:pt x="328" y="48"/>
                  <a:pt x="328" y="48"/>
                </a:cubicBezTo>
                <a:cubicBezTo>
                  <a:pt x="330" y="47"/>
                  <a:pt x="330" y="47"/>
                  <a:pt x="330" y="47"/>
                </a:cubicBezTo>
                <a:cubicBezTo>
                  <a:pt x="332" y="47"/>
                  <a:pt x="332" y="47"/>
                  <a:pt x="332" y="47"/>
                </a:cubicBezTo>
                <a:cubicBezTo>
                  <a:pt x="334" y="47"/>
                  <a:pt x="334" y="47"/>
                  <a:pt x="334" y="47"/>
                </a:cubicBezTo>
                <a:cubicBezTo>
                  <a:pt x="335" y="47"/>
                  <a:pt x="335" y="47"/>
                  <a:pt x="335" y="47"/>
                </a:cubicBezTo>
                <a:cubicBezTo>
                  <a:pt x="337" y="47"/>
                  <a:pt x="337" y="47"/>
                  <a:pt x="337" y="47"/>
                </a:cubicBezTo>
                <a:cubicBezTo>
                  <a:pt x="338" y="46"/>
                  <a:pt x="338" y="46"/>
                  <a:pt x="338" y="46"/>
                </a:cubicBezTo>
                <a:cubicBezTo>
                  <a:pt x="339" y="46"/>
                  <a:pt x="339" y="46"/>
                  <a:pt x="339" y="46"/>
                </a:cubicBezTo>
                <a:cubicBezTo>
                  <a:pt x="341" y="46"/>
                  <a:pt x="341" y="46"/>
                  <a:pt x="341" y="46"/>
                </a:cubicBezTo>
                <a:cubicBezTo>
                  <a:pt x="342" y="46"/>
                  <a:pt x="342" y="46"/>
                  <a:pt x="342" y="46"/>
                </a:cubicBezTo>
                <a:cubicBezTo>
                  <a:pt x="344" y="46"/>
                  <a:pt x="344" y="46"/>
                  <a:pt x="344" y="46"/>
                </a:cubicBezTo>
                <a:cubicBezTo>
                  <a:pt x="345" y="46"/>
                  <a:pt x="345" y="46"/>
                  <a:pt x="345" y="46"/>
                </a:cubicBezTo>
                <a:cubicBezTo>
                  <a:pt x="346" y="46"/>
                  <a:pt x="346" y="46"/>
                  <a:pt x="346" y="46"/>
                </a:cubicBezTo>
                <a:cubicBezTo>
                  <a:pt x="346" y="44"/>
                  <a:pt x="346" y="44"/>
                  <a:pt x="346" y="44"/>
                </a:cubicBezTo>
                <a:cubicBezTo>
                  <a:pt x="347" y="44"/>
                  <a:pt x="347" y="44"/>
                  <a:pt x="347" y="44"/>
                </a:cubicBezTo>
                <a:cubicBezTo>
                  <a:pt x="345" y="43"/>
                  <a:pt x="345" y="43"/>
                  <a:pt x="345" y="43"/>
                </a:cubicBezTo>
                <a:cubicBezTo>
                  <a:pt x="345" y="42"/>
                  <a:pt x="345" y="42"/>
                  <a:pt x="345" y="42"/>
                </a:cubicBezTo>
                <a:cubicBezTo>
                  <a:pt x="344" y="42"/>
                  <a:pt x="344" y="42"/>
                  <a:pt x="344" y="42"/>
                </a:cubicBezTo>
                <a:cubicBezTo>
                  <a:pt x="343" y="41"/>
                  <a:pt x="343" y="41"/>
                  <a:pt x="343" y="41"/>
                </a:cubicBezTo>
                <a:cubicBezTo>
                  <a:pt x="342" y="41"/>
                  <a:pt x="342" y="41"/>
                  <a:pt x="342" y="41"/>
                </a:cubicBezTo>
                <a:cubicBezTo>
                  <a:pt x="340" y="41"/>
                  <a:pt x="340" y="41"/>
                  <a:pt x="340" y="41"/>
                </a:cubicBezTo>
                <a:cubicBezTo>
                  <a:pt x="341" y="39"/>
                  <a:pt x="341" y="39"/>
                  <a:pt x="341" y="39"/>
                </a:cubicBezTo>
                <a:cubicBezTo>
                  <a:pt x="343" y="39"/>
                  <a:pt x="343" y="39"/>
                  <a:pt x="343" y="39"/>
                </a:cubicBezTo>
                <a:cubicBezTo>
                  <a:pt x="343" y="40"/>
                  <a:pt x="343" y="40"/>
                  <a:pt x="343" y="40"/>
                </a:cubicBezTo>
                <a:cubicBezTo>
                  <a:pt x="344" y="41"/>
                  <a:pt x="344" y="41"/>
                  <a:pt x="344" y="41"/>
                </a:cubicBezTo>
                <a:cubicBezTo>
                  <a:pt x="346" y="41"/>
                  <a:pt x="346" y="41"/>
                  <a:pt x="346" y="41"/>
                </a:cubicBezTo>
                <a:cubicBezTo>
                  <a:pt x="346" y="40"/>
                  <a:pt x="346" y="40"/>
                  <a:pt x="346" y="40"/>
                </a:cubicBezTo>
                <a:cubicBezTo>
                  <a:pt x="345" y="39"/>
                  <a:pt x="345" y="39"/>
                  <a:pt x="345" y="39"/>
                </a:cubicBezTo>
                <a:cubicBezTo>
                  <a:pt x="345" y="39"/>
                  <a:pt x="344" y="40"/>
                  <a:pt x="344" y="39"/>
                </a:cubicBezTo>
                <a:cubicBezTo>
                  <a:pt x="344" y="38"/>
                  <a:pt x="344" y="38"/>
                  <a:pt x="344" y="38"/>
                </a:cubicBezTo>
                <a:cubicBezTo>
                  <a:pt x="343" y="37"/>
                  <a:pt x="343" y="37"/>
                  <a:pt x="343" y="37"/>
                </a:cubicBezTo>
                <a:cubicBezTo>
                  <a:pt x="342" y="37"/>
                  <a:pt x="342" y="37"/>
                  <a:pt x="342" y="37"/>
                </a:cubicBezTo>
                <a:cubicBezTo>
                  <a:pt x="340" y="37"/>
                  <a:pt x="340" y="37"/>
                  <a:pt x="340" y="37"/>
                </a:cubicBezTo>
                <a:cubicBezTo>
                  <a:pt x="339" y="36"/>
                  <a:pt x="339" y="36"/>
                  <a:pt x="339" y="36"/>
                </a:cubicBezTo>
                <a:cubicBezTo>
                  <a:pt x="341" y="35"/>
                  <a:pt x="341" y="35"/>
                  <a:pt x="341" y="35"/>
                </a:cubicBezTo>
                <a:cubicBezTo>
                  <a:pt x="341" y="36"/>
                  <a:pt x="341" y="36"/>
                  <a:pt x="341" y="36"/>
                </a:cubicBezTo>
                <a:cubicBezTo>
                  <a:pt x="342" y="36"/>
                  <a:pt x="342" y="36"/>
                  <a:pt x="342" y="36"/>
                </a:cubicBezTo>
                <a:cubicBezTo>
                  <a:pt x="343" y="36"/>
                  <a:pt x="343" y="36"/>
                  <a:pt x="343" y="36"/>
                </a:cubicBezTo>
                <a:cubicBezTo>
                  <a:pt x="344" y="37"/>
                  <a:pt x="344" y="37"/>
                  <a:pt x="344" y="37"/>
                </a:cubicBezTo>
                <a:cubicBezTo>
                  <a:pt x="345" y="37"/>
                  <a:pt x="345" y="37"/>
                  <a:pt x="345" y="37"/>
                </a:cubicBezTo>
                <a:cubicBezTo>
                  <a:pt x="345" y="36"/>
                  <a:pt x="345" y="36"/>
                  <a:pt x="345" y="36"/>
                </a:cubicBezTo>
                <a:cubicBezTo>
                  <a:pt x="346" y="35"/>
                  <a:pt x="346" y="35"/>
                  <a:pt x="346" y="35"/>
                </a:cubicBezTo>
                <a:cubicBezTo>
                  <a:pt x="347" y="34"/>
                  <a:pt x="347" y="34"/>
                  <a:pt x="347" y="34"/>
                </a:cubicBezTo>
                <a:cubicBezTo>
                  <a:pt x="347" y="33"/>
                  <a:pt x="347" y="33"/>
                  <a:pt x="347" y="33"/>
                </a:cubicBezTo>
                <a:cubicBezTo>
                  <a:pt x="348" y="33"/>
                  <a:pt x="348" y="33"/>
                  <a:pt x="348" y="33"/>
                </a:cubicBezTo>
                <a:cubicBezTo>
                  <a:pt x="349" y="33"/>
                  <a:pt x="349" y="33"/>
                  <a:pt x="349" y="33"/>
                </a:cubicBezTo>
                <a:cubicBezTo>
                  <a:pt x="349" y="33"/>
                  <a:pt x="348" y="33"/>
                  <a:pt x="348" y="32"/>
                </a:cubicBezTo>
                <a:cubicBezTo>
                  <a:pt x="348" y="32"/>
                  <a:pt x="347" y="32"/>
                  <a:pt x="347" y="32"/>
                </a:cubicBezTo>
                <a:cubicBezTo>
                  <a:pt x="346" y="31"/>
                  <a:pt x="346" y="31"/>
                  <a:pt x="346" y="31"/>
                </a:cubicBezTo>
                <a:cubicBezTo>
                  <a:pt x="346" y="31"/>
                  <a:pt x="346" y="31"/>
                  <a:pt x="346" y="31"/>
                </a:cubicBezTo>
                <a:cubicBezTo>
                  <a:pt x="348" y="31"/>
                  <a:pt x="348" y="31"/>
                  <a:pt x="348" y="31"/>
                </a:cubicBezTo>
                <a:cubicBezTo>
                  <a:pt x="349" y="31"/>
                  <a:pt x="349" y="31"/>
                  <a:pt x="349" y="31"/>
                </a:cubicBezTo>
                <a:cubicBezTo>
                  <a:pt x="350" y="31"/>
                  <a:pt x="350" y="31"/>
                  <a:pt x="350" y="31"/>
                </a:cubicBezTo>
                <a:cubicBezTo>
                  <a:pt x="351" y="31"/>
                  <a:pt x="351" y="31"/>
                  <a:pt x="351" y="31"/>
                </a:cubicBezTo>
                <a:cubicBezTo>
                  <a:pt x="353" y="31"/>
                  <a:pt x="353" y="31"/>
                  <a:pt x="353" y="31"/>
                </a:cubicBezTo>
                <a:cubicBezTo>
                  <a:pt x="354" y="30"/>
                  <a:pt x="354" y="30"/>
                  <a:pt x="354" y="30"/>
                </a:cubicBezTo>
                <a:cubicBezTo>
                  <a:pt x="355" y="29"/>
                  <a:pt x="355" y="29"/>
                  <a:pt x="355" y="29"/>
                </a:cubicBezTo>
                <a:cubicBezTo>
                  <a:pt x="356" y="29"/>
                  <a:pt x="356" y="29"/>
                  <a:pt x="356" y="29"/>
                </a:cubicBezTo>
                <a:cubicBezTo>
                  <a:pt x="357" y="28"/>
                  <a:pt x="357" y="28"/>
                  <a:pt x="357" y="28"/>
                </a:cubicBezTo>
                <a:cubicBezTo>
                  <a:pt x="358" y="27"/>
                  <a:pt x="358" y="27"/>
                  <a:pt x="358" y="27"/>
                </a:cubicBezTo>
                <a:cubicBezTo>
                  <a:pt x="359" y="27"/>
                  <a:pt x="359" y="27"/>
                  <a:pt x="359" y="27"/>
                </a:cubicBezTo>
                <a:cubicBezTo>
                  <a:pt x="360" y="27"/>
                  <a:pt x="360" y="27"/>
                  <a:pt x="360" y="27"/>
                </a:cubicBezTo>
                <a:cubicBezTo>
                  <a:pt x="361" y="27"/>
                  <a:pt x="361" y="27"/>
                  <a:pt x="361" y="27"/>
                </a:cubicBezTo>
                <a:cubicBezTo>
                  <a:pt x="362" y="27"/>
                  <a:pt x="362" y="27"/>
                  <a:pt x="362" y="27"/>
                </a:cubicBezTo>
                <a:cubicBezTo>
                  <a:pt x="365" y="26"/>
                  <a:pt x="365" y="26"/>
                  <a:pt x="365" y="26"/>
                </a:cubicBezTo>
                <a:cubicBezTo>
                  <a:pt x="366" y="26"/>
                  <a:pt x="366" y="26"/>
                  <a:pt x="366" y="26"/>
                </a:cubicBezTo>
                <a:cubicBezTo>
                  <a:pt x="367" y="25"/>
                  <a:pt x="367" y="25"/>
                  <a:pt x="367" y="25"/>
                </a:cubicBezTo>
                <a:cubicBezTo>
                  <a:pt x="368" y="25"/>
                  <a:pt x="368" y="25"/>
                  <a:pt x="368" y="25"/>
                </a:cubicBezTo>
                <a:cubicBezTo>
                  <a:pt x="370" y="25"/>
                  <a:pt x="370" y="25"/>
                  <a:pt x="370" y="25"/>
                </a:cubicBezTo>
                <a:cubicBezTo>
                  <a:pt x="371" y="25"/>
                  <a:pt x="371" y="25"/>
                  <a:pt x="371" y="25"/>
                </a:cubicBezTo>
                <a:cubicBezTo>
                  <a:pt x="373" y="25"/>
                  <a:pt x="373" y="25"/>
                  <a:pt x="373" y="25"/>
                </a:cubicBezTo>
                <a:cubicBezTo>
                  <a:pt x="373" y="24"/>
                  <a:pt x="373" y="24"/>
                  <a:pt x="373" y="24"/>
                </a:cubicBezTo>
                <a:cubicBezTo>
                  <a:pt x="374" y="24"/>
                  <a:pt x="374" y="24"/>
                  <a:pt x="374" y="24"/>
                </a:cubicBezTo>
                <a:cubicBezTo>
                  <a:pt x="377" y="24"/>
                  <a:pt x="377" y="24"/>
                  <a:pt x="377" y="24"/>
                </a:cubicBezTo>
                <a:cubicBezTo>
                  <a:pt x="378" y="24"/>
                  <a:pt x="378" y="24"/>
                  <a:pt x="378" y="24"/>
                </a:cubicBezTo>
                <a:cubicBezTo>
                  <a:pt x="380" y="23"/>
                  <a:pt x="380" y="23"/>
                  <a:pt x="380" y="23"/>
                </a:cubicBezTo>
                <a:cubicBezTo>
                  <a:pt x="381" y="23"/>
                  <a:pt x="381" y="23"/>
                  <a:pt x="381" y="23"/>
                </a:cubicBezTo>
                <a:cubicBezTo>
                  <a:pt x="382" y="23"/>
                  <a:pt x="382" y="23"/>
                  <a:pt x="382" y="23"/>
                </a:cubicBezTo>
                <a:cubicBezTo>
                  <a:pt x="384" y="23"/>
                  <a:pt x="384" y="23"/>
                  <a:pt x="384" y="23"/>
                </a:cubicBezTo>
                <a:cubicBezTo>
                  <a:pt x="385" y="22"/>
                  <a:pt x="385" y="22"/>
                  <a:pt x="385" y="22"/>
                </a:cubicBezTo>
                <a:cubicBezTo>
                  <a:pt x="386" y="22"/>
                  <a:pt x="386" y="22"/>
                  <a:pt x="386" y="22"/>
                </a:cubicBezTo>
                <a:cubicBezTo>
                  <a:pt x="384" y="22"/>
                  <a:pt x="384" y="22"/>
                  <a:pt x="384" y="22"/>
                </a:cubicBezTo>
                <a:cubicBezTo>
                  <a:pt x="384" y="22"/>
                  <a:pt x="384" y="22"/>
                  <a:pt x="384" y="22"/>
                </a:cubicBezTo>
                <a:cubicBezTo>
                  <a:pt x="382" y="22"/>
                  <a:pt x="382" y="22"/>
                  <a:pt x="382" y="22"/>
                </a:cubicBezTo>
                <a:cubicBezTo>
                  <a:pt x="381" y="22"/>
                  <a:pt x="381" y="22"/>
                  <a:pt x="381" y="22"/>
                </a:cubicBezTo>
                <a:cubicBezTo>
                  <a:pt x="380" y="22"/>
                  <a:pt x="380" y="22"/>
                  <a:pt x="380" y="22"/>
                </a:cubicBezTo>
                <a:cubicBezTo>
                  <a:pt x="380" y="20"/>
                  <a:pt x="380" y="20"/>
                  <a:pt x="380" y="20"/>
                </a:cubicBezTo>
                <a:cubicBezTo>
                  <a:pt x="381" y="20"/>
                  <a:pt x="381" y="20"/>
                  <a:pt x="381" y="20"/>
                </a:cubicBezTo>
                <a:cubicBezTo>
                  <a:pt x="382" y="20"/>
                  <a:pt x="382" y="20"/>
                  <a:pt x="382" y="20"/>
                </a:cubicBezTo>
                <a:cubicBezTo>
                  <a:pt x="382" y="20"/>
                  <a:pt x="382" y="20"/>
                  <a:pt x="382" y="20"/>
                </a:cubicBezTo>
                <a:cubicBezTo>
                  <a:pt x="384" y="20"/>
                  <a:pt x="384" y="20"/>
                  <a:pt x="384" y="20"/>
                </a:cubicBezTo>
                <a:cubicBezTo>
                  <a:pt x="385" y="20"/>
                  <a:pt x="385" y="20"/>
                  <a:pt x="385" y="20"/>
                </a:cubicBezTo>
                <a:cubicBezTo>
                  <a:pt x="386" y="20"/>
                  <a:pt x="386" y="20"/>
                  <a:pt x="386" y="20"/>
                </a:cubicBezTo>
                <a:cubicBezTo>
                  <a:pt x="386" y="19"/>
                  <a:pt x="386" y="19"/>
                  <a:pt x="386" y="19"/>
                </a:cubicBezTo>
                <a:cubicBezTo>
                  <a:pt x="387" y="19"/>
                  <a:pt x="387" y="19"/>
                  <a:pt x="387" y="19"/>
                </a:cubicBezTo>
                <a:cubicBezTo>
                  <a:pt x="388" y="19"/>
                  <a:pt x="388" y="19"/>
                  <a:pt x="388" y="19"/>
                </a:cubicBezTo>
                <a:cubicBezTo>
                  <a:pt x="389" y="19"/>
                  <a:pt x="389" y="19"/>
                  <a:pt x="389" y="19"/>
                </a:cubicBezTo>
                <a:cubicBezTo>
                  <a:pt x="389" y="20"/>
                  <a:pt x="389" y="20"/>
                  <a:pt x="389" y="20"/>
                </a:cubicBezTo>
                <a:cubicBezTo>
                  <a:pt x="390" y="20"/>
                  <a:pt x="390" y="20"/>
                  <a:pt x="390" y="20"/>
                </a:cubicBezTo>
                <a:cubicBezTo>
                  <a:pt x="390" y="19"/>
                  <a:pt x="390" y="19"/>
                  <a:pt x="390" y="19"/>
                </a:cubicBezTo>
                <a:cubicBezTo>
                  <a:pt x="390" y="18"/>
                  <a:pt x="390" y="18"/>
                  <a:pt x="390" y="18"/>
                </a:cubicBezTo>
                <a:cubicBezTo>
                  <a:pt x="391" y="18"/>
                  <a:pt x="391" y="18"/>
                  <a:pt x="391" y="18"/>
                </a:cubicBezTo>
                <a:cubicBezTo>
                  <a:pt x="391" y="19"/>
                  <a:pt x="391" y="19"/>
                  <a:pt x="391" y="19"/>
                </a:cubicBezTo>
                <a:cubicBezTo>
                  <a:pt x="391" y="19"/>
                  <a:pt x="391" y="19"/>
                  <a:pt x="391" y="19"/>
                </a:cubicBezTo>
                <a:cubicBezTo>
                  <a:pt x="394" y="19"/>
                  <a:pt x="394" y="19"/>
                  <a:pt x="394" y="19"/>
                </a:cubicBezTo>
                <a:cubicBezTo>
                  <a:pt x="394" y="19"/>
                  <a:pt x="394" y="19"/>
                  <a:pt x="394" y="19"/>
                </a:cubicBezTo>
                <a:cubicBezTo>
                  <a:pt x="394" y="18"/>
                  <a:pt x="394" y="18"/>
                  <a:pt x="394" y="18"/>
                </a:cubicBezTo>
                <a:cubicBezTo>
                  <a:pt x="396" y="18"/>
                  <a:pt x="396" y="18"/>
                  <a:pt x="396" y="18"/>
                </a:cubicBezTo>
                <a:cubicBezTo>
                  <a:pt x="398" y="18"/>
                  <a:pt x="398" y="18"/>
                  <a:pt x="398" y="18"/>
                </a:cubicBezTo>
                <a:cubicBezTo>
                  <a:pt x="399" y="18"/>
                  <a:pt x="399" y="18"/>
                  <a:pt x="399" y="18"/>
                </a:cubicBezTo>
                <a:cubicBezTo>
                  <a:pt x="399" y="17"/>
                  <a:pt x="399" y="17"/>
                  <a:pt x="399" y="17"/>
                </a:cubicBezTo>
                <a:cubicBezTo>
                  <a:pt x="402" y="17"/>
                  <a:pt x="402" y="17"/>
                  <a:pt x="402" y="17"/>
                </a:cubicBezTo>
                <a:cubicBezTo>
                  <a:pt x="401" y="18"/>
                  <a:pt x="401" y="18"/>
                  <a:pt x="401" y="18"/>
                </a:cubicBezTo>
                <a:cubicBezTo>
                  <a:pt x="400" y="18"/>
                  <a:pt x="400" y="18"/>
                  <a:pt x="400" y="18"/>
                </a:cubicBezTo>
                <a:cubicBezTo>
                  <a:pt x="400" y="19"/>
                  <a:pt x="400" y="19"/>
                  <a:pt x="400" y="19"/>
                </a:cubicBezTo>
                <a:cubicBezTo>
                  <a:pt x="400" y="19"/>
                  <a:pt x="400" y="19"/>
                  <a:pt x="400" y="19"/>
                </a:cubicBezTo>
                <a:cubicBezTo>
                  <a:pt x="398" y="19"/>
                  <a:pt x="398" y="19"/>
                  <a:pt x="398" y="19"/>
                </a:cubicBezTo>
                <a:cubicBezTo>
                  <a:pt x="397" y="20"/>
                  <a:pt x="397" y="20"/>
                  <a:pt x="397" y="20"/>
                </a:cubicBezTo>
                <a:cubicBezTo>
                  <a:pt x="397" y="20"/>
                  <a:pt x="397" y="20"/>
                  <a:pt x="397" y="20"/>
                </a:cubicBezTo>
                <a:cubicBezTo>
                  <a:pt x="397" y="21"/>
                  <a:pt x="397" y="21"/>
                  <a:pt x="397" y="21"/>
                </a:cubicBezTo>
                <a:cubicBezTo>
                  <a:pt x="396" y="22"/>
                  <a:pt x="396" y="22"/>
                  <a:pt x="396" y="22"/>
                </a:cubicBezTo>
                <a:cubicBezTo>
                  <a:pt x="397" y="22"/>
                  <a:pt x="397" y="22"/>
                  <a:pt x="397" y="22"/>
                </a:cubicBezTo>
                <a:cubicBezTo>
                  <a:pt x="398" y="22"/>
                  <a:pt x="398" y="22"/>
                  <a:pt x="398" y="22"/>
                </a:cubicBezTo>
                <a:cubicBezTo>
                  <a:pt x="400" y="21"/>
                  <a:pt x="400" y="21"/>
                  <a:pt x="400" y="21"/>
                </a:cubicBezTo>
                <a:cubicBezTo>
                  <a:pt x="401" y="21"/>
                  <a:pt x="401" y="21"/>
                  <a:pt x="401" y="21"/>
                </a:cubicBezTo>
                <a:cubicBezTo>
                  <a:pt x="402" y="22"/>
                  <a:pt x="402" y="22"/>
                  <a:pt x="402" y="22"/>
                </a:cubicBezTo>
                <a:cubicBezTo>
                  <a:pt x="404" y="22"/>
                  <a:pt x="404" y="22"/>
                  <a:pt x="404" y="22"/>
                </a:cubicBezTo>
                <a:cubicBezTo>
                  <a:pt x="404" y="20"/>
                  <a:pt x="404" y="20"/>
                  <a:pt x="404" y="20"/>
                </a:cubicBezTo>
                <a:cubicBezTo>
                  <a:pt x="404" y="20"/>
                  <a:pt x="404" y="20"/>
                  <a:pt x="404" y="20"/>
                </a:cubicBezTo>
                <a:cubicBezTo>
                  <a:pt x="405" y="21"/>
                  <a:pt x="405" y="21"/>
                  <a:pt x="405" y="21"/>
                </a:cubicBezTo>
                <a:cubicBezTo>
                  <a:pt x="406" y="21"/>
                  <a:pt x="406" y="21"/>
                  <a:pt x="406" y="21"/>
                </a:cubicBezTo>
                <a:cubicBezTo>
                  <a:pt x="407" y="21"/>
                  <a:pt x="407" y="21"/>
                  <a:pt x="407" y="21"/>
                </a:cubicBezTo>
                <a:cubicBezTo>
                  <a:pt x="407" y="20"/>
                  <a:pt x="407" y="20"/>
                  <a:pt x="407" y="20"/>
                </a:cubicBezTo>
                <a:cubicBezTo>
                  <a:pt x="408" y="20"/>
                  <a:pt x="408" y="20"/>
                  <a:pt x="408" y="20"/>
                </a:cubicBezTo>
                <a:cubicBezTo>
                  <a:pt x="410" y="19"/>
                  <a:pt x="410" y="19"/>
                  <a:pt x="410" y="19"/>
                </a:cubicBezTo>
                <a:cubicBezTo>
                  <a:pt x="411" y="18"/>
                  <a:pt x="411" y="18"/>
                  <a:pt x="411" y="18"/>
                </a:cubicBezTo>
                <a:cubicBezTo>
                  <a:pt x="413" y="18"/>
                  <a:pt x="413" y="18"/>
                  <a:pt x="413" y="18"/>
                </a:cubicBezTo>
                <a:cubicBezTo>
                  <a:pt x="415" y="18"/>
                  <a:pt x="415" y="18"/>
                  <a:pt x="415" y="18"/>
                </a:cubicBezTo>
                <a:cubicBezTo>
                  <a:pt x="416" y="19"/>
                  <a:pt x="416" y="19"/>
                  <a:pt x="416" y="19"/>
                </a:cubicBezTo>
                <a:cubicBezTo>
                  <a:pt x="417" y="20"/>
                  <a:pt x="417" y="20"/>
                  <a:pt x="417" y="20"/>
                </a:cubicBezTo>
                <a:cubicBezTo>
                  <a:pt x="418" y="19"/>
                  <a:pt x="418" y="19"/>
                  <a:pt x="418" y="19"/>
                </a:cubicBezTo>
                <a:cubicBezTo>
                  <a:pt x="418" y="19"/>
                  <a:pt x="418" y="19"/>
                  <a:pt x="418" y="19"/>
                </a:cubicBezTo>
                <a:cubicBezTo>
                  <a:pt x="418" y="20"/>
                  <a:pt x="418" y="20"/>
                  <a:pt x="418" y="20"/>
                </a:cubicBezTo>
                <a:cubicBezTo>
                  <a:pt x="419" y="20"/>
                  <a:pt x="419" y="20"/>
                  <a:pt x="419" y="20"/>
                </a:cubicBezTo>
                <a:cubicBezTo>
                  <a:pt x="420" y="20"/>
                  <a:pt x="420" y="20"/>
                  <a:pt x="420" y="20"/>
                </a:cubicBezTo>
                <a:cubicBezTo>
                  <a:pt x="420" y="19"/>
                  <a:pt x="420" y="19"/>
                  <a:pt x="420" y="19"/>
                </a:cubicBezTo>
                <a:cubicBezTo>
                  <a:pt x="419" y="18"/>
                  <a:pt x="419" y="18"/>
                  <a:pt x="419" y="18"/>
                </a:cubicBezTo>
                <a:cubicBezTo>
                  <a:pt x="419" y="18"/>
                  <a:pt x="419" y="18"/>
                  <a:pt x="419" y="18"/>
                </a:cubicBezTo>
                <a:cubicBezTo>
                  <a:pt x="417" y="17"/>
                  <a:pt x="417" y="17"/>
                  <a:pt x="417" y="17"/>
                </a:cubicBezTo>
                <a:cubicBezTo>
                  <a:pt x="417" y="17"/>
                  <a:pt x="417" y="17"/>
                  <a:pt x="417" y="17"/>
                </a:cubicBezTo>
                <a:cubicBezTo>
                  <a:pt x="416" y="16"/>
                  <a:pt x="416" y="16"/>
                  <a:pt x="416" y="16"/>
                </a:cubicBezTo>
                <a:cubicBezTo>
                  <a:pt x="416" y="16"/>
                  <a:pt x="416" y="16"/>
                  <a:pt x="416" y="16"/>
                </a:cubicBezTo>
                <a:cubicBezTo>
                  <a:pt x="415" y="16"/>
                  <a:pt x="415" y="16"/>
                  <a:pt x="415" y="16"/>
                </a:cubicBezTo>
                <a:cubicBezTo>
                  <a:pt x="415" y="15"/>
                  <a:pt x="415" y="15"/>
                  <a:pt x="415" y="15"/>
                </a:cubicBezTo>
                <a:cubicBezTo>
                  <a:pt x="416" y="15"/>
                  <a:pt x="416" y="15"/>
                  <a:pt x="416" y="15"/>
                </a:cubicBezTo>
                <a:cubicBezTo>
                  <a:pt x="417" y="15"/>
                  <a:pt x="417" y="15"/>
                  <a:pt x="417" y="15"/>
                </a:cubicBezTo>
                <a:cubicBezTo>
                  <a:pt x="418" y="15"/>
                  <a:pt x="418" y="15"/>
                  <a:pt x="418" y="15"/>
                </a:cubicBezTo>
                <a:cubicBezTo>
                  <a:pt x="419" y="15"/>
                  <a:pt x="419" y="15"/>
                  <a:pt x="419" y="15"/>
                </a:cubicBezTo>
                <a:cubicBezTo>
                  <a:pt x="420" y="15"/>
                  <a:pt x="420" y="15"/>
                  <a:pt x="420" y="15"/>
                </a:cubicBezTo>
                <a:cubicBezTo>
                  <a:pt x="422" y="15"/>
                  <a:pt x="422" y="15"/>
                  <a:pt x="422" y="15"/>
                </a:cubicBezTo>
                <a:cubicBezTo>
                  <a:pt x="422" y="15"/>
                  <a:pt x="422" y="15"/>
                  <a:pt x="422" y="15"/>
                </a:cubicBezTo>
                <a:cubicBezTo>
                  <a:pt x="423" y="15"/>
                  <a:pt x="423" y="15"/>
                  <a:pt x="423" y="15"/>
                </a:cubicBezTo>
                <a:cubicBezTo>
                  <a:pt x="425" y="15"/>
                  <a:pt x="425" y="15"/>
                  <a:pt x="425" y="15"/>
                </a:cubicBezTo>
                <a:cubicBezTo>
                  <a:pt x="425" y="15"/>
                  <a:pt x="425" y="15"/>
                  <a:pt x="425" y="15"/>
                </a:cubicBezTo>
                <a:cubicBezTo>
                  <a:pt x="427" y="15"/>
                  <a:pt x="427" y="15"/>
                  <a:pt x="427" y="15"/>
                </a:cubicBezTo>
                <a:cubicBezTo>
                  <a:pt x="428" y="16"/>
                  <a:pt x="428" y="16"/>
                  <a:pt x="428" y="16"/>
                </a:cubicBezTo>
                <a:cubicBezTo>
                  <a:pt x="428" y="16"/>
                  <a:pt x="428" y="16"/>
                  <a:pt x="428" y="16"/>
                </a:cubicBezTo>
                <a:cubicBezTo>
                  <a:pt x="430" y="15"/>
                  <a:pt x="430" y="15"/>
                  <a:pt x="430" y="15"/>
                </a:cubicBezTo>
                <a:cubicBezTo>
                  <a:pt x="430" y="15"/>
                  <a:pt x="430" y="15"/>
                  <a:pt x="430" y="15"/>
                </a:cubicBezTo>
                <a:cubicBezTo>
                  <a:pt x="432" y="16"/>
                  <a:pt x="432" y="16"/>
                  <a:pt x="432" y="16"/>
                </a:cubicBezTo>
                <a:cubicBezTo>
                  <a:pt x="433" y="16"/>
                  <a:pt x="433" y="16"/>
                  <a:pt x="433" y="16"/>
                </a:cubicBezTo>
                <a:cubicBezTo>
                  <a:pt x="432" y="15"/>
                  <a:pt x="432" y="15"/>
                  <a:pt x="432" y="15"/>
                </a:cubicBezTo>
                <a:cubicBezTo>
                  <a:pt x="431" y="15"/>
                  <a:pt x="431" y="15"/>
                  <a:pt x="431" y="15"/>
                </a:cubicBezTo>
                <a:cubicBezTo>
                  <a:pt x="429" y="15"/>
                  <a:pt x="429" y="15"/>
                  <a:pt x="429" y="15"/>
                </a:cubicBezTo>
                <a:cubicBezTo>
                  <a:pt x="428" y="14"/>
                  <a:pt x="428" y="14"/>
                  <a:pt x="428" y="14"/>
                </a:cubicBezTo>
                <a:cubicBezTo>
                  <a:pt x="427" y="14"/>
                  <a:pt x="427" y="14"/>
                  <a:pt x="427" y="14"/>
                </a:cubicBezTo>
                <a:cubicBezTo>
                  <a:pt x="427" y="13"/>
                  <a:pt x="427" y="13"/>
                  <a:pt x="427" y="13"/>
                </a:cubicBezTo>
                <a:cubicBezTo>
                  <a:pt x="427" y="12"/>
                  <a:pt x="427" y="12"/>
                  <a:pt x="427" y="12"/>
                </a:cubicBezTo>
                <a:cubicBezTo>
                  <a:pt x="428" y="11"/>
                  <a:pt x="428" y="11"/>
                  <a:pt x="428" y="11"/>
                </a:cubicBezTo>
                <a:cubicBezTo>
                  <a:pt x="427" y="11"/>
                  <a:pt x="427" y="11"/>
                  <a:pt x="427" y="11"/>
                </a:cubicBezTo>
                <a:cubicBezTo>
                  <a:pt x="426" y="10"/>
                  <a:pt x="426" y="10"/>
                  <a:pt x="426" y="10"/>
                </a:cubicBezTo>
                <a:cubicBezTo>
                  <a:pt x="427" y="9"/>
                  <a:pt x="427" y="9"/>
                  <a:pt x="427" y="9"/>
                </a:cubicBezTo>
                <a:cubicBezTo>
                  <a:pt x="429" y="8"/>
                  <a:pt x="429" y="8"/>
                  <a:pt x="429" y="8"/>
                </a:cubicBezTo>
                <a:cubicBezTo>
                  <a:pt x="430" y="7"/>
                  <a:pt x="430" y="7"/>
                  <a:pt x="430" y="7"/>
                </a:cubicBezTo>
                <a:cubicBezTo>
                  <a:pt x="430" y="6"/>
                  <a:pt x="430" y="6"/>
                  <a:pt x="430" y="6"/>
                </a:cubicBezTo>
                <a:cubicBezTo>
                  <a:pt x="432" y="5"/>
                  <a:pt x="432" y="5"/>
                  <a:pt x="432" y="5"/>
                </a:cubicBezTo>
                <a:cubicBezTo>
                  <a:pt x="432" y="4"/>
                  <a:pt x="432" y="4"/>
                  <a:pt x="432" y="4"/>
                </a:cubicBezTo>
                <a:cubicBezTo>
                  <a:pt x="433" y="4"/>
                  <a:pt x="433" y="4"/>
                  <a:pt x="433" y="4"/>
                </a:cubicBezTo>
                <a:cubicBezTo>
                  <a:pt x="434" y="3"/>
                  <a:pt x="434" y="3"/>
                  <a:pt x="434" y="3"/>
                </a:cubicBezTo>
                <a:cubicBezTo>
                  <a:pt x="434" y="3"/>
                  <a:pt x="435" y="3"/>
                  <a:pt x="435" y="3"/>
                </a:cubicBezTo>
                <a:cubicBezTo>
                  <a:pt x="436" y="3"/>
                  <a:pt x="436" y="3"/>
                  <a:pt x="436" y="3"/>
                </a:cubicBezTo>
                <a:cubicBezTo>
                  <a:pt x="438" y="1"/>
                  <a:pt x="438" y="1"/>
                  <a:pt x="438" y="1"/>
                </a:cubicBezTo>
                <a:cubicBezTo>
                  <a:pt x="439" y="1"/>
                  <a:pt x="439" y="1"/>
                  <a:pt x="439" y="1"/>
                </a:cubicBezTo>
                <a:cubicBezTo>
                  <a:pt x="440" y="1"/>
                  <a:pt x="440" y="1"/>
                  <a:pt x="440" y="1"/>
                </a:cubicBezTo>
                <a:cubicBezTo>
                  <a:pt x="441" y="1"/>
                  <a:pt x="441" y="1"/>
                  <a:pt x="441" y="1"/>
                </a:cubicBezTo>
                <a:cubicBezTo>
                  <a:pt x="443" y="1"/>
                  <a:pt x="443" y="1"/>
                  <a:pt x="443" y="1"/>
                </a:cubicBezTo>
                <a:cubicBezTo>
                  <a:pt x="444" y="0"/>
                  <a:pt x="444" y="0"/>
                  <a:pt x="444" y="0"/>
                </a:cubicBezTo>
                <a:cubicBezTo>
                  <a:pt x="445" y="0"/>
                  <a:pt x="445" y="0"/>
                  <a:pt x="445" y="0"/>
                </a:cubicBezTo>
                <a:cubicBezTo>
                  <a:pt x="446" y="1"/>
                  <a:pt x="446" y="1"/>
                  <a:pt x="446" y="1"/>
                </a:cubicBezTo>
                <a:cubicBezTo>
                  <a:pt x="448" y="0"/>
                  <a:pt x="448" y="0"/>
                  <a:pt x="448" y="0"/>
                </a:cubicBezTo>
                <a:cubicBezTo>
                  <a:pt x="448" y="1"/>
                  <a:pt x="448" y="1"/>
                  <a:pt x="448" y="1"/>
                </a:cubicBezTo>
                <a:cubicBezTo>
                  <a:pt x="449" y="1"/>
                  <a:pt x="449" y="1"/>
                  <a:pt x="449" y="1"/>
                </a:cubicBezTo>
                <a:cubicBezTo>
                  <a:pt x="450" y="2"/>
                  <a:pt x="450" y="2"/>
                  <a:pt x="450" y="2"/>
                </a:cubicBezTo>
                <a:cubicBezTo>
                  <a:pt x="451" y="2"/>
                  <a:pt x="451" y="2"/>
                  <a:pt x="451" y="2"/>
                </a:cubicBezTo>
                <a:cubicBezTo>
                  <a:pt x="452" y="2"/>
                  <a:pt x="452" y="2"/>
                  <a:pt x="452" y="2"/>
                </a:cubicBezTo>
                <a:cubicBezTo>
                  <a:pt x="453" y="2"/>
                  <a:pt x="453" y="2"/>
                  <a:pt x="453" y="2"/>
                </a:cubicBezTo>
                <a:cubicBezTo>
                  <a:pt x="454" y="2"/>
                  <a:pt x="454" y="2"/>
                  <a:pt x="454" y="2"/>
                </a:cubicBezTo>
                <a:cubicBezTo>
                  <a:pt x="455" y="3"/>
                  <a:pt x="455" y="3"/>
                  <a:pt x="455" y="3"/>
                </a:cubicBezTo>
                <a:cubicBezTo>
                  <a:pt x="455" y="4"/>
                  <a:pt x="455" y="4"/>
                  <a:pt x="455" y="4"/>
                </a:cubicBezTo>
                <a:cubicBezTo>
                  <a:pt x="456" y="5"/>
                  <a:pt x="456" y="5"/>
                  <a:pt x="456" y="5"/>
                </a:cubicBezTo>
                <a:cubicBezTo>
                  <a:pt x="454" y="5"/>
                  <a:pt x="454" y="5"/>
                  <a:pt x="454" y="5"/>
                </a:cubicBezTo>
                <a:cubicBezTo>
                  <a:pt x="453" y="6"/>
                  <a:pt x="453" y="6"/>
                  <a:pt x="453" y="6"/>
                </a:cubicBezTo>
                <a:cubicBezTo>
                  <a:pt x="452" y="6"/>
                  <a:pt x="452" y="6"/>
                  <a:pt x="452" y="6"/>
                </a:cubicBezTo>
                <a:cubicBezTo>
                  <a:pt x="451" y="6"/>
                  <a:pt x="451" y="6"/>
                  <a:pt x="451" y="6"/>
                </a:cubicBezTo>
                <a:cubicBezTo>
                  <a:pt x="449" y="7"/>
                  <a:pt x="449" y="7"/>
                  <a:pt x="449" y="7"/>
                </a:cubicBezTo>
                <a:cubicBezTo>
                  <a:pt x="448" y="7"/>
                  <a:pt x="448" y="7"/>
                  <a:pt x="448" y="7"/>
                </a:cubicBezTo>
                <a:cubicBezTo>
                  <a:pt x="447" y="7"/>
                  <a:pt x="447" y="7"/>
                  <a:pt x="447" y="7"/>
                </a:cubicBezTo>
                <a:cubicBezTo>
                  <a:pt x="447" y="7"/>
                  <a:pt x="447" y="7"/>
                  <a:pt x="447" y="7"/>
                </a:cubicBezTo>
                <a:cubicBezTo>
                  <a:pt x="446" y="7"/>
                  <a:pt x="445" y="8"/>
                  <a:pt x="445" y="8"/>
                </a:cubicBezTo>
                <a:cubicBezTo>
                  <a:pt x="446" y="8"/>
                  <a:pt x="447" y="7"/>
                  <a:pt x="448" y="7"/>
                </a:cubicBezTo>
                <a:cubicBezTo>
                  <a:pt x="448" y="8"/>
                  <a:pt x="450" y="8"/>
                  <a:pt x="450" y="8"/>
                </a:cubicBezTo>
                <a:cubicBezTo>
                  <a:pt x="450" y="8"/>
                  <a:pt x="453" y="7"/>
                  <a:pt x="453" y="8"/>
                </a:cubicBezTo>
                <a:cubicBezTo>
                  <a:pt x="452" y="8"/>
                  <a:pt x="454" y="8"/>
                  <a:pt x="454" y="8"/>
                </a:cubicBezTo>
                <a:cubicBezTo>
                  <a:pt x="455" y="8"/>
                  <a:pt x="455" y="8"/>
                  <a:pt x="455" y="8"/>
                </a:cubicBezTo>
                <a:cubicBezTo>
                  <a:pt x="454" y="8"/>
                  <a:pt x="454" y="8"/>
                  <a:pt x="454" y="8"/>
                </a:cubicBezTo>
                <a:cubicBezTo>
                  <a:pt x="453" y="9"/>
                  <a:pt x="453" y="9"/>
                  <a:pt x="453" y="9"/>
                </a:cubicBezTo>
                <a:cubicBezTo>
                  <a:pt x="455" y="9"/>
                  <a:pt x="455" y="9"/>
                  <a:pt x="455" y="9"/>
                </a:cubicBezTo>
                <a:cubicBezTo>
                  <a:pt x="456" y="9"/>
                  <a:pt x="456" y="9"/>
                  <a:pt x="456" y="9"/>
                </a:cubicBezTo>
                <a:cubicBezTo>
                  <a:pt x="458" y="9"/>
                  <a:pt x="458" y="9"/>
                  <a:pt x="458" y="9"/>
                </a:cubicBezTo>
                <a:cubicBezTo>
                  <a:pt x="460" y="8"/>
                  <a:pt x="460" y="8"/>
                  <a:pt x="460" y="8"/>
                </a:cubicBezTo>
                <a:cubicBezTo>
                  <a:pt x="461" y="8"/>
                  <a:pt x="461" y="8"/>
                  <a:pt x="461" y="8"/>
                </a:cubicBezTo>
                <a:cubicBezTo>
                  <a:pt x="461" y="9"/>
                  <a:pt x="461" y="9"/>
                  <a:pt x="461" y="9"/>
                </a:cubicBezTo>
                <a:cubicBezTo>
                  <a:pt x="462" y="9"/>
                  <a:pt x="462" y="9"/>
                  <a:pt x="462" y="9"/>
                </a:cubicBezTo>
                <a:cubicBezTo>
                  <a:pt x="463" y="10"/>
                  <a:pt x="463" y="10"/>
                  <a:pt x="463" y="10"/>
                </a:cubicBezTo>
                <a:cubicBezTo>
                  <a:pt x="463" y="11"/>
                  <a:pt x="463" y="11"/>
                  <a:pt x="463" y="11"/>
                </a:cubicBezTo>
                <a:cubicBezTo>
                  <a:pt x="462" y="11"/>
                  <a:pt x="462" y="11"/>
                  <a:pt x="462" y="11"/>
                </a:cubicBezTo>
                <a:cubicBezTo>
                  <a:pt x="461" y="12"/>
                  <a:pt x="461" y="12"/>
                  <a:pt x="461" y="12"/>
                </a:cubicBezTo>
                <a:cubicBezTo>
                  <a:pt x="460" y="13"/>
                  <a:pt x="460" y="13"/>
                  <a:pt x="460" y="13"/>
                </a:cubicBezTo>
                <a:cubicBezTo>
                  <a:pt x="460" y="13"/>
                  <a:pt x="459" y="13"/>
                  <a:pt x="459" y="13"/>
                </a:cubicBezTo>
                <a:cubicBezTo>
                  <a:pt x="459" y="14"/>
                  <a:pt x="459" y="14"/>
                  <a:pt x="459" y="14"/>
                </a:cubicBezTo>
                <a:cubicBezTo>
                  <a:pt x="458" y="15"/>
                  <a:pt x="458" y="15"/>
                  <a:pt x="458" y="15"/>
                </a:cubicBezTo>
                <a:cubicBezTo>
                  <a:pt x="460" y="15"/>
                  <a:pt x="460" y="15"/>
                  <a:pt x="460" y="15"/>
                </a:cubicBezTo>
                <a:cubicBezTo>
                  <a:pt x="461" y="15"/>
                  <a:pt x="461" y="15"/>
                  <a:pt x="461" y="15"/>
                </a:cubicBezTo>
                <a:cubicBezTo>
                  <a:pt x="462" y="15"/>
                  <a:pt x="462" y="15"/>
                  <a:pt x="462" y="15"/>
                </a:cubicBezTo>
                <a:cubicBezTo>
                  <a:pt x="464" y="15"/>
                  <a:pt x="464" y="15"/>
                  <a:pt x="464" y="15"/>
                </a:cubicBezTo>
                <a:cubicBezTo>
                  <a:pt x="465" y="14"/>
                  <a:pt x="465" y="14"/>
                  <a:pt x="465" y="14"/>
                </a:cubicBezTo>
                <a:cubicBezTo>
                  <a:pt x="466" y="14"/>
                  <a:pt x="466" y="14"/>
                  <a:pt x="466" y="14"/>
                </a:cubicBezTo>
                <a:cubicBezTo>
                  <a:pt x="466" y="14"/>
                  <a:pt x="466" y="14"/>
                  <a:pt x="466" y="14"/>
                </a:cubicBezTo>
                <a:cubicBezTo>
                  <a:pt x="467" y="13"/>
                  <a:pt x="467" y="13"/>
                  <a:pt x="467" y="13"/>
                </a:cubicBezTo>
                <a:cubicBezTo>
                  <a:pt x="467" y="12"/>
                  <a:pt x="467" y="12"/>
                  <a:pt x="467" y="12"/>
                </a:cubicBezTo>
                <a:cubicBezTo>
                  <a:pt x="468" y="12"/>
                  <a:pt x="468" y="12"/>
                  <a:pt x="468" y="12"/>
                </a:cubicBezTo>
                <a:cubicBezTo>
                  <a:pt x="469" y="12"/>
                  <a:pt x="469" y="12"/>
                  <a:pt x="469" y="12"/>
                </a:cubicBezTo>
                <a:cubicBezTo>
                  <a:pt x="470" y="12"/>
                  <a:pt x="470" y="12"/>
                  <a:pt x="470" y="12"/>
                </a:cubicBezTo>
                <a:cubicBezTo>
                  <a:pt x="473" y="12"/>
                  <a:pt x="473" y="12"/>
                  <a:pt x="473" y="12"/>
                </a:cubicBezTo>
                <a:cubicBezTo>
                  <a:pt x="474" y="12"/>
                  <a:pt x="474" y="12"/>
                  <a:pt x="474" y="12"/>
                </a:cubicBezTo>
                <a:cubicBezTo>
                  <a:pt x="476" y="12"/>
                  <a:pt x="476" y="12"/>
                  <a:pt x="476" y="12"/>
                </a:cubicBezTo>
                <a:cubicBezTo>
                  <a:pt x="477" y="12"/>
                  <a:pt x="477" y="12"/>
                  <a:pt x="477" y="12"/>
                </a:cubicBezTo>
                <a:cubicBezTo>
                  <a:pt x="478" y="12"/>
                  <a:pt x="478" y="12"/>
                  <a:pt x="478" y="12"/>
                </a:cubicBezTo>
                <a:cubicBezTo>
                  <a:pt x="479" y="13"/>
                  <a:pt x="479" y="13"/>
                  <a:pt x="479" y="13"/>
                </a:cubicBezTo>
                <a:cubicBezTo>
                  <a:pt x="480" y="12"/>
                  <a:pt x="480" y="12"/>
                  <a:pt x="480" y="12"/>
                </a:cubicBezTo>
                <a:cubicBezTo>
                  <a:pt x="482" y="12"/>
                  <a:pt x="482" y="12"/>
                  <a:pt x="482" y="12"/>
                </a:cubicBezTo>
                <a:cubicBezTo>
                  <a:pt x="483" y="12"/>
                  <a:pt x="483" y="12"/>
                  <a:pt x="483" y="12"/>
                </a:cubicBezTo>
                <a:cubicBezTo>
                  <a:pt x="484" y="12"/>
                  <a:pt x="484" y="12"/>
                  <a:pt x="484" y="12"/>
                </a:cubicBezTo>
                <a:cubicBezTo>
                  <a:pt x="485" y="12"/>
                  <a:pt x="485" y="12"/>
                  <a:pt x="485" y="12"/>
                </a:cubicBezTo>
                <a:cubicBezTo>
                  <a:pt x="486" y="13"/>
                  <a:pt x="486" y="13"/>
                  <a:pt x="486" y="13"/>
                </a:cubicBezTo>
                <a:cubicBezTo>
                  <a:pt x="487" y="13"/>
                  <a:pt x="487" y="13"/>
                  <a:pt x="487" y="13"/>
                </a:cubicBezTo>
                <a:cubicBezTo>
                  <a:pt x="487" y="13"/>
                  <a:pt x="487" y="13"/>
                  <a:pt x="487" y="13"/>
                </a:cubicBezTo>
                <a:cubicBezTo>
                  <a:pt x="489" y="14"/>
                  <a:pt x="489" y="14"/>
                  <a:pt x="489" y="14"/>
                </a:cubicBezTo>
                <a:cubicBezTo>
                  <a:pt x="489" y="14"/>
                  <a:pt x="489" y="14"/>
                  <a:pt x="489" y="14"/>
                </a:cubicBezTo>
                <a:cubicBezTo>
                  <a:pt x="490" y="15"/>
                  <a:pt x="490" y="15"/>
                  <a:pt x="490" y="15"/>
                </a:cubicBezTo>
                <a:cubicBezTo>
                  <a:pt x="491" y="15"/>
                  <a:pt x="491" y="15"/>
                  <a:pt x="491" y="15"/>
                </a:cubicBezTo>
                <a:cubicBezTo>
                  <a:pt x="491" y="16"/>
                  <a:pt x="491" y="16"/>
                  <a:pt x="491" y="16"/>
                </a:cubicBezTo>
                <a:cubicBezTo>
                  <a:pt x="490" y="16"/>
                  <a:pt x="490" y="16"/>
                  <a:pt x="490" y="16"/>
                </a:cubicBezTo>
                <a:cubicBezTo>
                  <a:pt x="491" y="16"/>
                  <a:pt x="491" y="16"/>
                  <a:pt x="491" y="16"/>
                </a:cubicBezTo>
                <a:cubicBezTo>
                  <a:pt x="493" y="16"/>
                  <a:pt x="493" y="16"/>
                  <a:pt x="493" y="16"/>
                </a:cubicBezTo>
                <a:cubicBezTo>
                  <a:pt x="493" y="16"/>
                  <a:pt x="493" y="16"/>
                  <a:pt x="493" y="16"/>
                </a:cubicBezTo>
                <a:cubicBezTo>
                  <a:pt x="494" y="17"/>
                  <a:pt x="494" y="17"/>
                  <a:pt x="494" y="17"/>
                </a:cubicBezTo>
                <a:cubicBezTo>
                  <a:pt x="494" y="18"/>
                  <a:pt x="494" y="18"/>
                  <a:pt x="494" y="18"/>
                </a:cubicBezTo>
                <a:cubicBezTo>
                  <a:pt x="495" y="19"/>
                  <a:pt x="495" y="19"/>
                  <a:pt x="495" y="19"/>
                </a:cubicBezTo>
                <a:cubicBezTo>
                  <a:pt x="495" y="20"/>
                  <a:pt x="495" y="20"/>
                  <a:pt x="495" y="20"/>
                </a:cubicBezTo>
                <a:cubicBezTo>
                  <a:pt x="495" y="20"/>
                  <a:pt x="495" y="20"/>
                  <a:pt x="495" y="20"/>
                </a:cubicBezTo>
                <a:cubicBezTo>
                  <a:pt x="496" y="20"/>
                  <a:pt x="496" y="20"/>
                  <a:pt x="496" y="20"/>
                </a:cubicBezTo>
                <a:cubicBezTo>
                  <a:pt x="497" y="19"/>
                  <a:pt x="497" y="19"/>
                  <a:pt x="497" y="19"/>
                </a:cubicBezTo>
                <a:cubicBezTo>
                  <a:pt x="497" y="19"/>
                  <a:pt x="497" y="19"/>
                  <a:pt x="497" y="19"/>
                </a:cubicBezTo>
                <a:cubicBezTo>
                  <a:pt x="498" y="19"/>
                  <a:pt x="498" y="19"/>
                  <a:pt x="498" y="19"/>
                </a:cubicBezTo>
                <a:cubicBezTo>
                  <a:pt x="499" y="19"/>
                  <a:pt x="499" y="19"/>
                  <a:pt x="499" y="19"/>
                </a:cubicBezTo>
                <a:cubicBezTo>
                  <a:pt x="499" y="21"/>
                  <a:pt x="499" y="21"/>
                  <a:pt x="499" y="21"/>
                </a:cubicBezTo>
                <a:cubicBezTo>
                  <a:pt x="499" y="21"/>
                  <a:pt x="499" y="21"/>
                  <a:pt x="499" y="21"/>
                </a:cubicBezTo>
                <a:cubicBezTo>
                  <a:pt x="499" y="22"/>
                  <a:pt x="499" y="22"/>
                  <a:pt x="499" y="22"/>
                </a:cubicBezTo>
                <a:cubicBezTo>
                  <a:pt x="500" y="22"/>
                  <a:pt x="500" y="22"/>
                  <a:pt x="500" y="22"/>
                </a:cubicBezTo>
                <a:cubicBezTo>
                  <a:pt x="500" y="22"/>
                  <a:pt x="500" y="22"/>
                  <a:pt x="500" y="22"/>
                </a:cubicBezTo>
                <a:cubicBezTo>
                  <a:pt x="502" y="22"/>
                  <a:pt x="502" y="22"/>
                  <a:pt x="502" y="22"/>
                </a:cubicBezTo>
                <a:cubicBezTo>
                  <a:pt x="502" y="23"/>
                  <a:pt x="502" y="23"/>
                  <a:pt x="502" y="23"/>
                </a:cubicBezTo>
                <a:cubicBezTo>
                  <a:pt x="501" y="24"/>
                  <a:pt x="501" y="24"/>
                  <a:pt x="501" y="24"/>
                </a:cubicBezTo>
                <a:cubicBezTo>
                  <a:pt x="500" y="25"/>
                  <a:pt x="500" y="25"/>
                  <a:pt x="500" y="25"/>
                </a:cubicBezTo>
                <a:cubicBezTo>
                  <a:pt x="499" y="25"/>
                  <a:pt x="499" y="25"/>
                  <a:pt x="499" y="25"/>
                </a:cubicBezTo>
                <a:cubicBezTo>
                  <a:pt x="498" y="24"/>
                  <a:pt x="498" y="24"/>
                  <a:pt x="498" y="24"/>
                </a:cubicBezTo>
                <a:cubicBezTo>
                  <a:pt x="496" y="24"/>
                  <a:pt x="496" y="24"/>
                  <a:pt x="496" y="24"/>
                </a:cubicBezTo>
                <a:cubicBezTo>
                  <a:pt x="496" y="23"/>
                  <a:pt x="496" y="23"/>
                  <a:pt x="496" y="23"/>
                </a:cubicBezTo>
                <a:cubicBezTo>
                  <a:pt x="495" y="23"/>
                  <a:pt x="495" y="23"/>
                  <a:pt x="495" y="23"/>
                </a:cubicBezTo>
                <a:cubicBezTo>
                  <a:pt x="494" y="23"/>
                  <a:pt x="494" y="23"/>
                  <a:pt x="494" y="23"/>
                </a:cubicBezTo>
                <a:cubicBezTo>
                  <a:pt x="493" y="23"/>
                  <a:pt x="493" y="23"/>
                  <a:pt x="493" y="23"/>
                </a:cubicBezTo>
                <a:cubicBezTo>
                  <a:pt x="494" y="24"/>
                  <a:pt x="494" y="24"/>
                  <a:pt x="494" y="24"/>
                </a:cubicBezTo>
                <a:cubicBezTo>
                  <a:pt x="495" y="24"/>
                  <a:pt x="495" y="24"/>
                  <a:pt x="495" y="24"/>
                </a:cubicBezTo>
                <a:cubicBezTo>
                  <a:pt x="496" y="25"/>
                  <a:pt x="496" y="25"/>
                  <a:pt x="496" y="25"/>
                </a:cubicBezTo>
                <a:cubicBezTo>
                  <a:pt x="496" y="25"/>
                  <a:pt x="496" y="25"/>
                  <a:pt x="496" y="25"/>
                </a:cubicBezTo>
                <a:cubicBezTo>
                  <a:pt x="496" y="26"/>
                  <a:pt x="496" y="26"/>
                  <a:pt x="496" y="26"/>
                </a:cubicBezTo>
                <a:cubicBezTo>
                  <a:pt x="496" y="25"/>
                  <a:pt x="496" y="25"/>
                  <a:pt x="496" y="25"/>
                </a:cubicBezTo>
                <a:cubicBezTo>
                  <a:pt x="497" y="25"/>
                  <a:pt x="497" y="25"/>
                  <a:pt x="497" y="25"/>
                </a:cubicBezTo>
                <a:cubicBezTo>
                  <a:pt x="498" y="25"/>
                  <a:pt x="498" y="25"/>
                  <a:pt x="498" y="25"/>
                </a:cubicBezTo>
                <a:cubicBezTo>
                  <a:pt x="498" y="26"/>
                  <a:pt x="498" y="26"/>
                  <a:pt x="498" y="26"/>
                </a:cubicBezTo>
                <a:cubicBezTo>
                  <a:pt x="498" y="27"/>
                  <a:pt x="498" y="27"/>
                  <a:pt x="498" y="27"/>
                </a:cubicBezTo>
                <a:cubicBezTo>
                  <a:pt x="500" y="27"/>
                  <a:pt x="500" y="27"/>
                  <a:pt x="500" y="27"/>
                </a:cubicBezTo>
                <a:cubicBezTo>
                  <a:pt x="500" y="28"/>
                  <a:pt x="500" y="28"/>
                  <a:pt x="500" y="28"/>
                </a:cubicBezTo>
                <a:cubicBezTo>
                  <a:pt x="500" y="29"/>
                  <a:pt x="500" y="29"/>
                  <a:pt x="500" y="29"/>
                </a:cubicBezTo>
                <a:cubicBezTo>
                  <a:pt x="499" y="30"/>
                  <a:pt x="499" y="30"/>
                  <a:pt x="499" y="30"/>
                </a:cubicBezTo>
                <a:cubicBezTo>
                  <a:pt x="498" y="31"/>
                  <a:pt x="498" y="31"/>
                  <a:pt x="498" y="31"/>
                </a:cubicBezTo>
                <a:cubicBezTo>
                  <a:pt x="497" y="32"/>
                  <a:pt x="497" y="32"/>
                  <a:pt x="497" y="32"/>
                </a:cubicBezTo>
                <a:cubicBezTo>
                  <a:pt x="495" y="33"/>
                  <a:pt x="495" y="33"/>
                  <a:pt x="495" y="33"/>
                </a:cubicBezTo>
                <a:cubicBezTo>
                  <a:pt x="495" y="34"/>
                  <a:pt x="495" y="34"/>
                  <a:pt x="495" y="34"/>
                </a:cubicBezTo>
                <a:cubicBezTo>
                  <a:pt x="493" y="34"/>
                  <a:pt x="493" y="34"/>
                  <a:pt x="493" y="34"/>
                </a:cubicBezTo>
                <a:cubicBezTo>
                  <a:pt x="492" y="34"/>
                  <a:pt x="492" y="34"/>
                  <a:pt x="492" y="34"/>
                </a:cubicBezTo>
                <a:cubicBezTo>
                  <a:pt x="491" y="34"/>
                  <a:pt x="491" y="34"/>
                  <a:pt x="491" y="34"/>
                </a:cubicBezTo>
                <a:cubicBezTo>
                  <a:pt x="491" y="35"/>
                  <a:pt x="491" y="35"/>
                  <a:pt x="491" y="35"/>
                </a:cubicBezTo>
                <a:cubicBezTo>
                  <a:pt x="490" y="35"/>
                  <a:pt x="490" y="35"/>
                  <a:pt x="490" y="35"/>
                </a:cubicBezTo>
                <a:cubicBezTo>
                  <a:pt x="489" y="36"/>
                  <a:pt x="489" y="36"/>
                  <a:pt x="489" y="36"/>
                </a:cubicBezTo>
                <a:cubicBezTo>
                  <a:pt x="489" y="36"/>
                  <a:pt x="489" y="36"/>
                  <a:pt x="489" y="36"/>
                </a:cubicBezTo>
                <a:cubicBezTo>
                  <a:pt x="487" y="36"/>
                  <a:pt x="487" y="36"/>
                  <a:pt x="487" y="36"/>
                </a:cubicBezTo>
                <a:cubicBezTo>
                  <a:pt x="486" y="37"/>
                  <a:pt x="486" y="37"/>
                  <a:pt x="486" y="37"/>
                </a:cubicBezTo>
                <a:cubicBezTo>
                  <a:pt x="485" y="38"/>
                  <a:pt x="485" y="38"/>
                  <a:pt x="485" y="38"/>
                </a:cubicBezTo>
                <a:cubicBezTo>
                  <a:pt x="483" y="38"/>
                  <a:pt x="483" y="38"/>
                  <a:pt x="483" y="38"/>
                </a:cubicBezTo>
                <a:cubicBezTo>
                  <a:pt x="482" y="39"/>
                  <a:pt x="482" y="39"/>
                  <a:pt x="482" y="39"/>
                </a:cubicBezTo>
                <a:cubicBezTo>
                  <a:pt x="481" y="39"/>
                  <a:pt x="481" y="39"/>
                  <a:pt x="481" y="39"/>
                </a:cubicBezTo>
                <a:cubicBezTo>
                  <a:pt x="480" y="39"/>
                  <a:pt x="480" y="39"/>
                  <a:pt x="480" y="39"/>
                </a:cubicBezTo>
                <a:cubicBezTo>
                  <a:pt x="480" y="40"/>
                  <a:pt x="480" y="40"/>
                  <a:pt x="480" y="40"/>
                </a:cubicBezTo>
                <a:cubicBezTo>
                  <a:pt x="479" y="40"/>
                  <a:pt x="479" y="40"/>
                  <a:pt x="479" y="40"/>
                </a:cubicBezTo>
                <a:cubicBezTo>
                  <a:pt x="478" y="41"/>
                  <a:pt x="478" y="41"/>
                  <a:pt x="478" y="41"/>
                </a:cubicBezTo>
                <a:cubicBezTo>
                  <a:pt x="478" y="42"/>
                  <a:pt x="478" y="42"/>
                  <a:pt x="478" y="42"/>
                </a:cubicBezTo>
                <a:cubicBezTo>
                  <a:pt x="477" y="42"/>
                  <a:pt x="477" y="42"/>
                  <a:pt x="477" y="42"/>
                </a:cubicBezTo>
                <a:cubicBezTo>
                  <a:pt x="477" y="42"/>
                  <a:pt x="477" y="43"/>
                  <a:pt x="476" y="43"/>
                </a:cubicBezTo>
                <a:cubicBezTo>
                  <a:pt x="474" y="43"/>
                  <a:pt x="474" y="43"/>
                  <a:pt x="474" y="43"/>
                </a:cubicBezTo>
                <a:cubicBezTo>
                  <a:pt x="473" y="44"/>
                  <a:pt x="473" y="44"/>
                  <a:pt x="473" y="44"/>
                </a:cubicBezTo>
                <a:cubicBezTo>
                  <a:pt x="472" y="45"/>
                  <a:pt x="472" y="45"/>
                  <a:pt x="472" y="45"/>
                </a:cubicBezTo>
                <a:cubicBezTo>
                  <a:pt x="469" y="47"/>
                  <a:pt x="469" y="47"/>
                  <a:pt x="469" y="47"/>
                </a:cubicBezTo>
                <a:cubicBezTo>
                  <a:pt x="468" y="48"/>
                  <a:pt x="468" y="48"/>
                  <a:pt x="468" y="48"/>
                </a:cubicBezTo>
                <a:cubicBezTo>
                  <a:pt x="467" y="48"/>
                  <a:pt x="467" y="48"/>
                  <a:pt x="467" y="48"/>
                </a:cubicBezTo>
                <a:cubicBezTo>
                  <a:pt x="467" y="48"/>
                  <a:pt x="466" y="48"/>
                  <a:pt x="465" y="48"/>
                </a:cubicBezTo>
                <a:cubicBezTo>
                  <a:pt x="464" y="48"/>
                  <a:pt x="464" y="48"/>
                  <a:pt x="464" y="48"/>
                </a:cubicBezTo>
                <a:cubicBezTo>
                  <a:pt x="463" y="49"/>
                  <a:pt x="463" y="49"/>
                  <a:pt x="463" y="49"/>
                </a:cubicBezTo>
                <a:cubicBezTo>
                  <a:pt x="461" y="50"/>
                  <a:pt x="461" y="50"/>
                  <a:pt x="461" y="50"/>
                </a:cubicBezTo>
                <a:cubicBezTo>
                  <a:pt x="460" y="51"/>
                  <a:pt x="460" y="51"/>
                  <a:pt x="460" y="51"/>
                </a:cubicBezTo>
                <a:cubicBezTo>
                  <a:pt x="458" y="52"/>
                  <a:pt x="458" y="52"/>
                  <a:pt x="458" y="52"/>
                </a:cubicBezTo>
                <a:cubicBezTo>
                  <a:pt x="457" y="52"/>
                  <a:pt x="457" y="52"/>
                  <a:pt x="457" y="52"/>
                </a:cubicBezTo>
                <a:cubicBezTo>
                  <a:pt x="457" y="52"/>
                  <a:pt x="457" y="52"/>
                  <a:pt x="457" y="52"/>
                </a:cubicBezTo>
                <a:cubicBezTo>
                  <a:pt x="455" y="53"/>
                  <a:pt x="455" y="53"/>
                  <a:pt x="455" y="53"/>
                </a:cubicBezTo>
                <a:cubicBezTo>
                  <a:pt x="454" y="54"/>
                  <a:pt x="454" y="54"/>
                  <a:pt x="454" y="54"/>
                </a:cubicBezTo>
                <a:cubicBezTo>
                  <a:pt x="454" y="56"/>
                  <a:pt x="454" y="56"/>
                  <a:pt x="454" y="56"/>
                </a:cubicBezTo>
                <a:cubicBezTo>
                  <a:pt x="453" y="57"/>
                  <a:pt x="453" y="57"/>
                  <a:pt x="453" y="57"/>
                </a:cubicBezTo>
                <a:cubicBezTo>
                  <a:pt x="452" y="57"/>
                  <a:pt x="452" y="57"/>
                  <a:pt x="452" y="57"/>
                </a:cubicBezTo>
                <a:cubicBezTo>
                  <a:pt x="451" y="57"/>
                  <a:pt x="451" y="57"/>
                  <a:pt x="451" y="57"/>
                </a:cubicBezTo>
                <a:cubicBezTo>
                  <a:pt x="451" y="57"/>
                  <a:pt x="452" y="59"/>
                  <a:pt x="453" y="58"/>
                </a:cubicBezTo>
                <a:cubicBezTo>
                  <a:pt x="453" y="57"/>
                  <a:pt x="454" y="57"/>
                  <a:pt x="454" y="57"/>
                </a:cubicBezTo>
                <a:cubicBezTo>
                  <a:pt x="455" y="56"/>
                  <a:pt x="455" y="56"/>
                  <a:pt x="455" y="56"/>
                </a:cubicBezTo>
                <a:cubicBezTo>
                  <a:pt x="457" y="55"/>
                  <a:pt x="457" y="55"/>
                  <a:pt x="457" y="55"/>
                </a:cubicBezTo>
                <a:cubicBezTo>
                  <a:pt x="458" y="54"/>
                  <a:pt x="458" y="54"/>
                  <a:pt x="458" y="54"/>
                </a:cubicBezTo>
                <a:cubicBezTo>
                  <a:pt x="460" y="54"/>
                  <a:pt x="460" y="54"/>
                  <a:pt x="460" y="54"/>
                </a:cubicBezTo>
                <a:cubicBezTo>
                  <a:pt x="462" y="53"/>
                  <a:pt x="462" y="53"/>
                  <a:pt x="462" y="53"/>
                </a:cubicBezTo>
                <a:cubicBezTo>
                  <a:pt x="464" y="53"/>
                  <a:pt x="464" y="53"/>
                  <a:pt x="464" y="53"/>
                </a:cubicBezTo>
                <a:cubicBezTo>
                  <a:pt x="466" y="53"/>
                  <a:pt x="466" y="53"/>
                  <a:pt x="466" y="53"/>
                </a:cubicBezTo>
                <a:cubicBezTo>
                  <a:pt x="469" y="52"/>
                  <a:pt x="469" y="52"/>
                  <a:pt x="469" y="52"/>
                </a:cubicBezTo>
                <a:cubicBezTo>
                  <a:pt x="472" y="52"/>
                  <a:pt x="472" y="52"/>
                  <a:pt x="472" y="52"/>
                </a:cubicBezTo>
                <a:cubicBezTo>
                  <a:pt x="473" y="50"/>
                  <a:pt x="473" y="50"/>
                  <a:pt x="473" y="50"/>
                </a:cubicBezTo>
                <a:cubicBezTo>
                  <a:pt x="475" y="49"/>
                  <a:pt x="475" y="49"/>
                  <a:pt x="475" y="49"/>
                </a:cubicBezTo>
                <a:cubicBezTo>
                  <a:pt x="477" y="50"/>
                  <a:pt x="477" y="50"/>
                  <a:pt x="477" y="50"/>
                </a:cubicBezTo>
                <a:cubicBezTo>
                  <a:pt x="478" y="50"/>
                  <a:pt x="478" y="50"/>
                  <a:pt x="478" y="50"/>
                </a:cubicBezTo>
                <a:cubicBezTo>
                  <a:pt x="480" y="49"/>
                  <a:pt x="480" y="49"/>
                  <a:pt x="480" y="49"/>
                </a:cubicBezTo>
                <a:cubicBezTo>
                  <a:pt x="483" y="48"/>
                  <a:pt x="483" y="48"/>
                  <a:pt x="483" y="48"/>
                </a:cubicBezTo>
                <a:cubicBezTo>
                  <a:pt x="484" y="47"/>
                  <a:pt x="484" y="47"/>
                  <a:pt x="484" y="47"/>
                </a:cubicBezTo>
                <a:cubicBezTo>
                  <a:pt x="482" y="47"/>
                  <a:pt x="482" y="47"/>
                  <a:pt x="482" y="47"/>
                </a:cubicBezTo>
                <a:cubicBezTo>
                  <a:pt x="480" y="47"/>
                  <a:pt x="480" y="47"/>
                  <a:pt x="480" y="47"/>
                </a:cubicBezTo>
                <a:cubicBezTo>
                  <a:pt x="478" y="48"/>
                  <a:pt x="478" y="48"/>
                  <a:pt x="478" y="48"/>
                </a:cubicBezTo>
                <a:cubicBezTo>
                  <a:pt x="476" y="48"/>
                  <a:pt x="476" y="48"/>
                  <a:pt x="476" y="48"/>
                </a:cubicBezTo>
                <a:cubicBezTo>
                  <a:pt x="478" y="46"/>
                  <a:pt x="478" y="46"/>
                  <a:pt x="478" y="46"/>
                </a:cubicBezTo>
                <a:cubicBezTo>
                  <a:pt x="478" y="45"/>
                  <a:pt x="478" y="45"/>
                  <a:pt x="478" y="45"/>
                </a:cubicBezTo>
                <a:cubicBezTo>
                  <a:pt x="479" y="44"/>
                  <a:pt x="479" y="44"/>
                  <a:pt x="479" y="44"/>
                </a:cubicBezTo>
                <a:cubicBezTo>
                  <a:pt x="482" y="44"/>
                  <a:pt x="482" y="44"/>
                  <a:pt x="482" y="44"/>
                </a:cubicBezTo>
                <a:cubicBezTo>
                  <a:pt x="484" y="44"/>
                  <a:pt x="484" y="44"/>
                  <a:pt x="484" y="44"/>
                </a:cubicBezTo>
                <a:cubicBezTo>
                  <a:pt x="484" y="45"/>
                  <a:pt x="484" y="45"/>
                  <a:pt x="484" y="45"/>
                </a:cubicBezTo>
                <a:cubicBezTo>
                  <a:pt x="486" y="44"/>
                  <a:pt x="486" y="44"/>
                  <a:pt x="486" y="44"/>
                </a:cubicBezTo>
                <a:cubicBezTo>
                  <a:pt x="487" y="44"/>
                  <a:pt x="487" y="44"/>
                  <a:pt x="487" y="44"/>
                </a:cubicBezTo>
                <a:cubicBezTo>
                  <a:pt x="487" y="45"/>
                  <a:pt x="487" y="45"/>
                  <a:pt x="487" y="45"/>
                </a:cubicBezTo>
                <a:cubicBezTo>
                  <a:pt x="488" y="46"/>
                  <a:pt x="488" y="46"/>
                  <a:pt x="488" y="46"/>
                </a:cubicBezTo>
                <a:cubicBezTo>
                  <a:pt x="488" y="46"/>
                  <a:pt x="489" y="46"/>
                  <a:pt x="489" y="47"/>
                </a:cubicBezTo>
                <a:cubicBezTo>
                  <a:pt x="489" y="47"/>
                  <a:pt x="491" y="48"/>
                  <a:pt x="491" y="48"/>
                </a:cubicBezTo>
                <a:cubicBezTo>
                  <a:pt x="492" y="48"/>
                  <a:pt x="492" y="48"/>
                  <a:pt x="492" y="48"/>
                </a:cubicBezTo>
                <a:cubicBezTo>
                  <a:pt x="494" y="48"/>
                  <a:pt x="494" y="48"/>
                  <a:pt x="494" y="48"/>
                </a:cubicBezTo>
                <a:cubicBezTo>
                  <a:pt x="495" y="47"/>
                  <a:pt x="495" y="47"/>
                  <a:pt x="495" y="47"/>
                </a:cubicBezTo>
                <a:cubicBezTo>
                  <a:pt x="496" y="45"/>
                  <a:pt x="496" y="45"/>
                  <a:pt x="496" y="45"/>
                </a:cubicBezTo>
                <a:cubicBezTo>
                  <a:pt x="499" y="48"/>
                  <a:pt x="499" y="48"/>
                  <a:pt x="499" y="48"/>
                </a:cubicBezTo>
                <a:cubicBezTo>
                  <a:pt x="497" y="50"/>
                  <a:pt x="497" y="50"/>
                  <a:pt x="497" y="50"/>
                </a:cubicBezTo>
                <a:cubicBezTo>
                  <a:pt x="500" y="52"/>
                  <a:pt x="500" y="52"/>
                  <a:pt x="500" y="52"/>
                </a:cubicBezTo>
                <a:cubicBezTo>
                  <a:pt x="500" y="52"/>
                  <a:pt x="500" y="52"/>
                  <a:pt x="500" y="52"/>
                </a:cubicBezTo>
                <a:cubicBezTo>
                  <a:pt x="502" y="52"/>
                  <a:pt x="502" y="52"/>
                  <a:pt x="502" y="52"/>
                </a:cubicBezTo>
                <a:cubicBezTo>
                  <a:pt x="500" y="51"/>
                  <a:pt x="500" y="51"/>
                  <a:pt x="500" y="51"/>
                </a:cubicBezTo>
                <a:cubicBezTo>
                  <a:pt x="500" y="50"/>
                  <a:pt x="500" y="50"/>
                  <a:pt x="500" y="50"/>
                </a:cubicBezTo>
                <a:cubicBezTo>
                  <a:pt x="501" y="49"/>
                  <a:pt x="501" y="49"/>
                  <a:pt x="501" y="49"/>
                </a:cubicBezTo>
                <a:cubicBezTo>
                  <a:pt x="504" y="49"/>
                  <a:pt x="504" y="49"/>
                  <a:pt x="504" y="49"/>
                </a:cubicBezTo>
                <a:cubicBezTo>
                  <a:pt x="506" y="48"/>
                  <a:pt x="506" y="48"/>
                  <a:pt x="506" y="48"/>
                </a:cubicBezTo>
                <a:cubicBezTo>
                  <a:pt x="509" y="48"/>
                  <a:pt x="509" y="48"/>
                  <a:pt x="509" y="48"/>
                </a:cubicBezTo>
                <a:cubicBezTo>
                  <a:pt x="512" y="47"/>
                  <a:pt x="512" y="47"/>
                  <a:pt x="512" y="47"/>
                </a:cubicBezTo>
                <a:cubicBezTo>
                  <a:pt x="515" y="48"/>
                  <a:pt x="515" y="48"/>
                  <a:pt x="515" y="48"/>
                </a:cubicBezTo>
                <a:cubicBezTo>
                  <a:pt x="519" y="49"/>
                  <a:pt x="519" y="49"/>
                  <a:pt x="519" y="49"/>
                </a:cubicBezTo>
                <a:cubicBezTo>
                  <a:pt x="522" y="49"/>
                  <a:pt x="522" y="49"/>
                  <a:pt x="522" y="49"/>
                </a:cubicBezTo>
                <a:cubicBezTo>
                  <a:pt x="525" y="49"/>
                  <a:pt x="525" y="49"/>
                  <a:pt x="525" y="49"/>
                </a:cubicBezTo>
                <a:cubicBezTo>
                  <a:pt x="527" y="49"/>
                  <a:pt x="527" y="49"/>
                  <a:pt x="527" y="49"/>
                </a:cubicBezTo>
                <a:cubicBezTo>
                  <a:pt x="529" y="49"/>
                  <a:pt x="529" y="49"/>
                  <a:pt x="529" y="49"/>
                </a:cubicBezTo>
                <a:cubicBezTo>
                  <a:pt x="531" y="50"/>
                  <a:pt x="531" y="50"/>
                  <a:pt x="531" y="50"/>
                </a:cubicBezTo>
                <a:cubicBezTo>
                  <a:pt x="531" y="50"/>
                  <a:pt x="531" y="50"/>
                  <a:pt x="531" y="50"/>
                </a:cubicBezTo>
                <a:cubicBezTo>
                  <a:pt x="531" y="50"/>
                  <a:pt x="529" y="51"/>
                  <a:pt x="529" y="51"/>
                </a:cubicBezTo>
                <a:cubicBezTo>
                  <a:pt x="528" y="51"/>
                  <a:pt x="528" y="51"/>
                  <a:pt x="528" y="51"/>
                </a:cubicBezTo>
                <a:cubicBezTo>
                  <a:pt x="529" y="53"/>
                  <a:pt x="529" y="53"/>
                  <a:pt x="529" y="53"/>
                </a:cubicBezTo>
                <a:cubicBezTo>
                  <a:pt x="530" y="54"/>
                  <a:pt x="530" y="54"/>
                  <a:pt x="530" y="54"/>
                </a:cubicBezTo>
                <a:cubicBezTo>
                  <a:pt x="534" y="54"/>
                  <a:pt x="534" y="54"/>
                  <a:pt x="534" y="54"/>
                </a:cubicBezTo>
                <a:cubicBezTo>
                  <a:pt x="535" y="55"/>
                  <a:pt x="535" y="55"/>
                  <a:pt x="535" y="55"/>
                </a:cubicBezTo>
                <a:cubicBezTo>
                  <a:pt x="535" y="54"/>
                  <a:pt x="535" y="54"/>
                  <a:pt x="535" y="54"/>
                </a:cubicBezTo>
                <a:cubicBezTo>
                  <a:pt x="537" y="54"/>
                  <a:pt x="537" y="54"/>
                  <a:pt x="537" y="54"/>
                </a:cubicBezTo>
                <a:cubicBezTo>
                  <a:pt x="538" y="54"/>
                  <a:pt x="538" y="54"/>
                  <a:pt x="538" y="54"/>
                </a:cubicBezTo>
                <a:cubicBezTo>
                  <a:pt x="538" y="55"/>
                  <a:pt x="538" y="55"/>
                  <a:pt x="538" y="55"/>
                </a:cubicBezTo>
                <a:cubicBezTo>
                  <a:pt x="541" y="56"/>
                  <a:pt x="541" y="56"/>
                  <a:pt x="541" y="56"/>
                </a:cubicBezTo>
                <a:cubicBezTo>
                  <a:pt x="543" y="56"/>
                  <a:pt x="543" y="56"/>
                  <a:pt x="543" y="56"/>
                </a:cubicBezTo>
                <a:cubicBezTo>
                  <a:pt x="547" y="56"/>
                  <a:pt x="547" y="56"/>
                  <a:pt x="547" y="56"/>
                </a:cubicBezTo>
                <a:cubicBezTo>
                  <a:pt x="547" y="56"/>
                  <a:pt x="548" y="56"/>
                  <a:pt x="549" y="56"/>
                </a:cubicBezTo>
                <a:cubicBezTo>
                  <a:pt x="549" y="56"/>
                  <a:pt x="551" y="55"/>
                  <a:pt x="551" y="55"/>
                </a:cubicBezTo>
                <a:cubicBezTo>
                  <a:pt x="553" y="55"/>
                  <a:pt x="553" y="55"/>
                  <a:pt x="553" y="55"/>
                </a:cubicBezTo>
                <a:cubicBezTo>
                  <a:pt x="555" y="55"/>
                  <a:pt x="555" y="55"/>
                  <a:pt x="555" y="55"/>
                </a:cubicBezTo>
                <a:cubicBezTo>
                  <a:pt x="556" y="55"/>
                  <a:pt x="556" y="55"/>
                  <a:pt x="556" y="55"/>
                </a:cubicBezTo>
                <a:cubicBezTo>
                  <a:pt x="557" y="54"/>
                  <a:pt x="557" y="54"/>
                  <a:pt x="557" y="54"/>
                </a:cubicBezTo>
                <a:cubicBezTo>
                  <a:pt x="559" y="54"/>
                  <a:pt x="559" y="54"/>
                  <a:pt x="559" y="54"/>
                </a:cubicBezTo>
                <a:cubicBezTo>
                  <a:pt x="557" y="51"/>
                  <a:pt x="557" y="51"/>
                  <a:pt x="557" y="51"/>
                </a:cubicBezTo>
                <a:cubicBezTo>
                  <a:pt x="557" y="50"/>
                  <a:pt x="557" y="50"/>
                  <a:pt x="557" y="50"/>
                </a:cubicBezTo>
                <a:cubicBezTo>
                  <a:pt x="557" y="48"/>
                  <a:pt x="557" y="48"/>
                  <a:pt x="557" y="48"/>
                </a:cubicBezTo>
                <a:cubicBezTo>
                  <a:pt x="558" y="47"/>
                  <a:pt x="558" y="47"/>
                  <a:pt x="558" y="47"/>
                </a:cubicBezTo>
                <a:cubicBezTo>
                  <a:pt x="558" y="48"/>
                  <a:pt x="558" y="48"/>
                  <a:pt x="558" y="48"/>
                </a:cubicBezTo>
                <a:cubicBezTo>
                  <a:pt x="560" y="47"/>
                  <a:pt x="560" y="47"/>
                  <a:pt x="560" y="47"/>
                </a:cubicBezTo>
                <a:cubicBezTo>
                  <a:pt x="561" y="46"/>
                  <a:pt x="561" y="46"/>
                  <a:pt x="561" y="46"/>
                </a:cubicBezTo>
                <a:cubicBezTo>
                  <a:pt x="563" y="46"/>
                  <a:pt x="563" y="46"/>
                  <a:pt x="563" y="46"/>
                </a:cubicBezTo>
                <a:cubicBezTo>
                  <a:pt x="565" y="47"/>
                  <a:pt x="565" y="47"/>
                  <a:pt x="565" y="47"/>
                </a:cubicBezTo>
                <a:cubicBezTo>
                  <a:pt x="567" y="48"/>
                  <a:pt x="567" y="48"/>
                  <a:pt x="567" y="48"/>
                </a:cubicBezTo>
                <a:cubicBezTo>
                  <a:pt x="567" y="50"/>
                  <a:pt x="567" y="50"/>
                  <a:pt x="567" y="50"/>
                </a:cubicBezTo>
                <a:cubicBezTo>
                  <a:pt x="567" y="50"/>
                  <a:pt x="568" y="49"/>
                  <a:pt x="569" y="49"/>
                </a:cubicBezTo>
                <a:cubicBezTo>
                  <a:pt x="570" y="50"/>
                  <a:pt x="570" y="50"/>
                  <a:pt x="570" y="50"/>
                </a:cubicBezTo>
                <a:cubicBezTo>
                  <a:pt x="571" y="50"/>
                  <a:pt x="571" y="50"/>
                  <a:pt x="571" y="50"/>
                </a:cubicBezTo>
                <a:cubicBezTo>
                  <a:pt x="571" y="50"/>
                  <a:pt x="571" y="50"/>
                  <a:pt x="571" y="50"/>
                </a:cubicBezTo>
                <a:cubicBezTo>
                  <a:pt x="574" y="50"/>
                  <a:pt x="574" y="50"/>
                  <a:pt x="574" y="50"/>
                </a:cubicBezTo>
                <a:cubicBezTo>
                  <a:pt x="575" y="51"/>
                  <a:pt x="575" y="51"/>
                  <a:pt x="575" y="51"/>
                </a:cubicBezTo>
                <a:cubicBezTo>
                  <a:pt x="576" y="50"/>
                  <a:pt x="576" y="50"/>
                  <a:pt x="576" y="50"/>
                </a:cubicBezTo>
                <a:cubicBezTo>
                  <a:pt x="577" y="49"/>
                  <a:pt x="577" y="49"/>
                  <a:pt x="577" y="49"/>
                </a:cubicBezTo>
                <a:cubicBezTo>
                  <a:pt x="581" y="49"/>
                  <a:pt x="581" y="49"/>
                  <a:pt x="581" y="49"/>
                </a:cubicBezTo>
                <a:cubicBezTo>
                  <a:pt x="582" y="50"/>
                  <a:pt x="582" y="50"/>
                  <a:pt x="582" y="50"/>
                </a:cubicBezTo>
                <a:cubicBezTo>
                  <a:pt x="583" y="50"/>
                  <a:pt x="583" y="50"/>
                  <a:pt x="583" y="50"/>
                </a:cubicBezTo>
                <a:cubicBezTo>
                  <a:pt x="584" y="52"/>
                  <a:pt x="584" y="52"/>
                  <a:pt x="584" y="52"/>
                </a:cubicBezTo>
                <a:cubicBezTo>
                  <a:pt x="585" y="53"/>
                  <a:pt x="585" y="53"/>
                  <a:pt x="585" y="53"/>
                </a:cubicBezTo>
                <a:cubicBezTo>
                  <a:pt x="588" y="54"/>
                  <a:pt x="588" y="54"/>
                  <a:pt x="588" y="54"/>
                </a:cubicBezTo>
                <a:cubicBezTo>
                  <a:pt x="589" y="55"/>
                  <a:pt x="589" y="55"/>
                  <a:pt x="589" y="55"/>
                </a:cubicBezTo>
                <a:cubicBezTo>
                  <a:pt x="589" y="55"/>
                  <a:pt x="589" y="55"/>
                  <a:pt x="589" y="55"/>
                </a:cubicBezTo>
                <a:cubicBezTo>
                  <a:pt x="587" y="56"/>
                  <a:pt x="587" y="56"/>
                  <a:pt x="587" y="56"/>
                </a:cubicBezTo>
                <a:cubicBezTo>
                  <a:pt x="587" y="57"/>
                  <a:pt x="587" y="57"/>
                  <a:pt x="587" y="57"/>
                </a:cubicBezTo>
                <a:cubicBezTo>
                  <a:pt x="589" y="57"/>
                  <a:pt x="589" y="57"/>
                  <a:pt x="589" y="57"/>
                </a:cubicBezTo>
                <a:cubicBezTo>
                  <a:pt x="590" y="58"/>
                  <a:pt x="590" y="58"/>
                  <a:pt x="590" y="58"/>
                </a:cubicBezTo>
                <a:cubicBezTo>
                  <a:pt x="589" y="59"/>
                  <a:pt x="589" y="59"/>
                  <a:pt x="589" y="59"/>
                </a:cubicBezTo>
                <a:cubicBezTo>
                  <a:pt x="590" y="59"/>
                  <a:pt x="590" y="59"/>
                  <a:pt x="590" y="59"/>
                </a:cubicBezTo>
                <a:cubicBezTo>
                  <a:pt x="588" y="60"/>
                  <a:pt x="588" y="60"/>
                  <a:pt x="588" y="60"/>
                </a:cubicBezTo>
                <a:cubicBezTo>
                  <a:pt x="587" y="60"/>
                  <a:pt x="587" y="60"/>
                  <a:pt x="587" y="60"/>
                </a:cubicBezTo>
                <a:cubicBezTo>
                  <a:pt x="587" y="60"/>
                  <a:pt x="587" y="60"/>
                  <a:pt x="587" y="60"/>
                </a:cubicBezTo>
                <a:cubicBezTo>
                  <a:pt x="587" y="61"/>
                  <a:pt x="587" y="61"/>
                  <a:pt x="587" y="61"/>
                </a:cubicBezTo>
                <a:cubicBezTo>
                  <a:pt x="588" y="61"/>
                  <a:pt x="588" y="61"/>
                  <a:pt x="588" y="61"/>
                </a:cubicBezTo>
                <a:cubicBezTo>
                  <a:pt x="591" y="61"/>
                  <a:pt x="591" y="61"/>
                  <a:pt x="591" y="61"/>
                </a:cubicBezTo>
                <a:cubicBezTo>
                  <a:pt x="591" y="63"/>
                  <a:pt x="591" y="63"/>
                  <a:pt x="591" y="63"/>
                </a:cubicBezTo>
                <a:cubicBezTo>
                  <a:pt x="592" y="64"/>
                  <a:pt x="592" y="64"/>
                  <a:pt x="592" y="64"/>
                </a:cubicBezTo>
                <a:cubicBezTo>
                  <a:pt x="591" y="65"/>
                  <a:pt x="591" y="65"/>
                  <a:pt x="591" y="65"/>
                </a:cubicBezTo>
                <a:cubicBezTo>
                  <a:pt x="590" y="66"/>
                  <a:pt x="590" y="66"/>
                  <a:pt x="590" y="66"/>
                </a:cubicBezTo>
                <a:cubicBezTo>
                  <a:pt x="589" y="66"/>
                  <a:pt x="589" y="66"/>
                  <a:pt x="589" y="66"/>
                </a:cubicBezTo>
                <a:cubicBezTo>
                  <a:pt x="588" y="66"/>
                  <a:pt x="588" y="66"/>
                  <a:pt x="588" y="66"/>
                </a:cubicBezTo>
                <a:cubicBezTo>
                  <a:pt x="586" y="65"/>
                  <a:pt x="586" y="65"/>
                  <a:pt x="586" y="65"/>
                </a:cubicBezTo>
                <a:cubicBezTo>
                  <a:pt x="585" y="64"/>
                  <a:pt x="585" y="64"/>
                  <a:pt x="585" y="64"/>
                </a:cubicBezTo>
                <a:cubicBezTo>
                  <a:pt x="585" y="65"/>
                  <a:pt x="585" y="65"/>
                  <a:pt x="585" y="65"/>
                </a:cubicBezTo>
                <a:cubicBezTo>
                  <a:pt x="586" y="67"/>
                  <a:pt x="586" y="67"/>
                  <a:pt x="586" y="67"/>
                </a:cubicBezTo>
                <a:cubicBezTo>
                  <a:pt x="587" y="68"/>
                  <a:pt x="587" y="68"/>
                  <a:pt x="587" y="68"/>
                </a:cubicBezTo>
                <a:cubicBezTo>
                  <a:pt x="588" y="69"/>
                  <a:pt x="588" y="69"/>
                  <a:pt x="588" y="69"/>
                </a:cubicBezTo>
                <a:cubicBezTo>
                  <a:pt x="589" y="69"/>
                  <a:pt x="589" y="69"/>
                  <a:pt x="589" y="69"/>
                </a:cubicBezTo>
                <a:cubicBezTo>
                  <a:pt x="589" y="67"/>
                  <a:pt x="589" y="67"/>
                  <a:pt x="589" y="67"/>
                </a:cubicBezTo>
                <a:cubicBezTo>
                  <a:pt x="591" y="69"/>
                  <a:pt x="591" y="69"/>
                  <a:pt x="591" y="69"/>
                </a:cubicBezTo>
                <a:cubicBezTo>
                  <a:pt x="590" y="69"/>
                  <a:pt x="590" y="69"/>
                  <a:pt x="590" y="69"/>
                </a:cubicBezTo>
                <a:cubicBezTo>
                  <a:pt x="589" y="69"/>
                  <a:pt x="589" y="69"/>
                  <a:pt x="589" y="69"/>
                </a:cubicBezTo>
                <a:cubicBezTo>
                  <a:pt x="590" y="71"/>
                  <a:pt x="590" y="71"/>
                  <a:pt x="590" y="71"/>
                </a:cubicBezTo>
                <a:cubicBezTo>
                  <a:pt x="591" y="72"/>
                  <a:pt x="591" y="72"/>
                  <a:pt x="591" y="72"/>
                </a:cubicBezTo>
                <a:cubicBezTo>
                  <a:pt x="593" y="75"/>
                  <a:pt x="593" y="75"/>
                  <a:pt x="593" y="75"/>
                </a:cubicBezTo>
                <a:cubicBezTo>
                  <a:pt x="594" y="77"/>
                  <a:pt x="594" y="77"/>
                  <a:pt x="594" y="77"/>
                </a:cubicBezTo>
                <a:cubicBezTo>
                  <a:pt x="596" y="76"/>
                  <a:pt x="596" y="76"/>
                  <a:pt x="596" y="76"/>
                </a:cubicBezTo>
                <a:cubicBezTo>
                  <a:pt x="598" y="78"/>
                  <a:pt x="598" y="78"/>
                  <a:pt x="598" y="78"/>
                </a:cubicBezTo>
                <a:cubicBezTo>
                  <a:pt x="600" y="78"/>
                  <a:pt x="600" y="78"/>
                  <a:pt x="600" y="78"/>
                </a:cubicBezTo>
                <a:cubicBezTo>
                  <a:pt x="601" y="79"/>
                  <a:pt x="601" y="79"/>
                  <a:pt x="601" y="79"/>
                </a:cubicBezTo>
                <a:cubicBezTo>
                  <a:pt x="602" y="79"/>
                  <a:pt x="602" y="79"/>
                  <a:pt x="602" y="79"/>
                </a:cubicBezTo>
                <a:cubicBezTo>
                  <a:pt x="603" y="78"/>
                  <a:pt x="603" y="78"/>
                  <a:pt x="603" y="78"/>
                </a:cubicBezTo>
                <a:cubicBezTo>
                  <a:pt x="603" y="78"/>
                  <a:pt x="604" y="77"/>
                  <a:pt x="604" y="77"/>
                </a:cubicBezTo>
                <a:cubicBezTo>
                  <a:pt x="605" y="76"/>
                  <a:pt x="606" y="75"/>
                  <a:pt x="606" y="75"/>
                </a:cubicBezTo>
                <a:cubicBezTo>
                  <a:pt x="606" y="75"/>
                  <a:pt x="606" y="75"/>
                  <a:pt x="606" y="75"/>
                </a:cubicBezTo>
                <a:cubicBezTo>
                  <a:pt x="608" y="73"/>
                  <a:pt x="608" y="73"/>
                  <a:pt x="608" y="73"/>
                </a:cubicBezTo>
                <a:cubicBezTo>
                  <a:pt x="608" y="70"/>
                  <a:pt x="608" y="70"/>
                  <a:pt x="608" y="70"/>
                </a:cubicBezTo>
                <a:cubicBezTo>
                  <a:pt x="610" y="68"/>
                  <a:pt x="610" y="68"/>
                  <a:pt x="610" y="68"/>
                </a:cubicBezTo>
                <a:cubicBezTo>
                  <a:pt x="611" y="67"/>
                  <a:pt x="611" y="67"/>
                  <a:pt x="611" y="67"/>
                </a:cubicBezTo>
                <a:cubicBezTo>
                  <a:pt x="612" y="70"/>
                  <a:pt x="612" y="70"/>
                  <a:pt x="612" y="70"/>
                </a:cubicBezTo>
                <a:cubicBezTo>
                  <a:pt x="614" y="71"/>
                  <a:pt x="614" y="71"/>
                  <a:pt x="614" y="71"/>
                </a:cubicBezTo>
                <a:cubicBezTo>
                  <a:pt x="616" y="72"/>
                  <a:pt x="616" y="72"/>
                  <a:pt x="616" y="72"/>
                </a:cubicBezTo>
                <a:cubicBezTo>
                  <a:pt x="619" y="73"/>
                  <a:pt x="619" y="73"/>
                  <a:pt x="619" y="73"/>
                </a:cubicBezTo>
                <a:cubicBezTo>
                  <a:pt x="622" y="73"/>
                  <a:pt x="622" y="73"/>
                  <a:pt x="622" y="73"/>
                </a:cubicBezTo>
                <a:cubicBezTo>
                  <a:pt x="624" y="71"/>
                  <a:pt x="624" y="71"/>
                  <a:pt x="624" y="71"/>
                </a:cubicBezTo>
                <a:cubicBezTo>
                  <a:pt x="626" y="71"/>
                  <a:pt x="626" y="71"/>
                  <a:pt x="626" y="71"/>
                </a:cubicBezTo>
                <a:cubicBezTo>
                  <a:pt x="628" y="71"/>
                  <a:pt x="628" y="71"/>
                  <a:pt x="628" y="71"/>
                </a:cubicBezTo>
                <a:cubicBezTo>
                  <a:pt x="630" y="71"/>
                  <a:pt x="630" y="71"/>
                  <a:pt x="630" y="71"/>
                </a:cubicBezTo>
                <a:cubicBezTo>
                  <a:pt x="631" y="71"/>
                  <a:pt x="631" y="71"/>
                  <a:pt x="631" y="71"/>
                </a:cubicBezTo>
                <a:cubicBezTo>
                  <a:pt x="634" y="72"/>
                  <a:pt x="634" y="72"/>
                  <a:pt x="634" y="72"/>
                </a:cubicBezTo>
                <a:cubicBezTo>
                  <a:pt x="636" y="73"/>
                  <a:pt x="636" y="73"/>
                  <a:pt x="636" y="73"/>
                </a:cubicBezTo>
                <a:cubicBezTo>
                  <a:pt x="639" y="74"/>
                  <a:pt x="639" y="74"/>
                  <a:pt x="639" y="74"/>
                </a:cubicBezTo>
                <a:cubicBezTo>
                  <a:pt x="640" y="75"/>
                  <a:pt x="640" y="75"/>
                  <a:pt x="640" y="75"/>
                </a:cubicBezTo>
                <a:cubicBezTo>
                  <a:pt x="642" y="74"/>
                  <a:pt x="642" y="74"/>
                  <a:pt x="642" y="74"/>
                </a:cubicBezTo>
                <a:cubicBezTo>
                  <a:pt x="644" y="74"/>
                  <a:pt x="644" y="74"/>
                  <a:pt x="644" y="74"/>
                </a:cubicBezTo>
                <a:cubicBezTo>
                  <a:pt x="641" y="72"/>
                  <a:pt x="641" y="72"/>
                  <a:pt x="641" y="72"/>
                </a:cubicBezTo>
                <a:cubicBezTo>
                  <a:pt x="642" y="71"/>
                  <a:pt x="642" y="71"/>
                  <a:pt x="642" y="71"/>
                </a:cubicBezTo>
                <a:cubicBezTo>
                  <a:pt x="644" y="71"/>
                  <a:pt x="644" y="71"/>
                  <a:pt x="644" y="71"/>
                </a:cubicBezTo>
                <a:cubicBezTo>
                  <a:pt x="646" y="71"/>
                  <a:pt x="646" y="71"/>
                  <a:pt x="646" y="71"/>
                </a:cubicBezTo>
                <a:cubicBezTo>
                  <a:pt x="647" y="72"/>
                  <a:pt x="647" y="72"/>
                  <a:pt x="647" y="72"/>
                </a:cubicBezTo>
                <a:cubicBezTo>
                  <a:pt x="648" y="72"/>
                  <a:pt x="648" y="72"/>
                  <a:pt x="648" y="72"/>
                </a:cubicBezTo>
                <a:cubicBezTo>
                  <a:pt x="649" y="72"/>
                  <a:pt x="649" y="72"/>
                  <a:pt x="649" y="72"/>
                </a:cubicBezTo>
                <a:cubicBezTo>
                  <a:pt x="651" y="72"/>
                  <a:pt x="651" y="72"/>
                  <a:pt x="651" y="72"/>
                </a:cubicBezTo>
                <a:cubicBezTo>
                  <a:pt x="653" y="72"/>
                  <a:pt x="653" y="72"/>
                  <a:pt x="653" y="72"/>
                </a:cubicBezTo>
                <a:cubicBezTo>
                  <a:pt x="652" y="70"/>
                  <a:pt x="652" y="70"/>
                  <a:pt x="652" y="70"/>
                </a:cubicBezTo>
                <a:cubicBezTo>
                  <a:pt x="652" y="68"/>
                  <a:pt x="652" y="68"/>
                  <a:pt x="652" y="68"/>
                </a:cubicBezTo>
                <a:cubicBezTo>
                  <a:pt x="650" y="67"/>
                  <a:pt x="650" y="67"/>
                  <a:pt x="650" y="67"/>
                </a:cubicBezTo>
                <a:cubicBezTo>
                  <a:pt x="651" y="66"/>
                  <a:pt x="651" y="66"/>
                  <a:pt x="651" y="66"/>
                </a:cubicBezTo>
                <a:cubicBezTo>
                  <a:pt x="652" y="66"/>
                  <a:pt x="652" y="66"/>
                  <a:pt x="652" y="66"/>
                </a:cubicBezTo>
                <a:cubicBezTo>
                  <a:pt x="653" y="64"/>
                  <a:pt x="653" y="64"/>
                  <a:pt x="653" y="64"/>
                </a:cubicBezTo>
                <a:cubicBezTo>
                  <a:pt x="653" y="64"/>
                  <a:pt x="653" y="64"/>
                  <a:pt x="653" y="64"/>
                </a:cubicBezTo>
                <a:cubicBezTo>
                  <a:pt x="651" y="64"/>
                  <a:pt x="651" y="64"/>
                  <a:pt x="651" y="64"/>
                </a:cubicBezTo>
                <a:cubicBezTo>
                  <a:pt x="650" y="64"/>
                  <a:pt x="650" y="64"/>
                  <a:pt x="650" y="64"/>
                </a:cubicBezTo>
                <a:cubicBezTo>
                  <a:pt x="648" y="64"/>
                  <a:pt x="648" y="64"/>
                  <a:pt x="648" y="64"/>
                </a:cubicBezTo>
                <a:cubicBezTo>
                  <a:pt x="648" y="62"/>
                  <a:pt x="648" y="62"/>
                  <a:pt x="648" y="62"/>
                </a:cubicBezTo>
                <a:cubicBezTo>
                  <a:pt x="650" y="61"/>
                  <a:pt x="650" y="61"/>
                  <a:pt x="650" y="61"/>
                </a:cubicBezTo>
                <a:cubicBezTo>
                  <a:pt x="651" y="61"/>
                  <a:pt x="651" y="61"/>
                  <a:pt x="651" y="61"/>
                </a:cubicBezTo>
                <a:cubicBezTo>
                  <a:pt x="653" y="61"/>
                  <a:pt x="653" y="61"/>
                  <a:pt x="653" y="61"/>
                </a:cubicBezTo>
                <a:cubicBezTo>
                  <a:pt x="656" y="61"/>
                  <a:pt x="656" y="61"/>
                  <a:pt x="656" y="61"/>
                </a:cubicBezTo>
                <a:cubicBezTo>
                  <a:pt x="658" y="60"/>
                  <a:pt x="658" y="60"/>
                  <a:pt x="658" y="60"/>
                </a:cubicBezTo>
                <a:cubicBezTo>
                  <a:pt x="659" y="59"/>
                  <a:pt x="659" y="59"/>
                  <a:pt x="659" y="59"/>
                </a:cubicBezTo>
                <a:cubicBezTo>
                  <a:pt x="658" y="58"/>
                  <a:pt x="658" y="58"/>
                  <a:pt x="658" y="58"/>
                </a:cubicBezTo>
                <a:cubicBezTo>
                  <a:pt x="657" y="57"/>
                  <a:pt x="657" y="57"/>
                  <a:pt x="657" y="57"/>
                </a:cubicBezTo>
                <a:cubicBezTo>
                  <a:pt x="659" y="57"/>
                  <a:pt x="659" y="57"/>
                  <a:pt x="659" y="57"/>
                </a:cubicBezTo>
                <a:cubicBezTo>
                  <a:pt x="662" y="58"/>
                  <a:pt x="662" y="58"/>
                  <a:pt x="662" y="58"/>
                </a:cubicBezTo>
                <a:cubicBezTo>
                  <a:pt x="664" y="59"/>
                  <a:pt x="664" y="59"/>
                  <a:pt x="664" y="59"/>
                </a:cubicBezTo>
                <a:cubicBezTo>
                  <a:pt x="666" y="59"/>
                  <a:pt x="666" y="59"/>
                  <a:pt x="666" y="59"/>
                </a:cubicBezTo>
                <a:cubicBezTo>
                  <a:pt x="671" y="59"/>
                  <a:pt x="671" y="59"/>
                  <a:pt x="671" y="59"/>
                </a:cubicBezTo>
                <a:cubicBezTo>
                  <a:pt x="677" y="59"/>
                  <a:pt x="677" y="59"/>
                  <a:pt x="677" y="59"/>
                </a:cubicBezTo>
                <a:cubicBezTo>
                  <a:pt x="681" y="60"/>
                  <a:pt x="681" y="60"/>
                  <a:pt x="681" y="60"/>
                </a:cubicBezTo>
                <a:cubicBezTo>
                  <a:pt x="684" y="60"/>
                  <a:pt x="684" y="60"/>
                  <a:pt x="684" y="60"/>
                </a:cubicBezTo>
                <a:cubicBezTo>
                  <a:pt x="688" y="61"/>
                  <a:pt x="688" y="61"/>
                  <a:pt x="688" y="61"/>
                </a:cubicBezTo>
                <a:cubicBezTo>
                  <a:pt x="690" y="62"/>
                  <a:pt x="690" y="62"/>
                  <a:pt x="690" y="62"/>
                </a:cubicBezTo>
                <a:cubicBezTo>
                  <a:pt x="691" y="63"/>
                  <a:pt x="691" y="63"/>
                  <a:pt x="691" y="63"/>
                </a:cubicBezTo>
                <a:cubicBezTo>
                  <a:pt x="689" y="63"/>
                  <a:pt x="689" y="63"/>
                  <a:pt x="689" y="63"/>
                </a:cubicBezTo>
                <a:cubicBezTo>
                  <a:pt x="685" y="63"/>
                  <a:pt x="685" y="63"/>
                  <a:pt x="685" y="63"/>
                </a:cubicBezTo>
                <a:cubicBezTo>
                  <a:pt x="683" y="62"/>
                  <a:pt x="683" y="62"/>
                  <a:pt x="683" y="62"/>
                </a:cubicBezTo>
                <a:cubicBezTo>
                  <a:pt x="681" y="62"/>
                  <a:pt x="681" y="62"/>
                  <a:pt x="681" y="62"/>
                </a:cubicBezTo>
                <a:cubicBezTo>
                  <a:pt x="681" y="63"/>
                  <a:pt x="681" y="63"/>
                  <a:pt x="681" y="63"/>
                </a:cubicBezTo>
                <a:cubicBezTo>
                  <a:pt x="679" y="64"/>
                  <a:pt x="679" y="64"/>
                  <a:pt x="679" y="64"/>
                </a:cubicBezTo>
                <a:cubicBezTo>
                  <a:pt x="678" y="64"/>
                  <a:pt x="678" y="64"/>
                  <a:pt x="678" y="64"/>
                </a:cubicBezTo>
                <a:cubicBezTo>
                  <a:pt x="680" y="65"/>
                  <a:pt x="680" y="65"/>
                  <a:pt x="680" y="65"/>
                </a:cubicBezTo>
                <a:cubicBezTo>
                  <a:pt x="682" y="64"/>
                  <a:pt x="682" y="64"/>
                  <a:pt x="682" y="64"/>
                </a:cubicBezTo>
                <a:cubicBezTo>
                  <a:pt x="683" y="64"/>
                  <a:pt x="683" y="64"/>
                  <a:pt x="683" y="64"/>
                </a:cubicBezTo>
                <a:cubicBezTo>
                  <a:pt x="685" y="64"/>
                  <a:pt x="685" y="64"/>
                  <a:pt x="685" y="64"/>
                </a:cubicBezTo>
                <a:cubicBezTo>
                  <a:pt x="686" y="65"/>
                  <a:pt x="686" y="65"/>
                  <a:pt x="686" y="65"/>
                </a:cubicBezTo>
                <a:cubicBezTo>
                  <a:pt x="686" y="67"/>
                  <a:pt x="686" y="67"/>
                  <a:pt x="686" y="67"/>
                </a:cubicBezTo>
                <a:cubicBezTo>
                  <a:pt x="684" y="68"/>
                  <a:pt x="684" y="68"/>
                  <a:pt x="684" y="68"/>
                </a:cubicBezTo>
                <a:cubicBezTo>
                  <a:pt x="682" y="68"/>
                  <a:pt x="682" y="68"/>
                  <a:pt x="682" y="68"/>
                </a:cubicBezTo>
                <a:cubicBezTo>
                  <a:pt x="682" y="69"/>
                  <a:pt x="682" y="69"/>
                  <a:pt x="682" y="69"/>
                </a:cubicBezTo>
                <a:cubicBezTo>
                  <a:pt x="683" y="70"/>
                  <a:pt x="683" y="70"/>
                  <a:pt x="683" y="70"/>
                </a:cubicBezTo>
                <a:cubicBezTo>
                  <a:pt x="686" y="70"/>
                  <a:pt x="686" y="70"/>
                  <a:pt x="686" y="70"/>
                </a:cubicBezTo>
                <a:cubicBezTo>
                  <a:pt x="687" y="68"/>
                  <a:pt x="687" y="68"/>
                  <a:pt x="687" y="68"/>
                </a:cubicBezTo>
                <a:cubicBezTo>
                  <a:pt x="690" y="67"/>
                  <a:pt x="690" y="67"/>
                  <a:pt x="690" y="67"/>
                </a:cubicBezTo>
                <a:cubicBezTo>
                  <a:pt x="693" y="64"/>
                  <a:pt x="693" y="64"/>
                  <a:pt x="693" y="64"/>
                </a:cubicBezTo>
                <a:cubicBezTo>
                  <a:pt x="695" y="63"/>
                  <a:pt x="695" y="63"/>
                  <a:pt x="695" y="63"/>
                </a:cubicBezTo>
                <a:cubicBezTo>
                  <a:pt x="698" y="63"/>
                  <a:pt x="698" y="63"/>
                  <a:pt x="698" y="63"/>
                </a:cubicBezTo>
                <a:cubicBezTo>
                  <a:pt x="700" y="63"/>
                  <a:pt x="700" y="63"/>
                  <a:pt x="700" y="63"/>
                </a:cubicBezTo>
                <a:cubicBezTo>
                  <a:pt x="703" y="63"/>
                  <a:pt x="703" y="63"/>
                  <a:pt x="703" y="63"/>
                </a:cubicBezTo>
                <a:cubicBezTo>
                  <a:pt x="705" y="63"/>
                  <a:pt x="705" y="63"/>
                  <a:pt x="705" y="63"/>
                </a:cubicBezTo>
                <a:cubicBezTo>
                  <a:pt x="706" y="64"/>
                  <a:pt x="706" y="64"/>
                  <a:pt x="706" y="64"/>
                </a:cubicBezTo>
                <a:cubicBezTo>
                  <a:pt x="708" y="64"/>
                  <a:pt x="708" y="64"/>
                  <a:pt x="708" y="64"/>
                </a:cubicBezTo>
                <a:cubicBezTo>
                  <a:pt x="710" y="66"/>
                  <a:pt x="710" y="66"/>
                  <a:pt x="710" y="66"/>
                </a:cubicBezTo>
                <a:cubicBezTo>
                  <a:pt x="711" y="68"/>
                  <a:pt x="711" y="68"/>
                  <a:pt x="711" y="68"/>
                </a:cubicBezTo>
                <a:cubicBezTo>
                  <a:pt x="710" y="68"/>
                  <a:pt x="710" y="68"/>
                  <a:pt x="710" y="68"/>
                </a:cubicBezTo>
                <a:cubicBezTo>
                  <a:pt x="708" y="68"/>
                  <a:pt x="708" y="68"/>
                  <a:pt x="708" y="68"/>
                </a:cubicBezTo>
                <a:cubicBezTo>
                  <a:pt x="707" y="68"/>
                  <a:pt x="707" y="68"/>
                  <a:pt x="707" y="68"/>
                </a:cubicBezTo>
                <a:cubicBezTo>
                  <a:pt x="706" y="68"/>
                  <a:pt x="706" y="68"/>
                  <a:pt x="706" y="68"/>
                </a:cubicBezTo>
                <a:cubicBezTo>
                  <a:pt x="706" y="69"/>
                  <a:pt x="706" y="69"/>
                  <a:pt x="706" y="69"/>
                </a:cubicBezTo>
                <a:cubicBezTo>
                  <a:pt x="704" y="69"/>
                  <a:pt x="704" y="69"/>
                  <a:pt x="704" y="69"/>
                </a:cubicBezTo>
                <a:cubicBezTo>
                  <a:pt x="704" y="70"/>
                  <a:pt x="704" y="70"/>
                  <a:pt x="704" y="70"/>
                </a:cubicBezTo>
                <a:cubicBezTo>
                  <a:pt x="705" y="70"/>
                  <a:pt x="705" y="70"/>
                  <a:pt x="705" y="70"/>
                </a:cubicBezTo>
                <a:cubicBezTo>
                  <a:pt x="707" y="70"/>
                  <a:pt x="707" y="70"/>
                  <a:pt x="707" y="70"/>
                </a:cubicBezTo>
                <a:cubicBezTo>
                  <a:pt x="708" y="70"/>
                  <a:pt x="708" y="70"/>
                  <a:pt x="708" y="70"/>
                </a:cubicBezTo>
                <a:cubicBezTo>
                  <a:pt x="708" y="70"/>
                  <a:pt x="709" y="69"/>
                  <a:pt x="710" y="70"/>
                </a:cubicBezTo>
                <a:cubicBezTo>
                  <a:pt x="711" y="71"/>
                  <a:pt x="712" y="72"/>
                  <a:pt x="712" y="72"/>
                </a:cubicBezTo>
                <a:cubicBezTo>
                  <a:pt x="713" y="72"/>
                  <a:pt x="713" y="72"/>
                  <a:pt x="713" y="72"/>
                </a:cubicBezTo>
                <a:cubicBezTo>
                  <a:pt x="714" y="72"/>
                  <a:pt x="714" y="72"/>
                  <a:pt x="714" y="72"/>
                </a:cubicBezTo>
                <a:cubicBezTo>
                  <a:pt x="714" y="73"/>
                  <a:pt x="714" y="73"/>
                  <a:pt x="714" y="73"/>
                </a:cubicBezTo>
                <a:cubicBezTo>
                  <a:pt x="713" y="75"/>
                  <a:pt x="713" y="75"/>
                  <a:pt x="713" y="75"/>
                </a:cubicBezTo>
                <a:cubicBezTo>
                  <a:pt x="716" y="74"/>
                  <a:pt x="716" y="74"/>
                  <a:pt x="716" y="74"/>
                </a:cubicBezTo>
                <a:cubicBezTo>
                  <a:pt x="718" y="74"/>
                  <a:pt x="718" y="74"/>
                  <a:pt x="718" y="74"/>
                </a:cubicBezTo>
                <a:cubicBezTo>
                  <a:pt x="721" y="75"/>
                  <a:pt x="721" y="75"/>
                  <a:pt x="721" y="75"/>
                </a:cubicBezTo>
                <a:cubicBezTo>
                  <a:pt x="722" y="76"/>
                  <a:pt x="722" y="76"/>
                  <a:pt x="722" y="76"/>
                </a:cubicBezTo>
                <a:cubicBezTo>
                  <a:pt x="723" y="77"/>
                  <a:pt x="723" y="77"/>
                  <a:pt x="723" y="77"/>
                </a:cubicBezTo>
                <a:cubicBezTo>
                  <a:pt x="722" y="77"/>
                  <a:pt x="722" y="77"/>
                  <a:pt x="722" y="77"/>
                </a:cubicBezTo>
                <a:cubicBezTo>
                  <a:pt x="723" y="78"/>
                  <a:pt x="723" y="78"/>
                  <a:pt x="723" y="78"/>
                </a:cubicBezTo>
                <a:cubicBezTo>
                  <a:pt x="727" y="79"/>
                  <a:pt x="727" y="79"/>
                  <a:pt x="727" y="79"/>
                </a:cubicBezTo>
                <a:cubicBezTo>
                  <a:pt x="729" y="79"/>
                  <a:pt x="729" y="79"/>
                  <a:pt x="729" y="79"/>
                </a:cubicBezTo>
                <a:cubicBezTo>
                  <a:pt x="732" y="78"/>
                  <a:pt x="732" y="78"/>
                  <a:pt x="732" y="78"/>
                </a:cubicBezTo>
                <a:cubicBezTo>
                  <a:pt x="734" y="78"/>
                  <a:pt x="734" y="78"/>
                  <a:pt x="734" y="78"/>
                </a:cubicBezTo>
                <a:cubicBezTo>
                  <a:pt x="737" y="77"/>
                  <a:pt x="737" y="77"/>
                  <a:pt x="737" y="77"/>
                </a:cubicBezTo>
                <a:cubicBezTo>
                  <a:pt x="737" y="77"/>
                  <a:pt x="738" y="76"/>
                  <a:pt x="739" y="76"/>
                </a:cubicBezTo>
                <a:cubicBezTo>
                  <a:pt x="740" y="76"/>
                  <a:pt x="741" y="76"/>
                  <a:pt x="741" y="76"/>
                </a:cubicBezTo>
                <a:cubicBezTo>
                  <a:pt x="743" y="76"/>
                  <a:pt x="743" y="76"/>
                  <a:pt x="743" y="76"/>
                </a:cubicBezTo>
                <a:cubicBezTo>
                  <a:pt x="748" y="76"/>
                  <a:pt x="748" y="76"/>
                  <a:pt x="748" y="76"/>
                </a:cubicBezTo>
                <a:cubicBezTo>
                  <a:pt x="751" y="76"/>
                  <a:pt x="751" y="76"/>
                  <a:pt x="751" y="76"/>
                </a:cubicBezTo>
                <a:cubicBezTo>
                  <a:pt x="754" y="76"/>
                  <a:pt x="754" y="76"/>
                  <a:pt x="754" y="76"/>
                </a:cubicBezTo>
                <a:cubicBezTo>
                  <a:pt x="759" y="77"/>
                  <a:pt x="759" y="77"/>
                  <a:pt x="759" y="77"/>
                </a:cubicBezTo>
                <a:cubicBezTo>
                  <a:pt x="761" y="78"/>
                  <a:pt x="761" y="78"/>
                  <a:pt x="761" y="78"/>
                </a:cubicBezTo>
                <a:cubicBezTo>
                  <a:pt x="765" y="79"/>
                  <a:pt x="765" y="79"/>
                  <a:pt x="765" y="79"/>
                </a:cubicBezTo>
                <a:cubicBezTo>
                  <a:pt x="767" y="80"/>
                  <a:pt x="767" y="80"/>
                  <a:pt x="767" y="80"/>
                </a:cubicBezTo>
                <a:cubicBezTo>
                  <a:pt x="769" y="82"/>
                  <a:pt x="769" y="82"/>
                  <a:pt x="769" y="82"/>
                </a:cubicBezTo>
                <a:cubicBezTo>
                  <a:pt x="770" y="84"/>
                  <a:pt x="770" y="84"/>
                  <a:pt x="770" y="84"/>
                </a:cubicBezTo>
                <a:cubicBezTo>
                  <a:pt x="769" y="86"/>
                  <a:pt x="769" y="86"/>
                  <a:pt x="769" y="86"/>
                </a:cubicBezTo>
                <a:cubicBezTo>
                  <a:pt x="769" y="86"/>
                  <a:pt x="769" y="86"/>
                  <a:pt x="769" y="86"/>
                </a:cubicBezTo>
                <a:cubicBezTo>
                  <a:pt x="769" y="87"/>
                  <a:pt x="769" y="87"/>
                  <a:pt x="769" y="87"/>
                </a:cubicBezTo>
                <a:cubicBezTo>
                  <a:pt x="768" y="88"/>
                  <a:pt x="768" y="88"/>
                  <a:pt x="768" y="88"/>
                </a:cubicBezTo>
                <a:cubicBezTo>
                  <a:pt x="768" y="90"/>
                  <a:pt x="768" y="90"/>
                  <a:pt x="768" y="90"/>
                </a:cubicBezTo>
                <a:cubicBezTo>
                  <a:pt x="769" y="90"/>
                  <a:pt x="769" y="90"/>
                  <a:pt x="769" y="90"/>
                </a:cubicBezTo>
                <a:cubicBezTo>
                  <a:pt x="770" y="91"/>
                  <a:pt x="770" y="91"/>
                  <a:pt x="770" y="91"/>
                </a:cubicBezTo>
                <a:cubicBezTo>
                  <a:pt x="771" y="91"/>
                  <a:pt x="771" y="91"/>
                  <a:pt x="771" y="91"/>
                </a:cubicBezTo>
                <a:cubicBezTo>
                  <a:pt x="774" y="91"/>
                  <a:pt x="774" y="91"/>
                  <a:pt x="774" y="91"/>
                </a:cubicBezTo>
                <a:cubicBezTo>
                  <a:pt x="775" y="92"/>
                  <a:pt x="775" y="92"/>
                  <a:pt x="775" y="92"/>
                </a:cubicBezTo>
                <a:cubicBezTo>
                  <a:pt x="776" y="93"/>
                  <a:pt x="776" y="93"/>
                  <a:pt x="776" y="93"/>
                </a:cubicBezTo>
                <a:cubicBezTo>
                  <a:pt x="776" y="95"/>
                  <a:pt x="776" y="95"/>
                  <a:pt x="776" y="95"/>
                </a:cubicBezTo>
                <a:cubicBezTo>
                  <a:pt x="776" y="96"/>
                  <a:pt x="776" y="96"/>
                  <a:pt x="776" y="96"/>
                </a:cubicBezTo>
                <a:cubicBezTo>
                  <a:pt x="777" y="98"/>
                  <a:pt x="777" y="98"/>
                  <a:pt x="777" y="98"/>
                </a:cubicBezTo>
                <a:cubicBezTo>
                  <a:pt x="777" y="96"/>
                  <a:pt x="777" y="96"/>
                  <a:pt x="777" y="96"/>
                </a:cubicBezTo>
                <a:cubicBezTo>
                  <a:pt x="777" y="95"/>
                  <a:pt x="777" y="95"/>
                  <a:pt x="777" y="95"/>
                </a:cubicBezTo>
                <a:cubicBezTo>
                  <a:pt x="777" y="94"/>
                  <a:pt x="777" y="94"/>
                  <a:pt x="777" y="94"/>
                </a:cubicBezTo>
                <a:cubicBezTo>
                  <a:pt x="777" y="92"/>
                  <a:pt x="777" y="92"/>
                  <a:pt x="777" y="92"/>
                </a:cubicBezTo>
                <a:cubicBezTo>
                  <a:pt x="778" y="91"/>
                  <a:pt x="778" y="91"/>
                  <a:pt x="778" y="91"/>
                </a:cubicBezTo>
                <a:cubicBezTo>
                  <a:pt x="780" y="91"/>
                  <a:pt x="780" y="91"/>
                  <a:pt x="780" y="91"/>
                </a:cubicBezTo>
                <a:cubicBezTo>
                  <a:pt x="782" y="91"/>
                  <a:pt x="782" y="91"/>
                  <a:pt x="782" y="91"/>
                </a:cubicBezTo>
                <a:cubicBezTo>
                  <a:pt x="785" y="91"/>
                  <a:pt x="785" y="91"/>
                  <a:pt x="785" y="91"/>
                </a:cubicBezTo>
                <a:cubicBezTo>
                  <a:pt x="786" y="91"/>
                  <a:pt x="786" y="91"/>
                  <a:pt x="786" y="91"/>
                </a:cubicBezTo>
                <a:cubicBezTo>
                  <a:pt x="788" y="91"/>
                  <a:pt x="788" y="91"/>
                  <a:pt x="788" y="91"/>
                </a:cubicBezTo>
                <a:cubicBezTo>
                  <a:pt x="791" y="91"/>
                  <a:pt x="791" y="91"/>
                  <a:pt x="791" y="91"/>
                </a:cubicBezTo>
                <a:cubicBezTo>
                  <a:pt x="793" y="90"/>
                  <a:pt x="793" y="90"/>
                  <a:pt x="793" y="90"/>
                </a:cubicBezTo>
                <a:cubicBezTo>
                  <a:pt x="795" y="91"/>
                  <a:pt x="795" y="91"/>
                  <a:pt x="795" y="91"/>
                </a:cubicBezTo>
                <a:cubicBezTo>
                  <a:pt x="797" y="92"/>
                  <a:pt x="797" y="92"/>
                  <a:pt x="797" y="92"/>
                </a:cubicBezTo>
                <a:cubicBezTo>
                  <a:pt x="801" y="92"/>
                  <a:pt x="801" y="92"/>
                  <a:pt x="801" y="92"/>
                </a:cubicBezTo>
                <a:cubicBezTo>
                  <a:pt x="803" y="92"/>
                  <a:pt x="803" y="92"/>
                  <a:pt x="803" y="92"/>
                </a:cubicBezTo>
                <a:cubicBezTo>
                  <a:pt x="805" y="93"/>
                  <a:pt x="805" y="93"/>
                  <a:pt x="805" y="93"/>
                </a:cubicBezTo>
                <a:cubicBezTo>
                  <a:pt x="807" y="93"/>
                  <a:pt x="807" y="93"/>
                  <a:pt x="807" y="93"/>
                </a:cubicBezTo>
                <a:cubicBezTo>
                  <a:pt x="809" y="92"/>
                  <a:pt x="809" y="92"/>
                  <a:pt x="809" y="92"/>
                </a:cubicBezTo>
                <a:cubicBezTo>
                  <a:pt x="811" y="91"/>
                  <a:pt x="811" y="91"/>
                  <a:pt x="811" y="91"/>
                </a:cubicBezTo>
                <a:cubicBezTo>
                  <a:pt x="813" y="90"/>
                  <a:pt x="813" y="90"/>
                  <a:pt x="813" y="90"/>
                </a:cubicBezTo>
                <a:cubicBezTo>
                  <a:pt x="814" y="90"/>
                  <a:pt x="814" y="90"/>
                  <a:pt x="814" y="90"/>
                </a:cubicBezTo>
                <a:cubicBezTo>
                  <a:pt x="815" y="91"/>
                  <a:pt x="815" y="91"/>
                  <a:pt x="815" y="91"/>
                </a:cubicBezTo>
                <a:cubicBezTo>
                  <a:pt x="817" y="92"/>
                  <a:pt x="817" y="92"/>
                  <a:pt x="817" y="92"/>
                </a:cubicBezTo>
                <a:cubicBezTo>
                  <a:pt x="818" y="94"/>
                  <a:pt x="818" y="94"/>
                  <a:pt x="818" y="94"/>
                </a:cubicBezTo>
                <a:cubicBezTo>
                  <a:pt x="818" y="95"/>
                  <a:pt x="818" y="95"/>
                  <a:pt x="818" y="95"/>
                </a:cubicBezTo>
                <a:cubicBezTo>
                  <a:pt x="818" y="96"/>
                  <a:pt x="818" y="96"/>
                  <a:pt x="818" y="96"/>
                </a:cubicBezTo>
                <a:cubicBezTo>
                  <a:pt x="820" y="96"/>
                  <a:pt x="820" y="96"/>
                  <a:pt x="820" y="96"/>
                </a:cubicBezTo>
                <a:cubicBezTo>
                  <a:pt x="822" y="97"/>
                  <a:pt x="822" y="97"/>
                  <a:pt x="822" y="97"/>
                </a:cubicBezTo>
                <a:cubicBezTo>
                  <a:pt x="824" y="98"/>
                  <a:pt x="824" y="98"/>
                  <a:pt x="824" y="98"/>
                </a:cubicBezTo>
                <a:cubicBezTo>
                  <a:pt x="825" y="100"/>
                  <a:pt x="825" y="100"/>
                  <a:pt x="825" y="100"/>
                </a:cubicBezTo>
                <a:cubicBezTo>
                  <a:pt x="827" y="100"/>
                  <a:pt x="827" y="100"/>
                  <a:pt x="827" y="100"/>
                </a:cubicBezTo>
                <a:cubicBezTo>
                  <a:pt x="831" y="100"/>
                  <a:pt x="831" y="100"/>
                  <a:pt x="831" y="100"/>
                </a:cubicBezTo>
                <a:cubicBezTo>
                  <a:pt x="832" y="99"/>
                  <a:pt x="832" y="99"/>
                  <a:pt x="832" y="99"/>
                </a:cubicBezTo>
                <a:cubicBezTo>
                  <a:pt x="832" y="98"/>
                  <a:pt x="832" y="98"/>
                  <a:pt x="832" y="98"/>
                </a:cubicBezTo>
                <a:cubicBezTo>
                  <a:pt x="834" y="98"/>
                  <a:pt x="834" y="98"/>
                  <a:pt x="834" y="98"/>
                </a:cubicBezTo>
                <a:cubicBezTo>
                  <a:pt x="834" y="96"/>
                  <a:pt x="834" y="96"/>
                  <a:pt x="834" y="96"/>
                </a:cubicBezTo>
                <a:cubicBezTo>
                  <a:pt x="832" y="94"/>
                  <a:pt x="832" y="94"/>
                  <a:pt x="832" y="94"/>
                </a:cubicBezTo>
                <a:cubicBezTo>
                  <a:pt x="831" y="93"/>
                  <a:pt x="831" y="93"/>
                  <a:pt x="831" y="93"/>
                </a:cubicBezTo>
                <a:cubicBezTo>
                  <a:pt x="831" y="92"/>
                  <a:pt x="831" y="92"/>
                  <a:pt x="831" y="92"/>
                </a:cubicBezTo>
                <a:cubicBezTo>
                  <a:pt x="829" y="92"/>
                  <a:pt x="829" y="92"/>
                  <a:pt x="829" y="92"/>
                </a:cubicBezTo>
                <a:cubicBezTo>
                  <a:pt x="829" y="91"/>
                  <a:pt x="829" y="91"/>
                  <a:pt x="829" y="91"/>
                </a:cubicBezTo>
                <a:cubicBezTo>
                  <a:pt x="830" y="90"/>
                  <a:pt x="830" y="90"/>
                  <a:pt x="830" y="90"/>
                </a:cubicBezTo>
                <a:cubicBezTo>
                  <a:pt x="830" y="88"/>
                  <a:pt x="830" y="88"/>
                  <a:pt x="830" y="88"/>
                </a:cubicBezTo>
                <a:cubicBezTo>
                  <a:pt x="830" y="87"/>
                  <a:pt x="830" y="87"/>
                  <a:pt x="830" y="87"/>
                </a:cubicBezTo>
                <a:cubicBezTo>
                  <a:pt x="830" y="86"/>
                  <a:pt x="830" y="86"/>
                  <a:pt x="830" y="86"/>
                </a:cubicBezTo>
                <a:cubicBezTo>
                  <a:pt x="835" y="86"/>
                  <a:pt x="835" y="86"/>
                  <a:pt x="835" y="86"/>
                </a:cubicBezTo>
                <a:cubicBezTo>
                  <a:pt x="836" y="87"/>
                  <a:pt x="836" y="87"/>
                  <a:pt x="836" y="87"/>
                </a:cubicBezTo>
                <a:cubicBezTo>
                  <a:pt x="838" y="87"/>
                  <a:pt x="838" y="87"/>
                  <a:pt x="838" y="87"/>
                </a:cubicBezTo>
                <a:cubicBezTo>
                  <a:pt x="842" y="88"/>
                  <a:pt x="842" y="88"/>
                  <a:pt x="842" y="88"/>
                </a:cubicBezTo>
                <a:cubicBezTo>
                  <a:pt x="843" y="88"/>
                  <a:pt x="843" y="88"/>
                  <a:pt x="843" y="88"/>
                </a:cubicBezTo>
                <a:cubicBezTo>
                  <a:pt x="844" y="89"/>
                  <a:pt x="844" y="89"/>
                  <a:pt x="844" y="89"/>
                </a:cubicBezTo>
                <a:cubicBezTo>
                  <a:pt x="845" y="89"/>
                  <a:pt x="845" y="89"/>
                  <a:pt x="845" y="89"/>
                </a:cubicBezTo>
                <a:cubicBezTo>
                  <a:pt x="847" y="89"/>
                  <a:pt x="847" y="89"/>
                  <a:pt x="847" y="89"/>
                </a:cubicBezTo>
                <a:cubicBezTo>
                  <a:pt x="847" y="88"/>
                  <a:pt x="847" y="88"/>
                  <a:pt x="847" y="88"/>
                </a:cubicBezTo>
                <a:cubicBezTo>
                  <a:pt x="848" y="88"/>
                  <a:pt x="848" y="88"/>
                  <a:pt x="848" y="88"/>
                </a:cubicBezTo>
                <a:cubicBezTo>
                  <a:pt x="849" y="89"/>
                  <a:pt x="849" y="89"/>
                  <a:pt x="849" y="89"/>
                </a:cubicBezTo>
                <a:cubicBezTo>
                  <a:pt x="855" y="89"/>
                  <a:pt x="855" y="89"/>
                  <a:pt x="855" y="89"/>
                </a:cubicBezTo>
                <a:cubicBezTo>
                  <a:pt x="857" y="89"/>
                  <a:pt x="857" y="89"/>
                  <a:pt x="857" y="89"/>
                </a:cubicBezTo>
                <a:cubicBezTo>
                  <a:pt x="860" y="89"/>
                  <a:pt x="860" y="89"/>
                  <a:pt x="860" y="89"/>
                </a:cubicBezTo>
                <a:cubicBezTo>
                  <a:pt x="861" y="89"/>
                  <a:pt x="861" y="89"/>
                  <a:pt x="861" y="89"/>
                </a:cubicBezTo>
                <a:cubicBezTo>
                  <a:pt x="864" y="90"/>
                  <a:pt x="864" y="90"/>
                  <a:pt x="864" y="90"/>
                </a:cubicBezTo>
                <a:cubicBezTo>
                  <a:pt x="865" y="91"/>
                  <a:pt x="865" y="91"/>
                  <a:pt x="865" y="91"/>
                </a:cubicBezTo>
                <a:cubicBezTo>
                  <a:pt x="865" y="91"/>
                  <a:pt x="866" y="91"/>
                  <a:pt x="867" y="91"/>
                </a:cubicBezTo>
                <a:cubicBezTo>
                  <a:pt x="870" y="91"/>
                  <a:pt x="870" y="91"/>
                  <a:pt x="870" y="91"/>
                </a:cubicBezTo>
                <a:cubicBezTo>
                  <a:pt x="872" y="92"/>
                  <a:pt x="872" y="92"/>
                  <a:pt x="872" y="92"/>
                </a:cubicBezTo>
                <a:cubicBezTo>
                  <a:pt x="874" y="93"/>
                  <a:pt x="874" y="93"/>
                  <a:pt x="874" y="93"/>
                </a:cubicBezTo>
                <a:cubicBezTo>
                  <a:pt x="878" y="94"/>
                  <a:pt x="878" y="94"/>
                  <a:pt x="878" y="94"/>
                </a:cubicBezTo>
                <a:cubicBezTo>
                  <a:pt x="880" y="95"/>
                  <a:pt x="880" y="95"/>
                  <a:pt x="880" y="95"/>
                </a:cubicBezTo>
                <a:cubicBezTo>
                  <a:pt x="884" y="97"/>
                  <a:pt x="884" y="97"/>
                  <a:pt x="884" y="97"/>
                </a:cubicBezTo>
                <a:cubicBezTo>
                  <a:pt x="885" y="98"/>
                  <a:pt x="885" y="98"/>
                  <a:pt x="885" y="98"/>
                </a:cubicBezTo>
                <a:cubicBezTo>
                  <a:pt x="887" y="98"/>
                  <a:pt x="887" y="98"/>
                  <a:pt x="887" y="98"/>
                </a:cubicBezTo>
                <a:cubicBezTo>
                  <a:pt x="889" y="99"/>
                  <a:pt x="889" y="99"/>
                  <a:pt x="889" y="99"/>
                </a:cubicBezTo>
                <a:cubicBezTo>
                  <a:pt x="890" y="100"/>
                  <a:pt x="890" y="100"/>
                  <a:pt x="890" y="100"/>
                </a:cubicBezTo>
                <a:cubicBezTo>
                  <a:pt x="892" y="100"/>
                  <a:pt x="892" y="100"/>
                  <a:pt x="892" y="100"/>
                </a:cubicBezTo>
                <a:cubicBezTo>
                  <a:pt x="893" y="102"/>
                  <a:pt x="893" y="102"/>
                  <a:pt x="893" y="102"/>
                </a:cubicBezTo>
                <a:cubicBezTo>
                  <a:pt x="895" y="103"/>
                  <a:pt x="895" y="103"/>
                  <a:pt x="895" y="103"/>
                </a:cubicBezTo>
                <a:cubicBezTo>
                  <a:pt x="897" y="104"/>
                  <a:pt x="897" y="104"/>
                  <a:pt x="897" y="104"/>
                </a:cubicBezTo>
                <a:cubicBezTo>
                  <a:pt x="901" y="106"/>
                  <a:pt x="901" y="106"/>
                  <a:pt x="901" y="106"/>
                </a:cubicBezTo>
                <a:cubicBezTo>
                  <a:pt x="904" y="107"/>
                  <a:pt x="904" y="107"/>
                  <a:pt x="904" y="107"/>
                </a:cubicBezTo>
                <a:cubicBezTo>
                  <a:pt x="907" y="109"/>
                  <a:pt x="907" y="109"/>
                  <a:pt x="907" y="109"/>
                </a:cubicBezTo>
                <a:cubicBezTo>
                  <a:pt x="912" y="111"/>
                  <a:pt x="912" y="111"/>
                  <a:pt x="912" y="111"/>
                </a:cubicBezTo>
                <a:cubicBezTo>
                  <a:pt x="913" y="113"/>
                  <a:pt x="913" y="113"/>
                  <a:pt x="913" y="113"/>
                </a:cubicBezTo>
                <a:cubicBezTo>
                  <a:pt x="912" y="114"/>
                  <a:pt x="912" y="114"/>
                  <a:pt x="912" y="114"/>
                </a:cubicBezTo>
                <a:cubicBezTo>
                  <a:pt x="914" y="114"/>
                  <a:pt x="914" y="114"/>
                  <a:pt x="914" y="114"/>
                </a:cubicBezTo>
                <a:cubicBezTo>
                  <a:pt x="914" y="113"/>
                  <a:pt x="914" y="113"/>
                  <a:pt x="914" y="113"/>
                </a:cubicBezTo>
                <a:cubicBezTo>
                  <a:pt x="914" y="115"/>
                  <a:pt x="914" y="115"/>
                  <a:pt x="914" y="115"/>
                </a:cubicBezTo>
                <a:cubicBezTo>
                  <a:pt x="914" y="117"/>
                  <a:pt x="914" y="117"/>
                  <a:pt x="914" y="117"/>
                </a:cubicBezTo>
                <a:cubicBezTo>
                  <a:pt x="915" y="119"/>
                  <a:pt x="915" y="119"/>
                  <a:pt x="915" y="119"/>
                </a:cubicBezTo>
                <a:cubicBezTo>
                  <a:pt x="915" y="119"/>
                  <a:pt x="915" y="119"/>
                  <a:pt x="915" y="119"/>
                </a:cubicBezTo>
                <a:cubicBezTo>
                  <a:pt x="915" y="121"/>
                  <a:pt x="915" y="121"/>
                  <a:pt x="915" y="121"/>
                </a:cubicBezTo>
                <a:cubicBezTo>
                  <a:pt x="916" y="122"/>
                  <a:pt x="916" y="122"/>
                  <a:pt x="916" y="122"/>
                </a:cubicBezTo>
                <a:cubicBezTo>
                  <a:pt x="917" y="123"/>
                  <a:pt x="917" y="123"/>
                  <a:pt x="917" y="123"/>
                </a:cubicBezTo>
                <a:cubicBezTo>
                  <a:pt x="917" y="124"/>
                  <a:pt x="917" y="124"/>
                  <a:pt x="917" y="124"/>
                </a:cubicBezTo>
                <a:cubicBezTo>
                  <a:pt x="919" y="123"/>
                  <a:pt x="919" y="123"/>
                  <a:pt x="919" y="123"/>
                </a:cubicBezTo>
                <a:cubicBezTo>
                  <a:pt x="920" y="123"/>
                  <a:pt x="920" y="123"/>
                  <a:pt x="920" y="123"/>
                </a:cubicBezTo>
                <a:cubicBezTo>
                  <a:pt x="920" y="125"/>
                  <a:pt x="920" y="125"/>
                  <a:pt x="920" y="125"/>
                </a:cubicBezTo>
                <a:cubicBezTo>
                  <a:pt x="921" y="124"/>
                  <a:pt x="921" y="124"/>
                  <a:pt x="921" y="124"/>
                </a:cubicBezTo>
                <a:cubicBezTo>
                  <a:pt x="920" y="122"/>
                  <a:pt x="920" y="122"/>
                  <a:pt x="920" y="122"/>
                </a:cubicBezTo>
                <a:cubicBezTo>
                  <a:pt x="919" y="121"/>
                  <a:pt x="919" y="121"/>
                  <a:pt x="919" y="121"/>
                </a:cubicBezTo>
                <a:cubicBezTo>
                  <a:pt x="920" y="121"/>
                  <a:pt x="920" y="121"/>
                  <a:pt x="920" y="121"/>
                </a:cubicBezTo>
                <a:cubicBezTo>
                  <a:pt x="919" y="118"/>
                  <a:pt x="919" y="118"/>
                  <a:pt x="919" y="118"/>
                </a:cubicBezTo>
                <a:cubicBezTo>
                  <a:pt x="918" y="117"/>
                  <a:pt x="918" y="117"/>
                  <a:pt x="918" y="117"/>
                </a:cubicBezTo>
                <a:cubicBezTo>
                  <a:pt x="917" y="117"/>
                  <a:pt x="917" y="117"/>
                  <a:pt x="917" y="117"/>
                </a:cubicBezTo>
                <a:cubicBezTo>
                  <a:pt x="924" y="117"/>
                  <a:pt x="924" y="117"/>
                  <a:pt x="924" y="117"/>
                </a:cubicBezTo>
                <a:cubicBezTo>
                  <a:pt x="924" y="118"/>
                  <a:pt x="924" y="118"/>
                  <a:pt x="924" y="118"/>
                </a:cubicBezTo>
                <a:cubicBezTo>
                  <a:pt x="924" y="119"/>
                  <a:pt x="924" y="119"/>
                  <a:pt x="924" y="119"/>
                </a:cubicBezTo>
                <a:cubicBezTo>
                  <a:pt x="925" y="119"/>
                  <a:pt x="925" y="119"/>
                  <a:pt x="925" y="119"/>
                </a:cubicBezTo>
                <a:cubicBezTo>
                  <a:pt x="926" y="118"/>
                  <a:pt x="926" y="118"/>
                  <a:pt x="926" y="118"/>
                </a:cubicBezTo>
                <a:cubicBezTo>
                  <a:pt x="927" y="119"/>
                  <a:pt x="927" y="119"/>
                  <a:pt x="927" y="119"/>
                </a:cubicBezTo>
                <a:cubicBezTo>
                  <a:pt x="928" y="117"/>
                  <a:pt x="928" y="117"/>
                  <a:pt x="928" y="117"/>
                </a:cubicBezTo>
                <a:cubicBezTo>
                  <a:pt x="934" y="118"/>
                  <a:pt x="934" y="118"/>
                  <a:pt x="934" y="118"/>
                </a:cubicBezTo>
                <a:cubicBezTo>
                  <a:pt x="934" y="120"/>
                  <a:pt x="934" y="120"/>
                  <a:pt x="934" y="120"/>
                </a:cubicBezTo>
                <a:cubicBezTo>
                  <a:pt x="940" y="124"/>
                  <a:pt x="940" y="124"/>
                  <a:pt x="940" y="124"/>
                </a:cubicBezTo>
                <a:cubicBezTo>
                  <a:pt x="942" y="126"/>
                  <a:pt x="942" y="126"/>
                  <a:pt x="942" y="126"/>
                </a:cubicBezTo>
                <a:cubicBezTo>
                  <a:pt x="944" y="126"/>
                  <a:pt x="944" y="126"/>
                  <a:pt x="944" y="126"/>
                </a:cubicBezTo>
                <a:cubicBezTo>
                  <a:pt x="945" y="126"/>
                  <a:pt x="945" y="126"/>
                  <a:pt x="945" y="126"/>
                </a:cubicBezTo>
                <a:cubicBezTo>
                  <a:pt x="944" y="127"/>
                  <a:pt x="944" y="127"/>
                  <a:pt x="944" y="127"/>
                </a:cubicBezTo>
                <a:cubicBezTo>
                  <a:pt x="942" y="127"/>
                  <a:pt x="942" y="127"/>
                  <a:pt x="942" y="127"/>
                </a:cubicBezTo>
                <a:cubicBezTo>
                  <a:pt x="941" y="129"/>
                  <a:pt x="941" y="129"/>
                  <a:pt x="941" y="129"/>
                </a:cubicBezTo>
                <a:cubicBezTo>
                  <a:pt x="940" y="131"/>
                  <a:pt x="940" y="131"/>
                  <a:pt x="940" y="131"/>
                </a:cubicBezTo>
                <a:cubicBezTo>
                  <a:pt x="936" y="130"/>
                  <a:pt x="936" y="130"/>
                  <a:pt x="936" y="130"/>
                </a:cubicBezTo>
                <a:cubicBezTo>
                  <a:pt x="935" y="130"/>
                  <a:pt x="935" y="130"/>
                  <a:pt x="935" y="130"/>
                </a:cubicBezTo>
                <a:cubicBezTo>
                  <a:pt x="937" y="132"/>
                  <a:pt x="937" y="132"/>
                  <a:pt x="937" y="132"/>
                </a:cubicBezTo>
                <a:cubicBezTo>
                  <a:pt x="935" y="132"/>
                  <a:pt x="935" y="132"/>
                  <a:pt x="935" y="132"/>
                </a:cubicBezTo>
                <a:cubicBezTo>
                  <a:pt x="933" y="132"/>
                  <a:pt x="933" y="132"/>
                  <a:pt x="933" y="132"/>
                </a:cubicBezTo>
                <a:cubicBezTo>
                  <a:pt x="932" y="132"/>
                  <a:pt x="932" y="132"/>
                  <a:pt x="932" y="132"/>
                </a:cubicBezTo>
                <a:cubicBezTo>
                  <a:pt x="929" y="131"/>
                  <a:pt x="929" y="131"/>
                  <a:pt x="929" y="131"/>
                </a:cubicBezTo>
                <a:cubicBezTo>
                  <a:pt x="929" y="131"/>
                  <a:pt x="929" y="131"/>
                  <a:pt x="929" y="131"/>
                </a:cubicBezTo>
                <a:cubicBezTo>
                  <a:pt x="927" y="131"/>
                  <a:pt x="927" y="131"/>
                  <a:pt x="927" y="131"/>
                </a:cubicBezTo>
                <a:cubicBezTo>
                  <a:pt x="928" y="132"/>
                  <a:pt x="928" y="132"/>
                  <a:pt x="928" y="132"/>
                </a:cubicBezTo>
                <a:cubicBezTo>
                  <a:pt x="930" y="132"/>
                  <a:pt x="930" y="132"/>
                  <a:pt x="930" y="132"/>
                </a:cubicBezTo>
                <a:cubicBezTo>
                  <a:pt x="930" y="134"/>
                  <a:pt x="930" y="134"/>
                  <a:pt x="930" y="134"/>
                </a:cubicBezTo>
                <a:cubicBezTo>
                  <a:pt x="930" y="134"/>
                  <a:pt x="930" y="134"/>
                  <a:pt x="930" y="134"/>
                </a:cubicBezTo>
                <a:cubicBezTo>
                  <a:pt x="929" y="135"/>
                  <a:pt x="929" y="135"/>
                  <a:pt x="929" y="135"/>
                </a:cubicBezTo>
                <a:cubicBezTo>
                  <a:pt x="930" y="136"/>
                  <a:pt x="930" y="136"/>
                  <a:pt x="930" y="136"/>
                </a:cubicBezTo>
                <a:cubicBezTo>
                  <a:pt x="930" y="136"/>
                  <a:pt x="930" y="136"/>
                  <a:pt x="930" y="136"/>
                </a:cubicBezTo>
                <a:cubicBezTo>
                  <a:pt x="929" y="138"/>
                  <a:pt x="929" y="138"/>
                  <a:pt x="929" y="138"/>
                </a:cubicBezTo>
                <a:cubicBezTo>
                  <a:pt x="925" y="139"/>
                  <a:pt x="925" y="139"/>
                  <a:pt x="925" y="139"/>
                </a:cubicBezTo>
                <a:cubicBezTo>
                  <a:pt x="926" y="140"/>
                  <a:pt x="926" y="140"/>
                  <a:pt x="926" y="140"/>
                </a:cubicBezTo>
                <a:cubicBezTo>
                  <a:pt x="928" y="141"/>
                  <a:pt x="928" y="141"/>
                  <a:pt x="928" y="141"/>
                </a:cubicBezTo>
                <a:cubicBezTo>
                  <a:pt x="930" y="142"/>
                  <a:pt x="930" y="142"/>
                  <a:pt x="930" y="142"/>
                </a:cubicBezTo>
                <a:cubicBezTo>
                  <a:pt x="929" y="143"/>
                  <a:pt x="929" y="143"/>
                  <a:pt x="929" y="143"/>
                </a:cubicBezTo>
                <a:cubicBezTo>
                  <a:pt x="927" y="142"/>
                  <a:pt x="927" y="142"/>
                  <a:pt x="927" y="142"/>
                </a:cubicBezTo>
                <a:cubicBezTo>
                  <a:pt x="926" y="143"/>
                  <a:pt x="926" y="143"/>
                  <a:pt x="926" y="143"/>
                </a:cubicBezTo>
                <a:cubicBezTo>
                  <a:pt x="924" y="143"/>
                  <a:pt x="924" y="143"/>
                  <a:pt x="924" y="143"/>
                </a:cubicBezTo>
                <a:cubicBezTo>
                  <a:pt x="924" y="142"/>
                  <a:pt x="924" y="142"/>
                  <a:pt x="924" y="142"/>
                </a:cubicBezTo>
                <a:cubicBezTo>
                  <a:pt x="923" y="141"/>
                  <a:pt x="923" y="141"/>
                  <a:pt x="923" y="141"/>
                </a:cubicBezTo>
                <a:cubicBezTo>
                  <a:pt x="923" y="142"/>
                  <a:pt x="923" y="142"/>
                  <a:pt x="923" y="142"/>
                </a:cubicBezTo>
                <a:cubicBezTo>
                  <a:pt x="921" y="142"/>
                  <a:pt x="921" y="142"/>
                  <a:pt x="921" y="142"/>
                </a:cubicBezTo>
                <a:cubicBezTo>
                  <a:pt x="921" y="142"/>
                  <a:pt x="920" y="142"/>
                  <a:pt x="919" y="141"/>
                </a:cubicBezTo>
                <a:cubicBezTo>
                  <a:pt x="919" y="141"/>
                  <a:pt x="919" y="141"/>
                  <a:pt x="919" y="141"/>
                </a:cubicBezTo>
                <a:cubicBezTo>
                  <a:pt x="917" y="139"/>
                  <a:pt x="917" y="139"/>
                  <a:pt x="917" y="139"/>
                </a:cubicBezTo>
                <a:cubicBezTo>
                  <a:pt x="914" y="139"/>
                  <a:pt x="914" y="139"/>
                  <a:pt x="914" y="139"/>
                </a:cubicBezTo>
                <a:cubicBezTo>
                  <a:pt x="911" y="138"/>
                  <a:pt x="911" y="138"/>
                  <a:pt x="911" y="138"/>
                </a:cubicBezTo>
                <a:cubicBezTo>
                  <a:pt x="910" y="137"/>
                  <a:pt x="910" y="137"/>
                  <a:pt x="910" y="137"/>
                </a:cubicBezTo>
                <a:cubicBezTo>
                  <a:pt x="910" y="134"/>
                  <a:pt x="910" y="134"/>
                  <a:pt x="910" y="134"/>
                </a:cubicBezTo>
                <a:cubicBezTo>
                  <a:pt x="908" y="132"/>
                  <a:pt x="908" y="132"/>
                  <a:pt x="908" y="132"/>
                </a:cubicBezTo>
                <a:cubicBezTo>
                  <a:pt x="904" y="131"/>
                  <a:pt x="904" y="131"/>
                  <a:pt x="904" y="131"/>
                </a:cubicBezTo>
                <a:cubicBezTo>
                  <a:pt x="901" y="131"/>
                  <a:pt x="901" y="131"/>
                  <a:pt x="901" y="131"/>
                </a:cubicBezTo>
                <a:cubicBezTo>
                  <a:pt x="899" y="132"/>
                  <a:pt x="899" y="132"/>
                  <a:pt x="899" y="132"/>
                </a:cubicBezTo>
                <a:cubicBezTo>
                  <a:pt x="894" y="132"/>
                  <a:pt x="894" y="132"/>
                  <a:pt x="894" y="132"/>
                </a:cubicBezTo>
                <a:cubicBezTo>
                  <a:pt x="894" y="130"/>
                  <a:pt x="894" y="130"/>
                  <a:pt x="894" y="130"/>
                </a:cubicBezTo>
                <a:cubicBezTo>
                  <a:pt x="892" y="128"/>
                  <a:pt x="892" y="128"/>
                  <a:pt x="892" y="128"/>
                </a:cubicBezTo>
                <a:cubicBezTo>
                  <a:pt x="894" y="127"/>
                  <a:pt x="894" y="127"/>
                  <a:pt x="894" y="127"/>
                </a:cubicBezTo>
                <a:cubicBezTo>
                  <a:pt x="894" y="124"/>
                  <a:pt x="894" y="124"/>
                  <a:pt x="894" y="124"/>
                </a:cubicBezTo>
                <a:cubicBezTo>
                  <a:pt x="892" y="124"/>
                  <a:pt x="892" y="124"/>
                  <a:pt x="892" y="124"/>
                </a:cubicBezTo>
                <a:cubicBezTo>
                  <a:pt x="891" y="126"/>
                  <a:pt x="891" y="126"/>
                  <a:pt x="891" y="126"/>
                </a:cubicBezTo>
                <a:cubicBezTo>
                  <a:pt x="890" y="124"/>
                  <a:pt x="890" y="124"/>
                  <a:pt x="890" y="124"/>
                </a:cubicBezTo>
                <a:cubicBezTo>
                  <a:pt x="890" y="125"/>
                  <a:pt x="890" y="125"/>
                  <a:pt x="890" y="125"/>
                </a:cubicBezTo>
                <a:cubicBezTo>
                  <a:pt x="889" y="126"/>
                  <a:pt x="889" y="126"/>
                  <a:pt x="889" y="126"/>
                </a:cubicBezTo>
                <a:cubicBezTo>
                  <a:pt x="887" y="126"/>
                  <a:pt x="887" y="126"/>
                  <a:pt x="887" y="126"/>
                </a:cubicBezTo>
                <a:cubicBezTo>
                  <a:pt x="886" y="127"/>
                  <a:pt x="886" y="127"/>
                  <a:pt x="886" y="127"/>
                </a:cubicBezTo>
                <a:cubicBezTo>
                  <a:pt x="888" y="130"/>
                  <a:pt x="888" y="130"/>
                  <a:pt x="888" y="130"/>
                </a:cubicBezTo>
                <a:cubicBezTo>
                  <a:pt x="888" y="131"/>
                  <a:pt x="888" y="131"/>
                  <a:pt x="888" y="131"/>
                </a:cubicBezTo>
                <a:cubicBezTo>
                  <a:pt x="888" y="132"/>
                  <a:pt x="888" y="132"/>
                  <a:pt x="888" y="132"/>
                </a:cubicBezTo>
                <a:cubicBezTo>
                  <a:pt x="888" y="133"/>
                  <a:pt x="888" y="133"/>
                  <a:pt x="888" y="133"/>
                </a:cubicBezTo>
                <a:cubicBezTo>
                  <a:pt x="886" y="133"/>
                  <a:pt x="886" y="133"/>
                  <a:pt x="886" y="133"/>
                </a:cubicBezTo>
                <a:cubicBezTo>
                  <a:pt x="888" y="134"/>
                  <a:pt x="888" y="134"/>
                  <a:pt x="888" y="134"/>
                </a:cubicBezTo>
                <a:cubicBezTo>
                  <a:pt x="887" y="136"/>
                  <a:pt x="887" y="136"/>
                  <a:pt x="887" y="136"/>
                </a:cubicBezTo>
                <a:cubicBezTo>
                  <a:pt x="884" y="137"/>
                  <a:pt x="884" y="137"/>
                  <a:pt x="884" y="137"/>
                </a:cubicBezTo>
                <a:cubicBezTo>
                  <a:pt x="883" y="138"/>
                  <a:pt x="883" y="138"/>
                  <a:pt x="883" y="138"/>
                </a:cubicBezTo>
                <a:cubicBezTo>
                  <a:pt x="883" y="138"/>
                  <a:pt x="881" y="139"/>
                  <a:pt x="880" y="139"/>
                </a:cubicBezTo>
                <a:cubicBezTo>
                  <a:pt x="880" y="139"/>
                  <a:pt x="878" y="140"/>
                  <a:pt x="878" y="140"/>
                </a:cubicBezTo>
                <a:cubicBezTo>
                  <a:pt x="877" y="140"/>
                  <a:pt x="877" y="140"/>
                  <a:pt x="877" y="140"/>
                </a:cubicBezTo>
                <a:cubicBezTo>
                  <a:pt x="874" y="140"/>
                  <a:pt x="874" y="140"/>
                  <a:pt x="874" y="140"/>
                </a:cubicBezTo>
                <a:cubicBezTo>
                  <a:pt x="872" y="139"/>
                  <a:pt x="872" y="139"/>
                  <a:pt x="872" y="139"/>
                </a:cubicBezTo>
                <a:cubicBezTo>
                  <a:pt x="871" y="138"/>
                  <a:pt x="871" y="138"/>
                  <a:pt x="871" y="138"/>
                </a:cubicBezTo>
                <a:cubicBezTo>
                  <a:pt x="870" y="138"/>
                  <a:pt x="870" y="138"/>
                  <a:pt x="870" y="138"/>
                </a:cubicBezTo>
                <a:cubicBezTo>
                  <a:pt x="868" y="137"/>
                  <a:pt x="868" y="137"/>
                  <a:pt x="868" y="137"/>
                </a:cubicBezTo>
                <a:cubicBezTo>
                  <a:pt x="867" y="137"/>
                  <a:pt x="867" y="137"/>
                  <a:pt x="867" y="137"/>
                </a:cubicBezTo>
                <a:cubicBezTo>
                  <a:pt x="866" y="136"/>
                  <a:pt x="866" y="136"/>
                  <a:pt x="866" y="136"/>
                </a:cubicBezTo>
                <a:cubicBezTo>
                  <a:pt x="869" y="138"/>
                  <a:pt x="869" y="138"/>
                  <a:pt x="869" y="138"/>
                </a:cubicBezTo>
                <a:cubicBezTo>
                  <a:pt x="867" y="139"/>
                  <a:pt x="867" y="139"/>
                  <a:pt x="867" y="139"/>
                </a:cubicBezTo>
                <a:cubicBezTo>
                  <a:pt x="866" y="139"/>
                  <a:pt x="866" y="139"/>
                  <a:pt x="866" y="139"/>
                </a:cubicBezTo>
                <a:cubicBezTo>
                  <a:pt x="865" y="138"/>
                  <a:pt x="865" y="138"/>
                  <a:pt x="865" y="138"/>
                </a:cubicBezTo>
                <a:cubicBezTo>
                  <a:pt x="863" y="138"/>
                  <a:pt x="863" y="138"/>
                  <a:pt x="863" y="138"/>
                </a:cubicBezTo>
                <a:cubicBezTo>
                  <a:pt x="864" y="139"/>
                  <a:pt x="864" y="139"/>
                  <a:pt x="864" y="139"/>
                </a:cubicBezTo>
                <a:cubicBezTo>
                  <a:pt x="864" y="140"/>
                  <a:pt x="864" y="140"/>
                  <a:pt x="864" y="140"/>
                </a:cubicBezTo>
                <a:cubicBezTo>
                  <a:pt x="865" y="140"/>
                  <a:pt x="865" y="140"/>
                  <a:pt x="865" y="140"/>
                </a:cubicBezTo>
                <a:cubicBezTo>
                  <a:pt x="866" y="140"/>
                  <a:pt x="866" y="140"/>
                  <a:pt x="866" y="140"/>
                </a:cubicBezTo>
                <a:cubicBezTo>
                  <a:pt x="867" y="140"/>
                  <a:pt x="867" y="140"/>
                  <a:pt x="867" y="140"/>
                </a:cubicBezTo>
                <a:cubicBezTo>
                  <a:pt x="870" y="139"/>
                  <a:pt x="870" y="139"/>
                  <a:pt x="870" y="139"/>
                </a:cubicBezTo>
                <a:cubicBezTo>
                  <a:pt x="870" y="141"/>
                  <a:pt x="870" y="141"/>
                  <a:pt x="870" y="141"/>
                </a:cubicBezTo>
                <a:cubicBezTo>
                  <a:pt x="871" y="142"/>
                  <a:pt x="871" y="142"/>
                  <a:pt x="871" y="142"/>
                </a:cubicBezTo>
                <a:cubicBezTo>
                  <a:pt x="872" y="143"/>
                  <a:pt x="872" y="143"/>
                  <a:pt x="872" y="143"/>
                </a:cubicBezTo>
                <a:cubicBezTo>
                  <a:pt x="872" y="143"/>
                  <a:pt x="873" y="144"/>
                  <a:pt x="874" y="143"/>
                </a:cubicBezTo>
                <a:cubicBezTo>
                  <a:pt x="875" y="142"/>
                  <a:pt x="876" y="143"/>
                  <a:pt x="876" y="143"/>
                </a:cubicBezTo>
                <a:cubicBezTo>
                  <a:pt x="876" y="144"/>
                  <a:pt x="876" y="144"/>
                  <a:pt x="876" y="144"/>
                </a:cubicBezTo>
                <a:cubicBezTo>
                  <a:pt x="877" y="146"/>
                  <a:pt x="877" y="146"/>
                  <a:pt x="877" y="146"/>
                </a:cubicBezTo>
                <a:cubicBezTo>
                  <a:pt x="877" y="147"/>
                  <a:pt x="877" y="147"/>
                  <a:pt x="877" y="147"/>
                </a:cubicBezTo>
                <a:cubicBezTo>
                  <a:pt x="877" y="148"/>
                  <a:pt x="877" y="148"/>
                  <a:pt x="877" y="148"/>
                </a:cubicBezTo>
                <a:cubicBezTo>
                  <a:pt x="877" y="150"/>
                  <a:pt x="877" y="150"/>
                  <a:pt x="877" y="150"/>
                </a:cubicBezTo>
                <a:cubicBezTo>
                  <a:pt x="876" y="150"/>
                  <a:pt x="876" y="150"/>
                  <a:pt x="876" y="150"/>
                </a:cubicBezTo>
                <a:cubicBezTo>
                  <a:pt x="877" y="151"/>
                  <a:pt x="877" y="151"/>
                  <a:pt x="877" y="151"/>
                </a:cubicBezTo>
                <a:cubicBezTo>
                  <a:pt x="878" y="152"/>
                  <a:pt x="878" y="152"/>
                  <a:pt x="878" y="152"/>
                </a:cubicBezTo>
                <a:cubicBezTo>
                  <a:pt x="879" y="153"/>
                  <a:pt x="879" y="153"/>
                  <a:pt x="879" y="153"/>
                </a:cubicBezTo>
                <a:cubicBezTo>
                  <a:pt x="880" y="154"/>
                  <a:pt x="880" y="154"/>
                  <a:pt x="880" y="154"/>
                </a:cubicBezTo>
                <a:cubicBezTo>
                  <a:pt x="881" y="154"/>
                  <a:pt x="881" y="154"/>
                  <a:pt x="881" y="154"/>
                </a:cubicBezTo>
                <a:cubicBezTo>
                  <a:pt x="881" y="156"/>
                  <a:pt x="881" y="156"/>
                  <a:pt x="881" y="156"/>
                </a:cubicBezTo>
                <a:cubicBezTo>
                  <a:pt x="882" y="157"/>
                  <a:pt x="882" y="157"/>
                  <a:pt x="882" y="157"/>
                </a:cubicBezTo>
                <a:cubicBezTo>
                  <a:pt x="882" y="159"/>
                  <a:pt x="882" y="159"/>
                  <a:pt x="882" y="159"/>
                </a:cubicBezTo>
                <a:cubicBezTo>
                  <a:pt x="881" y="160"/>
                  <a:pt x="881" y="160"/>
                  <a:pt x="881" y="160"/>
                </a:cubicBezTo>
                <a:cubicBezTo>
                  <a:pt x="880" y="161"/>
                  <a:pt x="880" y="161"/>
                  <a:pt x="880" y="161"/>
                </a:cubicBezTo>
                <a:cubicBezTo>
                  <a:pt x="880" y="162"/>
                  <a:pt x="880" y="162"/>
                  <a:pt x="880" y="162"/>
                </a:cubicBezTo>
                <a:cubicBezTo>
                  <a:pt x="873" y="159"/>
                  <a:pt x="873" y="159"/>
                  <a:pt x="873" y="159"/>
                </a:cubicBezTo>
                <a:cubicBezTo>
                  <a:pt x="870" y="159"/>
                  <a:pt x="870" y="159"/>
                  <a:pt x="870" y="159"/>
                </a:cubicBezTo>
                <a:cubicBezTo>
                  <a:pt x="870" y="158"/>
                  <a:pt x="870" y="158"/>
                  <a:pt x="870" y="158"/>
                </a:cubicBezTo>
                <a:cubicBezTo>
                  <a:pt x="870" y="157"/>
                  <a:pt x="870" y="157"/>
                  <a:pt x="870" y="157"/>
                </a:cubicBezTo>
                <a:cubicBezTo>
                  <a:pt x="869" y="157"/>
                  <a:pt x="869" y="157"/>
                  <a:pt x="869" y="157"/>
                </a:cubicBezTo>
                <a:cubicBezTo>
                  <a:pt x="868" y="157"/>
                  <a:pt x="868" y="157"/>
                  <a:pt x="868" y="157"/>
                </a:cubicBezTo>
                <a:cubicBezTo>
                  <a:pt x="868" y="159"/>
                  <a:pt x="868" y="159"/>
                  <a:pt x="868" y="159"/>
                </a:cubicBezTo>
                <a:cubicBezTo>
                  <a:pt x="868" y="160"/>
                  <a:pt x="868" y="160"/>
                  <a:pt x="868" y="160"/>
                </a:cubicBezTo>
                <a:cubicBezTo>
                  <a:pt x="866" y="160"/>
                  <a:pt x="866" y="160"/>
                  <a:pt x="866" y="160"/>
                </a:cubicBezTo>
                <a:cubicBezTo>
                  <a:pt x="864" y="161"/>
                  <a:pt x="864" y="161"/>
                  <a:pt x="864" y="161"/>
                </a:cubicBezTo>
                <a:cubicBezTo>
                  <a:pt x="861" y="162"/>
                  <a:pt x="861" y="162"/>
                  <a:pt x="861" y="162"/>
                </a:cubicBezTo>
                <a:cubicBezTo>
                  <a:pt x="859" y="163"/>
                  <a:pt x="859" y="163"/>
                  <a:pt x="859" y="163"/>
                </a:cubicBezTo>
                <a:cubicBezTo>
                  <a:pt x="858" y="163"/>
                  <a:pt x="858" y="163"/>
                  <a:pt x="858" y="163"/>
                </a:cubicBezTo>
                <a:cubicBezTo>
                  <a:pt x="858" y="164"/>
                  <a:pt x="858" y="164"/>
                  <a:pt x="858" y="164"/>
                </a:cubicBezTo>
                <a:cubicBezTo>
                  <a:pt x="854" y="164"/>
                  <a:pt x="854" y="164"/>
                  <a:pt x="854" y="164"/>
                </a:cubicBezTo>
                <a:cubicBezTo>
                  <a:pt x="854" y="165"/>
                  <a:pt x="854" y="165"/>
                  <a:pt x="854" y="165"/>
                </a:cubicBezTo>
                <a:cubicBezTo>
                  <a:pt x="851" y="166"/>
                  <a:pt x="851" y="166"/>
                  <a:pt x="851" y="166"/>
                </a:cubicBezTo>
                <a:cubicBezTo>
                  <a:pt x="848" y="167"/>
                  <a:pt x="848" y="167"/>
                  <a:pt x="848" y="167"/>
                </a:cubicBezTo>
                <a:cubicBezTo>
                  <a:pt x="846" y="168"/>
                  <a:pt x="846" y="168"/>
                  <a:pt x="846" y="168"/>
                </a:cubicBezTo>
                <a:cubicBezTo>
                  <a:pt x="845" y="169"/>
                  <a:pt x="845" y="169"/>
                  <a:pt x="845" y="169"/>
                </a:cubicBezTo>
                <a:cubicBezTo>
                  <a:pt x="844" y="169"/>
                  <a:pt x="844" y="169"/>
                  <a:pt x="844" y="169"/>
                </a:cubicBezTo>
                <a:cubicBezTo>
                  <a:pt x="842" y="171"/>
                  <a:pt x="842" y="171"/>
                  <a:pt x="842" y="171"/>
                </a:cubicBezTo>
                <a:cubicBezTo>
                  <a:pt x="841" y="172"/>
                  <a:pt x="841" y="172"/>
                  <a:pt x="841" y="172"/>
                </a:cubicBezTo>
                <a:cubicBezTo>
                  <a:pt x="840" y="172"/>
                  <a:pt x="840" y="172"/>
                  <a:pt x="840" y="172"/>
                </a:cubicBezTo>
                <a:cubicBezTo>
                  <a:pt x="839" y="174"/>
                  <a:pt x="839" y="174"/>
                  <a:pt x="839" y="174"/>
                </a:cubicBezTo>
                <a:cubicBezTo>
                  <a:pt x="837" y="175"/>
                  <a:pt x="837" y="175"/>
                  <a:pt x="837" y="175"/>
                </a:cubicBezTo>
                <a:cubicBezTo>
                  <a:pt x="835" y="176"/>
                  <a:pt x="835" y="176"/>
                  <a:pt x="835" y="176"/>
                </a:cubicBezTo>
                <a:cubicBezTo>
                  <a:pt x="834" y="177"/>
                  <a:pt x="834" y="177"/>
                  <a:pt x="834" y="177"/>
                </a:cubicBezTo>
                <a:cubicBezTo>
                  <a:pt x="832" y="178"/>
                  <a:pt x="832" y="178"/>
                  <a:pt x="832" y="178"/>
                </a:cubicBezTo>
                <a:cubicBezTo>
                  <a:pt x="830" y="179"/>
                  <a:pt x="830" y="179"/>
                  <a:pt x="830" y="179"/>
                </a:cubicBezTo>
                <a:cubicBezTo>
                  <a:pt x="829" y="182"/>
                  <a:pt x="829" y="182"/>
                  <a:pt x="829" y="182"/>
                </a:cubicBezTo>
                <a:cubicBezTo>
                  <a:pt x="827" y="181"/>
                  <a:pt x="827" y="181"/>
                  <a:pt x="827" y="181"/>
                </a:cubicBezTo>
                <a:cubicBezTo>
                  <a:pt x="827" y="180"/>
                  <a:pt x="827" y="180"/>
                  <a:pt x="827" y="180"/>
                </a:cubicBezTo>
                <a:cubicBezTo>
                  <a:pt x="825" y="178"/>
                  <a:pt x="825" y="178"/>
                  <a:pt x="825" y="178"/>
                </a:cubicBezTo>
                <a:cubicBezTo>
                  <a:pt x="823" y="177"/>
                  <a:pt x="823" y="177"/>
                  <a:pt x="823" y="177"/>
                </a:cubicBezTo>
                <a:cubicBezTo>
                  <a:pt x="820" y="177"/>
                  <a:pt x="820" y="177"/>
                  <a:pt x="820" y="177"/>
                </a:cubicBezTo>
                <a:cubicBezTo>
                  <a:pt x="818" y="177"/>
                  <a:pt x="818" y="177"/>
                  <a:pt x="818" y="177"/>
                </a:cubicBezTo>
                <a:cubicBezTo>
                  <a:pt x="814" y="178"/>
                  <a:pt x="814" y="178"/>
                  <a:pt x="814" y="178"/>
                </a:cubicBezTo>
                <a:cubicBezTo>
                  <a:pt x="810" y="179"/>
                  <a:pt x="810" y="179"/>
                  <a:pt x="810" y="179"/>
                </a:cubicBezTo>
                <a:cubicBezTo>
                  <a:pt x="806" y="183"/>
                  <a:pt x="806" y="183"/>
                  <a:pt x="806" y="183"/>
                </a:cubicBezTo>
                <a:cubicBezTo>
                  <a:pt x="805" y="183"/>
                  <a:pt x="805" y="183"/>
                  <a:pt x="805" y="183"/>
                </a:cubicBezTo>
                <a:cubicBezTo>
                  <a:pt x="805" y="181"/>
                  <a:pt x="805" y="181"/>
                  <a:pt x="805" y="181"/>
                </a:cubicBezTo>
                <a:cubicBezTo>
                  <a:pt x="805" y="181"/>
                  <a:pt x="806" y="181"/>
                  <a:pt x="806" y="180"/>
                </a:cubicBezTo>
                <a:cubicBezTo>
                  <a:pt x="806" y="179"/>
                  <a:pt x="805" y="178"/>
                  <a:pt x="805" y="178"/>
                </a:cubicBezTo>
                <a:cubicBezTo>
                  <a:pt x="805" y="178"/>
                  <a:pt x="802" y="180"/>
                  <a:pt x="801" y="180"/>
                </a:cubicBezTo>
                <a:cubicBezTo>
                  <a:pt x="800" y="180"/>
                  <a:pt x="799" y="181"/>
                  <a:pt x="799" y="181"/>
                </a:cubicBezTo>
                <a:cubicBezTo>
                  <a:pt x="799" y="183"/>
                  <a:pt x="799" y="183"/>
                  <a:pt x="799" y="183"/>
                </a:cubicBezTo>
                <a:cubicBezTo>
                  <a:pt x="797" y="183"/>
                  <a:pt x="797" y="183"/>
                  <a:pt x="797" y="183"/>
                </a:cubicBezTo>
                <a:cubicBezTo>
                  <a:pt x="796" y="181"/>
                  <a:pt x="796" y="181"/>
                  <a:pt x="796" y="181"/>
                </a:cubicBezTo>
                <a:cubicBezTo>
                  <a:pt x="793" y="183"/>
                  <a:pt x="793" y="183"/>
                  <a:pt x="793" y="183"/>
                </a:cubicBezTo>
                <a:cubicBezTo>
                  <a:pt x="793" y="182"/>
                  <a:pt x="793" y="182"/>
                  <a:pt x="793" y="182"/>
                </a:cubicBezTo>
                <a:cubicBezTo>
                  <a:pt x="792" y="182"/>
                  <a:pt x="792" y="182"/>
                  <a:pt x="792" y="182"/>
                </a:cubicBezTo>
                <a:cubicBezTo>
                  <a:pt x="790" y="183"/>
                  <a:pt x="790" y="183"/>
                  <a:pt x="790" y="183"/>
                </a:cubicBezTo>
                <a:cubicBezTo>
                  <a:pt x="789" y="184"/>
                  <a:pt x="789" y="184"/>
                  <a:pt x="789" y="184"/>
                </a:cubicBezTo>
                <a:cubicBezTo>
                  <a:pt x="789" y="185"/>
                  <a:pt x="789" y="185"/>
                  <a:pt x="789" y="185"/>
                </a:cubicBezTo>
                <a:cubicBezTo>
                  <a:pt x="788" y="186"/>
                  <a:pt x="788" y="186"/>
                  <a:pt x="788" y="186"/>
                </a:cubicBezTo>
                <a:cubicBezTo>
                  <a:pt x="788" y="188"/>
                  <a:pt x="788" y="188"/>
                  <a:pt x="788" y="188"/>
                </a:cubicBezTo>
                <a:cubicBezTo>
                  <a:pt x="787" y="188"/>
                  <a:pt x="787" y="188"/>
                  <a:pt x="787" y="188"/>
                </a:cubicBezTo>
                <a:cubicBezTo>
                  <a:pt x="786" y="190"/>
                  <a:pt x="786" y="190"/>
                  <a:pt x="786" y="190"/>
                </a:cubicBezTo>
                <a:cubicBezTo>
                  <a:pt x="787" y="191"/>
                  <a:pt x="787" y="191"/>
                  <a:pt x="787" y="191"/>
                </a:cubicBezTo>
                <a:cubicBezTo>
                  <a:pt x="787" y="191"/>
                  <a:pt x="784" y="192"/>
                  <a:pt x="784" y="193"/>
                </a:cubicBezTo>
                <a:cubicBezTo>
                  <a:pt x="784" y="193"/>
                  <a:pt x="781" y="197"/>
                  <a:pt x="781" y="198"/>
                </a:cubicBezTo>
                <a:cubicBezTo>
                  <a:pt x="781" y="198"/>
                  <a:pt x="782" y="201"/>
                  <a:pt x="782" y="201"/>
                </a:cubicBezTo>
                <a:cubicBezTo>
                  <a:pt x="784" y="201"/>
                  <a:pt x="784" y="201"/>
                  <a:pt x="784" y="201"/>
                </a:cubicBezTo>
                <a:cubicBezTo>
                  <a:pt x="784" y="201"/>
                  <a:pt x="785" y="199"/>
                  <a:pt x="785" y="200"/>
                </a:cubicBezTo>
                <a:cubicBezTo>
                  <a:pt x="786" y="200"/>
                  <a:pt x="788" y="201"/>
                  <a:pt x="788" y="201"/>
                </a:cubicBezTo>
                <a:cubicBezTo>
                  <a:pt x="787" y="203"/>
                  <a:pt x="787" y="203"/>
                  <a:pt x="787" y="203"/>
                </a:cubicBezTo>
                <a:cubicBezTo>
                  <a:pt x="785" y="205"/>
                  <a:pt x="785" y="205"/>
                  <a:pt x="785" y="205"/>
                </a:cubicBezTo>
                <a:cubicBezTo>
                  <a:pt x="786" y="209"/>
                  <a:pt x="786" y="209"/>
                  <a:pt x="786" y="209"/>
                </a:cubicBezTo>
                <a:cubicBezTo>
                  <a:pt x="788" y="210"/>
                  <a:pt x="788" y="210"/>
                  <a:pt x="788" y="210"/>
                </a:cubicBezTo>
                <a:cubicBezTo>
                  <a:pt x="788" y="212"/>
                  <a:pt x="788" y="212"/>
                  <a:pt x="788" y="212"/>
                </a:cubicBezTo>
                <a:cubicBezTo>
                  <a:pt x="788" y="214"/>
                  <a:pt x="788" y="214"/>
                  <a:pt x="788" y="214"/>
                </a:cubicBezTo>
                <a:cubicBezTo>
                  <a:pt x="786" y="216"/>
                  <a:pt x="786" y="216"/>
                  <a:pt x="786" y="216"/>
                </a:cubicBezTo>
                <a:cubicBezTo>
                  <a:pt x="785" y="213"/>
                  <a:pt x="785" y="213"/>
                  <a:pt x="785" y="213"/>
                </a:cubicBezTo>
                <a:cubicBezTo>
                  <a:pt x="786" y="212"/>
                  <a:pt x="786" y="212"/>
                  <a:pt x="786" y="212"/>
                </a:cubicBezTo>
                <a:cubicBezTo>
                  <a:pt x="786" y="211"/>
                  <a:pt x="786" y="211"/>
                  <a:pt x="786" y="211"/>
                </a:cubicBezTo>
                <a:cubicBezTo>
                  <a:pt x="783" y="213"/>
                  <a:pt x="783" y="213"/>
                  <a:pt x="783" y="213"/>
                </a:cubicBezTo>
                <a:cubicBezTo>
                  <a:pt x="783" y="213"/>
                  <a:pt x="783" y="213"/>
                  <a:pt x="783" y="213"/>
                </a:cubicBezTo>
                <a:cubicBezTo>
                  <a:pt x="783" y="213"/>
                  <a:pt x="781" y="214"/>
                  <a:pt x="781" y="215"/>
                </a:cubicBezTo>
                <a:cubicBezTo>
                  <a:pt x="781" y="216"/>
                  <a:pt x="779" y="220"/>
                  <a:pt x="779" y="221"/>
                </a:cubicBezTo>
                <a:cubicBezTo>
                  <a:pt x="779" y="222"/>
                  <a:pt x="782" y="224"/>
                  <a:pt x="781" y="225"/>
                </a:cubicBezTo>
                <a:cubicBezTo>
                  <a:pt x="781" y="225"/>
                  <a:pt x="778" y="229"/>
                  <a:pt x="778" y="228"/>
                </a:cubicBezTo>
                <a:cubicBezTo>
                  <a:pt x="777" y="228"/>
                  <a:pt x="774" y="227"/>
                  <a:pt x="774" y="227"/>
                </a:cubicBezTo>
                <a:cubicBezTo>
                  <a:pt x="774" y="227"/>
                  <a:pt x="770" y="230"/>
                  <a:pt x="770" y="230"/>
                </a:cubicBezTo>
                <a:cubicBezTo>
                  <a:pt x="770" y="231"/>
                  <a:pt x="768" y="234"/>
                  <a:pt x="768" y="234"/>
                </a:cubicBezTo>
                <a:cubicBezTo>
                  <a:pt x="769" y="236"/>
                  <a:pt x="769" y="236"/>
                  <a:pt x="769" y="236"/>
                </a:cubicBezTo>
                <a:cubicBezTo>
                  <a:pt x="769" y="238"/>
                  <a:pt x="769" y="238"/>
                  <a:pt x="769" y="238"/>
                </a:cubicBezTo>
                <a:cubicBezTo>
                  <a:pt x="769" y="238"/>
                  <a:pt x="769" y="239"/>
                  <a:pt x="769" y="239"/>
                </a:cubicBezTo>
                <a:cubicBezTo>
                  <a:pt x="768" y="239"/>
                  <a:pt x="767" y="238"/>
                  <a:pt x="767" y="238"/>
                </a:cubicBezTo>
                <a:cubicBezTo>
                  <a:pt x="762" y="240"/>
                  <a:pt x="762" y="240"/>
                  <a:pt x="762" y="240"/>
                </a:cubicBezTo>
                <a:cubicBezTo>
                  <a:pt x="761" y="242"/>
                  <a:pt x="761" y="242"/>
                  <a:pt x="761" y="242"/>
                </a:cubicBezTo>
                <a:cubicBezTo>
                  <a:pt x="760" y="245"/>
                  <a:pt x="760" y="245"/>
                  <a:pt x="760" y="245"/>
                </a:cubicBezTo>
                <a:cubicBezTo>
                  <a:pt x="758" y="248"/>
                  <a:pt x="758" y="248"/>
                  <a:pt x="758" y="248"/>
                </a:cubicBezTo>
                <a:cubicBezTo>
                  <a:pt x="756" y="251"/>
                  <a:pt x="756" y="251"/>
                  <a:pt x="756" y="251"/>
                </a:cubicBezTo>
                <a:cubicBezTo>
                  <a:pt x="754" y="252"/>
                  <a:pt x="754" y="252"/>
                  <a:pt x="754" y="252"/>
                </a:cubicBezTo>
                <a:cubicBezTo>
                  <a:pt x="752" y="255"/>
                  <a:pt x="752" y="255"/>
                  <a:pt x="752" y="255"/>
                </a:cubicBezTo>
                <a:cubicBezTo>
                  <a:pt x="750" y="254"/>
                  <a:pt x="750" y="254"/>
                  <a:pt x="750" y="254"/>
                </a:cubicBezTo>
                <a:cubicBezTo>
                  <a:pt x="750" y="252"/>
                  <a:pt x="750" y="252"/>
                  <a:pt x="750" y="252"/>
                </a:cubicBezTo>
                <a:cubicBezTo>
                  <a:pt x="749" y="247"/>
                  <a:pt x="749" y="247"/>
                  <a:pt x="749" y="247"/>
                </a:cubicBezTo>
                <a:cubicBezTo>
                  <a:pt x="748" y="244"/>
                  <a:pt x="748" y="244"/>
                  <a:pt x="748" y="244"/>
                </a:cubicBezTo>
                <a:cubicBezTo>
                  <a:pt x="748" y="244"/>
                  <a:pt x="747" y="242"/>
                  <a:pt x="747" y="241"/>
                </a:cubicBezTo>
                <a:cubicBezTo>
                  <a:pt x="747" y="240"/>
                  <a:pt x="745" y="233"/>
                  <a:pt x="745" y="232"/>
                </a:cubicBezTo>
                <a:cubicBezTo>
                  <a:pt x="745" y="231"/>
                  <a:pt x="744" y="225"/>
                  <a:pt x="744" y="224"/>
                </a:cubicBezTo>
                <a:cubicBezTo>
                  <a:pt x="744" y="223"/>
                  <a:pt x="744" y="216"/>
                  <a:pt x="744" y="215"/>
                </a:cubicBezTo>
                <a:cubicBezTo>
                  <a:pt x="744" y="214"/>
                  <a:pt x="746" y="210"/>
                  <a:pt x="747" y="209"/>
                </a:cubicBezTo>
                <a:cubicBezTo>
                  <a:pt x="748" y="208"/>
                  <a:pt x="747" y="207"/>
                  <a:pt x="749" y="207"/>
                </a:cubicBezTo>
                <a:cubicBezTo>
                  <a:pt x="752" y="206"/>
                  <a:pt x="751" y="203"/>
                  <a:pt x="752" y="203"/>
                </a:cubicBezTo>
                <a:cubicBezTo>
                  <a:pt x="752" y="203"/>
                  <a:pt x="750" y="202"/>
                  <a:pt x="751" y="201"/>
                </a:cubicBezTo>
                <a:cubicBezTo>
                  <a:pt x="751" y="200"/>
                  <a:pt x="754" y="200"/>
                  <a:pt x="754" y="200"/>
                </a:cubicBezTo>
                <a:cubicBezTo>
                  <a:pt x="754" y="200"/>
                  <a:pt x="755" y="200"/>
                  <a:pt x="758" y="199"/>
                </a:cubicBezTo>
                <a:cubicBezTo>
                  <a:pt x="761" y="198"/>
                  <a:pt x="762" y="196"/>
                  <a:pt x="762" y="196"/>
                </a:cubicBezTo>
                <a:cubicBezTo>
                  <a:pt x="766" y="193"/>
                  <a:pt x="766" y="193"/>
                  <a:pt x="766" y="193"/>
                </a:cubicBezTo>
                <a:cubicBezTo>
                  <a:pt x="768" y="190"/>
                  <a:pt x="768" y="190"/>
                  <a:pt x="768" y="190"/>
                </a:cubicBezTo>
                <a:cubicBezTo>
                  <a:pt x="771" y="187"/>
                  <a:pt x="771" y="187"/>
                  <a:pt x="771" y="187"/>
                </a:cubicBezTo>
                <a:cubicBezTo>
                  <a:pt x="772" y="186"/>
                  <a:pt x="772" y="186"/>
                  <a:pt x="772" y="186"/>
                </a:cubicBezTo>
                <a:cubicBezTo>
                  <a:pt x="775" y="184"/>
                  <a:pt x="775" y="184"/>
                  <a:pt x="775" y="184"/>
                </a:cubicBezTo>
                <a:cubicBezTo>
                  <a:pt x="778" y="182"/>
                  <a:pt x="778" y="182"/>
                  <a:pt x="778" y="182"/>
                </a:cubicBezTo>
                <a:cubicBezTo>
                  <a:pt x="779" y="180"/>
                  <a:pt x="779" y="180"/>
                  <a:pt x="779" y="180"/>
                </a:cubicBezTo>
                <a:cubicBezTo>
                  <a:pt x="781" y="179"/>
                  <a:pt x="781" y="179"/>
                  <a:pt x="781" y="179"/>
                </a:cubicBezTo>
                <a:cubicBezTo>
                  <a:pt x="784" y="177"/>
                  <a:pt x="784" y="177"/>
                  <a:pt x="784" y="177"/>
                </a:cubicBezTo>
                <a:cubicBezTo>
                  <a:pt x="786" y="175"/>
                  <a:pt x="786" y="175"/>
                  <a:pt x="786" y="175"/>
                </a:cubicBezTo>
                <a:cubicBezTo>
                  <a:pt x="786" y="175"/>
                  <a:pt x="788" y="175"/>
                  <a:pt x="788" y="175"/>
                </a:cubicBezTo>
                <a:cubicBezTo>
                  <a:pt x="789" y="175"/>
                  <a:pt x="791" y="174"/>
                  <a:pt x="791" y="174"/>
                </a:cubicBezTo>
                <a:cubicBezTo>
                  <a:pt x="790" y="173"/>
                  <a:pt x="790" y="173"/>
                  <a:pt x="790" y="173"/>
                </a:cubicBezTo>
                <a:cubicBezTo>
                  <a:pt x="792" y="170"/>
                  <a:pt x="792" y="170"/>
                  <a:pt x="792" y="170"/>
                </a:cubicBezTo>
                <a:cubicBezTo>
                  <a:pt x="791" y="169"/>
                  <a:pt x="791" y="169"/>
                  <a:pt x="791" y="169"/>
                </a:cubicBezTo>
                <a:cubicBezTo>
                  <a:pt x="792" y="167"/>
                  <a:pt x="792" y="167"/>
                  <a:pt x="792" y="167"/>
                </a:cubicBezTo>
                <a:cubicBezTo>
                  <a:pt x="792" y="165"/>
                  <a:pt x="792" y="165"/>
                  <a:pt x="792" y="165"/>
                </a:cubicBezTo>
                <a:cubicBezTo>
                  <a:pt x="793" y="162"/>
                  <a:pt x="793" y="162"/>
                  <a:pt x="793" y="162"/>
                </a:cubicBezTo>
                <a:cubicBezTo>
                  <a:pt x="796" y="160"/>
                  <a:pt x="796" y="160"/>
                  <a:pt x="796" y="160"/>
                </a:cubicBezTo>
                <a:cubicBezTo>
                  <a:pt x="799" y="161"/>
                  <a:pt x="799" y="161"/>
                  <a:pt x="799" y="161"/>
                </a:cubicBezTo>
                <a:cubicBezTo>
                  <a:pt x="800" y="161"/>
                  <a:pt x="800" y="161"/>
                  <a:pt x="800" y="161"/>
                </a:cubicBezTo>
                <a:cubicBezTo>
                  <a:pt x="801" y="160"/>
                  <a:pt x="801" y="160"/>
                  <a:pt x="801" y="160"/>
                </a:cubicBezTo>
                <a:cubicBezTo>
                  <a:pt x="801" y="160"/>
                  <a:pt x="799" y="159"/>
                  <a:pt x="797" y="159"/>
                </a:cubicBezTo>
                <a:cubicBezTo>
                  <a:pt x="794" y="158"/>
                  <a:pt x="794" y="158"/>
                  <a:pt x="794" y="158"/>
                </a:cubicBezTo>
                <a:cubicBezTo>
                  <a:pt x="788" y="159"/>
                  <a:pt x="788" y="159"/>
                  <a:pt x="788" y="159"/>
                </a:cubicBezTo>
                <a:cubicBezTo>
                  <a:pt x="788" y="161"/>
                  <a:pt x="788" y="161"/>
                  <a:pt x="788" y="161"/>
                </a:cubicBezTo>
                <a:cubicBezTo>
                  <a:pt x="788" y="162"/>
                  <a:pt x="788" y="162"/>
                  <a:pt x="788" y="162"/>
                </a:cubicBezTo>
                <a:cubicBezTo>
                  <a:pt x="787" y="166"/>
                  <a:pt x="787" y="166"/>
                  <a:pt x="787" y="166"/>
                </a:cubicBezTo>
                <a:cubicBezTo>
                  <a:pt x="787" y="167"/>
                  <a:pt x="787" y="167"/>
                  <a:pt x="787" y="167"/>
                </a:cubicBezTo>
                <a:cubicBezTo>
                  <a:pt x="787" y="169"/>
                  <a:pt x="787" y="169"/>
                  <a:pt x="787" y="169"/>
                </a:cubicBezTo>
                <a:cubicBezTo>
                  <a:pt x="786" y="169"/>
                  <a:pt x="786" y="169"/>
                  <a:pt x="786" y="169"/>
                </a:cubicBezTo>
                <a:cubicBezTo>
                  <a:pt x="785" y="168"/>
                  <a:pt x="785" y="168"/>
                  <a:pt x="785" y="168"/>
                </a:cubicBezTo>
                <a:cubicBezTo>
                  <a:pt x="785" y="168"/>
                  <a:pt x="785" y="168"/>
                  <a:pt x="785" y="168"/>
                </a:cubicBezTo>
                <a:cubicBezTo>
                  <a:pt x="783" y="168"/>
                  <a:pt x="783" y="168"/>
                  <a:pt x="783" y="168"/>
                </a:cubicBezTo>
                <a:cubicBezTo>
                  <a:pt x="776" y="172"/>
                  <a:pt x="776" y="172"/>
                  <a:pt x="776" y="172"/>
                </a:cubicBezTo>
                <a:cubicBezTo>
                  <a:pt x="773" y="176"/>
                  <a:pt x="773" y="176"/>
                  <a:pt x="773" y="176"/>
                </a:cubicBezTo>
                <a:cubicBezTo>
                  <a:pt x="770" y="177"/>
                  <a:pt x="770" y="177"/>
                  <a:pt x="770" y="177"/>
                </a:cubicBezTo>
                <a:cubicBezTo>
                  <a:pt x="771" y="174"/>
                  <a:pt x="771" y="174"/>
                  <a:pt x="771" y="174"/>
                </a:cubicBezTo>
                <a:cubicBezTo>
                  <a:pt x="769" y="174"/>
                  <a:pt x="769" y="174"/>
                  <a:pt x="769" y="174"/>
                </a:cubicBezTo>
                <a:cubicBezTo>
                  <a:pt x="768" y="171"/>
                  <a:pt x="768" y="171"/>
                  <a:pt x="768" y="171"/>
                </a:cubicBezTo>
                <a:cubicBezTo>
                  <a:pt x="770" y="170"/>
                  <a:pt x="770" y="170"/>
                  <a:pt x="770" y="170"/>
                </a:cubicBezTo>
                <a:cubicBezTo>
                  <a:pt x="770" y="170"/>
                  <a:pt x="770" y="168"/>
                  <a:pt x="770" y="167"/>
                </a:cubicBezTo>
                <a:cubicBezTo>
                  <a:pt x="770" y="166"/>
                  <a:pt x="770" y="166"/>
                  <a:pt x="770" y="166"/>
                </a:cubicBezTo>
                <a:cubicBezTo>
                  <a:pt x="767" y="167"/>
                  <a:pt x="767" y="167"/>
                  <a:pt x="767" y="167"/>
                </a:cubicBezTo>
                <a:cubicBezTo>
                  <a:pt x="767" y="167"/>
                  <a:pt x="767" y="167"/>
                  <a:pt x="767" y="167"/>
                </a:cubicBezTo>
                <a:cubicBezTo>
                  <a:pt x="767" y="167"/>
                  <a:pt x="765" y="165"/>
                  <a:pt x="764" y="165"/>
                </a:cubicBezTo>
                <a:cubicBezTo>
                  <a:pt x="763" y="165"/>
                  <a:pt x="762" y="166"/>
                  <a:pt x="762" y="166"/>
                </a:cubicBezTo>
                <a:cubicBezTo>
                  <a:pt x="759" y="166"/>
                  <a:pt x="759" y="166"/>
                  <a:pt x="759" y="166"/>
                </a:cubicBezTo>
                <a:cubicBezTo>
                  <a:pt x="758" y="167"/>
                  <a:pt x="758" y="167"/>
                  <a:pt x="758" y="167"/>
                </a:cubicBezTo>
                <a:cubicBezTo>
                  <a:pt x="755" y="166"/>
                  <a:pt x="755" y="166"/>
                  <a:pt x="755" y="166"/>
                </a:cubicBezTo>
                <a:cubicBezTo>
                  <a:pt x="750" y="169"/>
                  <a:pt x="750" y="169"/>
                  <a:pt x="750" y="169"/>
                </a:cubicBezTo>
                <a:cubicBezTo>
                  <a:pt x="750" y="171"/>
                  <a:pt x="750" y="171"/>
                  <a:pt x="750" y="171"/>
                </a:cubicBezTo>
                <a:cubicBezTo>
                  <a:pt x="748" y="172"/>
                  <a:pt x="748" y="172"/>
                  <a:pt x="748" y="172"/>
                </a:cubicBezTo>
                <a:cubicBezTo>
                  <a:pt x="744" y="176"/>
                  <a:pt x="744" y="176"/>
                  <a:pt x="744" y="176"/>
                </a:cubicBezTo>
                <a:cubicBezTo>
                  <a:pt x="743" y="177"/>
                  <a:pt x="743" y="177"/>
                  <a:pt x="743" y="177"/>
                </a:cubicBezTo>
                <a:cubicBezTo>
                  <a:pt x="743" y="177"/>
                  <a:pt x="738" y="179"/>
                  <a:pt x="738" y="180"/>
                </a:cubicBezTo>
                <a:cubicBezTo>
                  <a:pt x="738" y="181"/>
                  <a:pt x="737" y="183"/>
                  <a:pt x="737" y="183"/>
                </a:cubicBezTo>
                <a:cubicBezTo>
                  <a:pt x="735" y="183"/>
                  <a:pt x="735" y="183"/>
                  <a:pt x="735" y="183"/>
                </a:cubicBezTo>
                <a:cubicBezTo>
                  <a:pt x="735" y="185"/>
                  <a:pt x="735" y="185"/>
                  <a:pt x="735" y="185"/>
                </a:cubicBezTo>
                <a:cubicBezTo>
                  <a:pt x="736" y="186"/>
                  <a:pt x="736" y="186"/>
                  <a:pt x="736" y="186"/>
                </a:cubicBezTo>
                <a:cubicBezTo>
                  <a:pt x="738" y="186"/>
                  <a:pt x="738" y="186"/>
                  <a:pt x="738" y="186"/>
                </a:cubicBezTo>
                <a:cubicBezTo>
                  <a:pt x="740" y="186"/>
                  <a:pt x="740" y="186"/>
                  <a:pt x="740" y="186"/>
                </a:cubicBezTo>
                <a:cubicBezTo>
                  <a:pt x="741" y="188"/>
                  <a:pt x="741" y="188"/>
                  <a:pt x="741" y="188"/>
                </a:cubicBezTo>
                <a:cubicBezTo>
                  <a:pt x="740" y="189"/>
                  <a:pt x="740" y="189"/>
                  <a:pt x="740" y="189"/>
                </a:cubicBezTo>
                <a:cubicBezTo>
                  <a:pt x="737" y="189"/>
                  <a:pt x="737" y="189"/>
                  <a:pt x="737" y="189"/>
                </a:cubicBezTo>
                <a:cubicBezTo>
                  <a:pt x="735" y="190"/>
                  <a:pt x="735" y="190"/>
                  <a:pt x="735" y="190"/>
                </a:cubicBezTo>
                <a:cubicBezTo>
                  <a:pt x="733" y="189"/>
                  <a:pt x="733" y="189"/>
                  <a:pt x="733" y="189"/>
                </a:cubicBezTo>
                <a:cubicBezTo>
                  <a:pt x="732" y="188"/>
                  <a:pt x="732" y="188"/>
                  <a:pt x="732" y="188"/>
                </a:cubicBezTo>
                <a:cubicBezTo>
                  <a:pt x="730" y="188"/>
                  <a:pt x="730" y="188"/>
                  <a:pt x="730" y="188"/>
                </a:cubicBezTo>
                <a:cubicBezTo>
                  <a:pt x="730" y="190"/>
                  <a:pt x="730" y="190"/>
                  <a:pt x="730" y="190"/>
                </a:cubicBezTo>
                <a:cubicBezTo>
                  <a:pt x="729" y="190"/>
                  <a:pt x="729" y="190"/>
                  <a:pt x="729" y="190"/>
                </a:cubicBezTo>
                <a:cubicBezTo>
                  <a:pt x="727" y="191"/>
                  <a:pt x="727" y="191"/>
                  <a:pt x="727" y="191"/>
                </a:cubicBezTo>
                <a:cubicBezTo>
                  <a:pt x="724" y="190"/>
                  <a:pt x="724" y="190"/>
                  <a:pt x="724" y="190"/>
                </a:cubicBezTo>
                <a:cubicBezTo>
                  <a:pt x="721" y="192"/>
                  <a:pt x="721" y="192"/>
                  <a:pt x="721" y="192"/>
                </a:cubicBezTo>
                <a:cubicBezTo>
                  <a:pt x="719" y="192"/>
                  <a:pt x="719" y="192"/>
                  <a:pt x="719" y="192"/>
                </a:cubicBezTo>
                <a:cubicBezTo>
                  <a:pt x="718" y="190"/>
                  <a:pt x="718" y="190"/>
                  <a:pt x="718" y="190"/>
                </a:cubicBezTo>
                <a:cubicBezTo>
                  <a:pt x="719" y="189"/>
                  <a:pt x="719" y="189"/>
                  <a:pt x="719" y="189"/>
                </a:cubicBezTo>
                <a:cubicBezTo>
                  <a:pt x="720" y="189"/>
                  <a:pt x="720" y="189"/>
                  <a:pt x="720" y="189"/>
                </a:cubicBezTo>
                <a:cubicBezTo>
                  <a:pt x="722" y="189"/>
                  <a:pt x="722" y="189"/>
                  <a:pt x="722" y="189"/>
                </a:cubicBezTo>
                <a:cubicBezTo>
                  <a:pt x="721" y="188"/>
                  <a:pt x="721" y="188"/>
                  <a:pt x="721" y="188"/>
                </a:cubicBezTo>
                <a:cubicBezTo>
                  <a:pt x="721" y="188"/>
                  <a:pt x="720" y="185"/>
                  <a:pt x="719" y="185"/>
                </a:cubicBezTo>
                <a:cubicBezTo>
                  <a:pt x="717" y="185"/>
                  <a:pt x="717" y="185"/>
                  <a:pt x="717" y="185"/>
                </a:cubicBezTo>
                <a:cubicBezTo>
                  <a:pt x="716" y="186"/>
                  <a:pt x="716" y="186"/>
                  <a:pt x="716" y="186"/>
                </a:cubicBezTo>
                <a:cubicBezTo>
                  <a:pt x="714" y="187"/>
                  <a:pt x="714" y="187"/>
                  <a:pt x="714" y="187"/>
                </a:cubicBezTo>
                <a:cubicBezTo>
                  <a:pt x="712" y="185"/>
                  <a:pt x="712" y="185"/>
                  <a:pt x="712" y="185"/>
                </a:cubicBezTo>
                <a:cubicBezTo>
                  <a:pt x="709" y="184"/>
                  <a:pt x="709" y="184"/>
                  <a:pt x="709" y="184"/>
                </a:cubicBezTo>
                <a:cubicBezTo>
                  <a:pt x="706" y="185"/>
                  <a:pt x="706" y="185"/>
                  <a:pt x="706" y="185"/>
                </a:cubicBezTo>
                <a:cubicBezTo>
                  <a:pt x="706" y="186"/>
                  <a:pt x="706" y="186"/>
                  <a:pt x="706" y="186"/>
                </a:cubicBezTo>
                <a:cubicBezTo>
                  <a:pt x="704" y="186"/>
                  <a:pt x="704" y="186"/>
                  <a:pt x="704" y="186"/>
                </a:cubicBezTo>
                <a:cubicBezTo>
                  <a:pt x="704" y="187"/>
                  <a:pt x="704" y="187"/>
                  <a:pt x="704" y="187"/>
                </a:cubicBezTo>
                <a:cubicBezTo>
                  <a:pt x="704" y="188"/>
                  <a:pt x="704" y="188"/>
                  <a:pt x="704" y="188"/>
                </a:cubicBezTo>
                <a:cubicBezTo>
                  <a:pt x="702" y="188"/>
                  <a:pt x="702" y="188"/>
                  <a:pt x="702" y="188"/>
                </a:cubicBezTo>
                <a:cubicBezTo>
                  <a:pt x="702" y="188"/>
                  <a:pt x="702" y="188"/>
                  <a:pt x="702" y="188"/>
                </a:cubicBezTo>
                <a:cubicBezTo>
                  <a:pt x="699" y="188"/>
                  <a:pt x="699" y="188"/>
                  <a:pt x="699" y="188"/>
                </a:cubicBezTo>
                <a:cubicBezTo>
                  <a:pt x="697" y="189"/>
                  <a:pt x="697" y="189"/>
                  <a:pt x="697" y="189"/>
                </a:cubicBezTo>
                <a:cubicBezTo>
                  <a:pt x="697" y="189"/>
                  <a:pt x="695" y="188"/>
                  <a:pt x="693" y="188"/>
                </a:cubicBezTo>
                <a:cubicBezTo>
                  <a:pt x="692" y="188"/>
                  <a:pt x="691" y="187"/>
                  <a:pt x="691" y="187"/>
                </a:cubicBezTo>
                <a:cubicBezTo>
                  <a:pt x="689" y="190"/>
                  <a:pt x="689" y="190"/>
                  <a:pt x="689" y="190"/>
                </a:cubicBezTo>
                <a:cubicBezTo>
                  <a:pt x="687" y="189"/>
                  <a:pt x="687" y="189"/>
                  <a:pt x="687" y="189"/>
                </a:cubicBezTo>
                <a:cubicBezTo>
                  <a:pt x="686" y="188"/>
                  <a:pt x="686" y="188"/>
                  <a:pt x="686" y="188"/>
                </a:cubicBezTo>
                <a:cubicBezTo>
                  <a:pt x="683" y="188"/>
                  <a:pt x="683" y="188"/>
                  <a:pt x="683" y="188"/>
                </a:cubicBezTo>
                <a:cubicBezTo>
                  <a:pt x="679" y="188"/>
                  <a:pt x="679" y="188"/>
                  <a:pt x="679" y="188"/>
                </a:cubicBezTo>
                <a:cubicBezTo>
                  <a:pt x="674" y="187"/>
                  <a:pt x="674" y="187"/>
                  <a:pt x="674" y="187"/>
                </a:cubicBezTo>
                <a:cubicBezTo>
                  <a:pt x="671" y="188"/>
                  <a:pt x="671" y="188"/>
                  <a:pt x="671" y="188"/>
                </a:cubicBezTo>
                <a:cubicBezTo>
                  <a:pt x="671" y="188"/>
                  <a:pt x="667" y="189"/>
                  <a:pt x="666" y="189"/>
                </a:cubicBezTo>
                <a:cubicBezTo>
                  <a:pt x="666" y="190"/>
                  <a:pt x="663" y="192"/>
                  <a:pt x="663" y="192"/>
                </a:cubicBezTo>
                <a:cubicBezTo>
                  <a:pt x="660" y="195"/>
                  <a:pt x="660" y="195"/>
                  <a:pt x="660" y="195"/>
                </a:cubicBezTo>
                <a:cubicBezTo>
                  <a:pt x="660" y="195"/>
                  <a:pt x="659" y="195"/>
                  <a:pt x="658" y="196"/>
                </a:cubicBezTo>
                <a:cubicBezTo>
                  <a:pt x="657" y="197"/>
                  <a:pt x="655" y="199"/>
                  <a:pt x="655" y="199"/>
                </a:cubicBezTo>
                <a:cubicBezTo>
                  <a:pt x="655" y="199"/>
                  <a:pt x="656" y="200"/>
                  <a:pt x="655" y="201"/>
                </a:cubicBezTo>
                <a:cubicBezTo>
                  <a:pt x="654" y="201"/>
                  <a:pt x="654" y="202"/>
                  <a:pt x="653" y="203"/>
                </a:cubicBezTo>
                <a:cubicBezTo>
                  <a:pt x="653" y="203"/>
                  <a:pt x="653" y="203"/>
                  <a:pt x="652" y="203"/>
                </a:cubicBezTo>
                <a:cubicBezTo>
                  <a:pt x="652" y="204"/>
                  <a:pt x="651" y="204"/>
                  <a:pt x="651" y="204"/>
                </a:cubicBezTo>
                <a:cubicBezTo>
                  <a:pt x="650" y="204"/>
                  <a:pt x="649" y="205"/>
                  <a:pt x="649" y="205"/>
                </a:cubicBezTo>
                <a:cubicBezTo>
                  <a:pt x="648" y="206"/>
                  <a:pt x="647" y="206"/>
                  <a:pt x="647" y="206"/>
                </a:cubicBezTo>
                <a:cubicBezTo>
                  <a:pt x="646" y="207"/>
                  <a:pt x="646" y="207"/>
                  <a:pt x="645" y="207"/>
                </a:cubicBezTo>
                <a:cubicBezTo>
                  <a:pt x="644" y="208"/>
                  <a:pt x="644" y="209"/>
                  <a:pt x="643" y="211"/>
                </a:cubicBezTo>
                <a:cubicBezTo>
                  <a:pt x="643" y="211"/>
                  <a:pt x="643" y="212"/>
                  <a:pt x="643" y="212"/>
                </a:cubicBezTo>
                <a:cubicBezTo>
                  <a:pt x="643" y="213"/>
                  <a:pt x="643" y="213"/>
                  <a:pt x="642" y="213"/>
                </a:cubicBezTo>
                <a:cubicBezTo>
                  <a:pt x="642" y="213"/>
                  <a:pt x="640" y="213"/>
                  <a:pt x="640" y="214"/>
                </a:cubicBezTo>
                <a:cubicBezTo>
                  <a:pt x="640" y="214"/>
                  <a:pt x="640" y="214"/>
                  <a:pt x="640" y="214"/>
                </a:cubicBezTo>
                <a:cubicBezTo>
                  <a:pt x="640" y="214"/>
                  <a:pt x="639" y="215"/>
                  <a:pt x="639" y="215"/>
                </a:cubicBezTo>
                <a:cubicBezTo>
                  <a:pt x="638" y="215"/>
                  <a:pt x="638" y="215"/>
                  <a:pt x="638" y="216"/>
                </a:cubicBezTo>
                <a:cubicBezTo>
                  <a:pt x="638" y="216"/>
                  <a:pt x="638" y="216"/>
                  <a:pt x="638" y="216"/>
                </a:cubicBezTo>
                <a:cubicBezTo>
                  <a:pt x="637" y="216"/>
                  <a:pt x="636" y="217"/>
                  <a:pt x="636" y="217"/>
                </a:cubicBezTo>
                <a:cubicBezTo>
                  <a:pt x="635" y="218"/>
                  <a:pt x="634" y="219"/>
                  <a:pt x="633" y="219"/>
                </a:cubicBezTo>
                <a:cubicBezTo>
                  <a:pt x="633" y="220"/>
                  <a:pt x="632" y="220"/>
                  <a:pt x="632" y="221"/>
                </a:cubicBezTo>
                <a:cubicBezTo>
                  <a:pt x="631" y="222"/>
                  <a:pt x="630" y="221"/>
                  <a:pt x="630" y="222"/>
                </a:cubicBezTo>
                <a:cubicBezTo>
                  <a:pt x="629" y="222"/>
                  <a:pt x="629" y="222"/>
                  <a:pt x="629" y="222"/>
                </a:cubicBezTo>
                <a:cubicBezTo>
                  <a:pt x="628" y="223"/>
                  <a:pt x="628" y="223"/>
                  <a:pt x="627" y="223"/>
                </a:cubicBezTo>
                <a:cubicBezTo>
                  <a:pt x="627" y="224"/>
                  <a:pt x="626" y="223"/>
                  <a:pt x="626" y="224"/>
                </a:cubicBezTo>
                <a:cubicBezTo>
                  <a:pt x="626" y="224"/>
                  <a:pt x="626" y="225"/>
                  <a:pt x="626" y="226"/>
                </a:cubicBezTo>
                <a:cubicBezTo>
                  <a:pt x="627" y="226"/>
                  <a:pt x="627" y="226"/>
                  <a:pt x="628" y="226"/>
                </a:cubicBezTo>
                <a:cubicBezTo>
                  <a:pt x="629" y="227"/>
                  <a:pt x="629" y="227"/>
                  <a:pt x="630" y="227"/>
                </a:cubicBezTo>
                <a:cubicBezTo>
                  <a:pt x="630" y="227"/>
                  <a:pt x="631" y="228"/>
                  <a:pt x="631" y="227"/>
                </a:cubicBezTo>
                <a:cubicBezTo>
                  <a:pt x="631" y="227"/>
                  <a:pt x="632" y="227"/>
                  <a:pt x="632" y="227"/>
                </a:cubicBezTo>
                <a:cubicBezTo>
                  <a:pt x="632" y="227"/>
                  <a:pt x="633" y="227"/>
                  <a:pt x="633" y="227"/>
                </a:cubicBezTo>
                <a:cubicBezTo>
                  <a:pt x="634" y="227"/>
                  <a:pt x="634" y="227"/>
                  <a:pt x="634" y="227"/>
                </a:cubicBezTo>
                <a:cubicBezTo>
                  <a:pt x="634" y="231"/>
                  <a:pt x="634" y="231"/>
                  <a:pt x="634" y="231"/>
                </a:cubicBezTo>
                <a:cubicBezTo>
                  <a:pt x="634" y="231"/>
                  <a:pt x="633" y="234"/>
                  <a:pt x="634" y="233"/>
                </a:cubicBezTo>
                <a:cubicBezTo>
                  <a:pt x="635" y="233"/>
                  <a:pt x="636" y="233"/>
                  <a:pt x="636" y="233"/>
                </a:cubicBezTo>
                <a:cubicBezTo>
                  <a:pt x="636" y="231"/>
                  <a:pt x="636" y="231"/>
                  <a:pt x="636" y="231"/>
                </a:cubicBezTo>
                <a:cubicBezTo>
                  <a:pt x="637" y="230"/>
                  <a:pt x="639" y="229"/>
                  <a:pt x="640" y="230"/>
                </a:cubicBezTo>
                <a:cubicBezTo>
                  <a:pt x="640" y="230"/>
                  <a:pt x="639" y="230"/>
                  <a:pt x="639" y="231"/>
                </a:cubicBezTo>
                <a:cubicBezTo>
                  <a:pt x="638" y="231"/>
                  <a:pt x="639" y="232"/>
                  <a:pt x="639" y="232"/>
                </a:cubicBezTo>
                <a:cubicBezTo>
                  <a:pt x="639" y="232"/>
                  <a:pt x="640" y="232"/>
                  <a:pt x="641" y="233"/>
                </a:cubicBezTo>
                <a:cubicBezTo>
                  <a:pt x="641" y="233"/>
                  <a:pt x="639" y="234"/>
                  <a:pt x="638" y="234"/>
                </a:cubicBezTo>
                <a:cubicBezTo>
                  <a:pt x="638" y="235"/>
                  <a:pt x="639" y="235"/>
                  <a:pt x="639" y="235"/>
                </a:cubicBezTo>
                <a:cubicBezTo>
                  <a:pt x="640" y="235"/>
                  <a:pt x="641" y="235"/>
                  <a:pt x="642" y="234"/>
                </a:cubicBezTo>
                <a:cubicBezTo>
                  <a:pt x="645" y="231"/>
                  <a:pt x="644" y="232"/>
                  <a:pt x="644" y="232"/>
                </a:cubicBezTo>
                <a:cubicBezTo>
                  <a:pt x="644" y="233"/>
                  <a:pt x="644" y="233"/>
                  <a:pt x="644" y="233"/>
                </a:cubicBezTo>
                <a:cubicBezTo>
                  <a:pt x="644" y="235"/>
                  <a:pt x="644" y="235"/>
                  <a:pt x="644" y="235"/>
                </a:cubicBezTo>
                <a:cubicBezTo>
                  <a:pt x="646" y="233"/>
                  <a:pt x="646" y="233"/>
                  <a:pt x="646" y="233"/>
                </a:cubicBezTo>
                <a:cubicBezTo>
                  <a:pt x="646" y="229"/>
                  <a:pt x="646" y="229"/>
                  <a:pt x="646" y="229"/>
                </a:cubicBezTo>
                <a:cubicBezTo>
                  <a:pt x="649" y="231"/>
                  <a:pt x="649" y="231"/>
                  <a:pt x="649" y="231"/>
                </a:cubicBezTo>
                <a:cubicBezTo>
                  <a:pt x="652" y="229"/>
                  <a:pt x="652" y="229"/>
                  <a:pt x="652" y="229"/>
                </a:cubicBezTo>
                <a:cubicBezTo>
                  <a:pt x="656" y="233"/>
                  <a:pt x="656" y="233"/>
                  <a:pt x="656" y="233"/>
                </a:cubicBezTo>
                <a:cubicBezTo>
                  <a:pt x="659" y="236"/>
                  <a:pt x="659" y="236"/>
                  <a:pt x="659" y="236"/>
                </a:cubicBezTo>
                <a:cubicBezTo>
                  <a:pt x="661" y="238"/>
                  <a:pt x="661" y="238"/>
                  <a:pt x="661" y="238"/>
                </a:cubicBezTo>
                <a:cubicBezTo>
                  <a:pt x="658" y="239"/>
                  <a:pt x="658" y="239"/>
                  <a:pt x="658" y="239"/>
                </a:cubicBezTo>
                <a:cubicBezTo>
                  <a:pt x="660" y="241"/>
                  <a:pt x="660" y="241"/>
                  <a:pt x="660" y="241"/>
                </a:cubicBezTo>
                <a:cubicBezTo>
                  <a:pt x="660" y="244"/>
                  <a:pt x="660" y="244"/>
                  <a:pt x="660" y="244"/>
                </a:cubicBezTo>
                <a:cubicBezTo>
                  <a:pt x="660" y="244"/>
                  <a:pt x="660" y="245"/>
                  <a:pt x="661" y="245"/>
                </a:cubicBezTo>
                <a:cubicBezTo>
                  <a:pt x="661" y="246"/>
                  <a:pt x="660" y="247"/>
                  <a:pt x="660" y="247"/>
                </a:cubicBezTo>
                <a:cubicBezTo>
                  <a:pt x="660" y="248"/>
                  <a:pt x="661" y="249"/>
                  <a:pt x="660" y="249"/>
                </a:cubicBezTo>
                <a:cubicBezTo>
                  <a:pt x="660" y="249"/>
                  <a:pt x="660" y="249"/>
                  <a:pt x="660" y="250"/>
                </a:cubicBezTo>
                <a:cubicBezTo>
                  <a:pt x="659" y="250"/>
                  <a:pt x="659" y="251"/>
                  <a:pt x="659" y="251"/>
                </a:cubicBezTo>
                <a:cubicBezTo>
                  <a:pt x="659" y="251"/>
                  <a:pt x="658" y="251"/>
                  <a:pt x="658" y="251"/>
                </a:cubicBezTo>
                <a:cubicBezTo>
                  <a:pt x="658" y="251"/>
                  <a:pt x="658" y="252"/>
                  <a:pt x="658" y="252"/>
                </a:cubicBezTo>
                <a:cubicBezTo>
                  <a:pt x="658" y="252"/>
                  <a:pt x="658" y="252"/>
                  <a:pt x="658" y="253"/>
                </a:cubicBezTo>
                <a:cubicBezTo>
                  <a:pt x="657" y="253"/>
                  <a:pt x="657" y="254"/>
                  <a:pt x="657" y="254"/>
                </a:cubicBezTo>
                <a:cubicBezTo>
                  <a:pt x="657" y="255"/>
                  <a:pt x="657" y="256"/>
                  <a:pt x="656" y="257"/>
                </a:cubicBezTo>
                <a:cubicBezTo>
                  <a:pt x="656" y="258"/>
                  <a:pt x="655" y="258"/>
                  <a:pt x="656" y="259"/>
                </a:cubicBezTo>
                <a:cubicBezTo>
                  <a:pt x="656" y="260"/>
                  <a:pt x="657" y="263"/>
                  <a:pt x="656" y="264"/>
                </a:cubicBezTo>
                <a:cubicBezTo>
                  <a:pt x="655" y="265"/>
                  <a:pt x="655" y="266"/>
                  <a:pt x="655" y="267"/>
                </a:cubicBezTo>
                <a:cubicBezTo>
                  <a:pt x="655" y="269"/>
                  <a:pt x="655" y="272"/>
                  <a:pt x="654" y="273"/>
                </a:cubicBezTo>
                <a:cubicBezTo>
                  <a:pt x="653" y="274"/>
                  <a:pt x="653" y="276"/>
                  <a:pt x="653" y="276"/>
                </a:cubicBezTo>
                <a:cubicBezTo>
                  <a:pt x="650" y="279"/>
                  <a:pt x="650" y="279"/>
                  <a:pt x="650" y="279"/>
                </a:cubicBezTo>
                <a:cubicBezTo>
                  <a:pt x="647" y="282"/>
                  <a:pt x="647" y="282"/>
                  <a:pt x="647" y="282"/>
                </a:cubicBezTo>
                <a:cubicBezTo>
                  <a:pt x="647" y="282"/>
                  <a:pt x="645" y="284"/>
                  <a:pt x="645" y="285"/>
                </a:cubicBezTo>
                <a:cubicBezTo>
                  <a:pt x="645" y="287"/>
                  <a:pt x="641" y="290"/>
                  <a:pt x="641" y="290"/>
                </a:cubicBezTo>
                <a:cubicBezTo>
                  <a:pt x="641" y="290"/>
                  <a:pt x="639" y="294"/>
                  <a:pt x="639" y="295"/>
                </a:cubicBezTo>
                <a:cubicBezTo>
                  <a:pt x="638" y="295"/>
                  <a:pt x="634" y="299"/>
                  <a:pt x="634" y="299"/>
                </a:cubicBezTo>
                <a:cubicBezTo>
                  <a:pt x="634" y="299"/>
                  <a:pt x="632" y="301"/>
                  <a:pt x="631" y="302"/>
                </a:cubicBezTo>
                <a:cubicBezTo>
                  <a:pt x="630" y="303"/>
                  <a:pt x="628" y="304"/>
                  <a:pt x="628" y="306"/>
                </a:cubicBezTo>
                <a:cubicBezTo>
                  <a:pt x="628" y="307"/>
                  <a:pt x="625" y="309"/>
                  <a:pt x="625" y="309"/>
                </a:cubicBezTo>
                <a:cubicBezTo>
                  <a:pt x="623" y="311"/>
                  <a:pt x="623" y="311"/>
                  <a:pt x="623" y="311"/>
                </a:cubicBezTo>
                <a:cubicBezTo>
                  <a:pt x="619" y="314"/>
                  <a:pt x="619" y="314"/>
                  <a:pt x="619" y="314"/>
                </a:cubicBezTo>
                <a:cubicBezTo>
                  <a:pt x="616" y="315"/>
                  <a:pt x="616" y="315"/>
                  <a:pt x="616" y="315"/>
                </a:cubicBezTo>
                <a:cubicBezTo>
                  <a:pt x="613" y="315"/>
                  <a:pt x="613" y="315"/>
                  <a:pt x="613" y="315"/>
                </a:cubicBezTo>
                <a:cubicBezTo>
                  <a:pt x="611" y="315"/>
                  <a:pt x="611" y="315"/>
                  <a:pt x="611" y="315"/>
                </a:cubicBezTo>
                <a:cubicBezTo>
                  <a:pt x="608" y="315"/>
                  <a:pt x="608" y="315"/>
                  <a:pt x="608" y="315"/>
                </a:cubicBezTo>
                <a:cubicBezTo>
                  <a:pt x="608" y="312"/>
                  <a:pt x="608" y="312"/>
                  <a:pt x="608" y="312"/>
                </a:cubicBezTo>
                <a:cubicBezTo>
                  <a:pt x="606" y="312"/>
                  <a:pt x="606" y="312"/>
                  <a:pt x="606" y="312"/>
                </a:cubicBezTo>
                <a:cubicBezTo>
                  <a:pt x="604" y="314"/>
                  <a:pt x="604" y="314"/>
                  <a:pt x="604" y="314"/>
                </a:cubicBezTo>
                <a:cubicBezTo>
                  <a:pt x="602" y="316"/>
                  <a:pt x="602" y="316"/>
                  <a:pt x="602" y="316"/>
                </a:cubicBezTo>
                <a:cubicBezTo>
                  <a:pt x="600" y="316"/>
                  <a:pt x="600" y="316"/>
                  <a:pt x="600" y="316"/>
                </a:cubicBezTo>
                <a:cubicBezTo>
                  <a:pt x="598" y="316"/>
                  <a:pt x="598" y="316"/>
                  <a:pt x="598" y="316"/>
                </a:cubicBezTo>
                <a:cubicBezTo>
                  <a:pt x="599" y="315"/>
                  <a:pt x="599" y="315"/>
                  <a:pt x="599" y="315"/>
                </a:cubicBezTo>
                <a:cubicBezTo>
                  <a:pt x="601" y="314"/>
                  <a:pt x="601" y="314"/>
                  <a:pt x="601" y="314"/>
                </a:cubicBezTo>
                <a:cubicBezTo>
                  <a:pt x="602" y="312"/>
                  <a:pt x="602" y="312"/>
                  <a:pt x="602" y="312"/>
                </a:cubicBezTo>
                <a:cubicBezTo>
                  <a:pt x="602" y="311"/>
                  <a:pt x="602" y="311"/>
                  <a:pt x="602" y="311"/>
                </a:cubicBezTo>
                <a:cubicBezTo>
                  <a:pt x="602" y="310"/>
                  <a:pt x="602" y="310"/>
                  <a:pt x="602" y="310"/>
                </a:cubicBezTo>
                <a:cubicBezTo>
                  <a:pt x="602" y="308"/>
                  <a:pt x="602" y="308"/>
                  <a:pt x="602" y="308"/>
                </a:cubicBezTo>
                <a:cubicBezTo>
                  <a:pt x="602" y="307"/>
                  <a:pt x="602" y="307"/>
                  <a:pt x="602" y="307"/>
                </a:cubicBezTo>
                <a:cubicBezTo>
                  <a:pt x="602" y="306"/>
                  <a:pt x="602" y="306"/>
                  <a:pt x="602" y="306"/>
                </a:cubicBezTo>
                <a:cubicBezTo>
                  <a:pt x="601" y="302"/>
                  <a:pt x="601" y="302"/>
                  <a:pt x="601" y="302"/>
                </a:cubicBezTo>
                <a:cubicBezTo>
                  <a:pt x="601" y="301"/>
                  <a:pt x="601" y="301"/>
                  <a:pt x="601" y="301"/>
                </a:cubicBezTo>
                <a:cubicBezTo>
                  <a:pt x="603" y="301"/>
                  <a:pt x="603" y="301"/>
                  <a:pt x="603" y="301"/>
                </a:cubicBezTo>
                <a:cubicBezTo>
                  <a:pt x="604" y="300"/>
                  <a:pt x="604" y="300"/>
                  <a:pt x="604" y="300"/>
                </a:cubicBezTo>
                <a:cubicBezTo>
                  <a:pt x="605" y="299"/>
                  <a:pt x="605" y="299"/>
                  <a:pt x="605" y="299"/>
                </a:cubicBezTo>
                <a:cubicBezTo>
                  <a:pt x="606" y="298"/>
                  <a:pt x="606" y="298"/>
                  <a:pt x="606" y="298"/>
                </a:cubicBezTo>
                <a:cubicBezTo>
                  <a:pt x="608" y="298"/>
                  <a:pt x="608" y="298"/>
                  <a:pt x="608" y="298"/>
                </a:cubicBezTo>
                <a:cubicBezTo>
                  <a:pt x="610" y="299"/>
                  <a:pt x="610" y="299"/>
                  <a:pt x="610" y="299"/>
                </a:cubicBezTo>
                <a:cubicBezTo>
                  <a:pt x="611" y="299"/>
                  <a:pt x="611" y="299"/>
                  <a:pt x="611" y="299"/>
                </a:cubicBezTo>
                <a:cubicBezTo>
                  <a:pt x="613" y="299"/>
                  <a:pt x="613" y="299"/>
                  <a:pt x="613" y="299"/>
                </a:cubicBezTo>
                <a:cubicBezTo>
                  <a:pt x="613" y="298"/>
                  <a:pt x="613" y="298"/>
                  <a:pt x="613" y="298"/>
                </a:cubicBezTo>
                <a:cubicBezTo>
                  <a:pt x="613" y="296"/>
                  <a:pt x="613" y="296"/>
                  <a:pt x="613" y="296"/>
                </a:cubicBezTo>
                <a:cubicBezTo>
                  <a:pt x="614" y="296"/>
                  <a:pt x="614" y="296"/>
                  <a:pt x="614" y="296"/>
                </a:cubicBezTo>
                <a:cubicBezTo>
                  <a:pt x="615" y="295"/>
                  <a:pt x="615" y="295"/>
                  <a:pt x="615" y="295"/>
                </a:cubicBezTo>
                <a:cubicBezTo>
                  <a:pt x="615" y="294"/>
                  <a:pt x="615" y="294"/>
                  <a:pt x="615" y="294"/>
                </a:cubicBezTo>
                <a:cubicBezTo>
                  <a:pt x="616" y="293"/>
                  <a:pt x="616" y="293"/>
                  <a:pt x="616" y="293"/>
                </a:cubicBezTo>
                <a:cubicBezTo>
                  <a:pt x="618" y="290"/>
                  <a:pt x="618" y="290"/>
                  <a:pt x="618" y="290"/>
                </a:cubicBezTo>
                <a:cubicBezTo>
                  <a:pt x="618" y="288"/>
                  <a:pt x="618" y="288"/>
                  <a:pt x="618" y="288"/>
                </a:cubicBezTo>
                <a:cubicBezTo>
                  <a:pt x="618" y="287"/>
                  <a:pt x="618" y="287"/>
                  <a:pt x="618" y="287"/>
                </a:cubicBezTo>
                <a:cubicBezTo>
                  <a:pt x="619" y="285"/>
                  <a:pt x="619" y="285"/>
                  <a:pt x="619" y="285"/>
                </a:cubicBezTo>
                <a:cubicBezTo>
                  <a:pt x="619" y="283"/>
                  <a:pt x="619" y="283"/>
                  <a:pt x="619" y="283"/>
                </a:cubicBezTo>
                <a:cubicBezTo>
                  <a:pt x="620" y="283"/>
                  <a:pt x="620" y="283"/>
                  <a:pt x="620" y="283"/>
                </a:cubicBezTo>
                <a:cubicBezTo>
                  <a:pt x="623" y="281"/>
                  <a:pt x="623" y="281"/>
                  <a:pt x="623" y="281"/>
                </a:cubicBezTo>
                <a:cubicBezTo>
                  <a:pt x="622" y="279"/>
                  <a:pt x="622" y="279"/>
                  <a:pt x="622" y="279"/>
                </a:cubicBezTo>
                <a:cubicBezTo>
                  <a:pt x="622" y="276"/>
                  <a:pt x="622" y="276"/>
                  <a:pt x="622" y="276"/>
                </a:cubicBezTo>
                <a:cubicBezTo>
                  <a:pt x="621" y="275"/>
                  <a:pt x="621" y="275"/>
                  <a:pt x="621" y="275"/>
                </a:cubicBezTo>
                <a:cubicBezTo>
                  <a:pt x="620" y="275"/>
                  <a:pt x="620" y="275"/>
                  <a:pt x="620" y="275"/>
                </a:cubicBezTo>
                <a:cubicBezTo>
                  <a:pt x="616" y="277"/>
                  <a:pt x="616" y="277"/>
                  <a:pt x="616" y="277"/>
                </a:cubicBezTo>
                <a:cubicBezTo>
                  <a:pt x="615" y="277"/>
                  <a:pt x="615" y="277"/>
                  <a:pt x="615" y="277"/>
                </a:cubicBezTo>
                <a:cubicBezTo>
                  <a:pt x="612" y="277"/>
                  <a:pt x="612" y="277"/>
                  <a:pt x="612" y="277"/>
                </a:cubicBezTo>
                <a:cubicBezTo>
                  <a:pt x="610" y="279"/>
                  <a:pt x="610" y="279"/>
                  <a:pt x="610" y="279"/>
                </a:cubicBezTo>
                <a:cubicBezTo>
                  <a:pt x="609" y="280"/>
                  <a:pt x="609" y="280"/>
                  <a:pt x="609" y="280"/>
                </a:cubicBezTo>
                <a:cubicBezTo>
                  <a:pt x="607" y="280"/>
                  <a:pt x="607" y="280"/>
                  <a:pt x="607" y="280"/>
                </a:cubicBezTo>
                <a:cubicBezTo>
                  <a:pt x="605" y="281"/>
                  <a:pt x="605" y="281"/>
                  <a:pt x="605" y="281"/>
                </a:cubicBezTo>
                <a:cubicBezTo>
                  <a:pt x="603" y="281"/>
                  <a:pt x="603" y="281"/>
                  <a:pt x="603" y="281"/>
                </a:cubicBezTo>
                <a:cubicBezTo>
                  <a:pt x="601" y="281"/>
                  <a:pt x="601" y="281"/>
                  <a:pt x="601" y="281"/>
                </a:cubicBezTo>
                <a:cubicBezTo>
                  <a:pt x="600" y="279"/>
                  <a:pt x="600" y="279"/>
                  <a:pt x="600" y="279"/>
                </a:cubicBezTo>
                <a:cubicBezTo>
                  <a:pt x="599" y="277"/>
                  <a:pt x="599" y="277"/>
                  <a:pt x="599" y="277"/>
                </a:cubicBezTo>
                <a:cubicBezTo>
                  <a:pt x="601" y="276"/>
                  <a:pt x="601" y="276"/>
                  <a:pt x="601" y="276"/>
                </a:cubicBezTo>
                <a:cubicBezTo>
                  <a:pt x="599" y="275"/>
                  <a:pt x="599" y="275"/>
                  <a:pt x="599" y="275"/>
                </a:cubicBezTo>
                <a:cubicBezTo>
                  <a:pt x="599" y="274"/>
                  <a:pt x="599" y="274"/>
                  <a:pt x="599" y="274"/>
                </a:cubicBezTo>
                <a:cubicBezTo>
                  <a:pt x="599" y="272"/>
                  <a:pt x="599" y="272"/>
                  <a:pt x="599" y="272"/>
                </a:cubicBezTo>
                <a:cubicBezTo>
                  <a:pt x="597" y="272"/>
                  <a:pt x="597" y="272"/>
                  <a:pt x="597" y="272"/>
                </a:cubicBezTo>
                <a:cubicBezTo>
                  <a:pt x="595" y="270"/>
                  <a:pt x="595" y="270"/>
                  <a:pt x="595" y="270"/>
                </a:cubicBezTo>
                <a:cubicBezTo>
                  <a:pt x="593" y="268"/>
                  <a:pt x="593" y="268"/>
                  <a:pt x="593" y="268"/>
                </a:cubicBezTo>
                <a:cubicBezTo>
                  <a:pt x="592" y="267"/>
                  <a:pt x="592" y="267"/>
                  <a:pt x="592" y="267"/>
                </a:cubicBezTo>
                <a:cubicBezTo>
                  <a:pt x="590" y="267"/>
                  <a:pt x="590" y="267"/>
                  <a:pt x="590" y="267"/>
                </a:cubicBezTo>
                <a:cubicBezTo>
                  <a:pt x="590" y="268"/>
                  <a:pt x="590" y="268"/>
                  <a:pt x="590" y="268"/>
                </a:cubicBezTo>
                <a:cubicBezTo>
                  <a:pt x="588" y="267"/>
                  <a:pt x="588" y="267"/>
                  <a:pt x="588" y="267"/>
                </a:cubicBezTo>
                <a:cubicBezTo>
                  <a:pt x="587" y="266"/>
                  <a:pt x="587" y="266"/>
                  <a:pt x="587" y="266"/>
                </a:cubicBezTo>
                <a:cubicBezTo>
                  <a:pt x="585" y="266"/>
                  <a:pt x="585" y="266"/>
                  <a:pt x="585" y="266"/>
                </a:cubicBezTo>
                <a:cubicBezTo>
                  <a:pt x="581" y="265"/>
                  <a:pt x="581" y="265"/>
                  <a:pt x="581" y="265"/>
                </a:cubicBezTo>
                <a:cubicBezTo>
                  <a:pt x="581" y="264"/>
                  <a:pt x="581" y="264"/>
                  <a:pt x="581" y="264"/>
                </a:cubicBezTo>
                <a:cubicBezTo>
                  <a:pt x="581" y="262"/>
                  <a:pt x="581" y="262"/>
                  <a:pt x="581" y="262"/>
                </a:cubicBezTo>
                <a:cubicBezTo>
                  <a:pt x="580" y="262"/>
                  <a:pt x="580" y="262"/>
                  <a:pt x="580" y="262"/>
                </a:cubicBezTo>
                <a:cubicBezTo>
                  <a:pt x="580" y="259"/>
                  <a:pt x="580" y="259"/>
                  <a:pt x="580" y="259"/>
                </a:cubicBezTo>
                <a:cubicBezTo>
                  <a:pt x="579" y="258"/>
                  <a:pt x="579" y="258"/>
                  <a:pt x="579" y="258"/>
                </a:cubicBezTo>
                <a:cubicBezTo>
                  <a:pt x="579" y="256"/>
                  <a:pt x="579" y="256"/>
                  <a:pt x="579" y="256"/>
                </a:cubicBezTo>
                <a:cubicBezTo>
                  <a:pt x="578" y="254"/>
                  <a:pt x="578" y="254"/>
                  <a:pt x="578" y="254"/>
                </a:cubicBezTo>
                <a:cubicBezTo>
                  <a:pt x="578" y="253"/>
                  <a:pt x="578" y="253"/>
                  <a:pt x="578" y="253"/>
                </a:cubicBezTo>
                <a:cubicBezTo>
                  <a:pt x="577" y="251"/>
                  <a:pt x="577" y="251"/>
                  <a:pt x="577" y="251"/>
                </a:cubicBezTo>
                <a:cubicBezTo>
                  <a:pt x="575" y="249"/>
                  <a:pt x="575" y="249"/>
                  <a:pt x="575" y="249"/>
                </a:cubicBezTo>
                <a:cubicBezTo>
                  <a:pt x="575" y="247"/>
                  <a:pt x="575" y="247"/>
                  <a:pt x="575" y="247"/>
                </a:cubicBezTo>
                <a:cubicBezTo>
                  <a:pt x="574" y="245"/>
                  <a:pt x="574" y="245"/>
                  <a:pt x="574" y="245"/>
                </a:cubicBezTo>
                <a:cubicBezTo>
                  <a:pt x="572" y="242"/>
                  <a:pt x="572" y="242"/>
                  <a:pt x="572" y="242"/>
                </a:cubicBezTo>
                <a:cubicBezTo>
                  <a:pt x="571" y="241"/>
                  <a:pt x="571" y="241"/>
                  <a:pt x="571" y="241"/>
                </a:cubicBezTo>
                <a:cubicBezTo>
                  <a:pt x="569" y="239"/>
                  <a:pt x="569" y="239"/>
                  <a:pt x="569" y="239"/>
                </a:cubicBezTo>
                <a:cubicBezTo>
                  <a:pt x="568" y="238"/>
                  <a:pt x="568" y="238"/>
                  <a:pt x="568" y="238"/>
                </a:cubicBezTo>
                <a:cubicBezTo>
                  <a:pt x="565" y="239"/>
                  <a:pt x="565" y="239"/>
                  <a:pt x="565" y="239"/>
                </a:cubicBezTo>
                <a:cubicBezTo>
                  <a:pt x="565" y="239"/>
                  <a:pt x="565" y="240"/>
                  <a:pt x="564" y="239"/>
                </a:cubicBezTo>
                <a:cubicBezTo>
                  <a:pt x="563" y="238"/>
                  <a:pt x="561" y="238"/>
                  <a:pt x="561" y="238"/>
                </a:cubicBezTo>
                <a:cubicBezTo>
                  <a:pt x="559" y="236"/>
                  <a:pt x="559" y="236"/>
                  <a:pt x="559" y="236"/>
                </a:cubicBezTo>
                <a:cubicBezTo>
                  <a:pt x="554" y="236"/>
                  <a:pt x="554" y="236"/>
                  <a:pt x="554" y="236"/>
                </a:cubicBezTo>
                <a:cubicBezTo>
                  <a:pt x="550" y="236"/>
                  <a:pt x="550" y="236"/>
                  <a:pt x="550" y="236"/>
                </a:cubicBezTo>
                <a:cubicBezTo>
                  <a:pt x="548" y="236"/>
                  <a:pt x="548" y="236"/>
                  <a:pt x="548" y="236"/>
                </a:cubicBezTo>
                <a:cubicBezTo>
                  <a:pt x="545" y="237"/>
                  <a:pt x="545" y="237"/>
                  <a:pt x="545" y="237"/>
                </a:cubicBezTo>
                <a:cubicBezTo>
                  <a:pt x="541" y="239"/>
                  <a:pt x="541" y="239"/>
                  <a:pt x="541" y="239"/>
                </a:cubicBezTo>
                <a:cubicBezTo>
                  <a:pt x="539" y="240"/>
                  <a:pt x="539" y="240"/>
                  <a:pt x="539" y="240"/>
                </a:cubicBezTo>
                <a:cubicBezTo>
                  <a:pt x="538" y="242"/>
                  <a:pt x="538" y="242"/>
                  <a:pt x="538" y="242"/>
                </a:cubicBezTo>
                <a:cubicBezTo>
                  <a:pt x="538" y="243"/>
                  <a:pt x="538" y="243"/>
                  <a:pt x="538" y="243"/>
                </a:cubicBezTo>
                <a:cubicBezTo>
                  <a:pt x="540" y="243"/>
                  <a:pt x="540" y="243"/>
                  <a:pt x="540" y="243"/>
                </a:cubicBezTo>
                <a:cubicBezTo>
                  <a:pt x="541" y="244"/>
                  <a:pt x="541" y="244"/>
                  <a:pt x="541" y="244"/>
                </a:cubicBezTo>
                <a:cubicBezTo>
                  <a:pt x="541" y="246"/>
                  <a:pt x="541" y="246"/>
                  <a:pt x="541" y="246"/>
                </a:cubicBezTo>
                <a:cubicBezTo>
                  <a:pt x="541" y="248"/>
                  <a:pt x="541" y="248"/>
                  <a:pt x="541" y="248"/>
                </a:cubicBezTo>
                <a:cubicBezTo>
                  <a:pt x="540" y="249"/>
                  <a:pt x="540" y="249"/>
                  <a:pt x="540" y="249"/>
                </a:cubicBezTo>
                <a:cubicBezTo>
                  <a:pt x="538" y="251"/>
                  <a:pt x="538" y="251"/>
                  <a:pt x="538" y="251"/>
                </a:cubicBezTo>
                <a:cubicBezTo>
                  <a:pt x="537" y="251"/>
                  <a:pt x="537" y="251"/>
                  <a:pt x="537" y="251"/>
                </a:cubicBezTo>
                <a:cubicBezTo>
                  <a:pt x="536" y="253"/>
                  <a:pt x="536" y="253"/>
                  <a:pt x="536" y="253"/>
                </a:cubicBezTo>
                <a:cubicBezTo>
                  <a:pt x="535" y="255"/>
                  <a:pt x="535" y="255"/>
                  <a:pt x="535" y="255"/>
                </a:cubicBezTo>
                <a:cubicBezTo>
                  <a:pt x="534" y="256"/>
                  <a:pt x="534" y="256"/>
                  <a:pt x="534" y="256"/>
                </a:cubicBezTo>
                <a:cubicBezTo>
                  <a:pt x="533" y="258"/>
                  <a:pt x="533" y="258"/>
                  <a:pt x="533" y="258"/>
                </a:cubicBezTo>
                <a:cubicBezTo>
                  <a:pt x="532" y="259"/>
                  <a:pt x="532" y="259"/>
                  <a:pt x="532" y="259"/>
                </a:cubicBezTo>
                <a:cubicBezTo>
                  <a:pt x="533" y="261"/>
                  <a:pt x="533" y="261"/>
                  <a:pt x="533" y="261"/>
                </a:cubicBezTo>
                <a:cubicBezTo>
                  <a:pt x="532" y="262"/>
                  <a:pt x="532" y="262"/>
                  <a:pt x="532" y="262"/>
                </a:cubicBezTo>
                <a:cubicBezTo>
                  <a:pt x="530" y="264"/>
                  <a:pt x="530" y="264"/>
                  <a:pt x="530" y="264"/>
                </a:cubicBezTo>
                <a:cubicBezTo>
                  <a:pt x="528" y="264"/>
                  <a:pt x="528" y="264"/>
                  <a:pt x="528" y="264"/>
                </a:cubicBezTo>
                <a:cubicBezTo>
                  <a:pt x="527" y="265"/>
                  <a:pt x="527" y="265"/>
                  <a:pt x="527" y="265"/>
                </a:cubicBezTo>
                <a:cubicBezTo>
                  <a:pt x="524" y="266"/>
                  <a:pt x="524" y="266"/>
                  <a:pt x="524" y="266"/>
                </a:cubicBezTo>
                <a:cubicBezTo>
                  <a:pt x="520" y="266"/>
                  <a:pt x="520" y="266"/>
                  <a:pt x="520" y="266"/>
                </a:cubicBezTo>
                <a:cubicBezTo>
                  <a:pt x="518" y="264"/>
                  <a:pt x="518" y="264"/>
                  <a:pt x="518" y="264"/>
                </a:cubicBezTo>
                <a:cubicBezTo>
                  <a:pt x="516" y="263"/>
                  <a:pt x="516" y="263"/>
                  <a:pt x="516" y="263"/>
                </a:cubicBezTo>
                <a:cubicBezTo>
                  <a:pt x="514" y="263"/>
                  <a:pt x="514" y="263"/>
                  <a:pt x="514" y="263"/>
                </a:cubicBezTo>
                <a:cubicBezTo>
                  <a:pt x="512" y="264"/>
                  <a:pt x="512" y="264"/>
                  <a:pt x="512" y="264"/>
                </a:cubicBezTo>
                <a:cubicBezTo>
                  <a:pt x="509" y="263"/>
                  <a:pt x="509" y="263"/>
                  <a:pt x="509" y="263"/>
                </a:cubicBezTo>
                <a:cubicBezTo>
                  <a:pt x="507" y="261"/>
                  <a:pt x="507" y="261"/>
                  <a:pt x="507" y="261"/>
                </a:cubicBezTo>
                <a:cubicBezTo>
                  <a:pt x="504" y="261"/>
                  <a:pt x="504" y="261"/>
                  <a:pt x="504" y="261"/>
                </a:cubicBezTo>
                <a:cubicBezTo>
                  <a:pt x="502" y="261"/>
                  <a:pt x="502" y="261"/>
                  <a:pt x="502" y="261"/>
                </a:cubicBezTo>
                <a:cubicBezTo>
                  <a:pt x="500" y="263"/>
                  <a:pt x="500" y="263"/>
                  <a:pt x="500" y="263"/>
                </a:cubicBezTo>
                <a:cubicBezTo>
                  <a:pt x="500" y="263"/>
                  <a:pt x="499" y="265"/>
                  <a:pt x="498" y="265"/>
                </a:cubicBezTo>
                <a:cubicBezTo>
                  <a:pt x="497" y="265"/>
                  <a:pt x="496" y="266"/>
                  <a:pt x="496" y="266"/>
                </a:cubicBezTo>
                <a:cubicBezTo>
                  <a:pt x="494" y="266"/>
                  <a:pt x="494" y="266"/>
                  <a:pt x="494" y="266"/>
                </a:cubicBezTo>
                <a:cubicBezTo>
                  <a:pt x="490" y="267"/>
                  <a:pt x="490" y="267"/>
                  <a:pt x="490" y="267"/>
                </a:cubicBezTo>
                <a:cubicBezTo>
                  <a:pt x="487" y="267"/>
                  <a:pt x="487" y="267"/>
                  <a:pt x="487" y="267"/>
                </a:cubicBezTo>
                <a:cubicBezTo>
                  <a:pt x="486" y="268"/>
                  <a:pt x="486" y="268"/>
                  <a:pt x="486" y="268"/>
                </a:cubicBezTo>
                <a:cubicBezTo>
                  <a:pt x="483" y="269"/>
                  <a:pt x="483" y="269"/>
                  <a:pt x="483" y="269"/>
                </a:cubicBezTo>
                <a:cubicBezTo>
                  <a:pt x="482" y="268"/>
                  <a:pt x="482" y="268"/>
                  <a:pt x="482" y="268"/>
                </a:cubicBezTo>
                <a:cubicBezTo>
                  <a:pt x="481" y="268"/>
                  <a:pt x="481" y="268"/>
                  <a:pt x="481" y="268"/>
                </a:cubicBezTo>
                <a:cubicBezTo>
                  <a:pt x="477" y="268"/>
                  <a:pt x="477" y="268"/>
                  <a:pt x="477" y="268"/>
                </a:cubicBezTo>
                <a:cubicBezTo>
                  <a:pt x="476" y="268"/>
                  <a:pt x="476" y="268"/>
                  <a:pt x="476" y="268"/>
                </a:cubicBezTo>
                <a:cubicBezTo>
                  <a:pt x="472" y="268"/>
                  <a:pt x="472" y="268"/>
                  <a:pt x="472" y="268"/>
                </a:cubicBezTo>
                <a:cubicBezTo>
                  <a:pt x="471" y="268"/>
                  <a:pt x="470" y="267"/>
                  <a:pt x="470" y="267"/>
                </a:cubicBezTo>
                <a:cubicBezTo>
                  <a:pt x="469" y="266"/>
                  <a:pt x="469" y="266"/>
                  <a:pt x="469" y="266"/>
                </a:cubicBezTo>
                <a:cubicBezTo>
                  <a:pt x="467" y="264"/>
                  <a:pt x="467" y="264"/>
                  <a:pt x="467" y="264"/>
                </a:cubicBezTo>
                <a:cubicBezTo>
                  <a:pt x="467" y="263"/>
                  <a:pt x="467" y="263"/>
                  <a:pt x="467" y="263"/>
                </a:cubicBezTo>
                <a:cubicBezTo>
                  <a:pt x="465" y="263"/>
                  <a:pt x="465" y="263"/>
                  <a:pt x="465" y="263"/>
                </a:cubicBezTo>
                <a:cubicBezTo>
                  <a:pt x="463" y="262"/>
                  <a:pt x="463" y="262"/>
                  <a:pt x="463" y="262"/>
                </a:cubicBezTo>
                <a:cubicBezTo>
                  <a:pt x="461" y="260"/>
                  <a:pt x="461" y="260"/>
                  <a:pt x="461" y="260"/>
                </a:cubicBezTo>
                <a:cubicBezTo>
                  <a:pt x="459" y="260"/>
                  <a:pt x="459" y="260"/>
                  <a:pt x="459" y="260"/>
                </a:cubicBezTo>
                <a:cubicBezTo>
                  <a:pt x="457" y="260"/>
                  <a:pt x="457" y="260"/>
                  <a:pt x="457" y="260"/>
                </a:cubicBezTo>
                <a:cubicBezTo>
                  <a:pt x="455" y="260"/>
                  <a:pt x="455" y="260"/>
                  <a:pt x="455" y="260"/>
                </a:cubicBezTo>
                <a:cubicBezTo>
                  <a:pt x="454" y="260"/>
                  <a:pt x="453" y="259"/>
                  <a:pt x="453" y="259"/>
                </a:cubicBezTo>
                <a:cubicBezTo>
                  <a:pt x="451" y="259"/>
                  <a:pt x="451" y="259"/>
                  <a:pt x="451" y="259"/>
                </a:cubicBezTo>
                <a:cubicBezTo>
                  <a:pt x="447" y="260"/>
                  <a:pt x="447" y="260"/>
                  <a:pt x="447" y="260"/>
                </a:cubicBezTo>
                <a:cubicBezTo>
                  <a:pt x="446" y="261"/>
                  <a:pt x="446" y="261"/>
                  <a:pt x="446" y="261"/>
                </a:cubicBezTo>
                <a:cubicBezTo>
                  <a:pt x="441" y="261"/>
                  <a:pt x="441" y="261"/>
                  <a:pt x="441" y="261"/>
                </a:cubicBezTo>
                <a:cubicBezTo>
                  <a:pt x="438" y="260"/>
                  <a:pt x="438" y="260"/>
                  <a:pt x="438" y="260"/>
                </a:cubicBezTo>
                <a:cubicBezTo>
                  <a:pt x="436" y="258"/>
                  <a:pt x="436" y="258"/>
                  <a:pt x="436" y="258"/>
                </a:cubicBezTo>
                <a:cubicBezTo>
                  <a:pt x="434" y="256"/>
                  <a:pt x="434" y="256"/>
                  <a:pt x="434" y="256"/>
                </a:cubicBezTo>
                <a:cubicBezTo>
                  <a:pt x="434" y="253"/>
                  <a:pt x="434" y="253"/>
                  <a:pt x="434" y="253"/>
                </a:cubicBezTo>
                <a:cubicBezTo>
                  <a:pt x="431" y="251"/>
                  <a:pt x="431" y="251"/>
                  <a:pt x="431" y="251"/>
                </a:cubicBezTo>
                <a:cubicBezTo>
                  <a:pt x="428" y="251"/>
                  <a:pt x="428" y="251"/>
                  <a:pt x="428" y="251"/>
                </a:cubicBezTo>
                <a:cubicBezTo>
                  <a:pt x="424" y="249"/>
                  <a:pt x="424" y="249"/>
                  <a:pt x="424" y="249"/>
                </a:cubicBezTo>
                <a:cubicBezTo>
                  <a:pt x="420" y="249"/>
                  <a:pt x="420" y="249"/>
                  <a:pt x="420" y="249"/>
                </a:cubicBezTo>
                <a:cubicBezTo>
                  <a:pt x="418" y="247"/>
                  <a:pt x="418" y="247"/>
                  <a:pt x="418" y="247"/>
                </a:cubicBezTo>
                <a:cubicBezTo>
                  <a:pt x="415" y="247"/>
                  <a:pt x="415" y="247"/>
                  <a:pt x="415" y="247"/>
                </a:cubicBezTo>
                <a:cubicBezTo>
                  <a:pt x="413" y="249"/>
                  <a:pt x="413" y="249"/>
                  <a:pt x="413" y="249"/>
                </a:cubicBezTo>
                <a:cubicBezTo>
                  <a:pt x="411" y="249"/>
                  <a:pt x="411" y="249"/>
                  <a:pt x="411" y="249"/>
                </a:cubicBezTo>
                <a:cubicBezTo>
                  <a:pt x="411" y="251"/>
                  <a:pt x="411" y="251"/>
                  <a:pt x="411" y="251"/>
                </a:cubicBezTo>
                <a:cubicBezTo>
                  <a:pt x="410" y="251"/>
                  <a:pt x="410" y="251"/>
                  <a:pt x="410" y="251"/>
                </a:cubicBezTo>
                <a:cubicBezTo>
                  <a:pt x="409" y="253"/>
                  <a:pt x="409" y="253"/>
                  <a:pt x="409" y="253"/>
                </a:cubicBezTo>
                <a:cubicBezTo>
                  <a:pt x="409" y="255"/>
                  <a:pt x="409" y="255"/>
                  <a:pt x="409" y="255"/>
                </a:cubicBezTo>
                <a:cubicBezTo>
                  <a:pt x="410" y="256"/>
                  <a:pt x="410" y="256"/>
                  <a:pt x="410" y="256"/>
                </a:cubicBezTo>
                <a:cubicBezTo>
                  <a:pt x="411" y="259"/>
                  <a:pt x="411" y="259"/>
                  <a:pt x="411" y="259"/>
                </a:cubicBezTo>
                <a:cubicBezTo>
                  <a:pt x="411" y="260"/>
                  <a:pt x="411" y="260"/>
                  <a:pt x="411" y="260"/>
                </a:cubicBezTo>
                <a:cubicBezTo>
                  <a:pt x="410" y="262"/>
                  <a:pt x="410" y="262"/>
                  <a:pt x="410" y="262"/>
                </a:cubicBezTo>
                <a:cubicBezTo>
                  <a:pt x="409" y="263"/>
                  <a:pt x="409" y="263"/>
                  <a:pt x="409" y="263"/>
                </a:cubicBezTo>
                <a:cubicBezTo>
                  <a:pt x="408" y="263"/>
                  <a:pt x="408" y="263"/>
                  <a:pt x="408" y="263"/>
                </a:cubicBezTo>
                <a:cubicBezTo>
                  <a:pt x="407" y="263"/>
                  <a:pt x="407" y="263"/>
                  <a:pt x="407" y="263"/>
                </a:cubicBezTo>
                <a:cubicBezTo>
                  <a:pt x="405" y="265"/>
                  <a:pt x="405" y="265"/>
                  <a:pt x="405" y="265"/>
                </a:cubicBezTo>
                <a:cubicBezTo>
                  <a:pt x="404" y="264"/>
                  <a:pt x="404" y="264"/>
                  <a:pt x="404" y="264"/>
                </a:cubicBezTo>
                <a:cubicBezTo>
                  <a:pt x="402" y="264"/>
                  <a:pt x="402" y="264"/>
                  <a:pt x="402" y="264"/>
                </a:cubicBezTo>
                <a:cubicBezTo>
                  <a:pt x="400" y="264"/>
                  <a:pt x="400" y="264"/>
                  <a:pt x="400" y="264"/>
                </a:cubicBezTo>
                <a:cubicBezTo>
                  <a:pt x="398" y="264"/>
                  <a:pt x="398" y="264"/>
                  <a:pt x="398" y="264"/>
                </a:cubicBezTo>
                <a:cubicBezTo>
                  <a:pt x="396" y="264"/>
                  <a:pt x="396" y="264"/>
                  <a:pt x="396" y="264"/>
                </a:cubicBezTo>
                <a:cubicBezTo>
                  <a:pt x="395" y="263"/>
                  <a:pt x="395" y="263"/>
                  <a:pt x="395" y="263"/>
                </a:cubicBezTo>
                <a:cubicBezTo>
                  <a:pt x="393" y="263"/>
                  <a:pt x="393" y="263"/>
                  <a:pt x="393" y="263"/>
                </a:cubicBezTo>
                <a:cubicBezTo>
                  <a:pt x="390" y="263"/>
                  <a:pt x="390" y="263"/>
                  <a:pt x="390" y="263"/>
                </a:cubicBezTo>
                <a:cubicBezTo>
                  <a:pt x="388" y="259"/>
                  <a:pt x="388" y="259"/>
                  <a:pt x="388" y="259"/>
                </a:cubicBezTo>
                <a:cubicBezTo>
                  <a:pt x="387" y="258"/>
                  <a:pt x="387" y="258"/>
                  <a:pt x="387" y="258"/>
                </a:cubicBezTo>
                <a:cubicBezTo>
                  <a:pt x="385" y="258"/>
                  <a:pt x="385" y="258"/>
                  <a:pt x="385" y="258"/>
                </a:cubicBezTo>
                <a:cubicBezTo>
                  <a:pt x="384" y="258"/>
                  <a:pt x="384" y="258"/>
                  <a:pt x="384" y="258"/>
                </a:cubicBezTo>
                <a:cubicBezTo>
                  <a:pt x="381" y="258"/>
                  <a:pt x="381" y="258"/>
                  <a:pt x="381" y="258"/>
                </a:cubicBezTo>
                <a:cubicBezTo>
                  <a:pt x="380" y="257"/>
                  <a:pt x="380" y="257"/>
                  <a:pt x="380" y="257"/>
                </a:cubicBezTo>
                <a:cubicBezTo>
                  <a:pt x="378" y="257"/>
                  <a:pt x="378" y="257"/>
                  <a:pt x="378" y="257"/>
                </a:cubicBezTo>
                <a:cubicBezTo>
                  <a:pt x="376" y="256"/>
                  <a:pt x="376" y="256"/>
                  <a:pt x="376" y="256"/>
                </a:cubicBezTo>
                <a:cubicBezTo>
                  <a:pt x="375" y="257"/>
                  <a:pt x="375" y="257"/>
                  <a:pt x="375" y="257"/>
                </a:cubicBezTo>
                <a:cubicBezTo>
                  <a:pt x="373" y="257"/>
                  <a:pt x="373" y="257"/>
                  <a:pt x="373" y="257"/>
                </a:cubicBezTo>
                <a:cubicBezTo>
                  <a:pt x="371" y="259"/>
                  <a:pt x="371" y="259"/>
                  <a:pt x="371" y="259"/>
                </a:cubicBezTo>
                <a:cubicBezTo>
                  <a:pt x="369" y="259"/>
                  <a:pt x="369" y="259"/>
                  <a:pt x="369" y="259"/>
                </a:cubicBezTo>
                <a:cubicBezTo>
                  <a:pt x="368" y="260"/>
                  <a:pt x="368" y="260"/>
                  <a:pt x="368" y="260"/>
                </a:cubicBezTo>
                <a:cubicBezTo>
                  <a:pt x="366" y="262"/>
                  <a:pt x="366" y="262"/>
                  <a:pt x="366" y="262"/>
                </a:cubicBezTo>
                <a:cubicBezTo>
                  <a:pt x="365" y="262"/>
                  <a:pt x="365" y="262"/>
                  <a:pt x="365" y="262"/>
                </a:cubicBezTo>
                <a:cubicBezTo>
                  <a:pt x="363" y="262"/>
                  <a:pt x="363" y="262"/>
                  <a:pt x="363" y="262"/>
                </a:cubicBezTo>
                <a:cubicBezTo>
                  <a:pt x="361" y="264"/>
                  <a:pt x="361" y="264"/>
                  <a:pt x="361" y="264"/>
                </a:cubicBezTo>
                <a:cubicBezTo>
                  <a:pt x="361" y="265"/>
                  <a:pt x="361" y="265"/>
                  <a:pt x="361" y="265"/>
                </a:cubicBezTo>
                <a:cubicBezTo>
                  <a:pt x="360" y="266"/>
                  <a:pt x="360" y="266"/>
                  <a:pt x="360" y="266"/>
                </a:cubicBezTo>
                <a:cubicBezTo>
                  <a:pt x="359" y="266"/>
                  <a:pt x="359" y="266"/>
                  <a:pt x="359" y="266"/>
                </a:cubicBezTo>
                <a:cubicBezTo>
                  <a:pt x="358" y="266"/>
                  <a:pt x="358" y="266"/>
                  <a:pt x="358" y="266"/>
                </a:cubicBezTo>
                <a:cubicBezTo>
                  <a:pt x="357" y="267"/>
                  <a:pt x="357" y="267"/>
                  <a:pt x="357" y="267"/>
                </a:cubicBezTo>
                <a:cubicBezTo>
                  <a:pt x="355" y="267"/>
                  <a:pt x="355" y="267"/>
                  <a:pt x="355" y="267"/>
                </a:cubicBezTo>
                <a:cubicBezTo>
                  <a:pt x="354" y="267"/>
                  <a:pt x="354" y="267"/>
                  <a:pt x="354" y="267"/>
                </a:cubicBezTo>
                <a:cubicBezTo>
                  <a:pt x="354" y="267"/>
                  <a:pt x="353" y="266"/>
                  <a:pt x="351" y="267"/>
                </a:cubicBezTo>
                <a:cubicBezTo>
                  <a:pt x="350" y="268"/>
                  <a:pt x="350" y="268"/>
                  <a:pt x="350" y="268"/>
                </a:cubicBezTo>
                <a:cubicBezTo>
                  <a:pt x="349" y="269"/>
                  <a:pt x="349" y="269"/>
                  <a:pt x="349" y="269"/>
                </a:cubicBezTo>
                <a:cubicBezTo>
                  <a:pt x="345" y="268"/>
                  <a:pt x="345" y="268"/>
                  <a:pt x="345" y="268"/>
                </a:cubicBezTo>
                <a:cubicBezTo>
                  <a:pt x="344" y="266"/>
                  <a:pt x="344" y="266"/>
                  <a:pt x="344" y="266"/>
                </a:cubicBezTo>
                <a:cubicBezTo>
                  <a:pt x="344" y="265"/>
                  <a:pt x="344" y="265"/>
                  <a:pt x="344" y="265"/>
                </a:cubicBezTo>
                <a:cubicBezTo>
                  <a:pt x="342" y="265"/>
                  <a:pt x="342" y="265"/>
                  <a:pt x="342" y="265"/>
                </a:cubicBezTo>
                <a:cubicBezTo>
                  <a:pt x="340" y="266"/>
                  <a:pt x="340" y="266"/>
                  <a:pt x="340" y="266"/>
                </a:cubicBezTo>
                <a:cubicBezTo>
                  <a:pt x="337" y="266"/>
                  <a:pt x="337" y="266"/>
                  <a:pt x="337" y="266"/>
                </a:cubicBezTo>
                <a:cubicBezTo>
                  <a:pt x="336" y="266"/>
                  <a:pt x="336" y="266"/>
                  <a:pt x="336" y="266"/>
                </a:cubicBezTo>
                <a:cubicBezTo>
                  <a:pt x="334" y="263"/>
                  <a:pt x="334" y="263"/>
                  <a:pt x="334" y="263"/>
                </a:cubicBezTo>
                <a:cubicBezTo>
                  <a:pt x="334" y="262"/>
                  <a:pt x="334" y="262"/>
                  <a:pt x="334" y="262"/>
                </a:cubicBezTo>
                <a:cubicBezTo>
                  <a:pt x="332" y="262"/>
                  <a:pt x="332" y="262"/>
                  <a:pt x="332" y="262"/>
                </a:cubicBezTo>
                <a:cubicBezTo>
                  <a:pt x="331" y="261"/>
                  <a:pt x="331" y="261"/>
                  <a:pt x="331" y="261"/>
                </a:cubicBezTo>
                <a:cubicBezTo>
                  <a:pt x="330" y="260"/>
                  <a:pt x="330" y="260"/>
                  <a:pt x="330" y="260"/>
                </a:cubicBezTo>
                <a:cubicBezTo>
                  <a:pt x="329" y="258"/>
                  <a:pt x="329" y="258"/>
                  <a:pt x="329" y="258"/>
                </a:cubicBezTo>
                <a:cubicBezTo>
                  <a:pt x="327" y="257"/>
                  <a:pt x="327" y="257"/>
                  <a:pt x="327" y="257"/>
                </a:cubicBezTo>
                <a:cubicBezTo>
                  <a:pt x="326" y="255"/>
                  <a:pt x="326" y="255"/>
                  <a:pt x="326" y="255"/>
                </a:cubicBezTo>
                <a:cubicBezTo>
                  <a:pt x="324" y="255"/>
                  <a:pt x="324" y="255"/>
                  <a:pt x="324" y="255"/>
                </a:cubicBezTo>
                <a:cubicBezTo>
                  <a:pt x="321" y="255"/>
                  <a:pt x="321" y="255"/>
                  <a:pt x="321" y="255"/>
                </a:cubicBezTo>
                <a:cubicBezTo>
                  <a:pt x="318" y="256"/>
                  <a:pt x="318" y="256"/>
                  <a:pt x="318" y="256"/>
                </a:cubicBezTo>
                <a:cubicBezTo>
                  <a:pt x="317" y="256"/>
                  <a:pt x="317" y="256"/>
                  <a:pt x="317" y="256"/>
                </a:cubicBezTo>
                <a:cubicBezTo>
                  <a:pt x="315" y="256"/>
                  <a:pt x="315" y="256"/>
                  <a:pt x="315" y="256"/>
                </a:cubicBezTo>
                <a:cubicBezTo>
                  <a:pt x="315" y="256"/>
                  <a:pt x="315" y="255"/>
                  <a:pt x="314" y="255"/>
                </a:cubicBezTo>
                <a:cubicBezTo>
                  <a:pt x="312" y="255"/>
                  <a:pt x="312" y="255"/>
                  <a:pt x="312" y="255"/>
                </a:cubicBezTo>
                <a:cubicBezTo>
                  <a:pt x="311" y="254"/>
                  <a:pt x="311" y="254"/>
                  <a:pt x="311" y="254"/>
                </a:cubicBezTo>
                <a:cubicBezTo>
                  <a:pt x="310" y="253"/>
                  <a:pt x="310" y="253"/>
                  <a:pt x="310" y="253"/>
                </a:cubicBezTo>
                <a:cubicBezTo>
                  <a:pt x="308" y="253"/>
                  <a:pt x="308" y="253"/>
                  <a:pt x="308" y="253"/>
                </a:cubicBezTo>
                <a:cubicBezTo>
                  <a:pt x="306" y="255"/>
                  <a:pt x="306" y="255"/>
                  <a:pt x="306" y="255"/>
                </a:cubicBezTo>
                <a:cubicBezTo>
                  <a:pt x="305" y="256"/>
                  <a:pt x="305" y="256"/>
                  <a:pt x="305" y="256"/>
                </a:cubicBezTo>
                <a:cubicBezTo>
                  <a:pt x="302" y="253"/>
                  <a:pt x="302" y="253"/>
                  <a:pt x="302" y="253"/>
                </a:cubicBezTo>
                <a:cubicBezTo>
                  <a:pt x="298" y="244"/>
                  <a:pt x="298" y="244"/>
                  <a:pt x="298" y="244"/>
                </a:cubicBezTo>
                <a:cubicBezTo>
                  <a:pt x="292" y="237"/>
                  <a:pt x="292" y="237"/>
                  <a:pt x="292" y="237"/>
                </a:cubicBezTo>
                <a:cubicBezTo>
                  <a:pt x="290" y="234"/>
                  <a:pt x="290" y="234"/>
                  <a:pt x="290" y="234"/>
                </a:cubicBezTo>
                <a:cubicBezTo>
                  <a:pt x="286" y="232"/>
                  <a:pt x="286" y="232"/>
                  <a:pt x="286" y="232"/>
                </a:cubicBezTo>
                <a:cubicBezTo>
                  <a:pt x="284" y="231"/>
                  <a:pt x="284" y="231"/>
                  <a:pt x="284" y="231"/>
                </a:cubicBezTo>
                <a:cubicBezTo>
                  <a:pt x="286" y="230"/>
                  <a:pt x="286" y="230"/>
                  <a:pt x="286" y="230"/>
                </a:cubicBezTo>
                <a:cubicBezTo>
                  <a:pt x="285" y="229"/>
                  <a:pt x="285" y="229"/>
                  <a:pt x="285" y="229"/>
                </a:cubicBezTo>
                <a:cubicBezTo>
                  <a:pt x="284" y="229"/>
                  <a:pt x="284" y="229"/>
                  <a:pt x="284" y="229"/>
                </a:cubicBezTo>
                <a:cubicBezTo>
                  <a:pt x="281" y="229"/>
                  <a:pt x="281" y="229"/>
                  <a:pt x="281" y="229"/>
                </a:cubicBezTo>
                <a:cubicBezTo>
                  <a:pt x="280" y="231"/>
                  <a:pt x="280" y="231"/>
                  <a:pt x="280" y="231"/>
                </a:cubicBezTo>
                <a:cubicBezTo>
                  <a:pt x="277" y="234"/>
                  <a:pt x="277" y="234"/>
                  <a:pt x="277" y="234"/>
                </a:cubicBezTo>
                <a:cubicBezTo>
                  <a:pt x="274" y="234"/>
                  <a:pt x="274" y="234"/>
                  <a:pt x="274" y="234"/>
                </a:cubicBezTo>
                <a:cubicBezTo>
                  <a:pt x="274" y="235"/>
                  <a:pt x="274" y="235"/>
                  <a:pt x="274" y="235"/>
                </a:cubicBezTo>
                <a:cubicBezTo>
                  <a:pt x="272" y="235"/>
                  <a:pt x="272" y="235"/>
                  <a:pt x="272" y="235"/>
                </a:cubicBezTo>
                <a:cubicBezTo>
                  <a:pt x="270" y="235"/>
                  <a:pt x="270" y="235"/>
                  <a:pt x="270" y="235"/>
                </a:cubicBezTo>
                <a:cubicBezTo>
                  <a:pt x="268" y="237"/>
                  <a:pt x="268" y="237"/>
                  <a:pt x="268" y="237"/>
                </a:cubicBezTo>
                <a:cubicBezTo>
                  <a:pt x="266" y="234"/>
                  <a:pt x="266" y="234"/>
                  <a:pt x="266" y="234"/>
                </a:cubicBezTo>
                <a:cubicBezTo>
                  <a:pt x="268" y="233"/>
                  <a:pt x="268" y="233"/>
                  <a:pt x="268" y="233"/>
                </a:cubicBezTo>
                <a:cubicBezTo>
                  <a:pt x="268" y="233"/>
                  <a:pt x="268" y="232"/>
                  <a:pt x="267" y="232"/>
                </a:cubicBezTo>
                <a:cubicBezTo>
                  <a:pt x="264" y="232"/>
                  <a:pt x="264" y="232"/>
                  <a:pt x="264" y="232"/>
                </a:cubicBezTo>
                <a:cubicBezTo>
                  <a:pt x="262" y="232"/>
                  <a:pt x="262" y="232"/>
                  <a:pt x="262" y="232"/>
                </a:cubicBezTo>
                <a:cubicBezTo>
                  <a:pt x="261" y="230"/>
                  <a:pt x="261" y="230"/>
                  <a:pt x="261" y="230"/>
                </a:cubicBezTo>
                <a:cubicBezTo>
                  <a:pt x="261" y="229"/>
                  <a:pt x="261" y="229"/>
                  <a:pt x="261" y="229"/>
                </a:cubicBezTo>
                <a:cubicBezTo>
                  <a:pt x="259" y="229"/>
                  <a:pt x="259" y="229"/>
                  <a:pt x="259" y="229"/>
                </a:cubicBezTo>
                <a:cubicBezTo>
                  <a:pt x="259" y="229"/>
                  <a:pt x="259" y="230"/>
                  <a:pt x="258" y="230"/>
                </a:cubicBezTo>
                <a:cubicBezTo>
                  <a:pt x="257" y="230"/>
                  <a:pt x="255" y="230"/>
                  <a:pt x="255" y="230"/>
                </a:cubicBezTo>
                <a:cubicBezTo>
                  <a:pt x="254" y="229"/>
                  <a:pt x="254" y="229"/>
                  <a:pt x="254" y="229"/>
                </a:cubicBezTo>
                <a:cubicBezTo>
                  <a:pt x="254" y="227"/>
                  <a:pt x="254" y="227"/>
                  <a:pt x="254" y="227"/>
                </a:cubicBezTo>
                <a:cubicBezTo>
                  <a:pt x="252" y="224"/>
                  <a:pt x="252" y="224"/>
                  <a:pt x="252" y="224"/>
                </a:cubicBezTo>
                <a:cubicBezTo>
                  <a:pt x="252" y="222"/>
                  <a:pt x="252" y="222"/>
                  <a:pt x="252" y="222"/>
                </a:cubicBezTo>
                <a:cubicBezTo>
                  <a:pt x="251" y="221"/>
                  <a:pt x="251" y="221"/>
                  <a:pt x="251" y="221"/>
                </a:cubicBezTo>
                <a:cubicBezTo>
                  <a:pt x="250" y="221"/>
                  <a:pt x="250" y="221"/>
                  <a:pt x="250" y="221"/>
                </a:cubicBezTo>
                <a:cubicBezTo>
                  <a:pt x="249" y="223"/>
                  <a:pt x="249" y="223"/>
                  <a:pt x="249" y="223"/>
                </a:cubicBezTo>
                <a:cubicBezTo>
                  <a:pt x="247" y="223"/>
                  <a:pt x="247" y="223"/>
                  <a:pt x="247" y="223"/>
                </a:cubicBezTo>
                <a:cubicBezTo>
                  <a:pt x="246" y="221"/>
                  <a:pt x="246" y="221"/>
                  <a:pt x="246" y="221"/>
                </a:cubicBezTo>
                <a:cubicBezTo>
                  <a:pt x="244" y="221"/>
                  <a:pt x="244" y="221"/>
                  <a:pt x="244" y="221"/>
                </a:cubicBezTo>
                <a:cubicBezTo>
                  <a:pt x="243" y="221"/>
                  <a:pt x="243" y="221"/>
                  <a:pt x="243" y="221"/>
                </a:cubicBezTo>
                <a:cubicBezTo>
                  <a:pt x="241" y="221"/>
                  <a:pt x="241" y="221"/>
                  <a:pt x="241" y="221"/>
                </a:cubicBezTo>
                <a:cubicBezTo>
                  <a:pt x="241" y="221"/>
                  <a:pt x="241" y="221"/>
                  <a:pt x="241" y="221"/>
                </a:cubicBezTo>
                <a:cubicBezTo>
                  <a:pt x="239" y="221"/>
                  <a:pt x="239" y="221"/>
                  <a:pt x="239" y="221"/>
                </a:cubicBezTo>
                <a:cubicBezTo>
                  <a:pt x="239" y="223"/>
                  <a:pt x="239" y="223"/>
                  <a:pt x="239" y="223"/>
                </a:cubicBezTo>
                <a:cubicBezTo>
                  <a:pt x="237" y="223"/>
                  <a:pt x="237" y="223"/>
                  <a:pt x="237" y="223"/>
                </a:cubicBezTo>
                <a:cubicBezTo>
                  <a:pt x="236" y="224"/>
                  <a:pt x="236" y="224"/>
                  <a:pt x="236" y="224"/>
                </a:cubicBezTo>
                <a:cubicBezTo>
                  <a:pt x="235" y="225"/>
                  <a:pt x="235" y="225"/>
                  <a:pt x="235" y="225"/>
                </a:cubicBezTo>
                <a:cubicBezTo>
                  <a:pt x="233" y="225"/>
                  <a:pt x="233" y="225"/>
                  <a:pt x="233" y="225"/>
                </a:cubicBezTo>
                <a:cubicBezTo>
                  <a:pt x="230" y="226"/>
                  <a:pt x="230" y="226"/>
                  <a:pt x="230" y="226"/>
                </a:cubicBezTo>
                <a:cubicBezTo>
                  <a:pt x="227" y="226"/>
                  <a:pt x="227" y="226"/>
                  <a:pt x="227" y="226"/>
                </a:cubicBezTo>
                <a:cubicBezTo>
                  <a:pt x="223" y="227"/>
                  <a:pt x="223" y="227"/>
                  <a:pt x="223" y="227"/>
                </a:cubicBezTo>
                <a:cubicBezTo>
                  <a:pt x="220" y="227"/>
                  <a:pt x="220" y="227"/>
                  <a:pt x="220" y="227"/>
                </a:cubicBezTo>
                <a:cubicBezTo>
                  <a:pt x="219" y="227"/>
                  <a:pt x="219" y="227"/>
                  <a:pt x="219" y="227"/>
                </a:cubicBezTo>
                <a:cubicBezTo>
                  <a:pt x="219" y="229"/>
                  <a:pt x="219" y="229"/>
                  <a:pt x="219" y="229"/>
                </a:cubicBezTo>
                <a:cubicBezTo>
                  <a:pt x="216" y="229"/>
                  <a:pt x="216" y="229"/>
                  <a:pt x="216" y="229"/>
                </a:cubicBezTo>
                <a:cubicBezTo>
                  <a:pt x="213" y="230"/>
                  <a:pt x="213" y="230"/>
                  <a:pt x="213" y="230"/>
                </a:cubicBezTo>
                <a:cubicBezTo>
                  <a:pt x="211" y="230"/>
                  <a:pt x="211" y="230"/>
                  <a:pt x="211" y="230"/>
                </a:cubicBezTo>
                <a:cubicBezTo>
                  <a:pt x="208" y="230"/>
                  <a:pt x="208" y="230"/>
                  <a:pt x="208" y="230"/>
                </a:cubicBezTo>
                <a:cubicBezTo>
                  <a:pt x="204" y="231"/>
                  <a:pt x="204" y="231"/>
                  <a:pt x="204" y="231"/>
                </a:cubicBezTo>
                <a:cubicBezTo>
                  <a:pt x="203" y="232"/>
                  <a:pt x="203" y="232"/>
                  <a:pt x="203" y="232"/>
                </a:cubicBezTo>
                <a:cubicBezTo>
                  <a:pt x="201" y="232"/>
                  <a:pt x="201" y="232"/>
                  <a:pt x="201" y="232"/>
                </a:cubicBezTo>
                <a:cubicBezTo>
                  <a:pt x="197" y="232"/>
                  <a:pt x="197" y="232"/>
                  <a:pt x="197" y="232"/>
                </a:cubicBezTo>
                <a:cubicBezTo>
                  <a:pt x="197" y="232"/>
                  <a:pt x="196" y="231"/>
                  <a:pt x="196" y="232"/>
                </a:cubicBezTo>
                <a:cubicBezTo>
                  <a:pt x="196" y="233"/>
                  <a:pt x="195" y="234"/>
                  <a:pt x="195" y="234"/>
                </a:cubicBezTo>
                <a:cubicBezTo>
                  <a:pt x="195" y="236"/>
                  <a:pt x="195" y="236"/>
                  <a:pt x="195" y="236"/>
                </a:cubicBezTo>
                <a:cubicBezTo>
                  <a:pt x="197" y="237"/>
                  <a:pt x="197" y="237"/>
                  <a:pt x="197" y="237"/>
                </a:cubicBezTo>
                <a:cubicBezTo>
                  <a:pt x="201" y="239"/>
                  <a:pt x="201" y="239"/>
                  <a:pt x="201" y="239"/>
                </a:cubicBezTo>
                <a:cubicBezTo>
                  <a:pt x="198" y="239"/>
                  <a:pt x="198" y="239"/>
                  <a:pt x="198" y="239"/>
                </a:cubicBezTo>
                <a:cubicBezTo>
                  <a:pt x="194" y="242"/>
                  <a:pt x="194" y="242"/>
                  <a:pt x="194" y="242"/>
                </a:cubicBezTo>
                <a:cubicBezTo>
                  <a:pt x="195" y="245"/>
                  <a:pt x="195" y="245"/>
                  <a:pt x="195" y="245"/>
                </a:cubicBezTo>
                <a:cubicBezTo>
                  <a:pt x="190" y="247"/>
                  <a:pt x="190" y="247"/>
                  <a:pt x="190" y="247"/>
                </a:cubicBezTo>
                <a:cubicBezTo>
                  <a:pt x="192" y="250"/>
                  <a:pt x="192" y="250"/>
                  <a:pt x="192" y="250"/>
                </a:cubicBezTo>
                <a:cubicBezTo>
                  <a:pt x="193" y="251"/>
                  <a:pt x="193" y="251"/>
                  <a:pt x="193" y="251"/>
                </a:cubicBezTo>
                <a:cubicBezTo>
                  <a:pt x="195" y="251"/>
                  <a:pt x="195" y="251"/>
                  <a:pt x="195" y="251"/>
                </a:cubicBezTo>
                <a:cubicBezTo>
                  <a:pt x="197" y="251"/>
                  <a:pt x="197" y="251"/>
                  <a:pt x="197" y="251"/>
                </a:cubicBezTo>
                <a:cubicBezTo>
                  <a:pt x="199" y="253"/>
                  <a:pt x="199" y="253"/>
                  <a:pt x="199" y="253"/>
                </a:cubicBezTo>
                <a:cubicBezTo>
                  <a:pt x="198" y="254"/>
                  <a:pt x="198" y="254"/>
                  <a:pt x="198" y="254"/>
                </a:cubicBezTo>
                <a:cubicBezTo>
                  <a:pt x="198" y="256"/>
                  <a:pt x="198" y="256"/>
                  <a:pt x="198" y="256"/>
                </a:cubicBezTo>
                <a:cubicBezTo>
                  <a:pt x="194" y="258"/>
                  <a:pt x="194" y="258"/>
                  <a:pt x="194" y="258"/>
                </a:cubicBezTo>
                <a:cubicBezTo>
                  <a:pt x="191" y="258"/>
                  <a:pt x="191" y="258"/>
                  <a:pt x="191" y="258"/>
                </a:cubicBezTo>
                <a:cubicBezTo>
                  <a:pt x="190" y="256"/>
                  <a:pt x="190" y="256"/>
                  <a:pt x="190" y="256"/>
                </a:cubicBezTo>
                <a:cubicBezTo>
                  <a:pt x="188" y="258"/>
                  <a:pt x="188" y="258"/>
                  <a:pt x="188" y="258"/>
                </a:cubicBezTo>
                <a:cubicBezTo>
                  <a:pt x="187" y="259"/>
                  <a:pt x="187" y="259"/>
                  <a:pt x="187" y="259"/>
                </a:cubicBezTo>
                <a:cubicBezTo>
                  <a:pt x="186" y="257"/>
                  <a:pt x="186" y="257"/>
                  <a:pt x="186" y="257"/>
                </a:cubicBezTo>
                <a:cubicBezTo>
                  <a:pt x="183" y="257"/>
                  <a:pt x="183" y="257"/>
                  <a:pt x="183" y="257"/>
                </a:cubicBezTo>
                <a:cubicBezTo>
                  <a:pt x="180" y="255"/>
                  <a:pt x="180" y="255"/>
                  <a:pt x="180" y="255"/>
                </a:cubicBezTo>
                <a:cubicBezTo>
                  <a:pt x="177" y="255"/>
                  <a:pt x="177" y="255"/>
                  <a:pt x="177" y="255"/>
                </a:cubicBezTo>
                <a:cubicBezTo>
                  <a:pt x="176" y="256"/>
                  <a:pt x="176" y="256"/>
                  <a:pt x="176" y="256"/>
                </a:cubicBezTo>
                <a:cubicBezTo>
                  <a:pt x="172" y="255"/>
                  <a:pt x="172" y="255"/>
                  <a:pt x="172" y="255"/>
                </a:cubicBezTo>
                <a:cubicBezTo>
                  <a:pt x="170" y="255"/>
                  <a:pt x="170" y="255"/>
                  <a:pt x="170" y="255"/>
                </a:cubicBezTo>
                <a:cubicBezTo>
                  <a:pt x="167" y="255"/>
                  <a:pt x="167" y="255"/>
                  <a:pt x="167" y="255"/>
                </a:cubicBezTo>
                <a:cubicBezTo>
                  <a:pt x="165" y="258"/>
                  <a:pt x="165" y="258"/>
                  <a:pt x="165" y="258"/>
                </a:cubicBezTo>
                <a:cubicBezTo>
                  <a:pt x="163" y="258"/>
                  <a:pt x="163" y="258"/>
                  <a:pt x="163" y="258"/>
                </a:cubicBezTo>
                <a:cubicBezTo>
                  <a:pt x="161" y="257"/>
                  <a:pt x="161" y="257"/>
                  <a:pt x="161" y="257"/>
                </a:cubicBezTo>
                <a:cubicBezTo>
                  <a:pt x="159" y="255"/>
                  <a:pt x="159" y="255"/>
                  <a:pt x="159" y="255"/>
                </a:cubicBezTo>
                <a:cubicBezTo>
                  <a:pt x="158" y="257"/>
                  <a:pt x="158" y="257"/>
                  <a:pt x="158" y="257"/>
                </a:cubicBezTo>
                <a:cubicBezTo>
                  <a:pt x="158" y="258"/>
                  <a:pt x="158" y="258"/>
                  <a:pt x="158" y="258"/>
                </a:cubicBezTo>
                <a:cubicBezTo>
                  <a:pt x="156" y="255"/>
                  <a:pt x="156" y="255"/>
                  <a:pt x="156" y="255"/>
                </a:cubicBezTo>
                <a:cubicBezTo>
                  <a:pt x="154" y="254"/>
                  <a:pt x="154" y="254"/>
                  <a:pt x="154" y="254"/>
                </a:cubicBezTo>
                <a:cubicBezTo>
                  <a:pt x="152" y="252"/>
                  <a:pt x="152" y="252"/>
                  <a:pt x="152" y="252"/>
                </a:cubicBezTo>
                <a:cubicBezTo>
                  <a:pt x="149" y="252"/>
                  <a:pt x="149" y="252"/>
                  <a:pt x="149" y="252"/>
                </a:cubicBezTo>
                <a:cubicBezTo>
                  <a:pt x="147" y="252"/>
                  <a:pt x="147" y="252"/>
                  <a:pt x="147" y="252"/>
                </a:cubicBezTo>
                <a:cubicBezTo>
                  <a:pt x="145" y="250"/>
                  <a:pt x="145" y="250"/>
                  <a:pt x="145" y="250"/>
                </a:cubicBezTo>
                <a:cubicBezTo>
                  <a:pt x="144" y="249"/>
                  <a:pt x="144" y="249"/>
                  <a:pt x="144" y="249"/>
                </a:cubicBezTo>
                <a:cubicBezTo>
                  <a:pt x="142" y="251"/>
                  <a:pt x="142" y="251"/>
                  <a:pt x="142" y="251"/>
                </a:cubicBezTo>
                <a:cubicBezTo>
                  <a:pt x="141" y="251"/>
                  <a:pt x="141" y="251"/>
                  <a:pt x="141" y="251"/>
                </a:cubicBezTo>
                <a:cubicBezTo>
                  <a:pt x="139" y="251"/>
                  <a:pt x="139" y="251"/>
                  <a:pt x="139" y="251"/>
                </a:cubicBezTo>
                <a:cubicBezTo>
                  <a:pt x="138" y="250"/>
                  <a:pt x="138" y="250"/>
                  <a:pt x="138" y="250"/>
                </a:cubicBezTo>
                <a:cubicBezTo>
                  <a:pt x="137" y="250"/>
                  <a:pt x="137" y="250"/>
                  <a:pt x="137" y="250"/>
                </a:cubicBezTo>
                <a:cubicBezTo>
                  <a:pt x="135" y="250"/>
                  <a:pt x="135" y="250"/>
                  <a:pt x="135" y="250"/>
                </a:cubicBezTo>
                <a:cubicBezTo>
                  <a:pt x="133" y="252"/>
                  <a:pt x="133" y="252"/>
                  <a:pt x="133" y="252"/>
                </a:cubicBezTo>
                <a:cubicBezTo>
                  <a:pt x="132" y="253"/>
                  <a:pt x="132" y="253"/>
                  <a:pt x="132" y="253"/>
                </a:cubicBezTo>
                <a:cubicBezTo>
                  <a:pt x="130" y="253"/>
                  <a:pt x="130" y="253"/>
                  <a:pt x="130" y="253"/>
                </a:cubicBezTo>
                <a:cubicBezTo>
                  <a:pt x="129" y="254"/>
                  <a:pt x="129" y="254"/>
                  <a:pt x="129" y="254"/>
                </a:cubicBezTo>
                <a:cubicBezTo>
                  <a:pt x="128" y="255"/>
                  <a:pt x="128" y="255"/>
                  <a:pt x="128" y="255"/>
                </a:cubicBezTo>
                <a:cubicBezTo>
                  <a:pt x="128" y="255"/>
                  <a:pt x="128" y="255"/>
                  <a:pt x="128" y="255"/>
                </a:cubicBezTo>
                <a:cubicBezTo>
                  <a:pt x="127" y="256"/>
                  <a:pt x="127" y="256"/>
                  <a:pt x="127" y="256"/>
                </a:cubicBezTo>
                <a:cubicBezTo>
                  <a:pt x="126" y="258"/>
                  <a:pt x="126" y="258"/>
                  <a:pt x="126" y="258"/>
                </a:cubicBezTo>
                <a:cubicBezTo>
                  <a:pt x="124" y="258"/>
                  <a:pt x="124" y="258"/>
                  <a:pt x="124" y="258"/>
                </a:cubicBezTo>
                <a:cubicBezTo>
                  <a:pt x="124" y="259"/>
                  <a:pt x="124" y="259"/>
                  <a:pt x="124" y="259"/>
                </a:cubicBezTo>
                <a:cubicBezTo>
                  <a:pt x="126" y="261"/>
                  <a:pt x="126" y="261"/>
                  <a:pt x="126" y="261"/>
                </a:cubicBezTo>
                <a:cubicBezTo>
                  <a:pt x="124" y="263"/>
                  <a:pt x="124" y="263"/>
                  <a:pt x="124" y="263"/>
                </a:cubicBezTo>
                <a:cubicBezTo>
                  <a:pt x="122" y="263"/>
                  <a:pt x="122" y="263"/>
                  <a:pt x="122" y="263"/>
                </a:cubicBezTo>
                <a:cubicBezTo>
                  <a:pt x="120" y="262"/>
                  <a:pt x="120" y="262"/>
                  <a:pt x="120" y="262"/>
                </a:cubicBezTo>
                <a:cubicBezTo>
                  <a:pt x="118" y="260"/>
                  <a:pt x="118" y="260"/>
                  <a:pt x="118" y="260"/>
                </a:cubicBezTo>
                <a:cubicBezTo>
                  <a:pt x="118" y="260"/>
                  <a:pt x="116" y="258"/>
                  <a:pt x="116" y="260"/>
                </a:cubicBezTo>
                <a:cubicBezTo>
                  <a:pt x="116" y="262"/>
                  <a:pt x="116" y="262"/>
                  <a:pt x="116" y="262"/>
                </a:cubicBezTo>
                <a:cubicBezTo>
                  <a:pt x="115" y="263"/>
                  <a:pt x="115" y="263"/>
                  <a:pt x="115" y="263"/>
                </a:cubicBezTo>
                <a:cubicBezTo>
                  <a:pt x="113" y="264"/>
                  <a:pt x="113" y="264"/>
                  <a:pt x="113" y="264"/>
                </a:cubicBezTo>
                <a:cubicBezTo>
                  <a:pt x="112" y="265"/>
                  <a:pt x="112" y="265"/>
                  <a:pt x="112" y="265"/>
                </a:cubicBezTo>
                <a:cubicBezTo>
                  <a:pt x="114" y="267"/>
                  <a:pt x="114" y="267"/>
                  <a:pt x="114" y="267"/>
                </a:cubicBezTo>
                <a:cubicBezTo>
                  <a:pt x="114" y="269"/>
                  <a:pt x="114" y="269"/>
                  <a:pt x="114" y="269"/>
                </a:cubicBezTo>
                <a:cubicBezTo>
                  <a:pt x="112" y="271"/>
                  <a:pt x="112" y="271"/>
                  <a:pt x="112" y="271"/>
                </a:cubicBezTo>
                <a:cubicBezTo>
                  <a:pt x="112" y="274"/>
                  <a:pt x="112" y="274"/>
                  <a:pt x="112" y="274"/>
                </a:cubicBezTo>
                <a:cubicBezTo>
                  <a:pt x="114" y="275"/>
                  <a:pt x="114" y="275"/>
                  <a:pt x="114" y="275"/>
                </a:cubicBezTo>
                <a:cubicBezTo>
                  <a:pt x="114" y="276"/>
                  <a:pt x="114" y="276"/>
                  <a:pt x="114" y="276"/>
                </a:cubicBezTo>
                <a:cubicBezTo>
                  <a:pt x="115" y="278"/>
                  <a:pt x="115" y="278"/>
                  <a:pt x="115" y="278"/>
                </a:cubicBezTo>
                <a:cubicBezTo>
                  <a:pt x="115" y="280"/>
                  <a:pt x="115" y="280"/>
                  <a:pt x="115" y="280"/>
                </a:cubicBezTo>
                <a:cubicBezTo>
                  <a:pt x="120" y="280"/>
                  <a:pt x="120" y="280"/>
                  <a:pt x="120" y="280"/>
                </a:cubicBezTo>
                <a:cubicBezTo>
                  <a:pt x="125" y="286"/>
                  <a:pt x="125" y="286"/>
                  <a:pt x="125" y="286"/>
                </a:cubicBezTo>
                <a:cubicBezTo>
                  <a:pt x="122" y="287"/>
                  <a:pt x="122" y="287"/>
                  <a:pt x="122" y="287"/>
                </a:cubicBezTo>
                <a:cubicBezTo>
                  <a:pt x="125" y="289"/>
                  <a:pt x="125" y="289"/>
                  <a:pt x="125" y="289"/>
                </a:cubicBezTo>
                <a:cubicBezTo>
                  <a:pt x="126" y="291"/>
                  <a:pt x="126" y="291"/>
                  <a:pt x="126" y="291"/>
                </a:cubicBezTo>
                <a:cubicBezTo>
                  <a:pt x="125" y="292"/>
                  <a:pt x="125" y="292"/>
                  <a:pt x="125" y="292"/>
                </a:cubicBezTo>
                <a:cubicBezTo>
                  <a:pt x="123" y="292"/>
                  <a:pt x="123" y="292"/>
                  <a:pt x="123" y="292"/>
                </a:cubicBezTo>
                <a:cubicBezTo>
                  <a:pt x="122" y="294"/>
                  <a:pt x="122" y="294"/>
                  <a:pt x="122" y="294"/>
                </a:cubicBezTo>
                <a:cubicBezTo>
                  <a:pt x="120" y="295"/>
                  <a:pt x="120" y="295"/>
                  <a:pt x="120" y="295"/>
                </a:cubicBezTo>
                <a:cubicBezTo>
                  <a:pt x="119" y="295"/>
                  <a:pt x="119" y="295"/>
                  <a:pt x="119" y="295"/>
                </a:cubicBezTo>
                <a:cubicBezTo>
                  <a:pt x="117" y="295"/>
                  <a:pt x="117" y="295"/>
                  <a:pt x="117" y="295"/>
                </a:cubicBezTo>
                <a:cubicBezTo>
                  <a:pt x="116" y="296"/>
                  <a:pt x="116" y="296"/>
                  <a:pt x="116" y="296"/>
                </a:cubicBezTo>
                <a:cubicBezTo>
                  <a:pt x="116" y="297"/>
                  <a:pt x="116" y="297"/>
                  <a:pt x="116" y="297"/>
                </a:cubicBezTo>
                <a:cubicBezTo>
                  <a:pt x="116" y="299"/>
                  <a:pt x="116" y="299"/>
                  <a:pt x="116" y="299"/>
                </a:cubicBezTo>
                <a:cubicBezTo>
                  <a:pt x="114" y="301"/>
                  <a:pt x="114" y="301"/>
                  <a:pt x="114" y="301"/>
                </a:cubicBezTo>
                <a:cubicBezTo>
                  <a:pt x="112" y="302"/>
                  <a:pt x="112" y="302"/>
                  <a:pt x="112" y="302"/>
                </a:cubicBezTo>
                <a:cubicBezTo>
                  <a:pt x="112" y="304"/>
                  <a:pt x="112" y="304"/>
                  <a:pt x="112" y="304"/>
                </a:cubicBezTo>
                <a:cubicBezTo>
                  <a:pt x="115" y="306"/>
                  <a:pt x="115" y="306"/>
                  <a:pt x="115" y="306"/>
                </a:cubicBezTo>
                <a:cubicBezTo>
                  <a:pt x="118" y="308"/>
                  <a:pt x="118" y="308"/>
                  <a:pt x="118" y="308"/>
                </a:cubicBezTo>
                <a:cubicBezTo>
                  <a:pt x="118" y="310"/>
                  <a:pt x="118" y="310"/>
                  <a:pt x="118" y="310"/>
                </a:cubicBezTo>
                <a:cubicBezTo>
                  <a:pt x="116" y="311"/>
                  <a:pt x="116" y="311"/>
                  <a:pt x="116" y="311"/>
                </a:cubicBezTo>
                <a:cubicBezTo>
                  <a:pt x="116" y="313"/>
                  <a:pt x="116" y="313"/>
                  <a:pt x="116" y="313"/>
                </a:cubicBezTo>
                <a:cubicBezTo>
                  <a:pt x="117" y="315"/>
                  <a:pt x="117" y="315"/>
                  <a:pt x="117" y="315"/>
                </a:cubicBezTo>
                <a:cubicBezTo>
                  <a:pt x="117" y="317"/>
                  <a:pt x="117" y="317"/>
                  <a:pt x="117" y="317"/>
                </a:cubicBezTo>
                <a:cubicBezTo>
                  <a:pt x="120" y="318"/>
                  <a:pt x="120" y="318"/>
                  <a:pt x="120" y="318"/>
                </a:cubicBezTo>
                <a:cubicBezTo>
                  <a:pt x="121" y="320"/>
                  <a:pt x="121" y="320"/>
                  <a:pt x="121" y="320"/>
                </a:cubicBezTo>
                <a:cubicBezTo>
                  <a:pt x="122" y="321"/>
                  <a:pt x="122" y="321"/>
                  <a:pt x="122" y="321"/>
                </a:cubicBezTo>
                <a:cubicBezTo>
                  <a:pt x="123" y="322"/>
                  <a:pt x="123" y="322"/>
                  <a:pt x="123" y="322"/>
                </a:cubicBezTo>
                <a:cubicBezTo>
                  <a:pt x="121" y="324"/>
                  <a:pt x="121" y="324"/>
                  <a:pt x="121" y="324"/>
                </a:cubicBezTo>
                <a:cubicBezTo>
                  <a:pt x="120" y="326"/>
                  <a:pt x="120" y="326"/>
                  <a:pt x="120" y="326"/>
                </a:cubicBezTo>
                <a:cubicBezTo>
                  <a:pt x="116" y="326"/>
                  <a:pt x="116" y="326"/>
                  <a:pt x="116" y="326"/>
                </a:cubicBezTo>
                <a:cubicBezTo>
                  <a:pt x="113" y="324"/>
                  <a:pt x="113" y="324"/>
                  <a:pt x="113" y="324"/>
                </a:cubicBezTo>
                <a:cubicBezTo>
                  <a:pt x="110" y="321"/>
                  <a:pt x="110" y="321"/>
                  <a:pt x="110" y="321"/>
                </a:cubicBezTo>
                <a:cubicBezTo>
                  <a:pt x="107" y="320"/>
                  <a:pt x="107" y="320"/>
                  <a:pt x="107" y="320"/>
                </a:cubicBezTo>
                <a:cubicBezTo>
                  <a:pt x="107" y="317"/>
                  <a:pt x="107" y="317"/>
                  <a:pt x="107" y="317"/>
                </a:cubicBezTo>
                <a:cubicBezTo>
                  <a:pt x="103" y="317"/>
                  <a:pt x="103" y="317"/>
                  <a:pt x="103" y="317"/>
                </a:cubicBezTo>
                <a:cubicBezTo>
                  <a:pt x="100" y="315"/>
                  <a:pt x="100" y="315"/>
                  <a:pt x="100" y="315"/>
                </a:cubicBezTo>
                <a:cubicBezTo>
                  <a:pt x="98" y="316"/>
                  <a:pt x="98" y="316"/>
                  <a:pt x="98" y="316"/>
                </a:cubicBezTo>
                <a:cubicBezTo>
                  <a:pt x="95" y="316"/>
                  <a:pt x="95" y="316"/>
                  <a:pt x="95" y="316"/>
                </a:cubicBezTo>
                <a:cubicBezTo>
                  <a:pt x="93" y="313"/>
                  <a:pt x="93" y="313"/>
                  <a:pt x="93" y="313"/>
                </a:cubicBezTo>
                <a:cubicBezTo>
                  <a:pt x="89" y="313"/>
                  <a:pt x="89" y="313"/>
                  <a:pt x="89" y="313"/>
                </a:cubicBezTo>
                <a:cubicBezTo>
                  <a:pt x="85" y="313"/>
                  <a:pt x="85" y="313"/>
                  <a:pt x="85" y="313"/>
                </a:cubicBezTo>
                <a:cubicBezTo>
                  <a:pt x="82" y="313"/>
                  <a:pt x="82" y="313"/>
                  <a:pt x="82" y="313"/>
                </a:cubicBezTo>
                <a:cubicBezTo>
                  <a:pt x="79" y="310"/>
                  <a:pt x="79" y="310"/>
                  <a:pt x="79" y="310"/>
                </a:cubicBezTo>
                <a:cubicBezTo>
                  <a:pt x="76" y="310"/>
                  <a:pt x="76" y="310"/>
                  <a:pt x="76" y="310"/>
                </a:cubicBezTo>
                <a:cubicBezTo>
                  <a:pt x="74" y="310"/>
                  <a:pt x="74" y="310"/>
                  <a:pt x="74" y="310"/>
                </a:cubicBezTo>
                <a:cubicBezTo>
                  <a:pt x="73" y="310"/>
                  <a:pt x="73" y="310"/>
                  <a:pt x="73" y="310"/>
                </a:cubicBezTo>
                <a:cubicBezTo>
                  <a:pt x="72" y="311"/>
                  <a:pt x="72" y="311"/>
                  <a:pt x="72" y="311"/>
                </a:cubicBezTo>
                <a:cubicBezTo>
                  <a:pt x="71" y="309"/>
                  <a:pt x="71" y="309"/>
                  <a:pt x="71" y="309"/>
                </a:cubicBezTo>
                <a:cubicBezTo>
                  <a:pt x="68" y="307"/>
                  <a:pt x="68" y="307"/>
                  <a:pt x="68" y="307"/>
                </a:cubicBezTo>
                <a:cubicBezTo>
                  <a:pt x="67" y="306"/>
                  <a:pt x="67" y="306"/>
                  <a:pt x="67" y="306"/>
                </a:cubicBezTo>
                <a:cubicBezTo>
                  <a:pt x="65" y="304"/>
                  <a:pt x="65" y="304"/>
                  <a:pt x="65" y="304"/>
                </a:cubicBezTo>
                <a:cubicBezTo>
                  <a:pt x="63" y="304"/>
                  <a:pt x="63" y="304"/>
                  <a:pt x="63" y="304"/>
                </a:cubicBezTo>
                <a:cubicBezTo>
                  <a:pt x="61" y="302"/>
                  <a:pt x="61" y="302"/>
                  <a:pt x="61" y="302"/>
                </a:cubicBezTo>
                <a:cubicBezTo>
                  <a:pt x="59" y="302"/>
                  <a:pt x="59" y="302"/>
                  <a:pt x="59" y="302"/>
                </a:cubicBezTo>
                <a:cubicBezTo>
                  <a:pt x="57" y="301"/>
                  <a:pt x="57" y="301"/>
                  <a:pt x="57" y="301"/>
                </a:cubicBezTo>
                <a:cubicBezTo>
                  <a:pt x="57" y="300"/>
                  <a:pt x="57" y="300"/>
                  <a:pt x="57" y="300"/>
                </a:cubicBezTo>
                <a:cubicBezTo>
                  <a:pt x="55" y="298"/>
                  <a:pt x="55" y="298"/>
                  <a:pt x="55" y="298"/>
                </a:cubicBezTo>
                <a:cubicBezTo>
                  <a:pt x="53" y="298"/>
                  <a:pt x="53" y="298"/>
                  <a:pt x="53" y="298"/>
                </a:cubicBezTo>
                <a:cubicBezTo>
                  <a:pt x="55" y="297"/>
                  <a:pt x="55" y="297"/>
                  <a:pt x="55" y="297"/>
                </a:cubicBezTo>
                <a:cubicBezTo>
                  <a:pt x="56" y="297"/>
                  <a:pt x="56" y="297"/>
                  <a:pt x="56" y="297"/>
                </a:cubicBezTo>
                <a:cubicBezTo>
                  <a:pt x="58" y="297"/>
                  <a:pt x="58" y="297"/>
                  <a:pt x="58" y="297"/>
                </a:cubicBezTo>
                <a:cubicBezTo>
                  <a:pt x="59" y="295"/>
                  <a:pt x="59" y="295"/>
                  <a:pt x="59" y="295"/>
                </a:cubicBezTo>
                <a:cubicBezTo>
                  <a:pt x="62" y="293"/>
                  <a:pt x="62" y="293"/>
                  <a:pt x="62" y="293"/>
                </a:cubicBezTo>
                <a:cubicBezTo>
                  <a:pt x="62" y="292"/>
                  <a:pt x="62" y="292"/>
                  <a:pt x="62" y="292"/>
                </a:cubicBezTo>
                <a:cubicBezTo>
                  <a:pt x="63" y="291"/>
                  <a:pt x="63" y="291"/>
                  <a:pt x="63" y="291"/>
                </a:cubicBezTo>
                <a:cubicBezTo>
                  <a:pt x="64" y="292"/>
                  <a:pt x="64" y="292"/>
                  <a:pt x="64" y="292"/>
                </a:cubicBezTo>
                <a:cubicBezTo>
                  <a:pt x="64" y="290"/>
                  <a:pt x="64" y="290"/>
                  <a:pt x="64" y="290"/>
                </a:cubicBezTo>
                <a:cubicBezTo>
                  <a:pt x="61" y="289"/>
                  <a:pt x="61" y="289"/>
                  <a:pt x="61" y="289"/>
                </a:cubicBezTo>
                <a:cubicBezTo>
                  <a:pt x="61" y="287"/>
                  <a:pt x="61" y="287"/>
                  <a:pt x="61" y="287"/>
                </a:cubicBezTo>
                <a:cubicBezTo>
                  <a:pt x="63" y="287"/>
                  <a:pt x="63" y="287"/>
                  <a:pt x="63" y="287"/>
                </a:cubicBezTo>
                <a:cubicBezTo>
                  <a:pt x="65" y="286"/>
                  <a:pt x="65" y="286"/>
                  <a:pt x="65" y="286"/>
                </a:cubicBezTo>
                <a:cubicBezTo>
                  <a:pt x="66" y="286"/>
                  <a:pt x="66" y="286"/>
                  <a:pt x="66" y="286"/>
                </a:cubicBezTo>
                <a:cubicBezTo>
                  <a:pt x="67" y="285"/>
                  <a:pt x="67" y="285"/>
                  <a:pt x="67" y="285"/>
                </a:cubicBezTo>
                <a:cubicBezTo>
                  <a:pt x="68" y="285"/>
                  <a:pt x="68" y="285"/>
                  <a:pt x="68" y="285"/>
                </a:cubicBezTo>
                <a:cubicBezTo>
                  <a:pt x="69" y="284"/>
                  <a:pt x="69" y="284"/>
                  <a:pt x="69" y="284"/>
                </a:cubicBezTo>
                <a:cubicBezTo>
                  <a:pt x="68" y="283"/>
                  <a:pt x="68" y="283"/>
                  <a:pt x="68" y="283"/>
                </a:cubicBezTo>
                <a:cubicBezTo>
                  <a:pt x="67" y="283"/>
                  <a:pt x="67" y="283"/>
                  <a:pt x="67" y="283"/>
                </a:cubicBezTo>
                <a:cubicBezTo>
                  <a:pt x="66" y="283"/>
                  <a:pt x="66" y="283"/>
                  <a:pt x="66" y="283"/>
                </a:cubicBezTo>
                <a:cubicBezTo>
                  <a:pt x="66" y="284"/>
                  <a:pt x="66" y="284"/>
                  <a:pt x="66" y="284"/>
                </a:cubicBezTo>
                <a:cubicBezTo>
                  <a:pt x="66" y="284"/>
                  <a:pt x="66" y="284"/>
                  <a:pt x="66" y="284"/>
                </a:cubicBezTo>
                <a:cubicBezTo>
                  <a:pt x="65" y="283"/>
                  <a:pt x="65" y="283"/>
                  <a:pt x="65" y="283"/>
                </a:cubicBezTo>
                <a:cubicBezTo>
                  <a:pt x="65" y="284"/>
                  <a:pt x="65" y="284"/>
                  <a:pt x="65" y="284"/>
                </a:cubicBezTo>
                <a:cubicBezTo>
                  <a:pt x="64" y="284"/>
                  <a:pt x="64" y="284"/>
                  <a:pt x="64" y="284"/>
                </a:cubicBezTo>
                <a:cubicBezTo>
                  <a:pt x="64" y="284"/>
                  <a:pt x="64" y="284"/>
                  <a:pt x="64" y="284"/>
                </a:cubicBezTo>
                <a:lnTo>
                  <a:pt x="63" y="28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21" name="Freeform 248">
            <a:extLst>
              <a:ext uri="{FF2B5EF4-FFF2-40B4-BE49-F238E27FC236}">
                <a16:creationId xmlns:a16="http://schemas.microsoft.com/office/drawing/2014/main" id="{3DD7B364-EB46-43A3-9A51-522F70D96F4C}"/>
              </a:ext>
            </a:extLst>
          </p:cNvPr>
          <p:cNvSpPr>
            <a:spLocks/>
          </p:cNvSpPr>
          <p:nvPr userDrawn="1"/>
        </p:nvSpPr>
        <p:spPr bwMode="auto">
          <a:xfrm>
            <a:off x="5522119" y="1593851"/>
            <a:ext cx="66675" cy="55563"/>
          </a:xfrm>
          <a:custGeom>
            <a:avLst/>
            <a:gdLst>
              <a:gd name="T0" fmla="*/ 1 w 13"/>
              <a:gd name="T1" fmla="*/ 4 h 8"/>
              <a:gd name="T2" fmla="*/ 3 w 13"/>
              <a:gd name="T3" fmla="*/ 1 h 8"/>
              <a:gd name="T4" fmla="*/ 4 w 13"/>
              <a:gd name="T5" fmla="*/ 1 h 8"/>
              <a:gd name="T6" fmla="*/ 6 w 13"/>
              <a:gd name="T7" fmla="*/ 1 h 8"/>
              <a:gd name="T8" fmla="*/ 9 w 13"/>
              <a:gd name="T9" fmla="*/ 2 h 8"/>
              <a:gd name="T10" fmla="*/ 11 w 13"/>
              <a:gd name="T11" fmla="*/ 3 h 8"/>
              <a:gd name="T12" fmla="*/ 12 w 13"/>
              <a:gd name="T13" fmla="*/ 3 h 8"/>
              <a:gd name="T14" fmla="*/ 12 w 13"/>
              <a:gd name="T15" fmla="*/ 5 h 8"/>
              <a:gd name="T16" fmla="*/ 11 w 13"/>
              <a:gd name="T17" fmla="*/ 6 h 8"/>
              <a:gd name="T18" fmla="*/ 9 w 13"/>
              <a:gd name="T19" fmla="*/ 7 h 8"/>
              <a:gd name="T20" fmla="*/ 6 w 13"/>
              <a:gd name="T21" fmla="*/ 8 h 8"/>
              <a:gd name="T22" fmla="*/ 3 w 13"/>
              <a:gd name="T23" fmla="*/ 8 h 8"/>
              <a:gd name="T24" fmla="*/ 2 w 13"/>
              <a:gd name="T25" fmla="*/ 8 h 8"/>
              <a:gd name="T26" fmla="*/ 1 w 13"/>
              <a:gd name="T27" fmla="*/ 8 h 8"/>
              <a:gd name="T28" fmla="*/ 1 w 13"/>
              <a:gd name="T29" fmla="*/ 7 h 8"/>
              <a:gd name="T30" fmla="*/ 1 w 13"/>
              <a:gd name="T31" fmla="*/ 6 h 8"/>
              <a:gd name="T32" fmla="*/ 1 w 13"/>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8">
                <a:moveTo>
                  <a:pt x="1" y="4"/>
                </a:moveTo>
                <a:cubicBezTo>
                  <a:pt x="1" y="3"/>
                  <a:pt x="2" y="2"/>
                  <a:pt x="3" y="1"/>
                </a:cubicBezTo>
                <a:cubicBezTo>
                  <a:pt x="3" y="1"/>
                  <a:pt x="4" y="1"/>
                  <a:pt x="4" y="1"/>
                </a:cubicBezTo>
                <a:cubicBezTo>
                  <a:pt x="5" y="0"/>
                  <a:pt x="5" y="0"/>
                  <a:pt x="6" y="1"/>
                </a:cubicBezTo>
                <a:cubicBezTo>
                  <a:pt x="7" y="1"/>
                  <a:pt x="8" y="1"/>
                  <a:pt x="9" y="2"/>
                </a:cubicBezTo>
                <a:cubicBezTo>
                  <a:pt x="10" y="2"/>
                  <a:pt x="10" y="2"/>
                  <a:pt x="11" y="3"/>
                </a:cubicBezTo>
                <a:cubicBezTo>
                  <a:pt x="11" y="3"/>
                  <a:pt x="12" y="3"/>
                  <a:pt x="12" y="3"/>
                </a:cubicBezTo>
                <a:cubicBezTo>
                  <a:pt x="13" y="4"/>
                  <a:pt x="13" y="6"/>
                  <a:pt x="12" y="5"/>
                </a:cubicBezTo>
                <a:cubicBezTo>
                  <a:pt x="11" y="5"/>
                  <a:pt x="11" y="5"/>
                  <a:pt x="11" y="6"/>
                </a:cubicBezTo>
                <a:cubicBezTo>
                  <a:pt x="10" y="6"/>
                  <a:pt x="10" y="6"/>
                  <a:pt x="9" y="7"/>
                </a:cubicBezTo>
                <a:cubicBezTo>
                  <a:pt x="8" y="7"/>
                  <a:pt x="7" y="8"/>
                  <a:pt x="6" y="8"/>
                </a:cubicBezTo>
                <a:cubicBezTo>
                  <a:pt x="5" y="8"/>
                  <a:pt x="4" y="8"/>
                  <a:pt x="3" y="8"/>
                </a:cubicBezTo>
                <a:cubicBezTo>
                  <a:pt x="2" y="8"/>
                  <a:pt x="2" y="8"/>
                  <a:pt x="2" y="8"/>
                </a:cubicBezTo>
                <a:cubicBezTo>
                  <a:pt x="2" y="8"/>
                  <a:pt x="2" y="8"/>
                  <a:pt x="1" y="8"/>
                </a:cubicBezTo>
                <a:cubicBezTo>
                  <a:pt x="1" y="8"/>
                  <a:pt x="1" y="7"/>
                  <a:pt x="1" y="7"/>
                </a:cubicBezTo>
                <a:cubicBezTo>
                  <a:pt x="1" y="6"/>
                  <a:pt x="1" y="6"/>
                  <a:pt x="1" y="6"/>
                </a:cubicBezTo>
                <a:cubicBezTo>
                  <a:pt x="0" y="5"/>
                  <a:pt x="1" y="4"/>
                  <a:pt x="1" y="4"/>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22" name="Freeform 249">
            <a:extLst>
              <a:ext uri="{FF2B5EF4-FFF2-40B4-BE49-F238E27FC236}">
                <a16:creationId xmlns:a16="http://schemas.microsoft.com/office/drawing/2014/main" id="{58566A5A-983F-4F1B-8CBC-BBA9F0B462FC}"/>
              </a:ext>
            </a:extLst>
          </p:cNvPr>
          <p:cNvSpPr>
            <a:spLocks/>
          </p:cNvSpPr>
          <p:nvPr userDrawn="1"/>
        </p:nvSpPr>
        <p:spPr bwMode="auto">
          <a:xfrm>
            <a:off x="5522119" y="1593851"/>
            <a:ext cx="66675" cy="55563"/>
          </a:xfrm>
          <a:custGeom>
            <a:avLst/>
            <a:gdLst>
              <a:gd name="T0" fmla="*/ 1 w 13"/>
              <a:gd name="T1" fmla="*/ 4 h 8"/>
              <a:gd name="T2" fmla="*/ 3 w 13"/>
              <a:gd name="T3" fmla="*/ 1 h 8"/>
              <a:gd name="T4" fmla="*/ 4 w 13"/>
              <a:gd name="T5" fmla="*/ 1 h 8"/>
              <a:gd name="T6" fmla="*/ 6 w 13"/>
              <a:gd name="T7" fmla="*/ 1 h 8"/>
              <a:gd name="T8" fmla="*/ 9 w 13"/>
              <a:gd name="T9" fmla="*/ 2 h 8"/>
              <a:gd name="T10" fmla="*/ 11 w 13"/>
              <a:gd name="T11" fmla="*/ 3 h 8"/>
              <a:gd name="T12" fmla="*/ 12 w 13"/>
              <a:gd name="T13" fmla="*/ 3 h 8"/>
              <a:gd name="T14" fmla="*/ 12 w 13"/>
              <a:gd name="T15" fmla="*/ 5 h 8"/>
              <a:gd name="T16" fmla="*/ 11 w 13"/>
              <a:gd name="T17" fmla="*/ 6 h 8"/>
              <a:gd name="T18" fmla="*/ 9 w 13"/>
              <a:gd name="T19" fmla="*/ 7 h 8"/>
              <a:gd name="T20" fmla="*/ 6 w 13"/>
              <a:gd name="T21" fmla="*/ 8 h 8"/>
              <a:gd name="T22" fmla="*/ 3 w 13"/>
              <a:gd name="T23" fmla="*/ 8 h 8"/>
              <a:gd name="T24" fmla="*/ 2 w 13"/>
              <a:gd name="T25" fmla="*/ 8 h 8"/>
              <a:gd name="T26" fmla="*/ 1 w 13"/>
              <a:gd name="T27" fmla="*/ 8 h 8"/>
              <a:gd name="T28" fmla="*/ 1 w 13"/>
              <a:gd name="T29" fmla="*/ 7 h 8"/>
              <a:gd name="T30" fmla="*/ 1 w 13"/>
              <a:gd name="T31" fmla="*/ 6 h 8"/>
              <a:gd name="T32" fmla="*/ 1 w 13"/>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8">
                <a:moveTo>
                  <a:pt x="1" y="4"/>
                </a:moveTo>
                <a:cubicBezTo>
                  <a:pt x="1" y="3"/>
                  <a:pt x="2" y="2"/>
                  <a:pt x="3" y="1"/>
                </a:cubicBezTo>
                <a:cubicBezTo>
                  <a:pt x="3" y="1"/>
                  <a:pt x="4" y="1"/>
                  <a:pt x="4" y="1"/>
                </a:cubicBezTo>
                <a:cubicBezTo>
                  <a:pt x="5" y="0"/>
                  <a:pt x="5" y="0"/>
                  <a:pt x="6" y="1"/>
                </a:cubicBezTo>
                <a:cubicBezTo>
                  <a:pt x="7" y="1"/>
                  <a:pt x="8" y="1"/>
                  <a:pt x="9" y="2"/>
                </a:cubicBezTo>
                <a:cubicBezTo>
                  <a:pt x="10" y="2"/>
                  <a:pt x="10" y="2"/>
                  <a:pt x="11" y="3"/>
                </a:cubicBezTo>
                <a:cubicBezTo>
                  <a:pt x="11" y="3"/>
                  <a:pt x="12" y="3"/>
                  <a:pt x="12" y="3"/>
                </a:cubicBezTo>
                <a:cubicBezTo>
                  <a:pt x="13" y="4"/>
                  <a:pt x="13" y="6"/>
                  <a:pt x="12" y="5"/>
                </a:cubicBezTo>
                <a:cubicBezTo>
                  <a:pt x="11" y="5"/>
                  <a:pt x="11" y="5"/>
                  <a:pt x="11" y="6"/>
                </a:cubicBezTo>
                <a:cubicBezTo>
                  <a:pt x="10" y="6"/>
                  <a:pt x="10" y="6"/>
                  <a:pt x="9" y="7"/>
                </a:cubicBezTo>
                <a:cubicBezTo>
                  <a:pt x="8" y="7"/>
                  <a:pt x="7" y="8"/>
                  <a:pt x="6" y="8"/>
                </a:cubicBezTo>
                <a:cubicBezTo>
                  <a:pt x="5" y="8"/>
                  <a:pt x="4" y="8"/>
                  <a:pt x="3" y="8"/>
                </a:cubicBezTo>
                <a:cubicBezTo>
                  <a:pt x="2" y="8"/>
                  <a:pt x="2" y="8"/>
                  <a:pt x="2" y="8"/>
                </a:cubicBezTo>
                <a:cubicBezTo>
                  <a:pt x="2" y="8"/>
                  <a:pt x="2" y="8"/>
                  <a:pt x="1" y="8"/>
                </a:cubicBezTo>
                <a:cubicBezTo>
                  <a:pt x="1" y="8"/>
                  <a:pt x="1" y="7"/>
                  <a:pt x="1" y="7"/>
                </a:cubicBezTo>
                <a:cubicBezTo>
                  <a:pt x="1" y="6"/>
                  <a:pt x="1" y="6"/>
                  <a:pt x="1" y="6"/>
                </a:cubicBezTo>
                <a:cubicBezTo>
                  <a:pt x="0" y="5"/>
                  <a:pt x="1" y="4"/>
                  <a:pt x="1" y="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23" name="Freeform 250">
            <a:extLst>
              <a:ext uri="{FF2B5EF4-FFF2-40B4-BE49-F238E27FC236}">
                <a16:creationId xmlns:a16="http://schemas.microsoft.com/office/drawing/2014/main" id="{ED00E454-FBE8-437D-BFE3-C4BDC88B3960}"/>
              </a:ext>
            </a:extLst>
          </p:cNvPr>
          <p:cNvSpPr>
            <a:spLocks/>
          </p:cNvSpPr>
          <p:nvPr userDrawn="1"/>
        </p:nvSpPr>
        <p:spPr bwMode="auto">
          <a:xfrm>
            <a:off x="5624513" y="1001713"/>
            <a:ext cx="511969" cy="520700"/>
          </a:xfrm>
          <a:custGeom>
            <a:avLst/>
            <a:gdLst>
              <a:gd name="T0" fmla="*/ 12 w 101"/>
              <a:gd name="T1" fmla="*/ 70 h 74"/>
              <a:gd name="T2" fmla="*/ 12 w 101"/>
              <a:gd name="T3" fmla="*/ 67 h 74"/>
              <a:gd name="T4" fmla="*/ 8 w 101"/>
              <a:gd name="T5" fmla="*/ 64 h 74"/>
              <a:gd name="T6" fmla="*/ 0 w 101"/>
              <a:gd name="T7" fmla="*/ 59 h 74"/>
              <a:gd name="T8" fmla="*/ 7 w 101"/>
              <a:gd name="T9" fmla="*/ 55 h 74"/>
              <a:gd name="T10" fmla="*/ 8 w 101"/>
              <a:gd name="T11" fmla="*/ 53 h 74"/>
              <a:gd name="T12" fmla="*/ 8 w 101"/>
              <a:gd name="T13" fmla="*/ 48 h 74"/>
              <a:gd name="T14" fmla="*/ 12 w 101"/>
              <a:gd name="T15" fmla="*/ 45 h 74"/>
              <a:gd name="T16" fmla="*/ 16 w 101"/>
              <a:gd name="T17" fmla="*/ 42 h 74"/>
              <a:gd name="T18" fmla="*/ 21 w 101"/>
              <a:gd name="T19" fmla="*/ 40 h 74"/>
              <a:gd name="T20" fmla="*/ 13 w 101"/>
              <a:gd name="T21" fmla="*/ 39 h 74"/>
              <a:gd name="T22" fmla="*/ 21 w 101"/>
              <a:gd name="T23" fmla="*/ 34 h 74"/>
              <a:gd name="T24" fmla="*/ 23 w 101"/>
              <a:gd name="T25" fmla="*/ 31 h 74"/>
              <a:gd name="T26" fmla="*/ 26 w 101"/>
              <a:gd name="T27" fmla="*/ 29 h 74"/>
              <a:gd name="T28" fmla="*/ 25 w 101"/>
              <a:gd name="T29" fmla="*/ 27 h 74"/>
              <a:gd name="T30" fmla="*/ 25 w 101"/>
              <a:gd name="T31" fmla="*/ 23 h 74"/>
              <a:gd name="T32" fmla="*/ 31 w 101"/>
              <a:gd name="T33" fmla="*/ 21 h 74"/>
              <a:gd name="T34" fmla="*/ 36 w 101"/>
              <a:gd name="T35" fmla="*/ 18 h 74"/>
              <a:gd name="T36" fmla="*/ 41 w 101"/>
              <a:gd name="T37" fmla="*/ 16 h 74"/>
              <a:gd name="T38" fmla="*/ 47 w 101"/>
              <a:gd name="T39" fmla="*/ 14 h 74"/>
              <a:gd name="T40" fmla="*/ 51 w 101"/>
              <a:gd name="T41" fmla="*/ 11 h 74"/>
              <a:gd name="T42" fmla="*/ 55 w 101"/>
              <a:gd name="T43" fmla="*/ 10 h 74"/>
              <a:gd name="T44" fmla="*/ 62 w 101"/>
              <a:gd name="T45" fmla="*/ 9 h 74"/>
              <a:gd name="T46" fmla="*/ 69 w 101"/>
              <a:gd name="T47" fmla="*/ 9 h 74"/>
              <a:gd name="T48" fmla="*/ 72 w 101"/>
              <a:gd name="T49" fmla="*/ 9 h 74"/>
              <a:gd name="T50" fmla="*/ 79 w 101"/>
              <a:gd name="T51" fmla="*/ 7 h 74"/>
              <a:gd name="T52" fmla="*/ 83 w 101"/>
              <a:gd name="T53" fmla="*/ 6 h 74"/>
              <a:gd name="T54" fmla="*/ 85 w 101"/>
              <a:gd name="T55" fmla="*/ 3 h 74"/>
              <a:gd name="T56" fmla="*/ 92 w 101"/>
              <a:gd name="T57" fmla="*/ 1 h 74"/>
              <a:gd name="T58" fmla="*/ 95 w 101"/>
              <a:gd name="T59" fmla="*/ 10 h 74"/>
              <a:gd name="T60" fmla="*/ 77 w 101"/>
              <a:gd name="T61" fmla="*/ 15 h 74"/>
              <a:gd name="T62" fmla="*/ 66 w 101"/>
              <a:gd name="T63" fmla="*/ 18 h 74"/>
              <a:gd name="T64" fmla="*/ 58 w 101"/>
              <a:gd name="T65" fmla="*/ 22 h 74"/>
              <a:gd name="T66" fmla="*/ 53 w 101"/>
              <a:gd name="T67" fmla="*/ 24 h 74"/>
              <a:gd name="T68" fmla="*/ 51 w 101"/>
              <a:gd name="T69" fmla="*/ 27 h 74"/>
              <a:gd name="T70" fmla="*/ 46 w 101"/>
              <a:gd name="T71" fmla="*/ 29 h 74"/>
              <a:gd name="T72" fmla="*/ 43 w 101"/>
              <a:gd name="T73" fmla="*/ 30 h 74"/>
              <a:gd name="T74" fmla="*/ 41 w 101"/>
              <a:gd name="T75" fmla="*/ 32 h 74"/>
              <a:gd name="T76" fmla="*/ 39 w 101"/>
              <a:gd name="T77" fmla="*/ 34 h 74"/>
              <a:gd name="T78" fmla="*/ 35 w 101"/>
              <a:gd name="T79" fmla="*/ 35 h 74"/>
              <a:gd name="T80" fmla="*/ 36 w 101"/>
              <a:gd name="T81" fmla="*/ 39 h 74"/>
              <a:gd name="T82" fmla="*/ 32 w 101"/>
              <a:gd name="T83" fmla="*/ 41 h 74"/>
              <a:gd name="T84" fmla="*/ 30 w 101"/>
              <a:gd name="T85" fmla="*/ 44 h 74"/>
              <a:gd name="T86" fmla="*/ 27 w 101"/>
              <a:gd name="T87" fmla="*/ 47 h 74"/>
              <a:gd name="T88" fmla="*/ 24 w 101"/>
              <a:gd name="T89" fmla="*/ 49 h 74"/>
              <a:gd name="T90" fmla="*/ 23 w 101"/>
              <a:gd name="T91" fmla="*/ 52 h 74"/>
              <a:gd name="T92" fmla="*/ 22 w 101"/>
              <a:gd name="T93" fmla="*/ 58 h 74"/>
              <a:gd name="T94" fmla="*/ 23 w 101"/>
              <a:gd name="T95" fmla="*/ 62 h 74"/>
              <a:gd name="T96" fmla="*/ 26 w 101"/>
              <a:gd name="T97" fmla="*/ 64 h 74"/>
              <a:gd name="T98" fmla="*/ 28 w 101"/>
              <a:gd name="T99" fmla="*/ 67 h 74"/>
              <a:gd name="T100" fmla="*/ 32 w 101"/>
              <a:gd name="T101" fmla="*/ 73 h 74"/>
              <a:gd name="T102" fmla="*/ 27 w 101"/>
              <a:gd name="T103" fmla="*/ 74 h 74"/>
              <a:gd name="T104" fmla="*/ 23 w 101"/>
              <a:gd name="T105" fmla="*/ 73 h 74"/>
              <a:gd name="T106" fmla="*/ 19 w 101"/>
              <a:gd name="T10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74">
                <a:moveTo>
                  <a:pt x="13" y="71"/>
                </a:moveTo>
                <a:cubicBezTo>
                  <a:pt x="13" y="71"/>
                  <a:pt x="12" y="71"/>
                  <a:pt x="12" y="71"/>
                </a:cubicBezTo>
                <a:cubicBezTo>
                  <a:pt x="12" y="71"/>
                  <a:pt x="12" y="71"/>
                  <a:pt x="11" y="71"/>
                </a:cubicBezTo>
                <a:cubicBezTo>
                  <a:pt x="11" y="71"/>
                  <a:pt x="11" y="71"/>
                  <a:pt x="11" y="71"/>
                </a:cubicBezTo>
                <a:cubicBezTo>
                  <a:pt x="11" y="71"/>
                  <a:pt x="11" y="71"/>
                  <a:pt x="11" y="70"/>
                </a:cubicBezTo>
                <a:cubicBezTo>
                  <a:pt x="11" y="70"/>
                  <a:pt x="11" y="70"/>
                  <a:pt x="12" y="70"/>
                </a:cubicBezTo>
                <a:cubicBezTo>
                  <a:pt x="12" y="70"/>
                  <a:pt x="12" y="69"/>
                  <a:pt x="12" y="69"/>
                </a:cubicBezTo>
                <a:cubicBezTo>
                  <a:pt x="12" y="68"/>
                  <a:pt x="13" y="68"/>
                  <a:pt x="14" y="68"/>
                </a:cubicBezTo>
                <a:cubicBezTo>
                  <a:pt x="14" y="68"/>
                  <a:pt x="16" y="68"/>
                  <a:pt x="15" y="67"/>
                </a:cubicBezTo>
                <a:cubicBezTo>
                  <a:pt x="15" y="67"/>
                  <a:pt x="15" y="67"/>
                  <a:pt x="14" y="67"/>
                </a:cubicBezTo>
                <a:cubicBezTo>
                  <a:pt x="14" y="67"/>
                  <a:pt x="14" y="67"/>
                  <a:pt x="14" y="67"/>
                </a:cubicBezTo>
                <a:cubicBezTo>
                  <a:pt x="13" y="67"/>
                  <a:pt x="13" y="67"/>
                  <a:pt x="12" y="67"/>
                </a:cubicBezTo>
                <a:cubicBezTo>
                  <a:pt x="12" y="67"/>
                  <a:pt x="12" y="67"/>
                  <a:pt x="11" y="67"/>
                </a:cubicBezTo>
                <a:cubicBezTo>
                  <a:pt x="11" y="67"/>
                  <a:pt x="12" y="66"/>
                  <a:pt x="12" y="66"/>
                </a:cubicBezTo>
                <a:cubicBezTo>
                  <a:pt x="11" y="66"/>
                  <a:pt x="11" y="66"/>
                  <a:pt x="11" y="66"/>
                </a:cubicBezTo>
                <a:cubicBezTo>
                  <a:pt x="11" y="65"/>
                  <a:pt x="11" y="65"/>
                  <a:pt x="10" y="64"/>
                </a:cubicBezTo>
                <a:cubicBezTo>
                  <a:pt x="9" y="63"/>
                  <a:pt x="9" y="64"/>
                  <a:pt x="8" y="65"/>
                </a:cubicBezTo>
                <a:cubicBezTo>
                  <a:pt x="8" y="65"/>
                  <a:pt x="8" y="64"/>
                  <a:pt x="8" y="64"/>
                </a:cubicBezTo>
                <a:cubicBezTo>
                  <a:pt x="7" y="64"/>
                  <a:pt x="7" y="64"/>
                  <a:pt x="6" y="63"/>
                </a:cubicBezTo>
                <a:cubicBezTo>
                  <a:pt x="6" y="63"/>
                  <a:pt x="5" y="63"/>
                  <a:pt x="5" y="63"/>
                </a:cubicBezTo>
                <a:cubicBezTo>
                  <a:pt x="4" y="63"/>
                  <a:pt x="4" y="64"/>
                  <a:pt x="4" y="64"/>
                </a:cubicBezTo>
                <a:cubicBezTo>
                  <a:pt x="2" y="65"/>
                  <a:pt x="1" y="63"/>
                  <a:pt x="0" y="62"/>
                </a:cubicBezTo>
                <a:cubicBezTo>
                  <a:pt x="0" y="61"/>
                  <a:pt x="0" y="61"/>
                  <a:pt x="0" y="60"/>
                </a:cubicBezTo>
                <a:cubicBezTo>
                  <a:pt x="0" y="60"/>
                  <a:pt x="0" y="60"/>
                  <a:pt x="0" y="59"/>
                </a:cubicBezTo>
                <a:cubicBezTo>
                  <a:pt x="0" y="58"/>
                  <a:pt x="1" y="58"/>
                  <a:pt x="2" y="58"/>
                </a:cubicBezTo>
                <a:cubicBezTo>
                  <a:pt x="2" y="57"/>
                  <a:pt x="3" y="57"/>
                  <a:pt x="3" y="57"/>
                </a:cubicBezTo>
                <a:cubicBezTo>
                  <a:pt x="3" y="57"/>
                  <a:pt x="4" y="57"/>
                  <a:pt x="4" y="57"/>
                </a:cubicBezTo>
                <a:cubicBezTo>
                  <a:pt x="4" y="57"/>
                  <a:pt x="5" y="57"/>
                  <a:pt x="5" y="57"/>
                </a:cubicBezTo>
                <a:cubicBezTo>
                  <a:pt x="5" y="56"/>
                  <a:pt x="5" y="56"/>
                  <a:pt x="5" y="56"/>
                </a:cubicBezTo>
                <a:cubicBezTo>
                  <a:pt x="6" y="56"/>
                  <a:pt x="6" y="55"/>
                  <a:pt x="7" y="55"/>
                </a:cubicBezTo>
                <a:cubicBezTo>
                  <a:pt x="7" y="55"/>
                  <a:pt x="7" y="55"/>
                  <a:pt x="7" y="55"/>
                </a:cubicBezTo>
                <a:cubicBezTo>
                  <a:pt x="7" y="55"/>
                  <a:pt x="7" y="55"/>
                  <a:pt x="7" y="55"/>
                </a:cubicBezTo>
                <a:cubicBezTo>
                  <a:pt x="7" y="55"/>
                  <a:pt x="7" y="54"/>
                  <a:pt x="7" y="54"/>
                </a:cubicBezTo>
                <a:cubicBezTo>
                  <a:pt x="7" y="54"/>
                  <a:pt x="7" y="54"/>
                  <a:pt x="7" y="54"/>
                </a:cubicBezTo>
                <a:cubicBezTo>
                  <a:pt x="7" y="54"/>
                  <a:pt x="7" y="53"/>
                  <a:pt x="7" y="53"/>
                </a:cubicBezTo>
                <a:cubicBezTo>
                  <a:pt x="8" y="53"/>
                  <a:pt x="8" y="53"/>
                  <a:pt x="8" y="53"/>
                </a:cubicBezTo>
                <a:cubicBezTo>
                  <a:pt x="8" y="53"/>
                  <a:pt x="8" y="53"/>
                  <a:pt x="8" y="53"/>
                </a:cubicBezTo>
                <a:cubicBezTo>
                  <a:pt x="8" y="52"/>
                  <a:pt x="8" y="52"/>
                  <a:pt x="8" y="52"/>
                </a:cubicBezTo>
                <a:cubicBezTo>
                  <a:pt x="8" y="52"/>
                  <a:pt x="8" y="52"/>
                  <a:pt x="8" y="52"/>
                </a:cubicBezTo>
                <a:cubicBezTo>
                  <a:pt x="7" y="51"/>
                  <a:pt x="7" y="51"/>
                  <a:pt x="6" y="51"/>
                </a:cubicBezTo>
                <a:cubicBezTo>
                  <a:pt x="6" y="51"/>
                  <a:pt x="6" y="49"/>
                  <a:pt x="6" y="49"/>
                </a:cubicBezTo>
                <a:cubicBezTo>
                  <a:pt x="7" y="49"/>
                  <a:pt x="7" y="48"/>
                  <a:pt x="8" y="48"/>
                </a:cubicBezTo>
                <a:cubicBezTo>
                  <a:pt x="8" y="48"/>
                  <a:pt x="9" y="49"/>
                  <a:pt x="10" y="48"/>
                </a:cubicBezTo>
                <a:cubicBezTo>
                  <a:pt x="10" y="48"/>
                  <a:pt x="10" y="47"/>
                  <a:pt x="10" y="46"/>
                </a:cubicBezTo>
                <a:cubicBezTo>
                  <a:pt x="10" y="46"/>
                  <a:pt x="10" y="46"/>
                  <a:pt x="10" y="46"/>
                </a:cubicBezTo>
                <a:cubicBezTo>
                  <a:pt x="10" y="45"/>
                  <a:pt x="10" y="45"/>
                  <a:pt x="10" y="45"/>
                </a:cubicBezTo>
                <a:cubicBezTo>
                  <a:pt x="11" y="45"/>
                  <a:pt x="11" y="45"/>
                  <a:pt x="11" y="45"/>
                </a:cubicBezTo>
                <a:cubicBezTo>
                  <a:pt x="11" y="45"/>
                  <a:pt x="11" y="45"/>
                  <a:pt x="12" y="45"/>
                </a:cubicBezTo>
                <a:cubicBezTo>
                  <a:pt x="12" y="45"/>
                  <a:pt x="12" y="45"/>
                  <a:pt x="13" y="45"/>
                </a:cubicBezTo>
                <a:cubicBezTo>
                  <a:pt x="13" y="45"/>
                  <a:pt x="14" y="45"/>
                  <a:pt x="14" y="45"/>
                </a:cubicBezTo>
                <a:cubicBezTo>
                  <a:pt x="14" y="44"/>
                  <a:pt x="15" y="45"/>
                  <a:pt x="15" y="44"/>
                </a:cubicBezTo>
                <a:cubicBezTo>
                  <a:pt x="15" y="44"/>
                  <a:pt x="15" y="44"/>
                  <a:pt x="15" y="43"/>
                </a:cubicBezTo>
                <a:cubicBezTo>
                  <a:pt x="15" y="43"/>
                  <a:pt x="15" y="43"/>
                  <a:pt x="15" y="43"/>
                </a:cubicBezTo>
                <a:cubicBezTo>
                  <a:pt x="15" y="42"/>
                  <a:pt x="16" y="42"/>
                  <a:pt x="16" y="42"/>
                </a:cubicBezTo>
                <a:cubicBezTo>
                  <a:pt x="16" y="42"/>
                  <a:pt x="17" y="41"/>
                  <a:pt x="17" y="41"/>
                </a:cubicBezTo>
                <a:cubicBezTo>
                  <a:pt x="17" y="41"/>
                  <a:pt x="17" y="41"/>
                  <a:pt x="17" y="41"/>
                </a:cubicBezTo>
                <a:cubicBezTo>
                  <a:pt x="17" y="41"/>
                  <a:pt x="18" y="41"/>
                  <a:pt x="18" y="40"/>
                </a:cubicBezTo>
                <a:cubicBezTo>
                  <a:pt x="19" y="40"/>
                  <a:pt x="19" y="40"/>
                  <a:pt x="19" y="40"/>
                </a:cubicBezTo>
                <a:cubicBezTo>
                  <a:pt x="20" y="40"/>
                  <a:pt x="20" y="40"/>
                  <a:pt x="20" y="40"/>
                </a:cubicBezTo>
                <a:cubicBezTo>
                  <a:pt x="20" y="40"/>
                  <a:pt x="20" y="40"/>
                  <a:pt x="21" y="40"/>
                </a:cubicBezTo>
                <a:cubicBezTo>
                  <a:pt x="20" y="40"/>
                  <a:pt x="19" y="40"/>
                  <a:pt x="18" y="40"/>
                </a:cubicBezTo>
                <a:cubicBezTo>
                  <a:pt x="17" y="40"/>
                  <a:pt x="17" y="40"/>
                  <a:pt x="16" y="40"/>
                </a:cubicBezTo>
                <a:cubicBezTo>
                  <a:pt x="16" y="40"/>
                  <a:pt x="16" y="41"/>
                  <a:pt x="15" y="41"/>
                </a:cubicBezTo>
                <a:cubicBezTo>
                  <a:pt x="14" y="41"/>
                  <a:pt x="14" y="40"/>
                  <a:pt x="13" y="40"/>
                </a:cubicBezTo>
                <a:cubicBezTo>
                  <a:pt x="13" y="40"/>
                  <a:pt x="13" y="39"/>
                  <a:pt x="13" y="39"/>
                </a:cubicBezTo>
                <a:cubicBezTo>
                  <a:pt x="13" y="39"/>
                  <a:pt x="13" y="39"/>
                  <a:pt x="13" y="39"/>
                </a:cubicBezTo>
                <a:cubicBezTo>
                  <a:pt x="14" y="39"/>
                  <a:pt x="14" y="39"/>
                  <a:pt x="14" y="38"/>
                </a:cubicBezTo>
                <a:cubicBezTo>
                  <a:pt x="15" y="38"/>
                  <a:pt x="15" y="38"/>
                  <a:pt x="15" y="38"/>
                </a:cubicBezTo>
                <a:cubicBezTo>
                  <a:pt x="16" y="37"/>
                  <a:pt x="16" y="37"/>
                  <a:pt x="17" y="37"/>
                </a:cubicBezTo>
                <a:cubicBezTo>
                  <a:pt x="18" y="37"/>
                  <a:pt x="18" y="37"/>
                  <a:pt x="18" y="37"/>
                </a:cubicBezTo>
                <a:cubicBezTo>
                  <a:pt x="18" y="36"/>
                  <a:pt x="18" y="36"/>
                  <a:pt x="19" y="36"/>
                </a:cubicBezTo>
                <a:cubicBezTo>
                  <a:pt x="19" y="35"/>
                  <a:pt x="20" y="35"/>
                  <a:pt x="21" y="34"/>
                </a:cubicBezTo>
                <a:cubicBezTo>
                  <a:pt x="22" y="34"/>
                  <a:pt x="22" y="34"/>
                  <a:pt x="23" y="34"/>
                </a:cubicBezTo>
                <a:cubicBezTo>
                  <a:pt x="23" y="34"/>
                  <a:pt x="23" y="34"/>
                  <a:pt x="23" y="34"/>
                </a:cubicBezTo>
                <a:cubicBezTo>
                  <a:pt x="23" y="33"/>
                  <a:pt x="22" y="33"/>
                  <a:pt x="21" y="33"/>
                </a:cubicBezTo>
                <a:cubicBezTo>
                  <a:pt x="21" y="33"/>
                  <a:pt x="24" y="34"/>
                  <a:pt x="24" y="33"/>
                </a:cubicBezTo>
                <a:cubicBezTo>
                  <a:pt x="24" y="32"/>
                  <a:pt x="23" y="32"/>
                  <a:pt x="23" y="32"/>
                </a:cubicBezTo>
                <a:cubicBezTo>
                  <a:pt x="23" y="32"/>
                  <a:pt x="23" y="31"/>
                  <a:pt x="23" y="31"/>
                </a:cubicBezTo>
                <a:cubicBezTo>
                  <a:pt x="24" y="31"/>
                  <a:pt x="24" y="31"/>
                  <a:pt x="25" y="31"/>
                </a:cubicBezTo>
                <a:cubicBezTo>
                  <a:pt x="25" y="31"/>
                  <a:pt x="26" y="31"/>
                  <a:pt x="26" y="31"/>
                </a:cubicBezTo>
                <a:cubicBezTo>
                  <a:pt x="26" y="30"/>
                  <a:pt x="24" y="30"/>
                  <a:pt x="24" y="30"/>
                </a:cubicBezTo>
                <a:cubicBezTo>
                  <a:pt x="24" y="30"/>
                  <a:pt x="23" y="29"/>
                  <a:pt x="24" y="29"/>
                </a:cubicBezTo>
                <a:cubicBezTo>
                  <a:pt x="24" y="29"/>
                  <a:pt x="24" y="29"/>
                  <a:pt x="25" y="29"/>
                </a:cubicBezTo>
                <a:cubicBezTo>
                  <a:pt x="25" y="29"/>
                  <a:pt x="25" y="29"/>
                  <a:pt x="26" y="29"/>
                </a:cubicBezTo>
                <a:cubicBezTo>
                  <a:pt x="26" y="29"/>
                  <a:pt x="27" y="29"/>
                  <a:pt x="28" y="29"/>
                </a:cubicBezTo>
                <a:cubicBezTo>
                  <a:pt x="28" y="28"/>
                  <a:pt x="28" y="28"/>
                  <a:pt x="28" y="28"/>
                </a:cubicBezTo>
                <a:cubicBezTo>
                  <a:pt x="29" y="28"/>
                  <a:pt x="29" y="28"/>
                  <a:pt x="29" y="28"/>
                </a:cubicBezTo>
                <a:cubicBezTo>
                  <a:pt x="29" y="28"/>
                  <a:pt x="28" y="27"/>
                  <a:pt x="28" y="27"/>
                </a:cubicBezTo>
                <a:cubicBezTo>
                  <a:pt x="28" y="27"/>
                  <a:pt x="27" y="27"/>
                  <a:pt x="27" y="27"/>
                </a:cubicBezTo>
                <a:cubicBezTo>
                  <a:pt x="26" y="27"/>
                  <a:pt x="26" y="27"/>
                  <a:pt x="25" y="27"/>
                </a:cubicBezTo>
                <a:cubicBezTo>
                  <a:pt x="26" y="27"/>
                  <a:pt x="26" y="26"/>
                  <a:pt x="27" y="26"/>
                </a:cubicBezTo>
                <a:cubicBezTo>
                  <a:pt x="28" y="25"/>
                  <a:pt x="28" y="25"/>
                  <a:pt x="29" y="25"/>
                </a:cubicBezTo>
                <a:cubicBezTo>
                  <a:pt x="29" y="25"/>
                  <a:pt x="27" y="25"/>
                  <a:pt x="27" y="25"/>
                </a:cubicBezTo>
                <a:cubicBezTo>
                  <a:pt x="27" y="25"/>
                  <a:pt x="26" y="24"/>
                  <a:pt x="26" y="24"/>
                </a:cubicBezTo>
                <a:cubicBezTo>
                  <a:pt x="25" y="24"/>
                  <a:pt x="25" y="24"/>
                  <a:pt x="25" y="24"/>
                </a:cubicBezTo>
                <a:cubicBezTo>
                  <a:pt x="25" y="24"/>
                  <a:pt x="25" y="24"/>
                  <a:pt x="25" y="23"/>
                </a:cubicBezTo>
                <a:cubicBezTo>
                  <a:pt x="25" y="23"/>
                  <a:pt x="25" y="23"/>
                  <a:pt x="26" y="23"/>
                </a:cubicBezTo>
                <a:cubicBezTo>
                  <a:pt x="26" y="23"/>
                  <a:pt x="26" y="23"/>
                  <a:pt x="27" y="23"/>
                </a:cubicBezTo>
                <a:cubicBezTo>
                  <a:pt x="27" y="23"/>
                  <a:pt x="28" y="23"/>
                  <a:pt x="28" y="23"/>
                </a:cubicBezTo>
                <a:cubicBezTo>
                  <a:pt x="29" y="23"/>
                  <a:pt x="31" y="23"/>
                  <a:pt x="31" y="22"/>
                </a:cubicBezTo>
                <a:cubicBezTo>
                  <a:pt x="31" y="22"/>
                  <a:pt x="31" y="22"/>
                  <a:pt x="31" y="22"/>
                </a:cubicBezTo>
                <a:cubicBezTo>
                  <a:pt x="31" y="22"/>
                  <a:pt x="31" y="21"/>
                  <a:pt x="31" y="21"/>
                </a:cubicBezTo>
                <a:cubicBezTo>
                  <a:pt x="31" y="21"/>
                  <a:pt x="32" y="21"/>
                  <a:pt x="32" y="21"/>
                </a:cubicBezTo>
                <a:cubicBezTo>
                  <a:pt x="33" y="20"/>
                  <a:pt x="33" y="20"/>
                  <a:pt x="34" y="20"/>
                </a:cubicBezTo>
                <a:cubicBezTo>
                  <a:pt x="34" y="20"/>
                  <a:pt x="35" y="21"/>
                  <a:pt x="35" y="20"/>
                </a:cubicBezTo>
                <a:cubicBezTo>
                  <a:pt x="36" y="20"/>
                  <a:pt x="35" y="19"/>
                  <a:pt x="35" y="19"/>
                </a:cubicBezTo>
                <a:cubicBezTo>
                  <a:pt x="35" y="18"/>
                  <a:pt x="36" y="19"/>
                  <a:pt x="36" y="18"/>
                </a:cubicBezTo>
                <a:cubicBezTo>
                  <a:pt x="36" y="18"/>
                  <a:pt x="36" y="18"/>
                  <a:pt x="36" y="18"/>
                </a:cubicBezTo>
                <a:cubicBezTo>
                  <a:pt x="37" y="18"/>
                  <a:pt x="37" y="18"/>
                  <a:pt x="37" y="18"/>
                </a:cubicBezTo>
                <a:cubicBezTo>
                  <a:pt x="38" y="18"/>
                  <a:pt x="38" y="18"/>
                  <a:pt x="38" y="17"/>
                </a:cubicBezTo>
                <a:cubicBezTo>
                  <a:pt x="37" y="17"/>
                  <a:pt x="38" y="17"/>
                  <a:pt x="38" y="17"/>
                </a:cubicBezTo>
                <a:cubicBezTo>
                  <a:pt x="38" y="17"/>
                  <a:pt x="39" y="16"/>
                  <a:pt x="39" y="16"/>
                </a:cubicBezTo>
                <a:cubicBezTo>
                  <a:pt x="39" y="16"/>
                  <a:pt x="40" y="16"/>
                  <a:pt x="40" y="16"/>
                </a:cubicBezTo>
                <a:cubicBezTo>
                  <a:pt x="41" y="16"/>
                  <a:pt x="41" y="16"/>
                  <a:pt x="41" y="16"/>
                </a:cubicBezTo>
                <a:cubicBezTo>
                  <a:pt x="42" y="16"/>
                  <a:pt x="42" y="15"/>
                  <a:pt x="42" y="15"/>
                </a:cubicBezTo>
                <a:cubicBezTo>
                  <a:pt x="42" y="15"/>
                  <a:pt x="42" y="14"/>
                  <a:pt x="43" y="14"/>
                </a:cubicBezTo>
                <a:cubicBezTo>
                  <a:pt x="45" y="14"/>
                  <a:pt x="45" y="14"/>
                  <a:pt x="45" y="14"/>
                </a:cubicBezTo>
                <a:cubicBezTo>
                  <a:pt x="45" y="14"/>
                  <a:pt x="46" y="14"/>
                  <a:pt x="46" y="14"/>
                </a:cubicBezTo>
                <a:cubicBezTo>
                  <a:pt x="46" y="14"/>
                  <a:pt x="47" y="14"/>
                  <a:pt x="47" y="14"/>
                </a:cubicBezTo>
                <a:cubicBezTo>
                  <a:pt x="47" y="14"/>
                  <a:pt x="47" y="14"/>
                  <a:pt x="47" y="14"/>
                </a:cubicBezTo>
                <a:cubicBezTo>
                  <a:pt x="47" y="13"/>
                  <a:pt x="48" y="13"/>
                  <a:pt x="48" y="13"/>
                </a:cubicBezTo>
                <a:cubicBezTo>
                  <a:pt x="48" y="13"/>
                  <a:pt x="49" y="13"/>
                  <a:pt x="49" y="13"/>
                </a:cubicBezTo>
                <a:cubicBezTo>
                  <a:pt x="49" y="13"/>
                  <a:pt x="49" y="13"/>
                  <a:pt x="49" y="13"/>
                </a:cubicBezTo>
                <a:cubicBezTo>
                  <a:pt x="50" y="13"/>
                  <a:pt x="50" y="13"/>
                  <a:pt x="50" y="12"/>
                </a:cubicBezTo>
                <a:cubicBezTo>
                  <a:pt x="50" y="12"/>
                  <a:pt x="50" y="12"/>
                  <a:pt x="50" y="12"/>
                </a:cubicBezTo>
                <a:cubicBezTo>
                  <a:pt x="50" y="11"/>
                  <a:pt x="50" y="11"/>
                  <a:pt x="51" y="11"/>
                </a:cubicBezTo>
                <a:cubicBezTo>
                  <a:pt x="51" y="11"/>
                  <a:pt x="51" y="11"/>
                  <a:pt x="51" y="11"/>
                </a:cubicBezTo>
                <a:cubicBezTo>
                  <a:pt x="52" y="11"/>
                  <a:pt x="52" y="11"/>
                  <a:pt x="53" y="11"/>
                </a:cubicBezTo>
                <a:cubicBezTo>
                  <a:pt x="53" y="11"/>
                  <a:pt x="53" y="12"/>
                  <a:pt x="53" y="12"/>
                </a:cubicBezTo>
                <a:cubicBezTo>
                  <a:pt x="53" y="12"/>
                  <a:pt x="54" y="12"/>
                  <a:pt x="54" y="12"/>
                </a:cubicBezTo>
                <a:cubicBezTo>
                  <a:pt x="55" y="12"/>
                  <a:pt x="55" y="11"/>
                  <a:pt x="55" y="11"/>
                </a:cubicBezTo>
                <a:cubicBezTo>
                  <a:pt x="55" y="11"/>
                  <a:pt x="55" y="10"/>
                  <a:pt x="55" y="10"/>
                </a:cubicBezTo>
                <a:cubicBezTo>
                  <a:pt x="55" y="10"/>
                  <a:pt x="56" y="10"/>
                  <a:pt x="56" y="10"/>
                </a:cubicBezTo>
                <a:cubicBezTo>
                  <a:pt x="57" y="10"/>
                  <a:pt x="57" y="9"/>
                  <a:pt x="57" y="9"/>
                </a:cubicBezTo>
                <a:cubicBezTo>
                  <a:pt x="58" y="9"/>
                  <a:pt x="58" y="9"/>
                  <a:pt x="59" y="9"/>
                </a:cubicBezTo>
                <a:cubicBezTo>
                  <a:pt x="59" y="9"/>
                  <a:pt x="60" y="9"/>
                  <a:pt x="60" y="9"/>
                </a:cubicBezTo>
                <a:cubicBezTo>
                  <a:pt x="60" y="9"/>
                  <a:pt x="61" y="9"/>
                  <a:pt x="61" y="9"/>
                </a:cubicBezTo>
                <a:cubicBezTo>
                  <a:pt x="61" y="9"/>
                  <a:pt x="62" y="9"/>
                  <a:pt x="62" y="9"/>
                </a:cubicBezTo>
                <a:cubicBezTo>
                  <a:pt x="62" y="10"/>
                  <a:pt x="62" y="10"/>
                  <a:pt x="62" y="10"/>
                </a:cubicBezTo>
                <a:cubicBezTo>
                  <a:pt x="63" y="10"/>
                  <a:pt x="63" y="10"/>
                  <a:pt x="63" y="10"/>
                </a:cubicBezTo>
                <a:cubicBezTo>
                  <a:pt x="64" y="10"/>
                  <a:pt x="65" y="10"/>
                  <a:pt x="65" y="10"/>
                </a:cubicBezTo>
                <a:cubicBezTo>
                  <a:pt x="66" y="10"/>
                  <a:pt x="66" y="10"/>
                  <a:pt x="66" y="10"/>
                </a:cubicBezTo>
                <a:cubicBezTo>
                  <a:pt x="66" y="10"/>
                  <a:pt x="67" y="10"/>
                  <a:pt x="67" y="10"/>
                </a:cubicBezTo>
                <a:cubicBezTo>
                  <a:pt x="68" y="10"/>
                  <a:pt x="68" y="9"/>
                  <a:pt x="69" y="9"/>
                </a:cubicBezTo>
                <a:cubicBezTo>
                  <a:pt x="69" y="9"/>
                  <a:pt x="69" y="9"/>
                  <a:pt x="70" y="9"/>
                </a:cubicBezTo>
                <a:cubicBezTo>
                  <a:pt x="70" y="9"/>
                  <a:pt x="70" y="9"/>
                  <a:pt x="70" y="9"/>
                </a:cubicBezTo>
                <a:cubicBezTo>
                  <a:pt x="70" y="9"/>
                  <a:pt x="70" y="9"/>
                  <a:pt x="70" y="9"/>
                </a:cubicBezTo>
                <a:cubicBezTo>
                  <a:pt x="71" y="9"/>
                  <a:pt x="71" y="9"/>
                  <a:pt x="71" y="9"/>
                </a:cubicBezTo>
                <a:cubicBezTo>
                  <a:pt x="71" y="9"/>
                  <a:pt x="71" y="9"/>
                  <a:pt x="71" y="9"/>
                </a:cubicBezTo>
                <a:cubicBezTo>
                  <a:pt x="71" y="9"/>
                  <a:pt x="72" y="9"/>
                  <a:pt x="72" y="9"/>
                </a:cubicBezTo>
                <a:cubicBezTo>
                  <a:pt x="73" y="9"/>
                  <a:pt x="73" y="9"/>
                  <a:pt x="74" y="9"/>
                </a:cubicBezTo>
                <a:cubicBezTo>
                  <a:pt x="74" y="8"/>
                  <a:pt x="74" y="8"/>
                  <a:pt x="75" y="8"/>
                </a:cubicBezTo>
                <a:cubicBezTo>
                  <a:pt x="75" y="8"/>
                  <a:pt x="75" y="8"/>
                  <a:pt x="75" y="8"/>
                </a:cubicBezTo>
                <a:cubicBezTo>
                  <a:pt x="76" y="7"/>
                  <a:pt x="76" y="7"/>
                  <a:pt x="76" y="7"/>
                </a:cubicBezTo>
                <a:cubicBezTo>
                  <a:pt x="76" y="7"/>
                  <a:pt x="77" y="7"/>
                  <a:pt x="77" y="7"/>
                </a:cubicBezTo>
                <a:cubicBezTo>
                  <a:pt x="78" y="7"/>
                  <a:pt x="78" y="7"/>
                  <a:pt x="79" y="7"/>
                </a:cubicBezTo>
                <a:cubicBezTo>
                  <a:pt x="79" y="7"/>
                  <a:pt x="80" y="7"/>
                  <a:pt x="80" y="7"/>
                </a:cubicBezTo>
                <a:cubicBezTo>
                  <a:pt x="80" y="7"/>
                  <a:pt x="80" y="6"/>
                  <a:pt x="80" y="6"/>
                </a:cubicBezTo>
                <a:cubicBezTo>
                  <a:pt x="80" y="6"/>
                  <a:pt x="81" y="6"/>
                  <a:pt x="81" y="6"/>
                </a:cubicBezTo>
                <a:cubicBezTo>
                  <a:pt x="81" y="6"/>
                  <a:pt x="81" y="6"/>
                  <a:pt x="82" y="6"/>
                </a:cubicBezTo>
                <a:cubicBezTo>
                  <a:pt x="82" y="6"/>
                  <a:pt x="82" y="7"/>
                  <a:pt x="83" y="6"/>
                </a:cubicBezTo>
                <a:cubicBezTo>
                  <a:pt x="83" y="6"/>
                  <a:pt x="83" y="6"/>
                  <a:pt x="83" y="6"/>
                </a:cubicBezTo>
                <a:cubicBezTo>
                  <a:pt x="83" y="5"/>
                  <a:pt x="83" y="5"/>
                  <a:pt x="83" y="5"/>
                </a:cubicBezTo>
                <a:cubicBezTo>
                  <a:pt x="83" y="4"/>
                  <a:pt x="83" y="4"/>
                  <a:pt x="83" y="4"/>
                </a:cubicBezTo>
                <a:cubicBezTo>
                  <a:pt x="84" y="4"/>
                  <a:pt x="84" y="4"/>
                  <a:pt x="84" y="4"/>
                </a:cubicBezTo>
                <a:cubicBezTo>
                  <a:pt x="84" y="4"/>
                  <a:pt x="84" y="4"/>
                  <a:pt x="84" y="4"/>
                </a:cubicBezTo>
                <a:cubicBezTo>
                  <a:pt x="85" y="4"/>
                  <a:pt x="85" y="3"/>
                  <a:pt x="85" y="3"/>
                </a:cubicBezTo>
                <a:cubicBezTo>
                  <a:pt x="85" y="3"/>
                  <a:pt x="85" y="3"/>
                  <a:pt x="85" y="3"/>
                </a:cubicBezTo>
                <a:cubicBezTo>
                  <a:pt x="85" y="3"/>
                  <a:pt x="86" y="3"/>
                  <a:pt x="86" y="3"/>
                </a:cubicBezTo>
                <a:cubicBezTo>
                  <a:pt x="86" y="2"/>
                  <a:pt x="87" y="2"/>
                  <a:pt x="87" y="2"/>
                </a:cubicBezTo>
                <a:cubicBezTo>
                  <a:pt x="87" y="2"/>
                  <a:pt x="87" y="2"/>
                  <a:pt x="87" y="2"/>
                </a:cubicBezTo>
                <a:cubicBezTo>
                  <a:pt x="87" y="2"/>
                  <a:pt x="88" y="2"/>
                  <a:pt x="88" y="2"/>
                </a:cubicBezTo>
                <a:cubicBezTo>
                  <a:pt x="89" y="2"/>
                  <a:pt x="89" y="1"/>
                  <a:pt x="90" y="1"/>
                </a:cubicBezTo>
                <a:cubicBezTo>
                  <a:pt x="91" y="1"/>
                  <a:pt x="91" y="1"/>
                  <a:pt x="92" y="1"/>
                </a:cubicBezTo>
                <a:cubicBezTo>
                  <a:pt x="93" y="0"/>
                  <a:pt x="94" y="1"/>
                  <a:pt x="94" y="1"/>
                </a:cubicBezTo>
                <a:cubicBezTo>
                  <a:pt x="96" y="0"/>
                  <a:pt x="98" y="1"/>
                  <a:pt x="99" y="1"/>
                </a:cubicBezTo>
                <a:cubicBezTo>
                  <a:pt x="100" y="2"/>
                  <a:pt x="100" y="2"/>
                  <a:pt x="101" y="3"/>
                </a:cubicBezTo>
                <a:cubicBezTo>
                  <a:pt x="101" y="4"/>
                  <a:pt x="100" y="5"/>
                  <a:pt x="100" y="6"/>
                </a:cubicBezTo>
                <a:cubicBezTo>
                  <a:pt x="99" y="7"/>
                  <a:pt x="98" y="8"/>
                  <a:pt x="97" y="9"/>
                </a:cubicBezTo>
                <a:cubicBezTo>
                  <a:pt x="97" y="9"/>
                  <a:pt x="96" y="10"/>
                  <a:pt x="95" y="10"/>
                </a:cubicBezTo>
                <a:cubicBezTo>
                  <a:pt x="94" y="10"/>
                  <a:pt x="94" y="11"/>
                  <a:pt x="93" y="11"/>
                </a:cubicBezTo>
                <a:cubicBezTo>
                  <a:pt x="92" y="11"/>
                  <a:pt x="92" y="11"/>
                  <a:pt x="91" y="12"/>
                </a:cubicBezTo>
                <a:cubicBezTo>
                  <a:pt x="91" y="12"/>
                  <a:pt x="90" y="12"/>
                  <a:pt x="89" y="12"/>
                </a:cubicBezTo>
                <a:cubicBezTo>
                  <a:pt x="88" y="12"/>
                  <a:pt x="86" y="13"/>
                  <a:pt x="84" y="14"/>
                </a:cubicBezTo>
                <a:cubicBezTo>
                  <a:pt x="83" y="14"/>
                  <a:pt x="81" y="15"/>
                  <a:pt x="80" y="15"/>
                </a:cubicBezTo>
                <a:cubicBezTo>
                  <a:pt x="79" y="15"/>
                  <a:pt x="78" y="15"/>
                  <a:pt x="77" y="15"/>
                </a:cubicBezTo>
                <a:cubicBezTo>
                  <a:pt x="76" y="16"/>
                  <a:pt x="75" y="16"/>
                  <a:pt x="74" y="17"/>
                </a:cubicBezTo>
                <a:cubicBezTo>
                  <a:pt x="73" y="17"/>
                  <a:pt x="73" y="17"/>
                  <a:pt x="72" y="17"/>
                </a:cubicBezTo>
                <a:cubicBezTo>
                  <a:pt x="71" y="17"/>
                  <a:pt x="70" y="17"/>
                  <a:pt x="69" y="17"/>
                </a:cubicBezTo>
                <a:cubicBezTo>
                  <a:pt x="69" y="17"/>
                  <a:pt x="69" y="17"/>
                  <a:pt x="69" y="18"/>
                </a:cubicBezTo>
                <a:cubicBezTo>
                  <a:pt x="69" y="18"/>
                  <a:pt x="68" y="18"/>
                  <a:pt x="68" y="18"/>
                </a:cubicBezTo>
                <a:cubicBezTo>
                  <a:pt x="67" y="18"/>
                  <a:pt x="67" y="18"/>
                  <a:pt x="66" y="18"/>
                </a:cubicBezTo>
                <a:cubicBezTo>
                  <a:pt x="65" y="18"/>
                  <a:pt x="64" y="18"/>
                  <a:pt x="64" y="18"/>
                </a:cubicBezTo>
                <a:cubicBezTo>
                  <a:pt x="63" y="19"/>
                  <a:pt x="63" y="19"/>
                  <a:pt x="63" y="19"/>
                </a:cubicBezTo>
                <a:cubicBezTo>
                  <a:pt x="62" y="19"/>
                  <a:pt x="62" y="19"/>
                  <a:pt x="62" y="20"/>
                </a:cubicBezTo>
                <a:cubicBezTo>
                  <a:pt x="62" y="20"/>
                  <a:pt x="61" y="20"/>
                  <a:pt x="61" y="20"/>
                </a:cubicBezTo>
                <a:cubicBezTo>
                  <a:pt x="61" y="20"/>
                  <a:pt x="60" y="20"/>
                  <a:pt x="60" y="21"/>
                </a:cubicBezTo>
                <a:cubicBezTo>
                  <a:pt x="59" y="21"/>
                  <a:pt x="59" y="21"/>
                  <a:pt x="58" y="22"/>
                </a:cubicBezTo>
                <a:cubicBezTo>
                  <a:pt x="58" y="22"/>
                  <a:pt x="57" y="22"/>
                  <a:pt x="56" y="23"/>
                </a:cubicBezTo>
                <a:cubicBezTo>
                  <a:pt x="56" y="22"/>
                  <a:pt x="56" y="22"/>
                  <a:pt x="56" y="21"/>
                </a:cubicBezTo>
                <a:cubicBezTo>
                  <a:pt x="56" y="22"/>
                  <a:pt x="56" y="22"/>
                  <a:pt x="56" y="22"/>
                </a:cubicBezTo>
                <a:cubicBezTo>
                  <a:pt x="55" y="23"/>
                  <a:pt x="55" y="23"/>
                  <a:pt x="55" y="23"/>
                </a:cubicBezTo>
                <a:cubicBezTo>
                  <a:pt x="55" y="23"/>
                  <a:pt x="55" y="23"/>
                  <a:pt x="54" y="23"/>
                </a:cubicBezTo>
                <a:cubicBezTo>
                  <a:pt x="54" y="23"/>
                  <a:pt x="53" y="24"/>
                  <a:pt x="53" y="24"/>
                </a:cubicBezTo>
                <a:cubicBezTo>
                  <a:pt x="52" y="24"/>
                  <a:pt x="52" y="24"/>
                  <a:pt x="51" y="25"/>
                </a:cubicBezTo>
                <a:cubicBezTo>
                  <a:pt x="51" y="25"/>
                  <a:pt x="51" y="25"/>
                  <a:pt x="51" y="25"/>
                </a:cubicBezTo>
                <a:cubicBezTo>
                  <a:pt x="51" y="25"/>
                  <a:pt x="52" y="25"/>
                  <a:pt x="52" y="25"/>
                </a:cubicBezTo>
                <a:cubicBezTo>
                  <a:pt x="52" y="25"/>
                  <a:pt x="52" y="26"/>
                  <a:pt x="52" y="26"/>
                </a:cubicBezTo>
                <a:cubicBezTo>
                  <a:pt x="52" y="26"/>
                  <a:pt x="51" y="26"/>
                  <a:pt x="51" y="26"/>
                </a:cubicBezTo>
                <a:cubicBezTo>
                  <a:pt x="51" y="27"/>
                  <a:pt x="51" y="27"/>
                  <a:pt x="51" y="27"/>
                </a:cubicBezTo>
                <a:cubicBezTo>
                  <a:pt x="51" y="28"/>
                  <a:pt x="50" y="28"/>
                  <a:pt x="50" y="28"/>
                </a:cubicBezTo>
                <a:cubicBezTo>
                  <a:pt x="49" y="28"/>
                  <a:pt x="49" y="28"/>
                  <a:pt x="48" y="28"/>
                </a:cubicBezTo>
                <a:cubicBezTo>
                  <a:pt x="48" y="28"/>
                  <a:pt x="48" y="28"/>
                  <a:pt x="48" y="28"/>
                </a:cubicBezTo>
                <a:cubicBezTo>
                  <a:pt x="47" y="28"/>
                  <a:pt x="48" y="29"/>
                  <a:pt x="48" y="29"/>
                </a:cubicBezTo>
                <a:cubicBezTo>
                  <a:pt x="47" y="29"/>
                  <a:pt x="47" y="30"/>
                  <a:pt x="47" y="29"/>
                </a:cubicBezTo>
                <a:cubicBezTo>
                  <a:pt x="46" y="29"/>
                  <a:pt x="46" y="29"/>
                  <a:pt x="46" y="29"/>
                </a:cubicBezTo>
                <a:cubicBezTo>
                  <a:pt x="46" y="29"/>
                  <a:pt x="45" y="28"/>
                  <a:pt x="45" y="28"/>
                </a:cubicBezTo>
                <a:cubicBezTo>
                  <a:pt x="44" y="28"/>
                  <a:pt x="44" y="28"/>
                  <a:pt x="44" y="28"/>
                </a:cubicBezTo>
                <a:cubicBezTo>
                  <a:pt x="44" y="28"/>
                  <a:pt x="44" y="29"/>
                  <a:pt x="44" y="29"/>
                </a:cubicBezTo>
                <a:cubicBezTo>
                  <a:pt x="44" y="29"/>
                  <a:pt x="44" y="30"/>
                  <a:pt x="44" y="30"/>
                </a:cubicBezTo>
                <a:cubicBezTo>
                  <a:pt x="45" y="30"/>
                  <a:pt x="44" y="30"/>
                  <a:pt x="44" y="30"/>
                </a:cubicBezTo>
                <a:cubicBezTo>
                  <a:pt x="44" y="30"/>
                  <a:pt x="44" y="30"/>
                  <a:pt x="43" y="30"/>
                </a:cubicBezTo>
                <a:cubicBezTo>
                  <a:pt x="43" y="31"/>
                  <a:pt x="42" y="31"/>
                  <a:pt x="42" y="31"/>
                </a:cubicBezTo>
                <a:cubicBezTo>
                  <a:pt x="41" y="31"/>
                  <a:pt x="41" y="31"/>
                  <a:pt x="41" y="31"/>
                </a:cubicBezTo>
                <a:cubicBezTo>
                  <a:pt x="40" y="31"/>
                  <a:pt x="40" y="31"/>
                  <a:pt x="40" y="30"/>
                </a:cubicBezTo>
                <a:cubicBezTo>
                  <a:pt x="40" y="30"/>
                  <a:pt x="40" y="31"/>
                  <a:pt x="40" y="31"/>
                </a:cubicBezTo>
                <a:cubicBezTo>
                  <a:pt x="40" y="31"/>
                  <a:pt x="40" y="31"/>
                  <a:pt x="40" y="31"/>
                </a:cubicBezTo>
                <a:cubicBezTo>
                  <a:pt x="41" y="31"/>
                  <a:pt x="40" y="31"/>
                  <a:pt x="41" y="32"/>
                </a:cubicBezTo>
                <a:cubicBezTo>
                  <a:pt x="41" y="32"/>
                  <a:pt x="41" y="32"/>
                  <a:pt x="41" y="32"/>
                </a:cubicBezTo>
                <a:cubicBezTo>
                  <a:pt x="41" y="32"/>
                  <a:pt x="41" y="33"/>
                  <a:pt x="41" y="33"/>
                </a:cubicBezTo>
                <a:cubicBezTo>
                  <a:pt x="41" y="33"/>
                  <a:pt x="41" y="33"/>
                  <a:pt x="41" y="33"/>
                </a:cubicBezTo>
                <a:cubicBezTo>
                  <a:pt x="41" y="34"/>
                  <a:pt x="41" y="33"/>
                  <a:pt x="41" y="33"/>
                </a:cubicBezTo>
                <a:cubicBezTo>
                  <a:pt x="41" y="34"/>
                  <a:pt x="40" y="33"/>
                  <a:pt x="40" y="34"/>
                </a:cubicBezTo>
                <a:cubicBezTo>
                  <a:pt x="40" y="34"/>
                  <a:pt x="40" y="34"/>
                  <a:pt x="39" y="34"/>
                </a:cubicBezTo>
                <a:cubicBezTo>
                  <a:pt x="39" y="34"/>
                  <a:pt x="40" y="35"/>
                  <a:pt x="40" y="35"/>
                </a:cubicBezTo>
                <a:cubicBezTo>
                  <a:pt x="40" y="34"/>
                  <a:pt x="39" y="35"/>
                  <a:pt x="38" y="35"/>
                </a:cubicBezTo>
                <a:cubicBezTo>
                  <a:pt x="38" y="35"/>
                  <a:pt x="38" y="35"/>
                  <a:pt x="38" y="35"/>
                </a:cubicBezTo>
                <a:cubicBezTo>
                  <a:pt x="37" y="36"/>
                  <a:pt x="37" y="36"/>
                  <a:pt x="37" y="36"/>
                </a:cubicBezTo>
                <a:cubicBezTo>
                  <a:pt x="36" y="37"/>
                  <a:pt x="36" y="36"/>
                  <a:pt x="36" y="35"/>
                </a:cubicBezTo>
                <a:cubicBezTo>
                  <a:pt x="36" y="35"/>
                  <a:pt x="35" y="35"/>
                  <a:pt x="35" y="35"/>
                </a:cubicBezTo>
                <a:cubicBezTo>
                  <a:pt x="35" y="35"/>
                  <a:pt x="35" y="35"/>
                  <a:pt x="34" y="35"/>
                </a:cubicBezTo>
                <a:cubicBezTo>
                  <a:pt x="34" y="35"/>
                  <a:pt x="34" y="35"/>
                  <a:pt x="34" y="35"/>
                </a:cubicBezTo>
                <a:cubicBezTo>
                  <a:pt x="35" y="35"/>
                  <a:pt x="36" y="35"/>
                  <a:pt x="36" y="36"/>
                </a:cubicBezTo>
                <a:cubicBezTo>
                  <a:pt x="36" y="36"/>
                  <a:pt x="36" y="36"/>
                  <a:pt x="36" y="36"/>
                </a:cubicBezTo>
                <a:cubicBezTo>
                  <a:pt x="36" y="37"/>
                  <a:pt x="36" y="37"/>
                  <a:pt x="36" y="37"/>
                </a:cubicBezTo>
                <a:cubicBezTo>
                  <a:pt x="37" y="38"/>
                  <a:pt x="36" y="39"/>
                  <a:pt x="36" y="39"/>
                </a:cubicBezTo>
                <a:cubicBezTo>
                  <a:pt x="35" y="39"/>
                  <a:pt x="35" y="38"/>
                  <a:pt x="34" y="38"/>
                </a:cubicBezTo>
                <a:cubicBezTo>
                  <a:pt x="34" y="38"/>
                  <a:pt x="34" y="39"/>
                  <a:pt x="35" y="39"/>
                </a:cubicBezTo>
                <a:cubicBezTo>
                  <a:pt x="35" y="39"/>
                  <a:pt x="35" y="39"/>
                  <a:pt x="35" y="39"/>
                </a:cubicBezTo>
                <a:cubicBezTo>
                  <a:pt x="35" y="40"/>
                  <a:pt x="34" y="40"/>
                  <a:pt x="34" y="40"/>
                </a:cubicBezTo>
                <a:cubicBezTo>
                  <a:pt x="34" y="41"/>
                  <a:pt x="33" y="41"/>
                  <a:pt x="32" y="41"/>
                </a:cubicBezTo>
                <a:cubicBezTo>
                  <a:pt x="32" y="41"/>
                  <a:pt x="32" y="41"/>
                  <a:pt x="32" y="41"/>
                </a:cubicBezTo>
                <a:cubicBezTo>
                  <a:pt x="32" y="41"/>
                  <a:pt x="32" y="41"/>
                  <a:pt x="32" y="42"/>
                </a:cubicBezTo>
                <a:cubicBezTo>
                  <a:pt x="33" y="42"/>
                  <a:pt x="33" y="42"/>
                  <a:pt x="33" y="42"/>
                </a:cubicBezTo>
                <a:cubicBezTo>
                  <a:pt x="33" y="43"/>
                  <a:pt x="33" y="43"/>
                  <a:pt x="32" y="44"/>
                </a:cubicBezTo>
                <a:cubicBezTo>
                  <a:pt x="32" y="44"/>
                  <a:pt x="32" y="44"/>
                  <a:pt x="31" y="44"/>
                </a:cubicBezTo>
                <a:cubicBezTo>
                  <a:pt x="31" y="44"/>
                  <a:pt x="30" y="44"/>
                  <a:pt x="30" y="44"/>
                </a:cubicBezTo>
                <a:cubicBezTo>
                  <a:pt x="30" y="44"/>
                  <a:pt x="30" y="44"/>
                  <a:pt x="30" y="44"/>
                </a:cubicBezTo>
                <a:cubicBezTo>
                  <a:pt x="30" y="45"/>
                  <a:pt x="30" y="45"/>
                  <a:pt x="30" y="45"/>
                </a:cubicBezTo>
                <a:cubicBezTo>
                  <a:pt x="29" y="45"/>
                  <a:pt x="28" y="45"/>
                  <a:pt x="28" y="45"/>
                </a:cubicBezTo>
                <a:cubicBezTo>
                  <a:pt x="28" y="45"/>
                  <a:pt x="28" y="45"/>
                  <a:pt x="29" y="45"/>
                </a:cubicBezTo>
                <a:cubicBezTo>
                  <a:pt x="29" y="45"/>
                  <a:pt x="29" y="46"/>
                  <a:pt x="29" y="46"/>
                </a:cubicBezTo>
                <a:cubicBezTo>
                  <a:pt x="29" y="46"/>
                  <a:pt x="28" y="46"/>
                  <a:pt x="28" y="47"/>
                </a:cubicBezTo>
                <a:cubicBezTo>
                  <a:pt x="27" y="47"/>
                  <a:pt x="27" y="47"/>
                  <a:pt x="27" y="47"/>
                </a:cubicBezTo>
                <a:cubicBezTo>
                  <a:pt x="27" y="47"/>
                  <a:pt x="27" y="47"/>
                  <a:pt x="27" y="47"/>
                </a:cubicBezTo>
                <a:cubicBezTo>
                  <a:pt x="26" y="47"/>
                  <a:pt x="25" y="47"/>
                  <a:pt x="25" y="48"/>
                </a:cubicBezTo>
                <a:cubicBezTo>
                  <a:pt x="26" y="48"/>
                  <a:pt x="26" y="48"/>
                  <a:pt x="27" y="48"/>
                </a:cubicBezTo>
                <a:cubicBezTo>
                  <a:pt x="27" y="49"/>
                  <a:pt x="27" y="49"/>
                  <a:pt x="27" y="49"/>
                </a:cubicBezTo>
                <a:cubicBezTo>
                  <a:pt x="26" y="49"/>
                  <a:pt x="26" y="49"/>
                  <a:pt x="25" y="49"/>
                </a:cubicBezTo>
                <a:cubicBezTo>
                  <a:pt x="25" y="49"/>
                  <a:pt x="24" y="49"/>
                  <a:pt x="24" y="49"/>
                </a:cubicBezTo>
                <a:cubicBezTo>
                  <a:pt x="24" y="50"/>
                  <a:pt x="25" y="50"/>
                  <a:pt x="25" y="50"/>
                </a:cubicBezTo>
                <a:cubicBezTo>
                  <a:pt x="25" y="50"/>
                  <a:pt x="24" y="50"/>
                  <a:pt x="24" y="51"/>
                </a:cubicBezTo>
                <a:cubicBezTo>
                  <a:pt x="24" y="51"/>
                  <a:pt x="24" y="51"/>
                  <a:pt x="24" y="51"/>
                </a:cubicBezTo>
                <a:cubicBezTo>
                  <a:pt x="24" y="51"/>
                  <a:pt x="24" y="51"/>
                  <a:pt x="24" y="51"/>
                </a:cubicBezTo>
                <a:cubicBezTo>
                  <a:pt x="24" y="52"/>
                  <a:pt x="24" y="52"/>
                  <a:pt x="23" y="52"/>
                </a:cubicBezTo>
                <a:cubicBezTo>
                  <a:pt x="23" y="52"/>
                  <a:pt x="23" y="52"/>
                  <a:pt x="23" y="52"/>
                </a:cubicBezTo>
                <a:cubicBezTo>
                  <a:pt x="23" y="52"/>
                  <a:pt x="23" y="53"/>
                  <a:pt x="23" y="53"/>
                </a:cubicBezTo>
                <a:cubicBezTo>
                  <a:pt x="23" y="53"/>
                  <a:pt x="23" y="53"/>
                  <a:pt x="23" y="53"/>
                </a:cubicBezTo>
                <a:cubicBezTo>
                  <a:pt x="23" y="53"/>
                  <a:pt x="22" y="53"/>
                  <a:pt x="22" y="53"/>
                </a:cubicBezTo>
                <a:cubicBezTo>
                  <a:pt x="22" y="53"/>
                  <a:pt x="23" y="54"/>
                  <a:pt x="23" y="54"/>
                </a:cubicBezTo>
                <a:cubicBezTo>
                  <a:pt x="23" y="55"/>
                  <a:pt x="23" y="55"/>
                  <a:pt x="23" y="56"/>
                </a:cubicBezTo>
                <a:cubicBezTo>
                  <a:pt x="23" y="56"/>
                  <a:pt x="23" y="57"/>
                  <a:pt x="22" y="58"/>
                </a:cubicBezTo>
                <a:cubicBezTo>
                  <a:pt x="22" y="58"/>
                  <a:pt x="22" y="59"/>
                  <a:pt x="22" y="59"/>
                </a:cubicBezTo>
                <a:cubicBezTo>
                  <a:pt x="22" y="59"/>
                  <a:pt x="22" y="59"/>
                  <a:pt x="23" y="60"/>
                </a:cubicBezTo>
                <a:cubicBezTo>
                  <a:pt x="23" y="60"/>
                  <a:pt x="23" y="60"/>
                  <a:pt x="23" y="60"/>
                </a:cubicBezTo>
                <a:cubicBezTo>
                  <a:pt x="23" y="60"/>
                  <a:pt x="23" y="60"/>
                  <a:pt x="23" y="61"/>
                </a:cubicBezTo>
                <a:cubicBezTo>
                  <a:pt x="23" y="61"/>
                  <a:pt x="23" y="61"/>
                  <a:pt x="23" y="61"/>
                </a:cubicBezTo>
                <a:cubicBezTo>
                  <a:pt x="23" y="61"/>
                  <a:pt x="23" y="62"/>
                  <a:pt x="23" y="62"/>
                </a:cubicBezTo>
                <a:cubicBezTo>
                  <a:pt x="23" y="62"/>
                  <a:pt x="23" y="63"/>
                  <a:pt x="24" y="63"/>
                </a:cubicBezTo>
                <a:cubicBezTo>
                  <a:pt x="24" y="63"/>
                  <a:pt x="24" y="64"/>
                  <a:pt x="24" y="64"/>
                </a:cubicBezTo>
                <a:cubicBezTo>
                  <a:pt x="24" y="64"/>
                  <a:pt x="25" y="64"/>
                  <a:pt x="25" y="64"/>
                </a:cubicBezTo>
                <a:cubicBezTo>
                  <a:pt x="25" y="64"/>
                  <a:pt x="25" y="64"/>
                  <a:pt x="25" y="64"/>
                </a:cubicBezTo>
                <a:cubicBezTo>
                  <a:pt x="25" y="64"/>
                  <a:pt x="25" y="64"/>
                  <a:pt x="26" y="64"/>
                </a:cubicBezTo>
                <a:cubicBezTo>
                  <a:pt x="26" y="64"/>
                  <a:pt x="26" y="64"/>
                  <a:pt x="26" y="64"/>
                </a:cubicBezTo>
                <a:cubicBezTo>
                  <a:pt x="27" y="65"/>
                  <a:pt x="27" y="65"/>
                  <a:pt x="27" y="65"/>
                </a:cubicBezTo>
                <a:cubicBezTo>
                  <a:pt x="27" y="65"/>
                  <a:pt x="27" y="65"/>
                  <a:pt x="27" y="66"/>
                </a:cubicBezTo>
                <a:cubicBezTo>
                  <a:pt x="27" y="66"/>
                  <a:pt x="27" y="66"/>
                  <a:pt x="27" y="66"/>
                </a:cubicBezTo>
                <a:cubicBezTo>
                  <a:pt x="27" y="66"/>
                  <a:pt x="27" y="66"/>
                  <a:pt x="27" y="66"/>
                </a:cubicBezTo>
                <a:cubicBezTo>
                  <a:pt x="27" y="66"/>
                  <a:pt x="27" y="66"/>
                  <a:pt x="27" y="67"/>
                </a:cubicBezTo>
                <a:cubicBezTo>
                  <a:pt x="27" y="67"/>
                  <a:pt x="28" y="67"/>
                  <a:pt x="28" y="67"/>
                </a:cubicBezTo>
                <a:cubicBezTo>
                  <a:pt x="29" y="68"/>
                  <a:pt x="30" y="69"/>
                  <a:pt x="31" y="69"/>
                </a:cubicBezTo>
                <a:cubicBezTo>
                  <a:pt x="32" y="70"/>
                  <a:pt x="34" y="71"/>
                  <a:pt x="35" y="71"/>
                </a:cubicBezTo>
                <a:cubicBezTo>
                  <a:pt x="35" y="72"/>
                  <a:pt x="35" y="72"/>
                  <a:pt x="35" y="72"/>
                </a:cubicBezTo>
                <a:cubicBezTo>
                  <a:pt x="35" y="72"/>
                  <a:pt x="34" y="72"/>
                  <a:pt x="34" y="72"/>
                </a:cubicBezTo>
                <a:cubicBezTo>
                  <a:pt x="34" y="73"/>
                  <a:pt x="34" y="73"/>
                  <a:pt x="34" y="73"/>
                </a:cubicBezTo>
                <a:cubicBezTo>
                  <a:pt x="33" y="73"/>
                  <a:pt x="33" y="73"/>
                  <a:pt x="32" y="73"/>
                </a:cubicBezTo>
                <a:cubicBezTo>
                  <a:pt x="32" y="73"/>
                  <a:pt x="31" y="73"/>
                  <a:pt x="31" y="73"/>
                </a:cubicBezTo>
                <a:cubicBezTo>
                  <a:pt x="30" y="73"/>
                  <a:pt x="30" y="73"/>
                  <a:pt x="30" y="73"/>
                </a:cubicBezTo>
                <a:cubicBezTo>
                  <a:pt x="30" y="72"/>
                  <a:pt x="29" y="72"/>
                  <a:pt x="29" y="72"/>
                </a:cubicBezTo>
                <a:cubicBezTo>
                  <a:pt x="29" y="72"/>
                  <a:pt x="29" y="73"/>
                  <a:pt x="29" y="73"/>
                </a:cubicBezTo>
                <a:cubicBezTo>
                  <a:pt x="29" y="74"/>
                  <a:pt x="29" y="74"/>
                  <a:pt x="28" y="74"/>
                </a:cubicBezTo>
                <a:cubicBezTo>
                  <a:pt x="28" y="74"/>
                  <a:pt x="27" y="74"/>
                  <a:pt x="27" y="74"/>
                </a:cubicBezTo>
                <a:cubicBezTo>
                  <a:pt x="27" y="74"/>
                  <a:pt x="27" y="74"/>
                  <a:pt x="27" y="74"/>
                </a:cubicBezTo>
                <a:cubicBezTo>
                  <a:pt x="26" y="74"/>
                  <a:pt x="26" y="74"/>
                  <a:pt x="26" y="74"/>
                </a:cubicBezTo>
                <a:cubicBezTo>
                  <a:pt x="25" y="74"/>
                  <a:pt x="25" y="74"/>
                  <a:pt x="25" y="74"/>
                </a:cubicBezTo>
                <a:cubicBezTo>
                  <a:pt x="25" y="73"/>
                  <a:pt x="25" y="73"/>
                  <a:pt x="25" y="73"/>
                </a:cubicBezTo>
                <a:cubicBezTo>
                  <a:pt x="25" y="73"/>
                  <a:pt x="24" y="73"/>
                  <a:pt x="24" y="73"/>
                </a:cubicBezTo>
                <a:cubicBezTo>
                  <a:pt x="24" y="72"/>
                  <a:pt x="23" y="73"/>
                  <a:pt x="23" y="73"/>
                </a:cubicBezTo>
                <a:cubicBezTo>
                  <a:pt x="23" y="72"/>
                  <a:pt x="23" y="72"/>
                  <a:pt x="23" y="72"/>
                </a:cubicBezTo>
                <a:cubicBezTo>
                  <a:pt x="22" y="73"/>
                  <a:pt x="22" y="73"/>
                  <a:pt x="22" y="73"/>
                </a:cubicBezTo>
                <a:cubicBezTo>
                  <a:pt x="21" y="74"/>
                  <a:pt x="21" y="73"/>
                  <a:pt x="21" y="73"/>
                </a:cubicBezTo>
                <a:cubicBezTo>
                  <a:pt x="21" y="73"/>
                  <a:pt x="20" y="73"/>
                  <a:pt x="20" y="73"/>
                </a:cubicBezTo>
                <a:cubicBezTo>
                  <a:pt x="20" y="72"/>
                  <a:pt x="20" y="72"/>
                  <a:pt x="20" y="72"/>
                </a:cubicBezTo>
                <a:cubicBezTo>
                  <a:pt x="20" y="72"/>
                  <a:pt x="20" y="72"/>
                  <a:pt x="19" y="72"/>
                </a:cubicBezTo>
                <a:cubicBezTo>
                  <a:pt x="19" y="72"/>
                  <a:pt x="18" y="72"/>
                  <a:pt x="17" y="72"/>
                </a:cubicBezTo>
                <a:cubicBezTo>
                  <a:pt x="17" y="72"/>
                  <a:pt x="17" y="72"/>
                  <a:pt x="16" y="72"/>
                </a:cubicBezTo>
                <a:cubicBezTo>
                  <a:pt x="16" y="72"/>
                  <a:pt x="16" y="72"/>
                  <a:pt x="15" y="72"/>
                </a:cubicBezTo>
                <a:cubicBezTo>
                  <a:pt x="15" y="72"/>
                  <a:pt x="15" y="72"/>
                  <a:pt x="14" y="71"/>
                </a:cubicBezTo>
                <a:cubicBezTo>
                  <a:pt x="14" y="71"/>
                  <a:pt x="13" y="72"/>
                  <a:pt x="13" y="7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24" name="Freeform 251">
            <a:extLst>
              <a:ext uri="{FF2B5EF4-FFF2-40B4-BE49-F238E27FC236}">
                <a16:creationId xmlns:a16="http://schemas.microsoft.com/office/drawing/2014/main" id="{9D4ED9DC-5277-4DE9-B1F2-D1486FB8BA90}"/>
              </a:ext>
            </a:extLst>
          </p:cNvPr>
          <p:cNvSpPr>
            <a:spLocks/>
          </p:cNvSpPr>
          <p:nvPr userDrawn="1"/>
        </p:nvSpPr>
        <p:spPr bwMode="auto">
          <a:xfrm>
            <a:off x="5624513" y="1001713"/>
            <a:ext cx="511969" cy="520700"/>
          </a:xfrm>
          <a:custGeom>
            <a:avLst/>
            <a:gdLst>
              <a:gd name="T0" fmla="*/ 12 w 101"/>
              <a:gd name="T1" fmla="*/ 70 h 74"/>
              <a:gd name="T2" fmla="*/ 12 w 101"/>
              <a:gd name="T3" fmla="*/ 67 h 74"/>
              <a:gd name="T4" fmla="*/ 8 w 101"/>
              <a:gd name="T5" fmla="*/ 64 h 74"/>
              <a:gd name="T6" fmla="*/ 0 w 101"/>
              <a:gd name="T7" fmla="*/ 59 h 74"/>
              <a:gd name="T8" fmla="*/ 7 w 101"/>
              <a:gd name="T9" fmla="*/ 55 h 74"/>
              <a:gd name="T10" fmla="*/ 8 w 101"/>
              <a:gd name="T11" fmla="*/ 53 h 74"/>
              <a:gd name="T12" fmla="*/ 8 w 101"/>
              <a:gd name="T13" fmla="*/ 48 h 74"/>
              <a:gd name="T14" fmla="*/ 12 w 101"/>
              <a:gd name="T15" fmla="*/ 45 h 74"/>
              <a:gd name="T16" fmla="*/ 16 w 101"/>
              <a:gd name="T17" fmla="*/ 42 h 74"/>
              <a:gd name="T18" fmla="*/ 21 w 101"/>
              <a:gd name="T19" fmla="*/ 40 h 74"/>
              <a:gd name="T20" fmla="*/ 13 w 101"/>
              <a:gd name="T21" fmla="*/ 39 h 74"/>
              <a:gd name="T22" fmla="*/ 21 w 101"/>
              <a:gd name="T23" fmla="*/ 34 h 74"/>
              <a:gd name="T24" fmla="*/ 23 w 101"/>
              <a:gd name="T25" fmla="*/ 31 h 74"/>
              <a:gd name="T26" fmla="*/ 26 w 101"/>
              <a:gd name="T27" fmla="*/ 29 h 74"/>
              <a:gd name="T28" fmla="*/ 25 w 101"/>
              <a:gd name="T29" fmla="*/ 27 h 74"/>
              <a:gd name="T30" fmla="*/ 25 w 101"/>
              <a:gd name="T31" fmla="*/ 23 h 74"/>
              <a:gd name="T32" fmla="*/ 31 w 101"/>
              <a:gd name="T33" fmla="*/ 21 h 74"/>
              <a:gd name="T34" fmla="*/ 36 w 101"/>
              <a:gd name="T35" fmla="*/ 18 h 74"/>
              <a:gd name="T36" fmla="*/ 41 w 101"/>
              <a:gd name="T37" fmla="*/ 16 h 74"/>
              <a:gd name="T38" fmla="*/ 47 w 101"/>
              <a:gd name="T39" fmla="*/ 14 h 74"/>
              <a:gd name="T40" fmla="*/ 51 w 101"/>
              <a:gd name="T41" fmla="*/ 11 h 74"/>
              <a:gd name="T42" fmla="*/ 55 w 101"/>
              <a:gd name="T43" fmla="*/ 10 h 74"/>
              <a:gd name="T44" fmla="*/ 62 w 101"/>
              <a:gd name="T45" fmla="*/ 9 h 74"/>
              <a:gd name="T46" fmla="*/ 69 w 101"/>
              <a:gd name="T47" fmla="*/ 9 h 74"/>
              <a:gd name="T48" fmla="*/ 72 w 101"/>
              <a:gd name="T49" fmla="*/ 9 h 74"/>
              <a:gd name="T50" fmla="*/ 79 w 101"/>
              <a:gd name="T51" fmla="*/ 7 h 74"/>
              <a:gd name="T52" fmla="*/ 83 w 101"/>
              <a:gd name="T53" fmla="*/ 6 h 74"/>
              <a:gd name="T54" fmla="*/ 85 w 101"/>
              <a:gd name="T55" fmla="*/ 3 h 74"/>
              <a:gd name="T56" fmla="*/ 92 w 101"/>
              <a:gd name="T57" fmla="*/ 1 h 74"/>
              <a:gd name="T58" fmla="*/ 95 w 101"/>
              <a:gd name="T59" fmla="*/ 10 h 74"/>
              <a:gd name="T60" fmla="*/ 77 w 101"/>
              <a:gd name="T61" fmla="*/ 15 h 74"/>
              <a:gd name="T62" fmla="*/ 66 w 101"/>
              <a:gd name="T63" fmla="*/ 18 h 74"/>
              <a:gd name="T64" fmla="*/ 58 w 101"/>
              <a:gd name="T65" fmla="*/ 22 h 74"/>
              <a:gd name="T66" fmla="*/ 53 w 101"/>
              <a:gd name="T67" fmla="*/ 24 h 74"/>
              <a:gd name="T68" fmla="*/ 51 w 101"/>
              <a:gd name="T69" fmla="*/ 27 h 74"/>
              <a:gd name="T70" fmla="*/ 46 w 101"/>
              <a:gd name="T71" fmla="*/ 29 h 74"/>
              <a:gd name="T72" fmla="*/ 43 w 101"/>
              <a:gd name="T73" fmla="*/ 30 h 74"/>
              <a:gd name="T74" fmla="*/ 41 w 101"/>
              <a:gd name="T75" fmla="*/ 32 h 74"/>
              <a:gd name="T76" fmla="*/ 39 w 101"/>
              <a:gd name="T77" fmla="*/ 34 h 74"/>
              <a:gd name="T78" fmla="*/ 35 w 101"/>
              <a:gd name="T79" fmla="*/ 35 h 74"/>
              <a:gd name="T80" fmla="*/ 36 w 101"/>
              <a:gd name="T81" fmla="*/ 39 h 74"/>
              <a:gd name="T82" fmla="*/ 32 w 101"/>
              <a:gd name="T83" fmla="*/ 41 h 74"/>
              <a:gd name="T84" fmla="*/ 30 w 101"/>
              <a:gd name="T85" fmla="*/ 44 h 74"/>
              <a:gd name="T86" fmla="*/ 27 w 101"/>
              <a:gd name="T87" fmla="*/ 47 h 74"/>
              <a:gd name="T88" fmla="*/ 24 w 101"/>
              <a:gd name="T89" fmla="*/ 49 h 74"/>
              <a:gd name="T90" fmla="*/ 23 w 101"/>
              <a:gd name="T91" fmla="*/ 52 h 74"/>
              <a:gd name="T92" fmla="*/ 22 w 101"/>
              <a:gd name="T93" fmla="*/ 58 h 74"/>
              <a:gd name="T94" fmla="*/ 23 w 101"/>
              <a:gd name="T95" fmla="*/ 62 h 74"/>
              <a:gd name="T96" fmla="*/ 26 w 101"/>
              <a:gd name="T97" fmla="*/ 64 h 74"/>
              <a:gd name="T98" fmla="*/ 28 w 101"/>
              <a:gd name="T99" fmla="*/ 67 h 74"/>
              <a:gd name="T100" fmla="*/ 32 w 101"/>
              <a:gd name="T101" fmla="*/ 73 h 74"/>
              <a:gd name="T102" fmla="*/ 27 w 101"/>
              <a:gd name="T103" fmla="*/ 74 h 74"/>
              <a:gd name="T104" fmla="*/ 23 w 101"/>
              <a:gd name="T105" fmla="*/ 73 h 74"/>
              <a:gd name="T106" fmla="*/ 19 w 101"/>
              <a:gd name="T10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74">
                <a:moveTo>
                  <a:pt x="13" y="71"/>
                </a:moveTo>
                <a:cubicBezTo>
                  <a:pt x="13" y="71"/>
                  <a:pt x="12" y="71"/>
                  <a:pt x="12" y="71"/>
                </a:cubicBezTo>
                <a:cubicBezTo>
                  <a:pt x="12" y="71"/>
                  <a:pt x="12" y="71"/>
                  <a:pt x="11" y="71"/>
                </a:cubicBezTo>
                <a:cubicBezTo>
                  <a:pt x="11" y="71"/>
                  <a:pt x="11" y="71"/>
                  <a:pt x="11" y="71"/>
                </a:cubicBezTo>
                <a:cubicBezTo>
                  <a:pt x="11" y="71"/>
                  <a:pt x="11" y="71"/>
                  <a:pt x="11" y="70"/>
                </a:cubicBezTo>
                <a:cubicBezTo>
                  <a:pt x="11" y="70"/>
                  <a:pt x="11" y="70"/>
                  <a:pt x="12" y="70"/>
                </a:cubicBezTo>
                <a:cubicBezTo>
                  <a:pt x="12" y="70"/>
                  <a:pt x="12" y="69"/>
                  <a:pt x="12" y="69"/>
                </a:cubicBezTo>
                <a:cubicBezTo>
                  <a:pt x="12" y="68"/>
                  <a:pt x="13" y="68"/>
                  <a:pt x="14" y="68"/>
                </a:cubicBezTo>
                <a:cubicBezTo>
                  <a:pt x="14" y="68"/>
                  <a:pt x="16" y="68"/>
                  <a:pt x="15" y="67"/>
                </a:cubicBezTo>
                <a:cubicBezTo>
                  <a:pt x="15" y="67"/>
                  <a:pt x="15" y="67"/>
                  <a:pt x="14" y="67"/>
                </a:cubicBezTo>
                <a:cubicBezTo>
                  <a:pt x="14" y="67"/>
                  <a:pt x="14" y="67"/>
                  <a:pt x="14" y="67"/>
                </a:cubicBezTo>
                <a:cubicBezTo>
                  <a:pt x="13" y="67"/>
                  <a:pt x="13" y="67"/>
                  <a:pt x="12" y="67"/>
                </a:cubicBezTo>
                <a:cubicBezTo>
                  <a:pt x="12" y="67"/>
                  <a:pt x="12" y="67"/>
                  <a:pt x="11" y="67"/>
                </a:cubicBezTo>
                <a:cubicBezTo>
                  <a:pt x="11" y="67"/>
                  <a:pt x="12" y="66"/>
                  <a:pt x="12" y="66"/>
                </a:cubicBezTo>
                <a:cubicBezTo>
                  <a:pt x="11" y="66"/>
                  <a:pt x="11" y="66"/>
                  <a:pt x="11" y="66"/>
                </a:cubicBezTo>
                <a:cubicBezTo>
                  <a:pt x="11" y="65"/>
                  <a:pt x="11" y="65"/>
                  <a:pt x="10" y="64"/>
                </a:cubicBezTo>
                <a:cubicBezTo>
                  <a:pt x="9" y="63"/>
                  <a:pt x="9" y="64"/>
                  <a:pt x="8" y="65"/>
                </a:cubicBezTo>
                <a:cubicBezTo>
                  <a:pt x="8" y="65"/>
                  <a:pt x="8" y="64"/>
                  <a:pt x="8" y="64"/>
                </a:cubicBezTo>
                <a:cubicBezTo>
                  <a:pt x="7" y="64"/>
                  <a:pt x="7" y="64"/>
                  <a:pt x="6" y="63"/>
                </a:cubicBezTo>
                <a:cubicBezTo>
                  <a:pt x="6" y="63"/>
                  <a:pt x="5" y="63"/>
                  <a:pt x="5" y="63"/>
                </a:cubicBezTo>
                <a:cubicBezTo>
                  <a:pt x="4" y="63"/>
                  <a:pt x="4" y="64"/>
                  <a:pt x="4" y="64"/>
                </a:cubicBezTo>
                <a:cubicBezTo>
                  <a:pt x="2" y="65"/>
                  <a:pt x="1" y="63"/>
                  <a:pt x="0" y="62"/>
                </a:cubicBezTo>
                <a:cubicBezTo>
                  <a:pt x="0" y="61"/>
                  <a:pt x="0" y="61"/>
                  <a:pt x="0" y="60"/>
                </a:cubicBezTo>
                <a:cubicBezTo>
                  <a:pt x="0" y="60"/>
                  <a:pt x="0" y="60"/>
                  <a:pt x="0" y="59"/>
                </a:cubicBezTo>
                <a:cubicBezTo>
                  <a:pt x="0" y="58"/>
                  <a:pt x="1" y="58"/>
                  <a:pt x="2" y="58"/>
                </a:cubicBezTo>
                <a:cubicBezTo>
                  <a:pt x="2" y="57"/>
                  <a:pt x="3" y="57"/>
                  <a:pt x="3" y="57"/>
                </a:cubicBezTo>
                <a:cubicBezTo>
                  <a:pt x="3" y="57"/>
                  <a:pt x="4" y="57"/>
                  <a:pt x="4" y="57"/>
                </a:cubicBezTo>
                <a:cubicBezTo>
                  <a:pt x="4" y="57"/>
                  <a:pt x="5" y="57"/>
                  <a:pt x="5" y="57"/>
                </a:cubicBezTo>
                <a:cubicBezTo>
                  <a:pt x="5" y="56"/>
                  <a:pt x="5" y="56"/>
                  <a:pt x="5" y="56"/>
                </a:cubicBezTo>
                <a:cubicBezTo>
                  <a:pt x="6" y="56"/>
                  <a:pt x="6" y="55"/>
                  <a:pt x="7" y="55"/>
                </a:cubicBezTo>
                <a:cubicBezTo>
                  <a:pt x="7" y="55"/>
                  <a:pt x="7" y="55"/>
                  <a:pt x="7" y="55"/>
                </a:cubicBezTo>
                <a:cubicBezTo>
                  <a:pt x="7" y="55"/>
                  <a:pt x="7" y="55"/>
                  <a:pt x="7" y="55"/>
                </a:cubicBezTo>
                <a:cubicBezTo>
                  <a:pt x="7" y="55"/>
                  <a:pt x="7" y="54"/>
                  <a:pt x="7" y="54"/>
                </a:cubicBezTo>
                <a:cubicBezTo>
                  <a:pt x="7" y="54"/>
                  <a:pt x="7" y="54"/>
                  <a:pt x="7" y="54"/>
                </a:cubicBezTo>
                <a:cubicBezTo>
                  <a:pt x="7" y="54"/>
                  <a:pt x="7" y="53"/>
                  <a:pt x="7" y="53"/>
                </a:cubicBezTo>
                <a:cubicBezTo>
                  <a:pt x="8" y="53"/>
                  <a:pt x="8" y="53"/>
                  <a:pt x="8" y="53"/>
                </a:cubicBezTo>
                <a:cubicBezTo>
                  <a:pt x="8" y="53"/>
                  <a:pt x="8" y="53"/>
                  <a:pt x="8" y="53"/>
                </a:cubicBezTo>
                <a:cubicBezTo>
                  <a:pt x="8" y="52"/>
                  <a:pt x="8" y="52"/>
                  <a:pt x="8" y="52"/>
                </a:cubicBezTo>
                <a:cubicBezTo>
                  <a:pt x="8" y="52"/>
                  <a:pt x="8" y="52"/>
                  <a:pt x="8" y="52"/>
                </a:cubicBezTo>
                <a:cubicBezTo>
                  <a:pt x="7" y="51"/>
                  <a:pt x="7" y="51"/>
                  <a:pt x="6" y="51"/>
                </a:cubicBezTo>
                <a:cubicBezTo>
                  <a:pt x="6" y="51"/>
                  <a:pt x="6" y="49"/>
                  <a:pt x="6" y="49"/>
                </a:cubicBezTo>
                <a:cubicBezTo>
                  <a:pt x="7" y="49"/>
                  <a:pt x="7" y="48"/>
                  <a:pt x="8" y="48"/>
                </a:cubicBezTo>
                <a:cubicBezTo>
                  <a:pt x="8" y="48"/>
                  <a:pt x="9" y="49"/>
                  <a:pt x="10" y="48"/>
                </a:cubicBezTo>
                <a:cubicBezTo>
                  <a:pt x="10" y="48"/>
                  <a:pt x="10" y="47"/>
                  <a:pt x="10" y="46"/>
                </a:cubicBezTo>
                <a:cubicBezTo>
                  <a:pt x="10" y="46"/>
                  <a:pt x="10" y="46"/>
                  <a:pt x="10" y="46"/>
                </a:cubicBezTo>
                <a:cubicBezTo>
                  <a:pt x="10" y="45"/>
                  <a:pt x="10" y="45"/>
                  <a:pt x="10" y="45"/>
                </a:cubicBezTo>
                <a:cubicBezTo>
                  <a:pt x="11" y="45"/>
                  <a:pt x="11" y="45"/>
                  <a:pt x="11" y="45"/>
                </a:cubicBezTo>
                <a:cubicBezTo>
                  <a:pt x="11" y="45"/>
                  <a:pt x="11" y="45"/>
                  <a:pt x="12" y="45"/>
                </a:cubicBezTo>
                <a:cubicBezTo>
                  <a:pt x="12" y="45"/>
                  <a:pt x="12" y="45"/>
                  <a:pt x="13" y="45"/>
                </a:cubicBezTo>
                <a:cubicBezTo>
                  <a:pt x="13" y="45"/>
                  <a:pt x="14" y="45"/>
                  <a:pt x="14" y="45"/>
                </a:cubicBezTo>
                <a:cubicBezTo>
                  <a:pt x="14" y="44"/>
                  <a:pt x="15" y="45"/>
                  <a:pt x="15" y="44"/>
                </a:cubicBezTo>
                <a:cubicBezTo>
                  <a:pt x="15" y="44"/>
                  <a:pt x="15" y="44"/>
                  <a:pt x="15" y="43"/>
                </a:cubicBezTo>
                <a:cubicBezTo>
                  <a:pt x="15" y="43"/>
                  <a:pt x="15" y="43"/>
                  <a:pt x="15" y="43"/>
                </a:cubicBezTo>
                <a:cubicBezTo>
                  <a:pt x="15" y="42"/>
                  <a:pt x="16" y="42"/>
                  <a:pt x="16" y="42"/>
                </a:cubicBezTo>
                <a:cubicBezTo>
                  <a:pt x="16" y="42"/>
                  <a:pt x="17" y="41"/>
                  <a:pt x="17" y="41"/>
                </a:cubicBezTo>
                <a:cubicBezTo>
                  <a:pt x="17" y="41"/>
                  <a:pt x="17" y="41"/>
                  <a:pt x="17" y="41"/>
                </a:cubicBezTo>
                <a:cubicBezTo>
                  <a:pt x="17" y="41"/>
                  <a:pt x="18" y="41"/>
                  <a:pt x="18" y="40"/>
                </a:cubicBezTo>
                <a:cubicBezTo>
                  <a:pt x="19" y="40"/>
                  <a:pt x="19" y="40"/>
                  <a:pt x="19" y="40"/>
                </a:cubicBezTo>
                <a:cubicBezTo>
                  <a:pt x="20" y="40"/>
                  <a:pt x="20" y="40"/>
                  <a:pt x="20" y="40"/>
                </a:cubicBezTo>
                <a:cubicBezTo>
                  <a:pt x="20" y="40"/>
                  <a:pt x="20" y="40"/>
                  <a:pt x="21" y="40"/>
                </a:cubicBezTo>
                <a:cubicBezTo>
                  <a:pt x="20" y="40"/>
                  <a:pt x="19" y="40"/>
                  <a:pt x="18" y="40"/>
                </a:cubicBezTo>
                <a:cubicBezTo>
                  <a:pt x="17" y="40"/>
                  <a:pt x="17" y="40"/>
                  <a:pt x="16" y="40"/>
                </a:cubicBezTo>
                <a:cubicBezTo>
                  <a:pt x="16" y="40"/>
                  <a:pt x="16" y="41"/>
                  <a:pt x="15" y="41"/>
                </a:cubicBezTo>
                <a:cubicBezTo>
                  <a:pt x="14" y="41"/>
                  <a:pt x="14" y="40"/>
                  <a:pt x="13" y="40"/>
                </a:cubicBezTo>
                <a:cubicBezTo>
                  <a:pt x="13" y="40"/>
                  <a:pt x="13" y="39"/>
                  <a:pt x="13" y="39"/>
                </a:cubicBezTo>
                <a:cubicBezTo>
                  <a:pt x="13" y="39"/>
                  <a:pt x="13" y="39"/>
                  <a:pt x="13" y="39"/>
                </a:cubicBezTo>
                <a:cubicBezTo>
                  <a:pt x="14" y="39"/>
                  <a:pt x="14" y="39"/>
                  <a:pt x="14" y="38"/>
                </a:cubicBezTo>
                <a:cubicBezTo>
                  <a:pt x="15" y="38"/>
                  <a:pt x="15" y="38"/>
                  <a:pt x="15" y="38"/>
                </a:cubicBezTo>
                <a:cubicBezTo>
                  <a:pt x="16" y="37"/>
                  <a:pt x="16" y="37"/>
                  <a:pt x="17" y="37"/>
                </a:cubicBezTo>
                <a:cubicBezTo>
                  <a:pt x="18" y="37"/>
                  <a:pt x="18" y="37"/>
                  <a:pt x="18" y="37"/>
                </a:cubicBezTo>
                <a:cubicBezTo>
                  <a:pt x="18" y="36"/>
                  <a:pt x="18" y="36"/>
                  <a:pt x="19" y="36"/>
                </a:cubicBezTo>
                <a:cubicBezTo>
                  <a:pt x="19" y="35"/>
                  <a:pt x="20" y="35"/>
                  <a:pt x="21" y="34"/>
                </a:cubicBezTo>
                <a:cubicBezTo>
                  <a:pt x="22" y="34"/>
                  <a:pt x="22" y="34"/>
                  <a:pt x="23" y="34"/>
                </a:cubicBezTo>
                <a:cubicBezTo>
                  <a:pt x="23" y="34"/>
                  <a:pt x="23" y="34"/>
                  <a:pt x="23" y="34"/>
                </a:cubicBezTo>
                <a:cubicBezTo>
                  <a:pt x="23" y="33"/>
                  <a:pt x="22" y="33"/>
                  <a:pt x="21" y="33"/>
                </a:cubicBezTo>
                <a:cubicBezTo>
                  <a:pt x="21" y="33"/>
                  <a:pt x="24" y="34"/>
                  <a:pt x="24" y="33"/>
                </a:cubicBezTo>
                <a:cubicBezTo>
                  <a:pt x="24" y="32"/>
                  <a:pt x="23" y="32"/>
                  <a:pt x="23" y="32"/>
                </a:cubicBezTo>
                <a:cubicBezTo>
                  <a:pt x="23" y="32"/>
                  <a:pt x="23" y="31"/>
                  <a:pt x="23" y="31"/>
                </a:cubicBezTo>
                <a:cubicBezTo>
                  <a:pt x="24" y="31"/>
                  <a:pt x="24" y="31"/>
                  <a:pt x="25" y="31"/>
                </a:cubicBezTo>
                <a:cubicBezTo>
                  <a:pt x="25" y="31"/>
                  <a:pt x="26" y="31"/>
                  <a:pt x="26" y="31"/>
                </a:cubicBezTo>
                <a:cubicBezTo>
                  <a:pt x="26" y="30"/>
                  <a:pt x="24" y="30"/>
                  <a:pt x="24" y="30"/>
                </a:cubicBezTo>
                <a:cubicBezTo>
                  <a:pt x="24" y="30"/>
                  <a:pt x="23" y="29"/>
                  <a:pt x="24" y="29"/>
                </a:cubicBezTo>
                <a:cubicBezTo>
                  <a:pt x="24" y="29"/>
                  <a:pt x="24" y="29"/>
                  <a:pt x="25" y="29"/>
                </a:cubicBezTo>
                <a:cubicBezTo>
                  <a:pt x="25" y="29"/>
                  <a:pt x="25" y="29"/>
                  <a:pt x="26" y="29"/>
                </a:cubicBezTo>
                <a:cubicBezTo>
                  <a:pt x="26" y="29"/>
                  <a:pt x="27" y="29"/>
                  <a:pt x="28" y="29"/>
                </a:cubicBezTo>
                <a:cubicBezTo>
                  <a:pt x="28" y="28"/>
                  <a:pt x="28" y="28"/>
                  <a:pt x="28" y="28"/>
                </a:cubicBezTo>
                <a:cubicBezTo>
                  <a:pt x="29" y="28"/>
                  <a:pt x="29" y="28"/>
                  <a:pt x="29" y="28"/>
                </a:cubicBezTo>
                <a:cubicBezTo>
                  <a:pt x="29" y="28"/>
                  <a:pt x="28" y="27"/>
                  <a:pt x="28" y="27"/>
                </a:cubicBezTo>
                <a:cubicBezTo>
                  <a:pt x="28" y="27"/>
                  <a:pt x="27" y="27"/>
                  <a:pt x="27" y="27"/>
                </a:cubicBezTo>
                <a:cubicBezTo>
                  <a:pt x="26" y="27"/>
                  <a:pt x="26" y="27"/>
                  <a:pt x="25" y="27"/>
                </a:cubicBezTo>
                <a:cubicBezTo>
                  <a:pt x="26" y="27"/>
                  <a:pt x="26" y="26"/>
                  <a:pt x="27" y="26"/>
                </a:cubicBezTo>
                <a:cubicBezTo>
                  <a:pt x="28" y="25"/>
                  <a:pt x="28" y="25"/>
                  <a:pt x="29" y="25"/>
                </a:cubicBezTo>
                <a:cubicBezTo>
                  <a:pt x="29" y="25"/>
                  <a:pt x="27" y="25"/>
                  <a:pt x="27" y="25"/>
                </a:cubicBezTo>
                <a:cubicBezTo>
                  <a:pt x="27" y="25"/>
                  <a:pt x="26" y="24"/>
                  <a:pt x="26" y="24"/>
                </a:cubicBezTo>
                <a:cubicBezTo>
                  <a:pt x="25" y="24"/>
                  <a:pt x="25" y="24"/>
                  <a:pt x="25" y="24"/>
                </a:cubicBezTo>
                <a:cubicBezTo>
                  <a:pt x="25" y="24"/>
                  <a:pt x="25" y="24"/>
                  <a:pt x="25" y="23"/>
                </a:cubicBezTo>
                <a:cubicBezTo>
                  <a:pt x="25" y="23"/>
                  <a:pt x="25" y="23"/>
                  <a:pt x="26" y="23"/>
                </a:cubicBezTo>
                <a:cubicBezTo>
                  <a:pt x="26" y="23"/>
                  <a:pt x="26" y="23"/>
                  <a:pt x="27" y="23"/>
                </a:cubicBezTo>
                <a:cubicBezTo>
                  <a:pt x="27" y="23"/>
                  <a:pt x="28" y="23"/>
                  <a:pt x="28" y="23"/>
                </a:cubicBezTo>
                <a:cubicBezTo>
                  <a:pt x="29" y="23"/>
                  <a:pt x="31" y="23"/>
                  <a:pt x="31" y="22"/>
                </a:cubicBezTo>
                <a:cubicBezTo>
                  <a:pt x="31" y="22"/>
                  <a:pt x="31" y="22"/>
                  <a:pt x="31" y="22"/>
                </a:cubicBezTo>
                <a:cubicBezTo>
                  <a:pt x="31" y="22"/>
                  <a:pt x="31" y="21"/>
                  <a:pt x="31" y="21"/>
                </a:cubicBezTo>
                <a:cubicBezTo>
                  <a:pt x="31" y="21"/>
                  <a:pt x="32" y="21"/>
                  <a:pt x="32" y="21"/>
                </a:cubicBezTo>
                <a:cubicBezTo>
                  <a:pt x="33" y="20"/>
                  <a:pt x="33" y="20"/>
                  <a:pt x="34" y="20"/>
                </a:cubicBezTo>
                <a:cubicBezTo>
                  <a:pt x="34" y="20"/>
                  <a:pt x="35" y="21"/>
                  <a:pt x="35" y="20"/>
                </a:cubicBezTo>
                <a:cubicBezTo>
                  <a:pt x="36" y="20"/>
                  <a:pt x="35" y="19"/>
                  <a:pt x="35" y="19"/>
                </a:cubicBezTo>
                <a:cubicBezTo>
                  <a:pt x="35" y="18"/>
                  <a:pt x="36" y="19"/>
                  <a:pt x="36" y="18"/>
                </a:cubicBezTo>
                <a:cubicBezTo>
                  <a:pt x="36" y="18"/>
                  <a:pt x="36" y="18"/>
                  <a:pt x="36" y="18"/>
                </a:cubicBezTo>
                <a:cubicBezTo>
                  <a:pt x="37" y="18"/>
                  <a:pt x="37" y="18"/>
                  <a:pt x="37" y="18"/>
                </a:cubicBezTo>
                <a:cubicBezTo>
                  <a:pt x="38" y="18"/>
                  <a:pt x="38" y="18"/>
                  <a:pt x="38" y="17"/>
                </a:cubicBezTo>
                <a:cubicBezTo>
                  <a:pt x="37" y="17"/>
                  <a:pt x="38" y="17"/>
                  <a:pt x="38" y="17"/>
                </a:cubicBezTo>
                <a:cubicBezTo>
                  <a:pt x="38" y="17"/>
                  <a:pt x="39" y="16"/>
                  <a:pt x="39" y="16"/>
                </a:cubicBezTo>
                <a:cubicBezTo>
                  <a:pt x="39" y="16"/>
                  <a:pt x="40" y="16"/>
                  <a:pt x="40" y="16"/>
                </a:cubicBezTo>
                <a:cubicBezTo>
                  <a:pt x="41" y="16"/>
                  <a:pt x="41" y="16"/>
                  <a:pt x="41" y="16"/>
                </a:cubicBezTo>
                <a:cubicBezTo>
                  <a:pt x="42" y="16"/>
                  <a:pt x="42" y="15"/>
                  <a:pt x="42" y="15"/>
                </a:cubicBezTo>
                <a:cubicBezTo>
                  <a:pt x="42" y="15"/>
                  <a:pt x="42" y="14"/>
                  <a:pt x="43" y="14"/>
                </a:cubicBezTo>
                <a:cubicBezTo>
                  <a:pt x="45" y="14"/>
                  <a:pt x="45" y="14"/>
                  <a:pt x="45" y="14"/>
                </a:cubicBezTo>
                <a:cubicBezTo>
                  <a:pt x="45" y="14"/>
                  <a:pt x="46" y="14"/>
                  <a:pt x="46" y="14"/>
                </a:cubicBezTo>
                <a:cubicBezTo>
                  <a:pt x="46" y="14"/>
                  <a:pt x="47" y="14"/>
                  <a:pt x="47" y="14"/>
                </a:cubicBezTo>
                <a:cubicBezTo>
                  <a:pt x="47" y="14"/>
                  <a:pt x="47" y="14"/>
                  <a:pt x="47" y="14"/>
                </a:cubicBezTo>
                <a:cubicBezTo>
                  <a:pt x="47" y="13"/>
                  <a:pt x="48" y="13"/>
                  <a:pt x="48" y="13"/>
                </a:cubicBezTo>
                <a:cubicBezTo>
                  <a:pt x="48" y="13"/>
                  <a:pt x="49" y="13"/>
                  <a:pt x="49" y="13"/>
                </a:cubicBezTo>
                <a:cubicBezTo>
                  <a:pt x="49" y="13"/>
                  <a:pt x="49" y="13"/>
                  <a:pt x="49" y="13"/>
                </a:cubicBezTo>
                <a:cubicBezTo>
                  <a:pt x="50" y="13"/>
                  <a:pt x="50" y="13"/>
                  <a:pt x="50" y="12"/>
                </a:cubicBezTo>
                <a:cubicBezTo>
                  <a:pt x="50" y="12"/>
                  <a:pt x="50" y="12"/>
                  <a:pt x="50" y="12"/>
                </a:cubicBezTo>
                <a:cubicBezTo>
                  <a:pt x="50" y="11"/>
                  <a:pt x="50" y="11"/>
                  <a:pt x="51" y="11"/>
                </a:cubicBezTo>
                <a:cubicBezTo>
                  <a:pt x="51" y="11"/>
                  <a:pt x="51" y="11"/>
                  <a:pt x="51" y="11"/>
                </a:cubicBezTo>
                <a:cubicBezTo>
                  <a:pt x="52" y="11"/>
                  <a:pt x="52" y="11"/>
                  <a:pt x="53" y="11"/>
                </a:cubicBezTo>
                <a:cubicBezTo>
                  <a:pt x="53" y="11"/>
                  <a:pt x="53" y="12"/>
                  <a:pt x="53" y="12"/>
                </a:cubicBezTo>
                <a:cubicBezTo>
                  <a:pt x="53" y="12"/>
                  <a:pt x="54" y="12"/>
                  <a:pt x="54" y="12"/>
                </a:cubicBezTo>
                <a:cubicBezTo>
                  <a:pt x="55" y="12"/>
                  <a:pt x="55" y="11"/>
                  <a:pt x="55" y="11"/>
                </a:cubicBezTo>
                <a:cubicBezTo>
                  <a:pt x="55" y="11"/>
                  <a:pt x="55" y="10"/>
                  <a:pt x="55" y="10"/>
                </a:cubicBezTo>
                <a:cubicBezTo>
                  <a:pt x="55" y="10"/>
                  <a:pt x="56" y="10"/>
                  <a:pt x="56" y="10"/>
                </a:cubicBezTo>
                <a:cubicBezTo>
                  <a:pt x="57" y="10"/>
                  <a:pt x="57" y="9"/>
                  <a:pt x="57" y="9"/>
                </a:cubicBezTo>
                <a:cubicBezTo>
                  <a:pt x="58" y="9"/>
                  <a:pt x="58" y="9"/>
                  <a:pt x="59" y="9"/>
                </a:cubicBezTo>
                <a:cubicBezTo>
                  <a:pt x="59" y="9"/>
                  <a:pt x="60" y="9"/>
                  <a:pt x="60" y="9"/>
                </a:cubicBezTo>
                <a:cubicBezTo>
                  <a:pt x="60" y="9"/>
                  <a:pt x="61" y="9"/>
                  <a:pt x="61" y="9"/>
                </a:cubicBezTo>
                <a:cubicBezTo>
                  <a:pt x="61" y="9"/>
                  <a:pt x="62" y="9"/>
                  <a:pt x="62" y="9"/>
                </a:cubicBezTo>
                <a:cubicBezTo>
                  <a:pt x="62" y="10"/>
                  <a:pt x="62" y="10"/>
                  <a:pt x="62" y="10"/>
                </a:cubicBezTo>
                <a:cubicBezTo>
                  <a:pt x="63" y="10"/>
                  <a:pt x="63" y="10"/>
                  <a:pt x="63" y="10"/>
                </a:cubicBezTo>
                <a:cubicBezTo>
                  <a:pt x="64" y="10"/>
                  <a:pt x="65" y="10"/>
                  <a:pt x="65" y="10"/>
                </a:cubicBezTo>
                <a:cubicBezTo>
                  <a:pt x="66" y="10"/>
                  <a:pt x="66" y="10"/>
                  <a:pt x="66" y="10"/>
                </a:cubicBezTo>
                <a:cubicBezTo>
                  <a:pt x="66" y="10"/>
                  <a:pt x="67" y="10"/>
                  <a:pt x="67" y="10"/>
                </a:cubicBezTo>
                <a:cubicBezTo>
                  <a:pt x="68" y="10"/>
                  <a:pt x="68" y="9"/>
                  <a:pt x="69" y="9"/>
                </a:cubicBezTo>
                <a:cubicBezTo>
                  <a:pt x="69" y="9"/>
                  <a:pt x="69" y="9"/>
                  <a:pt x="70" y="9"/>
                </a:cubicBezTo>
                <a:cubicBezTo>
                  <a:pt x="70" y="9"/>
                  <a:pt x="70" y="9"/>
                  <a:pt x="70" y="9"/>
                </a:cubicBezTo>
                <a:cubicBezTo>
                  <a:pt x="70" y="9"/>
                  <a:pt x="70" y="9"/>
                  <a:pt x="70" y="9"/>
                </a:cubicBezTo>
                <a:cubicBezTo>
                  <a:pt x="71" y="9"/>
                  <a:pt x="71" y="9"/>
                  <a:pt x="71" y="9"/>
                </a:cubicBezTo>
                <a:cubicBezTo>
                  <a:pt x="71" y="9"/>
                  <a:pt x="71" y="9"/>
                  <a:pt x="71" y="9"/>
                </a:cubicBezTo>
                <a:cubicBezTo>
                  <a:pt x="71" y="9"/>
                  <a:pt x="72" y="9"/>
                  <a:pt x="72" y="9"/>
                </a:cubicBezTo>
                <a:cubicBezTo>
                  <a:pt x="73" y="9"/>
                  <a:pt x="73" y="9"/>
                  <a:pt x="74" y="9"/>
                </a:cubicBezTo>
                <a:cubicBezTo>
                  <a:pt x="74" y="8"/>
                  <a:pt x="74" y="8"/>
                  <a:pt x="75" y="8"/>
                </a:cubicBezTo>
                <a:cubicBezTo>
                  <a:pt x="75" y="8"/>
                  <a:pt x="75" y="8"/>
                  <a:pt x="75" y="8"/>
                </a:cubicBezTo>
                <a:cubicBezTo>
                  <a:pt x="76" y="7"/>
                  <a:pt x="76" y="7"/>
                  <a:pt x="76" y="7"/>
                </a:cubicBezTo>
                <a:cubicBezTo>
                  <a:pt x="76" y="7"/>
                  <a:pt x="77" y="7"/>
                  <a:pt x="77" y="7"/>
                </a:cubicBezTo>
                <a:cubicBezTo>
                  <a:pt x="78" y="7"/>
                  <a:pt x="78" y="7"/>
                  <a:pt x="79" y="7"/>
                </a:cubicBezTo>
                <a:cubicBezTo>
                  <a:pt x="79" y="7"/>
                  <a:pt x="80" y="7"/>
                  <a:pt x="80" y="7"/>
                </a:cubicBezTo>
                <a:cubicBezTo>
                  <a:pt x="80" y="7"/>
                  <a:pt x="80" y="6"/>
                  <a:pt x="80" y="6"/>
                </a:cubicBezTo>
                <a:cubicBezTo>
                  <a:pt x="80" y="6"/>
                  <a:pt x="81" y="6"/>
                  <a:pt x="81" y="6"/>
                </a:cubicBezTo>
                <a:cubicBezTo>
                  <a:pt x="81" y="6"/>
                  <a:pt x="81" y="6"/>
                  <a:pt x="82" y="6"/>
                </a:cubicBezTo>
                <a:cubicBezTo>
                  <a:pt x="82" y="6"/>
                  <a:pt x="82" y="7"/>
                  <a:pt x="83" y="6"/>
                </a:cubicBezTo>
                <a:cubicBezTo>
                  <a:pt x="83" y="6"/>
                  <a:pt x="83" y="6"/>
                  <a:pt x="83" y="6"/>
                </a:cubicBezTo>
                <a:cubicBezTo>
                  <a:pt x="83" y="5"/>
                  <a:pt x="83" y="5"/>
                  <a:pt x="83" y="5"/>
                </a:cubicBezTo>
                <a:cubicBezTo>
                  <a:pt x="83" y="4"/>
                  <a:pt x="83" y="4"/>
                  <a:pt x="83" y="4"/>
                </a:cubicBezTo>
                <a:cubicBezTo>
                  <a:pt x="84" y="4"/>
                  <a:pt x="84" y="4"/>
                  <a:pt x="84" y="4"/>
                </a:cubicBezTo>
                <a:cubicBezTo>
                  <a:pt x="84" y="4"/>
                  <a:pt x="84" y="4"/>
                  <a:pt x="84" y="4"/>
                </a:cubicBezTo>
                <a:cubicBezTo>
                  <a:pt x="85" y="4"/>
                  <a:pt x="85" y="3"/>
                  <a:pt x="85" y="3"/>
                </a:cubicBezTo>
                <a:cubicBezTo>
                  <a:pt x="85" y="3"/>
                  <a:pt x="85" y="3"/>
                  <a:pt x="85" y="3"/>
                </a:cubicBezTo>
                <a:cubicBezTo>
                  <a:pt x="85" y="3"/>
                  <a:pt x="86" y="3"/>
                  <a:pt x="86" y="3"/>
                </a:cubicBezTo>
                <a:cubicBezTo>
                  <a:pt x="86" y="2"/>
                  <a:pt x="87" y="2"/>
                  <a:pt x="87" y="2"/>
                </a:cubicBezTo>
                <a:cubicBezTo>
                  <a:pt x="87" y="2"/>
                  <a:pt x="87" y="2"/>
                  <a:pt x="87" y="2"/>
                </a:cubicBezTo>
                <a:cubicBezTo>
                  <a:pt x="87" y="2"/>
                  <a:pt x="88" y="2"/>
                  <a:pt x="88" y="2"/>
                </a:cubicBezTo>
                <a:cubicBezTo>
                  <a:pt x="89" y="2"/>
                  <a:pt x="89" y="1"/>
                  <a:pt x="90" y="1"/>
                </a:cubicBezTo>
                <a:cubicBezTo>
                  <a:pt x="91" y="1"/>
                  <a:pt x="91" y="1"/>
                  <a:pt x="92" y="1"/>
                </a:cubicBezTo>
                <a:cubicBezTo>
                  <a:pt x="93" y="0"/>
                  <a:pt x="94" y="1"/>
                  <a:pt x="94" y="1"/>
                </a:cubicBezTo>
                <a:cubicBezTo>
                  <a:pt x="96" y="0"/>
                  <a:pt x="98" y="1"/>
                  <a:pt x="99" y="1"/>
                </a:cubicBezTo>
                <a:cubicBezTo>
                  <a:pt x="100" y="2"/>
                  <a:pt x="100" y="2"/>
                  <a:pt x="101" y="3"/>
                </a:cubicBezTo>
                <a:cubicBezTo>
                  <a:pt x="101" y="4"/>
                  <a:pt x="100" y="5"/>
                  <a:pt x="100" y="6"/>
                </a:cubicBezTo>
                <a:cubicBezTo>
                  <a:pt x="99" y="7"/>
                  <a:pt x="98" y="8"/>
                  <a:pt x="97" y="9"/>
                </a:cubicBezTo>
                <a:cubicBezTo>
                  <a:pt x="97" y="9"/>
                  <a:pt x="96" y="10"/>
                  <a:pt x="95" y="10"/>
                </a:cubicBezTo>
                <a:cubicBezTo>
                  <a:pt x="94" y="10"/>
                  <a:pt x="94" y="11"/>
                  <a:pt x="93" y="11"/>
                </a:cubicBezTo>
                <a:cubicBezTo>
                  <a:pt x="92" y="11"/>
                  <a:pt x="92" y="11"/>
                  <a:pt x="91" y="12"/>
                </a:cubicBezTo>
                <a:cubicBezTo>
                  <a:pt x="91" y="12"/>
                  <a:pt x="90" y="12"/>
                  <a:pt x="89" y="12"/>
                </a:cubicBezTo>
                <a:cubicBezTo>
                  <a:pt x="88" y="12"/>
                  <a:pt x="86" y="13"/>
                  <a:pt x="84" y="14"/>
                </a:cubicBezTo>
                <a:cubicBezTo>
                  <a:pt x="83" y="14"/>
                  <a:pt x="81" y="15"/>
                  <a:pt x="80" y="15"/>
                </a:cubicBezTo>
                <a:cubicBezTo>
                  <a:pt x="79" y="15"/>
                  <a:pt x="78" y="15"/>
                  <a:pt x="77" y="15"/>
                </a:cubicBezTo>
                <a:cubicBezTo>
                  <a:pt x="76" y="16"/>
                  <a:pt x="75" y="16"/>
                  <a:pt x="74" y="17"/>
                </a:cubicBezTo>
                <a:cubicBezTo>
                  <a:pt x="73" y="17"/>
                  <a:pt x="73" y="17"/>
                  <a:pt x="72" y="17"/>
                </a:cubicBezTo>
                <a:cubicBezTo>
                  <a:pt x="71" y="17"/>
                  <a:pt x="70" y="17"/>
                  <a:pt x="69" y="17"/>
                </a:cubicBezTo>
                <a:cubicBezTo>
                  <a:pt x="69" y="17"/>
                  <a:pt x="69" y="17"/>
                  <a:pt x="69" y="18"/>
                </a:cubicBezTo>
                <a:cubicBezTo>
                  <a:pt x="69" y="18"/>
                  <a:pt x="68" y="18"/>
                  <a:pt x="68" y="18"/>
                </a:cubicBezTo>
                <a:cubicBezTo>
                  <a:pt x="67" y="18"/>
                  <a:pt x="67" y="18"/>
                  <a:pt x="66" y="18"/>
                </a:cubicBezTo>
                <a:cubicBezTo>
                  <a:pt x="65" y="18"/>
                  <a:pt x="64" y="18"/>
                  <a:pt x="64" y="18"/>
                </a:cubicBezTo>
                <a:cubicBezTo>
                  <a:pt x="63" y="19"/>
                  <a:pt x="63" y="19"/>
                  <a:pt x="63" y="19"/>
                </a:cubicBezTo>
                <a:cubicBezTo>
                  <a:pt x="62" y="19"/>
                  <a:pt x="62" y="19"/>
                  <a:pt x="62" y="20"/>
                </a:cubicBezTo>
                <a:cubicBezTo>
                  <a:pt x="62" y="20"/>
                  <a:pt x="61" y="20"/>
                  <a:pt x="61" y="20"/>
                </a:cubicBezTo>
                <a:cubicBezTo>
                  <a:pt x="61" y="20"/>
                  <a:pt x="60" y="20"/>
                  <a:pt x="60" y="21"/>
                </a:cubicBezTo>
                <a:cubicBezTo>
                  <a:pt x="59" y="21"/>
                  <a:pt x="59" y="21"/>
                  <a:pt x="58" y="22"/>
                </a:cubicBezTo>
                <a:cubicBezTo>
                  <a:pt x="58" y="22"/>
                  <a:pt x="57" y="22"/>
                  <a:pt x="56" y="23"/>
                </a:cubicBezTo>
                <a:cubicBezTo>
                  <a:pt x="56" y="22"/>
                  <a:pt x="56" y="22"/>
                  <a:pt x="56" y="21"/>
                </a:cubicBezTo>
                <a:cubicBezTo>
                  <a:pt x="56" y="22"/>
                  <a:pt x="56" y="22"/>
                  <a:pt x="56" y="22"/>
                </a:cubicBezTo>
                <a:cubicBezTo>
                  <a:pt x="55" y="23"/>
                  <a:pt x="55" y="23"/>
                  <a:pt x="55" y="23"/>
                </a:cubicBezTo>
                <a:cubicBezTo>
                  <a:pt x="55" y="23"/>
                  <a:pt x="55" y="23"/>
                  <a:pt x="54" y="23"/>
                </a:cubicBezTo>
                <a:cubicBezTo>
                  <a:pt x="54" y="23"/>
                  <a:pt x="53" y="24"/>
                  <a:pt x="53" y="24"/>
                </a:cubicBezTo>
                <a:cubicBezTo>
                  <a:pt x="52" y="24"/>
                  <a:pt x="52" y="24"/>
                  <a:pt x="51" y="25"/>
                </a:cubicBezTo>
                <a:cubicBezTo>
                  <a:pt x="51" y="25"/>
                  <a:pt x="51" y="25"/>
                  <a:pt x="51" y="25"/>
                </a:cubicBezTo>
                <a:cubicBezTo>
                  <a:pt x="51" y="25"/>
                  <a:pt x="52" y="25"/>
                  <a:pt x="52" y="25"/>
                </a:cubicBezTo>
                <a:cubicBezTo>
                  <a:pt x="52" y="25"/>
                  <a:pt x="52" y="26"/>
                  <a:pt x="52" y="26"/>
                </a:cubicBezTo>
                <a:cubicBezTo>
                  <a:pt x="52" y="26"/>
                  <a:pt x="51" y="26"/>
                  <a:pt x="51" y="26"/>
                </a:cubicBezTo>
                <a:cubicBezTo>
                  <a:pt x="51" y="27"/>
                  <a:pt x="51" y="27"/>
                  <a:pt x="51" y="27"/>
                </a:cubicBezTo>
                <a:cubicBezTo>
                  <a:pt x="51" y="28"/>
                  <a:pt x="50" y="28"/>
                  <a:pt x="50" y="28"/>
                </a:cubicBezTo>
                <a:cubicBezTo>
                  <a:pt x="49" y="28"/>
                  <a:pt x="49" y="28"/>
                  <a:pt x="48" y="28"/>
                </a:cubicBezTo>
                <a:cubicBezTo>
                  <a:pt x="48" y="28"/>
                  <a:pt x="48" y="28"/>
                  <a:pt x="48" y="28"/>
                </a:cubicBezTo>
                <a:cubicBezTo>
                  <a:pt x="47" y="28"/>
                  <a:pt x="48" y="29"/>
                  <a:pt x="48" y="29"/>
                </a:cubicBezTo>
                <a:cubicBezTo>
                  <a:pt x="47" y="29"/>
                  <a:pt x="47" y="30"/>
                  <a:pt x="47" y="29"/>
                </a:cubicBezTo>
                <a:cubicBezTo>
                  <a:pt x="46" y="29"/>
                  <a:pt x="46" y="29"/>
                  <a:pt x="46" y="29"/>
                </a:cubicBezTo>
                <a:cubicBezTo>
                  <a:pt x="46" y="29"/>
                  <a:pt x="45" y="28"/>
                  <a:pt x="45" y="28"/>
                </a:cubicBezTo>
                <a:cubicBezTo>
                  <a:pt x="44" y="28"/>
                  <a:pt x="44" y="28"/>
                  <a:pt x="44" y="28"/>
                </a:cubicBezTo>
                <a:cubicBezTo>
                  <a:pt x="44" y="28"/>
                  <a:pt x="44" y="29"/>
                  <a:pt x="44" y="29"/>
                </a:cubicBezTo>
                <a:cubicBezTo>
                  <a:pt x="44" y="29"/>
                  <a:pt x="44" y="30"/>
                  <a:pt x="44" y="30"/>
                </a:cubicBezTo>
                <a:cubicBezTo>
                  <a:pt x="45" y="30"/>
                  <a:pt x="44" y="30"/>
                  <a:pt x="44" y="30"/>
                </a:cubicBezTo>
                <a:cubicBezTo>
                  <a:pt x="44" y="30"/>
                  <a:pt x="44" y="30"/>
                  <a:pt x="43" y="30"/>
                </a:cubicBezTo>
                <a:cubicBezTo>
                  <a:pt x="43" y="31"/>
                  <a:pt x="42" y="31"/>
                  <a:pt x="42" y="31"/>
                </a:cubicBezTo>
                <a:cubicBezTo>
                  <a:pt x="41" y="31"/>
                  <a:pt x="41" y="31"/>
                  <a:pt x="41" y="31"/>
                </a:cubicBezTo>
                <a:cubicBezTo>
                  <a:pt x="40" y="31"/>
                  <a:pt x="40" y="31"/>
                  <a:pt x="40" y="30"/>
                </a:cubicBezTo>
                <a:cubicBezTo>
                  <a:pt x="40" y="30"/>
                  <a:pt x="40" y="31"/>
                  <a:pt x="40" y="31"/>
                </a:cubicBezTo>
                <a:cubicBezTo>
                  <a:pt x="40" y="31"/>
                  <a:pt x="40" y="31"/>
                  <a:pt x="40" y="31"/>
                </a:cubicBezTo>
                <a:cubicBezTo>
                  <a:pt x="41" y="31"/>
                  <a:pt x="40" y="31"/>
                  <a:pt x="41" y="32"/>
                </a:cubicBezTo>
                <a:cubicBezTo>
                  <a:pt x="41" y="32"/>
                  <a:pt x="41" y="32"/>
                  <a:pt x="41" y="32"/>
                </a:cubicBezTo>
                <a:cubicBezTo>
                  <a:pt x="41" y="32"/>
                  <a:pt x="41" y="33"/>
                  <a:pt x="41" y="33"/>
                </a:cubicBezTo>
                <a:cubicBezTo>
                  <a:pt x="41" y="33"/>
                  <a:pt x="41" y="33"/>
                  <a:pt x="41" y="33"/>
                </a:cubicBezTo>
                <a:cubicBezTo>
                  <a:pt x="41" y="34"/>
                  <a:pt x="41" y="33"/>
                  <a:pt x="41" y="33"/>
                </a:cubicBezTo>
                <a:cubicBezTo>
                  <a:pt x="41" y="34"/>
                  <a:pt x="40" y="33"/>
                  <a:pt x="40" y="34"/>
                </a:cubicBezTo>
                <a:cubicBezTo>
                  <a:pt x="40" y="34"/>
                  <a:pt x="40" y="34"/>
                  <a:pt x="39" y="34"/>
                </a:cubicBezTo>
                <a:cubicBezTo>
                  <a:pt x="39" y="34"/>
                  <a:pt x="40" y="35"/>
                  <a:pt x="40" y="35"/>
                </a:cubicBezTo>
                <a:cubicBezTo>
                  <a:pt x="40" y="34"/>
                  <a:pt x="39" y="35"/>
                  <a:pt x="38" y="35"/>
                </a:cubicBezTo>
                <a:cubicBezTo>
                  <a:pt x="38" y="35"/>
                  <a:pt x="38" y="35"/>
                  <a:pt x="38" y="35"/>
                </a:cubicBezTo>
                <a:cubicBezTo>
                  <a:pt x="37" y="36"/>
                  <a:pt x="37" y="36"/>
                  <a:pt x="37" y="36"/>
                </a:cubicBezTo>
                <a:cubicBezTo>
                  <a:pt x="36" y="37"/>
                  <a:pt x="36" y="36"/>
                  <a:pt x="36" y="35"/>
                </a:cubicBezTo>
                <a:cubicBezTo>
                  <a:pt x="36" y="35"/>
                  <a:pt x="35" y="35"/>
                  <a:pt x="35" y="35"/>
                </a:cubicBezTo>
                <a:cubicBezTo>
                  <a:pt x="35" y="35"/>
                  <a:pt x="35" y="35"/>
                  <a:pt x="34" y="35"/>
                </a:cubicBezTo>
                <a:cubicBezTo>
                  <a:pt x="34" y="35"/>
                  <a:pt x="34" y="35"/>
                  <a:pt x="34" y="35"/>
                </a:cubicBezTo>
                <a:cubicBezTo>
                  <a:pt x="35" y="35"/>
                  <a:pt x="36" y="35"/>
                  <a:pt x="36" y="36"/>
                </a:cubicBezTo>
                <a:cubicBezTo>
                  <a:pt x="36" y="36"/>
                  <a:pt x="36" y="36"/>
                  <a:pt x="36" y="36"/>
                </a:cubicBezTo>
                <a:cubicBezTo>
                  <a:pt x="36" y="37"/>
                  <a:pt x="36" y="37"/>
                  <a:pt x="36" y="37"/>
                </a:cubicBezTo>
                <a:cubicBezTo>
                  <a:pt x="37" y="38"/>
                  <a:pt x="36" y="39"/>
                  <a:pt x="36" y="39"/>
                </a:cubicBezTo>
                <a:cubicBezTo>
                  <a:pt x="35" y="39"/>
                  <a:pt x="35" y="38"/>
                  <a:pt x="34" y="38"/>
                </a:cubicBezTo>
                <a:cubicBezTo>
                  <a:pt x="34" y="38"/>
                  <a:pt x="34" y="39"/>
                  <a:pt x="35" y="39"/>
                </a:cubicBezTo>
                <a:cubicBezTo>
                  <a:pt x="35" y="39"/>
                  <a:pt x="35" y="39"/>
                  <a:pt x="35" y="39"/>
                </a:cubicBezTo>
                <a:cubicBezTo>
                  <a:pt x="35" y="40"/>
                  <a:pt x="34" y="40"/>
                  <a:pt x="34" y="40"/>
                </a:cubicBezTo>
                <a:cubicBezTo>
                  <a:pt x="34" y="41"/>
                  <a:pt x="33" y="41"/>
                  <a:pt x="32" y="41"/>
                </a:cubicBezTo>
                <a:cubicBezTo>
                  <a:pt x="32" y="41"/>
                  <a:pt x="32" y="41"/>
                  <a:pt x="32" y="41"/>
                </a:cubicBezTo>
                <a:cubicBezTo>
                  <a:pt x="32" y="41"/>
                  <a:pt x="32" y="41"/>
                  <a:pt x="32" y="42"/>
                </a:cubicBezTo>
                <a:cubicBezTo>
                  <a:pt x="33" y="42"/>
                  <a:pt x="33" y="42"/>
                  <a:pt x="33" y="42"/>
                </a:cubicBezTo>
                <a:cubicBezTo>
                  <a:pt x="33" y="43"/>
                  <a:pt x="33" y="43"/>
                  <a:pt x="32" y="44"/>
                </a:cubicBezTo>
                <a:cubicBezTo>
                  <a:pt x="32" y="44"/>
                  <a:pt x="32" y="44"/>
                  <a:pt x="31" y="44"/>
                </a:cubicBezTo>
                <a:cubicBezTo>
                  <a:pt x="31" y="44"/>
                  <a:pt x="30" y="44"/>
                  <a:pt x="30" y="44"/>
                </a:cubicBezTo>
                <a:cubicBezTo>
                  <a:pt x="30" y="44"/>
                  <a:pt x="30" y="44"/>
                  <a:pt x="30" y="44"/>
                </a:cubicBezTo>
                <a:cubicBezTo>
                  <a:pt x="30" y="45"/>
                  <a:pt x="30" y="45"/>
                  <a:pt x="30" y="45"/>
                </a:cubicBezTo>
                <a:cubicBezTo>
                  <a:pt x="29" y="45"/>
                  <a:pt x="28" y="45"/>
                  <a:pt x="28" y="45"/>
                </a:cubicBezTo>
                <a:cubicBezTo>
                  <a:pt x="28" y="45"/>
                  <a:pt x="28" y="45"/>
                  <a:pt x="29" y="45"/>
                </a:cubicBezTo>
                <a:cubicBezTo>
                  <a:pt x="29" y="45"/>
                  <a:pt x="29" y="46"/>
                  <a:pt x="29" y="46"/>
                </a:cubicBezTo>
                <a:cubicBezTo>
                  <a:pt x="29" y="46"/>
                  <a:pt x="28" y="46"/>
                  <a:pt x="28" y="47"/>
                </a:cubicBezTo>
                <a:cubicBezTo>
                  <a:pt x="27" y="47"/>
                  <a:pt x="27" y="47"/>
                  <a:pt x="27" y="47"/>
                </a:cubicBezTo>
                <a:cubicBezTo>
                  <a:pt x="27" y="47"/>
                  <a:pt x="27" y="47"/>
                  <a:pt x="27" y="47"/>
                </a:cubicBezTo>
                <a:cubicBezTo>
                  <a:pt x="26" y="47"/>
                  <a:pt x="25" y="47"/>
                  <a:pt x="25" y="48"/>
                </a:cubicBezTo>
                <a:cubicBezTo>
                  <a:pt x="26" y="48"/>
                  <a:pt x="26" y="48"/>
                  <a:pt x="27" y="48"/>
                </a:cubicBezTo>
                <a:cubicBezTo>
                  <a:pt x="27" y="49"/>
                  <a:pt x="27" y="49"/>
                  <a:pt x="27" y="49"/>
                </a:cubicBezTo>
                <a:cubicBezTo>
                  <a:pt x="26" y="49"/>
                  <a:pt x="26" y="49"/>
                  <a:pt x="25" y="49"/>
                </a:cubicBezTo>
                <a:cubicBezTo>
                  <a:pt x="25" y="49"/>
                  <a:pt x="24" y="49"/>
                  <a:pt x="24" y="49"/>
                </a:cubicBezTo>
                <a:cubicBezTo>
                  <a:pt x="24" y="50"/>
                  <a:pt x="25" y="50"/>
                  <a:pt x="25" y="50"/>
                </a:cubicBezTo>
                <a:cubicBezTo>
                  <a:pt x="25" y="50"/>
                  <a:pt x="24" y="50"/>
                  <a:pt x="24" y="51"/>
                </a:cubicBezTo>
                <a:cubicBezTo>
                  <a:pt x="24" y="51"/>
                  <a:pt x="24" y="51"/>
                  <a:pt x="24" y="51"/>
                </a:cubicBezTo>
                <a:cubicBezTo>
                  <a:pt x="24" y="51"/>
                  <a:pt x="24" y="51"/>
                  <a:pt x="24" y="51"/>
                </a:cubicBezTo>
                <a:cubicBezTo>
                  <a:pt x="24" y="52"/>
                  <a:pt x="24" y="52"/>
                  <a:pt x="23" y="52"/>
                </a:cubicBezTo>
                <a:cubicBezTo>
                  <a:pt x="23" y="52"/>
                  <a:pt x="23" y="52"/>
                  <a:pt x="23" y="52"/>
                </a:cubicBezTo>
                <a:cubicBezTo>
                  <a:pt x="23" y="52"/>
                  <a:pt x="23" y="53"/>
                  <a:pt x="23" y="53"/>
                </a:cubicBezTo>
                <a:cubicBezTo>
                  <a:pt x="23" y="53"/>
                  <a:pt x="23" y="53"/>
                  <a:pt x="23" y="53"/>
                </a:cubicBezTo>
                <a:cubicBezTo>
                  <a:pt x="23" y="53"/>
                  <a:pt x="22" y="53"/>
                  <a:pt x="22" y="53"/>
                </a:cubicBezTo>
                <a:cubicBezTo>
                  <a:pt x="22" y="53"/>
                  <a:pt x="23" y="54"/>
                  <a:pt x="23" y="54"/>
                </a:cubicBezTo>
                <a:cubicBezTo>
                  <a:pt x="23" y="55"/>
                  <a:pt x="23" y="55"/>
                  <a:pt x="23" y="56"/>
                </a:cubicBezTo>
                <a:cubicBezTo>
                  <a:pt x="23" y="56"/>
                  <a:pt x="23" y="57"/>
                  <a:pt x="22" y="58"/>
                </a:cubicBezTo>
                <a:cubicBezTo>
                  <a:pt x="22" y="58"/>
                  <a:pt x="22" y="59"/>
                  <a:pt x="22" y="59"/>
                </a:cubicBezTo>
                <a:cubicBezTo>
                  <a:pt x="22" y="59"/>
                  <a:pt x="22" y="59"/>
                  <a:pt x="23" y="60"/>
                </a:cubicBezTo>
                <a:cubicBezTo>
                  <a:pt x="23" y="60"/>
                  <a:pt x="23" y="60"/>
                  <a:pt x="23" y="60"/>
                </a:cubicBezTo>
                <a:cubicBezTo>
                  <a:pt x="23" y="60"/>
                  <a:pt x="23" y="60"/>
                  <a:pt x="23" y="61"/>
                </a:cubicBezTo>
                <a:cubicBezTo>
                  <a:pt x="23" y="61"/>
                  <a:pt x="23" y="61"/>
                  <a:pt x="23" y="61"/>
                </a:cubicBezTo>
                <a:cubicBezTo>
                  <a:pt x="23" y="61"/>
                  <a:pt x="23" y="62"/>
                  <a:pt x="23" y="62"/>
                </a:cubicBezTo>
                <a:cubicBezTo>
                  <a:pt x="23" y="62"/>
                  <a:pt x="23" y="63"/>
                  <a:pt x="24" y="63"/>
                </a:cubicBezTo>
                <a:cubicBezTo>
                  <a:pt x="24" y="63"/>
                  <a:pt x="24" y="64"/>
                  <a:pt x="24" y="64"/>
                </a:cubicBezTo>
                <a:cubicBezTo>
                  <a:pt x="24" y="64"/>
                  <a:pt x="25" y="64"/>
                  <a:pt x="25" y="64"/>
                </a:cubicBezTo>
                <a:cubicBezTo>
                  <a:pt x="25" y="64"/>
                  <a:pt x="25" y="64"/>
                  <a:pt x="25" y="64"/>
                </a:cubicBezTo>
                <a:cubicBezTo>
                  <a:pt x="25" y="64"/>
                  <a:pt x="25" y="64"/>
                  <a:pt x="26" y="64"/>
                </a:cubicBezTo>
                <a:cubicBezTo>
                  <a:pt x="26" y="64"/>
                  <a:pt x="26" y="64"/>
                  <a:pt x="26" y="64"/>
                </a:cubicBezTo>
                <a:cubicBezTo>
                  <a:pt x="27" y="65"/>
                  <a:pt x="27" y="65"/>
                  <a:pt x="27" y="65"/>
                </a:cubicBezTo>
                <a:cubicBezTo>
                  <a:pt x="27" y="65"/>
                  <a:pt x="27" y="65"/>
                  <a:pt x="27" y="66"/>
                </a:cubicBezTo>
                <a:cubicBezTo>
                  <a:pt x="27" y="66"/>
                  <a:pt x="27" y="66"/>
                  <a:pt x="27" y="66"/>
                </a:cubicBezTo>
                <a:cubicBezTo>
                  <a:pt x="27" y="66"/>
                  <a:pt x="27" y="66"/>
                  <a:pt x="27" y="66"/>
                </a:cubicBezTo>
                <a:cubicBezTo>
                  <a:pt x="27" y="66"/>
                  <a:pt x="27" y="66"/>
                  <a:pt x="27" y="67"/>
                </a:cubicBezTo>
                <a:cubicBezTo>
                  <a:pt x="27" y="67"/>
                  <a:pt x="28" y="67"/>
                  <a:pt x="28" y="67"/>
                </a:cubicBezTo>
                <a:cubicBezTo>
                  <a:pt x="29" y="68"/>
                  <a:pt x="30" y="69"/>
                  <a:pt x="31" y="69"/>
                </a:cubicBezTo>
                <a:cubicBezTo>
                  <a:pt x="32" y="70"/>
                  <a:pt x="34" y="71"/>
                  <a:pt x="35" y="71"/>
                </a:cubicBezTo>
                <a:cubicBezTo>
                  <a:pt x="35" y="72"/>
                  <a:pt x="35" y="72"/>
                  <a:pt x="35" y="72"/>
                </a:cubicBezTo>
                <a:cubicBezTo>
                  <a:pt x="35" y="72"/>
                  <a:pt x="34" y="72"/>
                  <a:pt x="34" y="72"/>
                </a:cubicBezTo>
                <a:cubicBezTo>
                  <a:pt x="34" y="73"/>
                  <a:pt x="34" y="73"/>
                  <a:pt x="34" y="73"/>
                </a:cubicBezTo>
                <a:cubicBezTo>
                  <a:pt x="33" y="73"/>
                  <a:pt x="33" y="73"/>
                  <a:pt x="32" y="73"/>
                </a:cubicBezTo>
                <a:cubicBezTo>
                  <a:pt x="32" y="73"/>
                  <a:pt x="31" y="73"/>
                  <a:pt x="31" y="73"/>
                </a:cubicBezTo>
                <a:cubicBezTo>
                  <a:pt x="30" y="73"/>
                  <a:pt x="30" y="73"/>
                  <a:pt x="30" y="73"/>
                </a:cubicBezTo>
                <a:cubicBezTo>
                  <a:pt x="30" y="72"/>
                  <a:pt x="29" y="72"/>
                  <a:pt x="29" y="72"/>
                </a:cubicBezTo>
                <a:cubicBezTo>
                  <a:pt x="29" y="72"/>
                  <a:pt x="29" y="73"/>
                  <a:pt x="29" y="73"/>
                </a:cubicBezTo>
                <a:cubicBezTo>
                  <a:pt x="29" y="74"/>
                  <a:pt x="29" y="74"/>
                  <a:pt x="28" y="74"/>
                </a:cubicBezTo>
                <a:cubicBezTo>
                  <a:pt x="28" y="74"/>
                  <a:pt x="27" y="74"/>
                  <a:pt x="27" y="74"/>
                </a:cubicBezTo>
                <a:cubicBezTo>
                  <a:pt x="27" y="74"/>
                  <a:pt x="27" y="74"/>
                  <a:pt x="27" y="74"/>
                </a:cubicBezTo>
                <a:cubicBezTo>
                  <a:pt x="26" y="74"/>
                  <a:pt x="26" y="74"/>
                  <a:pt x="26" y="74"/>
                </a:cubicBezTo>
                <a:cubicBezTo>
                  <a:pt x="25" y="74"/>
                  <a:pt x="25" y="74"/>
                  <a:pt x="25" y="74"/>
                </a:cubicBezTo>
                <a:cubicBezTo>
                  <a:pt x="25" y="73"/>
                  <a:pt x="25" y="73"/>
                  <a:pt x="25" y="73"/>
                </a:cubicBezTo>
                <a:cubicBezTo>
                  <a:pt x="25" y="73"/>
                  <a:pt x="24" y="73"/>
                  <a:pt x="24" y="73"/>
                </a:cubicBezTo>
                <a:cubicBezTo>
                  <a:pt x="24" y="72"/>
                  <a:pt x="23" y="73"/>
                  <a:pt x="23" y="73"/>
                </a:cubicBezTo>
                <a:cubicBezTo>
                  <a:pt x="23" y="72"/>
                  <a:pt x="23" y="72"/>
                  <a:pt x="23" y="72"/>
                </a:cubicBezTo>
                <a:cubicBezTo>
                  <a:pt x="22" y="73"/>
                  <a:pt x="22" y="73"/>
                  <a:pt x="22" y="73"/>
                </a:cubicBezTo>
                <a:cubicBezTo>
                  <a:pt x="21" y="74"/>
                  <a:pt x="21" y="73"/>
                  <a:pt x="21" y="73"/>
                </a:cubicBezTo>
                <a:cubicBezTo>
                  <a:pt x="21" y="73"/>
                  <a:pt x="20" y="73"/>
                  <a:pt x="20" y="73"/>
                </a:cubicBezTo>
                <a:cubicBezTo>
                  <a:pt x="20" y="72"/>
                  <a:pt x="20" y="72"/>
                  <a:pt x="20" y="72"/>
                </a:cubicBezTo>
                <a:cubicBezTo>
                  <a:pt x="20" y="72"/>
                  <a:pt x="20" y="72"/>
                  <a:pt x="19" y="72"/>
                </a:cubicBezTo>
                <a:cubicBezTo>
                  <a:pt x="19" y="72"/>
                  <a:pt x="18" y="72"/>
                  <a:pt x="17" y="72"/>
                </a:cubicBezTo>
                <a:cubicBezTo>
                  <a:pt x="17" y="72"/>
                  <a:pt x="17" y="72"/>
                  <a:pt x="16" y="72"/>
                </a:cubicBezTo>
                <a:cubicBezTo>
                  <a:pt x="16" y="72"/>
                  <a:pt x="16" y="72"/>
                  <a:pt x="15" y="72"/>
                </a:cubicBezTo>
                <a:cubicBezTo>
                  <a:pt x="15" y="72"/>
                  <a:pt x="15" y="72"/>
                  <a:pt x="14" y="71"/>
                </a:cubicBezTo>
                <a:cubicBezTo>
                  <a:pt x="14" y="71"/>
                  <a:pt x="13" y="72"/>
                  <a:pt x="13" y="7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25" name="Freeform 252">
            <a:extLst>
              <a:ext uri="{FF2B5EF4-FFF2-40B4-BE49-F238E27FC236}">
                <a16:creationId xmlns:a16="http://schemas.microsoft.com/office/drawing/2014/main" id="{B0F921B3-AE0A-40D8-8CA0-3B6D64C64D7E}"/>
              </a:ext>
            </a:extLst>
          </p:cNvPr>
          <p:cNvSpPr>
            <a:spLocks/>
          </p:cNvSpPr>
          <p:nvPr userDrawn="1"/>
        </p:nvSpPr>
        <p:spPr bwMode="auto">
          <a:xfrm>
            <a:off x="5649516" y="1460500"/>
            <a:ext cx="20241" cy="26988"/>
          </a:xfrm>
          <a:custGeom>
            <a:avLst/>
            <a:gdLst>
              <a:gd name="T0" fmla="*/ 4 w 4"/>
              <a:gd name="T1" fmla="*/ 2 h 4"/>
              <a:gd name="T2" fmla="*/ 2 w 4"/>
              <a:gd name="T3" fmla="*/ 1 h 4"/>
              <a:gd name="T4" fmla="*/ 2 w 4"/>
              <a:gd name="T5" fmla="*/ 0 h 4"/>
              <a:gd name="T6" fmla="*/ 1 w 4"/>
              <a:gd name="T7" fmla="*/ 0 h 4"/>
              <a:gd name="T8" fmla="*/ 0 w 4"/>
              <a:gd name="T9" fmla="*/ 1 h 4"/>
              <a:gd name="T10" fmla="*/ 0 w 4"/>
              <a:gd name="T11" fmla="*/ 2 h 4"/>
              <a:gd name="T12" fmla="*/ 2 w 4"/>
              <a:gd name="T13" fmla="*/ 3 h 4"/>
              <a:gd name="T14" fmla="*/ 3 w 4"/>
              <a:gd name="T15" fmla="*/ 4 h 4"/>
              <a:gd name="T16" fmla="*/ 4 w 4"/>
              <a:gd name="T17" fmla="*/ 4 h 4"/>
              <a:gd name="T18" fmla="*/ 4 w 4"/>
              <a:gd name="T19" fmla="*/ 4 h 4"/>
              <a:gd name="T20" fmla="*/ 4 w 4"/>
              <a:gd name="T21" fmla="*/ 3 h 4"/>
              <a:gd name="T22" fmla="*/ 4 w 4"/>
              <a:gd name="T23" fmla="*/ 3 h 4"/>
              <a:gd name="T24" fmla="*/ 4 w 4"/>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2"/>
                </a:moveTo>
                <a:cubicBezTo>
                  <a:pt x="4" y="1"/>
                  <a:pt x="3" y="1"/>
                  <a:pt x="2" y="1"/>
                </a:cubicBezTo>
                <a:cubicBezTo>
                  <a:pt x="2" y="0"/>
                  <a:pt x="2" y="0"/>
                  <a:pt x="2" y="0"/>
                </a:cubicBezTo>
                <a:cubicBezTo>
                  <a:pt x="2" y="0"/>
                  <a:pt x="1" y="0"/>
                  <a:pt x="1" y="0"/>
                </a:cubicBezTo>
                <a:cubicBezTo>
                  <a:pt x="1" y="0"/>
                  <a:pt x="0" y="0"/>
                  <a:pt x="0" y="1"/>
                </a:cubicBezTo>
                <a:cubicBezTo>
                  <a:pt x="0" y="1"/>
                  <a:pt x="0" y="2"/>
                  <a:pt x="0" y="2"/>
                </a:cubicBezTo>
                <a:cubicBezTo>
                  <a:pt x="1" y="2"/>
                  <a:pt x="1" y="3"/>
                  <a:pt x="2" y="3"/>
                </a:cubicBezTo>
                <a:cubicBezTo>
                  <a:pt x="2" y="3"/>
                  <a:pt x="2" y="4"/>
                  <a:pt x="3" y="4"/>
                </a:cubicBezTo>
                <a:cubicBezTo>
                  <a:pt x="3" y="4"/>
                  <a:pt x="3" y="4"/>
                  <a:pt x="4" y="4"/>
                </a:cubicBezTo>
                <a:cubicBezTo>
                  <a:pt x="4" y="4"/>
                  <a:pt x="4" y="4"/>
                  <a:pt x="4" y="4"/>
                </a:cubicBezTo>
                <a:cubicBezTo>
                  <a:pt x="4" y="3"/>
                  <a:pt x="4" y="3"/>
                  <a:pt x="4" y="3"/>
                </a:cubicBezTo>
                <a:cubicBezTo>
                  <a:pt x="4" y="3"/>
                  <a:pt x="4" y="3"/>
                  <a:pt x="4" y="3"/>
                </a:cubicBezTo>
                <a:cubicBezTo>
                  <a:pt x="4" y="2"/>
                  <a:pt x="4" y="2"/>
                  <a:pt x="4" y="2"/>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26" name="Freeform 253">
            <a:extLst>
              <a:ext uri="{FF2B5EF4-FFF2-40B4-BE49-F238E27FC236}">
                <a16:creationId xmlns:a16="http://schemas.microsoft.com/office/drawing/2014/main" id="{A5063BD4-6A7A-4994-A60E-DA9838F0465C}"/>
              </a:ext>
            </a:extLst>
          </p:cNvPr>
          <p:cNvSpPr>
            <a:spLocks/>
          </p:cNvSpPr>
          <p:nvPr userDrawn="1"/>
        </p:nvSpPr>
        <p:spPr bwMode="auto">
          <a:xfrm>
            <a:off x="5649516" y="1460500"/>
            <a:ext cx="20241" cy="26988"/>
          </a:xfrm>
          <a:custGeom>
            <a:avLst/>
            <a:gdLst>
              <a:gd name="T0" fmla="*/ 4 w 4"/>
              <a:gd name="T1" fmla="*/ 2 h 4"/>
              <a:gd name="T2" fmla="*/ 2 w 4"/>
              <a:gd name="T3" fmla="*/ 1 h 4"/>
              <a:gd name="T4" fmla="*/ 2 w 4"/>
              <a:gd name="T5" fmla="*/ 0 h 4"/>
              <a:gd name="T6" fmla="*/ 1 w 4"/>
              <a:gd name="T7" fmla="*/ 0 h 4"/>
              <a:gd name="T8" fmla="*/ 0 w 4"/>
              <a:gd name="T9" fmla="*/ 1 h 4"/>
              <a:gd name="T10" fmla="*/ 0 w 4"/>
              <a:gd name="T11" fmla="*/ 2 h 4"/>
              <a:gd name="T12" fmla="*/ 2 w 4"/>
              <a:gd name="T13" fmla="*/ 3 h 4"/>
              <a:gd name="T14" fmla="*/ 3 w 4"/>
              <a:gd name="T15" fmla="*/ 4 h 4"/>
              <a:gd name="T16" fmla="*/ 4 w 4"/>
              <a:gd name="T17" fmla="*/ 4 h 4"/>
              <a:gd name="T18" fmla="*/ 4 w 4"/>
              <a:gd name="T19" fmla="*/ 4 h 4"/>
              <a:gd name="T20" fmla="*/ 4 w 4"/>
              <a:gd name="T21" fmla="*/ 3 h 4"/>
              <a:gd name="T22" fmla="*/ 4 w 4"/>
              <a:gd name="T23" fmla="*/ 3 h 4"/>
              <a:gd name="T24" fmla="*/ 4 w 4"/>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2"/>
                </a:moveTo>
                <a:cubicBezTo>
                  <a:pt x="4" y="1"/>
                  <a:pt x="3" y="1"/>
                  <a:pt x="2" y="1"/>
                </a:cubicBezTo>
                <a:cubicBezTo>
                  <a:pt x="2" y="0"/>
                  <a:pt x="2" y="0"/>
                  <a:pt x="2" y="0"/>
                </a:cubicBezTo>
                <a:cubicBezTo>
                  <a:pt x="2" y="0"/>
                  <a:pt x="1" y="0"/>
                  <a:pt x="1" y="0"/>
                </a:cubicBezTo>
                <a:cubicBezTo>
                  <a:pt x="1" y="0"/>
                  <a:pt x="0" y="0"/>
                  <a:pt x="0" y="1"/>
                </a:cubicBezTo>
                <a:cubicBezTo>
                  <a:pt x="0" y="1"/>
                  <a:pt x="0" y="2"/>
                  <a:pt x="0" y="2"/>
                </a:cubicBezTo>
                <a:cubicBezTo>
                  <a:pt x="1" y="2"/>
                  <a:pt x="1" y="3"/>
                  <a:pt x="2" y="3"/>
                </a:cubicBezTo>
                <a:cubicBezTo>
                  <a:pt x="2" y="3"/>
                  <a:pt x="2" y="4"/>
                  <a:pt x="3" y="4"/>
                </a:cubicBezTo>
                <a:cubicBezTo>
                  <a:pt x="3" y="4"/>
                  <a:pt x="3" y="4"/>
                  <a:pt x="4" y="4"/>
                </a:cubicBezTo>
                <a:cubicBezTo>
                  <a:pt x="4" y="4"/>
                  <a:pt x="4" y="4"/>
                  <a:pt x="4" y="4"/>
                </a:cubicBezTo>
                <a:cubicBezTo>
                  <a:pt x="4" y="3"/>
                  <a:pt x="4" y="3"/>
                  <a:pt x="4" y="3"/>
                </a:cubicBezTo>
                <a:cubicBezTo>
                  <a:pt x="4" y="3"/>
                  <a:pt x="4" y="3"/>
                  <a:pt x="4" y="3"/>
                </a:cubicBezTo>
                <a:cubicBezTo>
                  <a:pt x="4" y="2"/>
                  <a:pt x="4" y="2"/>
                  <a:pt x="4"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27" name="Freeform 254">
            <a:extLst>
              <a:ext uri="{FF2B5EF4-FFF2-40B4-BE49-F238E27FC236}">
                <a16:creationId xmlns:a16="http://schemas.microsoft.com/office/drawing/2014/main" id="{84A51286-9A2E-4F45-9C23-179436DDFF92}"/>
              </a:ext>
            </a:extLst>
          </p:cNvPr>
          <p:cNvSpPr>
            <a:spLocks/>
          </p:cNvSpPr>
          <p:nvPr userDrawn="1"/>
        </p:nvSpPr>
        <p:spPr bwMode="auto">
          <a:xfrm>
            <a:off x="5826919" y="1530351"/>
            <a:ext cx="65485" cy="55563"/>
          </a:xfrm>
          <a:custGeom>
            <a:avLst/>
            <a:gdLst>
              <a:gd name="T0" fmla="*/ 2 w 13"/>
              <a:gd name="T1" fmla="*/ 2 h 8"/>
              <a:gd name="T2" fmla="*/ 1 w 13"/>
              <a:gd name="T3" fmla="*/ 1 h 8"/>
              <a:gd name="T4" fmla="*/ 2 w 13"/>
              <a:gd name="T5" fmla="*/ 1 h 8"/>
              <a:gd name="T6" fmla="*/ 3 w 13"/>
              <a:gd name="T7" fmla="*/ 0 h 8"/>
              <a:gd name="T8" fmla="*/ 4 w 13"/>
              <a:gd name="T9" fmla="*/ 0 h 8"/>
              <a:gd name="T10" fmla="*/ 5 w 13"/>
              <a:gd name="T11" fmla="*/ 1 h 8"/>
              <a:gd name="T12" fmla="*/ 6 w 13"/>
              <a:gd name="T13" fmla="*/ 2 h 8"/>
              <a:gd name="T14" fmla="*/ 9 w 13"/>
              <a:gd name="T15" fmla="*/ 3 h 8"/>
              <a:gd name="T16" fmla="*/ 12 w 13"/>
              <a:gd name="T17" fmla="*/ 5 h 8"/>
              <a:gd name="T18" fmla="*/ 10 w 13"/>
              <a:gd name="T19" fmla="*/ 7 h 8"/>
              <a:gd name="T20" fmla="*/ 7 w 13"/>
              <a:gd name="T21" fmla="*/ 7 h 8"/>
              <a:gd name="T22" fmla="*/ 6 w 13"/>
              <a:gd name="T23" fmla="*/ 6 h 8"/>
              <a:gd name="T24" fmla="*/ 4 w 13"/>
              <a:gd name="T25" fmla="*/ 6 h 8"/>
              <a:gd name="T26" fmla="*/ 2 w 13"/>
              <a:gd name="T27" fmla="*/ 5 h 8"/>
              <a:gd name="T28" fmla="*/ 1 w 13"/>
              <a:gd name="T29" fmla="*/ 3 h 8"/>
              <a:gd name="T30" fmla="*/ 1 w 13"/>
              <a:gd name="T31" fmla="*/ 3 h 8"/>
              <a:gd name="T32" fmla="*/ 1 w 13"/>
              <a:gd name="T33" fmla="*/ 2 h 8"/>
              <a:gd name="T34" fmla="*/ 1 w 13"/>
              <a:gd name="T35" fmla="*/ 2 h 8"/>
              <a:gd name="T36" fmla="*/ 1 w 13"/>
              <a:gd name="T37" fmla="*/ 2 h 8"/>
              <a:gd name="T38" fmla="*/ 1 w 13"/>
              <a:gd name="T39" fmla="*/ 2 h 8"/>
              <a:gd name="T40" fmla="*/ 2 w 13"/>
              <a:gd name="T4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8">
                <a:moveTo>
                  <a:pt x="2" y="2"/>
                </a:moveTo>
                <a:cubicBezTo>
                  <a:pt x="1" y="2"/>
                  <a:pt x="0" y="2"/>
                  <a:pt x="1" y="1"/>
                </a:cubicBezTo>
                <a:cubicBezTo>
                  <a:pt x="1" y="1"/>
                  <a:pt x="1" y="1"/>
                  <a:pt x="2" y="1"/>
                </a:cubicBezTo>
                <a:cubicBezTo>
                  <a:pt x="2" y="0"/>
                  <a:pt x="2" y="0"/>
                  <a:pt x="3" y="0"/>
                </a:cubicBezTo>
                <a:cubicBezTo>
                  <a:pt x="3" y="0"/>
                  <a:pt x="4" y="0"/>
                  <a:pt x="4" y="0"/>
                </a:cubicBezTo>
                <a:cubicBezTo>
                  <a:pt x="4" y="1"/>
                  <a:pt x="5" y="1"/>
                  <a:pt x="5" y="1"/>
                </a:cubicBezTo>
                <a:cubicBezTo>
                  <a:pt x="5" y="1"/>
                  <a:pt x="6" y="1"/>
                  <a:pt x="6" y="2"/>
                </a:cubicBezTo>
                <a:cubicBezTo>
                  <a:pt x="7" y="2"/>
                  <a:pt x="8" y="3"/>
                  <a:pt x="9" y="3"/>
                </a:cubicBezTo>
                <a:cubicBezTo>
                  <a:pt x="10" y="3"/>
                  <a:pt x="11" y="4"/>
                  <a:pt x="12" y="5"/>
                </a:cubicBezTo>
                <a:cubicBezTo>
                  <a:pt x="13" y="6"/>
                  <a:pt x="11" y="7"/>
                  <a:pt x="10" y="7"/>
                </a:cubicBezTo>
                <a:cubicBezTo>
                  <a:pt x="9" y="7"/>
                  <a:pt x="8" y="8"/>
                  <a:pt x="7" y="7"/>
                </a:cubicBezTo>
                <a:cubicBezTo>
                  <a:pt x="7" y="7"/>
                  <a:pt x="7" y="6"/>
                  <a:pt x="6" y="6"/>
                </a:cubicBezTo>
                <a:cubicBezTo>
                  <a:pt x="6" y="6"/>
                  <a:pt x="5" y="6"/>
                  <a:pt x="4" y="6"/>
                </a:cubicBezTo>
                <a:cubicBezTo>
                  <a:pt x="3" y="6"/>
                  <a:pt x="3" y="5"/>
                  <a:pt x="2" y="5"/>
                </a:cubicBezTo>
                <a:cubicBezTo>
                  <a:pt x="1" y="4"/>
                  <a:pt x="1" y="4"/>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2" y="2"/>
                  <a:pt x="2" y="2"/>
                  <a:pt x="2" y="2"/>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28" name="Freeform 255">
            <a:extLst>
              <a:ext uri="{FF2B5EF4-FFF2-40B4-BE49-F238E27FC236}">
                <a16:creationId xmlns:a16="http://schemas.microsoft.com/office/drawing/2014/main" id="{151AB921-9BD6-4B81-B1C8-70F493E52136}"/>
              </a:ext>
            </a:extLst>
          </p:cNvPr>
          <p:cNvSpPr>
            <a:spLocks/>
          </p:cNvSpPr>
          <p:nvPr userDrawn="1"/>
        </p:nvSpPr>
        <p:spPr bwMode="auto">
          <a:xfrm>
            <a:off x="5826919" y="1530351"/>
            <a:ext cx="65485" cy="55563"/>
          </a:xfrm>
          <a:custGeom>
            <a:avLst/>
            <a:gdLst>
              <a:gd name="T0" fmla="*/ 2 w 13"/>
              <a:gd name="T1" fmla="*/ 2 h 8"/>
              <a:gd name="T2" fmla="*/ 1 w 13"/>
              <a:gd name="T3" fmla="*/ 1 h 8"/>
              <a:gd name="T4" fmla="*/ 2 w 13"/>
              <a:gd name="T5" fmla="*/ 1 h 8"/>
              <a:gd name="T6" fmla="*/ 3 w 13"/>
              <a:gd name="T7" fmla="*/ 0 h 8"/>
              <a:gd name="T8" fmla="*/ 4 w 13"/>
              <a:gd name="T9" fmla="*/ 0 h 8"/>
              <a:gd name="T10" fmla="*/ 5 w 13"/>
              <a:gd name="T11" fmla="*/ 1 h 8"/>
              <a:gd name="T12" fmla="*/ 6 w 13"/>
              <a:gd name="T13" fmla="*/ 2 h 8"/>
              <a:gd name="T14" fmla="*/ 9 w 13"/>
              <a:gd name="T15" fmla="*/ 3 h 8"/>
              <a:gd name="T16" fmla="*/ 12 w 13"/>
              <a:gd name="T17" fmla="*/ 5 h 8"/>
              <a:gd name="T18" fmla="*/ 10 w 13"/>
              <a:gd name="T19" fmla="*/ 7 h 8"/>
              <a:gd name="T20" fmla="*/ 7 w 13"/>
              <a:gd name="T21" fmla="*/ 7 h 8"/>
              <a:gd name="T22" fmla="*/ 6 w 13"/>
              <a:gd name="T23" fmla="*/ 6 h 8"/>
              <a:gd name="T24" fmla="*/ 4 w 13"/>
              <a:gd name="T25" fmla="*/ 6 h 8"/>
              <a:gd name="T26" fmla="*/ 2 w 13"/>
              <a:gd name="T27" fmla="*/ 5 h 8"/>
              <a:gd name="T28" fmla="*/ 1 w 13"/>
              <a:gd name="T29" fmla="*/ 3 h 8"/>
              <a:gd name="T30" fmla="*/ 1 w 13"/>
              <a:gd name="T31" fmla="*/ 3 h 8"/>
              <a:gd name="T32" fmla="*/ 1 w 13"/>
              <a:gd name="T33" fmla="*/ 2 h 8"/>
              <a:gd name="T34" fmla="*/ 1 w 13"/>
              <a:gd name="T35" fmla="*/ 2 h 8"/>
              <a:gd name="T36" fmla="*/ 1 w 13"/>
              <a:gd name="T37" fmla="*/ 2 h 8"/>
              <a:gd name="T38" fmla="*/ 1 w 13"/>
              <a:gd name="T39" fmla="*/ 2 h 8"/>
              <a:gd name="T40" fmla="*/ 2 w 13"/>
              <a:gd name="T4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8">
                <a:moveTo>
                  <a:pt x="2" y="2"/>
                </a:moveTo>
                <a:cubicBezTo>
                  <a:pt x="1" y="2"/>
                  <a:pt x="0" y="2"/>
                  <a:pt x="1" y="1"/>
                </a:cubicBezTo>
                <a:cubicBezTo>
                  <a:pt x="1" y="1"/>
                  <a:pt x="1" y="1"/>
                  <a:pt x="2" y="1"/>
                </a:cubicBezTo>
                <a:cubicBezTo>
                  <a:pt x="2" y="0"/>
                  <a:pt x="2" y="0"/>
                  <a:pt x="3" y="0"/>
                </a:cubicBezTo>
                <a:cubicBezTo>
                  <a:pt x="3" y="0"/>
                  <a:pt x="4" y="0"/>
                  <a:pt x="4" y="0"/>
                </a:cubicBezTo>
                <a:cubicBezTo>
                  <a:pt x="4" y="1"/>
                  <a:pt x="5" y="1"/>
                  <a:pt x="5" y="1"/>
                </a:cubicBezTo>
                <a:cubicBezTo>
                  <a:pt x="5" y="1"/>
                  <a:pt x="6" y="1"/>
                  <a:pt x="6" y="2"/>
                </a:cubicBezTo>
                <a:cubicBezTo>
                  <a:pt x="7" y="2"/>
                  <a:pt x="8" y="3"/>
                  <a:pt x="9" y="3"/>
                </a:cubicBezTo>
                <a:cubicBezTo>
                  <a:pt x="10" y="3"/>
                  <a:pt x="11" y="4"/>
                  <a:pt x="12" y="5"/>
                </a:cubicBezTo>
                <a:cubicBezTo>
                  <a:pt x="13" y="6"/>
                  <a:pt x="11" y="7"/>
                  <a:pt x="10" y="7"/>
                </a:cubicBezTo>
                <a:cubicBezTo>
                  <a:pt x="9" y="7"/>
                  <a:pt x="8" y="8"/>
                  <a:pt x="7" y="7"/>
                </a:cubicBezTo>
                <a:cubicBezTo>
                  <a:pt x="7" y="7"/>
                  <a:pt x="7" y="6"/>
                  <a:pt x="6" y="6"/>
                </a:cubicBezTo>
                <a:cubicBezTo>
                  <a:pt x="6" y="6"/>
                  <a:pt x="5" y="6"/>
                  <a:pt x="4" y="6"/>
                </a:cubicBezTo>
                <a:cubicBezTo>
                  <a:pt x="3" y="6"/>
                  <a:pt x="3" y="5"/>
                  <a:pt x="2" y="5"/>
                </a:cubicBezTo>
                <a:cubicBezTo>
                  <a:pt x="1" y="4"/>
                  <a:pt x="1" y="4"/>
                  <a:pt x="1" y="3"/>
                </a:cubicBezTo>
                <a:cubicBezTo>
                  <a:pt x="1" y="3"/>
                  <a:pt x="1" y="3"/>
                  <a:pt x="1" y="3"/>
                </a:cubicBezTo>
                <a:cubicBezTo>
                  <a:pt x="1" y="3"/>
                  <a:pt x="1" y="2"/>
                  <a:pt x="1" y="2"/>
                </a:cubicBezTo>
                <a:cubicBezTo>
                  <a:pt x="1" y="2"/>
                  <a:pt x="1" y="2"/>
                  <a:pt x="1" y="2"/>
                </a:cubicBezTo>
                <a:cubicBezTo>
                  <a:pt x="1" y="2"/>
                  <a:pt x="1" y="2"/>
                  <a:pt x="1" y="2"/>
                </a:cubicBezTo>
                <a:cubicBezTo>
                  <a:pt x="1" y="2"/>
                  <a:pt x="1" y="2"/>
                  <a:pt x="1" y="2"/>
                </a:cubicBezTo>
                <a:cubicBezTo>
                  <a:pt x="2" y="2"/>
                  <a:pt x="2" y="2"/>
                  <a:pt x="2"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29" name="Freeform 256">
            <a:extLst>
              <a:ext uri="{FF2B5EF4-FFF2-40B4-BE49-F238E27FC236}">
                <a16:creationId xmlns:a16="http://schemas.microsoft.com/office/drawing/2014/main" id="{4AB55E45-4181-4041-ADFD-D63D00C409C0}"/>
              </a:ext>
            </a:extLst>
          </p:cNvPr>
          <p:cNvSpPr>
            <a:spLocks/>
          </p:cNvSpPr>
          <p:nvPr userDrawn="1"/>
        </p:nvSpPr>
        <p:spPr bwMode="auto">
          <a:xfrm>
            <a:off x="5436394" y="655639"/>
            <a:ext cx="101204" cy="42863"/>
          </a:xfrm>
          <a:custGeom>
            <a:avLst/>
            <a:gdLst>
              <a:gd name="T0" fmla="*/ 4 w 20"/>
              <a:gd name="T1" fmla="*/ 3 h 6"/>
              <a:gd name="T2" fmla="*/ 6 w 20"/>
              <a:gd name="T3" fmla="*/ 2 h 6"/>
              <a:gd name="T4" fmla="*/ 7 w 20"/>
              <a:gd name="T5" fmla="*/ 2 h 6"/>
              <a:gd name="T6" fmla="*/ 8 w 20"/>
              <a:gd name="T7" fmla="*/ 2 h 6"/>
              <a:gd name="T8" fmla="*/ 11 w 20"/>
              <a:gd name="T9" fmla="*/ 1 h 6"/>
              <a:gd name="T10" fmla="*/ 12 w 20"/>
              <a:gd name="T11" fmla="*/ 0 h 6"/>
              <a:gd name="T12" fmla="*/ 14 w 20"/>
              <a:gd name="T13" fmla="*/ 0 h 6"/>
              <a:gd name="T14" fmla="*/ 15 w 20"/>
              <a:gd name="T15" fmla="*/ 1 h 6"/>
              <a:gd name="T16" fmla="*/ 16 w 20"/>
              <a:gd name="T17" fmla="*/ 1 h 6"/>
              <a:gd name="T18" fmla="*/ 18 w 20"/>
              <a:gd name="T19" fmla="*/ 1 h 6"/>
              <a:gd name="T20" fmla="*/ 19 w 20"/>
              <a:gd name="T21" fmla="*/ 1 h 6"/>
              <a:gd name="T22" fmla="*/ 19 w 20"/>
              <a:gd name="T23" fmla="*/ 2 h 6"/>
              <a:gd name="T24" fmla="*/ 20 w 20"/>
              <a:gd name="T25" fmla="*/ 3 h 6"/>
              <a:gd name="T26" fmla="*/ 19 w 20"/>
              <a:gd name="T27" fmla="*/ 3 h 6"/>
              <a:gd name="T28" fmla="*/ 18 w 20"/>
              <a:gd name="T29" fmla="*/ 3 h 6"/>
              <a:gd name="T30" fmla="*/ 17 w 20"/>
              <a:gd name="T31" fmla="*/ 3 h 6"/>
              <a:gd name="T32" fmla="*/ 17 w 20"/>
              <a:gd name="T33" fmla="*/ 2 h 6"/>
              <a:gd name="T34" fmla="*/ 16 w 20"/>
              <a:gd name="T35" fmla="*/ 2 h 6"/>
              <a:gd name="T36" fmla="*/ 16 w 20"/>
              <a:gd name="T37" fmla="*/ 2 h 6"/>
              <a:gd name="T38" fmla="*/ 15 w 20"/>
              <a:gd name="T39" fmla="*/ 2 h 6"/>
              <a:gd name="T40" fmla="*/ 14 w 20"/>
              <a:gd name="T41" fmla="*/ 2 h 6"/>
              <a:gd name="T42" fmla="*/ 14 w 20"/>
              <a:gd name="T43" fmla="*/ 2 h 6"/>
              <a:gd name="T44" fmla="*/ 13 w 20"/>
              <a:gd name="T45" fmla="*/ 3 h 6"/>
              <a:gd name="T46" fmla="*/ 12 w 20"/>
              <a:gd name="T47" fmla="*/ 3 h 6"/>
              <a:gd name="T48" fmla="*/ 11 w 20"/>
              <a:gd name="T49" fmla="*/ 4 h 6"/>
              <a:gd name="T50" fmla="*/ 10 w 20"/>
              <a:gd name="T51" fmla="*/ 4 h 6"/>
              <a:gd name="T52" fmla="*/ 10 w 20"/>
              <a:gd name="T53" fmla="*/ 4 h 6"/>
              <a:gd name="T54" fmla="*/ 9 w 20"/>
              <a:gd name="T55" fmla="*/ 4 h 6"/>
              <a:gd name="T56" fmla="*/ 8 w 20"/>
              <a:gd name="T57" fmla="*/ 5 h 6"/>
              <a:gd name="T58" fmla="*/ 7 w 20"/>
              <a:gd name="T59" fmla="*/ 6 h 6"/>
              <a:gd name="T60" fmla="*/ 5 w 20"/>
              <a:gd name="T61" fmla="*/ 6 h 6"/>
              <a:gd name="T62" fmla="*/ 5 w 20"/>
              <a:gd name="T63" fmla="*/ 6 h 6"/>
              <a:gd name="T64" fmla="*/ 5 w 20"/>
              <a:gd name="T65" fmla="*/ 5 h 6"/>
              <a:gd name="T66" fmla="*/ 5 w 20"/>
              <a:gd name="T67" fmla="*/ 5 h 6"/>
              <a:gd name="T68" fmla="*/ 4 w 20"/>
              <a:gd name="T69" fmla="*/ 5 h 6"/>
              <a:gd name="T70" fmla="*/ 3 w 20"/>
              <a:gd name="T71" fmla="*/ 5 h 6"/>
              <a:gd name="T72" fmla="*/ 2 w 20"/>
              <a:gd name="T73" fmla="*/ 5 h 6"/>
              <a:gd name="T74" fmla="*/ 0 w 20"/>
              <a:gd name="T75" fmla="*/ 4 h 6"/>
              <a:gd name="T76" fmla="*/ 0 w 20"/>
              <a:gd name="T77" fmla="*/ 3 h 6"/>
              <a:gd name="T78" fmla="*/ 1 w 20"/>
              <a:gd name="T79" fmla="*/ 3 h 6"/>
              <a:gd name="T80" fmla="*/ 2 w 20"/>
              <a:gd name="T81" fmla="*/ 3 h 6"/>
              <a:gd name="T82" fmla="*/ 2 w 20"/>
              <a:gd name="T83" fmla="*/ 3 h 6"/>
              <a:gd name="T84" fmla="*/ 4 w 20"/>
              <a:gd name="T8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6">
                <a:moveTo>
                  <a:pt x="4" y="3"/>
                </a:moveTo>
                <a:cubicBezTo>
                  <a:pt x="5" y="3"/>
                  <a:pt x="6" y="3"/>
                  <a:pt x="6" y="2"/>
                </a:cubicBezTo>
                <a:cubicBezTo>
                  <a:pt x="7" y="2"/>
                  <a:pt x="7" y="2"/>
                  <a:pt x="7" y="2"/>
                </a:cubicBezTo>
                <a:cubicBezTo>
                  <a:pt x="8" y="2"/>
                  <a:pt x="8" y="2"/>
                  <a:pt x="8" y="2"/>
                </a:cubicBezTo>
                <a:cubicBezTo>
                  <a:pt x="9" y="2"/>
                  <a:pt x="10" y="2"/>
                  <a:pt x="11" y="1"/>
                </a:cubicBezTo>
                <a:cubicBezTo>
                  <a:pt x="11" y="1"/>
                  <a:pt x="12" y="0"/>
                  <a:pt x="12" y="0"/>
                </a:cubicBezTo>
                <a:cubicBezTo>
                  <a:pt x="13" y="0"/>
                  <a:pt x="14" y="0"/>
                  <a:pt x="14" y="0"/>
                </a:cubicBezTo>
                <a:cubicBezTo>
                  <a:pt x="15" y="0"/>
                  <a:pt x="15" y="1"/>
                  <a:pt x="15" y="1"/>
                </a:cubicBezTo>
                <a:cubicBezTo>
                  <a:pt x="16" y="1"/>
                  <a:pt x="16" y="1"/>
                  <a:pt x="16" y="1"/>
                </a:cubicBezTo>
                <a:cubicBezTo>
                  <a:pt x="17" y="1"/>
                  <a:pt x="17" y="1"/>
                  <a:pt x="18" y="1"/>
                </a:cubicBezTo>
                <a:cubicBezTo>
                  <a:pt x="18" y="1"/>
                  <a:pt x="18" y="1"/>
                  <a:pt x="19" y="1"/>
                </a:cubicBezTo>
                <a:cubicBezTo>
                  <a:pt x="19" y="1"/>
                  <a:pt x="19" y="2"/>
                  <a:pt x="19" y="2"/>
                </a:cubicBezTo>
                <a:cubicBezTo>
                  <a:pt x="19" y="3"/>
                  <a:pt x="20" y="3"/>
                  <a:pt x="20" y="3"/>
                </a:cubicBezTo>
                <a:cubicBezTo>
                  <a:pt x="20" y="3"/>
                  <a:pt x="19" y="3"/>
                  <a:pt x="19" y="3"/>
                </a:cubicBezTo>
                <a:cubicBezTo>
                  <a:pt x="19" y="3"/>
                  <a:pt x="18" y="3"/>
                  <a:pt x="18" y="3"/>
                </a:cubicBezTo>
                <a:cubicBezTo>
                  <a:pt x="18" y="3"/>
                  <a:pt x="17" y="3"/>
                  <a:pt x="17" y="3"/>
                </a:cubicBezTo>
                <a:cubicBezTo>
                  <a:pt x="17" y="2"/>
                  <a:pt x="17" y="2"/>
                  <a:pt x="17" y="2"/>
                </a:cubicBezTo>
                <a:cubicBezTo>
                  <a:pt x="16" y="2"/>
                  <a:pt x="16" y="2"/>
                  <a:pt x="16" y="2"/>
                </a:cubicBezTo>
                <a:cubicBezTo>
                  <a:pt x="16" y="2"/>
                  <a:pt x="16" y="2"/>
                  <a:pt x="16" y="2"/>
                </a:cubicBezTo>
                <a:cubicBezTo>
                  <a:pt x="16" y="2"/>
                  <a:pt x="15" y="2"/>
                  <a:pt x="15" y="2"/>
                </a:cubicBezTo>
                <a:cubicBezTo>
                  <a:pt x="15" y="2"/>
                  <a:pt x="14" y="2"/>
                  <a:pt x="14" y="2"/>
                </a:cubicBezTo>
                <a:cubicBezTo>
                  <a:pt x="14" y="2"/>
                  <a:pt x="14" y="2"/>
                  <a:pt x="14" y="2"/>
                </a:cubicBezTo>
                <a:cubicBezTo>
                  <a:pt x="13" y="2"/>
                  <a:pt x="13" y="2"/>
                  <a:pt x="13" y="3"/>
                </a:cubicBezTo>
                <a:cubicBezTo>
                  <a:pt x="13" y="3"/>
                  <a:pt x="13" y="3"/>
                  <a:pt x="12" y="3"/>
                </a:cubicBezTo>
                <a:cubicBezTo>
                  <a:pt x="12" y="3"/>
                  <a:pt x="12" y="3"/>
                  <a:pt x="11" y="4"/>
                </a:cubicBezTo>
                <a:cubicBezTo>
                  <a:pt x="11" y="4"/>
                  <a:pt x="11" y="4"/>
                  <a:pt x="10" y="4"/>
                </a:cubicBezTo>
                <a:cubicBezTo>
                  <a:pt x="10" y="4"/>
                  <a:pt x="10" y="4"/>
                  <a:pt x="10" y="4"/>
                </a:cubicBezTo>
                <a:cubicBezTo>
                  <a:pt x="9" y="4"/>
                  <a:pt x="9" y="4"/>
                  <a:pt x="9" y="4"/>
                </a:cubicBezTo>
                <a:cubicBezTo>
                  <a:pt x="8" y="5"/>
                  <a:pt x="8" y="5"/>
                  <a:pt x="8" y="5"/>
                </a:cubicBezTo>
                <a:cubicBezTo>
                  <a:pt x="7" y="5"/>
                  <a:pt x="7" y="6"/>
                  <a:pt x="7" y="6"/>
                </a:cubicBezTo>
                <a:cubicBezTo>
                  <a:pt x="6" y="6"/>
                  <a:pt x="6" y="6"/>
                  <a:pt x="5" y="6"/>
                </a:cubicBezTo>
                <a:cubicBezTo>
                  <a:pt x="5" y="6"/>
                  <a:pt x="5" y="6"/>
                  <a:pt x="5" y="6"/>
                </a:cubicBezTo>
                <a:cubicBezTo>
                  <a:pt x="5" y="6"/>
                  <a:pt x="5" y="5"/>
                  <a:pt x="5" y="5"/>
                </a:cubicBezTo>
                <a:cubicBezTo>
                  <a:pt x="5" y="5"/>
                  <a:pt x="5" y="5"/>
                  <a:pt x="5" y="5"/>
                </a:cubicBezTo>
                <a:cubicBezTo>
                  <a:pt x="4" y="5"/>
                  <a:pt x="4" y="5"/>
                  <a:pt x="4" y="5"/>
                </a:cubicBezTo>
                <a:cubicBezTo>
                  <a:pt x="3" y="5"/>
                  <a:pt x="3" y="5"/>
                  <a:pt x="3" y="5"/>
                </a:cubicBezTo>
                <a:cubicBezTo>
                  <a:pt x="2" y="5"/>
                  <a:pt x="2" y="5"/>
                  <a:pt x="2" y="5"/>
                </a:cubicBezTo>
                <a:cubicBezTo>
                  <a:pt x="1" y="4"/>
                  <a:pt x="1" y="4"/>
                  <a:pt x="0" y="4"/>
                </a:cubicBezTo>
                <a:cubicBezTo>
                  <a:pt x="0" y="4"/>
                  <a:pt x="0" y="4"/>
                  <a:pt x="0" y="3"/>
                </a:cubicBezTo>
                <a:cubicBezTo>
                  <a:pt x="0" y="3"/>
                  <a:pt x="0" y="3"/>
                  <a:pt x="1" y="3"/>
                </a:cubicBezTo>
                <a:cubicBezTo>
                  <a:pt x="1" y="3"/>
                  <a:pt x="1" y="3"/>
                  <a:pt x="2" y="3"/>
                </a:cubicBezTo>
                <a:cubicBezTo>
                  <a:pt x="2" y="3"/>
                  <a:pt x="2" y="3"/>
                  <a:pt x="2" y="3"/>
                </a:cubicBezTo>
                <a:cubicBezTo>
                  <a:pt x="3" y="3"/>
                  <a:pt x="4" y="3"/>
                  <a:pt x="4" y="3"/>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30" name="Freeform 257">
            <a:extLst>
              <a:ext uri="{FF2B5EF4-FFF2-40B4-BE49-F238E27FC236}">
                <a16:creationId xmlns:a16="http://schemas.microsoft.com/office/drawing/2014/main" id="{2DE576A7-050F-4143-A4E2-67DB3942328C}"/>
              </a:ext>
            </a:extLst>
          </p:cNvPr>
          <p:cNvSpPr>
            <a:spLocks/>
          </p:cNvSpPr>
          <p:nvPr userDrawn="1"/>
        </p:nvSpPr>
        <p:spPr bwMode="auto">
          <a:xfrm>
            <a:off x="5436394" y="655639"/>
            <a:ext cx="101204" cy="42863"/>
          </a:xfrm>
          <a:custGeom>
            <a:avLst/>
            <a:gdLst>
              <a:gd name="T0" fmla="*/ 4 w 20"/>
              <a:gd name="T1" fmla="*/ 3 h 6"/>
              <a:gd name="T2" fmla="*/ 6 w 20"/>
              <a:gd name="T3" fmla="*/ 2 h 6"/>
              <a:gd name="T4" fmla="*/ 7 w 20"/>
              <a:gd name="T5" fmla="*/ 2 h 6"/>
              <a:gd name="T6" fmla="*/ 8 w 20"/>
              <a:gd name="T7" fmla="*/ 2 h 6"/>
              <a:gd name="T8" fmla="*/ 11 w 20"/>
              <a:gd name="T9" fmla="*/ 1 h 6"/>
              <a:gd name="T10" fmla="*/ 12 w 20"/>
              <a:gd name="T11" fmla="*/ 0 h 6"/>
              <a:gd name="T12" fmla="*/ 14 w 20"/>
              <a:gd name="T13" fmla="*/ 0 h 6"/>
              <a:gd name="T14" fmla="*/ 15 w 20"/>
              <a:gd name="T15" fmla="*/ 1 h 6"/>
              <a:gd name="T16" fmla="*/ 16 w 20"/>
              <a:gd name="T17" fmla="*/ 1 h 6"/>
              <a:gd name="T18" fmla="*/ 18 w 20"/>
              <a:gd name="T19" fmla="*/ 1 h 6"/>
              <a:gd name="T20" fmla="*/ 19 w 20"/>
              <a:gd name="T21" fmla="*/ 1 h 6"/>
              <a:gd name="T22" fmla="*/ 19 w 20"/>
              <a:gd name="T23" fmla="*/ 2 h 6"/>
              <a:gd name="T24" fmla="*/ 20 w 20"/>
              <a:gd name="T25" fmla="*/ 3 h 6"/>
              <a:gd name="T26" fmla="*/ 19 w 20"/>
              <a:gd name="T27" fmla="*/ 3 h 6"/>
              <a:gd name="T28" fmla="*/ 18 w 20"/>
              <a:gd name="T29" fmla="*/ 3 h 6"/>
              <a:gd name="T30" fmla="*/ 17 w 20"/>
              <a:gd name="T31" fmla="*/ 3 h 6"/>
              <a:gd name="T32" fmla="*/ 17 w 20"/>
              <a:gd name="T33" fmla="*/ 2 h 6"/>
              <a:gd name="T34" fmla="*/ 16 w 20"/>
              <a:gd name="T35" fmla="*/ 2 h 6"/>
              <a:gd name="T36" fmla="*/ 16 w 20"/>
              <a:gd name="T37" fmla="*/ 2 h 6"/>
              <a:gd name="T38" fmla="*/ 15 w 20"/>
              <a:gd name="T39" fmla="*/ 2 h 6"/>
              <a:gd name="T40" fmla="*/ 14 w 20"/>
              <a:gd name="T41" fmla="*/ 2 h 6"/>
              <a:gd name="T42" fmla="*/ 14 w 20"/>
              <a:gd name="T43" fmla="*/ 2 h 6"/>
              <a:gd name="T44" fmla="*/ 13 w 20"/>
              <a:gd name="T45" fmla="*/ 3 h 6"/>
              <a:gd name="T46" fmla="*/ 12 w 20"/>
              <a:gd name="T47" fmla="*/ 3 h 6"/>
              <a:gd name="T48" fmla="*/ 11 w 20"/>
              <a:gd name="T49" fmla="*/ 4 h 6"/>
              <a:gd name="T50" fmla="*/ 10 w 20"/>
              <a:gd name="T51" fmla="*/ 4 h 6"/>
              <a:gd name="T52" fmla="*/ 10 w 20"/>
              <a:gd name="T53" fmla="*/ 4 h 6"/>
              <a:gd name="T54" fmla="*/ 9 w 20"/>
              <a:gd name="T55" fmla="*/ 4 h 6"/>
              <a:gd name="T56" fmla="*/ 8 w 20"/>
              <a:gd name="T57" fmla="*/ 5 h 6"/>
              <a:gd name="T58" fmla="*/ 7 w 20"/>
              <a:gd name="T59" fmla="*/ 6 h 6"/>
              <a:gd name="T60" fmla="*/ 5 w 20"/>
              <a:gd name="T61" fmla="*/ 6 h 6"/>
              <a:gd name="T62" fmla="*/ 5 w 20"/>
              <a:gd name="T63" fmla="*/ 6 h 6"/>
              <a:gd name="T64" fmla="*/ 5 w 20"/>
              <a:gd name="T65" fmla="*/ 5 h 6"/>
              <a:gd name="T66" fmla="*/ 5 w 20"/>
              <a:gd name="T67" fmla="*/ 5 h 6"/>
              <a:gd name="T68" fmla="*/ 4 w 20"/>
              <a:gd name="T69" fmla="*/ 5 h 6"/>
              <a:gd name="T70" fmla="*/ 3 w 20"/>
              <a:gd name="T71" fmla="*/ 5 h 6"/>
              <a:gd name="T72" fmla="*/ 2 w 20"/>
              <a:gd name="T73" fmla="*/ 5 h 6"/>
              <a:gd name="T74" fmla="*/ 0 w 20"/>
              <a:gd name="T75" fmla="*/ 4 h 6"/>
              <a:gd name="T76" fmla="*/ 0 w 20"/>
              <a:gd name="T77" fmla="*/ 3 h 6"/>
              <a:gd name="T78" fmla="*/ 1 w 20"/>
              <a:gd name="T79" fmla="*/ 3 h 6"/>
              <a:gd name="T80" fmla="*/ 2 w 20"/>
              <a:gd name="T81" fmla="*/ 3 h 6"/>
              <a:gd name="T82" fmla="*/ 2 w 20"/>
              <a:gd name="T83" fmla="*/ 3 h 6"/>
              <a:gd name="T84" fmla="*/ 4 w 20"/>
              <a:gd name="T8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6">
                <a:moveTo>
                  <a:pt x="4" y="3"/>
                </a:moveTo>
                <a:cubicBezTo>
                  <a:pt x="5" y="3"/>
                  <a:pt x="6" y="3"/>
                  <a:pt x="6" y="2"/>
                </a:cubicBezTo>
                <a:cubicBezTo>
                  <a:pt x="7" y="2"/>
                  <a:pt x="7" y="2"/>
                  <a:pt x="7" y="2"/>
                </a:cubicBezTo>
                <a:cubicBezTo>
                  <a:pt x="8" y="2"/>
                  <a:pt x="8" y="2"/>
                  <a:pt x="8" y="2"/>
                </a:cubicBezTo>
                <a:cubicBezTo>
                  <a:pt x="9" y="2"/>
                  <a:pt x="10" y="2"/>
                  <a:pt x="11" y="1"/>
                </a:cubicBezTo>
                <a:cubicBezTo>
                  <a:pt x="11" y="1"/>
                  <a:pt x="12" y="0"/>
                  <a:pt x="12" y="0"/>
                </a:cubicBezTo>
                <a:cubicBezTo>
                  <a:pt x="13" y="0"/>
                  <a:pt x="14" y="0"/>
                  <a:pt x="14" y="0"/>
                </a:cubicBezTo>
                <a:cubicBezTo>
                  <a:pt x="15" y="0"/>
                  <a:pt x="15" y="1"/>
                  <a:pt x="15" y="1"/>
                </a:cubicBezTo>
                <a:cubicBezTo>
                  <a:pt x="16" y="1"/>
                  <a:pt x="16" y="1"/>
                  <a:pt x="16" y="1"/>
                </a:cubicBezTo>
                <a:cubicBezTo>
                  <a:pt x="17" y="1"/>
                  <a:pt x="17" y="1"/>
                  <a:pt x="18" y="1"/>
                </a:cubicBezTo>
                <a:cubicBezTo>
                  <a:pt x="18" y="1"/>
                  <a:pt x="18" y="1"/>
                  <a:pt x="19" y="1"/>
                </a:cubicBezTo>
                <a:cubicBezTo>
                  <a:pt x="19" y="1"/>
                  <a:pt x="19" y="2"/>
                  <a:pt x="19" y="2"/>
                </a:cubicBezTo>
                <a:cubicBezTo>
                  <a:pt x="19" y="3"/>
                  <a:pt x="20" y="3"/>
                  <a:pt x="20" y="3"/>
                </a:cubicBezTo>
                <a:cubicBezTo>
                  <a:pt x="20" y="3"/>
                  <a:pt x="19" y="3"/>
                  <a:pt x="19" y="3"/>
                </a:cubicBezTo>
                <a:cubicBezTo>
                  <a:pt x="19" y="3"/>
                  <a:pt x="18" y="3"/>
                  <a:pt x="18" y="3"/>
                </a:cubicBezTo>
                <a:cubicBezTo>
                  <a:pt x="18" y="3"/>
                  <a:pt x="17" y="3"/>
                  <a:pt x="17" y="3"/>
                </a:cubicBezTo>
                <a:cubicBezTo>
                  <a:pt x="17" y="2"/>
                  <a:pt x="17" y="2"/>
                  <a:pt x="17" y="2"/>
                </a:cubicBezTo>
                <a:cubicBezTo>
                  <a:pt x="16" y="2"/>
                  <a:pt x="16" y="2"/>
                  <a:pt x="16" y="2"/>
                </a:cubicBezTo>
                <a:cubicBezTo>
                  <a:pt x="16" y="2"/>
                  <a:pt x="16" y="2"/>
                  <a:pt x="16" y="2"/>
                </a:cubicBezTo>
                <a:cubicBezTo>
                  <a:pt x="16" y="2"/>
                  <a:pt x="15" y="2"/>
                  <a:pt x="15" y="2"/>
                </a:cubicBezTo>
                <a:cubicBezTo>
                  <a:pt x="15" y="2"/>
                  <a:pt x="14" y="2"/>
                  <a:pt x="14" y="2"/>
                </a:cubicBezTo>
                <a:cubicBezTo>
                  <a:pt x="14" y="2"/>
                  <a:pt x="14" y="2"/>
                  <a:pt x="14" y="2"/>
                </a:cubicBezTo>
                <a:cubicBezTo>
                  <a:pt x="13" y="2"/>
                  <a:pt x="13" y="2"/>
                  <a:pt x="13" y="3"/>
                </a:cubicBezTo>
                <a:cubicBezTo>
                  <a:pt x="13" y="3"/>
                  <a:pt x="13" y="3"/>
                  <a:pt x="12" y="3"/>
                </a:cubicBezTo>
                <a:cubicBezTo>
                  <a:pt x="12" y="3"/>
                  <a:pt x="12" y="3"/>
                  <a:pt x="11" y="4"/>
                </a:cubicBezTo>
                <a:cubicBezTo>
                  <a:pt x="11" y="4"/>
                  <a:pt x="11" y="4"/>
                  <a:pt x="10" y="4"/>
                </a:cubicBezTo>
                <a:cubicBezTo>
                  <a:pt x="10" y="4"/>
                  <a:pt x="10" y="4"/>
                  <a:pt x="10" y="4"/>
                </a:cubicBezTo>
                <a:cubicBezTo>
                  <a:pt x="9" y="4"/>
                  <a:pt x="9" y="4"/>
                  <a:pt x="9" y="4"/>
                </a:cubicBezTo>
                <a:cubicBezTo>
                  <a:pt x="8" y="5"/>
                  <a:pt x="8" y="5"/>
                  <a:pt x="8" y="5"/>
                </a:cubicBezTo>
                <a:cubicBezTo>
                  <a:pt x="7" y="5"/>
                  <a:pt x="7" y="6"/>
                  <a:pt x="7" y="6"/>
                </a:cubicBezTo>
                <a:cubicBezTo>
                  <a:pt x="6" y="6"/>
                  <a:pt x="6" y="6"/>
                  <a:pt x="5" y="6"/>
                </a:cubicBezTo>
                <a:cubicBezTo>
                  <a:pt x="5" y="6"/>
                  <a:pt x="5" y="6"/>
                  <a:pt x="5" y="6"/>
                </a:cubicBezTo>
                <a:cubicBezTo>
                  <a:pt x="5" y="6"/>
                  <a:pt x="5" y="5"/>
                  <a:pt x="5" y="5"/>
                </a:cubicBezTo>
                <a:cubicBezTo>
                  <a:pt x="5" y="5"/>
                  <a:pt x="5" y="5"/>
                  <a:pt x="5" y="5"/>
                </a:cubicBezTo>
                <a:cubicBezTo>
                  <a:pt x="4" y="5"/>
                  <a:pt x="4" y="5"/>
                  <a:pt x="4" y="5"/>
                </a:cubicBezTo>
                <a:cubicBezTo>
                  <a:pt x="3" y="5"/>
                  <a:pt x="3" y="5"/>
                  <a:pt x="3" y="5"/>
                </a:cubicBezTo>
                <a:cubicBezTo>
                  <a:pt x="2" y="5"/>
                  <a:pt x="2" y="5"/>
                  <a:pt x="2" y="5"/>
                </a:cubicBezTo>
                <a:cubicBezTo>
                  <a:pt x="1" y="4"/>
                  <a:pt x="1" y="4"/>
                  <a:pt x="0" y="4"/>
                </a:cubicBezTo>
                <a:cubicBezTo>
                  <a:pt x="0" y="4"/>
                  <a:pt x="0" y="4"/>
                  <a:pt x="0" y="3"/>
                </a:cubicBezTo>
                <a:cubicBezTo>
                  <a:pt x="0" y="3"/>
                  <a:pt x="0" y="3"/>
                  <a:pt x="1" y="3"/>
                </a:cubicBezTo>
                <a:cubicBezTo>
                  <a:pt x="1" y="3"/>
                  <a:pt x="1" y="3"/>
                  <a:pt x="2" y="3"/>
                </a:cubicBezTo>
                <a:cubicBezTo>
                  <a:pt x="2" y="3"/>
                  <a:pt x="2" y="3"/>
                  <a:pt x="2" y="3"/>
                </a:cubicBezTo>
                <a:cubicBezTo>
                  <a:pt x="3" y="3"/>
                  <a:pt x="4" y="3"/>
                  <a:pt x="4" y="3"/>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31" name="Freeform 258">
            <a:extLst>
              <a:ext uri="{FF2B5EF4-FFF2-40B4-BE49-F238E27FC236}">
                <a16:creationId xmlns:a16="http://schemas.microsoft.com/office/drawing/2014/main" id="{ACA2CF12-3636-4169-86A4-47003BD970E4}"/>
              </a:ext>
            </a:extLst>
          </p:cNvPr>
          <p:cNvSpPr>
            <a:spLocks/>
          </p:cNvSpPr>
          <p:nvPr userDrawn="1"/>
        </p:nvSpPr>
        <p:spPr bwMode="auto">
          <a:xfrm>
            <a:off x="5487591" y="649288"/>
            <a:ext cx="141685" cy="84138"/>
          </a:xfrm>
          <a:custGeom>
            <a:avLst/>
            <a:gdLst>
              <a:gd name="T0" fmla="*/ 3 w 28"/>
              <a:gd name="T1" fmla="*/ 10 h 12"/>
              <a:gd name="T2" fmla="*/ 2 w 28"/>
              <a:gd name="T3" fmla="*/ 10 h 12"/>
              <a:gd name="T4" fmla="*/ 0 w 28"/>
              <a:gd name="T5" fmla="*/ 10 h 12"/>
              <a:gd name="T6" fmla="*/ 0 w 28"/>
              <a:gd name="T7" fmla="*/ 9 h 12"/>
              <a:gd name="T8" fmla="*/ 1 w 28"/>
              <a:gd name="T9" fmla="*/ 8 h 12"/>
              <a:gd name="T10" fmla="*/ 6 w 28"/>
              <a:gd name="T11" fmla="*/ 8 h 12"/>
              <a:gd name="T12" fmla="*/ 6 w 28"/>
              <a:gd name="T13" fmla="*/ 7 h 12"/>
              <a:gd name="T14" fmla="*/ 4 w 28"/>
              <a:gd name="T15" fmla="*/ 6 h 12"/>
              <a:gd name="T16" fmla="*/ 8 w 28"/>
              <a:gd name="T17" fmla="*/ 6 h 12"/>
              <a:gd name="T18" fmla="*/ 14 w 28"/>
              <a:gd name="T19" fmla="*/ 5 h 12"/>
              <a:gd name="T20" fmla="*/ 16 w 28"/>
              <a:gd name="T21" fmla="*/ 4 h 12"/>
              <a:gd name="T22" fmla="*/ 13 w 28"/>
              <a:gd name="T23" fmla="*/ 3 h 12"/>
              <a:gd name="T24" fmla="*/ 14 w 28"/>
              <a:gd name="T25" fmla="*/ 2 h 12"/>
              <a:gd name="T26" fmla="*/ 15 w 28"/>
              <a:gd name="T27" fmla="*/ 1 h 12"/>
              <a:gd name="T28" fmla="*/ 18 w 28"/>
              <a:gd name="T29" fmla="*/ 1 h 12"/>
              <a:gd name="T30" fmla="*/ 19 w 28"/>
              <a:gd name="T31" fmla="*/ 1 h 12"/>
              <a:gd name="T32" fmla="*/ 21 w 28"/>
              <a:gd name="T33" fmla="*/ 1 h 12"/>
              <a:gd name="T34" fmla="*/ 23 w 28"/>
              <a:gd name="T35" fmla="*/ 1 h 12"/>
              <a:gd name="T36" fmla="*/ 23 w 28"/>
              <a:gd name="T37" fmla="*/ 2 h 12"/>
              <a:gd name="T38" fmla="*/ 22 w 28"/>
              <a:gd name="T39" fmla="*/ 2 h 12"/>
              <a:gd name="T40" fmla="*/ 22 w 28"/>
              <a:gd name="T41" fmla="*/ 2 h 12"/>
              <a:gd name="T42" fmla="*/ 25 w 28"/>
              <a:gd name="T43" fmla="*/ 2 h 12"/>
              <a:gd name="T44" fmla="*/ 26 w 28"/>
              <a:gd name="T45" fmla="*/ 3 h 12"/>
              <a:gd name="T46" fmla="*/ 28 w 28"/>
              <a:gd name="T47" fmla="*/ 4 h 12"/>
              <a:gd name="T48" fmla="*/ 25 w 28"/>
              <a:gd name="T49" fmla="*/ 5 h 12"/>
              <a:gd name="T50" fmla="*/ 23 w 28"/>
              <a:gd name="T51" fmla="*/ 5 h 12"/>
              <a:gd name="T52" fmla="*/ 21 w 28"/>
              <a:gd name="T53" fmla="*/ 5 h 12"/>
              <a:gd name="T54" fmla="*/ 17 w 28"/>
              <a:gd name="T55" fmla="*/ 6 h 12"/>
              <a:gd name="T56" fmla="*/ 15 w 28"/>
              <a:gd name="T57" fmla="*/ 8 h 12"/>
              <a:gd name="T58" fmla="*/ 12 w 28"/>
              <a:gd name="T59" fmla="*/ 8 h 12"/>
              <a:gd name="T60" fmla="*/ 10 w 28"/>
              <a:gd name="T61" fmla="*/ 9 h 12"/>
              <a:gd name="T62" fmla="*/ 12 w 28"/>
              <a:gd name="T63" fmla="*/ 9 h 12"/>
              <a:gd name="T64" fmla="*/ 12 w 28"/>
              <a:gd name="T65" fmla="*/ 11 h 12"/>
              <a:gd name="T66" fmla="*/ 9 w 28"/>
              <a:gd name="T67" fmla="*/ 11 h 12"/>
              <a:gd name="T68" fmla="*/ 5 w 28"/>
              <a:gd name="T69" fmla="*/ 12 h 12"/>
              <a:gd name="T70" fmla="*/ 6 w 28"/>
              <a:gd name="T7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12">
                <a:moveTo>
                  <a:pt x="4" y="10"/>
                </a:moveTo>
                <a:cubicBezTo>
                  <a:pt x="4" y="10"/>
                  <a:pt x="4" y="10"/>
                  <a:pt x="3" y="10"/>
                </a:cubicBezTo>
                <a:cubicBezTo>
                  <a:pt x="3" y="10"/>
                  <a:pt x="3" y="10"/>
                  <a:pt x="2" y="10"/>
                </a:cubicBezTo>
                <a:cubicBezTo>
                  <a:pt x="2" y="10"/>
                  <a:pt x="2" y="10"/>
                  <a:pt x="2" y="10"/>
                </a:cubicBezTo>
                <a:cubicBezTo>
                  <a:pt x="2" y="11"/>
                  <a:pt x="1" y="11"/>
                  <a:pt x="1" y="10"/>
                </a:cubicBezTo>
                <a:cubicBezTo>
                  <a:pt x="1" y="10"/>
                  <a:pt x="0" y="10"/>
                  <a:pt x="0" y="10"/>
                </a:cubicBezTo>
                <a:cubicBezTo>
                  <a:pt x="0" y="10"/>
                  <a:pt x="0" y="10"/>
                  <a:pt x="0" y="10"/>
                </a:cubicBezTo>
                <a:cubicBezTo>
                  <a:pt x="0" y="9"/>
                  <a:pt x="0" y="9"/>
                  <a:pt x="0" y="9"/>
                </a:cubicBezTo>
                <a:cubicBezTo>
                  <a:pt x="0" y="9"/>
                  <a:pt x="0" y="8"/>
                  <a:pt x="0" y="8"/>
                </a:cubicBezTo>
                <a:cubicBezTo>
                  <a:pt x="0" y="8"/>
                  <a:pt x="1" y="8"/>
                  <a:pt x="1" y="8"/>
                </a:cubicBezTo>
                <a:cubicBezTo>
                  <a:pt x="3" y="8"/>
                  <a:pt x="4" y="8"/>
                  <a:pt x="5" y="8"/>
                </a:cubicBezTo>
                <a:cubicBezTo>
                  <a:pt x="6" y="8"/>
                  <a:pt x="6" y="8"/>
                  <a:pt x="6" y="8"/>
                </a:cubicBezTo>
                <a:cubicBezTo>
                  <a:pt x="6" y="8"/>
                  <a:pt x="7" y="7"/>
                  <a:pt x="7" y="7"/>
                </a:cubicBezTo>
                <a:cubicBezTo>
                  <a:pt x="7" y="7"/>
                  <a:pt x="6" y="7"/>
                  <a:pt x="6" y="7"/>
                </a:cubicBezTo>
                <a:cubicBezTo>
                  <a:pt x="5" y="7"/>
                  <a:pt x="5" y="7"/>
                  <a:pt x="4" y="7"/>
                </a:cubicBezTo>
                <a:cubicBezTo>
                  <a:pt x="4" y="7"/>
                  <a:pt x="4" y="6"/>
                  <a:pt x="4" y="6"/>
                </a:cubicBezTo>
                <a:cubicBezTo>
                  <a:pt x="5" y="6"/>
                  <a:pt x="6" y="6"/>
                  <a:pt x="7" y="6"/>
                </a:cubicBezTo>
                <a:cubicBezTo>
                  <a:pt x="7" y="6"/>
                  <a:pt x="8" y="6"/>
                  <a:pt x="8" y="6"/>
                </a:cubicBezTo>
                <a:cubicBezTo>
                  <a:pt x="9" y="6"/>
                  <a:pt x="11" y="6"/>
                  <a:pt x="12" y="6"/>
                </a:cubicBezTo>
                <a:cubicBezTo>
                  <a:pt x="13" y="6"/>
                  <a:pt x="13" y="6"/>
                  <a:pt x="14" y="5"/>
                </a:cubicBezTo>
                <a:cubicBezTo>
                  <a:pt x="14" y="5"/>
                  <a:pt x="14" y="5"/>
                  <a:pt x="15" y="5"/>
                </a:cubicBezTo>
                <a:cubicBezTo>
                  <a:pt x="15" y="4"/>
                  <a:pt x="16" y="4"/>
                  <a:pt x="16" y="4"/>
                </a:cubicBezTo>
                <a:cubicBezTo>
                  <a:pt x="15" y="3"/>
                  <a:pt x="15" y="3"/>
                  <a:pt x="15" y="3"/>
                </a:cubicBezTo>
                <a:cubicBezTo>
                  <a:pt x="14" y="3"/>
                  <a:pt x="14" y="3"/>
                  <a:pt x="13" y="3"/>
                </a:cubicBezTo>
                <a:cubicBezTo>
                  <a:pt x="13" y="3"/>
                  <a:pt x="13" y="3"/>
                  <a:pt x="13" y="2"/>
                </a:cubicBezTo>
                <a:cubicBezTo>
                  <a:pt x="13" y="2"/>
                  <a:pt x="13" y="2"/>
                  <a:pt x="14" y="2"/>
                </a:cubicBezTo>
                <a:cubicBezTo>
                  <a:pt x="14" y="2"/>
                  <a:pt x="14" y="2"/>
                  <a:pt x="14" y="2"/>
                </a:cubicBezTo>
                <a:cubicBezTo>
                  <a:pt x="15" y="2"/>
                  <a:pt x="15" y="2"/>
                  <a:pt x="15" y="1"/>
                </a:cubicBezTo>
                <a:cubicBezTo>
                  <a:pt x="15" y="1"/>
                  <a:pt x="15" y="1"/>
                  <a:pt x="16" y="1"/>
                </a:cubicBezTo>
                <a:cubicBezTo>
                  <a:pt x="16" y="1"/>
                  <a:pt x="17" y="1"/>
                  <a:pt x="18" y="1"/>
                </a:cubicBezTo>
                <a:cubicBezTo>
                  <a:pt x="18" y="1"/>
                  <a:pt x="18" y="0"/>
                  <a:pt x="18" y="0"/>
                </a:cubicBezTo>
                <a:cubicBezTo>
                  <a:pt x="19" y="0"/>
                  <a:pt x="19" y="1"/>
                  <a:pt x="19" y="1"/>
                </a:cubicBezTo>
                <a:cubicBezTo>
                  <a:pt x="19" y="1"/>
                  <a:pt x="20" y="1"/>
                  <a:pt x="20" y="1"/>
                </a:cubicBezTo>
                <a:cubicBezTo>
                  <a:pt x="20" y="1"/>
                  <a:pt x="21" y="1"/>
                  <a:pt x="21" y="1"/>
                </a:cubicBezTo>
                <a:cubicBezTo>
                  <a:pt x="21" y="1"/>
                  <a:pt x="21" y="1"/>
                  <a:pt x="21" y="1"/>
                </a:cubicBezTo>
                <a:cubicBezTo>
                  <a:pt x="22" y="1"/>
                  <a:pt x="22" y="1"/>
                  <a:pt x="23" y="1"/>
                </a:cubicBezTo>
                <a:cubicBezTo>
                  <a:pt x="23" y="1"/>
                  <a:pt x="23" y="1"/>
                  <a:pt x="23" y="1"/>
                </a:cubicBezTo>
                <a:cubicBezTo>
                  <a:pt x="24" y="1"/>
                  <a:pt x="23" y="1"/>
                  <a:pt x="23" y="2"/>
                </a:cubicBezTo>
                <a:cubicBezTo>
                  <a:pt x="23" y="2"/>
                  <a:pt x="23" y="2"/>
                  <a:pt x="22" y="2"/>
                </a:cubicBezTo>
                <a:cubicBezTo>
                  <a:pt x="22" y="2"/>
                  <a:pt x="22" y="2"/>
                  <a:pt x="22" y="2"/>
                </a:cubicBezTo>
                <a:cubicBezTo>
                  <a:pt x="21" y="2"/>
                  <a:pt x="21" y="2"/>
                  <a:pt x="21" y="2"/>
                </a:cubicBezTo>
                <a:cubicBezTo>
                  <a:pt x="22" y="3"/>
                  <a:pt x="22" y="2"/>
                  <a:pt x="22" y="2"/>
                </a:cubicBezTo>
                <a:cubicBezTo>
                  <a:pt x="23" y="2"/>
                  <a:pt x="23" y="2"/>
                  <a:pt x="24" y="2"/>
                </a:cubicBezTo>
                <a:cubicBezTo>
                  <a:pt x="24" y="2"/>
                  <a:pt x="24" y="2"/>
                  <a:pt x="25" y="2"/>
                </a:cubicBezTo>
                <a:cubicBezTo>
                  <a:pt x="25" y="2"/>
                  <a:pt x="25" y="2"/>
                  <a:pt x="25" y="2"/>
                </a:cubicBezTo>
                <a:cubicBezTo>
                  <a:pt x="26" y="2"/>
                  <a:pt x="26" y="2"/>
                  <a:pt x="26" y="3"/>
                </a:cubicBezTo>
                <a:cubicBezTo>
                  <a:pt x="27" y="3"/>
                  <a:pt x="27" y="3"/>
                  <a:pt x="27" y="3"/>
                </a:cubicBezTo>
                <a:cubicBezTo>
                  <a:pt x="27" y="3"/>
                  <a:pt x="28" y="3"/>
                  <a:pt x="28" y="4"/>
                </a:cubicBezTo>
                <a:cubicBezTo>
                  <a:pt x="27" y="4"/>
                  <a:pt x="27" y="4"/>
                  <a:pt x="26" y="4"/>
                </a:cubicBezTo>
                <a:cubicBezTo>
                  <a:pt x="26" y="4"/>
                  <a:pt x="25" y="4"/>
                  <a:pt x="25" y="5"/>
                </a:cubicBezTo>
                <a:cubicBezTo>
                  <a:pt x="24" y="5"/>
                  <a:pt x="24" y="5"/>
                  <a:pt x="24" y="5"/>
                </a:cubicBezTo>
                <a:cubicBezTo>
                  <a:pt x="23" y="5"/>
                  <a:pt x="23" y="5"/>
                  <a:pt x="23" y="5"/>
                </a:cubicBezTo>
                <a:cubicBezTo>
                  <a:pt x="23" y="5"/>
                  <a:pt x="22" y="5"/>
                  <a:pt x="22" y="5"/>
                </a:cubicBezTo>
                <a:cubicBezTo>
                  <a:pt x="22" y="5"/>
                  <a:pt x="21" y="5"/>
                  <a:pt x="21" y="5"/>
                </a:cubicBezTo>
                <a:cubicBezTo>
                  <a:pt x="20" y="5"/>
                  <a:pt x="19" y="6"/>
                  <a:pt x="19" y="6"/>
                </a:cubicBezTo>
                <a:cubicBezTo>
                  <a:pt x="18" y="6"/>
                  <a:pt x="18" y="6"/>
                  <a:pt x="17" y="6"/>
                </a:cubicBezTo>
                <a:cubicBezTo>
                  <a:pt x="17" y="7"/>
                  <a:pt x="17" y="7"/>
                  <a:pt x="17" y="7"/>
                </a:cubicBezTo>
                <a:cubicBezTo>
                  <a:pt x="16" y="8"/>
                  <a:pt x="16" y="8"/>
                  <a:pt x="15" y="8"/>
                </a:cubicBezTo>
                <a:cubicBezTo>
                  <a:pt x="15" y="8"/>
                  <a:pt x="14" y="8"/>
                  <a:pt x="14" y="8"/>
                </a:cubicBezTo>
                <a:cubicBezTo>
                  <a:pt x="13" y="8"/>
                  <a:pt x="13" y="8"/>
                  <a:pt x="12" y="8"/>
                </a:cubicBezTo>
                <a:cubicBezTo>
                  <a:pt x="12" y="8"/>
                  <a:pt x="11" y="8"/>
                  <a:pt x="11" y="8"/>
                </a:cubicBezTo>
                <a:cubicBezTo>
                  <a:pt x="11" y="8"/>
                  <a:pt x="10" y="8"/>
                  <a:pt x="10" y="9"/>
                </a:cubicBezTo>
                <a:cubicBezTo>
                  <a:pt x="11" y="9"/>
                  <a:pt x="11" y="9"/>
                  <a:pt x="11" y="9"/>
                </a:cubicBezTo>
                <a:cubicBezTo>
                  <a:pt x="11" y="9"/>
                  <a:pt x="12" y="9"/>
                  <a:pt x="12" y="9"/>
                </a:cubicBezTo>
                <a:cubicBezTo>
                  <a:pt x="12" y="10"/>
                  <a:pt x="12" y="10"/>
                  <a:pt x="12" y="10"/>
                </a:cubicBezTo>
                <a:cubicBezTo>
                  <a:pt x="12" y="10"/>
                  <a:pt x="12" y="11"/>
                  <a:pt x="12" y="11"/>
                </a:cubicBezTo>
                <a:cubicBezTo>
                  <a:pt x="11" y="11"/>
                  <a:pt x="10" y="10"/>
                  <a:pt x="10" y="10"/>
                </a:cubicBezTo>
                <a:cubicBezTo>
                  <a:pt x="9" y="10"/>
                  <a:pt x="9" y="11"/>
                  <a:pt x="9" y="11"/>
                </a:cubicBezTo>
                <a:cubicBezTo>
                  <a:pt x="9" y="12"/>
                  <a:pt x="8" y="12"/>
                  <a:pt x="7" y="12"/>
                </a:cubicBezTo>
                <a:cubicBezTo>
                  <a:pt x="7" y="12"/>
                  <a:pt x="6" y="12"/>
                  <a:pt x="5" y="12"/>
                </a:cubicBezTo>
                <a:cubicBezTo>
                  <a:pt x="5" y="12"/>
                  <a:pt x="5" y="11"/>
                  <a:pt x="5" y="11"/>
                </a:cubicBezTo>
                <a:cubicBezTo>
                  <a:pt x="5" y="11"/>
                  <a:pt x="6" y="11"/>
                  <a:pt x="6" y="10"/>
                </a:cubicBezTo>
                <a:cubicBezTo>
                  <a:pt x="5" y="10"/>
                  <a:pt x="5" y="10"/>
                  <a:pt x="4" y="10"/>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32" name="Freeform 259">
            <a:extLst>
              <a:ext uri="{FF2B5EF4-FFF2-40B4-BE49-F238E27FC236}">
                <a16:creationId xmlns:a16="http://schemas.microsoft.com/office/drawing/2014/main" id="{5B755C7E-1377-483B-BD5B-50877B922C02}"/>
              </a:ext>
            </a:extLst>
          </p:cNvPr>
          <p:cNvSpPr>
            <a:spLocks/>
          </p:cNvSpPr>
          <p:nvPr userDrawn="1"/>
        </p:nvSpPr>
        <p:spPr bwMode="auto">
          <a:xfrm>
            <a:off x="5487591" y="649288"/>
            <a:ext cx="141685" cy="84138"/>
          </a:xfrm>
          <a:custGeom>
            <a:avLst/>
            <a:gdLst>
              <a:gd name="T0" fmla="*/ 3 w 28"/>
              <a:gd name="T1" fmla="*/ 10 h 12"/>
              <a:gd name="T2" fmla="*/ 2 w 28"/>
              <a:gd name="T3" fmla="*/ 10 h 12"/>
              <a:gd name="T4" fmla="*/ 0 w 28"/>
              <a:gd name="T5" fmla="*/ 10 h 12"/>
              <a:gd name="T6" fmla="*/ 0 w 28"/>
              <a:gd name="T7" fmla="*/ 9 h 12"/>
              <a:gd name="T8" fmla="*/ 1 w 28"/>
              <a:gd name="T9" fmla="*/ 8 h 12"/>
              <a:gd name="T10" fmla="*/ 6 w 28"/>
              <a:gd name="T11" fmla="*/ 8 h 12"/>
              <a:gd name="T12" fmla="*/ 6 w 28"/>
              <a:gd name="T13" fmla="*/ 7 h 12"/>
              <a:gd name="T14" fmla="*/ 4 w 28"/>
              <a:gd name="T15" fmla="*/ 6 h 12"/>
              <a:gd name="T16" fmla="*/ 8 w 28"/>
              <a:gd name="T17" fmla="*/ 6 h 12"/>
              <a:gd name="T18" fmla="*/ 14 w 28"/>
              <a:gd name="T19" fmla="*/ 5 h 12"/>
              <a:gd name="T20" fmla="*/ 16 w 28"/>
              <a:gd name="T21" fmla="*/ 4 h 12"/>
              <a:gd name="T22" fmla="*/ 13 w 28"/>
              <a:gd name="T23" fmla="*/ 3 h 12"/>
              <a:gd name="T24" fmla="*/ 14 w 28"/>
              <a:gd name="T25" fmla="*/ 2 h 12"/>
              <a:gd name="T26" fmla="*/ 15 w 28"/>
              <a:gd name="T27" fmla="*/ 1 h 12"/>
              <a:gd name="T28" fmla="*/ 18 w 28"/>
              <a:gd name="T29" fmla="*/ 1 h 12"/>
              <a:gd name="T30" fmla="*/ 19 w 28"/>
              <a:gd name="T31" fmla="*/ 1 h 12"/>
              <a:gd name="T32" fmla="*/ 21 w 28"/>
              <a:gd name="T33" fmla="*/ 1 h 12"/>
              <a:gd name="T34" fmla="*/ 23 w 28"/>
              <a:gd name="T35" fmla="*/ 1 h 12"/>
              <a:gd name="T36" fmla="*/ 23 w 28"/>
              <a:gd name="T37" fmla="*/ 2 h 12"/>
              <a:gd name="T38" fmla="*/ 22 w 28"/>
              <a:gd name="T39" fmla="*/ 2 h 12"/>
              <a:gd name="T40" fmla="*/ 22 w 28"/>
              <a:gd name="T41" fmla="*/ 2 h 12"/>
              <a:gd name="T42" fmla="*/ 25 w 28"/>
              <a:gd name="T43" fmla="*/ 2 h 12"/>
              <a:gd name="T44" fmla="*/ 26 w 28"/>
              <a:gd name="T45" fmla="*/ 3 h 12"/>
              <a:gd name="T46" fmla="*/ 28 w 28"/>
              <a:gd name="T47" fmla="*/ 4 h 12"/>
              <a:gd name="T48" fmla="*/ 25 w 28"/>
              <a:gd name="T49" fmla="*/ 5 h 12"/>
              <a:gd name="T50" fmla="*/ 23 w 28"/>
              <a:gd name="T51" fmla="*/ 5 h 12"/>
              <a:gd name="T52" fmla="*/ 21 w 28"/>
              <a:gd name="T53" fmla="*/ 5 h 12"/>
              <a:gd name="T54" fmla="*/ 17 w 28"/>
              <a:gd name="T55" fmla="*/ 6 h 12"/>
              <a:gd name="T56" fmla="*/ 15 w 28"/>
              <a:gd name="T57" fmla="*/ 8 h 12"/>
              <a:gd name="T58" fmla="*/ 12 w 28"/>
              <a:gd name="T59" fmla="*/ 8 h 12"/>
              <a:gd name="T60" fmla="*/ 10 w 28"/>
              <a:gd name="T61" fmla="*/ 9 h 12"/>
              <a:gd name="T62" fmla="*/ 12 w 28"/>
              <a:gd name="T63" fmla="*/ 9 h 12"/>
              <a:gd name="T64" fmla="*/ 12 w 28"/>
              <a:gd name="T65" fmla="*/ 11 h 12"/>
              <a:gd name="T66" fmla="*/ 9 w 28"/>
              <a:gd name="T67" fmla="*/ 11 h 12"/>
              <a:gd name="T68" fmla="*/ 5 w 28"/>
              <a:gd name="T69" fmla="*/ 12 h 12"/>
              <a:gd name="T70" fmla="*/ 6 w 28"/>
              <a:gd name="T7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12">
                <a:moveTo>
                  <a:pt x="4" y="10"/>
                </a:moveTo>
                <a:cubicBezTo>
                  <a:pt x="4" y="10"/>
                  <a:pt x="4" y="10"/>
                  <a:pt x="3" y="10"/>
                </a:cubicBezTo>
                <a:cubicBezTo>
                  <a:pt x="3" y="10"/>
                  <a:pt x="3" y="10"/>
                  <a:pt x="2" y="10"/>
                </a:cubicBezTo>
                <a:cubicBezTo>
                  <a:pt x="2" y="10"/>
                  <a:pt x="2" y="10"/>
                  <a:pt x="2" y="10"/>
                </a:cubicBezTo>
                <a:cubicBezTo>
                  <a:pt x="2" y="11"/>
                  <a:pt x="1" y="11"/>
                  <a:pt x="1" y="10"/>
                </a:cubicBezTo>
                <a:cubicBezTo>
                  <a:pt x="1" y="10"/>
                  <a:pt x="0" y="10"/>
                  <a:pt x="0" y="10"/>
                </a:cubicBezTo>
                <a:cubicBezTo>
                  <a:pt x="0" y="10"/>
                  <a:pt x="0" y="10"/>
                  <a:pt x="0" y="10"/>
                </a:cubicBezTo>
                <a:cubicBezTo>
                  <a:pt x="0" y="9"/>
                  <a:pt x="0" y="9"/>
                  <a:pt x="0" y="9"/>
                </a:cubicBezTo>
                <a:cubicBezTo>
                  <a:pt x="0" y="9"/>
                  <a:pt x="0" y="8"/>
                  <a:pt x="0" y="8"/>
                </a:cubicBezTo>
                <a:cubicBezTo>
                  <a:pt x="0" y="8"/>
                  <a:pt x="1" y="8"/>
                  <a:pt x="1" y="8"/>
                </a:cubicBezTo>
                <a:cubicBezTo>
                  <a:pt x="3" y="8"/>
                  <a:pt x="4" y="8"/>
                  <a:pt x="5" y="8"/>
                </a:cubicBezTo>
                <a:cubicBezTo>
                  <a:pt x="6" y="8"/>
                  <a:pt x="6" y="8"/>
                  <a:pt x="6" y="8"/>
                </a:cubicBezTo>
                <a:cubicBezTo>
                  <a:pt x="6" y="8"/>
                  <a:pt x="7" y="7"/>
                  <a:pt x="7" y="7"/>
                </a:cubicBezTo>
                <a:cubicBezTo>
                  <a:pt x="7" y="7"/>
                  <a:pt x="6" y="7"/>
                  <a:pt x="6" y="7"/>
                </a:cubicBezTo>
                <a:cubicBezTo>
                  <a:pt x="5" y="7"/>
                  <a:pt x="5" y="7"/>
                  <a:pt x="4" y="7"/>
                </a:cubicBezTo>
                <a:cubicBezTo>
                  <a:pt x="4" y="7"/>
                  <a:pt x="4" y="6"/>
                  <a:pt x="4" y="6"/>
                </a:cubicBezTo>
                <a:cubicBezTo>
                  <a:pt x="5" y="6"/>
                  <a:pt x="6" y="6"/>
                  <a:pt x="7" y="6"/>
                </a:cubicBezTo>
                <a:cubicBezTo>
                  <a:pt x="7" y="6"/>
                  <a:pt x="8" y="6"/>
                  <a:pt x="8" y="6"/>
                </a:cubicBezTo>
                <a:cubicBezTo>
                  <a:pt x="9" y="6"/>
                  <a:pt x="11" y="6"/>
                  <a:pt x="12" y="6"/>
                </a:cubicBezTo>
                <a:cubicBezTo>
                  <a:pt x="13" y="6"/>
                  <a:pt x="13" y="6"/>
                  <a:pt x="14" y="5"/>
                </a:cubicBezTo>
                <a:cubicBezTo>
                  <a:pt x="14" y="5"/>
                  <a:pt x="14" y="5"/>
                  <a:pt x="15" y="5"/>
                </a:cubicBezTo>
                <a:cubicBezTo>
                  <a:pt x="15" y="4"/>
                  <a:pt x="16" y="4"/>
                  <a:pt x="16" y="4"/>
                </a:cubicBezTo>
                <a:cubicBezTo>
                  <a:pt x="15" y="3"/>
                  <a:pt x="15" y="3"/>
                  <a:pt x="15" y="3"/>
                </a:cubicBezTo>
                <a:cubicBezTo>
                  <a:pt x="14" y="3"/>
                  <a:pt x="14" y="3"/>
                  <a:pt x="13" y="3"/>
                </a:cubicBezTo>
                <a:cubicBezTo>
                  <a:pt x="13" y="3"/>
                  <a:pt x="13" y="3"/>
                  <a:pt x="13" y="2"/>
                </a:cubicBezTo>
                <a:cubicBezTo>
                  <a:pt x="13" y="2"/>
                  <a:pt x="13" y="2"/>
                  <a:pt x="14" y="2"/>
                </a:cubicBezTo>
                <a:cubicBezTo>
                  <a:pt x="14" y="2"/>
                  <a:pt x="14" y="2"/>
                  <a:pt x="14" y="2"/>
                </a:cubicBezTo>
                <a:cubicBezTo>
                  <a:pt x="15" y="2"/>
                  <a:pt x="15" y="2"/>
                  <a:pt x="15" y="1"/>
                </a:cubicBezTo>
                <a:cubicBezTo>
                  <a:pt x="15" y="1"/>
                  <a:pt x="15" y="1"/>
                  <a:pt x="16" y="1"/>
                </a:cubicBezTo>
                <a:cubicBezTo>
                  <a:pt x="16" y="1"/>
                  <a:pt x="17" y="1"/>
                  <a:pt x="18" y="1"/>
                </a:cubicBezTo>
                <a:cubicBezTo>
                  <a:pt x="18" y="1"/>
                  <a:pt x="18" y="0"/>
                  <a:pt x="18" y="0"/>
                </a:cubicBezTo>
                <a:cubicBezTo>
                  <a:pt x="19" y="0"/>
                  <a:pt x="19" y="1"/>
                  <a:pt x="19" y="1"/>
                </a:cubicBezTo>
                <a:cubicBezTo>
                  <a:pt x="19" y="1"/>
                  <a:pt x="20" y="1"/>
                  <a:pt x="20" y="1"/>
                </a:cubicBezTo>
                <a:cubicBezTo>
                  <a:pt x="20" y="1"/>
                  <a:pt x="21" y="1"/>
                  <a:pt x="21" y="1"/>
                </a:cubicBezTo>
                <a:cubicBezTo>
                  <a:pt x="21" y="1"/>
                  <a:pt x="21" y="1"/>
                  <a:pt x="21" y="1"/>
                </a:cubicBezTo>
                <a:cubicBezTo>
                  <a:pt x="22" y="1"/>
                  <a:pt x="22" y="1"/>
                  <a:pt x="23" y="1"/>
                </a:cubicBezTo>
                <a:cubicBezTo>
                  <a:pt x="23" y="1"/>
                  <a:pt x="23" y="1"/>
                  <a:pt x="23" y="1"/>
                </a:cubicBezTo>
                <a:cubicBezTo>
                  <a:pt x="24" y="1"/>
                  <a:pt x="23" y="1"/>
                  <a:pt x="23" y="2"/>
                </a:cubicBezTo>
                <a:cubicBezTo>
                  <a:pt x="23" y="2"/>
                  <a:pt x="23" y="2"/>
                  <a:pt x="22" y="2"/>
                </a:cubicBezTo>
                <a:cubicBezTo>
                  <a:pt x="22" y="2"/>
                  <a:pt x="22" y="2"/>
                  <a:pt x="22" y="2"/>
                </a:cubicBezTo>
                <a:cubicBezTo>
                  <a:pt x="21" y="2"/>
                  <a:pt x="21" y="2"/>
                  <a:pt x="21" y="2"/>
                </a:cubicBezTo>
                <a:cubicBezTo>
                  <a:pt x="22" y="3"/>
                  <a:pt x="22" y="2"/>
                  <a:pt x="22" y="2"/>
                </a:cubicBezTo>
                <a:cubicBezTo>
                  <a:pt x="23" y="2"/>
                  <a:pt x="23" y="2"/>
                  <a:pt x="24" y="2"/>
                </a:cubicBezTo>
                <a:cubicBezTo>
                  <a:pt x="24" y="2"/>
                  <a:pt x="24" y="2"/>
                  <a:pt x="25" y="2"/>
                </a:cubicBezTo>
                <a:cubicBezTo>
                  <a:pt x="25" y="2"/>
                  <a:pt x="25" y="2"/>
                  <a:pt x="25" y="2"/>
                </a:cubicBezTo>
                <a:cubicBezTo>
                  <a:pt x="26" y="2"/>
                  <a:pt x="26" y="2"/>
                  <a:pt x="26" y="3"/>
                </a:cubicBezTo>
                <a:cubicBezTo>
                  <a:pt x="27" y="3"/>
                  <a:pt x="27" y="3"/>
                  <a:pt x="27" y="3"/>
                </a:cubicBezTo>
                <a:cubicBezTo>
                  <a:pt x="27" y="3"/>
                  <a:pt x="28" y="3"/>
                  <a:pt x="28" y="4"/>
                </a:cubicBezTo>
                <a:cubicBezTo>
                  <a:pt x="27" y="4"/>
                  <a:pt x="27" y="4"/>
                  <a:pt x="26" y="4"/>
                </a:cubicBezTo>
                <a:cubicBezTo>
                  <a:pt x="26" y="4"/>
                  <a:pt x="25" y="4"/>
                  <a:pt x="25" y="5"/>
                </a:cubicBezTo>
                <a:cubicBezTo>
                  <a:pt x="24" y="5"/>
                  <a:pt x="24" y="5"/>
                  <a:pt x="24" y="5"/>
                </a:cubicBezTo>
                <a:cubicBezTo>
                  <a:pt x="23" y="5"/>
                  <a:pt x="23" y="5"/>
                  <a:pt x="23" y="5"/>
                </a:cubicBezTo>
                <a:cubicBezTo>
                  <a:pt x="23" y="5"/>
                  <a:pt x="22" y="5"/>
                  <a:pt x="22" y="5"/>
                </a:cubicBezTo>
                <a:cubicBezTo>
                  <a:pt x="22" y="5"/>
                  <a:pt x="21" y="5"/>
                  <a:pt x="21" y="5"/>
                </a:cubicBezTo>
                <a:cubicBezTo>
                  <a:pt x="20" y="5"/>
                  <a:pt x="19" y="6"/>
                  <a:pt x="19" y="6"/>
                </a:cubicBezTo>
                <a:cubicBezTo>
                  <a:pt x="18" y="6"/>
                  <a:pt x="18" y="6"/>
                  <a:pt x="17" y="6"/>
                </a:cubicBezTo>
                <a:cubicBezTo>
                  <a:pt x="17" y="7"/>
                  <a:pt x="17" y="7"/>
                  <a:pt x="17" y="7"/>
                </a:cubicBezTo>
                <a:cubicBezTo>
                  <a:pt x="16" y="8"/>
                  <a:pt x="16" y="8"/>
                  <a:pt x="15" y="8"/>
                </a:cubicBezTo>
                <a:cubicBezTo>
                  <a:pt x="15" y="8"/>
                  <a:pt x="14" y="8"/>
                  <a:pt x="14" y="8"/>
                </a:cubicBezTo>
                <a:cubicBezTo>
                  <a:pt x="13" y="8"/>
                  <a:pt x="13" y="8"/>
                  <a:pt x="12" y="8"/>
                </a:cubicBezTo>
                <a:cubicBezTo>
                  <a:pt x="12" y="8"/>
                  <a:pt x="11" y="8"/>
                  <a:pt x="11" y="8"/>
                </a:cubicBezTo>
                <a:cubicBezTo>
                  <a:pt x="11" y="8"/>
                  <a:pt x="10" y="8"/>
                  <a:pt x="10" y="9"/>
                </a:cubicBezTo>
                <a:cubicBezTo>
                  <a:pt x="11" y="9"/>
                  <a:pt x="11" y="9"/>
                  <a:pt x="11" y="9"/>
                </a:cubicBezTo>
                <a:cubicBezTo>
                  <a:pt x="11" y="9"/>
                  <a:pt x="12" y="9"/>
                  <a:pt x="12" y="9"/>
                </a:cubicBezTo>
                <a:cubicBezTo>
                  <a:pt x="12" y="10"/>
                  <a:pt x="12" y="10"/>
                  <a:pt x="12" y="10"/>
                </a:cubicBezTo>
                <a:cubicBezTo>
                  <a:pt x="12" y="10"/>
                  <a:pt x="12" y="11"/>
                  <a:pt x="12" y="11"/>
                </a:cubicBezTo>
                <a:cubicBezTo>
                  <a:pt x="11" y="11"/>
                  <a:pt x="10" y="10"/>
                  <a:pt x="10" y="10"/>
                </a:cubicBezTo>
                <a:cubicBezTo>
                  <a:pt x="9" y="10"/>
                  <a:pt x="9" y="11"/>
                  <a:pt x="9" y="11"/>
                </a:cubicBezTo>
                <a:cubicBezTo>
                  <a:pt x="9" y="12"/>
                  <a:pt x="8" y="12"/>
                  <a:pt x="7" y="12"/>
                </a:cubicBezTo>
                <a:cubicBezTo>
                  <a:pt x="7" y="12"/>
                  <a:pt x="6" y="12"/>
                  <a:pt x="5" y="12"/>
                </a:cubicBezTo>
                <a:cubicBezTo>
                  <a:pt x="5" y="12"/>
                  <a:pt x="5" y="11"/>
                  <a:pt x="5" y="11"/>
                </a:cubicBezTo>
                <a:cubicBezTo>
                  <a:pt x="5" y="11"/>
                  <a:pt x="6" y="11"/>
                  <a:pt x="6" y="10"/>
                </a:cubicBezTo>
                <a:cubicBezTo>
                  <a:pt x="5" y="10"/>
                  <a:pt x="5" y="10"/>
                  <a:pt x="4" y="1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33" name="Freeform 260">
            <a:extLst>
              <a:ext uri="{FF2B5EF4-FFF2-40B4-BE49-F238E27FC236}">
                <a16:creationId xmlns:a16="http://schemas.microsoft.com/office/drawing/2014/main" id="{24AE6339-0C34-441F-AB86-678BE7795CE1}"/>
              </a:ext>
            </a:extLst>
          </p:cNvPr>
          <p:cNvSpPr>
            <a:spLocks/>
          </p:cNvSpPr>
          <p:nvPr userDrawn="1"/>
        </p:nvSpPr>
        <p:spPr bwMode="auto">
          <a:xfrm>
            <a:off x="5588793" y="628650"/>
            <a:ext cx="15479" cy="12700"/>
          </a:xfrm>
          <a:custGeom>
            <a:avLst/>
            <a:gdLst>
              <a:gd name="T0" fmla="*/ 3 w 3"/>
              <a:gd name="T1" fmla="*/ 1 h 2"/>
              <a:gd name="T2" fmla="*/ 2 w 3"/>
              <a:gd name="T3" fmla="*/ 1 h 2"/>
              <a:gd name="T4" fmla="*/ 2 w 3"/>
              <a:gd name="T5" fmla="*/ 1 h 2"/>
              <a:gd name="T6" fmla="*/ 2 w 3"/>
              <a:gd name="T7" fmla="*/ 2 h 2"/>
              <a:gd name="T8" fmla="*/ 1 w 3"/>
              <a:gd name="T9" fmla="*/ 2 h 2"/>
              <a:gd name="T10" fmla="*/ 1 w 3"/>
              <a:gd name="T11" fmla="*/ 2 h 2"/>
              <a:gd name="T12" fmla="*/ 0 w 3"/>
              <a:gd name="T13" fmla="*/ 2 h 2"/>
              <a:gd name="T14" fmla="*/ 0 w 3"/>
              <a:gd name="T15" fmla="*/ 1 h 2"/>
              <a:gd name="T16" fmla="*/ 1 w 3"/>
              <a:gd name="T17" fmla="*/ 0 h 2"/>
              <a:gd name="T18" fmla="*/ 2 w 3"/>
              <a:gd name="T19" fmla="*/ 0 h 2"/>
              <a:gd name="T20" fmla="*/ 2 w 3"/>
              <a:gd name="T21" fmla="*/ 0 h 2"/>
              <a:gd name="T22" fmla="*/ 3 w 3"/>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1"/>
                </a:moveTo>
                <a:cubicBezTo>
                  <a:pt x="3" y="1"/>
                  <a:pt x="3" y="1"/>
                  <a:pt x="2" y="1"/>
                </a:cubicBezTo>
                <a:cubicBezTo>
                  <a:pt x="2" y="1"/>
                  <a:pt x="2" y="1"/>
                  <a:pt x="2" y="1"/>
                </a:cubicBezTo>
                <a:cubicBezTo>
                  <a:pt x="2" y="1"/>
                  <a:pt x="2" y="2"/>
                  <a:pt x="2" y="2"/>
                </a:cubicBezTo>
                <a:cubicBezTo>
                  <a:pt x="2" y="2"/>
                  <a:pt x="1" y="2"/>
                  <a:pt x="1" y="2"/>
                </a:cubicBezTo>
                <a:cubicBezTo>
                  <a:pt x="1" y="2"/>
                  <a:pt x="1" y="2"/>
                  <a:pt x="1" y="2"/>
                </a:cubicBezTo>
                <a:cubicBezTo>
                  <a:pt x="1" y="2"/>
                  <a:pt x="0" y="2"/>
                  <a:pt x="0" y="2"/>
                </a:cubicBezTo>
                <a:cubicBezTo>
                  <a:pt x="0" y="2"/>
                  <a:pt x="0" y="1"/>
                  <a:pt x="0" y="1"/>
                </a:cubicBezTo>
                <a:cubicBezTo>
                  <a:pt x="0" y="1"/>
                  <a:pt x="0" y="1"/>
                  <a:pt x="1" y="0"/>
                </a:cubicBezTo>
                <a:cubicBezTo>
                  <a:pt x="1" y="0"/>
                  <a:pt x="1" y="0"/>
                  <a:pt x="2" y="0"/>
                </a:cubicBezTo>
                <a:cubicBezTo>
                  <a:pt x="2" y="0"/>
                  <a:pt x="2" y="0"/>
                  <a:pt x="2" y="0"/>
                </a:cubicBezTo>
                <a:cubicBezTo>
                  <a:pt x="3" y="0"/>
                  <a:pt x="3" y="0"/>
                  <a:pt x="3"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34" name="Freeform 261">
            <a:extLst>
              <a:ext uri="{FF2B5EF4-FFF2-40B4-BE49-F238E27FC236}">
                <a16:creationId xmlns:a16="http://schemas.microsoft.com/office/drawing/2014/main" id="{47AD3EA6-687F-4F32-A883-A9DC9E11DACD}"/>
              </a:ext>
            </a:extLst>
          </p:cNvPr>
          <p:cNvSpPr>
            <a:spLocks/>
          </p:cNvSpPr>
          <p:nvPr userDrawn="1"/>
        </p:nvSpPr>
        <p:spPr bwMode="auto">
          <a:xfrm>
            <a:off x="5588793" y="628650"/>
            <a:ext cx="15479" cy="12700"/>
          </a:xfrm>
          <a:custGeom>
            <a:avLst/>
            <a:gdLst>
              <a:gd name="T0" fmla="*/ 3 w 3"/>
              <a:gd name="T1" fmla="*/ 1 h 2"/>
              <a:gd name="T2" fmla="*/ 2 w 3"/>
              <a:gd name="T3" fmla="*/ 1 h 2"/>
              <a:gd name="T4" fmla="*/ 2 w 3"/>
              <a:gd name="T5" fmla="*/ 1 h 2"/>
              <a:gd name="T6" fmla="*/ 2 w 3"/>
              <a:gd name="T7" fmla="*/ 2 h 2"/>
              <a:gd name="T8" fmla="*/ 1 w 3"/>
              <a:gd name="T9" fmla="*/ 2 h 2"/>
              <a:gd name="T10" fmla="*/ 1 w 3"/>
              <a:gd name="T11" fmla="*/ 2 h 2"/>
              <a:gd name="T12" fmla="*/ 0 w 3"/>
              <a:gd name="T13" fmla="*/ 2 h 2"/>
              <a:gd name="T14" fmla="*/ 0 w 3"/>
              <a:gd name="T15" fmla="*/ 1 h 2"/>
              <a:gd name="T16" fmla="*/ 1 w 3"/>
              <a:gd name="T17" fmla="*/ 0 h 2"/>
              <a:gd name="T18" fmla="*/ 2 w 3"/>
              <a:gd name="T19" fmla="*/ 0 h 2"/>
              <a:gd name="T20" fmla="*/ 2 w 3"/>
              <a:gd name="T21" fmla="*/ 0 h 2"/>
              <a:gd name="T22" fmla="*/ 3 w 3"/>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1"/>
                </a:moveTo>
                <a:cubicBezTo>
                  <a:pt x="3" y="1"/>
                  <a:pt x="3" y="1"/>
                  <a:pt x="2" y="1"/>
                </a:cubicBezTo>
                <a:cubicBezTo>
                  <a:pt x="2" y="1"/>
                  <a:pt x="2" y="1"/>
                  <a:pt x="2" y="1"/>
                </a:cubicBezTo>
                <a:cubicBezTo>
                  <a:pt x="2" y="1"/>
                  <a:pt x="2" y="2"/>
                  <a:pt x="2" y="2"/>
                </a:cubicBezTo>
                <a:cubicBezTo>
                  <a:pt x="2" y="2"/>
                  <a:pt x="1" y="2"/>
                  <a:pt x="1" y="2"/>
                </a:cubicBezTo>
                <a:cubicBezTo>
                  <a:pt x="1" y="2"/>
                  <a:pt x="1" y="2"/>
                  <a:pt x="1" y="2"/>
                </a:cubicBezTo>
                <a:cubicBezTo>
                  <a:pt x="1" y="2"/>
                  <a:pt x="0" y="2"/>
                  <a:pt x="0" y="2"/>
                </a:cubicBezTo>
                <a:cubicBezTo>
                  <a:pt x="0" y="2"/>
                  <a:pt x="0" y="1"/>
                  <a:pt x="0" y="1"/>
                </a:cubicBezTo>
                <a:cubicBezTo>
                  <a:pt x="0" y="1"/>
                  <a:pt x="0" y="1"/>
                  <a:pt x="1" y="0"/>
                </a:cubicBezTo>
                <a:cubicBezTo>
                  <a:pt x="1" y="0"/>
                  <a:pt x="1" y="0"/>
                  <a:pt x="2" y="0"/>
                </a:cubicBezTo>
                <a:cubicBezTo>
                  <a:pt x="2" y="0"/>
                  <a:pt x="2" y="0"/>
                  <a:pt x="2" y="0"/>
                </a:cubicBezTo>
                <a:cubicBezTo>
                  <a:pt x="3" y="0"/>
                  <a:pt x="3" y="0"/>
                  <a:pt x="3"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35" name="Freeform 262">
            <a:extLst>
              <a:ext uri="{FF2B5EF4-FFF2-40B4-BE49-F238E27FC236}">
                <a16:creationId xmlns:a16="http://schemas.microsoft.com/office/drawing/2014/main" id="{7AC0DCA4-5305-4FB2-9DF9-495035B5597C}"/>
              </a:ext>
            </a:extLst>
          </p:cNvPr>
          <p:cNvSpPr>
            <a:spLocks/>
          </p:cNvSpPr>
          <p:nvPr userDrawn="1"/>
        </p:nvSpPr>
        <p:spPr bwMode="auto">
          <a:xfrm>
            <a:off x="5573316" y="719138"/>
            <a:ext cx="10716" cy="14288"/>
          </a:xfrm>
          <a:custGeom>
            <a:avLst/>
            <a:gdLst>
              <a:gd name="T0" fmla="*/ 0 w 9"/>
              <a:gd name="T1" fmla="*/ 5 h 9"/>
              <a:gd name="T2" fmla="*/ 0 w 9"/>
              <a:gd name="T3" fmla="*/ 9 h 9"/>
              <a:gd name="T4" fmla="*/ 4 w 9"/>
              <a:gd name="T5" fmla="*/ 5 h 9"/>
              <a:gd name="T6" fmla="*/ 9 w 9"/>
              <a:gd name="T7" fmla="*/ 0 h 9"/>
              <a:gd name="T8" fmla="*/ 9 w 9"/>
              <a:gd name="T9" fmla="*/ 0 h 9"/>
              <a:gd name="T10" fmla="*/ 4 w 9"/>
              <a:gd name="T11" fmla="*/ 0 h 9"/>
              <a:gd name="T12" fmla="*/ 0 w 9"/>
              <a:gd name="T13" fmla="*/ 0 h 9"/>
              <a:gd name="T14" fmla="*/ 0 w 9"/>
              <a:gd name="T15" fmla="*/ 5 h 9"/>
              <a:gd name="T16" fmla="*/ 0 w 9"/>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0" y="5"/>
                </a:moveTo>
                <a:lnTo>
                  <a:pt x="0" y="9"/>
                </a:lnTo>
                <a:lnTo>
                  <a:pt x="4" y="5"/>
                </a:lnTo>
                <a:lnTo>
                  <a:pt x="9" y="0"/>
                </a:lnTo>
                <a:lnTo>
                  <a:pt x="9" y="0"/>
                </a:lnTo>
                <a:lnTo>
                  <a:pt x="4" y="0"/>
                </a:lnTo>
                <a:lnTo>
                  <a:pt x="0" y="0"/>
                </a:lnTo>
                <a:lnTo>
                  <a:pt x="0" y="5"/>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36" name="Freeform 263">
            <a:extLst>
              <a:ext uri="{FF2B5EF4-FFF2-40B4-BE49-F238E27FC236}">
                <a16:creationId xmlns:a16="http://schemas.microsoft.com/office/drawing/2014/main" id="{23A36883-A35B-4747-AE5C-F4BFBCD276B2}"/>
              </a:ext>
            </a:extLst>
          </p:cNvPr>
          <p:cNvSpPr>
            <a:spLocks/>
          </p:cNvSpPr>
          <p:nvPr userDrawn="1"/>
        </p:nvSpPr>
        <p:spPr bwMode="auto">
          <a:xfrm>
            <a:off x="5588794" y="733425"/>
            <a:ext cx="29766" cy="14288"/>
          </a:xfrm>
          <a:custGeom>
            <a:avLst/>
            <a:gdLst>
              <a:gd name="T0" fmla="*/ 0 w 25"/>
              <a:gd name="T1" fmla="*/ 5 h 9"/>
              <a:gd name="T2" fmla="*/ 8 w 25"/>
              <a:gd name="T3" fmla="*/ 0 h 9"/>
              <a:gd name="T4" fmla="*/ 13 w 25"/>
              <a:gd name="T5" fmla="*/ 0 h 9"/>
              <a:gd name="T6" fmla="*/ 17 w 25"/>
              <a:gd name="T7" fmla="*/ 0 h 9"/>
              <a:gd name="T8" fmla="*/ 21 w 25"/>
              <a:gd name="T9" fmla="*/ 0 h 9"/>
              <a:gd name="T10" fmla="*/ 25 w 25"/>
              <a:gd name="T11" fmla="*/ 5 h 9"/>
              <a:gd name="T12" fmla="*/ 25 w 25"/>
              <a:gd name="T13" fmla="*/ 5 h 9"/>
              <a:gd name="T14" fmla="*/ 21 w 25"/>
              <a:gd name="T15" fmla="*/ 9 h 9"/>
              <a:gd name="T16" fmla="*/ 13 w 25"/>
              <a:gd name="T17" fmla="*/ 9 h 9"/>
              <a:gd name="T18" fmla="*/ 13 w 25"/>
              <a:gd name="T19" fmla="*/ 9 h 9"/>
              <a:gd name="T20" fmla="*/ 4 w 25"/>
              <a:gd name="T21" fmla="*/ 9 h 9"/>
              <a:gd name="T22" fmla="*/ 0 w 25"/>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0" y="5"/>
                </a:moveTo>
                <a:lnTo>
                  <a:pt x="8" y="0"/>
                </a:lnTo>
                <a:lnTo>
                  <a:pt x="13" y="0"/>
                </a:lnTo>
                <a:lnTo>
                  <a:pt x="17" y="0"/>
                </a:lnTo>
                <a:lnTo>
                  <a:pt x="21" y="0"/>
                </a:lnTo>
                <a:lnTo>
                  <a:pt x="25" y="5"/>
                </a:lnTo>
                <a:lnTo>
                  <a:pt x="25" y="5"/>
                </a:lnTo>
                <a:lnTo>
                  <a:pt x="21" y="9"/>
                </a:lnTo>
                <a:lnTo>
                  <a:pt x="13" y="9"/>
                </a:lnTo>
                <a:lnTo>
                  <a:pt x="13" y="9"/>
                </a:lnTo>
                <a:lnTo>
                  <a:pt x="4" y="9"/>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37" name="Freeform 264">
            <a:extLst>
              <a:ext uri="{FF2B5EF4-FFF2-40B4-BE49-F238E27FC236}">
                <a16:creationId xmlns:a16="http://schemas.microsoft.com/office/drawing/2014/main" id="{8DC5CBCA-1441-4E16-87A7-D48C5AAA9AE7}"/>
              </a:ext>
            </a:extLst>
          </p:cNvPr>
          <p:cNvSpPr>
            <a:spLocks/>
          </p:cNvSpPr>
          <p:nvPr userDrawn="1"/>
        </p:nvSpPr>
        <p:spPr bwMode="auto">
          <a:xfrm>
            <a:off x="5649516" y="698500"/>
            <a:ext cx="35719" cy="20638"/>
          </a:xfrm>
          <a:custGeom>
            <a:avLst/>
            <a:gdLst>
              <a:gd name="T0" fmla="*/ 0 w 30"/>
              <a:gd name="T1" fmla="*/ 13 h 13"/>
              <a:gd name="T2" fmla="*/ 4 w 30"/>
              <a:gd name="T3" fmla="*/ 13 h 13"/>
              <a:gd name="T4" fmla="*/ 8 w 30"/>
              <a:gd name="T5" fmla="*/ 13 h 13"/>
              <a:gd name="T6" fmla="*/ 21 w 30"/>
              <a:gd name="T7" fmla="*/ 13 h 13"/>
              <a:gd name="T8" fmla="*/ 30 w 30"/>
              <a:gd name="T9" fmla="*/ 13 h 13"/>
              <a:gd name="T10" fmla="*/ 30 w 30"/>
              <a:gd name="T11" fmla="*/ 9 h 13"/>
              <a:gd name="T12" fmla="*/ 30 w 30"/>
              <a:gd name="T13" fmla="*/ 4 h 13"/>
              <a:gd name="T14" fmla="*/ 25 w 30"/>
              <a:gd name="T15" fmla="*/ 0 h 13"/>
              <a:gd name="T16" fmla="*/ 21 w 30"/>
              <a:gd name="T17" fmla="*/ 0 h 13"/>
              <a:gd name="T18" fmla="*/ 17 w 30"/>
              <a:gd name="T19" fmla="*/ 0 h 13"/>
              <a:gd name="T20" fmla="*/ 8 w 30"/>
              <a:gd name="T21" fmla="*/ 0 h 13"/>
              <a:gd name="T22" fmla="*/ 4 w 30"/>
              <a:gd name="T23" fmla="*/ 4 h 13"/>
              <a:gd name="T24" fmla="*/ 0 w 30"/>
              <a:gd name="T25" fmla="*/ 9 h 13"/>
              <a:gd name="T26" fmla="*/ 0 w 30"/>
              <a:gd name="T2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3">
                <a:moveTo>
                  <a:pt x="0" y="13"/>
                </a:moveTo>
                <a:lnTo>
                  <a:pt x="4" y="13"/>
                </a:lnTo>
                <a:lnTo>
                  <a:pt x="8" y="13"/>
                </a:lnTo>
                <a:lnTo>
                  <a:pt x="21" y="13"/>
                </a:lnTo>
                <a:lnTo>
                  <a:pt x="30" y="13"/>
                </a:lnTo>
                <a:lnTo>
                  <a:pt x="30" y="9"/>
                </a:lnTo>
                <a:lnTo>
                  <a:pt x="30" y="4"/>
                </a:lnTo>
                <a:lnTo>
                  <a:pt x="25" y="0"/>
                </a:lnTo>
                <a:lnTo>
                  <a:pt x="21" y="0"/>
                </a:lnTo>
                <a:lnTo>
                  <a:pt x="17" y="0"/>
                </a:lnTo>
                <a:lnTo>
                  <a:pt x="8" y="0"/>
                </a:lnTo>
                <a:lnTo>
                  <a:pt x="4" y="4"/>
                </a:lnTo>
                <a:lnTo>
                  <a:pt x="0" y="9"/>
                </a:lnTo>
                <a:lnTo>
                  <a:pt x="0"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38" name="Freeform 265">
            <a:extLst>
              <a:ext uri="{FF2B5EF4-FFF2-40B4-BE49-F238E27FC236}">
                <a16:creationId xmlns:a16="http://schemas.microsoft.com/office/drawing/2014/main" id="{22AA4B06-B810-4F48-AD64-C68E79AA029D}"/>
              </a:ext>
            </a:extLst>
          </p:cNvPr>
          <p:cNvSpPr>
            <a:spLocks/>
          </p:cNvSpPr>
          <p:nvPr userDrawn="1"/>
        </p:nvSpPr>
        <p:spPr bwMode="auto">
          <a:xfrm>
            <a:off x="5689997" y="684213"/>
            <a:ext cx="20241" cy="14288"/>
          </a:xfrm>
          <a:custGeom>
            <a:avLst/>
            <a:gdLst>
              <a:gd name="T0" fmla="*/ 0 w 4"/>
              <a:gd name="T1" fmla="*/ 0 h 2"/>
              <a:gd name="T2" fmla="*/ 0 w 4"/>
              <a:gd name="T3" fmla="*/ 1 h 2"/>
              <a:gd name="T4" fmla="*/ 1 w 4"/>
              <a:gd name="T5" fmla="*/ 2 h 2"/>
              <a:gd name="T6" fmla="*/ 2 w 4"/>
              <a:gd name="T7" fmla="*/ 2 h 2"/>
              <a:gd name="T8" fmla="*/ 3 w 4"/>
              <a:gd name="T9" fmla="*/ 2 h 2"/>
              <a:gd name="T10" fmla="*/ 4 w 4"/>
              <a:gd name="T11" fmla="*/ 1 h 2"/>
              <a:gd name="T12" fmla="*/ 3 w 4"/>
              <a:gd name="T13" fmla="*/ 0 h 2"/>
              <a:gd name="T14" fmla="*/ 2 w 4"/>
              <a:gd name="T15" fmla="*/ 0 h 2"/>
              <a:gd name="T16" fmla="*/ 2 w 4"/>
              <a:gd name="T17" fmla="*/ 0 h 2"/>
              <a:gd name="T18" fmla="*/ 0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0" y="0"/>
                </a:moveTo>
                <a:cubicBezTo>
                  <a:pt x="0" y="1"/>
                  <a:pt x="0" y="1"/>
                  <a:pt x="0" y="1"/>
                </a:cubicBezTo>
                <a:cubicBezTo>
                  <a:pt x="1" y="2"/>
                  <a:pt x="1" y="2"/>
                  <a:pt x="1" y="2"/>
                </a:cubicBezTo>
                <a:cubicBezTo>
                  <a:pt x="2" y="2"/>
                  <a:pt x="2" y="2"/>
                  <a:pt x="2" y="2"/>
                </a:cubicBezTo>
                <a:cubicBezTo>
                  <a:pt x="3" y="2"/>
                  <a:pt x="3" y="2"/>
                  <a:pt x="3" y="2"/>
                </a:cubicBezTo>
                <a:cubicBezTo>
                  <a:pt x="4" y="1"/>
                  <a:pt x="4" y="1"/>
                  <a:pt x="4" y="1"/>
                </a:cubicBezTo>
                <a:cubicBezTo>
                  <a:pt x="3" y="0"/>
                  <a:pt x="3" y="0"/>
                  <a:pt x="3" y="0"/>
                </a:cubicBezTo>
                <a:cubicBezTo>
                  <a:pt x="3" y="0"/>
                  <a:pt x="3" y="1"/>
                  <a:pt x="2" y="0"/>
                </a:cubicBezTo>
                <a:cubicBezTo>
                  <a:pt x="2" y="0"/>
                  <a:pt x="2" y="0"/>
                  <a:pt x="2" y="0"/>
                </a:cubicBez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39" name="Freeform 266">
            <a:extLst>
              <a:ext uri="{FF2B5EF4-FFF2-40B4-BE49-F238E27FC236}">
                <a16:creationId xmlns:a16="http://schemas.microsoft.com/office/drawing/2014/main" id="{D923428E-602E-43A5-B11F-BB1D446BD45C}"/>
              </a:ext>
            </a:extLst>
          </p:cNvPr>
          <p:cNvSpPr>
            <a:spLocks/>
          </p:cNvSpPr>
          <p:nvPr userDrawn="1"/>
        </p:nvSpPr>
        <p:spPr bwMode="auto">
          <a:xfrm>
            <a:off x="5699523" y="655638"/>
            <a:ext cx="46435" cy="14288"/>
          </a:xfrm>
          <a:custGeom>
            <a:avLst/>
            <a:gdLst>
              <a:gd name="T0" fmla="*/ 0 w 39"/>
              <a:gd name="T1" fmla="*/ 0 h 9"/>
              <a:gd name="T2" fmla="*/ 0 w 39"/>
              <a:gd name="T3" fmla="*/ 5 h 9"/>
              <a:gd name="T4" fmla="*/ 5 w 39"/>
              <a:gd name="T5" fmla="*/ 5 h 9"/>
              <a:gd name="T6" fmla="*/ 13 w 39"/>
              <a:gd name="T7" fmla="*/ 5 h 9"/>
              <a:gd name="T8" fmla="*/ 17 w 39"/>
              <a:gd name="T9" fmla="*/ 9 h 9"/>
              <a:gd name="T10" fmla="*/ 22 w 39"/>
              <a:gd name="T11" fmla="*/ 9 h 9"/>
              <a:gd name="T12" fmla="*/ 26 w 39"/>
              <a:gd name="T13" fmla="*/ 9 h 9"/>
              <a:gd name="T14" fmla="*/ 30 w 39"/>
              <a:gd name="T15" fmla="*/ 9 h 9"/>
              <a:gd name="T16" fmla="*/ 39 w 39"/>
              <a:gd name="T17" fmla="*/ 9 h 9"/>
              <a:gd name="T18" fmla="*/ 39 w 39"/>
              <a:gd name="T19" fmla="*/ 5 h 9"/>
              <a:gd name="T20" fmla="*/ 35 w 39"/>
              <a:gd name="T21" fmla="*/ 0 h 9"/>
              <a:gd name="T22" fmla="*/ 30 w 39"/>
              <a:gd name="T23" fmla="*/ 0 h 9"/>
              <a:gd name="T24" fmla="*/ 26 w 39"/>
              <a:gd name="T25" fmla="*/ 0 h 9"/>
              <a:gd name="T26" fmla="*/ 22 w 39"/>
              <a:gd name="T27" fmla="*/ 0 h 9"/>
              <a:gd name="T28" fmla="*/ 17 w 39"/>
              <a:gd name="T29" fmla="*/ 5 h 9"/>
              <a:gd name="T30" fmla="*/ 13 w 39"/>
              <a:gd name="T31" fmla="*/ 5 h 9"/>
              <a:gd name="T32" fmla="*/ 5 w 39"/>
              <a:gd name="T33" fmla="*/ 5 h 9"/>
              <a:gd name="T34" fmla="*/ 0 w 39"/>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9">
                <a:moveTo>
                  <a:pt x="0" y="0"/>
                </a:moveTo>
                <a:lnTo>
                  <a:pt x="0" y="5"/>
                </a:lnTo>
                <a:lnTo>
                  <a:pt x="5" y="5"/>
                </a:lnTo>
                <a:lnTo>
                  <a:pt x="13" y="5"/>
                </a:lnTo>
                <a:lnTo>
                  <a:pt x="17" y="9"/>
                </a:lnTo>
                <a:lnTo>
                  <a:pt x="22" y="9"/>
                </a:lnTo>
                <a:lnTo>
                  <a:pt x="26" y="9"/>
                </a:lnTo>
                <a:lnTo>
                  <a:pt x="30" y="9"/>
                </a:lnTo>
                <a:lnTo>
                  <a:pt x="39" y="9"/>
                </a:lnTo>
                <a:lnTo>
                  <a:pt x="39" y="5"/>
                </a:lnTo>
                <a:lnTo>
                  <a:pt x="35" y="0"/>
                </a:lnTo>
                <a:lnTo>
                  <a:pt x="30" y="0"/>
                </a:lnTo>
                <a:lnTo>
                  <a:pt x="26" y="0"/>
                </a:lnTo>
                <a:lnTo>
                  <a:pt x="22" y="0"/>
                </a:lnTo>
                <a:lnTo>
                  <a:pt x="17" y="5"/>
                </a:lnTo>
                <a:lnTo>
                  <a:pt x="13" y="5"/>
                </a:lnTo>
                <a:lnTo>
                  <a:pt x="5" y="5"/>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0" name="Freeform 267">
            <a:extLst>
              <a:ext uri="{FF2B5EF4-FFF2-40B4-BE49-F238E27FC236}">
                <a16:creationId xmlns:a16="http://schemas.microsoft.com/office/drawing/2014/main" id="{818BE634-5DD2-423A-8B41-0A31C7A30A27}"/>
              </a:ext>
            </a:extLst>
          </p:cNvPr>
          <p:cNvSpPr>
            <a:spLocks/>
          </p:cNvSpPr>
          <p:nvPr userDrawn="1"/>
        </p:nvSpPr>
        <p:spPr bwMode="auto">
          <a:xfrm>
            <a:off x="5710238" y="635001"/>
            <a:ext cx="96441" cy="34925"/>
          </a:xfrm>
          <a:custGeom>
            <a:avLst/>
            <a:gdLst>
              <a:gd name="T0" fmla="*/ 8 w 19"/>
              <a:gd name="T1" fmla="*/ 3 h 5"/>
              <a:gd name="T2" fmla="*/ 9 w 19"/>
              <a:gd name="T3" fmla="*/ 3 h 5"/>
              <a:gd name="T4" fmla="*/ 10 w 19"/>
              <a:gd name="T5" fmla="*/ 3 h 5"/>
              <a:gd name="T6" fmla="*/ 12 w 19"/>
              <a:gd name="T7" fmla="*/ 3 h 5"/>
              <a:gd name="T8" fmla="*/ 13 w 19"/>
              <a:gd name="T9" fmla="*/ 3 h 5"/>
              <a:gd name="T10" fmla="*/ 14 w 19"/>
              <a:gd name="T11" fmla="*/ 5 h 5"/>
              <a:gd name="T12" fmla="*/ 15 w 19"/>
              <a:gd name="T13" fmla="*/ 5 h 5"/>
              <a:gd name="T14" fmla="*/ 17 w 19"/>
              <a:gd name="T15" fmla="*/ 5 h 5"/>
              <a:gd name="T16" fmla="*/ 17 w 19"/>
              <a:gd name="T17" fmla="*/ 4 h 5"/>
              <a:gd name="T18" fmla="*/ 18 w 19"/>
              <a:gd name="T19" fmla="*/ 4 h 5"/>
              <a:gd name="T20" fmla="*/ 17 w 19"/>
              <a:gd name="T21" fmla="*/ 3 h 5"/>
              <a:gd name="T22" fmla="*/ 16 w 19"/>
              <a:gd name="T23" fmla="*/ 3 h 5"/>
              <a:gd name="T24" fmla="*/ 14 w 19"/>
              <a:gd name="T25" fmla="*/ 3 h 5"/>
              <a:gd name="T26" fmla="*/ 13 w 19"/>
              <a:gd name="T27" fmla="*/ 2 h 5"/>
              <a:gd name="T28" fmla="*/ 10 w 19"/>
              <a:gd name="T29" fmla="*/ 1 h 5"/>
              <a:gd name="T30" fmla="*/ 9 w 19"/>
              <a:gd name="T31" fmla="*/ 1 h 5"/>
              <a:gd name="T32" fmla="*/ 7 w 19"/>
              <a:gd name="T33" fmla="*/ 1 h 5"/>
              <a:gd name="T34" fmla="*/ 6 w 19"/>
              <a:gd name="T35" fmla="*/ 1 h 5"/>
              <a:gd name="T36" fmla="*/ 5 w 19"/>
              <a:gd name="T37" fmla="*/ 0 h 5"/>
              <a:gd name="T38" fmla="*/ 3 w 19"/>
              <a:gd name="T39" fmla="*/ 0 h 5"/>
              <a:gd name="T40" fmla="*/ 1 w 19"/>
              <a:gd name="T41" fmla="*/ 0 h 5"/>
              <a:gd name="T42" fmla="*/ 0 w 19"/>
              <a:gd name="T43" fmla="*/ 0 h 5"/>
              <a:gd name="T44" fmla="*/ 0 w 19"/>
              <a:gd name="T45" fmla="*/ 1 h 5"/>
              <a:gd name="T46" fmla="*/ 1 w 19"/>
              <a:gd name="T47" fmla="*/ 1 h 5"/>
              <a:gd name="T48" fmla="*/ 3 w 19"/>
              <a:gd name="T49" fmla="*/ 2 h 5"/>
              <a:gd name="T50" fmla="*/ 5 w 19"/>
              <a:gd name="T51" fmla="*/ 2 h 5"/>
              <a:gd name="T52" fmla="*/ 5 w 19"/>
              <a:gd name="T53" fmla="*/ 2 h 5"/>
              <a:gd name="T54" fmla="*/ 7 w 19"/>
              <a:gd name="T55" fmla="*/ 3 h 5"/>
              <a:gd name="T56" fmla="*/ 8 w 19"/>
              <a:gd name="T5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5">
                <a:moveTo>
                  <a:pt x="8" y="3"/>
                </a:moveTo>
                <a:cubicBezTo>
                  <a:pt x="9" y="3"/>
                  <a:pt x="9" y="3"/>
                  <a:pt x="9" y="3"/>
                </a:cubicBezTo>
                <a:cubicBezTo>
                  <a:pt x="10" y="3"/>
                  <a:pt x="10" y="3"/>
                  <a:pt x="10" y="3"/>
                </a:cubicBezTo>
                <a:cubicBezTo>
                  <a:pt x="12" y="3"/>
                  <a:pt x="12" y="3"/>
                  <a:pt x="12" y="3"/>
                </a:cubicBezTo>
                <a:cubicBezTo>
                  <a:pt x="13" y="3"/>
                  <a:pt x="13" y="3"/>
                  <a:pt x="13" y="3"/>
                </a:cubicBezTo>
                <a:cubicBezTo>
                  <a:pt x="14" y="5"/>
                  <a:pt x="14" y="5"/>
                  <a:pt x="14" y="5"/>
                </a:cubicBezTo>
                <a:cubicBezTo>
                  <a:pt x="14" y="5"/>
                  <a:pt x="15" y="5"/>
                  <a:pt x="15" y="5"/>
                </a:cubicBezTo>
                <a:cubicBezTo>
                  <a:pt x="15" y="5"/>
                  <a:pt x="17" y="5"/>
                  <a:pt x="17" y="5"/>
                </a:cubicBezTo>
                <a:cubicBezTo>
                  <a:pt x="17" y="4"/>
                  <a:pt x="17" y="4"/>
                  <a:pt x="17" y="4"/>
                </a:cubicBezTo>
                <a:cubicBezTo>
                  <a:pt x="17" y="4"/>
                  <a:pt x="19" y="4"/>
                  <a:pt x="18" y="4"/>
                </a:cubicBezTo>
                <a:cubicBezTo>
                  <a:pt x="17" y="3"/>
                  <a:pt x="17" y="3"/>
                  <a:pt x="17" y="3"/>
                </a:cubicBezTo>
                <a:cubicBezTo>
                  <a:pt x="17" y="3"/>
                  <a:pt x="16" y="4"/>
                  <a:pt x="16" y="3"/>
                </a:cubicBezTo>
                <a:cubicBezTo>
                  <a:pt x="15" y="3"/>
                  <a:pt x="14" y="3"/>
                  <a:pt x="14" y="3"/>
                </a:cubicBezTo>
                <a:cubicBezTo>
                  <a:pt x="13" y="2"/>
                  <a:pt x="13" y="2"/>
                  <a:pt x="13" y="2"/>
                </a:cubicBezTo>
                <a:cubicBezTo>
                  <a:pt x="10" y="1"/>
                  <a:pt x="10" y="1"/>
                  <a:pt x="10" y="1"/>
                </a:cubicBezTo>
                <a:cubicBezTo>
                  <a:pt x="9" y="1"/>
                  <a:pt x="9" y="1"/>
                  <a:pt x="9" y="1"/>
                </a:cubicBezTo>
                <a:cubicBezTo>
                  <a:pt x="7" y="1"/>
                  <a:pt x="7" y="1"/>
                  <a:pt x="7" y="1"/>
                </a:cubicBezTo>
                <a:cubicBezTo>
                  <a:pt x="6" y="1"/>
                  <a:pt x="6" y="1"/>
                  <a:pt x="6" y="1"/>
                </a:cubicBezTo>
                <a:cubicBezTo>
                  <a:pt x="5" y="0"/>
                  <a:pt x="5" y="0"/>
                  <a:pt x="5" y="0"/>
                </a:cubicBezTo>
                <a:cubicBezTo>
                  <a:pt x="3" y="0"/>
                  <a:pt x="3" y="0"/>
                  <a:pt x="3" y="0"/>
                </a:cubicBezTo>
                <a:cubicBezTo>
                  <a:pt x="1" y="0"/>
                  <a:pt x="1" y="0"/>
                  <a:pt x="1" y="0"/>
                </a:cubicBezTo>
                <a:cubicBezTo>
                  <a:pt x="0" y="0"/>
                  <a:pt x="0" y="0"/>
                  <a:pt x="0" y="0"/>
                </a:cubicBezTo>
                <a:cubicBezTo>
                  <a:pt x="0" y="1"/>
                  <a:pt x="0" y="1"/>
                  <a:pt x="0" y="1"/>
                </a:cubicBezTo>
                <a:cubicBezTo>
                  <a:pt x="1" y="1"/>
                  <a:pt x="1" y="1"/>
                  <a:pt x="1" y="1"/>
                </a:cubicBezTo>
                <a:cubicBezTo>
                  <a:pt x="3" y="2"/>
                  <a:pt x="3" y="2"/>
                  <a:pt x="3" y="2"/>
                </a:cubicBezTo>
                <a:cubicBezTo>
                  <a:pt x="5" y="2"/>
                  <a:pt x="5" y="2"/>
                  <a:pt x="5" y="2"/>
                </a:cubicBezTo>
                <a:cubicBezTo>
                  <a:pt x="5" y="2"/>
                  <a:pt x="5" y="2"/>
                  <a:pt x="5" y="2"/>
                </a:cubicBezTo>
                <a:cubicBezTo>
                  <a:pt x="7" y="3"/>
                  <a:pt x="7" y="3"/>
                  <a:pt x="7" y="3"/>
                </a:cubicBezTo>
                <a:lnTo>
                  <a:pt x="8" y="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1" name="Freeform 268">
            <a:extLst>
              <a:ext uri="{FF2B5EF4-FFF2-40B4-BE49-F238E27FC236}">
                <a16:creationId xmlns:a16="http://schemas.microsoft.com/office/drawing/2014/main" id="{4CD4E038-E997-4045-BF01-29C610AABC38}"/>
              </a:ext>
            </a:extLst>
          </p:cNvPr>
          <p:cNvSpPr>
            <a:spLocks/>
          </p:cNvSpPr>
          <p:nvPr userDrawn="1"/>
        </p:nvSpPr>
        <p:spPr bwMode="auto">
          <a:xfrm>
            <a:off x="5741194" y="663575"/>
            <a:ext cx="40481" cy="14288"/>
          </a:xfrm>
          <a:custGeom>
            <a:avLst/>
            <a:gdLst>
              <a:gd name="T0" fmla="*/ 0 w 34"/>
              <a:gd name="T1" fmla="*/ 4 h 9"/>
              <a:gd name="T2" fmla="*/ 8 w 34"/>
              <a:gd name="T3" fmla="*/ 4 h 9"/>
              <a:gd name="T4" fmla="*/ 12 w 34"/>
              <a:gd name="T5" fmla="*/ 0 h 9"/>
              <a:gd name="T6" fmla="*/ 17 w 34"/>
              <a:gd name="T7" fmla="*/ 0 h 9"/>
              <a:gd name="T8" fmla="*/ 25 w 34"/>
              <a:gd name="T9" fmla="*/ 0 h 9"/>
              <a:gd name="T10" fmla="*/ 29 w 34"/>
              <a:gd name="T11" fmla="*/ 4 h 9"/>
              <a:gd name="T12" fmla="*/ 34 w 34"/>
              <a:gd name="T13" fmla="*/ 9 h 9"/>
              <a:gd name="T14" fmla="*/ 25 w 34"/>
              <a:gd name="T15" fmla="*/ 9 h 9"/>
              <a:gd name="T16" fmla="*/ 17 w 34"/>
              <a:gd name="T17" fmla="*/ 9 h 9"/>
              <a:gd name="T18" fmla="*/ 8 w 34"/>
              <a:gd name="T19" fmla="*/ 9 h 9"/>
              <a:gd name="T20" fmla="*/ 4 w 34"/>
              <a:gd name="T21" fmla="*/ 9 h 9"/>
              <a:gd name="T22" fmla="*/ 0 w 34"/>
              <a:gd name="T2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9">
                <a:moveTo>
                  <a:pt x="0" y="4"/>
                </a:moveTo>
                <a:lnTo>
                  <a:pt x="8" y="4"/>
                </a:lnTo>
                <a:lnTo>
                  <a:pt x="12" y="0"/>
                </a:lnTo>
                <a:lnTo>
                  <a:pt x="17" y="0"/>
                </a:lnTo>
                <a:lnTo>
                  <a:pt x="25" y="0"/>
                </a:lnTo>
                <a:lnTo>
                  <a:pt x="29" y="4"/>
                </a:lnTo>
                <a:lnTo>
                  <a:pt x="34" y="9"/>
                </a:lnTo>
                <a:lnTo>
                  <a:pt x="25" y="9"/>
                </a:lnTo>
                <a:lnTo>
                  <a:pt x="17" y="9"/>
                </a:lnTo>
                <a:lnTo>
                  <a:pt x="8" y="9"/>
                </a:lnTo>
                <a:lnTo>
                  <a:pt x="4" y="9"/>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2" name="Freeform 269">
            <a:extLst>
              <a:ext uri="{FF2B5EF4-FFF2-40B4-BE49-F238E27FC236}">
                <a16:creationId xmlns:a16="http://schemas.microsoft.com/office/drawing/2014/main" id="{F4359F70-71D7-4B55-B06D-19E50707F5E5}"/>
              </a:ext>
            </a:extLst>
          </p:cNvPr>
          <p:cNvSpPr>
            <a:spLocks/>
          </p:cNvSpPr>
          <p:nvPr userDrawn="1"/>
        </p:nvSpPr>
        <p:spPr bwMode="auto">
          <a:xfrm>
            <a:off x="5750719" y="704851"/>
            <a:ext cx="35719" cy="28575"/>
          </a:xfrm>
          <a:custGeom>
            <a:avLst/>
            <a:gdLst>
              <a:gd name="T0" fmla="*/ 0 w 30"/>
              <a:gd name="T1" fmla="*/ 18 h 18"/>
              <a:gd name="T2" fmla="*/ 4 w 30"/>
              <a:gd name="T3" fmla="*/ 14 h 18"/>
              <a:gd name="T4" fmla="*/ 4 w 30"/>
              <a:gd name="T5" fmla="*/ 9 h 18"/>
              <a:gd name="T6" fmla="*/ 4 w 30"/>
              <a:gd name="T7" fmla="*/ 5 h 18"/>
              <a:gd name="T8" fmla="*/ 4 w 30"/>
              <a:gd name="T9" fmla="*/ 5 h 18"/>
              <a:gd name="T10" fmla="*/ 9 w 30"/>
              <a:gd name="T11" fmla="*/ 0 h 18"/>
              <a:gd name="T12" fmla="*/ 13 w 30"/>
              <a:gd name="T13" fmla="*/ 0 h 18"/>
              <a:gd name="T14" fmla="*/ 17 w 30"/>
              <a:gd name="T15" fmla="*/ 0 h 18"/>
              <a:gd name="T16" fmla="*/ 21 w 30"/>
              <a:gd name="T17" fmla="*/ 0 h 18"/>
              <a:gd name="T18" fmla="*/ 26 w 30"/>
              <a:gd name="T19" fmla="*/ 0 h 18"/>
              <a:gd name="T20" fmla="*/ 30 w 30"/>
              <a:gd name="T21" fmla="*/ 5 h 18"/>
              <a:gd name="T22" fmla="*/ 30 w 30"/>
              <a:gd name="T23" fmla="*/ 14 h 18"/>
              <a:gd name="T24" fmla="*/ 30 w 30"/>
              <a:gd name="T25" fmla="*/ 18 h 18"/>
              <a:gd name="T26" fmla="*/ 21 w 30"/>
              <a:gd name="T27" fmla="*/ 18 h 18"/>
              <a:gd name="T28" fmla="*/ 17 w 30"/>
              <a:gd name="T29" fmla="*/ 18 h 18"/>
              <a:gd name="T30" fmla="*/ 9 w 30"/>
              <a:gd name="T31" fmla="*/ 18 h 18"/>
              <a:gd name="T32" fmla="*/ 4 w 30"/>
              <a:gd name="T33" fmla="*/ 18 h 18"/>
              <a:gd name="T34" fmla="*/ 0 w 30"/>
              <a:gd name="T3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8">
                <a:moveTo>
                  <a:pt x="0" y="18"/>
                </a:moveTo>
                <a:lnTo>
                  <a:pt x="4" y="14"/>
                </a:lnTo>
                <a:lnTo>
                  <a:pt x="4" y="9"/>
                </a:lnTo>
                <a:lnTo>
                  <a:pt x="4" y="5"/>
                </a:lnTo>
                <a:lnTo>
                  <a:pt x="4" y="5"/>
                </a:lnTo>
                <a:lnTo>
                  <a:pt x="9" y="0"/>
                </a:lnTo>
                <a:lnTo>
                  <a:pt x="13" y="0"/>
                </a:lnTo>
                <a:lnTo>
                  <a:pt x="17" y="0"/>
                </a:lnTo>
                <a:lnTo>
                  <a:pt x="21" y="0"/>
                </a:lnTo>
                <a:lnTo>
                  <a:pt x="26" y="0"/>
                </a:lnTo>
                <a:lnTo>
                  <a:pt x="30" y="5"/>
                </a:lnTo>
                <a:lnTo>
                  <a:pt x="30" y="14"/>
                </a:lnTo>
                <a:lnTo>
                  <a:pt x="30" y="18"/>
                </a:lnTo>
                <a:lnTo>
                  <a:pt x="21" y="18"/>
                </a:lnTo>
                <a:lnTo>
                  <a:pt x="17" y="18"/>
                </a:lnTo>
                <a:lnTo>
                  <a:pt x="9" y="18"/>
                </a:lnTo>
                <a:lnTo>
                  <a:pt x="4" y="18"/>
                </a:lnTo>
                <a:lnTo>
                  <a:pt x="0" y="1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3" name="Freeform 270">
            <a:extLst>
              <a:ext uri="{FF2B5EF4-FFF2-40B4-BE49-F238E27FC236}">
                <a16:creationId xmlns:a16="http://schemas.microsoft.com/office/drawing/2014/main" id="{1D698078-9106-4B6C-95E1-BDD33309AD36}"/>
              </a:ext>
            </a:extLst>
          </p:cNvPr>
          <p:cNvSpPr>
            <a:spLocks/>
          </p:cNvSpPr>
          <p:nvPr userDrawn="1"/>
        </p:nvSpPr>
        <p:spPr bwMode="auto">
          <a:xfrm>
            <a:off x="5786438" y="692151"/>
            <a:ext cx="55960" cy="34925"/>
          </a:xfrm>
          <a:custGeom>
            <a:avLst/>
            <a:gdLst>
              <a:gd name="T0" fmla="*/ 4 w 47"/>
              <a:gd name="T1" fmla="*/ 22 h 22"/>
              <a:gd name="T2" fmla="*/ 4 w 47"/>
              <a:gd name="T3" fmla="*/ 13 h 22"/>
              <a:gd name="T4" fmla="*/ 4 w 47"/>
              <a:gd name="T5" fmla="*/ 8 h 22"/>
              <a:gd name="T6" fmla="*/ 0 w 47"/>
              <a:gd name="T7" fmla="*/ 4 h 22"/>
              <a:gd name="T8" fmla="*/ 8 w 47"/>
              <a:gd name="T9" fmla="*/ 0 h 22"/>
              <a:gd name="T10" fmla="*/ 17 w 47"/>
              <a:gd name="T11" fmla="*/ 0 h 22"/>
              <a:gd name="T12" fmla="*/ 25 w 47"/>
              <a:gd name="T13" fmla="*/ 0 h 22"/>
              <a:gd name="T14" fmla="*/ 34 w 47"/>
              <a:gd name="T15" fmla="*/ 0 h 22"/>
              <a:gd name="T16" fmla="*/ 38 w 47"/>
              <a:gd name="T17" fmla="*/ 0 h 22"/>
              <a:gd name="T18" fmla="*/ 47 w 47"/>
              <a:gd name="T19" fmla="*/ 8 h 22"/>
              <a:gd name="T20" fmla="*/ 47 w 47"/>
              <a:gd name="T21" fmla="*/ 8 h 22"/>
              <a:gd name="T22" fmla="*/ 42 w 47"/>
              <a:gd name="T23" fmla="*/ 8 h 22"/>
              <a:gd name="T24" fmla="*/ 34 w 47"/>
              <a:gd name="T25" fmla="*/ 8 h 22"/>
              <a:gd name="T26" fmla="*/ 25 w 47"/>
              <a:gd name="T27" fmla="*/ 13 h 22"/>
              <a:gd name="T28" fmla="*/ 25 w 47"/>
              <a:gd name="T29" fmla="*/ 13 h 22"/>
              <a:gd name="T30" fmla="*/ 25 w 47"/>
              <a:gd name="T31" fmla="*/ 17 h 22"/>
              <a:gd name="T32" fmla="*/ 25 w 47"/>
              <a:gd name="T33" fmla="*/ 17 h 22"/>
              <a:gd name="T34" fmla="*/ 21 w 47"/>
              <a:gd name="T35" fmla="*/ 22 h 22"/>
              <a:gd name="T36" fmla="*/ 21 w 47"/>
              <a:gd name="T37" fmla="*/ 22 h 22"/>
              <a:gd name="T38" fmla="*/ 17 w 47"/>
              <a:gd name="T39" fmla="*/ 22 h 22"/>
              <a:gd name="T40" fmla="*/ 8 w 47"/>
              <a:gd name="T41" fmla="*/ 22 h 22"/>
              <a:gd name="T42" fmla="*/ 4 w 47"/>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22">
                <a:moveTo>
                  <a:pt x="4" y="22"/>
                </a:moveTo>
                <a:lnTo>
                  <a:pt x="4" y="13"/>
                </a:lnTo>
                <a:lnTo>
                  <a:pt x="4" y="8"/>
                </a:lnTo>
                <a:lnTo>
                  <a:pt x="0" y="4"/>
                </a:lnTo>
                <a:lnTo>
                  <a:pt x="8" y="0"/>
                </a:lnTo>
                <a:lnTo>
                  <a:pt x="17" y="0"/>
                </a:lnTo>
                <a:lnTo>
                  <a:pt x="25" y="0"/>
                </a:lnTo>
                <a:lnTo>
                  <a:pt x="34" y="0"/>
                </a:lnTo>
                <a:lnTo>
                  <a:pt x="38" y="0"/>
                </a:lnTo>
                <a:lnTo>
                  <a:pt x="47" y="8"/>
                </a:lnTo>
                <a:lnTo>
                  <a:pt x="47" y="8"/>
                </a:lnTo>
                <a:lnTo>
                  <a:pt x="42" y="8"/>
                </a:lnTo>
                <a:lnTo>
                  <a:pt x="34" y="8"/>
                </a:lnTo>
                <a:lnTo>
                  <a:pt x="25" y="13"/>
                </a:lnTo>
                <a:lnTo>
                  <a:pt x="25" y="13"/>
                </a:lnTo>
                <a:lnTo>
                  <a:pt x="25" y="17"/>
                </a:lnTo>
                <a:lnTo>
                  <a:pt x="25" y="17"/>
                </a:lnTo>
                <a:lnTo>
                  <a:pt x="21" y="22"/>
                </a:lnTo>
                <a:lnTo>
                  <a:pt x="21" y="22"/>
                </a:lnTo>
                <a:lnTo>
                  <a:pt x="17" y="22"/>
                </a:lnTo>
                <a:lnTo>
                  <a:pt x="8" y="22"/>
                </a:lnTo>
                <a:lnTo>
                  <a:pt x="4" y="2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4" name="Freeform 271">
            <a:extLst>
              <a:ext uri="{FF2B5EF4-FFF2-40B4-BE49-F238E27FC236}">
                <a16:creationId xmlns:a16="http://schemas.microsoft.com/office/drawing/2014/main" id="{FE58D7FD-6B83-48CE-931F-912F07767D2A}"/>
              </a:ext>
            </a:extLst>
          </p:cNvPr>
          <p:cNvSpPr>
            <a:spLocks/>
          </p:cNvSpPr>
          <p:nvPr userDrawn="1"/>
        </p:nvSpPr>
        <p:spPr bwMode="auto">
          <a:xfrm>
            <a:off x="5836444" y="727075"/>
            <a:ext cx="35719" cy="20638"/>
          </a:xfrm>
          <a:custGeom>
            <a:avLst/>
            <a:gdLst>
              <a:gd name="T0" fmla="*/ 0 w 30"/>
              <a:gd name="T1" fmla="*/ 9 h 13"/>
              <a:gd name="T2" fmla="*/ 9 w 30"/>
              <a:gd name="T3" fmla="*/ 9 h 13"/>
              <a:gd name="T4" fmla="*/ 13 w 30"/>
              <a:gd name="T5" fmla="*/ 13 h 13"/>
              <a:gd name="T6" fmla="*/ 22 w 30"/>
              <a:gd name="T7" fmla="*/ 13 h 13"/>
              <a:gd name="T8" fmla="*/ 30 w 30"/>
              <a:gd name="T9" fmla="*/ 9 h 13"/>
              <a:gd name="T10" fmla="*/ 26 w 30"/>
              <a:gd name="T11" fmla="*/ 4 h 13"/>
              <a:gd name="T12" fmla="*/ 22 w 30"/>
              <a:gd name="T13" fmla="*/ 0 h 13"/>
              <a:gd name="T14" fmla="*/ 13 w 30"/>
              <a:gd name="T15" fmla="*/ 0 h 13"/>
              <a:gd name="T16" fmla="*/ 9 w 30"/>
              <a:gd name="T17" fmla="*/ 4 h 13"/>
              <a:gd name="T18" fmla="*/ 0 w 30"/>
              <a:gd name="T19" fmla="*/ 4 h 13"/>
              <a:gd name="T20" fmla="*/ 0 w 30"/>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3">
                <a:moveTo>
                  <a:pt x="0" y="9"/>
                </a:moveTo>
                <a:lnTo>
                  <a:pt x="9" y="9"/>
                </a:lnTo>
                <a:lnTo>
                  <a:pt x="13" y="13"/>
                </a:lnTo>
                <a:lnTo>
                  <a:pt x="22" y="13"/>
                </a:lnTo>
                <a:lnTo>
                  <a:pt x="30" y="9"/>
                </a:lnTo>
                <a:lnTo>
                  <a:pt x="26" y="4"/>
                </a:lnTo>
                <a:lnTo>
                  <a:pt x="22" y="0"/>
                </a:lnTo>
                <a:lnTo>
                  <a:pt x="13" y="0"/>
                </a:lnTo>
                <a:lnTo>
                  <a:pt x="9" y="4"/>
                </a:lnTo>
                <a:lnTo>
                  <a:pt x="0" y="4"/>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5" name="Freeform 272">
            <a:extLst>
              <a:ext uri="{FF2B5EF4-FFF2-40B4-BE49-F238E27FC236}">
                <a16:creationId xmlns:a16="http://schemas.microsoft.com/office/drawing/2014/main" id="{3F83A4D5-FB0F-4DD2-B806-6CCD39551335}"/>
              </a:ext>
            </a:extLst>
          </p:cNvPr>
          <p:cNvSpPr>
            <a:spLocks/>
          </p:cNvSpPr>
          <p:nvPr userDrawn="1"/>
        </p:nvSpPr>
        <p:spPr bwMode="auto">
          <a:xfrm>
            <a:off x="5811442" y="655638"/>
            <a:ext cx="30956" cy="14288"/>
          </a:xfrm>
          <a:custGeom>
            <a:avLst/>
            <a:gdLst>
              <a:gd name="T0" fmla="*/ 0 w 26"/>
              <a:gd name="T1" fmla="*/ 5 h 9"/>
              <a:gd name="T2" fmla="*/ 0 w 26"/>
              <a:gd name="T3" fmla="*/ 9 h 9"/>
              <a:gd name="T4" fmla="*/ 9 w 26"/>
              <a:gd name="T5" fmla="*/ 9 h 9"/>
              <a:gd name="T6" fmla="*/ 17 w 26"/>
              <a:gd name="T7" fmla="*/ 9 h 9"/>
              <a:gd name="T8" fmla="*/ 21 w 26"/>
              <a:gd name="T9" fmla="*/ 5 h 9"/>
              <a:gd name="T10" fmla="*/ 26 w 26"/>
              <a:gd name="T11" fmla="*/ 5 h 9"/>
              <a:gd name="T12" fmla="*/ 26 w 26"/>
              <a:gd name="T13" fmla="*/ 0 h 9"/>
              <a:gd name="T14" fmla="*/ 17 w 26"/>
              <a:gd name="T15" fmla="*/ 0 h 9"/>
              <a:gd name="T16" fmla="*/ 13 w 26"/>
              <a:gd name="T17" fmla="*/ 0 h 9"/>
              <a:gd name="T18" fmla="*/ 0 w 2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5"/>
                </a:moveTo>
                <a:lnTo>
                  <a:pt x="0" y="9"/>
                </a:lnTo>
                <a:lnTo>
                  <a:pt x="9" y="9"/>
                </a:lnTo>
                <a:lnTo>
                  <a:pt x="17" y="9"/>
                </a:lnTo>
                <a:lnTo>
                  <a:pt x="21" y="5"/>
                </a:lnTo>
                <a:lnTo>
                  <a:pt x="26" y="5"/>
                </a:lnTo>
                <a:lnTo>
                  <a:pt x="26" y="0"/>
                </a:lnTo>
                <a:lnTo>
                  <a:pt x="17" y="0"/>
                </a:lnTo>
                <a:lnTo>
                  <a:pt x="13" y="0"/>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6" name="Freeform 273">
            <a:extLst>
              <a:ext uri="{FF2B5EF4-FFF2-40B4-BE49-F238E27FC236}">
                <a16:creationId xmlns:a16="http://schemas.microsoft.com/office/drawing/2014/main" id="{DB3A9DCA-F554-4E0E-A2AE-E9164867BC3D}"/>
              </a:ext>
            </a:extLst>
          </p:cNvPr>
          <p:cNvSpPr>
            <a:spLocks/>
          </p:cNvSpPr>
          <p:nvPr userDrawn="1"/>
        </p:nvSpPr>
        <p:spPr bwMode="auto">
          <a:xfrm>
            <a:off x="5811441" y="635000"/>
            <a:ext cx="20241" cy="14288"/>
          </a:xfrm>
          <a:custGeom>
            <a:avLst/>
            <a:gdLst>
              <a:gd name="T0" fmla="*/ 0 w 17"/>
              <a:gd name="T1" fmla="*/ 4 h 9"/>
              <a:gd name="T2" fmla="*/ 4 w 17"/>
              <a:gd name="T3" fmla="*/ 4 h 9"/>
              <a:gd name="T4" fmla="*/ 9 w 17"/>
              <a:gd name="T5" fmla="*/ 9 h 9"/>
              <a:gd name="T6" fmla="*/ 13 w 17"/>
              <a:gd name="T7" fmla="*/ 9 h 9"/>
              <a:gd name="T8" fmla="*/ 17 w 17"/>
              <a:gd name="T9" fmla="*/ 4 h 9"/>
              <a:gd name="T10" fmla="*/ 13 w 17"/>
              <a:gd name="T11" fmla="*/ 0 h 9"/>
              <a:gd name="T12" fmla="*/ 13 w 17"/>
              <a:gd name="T13" fmla="*/ 0 h 9"/>
              <a:gd name="T14" fmla="*/ 4 w 17"/>
              <a:gd name="T15" fmla="*/ 0 h 9"/>
              <a:gd name="T16" fmla="*/ 0 w 17"/>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0" y="4"/>
                </a:moveTo>
                <a:lnTo>
                  <a:pt x="4" y="4"/>
                </a:lnTo>
                <a:lnTo>
                  <a:pt x="9" y="9"/>
                </a:lnTo>
                <a:lnTo>
                  <a:pt x="13" y="9"/>
                </a:lnTo>
                <a:lnTo>
                  <a:pt x="17" y="4"/>
                </a:lnTo>
                <a:lnTo>
                  <a:pt x="13" y="0"/>
                </a:lnTo>
                <a:lnTo>
                  <a:pt x="13" y="0"/>
                </a:lnTo>
                <a:lnTo>
                  <a:pt x="4" y="0"/>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7" name="Freeform 274">
            <a:extLst>
              <a:ext uri="{FF2B5EF4-FFF2-40B4-BE49-F238E27FC236}">
                <a16:creationId xmlns:a16="http://schemas.microsoft.com/office/drawing/2014/main" id="{B3E37F5D-A022-43E7-96AD-530D4EB7A0A9}"/>
              </a:ext>
            </a:extLst>
          </p:cNvPr>
          <p:cNvSpPr>
            <a:spLocks/>
          </p:cNvSpPr>
          <p:nvPr userDrawn="1"/>
        </p:nvSpPr>
        <p:spPr bwMode="auto">
          <a:xfrm>
            <a:off x="5741194" y="606426"/>
            <a:ext cx="54769" cy="28575"/>
          </a:xfrm>
          <a:custGeom>
            <a:avLst/>
            <a:gdLst>
              <a:gd name="T0" fmla="*/ 0 w 11"/>
              <a:gd name="T1" fmla="*/ 1 h 4"/>
              <a:gd name="T2" fmla="*/ 0 w 11"/>
              <a:gd name="T3" fmla="*/ 2 h 4"/>
              <a:gd name="T4" fmla="*/ 0 w 11"/>
              <a:gd name="T5" fmla="*/ 2 h 4"/>
              <a:gd name="T6" fmla="*/ 2 w 11"/>
              <a:gd name="T7" fmla="*/ 2 h 4"/>
              <a:gd name="T8" fmla="*/ 3 w 11"/>
              <a:gd name="T9" fmla="*/ 2 h 4"/>
              <a:gd name="T10" fmla="*/ 4 w 11"/>
              <a:gd name="T11" fmla="*/ 2 h 4"/>
              <a:gd name="T12" fmla="*/ 6 w 11"/>
              <a:gd name="T13" fmla="*/ 4 h 4"/>
              <a:gd name="T14" fmla="*/ 7 w 11"/>
              <a:gd name="T15" fmla="*/ 3 h 4"/>
              <a:gd name="T16" fmla="*/ 8 w 11"/>
              <a:gd name="T17" fmla="*/ 2 h 4"/>
              <a:gd name="T18" fmla="*/ 10 w 11"/>
              <a:gd name="T19" fmla="*/ 2 h 4"/>
              <a:gd name="T20" fmla="*/ 11 w 11"/>
              <a:gd name="T21" fmla="*/ 1 h 4"/>
              <a:gd name="T22" fmla="*/ 11 w 11"/>
              <a:gd name="T23" fmla="*/ 1 h 4"/>
              <a:gd name="T24" fmla="*/ 10 w 11"/>
              <a:gd name="T25" fmla="*/ 0 h 4"/>
              <a:gd name="T26" fmla="*/ 9 w 11"/>
              <a:gd name="T27" fmla="*/ 0 h 4"/>
              <a:gd name="T28" fmla="*/ 8 w 11"/>
              <a:gd name="T29" fmla="*/ 0 h 4"/>
              <a:gd name="T30" fmla="*/ 7 w 11"/>
              <a:gd name="T31" fmla="*/ 0 h 4"/>
              <a:gd name="T32" fmla="*/ 6 w 11"/>
              <a:gd name="T33" fmla="*/ 0 h 4"/>
              <a:gd name="T34" fmla="*/ 6 w 11"/>
              <a:gd name="T35" fmla="*/ 1 h 4"/>
              <a:gd name="T36" fmla="*/ 5 w 11"/>
              <a:gd name="T37" fmla="*/ 2 h 4"/>
              <a:gd name="T38" fmla="*/ 4 w 11"/>
              <a:gd name="T39" fmla="*/ 2 h 4"/>
              <a:gd name="T40" fmla="*/ 3 w 11"/>
              <a:gd name="T41" fmla="*/ 1 h 4"/>
              <a:gd name="T42" fmla="*/ 2 w 11"/>
              <a:gd name="T43" fmla="*/ 1 h 4"/>
              <a:gd name="T44" fmla="*/ 0 w 11"/>
              <a:gd name="T4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4">
                <a:moveTo>
                  <a:pt x="0" y="1"/>
                </a:moveTo>
                <a:cubicBezTo>
                  <a:pt x="0" y="2"/>
                  <a:pt x="0" y="2"/>
                  <a:pt x="0" y="2"/>
                </a:cubicBezTo>
                <a:cubicBezTo>
                  <a:pt x="0" y="2"/>
                  <a:pt x="0" y="2"/>
                  <a:pt x="0" y="2"/>
                </a:cubicBezTo>
                <a:cubicBezTo>
                  <a:pt x="2" y="2"/>
                  <a:pt x="2" y="2"/>
                  <a:pt x="2" y="2"/>
                </a:cubicBezTo>
                <a:cubicBezTo>
                  <a:pt x="3" y="2"/>
                  <a:pt x="3" y="2"/>
                  <a:pt x="3" y="2"/>
                </a:cubicBezTo>
                <a:cubicBezTo>
                  <a:pt x="4" y="2"/>
                  <a:pt x="4" y="2"/>
                  <a:pt x="4" y="2"/>
                </a:cubicBezTo>
                <a:cubicBezTo>
                  <a:pt x="6" y="4"/>
                  <a:pt x="6" y="4"/>
                  <a:pt x="6" y="4"/>
                </a:cubicBezTo>
                <a:cubicBezTo>
                  <a:pt x="7" y="3"/>
                  <a:pt x="7" y="3"/>
                  <a:pt x="7" y="3"/>
                </a:cubicBezTo>
                <a:cubicBezTo>
                  <a:pt x="8" y="2"/>
                  <a:pt x="8" y="2"/>
                  <a:pt x="8" y="2"/>
                </a:cubicBezTo>
                <a:cubicBezTo>
                  <a:pt x="10" y="2"/>
                  <a:pt x="10" y="2"/>
                  <a:pt x="10" y="2"/>
                </a:cubicBezTo>
                <a:cubicBezTo>
                  <a:pt x="11" y="1"/>
                  <a:pt x="11" y="1"/>
                  <a:pt x="11" y="1"/>
                </a:cubicBezTo>
                <a:cubicBezTo>
                  <a:pt x="11" y="1"/>
                  <a:pt x="11" y="1"/>
                  <a:pt x="11" y="1"/>
                </a:cubicBezTo>
                <a:cubicBezTo>
                  <a:pt x="11" y="1"/>
                  <a:pt x="11" y="0"/>
                  <a:pt x="10" y="0"/>
                </a:cubicBezTo>
                <a:cubicBezTo>
                  <a:pt x="10" y="1"/>
                  <a:pt x="9" y="0"/>
                  <a:pt x="9" y="0"/>
                </a:cubicBezTo>
                <a:cubicBezTo>
                  <a:pt x="8" y="0"/>
                  <a:pt x="8" y="0"/>
                  <a:pt x="8" y="0"/>
                </a:cubicBezTo>
                <a:cubicBezTo>
                  <a:pt x="7" y="0"/>
                  <a:pt x="7" y="0"/>
                  <a:pt x="7" y="0"/>
                </a:cubicBezTo>
                <a:cubicBezTo>
                  <a:pt x="6" y="0"/>
                  <a:pt x="6" y="0"/>
                  <a:pt x="6" y="0"/>
                </a:cubicBezTo>
                <a:cubicBezTo>
                  <a:pt x="6" y="1"/>
                  <a:pt x="6" y="1"/>
                  <a:pt x="6" y="1"/>
                </a:cubicBezTo>
                <a:cubicBezTo>
                  <a:pt x="5" y="2"/>
                  <a:pt x="5" y="2"/>
                  <a:pt x="5" y="2"/>
                </a:cubicBezTo>
                <a:cubicBezTo>
                  <a:pt x="4" y="2"/>
                  <a:pt x="4" y="2"/>
                  <a:pt x="4" y="2"/>
                </a:cubicBezTo>
                <a:cubicBezTo>
                  <a:pt x="3" y="1"/>
                  <a:pt x="3" y="1"/>
                  <a:pt x="3" y="1"/>
                </a:cubicBezTo>
                <a:cubicBezTo>
                  <a:pt x="2" y="1"/>
                  <a:pt x="2" y="1"/>
                  <a:pt x="2" y="1"/>
                </a:cubicBezTo>
                <a:cubicBezTo>
                  <a:pt x="0" y="1"/>
                  <a:pt x="0" y="1"/>
                  <a:pt x="0" y="1"/>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8" name="Freeform 275">
            <a:extLst>
              <a:ext uri="{FF2B5EF4-FFF2-40B4-BE49-F238E27FC236}">
                <a16:creationId xmlns:a16="http://schemas.microsoft.com/office/drawing/2014/main" id="{19D85634-31CC-4B43-B304-E7AA298EBAF0}"/>
              </a:ext>
            </a:extLst>
          </p:cNvPr>
          <p:cNvSpPr>
            <a:spLocks/>
          </p:cNvSpPr>
          <p:nvPr userDrawn="1"/>
        </p:nvSpPr>
        <p:spPr bwMode="auto">
          <a:xfrm>
            <a:off x="5781675" y="585788"/>
            <a:ext cx="45244" cy="20638"/>
          </a:xfrm>
          <a:custGeom>
            <a:avLst/>
            <a:gdLst>
              <a:gd name="T0" fmla="*/ 0 w 38"/>
              <a:gd name="T1" fmla="*/ 9 h 13"/>
              <a:gd name="T2" fmla="*/ 4 w 38"/>
              <a:gd name="T3" fmla="*/ 4 h 13"/>
              <a:gd name="T4" fmla="*/ 12 w 38"/>
              <a:gd name="T5" fmla="*/ 4 h 13"/>
              <a:gd name="T6" fmla="*/ 17 w 38"/>
              <a:gd name="T7" fmla="*/ 4 h 13"/>
              <a:gd name="T8" fmla="*/ 21 w 38"/>
              <a:gd name="T9" fmla="*/ 0 h 13"/>
              <a:gd name="T10" fmla="*/ 25 w 38"/>
              <a:gd name="T11" fmla="*/ 4 h 13"/>
              <a:gd name="T12" fmla="*/ 29 w 38"/>
              <a:gd name="T13" fmla="*/ 4 h 13"/>
              <a:gd name="T14" fmla="*/ 34 w 38"/>
              <a:gd name="T15" fmla="*/ 9 h 13"/>
              <a:gd name="T16" fmla="*/ 38 w 38"/>
              <a:gd name="T17" fmla="*/ 9 h 13"/>
              <a:gd name="T18" fmla="*/ 34 w 38"/>
              <a:gd name="T19" fmla="*/ 13 h 13"/>
              <a:gd name="T20" fmla="*/ 25 w 38"/>
              <a:gd name="T21" fmla="*/ 13 h 13"/>
              <a:gd name="T22" fmla="*/ 21 w 38"/>
              <a:gd name="T23" fmla="*/ 13 h 13"/>
              <a:gd name="T24" fmla="*/ 17 w 38"/>
              <a:gd name="T25" fmla="*/ 13 h 13"/>
              <a:gd name="T26" fmla="*/ 12 w 38"/>
              <a:gd name="T27" fmla="*/ 9 h 13"/>
              <a:gd name="T28" fmla="*/ 8 w 38"/>
              <a:gd name="T29" fmla="*/ 9 h 13"/>
              <a:gd name="T30" fmla="*/ 4 w 38"/>
              <a:gd name="T31" fmla="*/ 9 h 13"/>
              <a:gd name="T32" fmla="*/ 0 w 38"/>
              <a:gd name="T3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13">
                <a:moveTo>
                  <a:pt x="0" y="9"/>
                </a:moveTo>
                <a:lnTo>
                  <a:pt x="4" y="4"/>
                </a:lnTo>
                <a:lnTo>
                  <a:pt x="12" y="4"/>
                </a:lnTo>
                <a:lnTo>
                  <a:pt x="17" y="4"/>
                </a:lnTo>
                <a:lnTo>
                  <a:pt x="21" y="0"/>
                </a:lnTo>
                <a:lnTo>
                  <a:pt x="25" y="4"/>
                </a:lnTo>
                <a:lnTo>
                  <a:pt x="29" y="4"/>
                </a:lnTo>
                <a:lnTo>
                  <a:pt x="34" y="9"/>
                </a:lnTo>
                <a:lnTo>
                  <a:pt x="38" y="9"/>
                </a:lnTo>
                <a:lnTo>
                  <a:pt x="34" y="13"/>
                </a:lnTo>
                <a:lnTo>
                  <a:pt x="25" y="13"/>
                </a:lnTo>
                <a:lnTo>
                  <a:pt x="21" y="13"/>
                </a:lnTo>
                <a:lnTo>
                  <a:pt x="17" y="13"/>
                </a:lnTo>
                <a:lnTo>
                  <a:pt x="12" y="9"/>
                </a:lnTo>
                <a:lnTo>
                  <a:pt x="8" y="9"/>
                </a:lnTo>
                <a:lnTo>
                  <a:pt x="4" y="9"/>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49" name="Freeform 276">
            <a:extLst>
              <a:ext uri="{FF2B5EF4-FFF2-40B4-BE49-F238E27FC236}">
                <a16:creationId xmlns:a16="http://schemas.microsoft.com/office/drawing/2014/main" id="{2F80634A-F215-47AF-8DA5-55B3D010E7C3}"/>
              </a:ext>
            </a:extLst>
          </p:cNvPr>
          <p:cNvSpPr>
            <a:spLocks/>
          </p:cNvSpPr>
          <p:nvPr userDrawn="1"/>
        </p:nvSpPr>
        <p:spPr bwMode="auto">
          <a:xfrm>
            <a:off x="5766198" y="635000"/>
            <a:ext cx="50006" cy="20638"/>
          </a:xfrm>
          <a:custGeom>
            <a:avLst/>
            <a:gdLst>
              <a:gd name="T0" fmla="*/ 0 w 42"/>
              <a:gd name="T1" fmla="*/ 0 h 13"/>
              <a:gd name="T2" fmla="*/ 4 w 42"/>
              <a:gd name="T3" fmla="*/ 0 h 13"/>
              <a:gd name="T4" fmla="*/ 13 w 42"/>
              <a:gd name="T5" fmla="*/ 0 h 13"/>
              <a:gd name="T6" fmla="*/ 21 w 42"/>
              <a:gd name="T7" fmla="*/ 0 h 13"/>
              <a:gd name="T8" fmla="*/ 25 w 42"/>
              <a:gd name="T9" fmla="*/ 0 h 13"/>
              <a:gd name="T10" fmla="*/ 30 w 42"/>
              <a:gd name="T11" fmla="*/ 0 h 13"/>
              <a:gd name="T12" fmla="*/ 38 w 42"/>
              <a:gd name="T13" fmla="*/ 9 h 13"/>
              <a:gd name="T14" fmla="*/ 42 w 42"/>
              <a:gd name="T15" fmla="*/ 9 h 13"/>
              <a:gd name="T16" fmla="*/ 42 w 42"/>
              <a:gd name="T17" fmla="*/ 13 h 13"/>
              <a:gd name="T18" fmla="*/ 38 w 42"/>
              <a:gd name="T19" fmla="*/ 13 h 13"/>
              <a:gd name="T20" fmla="*/ 34 w 42"/>
              <a:gd name="T21" fmla="*/ 13 h 13"/>
              <a:gd name="T22" fmla="*/ 25 w 42"/>
              <a:gd name="T23" fmla="*/ 9 h 13"/>
              <a:gd name="T24" fmla="*/ 21 w 42"/>
              <a:gd name="T25" fmla="*/ 9 h 13"/>
              <a:gd name="T26" fmla="*/ 13 w 42"/>
              <a:gd name="T27" fmla="*/ 9 h 13"/>
              <a:gd name="T28" fmla="*/ 8 w 42"/>
              <a:gd name="T29" fmla="*/ 4 h 13"/>
              <a:gd name="T30" fmla="*/ 0 w 42"/>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3">
                <a:moveTo>
                  <a:pt x="0" y="0"/>
                </a:moveTo>
                <a:lnTo>
                  <a:pt x="4" y="0"/>
                </a:lnTo>
                <a:lnTo>
                  <a:pt x="13" y="0"/>
                </a:lnTo>
                <a:lnTo>
                  <a:pt x="21" y="0"/>
                </a:lnTo>
                <a:lnTo>
                  <a:pt x="25" y="0"/>
                </a:lnTo>
                <a:lnTo>
                  <a:pt x="30" y="0"/>
                </a:lnTo>
                <a:lnTo>
                  <a:pt x="38" y="9"/>
                </a:lnTo>
                <a:lnTo>
                  <a:pt x="42" y="9"/>
                </a:lnTo>
                <a:lnTo>
                  <a:pt x="42" y="13"/>
                </a:lnTo>
                <a:lnTo>
                  <a:pt x="38" y="13"/>
                </a:lnTo>
                <a:lnTo>
                  <a:pt x="34" y="13"/>
                </a:lnTo>
                <a:lnTo>
                  <a:pt x="25" y="9"/>
                </a:lnTo>
                <a:lnTo>
                  <a:pt x="21" y="9"/>
                </a:lnTo>
                <a:lnTo>
                  <a:pt x="13" y="9"/>
                </a:lnTo>
                <a:lnTo>
                  <a:pt x="8" y="4"/>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0" name="Freeform 277">
            <a:extLst>
              <a:ext uri="{FF2B5EF4-FFF2-40B4-BE49-F238E27FC236}">
                <a16:creationId xmlns:a16="http://schemas.microsoft.com/office/drawing/2014/main" id="{192B7A5D-50E0-4164-942C-66613114A690}"/>
              </a:ext>
            </a:extLst>
          </p:cNvPr>
          <p:cNvSpPr>
            <a:spLocks/>
          </p:cNvSpPr>
          <p:nvPr userDrawn="1"/>
        </p:nvSpPr>
        <p:spPr bwMode="auto">
          <a:xfrm>
            <a:off x="5791200" y="620713"/>
            <a:ext cx="20241" cy="7938"/>
          </a:xfrm>
          <a:custGeom>
            <a:avLst/>
            <a:gdLst>
              <a:gd name="T0" fmla="*/ 0 w 17"/>
              <a:gd name="T1" fmla="*/ 5 h 5"/>
              <a:gd name="T2" fmla="*/ 4 w 17"/>
              <a:gd name="T3" fmla="*/ 5 h 5"/>
              <a:gd name="T4" fmla="*/ 9 w 17"/>
              <a:gd name="T5" fmla="*/ 5 h 5"/>
              <a:gd name="T6" fmla="*/ 13 w 17"/>
              <a:gd name="T7" fmla="*/ 5 h 5"/>
              <a:gd name="T8" fmla="*/ 17 w 17"/>
              <a:gd name="T9" fmla="*/ 0 h 5"/>
              <a:gd name="T10" fmla="*/ 13 w 17"/>
              <a:gd name="T11" fmla="*/ 0 h 5"/>
              <a:gd name="T12" fmla="*/ 9 w 17"/>
              <a:gd name="T13" fmla="*/ 0 h 5"/>
              <a:gd name="T14" fmla="*/ 0 w 17"/>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0" y="5"/>
                </a:moveTo>
                <a:lnTo>
                  <a:pt x="4" y="5"/>
                </a:lnTo>
                <a:lnTo>
                  <a:pt x="9" y="5"/>
                </a:lnTo>
                <a:lnTo>
                  <a:pt x="13" y="5"/>
                </a:lnTo>
                <a:lnTo>
                  <a:pt x="17" y="0"/>
                </a:lnTo>
                <a:lnTo>
                  <a:pt x="13" y="0"/>
                </a:lnTo>
                <a:lnTo>
                  <a:pt x="9" y="0"/>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1" name="Freeform 278">
            <a:extLst>
              <a:ext uri="{FF2B5EF4-FFF2-40B4-BE49-F238E27FC236}">
                <a16:creationId xmlns:a16="http://schemas.microsoft.com/office/drawing/2014/main" id="{FA57298B-9DED-4EF4-B773-1B67B31CC2A5}"/>
              </a:ext>
            </a:extLst>
          </p:cNvPr>
          <p:cNvSpPr>
            <a:spLocks/>
          </p:cNvSpPr>
          <p:nvPr userDrawn="1"/>
        </p:nvSpPr>
        <p:spPr bwMode="auto">
          <a:xfrm>
            <a:off x="5826919" y="606425"/>
            <a:ext cx="20241" cy="7938"/>
          </a:xfrm>
          <a:custGeom>
            <a:avLst/>
            <a:gdLst>
              <a:gd name="T0" fmla="*/ 0 w 17"/>
              <a:gd name="T1" fmla="*/ 5 h 5"/>
              <a:gd name="T2" fmla="*/ 4 w 17"/>
              <a:gd name="T3" fmla="*/ 5 h 5"/>
              <a:gd name="T4" fmla="*/ 8 w 17"/>
              <a:gd name="T5" fmla="*/ 5 h 5"/>
              <a:gd name="T6" fmla="*/ 17 w 17"/>
              <a:gd name="T7" fmla="*/ 5 h 5"/>
              <a:gd name="T8" fmla="*/ 17 w 17"/>
              <a:gd name="T9" fmla="*/ 0 h 5"/>
              <a:gd name="T10" fmla="*/ 17 w 17"/>
              <a:gd name="T11" fmla="*/ 0 h 5"/>
              <a:gd name="T12" fmla="*/ 13 w 17"/>
              <a:gd name="T13" fmla="*/ 0 h 5"/>
              <a:gd name="T14" fmla="*/ 4 w 17"/>
              <a:gd name="T15" fmla="*/ 0 h 5"/>
              <a:gd name="T16" fmla="*/ 0 w 17"/>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
                <a:moveTo>
                  <a:pt x="0" y="5"/>
                </a:moveTo>
                <a:lnTo>
                  <a:pt x="4" y="5"/>
                </a:lnTo>
                <a:lnTo>
                  <a:pt x="8" y="5"/>
                </a:lnTo>
                <a:lnTo>
                  <a:pt x="17" y="5"/>
                </a:lnTo>
                <a:lnTo>
                  <a:pt x="17" y="0"/>
                </a:lnTo>
                <a:lnTo>
                  <a:pt x="17" y="0"/>
                </a:lnTo>
                <a:lnTo>
                  <a:pt x="13" y="0"/>
                </a:lnTo>
                <a:lnTo>
                  <a:pt x="4" y="0"/>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2" name="Freeform 279">
            <a:extLst>
              <a:ext uri="{FF2B5EF4-FFF2-40B4-BE49-F238E27FC236}">
                <a16:creationId xmlns:a16="http://schemas.microsoft.com/office/drawing/2014/main" id="{D08526A9-FE67-44F8-8A54-8230758AC097}"/>
              </a:ext>
            </a:extLst>
          </p:cNvPr>
          <p:cNvSpPr>
            <a:spLocks/>
          </p:cNvSpPr>
          <p:nvPr userDrawn="1"/>
        </p:nvSpPr>
        <p:spPr bwMode="auto">
          <a:xfrm>
            <a:off x="5816204" y="565150"/>
            <a:ext cx="35719" cy="6350"/>
          </a:xfrm>
          <a:custGeom>
            <a:avLst/>
            <a:gdLst>
              <a:gd name="T0" fmla="*/ 0 w 30"/>
              <a:gd name="T1" fmla="*/ 0 h 4"/>
              <a:gd name="T2" fmla="*/ 0 w 30"/>
              <a:gd name="T3" fmla="*/ 4 h 4"/>
              <a:gd name="T4" fmla="*/ 5 w 30"/>
              <a:gd name="T5" fmla="*/ 4 h 4"/>
              <a:gd name="T6" fmla="*/ 13 w 30"/>
              <a:gd name="T7" fmla="*/ 4 h 4"/>
              <a:gd name="T8" fmla="*/ 22 w 30"/>
              <a:gd name="T9" fmla="*/ 4 h 4"/>
              <a:gd name="T10" fmla="*/ 30 w 30"/>
              <a:gd name="T11" fmla="*/ 4 h 4"/>
              <a:gd name="T12" fmla="*/ 30 w 30"/>
              <a:gd name="T13" fmla="*/ 4 h 4"/>
              <a:gd name="T14" fmla="*/ 30 w 30"/>
              <a:gd name="T15" fmla="*/ 0 h 4"/>
              <a:gd name="T16" fmla="*/ 22 w 30"/>
              <a:gd name="T17" fmla="*/ 0 h 4"/>
              <a:gd name="T18" fmla="*/ 13 w 30"/>
              <a:gd name="T19" fmla="*/ 0 h 4"/>
              <a:gd name="T20" fmla="*/ 9 w 30"/>
              <a:gd name="T21" fmla="*/ 0 h 4"/>
              <a:gd name="T22" fmla="*/ 5 w 30"/>
              <a:gd name="T23" fmla="*/ 0 h 4"/>
              <a:gd name="T24" fmla="*/ 0 w 30"/>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4">
                <a:moveTo>
                  <a:pt x="0" y="0"/>
                </a:moveTo>
                <a:lnTo>
                  <a:pt x="0" y="4"/>
                </a:lnTo>
                <a:lnTo>
                  <a:pt x="5" y="4"/>
                </a:lnTo>
                <a:lnTo>
                  <a:pt x="13" y="4"/>
                </a:lnTo>
                <a:lnTo>
                  <a:pt x="22" y="4"/>
                </a:lnTo>
                <a:lnTo>
                  <a:pt x="30" y="4"/>
                </a:lnTo>
                <a:lnTo>
                  <a:pt x="30" y="4"/>
                </a:lnTo>
                <a:lnTo>
                  <a:pt x="30" y="0"/>
                </a:lnTo>
                <a:lnTo>
                  <a:pt x="22" y="0"/>
                </a:lnTo>
                <a:lnTo>
                  <a:pt x="13" y="0"/>
                </a:lnTo>
                <a:lnTo>
                  <a:pt x="9" y="0"/>
                </a:lnTo>
                <a:lnTo>
                  <a:pt x="5" y="0"/>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3" name="Freeform 280">
            <a:extLst>
              <a:ext uri="{FF2B5EF4-FFF2-40B4-BE49-F238E27FC236}">
                <a16:creationId xmlns:a16="http://schemas.microsoft.com/office/drawing/2014/main" id="{D24595F5-4B93-449E-B6F4-EEA41206C9E6}"/>
              </a:ext>
            </a:extLst>
          </p:cNvPr>
          <p:cNvSpPr>
            <a:spLocks/>
          </p:cNvSpPr>
          <p:nvPr userDrawn="1"/>
        </p:nvSpPr>
        <p:spPr bwMode="auto">
          <a:xfrm>
            <a:off x="5851922" y="655639"/>
            <a:ext cx="86916" cy="42863"/>
          </a:xfrm>
          <a:custGeom>
            <a:avLst/>
            <a:gdLst>
              <a:gd name="T0" fmla="*/ 0 w 73"/>
              <a:gd name="T1" fmla="*/ 14 h 27"/>
              <a:gd name="T2" fmla="*/ 0 w 73"/>
              <a:gd name="T3" fmla="*/ 18 h 27"/>
              <a:gd name="T4" fmla="*/ 4 w 73"/>
              <a:gd name="T5" fmla="*/ 23 h 27"/>
              <a:gd name="T6" fmla="*/ 13 w 73"/>
              <a:gd name="T7" fmla="*/ 23 h 27"/>
              <a:gd name="T8" fmla="*/ 22 w 73"/>
              <a:gd name="T9" fmla="*/ 23 h 27"/>
              <a:gd name="T10" fmla="*/ 30 w 73"/>
              <a:gd name="T11" fmla="*/ 23 h 27"/>
              <a:gd name="T12" fmla="*/ 39 w 73"/>
              <a:gd name="T13" fmla="*/ 23 h 27"/>
              <a:gd name="T14" fmla="*/ 43 w 73"/>
              <a:gd name="T15" fmla="*/ 27 h 27"/>
              <a:gd name="T16" fmla="*/ 47 w 73"/>
              <a:gd name="T17" fmla="*/ 23 h 27"/>
              <a:gd name="T18" fmla="*/ 56 w 73"/>
              <a:gd name="T19" fmla="*/ 18 h 27"/>
              <a:gd name="T20" fmla="*/ 64 w 73"/>
              <a:gd name="T21" fmla="*/ 18 h 27"/>
              <a:gd name="T22" fmla="*/ 68 w 73"/>
              <a:gd name="T23" fmla="*/ 14 h 27"/>
              <a:gd name="T24" fmla="*/ 73 w 73"/>
              <a:gd name="T25" fmla="*/ 9 h 27"/>
              <a:gd name="T26" fmla="*/ 73 w 73"/>
              <a:gd name="T27" fmla="*/ 5 h 27"/>
              <a:gd name="T28" fmla="*/ 68 w 73"/>
              <a:gd name="T29" fmla="*/ 0 h 27"/>
              <a:gd name="T30" fmla="*/ 60 w 73"/>
              <a:gd name="T31" fmla="*/ 0 h 27"/>
              <a:gd name="T32" fmla="*/ 56 w 73"/>
              <a:gd name="T33" fmla="*/ 0 h 27"/>
              <a:gd name="T34" fmla="*/ 51 w 73"/>
              <a:gd name="T35" fmla="*/ 0 h 27"/>
              <a:gd name="T36" fmla="*/ 43 w 73"/>
              <a:gd name="T37" fmla="*/ 5 h 27"/>
              <a:gd name="T38" fmla="*/ 39 w 73"/>
              <a:gd name="T39" fmla="*/ 5 h 27"/>
              <a:gd name="T40" fmla="*/ 30 w 73"/>
              <a:gd name="T41" fmla="*/ 5 h 27"/>
              <a:gd name="T42" fmla="*/ 26 w 73"/>
              <a:gd name="T43" fmla="*/ 5 h 27"/>
              <a:gd name="T44" fmla="*/ 22 w 73"/>
              <a:gd name="T45" fmla="*/ 5 h 27"/>
              <a:gd name="T46" fmla="*/ 13 w 73"/>
              <a:gd name="T47" fmla="*/ 5 h 27"/>
              <a:gd name="T48" fmla="*/ 9 w 73"/>
              <a:gd name="T49" fmla="*/ 9 h 27"/>
              <a:gd name="T50" fmla="*/ 4 w 73"/>
              <a:gd name="T51" fmla="*/ 9 h 27"/>
              <a:gd name="T52" fmla="*/ 0 w 73"/>
              <a:gd name="T53" fmla="*/ 14 h 27"/>
              <a:gd name="T54" fmla="*/ 0 w 73"/>
              <a:gd name="T5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 h="27">
                <a:moveTo>
                  <a:pt x="0" y="14"/>
                </a:moveTo>
                <a:lnTo>
                  <a:pt x="0" y="18"/>
                </a:lnTo>
                <a:lnTo>
                  <a:pt x="4" y="23"/>
                </a:lnTo>
                <a:lnTo>
                  <a:pt x="13" y="23"/>
                </a:lnTo>
                <a:lnTo>
                  <a:pt x="22" y="23"/>
                </a:lnTo>
                <a:lnTo>
                  <a:pt x="30" y="23"/>
                </a:lnTo>
                <a:lnTo>
                  <a:pt x="39" y="23"/>
                </a:lnTo>
                <a:lnTo>
                  <a:pt x="43" y="27"/>
                </a:lnTo>
                <a:lnTo>
                  <a:pt x="47" y="23"/>
                </a:lnTo>
                <a:lnTo>
                  <a:pt x="56" y="18"/>
                </a:lnTo>
                <a:lnTo>
                  <a:pt x="64" y="18"/>
                </a:lnTo>
                <a:lnTo>
                  <a:pt x="68" y="14"/>
                </a:lnTo>
                <a:lnTo>
                  <a:pt x="73" y="9"/>
                </a:lnTo>
                <a:lnTo>
                  <a:pt x="73" y="5"/>
                </a:lnTo>
                <a:lnTo>
                  <a:pt x="68" y="0"/>
                </a:lnTo>
                <a:lnTo>
                  <a:pt x="60" y="0"/>
                </a:lnTo>
                <a:lnTo>
                  <a:pt x="56" y="0"/>
                </a:lnTo>
                <a:lnTo>
                  <a:pt x="51" y="0"/>
                </a:lnTo>
                <a:lnTo>
                  <a:pt x="43" y="5"/>
                </a:lnTo>
                <a:lnTo>
                  <a:pt x="39" y="5"/>
                </a:lnTo>
                <a:lnTo>
                  <a:pt x="30" y="5"/>
                </a:lnTo>
                <a:lnTo>
                  <a:pt x="26" y="5"/>
                </a:lnTo>
                <a:lnTo>
                  <a:pt x="22" y="5"/>
                </a:lnTo>
                <a:lnTo>
                  <a:pt x="13" y="5"/>
                </a:lnTo>
                <a:lnTo>
                  <a:pt x="9" y="9"/>
                </a:lnTo>
                <a:lnTo>
                  <a:pt x="4" y="9"/>
                </a:lnTo>
                <a:lnTo>
                  <a:pt x="0" y="14"/>
                </a:lnTo>
                <a:lnTo>
                  <a:pt x="0" y="1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4" name="Freeform 281">
            <a:extLst>
              <a:ext uri="{FF2B5EF4-FFF2-40B4-BE49-F238E27FC236}">
                <a16:creationId xmlns:a16="http://schemas.microsoft.com/office/drawing/2014/main" id="{C208E2EC-A01D-4763-B93E-284F08F4415B}"/>
              </a:ext>
            </a:extLst>
          </p:cNvPr>
          <p:cNvSpPr>
            <a:spLocks/>
          </p:cNvSpPr>
          <p:nvPr userDrawn="1"/>
        </p:nvSpPr>
        <p:spPr bwMode="auto">
          <a:xfrm>
            <a:off x="5872163" y="635000"/>
            <a:ext cx="46435" cy="14288"/>
          </a:xfrm>
          <a:custGeom>
            <a:avLst/>
            <a:gdLst>
              <a:gd name="T0" fmla="*/ 0 w 39"/>
              <a:gd name="T1" fmla="*/ 9 h 9"/>
              <a:gd name="T2" fmla="*/ 9 w 39"/>
              <a:gd name="T3" fmla="*/ 9 h 9"/>
              <a:gd name="T4" fmla="*/ 13 w 39"/>
              <a:gd name="T5" fmla="*/ 9 h 9"/>
              <a:gd name="T6" fmla="*/ 26 w 39"/>
              <a:gd name="T7" fmla="*/ 9 h 9"/>
              <a:gd name="T8" fmla="*/ 30 w 39"/>
              <a:gd name="T9" fmla="*/ 9 h 9"/>
              <a:gd name="T10" fmla="*/ 34 w 39"/>
              <a:gd name="T11" fmla="*/ 4 h 9"/>
              <a:gd name="T12" fmla="*/ 39 w 39"/>
              <a:gd name="T13" fmla="*/ 0 h 9"/>
              <a:gd name="T14" fmla="*/ 30 w 39"/>
              <a:gd name="T15" fmla="*/ 0 h 9"/>
              <a:gd name="T16" fmla="*/ 26 w 39"/>
              <a:gd name="T17" fmla="*/ 0 h 9"/>
              <a:gd name="T18" fmla="*/ 22 w 39"/>
              <a:gd name="T19" fmla="*/ 0 h 9"/>
              <a:gd name="T20" fmla="*/ 13 w 39"/>
              <a:gd name="T21" fmla="*/ 0 h 9"/>
              <a:gd name="T22" fmla="*/ 9 w 39"/>
              <a:gd name="T23" fmla="*/ 0 h 9"/>
              <a:gd name="T24" fmla="*/ 5 w 39"/>
              <a:gd name="T25" fmla="*/ 0 h 9"/>
              <a:gd name="T26" fmla="*/ 0 w 3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9">
                <a:moveTo>
                  <a:pt x="0" y="9"/>
                </a:moveTo>
                <a:lnTo>
                  <a:pt x="9" y="9"/>
                </a:lnTo>
                <a:lnTo>
                  <a:pt x="13" y="9"/>
                </a:lnTo>
                <a:lnTo>
                  <a:pt x="26" y="9"/>
                </a:lnTo>
                <a:lnTo>
                  <a:pt x="30" y="9"/>
                </a:lnTo>
                <a:lnTo>
                  <a:pt x="34" y="4"/>
                </a:lnTo>
                <a:lnTo>
                  <a:pt x="39" y="0"/>
                </a:lnTo>
                <a:lnTo>
                  <a:pt x="30" y="0"/>
                </a:lnTo>
                <a:lnTo>
                  <a:pt x="26" y="0"/>
                </a:lnTo>
                <a:lnTo>
                  <a:pt x="22" y="0"/>
                </a:lnTo>
                <a:lnTo>
                  <a:pt x="13" y="0"/>
                </a:lnTo>
                <a:lnTo>
                  <a:pt x="9" y="0"/>
                </a:lnTo>
                <a:lnTo>
                  <a:pt x="5" y="0"/>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5" name="Freeform 282">
            <a:extLst>
              <a:ext uri="{FF2B5EF4-FFF2-40B4-BE49-F238E27FC236}">
                <a16:creationId xmlns:a16="http://schemas.microsoft.com/office/drawing/2014/main" id="{AA39A1CD-C4D3-4816-BB13-8B384E86408E}"/>
              </a:ext>
            </a:extLst>
          </p:cNvPr>
          <p:cNvSpPr>
            <a:spLocks/>
          </p:cNvSpPr>
          <p:nvPr userDrawn="1"/>
        </p:nvSpPr>
        <p:spPr bwMode="auto">
          <a:xfrm>
            <a:off x="5948362" y="628651"/>
            <a:ext cx="80963" cy="41275"/>
          </a:xfrm>
          <a:custGeom>
            <a:avLst/>
            <a:gdLst>
              <a:gd name="T0" fmla="*/ 0 w 68"/>
              <a:gd name="T1" fmla="*/ 22 h 26"/>
              <a:gd name="T2" fmla="*/ 4 w 68"/>
              <a:gd name="T3" fmla="*/ 22 h 26"/>
              <a:gd name="T4" fmla="*/ 9 w 68"/>
              <a:gd name="T5" fmla="*/ 26 h 26"/>
              <a:gd name="T6" fmla="*/ 17 w 68"/>
              <a:gd name="T7" fmla="*/ 26 h 26"/>
              <a:gd name="T8" fmla="*/ 21 w 68"/>
              <a:gd name="T9" fmla="*/ 26 h 26"/>
              <a:gd name="T10" fmla="*/ 30 w 68"/>
              <a:gd name="T11" fmla="*/ 26 h 26"/>
              <a:gd name="T12" fmla="*/ 34 w 68"/>
              <a:gd name="T13" fmla="*/ 26 h 26"/>
              <a:gd name="T14" fmla="*/ 43 w 68"/>
              <a:gd name="T15" fmla="*/ 26 h 26"/>
              <a:gd name="T16" fmla="*/ 51 w 68"/>
              <a:gd name="T17" fmla="*/ 26 h 26"/>
              <a:gd name="T18" fmla="*/ 60 w 68"/>
              <a:gd name="T19" fmla="*/ 22 h 26"/>
              <a:gd name="T20" fmla="*/ 68 w 68"/>
              <a:gd name="T21" fmla="*/ 22 h 26"/>
              <a:gd name="T22" fmla="*/ 68 w 68"/>
              <a:gd name="T23" fmla="*/ 17 h 26"/>
              <a:gd name="T24" fmla="*/ 68 w 68"/>
              <a:gd name="T25" fmla="*/ 8 h 26"/>
              <a:gd name="T26" fmla="*/ 68 w 68"/>
              <a:gd name="T27" fmla="*/ 4 h 26"/>
              <a:gd name="T28" fmla="*/ 64 w 68"/>
              <a:gd name="T29" fmla="*/ 0 h 26"/>
              <a:gd name="T30" fmla="*/ 60 w 68"/>
              <a:gd name="T31" fmla="*/ 0 h 26"/>
              <a:gd name="T32" fmla="*/ 55 w 68"/>
              <a:gd name="T33" fmla="*/ 0 h 26"/>
              <a:gd name="T34" fmla="*/ 51 w 68"/>
              <a:gd name="T35" fmla="*/ 0 h 26"/>
              <a:gd name="T36" fmla="*/ 47 w 68"/>
              <a:gd name="T37" fmla="*/ 0 h 26"/>
              <a:gd name="T38" fmla="*/ 43 w 68"/>
              <a:gd name="T39" fmla="*/ 0 h 26"/>
              <a:gd name="T40" fmla="*/ 43 w 68"/>
              <a:gd name="T41" fmla="*/ 0 h 26"/>
              <a:gd name="T42" fmla="*/ 38 w 68"/>
              <a:gd name="T43" fmla="*/ 4 h 26"/>
              <a:gd name="T44" fmla="*/ 38 w 68"/>
              <a:gd name="T45" fmla="*/ 8 h 26"/>
              <a:gd name="T46" fmla="*/ 34 w 68"/>
              <a:gd name="T47" fmla="*/ 13 h 26"/>
              <a:gd name="T48" fmla="*/ 30 w 68"/>
              <a:gd name="T49" fmla="*/ 13 h 26"/>
              <a:gd name="T50" fmla="*/ 21 w 68"/>
              <a:gd name="T51" fmla="*/ 13 h 26"/>
              <a:gd name="T52" fmla="*/ 13 w 68"/>
              <a:gd name="T53" fmla="*/ 13 h 26"/>
              <a:gd name="T54" fmla="*/ 13 w 68"/>
              <a:gd name="T55" fmla="*/ 13 h 26"/>
              <a:gd name="T56" fmla="*/ 9 w 68"/>
              <a:gd name="T57" fmla="*/ 13 h 26"/>
              <a:gd name="T58" fmla="*/ 4 w 68"/>
              <a:gd name="T59" fmla="*/ 17 h 26"/>
              <a:gd name="T60" fmla="*/ 0 w 68"/>
              <a:gd name="T61" fmla="*/ 17 h 26"/>
              <a:gd name="T62" fmla="*/ 0 w 68"/>
              <a:gd name="T63"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26">
                <a:moveTo>
                  <a:pt x="0" y="22"/>
                </a:moveTo>
                <a:lnTo>
                  <a:pt x="4" y="22"/>
                </a:lnTo>
                <a:lnTo>
                  <a:pt x="9" y="26"/>
                </a:lnTo>
                <a:lnTo>
                  <a:pt x="17" y="26"/>
                </a:lnTo>
                <a:lnTo>
                  <a:pt x="21" y="26"/>
                </a:lnTo>
                <a:lnTo>
                  <a:pt x="30" y="26"/>
                </a:lnTo>
                <a:lnTo>
                  <a:pt x="34" y="26"/>
                </a:lnTo>
                <a:lnTo>
                  <a:pt x="43" y="26"/>
                </a:lnTo>
                <a:lnTo>
                  <a:pt x="51" y="26"/>
                </a:lnTo>
                <a:lnTo>
                  <a:pt x="60" y="22"/>
                </a:lnTo>
                <a:lnTo>
                  <a:pt x="68" y="22"/>
                </a:lnTo>
                <a:lnTo>
                  <a:pt x="68" y="17"/>
                </a:lnTo>
                <a:lnTo>
                  <a:pt x="68" y="8"/>
                </a:lnTo>
                <a:lnTo>
                  <a:pt x="68" y="4"/>
                </a:lnTo>
                <a:lnTo>
                  <a:pt x="64" y="0"/>
                </a:lnTo>
                <a:lnTo>
                  <a:pt x="60" y="0"/>
                </a:lnTo>
                <a:lnTo>
                  <a:pt x="55" y="0"/>
                </a:lnTo>
                <a:lnTo>
                  <a:pt x="51" y="0"/>
                </a:lnTo>
                <a:lnTo>
                  <a:pt x="47" y="0"/>
                </a:lnTo>
                <a:lnTo>
                  <a:pt x="43" y="0"/>
                </a:lnTo>
                <a:lnTo>
                  <a:pt x="43" y="0"/>
                </a:lnTo>
                <a:lnTo>
                  <a:pt x="38" y="4"/>
                </a:lnTo>
                <a:lnTo>
                  <a:pt x="38" y="8"/>
                </a:lnTo>
                <a:lnTo>
                  <a:pt x="34" y="13"/>
                </a:lnTo>
                <a:lnTo>
                  <a:pt x="30" y="13"/>
                </a:lnTo>
                <a:lnTo>
                  <a:pt x="21" y="13"/>
                </a:lnTo>
                <a:lnTo>
                  <a:pt x="13" y="13"/>
                </a:lnTo>
                <a:lnTo>
                  <a:pt x="13" y="13"/>
                </a:lnTo>
                <a:lnTo>
                  <a:pt x="9" y="13"/>
                </a:lnTo>
                <a:lnTo>
                  <a:pt x="4" y="17"/>
                </a:lnTo>
                <a:lnTo>
                  <a:pt x="0" y="17"/>
                </a:lnTo>
                <a:lnTo>
                  <a:pt x="0" y="2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6" name="Freeform 283">
            <a:extLst>
              <a:ext uri="{FF2B5EF4-FFF2-40B4-BE49-F238E27FC236}">
                <a16:creationId xmlns:a16="http://schemas.microsoft.com/office/drawing/2014/main" id="{FB5EE997-03C2-4C12-B6D2-2E6A4C18EB33}"/>
              </a:ext>
            </a:extLst>
          </p:cNvPr>
          <p:cNvSpPr>
            <a:spLocks/>
          </p:cNvSpPr>
          <p:nvPr userDrawn="1"/>
        </p:nvSpPr>
        <p:spPr bwMode="auto">
          <a:xfrm>
            <a:off x="5938838" y="579438"/>
            <a:ext cx="40481" cy="6350"/>
          </a:xfrm>
          <a:custGeom>
            <a:avLst/>
            <a:gdLst>
              <a:gd name="T0" fmla="*/ 0 w 34"/>
              <a:gd name="T1" fmla="*/ 0 h 4"/>
              <a:gd name="T2" fmla="*/ 8 w 34"/>
              <a:gd name="T3" fmla="*/ 4 h 4"/>
              <a:gd name="T4" fmla="*/ 12 w 34"/>
              <a:gd name="T5" fmla="*/ 4 h 4"/>
              <a:gd name="T6" fmla="*/ 21 w 34"/>
              <a:gd name="T7" fmla="*/ 4 h 4"/>
              <a:gd name="T8" fmla="*/ 29 w 34"/>
              <a:gd name="T9" fmla="*/ 4 h 4"/>
              <a:gd name="T10" fmla="*/ 34 w 34"/>
              <a:gd name="T11" fmla="*/ 4 h 4"/>
              <a:gd name="T12" fmla="*/ 34 w 34"/>
              <a:gd name="T13" fmla="*/ 0 h 4"/>
              <a:gd name="T14" fmla="*/ 29 w 34"/>
              <a:gd name="T15" fmla="*/ 0 h 4"/>
              <a:gd name="T16" fmla="*/ 25 w 34"/>
              <a:gd name="T17" fmla="*/ 0 h 4"/>
              <a:gd name="T18" fmla="*/ 21 w 34"/>
              <a:gd name="T19" fmla="*/ 0 h 4"/>
              <a:gd name="T20" fmla="*/ 12 w 34"/>
              <a:gd name="T21" fmla="*/ 0 h 4"/>
              <a:gd name="T22" fmla="*/ 4 w 34"/>
              <a:gd name="T23" fmla="*/ 0 h 4"/>
              <a:gd name="T24" fmla="*/ 0 w 3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4">
                <a:moveTo>
                  <a:pt x="0" y="0"/>
                </a:moveTo>
                <a:lnTo>
                  <a:pt x="8" y="4"/>
                </a:lnTo>
                <a:lnTo>
                  <a:pt x="12" y="4"/>
                </a:lnTo>
                <a:lnTo>
                  <a:pt x="21" y="4"/>
                </a:lnTo>
                <a:lnTo>
                  <a:pt x="29" y="4"/>
                </a:lnTo>
                <a:lnTo>
                  <a:pt x="34" y="4"/>
                </a:lnTo>
                <a:lnTo>
                  <a:pt x="34" y="0"/>
                </a:lnTo>
                <a:lnTo>
                  <a:pt x="29" y="0"/>
                </a:lnTo>
                <a:lnTo>
                  <a:pt x="25" y="0"/>
                </a:lnTo>
                <a:lnTo>
                  <a:pt x="21" y="0"/>
                </a:lnTo>
                <a:lnTo>
                  <a:pt x="12" y="0"/>
                </a:lnTo>
                <a:lnTo>
                  <a:pt x="4" y="0"/>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7" name="Freeform 284">
            <a:extLst>
              <a:ext uri="{FF2B5EF4-FFF2-40B4-BE49-F238E27FC236}">
                <a16:creationId xmlns:a16="http://schemas.microsoft.com/office/drawing/2014/main" id="{516E18B9-8A93-4B6E-925D-CF48805781B6}"/>
              </a:ext>
            </a:extLst>
          </p:cNvPr>
          <p:cNvSpPr>
            <a:spLocks/>
          </p:cNvSpPr>
          <p:nvPr userDrawn="1"/>
        </p:nvSpPr>
        <p:spPr bwMode="auto">
          <a:xfrm>
            <a:off x="5070872" y="5421314"/>
            <a:ext cx="91679" cy="309563"/>
          </a:xfrm>
          <a:custGeom>
            <a:avLst/>
            <a:gdLst>
              <a:gd name="T0" fmla="*/ 51 w 77"/>
              <a:gd name="T1" fmla="*/ 53 h 195"/>
              <a:gd name="T2" fmla="*/ 43 w 77"/>
              <a:gd name="T3" fmla="*/ 71 h 195"/>
              <a:gd name="T4" fmla="*/ 47 w 77"/>
              <a:gd name="T5" fmla="*/ 89 h 195"/>
              <a:gd name="T6" fmla="*/ 60 w 77"/>
              <a:gd name="T7" fmla="*/ 111 h 195"/>
              <a:gd name="T8" fmla="*/ 77 w 77"/>
              <a:gd name="T9" fmla="*/ 137 h 195"/>
              <a:gd name="T10" fmla="*/ 77 w 77"/>
              <a:gd name="T11" fmla="*/ 146 h 195"/>
              <a:gd name="T12" fmla="*/ 77 w 77"/>
              <a:gd name="T13" fmla="*/ 173 h 195"/>
              <a:gd name="T14" fmla="*/ 69 w 77"/>
              <a:gd name="T15" fmla="*/ 177 h 195"/>
              <a:gd name="T16" fmla="*/ 60 w 77"/>
              <a:gd name="T17" fmla="*/ 182 h 195"/>
              <a:gd name="T18" fmla="*/ 60 w 77"/>
              <a:gd name="T19" fmla="*/ 191 h 195"/>
              <a:gd name="T20" fmla="*/ 60 w 77"/>
              <a:gd name="T21" fmla="*/ 195 h 195"/>
              <a:gd name="T22" fmla="*/ 51 w 77"/>
              <a:gd name="T23" fmla="*/ 186 h 195"/>
              <a:gd name="T24" fmla="*/ 43 w 77"/>
              <a:gd name="T25" fmla="*/ 177 h 195"/>
              <a:gd name="T26" fmla="*/ 39 w 77"/>
              <a:gd name="T27" fmla="*/ 164 h 195"/>
              <a:gd name="T28" fmla="*/ 43 w 77"/>
              <a:gd name="T29" fmla="*/ 160 h 195"/>
              <a:gd name="T30" fmla="*/ 43 w 77"/>
              <a:gd name="T31" fmla="*/ 146 h 195"/>
              <a:gd name="T32" fmla="*/ 47 w 77"/>
              <a:gd name="T33" fmla="*/ 137 h 195"/>
              <a:gd name="T34" fmla="*/ 39 w 77"/>
              <a:gd name="T35" fmla="*/ 129 h 195"/>
              <a:gd name="T36" fmla="*/ 30 w 77"/>
              <a:gd name="T37" fmla="*/ 129 h 195"/>
              <a:gd name="T38" fmla="*/ 17 w 77"/>
              <a:gd name="T39" fmla="*/ 129 h 195"/>
              <a:gd name="T40" fmla="*/ 9 w 77"/>
              <a:gd name="T41" fmla="*/ 115 h 195"/>
              <a:gd name="T42" fmla="*/ 0 w 77"/>
              <a:gd name="T43" fmla="*/ 111 h 195"/>
              <a:gd name="T44" fmla="*/ 0 w 77"/>
              <a:gd name="T45" fmla="*/ 106 h 195"/>
              <a:gd name="T46" fmla="*/ 5 w 77"/>
              <a:gd name="T47" fmla="*/ 97 h 195"/>
              <a:gd name="T48" fmla="*/ 9 w 77"/>
              <a:gd name="T49" fmla="*/ 84 h 195"/>
              <a:gd name="T50" fmla="*/ 13 w 77"/>
              <a:gd name="T51" fmla="*/ 80 h 195"/>
              <a:gd name="T52" fmla="*/ 17 w 77"/>
              <a:gd name="T53" fmla="*/ 75 h 195"/>
              <a:gd name="T54" fmla="*/ 13 w 77"/>
              <a:gd name="T55" fmla="*/ 71 h 195"/>
              <a:gd name="T56" fmla="*/ 13 w 77"/>
              <a:gd name="T57" fmla="*/ 58 h 195"/>
              <a:gd name="T58" fmla="*/ 13 w 77"/>
              <a:gd name="T59" fmla="*/ 49 h 195"/>
              <a:gd name="T60" fmla="*/ 17 w 77"/>
              <a:gd name="T61" fmla="*/ 44 h 195"/>
              <a:gd name="T62" fmla="*/ 13 w 77"/>
              <a:gd name="T63" fmla="*/ 35 h 195"/>
              <a:gd name="T64" fmla="*/ 22 w 77"/>
              <a:gd name="T65" fmla="*/ 26 h 195"/>
              <a:gd name="T66" fmla="*/ 13 w 77"/>
              <a:gd name="T67" fmla="*/ 13 h 195"/>
              <a:gd name="T68" fmla="*/ 13 w 77"/>
              <a:gd name="T69" fmla="*/ 0 h 195"/>
              <a:gd name="T70" fmla="*/ 30 w 77"/>
              <a:gd name="T71" fmla="*/ 0 h 195"/>
              <a:gd name="T72" fmla="*/ 34 w 77"/>
              <a:gd name="T73" fmla="*/ 0 h 195"/>
              <a:gd name="T74" fmla="*/ 43 w 77"/>
              <a:gd name="T75" fmla="*/ 18 h 195"/>
              <a:gd name="T76" fmla="*/ 47 w 77"/>
              <a:gd name="T77" fmla="*/ 26 h 195"/>
              <a:gd name="T78" fmla="*/ 47 w 77"/>
              <a:gd name="T79" fmla="*/ 40 h 195"/>
              <a:gd name="T80" fmla="*/ 47 w 77"/>
              <a:gd name="T81" fmla="*/ 44 h 195"/>
              <a:gd name="T82" fmla="*/ 56 w 77"/>
              <a:gd name="T83" fmla="*/ 49 h 195"/>
              <a:gd name="T84" fmla="*/ 51 w 77"/>
              <a:gd name="T85" fmla="*/ 5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195">
                <a:moveTo>
                  <a:pt x="51" y="53"/>
                </a:moveTo>
                <a:lnTo>
                  <a:pt x="43" y="71"/>
                </a:lnTo>
                <a:lnTo>
                  <a:pt x="47" y="89"/>
                </a:lnTo>
                <a:lnTo>
                  <a:pt x="60" y="111"/>
                </a:lnTo>
                <a:lnTo>
                  <a:pt x="77" y="137"/>
                </a:lnTo>
                <a:lnTo>
                  <a:pt x="77" y="146"/>
                </a:lnTo>
                <a:lnTo>
                  <a:pt x="77" y="173"/>
                </a:lnTo>
                <a:lnTo>
                  <a:pt x="69" y="177"/>
                </a:lnTo>
                <a:lnTo>
                  <a:pt x="60" y="182"/>
                </a:lnTo>
                <a:lnTo>
                  <a:pt x="60" y="191"/>
                </a:lnTo>
                <a:lnTo>
                  <a:pt x="60" y="195"/>
                </a:lnTo>
                <a:lnTo>
                  <a:pt x="51" y="186"/>
                </a:lnTo>
                <a:lnTo>
                  <a:pt x="43" y="177"/>
                </a:lnTo>
                <a:lnTo>
                  <a:pt x="39" y="164"/>
                </a:lnTo>
                <a:lnTo>
                  <a:pt x="43" y="160"/>
                </a:lnTo>
                <a:lnTo>
                  <a:pt x="43" y="146"/>
                </a:lnTo>
                <a:lnTo>
                  <a:pt x="47" y="137"/>
                </a:lnTo>
                <a:lnTo>
                  <a:pt x="39" y="129"/>
                </a:lnTo>
                <a:lnTo>
                  <a:pt x="30" y="129"/>
                </a:lnTo>
                <a:lnTo>
                  <a:pt x="17" y="129"/>
                </a:lnTo>
                <a:lnTo>
                  <a:pt x="9" y="115"/>
                </a:lnTo>
                <a:lnTo>
                  <a:pt x="0" y="111"/>
                </a:lnTo>
                <a:lnTo>
                  <a:pt x="0" y="106"/>
                </a:lnTo>
                <a:lnTo>
                  <a:pt x="5" y="97"/>
                </a:lnTo>
                <a:lnTo>
                  <a:pt x="9" y="84"/>
                </a:lnTo>
                <a:lnTo>
                  <a:pt x="13" y="80"/>
                </a:lnTo>
                <a:lnTo>
                  <a:pt x="17" y="75"/>
                </a:lnTo>
                <a:lnTo>
                  <a:pt x="13" y="71"/>
                </a:lnTo>
                <a:lnTo>
                  <a:pt x="13" y="58"/>
                </a:lnTo>
                <a:lnTo>
                  <a:pt x="13" y="49"/>
                </a:lnTo>
                <a:lnTo>
                  <a:pt x="17" y="44"/>
                </a:lnTo>
                <a:lnTo>
                  <a:pt x="13" y="35"/>
                </a:lnTo>
                <a:lnTo>
                  <a:pt x="22" y="26"/>
                </a:lnTo>
                <a:lnTo>
                  <a:pt x="13" y="13"/>
                </a:lnTo>
                <a:lnTo>
                  <a:pt x="13" y="0"/>
                </a:lnTo>
                <a:lnTo>
                  <a:pt x="30" y="0"/>
                </a:lnTo>
                <a:lnTo>
                  <a:pt x="34" y="0"/>
                </a:lnTo>
                <a:lnTo>
                  <a:pt x="43" y="18"/>
                </a:lnTo>
                <a:lnTo>
                  <a:pt x="47" y="26"/>
                </a:lnTo>
                <a:lnTo>
                  <a:pt x="47" y="40"/>
                </a:lnTo>
                <a:lnTo>
                  <a:pt x="47" y="44"/>
                </a:lnTo>
                <a:lnTo>
                  <a:pt x="56" y="49"/>
                </a:lnTo>
                <a:lnTo>
                  <a:pt x="51" y="5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8" name="Freeform 285">
            <a:extLst>
              <a:ext uri="{FF2B5EF4-FFF2-40B4-BE49-F238E27FC236}">
                <a16:creationId xmlns:a16="http://schemas.microsoft.com/office/drawing/2014/main" id="{3B623565-4C06-43A7-B41B-2B09D452C25E}"/>
              </a:ext>
            </a:extLst>
          </p:cNvPr>
          <p:cNvSpPr>
            <a:spLocks/>
          </p:cNvSpPr>
          <p:nvPr userDrawn="1"/>
        </p:nvSpPr>
        <p:spPr bwMode="auto">
          <a:xfrm>
            <a:off x="4594622" y="5949951"/>
            <a:ext cx="482204" cy="563563"/>
          </a:xfrm>
          <a:custGeom>
            <a:avLst/>
            <a:gdLst>
              <a:gd name="T0" fmla="*/ 10 w 95"/>
              <a:gd name="T1" fmla="*/ 67 h 80"/>
              <a:gd name="T2" fmla="*/ 10 w 95"/>
              <a:gd name="T3" fmla="*/ 60 h 80"/>
              <a:gd name="T4" fmla="*/ 5 w 95"/>
              <a:gd name="T5" fmla="*/ 51 h 80"/>
              <a:gd name="T6" fmla="*/ 2 w 95"/>
              <a:gd name="T7" fmla="*/ 45 h 80"/>
              <a:gd name="T8" fmla="*/ 1 w 95"/>
              <a:gd name="T9" fmla="*/ 38 h 80"/>
              <a:gd name="T10" fmla="*/ 5 w 95"/>
              <a:gd name="T11" fmla="*/ 38 h 80"/>
              <a:gd name="T12" fmla="*/ 7 w 95"/>
              <a:gd name="T13" fmla="*/ 41 h 80"/>
              <a:gd name="T14" fmla="*/ 11 w 95"/>
              <a:gd name="T15" fmla="*/ 42 h 80"/>
              <a:gd name="T16" fmla="*/ 15 w 95"/>
              <a:gd name="T17" fmla="*/ 42 h 80"/>
              <a:gd name="T18" fmla="*/ 19 w 95"/>
              <a:gd name="T19" fmla="*/ 40 h 80"/>
              <a:gd name="T20" fmla="*/ 21 w 95"/>
              <a:gd name="T21" fmla="*/ 17 h 80"/>
              <a:gd name="T22" fmla="*/ 24 w 95"/>
              <a:gd name="T23" fmla="*/ 23 h 80"/>
              <a:gd name="T24" fmla="*/ 24 w 95"/>
              <a:gd name="T25" fmla="*/ 28 h 80"/>
              <a:gd name="T26" fmla="*/ 29 w 95"/>
              <a:gd name="T27" fmla="*/ 28 h 80"/>
              <a:gd name="T28" fmla="*/ 35 w 95"/>
              <a:gd name="T29" fmla="*/ 24 h 80"/>
              <a:gd name="T30" fmla="*/ 37 w 95"/>
              <a:gd name="T31" fmla="*/ 20 h 80"/>
              <a:gd name="T32" fmla="*/ 42 w 95"/>
              <a:gd name="T33" fmla="*/ 22 h 80"/>
              <a:gd name="T34" fmla="*/ 48 w 95"/>
              <a:gd name="T35" fmla="*/ 23 h 80"/>
              <a:gd name="T36" fmla="*/ 53 w 95"/>
              <a:gd name="T37" fmla="*/ 21 h 80"/>
              <a:gd name="T38" fmla="*/ 55 w 95"/>
              <a:gd name="T39" fmla="*/ 16 h 80"/>
              <a:gd name="T40" fmla="*/ 60 w 95"/>
              <a:gd name="T41" fmla="*/ 13 h 80"/>
              <a:gd name="T42" fmla="*/ 62 w 95"/>
              <a:gd name="T43" fmla="*/ 8 h 80"/>
              <a:gd name="T44" fmla="*/ 67 w 95"/>
              <a:gd name="T45" fmla="*/ 5 h 80"/>
              <a:gd name="T46" fmla="*/ 71 w 95"/>
              <a:gd name="T47" fmla="*/ 2 h 80"/>
              <a:gd name="T48" fmla="*/ 76 w 95"/>
              <a:gd name="T49" fmla="*/ 0 h 80"/>
              <a:gd name="T50" fmla="*/ 81 w 95"/>
              <a:gd name="T51" fmla="*/ 2 h 80"/>
              <a:gd name="T52" fmla="*/ 86 w 95"/>
              <a:gd name="T53" fmla="*/ 4 h 80"/>
              <a:gd name="T54" fmla="*/ 88 w 95"/>
              <a:gd name="T55" fmla="*/ 11 h 80"/>
              <a:gd name="T56" fmla="*/ 90 w 95"/>
              <a:gd name="T57" fmla="*/ 18 h 80"/>
              <a:gd name="T58" fmla="*/ 90 w 95"/>
              <a:gd name="T59" fmla="*/ 24 h 80"/>
              <a:gd name="T60" fmla="*/ 90 w 95"/>
              <a:gd name="T61" fmla="*/ 27 h 80"/>
              <a:gd name="T62" fmla="*/ 92 w 95"/>
              <a:gd name="T63" fmla="*/ 29 h 80"/>
              <a:gd name="T64" fmla="*/ 93 w 95"/>
              <a:gd name="T65" fmla="*/ 36 h 80"/>
              <a:gd name="T66" fmla="*/ 87 w 95"/>
              <a:gd name="T67" fmla="*/ 44 h 80"/>
              <a:gd name="T68" fmla="*/ 78 w 95"/>
              <a:gd name="T69" fmla="*/ 58 h 80"/>
              <a:gd name="T70" fmla="*/ 53 w 95"/>
              <a:gd name="T71" fmla="*/ 73 h 80"/>
              <a:gd name="T72" fmla="*/ 54 w 95"/>
              <a:gd name="T73" fmla="*/ 75 h 80"/>
              <a:gd name="T74" fmla="*/ 50 w 95"/>
              <a:gd name="T75" fmla="*/ 74 h 80"/>
              <a:gd name="T76" fmla="*/ 41 w 95"/>
              <a:gd name="T77" fmla="*/ 75 h 80"/>
              <a:gd name="T78" fmla="*/ 35 w 95"/>
              <a:gd name="T79" fmla="*/ 76 h 80"/>
              <a:gd name="T80" fmla="*/ 31 w 95"/>
              <a:gd name="T81" fmla="*/ 78 h 80"/>
              <a:gd name="T82" fmla="*/ 23 w 95"/>
              <a:gd name="T83" fmla="*/ 78 h 80"/>
              <a:gd name="T84" fmla="*/ 17 w 95"/>
              <a:gd name="T85" fmla="*/ 79 h 80"/>
              <a:gd name="T86" fmla="*/ 15 w 95"/>
              <a:gd name="T87" fmla="*/ 77 h 80"/>
              <a:gd name="T88" fmla="*/ 13 w 95"/>
              <a:gd name="T89" fmla="*/ 76 h 80"/>
              <a:gd name="T90" fmla="*/ 12 w 95"/>
              <a:gd name="T91" fmla="*/ 77 h 80"/>
              <a:gd name="T92" fmla="*/ 11 w 95"/>
              <a:gd name="T93" fmla="*/ 73 h 80"/>
              <a:gd name="T94" fmla="*/ 8 w 95"/>
              <a:gd name="T9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5" h="80">
                <a:moveTo>
                  <a:pt x="8" y="67"/>
                </a:moveTo>
                <a:cubicBezTo>
                  <a:pt x="10" y="67"/>
                  <a:pt x="10" y="67"/>
                  <a:pt x="10" y="67"/>
                </a:cubicBezTo>
                <a:cubicBezTo>
                  <a:pt x="10" y="64"/>
                  <a:pt x="10" y="64"/>
                  <a:pt x="10" y="64"/>
                </a:cubicBezTo>
                <a:cubicBezTo>
                  <a:pt x="10" y="64"/>
                  <a:pt x="11" y="61"/>
                  <a:pt x="10" y="60"/>
                </a:cubicBezTo>
                <a:cubicBezTo>
                  <a:pt x="10" y="59"/>
                  <a:pt x="7" y="56"/>
                  <a:pt x="7" y="56"/>
                </a:cubicBezTo>
                <a:cubicBezTo>
                  <a:pt x="7" y="56"/>
                  <a:pt x="5" y="52"/>
                  <a:pt x="5" y="51"/>
                </a:cubicBezTo>
                <a:cubicBezTo>
                  <a:pt x="5" y="50"/>
                  <a:pt x="3" y="48"/>
                  <a:pt x="3" y="48"/>
                </a:cubicBezTo>
                <a:cubicBezTo>
                  <a:pt x="2" y="45"/>
                  <a:pt x="2" y="45"/>
                  <a:pt x="2" y="45"/>
                </a:cubicBezTo>
                <a:cubicBezTo>
                  <a:pt x="0" y="41"/>
                  <a:pt x="0" y="41"/>
                  <a:pt x="0" y="41"/>
                </a:cubicBezTo>
                <a:cubicBezTo>
                  <a:pt x="1" y="38"/>
                  <a:pt x="1" y="38"/>
                  <a:pt x="1" y="38"/>
                </a:cubicBezTo>
                <a:cubicBezTo>
                  <a:pt x="3" y="38"/>
                  <a:pt x="3" y="38"/>
                  <a:pt x="3" y="38"/>
                </a:cubicBezTo>
                <a:cubicBezTo>
                  <a:pt x="5" y="38"/>
                  <a:pt x="5" y="38"/>
                  <a:pt x="5" y="38"/>
                </a:cubicBezTo>
                <a:cubicBezTo>
                  <a:pt x="5" y="41"/>
                  <a:pt x="5" y="41"/>
                  <a:pt x="5" y="41"/>
                </a:cubicBezTo>
                <a:cubicBezTo>
                  <a:pt x="7" y="41"/>
                  <a:pt x="7" y="41"/>
                  <a:pt x="7" y="41"/>
                </a:cubicBezTo>
                <a:cubicBezTo>
                  <a:pt x="9" y="42"/>
                  <a:pt x="9" y="42"/>
                  <a:pt x="9" y="42"/>
                </a:cubicBezTo>
                <a:cubicBezTo>
                  <a:pt x="11" y="42"/>
                  <a:pt x="11" y="42"/>
                  <a:pt x="11" y="42"/>
                </a:cubicBezTo>
                <a:cubicBezTo>
                  <a:pt x="13" y="42"/>
                  <a:pt x="13" y="42"/>
                  <a:pt x="13" y="42"/>
                </a:cubicBezTo>
                <a:cubicBezTo>
                  <a:pt x="15" y="42"/>
                  <a:pt x="15" y="42"/>
                  <a:pt x="15" y="42"/>
                </a:cubicBezTo>
                <a:cubicBezTo>
                  <a:pt x="17" y="40"/>
                  <a:pt x="17" y="40"/>
                  <a:pt x="17" y="40"/>
                </a:cubicBezTo>
                <a:cubicBezTo>
                  <a:pt x="19" y="40"/>
                  <a:pt x="19" y="40"/>
                  <a:pt x="19" y="40"/>
                </a:cubicBezTo>
                <a:cubicBezTo>
                  <a:pt x="19" y="17"/>
                  <a:pt x="19" y="17"/>
                  <a:pt x="19" y="17"/>
                </a:cubicBezTo>
                <a:cubicBezTo>
                  <a:pt x="21" y="17"/>
                  <a:pt x="21" y="17"/>
                  <a:pt x="21" y="17"/>
                </a:cubicBezTo>
                <a:cubicBezTo>
                  <a:pt x="24" y="20"/>
                  <a:pt x="24" y="20"/>
                  <a:pt x="24" y="20"/>
                </a:cubicBezTo>
                <a:cubicBezTo>
                  <a:pt x="24" y="23"/>
                  <a:pt x="24" y="23"/>
                  <a:pt x="24" y="23"/>
                </a:cubicBezTo>
                <a:cubicBezTo>
                  <a:pt x="24" y="26"/>
                  <a:pt x="24" y="26"/>
                  <a:pt x="24" y="26"/>
                </a:cubicBezTo>
                <a:cubicBezTo>
                  <a:pt x="24" y="28"/>
                  <a:pt x="24" y="28"/>
                  <a:pt x="24" y="28"/>
                </a:cubicBezTo>
                <a:cubicBezTo>
                  <a:pt x="26" y="28"/>
                  <a:pt x="26" y="28"/>
                  <a:pt x="26" y="28"/>
                </a:cubicBezTo>
                <a:cubicBezTo>
                  <a:pt x="29" y="28"/>
                  <a:pt x="29" y="28"/>
                  <a:pt x="29" y="28"/>
                </a:cubicBezTo>
                <a:cubicBezTo>
                  <a:pt x="32" y="28"/>
                  <a:pt x="32" y="28"/>
                  <a:pt x="32" y="28"/>
                </a:cubicBezTo>
                <a:cubicBezTo>
                  <a:pt x="35" y="24"/>
                  <a:pt x="35" y="24"/>
                  <a:pt x="35" y="24"/>
                </a:cubicBezTo>
                <a:cubicBezTo>
                  <a:pt x="36" y="23"/>
                  <a:pt x="36" y="23"/>
                  <a:pt x="36" y="23"/>
                </a:cubicBezTo>
                <a:cubicBezTo>
                  <a:pt x="37" y="20"/>
                  <a:pt x="37" y="20"/>
                  <a:pt x="37" y="20"/>
                </a:cubicBezTo>
                <a:cubicBezTo>
                  <a:pt x="40" y="20"/>
                  <a:pt x="40" y="20"/>
                  <a:pt x="40" y="20"/>
                </a:cubicBezTo>
                <a:cubicBezTo>
                  <a:pt x="42" y="22"/>
                  <a:pt x="42" y="22"/>
                  <a:pt x="42" y="22"/>
                </a:cubicBezTo>
                <a:cubicBezTo>
                  <a:pt x="45" y="22"/>
                  <a:pt x="45" y="22"/>
                  <a:pt x="45" y="22"/>
                </a:cubicBezTo>
                <a:cubicBezTo>
                  <a:pt x="48" y="23"/>
                  <a:pt x="48" y="23"/>
                  <a:pt x="48" y="23"/>
                </a:cubicBezTo>
                <a:cubicBezTo>
                  <a:pt x="51" y="23"/>
                  <a:pt x="51" y="23"/>
                  <a:pt x="51" y="23"/>
                </a:cubicBezTo>
                <a:cubicBezTo>
                  <a:pt x="53" y="21"/>
                  <a:pt x="53" y="21"/>
                  <a:pt x="53" y="21"/>
                </a:cubicBezTo>
                <a:cubicBezTo>
                  <a:pt x="53" y="18"/>
                  <a:pt x="53" y="18"/>
                  <a:pt x="53" y="18"/>
                </a:cubicBezTo>
                <a:cubicBezTo>
                  <a:pt x="55" y="16"/>
                  <a:pt x="55" y="16"/>
                  <a:pt x="55" y="16"/>
                </a:cubicBezTo>
                <a:cubicBezTo>
                  <a:pt x="57" y="15"/>
                  <a:pt x="57" y="15"/>
                  <a:pt x="57" y="15"/>
                </a:cubicBezTo>
                <a:cubicBezTo>
                  <a:pt x="60" y="13"/>
                  <a:pt x="60" y="13"/>
                  <a:pt x="60" y="13"/>
                </a:cubicBezTo>
                <a:cubicBezTo>
                  <a:pt x="60" y="10"/>
                  <a:pt x="60" y="10"/>
                  <a:pt x="60" y="10"/>
                </a:cubicBezTo>
                <a:cubicBezTo>
                  <a:pt x="62" y="8"/>
                  <a:pt x="62" y="8"/>
                  <a:pt x="62" y="8"/>
                </a:cubicBezTo>
                <a:cubicBezTo>
                  <a:pt x="64" y="7"/>
                  <a:pt x="64" y="7"/>
                  <a:pt x="64" y="7"/>
                </a:cubicBezTo>
                <a:cubicBezTo>
                  <a:pt x="67" y="5"/>
                  <a:pt x="67" y="5"/>
                  <a:pt x="67" y="5"/>
                </a:cubicBezTo>
                <a:cubicBezTo>
                  <a:pt x="68" y="4"/>
                  <a:pt x="68" y="4"/>
                  <a:pt x="68" y="4"/>
                </a:cubicBezTo>
                <a:cubicBezTo>
                  <a:pt x="71" y="2"/>
                  <a:pt x="71" y="2"/>
                  <a:pt x="71" y="2"/>
                </a:cubicBezTo>
                <a:cubicBezTo>
                  <a:pt x="73" y="0"/>
                  <a:pt x="73" y="0"/>
                  <a:pt x="73" y="0"/>
                </a:cubicBezTo>
                <a:cubicBezTo>
                  <a:pt x="76" y="0"/>
                  <a:pt x="76" y="0"/>
                  <a:pt x="76" y="0"/>
                </a:cubicBezTo>
                <a:cubicBezTo>
                  <a:pt x="78" y="3"/>
                  <a:pt x="78" y="3"/>
                  <a:pt x="78" y="3"/>
                </a:cubicBezTo>
                <a:cubicBezTo>
                  <a:pt x="81" y="2"/>
                  <a:pt x="81" y="2"/>
                  <a:pt x="81" y="2"/>
                </a:cubicBezTo>
                <a:cubicBezTo>
                  <a:pt x="84" y="2"/>
                  <a:pt x="84" y="2"/>
                  <a:pt x="84" y="2"/>
                </a:cubicBezTo>
                <a:cubicBezTo>
                  <a:pt x="86" y="4"/>
                  <a:pt x="86" y="4"/>
                  <a:pt x="86" y="4"/>
                </a:cubicBezTo>
                <a:cubicBezTo>
                  <a:pt x="88" y="8"/>
                  <a:pt x="88" y="8"/>
                  <a:pt x="88" y="8"/>
                </a:cubicBezTo>
                <a:cubicBezTo>
                  <a:pt x="88" y="11"/>
                  <a:pt x="88" y="11"/>
                  <a:pt x="88" y="11"/>
                </a:cubicBezTo>
                <a:cubicBezTo>
                  <a:pt x="90" y="14"/>
                  <a:pt x="90" y="14"/>
                  <a:pt x="90" y="14"/>
                </a:cubicBezTo>
                <a:cubicBezTo>
                  <a:pt x="90" y="18"/>
                  <a:pt x="90" y="18"/>
                  <a:pt x="90" y="18"/>
                </a:cubicBezTo>
                <a:cubicBezTo>
                  <a:pt x="90" y="21"/>
                  <a:pt x="90" y="21"/>
                  <a:pt x="90" y="21"/>
                </a:cubicBezTo>
                <a:cubicBezTo>
                  <a:pt x="90" y="24"/>
                  <a:pt x="90" y="24"/>
                  <a:pt x="90" y="24"/>
                </a:cubicBezTo>
                <a:cubicBezTo>
                  <a:pt x="90" y="26"/>
                  <a:pt x="90" y="26"/>
                  <a:pt x="90" y="26"/>
                </a:cubicBezTo>
                <a:cubicBezTo>
                  <a:pt x="90" y="27"/>
                  <a:pt x="90" y="27"/>
                  <a:pt x="90" y="27"/>
                </a:cubicBezTo>
                <a:cubicBezTo>
                  <a:pt x="91" y="28"/>
                  <a:pt x="91" y="28"/>
                  <a:pt x="91" y="28"/>
                </a:cubicBezTo>
                <a:cubicBezTo>
                  <a:pt x="92" y="29"/>
                  <a:pt x="92" y="29"/>
                  <a:pt x="92" y="29"/>
                </a:cubicBezTo>
                <a:cubicBezTo>
                  <a:pt x="95" y="29"/>
                  <a:pt x="95" y="29"/>
                  <a:pt x="95" y="29"/>
                </a:cubicBezTo>
                <a:cubicBezTo>
                  <a:pt x="93" y="36"/>
                  <a:pt x="93" y="36"/>
                  <a:pt x="93" y="36"/>
                </a:cubicBezTo>
                <a:cubicBezTo>
                  <a:pt x="93" y="36"/>
                  <a:pt x="92" y="39"/>
                  <a:pt x="91" y="40"/>
                </a:cubicBezTo>
                <a:cubicBezTo>
                  <a:pt x="91" y="41"/>
                  <a:pt x="87" y="44"/>
                  <a:pt x="87" y="44"/>
                </a:cubicBezTo>
                <a:cubicBezTo>
                  <a:pt x="87" y="44"/>
                  <a:pt x="83" y="50"/>
                  <a:pt x="82" y="51"/>
                </a:cubicBezTo>
                <a:cubicBezTo>
                  <a:pt x="81" y="52"/>
                  <a:pt x="78" y="57"/>
                  <a:pt x="78" y="58"/>
                </a:cubicBezTo>
                <a:cubicBezTo>
                  <a:pt x="77" y="58"/>
                  <a:pt x="63" y="71"/>
                  <a:pt x="59" y="72"/>
                </a:cubicBezTo>
                <a:cubicBezTo>
                  <a:pt x="54" y="73"/>
                  <a:pt x="53" y="73"/>
                  <a:pt x="53" y="73"/>
                </a:cubicBezTo>
                <a:cubicBezTo>
                  <a:pt x="52" y="74"/>
                  <a:pt x="52" y="74"/>
                  <a:pt x="52" y="74"/>
                </a:cubicBezTo>
                <a:cubicBezTo>
                  <a:pt x="54" y="75"/>
                  <a:pt x="54" y="75"/>
                  <a:pt x="54" y="75"/>
                </a:cubicBezTo>
                <a:cubicBezTo>
                  <a:pt x="53" y="76"/>
                  <a:pt x="53" y="76"/>
                  <a:pt x="53" y="76"/>
                </a:cubicBezTo>
                <a:cubicBezTo>
                  <a:pt x="50" y="74"/>
                  <a:pt x="50" y="74"/>
                  <a:pt x="50" y="74"/>
                </a:cubicBezTo>
                <a:cubicBezTo>
                  <a:pt x="48" y="76"/>
                  <a:pt x="48" y="76"/>
                  <a:pt x="48" y="76"/>
                </a:cubicBezTo>
                <a:cubicBezTo>
                  <a:pt x="41" y="75"/>
                  <a:pt x="41" y="75"/>
                  <a:pt x="41" y="75"/>
                </a:cubicBezTo>
                <a:cubicBezTo>
                  <a:pt x="39" y="76"/>
                  <a:pt x="39" y="76"/>
                  <a:pt x="39" y="76"/>
                </a:cubicBezTo>
                <a:cubicBezTo>
                  <a:pt x="35" y="76"/>
                  <a:pt x="35" y="76"/>
                  <a:pt x="35" y="76"/>
                </a:cubicBezTo>
                <a:cubicBezTo>
                  <a:pt x="34" y="76"/>
                  <a:pt x="34" y="76"/>
                  <a:pt x="34" y="76"/>
                </a:cubicBezTo>
                <a:cubicBezTo>
                  <a:pt x="31" y="78"/>
                  <a:pt x="31" y="78"/>
                  <a:pt x="31" y="78"/>
                </a:cubicBezTo>
                <a:cubicBezTo>
                  <a:pt x="26" y="78"/>
                  <a:pt x="26" y="78"/>
                  <a:pt x="26" y="78"/>
                </a:cubicBezTo>
                <a:cubicBezTo>
                  <a:pt x="23" y="78"/>
                  <a:pt x="23" y="78"/>
                  <a:pt x="23" y="78"/>
                </a:cubicBezTo>
                <a:cubicBezTo>
                  <a:pt x="23" y="78"/>
                  <a:pt x="21" y="80"/>
                  <a:pt x="20" y="80"/>
                </a:cubicBezTo>
                <a:cubicBezTo>
                  <a:pt x="19" y="80"/>
                  <a:pt x="17" y="79"/>
                  <a:pt x="17" y="79"/>
                </a:cubicBezTo>
                <a:cubicBezTo>
                  <a:pt x="16" y="78"/>
                  <a:pt x="16" y="78"/>
                  <a:pt x="16" y="78"/>
                </a:cubicBezTo>
                <a:cubicBezTo>
                  <a:pt x="15" y="77"/>
                  <a:pt x="15" y="77"/>
                  <a:pt x="15" y="77"/>
                </a:cubicBezTo>
                <a:cubicBezTo>
                  <a:pt x="13" y="77"/>
                  <a:pt x="13" y="77"/>
                  <a:pt x="13" y="77"/>
                </a:cubicBezTo>
                <a:cubicBezTo>
                  <a:pt x="13" y="76"/>
                  <a:pt x="13" y="76"/>
                  <a:pt x="13" y="76"/>
                </a:cubicBezTo>
                <a:cubicBezTo>
                  <a:pt x="12" y="76"/>
                  <a:pt x="12" y="76"/>
                  <a:pt x="12" y="76"/>
                </a:cubicBezTo>
                <a:cubicBezTo>
                  <a:pt x="12" y="77"/>
                  <a:pt x="12" y="77"/>
                  <a:pt x="12" y="77"/>
                </a:cubicBezTo>
                <a:cubicBezTo>
                  <a:pt x="10" y="76"/>
                  <a:pt x="10" y="76"/>
                  <a:pt x="10" y="76"/>
                </a:cubicBezTo>
                <a:cubicBezTo>
                  <a:pt x="11" y="73"/>
                  <a:pt x="11" y="73"/>
                  <a:pt x="11" y="73"/>
                </a:cubicBezTo>
                <a:cubicBezTo>
                  <a:pt x="9" y="70"/>
                  <a:pt x="9" y="70"/>
                  <a:pt x="9" y="70"/>
                </a:cubicBezTo>
                <a:cubicBezTo>
                  <a:pt x="8" y="68"/>
                  <a:pt x="8" y="68"/>
                  <a:pt x="8" y="68"/>
                </a:cubicBezTo>
                <a:lnTo>
                  <a:pt x="8" y="6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9" name="Freeform 286">
            <a:extLst>
              <a:ext uri="{FF2B5EF4-FFF2-40B4-BE49-F238E27FC236}">
                <a16:creationId xmlns:a16="http://schemas.microsoft.com/office/drawing/2014/main" id="{A9CE3E24-3F86-429D-BCF8-05C55E147791}"/>
              </a:ext>
            </a:extLst>
          </p:cNvPr>
          <p:cNvSpPr>
            <a:spLocks/>
          </p:cNvSpPr>
          <p:nvPr userDrawn="1"/>
        </p:nvSpPr>
        <p:spPr bwMode="auto">
          <a:xfrm>
            <a:off x="5010151" y="6111875"/>
            <a:ext cx="40481" cy="69850"/>
          </a:xfrm>
          <a:custGeom>
            <a:avLst/>
            <a:gdLst>
              <a:gd name="T0" fmla="*/ 2 w 8"/>
              <a:gd name="T1" fmla="*/ 3 h 10"/>
              <a:gd name="T2" fmla="*/ 3 w 8"/>
              <a:gd name="T3" fmla="*/ 0 h 10"/>
              <a:gd name="T4" fmla="*/ 5 w 8"/>
              <a:gd name="T5" fmla="*/ 0 h 10"/>
              <a:gd name="T6" fmla="*/ 8 w 8"/>
              <a:gd name="T7" fmla="*/ 1 h 10"/>
              <a:gd name="T8" fmla="*/ 8 w 8"/>
              <a:gd name="T9" fmla="*/ 3 h 10"/>
              <a:gd name="T10" fmla="*/ 8 w 8"/>
              <a:gd name="T11" fmla="*/ 4 h 10"/>
              <a:gd name="T12" fmla="*/ 8 w 8"/>
              <a:gd name="T13" fmla="*/ 7 h 10"/>
              <a:gd name="T14" fmla="*/ 8 w 8"/>
              <a:gd name="T15" fmla="*/ 9 h 10"/>
              <a:gd name="T16" fmla="*/ 5 w 8"/>
              <a:gd name="T17" fmla="*/ 9 h 10"/>
              <a:gd name="T18" fmla="*/ 1 w 8"/>
              <a:gd name="T19" fmla="*/ 5 h 10"/>
              <a:gd name="T20" fmla="*/ 2 w 8"/>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3"/>
                </a:moveTo>
                <a:cubicBezTo>
                  <a:pt x="3" y="0"/>
                  <a:pt x="3" y="0"/>
                  <a:pt x="3" y="0"/>
                </a:cubicBezTo>
                <a:cubicBezTo>
                  <a:pt x="5" y="0"/>
                  <a:pt x="5" y="0"/>
                  <a:pt x="5" y="0"/>
                </a:cubicBezTo>
                <a:cubicBezTo>
                  <a:pt x="8" y="1"/>
                  <a:pt x="8" y="1"/>
                  <a:pt x="8" y="1"/>
                </a:cubicBezTo>
                <a:cubicBezTo>
                  <a:pt x="8" y="3"/>
                  <a:pt x="8" y="3"/>
                  <a:pt x="8" y="3"/>
                </a:cubicBezTo>
                <a:cubicBezTo>
                  <a:pt x="8" y="4"/>
                  <a:pt x="8" y="4"/>
                  <a:pt x="8" y="4"/>
                </a:cubicBezTo>
                <a:cubicBezTo>
                  <a:pt x="8" y="7"/>
                  <a:pt x="8" y="7"/>
                  <a:pt x="8" y="7"/>
                </a:cubicBezTo>
                <a:cubicBezTo>
                  <a:pt x="8" y="9"/>
                  <a:pt x="8" y="9"/>
                  <a:pt x="8" y="9"/>
                </a:cubicBezTo>
                <a:cubicBezTo>
                  <a:pt x="8" y="9"/>
                  <a:pt x="8" y="10"/>
                  <a:pt x="5" y="9"/>
                </a:cubicBezTo>
                <a:cubicBezTo>
                  <a:pt x="2" y="8"/>
                  <a:pt x="1" y="8"/>
                  <a:pt x="1" y="5"/>
                </a:cubicBezTo>
                <a:cubicBezTo>
                  <a:pt x="0" y="4"/>
                  <a:pt x="2" y="3"/>
                  <a:pt x="2" y="3"/>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60" name="Freeform 287">
            <a:extLst>
              <a:ext uri="{FF2B5EF4-FFF2-40B4-BE49-F238E27FC236}">
                <a16:creationId xmlns:a16="http://schemas.microsoft.com/office/drawing/2014/main" id="{C88899C7-D48B-4FDD-BA54-2A4A31018771}"/>
              </a:ext>
            </a:extLst>
          </p:cNvPr>
          <p:cNvSpPr>
            <a:spLocks/>
          </p:cNvSpPr>
          <p:nvPr userDrawn="1"/>
        </p:nvSpPr>
        <p:spPr bwMode="auto">
          <a:xfrm>
            <a:off x="5010151" y="6111875"/>
            <a:ext cx="40481" cy="69850"/>
          </a:xfrm>
          <a:custGeom>
            <a:avLst/>
            <a:gdLst>
              <a:gd name="T0" fmla="*/ 2 w 8"/>
              <a:gd name="T1" fmla="*/ 3 h 10"/>
              <a:gd name="T2" fmla="*/ 3 w 8"/>
              <a:gd name="T3" fmla="*/ 0 h 10"/>
              <a:gd name="T4" fmla="*/ 5 w 8"/>
              <a:gd name="T5" fmla="*/ 0 h 10"/>
              <a:gd name="T6" fmla="*/ 8 w 8"/>
              <a:gd name="T7" fmla="*/ 1 h 10"/>
              <a:gd name="T8" fmla="*/ 8 w 8"/>
              <a:gd name="T9" fmla="*/ 3 h 10"/>
              <a:gd name="T10" fmla="*/ 8 w 8"/>
              <a:gd name="T11" fmla="*/ 4 h 10"/>
              <a:gd name="T12" fmla="*/ 8 w 8"/>
              <a:gd name="T13" fmla="*/ 7 h 10"/>
              <a:gd name="T14" fmla="*/ 8 w 8"/>
              <a:gd name="T15" fmla="*/ 9 h 10"/>
              <a:gd name="T16" fmla="*/ 5 w 8"/>
              <a:gd name="T17" fmla="*/ 9 h 10"/>
              <a:gd name="T18" fmla="*/ 1 w 8"/>
              <a:gd name="T19" fmla="*/ 5 h 10"/>
              <a:gd name="T20" fmla="*/ 2 w 8"/>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0">
                <a:moveTo>
                  <a:pt x="2" y="3"/>
                </a:moveTo>
                <a:cubicBezTo>
                  <a:pt x="3" y="0"/>
                  <a:pt x="3" y="0"/>
                  <a:pt x="3" y="0"/>
                </a:cubicBezTo>
                <a:cubicBezTo>
                  <a:pt x="5" y="0"/>
                  <a:pt x="5" y="0"/>
                  <a:pt x="5" y="0"/>
                </a:cubicBezTo>
                <a:cubicBezTo>
                  <a:pt x="8" y="1"/>
                  <a:pt x="8" y="1"/>
                  <a:pt x="8" y="1"/>
                </a:cubicBezTo>
                <a:cubicBezTo>
                  <a:pt x="8" y="3"/>
                  <a:pt x="8" y="3"/>
                  <a:pt x="8" y="3"/>
                </a:cubicBezTo>
                <a:cubicBezTo>
                  <a:pt x="8" y="4"/>
                  <a:pt x="8" y="4"/>
                  <a:pt x="8" y="4"/>
                </a:cubicBezTo>
                <a:cubicBezTo>
                  <a:pt x="8" y="7"/>
                  <a:pt x="8" y="7"/>
                  <a:pt x="8" y="7"/>
                </a:cubicBezTo>
                <a:cubicBezTo>
                  <a:pt x="8" y="9"/>
                  <a:pt x="8" y="9"/>
                  <a:pt x="8" y="9"/>
                </a:cubicBezTo>
                <a:cubicBezTo>
                  <a:pt x="8" y="9"/>
                  <a:pt x="8" y="10"/>
                  <a:pt x="5" y="9"/>
                </a:cubicBezTo>
                <a:cubicBezTo>
                  <a:pt x="2" y="8"/>
                  <a:pt x="1" y="8"/>
                  <a:pt x="1" y="5"/>
                </a:cubicBezTo>
                <a:cubicBezTo>
                  <a:pt x="0" y="4"/>
                  <a:pt x="2" y="3"/>
                  <a:pt x="2" y="3"/>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61" name="Freeform 288">
            <a:extLst>
              <a:ext uri="{FF2B5EF4-FFF2-40B4-BE49-F238E27FC236}">
                <a16:creationId xmlns:a16="http://schemas.microsoft.com/office/drawing/2014/main" id="{74B196CF-1C30-4D0F-9CCA-292A3BAD174B}"/>
              </a:ext>
            </a:extLst>
          </p:cNvPr>
          <p:cNvSpPr>
            <a:spLocks/>
          </p:cNvSpPr>
          <p:nvPr userDrawn="1"/>
        </p:nvSpPr>
        <p:spPr bwMode="auto">
          <a:xfrm>
            <a:off x="4904185" y="6230939"/>
            <a:ext cx="70247" cy="92075"/>
          </a:xfrm>
          <a:custGeom>
            <a:avLst/>
            <a:gdLst>
              <a:gd name="T0" fmla="*/ 0 w 14"/>
              <a:gd name="T1" fmla="*/ 7 h 13"/>
              <a:gd name="T2" fmla="*/ 1 w 14"/>
              <a:gd name="T3" fmla="*/ 8 h 13"/>
              <a:gd name="T4" fmla="*/ 2 w 14"/>
              <a:gd name="T5" fmla="*/ 10 h 13"/>
              <a:gd name="T6" fmla="*/ 2 w 14"/>
              <a:gd name="T7" fmla="*/ 10 h 13"/>
              <a:gd name="T8" fmla="*/ 2 w 14"/>
              <a:gd name="T9" fmla="*/ 12 h 13"/>
              <a:gd name="T10" fmla="*/ 3 w 14"/>
              <a:gd name="T11" fmla="*/ 13 h 13"/>
              <a:gd name="T12" fmla="*/ 5 w 14"/>
              <a:gd name="T13" fmla="*/ 13 h 13"/>
              <a:gd name="T14" fmla="*/ 6 w 14"/>
              <a:gd name="T15" fmla="*/ 12 h 13"/>
              <a:gd name="T16" fmla="*/ 8 w 14"/>
              <a:gd name="T17" fmla="*/ 11 h 13"/>
              <a:gd name="T18" fmla="*/ 8 w 14"/>
              <a:gd name="T19" fmla="*/ 10 h 13"/>
              <a:gd name="T20" fmla="*/ 9 w 14"/>
              <a:gd name="T21" fmla="*/ 10 h 13"/>
              <a:gd name="T22" fmla="*/ 11 w 14"/>
              <a:gd name="T23" fmla="*/ 10 h 13"/>
              <a:gd name="T24" fmla="*/ 12 w 14"/>
              <a:gd name="T25" fmla="*/ 9 h 13"/>
              <a:gd name="T26" fmla="*/ 13 w 14"/>
              <a:gd name="T27" fmla="*/ 7 h 13"/>
              <a:gd name="T28" fmla="*/ 13 w 14"/>
              <a:gd name="T29" fmla="*/ 6 h 13"/>
              <a:gd name="T30" fmla="*/ 14 w 14"/>
              <a:gd name="T31" fmla="*/ 5 h 13"/>
              <a:gd name="T32" fmla="*/ 12 w 14"/>
              <a:gd name="T33" fmla="*/ 4 h 13"/>
              <a:gd name="T34" fmla="*/ 11 w 14"/>
              <a:gd name="T35" fmla="*/ 1 h 13"/>
              <a:gd name="T36" fmla="*/ 10 w 14"/>
              <a:gd name="T37" fmla="*/ 0 h 13"/>
              <a:gd name="T38" fmla="*/ 7 w 14"/>
              <a:gd name="T39" fmla="*/ 1 h 13"/>
              <a:gd name="T40" fmla="*/ 5 w 14"/>
              <a:gd name="T41" fmla="*/ 1 h 13"/>
              <a:gd name="T42" fmla="*/ 3 w 14"/>
              <a:gd name="T43" fmla="*/ 3 h 13"/>
              <a:gd name="T44" fmla="*/ 1 w 14"/>
              <a:gd name="T45" fmla="*/ 5 h 13"/>
              <a:gd name="T46" fmla="*/ 0 w 14"/>
              <a:gd name="T47" fmla="*/ 6 h 13"/>
              <a:gd name="T48" fmla="*/ 0 w 14"/>
              <a:gd name="T4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3">
                <a:moveTo>
                  <a:pt x="0" y="7"/>
                </a:moveTo>
                <a:cubicBezTo>
                  <a:pt x="1" y="8"/>
                  <a:pt x="1" y="8"/>
                  <a:pt x="1" y="8"/>
                </a:cubicBezTo>
                <a:cubicBezTo>
                  <a:pt x="2" y="10"/>
                  <a:pt x="2" y="10"/>
                  <a:pt x="2" y="10"/>
                </a:cubicBezTo>
                <a:cubicBezTo>
                  <a:pt x="2" y="10"/>
                  <a:pt x="2" y="10"/>
                  <a:pt x="2" y="10"/>
                </a:cubicBezTo>
                <a:cubicBezTo>
                  <a:pt x="2" y="12"/>
                  <a:pt x="2" y="12"/>
                  <a:pt x="2" y="12"/>
                </a:cubicBezTo>
                <a:cubicBezTo>
                  <a:pt x="2" y="12"/>
                  <a:pt x="2" y="13"/>
                  <a:pt x="3" y="13"/>
                </a:cubicBezTo>
                <a:cubicBezTo>
                  <a:pt x="5" y="13"/>
                  <a:pt x="5" y="13"/>
                  <a:pt x="5" y="13"/>
                </a:cubicBezTo>
                <a:cubicBezTo>
                  <a:pt x="5" y="13"/>
                  <a:pt x="6" y="12"/>
                  <a:pt x="6" y="12"/>
                </a:cubicBezTo>
                <a:cubicBezTo>
                  <a:pt x="7" y="11"/>
                  <a:pt x="8" y="11"/>
                  <a:pt x="8" y="11"/>
                </a:cubicBezTo>
                <a:cubicBezTo>
                  <a:pt x="8" y="10"/>
                  <a:pt x="8" y="10"/>
                  <a:pt x="8" y="10"/>
                </a:cubicBezTo>
                <a:cubicBezTo>
                  <a:pt x="9" y="10"/>
                  <a:pt x="9" y="10"/>
                  <a:pt x="9" y="10"/>
                </a:cubicBezTo>
                <a:cubicBezTo>
                  <a:pt x="11" y="10"/>
                  <a:pt x="11" y="10"/>
                  <a:pt x="11" y="10"/>
                </a:cubicBezTo>
                <a:cubicBezTo>
                  <a:pt x="12" y="9"/>
                  <a:pt x="12" y="9"/>
                  <a:pt x="12" y="9"/>
                </a:cubicBezTo>
                <a:cubicBezTo>
                  <a:pt x="13" y="7"/>
                  <a:pt x="13" y="7"/>
                  <a:pt x="13" y="7"/>
                </a:cubicBezTo>
                <a:cubicBezTo>
                  <a:pt x="13" y="6"/>
                  <a:pt x="13" y="6"/>
                  <a:pt x="13" y="6"/>
                </a:cubicBezTo>
                <a:cubicBezTo>
                  <a:pt x="14" y="5"/>
                  <a:pt x="14" y="5"/>
                  <a:pt x="14" y="5"/>
                </a:cubicBezTo>
                <a:cubicBezTo>
                  <a:pt x="12" y="4"/>
                  <a:pt x="12" y="4"/>
                  <a:pt x="12" y="4"/>
                </a:cubicBezTo>
                <a:cubicBezTo>
                  <a:pt x="11" y="1"/>
                  <a:pt x="11" y="1"/>
                  <a:pt x="11" y="1"/>
                </a:cubicBezTo>
                <a:cubicBezTo>
                  <a:pt x="10" y="0"/>
                  <a:pt x="10" y="0"/>
                  <a:pt x="10" y="0"/>
                </a:cubicBezTo>
                <a:cubicBezTo>
                  <a:pt x="7" y="1"/>
                  <a:pt x="7" y="1"/>
                  <a:pt x="7" y="1"/>
                </a:cubicBezTo>
                <a:cubicBezTo>
                  <a:pt x="5" y="1"/>
                  <a:pt x="5" y="1"/>
                  <a:pt x="5" y="1"/>
                </a:cubicBezTo>
                <a:cubicBezTo>
                  <a:pt x="3" y="3"/>
                  <a:pt x="3" y="3"/>
                  <a:pt x="3" y="3"/>
                </a:cubicBezTo>
                <a:cubicBezTo>
                  <a:pt x="1" y="5"/>
                  <a:pt x="1" y="5"/>
                  <a:pt x="1" y="5"/>
                </a:cubicBezTo>
                <a:cubicBezTo>
                  <a:pt x="0" y="6"/>
                  <a:pt x="0" y="6"/>
                  <a:pt x="0" y="6"/>
                </a:cubicBezTo>
                <a:lnTo>
                  <a:pt x="0" y="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62" name="Freeform 289">
            <a:extLst>
              <a:ext uri="{FF2B5EF4-FFF2-40B4-BE49-F238E27FC236}">
                <a16:creationId xmlns:a16="http://schemas.microsoft.com/office/drawing/2014/main" id="{7B8AAF3C-CD31-42E8-9772-8EAF4D715725}"/>
              </a:ext>
            </a:extLst>
          </p:cNvPr>
          <p:cNvSpPr>
            <a:spLocks/>
          </p:cNvSpPr>
          <p:nvPr userDrawn="1"/>
        </p:nvSpPr>
        <p:spPr bwMode="auto">
          <a:xfrm>
            <a:off x="4995863" y="5456238"/>
            <a:ext cx="314325" cy="698500"/>
          </a:xfrm>
          <a:custGeom>
            <a:avLst/>
            <a:gdLst>
              <a:gd name="T0" fmla="*/ 12 w 62"/>
              <a:gd name="T1" fmla="*/ 98 h 99"/>
              <a:gd name="T2" fmla="*/ 11 w 62"/>
              <a:gd name="T3" fmla="*/ 94 h 99"/>
              <a:gd name="T4" fmla="*/ 11 w 62"/>
              <a:gd name="T5" fmla="*/ 84 h 99"/>
              <a:gd name="T6" fmla="*/ 7 w 62"/>
              <a:gd name="T7" fmla="*/ 74 h 99"/>
              <a:gd name="T8" fmla="*/ 13 w 62"/>
              <a:gd name="T9" fmla="*/ 66 h 99"/>
              <a:gd name="T10" fmla="*/ 15 w 62"/>
              <a:gd name="T11" fmla="*/ 61 h 99"/>
              <a:gd name="T12" fmla="*/ 16 w 62"/>
              <a:gd name="T13" fmla="*/ 56 h 99"/>
              <a:gd name="T14" fmla="*/ 15 w 62"/>
              <a:gd name="T15" fmla="*/ 51 h 99"/>
              <a:gd name="T16" fmla="*/ 17 w 62"/>
              <a:gd name="T17" fmla="*/ 45 h 99"/>
              <a:gd name="T18" fmla="*/ 16 w 62"/>
              <a:gd name="T19" fmla="*/ 38 h 99"/>
              <a:gd name="T20" fmla="*/ 11 w 62"/>
              <a:gd name="T21" fmla="*/ 36 h 99"/>
              <a:gd name="T22" fmla="*/ 7 w 62"/>
              <a:gd name="T23" fmla="*/ 34 h 99"/>
              <a:gd name="T24" fmla="*/ 2 w 62"/>
              <a:gd name="T25" fmla="*/ 32 h 99"/>
              <a:gd name="T26" fmla="*/ 0 w 62"/>
              <a:gd name="T27" fmla="*/ 28 h 99"/>
              <a:gd name="T28" fmla="*/ 22 w 62"/>
              <a:gd name="T29" fmla="*/ 24 h 99"/>
              <a:gd name="T30" fmla="*/ 25 w 62"/>
              <a:gd name="T31" fmla="*/ 28 h 99"/>
              <a:gd name="T32" fmla="*/ 25 w 62"/>
              <a:gd name="T33" fmla="*/ 35 h 99"/>
              <a:gd name="T34" fmla="*/ 29 w 62"/>
              <a:gd name="T35" fmla="*/ 38 h 99"/>
              <a:gd name="T36" fmla="*/ 33 w 62"/>
              <a:gd name="T37" fmla="*/ 34 h 99"/>
              <a:gd name="T38" fmla="*/ 29 w 62"/>
              <a:gd name="T39" fmla="*/ 20 h 99"/>
              <a:gd name="T40" fmla="*/ 27 w 62"/>
              <a:gd name="T41" fmla="*/ 7 h 99"/>
              <a:gd name="T42" fmla="*/ 32 w 62"/>
              <a:gd name="T43" fmla="*/ 7 h 99"/>
              <a:gd name="T44" fmla="*/ 37 w 62"/>
              <a:gd name="T45" fmla="*/ 8 h 99"/>
              <a:gd name="T46" fmla="*/ 42 w 62"/>
              <a:gd name="T47" fmla="*/ 8 h 99"/>
              <a:gd name="T48" fmla="*/ 45 w 62"/>
              <a:gd name="T49" fmla="*/ 6 h 99"/>
              <a:gd name="T50" fmla="*/ 50 w 62"/>
              <a:gd name="T51" fmla="*/ 5 h 99"/>
              <a:gd name="T52" fmla="*/ 58 w 62"/>
              <a:gd name="T53" fmla="*/ 2 h 99"/>
              <a:gd name="T54" fmla="*/ 60 w 62"/>
              <a:gd name="T55" fmla="*/ 5 h 99"/>
              <a:gd name="T56" fmla="*/ 60 w 62"/>
              <a:gd name="T57" fmla="*/ 11 h 99"/>
              <a:gd name="T58" fmla="*/ 60 w 62"/>
              <a:gd name="T59" fmla="*/ 15 h 99"/>
              <a:gd name="T60" fmla="*/ 61 w 62"/>
              <a:gd name="T61" fmla="*/ 22 h 99"/>
              <a:gd name="T62" fmla="*/ 62 w 62"/>
              <a:gd name="T63" fmla="*/ 25 h 99"/>
              <a:gd name="T64" fmla="*/ 61 w 62"/>
              <a:gd name="T65" fmla="*/ 28 h 99"/>
              <a:gd name="T66" fmla="*/ 56 w 62"/>
              <a:gd name="T67" fmla="*/ 35 h 99"/>
              <a:gd name="T68" fmla="*/ 51 w 62"/>
              <a:gd name="T69" fmla="*/ 40 h 99"/>
              <a:gd name="T70" fmla="*/ 41 w 62"/>
              <a:gd name="T71" fmla="*/ 44 h 99"/>
              <a:gd name="T72" fmla="*/ 35 w 62"/>
              <a:gd name="T73" fmla="*/ 50 h 99"/>
              <a:gd name="T74" fmla="*/ 26 w 62"/>
              <a:gd name="T75" fmla="*/ 55 h 99"/>
              <a:gd name="T76" fmla="*/ 29 w 62"/>
              <a:gd name="T77" fmla="*/ 63 h 99"/>
              <a:gd name="T78" fmla="*/ 31 w 62"/>
              <a:gd name="T79" fmla="*/ 70 h 99"/>
              <a:gd name="T80" fmla="*/ 31 w 62"/>
              <a:gd name="T81" fmla="*/ 75 h 99"/>
              <a:gd name="T82" fmla="*/ 32 w 62"/>
              <a:gd name="T83" fmla="*/ 81 h 99"/>
              <a:gd name="T84" fmla="*/ 18 w 62"/>
              <a:gd name="T85" fmla="*/ 90 h 99"/>
              <a:gd name="T86" fmla="*/ 14 w 62"/>
              <a:gd name="T87" fmla="*/ 95 h 99"/>
              <a:gd name="T88" fmla="*/ 16 w 62"/>
              <a:gd name="T8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99">
                <a:moveTo>
                  <a:pt x="16" y="99"/>
                </a:moveTo>
                <a:cubicBezTo>
                  <a:pt x="13" y="99"/>
                  <a:pt x="13" y="99"/>
                  <a:pt x="13" y="99"/>
                </a:cubicBezTo>
                <a:cubicBezTo>
                  <a:pt x="12" y="98"/>
                  <a:pt x="12" y="98"/>
                  <a:pt x="12" y="98"/>
                </a:cubicBezTo>
                <a:cubicBezTo>
                  <a:pt x="11" y="97"/>
                  <a:pt x="11" y="97"/>
                  <a:pt x="11" y="97"/>
                </a:cubicBezTo>
                <a:cubicBezTo>
                  <a:pt x="11" y="96"/>
                  <a:pt x="11" y="96"/>
                  <a:pt x="11" y="96"/>
                </a:cubicBezTo>
                <a:cubicBezTo>
                  <a:pt x="11" y="94"/>
                  <a:pt x="11" y="94"/>
                  <a:pt x="11" y="94"/>
                </a:cubicBezTo>
                <a:cubicBezTo>
                  <a:pt x="11" y="92"/>
                  <a:pt x="11" y="92"/>
                  <a:pt x="11" y="92"/>
                </a:cubicBezTo>
                <a:cubicBezTo>
                  <a:pt x="11" y="88"/>
                  <a:pt x="11" y="88"/>
                  <a:pt x="11" y="88"/>
                </a:cubicBezTo>
                <a:cubicBezTo>
                  <a:pt x="11" y="84"/>
                  <a:pt x="11" y="84"/>
                  <a:pt x="11" y="84"/>
                </a:cubicBezTo>
                <a:cubicBezTo>
                  <a:pt x="9" y="81"/>
                  <a:pt x="9" y="81"/>
                  <a:pt x="9" y="81"/>
                </a:cubicBezTo>
                <a:cubicBezTo>
                  <a:pt x="9" y="78"/>
                  <a:pt x="9" y="78"/>
                  <a:pt x="9" y="78"/>
                </a:cubicBezTo>
                <a:cubicBezTo>
                  <a:pt x="7" y="74"/>
                  <a:pt x="7" y="74"/>
                  <a:pt x="7" y="74"/>
                </a:cubicBezTo>
                <a:cubicBezTo>
                  <a:pt x="5" y="72"/>
                  <a:pt x="5" y="72"/>
                  <a:pt x="5" y="72"/>
                </a:cubicBezTo>
                <a:cubicBezTo>
                  <a:pt x="7" y="72"/>
                  <a:pt x="7" y="72"/>
                  <a:pt x="7" y="72"/>
                </a:cubicBezTo>
                <a:cubicBezTo>
                  <a:pt x="13" y="66"/>
                  <a:pt x="13" y="66"/>
                  <a:pt x="13" y="66"/>
                </a:cubicBezTo>
                <a:cubicBezTo>
                  <a:pt x="14" y="65"/>
                  <a:pt x="14" y="65"/>
                  <a:pt x="14" y="65"/>
                </a:cubicBezTo>
                <a:cubicBezTo>
                  <a:pt x="14" y="62"/>
                  <a:pt x="14" y="62"/>
                  <a:pt x="14" y="62"/>
                </a:cubicBezTo>
                <a:cubicBezTo>
                  <a:pt x="15" y="61"/>
                  <a:pt x="15" y="61"/>
                  <a:pt x="15" y="61"/>
                </a:cubicBezTo>
                <a:cubicBezTo>
                  <a:pt x="16" y="58"/>
                  <a:pt x="16" y="58"/>
                  <a:pt x="16" y="58"/>
                </a:cubicBezTo>
                <a:cubicBezTo>
                  <a:pt x="17" y="58"/>
                  <a:pt x="17" y="58"/>
                  <a:pt x="17" y="58"/>
                </a:cubicBezTo>
                <a:cubicBezTo>
                  <a:pt x="16" y="56"/>
                  <a:pt x="16" y="56"/>
                  <a:pt x="16" y="56"/>
                </a:cubicBezTo>
                <a:cubicBezTo>
                  <a:pt x="16" y="54"/>
                  <a:pt x="16" y="54"/>
                  <a:pt x="16" y="54"/>
                </a:cubicBezTo>
                <a:cubicBezTo>
                  <a:pt x="16" y="52"/>
                  <a:pt x="16" y="52"/>
                  <a:pt x="16" y="52"/>
                </a:cubicBezTo>
                <a:cubicBezTo>
                  <a:pt x="15" y="51"/>
                  <a:pt x="15" y="51"/>
                  <a:pt x="15" y="51"/>
                </a:cubicBezTo>
                <a:cubicBezTo>
                  <a:pt x="16" y="49"/>
                  <a:pt x="16" y="49"/>
                  <a:pt x="16" y="49"/>
                </a:cubicBezTo>
                <a:cubicBezTo>
                  <a:pt x="17" y="47"/>
                  <a:pt x="17" y="47"/>
                  <a:pt x="17" y="47"/>
                </a:cubicBezTo>
                <a:cubicBezTo>
                  <a:pt x="17" y="45"/>
                  <a:pt x="17" y="45"/>
                  <a:pt x="17" y="45"/>
                </a:cubicBezTo>
                <a:cubicBezTo>
                  <a:pt x="17" y="42"/>
                  <a:pt x="17" y="42"/>
                  <a:pt x="17" y="42"/>
                </a:cubicBezTo>
                <a:cubicBezTo>
                  <a:pt x="17" y="41"/>
                  <a:pt x="17" y="41"/>
                  <a:pt x="17" y="41"/>
                </a:cubicBezTo>
                <a:cubicBezTo>
                  <a:pt x="16" y="38"/>
                  <a:pt x="16" y="38"/>
                  <a:pt x="16" y="38"/>
                </a:cubicBezTo>
                <a:cubicBezTo>
                  <a:pt x="15" y="37"/>
                  <a:pt x="15" y="37"/>
                  <a:pt x="15" y="37"/>
                </a:cubicBezTo>
                <a:cubicBezTo>
                  <a:pt x="14" y="36"/>
                  <a:pt x="14" y="36"/>
                  <a:pt x="14" y="36"/>
                </a:cubicBezTo>
                <a:cubicBezTo>
                  <a:pt x="11" y="36"/>
                  <a:pt x="11" y="36"/>
                  <a:pt x="11" y="36"/>
                </a:cubicBezTo>
                <a:cubicBezTo>
                  <a:pt x="10" y="36"/>
                  <a:pt x="10" y="36"/>
                  <a:pt x="10" y="36"/>
                </a:cubicBezTo>
                <a:cubicBezTo>
                  <a:pt x="9" y="34"/>
                  <a:pt x="9" y="34"/>
                  <a:pt x="9" y="34"/>
                </a:cubicBezTo>
                <a:cubicBezTo>
                  <a:pt x="7" y="34"/>
                  <a:pt x="7" y="34"/>
                  <a:pt x="7" y="34"/>
                </a:cubicBezTo>
                <a:cubicBezTo>
                  <a:pt x="6" y="33"/>
                  <a:pt x="6" y="33"/>
                  <a:pt x="6" y="33"/>
                </a:cubicBezTo>
                <a:cubicBezTo>
                  <a:pt x="3" y="33"/>
                  <a:pt x="3" y="33"/>
                  <a:pt x="3" y="33"/>
                </a:cubicBezTo>
                <a:cubicBezTo>
                  <a:pt x="2" y="32"/>
                  <a:pt x="2" y="32"/>
                  <a:pt x="2" y="32"/>
                </a:cubicBezTo>
                <a:cubicBezTo>
                  <a:pt x="1" y="31"/>
                  <a:pt x="1" y="31"/>
                  <a:pt x="1" y="31"/>
                </a:cubicBezTo>
                <a:cubicBezTo>
                  <a:pt x="1" y="29"/>
                  <a:pt x="1" y="29"/>
                  <a:pt x="1" y="29"/>
                </a:cubicBezTo>
                <a:cubicBezTo>
                  <a:pt x="0" y="28"/>
                  <a:pt x="0" y="28"/>
                  <a:pt x="0" y="28"/>
                </a:cubicBezTo>
                <a:cubicBezTo>
                  <a:pt x="17" y="21"/>
                  <a:pt x="17" y="21"/>
                  <a:pt x="17" y="21"/>
                </a:cubicBezTo>
                <a:cubicBezTo>
                  <a:pt x="19" y="24"/>
                  <a:pt x="19" y="24"/>
                  <a:pt x="19" y="24"/>
                </a:cubicBezTo>
                <a:cubicBezTo>
                  <a:pt x="22" y="24"/>
                  <a:pt x="22" y="24"/>
                  <a:pt x="22" y="24"/>
                </a:cubicBezTo>
                <a:cubicBezTo>
                  <a:pt x="24" y="24"/>
                  <a:pt x="24" y="24"/>
                  <a:pt x="24" y="24"/>
                </a:cubicBezTo>
                <a:cubicBezTo>
                  <a:pt x="26" y="26"/>
                  <a:pt x="26" y="26"/>
                  <a:pt x="26" y="26"/>
                </a:cubicBezTo>
                <a:cubicBezTo>
                  <a:pt x="25" y="28"/>
                  <a:pt x="25" y="28"/>
                  <a:pt x="25" y="28"/>
                </a:cubicBezTo>
                <a:cubicBezTo>
                  <a:pt x="25" y="31"/>
                  <a:pt x="25" y="31"/>
                  <a:pt x="25" y="31"/>
                </a:cubicBezTo>
                <a:cubicBezTo>
                  <a:pt x="24" y="32"/>
                  <a:pt x="24" y="32"/>
                  <a:pt x="24" y="32"/>
                </a:cubicBezTo>
                <a:cubicBezTo>
                  <a:pt x="25" y="35"/>
                  <a:pt x="25" y="35"/>
                  <a:pt x="25" y="35"/>
                </a:cubicBezTo>
                <a:cubicBezTo>
                  <a:pt x="27" y="37"/>
                  <a:pt x="27" y="37"/>
                  <a:pt x="27" y="37"/>
                </a:cubicBezTo>
                <a:cubicBezTo>
                  <a:pt x="29" y="39"/>
                  <a:pt x="29" y="39"/>
                  <a:pt x="29" y="39"/>
                </a:cubicBezTo>
                <a:cubicBezTo>
                  <a:pt x="29" y="38"/>
                  <a:pt x="29" y="38"/>
                  <a:pt x="29" y="38"/>
                </a:cubicBezTo>
                <a:cubicBezTo>
                  <a:pt x="29" y="36"/>
                  <a:pt x="29" y="36"/>
                  <a:pt x="29" y="36"/>
                </a:cubicBezTo>
                <a:cubicBezTo>
                  <a:pt x="31" y="35"/>
                  <a:pt x="31" y="35"/>
                  <a:pt x="31" y="35"/>
                </a:cubicBezTo>
                <a:cubicBezTo>
                  <a:pt x="33" y="34"/>
                  <a:pt x="33" y="34"/>
                  <a:pt x="33" y="34"/>
                </a:cubicBezTo>
                <a:cubicBezTo>
                  <a:pt x="33" y="28"/>
                  <a:pt x="33" y="28"/>
                  <a:pt x="33" y="28"/>
                </a:cubicBezTo>
                <a:cubicBezTo>
                  <a:pt x="33" y="26"/>
                  <a:pt x="33" y="26"/>
                  <a:pt x="33" y="26"/>
                </a:cubicBezTo>
                <a:cubicBezTo>
                  <a:pt x="29" y="20"/>
                  <a:pt x="29" y="20"/>
                  <a:pt x="29" y="20"/>
                </a:cubicBezTo>
                <a:cubicBezTo>
                  <a:pt x="26" y="15"/>
                  <a:pt x="26" y="15"/>
                  <a:pt x="26" y="15"/>
                </a:cubicBezTo>
                <a:cubicBezTo>
                  <a:pt x="25" y="11"/>
                  <a:pt x="25" y="11"/>
                  <a:pt x="25" y="11"/>
                </a:cubicBezTo>
                <a:cubicBezTo>
                  <a:pt x="27" y="7"/>
                  <a:pt x="27" y="7"/>
                  <a:pt x="27" y="7"/>
                </a:cubicBezTo>
                <a:cubicBezTo>
                  <a:pt x="29" y="7"/>
                  <a:pt x="29" y="7"/>
                  <a:pt x="29" y="7"/>
                </a:cubicBezTo>
                <a:cubicBezTo>
                  <a:pt x="31" y="7"/>
                  <a:pt x="31" y="7"/>
                  <a:pt x="31" y="7"/>
                </a:cubicBezTo>
                <a:cubicBezTo>
                  <a:pt x="32" y="7"/>
                  <a:pt x="32" y="7"/>
                  <a:pt x="32" y="7"/>
                </a:cubicBezTo>
                <a:cubicBezTo>
                  <a:pt x="34" y="7"/>
                  <a:pt x="34" y="7"/>
                  <a:pt x="34" y="7"/>
                </a:cubicBezTo>
                <a:cubicBezTo>
                  <a:pt x="36" y="8"/>
                  <a:pt x="36" y="8"/>
                  <a:pt x="36" y="8"/>
                </a:cubicBezTo>
                <a:cubicBezTo>
                  <a:pt x="37" y="8"/>
                  <a:pt x="37" y="8"/>
                  <a:pt x="37" y="8"/>
                </a:cubicBezTo>
                <a:cubicBezTo>
                  <a:pt x="39" y="7"/>
                  <a:pt x="39" y="7"/>
                  <a:pt x="39" y="7"/>
                </a:cubicBezTo>
                <a:cubicBezTo>
                  <a:pt x="40" y="8"/>
                  <a:pt x="40" y="8"/>
                  <a:pt x="40" y="8"/>
                </a:cubicBezTo>
                <a:cubicBezTo>
                  <a:pt x="42" y="8"/>
                  <a:pt x="42" y="8"/>
                  <a:pt x="42" y="8"/>
                </a:cubicBezTo>
                <a:cubicBezTo>
                  <a:pt x="43" y="8"/>
                  <a:pt x="43" y="8"/>
                  <a:pt x="43" y="8"/>
                </a:cubicBezTo>
                <a:cubicBezTo>
                  <a:pt x="44" y="7"/>
                  <a:pt x="44" y="7"/>
                  <a:pt x="44" y="7"/>
                </a:cubicBezTo>
                <a:cubicBezTo>
                  <a:pt x="45" y="6"/>
                  <a:pt x="45" y="6"/>
                  <a:pt x="45" y="6"/>
                </a:cubicBezTo>
                <a:cubicBezTo>
                  <a:pt x="47" y="6"/>
                  <a:pt x="47" y="6"/>
                  <a:pt x="47" y="6"/>
                </a:cubicBezTo>
                <a:cubicBezTo>
                  <a:pt x="49" y="6"/>
                  <a:pt x="49" y="6"/>
                  <a:pt x="49" y="6"/>
                </a:cubicBezTo>
                <a:cubicBezTo>
                  <a:pt x="50" y="5"/>
                  <a:pt x="50" y="5"/>
                  <a:pt x="50" y="5"/>
                </a:cubicBezTo>
                <a:cubicBezTo>
                  <a:pt x="52" y="5"/>
                  <a:pt x="52" y="5"/>
                  <a:pt x="52" y="5"/>
                </a:cubicBezTo>
                <a:cubicBezTo>
                  <a:pt x="55" y="3"/>
                  <a:pt x="55" y="3"/>
                  <a:pt x="55" y="3"/>
                </a:cubicBezTo>
                <a:cubicBezTo>
                  <a:pt x="58" y="2"/>
                  <a:pt x="58" y="2"/>
                  <a:pt x="58" y="2"/>
                </a:cubicBezTo>
                <a:cubicBezTo>
                  <a:pt x="59" y="0"/>
                  <a:pt x="59" y="0"/>
                  <a:pt x="59" y="0"/>
                </a:cubicBezTo>
                <a:cubicBezTo>
                  <a:pt x="60" y="2"/>
                  <a:pt x="60" y="2"/>
                  <a:pt x="60" y="2"/>
                </a:cubicBezTo>
                <a:cubicBezTo>
                  <a:pt x="60" y="2"/>
                  <a:pt x="60" y="4"/>
                  <a:pt x="60" y="5"/>
                </a:cubicBezTo>
                <a:cubicBezTo>
                  <a:pt x="59" y="5"/>
                  <a:pt x="59" y="6"/>
                  <a:pt x="59" y="6"/>
                </a:cubicBezTo>
                <a:cubicBezTo>
                  <a:pt x="60" y="9"/>
                  <a:pt x="60" y="9"/>
                  <a:pt x="60" y="9"/>
                </a:cubicBezTo>
                <a:cubicBezTo>
                  <a:pt x="60" y="11"/>
                  <a:pt x="60" y="11"/>
                  <a:pt x="60" y="11"/>
                </a:cubicBezTo>
                <a:cubicBezTo>
                  <a:pt x="60" y="13"/>
                  <a:pt x="60" y="13"/>
                  <a:pt x="60" y="13"/>
                </a:cubicBezTo>
                <a:cubicBezTo>
                  <a:pt x="61" y="15"/>
                  <a:pt x="61" y="15"/>
                  <a:pt x="61" y="15"/>
                </a:cubicBezTo>
                <a:cubicBezTo>
                  <a:pt x="60" y="15"/>
                  <a:pt x="60" y="15"/>
                  <a:pt x="60" y="15"/>
                </a:cubicBezTo>
                <a:cubicBezTo>
                  <a:pt x="60" y="17"/>
                  <a:pt x="60" y="17"/>
                  <a:pt x="60" y="17"/>
                </a:cubicBezTo>
                <a:cubicBezTo>
                  <a:pt x="61" y="19"/>
                  <a:pt x="61" y="19"/>
                  <a:pt x="61" y="19"/>
                </a:cubicBezTo>
                <a:cubicBezTo>
                  <a:pt x="61" y="22"/>
                  <a:pt x="61" y="22"/>
                  <a:pt x="61" y="22"/>
                </a:cubicBezTo>
                <a:cubicBezTo>
                  <a:pt x="61" y="24"/>
                  <a:pt x="61" y="24"/>
                  <a:pt x="61" y="24"/>
                </a:cubicBezTo>
                <a:cubicBezTo>
                  <a:pt x="62" y="25"/>
                  <a:pt x="62" y="25"/>
                  <a:pt x="62" y="25"/>
                </a:cubicBezTo>
                <a:cubicBezTo>
                  <a:pt x="62" y="25"/>
                  <a:pt x="62" y="25"/>
                  <a:pt x="62" y="25"/>
                </a:cubicBezTo>
                <a:cubicBezTo>
                  <a:pt x="62" y="26"/>
                  <a:pt x="62" y="26"/>
                  <a:pt x="62" y="26"/>
                </a:cubicBezTo>
                <a:cubicBezTo>
                  <a:pt x="61" y="27"/>
                  <a:pt x="61" y="27"/>
                  <a:pt x="61" y="27"/>
                </a:cubicBezTo>
                <a:cubicBezTo>
                  <a:pt x="61" y="28"/>
                  <a:pt x="61" y="28"/>
                  <a:pt x="61" y="28"/>
                </a:cubicBezTo>
                <a:cubicBezTo>
                  <a:pt x="61" y="29"/>
                  <a:pt x="61" y="29"/>
                  <a:pt x="61" y="29"/>
                </a:cubicBezTo>
                <a:cubicBezTo>
                  <a:pt x="57" y="35"/>
                  <a:pt x="57" y="35"/>
                  <a:pt x="57" y="35"/>
                </a:cubicBezTo>
                <a:cubicBezTo>
                  <a:pt x="56" y="35"/>
                  <a:pt x="56" y="35"/>
                  <a:pt x="56" y="35"/>
                </a:cubicBezTo>
                <a:cubicBezTo>
                  <a:pt x="56" y="36"/>
                  <a:pt x="56" y="36"/>
                  <a:pt x="56" y="36"/>
                </a:cubicBezTo>
                <a:cubicBezTo>
                  <a:pt x="56" y="36"/>
                  <a:pt x="54" y="37"/>
                  <a:pt x="53" y="37"/>
                </a:cubicBezTo>
                <a:cubicBezTo>
                  <a:pt x="53" y="38"/>
                  <a:pt x="51" y="40"/>
                  <a:pt x="51" y="40"/>
                </a:cubicBezTo>
                <a:cubicBezTo>
                  <a:pt x="49" y="40"/>
                  <a:pt x="49" y="40"/>
                  <a:pt x="49" y="40"/>
                </a:cubicBezTo>
                <a:cubicBezTo>
                  <a:pt x="44" y="42"/>
                  <a:pt x="44" y="42"/>
                  <a:pt x="44" y="42"/>
                </a:cubicBezTo>
                <a:cubicBezTo>
                  <a:pt x="41" y="44"/>
                  <a:pt x="41" y="44"/>
                  <a:pt x="41" y="44"/>
                </a:cubicBezTo>
                <a:cubicBezTo>
                  <a:pt x="39" y="46"/>
                  <a:pt x="39" y="46"/>
                  <a:pt x="39" y="46"/>
                </a:cubicBezTo>
                <a:cubicBezTo>
                  <a:pt x="37" y="48"/>
                  <a:pt x="37" y="48"/>
                  <a:pt x="37" y="48"/>
                </a:cubicBezTo>
                <a:cubicBezTo>
                  <a:pt x="35" y="50"/>
                  <a:pt x="35" y="50"/>
                  <a:pt x="35" y="50"/>
                </a:cubicBezTo>
                <a:cubicBezTo>
                  <a:pt x="35" y="50"/>
                  <a:pt x="31" y="53"/>
                  <a:pt x="30" y="54"/>
                </a:cubicBezTo>
                <a:cubicBezTo>
                  <a:pt x="30" y="54"/>
                  <a:pt x="28" y="56"/>
                  <a:pt x="28" y="56"/>
                </a:cubicBezTo>
                <a:cubicBezTo>
                  <a:pt x="26" y="55"/>
                  <a:pt x="26" y="55"/>
                  <a:pt x="26" y="55"/>
                </a:cubicBezTo>
                <a:cubicBezTo>
                  <a:pt x="26" y="55"/>
                  <a:pt x="27" y="56"/>
                  <a:pt x="27" y="57"/>
                </a:cubicBezTo>
                <a:cubicBezTo>
                  <a:pt x="27" y="60"/>
                  <a:pt x="27" y="60"/>
                  <a:pt x="27" y="60"/>
                </a:cubicBezTo>
                <a:cubicBezTo>
                  <a:pt x="27" y="60"/>
                  <a:pt x="29" y="62"/>
                  <a:pt x="29" y="63"/>
                </a:cubicBezTo>
                <a:cubicBezTo>
                  <a:pt x="29" y="67"/>
                  <a:pt x="29" y="67"/>
                  <a:pt x="29" y="67"/>
                </a:cubicBezTo>
                <a:cubicBezTo>
                  <a:pt x="30" y="70"/>
                  <a:pt x="30" y="70"/>
                  <a:pt x="30" y="70"/>
                </a:cubicBezTo>
                <a:cubicBezTo>
                  <a:pt x="31" y="70"/>
                  <a:pt x="31" y="70"/>
                  <a:pt x="31" y="70"/>
                </a:cubicBezTo>
                <a:cubicBezTo>
                  <a:pt x="31" y="72"/>
                  <a:pt x="31" y="72"/>
                  <a:pt x="31" y="72"/>
                </a:cubicBezTo>
                <a:cubicBezTo>
                  <a:pt x="31" y="74"/>
                  <a:pt x="31" y="74"/>
                  <a:pt x="31" y="74"/>
                </a:cubicBezTo>
                <a:cubicBezTo>
                  <a:pt x="31" y="75"/>
                  <a:pt x="31" y="75"/>
                  <a:pt x="31" y="75"/>
                </a:cubicBezTo>
                <a:cubicBezTo>
                  <a:pt x="30" y="81"/>
                  <a:pt x="30" y="81"/>
                  <a:pt x="30" y="81"/>
                </a:cubicBezTo>
                <a:cubicBezTo>
                  <a:pt x="30" y="81"/>
                  <a:pt x="30" y="81"/>
                  <a:pt x="30" y="81"/>
                </a:cubicBezTo>
                <a:cubicBezTo>
                  <a:pt x="32" y="81"/>
                  <a:pt x="32" y="81"/>
                  <a:pt x="32" y="81"/>
                </a:cubicBezTo>
                <a:cubicBezTo>
                  <a:pt x="32" y="81"/>
                  <a:pt x="30" y="84"/>
                  <a:pt x="30" y="84"/>
                </a:cubicBezTo>
                <a:cubicBezTo>
                  <a:pt x="29" y="85"/>
                  <a:pt x="24" y="88"/>
                  <a:pt x="23" y="88"/>
                </a:cubicBezTo>
                <a:cubicBezTo>
                  <a:pt x="22" y="88"/>
                  <a:pt x="18" y="89"/>
                  <a:pt x="18" y="90"/>
                </a:cubicBezTo>
                <a:cubicBezTo>
                  <a:pt x="17" y="90"/>
                  <a:pt x="16" y="92"/>
                  <a:pt x="16" y="92"/>
                </a:cubicBezTo>
                <a:cubicBezTo>
                  <a:pt x="14" y="94"/>
                  <a:pt x="14" y="94"/>
                  <a:pt x="14" y="94"/>
                </a:cubicBezTo>
                <a:cubicBezTo>
                  <a:pt x="14" y="94"/>
                  <a:pt x="13" y="95"/>
                  <a:pt x="14" y="95"/>
                </a:cubicBezTo>
                <a:cubicBezTo>
                  <a:pt x="16" y="95"/>
                  <a:pt x="16" y="95"/>
                  <a:pt x="16" y="95"/>
                </a:cubicBezTo>
                <a:cubicBezTo>
                  <a:pt x="16" y="97"/>
                  <a:pt x="16" y="97"/>
                  <a:pt x="16" y="97"/>
                </a:cubicBezTo>
                <a:lnTo>
                  <a:pt x="16" y="9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63" name="Freeform 290">
            <a:extLst>
              <a:ext uri="{FF2B5EF4-FFF2-40B4-BE49-F238E27FC236}">
                <a16:creationId xmlns:a16="http://schemas.microsoft.com/office/drawing/2014/main" id="{71E140D0-DF0B-4E26-ADDD-C390F6BCC00A}"/>
              </a:ext>
            </a:extLst>
          </p:cNvPr>
          <p:cNvSpPr>
            <a:spLocks/>
          </p:cNvSpPr>
          <p:nvPr userDrawn="1"/>
        </p:nvSpPr>
        <p:spPr bwMode="auto">
          <a:xfrm>
            <a:off x="4691063" y="5773739"/>
            <a:ext cx="273844" cy="373063"/>
          </a:xfrm>
          <a:custGeom>
            <a:avLst/>
            <a:gdLst>
              <a:gd name="T0" fmla="*/ 230 w 230"/>
              <a:gd name="T1" fmla="*/ 111 h 235"/>
              <a:gd name="T2" fmla="*/ 221 w 230"/>
              <a:gd name="T3" fmla="*/ 120 h 235"/>
              <a:gd name="T4" fmla="*/ 209 w 230"/>
              <a:gd name="T5" fmla="*/ 129 h 235"/>
              <a:gd name="T6" fmla="*/ 204 w 230"/>
              <a:gd name="T7" fmla="*/ 133 h 235"/>
              <a:gd name="T8" fmla="*/ 192 w 230"/>
              <a:gd name="T9" fmla="*/ 142 h 235"/>
              <a:gd name="T10" fmla="*/ 183 w 230"/>
              <a:gd name="T11" fmla="*/ 146 h 235"/>
              <a:gd name="T12" fmla="*/ 175 w 230"/>
              <a:gd name="T13" fmla="*/ 155 h 235"/>
              <a:gd name="T14" fmla="*/ 175 w 230"/>
              <a:gd name="T15" fmla="*/ 169 h 235"/>
              <a:gd name="T16" fmla="*/ 162 w 230"/>
              <a:gd name="T17" fmla="*/ 177 h 235"/>
              <a:gd name="T18" fmla="*/ 153 w 230"/>
              <a:gd name="T19" fmla="*/ 182 h 235"/>
              <a:gd name="T20" fmla="*/ 145 w 230"/>
              <a:gd name="T21" fmla="*/ 191 h 235"/>
              <a:gd name="T22" fmla="*/ 145 w 230"/>
              <a:gd name="T23" fmla="*/ 204 h 235"/>
              <a:gd name="T24" fmla="*/ 136 w 230"/>
              <a:gd name="T25" fmla="*/ 213 h 235"/>
              <a:gd name="T26" fmla="*/ 123 w 230"/>
              <a:gd name="T27" fmla="*/ 213 h 235"/>
              <a:gd name="T28" fmla="*/ 111 w 230"/>
              <a:gd name="T29" fmla="*/ 208 h 235"/>
              <a:gd name="T30" fmla="*/ 98 w 230"/>
              <a:gd name="T31" fmla="*/ 208 h 235"/>
              <a:gd name="T32" fmla="*/ 89 w 230"/>
              <a:gd name="T33" fmla="*/ 200 h 235"/>
              <a:gd name="T34" fmla="*/ 77 w 230"/>
              <a:gd name="T35" fmla="*/ 200 h 235"/>
              <a:gd name="T36" fmla="*/ 72 w 230"/>
              <a:gd name="T37" fmla="*/ 208 h 235"/>
              <a:gd name="T38" fmla="*/ 68 w 230"/>
              <a:gd name="T39" fmla="*/ 217 h 235"/>
              <a:gd name="T40" fmla="*/ 55 w 230"/>
              <a:gd name="T41" fmla="*/ 235 h 235"/>
              <a:gd name="T42" fmla="*/ 43 w 230"/>
              <a:gd name="T43" fmla="*/ 235 h 235"/>
              <a:gd name="T44" fmla="*/ 30 w 230"/>
              <a:gd name="T45" fmla="*/ 235 h 235"/>
              <a:gd name="T46" fmla="*/ 21 w 230"/>
              <a:gd name="T47" fmla="*/ 235 h 235"/>
              <a:gd name="T48" fmla="*/ 21 w 230"/>
              <a:gd name="T49" fmla="*/ 226 h 235"/>
              <a:gd name="T50" fmla="*/ 21 w 230"/>
              <a:gd name="T51" fmla="*/ 213 h 235"/>
              <a:gd name="T52" fmla="*/ 21 w 230"/>
              <a:gd name="T53" fmla="*/ 200 h 235"/>
              <a:gd name="T54" fmla="*/ 9 w 230"/>
              <a:gd name="T55" fmla="*/ 186 h 235"/>
              <a:gd name="T56" fmla="*/ 0 w 230"/>
              <a:gd name="T57" fmla="*/ 186 h 235"/>
              <a:gd name="T58" fmla="*/ 0 w 230"/>
              <a:gd name="T59" fmla="*/ 106 h 235"/>
              <a:gd name="T60" fmla="*/ 30 w 230"/>
              <a:gd name="T61" fmla="*/ 106 h 235"/>
              <a:gd name="T62" fmla="*/ 30 w 230"/>
              <a:gd name="T63" fmla="*/ 13 h 235"/>
              <a:gd name="T64" fmla="*/ 38 w 230"/>
              <a:gd name="T65" fmla="*/ 13 h 235"/>
              <a:gd name="T66" fmla="*/ 81 w 230"/>
              <a:gd name="T67" fmla="*/ 0 h 235"/>
              <a:gd name="T68" fmla="*/ 94 w 230"/>
              <a:gd name="T69" fmla="*/ 13 h 235"/>
              <a:gd name="T70" fmla="*/ 106 w 230"/>
              <a:gd name="T71" fmla="*/ 0 h 235"/>
              <a:gd name="T72" fmla="*/ 115 w 230"/>
              <a:gd name="T73" fmla="*/ 0 h 235"/>
              <a:gd name="T74" fmla="*/ 119 w 230"/>
              <a:gd name="T75" fmla="*/ 0 h 235"/>
              <a:gd name="T76" fmla="*/ 132 w 230"/>
              <a:gd name="T77" fmla="*/ 0 h 235"/>
              <a:gd name="T78" fmla="*/ 145 w 230"/>
              <a:gd name="T79" fmla="*/ 13 h 235"/>
              <a:gd name="T80" fmla="*/ 153 w 230"/>
              <a:gd name="T81" fmla="*/ 22 h 235"/>
              <a:gd name="T82" fmla="*/ 158 w 230"/>
              <a:gd name="T83" fmla="*/ 35 h 235"/>
              <a:gd name="T84" fmla="*/ 162 w 230"/>
              <a:gd name="T85" fmla="*/ 40 h 235"/>
              <a:gd name="T86" fmla="*/ 179 w 230"/>
              <a:gd name="T87" fmla="*/ 58 h 235"/>
              <a:gd name="T88" fmla="*/ 187 w 230"/>
              <a:gd name="T89" fmla="*/ 62 h 235"/>
              <a:gd name="T90" fmla="*/ 187 w 230"/>
              <a:gd name="T91" fmla="*/ 66 h 235"/>
              <a:gd name="T92" fmla="*/ 196 w 230"/>
              <a:gd name="T93" fmla="*/ 66 h 235"/>
              <a:gd name="T94" fmla="*/ 196 w 230"/>
              <a:gd name="T95" fmla="*/ 84 h 235"/>
              <a:gd name="T96" fmla="*/ 200 w 230"/>
              <a:gd name="T97" fmla="*/ 89 h 235"/>
              <a:gd name="T98" fmla="*/ 200 w 230"/>
              <a:gd name="T99" fmla="*/ 97 h 235"/>
              <a:gd name="T100" fmla="*/ 217 w 230"/>
              <a:gd name="T101" fmla="*/ 102 h 235"/>
              <a:gd name="T102" fmla="*/ 226 w 230"/>
              <a:gd name="T103" fmla="*/ 102 h 235"/>
              <a:gd name="T104" fmla="*/ 230 w 230"/>
              <a:gd name="T105" fmla="*/ 11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0" h="235">
                <a:moveTo>
                  <a:pt x="230" y="111"/>
                </a:moveTo>
                <a:lnTo>
                  <a:pt x="221" y="120"/>
                </a:lnTo>
                <a:lnTo>
                  <a:pt x="209" y="129"/>
                </a:lnTo>
                <a:lnTo>
                  <a:pt x="204" y="133"/>
                </a:lnTo>
                <a:lnTo>
                  <a:pt x="192" y="142"/>
                </a:lnTo>
                <a:lnTo>
                  <a:pt x="183" y="146"/>
                </a:lnTo>
                <a:lnTo>
                  <a:pt x="175" y="155"/>
                </a:lnTo>
                <a:lnTo>
                  <a:pt x="175" y="169"/>
                </a:lnTo>
                <a:lnTo>
                  <a:pt x="162" y="177"/>
                </a:lnTo>
                <a:lnTo>
                  <a:pt x="153" y="182"/>
                </a:lnTo>
                <a:lnTo>
                  <a:pt x="145" y="191"/>
                </a:lnTo>
                <a:lnTo>
                  <a:pt x="145" y="204"/>
                </a:lnTo>
                <a:lnTo>
                  <a:pt x="136" y="213"/>
                </a:lnTo>
                <a:lnTo>
                  <a:pt x="123" y="213"/>
                </a:lnTo>
                <a:lnTo>
                  <a:pt x="111" y="208"/>
                </a:lnTo>
                <a:lnTo>
                  <a:pt x="98" y="208"/>
                </a:lnTo>
                <a:lnTo>
                  <a:pt x="89" y="200"/>
                </a:lnTo>
                <a:lnTo>
                  <a:pt x="77" y="200"/>
                </a:lnTo>
                <a:lnTo>
                  <a:pt x="72" y="208"/>
                </a:lnTo>
                <a:lnTo>
                  <a:pt x="68" y="217"/>
                </a:lnTo>
                <a:lnTo>
                  <a:pt x="55" y="235"/>
                </a:lnTo>
                <a:lnTo>
                  <a:pt x="43" y="235"/>
                </a:lnTo>
                <a:lnTo>
                  <a:pt x="30" y="235"/>
                </a:lnTo>
                <a:lnTo>
                  <a:pt x="21" y="235"/>
                </a:lnTo>
                <a:lnTo>
                  <a:pt x="21" y="226"/>
                </a:lnTo>
                <a:lnTo>
                  <a:pt x="21" y="213"/>
                </a:lnTo>
                <a:lnTo>
                  <a:pt x="21" y="200"/>
                </a:lnTo>
                <a:lnTo>
                  <a:pt x="9" y="186"/>
                </a:lnTo>
                <a:lnTo>
                  <a:pt x="0" y="186"/>
                </a:lnTo>
                <a:lnTo>
                  <a:pt x="0" y="106"/>
                </a:lnTo>
                <a:lnTo>
                  <a:pt x="30" y="106"/>
                </a:lnTo>
                <a:lnTo>
                  <a:pt x="30" y="13"/>
                </a:lnTo>
                <a:lnTo>
                  <a:pt x="38" y="13"/>
                </a:lnTo>
                <a:lnTo>
                  <a:pt x="81" y="0"/>
                </a:lnTo>
                <a:lnTo>
                  <a:pt x="94" y="13"/>
                </a:lnTo>
                <a:lnTo>
                  <a:pt x="106" y="0"/>
                </a:lnTo>
                <a:lnTo>
                  <a:pt x="115" y="0"/>
                </a:lnTo>
                <a:lnTo>
                  <a:pt x="119" y="0"/>
                </a:lnTo>
                <a:lnTo>
                  <a:pt x="132" y="0"/>
                </a:lnTo>
                <a:lnTo>
                  <a:pt x="145" y="13"/>
                </a:lnTo>
                <a:lnTo>
                  <a:pt x="153" y="22"/>
                </a:lnTo>
                <a:lnTo>
                  <a:pt x="158" y="35"/>
                </a:lnTo>
                <a:lnTo>
                  <a:pt x="162" y="40"/>
                </a:lnTo>
                <a:lnTo>
                  <a:pt x="179" y="58"/>
                </a:lnTo>
                <a:lnTo>
                  <a:pt x="187" y="62"/>
                </a:lnTo>
                <a:lnTo>
                  <a:pt x="187" y="66"/>
                </a:lnTo>
                <a:lnTo>
                  <a:pt x="196" y="66"/>
                </a:lnTo>
                <a:lnTo>
                  <a:pt x="196" y="84"/>
                </a:lnTo>
                <a:lnTo>
                  <a:pt x="200" y="89"/>
                </a:lnTo>
                <a:lnTo>
                  <a:pt x="200" y="97"/>
                </a:lnTo>
                <a:lnTo>
                  <a:pt x="217" y="102"/>
                </a:lnTo>
                <a:lnTo>
                  <a:pt x="226" y="102"/>
                </a:lnTo>
                <a:lnTo>
                  <a:pt x="230" y="11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64" name="Freeform 291">
            <a:extLst>
              <a:ext uri="{FF2B5EF4-FFF2-40B4-BE49-F238E27FC236}">
                <a16:creationId xmlns:a16="http://schemas.microsoft.com/office/drawing/2014/main" id="{59AD255C-3B9E-4C8D-94D5-EA18E86C6DFB}"/>
              </a:ext>
            </a:extLst>
          </p:cNvPr>
          <p:cNvSpPr>
            <a:spLocks/>
          </p:cNvSpPr>
          <p:nvPr userDrawn="1"/>
        </p:nvSpPr>
        <p:spPr bwMode="auto">
          <a:xfrm>
            <a:off x="4848225" y="5675314"/>
            <a:ext cx="233363" cy="295275"/>
          </a:xfrm>
          <a:custGeom>
            <a:avLst/>
            <a:gdLst>
              <a:gd name="T0" fmla="*/ 132 w 196"/>
              <a:gd name="T1" fmla="*/ 4 h 186"/>
              <a:gd name="T2" fmla="*/ 149 w 196"/>
              <a:gd name="T3" fmla="*/ 9 h 186"/>
              <a:gd name="T4" fmla="*/ 162 w 196"/>
              <a:gd name="T5" fmla="*/ 13 h 186"/>
              <a:gd name="T6" fmla="*/ 170 w 196"/>
              <a:gd name="T7" fmla="*/ 22 h 186"/>
              <a:gd name="T8" fmla="*/ 187 w 196"/>
              <a:gd name="T9" fmla="*/ 26 h 186"/>
              <a:gd name="T10" fmla="*/ 196 w 196"/>
              <a:gd name="T11" fmla="*/ 44 h 186"/>
              <a:gd name="T12" fmla="*/ 196 w 196"/>
              <a:gd name="T13" fmla="*/ 62 h 186"/>
              <a:gd name="T14" fmla="*/ 192 w 196"/>
              <a:gd name="T15" fmla="*/ 80 h 186"/>
              <a:gd name="T16" fmla="*/ 192 w 196"/>
              <a:gd name="T17" fmla="*/ 93 h 186"/>
              <a:gd name="T18" fmla="*/ 192 w 196"/>
              <a:gd name="T19" fmla="*/ 111 h 186"/>
              <a:gd name="T20" fmla="*/ 192 w 196"/>
              <a:gd name="T21" fmla="*/ 120 h 186"/>
              <a:gd name="T22" fmla="*/ 183 w 196"/>
              <a:gd name="T23" fmla="*/ 137 h 186"/>
              <a:gd name="T24" fmla="*/ 179 w 196"/>
              <a:gd name="T25" fmla="*/ 155 h 186"/>
              <a:gd name="T26" fmla="*/ 145 w 196"/>
              <a:gd name="T27" fmla="*/ 182 h 186"/>
              <a:gd name="T28" fmla="*/ 119 w 196"/>
              <a:gd name="T29" fmla="*/ 186 h 186"/>
              <a:gd name="T30" fmla="*/ 98 w 196"/>
              <a:gd name="T31" fmla="*/ 173 h 186"/>
              <a:gd name="T32" fmla="*/ 85 w 196"/>
              <a:gd name="T33" fmla="*/ 164 h 186"/>
              <a:gd name="T34" fmla="*/ 68 w 196"/>
              <a:gd name="T35" fmla="*/ 151 h 186"/>
              <a:gd name="T36" fmla="*/ 64 w 196"/>
              <a:gd name="T37" fmla="*/ 128 h 186"/>
              <a:gd name="T38" fmla="*/ 55 w 196"/>
              <a:gd name="T39" fmla="*/ 124 h 186"/>
              <a:gd name="T40" fmla="*/ 30 w 196"/>
              <a:gd name="T41" fmla="*/ 102 h 186"/>
              <a:gd name="T42" fmla="*/ 21 w 196"/>
              <a:gd name="T43" fmla="*/ 84 h 186"/>
              <a:gd name="T44" fmla="*/ 0 w 196"/>
              <a:gd name="T45" fmla="*/ 62 h 186"/>
              <a:gd name="T46" fmla="*/ 9 w 196"/>
              <a:gd name="T47" fmla="*/ 57 h 186"/>
              <a:gd name="T48" fmla="*/ 26 w 196"/>
              <a:gd name="T49" fmla="*/ 62 h 186"/>
              <a:gd name="T50" fmla="*/ 38 w 196"/>
              <a:gd name="T51" fmla="*/ 66 h 186"/>
              <a:gd name="T52" fmla="*/ 64 w 196"/>
              <a:gd name="T53" fmla="*/ 40 h 186"/>
              <a:gd name="T54" fmla="*/ 77 w 196"/>
              <a:gd name="T55" fmla="*/ 31 h 186"/>
              <a:gd name="T56" fmla="*/ 89 w 196"/>
              <a:gd name="T57" fmla="*/ 26 h 186"/>
              <a:gd name="T58" fmla="*/ 89 w 196"/>
              <a:gd name="T59" fmla="*/ 13 h 186"/>
              <a:gd name="T60" fmla="*/ 102 w 196"/>
              <a:gd name="T61" fmla="*/ 4 h 186"/>
              <a:gd name="T62" fmla="*/ 119 w 196"/>
              <a:gd name="T6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186">
                <a:moveTo>
                  <a:pt x="128" y="0"/>
                </a:moveTo>
                <a:lnTo>
                  <a:pt x="132" y="4"/>
                </a:lnTo>
                <a:lnTo>
                  <a:pt x="136" y="9"/>
                </a:lnTo>
                <a:lnTo>
                  <a:pt x="149" y="9"/>
                </a:lnTo>
                <a:lnTo>
                  <a:pt x="153" y="13"/>
                </a:lnTo>
                <a:lnTo>
                  <a:pt x="162" y="13"/>
                </a:lnTo>
                <a:lnTo>
                  <a:pt x="166" y="22"/>
                </a:lnTo>
                <a:lnTo>
                  <a:pt x="170" y="22"/>
                </a:lnTo>
                <a:lnTo>
                  <a:pt x="183" y="22"/>
                </a:lnTo>
                <a:lnTo>
                  <a:pt x="187" y="26"/>
                </a:lnTo>
                <a:lnTo>
                  <a:pt x="192" y="31"/>
                </a:lnTo>
                <a:lnTo>
                  <a:pt x="196" y="44"/>
                </a:lnTo>
                <a:lnTo>
                  <a:pt x="196" y="48"/>
                </a:lnTo>
                <a:lnTo>
                  <a:pt x="196" y="62"/>
                </a:lnTo>
                <a:lnTo>
                  <a:pt x="196" y="71"/>
                </a:lnTo>
                <a:lnTo>
                  <a:pt x="192" y="80"/>
                </a:lnTo>
                <a:lnTo>
                  <a:pt x="187" y="88"/>
                </a:lnTo>
                <a:lnTo>
                  <a:pt x="192" y="93"/>
                </a:lnTo>
                <a:lnTo>
                  <a:pt x="192" y="102"/>
                </a:lnTo>
                <a:lnTo>
                  <a:pt x="192" y="111"/>
                </a:lnTo>
                <a:lnTo>
                  <a:pt x="196" y="120"/>
                </a:lnTo>
                <a:lnTo>
                  <a:pt x="192" y="120"/>
                </a:lnTo>
                <a:lnTo>
                  <a:pt x="187" y="133"/>
                </a:lnTo>
                <a:lnTo>
                  <a:pt x="183" y="137"/>
                </a:lnTo>
                <a:lnTo>
                  <a:pt x="183" y="151"/>
                </a:lnTo>
                <a:lnTo>
                  <a:pt x="179" y="155"/>
                </a:lnTo>
                <a:lnTo>
                  <a:pt x="153" y="182"/>
                </a:lnTo>
                <a:lnTo>
                  <a:pt x="145" y="182"/>
                </a:lnTo>
                <a:lnTo>
                  <a:pt x="132" y="182"/>
                </a:lnTo>
                <a:lnTo>
                  <a:pt x="119" y="186"/>
                </a:lnTo>
                <a:lnTo>
                  <a:pt x="111" y="173"/>
                </a:lnTo>
                <a:lnTo>
                  <a:pt x="98" y="173"/>
                </a:lnTo>
                <a:lnTo>
                  <a:pt x="94" y="164"/>
                </a:lnTo>
                <a:lnTo>
                  <a:pt x="85" y="164"/>
                </a:lnTo>
                <a:lnTo>
                  <a:pt x="68" y="159"/>
                </a:lnTo>
                <a:lnTo>
                  <a:pt x="68" y="151"/>
                </a:lnTo>
                <a:lnTo>
                  <a:pt x="64" y="146"/>
                </a:lnTo>
                <a:lnTo>
                  <a:pt x="64" y="128"/>
                </a:lnTo>
                <a:lnTo>
                  <a:pt x="55" y="128"/>
                </a:lnTo>
                <a:lnTo>
                  <a:pt x="55" y="124"/>
                </a:lnTo>
                <a:lnTo>
                  <a:pt x="47" y="120"/>
                </a:lnTo>
                <a:lnTo>
                  <a:pt x="30" y="102"/>
                </a:lnTo>
                <a:lnTo>
                  <a:pt x="26" y="97"/>
                </a:lnTo>
                <a:lnTo>
                  <a:pt x="21" y="84"/>
                </a:lnTo>
                <a:lnTo>
                  <a:pt x="13" y="75"/>
                </a:lnTo>
                <a:lnTo>
                  <a:pt x="0" y="62"/>
                </a:lnTo>
                <a:lnTo>
                  <a:pt x="4" y="57"/>
                </a:lnTo>
                <a:lnTo>
                  <a:pt x="9" y="57"/>
                </a:lnTo>
                <a:lnTo>
                  <a:pt x="21" y="62"/>
                </a:lnTo>
                <a:lnTo>
                  <a:pt x="26" y="62"/>
                </a:lnTo>
                <a:lnTo>
                  <a:pt x="34" y="66"/>
                </a:lnTo>
                <a:lnTo>
                  <a:pt x="38" y="66"/>
                </a:lnTo>
                <a:lnTo>
                  <a:pt x="47" y="62"/>
                </a:lnTo>
                <a:lnTo>
                  <a:pt x="64" y="40"/>
                </a:lnTo>
                <a:lnTo>
                  <a:pt x="68" y="35"/>
                </a:lnTo>
                <a:lnTo>
                  <a:pt x="77" y="31"/>
                </a:lnTo>
                <a:lnTo>
                  <a:pt x="81" y="26"/>
                </a:lnTo>
                <a:lnTo>
                  <a:pt x="89" y="26"/>
                </a:lnTo>
                <a:lnTo>
                  <a:pt x="89" y="22"/>
                </a:lnTo>
                <a:lnTo>
                  <a:pt x="89" y="13"/>
                </a:lnTo>
                <a:lnTo>
                  <a:pt x="98" y="9"/>
                </a:lnTo>
                <a:lnTo>
                  <a:pt x="102" y="4"/>
                </a:lnTo>
                <a:lnTo>
                  <a:pt x="111" y="0"/>
                </a:lnTo>
                <a:lnTo>
                  <a:pt x="119" y="0"/>
                </a:lnTo>
                <a:lnTo>
                  <a:pt x="128"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65" name="Freeform 292">
            <a:extLst>
              <a:ext uri="{FF2B5EF4-FFF2-40B4-BE49-F238E27FC236}">
                <a16:creationId xmlns:a16="http://schemas.microsoft.com/office/drawing/2014/main" id="{1A48AA1F-9EC9-4564-A312-ED67F3E061A5}"/>
              </a:ext>
            </a:extLst>
          </p:cNvPr>
          <p:cNvSpPr>
            <a:spLocks/>
          </p:cNvSpPr>
          <p:nvPr userDrawn="1"/>
        </p:nvSpPr>
        <p:spPr bwMode="auto">
          <a:xfrm>
            <a:off x="4452938" y="5730875"/>
            <a:ext cx="400050" cy="514350"/>
          </a:xfrm>
          <a:custGeom>
            <a:avLst/>
            <a:gdLst>
              <a:gd name="T0" fmla="*/ 75 w 79"/>
              <a:gd name="T1" fmla="*/ 6 h 73"/>
              <a:gd name="T2" fmla="*/ 72 w 79"/>
              <a:gd name="T3" fmla="*/ 6 h 73"/>
              <a:gd name="T4" fmla="*/ 66 w 79"/>
              <a:gd name="T5" fmla="*/ 6 h 73"/>
              <a:gd name="T6" fmla="*/ 54 w 79"/>
              <a:gd name="T7" fmla="*/ 9 h 73"/>
              <a:gd name="T8" fmla="*/ 47 w 79"/>
              <a:gd name="T9" fmla="*/ 30 h 73"/>
              <a:gd name="T10" fmla="*/ 47 w 79"/>
              <a:gd name="T11" fmla="*/ 71 h 73"/>
              <a:gd name="T12" fmla="*/ 43 w 79"/>
              <a:gd name="T13" fmla="*/ 73 h 73"/>
              <a:gd name="T14" fmla="*/ 39 w 79"/>
              <a:gd name="T15" fmla="*/ 73 h 73"/>
              <a:gd name="T16" fmla="*/ 35 w 79"/>
              <a:gd name="T17" fmla="*/ 72 h 73"/>
              <a:gd name="T18" fmla="*/ 33 w 79"/>
              <a:gd name="T19" fmla="*/ 69 h 73"/>
              <a:gd name="T20" fmla="*/ 29 w 79"/>
              <a:gd name="T21" fmla="*/ 69 h 73"/>
              <a:gd name="T22" fmla="*/ 26 w 79"/>
              <a:gd name="T23" fmla="*/ 70 h 73"/>
              <a:gd name="T24" fmla="*/ 24 w 79"/>
              <a:gd name="T25" fmla="*/ 69 h 73"/>
              <a:gd name="T26" fmla="*/ 22 w 79"/>
              <a:gd name="T27" fmla="*/ 65 h 73"/>
              <a:gd name="T28" fmla="*/ 21 w 79"/>
              <a:gd name="T29" fmla="*/ 62 h 73"/>
              <a:gd name="T30" fmla="*/ 20 w 79"/>
              <a:gd name="T31" fmla="*/ 59 h 73"/>
              <a:gd name="T32" fmla="*/ 19 w 79"/>
              <a:gd name="T33" fmla="*/ 57 h 73"/>
              <a:gd name="T34" fmla="*/ 18 w 79"/>
              <a:gd name="T35" fmla="*/ 54 h 73"/>
              <a:gd name="T36" fmla="*/ 18 w 79"/>
              <a:gd name="T37" fmla="*/ 52 h 73"/>
              <a:gd name="T38" fmla="*/ 18 w 79"/>
              <a:gd name="T39" fmla="*/ 48 h 73"/>
              <a:gd name="T40" fmla="*/ 17 w 79"/>
              <a:gd name="T41" fmla="*/ 45 h 73"/>
              <a:gd name="T42" fmla="*/ 16 w 79"/>
              <a:gd name="T43" fmla="*/ 43 h 73"/>
              <a:gd name="T44" fmla="*/ 16 w 79"/>
              <a:gd name="T45" fmla="*/ 40 h 73"/>
              <a:gd name="T46" fmla="*/ 16 w 79"/>
              <a:gd name="T47" fmla="*/ 37 h 73"/>
              <a:gd name="T48" fmla="*/ 16 w 79"/>
              <a:gd name="T49" fmla="*/ 34 h 73"/>
              <a:gd name="T50" fmla="*/ 15 w 79"/>
              <a:gd name="T51" fmla="*/ 32 h 73"/>
              <a:gd name="T52" fmla="*/ 13 w 79"/>
              <a:gd name="T53" fmla="*/ 28 h 73"/>
              <a:gd name="T54" fmla="*/ 10 w 79"/>
              <a:gd name="T55" fmla="*/ 24 h 73"/>
              <a:gd name="T56" fmla="*/ 7 w 79"/>
              <a:gd name="T57" fmla="*/ 18 h 73"/>
              <a:gd name="T58" fmla="*/ 4 w 79"/>
              <a:gd name="T59" fmla="*/ 12 h 73"/>
              <a:gd name="T60" fmla="*/ 2 w 79"/>
              <a:gd name="T61" fmla="*/ 9 h 73"/>
              <a:gd name="T62" fmla="*/ 0 w 79"/>
              <a:gd name="T63" fmla="*/ 5 h 73"/>
              <a:gd name="T64" fmla="*/ 0 w 79"/>
              <a:gd name="T65" fmla="*/ 2 h 73"/>
              <a:gd name="T66" fmla="*/ 2 w 79"/>
              <a:gd name="T67" fmla="*/ 1 h 73"/>
              <a:gd name="T68" fmla="*/ 4 w 79"/>
              <a:gd name="T69" fmla="*/ 2 h 73"/>
              <a:gd name="T70" fmla="*/ 7 w 79"/>
              <a:gd name="T71" fmla="*/ 0 h 73"/>
              <a:gd name="T72" fmla="*/ 10 w 79"/>
              <a:gd name="T73" fmla="*/ 0 h 73"/>
              <a:gd name="T74" fmla="*/ 13 w 79"/>
              <a:gd name="T75" fmla="*/ 3 h 73"/>
              <a:gd name="T76" fmla="*/ 41 w 79"/>
              <a:gd name="T77" fmla="*/ 5 h 73"/>
              <a:gd name="T78" fmla="*/ 52 w 79"/>
              <a:gd name="T79" fmla="*/ 6 h 73"/>
              <a:gd name="T80" fmla="*/ 58 w 79"/>
              <a:gd name="T81" fmla="*/ 6 h 73"/>
              <a:gd name="T82" fmla="*/ 64 w 79"/>
              <a:gd name="T83" fmla="*/ 5 h 73"/>
              <a:gd name="T84" fmla="*/ 68 w 79"/>
              <a:gd name="T85" fmla="*/ 4 h 73"/>
              <a:gd name="T86" fmla="*/ 71 w 79"/>
              <a:gd name="T87" fmla="*/ 3 h 73"/>
              <a:gd name="T88" fmla="*/ 79 w 79"/>
              <a:gd name="T89"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73">
                <a:moveTo>
                  <a:pt x="78" y="6"/>
                </a:moveTo>
                <a:cubicBezTo>
                  <a:pt x="75" y="6"/>
                  <a:pt x="75" y="6"/>
                  <a:pt x="75" y="6"/>
                </a:cubicBezTo>
                <a:cubicBezTo>
                  <a:pt x="74" y="6"/>
                  <a:pt x="74" y="6"/>
                  <a:pt x="74" y="6"/>
                </a:cubicBezTo>
                <a:cubicBezTo>
                  <a:pt x="72" y="6"/>
                  <a:pt x="72" y="6"/>
                  <a:pt x="72" y="6"/>
                </a:cubicBezTo>
                <a:cubicBezTo>
                  <a:pt x="69" y="9"/>
                  <a:pt x="69" y="9"/>
                  <a:pt x="69" y="9"/>
                </a:cubicBezTo>
                <a:cubicBezTo>
                  <a:pt x="66" y="6"/>
                  <a:pt x="66" y="6"/>
                  <a:pt x="66" y="6"/>
                </a:cubicBezTo>
                <a:cubicBezTo>
                  <a:pt x="56" y="9"/>
                  <a:pt x="56" y="9"/>
                  <a:pt x="56" y="9"/>
                </a:cubicBezTo>
                <a:cubicBezTo>
                  <a:pt x="54" y="9"/>
                  <a:pt x="54" y="9"/>
                  <a:pt x="54" y="9"/>
                </a:cubicBezTo>
                <a:cubicBezTo>
                  <a:pt x="54" y="30"/>
                  <a:pt x="54" y="30"/>
                  <a:pt x="54" y="30"/>
                </a:cubicBezTo>
                <a:cubicBezTo>
                  <a:pt x="47" y="30"/>
                  <a:pt x="47" y="30"/>
                  <a:pt x="47" y="30"/>
                </a:cubicBezTo>
                <a:cubicBezTo>
                  <a:pt x="47" y="48"/>
                  <a:pt x="47" y="48"/>
                  <a:pt x="47" y="48"/>
                </a:cubicBezTo>
                <a:cubicBezTo>
                  <a:pt x="47" y="71"/>
                  <a:pt x="47" y="71"/>
                  <a:pt x="47" y="71"/>
                </a:cubicBezTo>
                <a:cubicBezTo>
                  <a:pt x="45" y="71"/>
                  <a:pt x="45" y="71"/>
                  <a:pt x="45" y="71"/>
                </a:cubicBezTo>
                <a:cubicBezTo>
                  <a:pt x="43" y="73"/>
                  <a:pt x="43" y="73"/>
                  <a:pt x="43" y="73"/>
                </a:cubicBezTo>
                <a:cubicBezTo>
                  <a:pt x="41" y="73"/>
                  <a:pt x="41" y="73"/>
                  <a:pt x="41" y="73"/>
                </a:cubicBezTo>
                <a:cubicBezTo>
                  <a:pt x="39" y="73"/>
                  <a:pt x="39" y="73"/>
                  <a:pt x="39" y="73"/>
                </a:cubicBezTo>
                <a:cubicBezTo>
                  <a:pt x="37" y="73"/>
                  <a:pt x="37" y="73"/>
                  <a:pt x="37" y="73"/>
                </a:cubicBezTo>
                <a:cubicBezTo>
                  <a:pt x="35" y="72"/>
                  <a:pt x="35" y="72"/>
                  <a:pt x="35" y="72"/>
                </a:cubicBezTo>
                <a:cubicBezTo>
                  <a:pt x="33" y="72"/>
                  <a:pt x="33" y="72"/>
                  <a:pt x="33" y="72"/>
                </a:cubicBezTo>
                <a:cubicBezTo>
                  <a:pt x="33" y="69"/>
                  <a:pt x="33" y="69"/>
                  <a:pt x="33" y="69"/>
                </a:cubicBezTo>
                <a:cubicBezTo>
                  <a:pt x="31" y="69"/>
                  <a:pt x="31" y="69"/>
                  <a:pt x="31" y="69"/>
                </a:cubicBezTo>
                <a:cubicBezTo>
                  <a:pt x="29" y="69"/>
                  <a:pt x="29" y="69"/>
                  <a:pt x="29" y="69"/>
                </a:cubicBezTo>
                <a:cubicBezTo>
                  <a:pt x="28" y="72"/>
                  <a:pt x="28" y="72"/>
                  <a:pt x="28" y="72"/>
                </a:cubicBezTo>
                <a:cubicBezTo>
                  <a:pt x="26" y="70"/>
                  <a:pt x="26" y="70"/>
                  <a:pt x="26" y="70"/>
                </a:cubicBezTo>
                <a:cubicBezTo>
                  <a:pt x="25" y="70"/>
                  <a:pt x="25" y="70"/>
                  <a:pt x="25" y="70"/>
                </a:cubicBezTo>
                <a:cubicBezTo>
                  <a:pt x="24" y="69"/>
                  <a:pt x="24" y="69"/>
                  <a:pt x="24" y="69"/>
                </a:cubicBezTo>
                <a:cubicBezTo>
                  <a:pt x="23" y="67"/>
                  <a:pt x="23" y="67"/>
                  <a:pt x="23" y="67"/>
                </a:cubicBezTo>
                <a:cubicBezTo>
                  <a:pt x="22" y="65"/>
                  <a:pt x="22" y="65"/>
                  <a:pt x="22" y="65"/>
                </a:cubicBezTo>
                <a:cubicBezTo>
                  <a:pt x="21" y="63"/>
                  <a:pt x="21" y="63"/>
                  <a:pt x="21" y="63"/>
                </a:cubicBezTo>
                <a:cubicBezTo>
                  <a:pt x="21" y="63"/>
                  <a:pt x="21" y="62"/>
                  <a:pt x="21" y="62"/>
                </a:cubicBezTo>
                <a:cubicBezTo>
                  <a:pt x="21" y="61"/>
                  <a:pt x="21" y="61"/>
                  <a:pt x="21" y="61"/>
                </a:cubicBezTo>
                <a:cubicBezTo>
                  <a:pt x="21" y="61"/>
                  <a:pt x="20" y="59"/>
                  <a:pt x="20" y="59"/>
                </a:cubicBezTo>
                <a:cubicBezTo>
                  <a:pt x="20" y="58"/>
                  <a:pt x="20" y="58"/>
                  <a:pt x="20" y="58"/>
                </a:cubicBezTo>
                <a:cubicBezTo>
                  <a:pt x="20" y="58"/>
                  <a:pt x="19" y="57"/>
                  <a:pt x="19" y="57"/>
                </a:cubicBezTo>
                <a:cubicBezTo>
                  <a:pt x="19" y="57"/>
                  <a:pt x="19" y="55"/>
                  <a:pt x="19" y="55"/>
                </a:cubicBezTo>
                <a:cubicBezTo>
                  <a:pt x="18" y="54"/>
                  <a:pt x="18" y="54"/>
                  <a:pt x="18" y="54"/>
                </a:cubicBezTo>
                <a:cubicBezTo>
                  <a:pt x="18" y="53"/>
                  <a:pt x="18" y="53"/>
                  <a:pt x="18" y="53"/>
                </a:cubicBezTo>
                <a:cubicBezTo>
                  <a:pt x="18" y="52"/>
                  <a:pt x="18" y="52"/>
                  <a:pt x="18" y="52"/>
                </a:cubicBezTo>
                <a:cubicBezTo>
                  <a:pt x="18" y="52"/>
                  <a:pt x="18" y="50"/>
                  <a:pt x="18" y="50"/>
                </a:cubicBezTo>
                <a:cubicBezTo>
                  <a:pt x="18" y="49"/>
                  <a:pt x="18" y="49"/>
                  <a:pt x="18" y="48"/>
                </a:cubicBezTo>
                <a:cubicBezTo>
                  <a:pt x="18" y="47"/>
                  <a:pt x="18" y="47"/>
                  <a:pt x="17" y="46"/>
                </a:cubicBezTo>
                <a:cubicBezTo>
                  <a:pt x="17" y="46"/>
                  <a:pt x="17" y="45"/>
                  <a:pt x="17" y="45"/>
                </a:cubicBezTo>
                <a:cubicBezTo>
                  <a:pt x="16" y="44"/>
                  <a:pt x="16" y="44"/>
                  <a:pt x="16" y="44"/>
                </a:cubicBezTo>
                <a:cubicBezTo>
                  <a:pt x="16" y="43"/>
                  <a:pt x="16" y="43"/>
                  <a:pt x="16" y="43"/>
                </a:cubicBezTo>
                <a:cubicBezTo>
                  <a:pt x="16" y="41"/>
                  <a:pt x="16" y="41"/>
                  <a:pt x="16" y="41"/>
                </a:cubicBezTo>
                <a:cubicBezTo>
                  <a:pt x="16" y="40"/>
                  <a:pt x="16" y="40"/>
                  <a:pt x="16" y="40"/>
                </a:cubicBezTo>
                <a:cubicBezTo>
                  <a:pt x="16" y="38"/>
                  <a:pt x="16" y="38"/>
                  <a:pt x="16" y="38"/>
                </a:cubicBezTo>
                <a:cubicBezTo>
                  <a:pt x="16" y="37"/>
                  <a:pt x="16" y="37"/>
                  <a:pt x="16" y="37"/>
                </a:cubicBezTo>
                <a:cubicBezTo>
                  <a:pt x="16" y="37"/>
                  <a:pt x="16" y="36"/>
                  <a:pt x="16" y="36"/>
                </a:cubicBezTo>
                <a:cubicBezTo>
                  <a:pt x="16" y="34"/>
                  <a:pt x="16" y="34"/>
                  <a:pt x="16" y="34"/>
                </a:cubicBezTo>
                <a:cubicBezTo>
                  <a:pt x="16" y="33"/>
                  <a:pt x="16" y="33"/>
                  <a:pt x="16" y="33"/>
                </a:cubicBezTo>
                <a:cubicBezTo>
                  <a:pt x="15" y="32"/>
                  <a:pt x="15" y="32"/>
                  <a:pt x="15" y="32"/>
                </a:cubicBezTo>
                <a:cubicBezTo>
                  <a:pt x="15" y="31"/>
                  <a:pt x="15" y="31"/>
                  <a:pt x="15" y="31"/>
                </a:cubicBezTo>
                <a:cubicBezTo>
                  <a:pt x="13" y="28"/>
                  <a:pt x="13" y="28"/>
                  <a:pt x="13" y="28"/>
                </a:cubicBezTo>
                <a:cubicBezTo>
                  <a:pt x="12" y="26"/>
                  <a:pt x="12" y="26"/>
                  <a:pt x="12" y="26"/>
                </a:cubicBezTo>
                <a:cubicBezTo>
                  <a:pt x="10" y="24"/>
                  <a:pt x="10" y="24"/>
                  <a:pt x="10" y="24"/>
                </a:cubicBezTo>
                <a:cubicBezTo>
                  <a:pt x="9" y="20"/>
                  <a:pt x="9" y="20"/>
                  <a:pt x="9" y="20"/>
                </a:cubicBezTo>
                <a:cubicBezTo>
                  <a:pt x="7" y="18"/>
                  <a:pt x="7" y="18"/>
                  <a:pt x="7" y="18"/>
                </a:cubicBezTo>
                <a:cubicBezTo>
                  <a:pt x="6" y="15"/>
                  <a:pt x="6" y="15"/>
                  <a:pt x="6" y="15"/>
                </a:cubicBezTo>
                <a:cubicBezTo>
                  <a:pt x="6" y="15"/>
                  <a:pt x="5" y="12"/>
                  <a:pt x="4" y="12"/>
                </a:cubicBezTo>
                <a:cubicBezTo>
                  <a:pt x="4" y="12"/>
                  <a:pt x="3" y="11"/>
                  <a:pt x="3" y="11"/>
                </a:cubicBezTo>
                <a:cubicBezTo>
                  <a:pt x="2" y="9"/>
                  <a:pt x="2" y="9"/>
                  <a:pt x="2" y="9"/>
                </a:cubicBezTo>
                <a:cubicBezTo>
                  <a:pt x="0" y="7"/>
                  <a:pt x="0" y="7"/>
                  <a:pt x="0" y="7"/>
                </a:cubicBezTo>
                <a:cubicBezTo>
                  <a:pt x="0" y="7"/>
                  <a:pt x="0" y="5"/>
                  <a:pt x="0" y="5"/>
                </a:cubicBezTo>
                <a:cubicBezTo>
                  <a:pt x="0" y="3"/>
                  <a:pt x="0" y="3"/>
                  <a:pt x="0" y="3"/>
                </a:cubicBezTo>
                <a:cubicBezTo>
                  <a:pt x="0" y="3"/>
                  <a:pt x="0" y="2"/>
                  <a:pt x="0" y="2"/>
                </a:cubicBezTo>
                <a:cubicBezTo>
                  <a:pt x="1" y="2"/>
                  <a:pt x="1" y="2"/>
                  <a:pt x="1" y="2"/>
                </a:cubicBezTo>
                <a:cubicBezTo>
                  <a:pt x="2" y="1"/>
                  <a:pt x="2" y="1"/>
                  <a:pt x="2" y="1"/>
                </a:cubicBezTo>
                <a:cubicBezTo>
                  <a:pt x="3" y="1"/>
                  <a:pt x="3" y="1"/>
                  <a:pt x="3" y="1"/>
                </a:cubicBezTo>
                <a:cubicBezTo>
                  <a:pt x="4" y="2"/>
                  <a:pt x="4" y="2"/>
                  <a:pt x="4" y="2"/>
                </a:cubicBezTo>
                <a:cubicBezTo>
                  <a:pt x="6" y="1"/>
                  <a:pt x="6" y="1"/>
                  <a:pt x="6" y="1"/>
                </a:cubicBezTo>
                <a:cubicBezTo>
                  <a:pt x="7" y="0"/>
                  <a:pt x="7" y="0"/>
                  <a:pt x="7" y="0"/>
                </a:cubicBezTo>
                <a:cubicBezTo>
                  <a:pt x="9" y="0"/>
                  <a:pt x="9" y="0"/>
                  <a:pt x="9" y="0"/>
                </a:cubicBezTo>
                <a:cubicBezTo>
                  <a:pt x="10" y="0"/>
                  <a:pt x="10" y="0"/>
                  <a:pt x="10" y="0"/>
                </a:cubicBezTo>
                <a:cubicBezTo>
                  <a:pt x="11" y="2"/>
                  <a:pt x="11" y="2"/>
                  <a:pt x="11" y="2"/>
                </a:cubicBezTo>
                <a:cubicBezTo>
                  <a:pt x="13" y="3"/>
                  <a:pt x="13" y="3"/>
                  <a:pt x="13" y="3"/>
                </a:cubicBezTo>
                <a:cubicBezTo>
                  <a:pt x="39" y="2"/>
                  <a:pt x="39" y="2"/>
                  <a:pt x="39" y="2"/>
                </a:cubicBezTo>
                <a:cubicBezTo>
                  <a:pt x="41" y="5"/>
                  <a:pt x="41" y="5"/>
                  <a:pt x="41" y="5"/>
                </a:cubicBezTo>
                <a:cubicBezTo>
                  <a:pt x="50" y="6"/>
                  <a:pt x="50" y="6"/>
                  <a:pt x="50" y="6"/>
                </a:cubicBezTo>
                <a:cubicBezTo>
                  <a:pt x="52" y="6"/>
                  <a:pt x="52" y="6"/>
                  <a:pt x="52" y="6"/>
                </a:cubicBezTo>
                <a:cubicBezTo>
                  <a:pt x="55" y="6"/>
                  <a:pt x="55" y="6"/>
                  <a:pt x="55" y="6"/>
                </a:cubicBezTo>
                <a:cubicBezTo>
                  <a:pt x="58" y="6"/>
                  <a:pt x="58" y="6"/>
                  <a:pt x="58" y="6"/>
                </a:cubicBezTo>
                <a:cubicBezTo>
                  <a:pt x="60" y="6"/>
                  <a:pt x="60" y="6"/>
                  <a:pt x="60" y="6"/>
                </a:cubicBezTo>
                <a:cubicBezTo>
                  <a:pt x="64" y="5"/>
                  <a:pt x="64" y="5"/>
                  <a:pt x="64" y="5"/>
                </a:cubicBezTo>
                <a:cubicBezTo>
                  <a:pt x="67" y="4"/>
                  <a:pt x="67" y="4"/>
                  <a:pt x="67" y="4"/>
                </a:cubicBezTo>
                <a:cubicBezTo>
                  <a:pt x="68" y="4"/>
                  <a:pt x="68" y="4"/>
                  <a:pt x="68" y="4"/>
                </a:cubicBezTo>
                <a:cubicBezTo>
                  <a:pt x="70" y="4"/>
                  <a:pt x="70" y="4"/>
                  <a:pt x="70" y="4"/>
                </a:cubicBezTo>
                <a:cubicBezTo>
                  <a:pt x="71" y="3"/>
                  <a:pt x="71" y="3"/>
                  <a:pt x="71" y="3"/>
                </a:cubicBezTo>
                <a:cubicBezTo>
                  <a:pt x="76" y="3"/>
                  <a:pt x="76" y="3"/>
                  <a:pt x="76" y="3"/>
                </a:cubicBezTo>
                <a:cubicBezTo>
                  <a:pt x="79" y="5"/>
                  <a:pt x="79" y="5"/>
                  <a:pt x="79" y="5"/>
                </a:cubicBezTo>
                <a:lnTo>
                  <a:pt x="78" y="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66" name="Freeform 293">
            <a:extLst>
              <a:ext uri="{FF2B5EF4-FFF2-40B4-BE49-F238E27FC236}">
                <a16:creationId xmlns:a16="http://schemas.microsoft.com/office/drawing/2014/main" id="{EE5D0781-670A-452D-96C2-694EAFA5BC76}"/>
              </a:ext>
            </a:extLst>
          </p:cNvPr>
          <p:cNvSpPr>
            <a:spLocks/>
          </p:cNvSpPr>
          <p:nvPr userDrawn="1"/>
        </p:nvSpPr>
        <p:spPr bwMode="auto">
          <a:xfrm>
            <a:off x="4452938" y="5265738"/>
            <a:ext cx="364331" cy="508000"/>
          </a:xfrm>
          <a:custGeom>
            <a:avLst/>
            <a:gdLst>
              <a:gd name="T0" fmla="*/ 1 w 72"/>
              <a:gd name="T1" fmla="*/ 68 h 72"/>
              <a:gd name="T2" fmla="*/ 3 w 72"/>
              <a:gd name="T3" fmla="*/ 67 h 72"/>
              <a:gd name="T4" fmla="*/ 6 w 72"/>
              <a:gd name="T5" fmla="*/ 67 h 72"/>
              <a:gd name="T6" fmla="*/ 9 w 72"/>
              <a:gd name="T7" fmla="*/ 66 h 72"/>
              <a:gd name="T8" fmla="*/ 11 w 72"/>
              <a:gd name="T9" fmla="*/ 68 h 72"/>
              <a:gd name="T10" fmla="*/ 39 w 72"/>
              <a:gd name="T11" fmla="*/ 68 h 72"/>
              <a:gd name="T12" fmla="*/ 50 w 72"/>
              <a:gd name="T13" fmla="*/ 72 h 72"/>
              <a:gd name="T14" fmla="*/ 55 w 72"/>
              <a:gd name="T15" fmla="*/ 72 h 72"/>
              <a:gd name="T16" fmla="*/ 60 w 72"/>
              <a:gd name="T17" fmla="*/ 72 h 72"/>
              <a:gd name="T18" fmla="*/ 67 w 72"/>
              <a:gd name="T19" fmla="*/ 70 h 72"/>
              <a:gd name="T20" fmla="*/ 60 w 72"/>
              <a:gd name="T21" fmla="*/ 62 h 72"/>
              <a:gd name="T22" fmla="*/ 70 w 72"/>
              <a:gd name="T23" fmla="*/ 43 h 72"/>
              <a:gd name="T24" fmla="*/ 72 w 72"/>
              <a:gd name="T25" fmla="*/ 39 h 72"/>
              <a:gd name="T26" fmla="*/ 71 w 72"/>
              <a:gd name="T27" fmla="*/ 34 h 72"/>
              <a:gd name="T28" fmla="*/ 70 w 72"/>
              <a:gd name="T29" fmla="*/ 30 h 72"/>
              <a:gd name="T30" fmla="*/ 66 w 72"/>
              <a:gd name="T31" fmla="*/ 32 h 72"/>
              <a:gd name="T32" fmla="*/ 61 w 72"/>
              <a:gd name="T33" fmla="*/ 32 h 72"/>
              <a:gd name="T34" fmla="*/ 62 w 72"/>
              <a:gd name="T35" fmla="*/ 29 h 72"/>
              <a:gd name="T36" fmla="*/ 59 w 72"/>
              <a:gd name="T37" fmla="*/ 23 h 72"/>
              <a:gd name="T38" fmla="*/ 60 w 72"/>
              <a:gd name="T39" fmla="*/ 16 h 72"/>
              <a:gd name="T40" fmla="*/ 59 w 72"/>
              <a:gd name="T41" fmla="*/ 9 h 72"/>
              <a:gd name="T42" fmla="*/ 51 w 72"/>
              <a:gd name="T43" fmla="*/ 7 h 72"/>
              <a:gd name="T44" fmla="*/ 46 w 72"/>
              <a:gd name="T45" fmla="*/ 7 h 72"/>
              <a:gd name="T46" fmla="*/ 45 w 72"/>
              <a:gd name="T47" fmla="*/ 11 h 72"/>
              <a:gd name="T48" fmla="*/ 41 w 72"/>
              <a:gd name="T49" fmla="*/ 13 h 72"/>
              <a:gd name="T50" fmla="*/ 38 w 72"/>
              <a:gd name="T51" fmla="*/ 13 h 72"/>
              <a:gd name="T52" fmla="*/ 31 w 72"/>
              <a:gd name="T53" fmla="*/ 9 h 72"/>
              <a:gd name="T54" fmla="*/ 29 w 72"/>
              <a:gd name="T55" fmla="*/ 5 h 72"/>
              <a:gd name="T56" fmla="*/ 28 w 72"/>
              <a:gd name="T57" fmla="*/ 1 h 72"/>
              <a:gd name="T58" fmla="*/ 4 w 72"/>
              <a:gd name="T59" fmla="*/ 2 h 72"/>
              <a:gd name="T60" fmla="*/ 5 w 72"/>
              <a:gd name="T61" fmla="*/ 6 h 72"/>
              <a:gd name="T62" fmla="*/ 7 w 72"/>
              <a:gd name="T63" fmla="*/ 10 h 72"/>
              <a:gd name="T64" fmla="*/ 9 w 72"/>
              <a:gd name="T65" fmla="*/ 16 h 72"/>
              <a:gd name="T66" fmla="*/ 8 w 72"/>
              <a:gd name="T67" fmla="*/ 19 h 72"/>
              <a:gd name="T68" fmla="*/ 10 w 72"/>
              <a:gd name="T69" fmla="*/ 27 h 72"/>
              <a:gd name="T70" fmla="*/ 12 w 72"/>
              <a:gd name="T71" fmla="*/ 34 h 72"/>
              <a:gd name="T72" fmla="*/ 10 w 72"/>
              <a:gd name="T73" fmla="*/ 40 h 72"/>
              <a:gd name="T74" fmla="*/ 7 w 72"/>
              <a:gd name="T75" fmla="*/ 43 h 72"/>
              <a:gd name="T76" fmla="*/ 4 w 72"/>
              <a:gd name="T77" fmla="*/ 48 h 72"/>
              <a:gd name="T78" fmla="*/ 3 w 72"/>
              <a:gd name="T79" fmla="*/ 53 h 72"/>
              <a:gd name="T80" fmla="*/ 2 w 72"/>
              <a:gd name="T81" fmla="*/ 58 h 72"/>
              <a:gd name="T82" fmla="*/ 0 w 72"/>
              <a:gd name="T83" fmla="*/ 6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72">
                <a:moveTo>
                  <a:pt x="0" y="68"/>
                </a:moveTo>
                <a:cubicBezTo>
                  <a:pt x="1" y="68"/>
                  <a:pt x="1" y="68"/>
                  <a:pt x="1" y="68"/>
                </a:cubicBezTo>
                <a:cubicBezTo>
                  <a:pt x="2" y="67"/>
                  <a:pt x="2" y="67"/>
                  <a:pt x="2" y="67"/>
                </a:cubicBezTo>
                <a:cubicBezTo>
                  <a:pt x="3" y="67"/>
                  <a:pt x="3" y="67"/>
                  <a:pt x="3" y="67"/>
                </a:cubicBezTo>
                <a:cubicBezTo>
                  <a:pt x="4" y="68"/>
                  <a:pt x="4" y="68"/>
                  <a:pt x="4" y="68"/>
                </a:cubicBezTo>
                <a:cubicBezTo>
                  <a:pt x="6" y="67"/>
                  <a:pt x="6" y="67"/>
                  <a:pt x="6" y="67"/>
                </a:cubicBezTo>
                <a:cubicBezTo>
                  <a:pt x="7" y="66"/>
                  <a:pt x="7" y="66"/>
                  <a:pt x="7" y="66"/>
                </a:cubicBezTo>
                <a:cubicBezTo>
                  <a:pt x="9" y="66"/>
                  <a:pt x="9" y="66"/>
                  <a:pt x="9" y="66"/>
                </a:cubicBezTo>
                <a:cubicBezTo>
                  <a:pt x="10" y="66"/>
                  <a:pt x="10" y="66"/>
                  <a:pt x="10" y="66"/>
                </a:cubicBezTo>
                <a:cubicBezTo>
                  <a:pt x="11" y="68"/>
                  <a:pt x="11" y="68"/>
                  <a:pt x="11" y="68"/>
                </a:cubicBezTo>
                <a:cubicBezTo>
                  <a:pt x="13" y="69"/>
                  <a:pt x="13" y="69"/>
                  <a:pt x="13" y="69"/>
                </a:cubicBezTo>
                <a:cubicBezTo>
                  <a:pt x="39" y="68"/>
                  <a:pt x="39" y="68"/>
                  <a:pt x="39" y="68"/>
                </a:cubicBezTo>
                <a:cubicBezTo>
                  <a:pt x="41" y="71"/>
                  <a:pt x="41" y="71"/>
                  <a:pt x="41" y="71"/>
                </a:cubicBezTo>
                <a:cubicBezTo>
                  <a:pt x="50" y="72"/>
                  <a:pt x="50" y="72"/>
                  <a:pt x="50" y="72"/>
                </a:cubicBezTo>
                <a:cubicBezTo>
                  <a:pt x="52" y="72"/>
                  <a:pt x="52" y="72"/>
                  <a:pt x="52" y="72"/>
                </a:cubicBezTo>
                <a:cubicBezTo>
                  <a:pt x="55" y="72"/>
                  <a:pt x="55" y="72"/>
                  <a:pt x="55" y="72"/>
                </a:cubicBezTo>
                <a:cubicBezTo>
                  <a:pt x="58" y="72"/>
                  <a:pt x="58" y="72"/>
                  <a:pt x="58" y="72"/>
                </a:cubicBezTo>
                <a:cubicBezTo>
                  <a:pt x="60" y="72"/>
                  <a:pt x="60" y="72"/>
                  <a:pt x="60" y="72"/>
                </a:cubicBezTo>
                <a:cubicBezTo>
                  <a:pt x="64" y="71"/>
                  <a:pt x="64" y="71"/>
                  <a:pt x="64" y="71"/>
                </a:cubicBezTo>
                <a:cubicBezTo>
                  <a:pt x="67" y="70"/>
                  <a:pt x="67" y="70"/>
                  <a:pt x="67" y="70"/>
                </a:cubicBezTo>
                <a:cubicBezTo>
                  <a:pt x="68" y="70"/>
                  <a:pt x="68" y="70"/>
                  <a:pt x="68" y="70"/>
                </a:cubicBezTo>
                <a:cubicBezTo>
                  <a:pt x="60" y="62"/>
                  <a:pt x="60" y="62"/>
                  <a:pt x="60" y="62"/>
                </a:cubicBezTo>
                <a:cubicBezTo>
                  <a:pt x="60" y="43"/>
                  <a:pt x="60" y="43"/>
                  <a:pt x="60" y="43"/>
                </a:cubicBezTo>
                <a:cubicBezTo>
                  <a:pt x="70" y="43"/>
                  <a:pt x="70" y="43"/>
                  <a:pt x="70" y="43"/>
                </a:cubicBezTo>
                <a:cubicBezTo>
                  <a:pt x="70" y="41"/>
                  <a:pt x="70" y="41"/>
                  <a:pt x="70" y="41"/>
                </a:cubicBezTo>
                <a:cubicBezTo>
                  <a:pt x="72" y="39"/>
                  <a:pt x="72" y="39"/>
                  <a:pt x="72" y="39"/>
                </a:cubicBezTo>
                <a:cubicBezTo>
                  <a:pt x="71" y="38"/>
                  <a:pt x="71" y="38"/>
                  <a:pt x="71" y="38"/>
                </a:cubicBezTo>
                <a:cubicBezTo>
                  <a:pt x="71" y="34"/>
                  <a:pt x="71" y="34"/>
                  <a:pt x="71" y="34"/>
                </a:cubicBezTo>
                <a:cubicBezTo>
                  <a:pt x="71" y="30"/>
                  <a:pt x="71" y="30"/>
                  <a:pt x="71" y="30"/>
                </a:cubicBezTo>
                <a:cubicBezTo>
                  <a:pt x="70" y="30"/>
                  <a:pt x="70" y="30"/>
                  <a:pt x="70" y="30"/>
                </a:cubicBezTo>
                <a:cubicBezTo>
                  <a:pt x="68" y="30"/>
                  <a:pt x="68" y="30"/>
                  <a:pt x="68" y="30"/>
                </a:cubicBezTo>
                <a:cubicBezTo>
                  <a:pt x="66" y="32"/>
                  <a:pt x="66" y="32"/>
                  <a:pt x="66" y="32"/>
                </a:cubicBezTo>
                <a:cubicBezTo>
                  <a:pt x="63" y="32"/>
                  <a:pt x="63" y="32"/>
                  <a:pt x="63" y="32"/>
                </a:cubicBezTo>
                <a:cubicBezTo>
                  <a:pt x="61" y="32"/>
                  <a:pt x="61" y="32"/>
                  <a:pt x="61" y="32"/>
                </a:cubicBezTo>
                <a:cubicBezTo>
                  <a:pt x="61" y="30"/>
                  <a:pt x="61" y="30"/>
                  <a:pt x="61" y="30"/>
                </a:cubicBezTo>
                <a:cubicBezTo>
                  <a:pt x="62" y="29"/>
                  <a:pt x="62" y="29"/>
                  <a:pt x="62" y="29"/>
                </a:cubicBezTo>
                <a:cubicBezTo>
                  <a:pt x="61" y="26"/>
                  <a:pt x="61" y="26"/>
                  <a:pt x="61" y="26"/>
                </a:cubicBezTo>
                <a:cubicBezTo>
                  <a:pt x="59" y="23"/>
                  <a:pt x="59" y="23"/>
                  <a:pt x="59" y="23"/>
                </a:cubicBezTo>
                <a:cubicBezTo>
                  <a:pt x="59" y="19"/>
                  <a:pt x="59" y="19"/>
                  <a:pt x="59" y="19"/>
                </a:cubicBezTo>
                <a:cubicBezTo>
                  <a:pt x="60" y="16"/>
                  <a:pt x="60" y="16"/>
                  <a:pt x="60" y="16"/>
                </a:cubicBezTo>
                <a:cubicBezTo>
                  <a:pt x="58" y="13"/>
                  <a:pt x="58" y="13"/>
                  <a:pt x="58" y="13"/>
                </a:cubicBezTo>
                <a:cubicBezTo>
                  <a:pt x="59" y="9"/>
                  <a:pt x="59" y="9"/>
                  <a:pt x="59" y="9"/>
                </a:cubicBezTo>
                <a:cubicBezTo>
                  <a:pt x="51" y="9"/>
                  <a:pt x="51" y="9"/>
                  <a:pt x="51" y="9"/>
                </a:cubicBezTo>
                <a:cubicBezTo>
                  <a:pt x="51" y="7"/>
                  <a:pt x="51" y="7"/>
                  <a:pt x="51" y="7"/>
                </a:cubicBezTo>
                <a:cubicBezTo>
                  <a:pt x="50" y="7"/>
                  <a:pt x="50" y="7"/>
                  <a:pt x="50" y="7"/>
                </a:cubicBezTo>
                <a:cubicBezTo>
                  <a:pt x="46" y="7"/>
                  <a:pt x="46" y="7"/>
                  <a:pt x="46" y="7"/>
                </a:cubicBezTo>
                <a:cubicBezTo>
                  <a:pt x="45" y="10"/>
                  <a:pt x="45" y="10"/>
                  <a:pt x="45" y="10"/>
                </a:cubicBezTo>
                <a:cubicBezTo>
                  <a:pt x="45" y="11"/>
                  <a:pt x="45" y="11"/>
                  <a:pt x="45" y="11"/>
                </a:cubicBezTo>
                <a:cubicBezTo>
                  <a:pt x="45" y="13"/>
                  <a:pt x="45" y="13"/>
                  <a:pt x="45" y="13"/>
                </a:cubicBezTo>
                <a:cubicBezTo>
                  <a:pt x="41" y="13"/>
                  <a:pt x="41" y="13"/>
                  <a:pt x="41" y="13"/>
                </a:cubicBezTo>
                <a:cubicBezTo>
                  <a:pt x="40" y="13"/>
                  <a:pt x="40" y="13"/>
                  <a:pt x="40" y="13"/>
                </a:cubicBezTo>
                <a:cubicBezTo>
                  <a:pt x="40" y="13"/>
                  <a:pt x="38" y="13"/>
                  <a:pt x="38" y="13"/>
                </a:cubicBezTo>
                <a:cubicBezTo>
                  <a:pt x="37" y="13"/>
                  <a:pt x="34" y="13"/>
                  <a:pt x="34" y="13"/>
                </a:cubicBezTo>
                <a:cubicBezTo>
                  <a:pt x="31" y="9"/>
                  <a:pt x="31" y="9"/>
                  <a:pt x="31" y="9"/>
                </a:cubicBezTo>
                <a:cubicBezTo>
                  <a:pt x="31" y="7"/>
                  <a:pt x="31" y="7"/>
                  <a:pt x="31" y="7"/>
                </a:cubicBezTo>
                <a:cubicBezTo>
                  <a:pt x="29" y="5"/>
                  <a:pt x="29" y="5"/>
                  <a:pt x="29" y="5"/>
                </a:cubicBezTo>
                <a:cubicBezTo>
                  <a:pt x="29" y="3"/>
                  <a:pt x="29" y="3"/>
                  <a:pt x="29" y="3"/>
                </a:cubicBezTo>
                <a:cubicBezTo>
                  <a:pt x="28" y="1"/>
                  <a:pt x="28" y="1"/>
                  <a:pt x="28" y="1"/>
                </a:cubicBezTo>
                <a:cubicBezTo>
                  <a:pt x="9" y="0"/>
                  <a:pt x="9" y="0"/>
                  <a:pt x="9" y="0"/>
                </a:cubicBezTo>
                <a:cubicBezTo>
                  <a:pt x="4" y="2"/>
                  <a:pt x="4" y="2"/>
                  <a:pt x="4" y="2"/>
                </a:cubicBezTo>
                <a:cubicBezTo>
                  <a:pt x="4" y="4"/>
                  <a:pt x="4" y="4"/>
                  <a:pt x="4" y="4"/>
                </a:cubicBezTo>
                <a:cubicBezTo>
                  <a:pt x="5" y="6"/>
                  <a:pt x="5" y="6"/>
                  <a:pt x="5" y="6"/>
                </a:cubicBezTo>
                <a:cubicBezTo>
                  <a:pt x="7" y="7"/>
                  <a:pt x="7" y="7"/>
                  <a:pt x="7" y="7"/>
                </a:cubicBezTo>
                <a:cubicBezTo>
                  <a:pt x="7" y="7"/>
                  <a:pt x="6" y="9"/>
                  <a:pt x="7" y="10"/>
                </a:cubicBezTo>
                <a:cubicBezTo>
                  <a:pt x="8" y="11"/>
                  <a:pt x="9" y="14"/>
                  <a:pt x="9" y="14"/>
                </a:cubicBezTo>
                <a:cubicBezTo>
                  <a:pt x="9" y="16"/>
                  <a:pt x="9" y="16"/>
                  <a:pt x="9" y="16"/>
                </a:cubicBezTo>
                <a:cubicBezTo>
                  <a:pt x="9" y="18"/>
                  <a:pt x="9" y="18"/>
                  <a:pt x="9" y="18"/>
                </a:cubicBezTo>
                <a:cubicBezTo>
                  <a:pt x="9" y="18"/>
                  <a:pt x="8" y="18"/>
                  <a:pt x="8" y="19"/>
                </a:cubicBezTo>
                <a:cubicBezTo>
                  <a:pt x="8" y="20"/>
                  <a:pt x="9" y="22"/>
                  <a:pt x="9" y="23"/>
                </a:cubicBezTo>
                <a:cubicBezTo>
                  <a:pt x="9" y="24"/>
                  <a:pt x="10" y="26"/>
                  <a:pt x="10" y="27"/>
                </a:cubicBezTo>
                <a:cubicBezTo>
                  <a:pt x="10" y="27"/>
                  <a:pt x="12" y="29"/>
                  <a:pt x="12" y="30"/>
                </a:cubicBezTo>
                <a:cubicBezTo>
                  <a:pt x="12" y="34"/>
                  <a:pt x="12" y="34"/>
                  <a:pt x="12" y="34"/>
                </a:cubicBezTo>
                <a:cubicBezTo>
                  <a:pt x="12" y="34"/>
                  <a:pt x="12" y="37"/>
                  <a:pt x="12" y="37"/>
                </a:cubicBezTo>
                <a:cubicBezTo>
                  <a:pt x="12" y="38"/>
                  <a:pt x="10" y="40"/>
                  <a:pt x="10" y="40"/>
                </a:cubicBezTo>
                <a:cubicBezTo>
                  <a:pt x="8" y="41"/>
                  <a:pt x="8" y="41"/>
                  <a:pt x="8" y="41"/>
                </a:cubicBezTo>
                <a:cubicBezTo>
                  <a:pt x="7" y="43"/>
                  <a:pt x="7" y="43"/>
                  <a:pt x="7" y="43"/>
                </a:cubicBezTo>
                <a:cubicBezTo>
                  <a:pt x="5" y="45"/>
                  <a:pt x="5" y="45"/>
                  <a:pt x="5" y="45"/>
                </a:cubicBezTo>
                <a:cubicBezTo>
                  <a:pt x="4" y="48"/>
                  <a:pt x="4" y="48"/>
                  <a:pt x="4" y="48"/>
                </a:cubicBezTo>
                <a:cubicBezTo>
                  <a:pt x="4" y="50"/>
                  <a:pt x="4" y="50"/>
                  <a:pt x="4" y="50"/>
                </a:cubicBezTo>
                <a:cubicBezTo>
                  <a:pt x="3" y="53"/>
                  <a:pt x="3" y="53"/>
                  <a:pt x="3" y="53"/>
                </a:cubicBezTo>
                <a:cubicBezTo>
                  <a:pt x="2" y="56"/>
                  <a:pt x="2" y="56"/>
                  <a:pt x="2" y="56"/>
                </a:cubicBezTo>
                <a:cubicBezTo>
                  <a:pt x="2" y="58"/>
                  <a:pt x="2" y="58"/>
                  <a:pt x="2" y="58"/>
                </a:cubicBezTo>
                <a:cubicBezTo>
                  <a:pt x="0" y="59"/>
                  <a:pt x="0" y="59"/>
                  <a:pt x="0" y="59"/>
                </a:cubicBezTo>
                <a:cubicBezTo>
                  <a:pt x="0" y="63"/>
                  <a:pt x="0" y="63"/>
                  <a:pt x="0" y="63"/>
                </a:cubicBezTo>
                <a:lnTo>
                  <a:pt x="0" y="6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67" name="Freeform 294">
            <a:extLst>
              <a:ext uri="{FF2B5EF4-FFF2-40B4-BE49-F238E27FC236}">
                <a16:creationId xmlns:a16="http://schemas.microsoft.com/office/drawing/2014/main" id="{9B477D03-219B-4D57-9C46-37EF0EC28CAE}"/>
              </a:ext>
            </a:extLst>
          </p:cNvPr>
          <p:cNvSpPr>
            <a:spLocks/>
          </p:cNvSpPr>
          <p:nvPr userDrawn="1"/>
        </p:nvSpPr>
        <p:spPr bwMode="auto">
          <a:xfrm>
            <a:off x="4756548" y="5364164"/>
            <a:ext cx="340519" cy="415925"/>
          </a:xfrm>
          <a:custGeom>
            <a:avLst/>
            <a:gdLst>
              <a:gd name="T0" fmla="*/ 0 w 67"/>
              <a:gd name="T1" fmla="*/ 29 h 59"/>
              <a:gd name="T2" fmla="*/ 10 w 67"/>
              <a:gd name="T3" fmla="*/ 27 h 59"/>
              <a:gd name="T4" fmla="*/ 11 w 67"/>
              <a:gd name="T5" fmla="*/ 24 h 59"/>
              <a:gd name="T6" fmla="*/ 11 w 67"/>
              <a:gd name="T7" fmla="*/ 16 h 59"/>
              <a:gd name="T8" fmla="*/ 15 w 67"/>
              <a:gd name="T9" fmla="*/ 19 h 59"/>
              <a:gd name="T10" fmla="*/ 19 w 67"/>
              <a:gd name="T11" fmla="*/ 18 h 59"/>
              <a:gd name="T12" fmla="*/ 21 w 67"/>
              <a:gd name="T13" fmla="*/ 21 h 59"/>
              <a:gd name="T14" fmla="*/ 25 w 67"/>
              <a:gd name="T15" fmla="*/ 23 h 59"/>
              <a:gd name="T16" fmla="*/ 28 w 67"/>
              <a:gd name="T17" fmla="*/ 23 h 59"/>
              <a:gd name="T18" fmla="*/ 30 w 67"/>
              <a:gd name="T19" fmla="*/ 21 h 59"/>
              <a:gd name="T20" fmla="*/ 34 w 67"/>
              <a:gd name="T21" fmla="*/ 25 h 59"/>
              <a:gd name="T22" fmla="*/ 37 w 67"/>
              <a:gd name="T23" fmla="*/ 26 h 59"/>
              <a:gd name="T24" fmla="*/ 39 w 67"/>
              <a:gd name="T25" fmla="*/ 28 h 59"/>
              <a:gd name="T26" fmla="*/ 40 w 67"/>
              <a:gd name="T27" fmla="*/ 31 h 59"/>
              <a:gd name="T28" fmla="*/ 43 w 67"/>
              <a:gd name="T29" fmla="*/ 30 h 59"/>
              <a:gd name="T30" fmla="*/ 45 w 67"/>
              <a:gd name="T31" fmla="*/ 28 h 59"/>
              <a:gd name="T32" fmla="*/ 45 w 67"/>
              <a:gd name="T33" fmla="*/ 24 h 59"/>
              <a:gd name="T34" fmla="*/ 43 w 67"/>
              <a:gd name="T35" fmla="*/ 25 h 59"/>
              <a:gd name="T36" fmla="*/ 37 w 67"/>
              <a:gd name="T37" fmla="*/ 21 h 59"/>
              <a:gd name="T38" fmla="*/ 38 w 67"/>
              <a:gd name="T39" fmla="*/ 16 h 59"/>
              <a:gd name="T40" fmla="*/ 37 w 67"/>
              <a:gd name="T41" fmla="*/ 7 h 59"/>
              <a:gd name="T42" fmla="*/ 40 w 67"/>
              <a:gd name="T43" fmla="*/ 4 h 59"/>
              <a:gd name="T44" fmla="*/ 49 w 67"/>
              <a:gd name="T45" fmla="*/ 0 h 59"/>
              <a:gd name="T46" fmla="*/ 54 w 67"/>
              <a:gd name="T47" fmla="*/ 4 h 59"/>
              <a:gd name="T48" fmla="*/ 60 w 67"/>
              <a:gd name="T49" fmla="*/ 6 h 59"/>
              <a:gd name="T50" fmla="*/ 65 w 67"/>
              <a:gd name="T51" fmla="*/ 8 h 59"/>
              <a:gd name="T52" fmla="*/ 67 w 67"/>
              <a:gd name="T53" fmla="*/ 14 h 59"/>
              <a:gd name="T54" fmla="*/ 66 w 67"/>
              <a:gd name="T55" fmla="*/ 18 h 59"/>
              <a:gd name="T56" fmla="*/ 65 w 67"/>
              <a:gd name="T57" fmla="*/ 21 h 59"/>
              <a:gd name="T58" fmla="*/ 66 w 67"/>
              <a:gd name="T59" fmla="*/ 25 h 59"/>
              <a:gd name="T60" fmla="*/ 64 w 67"/>
              <a:gd name="T61" fmla="*/ 27 h 59"/>
              <a:gd name="T62" fmla="*/ 62 w 67"/>
              <a:gd name="T63" fmla="*/ 32 h 59"/>
              <a:gd name="T64" fmla="*/ 64 w 67"/>
              <a:gd name="T65" fmla="*/ 34 h 59"/>
              <a:gd name="T66" fmla="*/ 48 w 67"/>
              <a:gd name="T67" fmla="*/ 42 h 59"/>
              <a:gd name="T68" fmla="*/ 46 w 67"/>
              <a:gd name="T69" fmla="*/ 44 h 59"/>
              <a:gd name="T70" fmla="*/ 42 w 67"/>
              <a:gd name="T71" fmla="*/ 45 h 59"/>
              <a:gd name="T72" fmla="*/ 39 w 67"/>
              <a:gd name="T73" fmla="*/ 47 h 59"/>
              <a:gd name="T74" fmla="*/ 39 w 67"/>
              <a:gd name="T75" fmla="*/ 50 h 59"/>
              <a:gd name="T76" fmla="*/ 36 w 67"/>
              <a:gd name="T77" fmla="*/ 51 h 59"/>
              <a:gd name="T78" fmla="*/ 33 w 67"/>
              <a:gd name="T79" fmla="*/ 53 h 59"/>
              <a:gd name="T80" fmla="*/ 27 w 67"/>
              <a:gd name="T81" fmla="*/ 59 h 59"/>
              <a:gd name="T82" fmla="*/ 24 w 67"/>
              <a:gd name="T83" fmla="*/ 58 h 59"/>
              <a:gd name="T84" fmla="*/ 20 w 67"/>
              <a:gd name="T85" fmla="*/ 57 h 59"/>
              <a:gd name="T86" fmla="*/ 16 w 67"/>
              <a:gd name="T87" fmla="*/ 55 h 59"/>
              <a:gd name="T88" fmla="*/ 10 w 67"/>
              <a:gd name="T89" fmla="*/ 56 h 59"/>
              <a:gd name="T90" fmla="*/ 0 w 67"/>
              <a:gd name="T91"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9">
                <a:moveTo>
                  <a:pt x="0" y="48"/>
                </a:moveTo>
                <a:cubicBezTo>
                  <a:pt x="0" y="29"/>
                  <a:pt x="0" y="29"/>
                  <a:pt x="0" y="29"/>
                </a:cubicBezTo>
                <a:cubicBezTo>
                  <a:pt x="10" y="29"/>
                  <a:pt x="10" y="29"/>
                  <a:pt x="10" y="29"/>
                </a:cubicBezTo>
                <a:cubicBezTo>
                  <a:pt x="10" y="27"/>
                  <a:pt x="10" y="27"/>
                  <a:pt x="10" y="27"/>
                </a:cubicBezTo>
                <a:cubicBezTo>
                  <a:pt x="12" y="25"/>
                  <a:pt x="12" y="25"/>
                  <a:pt x="12" y="25"/>
                </a:cubicBezTo>
                <a:cubicBezTo>
                  <a:pt x="11" y="24"/>
                  <a:pt x="11" y="24"/>
                  <a:pt x="11" y="24"/>
                </a:cubicBezTo>
                <a:cubicBezTo>
                  <a:pt x="11" y="20"/>
                  <a:pt x="11" y="20"/>
                  <a:pt x="11" y="20"/>
                </a:cubicBezTo>
                <a:cubicBezTo>
                  <a:pt x="11" y="16"/>
                  <a:pt x="11" y="16"/>
                  <a:pt x="11" y="16"/>
                </a:cubicBezTo>
                <a:cubicBezTo>
                  <a:pt x="14" y="19"/>
                  <a:pt x="14" y="19"/>
                  <a:pt x="14" y="19"/>
                </a:cubicBezTo>
                <a:cubicBezTo>
                  <a:pt x="15" y="19"/>
                  <a:pt x="15" y="19"/>
                  <a:pt x="15" y="19"/>
                </a:cubicBezTo>
                <a:cubicBezTo>
                  <a:pt x="18" y="18"/>
                  <a:pt x="18" y="18"/>
                  <a:pt x="18" y="18"/>
                </a:cubicBezTo>
                <a:cubicBezTo>
                  <a:pt x="19" y="18"/>
                  <a:pt x="19" y="18"/>
                  <a:pt x="19" y="18"/>
                </a:cubicBezTo>
                <a:cubicBezTo>
                  <a:pt x="19" y="20"/>
                  <a:pt x="19" y="20"/>
                  <a:pt x="19" y="20"/>
                </a:cubicBezTo>
                <a:cubicBezTo>
                  <a:pt x="21" y="21"/>
                  <a:pt x="21" y="21"/>
                  <a:pt x="21" y="21"/>
                </a:cubicBezTo>
                <a:cubicBezTo>
                  <a:pt x="23" y="22"/>
                  <a:pt x="23" y="22"/>
                  <a:pt x="23" y="22"/>
                </a:cubicBezTo>
                <a:cubicBezTo>
                  <a:pt x="25" y="23"/>
                  <a:pt x="25" y="23"/>
                  <a:pt x="25" y="23"/>
                </a:cubicBezTo>
                <a:cubicBezTo>
                  <a:pt x="27" y="23"/>
                  <a:pt x="27" y="23"/>
                  <a:pt x="27" y="23"/>
                </a:cubicBezTo>
                <a:cubicBezTo>
                  <a:pt x="28" y="23"/>
                  <a:pt x="28" y="23"/>
                  <a:pt x="28" y="23"/>
                </a:cubicBezTo>
                <a:cubicBezTo>
                  <a:pt x="29" y="21"/>
                  <a:pt x="29" y="21"/>
                  <a:pt x="29" y="21"/>
                </a:cubicBezTo>
                <a:cubicBezTo>
                  <a:pt x="30" y="21"/>
                  <a:pt x="30" y="21"/>
                  <a:pt x="30" y="21"/>
                </a:cubicBezTo>
                <a:cubicBezTo>
                  <a:pt x="32" y="24"/>
                  <a:pt x="32" y="24"/>
                  <a:pt x="32" y="24"/>
                </a:cubicBezTo>
                <a:cubicBezTo>
                  <a:pt x="34" y="25"/>
                  <a:pt x="34" y="25"/>
                  <a:pt x="34" y="25"/>
                </a:cubicBezTo>
                <a:cubicBezTo>
                  <a:pt x="36" y="25"/>
                  <a:pt x="36" y="25"/>
                  <a:pt x="36" y="25"/>
                </a:cubicBezTo>
                <a:cubicBezTo>
                  <a:pt x="37" y="26"/>
                  <a:pt x="37" y="26"/>
                  <a:pt x="37" y="26"/>
                </a:cubicBezTo>
                <a:cubicBezTo>
                  <a:pt x="38" y="27"/>
                  <a:pt x="38" y="27"/>
                  <a:pt x="38" y="27"/>
                </a:cubicBezTo>
                <a:cubicBezTo>
                  <a:pt x="39" y="28"/>
                  <a:pt x="39" y="28"/>
                  <a:pt x="39" y="28"/>
                </a:cubicBezTo>
                <a:cubicBezTo>
                  <a:pt x="40" y="30"/>
                  <a:pt x="40" y="30"/>
                  <a:pt x="40" y="30"/>
                </a:cubicBezTo>
                <a:cubicBezTo>
                  <a:pt x="40" y="31"/>
                  <a:pt x="40" y="31"/>
                  <a:pt x="40" y="31"/>
                </a:cubicBezTo>
                <a:cubicBezTo>
                  <a:pt x="41" y="31"/>
                  <a:pt x="41" y="31"/>
                  <a:pt x="41" y="31"/>
                </a:cubicBezTo>
                <a:cubicBezTo>
                  <a:pt x="43" y="30"/>
                  <a:pt x="43" y="30"/>
                  <a:pt x="43" y="30"/>
                </a:cubicBezTo>
                <a:cubicBezTo>
                  <a:pt x="45" y="30"/>
                  <a:pt x="45" y="30"/>
                  <a:pt x="45" y="30"/>
                </a:cubicBezTo>
                <a:cubicBezTo>
                  <a:pt x="45" y="28"/>
                  <a:pt x="45" y="28"/>
                  <a:pt x="45" y="28"/>
                </a:cubicBezTo>
                <a:cubicBezTo>
                  <a:pt x="45" y="25"/>
                  <a:pt x="45" y="25"/>
                  <a:pt x="45" y="25"/>
                </a:cubicBezTo>
                <a:cubicBezTo>
                  <a:pt x="45" y="24"/>
                  <a:pt x="45" y="24"/>
                  <a:pt x="45" y="24"/>
                </a:cubicBezTo>
                <a:cubicBezTo>
                  <a:pt x="44" y="24"/>
                  <a:pt x="44" y="24"/>
                  <a:pt x="44" y="24"/>
                </a:cubicBezTo>
                <a:cubicBezTo>
                  <a:pt x="43" y="25"/>
                  <a:pt x="43" y="25"/>
                  <a:pt x="43" y="25"/>
                </a:cubicBezTo>
                <a:cubicBezTo>
                  <a:pt x="43" y="25"/>
                  <a:pt x="42" y="25"/>
                  <a:pt x="41" y="25"/>
                </a:cubicBezTo>
                <a:cubicBezTo>
                  <a:pt x="41" y="25"/>
                  <a:pt x="37" y="21"/>
                  <a:pt x="37" y="21"/>
                </a:cubicBezTo>
                <a:cubicBezTo>
                  <a:pt x="37" y="19"/>
                  <a:pt x="37" y="19"/>
                  <a:pt x="37" y="19"/>
                </a:cubicBezTo>
                <a:cubicBezTo>
                  <a:pt x="37" y="19"/>
                  <a:pt x="38" y="17"/>
                  <a:pt x="38" y="16"/>
                </a:cubicBezTo>
                <a:cubicBezTo>
                  <a:pt x="38" y="16"/>
                  <a:pt x="38" y="10"/>
                  <a:pt x="38" y="10"/>
                </a:cubicBezTo>
                <a:cubicBezTo>
                  <a:pt x="38" y="10"/>
                  <a:pt x="37" y="7"/>
                  <a:pt x="37" y="7"/>
                </a:cubicBezTo>
                <a:cubicBezTo>
                  <a:pt x="37" y="7"/>
                  <a:pt x="38" y="5"/>
                  <a:pt x="38" y="5"/>
                </a:cubicBezTo>
                <a:cubicBezTo>
                  <a:pt x="38" y="5"/>
                  <a:pt x="40" y="4"/>
                  <a:pt x="40" y="4"/>
                </a:cubicBezTo>
                <a:cubicBezTo>
                  <a:pt x="40" y="3"/>
                  <a:pt x="40" y="2"/>
                  <a:pt x="40" y="2"/>
                </a:cubicBezTo>
                <a:cubicBezTo>
                  <a:pt x="49" y="0"/>
                  <a:pt x="49" y="0"/>
                  <a:pt x="49" y="0"/>
                </a:cubicBezTo>
                <a:cubicBezTo>
                  <a:pt x="53" y="2"/>
                  <a:pt x="53" y="2"/>
                  <a:pt x="53" y="2"/>
                </a:cubicBezTo>
                <a:cubicBezTo>
                  <a:pt x="54" y="4"/>
                  <a:pt x="54" y="4"/>
                  <a:pt x="54" y="4"/>
                </a:cubicBezTo>
                <a:cubicBezTo>
                  <a:pt x="57" y="5"/>
                  <a:pt x="57" y="5"/>
                  <a:pt x="57" y="5"/>
                </a:cubicBezTo>
                <a:cubicBezTo>
                  <a:pt x="60" y="6"/>
                  <a:pt x="60" y="6"/>
                  <a:pt x="60" y="6"/>
                </a:cubicBezTo>
                <a:cubicBezTo>
                  <a:pt x="63" y="7"/>
                  <a:pt x="63" y="7"/>
                  <a:pt x="63" y="7"/>
                </a:cubicBezTo>
                <a:cubicBezTo>
                  <a:pt x="65" y="8"/>
                  <a:pt x="65" y="8"/>
                  <a:pt x="65" y="8"/>
                </a:cubicBezTo>
                <a:cubicBezTo>
                  <a:pt x="65" y="11"/>
                  <a:pt x="65" y="11"/>
                  <a:pt x="65" y="11"/>
                </a:cubicBezTo>
                <a:cubicBezTo>
                  <a:pt x="67" y="14"/>
                  <a:pt x="67" y="14"/>
                  <a:pt x="67" y="14"/>
                </a:cubicBezTo>
                <a:cubicBezTo>
                  <a:pt x="65" y="16"/>
                  <a:pt x="65" y="16"/>
                  <a:pt x="65" y="16"/>
                </a:cubicBezTo>
                <a:cubicBezTo>
                  <a:pt x="66" y="18"/>
                  <a:pt x="66" y="18"/>
                  <a:pt x="66" y="18"/>
                </a:cubicBezTo>
                <a:cubicBezTo>
                  <a:pt x="65" y="19"/>
                  <a:pt x="65" y="19"/>
                  <a:pt x="65" y="19"/>
                </a:cubicBezTo>
                <a:cubicBezTo>
                  <a:pt x="65" y="21"/>
                  <a:pt x="65" y="21"/>
                  <a:pt x="65" y="21"/>
                </a:cubicBezTo>
                <a:cubicBezTo>
                  <a:pt x="65" y="24"/>
                  <a:pt x="65" y="24"/>
                  <a:pt x="65" y="24"/>
                </a:cubicBezTo>
                <a:cubicBezTo>
                  <a:pt x="66" y="25"/>
                  <a:pt x="66" y="25"/>
                  <a:pt x="66" y="25"/>
                </a:cubicBezTo>
                <a:cubicBezTo>
                  <a:pt x="65" y="26"/>
                  <a:pt x="65" y="26"/>
                  <a:pt x="65" y="26"/>
                </a:cubicBezTo>
                <a:cubicBezTo>
                  <a:pt x="64" y="27"/>
                  <a:pt x="64" y="27"/>
                  <a:pt x="64" y="27"/>
                </a:cubicBezTo>
                <a:cubicBezTo>
                  <a:pt x="63" y="30"/>
                  <a:pt x="63" y="30"/>
                  <a:pt x="63" y="30"/>
                </a:cubicBezTo>
                <a:cubicBezTo>
                  <a:pt x="62" y="32"/>
                  <a:pt x="62" y="32"/>
                  <a:pt x="62" y="32"/>
                </a:cubicBezTo>
                <a:cubicBezTo>
                  <a:pt x="62" y="33"/>
                  <a:pt x="62" y="33"/>
                  <a:pt x="62" y="33"/>
                </a:cubicBezTo>
                <a:cubicBezTo>
                  <a:pt x="64" y="34"/>
                  <a:pt x="64" y="34"/>
                  <a:pt x="64" y="34"/>
                </a:cubicBezTo>
                <a:cubicBezTo>
                  <a:pt x="47" y="41"/>
                  <a:pt x="47" y="41"/>
                  <a:pt x="47" y="41"/>
                </a:cubicBezTo>
                <a:cubicBezTo>
                  <a:pt x="48" y="42"/>
                  <a:pt x="48" y="42"/>
                  <a:pt x="48" y="42"/>
                </a:cubicBezTo>
                <a:cubicBezTo>
                  <a:pt x="48" y="44"/>
                  <a:pt x="48" y="44"/>
                  <a:pt x="48" y="44"/>
                </a:cubicBezTo>
                <a:cubicBezTo>
                  <a:pt x="46" y="44"/>
                  <a:pt x="46" y="44"/>
                  <a:pt x="46" y="44"/>
                </a:cubicBezTo>
                <a:cubicBezTo>
                  <a:pt x="44" y="44"/>
                  <a:pt x="44" y="44"/>
                  <a:pt x="44" y="44"/>
                </a:cubicBezTo>
                <a:cubicBezTo>
                  <a:pt x="42" y="45"/>
                  <a:pt x="42" y="45"/>
                  <a:pt x="42" y="45"/>
                </a:cubicBezTo>
                <a:cubicBezTo>
                  <a:pt x="41" y="46"/>
                  <a:pt x="41" y="46"/>
                  <a:pt x="41" y="46"/>
                </a:cubicBezTo>
                <a:cubicBezTo>
                  <a:pt x="39" y="47"/>
                  <a:pt x="39" y="47"/>
                  <a:pt x="39" y="47"/>
                </a:cubicBezTo>
                <a:cubicBezTo>
                  <a:pt x="39" y="49"/>
                  <a:pt x="39" y="49"/>
                  <a:pt x="39" y="49"/>
                </a:cubicBezTo>
                <a:cubicBezTo>
                  <a:pt x="39" y="50"/>
                  <a:pt x="39" y="50"/>
                  <a:pt x="39" y="50"/>
                </a:cubicBezTo>
                <a:cubicBezTo>
                  <a:pt x="37" y="50"/>
                  <a:pt x="37" y="50"/>
                  <a:pt x="37" y="50"/>
                </a:cubicBezTo>
                <a:cubicBezTo>
                  <a:pt x="36" y="51"/>
                  <a:pt x="36" y="51"/>
                  <a:pt x="36" y="51"/>
                </a:cubicBezTo>
                <a:cubicBezTo>
                  <a:pt x="35" y="52"/>
                  <a:pt x="35" y="52"/>
                  <a:pt x="35" y="52"/>
                </a:cubicBezTo>
                <a:cubicBezTo>
                  <a:pt x="33" y="53"/>
                  <a:pt x="33" y="53"/>
                  <a:pt x="33" y="53"/>
                </a:cubicBezTo>
                <a:cubicBezTo>
                  <a:pt x="29" y="58"/>
                  <a:pt x="29" y="58"/>
                  <a:pt x="29" y="58"/>
                </a:cubicBezTo>
                <a:cubicBezTo>
                  <a:pt x="27" y="59"/>
                  <a:pt x="27" y="59"/>
                  <a:pt x="27" y="59"/>
                </a:cubicBezTo>
                <a:cubicBezTo>
                  <a:pt x="26" y="59"/>
                  <a:pt x="26" y="59"/>
                  <a:pt x="26" y="59"/>
                </a:cubicBezTo>
                <a:cubicBezTo>
                  <a:pt x="24" y="58"/>
                  <a:pt x="24" y="58"/>
                  <a:pt x="24" y="58"/>
                </a:cubicBezTo>
                <a:cubicBezTo>
                  <a:pt x="23" y="58"/>
                  <a:pt x="23" y="58"/>
                  <a:pt x="23" y="58"/>
                </a:cubicBezTo>
                <a:cubicBezTo>
                  <a:pt x="20" y="57"/>
                  <a:pt x="20" y="57"/>
                  <a:pt x="20" y="57"/>
                </a:cubicBezTo>
                <a:cubicBezTo>
                  <a:pt x="19" y="57"/>
                  <a:pt x="19" y="57"/>
                  <a:pt x="19" y="57"/>
                </a:cubicBezTo>
                <a:cubicBezTo>
                  <a:pt x="16" y="55"/>
                  <a:pt x="16" y="55"/>
                  <a:pt x="16" y="55"/>
                </a:cubicBezTo>
                <a:cubicBezTo>
                  <a:pt x="11" y="55"/>
                  <a:pt x="11" y="55"/>
                  <a:pt x="11" y="55"/>
                </a:cubicBezTo>
                <a:cubicBezTo>
                  <a:pt x="10" y="56"/>
                  <a:pt x="10" y="56"/>
                  <a:pt x="10" y="56"/>
                </a:cubicBezTo>
                <a:cubicBezTo>
                  <a:pt x="8" y="56"/>
                  <a:pt x="8" y="56"/>
                  <a:pt x="8" y="56"/>
                </a:cubicBezTo>
                <a:lnTo>
                  <a:pt x="0" y="4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68" name="Freeform 295">
            <a:extLst>
              <a:ext uri="{FF2B5EF4-FFF2-40B4-BE49-F238E27FC236}">
                <a16:creationId xmlns:a16="http://schemas.microsoft.com/office/drawing/2014/main" id="{CCCA7428-DA37-4D76-AC8B-2A9E9C967EDE}"/>
              </a:ext>
            </a:extLst>
          </p:cNvPr>
          <p:cNvSpPr>
            <a:spLocks/>
          </p:cNvSpPr>
          <p:nvPr userDrawn="1"/>
        </p:nvSpPr>
        <p:spPr bwMode="auto">
          <a:xfrm>
            <a:off x="4468416" y="4814888"/>
            <a:ext cx="552450" cy="768350"/>
          </a:xfrm>
          <a:custGeom>
            <a:avLst/>
            <a:gdLst>
              <a:gd name="T0" fmla="*/ 2 w 109"/>
              <a:gd name="T1" fmla="*/ 64 h 109"/>
              <a:gd name="T2" fmla="*/ 7 w 109"/>
              <a:gd name="T3" fmla="*/ 59 h 109"/>
              <a:gd name="T4" fmla="*/ 12 w 109"/>
              <a:gd name="T5" fmla="*/ 57 h 109"/>
              <a:gd name="T6" fmla="*/ 15 w 109"/>
              <a:gd name="T7" fmla="*/ 58 h 109"/>
              <a:gd name="T8" fmla="*/ 23 w 109"/>
              <a:gd name="T9" fmla="*/ 51 h 109"/>
              <a:gd name="T10" fmla="*/ 26 w 109"/>
              <a:gd name="T11" fmla="*/ 37 h 109"/>
              <a:gd name="T12" fmla="*/ 31 w 109"/>
              <a:gd name="T13" fmla="*/ 26 h 109"/>
              <a:gd name="T14" fmla="*/ 34 w 109"/>
              <a:gd name="T15" fmla="*/ 18 h 109"/>
              <a:gd name="T16" fmla="*/ 37 w 109"/>
              <a:gd name="T17" fmla="*/ 10 h 109"/>
              <a:gd name="T18" fmla="*/ 40 w 109"/>
              <a:gd name="T19" fmla="*/ 3 h 109"/>
              <a:gd name="T20" fmla="*/ 48 w 109"/>
              <a:gd name="T21" fmla="*/ 4 h 109"/>
              <a:gd name="T22" fmla="*/ 54 w 109"/>
              <a:gd name="T23" fmla="*/ 6 h 109"/>
              <a:gd name="T24" fmla="*/ 60 w 109"/>
              <a:gd name="T25" fmla="*/ 6 h 109"/>
              <a:gd name="T26" fmla="*/ 64 w 109"/>
              <a:gd name="T27" fmla="*/ 4 h 109"/>
              <a:gd name="T28" fmla="*/ 71 w 109"/>
              <a:gd name="T29" fmla="*/ 1 h 109"/>
              <a:gd name="T30" fmla="*/ 75 w 109"/>
              <a:gd name="T31" fmla="*/ 2 h 109"/>
              <a:gd name="T32" fmla="*/ 80 w 109"/>
              <a:gd name="T33" fmla="*/ 0 h 109"/>
              <a:gd name="T34" fmla="*/ 85 w 109"/>
              <a:gd name="T35" fmla="*/ 2 h 109"/>
              <a:gd name="T36" fmla="*/ 89 w 109"/>
              <a:gd name="T37" fmla="*/ 2 h 109"/>
              <a:gd name="T38" fmla="*/ 92 w 109"/>
              <a:gd name="T39" fmla="*/ 6 h 109"/>
              <a:gd name="T40" fmla="*/ 96 w 109"/>
              <a:gd name="T41" fmla="*/ 5 h 109"/>
              <a:gd name="T42" fmla="*/ 100 w 109"/>
              <a:gd name="T43" fmla="*/ 4 h 109"/>
              <a:gd name="T44" fmla="*/ 105 w 109"/>
              <a:gd name="T45" fmla="*/ 8 h 109"/>
              <a:gd name="T46" fmla="*/ 108 w 109"/>
              <a:gd name="T47" fmla="*/ 10 h 109"/>
              <a:gd name="T48" fmla="*/ 107 w 109"/>
              <a:gd name="T49" fmla="*/ 15 h 109"/>
              <a:gd name="T50" fmla="*/ 109 w 109"/>
              <a:gd name="T51" fmla="*/ 19 h 109"/>
              <a:gd name="T52" fmla="*/ 104 w 109"/>
              <a:gd name="T53" fmla="*/ 25 h 109"/>
              <a:gd name="T54" fmla="*/ 103 w 109"/>
              <a:gd name="T55" fmla="*/ 29 h 109"/>
              <a:gd name="T56" fmla="*/ 101 w 109"/>
              <a:gd name="T57" fmla="*/ 34 h 109"/>
              <a:gd name="T58" fmla="*/ 101 w 109"/>
              <a:gd name="T59" fmla="*/ 39 h 109"/>
              <a:gd name="T60" fmla="*/ 98 w 109"/>
              <a:gd name="T61" fmla="*/ 44 h 109"/>
              <a:gd name="T62" fmla="*/ 98 w 109"/>
              <a:gd name="T63" fmla="*/ 48 h 109"/>
              <a:gd name="T64" fmla="*/ 99 w 109"/>
              <a:gd name="T65" fmla="*/ 55 h 109"/>
              <a:gd name="T66" fmla="*/ 101 w 109"/>
              <a:gd name="T67" fmla="*/ 64 h 109"/>
              <a:gd name="T68" fmla="*/ 103 w 109"/>
              <a:gd name="T69" fmla="*/ 71 h 109"/>
              <a:gd name="T70" fmla="*/ 107 w 109"/>
              <a:gd name="T71" fmla="*/ 79 h 109"/>
              <a:gd name="T72" fmla="*/ 97 w 109"/>
              <a:gd name="T73" fmla="*/ 82 h 109"/>
              <a:gd name="T74" fmla="*/ 95 w 109"/>
              <a:gd name="T75" fmla="*/ 88 h 109"/>
              <a:gd name="T76" fmla="*/ 94 w 109"/>
              <a:gd name="T77" fmla="*/ 99 h 109"/>
              <a:gd name="T78" fmla="*/ 101 w 109"/>
              <a:gd name="T79" fmla="*/ 102 h 109"/>
              <a:gd name="T80" fmla="*/ 102 w 109"/>
              <a:gd name="T81" fmla="*/ 106 h 109"/>
              <a:gd name="T82" fmla="*/ 98 w 109"/>
              <a:gd name="T83" fmla="*/ 109 h 109"/>
              <a:gd name="T84" fmla="*/ 96 w 109"/>
              <a:gd name="T85" fmla="*/ 106 h 109"/>
              <a:gd name="T86" fmla="*/ 93 w 109"/>
              <a:gd name="T87" fmla="*/ 103 h 109"/>
              <a:gd name="T88" fmla="*/ 87 w 109"/>
              <a:gd name="T89" fmla="*/ 99 h 109"/>
              <a:gd name="T90" fmla="*/ 84 w 109"/>
              <a:gd name="T91" fmla="*/ 101 h 109"/>
              <a:gd name="T92" fmla="*/ 78 w 109"/>
              <a:gd name="T93" fmla="*/ 99 h 109"/>
              <a:gd name="T94" fmla="*/ 75 w 109"/>
              <a:gd name="T95" fmla="*/ 96 h 109"/>
              <a:gd name="T96" fmla="*/ 68 w 109"/>
              <a:gd name="T97" fmla="*/ 94 h 109"/>
              <a:gd name="T98" fmla="*/ 63 w 109"/>
              <a:gd name="T99" fmla="*/ 96 h 109"/>
              <a:gd name="T100" fmla="*/ 58 w 109"/>
              <a:gd name="T101" fmla="*/ 94 h 109"/>
              <a:gd name="T102" fmla="*/ 56 w 109"/>
              <a:gd name="T103" fmla="*/ 87 h 109"/>
              <a:gd name="T104" fmla="*/ 55 w 109"/>
              <a:gd name="T105" fmla="*/ 77 h 109"/>
              <a:gd name="T106" fmla="*/ 48 w 109"/>
              <a:gd name="T107" fmla="*/ 71 h 109"/>
              <a:gd name="T108" fmla="*/ 42 w 109"/>
              <a:gd name="T109" fmla="*/ 74 h 109"/>
              <a:gd name="T110" fmla="*/ 38 w 109"/>
              <a:gd name="T111" fmla="*/ 77 h 109"/>
              <a:gd name="T112" fmla="*/ 31 w 109"/>
              <a:gd name="T113" fmla="*/ 77 h 109"/>
              <a:gd name="T114" fmla="*/ 26 w 109"/>
              <a:gd name="T115" fmla="*/ 69 h 109"/>
              <a:gd name="T116" fmla="*/ 6 w 109"/>
              <a:gd name="T117" fmla="*/ 6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09">
                <a:moveTo>
                  <a:pt x="1" y="65"/>
                </a:moveTo>
                <a:cubicBezTo>
                  <a:pt x="0" y="64"/>
                  <a:pt x="0" y="64"/>
                  <a:pt x="0" y="64"/>
                </a:cubicBezTo>
                <a:cubicBezTo>
                  <a:pt x="2" y="64"/>
                  <a:pt x="2" y="64"/>
                  <a:pt x="2" y="64"/>
                </a:cubicBezTo>
                <a:cubicBezTo>
                  <a:pt x="2" y="60"/>
                  <a:pt x="2" y="60"/>
                  <a:pt x="2" y="60"/>
                </a:cubicBezTo>
                <a:cubicBezTo>
                  <a:pt x="5" y="57"/>
                  <a:pt x="5" y="57"/>
                  <a:pt x="5" y="57"/>
                </a:cubicBezTo>
                <a:cubicBezTo>
                  <a:pt x="7" y="59"/>
                  <a:pt x="7" y="59"/>
                  <a:pt x="7" y="59"/>
                </a:cubicBezTo>
                <a:cubicBezTo>
                  <a:pt x="8" y="58"/>
                  <a:pt x="8" y="58"/>
                  <a:pt x="8" y="58"/>
                </a:cubicBezTo>
                <a:cubicBezTo>
                  <a:pt x="11" y="57"/>
                  <a:pt x="11" y="57"/>
                  <a:pt x="11" y="57"/>
                </a:cubicBezTo>
                <a:cubicBezTo>
                  <a:pt x="12" y="57"/>
                  <a:pt x="12" y="57"/>
                  <a:pt x="12" y="57"/>
                </a:cubicBezTo>
                <a:cubicBezTo>
                  <a:pt x="13" y="58"/>
                  <a:pt x="13" y="58"/>
                  <a:pt x="13" y="58"/>
                </a:cubicBezTo>
                <a:cubicBezTo>
                  <a:pt x="14" y="59"/>
                  <a:pt x="14" y="59"/>
                  <a:pt x="14" y="59"/>
                </a:cubicBezTo>
                <a:cubicBezTo>
                  <a:pt x="15" y="58"/>
                  <a:pt x="15" y="58"/>
                  <a:pt x="15" y="58"/>
                </a:cubicBezTo>
                <a:cubicBezTo>
                  <a:pt x="19" y="55"/>
                  <a:pt x="19" y="55"/>
                  <a:pt x="19" y="55"/>
                </a:cubicBezTo>
                <a:cubicBezTo>
                  <a:pt x="20" y="53"/>
                  <a:pt x="20" y="53"/>
                  <a:pt x="20" y="53"/>
                </a:cubicBezTo>
                <a:cubicBezTo>
                  <a:pt x="23" y="51"/>
                  <a:pt x="23" y="51"/>
                  <a:pt x="23" y="51"/>
                </a:cubicBezTo>
                <a:cubicBezTo>
                  <a:pt x="23" y="44"/>
                  <a:pt x="23" y="44"/>
                  <a:pt x="23" y="44"/>
                </a:cubicBezTo>
                <a:cubicBezTo>
                  <a:pt x="23" y="40"/>
                  <a:pt x="23" y="40"/>
                  <a:pt x="23" y="40"/>
                </a:cubicBezTo>
                <a:cubicBezTo>
                  <a:pt x="26" y="37"/>
                  <a:pt x="26" y="37"/>
                  <a:pt x="26" y="37"/>
                </a:cubicBezTo>
                <a:cubicBezTo>
                  <a:pt x="28" y="33"/>
                  <a:pt x="28" y="33"/>
                  <a:pt x="28" y="33"/>
                </a:cubicBezTo>
                <a:cubicBezTo>
                  <a:pt x="29" y="29"/>
                  <a:pt x="29" y="29"/>
                  <a:pt x="29" y="29"/>
                </a:cubicBezTo>
                <a:cubicBezTo>
                  <a:pt x="31" y="26"/>
                  <a:pt x="31" y="26"/>
                  <a:pt x="31" y="26"/>
                </a:cubicBezTo>
                <a:cubicBezTo>
                  <a:pt x="33" y="24"/>
                  <a:pt x="33" y="24"/>
                  <a:pt x="33" y="24"/>
                </a:cubicBezTo>
                <a:cubicBezTo>
                  <a:pt x="34" y="21"/>
                  <a:pt x="34" y="21"/>
                  <a:pt x="34" y="21"/>
                </a:cubicBezTo>
                <a:cubicBezTo>
                  <a:pt x="34" y="18"/>
                  <a:pt x="34" y="18"/>
                  <a:pt x="34" y="18"/>
                </a:cubicBezTo>
                <a:cubicBezTo>
                  <a:pt x="34" y="18"/>
                  <a:pt x="35" y="15"/>
                  <a:pt x="36" y="15"/>
                </a:cubicBezTo>
                <a:cubicBezTo>
                  <a:pt x="36" y="15"/>
                  <a:pt x="37" y="12"/>
                  <a:pt x="37" y="12"/>
                </a:cubicBezTo>
                <a:cubicBezTo>
                  <a:pt x="37" y="10"/>
                  <a:pt x="37" y="10"/>
                  <a:pt x="37" y="10"/>
                </a:cubicBezTo>
                <a:cubicBezTo>
                  <a:pt x="37" y="7"/>
                  <a:pt x="37" y="7"/>
                  <a:pt x="37" y="7"/>
                </a:cubicBezTo>
                <a:cubicBezTo>
                  <a:pt x="37" y="6"/>
                  <a:pt x="37" y="6"/>
                  <a:pt x="37" y="6"/>
                </a:cubicBezTo>
                <a:cubicBezTo>
                  <a:pt x="40" y="3"/>
                  <a:pt x="40" y="3"/>
                  <a:pt x="40" y="3"/>
                </a:cubicBezTo>
                <a:cubicBezTo>
                  <a:pt x="42" y="1"/>
                  <a:pt x="42" y="1"/>
                  <a:pt x="42" y="1"/>
                </a:cubicBezTo>
                <a:cubicBezTo>
                  <a:pt x="44" y="1"/>
                  <a:pt x="44" y="1"/>
                  <a:pt x="44" y="1"/>
                </a:cubicBezTo>
                <a:cubicBezTo>
                  <a:pt x="48" y="4"/>
                  <a:pt x="48" y="4"/>
                  <a:pt x="48" y="4"/>
                </a:cubicBezTo>
                <a:cubicBezTo>
                  <a:pt x="49" y="5"/>
                  <a:pt x="49" y="5"/>
                  <a:pt x="49" y="5"/>
                </a:cubicBezTo>
                <a:cubicBezTo>
                  <a:pt x="52" y="6"/>
                  <a:pt x="52" y="6"/>
                  <a:pt x="52" y="6"/>
                </a:cubicBezTo>
                <a:cubicBezTo>
                  <a:pt x="54" y="6"/>
                  <a:pt x="54" y="6"/>
                  <a:pt x="54" y="6"/>
                </a:cubicBezTo>
                <a:cubicBezTo>
                  <a:pt x="56" y="6"/>
                  <a:pt x="56" y="6"/>
                  <a:pt x="56" y="6"/>
                </a:cubicBezTo>
                <a:cubicBezTo>
                  <a:pt x="59" y="6"/>
                  <a:pt x="59" y="6"/>
                  <a:pt x="59" y="6"/>
                </a:cubicBezTo>
                <a:cubicBezTo>
                  <a:pt x="60" y="6"/>
                  <a:pt x="60" y="6"/>
                  <a:pt x="60" y="6"/>
                </a:cubicBezTo>
                <a:cubicBezTo>
                  <a:pt x="61" y="4"/>
                  <a:pt x="61" y="4"/>
                  <a:pt x="61" y="4"/>
                </a:cubicBezTo>
                <a:cubicBezTo>
                  <a:pt x="63" y="3"/>
                  <a:pt x="63" y="3"/>
                  <a:pt x="63" y="3"/>
                </a:cubicBezTo>
                <a:cubicBezTo>
                  <a:pt x="64" y="4"/>
                  <a:pt x="64" y="4"/>
                  <a:pt x="64" y="4"/>
                </a:cubicBezTo>
                <a:cubicBezTo>
                  <a:pt x="66" y="3"/>
                  <a:pt x="66" y="3"/>
                  <a:pt x="66" y="3"/>
                </a:cubicBezTo>
                <a:cubicBezTo>
                  <a:pt x="69" y="2"/>
                  <a:pt x="69" y="2"/>
                  <a:pt x="69" y="2"/>
                </a:cubicBezTo>
                <a:cubicBezTo>
                  <a:pt x="71" y="1"/>
                  <a:pt x="71" y="1"/>
                  <a:pt x="71" y="1"/>
                </a:cubicBezTo>
                <a:cubicBezTo>
                  <a:pt x="72" y="1"/>
                  <a:pt x="72" y="1"/>
                  <a:pt x="72" y="1"/>
                </a:cubicBezTo>
                <a:cubicBezTo>
                  <a:pt x="73" y="2"/>
                  <a:pt x="73" y="2"/>
                  <a:pt x="73" y="2"/>
                </a:cubicBezTo>
                <a:cubicBezTo>
                  <a:pt x="75" y="2"/>
                  <a:pt x="75" y="2"/>
                  <a:pt x="75" y="2"/>
                </a:cubicBezTo>
                <a:cubicBezTo>
                  <a:pt x="76" y="0"/>
                  <a:pt x="76" y="0"/>
                  <a:pt x="76" y="0"/>
                </a:cubicBezTo>
                <a:cubicBezTo>
                  <a:pt x="77" y="0"/>
                  <a:pt x="77" y="0"/>
                  <a:pt x="77" y="0"/>
                </a:cubicBezTo>
                <a:cubicBezTo>
                  <a:pt x="80" y="0"/>
                  <a:pt x="80" y="0"/>
                  <a:pt x="80" y="0"/>
                </a:cubicBezTo>
                <a:cubicBezTo>
                  <a:pt x="81" y="1"/>
                  <a:pt x="81" y="1"/>
                  <a:pt x="81" y="1"/>
                </a:cubicBezTo>
                <a:cubicBezTo>
                  <a:pt x="82" y="1"/>
                  <a:pt x="82" y="1"/>
                  <a:pt x="82" y="1"/>
                </a:cubicBezTo>
                <a:cubicBezTo>
                  <a:pt x="85" y="2"/>
                  <a:pt x="85" y="2"/>
                  <a:pt x="85" y="2"/>
                </a:cubicBezTo>
                <a:cubicBezTo>
                  <a:pt x="86" y="1"/>
                  <a:pt x="86" y="1"/>
                  <a:pt x="86" y="1"/>
                </a:cubicBezTo>
                <a:cubicBezTo>
                  <a:pt x="88" y="1"/>
                  <a:pt x="88" y="1"/>
                  <a:pt x="88" y="1"/>
                </a:cubicBezTo>
                <a:cubicBezTo>
                  <a:pt x="89" y="2"/>
                  <a:pt x="89" y="2"/>
                  <a:pt x="89" y="2"/>
                </a:cubicBezTo>
                <a:cubicBezTo>
                  <a:pt x="90" y="3"/>
                  <a:pt x="90" y="3"/>
                  <a:pt x="90" y="3"/>
                </a:cubicBezTo>
                <a:cubicBezTo>
                  <a:pt x="91" y="4"/>
                  <a:pt x="91" y="4"/>
                  <a:pt x="91" y="4"/>
                </a:cubicBezTo>
                <a:cubicBezTo>
                  <a:pt x="92" y="6"/>
                  <a:pt x="92" y="6"/>
                  <a:pt x="92" y="6"/>
                </a:cubicBezTo>
                <a:cubicBezTo>
                  <a:pt x="93" y="7"/>
                  <a:pt x="93" y="7"/>
                  <a:pt x="93" y="7"/>
                </a:cubicBezTo>
                <a:cubicBezTo>
                  <a:pt x="95" y="5"/>
                  <a:pt x="95" y="5"/>
                  <a:pt x="95" y="5"/>
                </a:cubicBezTo>
                <a:cubicBezTo>
                  <a:pt x="96" y="5"/>
                  <a:pt x="96" y="5"/>
                  <a:pt x="96" y="5"/>
                </a:cubicBezTo>
                <a:cubicBezTo>
                  <a:pt x="98" y="5"/>
                  <a:pt x="98" y="5"/>
                  <a:pt x="98" y="5"/>
                </a:cubicBezTo>
                <a:cubicBezTo>
                  <a:pt x="99" y="5"/>
                  <a:pt x="99" y="5"/>
                  <a:pt x="99" y="5"/>
                </a:cubicBezTo>
                <a:cubicBezTo>
                  <a:pt x="100" y="4"/>
                  <a:pt x="100" y="4"/>
                  <a:pt x="100" y="4"/>
                </a:cubicBezTo>
                <a:cubicBezTo>
                  <a:pt x="102" y="5"/>
                  <a:pt x="102" y="5"/>
                  <a:pt x="102" y="5"/>
                </a:cubicBezTo>
                <a:cubicBezTo>
                  <a:pt x="103" y="6"/>
                  <a:pt x="103" y="6"/>
                  <a:pt x="103" y="6"/>
                </a:cubicBezTo>
                <a:cubicBezTo>
                  <a:pt x="105" y="8"/>
                  <a:pt x="105" y="8"/>
                  <a:pt x="105" y="8"/>
                </a:cubicBezTo>
                <a:cubicBezTo>
                  <a:pt x="106" y="9"/>
                  <a:pt x="106" y="9"/>
                  <a:pt x="106" y="9"/>
                </a:cubicBezTo>
                <a:cubicBezTo>
                  <a:pt x="107" y="10"/>
                  <a:pt x="107" y="10"/>
                  <a:pt x="107" y="10"/>
                </a:cubicBezTo>
                <a:cubicBezTo>
                  <a:pt x="108" y="10"/>
                  <a:pt x="108" y="10"/>
                  <a:pt x="108" y="10"/>
                </a:cubicBezTo>
                <a:cubicBezTo>
                  <a:pt x="108" y="13"/>
                  <a:pt x="108" y="13"/>
                  <a:pt x="108" y="13"/>
                </a:cubicBezTo>
                <a:cubicBezTo>
                  <a:pt x="108" y="14"/>
                  <a:pt x="108" y="14"/>
                  <a:pt x="108" y="14"/>
                </a:cubicBezTo>
                <a:cubicBezTo>
                  <a:pt x="107" y="15"/>
                  <a:pt x="107" y="15"/>
                  <a:pt x="107" y="15"/>
                </a:cubicBezTo>
                <a:cubicBezTo>
                  <a:pt x="107" y="17"/>
                  <a:pt x="107" y="17"/>
                  <a:pt x="107" y="17"/>
                </a:cubicBezTo>
                <a:cubicBezTo>
                  <a:pt x="109" y="18"/>
                  <a:pt x="109" y="18"/>
                  <a:pt x="109" y="18"/>
                </a:cubicBezTo>
                <a:cubicBezTo>
                  <a:pt x="109" y="19"/>
                  <a:pt x="109" y="19"/>
                  <a:pt x="109" y="19"/>
                </a:cubicBezTo>
                <a:cubicBezTo>
                  <a:pt x="109" y="21"/>
                  <a:pt x="109" y="21"/>
                  <a:pt x="109" y="21"/>
                </a:cubicBezTo>
                <a:cubicBezTo>
                  <a:pt x="106" y="24"/>
                  <a:pt x="106" y="24"/>
                  <a:pt x="106" y="24"/>
                </a:cubicBezTo>
                <a:cubicBezTo>
                  <a:pt x="104" y="25"/>
                  <a:pt x="104" y="25"/>
                  <a:pt x="104" y="25"/>
                </a:cubicBezTo>
                <a:cubicBezTo>
                  <a:pt x="103" y="26"/>
                  <a:pt x="103" y="26"/>
                  <a:pt x="103" y="26"/>
                </a:cubicBezTo>
                <a:cubicBezTo>
                  <a:pt x="103" y="27"/>
                  <a:pt x="103" y="27"/>
                  <a:pt x="103" y="27"/>
                </a:cubicBezTo>
                <a:cubicBezTo>
                  <a:pt x="103" y="29"/>
                  <a:pt x="103" y="29"/>
                  <a:pt x="103" y="29"/>
                </a:cubicBezTo>
                <a:cubicBezTo>
                  <a:pt x="101" y="30"/>
                  <a:pt x="101" y="30"/>
                  <a:pt x="101" y="30"/>
                </a:cubicBezTo>
                <a:cubicBezTo>
                  <a:pt x="101" y="32"/>
                  <a:pt x="101" y="32"/>
                  <a:pt x="101" y="32"/>
                </a:cubicBezTo>
                <a:cubicBezTo>
                  <a:pt x="101" y="34"/>
                  <a:pt x="101" y="34"/>
                  <a:pt x="101" y="34"/>
                </a:cubicBezTo>
                <a:cubicBezTo>
                  <a:pt x="101" y="36"/>
                  <a:pt x="101" y="36"/>
                  <a:pt x="101" y="36"/>
                </a:cubicBezTo>
                <a:cubicBezTo>
                  <a:pt x="101" y="38"/>
                  <a:pt x="101" y="38"/>
                  <a:pt x="101" y="38"/>
                </a:cubicBezTo>
                <a:cubicBezTo>
                  <a:pt x="101" y="39"/>
                  <a:pt x="101" y="39"/>
                  <a:pt x="101" y="39"/>
                </a:cubicBezTo>
                <a:cubicBezTo>
                  <a:pt x="99" y="41"/>
                  <a:pt x="99" y="41"/>
                  <a:pt x="99" y="41"/>
                </a:cubicBezTo>
                <a:cubicBezTo>
                  <a:pt x="98" y="43"/>
                  <a:pt x="98" y="43"/>
                  <a:pt x="98" y="43"/>
                </a:cubicBezTo>
                <a:cubicBezTo>
                  <a:pt x="98" y="44"/>
                  <a:pt x="98" y="44"/>
                  <a:pt x="98" y="44"/>
                </a:cubicBezTo>
                <a:cubicBezTo>
                  <a:pt x="97" y="45"/>
                  <a:pt x="97" y="45"/>
                  <a:pt x="97" y="45"/>
                </a:cubicBezTo>
                <a:cubicBezTo>
                  <a:pt x="97" y="47"/>
                  <a:pt x="97" y="47"/>
                  <a:pt x="97" y="47"/>
                </a:cubicBezTo>
                <a:cubicBezTo>
                  <a:pt x="98" y="48"/>
                  <a:pt x="98" y="48"/>
                  <a:pt x="98" y="48"/>
                </a:cubicBezTo>
                <a:cubicBezTo>
                  <a:pt x="99" y="50"/>
                  <a:pt x="99" y="50"/>
                  <a:pt x="99" y="50"/>
                </a:cubicBezTo>
                <a:cubicBezTo>
                  <a:pt x="99" y="53"/>
                  <a:pt x="99" y="53"/>
                  <a:pt x="99" y="53"/>
                </a:cubicBezTo>
                <a:cubicBezTo>
                  <a:pt x="99" y="55"/>
                  <a:pt x="99" y="55"/>
                  <a:pt x="99" y="55"/>
                </a:cubicBezTo>
                <a:cubicBezTo>
                  <a:pt x="100" y="58"/>
                  <a:pt x="100" y="58"/>
                  <a:pt x="100" y="58"/>
                </a:cubicBezTo>
                <a:cubicBezTo>
                  <a:pt x="100" y="61"/>
                  <a:pt x="100" y="61"/>
                  <a:pt x="100" y="61"/>
                </a:cubicBezTo>
                <a:cubicBezTo>
                  <a:pt x="101" y="64"/>
                  <a:pt x="101" y="64"/>
                  <a:pt x="101" y="64"/>
                </a:cubicBezTo>
                <a:cubicBezTo>
                  <a:pt x="101" y="66"/>
                  <a:pt x="101" y="66"/>
                  <a:pt x="101" y="66"/>
                </a:cubicBezTo>
                <a:cubicBezTo>
                  <a:pt x="101" y="69"/>
                  <a:pt x="101" y="69"/>
                  <a:pt x="101" y="69"/>
                </a:cubicBezTo>
                <a:cubicBezTo>
                  <a:pt x="103" y="71"/>
                  <a:pt x="103" y="71"/>
                  <a:pt x="103" y="71"/>
                </a:cubicBezTo>
                <a:cubicBezTo>
                  <a:pt x="105" y="73"/>
                  <a:pt x="105" y="73"/>
                  <a:pt x="105" y="73"/>
                </a:cubicBezTo>
                <a:cubicBezTo>
                  <a:pt x="106" y="76"/>
                  <a:pt x="106" y="76"/>
                  <a:pt x="106" y="76"/>
                </a:cubicBezTo>
                <a:cubicBezTo>
                  <a:pt x="107" y="79"/>
                  <a:pt x="107" y="79"/>
                  <a:pt x="107" y="79"/>
                </a:cubicBezTo>
                <a:cubicBezTo>
                  <a:pt x="106" y="78"/>
                  <a:pt x="106" y="78"/>
                  <a:pt x="106" y="78"/>
                </a:cubicBezTo>
                <a:cubicBezTo>
                  <a:pt x="97" y="80"/>
                  <a:pt x="97" y="80"/>
                  <a:pt x="97" y="80"/>
                </a:cubicBezTo>
                <a:cubicBezTo>
                  <a:pt x="97" y="80"/>
                  <a:pt x="97" y="81"/>
                  <a:pt x="97" y="82"/>
                </a:cubicBezTo>
                <a:cubicBezTo>
                  <a:pt x="97" y="82"/>
                  <a:pt x="95" y="83"/>
                  <a:pt x="95" y="83"/>
                </a:cubicBezTo>
                <a:cubicBezTo>
                  <a:pt x="95" y="83"/>
                  <a:pt x="94" y="85"/>
                  <a:pt x="94" y="85"/>
                </a:cubicBezTo>
                <a:cubicBezTo>
                  <a:pt x="94" y="85"/>
                  <a:pt x="95" y="88"/>
                  <a:pt x="95" y="88"/>
                </a:cubicBezTo>
                <a:cubicBezTo>
                  <a:pt x="95" y="88"/>
                  <a:pt x="95" y="94"/>
                  <a:pt x="95" y="94"/>
                </a:cubicBezTo>
                <a:cubicBezTo>
                  <a:pt x="95" y="95"/>
                  <a:pt x="94" y="97"/>
                  <a:pt x="94" y="97"/>
                </a:cubicBezTo>
                <a:cubicBezTo>
                  <a:pt x="94" y="99"/>
                  <a:pt x="94" y="99"/>
                  <a:pt x="94" y="99"/>
                </a:cubicBezTo>
                <a:cubicBezTo>
                  <a:pt x="94" y="99"/>
                  <a:pt x="98" y="103"/>
                  <a:pt x="98" y="103"/>
                </a:cubicBezTo>
                <a:cubicBezTo>
                  <a:pt x="99" y="103"/>
                  <a:pt x="100" y="103"/>
                  <a:pt x="100" y="103"/>
                </a:cubicBezTo>
                <a:cubicBezTo>
                  <a:pt x="101" y="102"/>
                  <a:pt x="101" y="102"/>
                  <a:pt x="101" y="102"/>
                </a:cubicBezTo>
                <a:cubicBezTo>
                  <a:pt x="102" y="102"/>
                  <a:pt x="102" y="102"/>
                  <a:pt x="102" y="102"/>
                </a:cubicBezTo>
                <a:cubicBezTo>
                  <a:pt x="102" y="103"/>
                  <a:pt x="102" y="103"/>
                  <a:pt x="102" y="103"/>
                </a:cubicBezTo>
                <a:cubicBezTo>
                  <a:pt x="102" y="106"/>
                  <a:pt x="102" y="106"/>
                  <a:pt x="102" y="106"/>
                </a:cubicBezTo>
                <a:cubicBezTo>
                  <a:pt x="102" y="108"/>
                  <a:pt x="102" y="108"/>
                  <a:pt x="102" y="108"/>
                </a:cubicBezTo>
                <a:cubicBezTo>
                  <a:pt x="100" y="108"/>
                  <a:pt x="100" y="108"/>
                  <a:pt x="100" y="108"/>
                </a:cubicBezTo>
                <a:cubicBezTo>
                  <a:pt x="98" y="109"/>
                  <a:pt x="98" y="109"/>
                  <a:pt x="98" y="109"/>
                </a:cubicBezTo>
                <a:cubicBezTo>
                  <a:pt x="97" y="109"/>
                  <a:pt x="97" y="109"/>
                  <a:pt x="97" y="109"/>
                </a:cubicBezTo>
                <a:cubicBezTo>
                  <a:pt x="97" y="108"/>
                  <a:pt x="97" y="108"/>
                  <a:pt x="97" y="108"/>
                </a:cubicBezTo>
                <a:cubicBezTo>
                  <a:pt x="96" y="106"/>
                  <a:pt x="96" y="106"/>
                  <a:pt x="96" y="106"/>
                </a:cubicBezTo>
                <a:cubicBezTo>
                  <a:pt x="95" y="105"/>
                  <a:pt x="95" y="105"/>
                  <a:pt x="95" y="105"/>
                </a:cubicBezTo>
                <a:cubicBezTo>
                  <a:pt x="94" y="104"/>
                  <a:pt x="94" y="104"/>
                  <a:pt x="94" y="104"/>
                </a:cubicBezTo>
                <a:cubicBezTo>
                  <a:pt x="93" y="103"/>
                  <a:pt x="93" y="103"/>
                  <a:pt x="93" y="103"/>
                </a:cubicBezTo>
                <a:cubicBezTo>
                  <a:pt x="91" y="103"/>
                  <a:pt x="91" y="103"/>
                  <a:pt x="91" y="103"/>
                </a:cubicBezTo>
                <a:cubicBezTo>
                  <a:pt x="89" y="102"/>
                  <a:pt x="89" y="102"/>
                  <a:pt x="89" y="102"/>
                </a:cubicBezTo>
                <a:cubicBezTo>
                  <a:pt x="87" y="99"/>
                  <a:pt x="87" y="99"/>
                  <a:pt x="87" y="99"/>
                </a:cubicBezTo>
                <a:cubicBezTo>
                  <a:pt x="86" y="99"/>
                  <a:pt x="86" y="99"/>
                  <a:pt x="86" y="99"/>
                </a:cubicBezTo>
                <a:cubicBezTo>
                  <a:pt x="85" y="101"/>
                  <a:pt x="85" y="101"/>
                  <a:pt x="85" y="101"/>
                </a:cubicBezTo>
                <a:cubicBezTo>
                  <a:pt x="84" y="101"/>
                  <a:pt x="84" y="101"/>
                  <a:pt x="84" y="101"/>
                </a:cubicBezTo>
                <a:cubicBezTo>
                  <a:pt x="82" y="101"/>
                  <a:pt x="82" y="101"/>
                  <a:pt x="82" y="101"/>
                </a:cubicBezTo>
                <a:cubicBezTo>
                  <a:pt x="80" y="100"/>
                  <a:pt x="80" y="100"/>
                  <a:pt x="80" y="100"/>
                </a:cubicBezTo>
                <a:cubicBezTo>
                  <a:pt x="78" y="99"/>
                  <a:pt x="78" y="99"/>
                  <a:pt x="78" y="99"/>
                </a:cubicBezTo>
                <a:cubicBezTo>
                  <a:pt x="76" y="98"/>
                  <a:pt x="76" y="98"/>
                  <a:pt x="76" y="98"/>
                </a:cubicBezTo>
                <a:cubicBezTo>
                  <a:pt x="76" y="96"/>
                  <a:pt x="76" y="96"/>
                  <a:pt x="76" y="96"/>
                </a:cubicBezTo>
                <a:cubicBezTo>
                  <a:pt x="75" y="96"/>
                  <a:pt x="75" y="96"/>
                  <a:pt x="75" y="96"/>
                </a:cubicBezTo>
                <a:cubicBezTo>
                  <a:pt x="72" y="97"/>
                  <a:pt x="72" y="97"/>
                  <a:pt x="72" y="97"/>
                </a:cubicBezTo>
                <a:cubicBezTo>
                  <a:pt x="71" y="97"/>
                  <a:pt x="71" y="97"/>
                  <a:pt x="71" y="97"/>
                </a:cubicBezTo>
                <a:cubicBezTo>
                  <a:pt x="68" y="94"/>
                  <a:pt x="68" y="94"/>
                  <a:pt x="68" y="94"/>
                </a:cubicBezTo>
                <a:cubicBezTo>
                  <a:pt x="67" y="94"/>
                  <a:pt x="67" y="94"/>
                  <a:pt x="67" y="94"/>
                </a:cubicBezTo>
                <a:cubicBezTo>
                  <a:pt x="65" y="94"/>
                  <a:pt x="65" y="94"/>
                  <a:pt x="65" y="94"/>
                </a:cubicBezTo>
                <a:cubicBezTo>
                  <a:pt x="63" y="96"/>
                  <a:pt x="63" y="96"/>
                  <a:pt x="63" y="96"/>
                </a:cubicBezTo>
                <a:cubicBezTo>
                  <a:pt x="60" y="96"/>
                  <a:pt x="60" y="96"/>
                  <a:pt x="60" y="96"/>
                </a:cubicBezTo>
                <a:cubicBezTo>
                  <a:pt x="58" y="96"/>
                  <a:pt x="58" y="96"/>
                  <a:pt x="58" y="96"/>
                </a:cubicBezTo>
                <a:cubicBezTo>
                  <a:pt x="58" y="94"/>
                  <a:pt x="58" y="94"/>
                  <a:pt x="58" y="94"/>
                </a:cubicBezTo>
                <a:cubicBezTo>
                  <a:pt x="59" y="93"/>
                  <a:pt x="59" y="93"/>
                  <a:pt x="59" y="93"/>
                </a:cubicBezTo>
                <a:cubicBezTo>
                  <a:pt x="58" y="90"/>
                  <a:pt x="58" y="90"/>
                  <a:pt x="58" y="90"/>
                </a:cubicBezTo>
                <a:cubicBezTo>
                  <a:pt x="56" y="87"/>
                  <a:pt x="56" y="87"/>
                  <a:pt x="56" y="87"/>
                </a:cubicBezTo>
                <a:cubicBezTo>
                  <a:pt x="56" y="83"/>
                  <a:pt x="56" y="83"/>
                  <a:pt x="56" y="83"/>
                </a:cubicBezTo>
                <a:cubicBezTo>
                  <a:pt x="57" y="80"/>
                  <a:pt x="57" y="80"/>
                  <a:pt x="57" y="80"/>
                </a:cubicBezTo>
                <a:cubicBezTo>
                  <a:pt x="55" y="77"/>
                  <a:pt x="55" y="77"/>
                  <a:pt x="55" y="77"/>
                </a:cubicBezTo>
                <a:cubicBezTo>
                  <a:pt x="56" y="73"/>
                  <a:pt x="56" y="73"/>
                  <a:pt x="56" y="73"/>
                </a:cubicBezTo>
                <a:cubicBezTo>
                  <a:pt x="48" y="73"/>
                  <a:pt x="48" y="73"/>
                  <a:pt x="48" y="73"/>
                </a:cubicBezTo>
                <a:cubicBezTo>
                  <a:pt x="48" y="71"/>
                  <a:pt x="48" y="71"/>
                  <a:pt x="48" y="71"/>
                </a:cubicBezTo>
                <a:cubicBezTo>
                  <a:pt x="47" y="71"/>
                  <a:pt x="47" y="71"/>
                  <a:pt x="47" y="71"/>
                </a:cubicBezTo>
                <a:cubicBezTo>
                  <a:pt x="43" y="71"/>
                  <a:pt x="43" y="71"/>
                  <a:pt x="43" y="71"/>
                </a:cubicBezTo>
                <a:cubicBezTo>
                  <a:pt x="42" y="74"/>
                  <a:pt x="42" y="74"/>
                  <a:pt x="42" y="74"/>
                </a:cubicBezTo>
                <a:cubicBezTo>
                  <a:pt x="42" y="75"/>
                  <a:pt x="42" y="75"/>
                  <a:pt x="42" y="75"/>
                </a:cubicBezTo>
                <a:cubicBezTo>
                  <a:pt x="42" y="77"/>
                  <a:pt x="42" y="77"/>
                  <a:pt x="42" y="77"/>
                </a:cubicBezTo>
                <a:cubicBezTo>
                  <a:pt x="38" y="77"/>
                  <a:pt x="38" y="77"/>
                  <a:pt x="38" y="77"/>
                </a:cubicBezTo>
                <a:cubicBezTo>
                  <a:pt x="37" y="77"/>
                  <a:pt x="37" y="77"/>
                  <a:pt x="37" y="77"/>
                </a:cubicBezTo>
                <a:cubicBezTo>
                  <a:pt x="37" y="77"/>
                  <a:pt x="35" y="77"/>
                  <a:pt x="35" y="77"/>
                </a:cubicBezTo>
                <a:cubicBezTo>
                  <a:pt x="34" y="77"/>
                  <a:pt x="31" y="77"/>
                  <a:pt x="31" y="77"/>
                </a:cubicBezTo>
                <a:cubicBezTo>
                  <a:pt x="28" y="73"/>
                  <a:pt x="28" y="73"/>
                  <a:pt x="28" y="73"/>
                </a:cubicBezTo>
                <a:cubicBezTo>
                  <a:pt x="28" y="71"/>
                  <a:pt x="28" y="71"/>
                  <a:pt x="28" y="71"/>
                </a:cubicBezTo>
                <a:cubicBezTo>
                  <a:pt x="26" y="69"/>
                  <a:pt x="26" y="69"/>
                  <a:pt x="26" y="69"/>
                </a:cubicBezTo>
                <a:cubicBezTo>
                  <a:pt x="26" y="67"/>
                  <a:pt x="26" y="67"/>
                  <a:pt x="26" y="67"/>
                </a:cubicBezTo>
                <a:cubicBezTo>
                  <a:pt x="25" y="65"/>
                  <a:pt x="25" y="65"/>
                  <a:pt x="25" y="65"/>
                </a:cubicBezTo>
                <a:cubicBezTo>
                  <a:pt x="6" y="65"/>
                  <a:pt x="6" y="65"/>
                  <a:pt x="6" y="65"/>
                </a:cubicBezTo>
                <a:cubicBezTo>
                  <a:pt x="1" y="66"/>
                  <a:pt x="1" y="66"/>
                  <a:pt x="1" y="66"/>
                </a:cubicBezTo>
                <a:lnTo>
                  <a:pt x="1" y="6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69" name="Freeform 296">
            <a:extLst>
              <a:ext uri="{FF2B5EF4-FFF2-40B4-BE49-F238E27FC236}">
                <a16:creationId xmlns:a16="http://schemas.microsoft.com/office/drawing/2014/main" id="{84EADB1F-E386-47FE-85C7-4DF9262941B1}"/>
              </a:ext>
            </a:extLst>
          </p:cNvPr>
          <p:cNvSpPr>
            <a:spLocks/>
          </p:cNvSpPr>
          <p:nvPr userDrawn="1"/>
        </p:nvSpPr>
        <p:spPr bwMode="auto">
          <a:xfrm>
            <a:off x="4974431" y="5068888"/>
            <a:ext cx="320279" cy="444500"/>
          </a:xfrm>
          <a:custGeom>
            <a:avLst/>
            <a:gdLst>
              <a:gd name="T0" fmla="*/ 11 w 63"/>
              <a:gd name="T1" fmla="*/ 46 h 63"/>
              <a:gd name="T2" fmla="*/ 17 w 63"/>
              <a:gd name="T3" fmla="*/ 48 h 63"/>
              <a:gd name="T4" fmla="*/ 22 w 63"/>
              <a:gd name="T5" fmla="*/ 50 h 63"/>
              <a:gd name="T6" fmla="*/ 27 w 63"/>
              <a:gd name="T7" fmla="*/ 50 h 63"/>
              <a:gd name="T8" fmla="*/ 30 w 63"/>
              <a:gd name="T9" fmla="*/ 56 h 63"/>
              <a:gd name="T10" fmla="*/ 30 w 63"/>
              <a:gd name="T11" fmla="*/ 60 h 63"/>
              <a:gd name="T12" fmla="*/ 31 w 63"/>
              <a:gd name="T13" fmla="*/ 62 h 63"/>
              <a:gd name="T14" fmla="*/ 35 w 63"/>
              <a:gd name="T15" fmla="*/ 62 h 63"/>
              <a:gd name="T16" fmla="*/ 38 w 63"/>
              <a:gd name="T17" fmla="*/ 62 h 63"/>
              <a:gd name="T18" fmla="*/ 41 w 63"/>
              <a:gd name="T19" fmla="*/ 63 h 63"/>
              <a:gd name="T20" fmla="*/ 44 w 63"/>
              <a:gd name="T21" fmla="*/ 63 h 63"/>
              <a:gd name="T22" fmla="*/ 47 w 63"/>
              <a:gd name="T23" fmla="*/ 63 h 63"/>
              <a:gd name="T24" fmla="*/ 49 w 63"/>
              <a:gd name="T25" fmla="*/ 61 h 63"/>
              <a:gd name="T26" fmla="*/ 53 w 63"/>
              <a:gd name="T27" fmla="*/ 61 h 63"/>
              <a:gd name="T28" fmla="*/ 56 w 63"/>
              <a:gd name="T29" fmla="*/ 60 h 63"/>
              <a:gd name="T30" fmla="*/ 62 w 63"/>
              <a:gd name="T31" fmla="*/ 57 h 63"/>
              <a:gd name="T32" fmla="*/ 62 w 63"/>
              <a:gd name="T33" fmla="*/ 54 h 63"/>
              <a:gd name="T34" fmla="*/ 60 w 63"/>
              <a:gd name="T35" fmla="*/ 54 h 63"/>
              <a:gd name="T36" fmla="*/ 59 w 63"/>
              <a:gd name="T37" fmla="*/ 51 h 63"/>
              <a:gd name="T38" fmla="*/ 58 w 63"/>
              <a:gd name="T39" fmla="*/ 48 h 63"/>
              <a:gd name="T40" fmla="*/ 58 w 63"/>
              <a:gd name="T41" fmla="*/ 45 h 63"/>
              <a:gd name="T42" fmla="*/ 57 w 63"/>
              <a:gd name="T43" fmla="*/ 43 h 63"/>
              <a:gd name="T44" fmla="*/ 58 w 63"/>
              <a:gd name="T45" fmla="*/ 41 h 63"/>
              <a:gd name="T46" fmla="*/ 57 w 63"/>
              <a:gd name="T47" fmla="*/ 40 h 63"/>
              <a:gd name="T48" fmla="*/ 57 w 63"/>
              <a:gd name="T49" fmla="*/ 37 h 63"/>
              <a:gd name="T50" fmla="*/ 58 w 63"/>
              <a:gd name="T51" fmla="*/ 36 h 63"/>
              <a:gd name="T52" fmla="*/ 58 w 63"/>
              <a:gd name="T53" fmla="*/ 35 h 63"/>
              <a:gd name="T54" fmla="*/ 56 w 63"/>
              <a:gd name="T55" fmla="*/ 33 h 63"/>
              <a:gd name="T56" fmla="*/ 54 w 63"/>
              <a:gd name="T57" fmla="*/ 30 h 63"/>
              <a:gd name="T58" fmla="*/ 55 w 63"/>
              <a:gd name="T59" fmla="*/ 28 h 63"/>
              <a:gd name="T60" fmla="*/ 56 w 63"/>
              <a:gd name="T61" fmla="*/ 25 h 63"/>
              <a:gd name="T62" fmla="*/ 57 w 63"/>
              <a:gd name="T63" fmla="*/ 23 h 63"/>
              <a:gd name="T64" fmla="*/ 48 w 63"/>
              <a:gd name="T65" fmla="*/ 15 h 63"/>
              <a:gd name="T66" fmla="*/ 48 w 63"/>
              <a:gd name="T67" fmla="*/ 13 h 63"/>
              <a:gd name="T68" fmla="*/ 27 w 63"/>
              <a:gd name="T69" fmla="*/ 1 h 63"/>
              <a:gd name="T70" fmla="*/ 8 w 63"/>
              <a:gd name="T71" fmla="*/ 0 h 63"/>
              <a:gd name="T72" fmla="*/ 8 w 63"/>
              <a:gd name="T73" fmla="*/ 4 h 63"/>
              <a:gd name="T74" fmla="*/ 7 w 63"/>
              <a:gd name="T75" fmla="*/ 9 h 63"/>
              <a:gd name="T76" fmla="*/ 6 w 63"/>
              <a:gd name="T77" fmla="*/ 12 h 63"/>
              <a:gd name="T78" fmla="*/ 8 w 63"/>
              <a:gd name="T79" fmla="*/ 14 h 63"/>
              <a:gd name="T80" fmla="*/ 1 w 63"/>
              <a:gd name="T81" fmla="*/ 21 h 63"/>
              <a:gd name="T82" fmla="*/ 0 w 63"/>
              <a:gd name="T83" fmla="*/ 25 h 63"/>
              <a:gd name="T84" fmla="*/ 1 w 63"/>
              <a:gd name="T85" fmla="*/ 30 h 63"/>
              <a:gd name="T86" fmla="*/ 3 w 63"/>
              <a:gd name="T87" fmla="*/ 35 h 63"/>
              <a:gd name="T88" fmla="*/ 6 w 63"/>
              <a:gd name="T89" fmla="*/ 40 h 63"/>
              <a:gd name="T90" fmla="*/ 10 w 63"/>
              <a:gd name="T91" fmla="*/ 4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63">
                <a:moveTo>
                  <a:pt x="10" y="44"/>
                </a:moveTo>
                <a:cubicBezTo>
                  <a:pt x="11" y="46"/>
                  <a:pt x="11" y="46"/>
                  <a:pt x="11" y="46"/>
                </a:cubicBezTo>
                <a:cubicBezTo>
                  <a:pt x="14" y="47"/>
                  <a:pt x="14" y="47"/>
                  <a:pt x="14" y="47"/>
                </a:cubicBezTo>
                <a:cubicBezTo>
                  <a:pt x="17" y="48"/>
                  <a:pt x="17" y="48"/>
                  <a:pt x="17" y="48"/>
                </a:cubicBezTo>
                <a:cubicBezTo>
                  <a:pt x="20" y="49"/>
                  <a:pt x="20" y="49"/>
                  <a:pt x="20" y="49"/>
                </a:cubicBezTo>
                <a:cubicBezTo>
                  <a:pt x="22" y="50"/>
                  <a:pt x="22" y="50"/>
                  <a:pt x="22" y="50"/>
                </a:cubicBezTo>
                <a:cubicBezTo>
                  <a:pt x="26" y="50"/>
                  <a:pt x="26" y="50"/>
                  <a:pt x="26" y="50"/>
                </a:cubicBezTo>
                <a:cubicBezTo>
                  <a:pt x="27" y="50"/>
                  <a:pt x="27" y="50"/>
                  <a:pt x="27" y="50"/>
                </a:cubicBezTo>
                <a:cubicBezTo>
                  <a:pt x="29" y="54"/>
                  <a:pt x="29" y="54"/>
                  <a:pt x="29" y="54"/>
                </a:cubicBezTo>
                <a:cubicBezTo>
                  <a:pt x="30" y="56"/>
                  <a:pt x="30" y="56"/>
                  <a:pt x="30" y="56"/>
                </a:cubicBezTo>
                <a:cubicBezTo>
                  <a:pt x="30" y="59"/>
                  <a:pt x="30" y="59"/>
                  <a:pt x="30" y="59"/>
                </a:cubicBezTo>
                <a:cubicBezTo>
                  <a:pt x="30" y="60"/>
                  <a:pt x="30" y="60"/>
                  <a:pt x="30" y="60"/>
                </a:cubicBezTo>
                <a:cubicBezTo>
                  <a:pt x="32" y="61"/>
                  <a:pt x="32" y="61"/>
                  <a:pt x="32" y="61"/>
                </a:cubicBezTo>
                <a:cubicBezTo>
                  <a:pt x="31" y="62"/>
                  <a:pt x="31" y="62"/>
                  <a:pt x="31" y="62"/>
                </a:cubicBezTo>
                <a:cubicBezTo>
                  <a:pt x="33" y="62"/>
                  <a:pt x="33" y="62"/>
                  <a:pt x="33" y="62"/>
                </a:cubicBezTo>
                <a:cubicBezTo>
                  <a:pt x="35" y="62"/>
                  <a:pt x="35" y="62"/>
                  <a:pt x="35" y="62"/>
                </a:cubicBezTo>
                <a:cubicBezTo>
                  <a:pt x="36" y="62"/>
                  <a:pt x="36" y="62"/>
                  <a:pt x="36" y="62"/>
                </a:cubicBezTo>
                <a:cubicBezTo>
                  <a:pt x="38" y="62"/>
                  <a:pt x="38" y="62"/>
                  <a:pt x="38" y="62"/>
                </a:cubicBezTo>
                <a:cubicBezTo>
                  <a:pt x="40" y="63"/>
                  <a:pt x="40" y="63"/>
                  <a:pt x="40" y="63"/>
                </a:cubicBezTo>
                <a:cubicBezTo>
                  <a:pt x="41" y="63"/>
                  <a:pt x="41" y="63"/>
                  <a:pt x="41" y="63"/>
                </a:cubicBezTo>
                <a:cubicBezTo>
                  <a:pt x="43" y="62"/>
                  <a:pt x="43" y="62"/>
                  <a:pt x="43" y="62"/>
                </a:cubicBezTo>
                <a:cubicBezTo>
                  <a:pt x="44" y="63"/>
                  <a:pt x="44" y="63"/>
                  <a:pt x="44" y="63"/>
                </a:cubicBezTo>
                <a:cubicBezTo>
                  <a:pt x="46" y="63"/>
                  <a:pt x="46" y="63"/>
                  <a:pt x="46" y="63"/>
                </a:cubicBezTo>
                <a:cubicBezTo>
                  <a:pt x="47" y="63"/>
                  <a:pt x="47" y="63"/>
                  <a:pt x="47" y="63"/>
                </a:cubicBezTo>
                <a:cubicBezTo>
                  <a:pt x="48" y="62"/>
                  <a:pt x="48" y="62"/>
                  <a:pt x="48" y="62"/>
                </a:cubicBezTo>
                <a:cubicBezTo>
                  <a:pt x="49" y="61"/>
                  <a:pt x="49" y="61"/>
                  <a:pt x="49" y="61"/>
                </a:cubicBezTo>
                <a:cubicBezTo>
                  <a:pt x="51" y="61"/>
                  <a:pt x="51" y="61"/>
                  <a:pt x="51" y="61"/>
                </a:cubicBezTo>
                <a:cubicBezTo>
                  <a:pt x="53" y="61"/>
                  <a:pt x="53" y="61"/>
                  <a:pt x="53" y="61"/>
                </a:cubicBezTo>
                <a:cubicBezTo>
                  <a:pt x="54" y="60"/>
                  <a:pt x="54" y="60"/>
                  <a:pt x="54" y="60"/>
                </a:cubicBezTo>
                <a:cubicBezTo>
                  <a:pt x="56" y="60"/>
                  <a:pt x="56" y="60"/>
                  <a:pt x="56" y="60"/>
                </a:cubicBezTo>
                <a:cubicBezTo>
                  <a:pt x="59" y="58"/>
                  <a:pt x="59" y="58"/>
                  <a:pt x="59" y="58"/>
                </a:cubicBezTo>
                <a:cubicBezTo>
                  <a:pt x="62" y="57"/>
                  <a:pt x="62" y="57"/>
                  <a:pt x="62" y="57"/>
                </a:cubicBezTo>
                <a:cubicBezTo>
                  <a:pt x="63" y="55"/>
                  <a:pt x="63" y="55"/>
                  <a:pt x="63" y="55"/>
                </a:cubicBezTo>
                <a:cubicBezTo>
                  <a:pt x="62" y="54"/>
                  <a:pt x="62" y="54"/>
                  <a:pt x="62" y="54"/>
                </a:cubicBezTo>
                <a:cubicBezTo>
                  <a:pt x="61" y="54"/>
                  <a:pt x="61" y="54"/>
                  <a:pt x="61" y="54"/>
                </a:cubicBezTo>
                <a:cubicBezTo>
                  <a:pt x="61" y="54"/>
                  <a:pt x="60" y="54"/>
                  <a:pt x="60" y="54"/>
                </a:cubicBezTo>
                <a:cubicBezTo>
                  <a:pt x="60" y="53"/>
                  <a:pt x="60" y="53"/>
                  <a:pt x="60" y="53"/>
                </a:cubicBezTo>
                <a:cubicBezTo>
                  <a:pt x="59" y="51"/>
                  <a:pt x="59" y="51"/>
                  <a:pt x="59" y="51"/>
                </a:cubicBezTo>
                <a:cubicBezTo>
                  <a:pt x="59" y="49"/>
                  <a:pt x="59" y="49"/>
                  <a:pt x="59" y="49"/>
                </a:cubicBezTo>
                <a:cubicBezTo>
                  <a:pt x="58" y="48"/>
                  <a:pt x="58" y="48"/>
                  <a:pt x="58" y="48"/>
                </a:cubicBezTo>
                <a:cubicBezTo>
                  <a:pt x="58" y="48"/>
                  <a:pt x="58" y="47"/>
                  <a:pt x="58" y="47"/>
                </a:cubicBezTo>
                <a:cubicBezTo>
                  <a:pt x="58" y="46"/>
                  <a:pt x="58" y="45"/>
                  <a:pt x="58" y="45"/>
                </a:cubicBezTo>
                <a:cubicBezTo>
                  <a:pt x="58" y="45"/>
                  <a:pt x="57" y="44"/>
                  <a:pt x="57" y="44"/>
                </a:cubicBezTo>
                <a:cubicBezTo>
                  <a:pt x="57" y="43"/>
                  <a:pt x="57" y="43"/>
                  <a:pt x="57" y="43"/>
                </a:cubicBezTo>
                <a:cubicBezTo>
                  <a:pt x="58" y="42"/>
                  <a:pt x="58" y="42"/>
                  <a:pt x="58" y="42"/>
                </a:cubicBezTo>
                <a:cubicBezTo>
                  <a:pt x="58" y="41"/>
                  <a:pt x="58" y="41"/>
                  <a:pt x="58" y="41"/>
                </a:cubicBezTo>
                <a:cubicBezTo>
                  <a:pt x="58" y="40"/>
                  <a:pt x="58" y="40"/>
                  <a:pt x="58" y="40"/>
                </a:cubicBezTo>
                <a:cubicBezTo>
                  <a:pt x="57" y="40"/>
                  <a:pt x="57" y="40"/>
                  <a:pt x="57" y="40"/>
                </a:cubicBezTo>
                <a:cubicBezTo>
                  <a:pt x="57" y="38"/>
                  <a:pt x="57" y="38"/>
                  <a:pt x="57" y="38"/>
                </a:cubicBezTo>
                <a:cubicBezTo>
                  <a:pt x="57" y="37"/>
                  <a:pt x="57" y="37"/>
                  <a:pt x="57" y="37"/>
                </a:cubicBezTo>
                <a:cubicBezTo>
                  <a:pt x="58" y="37"/>
                  <a:pt x="58" y="37"/>
                  <a:pt x="58" y="37"/>
                </a:cubicBezTo>
                <a:cubicBezTo>
                  <a:pt x="58" y="36"/>
                  <a:pt x="58" y="36"/>
                  <a:pt x="58" y="36"/>
                </a:cubicBezTo>
                <a:cubicBezTo>
                  <a:pt x="58" y="35"/>
                  <a:pt x="58" y="35"/>
                  <a:pt x="58" y="35"/>
                </a:cubicBezTo>
                <a:cubicBezTo>
                  <a:pt x="58" y="35"/>
                  <a:pt x="58" y="35"/>
                  <a:pt x="58" y="35"/>
                </a:cubicBezTo>
                <a:cubicBezTo>
                  <a:pt x="58" y="35"/>
                  <a:pt x="57" y="34"/>
                  <a:pt x="57" y="34"/>
                </a:cubicBezTo>
                <a:cubicBezTo>
                  <a:pt x="56" y="34"/>
                  <a:pt x="56" y="33"/>
                  <a:pt x="56" y="33"/>
                </a:cubicBezTo>
                <a:cubicBezTo>
                  <a:pt x="55" y="32"/>
                  <a:pt x="55" y="32"/>
                  <a:pt x="55" y="32"/>
                </a:cubicBezTo>
                <a:cubicBezTo>
                  <a:pt x="54" y="30"/>
                  <a:pt x="54" y="30"/>
                  <a:pt x="54" y="30"/>
                </a:cubicBezTo>
                <a:cubicBezTo>
                  <a:pt x="54" y="30"/>
                  <a:pt x="54" y="30"/>
                  <a:pt x="54" y="29"/>
                </a:cubicBezTo>
                <a:cubicBezTo>
                  <a:pt x="54" y="29"/>
                  <a:pt x="55" y="28"/>
                  <a:pt x="55" y="28"/>
                </a:cubicBezTo>
                <a:cubicBezTo>
                  <a:pt x="55" y="26"/>
                  <a:pt x="55" y="26"/>
                  <a:pt x="55" y="26"/>
                </a:cubicBezTo>
                <a:cubicBezTo>
                  <a:pt x="56" y="25"/>
                  <a:pt x="56" y="25"/>
                  <a:pt x="56" y="25"/>
                </a:cubicBezTo>
                <a:cubicBezTo>
                  <a:pt x="56" y="24"/>
                  <a:pt x="56" y="24"/>
                  <a:pt x="56" y="24"/>
                </a:cubicBezTo>
                <a:cubicBezTo>
                  <a:pt x="57" y="23"/>
                  <a:pt x="57" y="23"/>
                  <a:pt x="57" y="23"/>
                </a:cubicBezTo>
                <a:cubicBezTo>
                  <a:pt x="57" y="22"/>
                  <a:pt x="57" y="22"/>
                  <a:pt x="57" y="22"/>
                </a:cubicBezTo>
                <a:cubicBezTo>
                  <a:pt x="48" y="15"/>
                  <a:pt x="48" y="15"/>
                  <a:pt x="48" y="15"/>
                </a:cubicBezTo>
                <a:cubicBezTo>
                  <a:pt x="47" y="15"/>
                  <a:pt x="47" y="15"/>
                  <a:pt x="47" y="15"/>
                </a:cubicBezTo>
                <a:cubicBezTo>
                  <a:pt x="48" y="13"/>
                  <a:pt x="48" y="13"/>
                  <a:pt x="48" y="13"/>
                </a:cubicBezTo>
                <a:cubicBezTo>
                  <a:pt x="47" y="12"/>
                  <a:pt x="47" y="12"/>
                  <a:pt x="47" y="12"/>
                </a:cubicBezTo>
                <a:cubicBezTo>
                  <a:pt x="27" y="1"/>
                  <a:pt x="27" y="1"/>
                  <a:pt x="27" y="1"/>
                </a:cubicBezTo>
                <a:cubicBezTo>
                  <a:pt x="13" y="0"/>
                  <a:pt x="13" y="0"/>
                  <a:pt x="13" y="0"/>
                </a:cubicBezTo>
                <a:cubicBezTo>
                  <a:pt x="8" y="0"/>
                  <a:pt x="8" y="0"/>
                  <a:pt x="8" y="0"/>
                </a:cubicBezTo>
                <a:cubicBezTo>
                  <a:pt x="6" y="1"/>
                  <a:pt x="6" y="1"/>
                  <a:pt x="6" y="1"/>
                </a:cubicBezTo>
                <a:cubicBezTo>
                  <a:pt x="8" y="4"/>
                  <a:pt x="8" y="4"/>
                  <a:pt x="8" y="4"/>
                </a:cubicBezTo>
                <a:cubicBezTo>
                  <a:pt x="8" y="8"/>
                  <a:pt x="8" y="8"/>
                  <a:pt x="8" y="8"/>
                </a:cubicBezTo>
                <a:cubicBezTo>
                  <a:pt x="7" y="9"/>
                  <a:pt x="7" y="9"/>
                  <a:pt x="7" y="9"/>
                </a:cubicBezTo>
                <a:cubicBezTo>
                  <a:pt x="6" y="10"/>
                  <a:pt x="6" y="10"/>
                  <a:pt x="6" y="10"/>
                </a:cubicBezTo>
                <a:cubicBezTo>
                  <a:pt x="6" y="12"/>
                  <a:pt x="6" y="12"/>
                  <a:pt x="6" y="12"/>
                </a:cubicBezTo>
                <a:cubicBezTo>
                  <a:pt x="8" y="12"/>
                  <a:pt x="8" y="12"/>
                  <a:pt x="8" y="12"/>
                </a:cubicBezTo>
                <a:cubicBezTo>
                  <a:pt x="8" y="14"/>
                  <a:pt x="8" y="14"/>
                  <a:pt x="8" y="14"/>
                </a:cubicBezTo>
                <a:cubicBezTo>
                  <a:pt x="6" y="16"/>
                  <a:pt x="6" y="16"/>
                  <a:pt x="6" y="16"/>
                </a:cubicBezTo>
                <a:cubicBezTo>
                  <a:pt x="1" y="21"/>
                  <a:pt x="1" y="21"/>
                  <a:pt x="1" y="21"/>
                </a:cubicBezTo>
                <a:cubicBezTo>
                  <a:pt x="0" y="21"/>
                  <a:pt x="0" y="21"/>
                  <a:pt x="0" y="21"/>
                </a:cubicBezTo>
                <a:cubicBezTo>
                  <a:pt x="0" y="25"/>
                  <a:pt x="0" y="25"/>
                  <a:pt x="0" y="25"/>
                </a:cubicBezTo>
                <a:cubicBezTo>
                  <a:pt x="1" y="28"/>
                  <a:pt x="1" y="28"/>
                  <a:pt x="1" y="28"/>
                </a:cubicBezTo>
                <a:cubicBezTo>
                  <a:pt x="1" y="30"/>
                  <a:pt x="1" y="30"/>
                  <a:pt x="1" y="30"/>
                </a:cubicBezTo>
                <a:cubicBezTo>
                  <a:pt x="1" y="33"/>
                  <a:pt x="1" y="33"/>
                  <a:pt x="1" y="33"/>
                </a:cubicBezTo>
                <a:cubicBezTo>
                  <a:pt x="3" y="35"/>
                  <a:pt x="3" y="35"/>
                  <a:pt x="3" y="35"/>
                </a:cubicBezTo>
                <a:cubicBezTo>
                  <a:pt x="5" y="37"/>
                  <a:pt x="5" y="37"/>
                  <a:pt x="5" y="37"/>
                </a:cubicBezTo>
                <a:cubicBezTo>
                  <a:pt x="6" y="40"/>
                  <a:pt x="6" y="40"/>
                  <a:pt x="6" y="40"/>
                </a:cubicBezTo>
                <a:cubicBezTo>
                  <a:pt x="8" y="43"/>
                  <a:pt x="8" y="43"/>
                  <a:pt x="8" y="43"/>
                </a:cubicBezTo>
                <a:lnTo>
                  <a:pt x="10" y="4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0" name="Freeform 297">
            <a:extLst>
              <a:ext uri="{FF2B5EF4-FFF2-40B4-BE49-F238E27FC236}">
                <a16:creationId xmlns:a16="http://schemas.microsoft.com/office/drawing/2014/main" id="{A7EDF304-CAA2-48D8-819D-1CB8A16ACEA9}"/>
              </a:ext>
            </a:extLst>
          </p:cNvPr>
          <p:cNvSpPr>
            <a:spLocks/>
          </p:cNvSpPr>
          <p:nvPr userDrawn="1"/>
        </p:nvSpPr>
        <p:spPr bwMode="auto">
          <a:xfrm>
            <a:off x="4980384" y="4864101"/>
            <a:ext cx="157163" cy="225425"/>
          </a:xfrm>
          <a:custGeom>
            <a:avLst/>
            <a:gdLst>
              <a:gd name="T0" fmla="*/ 110 w 132"/>
              <a:gd name="T1" fmla="*/ 0 h 142"/>
              <a:gd name="T2" fmla="*/ 119 w 132"/>
              <a:gd name="T3" fmla="*/ 9 h 142"/>
              <a:gd name="T4" fmla="*/ 119 w 132"/>
              <a:gd name="T5" fmla="*/ 22 h 142"/>
              <a:gd name="T6" fmla="*/ 132 w 132"/>
              <a:gd name="T7" fmla="*/ 36 h 142"/>
              <a:gd name="T8" fmla="*/ 132 w 132"/>
              <a:gd name="T9" fmla="*/ 53 h 142"/>
              <a:gd name="T10" fmla="*/ 132 w 132"/>
              <a:gd name="T11" fmla="*/ 71 h 142"/>
              <a:gd name="T12" fmla="*/ 119 w 132"/>
              <a:gd name="T13" fmla="*/ 80 h 142"/>
              <a:gd name="T14" fmla="*/ 110 w 132"/>
              <a:gd name="T15" fmla="*/ 102 h 142"/>
              <a:gd name="T16" fmla="*/ 110 w 132"/>
              <a:gd name="T17" fmla="*/ 133 h 142"/>
              <a:gd name="T18" fmla="*/ 51 w 132"/>
              <a:gd name="T19" fmla="*/ 129 h 142"/>
              <a:gd name="T20" fmla="*/ 30 w 132"/>
              <a:gd name="T21" fmla="*/ 129 h 142"/>
              <a:gd name="T22" fmla="*/ 21 w 132"/>
              <a:gd name="T23" fmla="*/ 133 h 142"/>
              <a:gd name="T24" fmla="*/ 8 w 132"/>
              <a:gd name="T25" fmla="*/ 142 h 142"/>
              <a:gd name="T26" fmla="*/ 4 w 132"/>
              <a:gd name="T27" fmla="*/ 142 h 142"/>
              <a:gd name="T28" fmla="*/ 0 w 132"/>
              <a:gd name="T29" fmla="*/ 142 h 142"/>
              <a:gd name="T30" fmla="*/ 0 w 132"/>
              <a:gd name="T31" fmla="*/ 138 h 142"/>
              <a:gd name="T32" fmla="*/ 0 w 132"/>
              <a:gd name="T33" fmla="*/ 129 h 142"/>
              <a:gd name="T34" fmla="*/ 0 w 132"/>
              <a:gd name="T35" fmla="*/ 120 h 142"/>
              <a:gd name="T36" fmla="*/ 0 w 132"/>
              <a:gd name="T37" fmla="*/ 111 h 142"/>
              <a:gd name="T38" fmla="*/ 0 w 132"/>
              <a:gd name="T39" fmla="*/ 102 h 142"/>
              <a:gd name="T40" fmla="*/ 8 w 132"/>
              <a:gd name="T41" fmla="*/ 98 h 142"/>
              <a:gd name="T42" fmla="*/ 8 w 132"/>
              <a:gd name="T43" fmla="*/ 89 h 142"/>
              <a:gd name="T44" fmla="*/ 8 w 132"/>
              <a:gd name="T45" fmla="*/ 84 h 142"/>
              <a:gd name="T46" fmla="*/ 13 w 132"/>
              <a:gd name="T47" fmla="*/ 80 h 142"/>
              <a:gd name="T48" fmla="*/ 21 w 132"/>
              <a:gd name="T49" fmla="*/ 76 h 142"/>
              <a:gd name="T50" fmla="*/ 34 w 132"/>
              <a:gd name="T51" fmla="*/ 62 h 142"/>
              <a:gd name="T52" fmla="*/ 34 w 132"/>
              <a:gd name="T53" fmla="*/ 53 h 142"/>
              <a:gd name="T54" fmla="*/ 34 w 132"/>
              <a:gd name="T55" fmla="*/ 49 h 142"/>
              <a:gd name="T56" fmla="*/ 25 w 132"/>
              <a:gd name="T57" fmla="*/ 44 h 142"/>
              <a:gd name="T58" fmla="*/ 25 w 132"/>
              <a:gd name="T59" fmla="*/ 36 h 142"/>
              <a:gd name="T60" fmla="*/ 30 w 132"/>
              <a:gd name="T61" fmla="*/ 31 h 142"/>
              <a:gd name="T62" fmla="*/ 30 w 132"/>
              <a:gd name="T63" fmla="*/ 27 h 142"/>
              <a:gd name="T64" fmla="*/ 30 w 132"/>
              <a:gd name="T65" fmla="*/ 13 h 142"/>
              <a:gd name="T66" fmla="*/ 34 w 132"/>
              <a:gd name="T67" fmla="*/ 9 h 142"/>
              <a:gd name="T68" fmla="*/ 42 w 132"/>
              <a:gd name="T69" fmla="*/ 9 h 142"/>
              <a:gd name="T70" fmla="*/ 47 w 132"/>
              <a:gd name="T71" fmla="*/ 9 h 142"/>
              <a:gd name="T72" fmla="*/ 55 w 132"/>
              <a:gd name="T73" fmla="*/ 9 h 142"/>
              <a:gd name="T74" fmla="*/ 64 w 132"/>
              <a:gd name="T75" fmla="*/ 13 h 142"/>
              <a:gd name="T76" fmla="*/ 68 w 132"/>
              <a:gd name="T77" fmla="*/ 9 h 142"/>
              <a:gd name="T78" fmla="*/ 81 w 132"/>
              <a:gd name="T79" fmla="*/ 9 h 142"/>
              <a:gd name="T80" fmla="*/ 85 w 132"/>
              <a:gd name="T81" fmla="*/ 9 h 142"/>
              <a:gd name="T82" fmla="*/ 93 w 132"/>
              <a:gd name="T83" fmla="*/ 9 h 142"/>
              <a:gd name="T84" fmla="*/ 110 w 132"/>
              <a:gd name="T8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 h="142">
                <a:moveTo>
                  <a:pt x="110" y="0"/>
                </a:moveTo>
                <a:lnTo>
                  <a:pt x="119" y="9"/>
                </a:lnTo>
                <a:lnTo>
                  <a:pt x="119" y="22"/>
                </a:lnTo>
                <a:lnTo>
                  <a:pt x="132" y="36"/>
                </a:lnTo>
                <a:lnTo>
                  <a:pt x="132" y="53"/>
                </a:lnTo>
                <a:lnTo>
                  <a:pt x="132" y="71"/>
                </a:lnTo>
                <a:lnTo>
                  <a:pt x="119" y="80"/>
                </a:lnTo>
                <a:lnTo>
                  <a:pt x="110" y="102"/>
                </a:lnTo>
                <a:lnTo>
                  <a:pt x="110" y="133"/>
                </a:lnTo>
                <a:lnTo>
                  <a:pt x="51" y="129"/>
                </a:lnTo>
                <a:lnTo>
                  <a:pt x="30" y="129"/>
                </a:lnTo>
                <a:lnTo>
                  <a:pt x="21" y="133"/>
                </a:lnTo>
                <a:lnTo>
                  <a:pt x="8" y="142"/>
                </a:lnTo>
                <a:lnTo>
                  <a:pt x="4" y="142"/>
                </a:lnTo>
                <a:lnTo>
                  <a:pt x="0" y="142"/>
                </a:lnTo>
                <a:lnTo>
                  <a:pt x="0" y="138"/>
                </a:lnTo>
                <a:lnTo>
                  <a:pt x="0" y="129"/>
                </a:lnTo>
                <a:lnTo>
                  <a:pt x="0" y="120"/>
                </a:lnTo>
                <a:lnTo>
                  <a:pt x="0" y="111"/>
                </a:lnTo>
                <a:lnTo>
                  <a:pt x="0" y="102"/>
                </a:lnTo>
                <a:lnTo>
                  <a:pt x="8" y="98"/>
                </a:lnTo>
                <a:lnTo>
                  <a:pt x="8" y="89"/>
                </a:lnTo>
                <a:lnTo>
                  <a:pt x="8" y="84"/>
                </a:lnTo>
                <a:lnTo>
                  <a:pt x="13" y="80"/>
                </a:lnTo>
                <a:lnTo>
                  <a:pt x="21" y="76"/>
                </a:lnTo>
                <a:lnTo>
                  <a:pt x="34" y="62"/>
                </a:lnTo>
                <a:lnTo>
                  <a:pt x="34" y="53"/>
                </a:lnTo>
                <a:lnTo>
                  <a:pt x="34" y="49"/>
                </a:lnTo>
                <a:lnTo>
                  <a:pt x="25" y="44"/>
                </a:lnTo>
                <a:lnTo>
                  <a:pt x="25" y="36"/>
                </a:lnTo>
                <a:lnTo>
                  <a:pt x="30" y="31"/>
                </a:lnTo>
                <a:lnTo>
                  <a:pt x="30" y="27"/>
                </a:lnTo>
                <a:lnTo>
                  <a:pt x="30" y="13"/>
                </a:lnTo>
                <a:lnTo>
                  <a:pt x="34" y="9"/>
                </a:lnTo>
                <a:lnTo>
                  <a:pt x="42" y="9"/>
                </a:lnTo>
                <a:lnTo>
                  <a:pt x="47" y="9"/>
                </a:lnTo>
                <a:lnTo>
                  <a:pt x="55" y="9"/>
                </a:lnTo>
                <a:lnTo>
                  <a:pt x="64" y="13"/>
                </a:lnTo>
                <a:lnTo>
                  <a:pt x="68" y="9"/>
                </a:lnTo>
                <a:lnTo>
                  <a:pt x="81" y="9"/>
                </a:lnTo>
                <a:lnTo>
                  <a:pt x="85" y="9"/>
                </a:lnTo>
                <a:lnTo>
                  <a:pt x="93" y="9"/>
                </a:lnTo>
                <a:lnTo>
                  <a:pt x="11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1" name="Freeform 298">
            <a:extLst>
              <a:ext uri="{FF2B5EF4-FFF2-40B4-BE49-F238E27FC236}">
                <a16:creationId xmlns:a16="http://schemas.microsoft.com/office/drawing/2014/main" id="{A39FC17B-99F2-4661-BC5E-1955F7B1AA8F}"/>
              </a:ext>
            </a:extLst>
          </p:cNvPr>
          <p:cNvSpPr>
            <a:spLocks/>
          </p:cNvSpPr>
          <p:nvPr userDrawn="1"/>
        </p:nvSpPr>
        <p:spPr bwMode="auto">
          <a:xfrm>
            <a:off x="4960144" y="5124451"/>
            <a:ext cx="55960" cy="92075"/>
          </a:xfrm>
          <a:custGeom>
            <a:avLst/>
            <a:gdLst>
              <a:gd name="T0" fmla="*/ 0 w 47"/>
              <a:gd name="T1" fmla="*/ 14 h 58"/>
              <a:gd name="T2" fmla="*/ 8 w 47"/>
              <a:gd name="T3" fmla="*/ 9 h 58"/>
              <a:gd name="T4" fmla="*/ 12 w 47"/>
              <a:gd name="T5" fmla="*/ 14 h 58"/>
              <a:gd name="T6" fmla="*/ 21 w 47"/>
              <a:gd name="T7" fmla="*/ 14 h 58"/>
              <a:gd name="T8" fmla="*/ 25 w 47"/>
              <a:gd name="T9" fmla="*/ 5 h 58"/>
              <a:gd name="T10" fmla="*/ 34 w 47"/>
              <a:gd name="T11" fmla="*/ 0 h 58"/>
              <a:gd name="T12" fmla="*/ 47 w 47"/>
              <a:gd name="T13" fmla="*/ 0 h 58"/>
              <a:gd name="T14" fmla="*/ 38 w 47"/>
              <a:gd name="T15" fmla="*/ 9 h 58"/>
              <a:gd name="T16" fmla="*/ 38 w 47"/>
              <a:gd name="T17" fmla="*/ 18 h 58"/>
              <a:gd name="T18" fmla="*/ 47 w 47"/>
              <a:gd name="T19" fmla="*/ 18 h 58"/>
              <a:gd name="T20" fmla="*/ 47 w 47"/>
              <a:gd name="T21" fmla="*/ 27 h 58"/>
              <a:gd name="T22" fmla="*/ 38 w 47"/>
              <a:gd name="T23" fmla="*/ 36 h 58"/>
              <a:gd name="T24" fmla="*/ 17 w 47"/>
              <a:gd name="T25" fmla="*/ 58 h 58"/>
              <a:gd name="T26" fmla="*/ 12 w 47"/>
              <a:gd name="T27" fmla="*/ 58 h 58"/>
              <a:gd name="T28" fmla="*/ 8 w 47"/>
              <a:gd name="T29" fmla="*/ 49 h 58"/>
              <a:gd name="T30" fmla="*/ 8 w 47"/>
              <a:gd name="T31" fmla="*/ 40 h 58"/>
              <a:gd name="T32" fmla="*/ 8 w 47"/>
              <a:gd name="T33" fmla="*/ 27 h 58"/>
              <a:gd name="T34" fmla="*/ 4 w 47"/>
              <a:gd name="T35" fmla="*/ 18 h 58"/>
              <a:gd name="T36" fmla="*/ 0 w 47"/>
              <a:gd name="T3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58">
                <a:moveTo>
                  <a:pt x="0" y="14"/>
                </a:moveTo>
                <a:lnTo>
                  <a:pt x="8" y="9"/>
                </a:lnTo>
                <a:lnTo>
                  <a:pt x="12" y="14"/>
                </a:lnTo>
                <a:lnTo>
                  <a:pt x="21" y="14"/>
                </a:lnTo>
                <a:lnTo>
                  <a:pt x="25" y="5"/>
                </a:lnTo>
                <a:lnTo>
                  <a:pt x="34" y="0"/>
                </a:lnTo>
                <a:lnTo>
                  <a:pt x="47" y="0"/>
                </a:lnTo>
                <a:lnTo>
                  <a:pt x="38" y="9"/>
                </a:lnTo>
                <a:lnTo>
                  <a:pt x="38" y="18"/>
                </a:lnTo>
                <a:lnTo>
                  <a:pt x="47" y="18"/>
                </a:lnTo>
                <a:lnTo>
                  <a:pt x="47" y="27"/>
                </a:lnTo>
                <a:lnTo>
                  <a:pt x="38" y="36"/>
                </a:lnTo>
                <a:lnTo>
                  <a:pt x="17" y="58"/>
                </a:lnTo>
                <a:lnTo>
                  <a:pt x="12" y="58"/>
                </a:lnTo>
                <a:lnTo>
                  <a:pt x="8" y="49"/>
                </a:lnTo>
                <a:lnTo>
                  <a:pt x="8" y="40"/>
                </a:lnTo>
                <a:lnTo>
                  <a:pt x="8" y="27"/>
                </a:lnTo>
                <a:lnTo>
                  <a:pt x="4" y="18"/>
                </a:lnTo>
                <a:lnTo>
                  <a:pt x="0" y="1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2" name="Freeform 299">
            <a:extLst>
              <a:ext uri="{FF2B5EF4-FFF2-40B4-BE49-F238E27FC236}">
                <a16:creationId xmlns:a16="http://schemas.microsoft.com/office/drawing/2014/main" id="{034016BA-F037-49F9-8703-3382D1D59192}"/>
              </a:ext>
            </a:extLst>
          </p:cNvPr>
          <p:cNvSpPr>
            <a:spLocks/>
          </p:cNvSpPr>
          <p:nvPr userDrawn="1"/>
        </p:nvSpPr>
        <p:spPr bwMode="auto">
          <a:xfrm>
            <a:off x="4960144" y="5075238"/>
            <a:ext cx="55960" cy="71438"/>
          </a:xfrm>
          <a:custGeom>
            <a:avLst/>
            <a:gdLst>
              <a:gd name="T0" fmla="*/ 47 w 47"/>
              <a:gd name="T1" fmla="*/ 31 h 45"/>
              <a:gd name="T2" fmla="*/ 34 w 47"/>
              <a:gd name="T3" fmla="*/ 31 h 45"/>
              <a:gd name="T4" fmla="*/ 25 w 47"/>
              <a:gd name="T5" fmla="*/ 36 h 45"/>
              <a:gd name="T6" fmla="*/ 21 w 47"/>
              <a:gd name="T7" fmla="*/ 45 h 45"/>
              <a:gd name="T8" fmla="*/ 12 w 47"/>
              <a:gd name="T9" fmla="*/ 45 h 45"/>
              <a:gd name="T10" fmla="*/ 8 w 47"/>
              <a:gd name="T11" fmla="*/ 40 h 45"/>
              <a:gd name="T12" fmla="*/ 0 w 47"/>
              <a:gd name="T13" fmla="*/ 45 h 45"/>
              <a:gd name="T14" fmla="*/ 0 w 47"/>
              <a:gd name="T15" fmla="*/ 36 h 45"/>
              <a:gd name="T16" fmla="*/ 4 w 47"/>
              <a:gd name="T17" fmla="*/ 31 h 45"/>
              <a:gd name="T18" fmla="*/ 4 w 47"/>
              <a:gd name="T19" fmla="*/ 27 h 45"/>
              <a:gd name="T20" fmla="*/ 8 w 47"/>
              <a:gd name="T21" fmla="*/ 18 h 45"/>
              <a:gd name="T22" fmla="*/ 17 w 47"/>
              <a:gd name="T23" fmla="*/ 9 h 45"/>
              <a:gd name="T24" fmla="*/ 21 w 47"/>
              <a:gd name="T25" fmla="*/ 9 h 45"/>
              <a:gd name="T26" fmla="*/ 25 w 47"/>
              <a:gd name="T27" fmla="*/ 9 h 45"/>
              <a:gd name="T28" fmla="*/ 38 w 47"/>
              <a:gd name="T29" fmla="*/ 0 h 45"/>
              <a:gd name="T30" fmla="*/ 47 w 47"/>
              <a:gd name="T31" fmla="*/ 14 h 45"/>
              <a:gd name="T32" fmla="*/ 47 w 47"/>
              <a:gd name="T33"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5">
                <a:moveTo>
                  <a:pt x="47" y="31"/>
                </a:moveTo>
                <a:lnTo>
                  <a:pt x="34" y="31"/>
                </a:lnTo>
                <a:lnTo>
                  <a:pt x="25" y="36"/>
                </a:lnTo>
                <a:lnTo>
                  <a:pt x="21" y="45"/>
                </a:lnTo>
                <a:lnTo>
                  <a:pt x="12" y="45"/>
                </a:lnTo>
                <a:lnTo>
                  <a:pt x="8" y="40"/>
                </a:lnTo>
                <a:lnTo>
                  <a:pt x="0" y="45"/>
                </a:lnTo>
                <a:lnTo>
                  <a:pt x="0" y="36"/>
                </a:lnTo>
                <a:lnTo>
                  <a:pt x="4" y="31"/>
                </a:lnTo>
                <a:lnTo>
                  <a:pt x="4" y="27"/>
                </a:lnTo>
                <a:lnTo>
                  <a:pt x="8" y="18"/>
                </a:lnTo>
                <a:lnTo>
                  <a:pt x="17" y="9"/>
                </a:lnTo>
                <a:lnTo>
                  <a:pt x="21" y="9"/>
                </a:lnTo>
                <a:lnTo>
                  <a:pt x="25" y="9"/>
                </a:lnTo>
                <a:lnTo>
                  <a:pt x="38" y="0"/>
                </a:lnTo>
                <a:lnTo>
                  <a:pt x="47" y="14"/>
                </a:lnTo>
                <a:lnTo>
                  <a:pt x="47" y="3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3" name="Freeform 300">
            <a:extLst>
              <a:ext uri="{FF2B5EF4-FFF2-40B4-BE49-F238E27FC236}">
                <a16:creationId xmlns:a16="http://schemas.microsoft.com/office/drawing/2014/main" id="{71964792-7794-4941-941D-C0BBA4D66D3E}"/>
              </a:ext>
            </a:extLst>
          </p:cNvPr>
          <p:cNvSpPr>
            <a:spLocks/>
          </p:cNvSpPr>
          <p:nvPr userDrawn="1"/>
        </p:nvSpPr>
        <p:spPr bwMode="auto">
          <a:xfrm>
            <a:off x="5081588" y="4419601"/>
            <a:ext cx="435769" cy="479425"/>
          </a:xfrm>
          <a:custGeom>
            <a:avLst/>
            <a:gdLst>
              <a:gd name="T0" fmla="*/ 58 w 86"/>
              <a:gd name="T1" fmla="*/ 26 h 68"/>
              <a:gd name="T2" fmla="*/ 60 w 86"/>
              <a:gd name="T3" fmla="*/ 32 h 68"/>
              <a:gd name="T4" fmla="*/ 66 w 86"/>
              <a:gd name="T5" fmla="*/ 37 h 68"/>
              <a:gd name="T6" fmla="*/ 76 w 86"/>
              <a:gd name="T7" fmla="*/ 38 h 68"/>
              <a:gd name="T8" fmla="*/ 81 w 86"/>
              <a:gd name="T9" fmla="*/ 39 h 68"/>
              <a:gd name="T10" fmla="*/ 69 w 86"/>
              <a:gd name="T11" fmla="*/ 57 h 68"/>
              <a:gd name="T12" fmla="*/ 62 w 86"/>
              <a:gd name="T13" fmla="*/ 59 h 68"/>
              <a:gd name="T14" fmla="*/ 59 w 86"/>
              <a:gd name="T15" fmla="*/ 61 h 68"/>
              <a:gd name="T16" fmla="*/ 53 w 86"/>
              <a:gd name="T17" fmla="*/ 63 h 68"/>
              <a:gd name="T18" fmla="*/ 46 w 86"/>
              <a:gd name="T19" fmla="*/ 64 h 68"/>
              <a:gd name="T20" fmla="*/ 40 w 86"/>
              <a:gd name="T21" fmla="*/ 65 h 68"/>
              <a:gd name="T22" fmla="*/ 30 w 86"/>
              <a:gd name="T23" fmla="*/ 65 h 68"/>
              <a:gd name="T24" fmla="*/ 16 w 86"/>
              <a:gd name="T25" fmla="*/ 61 h 68"/>
              <a:gd name="T26" fmla="*/ 16 w 86"/>
              <a:gd name="T27" fmla="*/ 56 h 68"/>
              <a:gd name="T28" fmla="*/ 12 w 86"/>
              <a:gd name="T29" fmla="*/ 55 h 68"/>
              <a:gd name="T30" fmla="*/ 11 w 86"/>
              <a:gd name="T31" fmla="*/ 52 h 68"/>
              <a:gd name="T32" fmla="*/ 8 w 86"/>
              <a:gd name="T33" fmla="*/ 47 h 68"/>
              <a:gd name="T34" fmla="*/ 5 w 86"/>
              <a:gd name="T35" fmla="*/ 44 h 68"/>
              <a:gd name="T36" fmla="*/ 0 w 86"/>
              <a:gd name="T37" fmla="*/ 41 h 68"/>
              <a:gd name="T38" fmla="*/ 1 w 86"/>
              <a:gd name="T39" fmla="*/ 40 h 68"/>
              <a:gd name="T40" fmla="*/ 2 w 86"/>
              <a:gd name="T41" fmla="*/ 38 h 68"/>
              <a:gd name="T42" fmla="*/ 6 w 86"/>
              <a:gd name="T43" fmla="*/ 37 h 68"/>
              <a:gd name="T44" fmla="*/ 5 w 86"/>
              <a:gd name="T45" fmla="*/ 30 h 68"/>
              <a:gd name="T46" fmla="*/ 7 w 86"/>
              <a:gd name="T47" fmla="*/ 25 h 68"/>
              <a:gd name="T48" fmla="*/ 10 w 86"/>
              <a:gd name="T49" fmla="*/ 24 h 68"/>
              <a:gd name="T50" fmla="*/ 11 w 86"/>
              <a:gd name="T51" fmla="*/ 19 h 68"/>
              <a:gd name="T52" fmla="*/ 14 w 86"/>
              <a:gd name="T53" fmla="*/ 15 h 68"/>
              <a:gd name="T54" fmla="*/ 18 w 86"/>
              <a:gd name="T55" fmla="*/ 12 h 68"/>
              <a:gd name="T56" fmla="*/ 20 w 86"/>
              <a:gd name="T57" fmla="*/ 7 h 68"/>
              <a:gd name="T58" fmla="*/ 23 w 86"/>
              <a:gd name="T59" fmla="*/ 3 h 68"/>
              <a:gd name="T60" fmla="*/ 26 w 86"/>
              <a:gd name="T61" fmla="*/ 4 h 68"/>
              <a:gd name="T62" fmla="*/ 31 w 86"/>
              <a:gd name="T63" fmla="*/ 2 h 68"/>
              <a:gd name="T64" fmla="*/ 35 w 86"/>
              <a:gd name="T65" fmla="*/ 2 h 68"/>
              <a:gd name="T66" fmla="*/ 43 w 86"/>
              <a:gd name="T67" fmla="*/ 3 h 68"/>
              <a:gd name="T68" fmla="*/ 48 w 86"/>
              <a:gd name="T69" fmla="*/ 8 h 68"/>
              <a:gd name="T70" fmla="*/ 53 w 86"/>
              <a:gd name="T71" fmla="*/ 12 h 68"/>
              <a:gd name="T72" fmla="*/ 52 w 86"/>
              <a:gd name="T73" fmla="*/ 16 h 68"/>
              <a:gd name="T74" fmla="*/ 50 w 86"/>
              <a:gd name="T75" fmla="*/ 21 h 68"/>
              <a:gd name="T76" fmla="*/ 55 w 86"/>
              <a:gd name="T77" fmla="*/ 23 h 68"/>
              <a:gd name="T78" fmla="*/ 57 w 86"/>
              <a:gd name="T79" fmla="*/ 2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68">
                <a:moveTo>
                  <a:pt x="56" y="24"/>
                </a:moveTo>
                <a:cubicBezTo>
                  <a:pt x="58" y="26"/>
                  <a:pt x="58" y="26"/>
                  <a:pt x="58" y="26"/>
                </a:cubicBezTo>
                <a:cubicBezTo>
                  <a:pt x="58" y="29"/>
                  <a:pt x="58" y="29"/>
                  <a:pt x="58" y="29"/>
                </a:cubicBezTo>
                <a:cubicBezTo>
                  <a:pt x="60" y="32"/>
                  <a:pt x="60" y="32"/>
                  <a:pt x="60" y="32"/>
                </a:cubicBezTo>
                <a:cubicBezTo>
                  <a:pt x="63" y="34"/>
                  <a:pt x="63" y="34"/>
                  <a:pt x="63" y="34"/>
                </a:cubicBezTo>
                <a:cubicBezTo>
                  <a:pt x="66" y="37"/>
                  <a:pt x="66" y="37"/>
                  <a:pt x="66" y="37"/>
                </a:cubicBezTo>
                <a:cubicBezTo>
                  <a:pt x="70" y="37"/>
                  <a:pt x="70" y="37"/>
                  <a:pt x="70" y="37"/>
                </a:cubicBezTo>
                <a:cubicBezTo>
                  <a:pt x="76" y="38"/>
                  <a:pt x="76" y="38"/>
                  <a:pt x="76" y="38"/>
                </a:cubicBezTo>
                <a:cubicBezTo>
                  <a:pt x="79" y="39"/>
                  <a:pt x="79" y="39"/>
                  <a:pt x="79" y="39"/>
                </a:cubicBezTo>
                <a:cubicBezTo>
                  <a:pt x="81" y="39"/>
                  <a:pt x="81" y="39"/>
                  <a:pt x="81" y="39"/>
                </a:cubicBezTo>
                <a:cubicBezTo>
                  <a:pt x="86" y="39"/>
                  <a:pt x="86" y="39"/>
                  <a:pt x="86" y="39"/>
                </a:cubicBezTo>
                <a:cubicBezTo>
                  <a:pt x="69" y="57"/>
                  <a:pt x="69" y="57"/>
                  <a:pt x="69" y="57"/>
                </a:cubicBezTo>
                <a:cubicBezTo>
                  <a:pt x="66" y="59"/>
                  <a:pt x="66" y="59"/>
                  <a:pt x="66" y="59"/>
                </a:cubicBezTo>
                <a:cubicBezTo>
                  <a:pt x="62" y="59"/>
                  <a:pt x="62" y="59"/>
                  <a:pt x="62" y="59"/>
                </a:cubicBezTo>
                <a:cubicBezTo>
                  <a:pt x="60" y="59"/>
                  <a:pt x="60" y="59"/>
                  <a:pt x="60" y="59"/>
                </a:cubicBezTo>
                <a:cubicBezTo>
                  <a:pt x="59" y="61"/>
                  <a:pt x="59" y="61"/>
                  <a:pt x="59" y="61"/>
                </a:cubicBezTo>
                <a:cubicBezTo>
                  <a:pt x="56" y="61"/>
                  <a:pt x="56" y="61"/>
                  <a:pt x="56" y="61"/>
                </a:cubicBezTo>
                <a:cubicBezTo>
                  <a:pt x="53" y="63"/>
                  <a:pt x="53" y="63"/>
                  <a:pt x="53" y="63"/>
                </a:cubicBezTo>
                <a:cubicBezTo>
                  <a:pt x="50" y="64"/>
                  <a:pt x="50" y="64"/>
                  <a:pt x="50" y="64"/>
                </a:cubicBezTo>
                <a:cubicBezTo>
                  <a:pt x="46" y="64"/>
                  <a:pt x="46" y="64"/>
                  <a:pt x="46" y="64"/>
                </a:cubicBezTo>
                <a:cubicBezTo>
                  <a:pt x="44" y="62"/>
                  <a:pt x="44" y="62"/>
                  <a:pt x="44" y="62"/>
                </a:cubicBezTo>
                <a:cubicBezTo>
                  <a:pt x="40" y="65"/>
                  <a:pt x="40" y="65"/>
                  <a:pt x="40" y="65"/>
                </a:cubicBezTo>
                <a:cubicBezTo>
                  <a:pt x="38" y="68"/>
                  <a:pt x="38" y="68"/>
                  <a:pt x="38" y="68"/>
                </a:cubicBezTo>
                <a:cubicBezTo>
                  <a:pt x="30" y="65"/>
                  <a:pt x="30" y="65"/>
                  <a:pt x="30" y="65"/>
                </a:cubicBezTo>
                <a:cubicBezTo>
                  <a:pt x="22" y="61"/>
                  <a:pt x="22" y="61"/>
                  <a:pt x="22" y="61"/>
                </a:cubicBezTo>
                <a:cubicBezTo>
                  <a:pt x="16" y="61"/>
                  <a:pt x="16" y="61"/>
                  <a:pt x="16" y="61"/>
                </a:cubicBezTo>
                <a:cubicBezTo>
                  <a:pt x="16" y="59"/>
                  <a:pt x="16" y="59"/>
                  <a:pt x="16" y="59"/>
                </a:cubicBezTo>
                <a:cubicBezTo>
                  <a:pt x="16" y="56"/>
                  <a:pt x="16" y="56"/>
                  <a:pt x="16" y="56"/>
                </a:cubicBezTo>
                <a:cubicBezTo>
                  <a:pt x="14" y="56"/>
                  <a:pt x="14" y="56"/>
                  <a:pt x="14" y="56"/>
                </a:cubicBezTo>
                <a:cubicBezTo>
                  <a:pt x="12" y="55"/>
                  <a:pt x="12" y="55"/>
                  <a:pt x="12" y="55"/>
                </a:cubicBezTo>
                <a:cubicBezTo>
                  <a:pt x="11" y="54"/>
                  <a:pt x="11" y="54"/>
                  <a:pt x="11" y="54"/>
                </a:cubicBezTo>
                <a:cubicBezTo>
                  <a:pt x="11" y="52"/>
                  <a:pt x="11" y="52"/>
                  <a:pt x="11" y="52"/>
                </a:cubicBezTo>
                <a:cubicBezTo>
                  <a:pt x="10" y="49"/>
                  <a:pt x="10" y="49"/>
                  <a:pt x="10" y="49"/>
                </a:cubicBezTo>
                <a:cubicBezTo>
                  <a:pt x="8" y="47"/>
                  <a:pt x="8" y="47"/>
                  <a:pt x="8" y="47"/>
                </a:cubicBezTo>
                <a:cubicBezTo>
                  <a:pt x="6" y="45"/>
                  <a:pt x="6" y="45"/>
                  <a:pt x="6" y="45"/>
                </a:cubicBezTo>
                <a:cubicBezTo>
                  <a:pt x="5" y="44"/>
                  <a:pt x="5" y="44"/>
                  <a:pt x="5" y="44"/>
                </a:cubicBezTo>
                <a:cubicBezTo>
                  <a:pt x="5" y="44"/>
                  <a:pt x="3" y="43"/>
                  <a:pt x="3" y="42"/>
                </a:cubicBezTo>
                <a:cubicBezTo>
                  <a:pt x="2" y="42"/>
                  <a:pt x="0" y="41"/>
                  <a:pt x="0" y="41"/>
                </a:cubicBezTo>
                <a:cubicBezTo>
                  <a:pt x="0" y="40"/>
                  <a:pt x="0" y="40"/>
                  <a:pt x="0" y="40"/>
                </a:cubicBezTo>
                <a:cubicBezTo>
                  <a:pt x="1" y="40"/>
                  <a:pt x="1" y="40"/>
                  <a:pt x="1" y="40"/>
                </a:cubicBezTo>
                <a:cubicBezTo>
                  <a:pt x="1" y="38"/>
                  <a:pt x="1" y="38"/>
                  <a:pt x="1" y="38"/>
                </a:cubicBezTo>
                <a:cubicBezTo>
                  <a:pt x="2" y="38"/>
                  <a:pt x="2" y="38"/>
                  <a:pt x="2" y="38"/>
                </a:cubicBezTo>
                <a:cubicBezTo>
                  <a:pt x="5" y="38"/>
                  <a:pt x="5" y="38"/>
                  <a:pt x="5" y="38"/>
                </a:cubicBezTo>
                <a:cubicBezTo>
                  <a:pt x="6" y="37"/>
                  <a:pt x="6" y="37"/>
                  <a:pt x="6" y="37"/>
                </a:cubicBezTo>
                <a:cubicBezTo>
                  <a:pt x="5" y="32"/>
                  <a:pt x="5" y="32"/>
                  <a:pt x="5" y="32"/>
                </a:cubicBezTo>
                <a:cubicBezTo>
                  <a:pt x="5" y="30"/>
                  <a:pt x="5" y="30"/>
                  <a:pt x="5" y="30"/>
                </a:cubicBezTo>
                <a:cubicBezTo>
                  <a:pt x="5" y="30"/>
                  <a:pt x="7" y="29"/>
                  <a:pt x="7" y="28"/>
                </a:cubicBezTo>
                <a:cubicBezTo>
                  <a:pt x="7" y="25"/>
                  <a:pt x="7" y="25"/>
                  <a:pt x="7" y="25"/>
                </a:cubicBezTo>
                <a:cubicBezTo>
                  <a:pt x="9" y="24"/>
                  <a:pt x="9" y="24"/>
                  <a:pt x="9" y="24"/>
                </a:cubicBezTo>
                <a:cubicBezTo>
                  <a:pt x="10" y="24"/>
                  <a:pt x="10" y="24"/>
                  <a:pt x="10" y="24"/>
                </a:cubicBezTo>
                <a:cubicBezTo>
                  <a:pt x="10" y="24"/>
                  <a:pt x="11" y="23"/>
                  <a:pt x="11" y="22"/>
                </a:cubicBezTo>
                <a:cubicBezTo>
                  <a:pt x="11" y="21"/>
                  <a:pt x="11" y="19"/>
                  <a:pt x="11" y="19"/>
                </a:cubicBezTo>
                <a:cubicBezTo>
                  <a:pt x="12" y="18"/>
                  <a:pt x="12" y="18"/>
                  <a:pt x="12" y="18"/>
                </a:cubicBezTo>
                <a:cubicBezTo>
                  <a:pt x="14" y="15"/>
                  <a:pt x="14" y="15"/>
                  <a:pt x="14" y="15"/>
                </a:cubicBezTo>
                <a:cubicBezTo>
                  <a:pt x="16" y="12"/>
                  <a:pt x="16" y="12"/>
                  <a:pt x="16" y="12"/>
                </a:cubicBezTo>
                <a:cubicBezTo>
                  <a:pt x="18" y="12"/>
                  <a:pt x="18" y="12"/>
                  <a:pt x="18" y="12"/>
                </a:cubicBezTo>
                <a:cubicBezTo>
                  <a:pt x="19" y="9"/>
                  <a:pt x="19" y="9"/>
                  <a:pt x="19" y="9"/>
                </a:cubicBezTo>
                <a:cubicBezTo>
                  <a:pt x="20" y="7"/>
                  <a:pt x="20" y="7"/>
                  <a:pt x="20" y="7"/>
                </a:cubicBezTo>
                <a:cubicBezTo>
                  <a:pt x="20" y="3"/>
                  <a:pt x="20" y="3"/>
                  <a:pt x="20" y="3"/>
                </a:cubicBezTo>
                <a:cubicBezTo>
                  <a:pt x="23" y="3"/>
                  <a:pt x="23" y="3"/>
                  <a:pt x="23" y="3"/>
                </a:cubicBezTo>
                <a:cubicBezTo>
                  <a:pt x="25" y="3"/>
                  <a:pt x="25" y="3"/>
                  <a:pt x="25" y="3"/>
                </a:cubicBezTo>
                <a:cubicBezTo>
                  <a:pt x="26" y="4"/>
                  <a:pt x="26" y="4"/>
                  <a:pt x="26" y="4"/>
                </a:cubicBezTo>
                <a:cubicBezTo>
                  <a:pt x="28" y="0"/>
                  <a:pt x="28" y="0"/>
                  <a:pt x="28" y="0"/>
                </a:cubicBezTo>
                <a:cubicBezTo>
                  <a:pt x="31" y="2"/>
                  <a:pt x="31" y="2"/>
                  <a:pt x="31" y="2"/>
                </a:cubicBezTo>
                <a:cubicBezTo>
                  <a:pt x="34" y="2"/>
                  <a:pt x="34" y="2"/>
                  <a:pt x="34" y="2"/>
                </a:cubicBezTo>
                <a:cubicBezTo>
                  <a:pt x="35" y="2"/>
                  <a:pt x="35" y="2"/>
                  <a:pt x="35" y="2"/>
                </a:cubicBezTo>
                <a:cubicBezTo>
                  <a:pt x="38" y="2"/>
                  <a:pt x="38" y="2"/>
                  <a:pt x="38" y="2"/>
                </a:cubicBezTo>
                <a:cubicBezTo>
                  <a:pt x="43" y="3"/>
                  <a:pt x="43" y="3"/>
                  <a:pt x="43" y="3"/>
                </a:cubicBezTo>
                <a:cubicBezTo>
                  <a:pt x="45" y="5"/>
                  <a:pt x="45" y="5"/>
                  <a:pt x="45" y="5"/>
                </a:cubicBezTo>
                <a:cubicBezTo>
                  <a:pt x="48" y="8"/>
                  <a:pt x="48" y="8"/>
                  <a:pt x="48" y="8"/>
                </a:cubicBezTo>
                <a:cubicBezTo>
                  <a:pt x="51" y="11"/>
                  <a:pt x="51" y="11"/>
                  <a:pt x="51" y="11"/>
                </a:cubicBezTo>
                <a:cubicBezTo>
                  <a:pt x="53" y="12"/>
                  <a:pt x="53" y="12"/>
                  <a:pt x="53" y="12"/>
                </a:cubicBezTo>
                <a:cubicBezTo>
                  <a:pt x="54" y="14"/>
                  <a:pt x="54" y="14"/>
                  <a:pt x="54" y="14"/>
                </a:cubicBezTo>
                <a:cubicBezTo>
                  <a:pt x="52" y="16"/>
                  <a:pt x="52" y="16"/>
                  <a:pt x="52" y="16"/>
                </a:cubicBezTo>
                <a:cubicBezTo>
                  <a:pt x="51" y="19"/>
                  <a:pt x="51" y="19"/>
                  <a:pt x="51" y="19"/>
                </a:cubicBezTo>
                <a:cubicBezTo>
                  <a:pt x="50" y="21"/>
                  <a:pt x="50" y="21"/>
                  <a:pt x="50" y="21"/>
                </a:cubicBezTo>
                <a:cubicBezTo>
                  <a:pt x="52" y="23"/>
                  <a:pt x="52" y="23"/>
                  <a:pt x="52" y="23"/>
                </a:cubicBezTo>
                <a:cubicBezTo>
                  <a:pt x="55" y="23"/>
                  <a:pt x="55" y="23"/>
                  <a:pt x="55" y="23"/>
                </a:cubicBezTo>
                <a:cubicBezTo>
                  <a:pt x="56" y="23"/>
                  <a:pt x="56" y="23"/>
                  <a:pt x="56" y="23"/>
                </a:cubicBezTo>
                <a:cubicBezTo>
                  <a:pt x="57" y="23"/>
                  <a:pt x="57" y="23"/>
                  <a:pt x="57" y="23"/>
                </a:cubicBezTo>
                <a:lnTo>
                  <a:pt x="56" y="2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4" name="Freeform 301">
            <a:extLst>
              <a:ext uri="{FF2B5EF4-FFF2-40B4-BE49-F238E27FC236}">
                <a16:creationId xmlns:a16="http://schemas.microsoft.com/office/drawing/2014/main" id="{F9B07550-275D-450C-9169-F14734EC6C58}"/>
              </a:ext>
            </a:extLst>
          </p:cNvPr>
          <p:cNvSpPr>
            <a:spLocks/>
          </p:cNvSpPr>
          <p:nvPr userDrawn="1"/>
        </p:nvSpPr>
        <p:spPr bwMode="auto">
          <a:xfrm>
            <a:off x="4751785" y="4067176"/>
            <a:ext cx="491729" cy="817563"/>
          </a:xfrm>
          <a:custGeom>
            <a:avLst/>
            <a:gdLst>
              <a:gd name="T0" fmla="*/ 91 w 97"/>
              <a:gd name="T1" fmla="*/ 27 h 116"/>
              <a:gd name="T2" fmla="*/ 89 w 97"/>
              <a:gd name="T3" fmla="*/ 23 h 116"/>
              <a:gd name="T4" fmla="*/ 89 w 97"/>
              <a:gd name="T5" fmla="*/ 12 h 116"/>
              <a:gd name="T6" fmla="*/ 86 w 97"/>
              <a:gd name="T7" fmla="*/ 6 h 116"/>
              <a:gd name="T8" fmla="*/ 84 w 97"/>
              <a:gd name="T9" fmla="*/ 4 h 116"/>
              <a:gd name="T10" fmla="*/ 80 w 97"/>
              <a:gd name="T11" fmla="*/ 0 h 116"/>
              <a:gd name="T12" fmla="*/ 78 w 97"/>
              <a:gd name="T13" fmla="*/ 2 h 116"/>
              <a:gd name="T14" fmla="*/ 75 w 97"/>
              <a:gd name="T15" fmla="*/ 2 h 116"/>
              <a:gd name="T16" fmla="*/ 73 w 97"/>
              <a:gd name="T17" fmla="*/ 6 h 116"/>
              <a:gd name="T18" fmla="*/ 71 w 97"/>
              <a:gd name="T19" fmla="*/ 7 h 116"/>
              <a:gd name="T20" fmla="*/ 67 w 97"/>
              <a:gd name="T21" fmla="*/ 8 h 116"/>
              <a:gd name="T22" fmla="*/ 56 w 97"/>
              <a:gd name="T23" fmla="*/ 7 h 116"/>
              <a:gd name="T24" fmla="*/ 54 w 97"/>
              <a:gd name="T25" fmla="*/ 7 h 116"/>
              <a:gd name="T26" fmla="*/ 18 w 97"/>
              <a:gd name="T27" fmla="*/ 19 h 116"/>
              <a:gd name="T28" fmla="*/ 12 w 97"/>
              <a:gd name="T29" fmla="*/ 45 h 116"/>
              <a:gd name="T30" fmla="*/ 9 w 97"/>
              <a:gd name="T31" fmla="*/ 45 h 116"/>
              <a:gd name="T32" fmla="*/ 6 w 97"/>
              <a:gd name="T33" fmla="*/ 48 h 116"/>
              <a:gd name="T34" fmla="*/ 3 w 97"/>
              <a:gd name="T35" fmla="*/ 52 h 116"/>
              <a:gd name="T36" fmla="*/ 2 w 97"/>
              <a:gd name="T37" fmla="*/ 55 h 116"/>
              <a:gd name="T38" fmla="*/ 2 w 97"/>
              <a:gd name="T39" fmla="*/ 59 h 116"/>
              <a:gd name="T40" fmla="*/ 0 w 97"/>
              <a:gd name="T41" fmla="*/ 62 h 116"/>
              <a:gd name="T42" fmla="*/ 3 w 97"/>
              <a:gd name="T43" fmla="*/ 63 h 116"/>
              <a:gd name="T44" fmla="*/ 4 w 97"/>
              <a:gd name="T45" fmla="*/ 68 h 116"/>
              <a:gd name="T46" fmla="*/ 6 w 97"/>
              <a:gd name="T47" fmla="*/ 71 h 116"/>
              <a:gd name="T48" fmla="*/ 10 w 97"/>
              <a:gd name="T49" fmla="*/ 79 h 116"/>
              <a:gd name="T50" fmla="*/ 10 w 97"/>
              <a:gd name="T51" fmla="*/ 83 h 116"/>
              <a:gd name="T52" fmla="*/ 10 w 97"/>
              <a:gd name="T53" fmla="*/ 86 h 116"/>
              <a:gd name="T54" fmla="*/ 12 w 97"/>
              <a:gd name="T55" fmla="*/ 86 h 116"/>
              <a:gd name="T56" fmla="*/ 14 w 97"/>
              <a:gd name="T57" fmla="*/ 89 h 116"/>
              <a:gd name="T58" fmla="*/ 19 w 97"/>
              <a:gd name="T59" fmla="*/ 90 h 116"/>
              <a:gd name="T60" fmla="*/ 20 w 97"/>
              <a:gd name="T61" fmla="*/ 93 h 116"/>
              <a:gd name="T62" fmla="*/ 23 w 97"/>
              <a:gd name="T63" fmla="*/ 96 h 116"/>
              <a:gd name="T64" fmla="*/ 26 w 97"/>
              <a:gd name="T65" fmla="*/ 100 h 116"/>
              <a:gd name="T66" fmla="*/ 28 w 97"/>
              <a:gd name="T67" fmla="*/ 102 h 116"/>
              <a:gd name="T68" fmla="*/ 31 w 97"/>
              <a:gd name="T69" fmla="*/ 104 h 116"/>
              <a:gd name="T70" fmla="*/ 34 w 97"/>
              <a:gd name="T71" fmla="*/ 109 h 116"/>
              <a:gd name="T72" fmla="*/ 37 w 97"/>
              <a:gd name="T73" fmla="*/ 113 h 116"/>
              <a:gd name="T74" fmla="*/ 42 w 97"/>
              <a:gd name="T75" fmla="*/ 111 h 116"/>
              <a:gd name="T76" fmla="*/ 46 w 97"/>
              <a:gd name="T77" fmla="*/ 111 h 116"/>
              <a:gd name="T78" fmla="*/ 50 w 97"/>
              <a:gd name="T79" fmla="*/ 115 h 116"/>
              <a:gd name="T80" fmla="*/ 53 w 97"/>
              <a:gd name="T81" fmla="*/ 115 h 116"/>
              <a:gd name="T82" fmla="*/ 58 w 97"/>
              <a:gd name="T83" fmla="*/ 115 h 116"/>
              <a:gd name="T84" fmla="*/ 64 w 97"/>
              <a:gd name="T85" fmla="*/ 115 h 116"/>
              <a:gd name="T86" fmla="*/ 71 w 97"/>
              <a:gd name="T87" fmla="*/ 113 h 116"/>
              <a:gd name="T88" fmla="*/ 81 w 97"/>
              <a:gd name="T89" fmla="*/ 109 h 116"/>
              <a:gd name="T90" fmla="*/ 77 w 97"/>
              <a:gd name="T91" fmla="*/ 105 h 116"/>
              <a:gd name="T92" fmla="*/ 75 w 97"/>
              <a:gd name="T93" fmla="*/ 99 h 116"/>
              <a:gd name="T94" fmla="*/ 70 w 97"/>
              <a:gd name="T95" fmla="*/ 94 h 116"/>
              <a:gd name="T96" fmla="*/ 65 w 97"/>
              <a:gd name="T97" fmla="*/ 90 h 116"/>
              <a:gd name="T98" fmla="*/ 67 w 97"/>
              <a:gd name="T99" fmla="*/ 88 h 116"/>
              <a:gd name="T100" fmla="*/ 70 w 97"/>
              <a:gd name="T101" fmla="*/ 82 h 116"/>
              <a:gd name="T102" fmla="*/ 72 w 97"/>
              <a:gd name="T103" fmla="*/ 75 h 116"/>
              <a:gd name="T104" fmla="*/ 76 w 97"/>
              <a:gd name="T105" fmla="*/ 72 h 116"/>
              <a:gd name="T106" fmla="*/ 79 w 97"/>
              <a:gd name="T107" fmla="*/ 65 h 116"/>
              <a:gd name="T108" fmla="*/ 84 w 97"/>
              <a:gd name="T109" fmla="*/ 59 h 116"/>
              <a:gd name="T110" fmla="*/ 85 w 97"/>
              <a:gd name="T111" fmla="*/ 49 h 116"/>
              <a:gd name="T112" fmla="*/ 87 w 97"/>
              <a:gd name="T113" fmla="*/ 42 h 116"/>
              <a:gd name="T114" fmla="*/ 90 w 97"/>
              <a:gd name="T115" fmla="*/ 37 h 116"/>
              <a:gd name="T116" fmla="*/ 95 w 97"/>
              <a:gd name="T117" fmla="*/ 34 h 116"/>
              <a:gd name="T118" fmla="*/ 95 w 97"/>
              <a:gd name="T119" fmla="*/ 3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16">
                <a:moveTo>
                  <a:pt x="95" y="30"/>
                </a:moveTo>
                <a:cubicBezTo>
                  <a:pt x="95" y="29"/>
                  <a:pt x="94" y="28"/>
                  <a:pt x="93" y="28"/>
                </a:cubicBezTo>
                <a:cubicBezTo>
                  <a:pt x="92" y="28"/>
                  <a:pt x="92" y="27"/>
                  <a:pt x="91" y="27"/>
                </a:cubicBezTo>
                <a:cubicBezTo>
                  <a:pt x="91" y="27"/>
                  <a:pt x="91" y="27"/>
                  <a:pt x="91" y="27"/>
                </a:cubicBezTo>
                <a:cubicBezTo>
                  <a:pt x="90" y="27"/>
                  <a:pt x="90" y="27"/>
                  <a:pt x="90" y="26"/>
                </a:cubicBezTo>
                <a:cubicBezTo>
                  <a:pt x="90" y="25"/>
                  <a:pt x="89" y="24"/>
                  <a:pt x="89" y="23"/>
                </a:cubicBezTo>
                <a:cubicBezTo>
                  <a:pt x="89" y="22"/>
                  <a:pt x="89" y="21"/>
                  <a:pt x="89" y="20"/>
                </a:cubicBezTo>
                <a:cubicBezTo>
                  <a:pt x="89" y="18"/>
                  <a:pt x="89" y="16"/>
                  <a:pt x="89" y="15"/>
                </a:cubicBezTo>
                <a:cubicBezTo>
                  <a:pt x="89" y="14"/>
                  <a:pt x="89" y="13"/>
                  <a:pt x="89" y="12"/>
                </a:cubicBezTo>
                <a:cubicBezTo>
                  <a:pt x="89" y="11"/>
                  <a:pt x="88" y="11"/>
                  <a:pt x="88" y="10"/>
                </a:cubicBezTo>
                <a:cubicBezTo>
                  <a:pt x="87" y="9"/>
                  <a:pt x="87" y="9"/>
                  <a:pt x="87" y="8"/>
                </a:cubicBezTo>
                <a:cubicBezTo>
                  <a:pt x="87" y="7"/>
                  <a:pt x="87" y="7"/>
                  <a:pt x="86" y="6"/>
                </a:cubicBezTo>
                <a:cubicBezTo>
                  <a:pt x="86" y="6"/>
                  <a:pt x="86" y="6"/>
                  <a:pt x="86" y="5"/>
                </a:cubicBezTo>
                <a:cubicBezTo>
                  <a:pt x="86" y="5"/>
                  <a:pt x="85" y="5"/>
                  <a:pt x="85" y="5"/>
                </a:cubicBezTo>
                <a:cubicBezTo>
                  <a:pt x="85" y="5"/>
                  <a:pt x="85" y="4"/>
                  <a:pt x="84" y="4"/>
                </a:cubicBezTo>
                <a:cubicBezTo>
                  <a:pt x="84" y="3"/>
                  <a:pt x="83" y="3"/>
                  <a:pt x="83" y="3"/>
                </a:cubicBezTo>
                <a:cubicBezTo>
                  <a:pt x="81" y="2"/>
                  <a:pt x="81" y="2"/>
                  <a:pt x="81" y="2"/>
                </a:cubicBezTo>
                <a:cubicBezTo>
                  <a:pt x="80" y="0"/>
                  <a:pt x="80" y="0"/>
                  <a:pt x="80" y="0"/>
                </a:cubicBezTo>
                <a:cubicBezTo>
                  <a:pt x="80" y="0"/>
                  <a:pt x="80" y="0"/>
                  <a:pt x="80" y="0"/>
                </a:cubicBezTo>
                <a:cubicBezTo>
                  <a:pt x="79" y="1"/>
                  <a:pt x="79" y="1"/>
                  <a:pt x="79" y="1"/>
                </a:cubicBezTo>
                <a:cubicBezTo>
                  <a:pt x="78" y="2"/>
                  <a:pt x="78" y="2"/>
                  <a:pt x="78" y="2"/>
                </a:cubicBezTo>
                <a:cubicBezTo>
                  <a:pt x="77" y="2"/>
                  <a:pt x="77" y="2"/>
                  <a:pt x="77" y="2"/>
                </a:cubicBezTo>
                <a:cubicBezTo>
                  <a:pt x="76" y="2"/>
                  <a:pt x="76" y="2"/>
                  <a:pt x="76" y="2"/>
                </a:cubicBezTo>
                <a:cubicBezTo>
                  <a:pt x="75" y="2"/>
                  <a:pt x="75" y="2"/>
                  <a:pt x="75" y="2"/>
                </a:cubicBezTo>
                <a:cubicBezTo>
                  <a:pt x="75" y="4"/>
                  <a:pt x="75" y="4"/>
                  <a:pt x="75" y="4"/>
                </a:cubicBezTo>
                <a:cubicBezTo>
                  <a:pt x="74" y="5"/>
                  <a:pt x="74" y="5"/>
                  <a:pt x="74" y="5"/>
                </a:cubicBezTo>
                <a:cubicBezTo>
                  <a:pt x="73" y="6"/>
                  <a:pt x="73" y="6"/>
                  <a:pt x="73" y="6"/>
                </a:cubicBezTo>
                <a:cubicBezTo>
                  <a:pt x="72" y="6"/>
                  <a:pt x="72" y="6"/>
                  <a:pt x="72" y="6"/>
                </a:cubicBezTo>
                <a:cubicBezTo>
                  <a:pt x="71" y="6"/>
                  <a:pt x="71" y="6"/>
                  <a:pt x="71" y="6"/>
                </a:cubicBezTo>
                <a:cubicBezTo>
                  <a:pt x="71" y="7"/>
                  <a:pt x="71" y="7"/>
                  <a:pt x="71" y="7"/>
                </a:cubicBezTo>
                <a:cubicBezTo>
                  <a:pt x="70" y="8"/>
                  <a:pt x="70" y="8"/>
                  <a:pt x="70" y="8"/>
                </a:cubicBezTo>
                <a:cubicBezTo>
                  <a:pt x="69" y="9"/>
                  <a:pt x="69" y="9"/>
                  <a:pt x="69" y="9"/>
                </a:cubicBezTo>
                <a:cubicBezTo>
                  <a:pt x="67" y="8"/>
                  <a:pt x="67" y="8"/>
                  <a:pt x="67" y="8"/>
                </a:cubicBezTo>
                <a:cubicBezTo>
                  <a:pt x="67" y="8"/>
                  <a:pt x="67" y="8"/>
                  <a:pt x="67" y="8"/>
                </a:cubicBezTo>
                <a:cubicBezTo>
                  <a:pt x="65" y="7"/>
                  <a:pt x="65" y="7"/>
                  <a:pt x="65" y="7"/>
                </a:cubicBezTo>
                <a:cubicBezTo>
                  <a:pt x="56" y="7"/>
                  <a:pt x="56" y="7"/>
                  <a:pt x="56" y="7"/>
                </a:cubicBezTo>
                <a:cubicBezTo>
                  <a:pt x="56" y="6"/>
                  <a:pt x="56" y="6"/>
                  <a:pt x="56" y="6"/>
                </a:cubicBezTo>
                <a:cubicBezTo>
                  <a:pt x="55" y="6"/>
                  <a:pt x="55" y="6"/>
                  <a:pt x="55" y="6"/>
                </a:cubicBezTo>
                <a:cubicBezTo>
                  <a:pt x="54" y="7"/>
                  <a:pt x="54" y="7"/>
                  <a:pt x="54" y="7"/>
                </a:cubicBezTo>
                <a:cubicBezTo>
                  <a:pt x="54" y="7"/>
                  <a:pt x="54" y="7"/>
                  <a:pt x="54" y="7"/>
                </a:cubicBezTo>
                <a:cubicBezTo>
                  <a:pt x="18" y="7"/>
                  <a:pt x="18" y="7"/>
                  <a:pt x="18" y="7"/>
                </a:cubicBezTo>
                <a:cubicBezTo>
                  <a:pt x="18" y="19"/>
                  <a:pt x="18" y="19"/>
                  <a:pt x="18" y="19"/>
                </a:cubicBezTo>
                <a:cubicBezTo>
                  <a:pt x="12" y="19"/>
                  <a:pt x="12" y="19"/>
                  <a:pt x="12" y="19"/>
                </a:cubicBezTo>
                <a:cubicBezTo>
                  <a:pt x="12" y="27"/>
                  <a:pt x="12" y="27"/>
                  <a:pt x="12" y="27"/>
                </a:cubicBezTo>
                <a:cubicBezTo>
                  <a:pt x="12" y="45"/>
                  <a:pt x="12" y="45"/>
                  <a:pt x="12" y="45"/>
                </a:cubicBezTo>
                <a:cubicBezTo>
                  <a:pt x="12" y="45"/>
                  <a:pt x="12" y="45"/>
                  <a:pt x="12" y="45"/>
                </a:cubicBezTo>
                <a:cubicBezTo>
                  <a:pt x="11" y="45"/>
                  <a:pt x="11" y="45"/>
                  <a:pt x="11" y="45"/>
                </a:cubicBezTo>
                <a:cubicBezTo>
                  <a:pt x="9" y="45"/>
                  <a:pt x="9" y="45"/>
                  <a:pt x="9" y="45"/>
                </a:cubicBezTo>
                <a:cubicBezTo>
                  <a:pt x="9" y="45"/>
                  <a:pt x="7" y="45"/>
                  <a:pt x="7" y="45"/>
                </a:cubicBezTo>
                <a:cubicBezTo>
                  <a:pt x="6" y="45"/>
                  <a:pt x="6" y="46"/>
                  <a:pt x="6" y="46"/>
                </a:cubicBezTo>
                <a:cubicBezTo>
                  <a:pt x="6" y="48"/>
                  <a:pt x="6" y="48"/>
                  <a:pt x="6" y="48"/>
                </a:cubicBezTo>
                <a:cubicBezTo>
                  <a:pt x="5" y="49"/>
                  <a:pt x="5" y="49"/>
                  <a:pt x="5" y="49"/>
                </a:cubicBezTo>
                <a:cubicBezTo>
                  <a:pt x="5" y="51"/>
                  <a:pt x="5" y="51"/>
                  <a:pt x="5" y="51"/>
                </a:cubicBezTo>
                <a:cubicBezTo>
                  <a:pt x="3" y="52"/>
                  <a:pt x="3" y="52"/>
                  <a:pt x="3" y="52"/>
                </a:cubicBezTo>
                <a:cubicBezTo>
                  <a:pt x="4" y="53"/>
                  <a:pt x="4" y="53"/>
                  <a:pt x="4" y="53"/>
                </a:cubicBezTo>
                <a:cubicBezTo>
                  <a:pt x="3" y="54"/>
                  <a:pt x="3" y="54"/>
                  <a:pt x="3" y="54"/>
                </a:cubicBezTo>
                <a:cubicBezTo>
                  <a:pt x="2" y="55"/>
                  <a:pt x="2" y="55"/>
                  <a:pt x="2" y="55"/>
                </a:cubicBezTo>
                <a:cubicBezTo>
                  <a:pt x="2" y="56"/>
                  <a:pt x="2" y="56"/>
                  <a:pt x="2" y="56"/>
                </a:cubicBezTo>
                <a:cubicBezTo>
                  <a:pt x="2" y="57"/>
                  <a:pt x="2" y="57"/>
                  <a:pt x="2" y="57"/>
                </a:cubicBezTo>
                <a:cubicBezTo>
                  <a:pt x="2" y="59"/>
                  <a:pt x="2" y="59"/>
                  <a:pt x="2" y="59"/>
                </a:cubicBezTo>
                <a:cubicBezTo>
                  <a:pt x="2" y="60"/>
                  <a:pt x="2" y="60"/>
                  <a:pt x="2" y="60"/>
                </a:cubicBezTo>
                <a:cubicBezTo>
                  <a:pt x="1" y="61"/>
                  <a:pt x="1" y="61"/>
                  <a:pt x="1" y="61"/>
                </a:cubicBezTo>
                <a:cubicBezTo>
                  <a:pt x="0" y="62"/>
                  <a:pt x="0" y="62"/>
                  <a:pt x="0" y="62"/>
                </a:cubicBezTo>
                <a:cubicBezTo>
                  <a:pt x="0" y="62"/>
                  <a:pt x="0" y="62"/>
                  <a:pt x="0" y="63"/>
                </a:cubicBezTo>
                <a:cubicBezTo>
                  <a:pt x="0" y="63"/>
                  <a:pt x="1" y="63"/>
                  <a:pt x="1" y="63"/>
                </a:cubicBezTo>
                <a:cubicBezTo>
                  <a:pt x="2" y="63"/>
                  <a:pt x="2" y="63"/>
                  <a:pt x="3" y="63"/>
                </a:cubicBezTo>
                <a:cubicBezTo>
                  <a:pt x="3" y="63"/>
                  <a:pt x="3" y="64"/>
                  <a:pt x="3" y="64"/>
                </a:cubicBezTo>
                <a:cubicBezTo>
                  <a:pt x="4" y="66"/>
                  <a:pt x="4" y="66"/>
                  <a:pt x="4" y="66"/>
                </a:cubicBezTo>
                <a:cubicBezTo>
                  <a:pt x="4" y="68"/>
                  <a:pt x="4" y="68"/>
                  <a:pt x="4" y="68"/>
                </a:cubicBezTo>
                <a:cubicBezTo>
                  <a:pt x="4" y="69"/>
                  <a:pt x="4" y="69"/>
                  <a:pt x="4" y="69"/>
                </a:cubicBezTo>
                <a:cubicBezTo>
                  <a:pt x="5" y="70"/>
                  <a:pt x="5" y="70"/>
                  <a:pt x="5" y="70"/>
                </a:cubicBezTo>
                <a:cubicBezTo>
                  <a:pt x="6" y="71"/>
                  <a:pt x="6" y="71"/>
                  <a:pt x="6" y="71"/>
                </a:cubicBezTo>
                <a:cubicBezTo>
                  <a:pt x="6" y="74"/>
                  <a:pt x="6" y="74"/>
                  <a:pt x="6" y="74"/>
                </a:cubicBezTo>
                <a:cubicBezTo>
                  <a:pt x="10" y="78"/>
                  <a:pt x="10" y="78"/>
                  <a:pt x="10" y="78"/>
                </a:cubicBezTo>
                <a:cubicBezTo>
                  <a:pt x="10" y="79"/>
                  <a:pt x="10" y="79"/>
                  <a:pt x="10" y="79"/>
                </a:cubicBezTo>
                <a:cubicBezTo>
                  <a:pt x="10" y="80"/>
                  <a:pt x="10" y="80"/>
                  <a:pt x="10" y="80"/>
                </a:cubicBezTo>
                <a:cubicBezTo>
                  <a:pt x="10" y="80"/>
                  <a:pt x="10" y="81"/>
                  <a:pt x="10" y="81"/>
                </a:cubicBezTo>
                <a:cubicBezTo>
                  <a:pt x="10" y="82"/>
                  <a:pt x="10" y="83"/>
                  <a:pt x="10" y="83"/>
                </a:cubicBezTo>
                <a:cubicBezTo>
                  <a:pt x="10" y="83"/>
                  <a:pt x="10" y="83"/>
                  <a:pt x="10" y="83"/>
                </a:cubicBezTo>
                <a:cubicBezTo>
                  <a:pt x="9" y="84"/>
                  <a:pt x="9" y="84"/>
                  <a:pt x="9" y="84"/>
                </a:cubicBezTo>
                <a:cubicBezTo>
                  <a:pt x="10" y="86"/>
                  <a:pt x="10" y="86"/>
                  <a:pt x="10" y="86"/>
                </a:cubicBezTo>
                <a:cubicBezTo>
                  <a:pt x="11" y="86"/>
                  <a:pt x="11" y="86"/>
                  <a:pt x="11" y="86"/>
                </a:cubicBezTo>
                <a:cubicBezTo>
                  <a:pt x="11" y="86"/>
                  <a:pt x="11" y="86"/>
                  <a:pt x="11" y="86"/>
                </a:cubicBezTo>
                <a:cubicBezTo>
                  <a:pt x="12" y="86"/>
                  <a:pt x="12" y="86"/>
                  <a:pt x="12" y="86"/>
                </a:cubicBezTo>
                <a:cubicBezTo>
                  <a:pt x="13" y="86"/>
                  <a:pt x="13" y="86"/>
                  <a:pt x="13" y="86"/>
                </a:cubicBezTo>
                <a:cubicBezTo>
                  <a:pt x="13" y="88"/>
                  <a:pt x="13" y="88"/>
                  <a:pt x="13" y="88"/>
                </a:cubicBezTo>
                <a:cubicBezTo>
                  <a:pt x="13" y="88"/>
                  <a:pt x="14" y="89"/>
                  <a:pt x="14" y="89"/>
                </a:cubicBezTo>
                <a:cubicBezTo>
                  <a:pt x="15" y="89"/>
                  <a:pt x="16" y="89"/>
                  <a:pt x="16" y="89"/>
                </a:cubicBezTo>
                <a:cubicBezTo>
                  <a:pt x="16" y="89"/>
                  <a:pt x="17" y="89"/>
                  <a:pt x="17" y="89"/>
                </a:cubicBezTo>
                <a:cubicBezTo>
                  <a:pt x="19" y="90"/>
                  <a:pt x="19" y="90"/>
                  <a:pt x="19" y="90"/>
                </a:cubicBezTo>
                <a:cubicBezTo>
                  <a:pt x="20" y="91"/>
                  <a:pt x="20" y="91"/>
                  <a:pt x="20" y="91"/>
                </a:cubicBezTo>
                <a:cubicBezTo>
                  <a:pt x="20" y="92"/>
                  <a:pt x="20" y="92"/>
                  <a:pt x="20" y="92"/>
                </a:cubicBezTo>
                <a:cubicBezTo>
                  <a:pt x="20" y="93"/>
                  <a:pt x="20" y="93"/>
                  <a:pt x="20" y="93"/>
                </a:cubicBezTo>
                <a:cubicBezTo>
                  <a:pt x="21" y="95"/>
                  <a:pt x="21" y="95"/>
                  <a:pt x="21" y="95"/>
                </a:cubicBezTo>
                <a:cubicBezTo>
                  <a:pt x="23" y="95"/>
                  <a:pt x="23" y="95"/>
                  <a:pt x="23" y="95"/>
                </a:cubicBezTo>
                <a:cubicBezTo>
                  <a:pt x="23" y="96"/>
                  <a:pt x="23" y="96"/>
                  <a:pt x="23" y="96"/>
                </a:cubicBezTo>
                <a:cubicBezTo>
                  <a:pt x="25" y="97"/>
                  <a:pt x="25" y="97"/>
                  <a:pt x="25" y="97"/>
                </a:cubicBezTo>
                <a:cubicBezTo>
                  <a:pt x="26" y="98"/>
                  <a:pt x="26" y="98"/>
                  <a:pt x="26" y="98"/>
                </a:cubicBezTo>
                <a:cubicBezTo>
                  <a:pt x="26" y="100"/>
                  <a:pt x="26" y="100"/>
                  <a:pt x="26" y="100"/>
                </a:cubicBezTo>
                <a:cubicBezTo>
                  <a:pt x="26" y="101"/>
                  <a:pt x="26" y="101"/>
                  <a:pt x="26" y="101"/>
                </a:cubicBezTo>
                <a:cubicBezTo>
                  <a:pt x="27" y="102"/>
                  <a:pt x="27" y="102"/>
                  <a:pt x="27" y="102"/>
                </a:cubicBezTo>
                <a:cubicBezTo>
                  <a:pt x="28" y="102"/>
                  <a:pt x="28" y="102"/>
                  <a:pt x="28" y="102"/>
                </a:cubicBezTo>
                <a:cubicBezTo>
                  <a:pt x="29" y="103"/>
                  <a:pt x="29" y="103"/>
                  <a:pt x="29" y="103"/>
                </a:cubicBezTo>
                <a:cubicBezTo>
                  <a:pt x="30" y="103"/>
                  <a:pt x="30" y="103"/>
                  <a:pt x="30" y="103"/>
                </a:cubicBezTo>
                <a:cubicBezTo>
                  <a:pt x="31" y="104"/>
                  <a:pt x="31" y="104"/>
                  <a:pt x="31" y="104"/>
                </a:cubicBezTo>
                <a:cubicBezTo>
                  <a:pt x="32" y="107"/>
                  <a:pt x="32" y="107"/>
                  <a:pt x="32" y="107"/>
                </a:cubicBezTo>
                <a:cubicBezTo>
                  <a:pt x="33" y="108"/>
                  <a:pt x="33" y="108"/>
                  <a:pt x="33" y="108"/>
                </a:cubicBezTo>
                <a:cubicBezTo>
                  <a:pt x="34" y="109"/>
                  <a:pt x="34" y="109"/>
                  <a:pt x="34" y="109"/>
                </a:cubicBezTo>
                <a:cubicBezTo>
                  <a:pt x="35" y="110"/>
                  <a:pt x="35" y="110"/>
                  <a:pt x="35" y="110"/>
                </a:cubicBezTo>
                <a:cubicBezTo>
                  <a:pt x="36" y="112"/>
                  <a:pt x="36" y="112"/>
                  <a:pt x="36" y="112"/>
                </a:cubicBezTo>
                <a:cubicBezTo>
                  <a:pt x="37" y="113"/>
                  <a:pt x="37" y="113"/>
                  <a:pt x="37" y="113"/>
                </a:cubicBezTo>
                <a:cubicBezTo>
                  <a:pt x="39" y="111"/>
                  <a:pt x="39" y="111"/>
                  <a:pt x="39" y="111"/>
                </a:cubicBezTo>
                <a:cubicBezTo>
                  <a:pt x="40" y="111"/>
                  <a:pt x="40" y="111"/>
                  <a:pt x="40" y="111"/>
                </a:cubicBezTo>
                <a:cubicBezTo>
                  <a:pt x="42" y="111"/>
                  <a:pt x="42" y="111"/>
                  <a:pt x="42" y="111"/>
                </a:cubicBezTo>
                <a:cubicBezTo>
                  <a:pt x="43" y="111"/>
                  <a:pt x="43" y="111"/>
                  <a:pt x="43" y="111"/>
                </a:cubicBezTo>
                <a:cubicBezTo>
                  <a:pt x="44" y="110"/>
                  <a:pt x="44" y="110"/>
                  <a:pt x="44" y="110"/>
                </a:cubicBezTo>
                <a:cubicBezTo>
                  <a:pt x="46" y="111"/>
                  <a:pt x="46" y="111"/>
                  <a:pt x="46" y="111"/>
                </a:cubicBezTo>
                <a:cubicBezTo>
                  <a:pt x="47" y="112"/>
                  <a:pt x="47" y="112"/>
                  <a:pt x="47" y="112"/>
                </a:cubicBezTo>
                <a:cubicBezTo>
                  <a:pt x="49" y="114"/>
                  <a:pt x="49" y="114"/>
                  <a:pt x="49" y="114"/>
                </a:cubicBezTo>
                <a:cubicBezTo>
                  <a:pt x="50" y="115"/>
                  <a:pt x="50" y="115"/>
                  <a:pt x="50" y="115"/>
                </a:cubicBezTo>
                <a:cubicBezTo>
                  <a:pt x="51" y="116"/>
                  <a:pt x="51" y="116"/>
                  <a:pt x="51" y="116"/>
                </a:cubicBezTo>
                <a:cubicBezTo>
                  <a:pt x="52" y="116"/>
                  <a:pt x="52" y="116"/>
                  <a:pt x="52" y="116"/>
                </a:cubicBezTo>
                <a:cubicBezTo>
                  <a:pt x="53" y="115"/>
                  <a:pt x="53" y="115"/>
                  <a:pt x="53" y="115"/>
                </a:cubicBezTo>
                <a:cubicBezTo>
                  <a:pt x="55" y="115"/>
                  <a:pt x="55" y="115"/>
                  <a:pt x="55" y="115"/>
                </a:cubicBezTo>
                <a:cubicBezTo>
                  <a:pt x="56" y="115"/>
                  <a:pt x="56" y="115"/>
                  <a:pt x="56" y="115"/>
                </a:cubicBezTo>
                <a:cubicBezTo>
                  <a:pt x="58" y="115"/>
                  <a:pt x="58" y="115"/>
                  <a:pt x="58" y="115"/>
                </a:cubicBezTo>
                <a:cubicBezTo>
                  <a:pt x="60" y="116"/>
                  <a:pt x="60" y="116"/>
                  <a:pt x="60" y="116"/>
                </a:cubicBezTo>
                <a:cubicBezTo>
                  <a:pt x="61" y="115"/>
                  <a:pt x="61" y="115"/>
                  <a:pt x="61" y="115"/>
                </a:cubicBezTo>
                <a:cubicBezTo>
                  <a:pt x="64" y="115"/>
                  <a:pt x="64" y="115"/>
                  <a:pt x="64" y="115"/>
                </a:cubicBezTo>
                <a:cubicBezTo>
                  <a:pt x="65" y="115"/>
                  <a:pt x="65" y="115"/>
                  <a:pt x="65" y="115"/>
                </a:cubicBezTo>
                <a:cubicBezTo>
                  <a:pt x="67" y="115"/>
                  <a:pt x="67" y="115"/>
                  <a:pt x="67" y="115"/>
                </a:cubicBezTo>
                <a:cubicBezTo>
                  <a:pt x="71" y="113"/>
                  <a:pt x="71" y="113"/>
                  <a:pt x="71" y="113"/>
                </a:cubicBezTo>
                <a:cubicBezTo>
                  <a:pt x="72" y="111"/>
                  <a:pt x="72" y="111"/>
                  <a:pt x="72" y="111"/>
                </a:cubicBezTo>
                <a:cubicBezTo>
                  <a:pt x="81" y="111"/>
                  <a:pt x="81" y="111"/>
                  <a:pt x="81" y="111"/>
                </a:cubicBezTo>
                <a:cubicBezTo>
                  <a:pt x="81" y="109"/>
                  <a:pt x="81" y="109"/>
                  <a:pt x="81" y="109"/>
                </a:cubicBezTo>
                <a:cubicBezTo>
                  <a:pt x="81" y="106"/>
                  <a:pt x="81" y="106"/>
                  <a:pt x="81" y="106"/>
                </a:cubicBezTo>
                <a:cubicBezTo>
                  <a:pt x="79" y="106"/>
                  <a:pt x="79" y="106"/>
                  <a:pt x="79" y="106"/>
                </a:cubicBezTo>
                <a:cubicBezTo>
                  <a:pt x="77" y="105"/>
                  <a:pt x="77" y="105"/>
                  <a:pt x="77" y="105"/>
                </a:cubicBezTo>
                <a:cubicBezTo>
                  <a:pt x="76" y="104"/>
                  <a:pt x="76" y="104"/>
                  <a:pt x="76" y="104"/>
                </a:cubicBezTo>
                <a:cubicBezTo>
                  <a:pt x="76" y="102"/>
                  <a:pt x="76" y="102"/>
                  <a:pt x="76" y="102"/>
                </a:cubicBezTo>
                <a:cubicBezTo>
                  <a:pt x="75" y="99"/>
                  <a:pt x="75" y="99"/>
                  <a:pt x="75" y="99"/>
                </a:cubicBezTo>
                <a:cubicBezTo>
                  <a:pt x="73" y="97"/>
                  <a:pt x="73" y="97"/>
                  <a:pt x="73" y="97"/>
                </a:cubicBezTo>
                <a:cubicBezTo>
                  <a:pt x="71" y="95"/>
                  <a:pt x="71" y="95"/>
                  <a:pt x="71" y="95"/>
                </a:cubicBezTo>
                <a:cubicBezTo>
                  <a:pt x="70" y="94"/>
                  <a:pt x="70" y="94"/>
                  <a:pt x="70" y="94"/>
                </a:cubicBezTo>
                <a:cubicBezTo>
                  <a:pt x="70" y="94"/>
                  <a:pt x="68" y="93"/>
                  <a:pt x="68" y="92"/>
                </a:cubicBezTo>
                <a:cubicBezTo>
                  <a:pt x="67" y="92"/>
                  <a:pt x="65" y="91"/>
                  <a:pt x="65" y="91"/>
                </a:cubicBezTo>
                <a:cubicBezTo>
                  <a:pt x="65" y="90"/>
                  <a:pt x="65" y="90"/>
                  <a:pt x="65" y="90"/>
                </a:cubicBezTo>
                <a:cubicBezTo>
                  <a:pt x="66" y="90"/>
                  <a:pt x="66" y="90"/>
                  <a:pt x="66" y="90"/>
                </a:cubicBezTo>
                <a:cubicBezTo>
                  <a:pt x="66" y="88"/>
                  <a:pt x="66" y="88"/>
                  <a:pt x="66" y="88"/>
                </a:cubicBezTo>
                <a:cubicBezTo>
                  <a:pt x="67" y="88"/>
                  <a:pt x="67" y="88"/>
                  <a:pt x="67" y="88"/>
                </a:cubicBezTo>
                <a:cubicBezTo>
                  <a:pt x="70" y="88"/>
                  <a:pt x="70" y="88"/>
                  <a:pt x="70" y="88"/>
                </a:cubicBezTo>
                <a:cubicBezTo>
                  <a:pt x="71" y="87"/>
                  <a:pt x="71" y="87"/>
                  <a:pt x="71" y="87"/>
                </a:cubicBezTo>
                <a:cubicBezTo>
                  <a:pt x="70" y="82"/>
                  <a:pt x="70" y="82"/>
                  <a:pt x="70" y="82"/>
                </a:cubicBezTo>
                <a:cubicBezTo>
                  <a:pt x="70" y="80"/>
                  <a:pt x="70" y="80"/>
                  <a:pt x="70" y="80"/>
                </a:cubicBezTo>
                <a:cubicBezTo>
                  <a:pt x="70" y="80"/>
                  <a:pt x="72" y="79"/>
                  <a:pt x="72" y="78"/>
                </a:cubicBezTo>
                <a:cubicBezTo>
                  <a:pt x="72" y="75"/>
                  <a:pt x="72" y="75"/>
                  <a:pt x="72" y="75"/>
                </a:cubicBezTo>
                <a:cubicBezTo>
                  <a:pt x="74" y="74"/>
                  <a:pt x="74" y="74"/>
                  <a:pt x="74" y="74"/>
                </a:cubicBezTo>
                <a:cubicBezTo>
                  <a:pt x="75" y="74"/>
                  <a:pt x="75" y="74"/>
                  <a:pt x="75" y="74"/>
                </a:cubicBezTo>
                <a:cubicBezTo>
                  <a:pt x="75" y="74"/>
                  <a:pt x="76" y="73"/>
                  <a:pt x="76" y="72"/>
                </a:cubicBezTo>
                <a:cubicBezTo>
                  <a:pt x="76" y="71"/>
                  <a:pt x="76" y="69"/>
                  <a:pt x="76" y="69"/>
                </a:cubicBezTo>
                <a:cubicBezTo>
                  <a:pt x="77" y="68"/>
                  <a:pt x="77" y="68"/>
                  <a:pt x="77" y="68"/>
                </a:cubicBezTo>
                <a:cubicBezTo>
                  <a:pt x="79" y="65"/>
                  <a:pt x="79" y="65"/>
                  <a:pt x="79" y="65"/>
                </a:cubicBezTo>
                <a:cubicBezTo>
                  <a:pt x="81" y="62"/>
                  <a:pt x="81" y="62"/>
                  <a:pt x="81" y="62"/>
                </a:cubicBezTo>
                <a:cubicBezTo>
                  <a:pt x="83" y="62"/>
                  <a:pt x="83" y="62"/>
                  <a:pt x="83" y="62"/>
                </a:cubicBezTo>
                <a:cubicBezTo>
                  <a:pt x="84" y="59"/>
                  <a:pt x="84" y="59"/>
                  <a:pt x="84" y="59"/>
                </a:cubicBezTo>
                <a:cubicBezTo>
                  <a:pt x="85" y="57"/>
                  <a:pt x="85" y="57"/>
                  <a:pt x="85" y="57"/>
                </a:cubicBezTo>
                <a:cubicBezTo>
                  <a:pt x="85" y="53"/>
                  <a:pt x="85" y="53"/>
                  <a:pt x="85" y="53"/>
                </a:cubicBezTo>
                <a:cubicBezTo>
                  <a:pt x="85" y="49"/>
                  <a:pt x="85" y="49"/>
                  <a:pt x="85" y="49"/>
                </a:cubicBezTo>
                <a:cubicBezTo>
                  <a:pt x="86" y="46"/>
                  <a:pt x="86" y="46"/>
                  <a:pt x="86" y="46"/>
                </a:cubicBezTo>
                <a:cubicBezTo>
                  <a:pt x="86" y="45"/>
                  <a:pt x="86" y="45"/>
                  <a:pt x="86" y="45"/>
                </a:cubicBezTo>
                <a:cubicBezTo>
                  <a:pt x="87" y="42"/>
                  <a:pt x="87" y="42"/>
                  <a:pt x="87" y="42"/>
                </a:cubicBezTo>
                <a:cubicBezTo>
                  <a:pt x="87" y="39"/>
                  <a:pt x="87" y="39"/>
                  <a:pt x="87" y="39"/>
                </a:cubicBezTo>
                <a:cubicBezTo>
                  <a:pt x="88" y="37"/>
                  <a:pt x="88" y="37"/>
                  <a:pt x="88" y="37"/>
                </a:cubicBezTo>
                <a:cubicBezTo>
                  <a:pt x="90" y="37"/>
                  <a:pt x="90" y="37"/>
                  <a:pt x="90" y="37"/>
                </a:cubicBezTo>
                <a:cubicBezTo>
                  <a:pt x="90" y="36"/>
                  <a:pt x="90" y="36"/>
                  <a:pt x="90" y="36"/>
                </a:cubicBezTo>
                <a:cubicBezTo>
                  <a:pt x="92" y="35"/>
                  <a:pt x="92" y="35"/>
                  <a:pt x="92" y="35"/>
                </a:cubicBezTo>
                <a:cubicBezTo>
                  <a:pt x="95" y="34"/>
                  <a:pt x="95" y="34"/>
                  <a:pt x="95" y="34"/>
                </a:cubicBezTo>
                <a:cubicBezTo>
                  <a:pt x="97" y="32"/>
                  <a:pt x="97" y="32"/>
                  <a:pt x="97" y="32"/>
                </a:cubicBezTo>
                <a:cubicBezTo>
                  <a:pt x="96" y="31"/>
                  <a:pt x="96" y="31"/>
                  <a:pt x="96" y="31"/>
                </a:cubicBezTo>
                <a:lnTo>
                  <a:pt x="95" y="3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5" name="Freeform 302">
            <a:extLst>
              <a:ext uri="{FF2B5EF4-FFF2-40B4-BE49-F238E27FC236}">
                <a16:creationId xmlns:a16="http://schemas.microsoft.com/office/drawing/2014/main" id="{A003399B-9E52-4D11-B384-30CF7CFF884B}"/>
              </a:ext>
            </a:extLst>
          </p:cNvPr>
          <p:cNvSpPr>
            <a:spLocks/>
          </p:cNvSpPr>
          <p:nvPr userDrawn="1"/>
        </p:nvSpPr>
        <p:spPr bwMode="auto">
          <a:xfrm>
            <a:off x="4381500" y="3624263"/>
            <a:ext cx="466725" cy="598488"/>
          </a:xfrm>
          <a:custGeom>
            <a:avLst/>
            <a:gdLst>
              <a:gd name="T0" fmla="*/ 3 w 92"/>
              <a:gd name="T1" fmla="*/ 31 h 85"/>
              <a:gd name="T2" fmla="*/ 1 w 92"/>
              <a:gd name="T3" fmla="*/ 20 h 85"/>
              <a:gd name="T4" fmla="*/ 4 w 92"/>
              <a:gd name="T5" fmla="*/ 19 h 85"/>
              <a:gd name="T6" fmla="*/ 5 w 92"/>
              <a:gd name="T7" fmla="*/ 11 h 85"/>
              <a:gd name="T8" fmla="*/ 11 w 92"/>
              <a:gd name="T9" fmla="*/ 6 h 85"/>
              <a:gd name="T10" fmla="*/ 13 w 92"/>
              <a:gd name="T11" fmla="*/ 0 h 85"/>
              <a:gd name="T12" fmla="*/ 16 w 92"/>
              <a:gd name="T13" fmla="*/ 2 h 85"/>
              <a:gd name="T14" fmla="*/ 19 w 92"/>
              <a:gd name="T15" fmla="*/ 2 h 85"/>
              <a:gd name="T16" fmla="*/ 23 w 92"/>
              <a:gd name="T17" fmla="*/ 2 h 85"/>
              <a:gd name="T18" fmla="*/ 28 w 92"/>
              <a:gd name="T19" fmla="*/ 3 h 85"/>
              <a:gd name="T20" fmla="*/ 34 w 92"/>
              <a:gd name="T21" fmla="*/ 5 h 85"/>
              <a:gd name="T22" fmla="*/ 37 w 92"/>
              <a:gd name="T23" fmla="*/ 11 h 85"/>
              <a:gd name="T24" fmla="*/ 43 w 92"/>
              <a:gd name="T25" fmla="*/ 13 h 85"/>
              <a:gd name="T26" fmla="*/ 53 w 92"/>
              <a:gd name="T27" fmla="*/ 16 h 85"/>
              <a:gd name="T28" fmla="*/ 62 w 92"/>
              <a:gd name="T29" fmla="*/ 16 h 85"/>
              <a:gd name="T30" fmla="*/ 62 w 92"/>
              <a:gd name="T31" fmla="*/ 11 h 85"/>
              <a:gd name="T32" fmla="*/ 64 w 92"/>
              <a:gd name="T33" fmla="*/ 5 h 85"/>
              <a:gd name="T34" fmla="*/ 70 w 92"/>
              <a:gd name="T35" fmla="*/ 2 h 85"/>
              <a:gd name="T36" fmla="*/ 77 w 92"/>
              <a:gd name="T37" fmla="*/ 2 h 85"/>
              <a:gd name="T38" fmla="*/ 80 w 92"/>
              <a:gd name="T39" fmla="*/ 5 h 85"/>
              <a:gd name="T40" fmla="*/ 83 w 92"/>
              <a:gd name="T41" fmla="*/ 7 h 85"/>
              <a:gd name="T42" fmla="*/ 88 w 92"/>
              <a:gd name="T43" fmla="*/ 8 h 85"/>
              <a:gd name="T44" fmla="*/ 91 w 92"/>
              <a:gd name="T45" fmla="*/ 9 h 85"/>
              <a:gd name="T46" fmla="*/ 90 w 92"/>
              <a:gd name="T47" fmla="*/ 12 h 85"/>
              <a:gd name="T48" fmla="*/ 91 w 92"/>
              <a:gd name="T49" fmla="*/ 16 h 85"/>
              <a:gd name="T50" fmla="*/ 90 w 92"/>
              <a:gd name="T51" fmla="*/ 19 h 85"/>
              <a:gd name="T52" fmla="*/ 90 w 92"/>
              <a:gd name="T53" fmla="*/ 23 h 85"/>
              <a:gd name="T54" fmla="*/ 91 w 92"/>
              <a:gd name="T55" fmla="*/ 55 h 85"/>
              <a:gd name="T56" fmla="*/ 91 w 92"/>
              <a:gd name="T57" fmla="*/ 82 h 85"/>
              <a:gd name="T58" fmla="*/ 85 w 92"/>
              <a:gd name="T59" fmla="*/ 85 h 85"/>
              <a:gd name="T60" fmla="*/ 29 w 92"/>
              <a:gd name="T61" fmla="*/ 66 h 85"/>
              <a:gd name="T62" fmla="*/ 16 w 92"/>
              <a:gd name="T63" fmla="*/ 61 h 85"/>
              <a:gd name="T64" fmla="*/ 9 w 92"/>
              <a:gd name="T65" fmla="*/ 55 h 85"/>
              <a:gd name="T66" fmla="*/ 5 w 92"/>
              <a:gd name="T67" fmla="*/ 52 h 85"/>
              <a:gd name="T68" fmla="*/ 1 w 92"/>
              <a:gd name="T69" fmla="*/ 44 h 85"/>
              <a:gd name="T70" fmla="*/ 3 w 92"/>
              <a:gd name="T71" fmla="*/ 38 h 85"/>
              <a:gd name="T72" fmla="*/ 4 w 92"/>
              <a:gd name="T73" fmla="*/ 3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85">
                <a:moveTo>
                  <a:pt x="4" y="34"/>
                </a:moveTo>
                <a:cubicBezTo>
                  <a:pt x="4" y="34"/>
                  <a:pt x="3" y="32"/>
                  <a:pt x="3" y="31"/>
                </a:cubicBezTo>
                <a:cubicBezTo>
                  <a:pt x="3" y="26"/>
                  <a:pt x="3" y="26"/>
                  <a:pt x="3" y="26"/>
                </a:cubicBezTo>
                <a:cubicBezTo>
                  <a:pt x="3" y="25"/>
                  <a:pt x="0" y="20"/>
                  <a:pt x="1" y="20"/>
                </a:cubicBezTo>
                <a:cubicBezTo>
                  <a:pt x="1" y="19"/>
                  <a:pt x="2" y="19"/>
                  <a:pt x="2" y="19"/>
                </a:cubicBezTo>
                <a:cubicBezTo>
                  <a:pt x="2" y="19"/>
                  <a:pt x="3" y="19"/>
                  <a:pt x="4" y="19"/>
                </a:cubicBezTo>
                <a:cubicBezTo>
                  <a:pt x="4" y="18"/>
                  <a:pt x="6" y="15"/>
                  <a:pt x="6" y="15"/>
                </a:cubicBezTo>
                <a:cubicBezTo>
                  <a:pt x="5" y="14"/>
                  <a:pt x="5" y="11"/>
                  <a:pt x="5" y="11"/>
                </a:cubicBezTo>
                <a:cubicBezTo>
                  <a:pt x="5" y="10"/>
                  <a:pt x="7" y="9"/>
                  <a:pt x="7" y="9"/>
                </a:cubicBezTo>
                <a:cubicBezTo>
                  <a:pt x="8" y="8"/>
                  <a:pt x="11" y="6"/>
                  <a:pt x="11" y="6"/>
                </a:cubicBezTo>
                <a:cubicBezTo>
                  <a:pt x="11" y="6"/>
                  <a:pt x="13" y="6"/>
                  <a:pt x="13" y="5"/>
                </a:cubicBezTo>
                <a:cubicBezTo>
                  <a:pt x="13" y="5"/>
                  <a:pt x="13" y="0"/>
                  <a:pt x="13" y="0"/>
                </a:cubicBezTo>
                <a:cubicBezTo>
                  <a:pt x="15" y="1"/>
                  <a:pt x="15" y="1"/>
                  <a:pt x="15" y="1"/>
                </a:cubicBezTo>
                <a:cubicBezTo>
                  <a:pt x="16" y="2"/>
                  <a:pt x="16" y="2"/>
                  <a:pt x="16" y="2"/>
                </a:cubicBezTo>
                <a:cubicBezTo>
                  <a:pt x="17" y="2"/>
                  <a:pt x="17" y="2"/>
                  <a:pt x="17" y="2"/>
                </a:cubicBezTo>
                <a:cubicBezTo>
                  <a:pt x="19" y="2"/>
                  <a:pt x="19" y="2"/>
                  <a:pt x="19" y="2"/>
                </a:cubicBezTo>
                <a:cubicBezTo>
                  <a:pt x="19" y="2"/>
                  <a:pt x="22" y="3"/>
                  <a:pt x="22" y="2"/>
                </a:cubicBezTo>
                <a:cubicBezTo>
                  <a:pt x="22" y="2"/>
                  <a:pt x="23" y="2"/>
                  <a:pt x="23" y="2"/>
                </a:cubicBezTo>
                <a:cubicBezTo>
                  <a:pt x="26" y="2"/>
                  <a:pt x="26" y="2"/>
                  <a:pt x="26" y="2"/>
                </a:cubicBezTo>
                <a:cubicBezTo>
                  <a:pt x="26" y="2"/>
                  <a:pt x="28" y="3"/>
                  <a:pt x="28" y="3"/>
                </a:cubicBezTo>
                <a:cubicBezTo>
                  <a:pt x="29" y="3"/>
                  <a:pt x="30" y="4"/>
                  <a:pt x="31" y="4"/>
                </a:cubicBezTo>
                <a:cubicBezTo>
                  <a:pt x="33" y="4"/>
                  <a:pt x="33" y="4"/>
                  <a:pt x="34" y="5"/>
                </a:cubicBezTo>
                <a:cubicBezTo>
                  <a:pt x="34" y="6"/>
                  <a:pt x="35" y="7"/>
                  <a:pt x="35" y="8"/>
                </a:cubicBezTo>
                <a:cubicBezTo>
                  <a:pt x="35" y="8"/>
                  <a:pt x="35" y="10"/>
                  <a:pt x="37" y="11"/>
                </a:cubicBezTo>
                <a:cubicBezTo>
                  <a:pt x="38" y="11"/>
                  <a:pt x="38" y="12"/>
                  <a:pt x="40" y="12"/>
                </a:cubicBezTo>
                <a:cubicBezTo>
                  <a:pt x="41" y="12"/>
                  <a:pt x="42" y="13"/>
                  <a:pt x="43" y="13"/>
                </a:cubicBezTo>
                <a:cubicBezTo>
                  <a:pt x="44" y="13"/>
                  <a:pt x="46" y="13"/>
                  <a:pt x="48" y="14"/>
                </a:cubicBezTo>
                <a:cubicBezTo>
                  <a:pt x="50" y="14"/>
                  <a:pt x="52" y="15"/>
                  <a:pt x="53" y="16"/>
                </a:cubicBezTo>
                <a:cubicBezTo>
                  <a:pt x="54" y="17"/>
                  <a:pt x="56" y="18"/>
                  <a:pt x="57" y="18"/>
                </a:cubicBezTo>
                <a:cubicBezTo>
                  <a:pt x="58" y="18"/>
                  <a:pt x="62" y="17"/>
                  <a:pt x="62" y="16"/>
                </a:cubicBezTo>
                <a:cubicBezTo>
                  <a:pt x="62" y="16"/>
                  <a:pt x="63" y="14"/>
                  <a:pt x="63" y="14"/>
                </a:cubicBezTo>
                <a:cubicBezTo>
                  <a:pt x="63" y="13"/>
                  <a:pt x="63" y="11"/>
                  <a:pt x="62" y="11"/>
                </a:cubicBezTo>
                <a:cubicBezTo>
                  <a:pt x="62" y="10"/>
                  <a:pt x="61" y="9"/>
                  <a:pt x="62" y="8"/>
                </a:cubicBezTo>
                <a:cubicBezTo>
                  <a:pt x="62" y="8"/>
                  <a:pt x="64" y="5"/>
                  <a:pt x="64" y="5"/>
                </a:cubicBezTo>
                <a:cubicBezTo>
                  <a:pt x="64" y="5"/>
                  <a:pt x="66" y="4"/>
                  <a:pt x="67" y="3"/>
                </a:cubicBezTo>
                <a:cubicBezTo>
                  <a:pt x="67" y="3"/>
                  <a:pt x="69" y="3"/>
                  <a:pt x="70" y="2"/>
                </a:cubicBezTo>
                <a:cubicBezTo>
                  <a:pt x="70" y="2"/>
                  <a:pt x="73" y="1"/>
                  <a:pt x="73" y="1"/>
                </a:cubicBezTo>
                <a:cubicBezTo>
                  <a:pt x="74" y="1"/>
                  <a:pt x="77" y="2"/>
                  <a:pt x="77" y="2"/>
                </a:cubicBezTo>
                <a:cubicBezTo>
                  <a:pt x="78" y="2"/>
                  <a:pt x="79" y="3"/>
                  <a:pt x="79" y="3"/>
                </a:cubicBezTo>
                <a:cubicBezTo>
                  <a:pt x="80" y="4"/>
                  <a:pt x="80" y="4"/>
                  <a:pt x="80" y="5"/>
                </a:cubicBezTo>
                <a:cubicBezTo>
                  <a:pt x="80" y="6"/>
                  <a:pt x="80" y="7"/>
                  <a:pt x="81" y="7"/>
                </a:cubicBezTo>
                <a:cubicBezTo>
                  <a:pt x="83" y="7"/>
                  <a:pt x="83" y="7"/>
                  <a:pt x="83" y="7"/>
                </a:cubicBezTo>
                <a:cubicBezTo>
                  <a:pt x="83" y="7"/>
                  <a:pt x="84" y="6"/>
                  <a:pt x="86" y="7"/>
                </a:cubicBezTo>
                <a:cubicBezTo>
                  <a:pt x="88" y="8"/>
                  <a:pt x="87" y="8"/>
                  <a:pt x="88" y="8"/>
                </a:cubicBezTo>
                <a:cubicBezTo>
                  <a:pt x="88" y="8"/>
                  <a:pt x="90" y="8"/>
                  <a:pt x="90" y="8"/>
                </a:cubicBezTo>
                <a:cubicBezTo>
                  <a:pt x="91" y="9"/>
                  <a:pt x="91" y="9"/>
                  <a:pt x="91" y="9"/>
                </a:cubicBezTo>
                <a:cubicBezTo>
                  <a:pt x="92" y="10"/>
                  <a:pt x="92" y="10"/>
                  <a:pt x="92" y="10"/>
                </a:cubicBezTo>
                <a:cubicBezTo>
                  <a:pt x="92" y="10"/>
                  <a:pt x="91" y="12"/>
                  <a:pt x="90" y="12"/>
                </a:cubicBezTo>
                <a:cubicBezTo>
                  <a:pt x="90" y="12"/>
                  <a:pt x="91" y="13"/>
                  <a:pt x="91" y="13"/>
                </a:cubicBezTo>
                <a:cubicBezTo>
                  <a:pt x="91" y="16"/>
                  <a:pt x="91" y="16"/>
                  <a:pt x="91" y="16"/>
                </a:cubicBezTo>
                <a:cubicBezTo>
                  <a:pt x="91" y="18"/>
                  <a:pt x="91" y="18"/>
                  <a:pt x="91" y="18"/>
                </a:cubicBezTo>
                <a:cubicBezTo>
                  <a:pt x="90" y="19"/>
                  <a:pt x="90" y="19"/>
                  <a:pt x="90" y="19"/>
                </a:cubicBezTo>
                <a:cubicBezTo>
                  <a:pt x="89" y="22"/>
                  <a:pt x="89" y="22"/>
                  <a:pt x="89" y="22"/>
                </a:cubicBezTo>
                <a:cubicBezTo>
                  <a:pt x="90" y="23"/>
                  <a:pt x="90" y="23"/>
                  <a:pt x="90" y="23"/>
                </a:cubicBezTo>
                <a:cubicBezTo>
                  <a:pt x="91" y="25"/>
                  <a:pt x="91" y="25"/>
                  <a:pt x="91" y="25"/>
                </a:cubicBezTo>
                <a:cubicBezTo>
                  <a:pt x="91" y="55"/>
                  <a:pt x="91" y="55"/>
                  <a:pt x="91" y="55"/>
                </a:cubicBezTo>
                <a:cubicBezTo>
                  <a:pt x="91" y="70"/>
                  <a:pt x="91" y="70"/>
                  <a:pt x="91" y="70"/>
                </a:cubicBezTo>
                <a:cubicBezTo>
                  <a:pt x="91" y="82"/>
                  <a:pt x="91" y="82"/>
                  <a:pt x="91" y="82"/>
                </a:cubicBezTo>
                <a:cubicBezTo>
                  <a:pt x="85" y="82"/>
                  <a:pt x="85" y="82"/>
                  <a:pt x="85" y="82"/>
                </a:cubicBezTo>
                <a:cubicBezTo>
                  <a:pt x="85" y="85"/>
                  <a:pt x="85" y="85"/>
                  <a:pt x="85" y="85"/>
                </a:cubicBezTo>
                <a:cubicBezTo>
                  <a:pt x="39" y="61"/>
                  <a:pt x="39" y="61"/>
                  <a:pt x="39" y="61"/>
                </a:cubicBezTo>
                <a:cubicBezTo>
                  <a:pt x="29" y="66"/>
                  <a:pt x="29" y="66"/>
                  <a:pt x="29" y="66"/>
                </a:cubicBezTo>
                <a:cubicBezTo>
                  <a:pt x="25" y="63"/>
                  <a:pt x="25" y="63"/>
                  <a:pt x="25" y="63"/>
                </a:cubicBezTo>
                <a:cubicBezTo>
                  <a:pt x="16" y="61"/>
                  <a:pt x="16" y="61"/>
                  <a:pt x="16" y="61"/>
                </a:cubicBezTo>
                <a:cubicBezTo>
                  <a:pt x="13" y="56"/>
                  <a:pt x="13" y="56"/>
                  <a:pt x="13" y="56"/>
                </a:cubicBezTo>
                <a:cubicBezTo>
                  <a:pt x="13" y="56"/>
                  <a:pt x="10" y="55"/>
                  <a:pt x="9" y="55"/>
                </a:cubicBezTo>
                <a:cubicBezTo>
                  <a:pt x="6" y="55"/>
                  <a:pt x="6" y="55"/>
                  <a:pt x="6" y="55"/>
                </a:cubicBezTo>
                <a:cubicBezTo>
                  <a:pt x="5" y="52"/>
                  <a:pt x="5" y="52"/>
                  <a:pt x="5" y="52"/>
                </a:cubicBezTo>
                <a:cubicBezTo>
                  <a:pt x="5" y="52"/>
                  <a:pt x="5" y="49"/>
                  <a:pt x="4" y="49"/>
                </a:cubicBezTo>
                <a:cubicBezTo>
                  <a:pt x="4" y="49"/>
                  <a:pt x="1" y="45"/>
                  <a:pt x="1" y="44"/>
                </a:cubicBezTo>
                <a:cubicBezTo>
                  <a:pt x="1" y="44"/>
                  <a:pt x="3" y="42"/>
                  <a:pt x="3" y="42"/>
                </a:cubicBezTo>
                <a:cubicBezTo>
                  <a:pt x="3" y="41"/>
                  <a:pt x="3" y="38"/>
                  <a:pt x="3" y="38"/>
                </a:cubicBezTo>
                <a:cubicBezTo>
                  <a:pt x="3" y="37"/>
                  <a:pt x="3" y="37"/>
                  <a:pt x="3" y="37"/>
                </a:cubicBezTo>
                <a:lnTo>
                  <a:pt x="4" y="3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6" name="Freeform 303">
            <a:extLst>
              <a:ext uri="{FF2B5EF4-FFF2-40B4-BE49-F238E27FC236}">
                <a16:creationId xmlns:a16="http://schemas.microsoft.com/office/drawing/2014/main" id="{43AC9CDA-D52E-48D9-8946-0B07F6C136EA}"/>
              </a:ext>
            </a:extLst>
          </p:cNvPr>
          <p:cNvSpPr>
            <a:spLocks/>
          </p:cNvSpPr>
          <p:nvPr userDrawn="1"/>
        </p:nvSpPr>
        <p:spPr bwMode="auto">
          <a:xfrm>
            <a:off x="4502944" y="4052889"/>
            <a:ext cx="309563" cy="669925"/>
          </a:xfrm>
          <a:custGeom>
            <a:avLst/>
            <a:gdLst>
              <a:gd name="T0" fmla="*/ 51 w 61"/>
              <a:gd name="T1" fmla="*/ 76 h 95"/>
              <a:gd name="T2" fmla="*/ 49 w 61"/>
              <a:gd name="T3" fmla="*/ 78 h 95"/>
              <a:gd name="T4" fmla="*/ 45 w 61"/>
              <a:gd name="T5" fmla="*/ 82 h 95"/>
              <a:gd name="T6" fmla="*/ 38 w 61"/>
              <a:gd name="T7" fmla="*/ 86 h 95"/>
              <a:gd name="T8" fmla="*/ 32 w 61"/>
              <a:gd name="T9" fmla="*/ 87 h 95"/>
              <a:gd name="T10" fmla="*/ 32 w 61"/>
              <a:gd name="T11" fmla="*/ 90 h 95"/>
              <a:gd name="T12" fmla="*/ 27 w 61"/>
              <a:gd name="T13" fmla="*/ 93 h 95"/>
              <a:gd name="T14" fmla="*/ 22 w 61"/>
              <a:gd name="T15" fmla="*/ 94 h 95"/>
              <a:gd name="T16" fmla="*/ 18 w 61"/>
              <a:gd name="T17" fmla="*/ 93 h 95"/>
              <a:gd name="T18" fmla="*/ 14 w 61"/>
              <a:gd name="T19" fmla="*/ 95 h 95"/>
              <a:gd name="T20" fmla="*/ 12 w 61"/>
              <a:gd name="T21" fmla="*/ 93 h 95"/>
              <a:gd name="T22" fmla="*/ 9 w 61"/>
              <a:gd name="T23" fmla="*/ 89 h 95"/>
              <a:gd name="T24" fmla="*/ 6 w 61"/>
              <a:gd name="T25" fmla="*/ 86 h 95"/>
              <a:gd name="T26" fmla="*/ 3 w 61"/>
              <a:gd name="T27" fmla="*/ 82 h 95"/>
              <a:gd name="T28" fmla="*/ 5 w 61"/>
              <a:gd name="T29" fmla="*/ 81 h 95"/>
              <a:gd name="T30" fmla="*/ 10 w 61"/>
              <a:gd name="T31" fmla="*/ 81 h 95"/>
              <a:gd name="T32" fmla="*/ 11 w 61"/>
              <a:gd name="T33" fmla="*/ 79 h 95"/>
              <a:gd name="T34" fmla="*/ 10 w 61"/>
              <a:gd name="T35" fmla="*/ 75 h 95"/>
              <a:gd name="T36" fmla="*/ 9 w 61"/>
              <a:gd name="T37" fmla="*/ 70 h 95"/>
              <a:gd name="T38" fmla="*/ 8 w 61"/>
              <a:gd name="T39" fmla="*/ 66 h 95"/>
              <a:gd name="T40" fmla="*/ 6 w 61"/>
              <a:gd name="T41" fmla="*/ 63 h 95"/>
              <a:gd name="T42" fmla="*/ 1 w 61"/>
              <a:gd name="T43" fmla="*/ 58 h 95"/>
              <a:gd name="T44" fmla="*/ 0 w 61"/>
              <a:gd name="T45" fmla="*/ 54 h 95"/>
              <a:gd name="T46" fmla="*/ 3 w 61"/>
              <a:gd name="T47" fmla="*/ 50 h 95"/>
              <a:gd name="T48" fmla="*/ 8 w 61"/>
              <a:gd name="T49" fmla="*/ 44 h 95"/>
              <a:gd name="T50" fmla="*/ 13 w 61"/>
              <a:gd name="T51" fmla="*/ 22 h 95"/>
              <a:gd name="T52" fmla="*/ 14 w 61"/>
              <a:gd name="T53" fmla="*/ 19 h 95"/>
              <a:gd name="T54" fmla="*/ 13 w 61"/>
              <a:gd name="T55" fmla="*/ 15 h 95"/>
              <a:gd name="T56" fmla="*/ 10 w 61"/>
              <a:gd name="T57" fmla="*/ 13 h 95"/>
              <a:gd name="T58" fmla="*/ 10 w 61"/>
              <a:gd name="T59" fmla="*/ 7 h 95"/>
              <a:gd name="T60" fmla="*/ 15 w 61"/>
              <a:gd name="T61" fmla="*/ 0 h 95"/>
              <a:gd name="T62" fmla="*/ 61 w 61"/>
              <a:gd name="T63" fmla="*/ 29 h 95"/>
              <a:gd name="T64" fmla="*/ 61 w 61"/>
              <a:gd name="T65" fmla="*/ 47 h 95"/>
              <a:gd name="T66" fmla="*/ 58 w 61"/>
              <a:gd name="T67" fmla="*/ 47 h 95"/>
              <a:gd name="T68" fmla="*/ 55 w 61"/>
              <a:gd name="T69" fmla="*/ 48 h 95"/>
              <a:gd name="T70" fmla="*/ 54 w 61"/>
              <a:gd name="T71" fmla="*/ 51 h 95"/>
              <a:gd name="T72" fmla="*/ 52 w 61"/>
              <a:gd name="T73" fmla="*/ 54 h 95"/>
              <a:gd name="T74" fmla="*/ 52 w 61"/>
              <a:gd name="T75" fmla="*/ 56 h 95"/>
              <a:gd name="T76" fmla="*/ 51 w 61"/>
              <a:gd name="T77" fmla="*/ 58 h 95"/>
              <a:gd name="T78" fmla="*/ 51 w 61"/>
              <a:gd name="T79" fmla="*/ 61 h 95"/>
              <a:gd name="T80" fmla="*/ 50 w 61"/>
              <a:gd name="T81" fmla="*/ 63 h 95"/>
              <a:gd name="T82" fmla="*/ 49 w 61"/>
              <a:gd name="T83" fmla="*/ 65 h 95"/>
              <a:gd name="T84" fmla="*/ 52 w 61"/>
              <a:gd name="T85" fmla="*/ 65 h 95"/>
              <a:gd name="T86" fmla="*/ 53 w 61"/>
              <a:gd name="T87" fmla="*/ 68 h 95"/>
              <a:gd name="T88" fmla="*/ 53 w 61"/>
              <a:gd name="T89" fmla="*/ 71 h 95"/>
              <a:gd name="T90" fmla="*/ 55 w 61"/>
              <a:gd name="T91" fmla="*/ 73 h 95"/>
              <a:gd name="T92" fmla="*/ 52 w 61"/>
              <a:gd name="T9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 h="95">
                <a:moveTo>
                  <a:pt x="52" y="75"/>
                </a:moveTo>
                <a:cubicBezTo>
                  <a:pt x="51" y="76"/>
                  <a:pt x="51" y="76"/>
                  <a:pt x="51" y="76"/>
                </a:cubicBezTo>
                <a:cubicBezTo>
                  <a:pt x="49" y="77"/>
                  <a:pt x="49" y="77"/>
                  <a:pt x="49" y="77"/>
                </a:cubicBezTo>
                <a:cubicBezTo>
                  <a:pt x="49" y="78"/>
                  <a:pt x="49" y="78"/>
                  <a:pt x="49" y="78"/>
                </a:cubicBezTo>
                <a:cubicBezTo>
                  <a:pt x="47" y="80"/>
                  <a:pt x="47" y="80"/>
                  <a:pt x="47" y="80"/>
                </a:cubicBezTo>
                <a:cubicBezTo>
                  <a:pt x="45" y="82"/>
                  <a:pt x="45" y="82"/>
                  <a:pt x="45" y="82"/>
                </a:cubicBezTo>
                <a:cubicBezTo>
                  <a:pt x="41" y="85"/>
                  <a:pt x="41" y="85"/>
                  <a:pt x="41" y="85"/>
                </a:cubicBezTo>
                <a:cubicBezTo>
                  <a:pt x="38" y="86"/>
                  <a:pt x="38" y="86"/>
                  <a:pt x="38" y="86"/>
                </a:cubicBezTo>
                <a:cubicBezTo>
                  <a:pt x="34" y="86"/>
                  <a:pt x="34" y="86"/>
                  <a:pt x="34" y="86"/>
                </a:cubicBezTo>
                <a:cubicBezTo>
                  <a:pt x="32" y="87"/>
                  <a:pt x="32" y="87"/>
                  <a:pt x="32" y="87"/>
                </a:cubicBezTo>
                <a:cubicBezTo>
                  <a:pt x="33" y="89"/>
                  <a:pt x="33" y="89"/>
                  <a:pt x="33" y="89"/>
                </a:cubicBezTo>
                <a:cubicBezTo>
                  <a:pt x="32" y="90"/>
                  <a:pt x="32" y="90"/>
                  <a:pt x="32" y="90"/>
                </a:cubicBezTo>
                <a:cubicBezTo>
                  <a:pt x="30" y="92"/>
                  <a:pt x="30" y="92"/>
                  <a:pt x="30" y="92"/>
                </a:cubicBezTo>
                <a:cubicBezTo>
                  <a:pt x="27" y="93"/>
                  <a:pt x="27" y="93"/>
                  <a:pt x="27" y="93"/>
                </a:cubicBezTo>
                <a:cubicBezTo>
                  <a:pt x="24" y="93"/>
                  <a:pt x="24" y="93"/>
                  <a:pt x="24" y="93"/>
                </a:cubicBezTo>
                <a:cubicBezTo>
                  <a:pt x="22" y="94"/>
                  <a:pt x="22" y="94"/>
                  <a:pt x="22" y="94"/>
                </a:cubicBezTo>
                <a:cubicBezTo>
                  <a:pt x="19" y="95"/>
                  <a:pt x="19" y="95"/>
                  <a:pt x="19" y="95"/>
                </a:cubicBezTo>
                <a:cubicBezTo>
                  <a:pt x="18" y="93"/>
                  <a:pt x="18" y="93"/>
                  <a:pt x="18" y="93"/>
                </a:cubicBezTo>
                <a:cubicBezTo>
                  <a:pt x="16" y="95"/>
                  <a:pt x="16" y="95"/>
                  <a:pt x="16" y="95"/>
                </a:cubicBezTo>
                <a:cubicBezTo>
                  <a:pt x="14" y="95"/>
                  <a:pt x="14" y="95"/>
                  <a:pt x="14" y="95"/>
                </a:cubicBezTo>
                <a:cubicBezTo>
                  <a:pt x="12" y="95"/>
                  <a:pt x="12" y="95"/>
                  <a:pt x="12" y="95"/>
                </a:cubicBezTo>
                <a:cubicBezTo>
                  <a:pt x="12" y="93"/>
                  <a:pt x="12" y="93"/>
                  <a:pt x="12" y="93"/>
                </a:cubicBezTo>
                <a:cubicBezTo>
                  <a:pt x="11" y="91"/>
                  <a:pt x="11" y="91"/>
                  <a:pt x="11" y="91"/>
                </a:cubicBezTo>
                <a:cubicBezTo>
                  <a:pt x="9" y="89"/>
                  <a:pt x="9" y="89"/>
                  <a:pt x="9" y="89"/>
                </a:cubicBezTo>
                <a:cubicBezTo>
                  <a:pt x="8" y="87"/>
                  <a:pt x="8" y="87"/>
                  <a:pt x="8" y="87"/>
                </a:cubicBezTo>
                <a:cubicBezTo>
                  <a:pt x="6" y="86"/>
                  <a:pt x="6" y="86"/>
                  <a:pt x="6" y="86"/>
                </a:cubicBezTo>
                <a:cubicBezTo>
                  <a:pt x="4" y="84"/>
                  <a:pt x="4" y="84"/>
                  <a:pt x="4" y="84"/>
                </a:cubicBezTo>
                <a:cubicBezTo>
                  <a:pt x="3" y="82"/>
                  <a:pt x="3" y="82"/>
                  <a:pt x="3" y="82"/>
                </a:cubicBezTo>
                <a:cubicBezTo>
                  <a:pt x="5" y="80"/>
                  <a:pt x="5" y="80"/>
                  <a:pt x="5" y="80"/>
                </a:cubicBezTo>
                <a:cubicBezTo>
                  <a:pt x="5" y="81"/>
                  <a:pt x="5" y="81"/>
                  <a:pt x="5" y="81"/>
                </a:cubicBezTo>
                <a:cubicBezTo>
                  <a:pt x="8" y="81"/>
                  <a:pt x="8" y="81"/>
                  <a:pt x="8" y="81"/>
                </a:cubicBezTo>
                <a:cubicBezTo>
                  <a:pt x="10" y="81"/>
                  <a:pt x="10" y="81"/>
                  <a:pt x="10" y="81"/>
                </a:cubicBezTo>
                <a:cubicBezTo>
                  <a:pt x="13" y="81"/>
                  <a:pt x="13" y="81"/>
                  <a:pt x="13" y="81"/>
                </a:cubicBezTo>
                <a:cubicBezTo>
                  <a:pt x="11" y="79"/>
                  <a:pt x="11" y="79"/>
                  <a:pt x="11" y="79"/>
                </a:cubicBezTo>
                <a:cubicBezTo>
                  <a:pt x="10" y="77"/>
                  <a:pt x="10" y="77"/>
                  <a:pt x="10" y="77"/>
                </a:cubicBezTo>
                <a:cubicBezTo>
                  <a:pt x="10" y="75"/>
                  <a:pt x="10" y="75"/>
                  <a:pt x="10" y="75"/>
                </a:cubicBezTo>
                <a:cubicBezTo>
                  <a:pt x="9" y="72"/>
                  <a:pt x="9" y="72"/>
                  <a:pt x="9" y="72"/>
                </a:cubicBezTo>
                <a:cubicBezTo>
                  <a:pt x="9" y="70"/>
                  <a:pt x="9" y="70"/>
                  <a:pt x="9" y="70"/>
                </a:cubicBezTo>
                <a:cubicBezTo>
                  <a:pt x="9" y="67"/>
                  <a:pt x="9" y="67"/>
                  <a:pt x="9" y="67"/>
                </a:cubicBezTo>
                <a:cubicBezTo>
                  <a:pt x="8" y="66"/>
                  <a:pt x="8" y="66"/>
                  <a:pt x="8" y="66"/>
                </a:cubicBezTo>
                <a:cubicBezTo>
                  <a:pt x="7" y="64"/>
                  <a:pt x="7" y="64"/>
                  <a:pt x="7" y="64"/>
                </a:cubicBezTo>
                <a:cubicBezTo>
                  <a:pt x="6" y="63"/>
                  <a:pt x="6" y="63"/>
                  <a:pt x="6" y="63"/>
                </a:cubicBezTo>
                <a:cubicBezTo>
                  <a:pt x="4" y="63"/>
                  <a:pt x="4" y="63"/>
                  <a:pt x="4" y="63"/>
                </a:cubicBezTo>
                <a:cubicBezTo>
                  <a:pt x="1" y="58"/>
                  <a:pt x="1" y="58"/>
                  <a:pt x="1" y="58"/>
                </a:cubicBezTo>
                <a:cubicBezTo>
                  <a:pt x="0" y="57"/>
                  <a:pt x="0" y="57"/>
                  <a:pt x="0" y="57"/>
                </a:cubicBezTo>
                <a:cubicBezTo>
                  <a:pt x="0" y="54"/>
                  <a:pt x="0" y="54"/>
                  <a:pt x="0" y="54"/>
                </a:cubicBezTo>
                <a:cubicBezTo>
                  <a:pt x="2" y="53"/>
                  <a:pt x="2" y="53"/>
                  <a:pt x="2" y="53"/>
                </a:cubicBezTo>
                <a:cubicBezTo>
                  <a:pt x="3" y="50"/>
                  <a:pt x="3" y="50"/>
                  <a:pt x="3" y="50"/>
                </a:cubicBezTo>
                <a:cubicBezTo>
                  <a:pt x="5" y="47"/>
                  <a:pt x="5" y="47"/>
                  <a:pt x="5" y="47"/>
                </a:cubicBezTo>
                <a:cubicBezTo>
                  <a:pt x="8" y="44"/>
                  <a:pt x="8" y="44"/>
                  <a:pt x="8" y="44"/>
                </a:cubicBezTo>
                <a:cubicBezTo>
                  <a:pt x="12" y="40"/>
                  <a:pt x="12" y="40"/>
                  <a:pt x="12" y="40"/>
                </a:cubicBezTo>
                <a:cubicBezTo>
                  <a:pt x="13" y="22"/>
                  <a:pt x="13" y="22"/>
                  <a:pt x="13" y="22"/>
                </a:cubicBezTo>
                <a:cubicBezTo>
                  <a:pt x="14" y="21"/>
                  <a:pt x="14" y="21"/>
                  <a:pt x="14" y="21"/>
                </a:cubicBezTo>
                <a:cubicBezTo>
                  <a:pt x="14" y="19"/>
                  <a:pt x="14" y="19"/>
                  <a:pt x="14" y="19"/>
                </a:cubicBezTo>
                <a:cubicBezTo>
                  <a:pt x="13" y="18"/>
                  <a:pt x="13" y="18"/>
                  <a:pt x="13" y="18"/>
                </a:cubicBezTo>
                <a:cubicBezTo>
                  <a:pt x="13" y="15"/>
                  <a:pt x="13" y="15"/>
                  <a:pt x="13" y="15"/>
                </a:cubicBezTo>
                <a:cubicBezTo>
                  <a:pt x="12" y="15"/>
                  <a:pt x="12" y="15"/>
                  <a:pt x="12" y="15"/>
                </a:cubicBezTo>
                <a:cubicBezTo>
                  <a:pt x="10" y="13"/>
                  <a:pt x="10" y="13"/>
                  <a:pt x="10" y="13"/>
                </a:cubicBezTo>
                <a:cubicBezTo>
                  <a:pt x="10" y="10"/>
                  <a:pt x="10" y="10"/>
                  <a:pt x="10" y="10"/>
                </a:cubicBezTo>
                <a:cubicBezTo>
                  <a:pt x="10" y="7"/>
                  <a:pt x="10" y="7"/>
                  <a:pt x="10" y="7"/>
                </a:cubicBezTo>
                <a:cubicBezTo>
                  <a:pt x="9" y="3"/>
                  <a:pt x="9" y="3"/>
                  <a:pt x="9" y="3"/>
                </a:cubicBezTo>
                <a:cubicBezTo>
                  <a:pt x="15" y="0"/>
                  <a:pt x="15" y="0"/>
                  <a:pt x="15" y="0"/>
                </a:cubicBezTo>
                <a:cubicBezTo>
                  <a:pt x="61" y="24"/>
                  <a:pt x="61" y="24"/>
                  <a:pt x="61" y="24"/>
                </a:cubicBezTo>
                <a:cubicBezTo>
                  <a:pt x="61" y="29"/>
                  <a:pt x="61" y="29"/>
                  <a:pt x="61" y="29"/>
                </a:cubicBezTo>
                <a:cubicBezTo>
                  <a:pt x="61" y="47"/>
                  <a:pt x="61" y="47"/>
                  <a:pt x="61" y="47"/>
                </a:cubicBezTo>
                <a:cubicBezTo>
                  <a:pt x="61" y="47"/>
                  <a:pt x="61" y="47"/>
                  <a:pt x="61" y="47"/>
                </a:cubicBezTo>
                <a:cubicBezTo>
                  <a:pt x="60" y="47"/>
                  <a:pt x="60" y="47"/>
                  <a:pt x="60" y="47"/>
                </a:cubicBezTo>
                <a:cubicBezTo>
                  <a:pt x="58" y="47"/>
                  <a:pt x="58" y="47"/>
                  <a:pt x="58" y="47"/>
                </a:cubicBezTo>
                <a:cubicBezTo>
                  <a:pt x="58" y="47"/>
                  <a:pt x="56" y="47"/>
                  <a:pt x="56" y="47"/>
                </a:cubicBezTo>
                <a:cubicBezTo>
                  <a:pt x="55" y="47"/>
                  <a:pt x="55" y="48"/>
                  <a:pt x="55" y="48"/>
                </a:cubicBezTo>
                <a:cubicBezTo>
                  <a:pt x="55" y="50"/>
                  <a:pt x="55" y="50"/>
                  <a:pt x="55" y="50"/>
                </a:cubicBezTo>
                <a:cubicBezTo>
                  <a:pt x="54" y="51"/>
                  <a:pt x="54" y="51"/>
                  <a:pt x="54" y="51"/>
                </a:cubicBezTo>
                <a:cubicBezTo>
                  <a:pt x="54" y="53"/>
                  <a:pt x="54" y="53"/>
                  <a:pt x="54" y="53"/>
                </a:cubicBezTo>
                <a:cubicBezTo>
                  <a:pt x="52" y="54"/>
                  <a:pt x="52" y="54"/>
                  <a:pt x="52" y="54"/>
                </a:cubicBezTo>
                <a:cubicBezTo>
                  <a:pt x="53" y="55"/>
                  <a:pt x="53" y="55"/>
                  <a:pt x="53" y="55"/>
                </a:cubicBezTo>
                <a:cubicBezTo>
                  <a:pt x="52" y="56"/>
                  <a:pt x="52" y="56"/>
                  <a:pt x="52" y="56"/>
                </a:cubicBezTo>
                <a:cubicBezTo>
                  <a:pt x="51" y="57"/>
                  <a:pt x="51" y="57"/>
                  <a:pt x="51" y="57"/>
                </a:cubicBezTo>
                <a:cubicBezTo>
                  <a:pt x="51" y="58"/>
                  <a:pt x="51" y="58"/>
                  <a:pt x="51" y="58"/>
                </a:cubicBezTo>
                <a:cubicBezTo>
                  <a:pt x="51" y="59"/>
                  <a:pt x="51" y="59"/>
                  <a:pt x="51" y="59"/>
                </a:cubicBezTo>
                <a:cubicBezTo>
                  <a:pt x="51" y="61"/>
                  <a:pt x="51" y="61"/>
                  <a:pt x="51" y="61"/>
                </a:cubicBezTo>
                <a:cubicBezTo>
                  <a:pt x="51" y="62"/>
                  <a:pt x="51" y="62"/>
                  <a:pt x="51" y="62"/>
                </a:cubicBezTo>
                <a:cubicBezTo>
                  <a:pt x="50" y="63"/>
                  <a:pt x="50" y="63"/>
                  <a:pt x="50" y="63"/>
                </a:cubicBezTo>
                <a:cubicBezTo>
                  <a:pt x="49" y="64"/>
                  <a:pt x="49" y="64"/>
                  <a:pt x="49" y="64"/>
                </a:cubicBezTo>
                <a:cubicBezTo>
                  <a:pt x="49" y="64"/>
                  <a:pt x="49" y="64"/>
                  <a:pt x="49" y="65"/>
                </a:cubicBezTo>
                <a:cubicBezTo>
                  <a:pt x="49" y="65"/>
                  <a:pt x="50" y="65"/>
                  <a:pt x="50" y="65"/>
                </a:cubicBezTo>
                <a:cubicBezTo>
                  <a:pt x="51" y="65"/>
                  <a:pt x="51" y="65"/>
                  <a:pt x="52" y="65"/>
                </a:cubicBezTo>
                <a:cubicBezTo>
                  <a:pt x="52" y="65"/>
                  <a:pt x="52" y="66"/>
                  <a:pt x="52" y="66"/>
                </a:cubicBezTo>
                <a:cubicBezTo>
                  <a:pt x="53" y="68"/>
                  <a:pt x="53" y="68"/>
                  <a:pt x="53" y="68"/>
                </a:cubicBezTo>
                <a:cubicBezTo>
                  <a:pt x="53" y="70"/>
                  <a:pt x="53" y="70"/>
                  <a:pt x="53" y="70"/>
                </a:cubicBezTo>
                <a:cubicBezTo>
                  <a:pt x="53" y="71"/>
                  <a:pt x="53" y="71"/>
                  <a:pt x="53" y="71"/>
                </a:cubicBezTo>
                <a:cubicBezTo>
                  <a:pt x="54" y="72"/>
                  <a:pt x="54" y="72"/>
                  <a:pt x="54" y="72"/>
                </a:cubicBezTo>
                <a:cubicBezTo>
                  <a:pt x="55" y="73"/>
                  <a:pt x="55" y="73"/>
                  <a:pt x="55" y="73"/>
                </a:cubicBezTo>
                <a:cubicBezTo>
                  <a:pt x="55" y="76"/>
                  <a:pt x="55" y="76"/>
                  <a:pt x="55" y="76"/>
                </a:cubicBezTo>
                <a:lnTo>
                  <a:pt x="52" y="7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7" name="Freeform 304">
            <a:extLst>
              <a:ext uri="{FF2B5EF4-FFF2-40B4-BE49-F238E27FC236}">
                <a16:creationId xmlns:a16="http://schemas.microsoft.com/office/drawing/2014/main" id="{8382AE62-5307-4EC3-A3D1-51A10E5B4FFB}"/>
              </a:ext>
            </a:extLst>
          </p:cNvPr>
          <p:cNvSpPr>
            <a:spLocks/>
          </p:cNvSpPr>
          <p:nvPr userDrawn="1"/>
        </p:nvSpPr>
        <p:spPr bwMode="auto">
          <a:xfrm>
            <a:off x="4432698" y="4878389"/>
            <a:ext cx="222647" cy="358775"/>
          </a:xfrm>
          <a:custGeom>
            <a:avLst/>
            <a:gdLst>
              <a:gd name="T0" fmla="*/ 15 w 44"/>
              <a:gd name="T1" fmla="*/ 49 h 51"/>
              <a:gd name="T2" fmla="*/ 19 w 44"/>
              <a:gd name="T3" fmla="*/ 48 h 51"/>
              <a:gd name="T4" fmla="*/ 21 w 44"/>
              <a:gd name="T5" fmla="*/ 50 h 51"/>
              <a:gd name="T6" fmla="*/ 26 w 44"/>
              <a:gd name="T7" fmla="*/ 46 h 51"/>
              <a:gd name="T8" fmla="*/ 30 w 44"/>
              <a:gd name="T9" fmla="*/ 42 h 51"/>
              <a:gd name="T10" fmla="*/ 30 w 44"/>
              <a:gd name="T11" fmla="*/ 31 h 51"/>
              <a:gd name="T12" fmla="*/ 35 w 44"/>
              <a:gd name="T13" fmla="*/ 24 h 51"/>
              <a:gd name="T14" fmla="*/ 38 w 44"/>
              <a:gd name="T15" fmla="*/ 17 h 51"/>
              <a:gd name="T16" fmla="*/ 41 w 44"/>
              <a:gd name="T17" fmla="*/ 12 h 51"/>
              <a:gd name="T18" fmla="*/ 43 w 44"/>
              <a:gd name="T19" fmla="*/ 6 h 51"/>
              <a:gd name="T20" fmla="*/ 44 w 44"/>
              <a:gd name="T21" fmla="*/ 1 h 51"/>
              <a:gd name="T22" fmla="*/ 40 w 44"/>
              <a:gd name="T23" fmla="*/ 1 h 51"/>
              <a:gd name="T24" fmla="*/ 36 w 44"/>
              <a:gd name="T25" fmla="*/ 1 h 51"/>
              <a:gd name="T26" fmla="*/ 32 w 44"/>
              <a:gd name="T27" fmla="*/ 2 h 51"/>
              <a:gd name="T28" fmla="*/ 31 w 44"/>
              <a:gd name="T29" fmla="*/ 7 h 51"/>
              <a:gd name="T30" fmla="*/ 30 w 44"/>
              <a:gd name="T31" fmla="*/ 9 h 51"/>
              <a:gd name="T32" fmla="*/ 30 w 44"/>
              <a:gd name="T33" fmla="*/ 12 h 51"/>
              <a:gd name="T34" fmla="*/ 26 w 44"/>
              <a:gd name="T35" fmla="*/ 11 h 51"/>
              <a:gd name="T36" fmla="*/ 23 w 44"/>
              <a:gd name="T37" fmla="*/ 10 h 51"/>
              <a:gd name="T38" fmla="*/ 20 w 44"/>
              <a:gd name="T39" fmla="*/ 10 h 51"/>
              <a:gd name="T40" fmla="*/ 17 w 44"/>
              <a:gd name="T41" fmla="*/ 9 h 51"/>
              <a:gd name="T42" fmla="*/ 14 w 44"/>
              <a:gd name="T43" fmla="*/ 9 h 51"/>
              <a:gd name="T44" fmla="*/ 13 w 44"/>
              <a:gd name="T45" fmla="*/ 10 h 51"/>
              <a:gd name="T46" fmla="*/ 12 w 44"/>
              <a:gd name="T47" fmla="*/ 12 h 51"/>
              <a:gd name="T48" fmla="*/ 12 w 44"/>
              <a:gd name="T49" fmla="*/ 14 h 51"/>
              <a:gd name="T50" fmla="*/ 14 w 44"/>
              <a:gd name="T51" fmla="*/ 14 h 51"/>
              <a:gd name="T52" fmla="*/ 16 w 44"/>
              <a:gd name="T53" fmla="*/ 14 h 51"/>
              <a:gd name="T54" fmla="*/ 18 w 44"/>
              <a:gd name="T55" fmla="*/ 14 h 51"/>
              <a:gd name="T56" fmla="*/ 20 w 44"/>
              <a:gd name="T57" fmla="*/ 16 h 51"/>
              <a:gd name="T58" fmla="*/ 19 w 44"/>
              <a:gd name="T59" fmla="*/ 18 h 51"/>
              <a:gd name="T60" fmla="*/ 17 w 44"/>
              <a:gd name="T61" fmla="*/ 20 h 51"/>
              <a:gd name="T62" fmla="*/ 17 w 44"/>
              <a:gd name="T63" fmla="*/ 22 h 51"/>
              <a:gd name="T64" fmla="*/ 19 w 44"/>
              <a:gd name="T65" fmla="*/ 24 h 51"/>
              <a:gd name="T66" fmla="*/ 20 w 44"/>
              <a:gd name="T67" fmla="*/ 25 h 51"/>
              <a:gd name="T68" fmla="*/ 20 w 44"/>
              <a:gd name="T69" fmla="*/ 28 h 51"/>
              <a:gd name="T70" fmla="*/ 20 w 44"/>
              <a:gd name="T71" fmla="*/ 32 h 51"/>
              <a:gd name="T72" fmla="*/ 19 w 44"/>
              <a:gd name="T73" fmla="*/ 34 h 51"/>
              <a:gd name="T74" fmla="*/ 18 w 44"/>
              <a:gd name="T75" fmla="*/ 36 h 51"/>
              <a:gd name="T76" fmla="*/ 17 w 44"/>
              <a:gd name="T77" fmla="*/ 35 h 51"/>
              <a:gd name="T78" fmla="*/ 15 w 44"/>
              <a:gd name="T79" fmla="*/ 35 h 51"/>
              <a:gd name="T80" fmla="*/ 13 w 44"/>
              <a:gd name="T81" fmla="*/ 35 h 51"/>
              <a:gd name="T82" fmla="*/ 11 w 44"/>
              <a:gd name="T83" fmla="*/ 33 h 51"/>
              <a:gd name="T84" fmla="*/ 9 w 44"/>
              <a:gd name="T85" fmla="*/ 33 h 51"/>
              <a:gd name="T86" fmla="*/ 9 w 44"/>
              <a:gd name="T87" fmla="*/ 35 h 51"/>
              <a:gd name="T88" fmla="*/ 5 w 44"/>
              <a:gd name="T89" fmla="*/ 36 h 51"/>
              <a:gd name="T90" fmla="*/ 4 w 44"/>
              <a:gd name="T91" fmla="*/ 38 h 51"/>
              <a:gd name="T92" fmla="*/ 4 w 44"/>
              <a:gd name="T93" fmla="*/ 39 h 51"/>
              <a:gd name="T94" fmla="*/ 5 w 44"/>
              <a:gd name="T95" fmla="*/ 41 h 51"/>
              <a:gd name="T96" fmla="*/ 4 w 44"/>
              <a:gd name="T97" fmla="*/ 43 h 51"/>
              <a:gd name="T98" fmla="*/ 2 w 44"/>
              <a:gd name="T99" fmla="*/ 43 h 51"/>
              <a:gd name="T100" fmla="*/ 1 w 44"/>
              <a:gd name="T101" fmla="*/ 44 h 51"/>
              <a:gd name="T102" fmla="*/ 1 w 44"/>
              <a:gd name="T103" fmla="*/ 45 h 51"/>
              <a:gd name="T104" fmla="*/ 3 w 44"/>
              <a:gd name="T105" fmla="*/ 47 h 51"/>
              <a:gd name="T106" fmla="*/ 4 w 44"/>
              <a:gd name="T107" fmla="*/ 49 h 51"/>
              <a:gd name="T108" fmla="*/ 5 w 44"/>
              <a:gd name="T109" fmla="*/ 51 h 51"/>
              <a:gd name="T110" fmla="*/ 8 w 44"/>
              <a:gd name="T111" fmla="*/ 49 h 51"/>
              <a:gd name="T112" fmla="*/ 10 w 44"/>
              <a:gd name="T113" fmla="*/ 47 h 51"/>
              <a:gd name="T114" fmla="*/ 14 w 44"/>
              <a:gd name="T11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51">
                <a:moveTo>
                  <a:pt x="14" y="50"/>
                </a:moveTo>
                <a:cubicBezTo>
                  <a:pt x="15" y="49"/>
                  <a:pt x="15" y="49"/>
                  <a:pt x="15" y="49"/>
                </a:cubicBezTo>
                <a:cubicBezTo>
                  <a:pt x="18" y="48"/>
                  <a:pt x="18" y="48"/>
                  <a:pt x="18" y="48"/>
                </a:cubicBezTo>
                <a:cubicBezTo>
                  <a:pt x="19" y="48"/>
                  <a:pt x="19" y="48"/>
                  <a:pt x="19" y="48"/>
                </a:cubicBezTo>
                <a:cubicBezTo>
                  <a:pt x="20" y="49"/>
                  <a:pt x="20" y="49"/>
                  <a:pt x="20" y="49"/>
                </a:cubicBezTo>
                <a:cubicBezTo>
                  <a:pt x="21" y="50"/>
                  <a:pt x="21" y="50"/>
                  <a:pt x="21" y="50"/>
                </a:cubicBezTo>
                <a:cubicBezTo>
                  <a:pt x="22" y="49"/>
                  <a:pt x="22" y="49"/>
                  <a:pt x="22" y="49"/>
                </a:cubicBezTo>
                <a:cubicBezTo>
                  <a:pt x="26" y="46"/>
                  <a:pt x="26" y="46"/>
                  <a:pt x="26" y="46"/>
                </a:cubicBezTo>
                <a:cubicBezTo>
                  <a:pt x="27" y="44"/>
                  <a:pt x="27" y="44"/>
                  <a:pt x="27" y="44"/>
                </a:cubicBezTo>
                <a:cubicBezTo>
                  <a:pt x="30" y="42"/>
                  <a:pt x="30" y="42"/>
                  <a:pt x="30" y="42"/>
                </a:cubicBezTo>
                <a:cubicBezTo>
                  <a:pt x="30" y="35"/>
                  <a:pt x="30" y="35"/>
                  <a:pt x="30" y="35"/>
                </a:cubicBezTo>
                <a:cubicBezTo>
                  <a:pt x="30" y="31"/>
                  <a:pt x="30" y="31"/>
                  <a:pt x="30" y="31"/>
                </a:cubicBezTo>
                <a:cubicBezTo>
                  <a:pt x="33" y="28"/>
                  <a:pt x="33" y="28"/>
                  <a:pt x="33" y="28"/>
                </a:cubicBezTo>
                <a:cubicBezTo>
                  <a:pt x="35" y="24"/>
                  <a:pt x="35" y="24"/>
                  <a:pt x="35" y="24"/>
                </a:cubicBezTo>
                <a:cubicBezTo>
                  <a:pt x="36" y="20"/>
                  <a:pt x="36" y="20"/>
                  <a:pt x="36" y="20"/>
                </a:cubicBezTo>
                <a:cubicBezTo>
                  <a:pt x="38" y="17"/>
                  <a:pt x="38" y="17"/>
                  <a:pt x="38" y="17"/>
                </a:cubicBezTo>
                <a:cubicBezTo>
                  <a:pt x="40" y="15"/>
                  <a:pt x="40" y="15"/>
                  <a:pt x="40" y="15"/>
                </a:cubicBezTo>
                <a:cubicBezTo>
                  <a:pt x="41" y="12"/>
                  <a:pt x="41" y="12"/>
                  <a:pt x="41" y="12"/>
                </a:cubicBezTo>
                <a:cubicBezTo>
                  <a:pt x="41" y="9"/>
                  <a:pt x="41" y="9"/>
                  <a:pt x="41" y="9"/>
                </a:cubicBezTo>
                <a:cubicBezTo>
                  <a:pt x="41" y="9"/>
                  <a:pt x="42" y="6"/>
                  <a:pt x="43" y="6"/>
                </a:cubicBezTo>
                <a:cubicBezTo>
                  <a:pt x="43" y="6"/>
                  <a:pt x="44" y="3"/>
                  <a:pt x="44" y="3"/>
                </a:cubicBezTo>
                <a:cubicBezTo>
                  <a:pt x="44" y="1"/>
                  <a:pt x="44" y="1"/>
                  <a:pt x="44" y="1"/>
                </a:cubicBezTo>
                <a:cubicBezTo>
                  <a:pt x="42" y="1"/>
                  <a:pt x="42" y="1"/>
                  <a:pt x="42" y="1"/>
                </a:cubicBezTo>
                <a:cubicBezTo>
                  <a:pt x="40" y="1"/>
                  <a:pt x="40" y="1"/>
                  <a:pt x="40" y="1"/>
                </a:cubicBezTo>
                <a:cubicBezTo>
                  <a:pt x="38" y="0"/>
                  <a:pt x="38" y="0"/>
                  <a:pt x="38" y="0"/>
                </a:cubicBezTo>
                <a:cubicBezTo>
                  <a:pt x="36" y="1"/>
                  <a:pt x="36" y="1"/>
                  <a:pt x="36" y="1"/>
                </a:cubicBezTo>
                <a:cubicBezTo>
                  <a:pt x="34" y="1"/>
                  <a:pt x="34" y="1"/>
                  <a:pt x="34" y="1"/>
                </a:cubicBezTo>
                <a:cubicBezTo>
                  <a:pt x="32" y="2"/>
                  <a:pt x="32" y="2"/>
                  <a:pt x="32" y="2"/>
                </a:cubicBezTo>
                <a:cubicBezTo>
                  <a:pt x="32" y="4"/>
                  <a:pt x="32" y="4"/>
                  <a:pt x="32" y="4"/>
                </a:cubicBezTo>
                <a:cubicBezTo>
                  <a:pt x="31" y="7"/>
                  <a:pt x="31" y="7"/>
                  <a:pt x="31" y="7"/>
                </a:cubicBezTo>
                <a:cubicBezTo>
                  <a:pt x="30" y="8"/>
                  <a:pt x="30" y="8"/>
                  <a:pt x="30" y="8"/>
                </a:cubicBezTo>
                <a:cubicBezTo>
                  <a:pt x="30" y="9"/>
                  <a:pt x="30" y="9"/>
                  <a:pt x="30" y="9"/>
                </a:cubicBezTo>
                <a:cubicBezTo>
                  <a:pt x="30" y="11"/>
                  <a:pt x="30" y="11"/>
                  <a:pt x="30" y="11"/>
                </a:cubicBezTo>
                <a:cubicBezTo>
                  <a:pt x="30" y="12"/>
                  <a:pt x="30" y="12"/>
                  <a:pt x="30" y="12"/>
                </a:cubicBezTo>
                <a:cubicBezTo>
                  <a:pt x="30" y="12"/>
                  <a:pt x="28" y="11"/>
                  <a:pt x="28" y="11"/>
                </a:cubicBezTo>
                <a:cubicBezTo>
                  <a:pt x="26" y="11"/>
                  <a:pt x="26" y="11"/>
                  <a:pt x="26" y="11"/>
                </a:cubicBezTo>
                <a:cubicBezTo>
                  <a:pt x="25" y="10"/>
                  <a:pt x="25" y="10"/>
                  <a:pt x="25" y="10"/>
                </a:cubicBezTo>
                <a:cubicBezTo>
                  <a:pt x="23" y="10"/>
                  <a:pt x="23" y="10"/>
                  <a:pt x="23" y="10"/>
                </a:cubicBezTo>
                <a:cubicBezTo>
                  <a:pt x="21" y="10"/>
                  <a:pt x="21" y="10"/>
                  <a:pt x="21" y="10"/>
                </a:cubicBezTo>
                <a:cubicBezTo>
                  <a:pt x="20" y="10"/>
                  <a:pt x="20" y="10"/>
                  <a:pt x="20" y="10"/>
                </a:cubicBezTo>
                <a:cubicBezTo>
                  <a:pt x="18" y="10"/>
                  <a:pt x="18" y="10"/>
                  <a:pt x="18" y="10"/>
                </a:cubicBezTo>
                <a:cubicBezTo>
                  <a:pt x="17" y="9"/>
                  <a:pt x="17" y="9"/>
                  <a:pt x="17" y="9"/>
                </a:cubicBezTo>
                <a:cubicBezTo>
                  <a:pt x="16" y="9"/>
                  <a:pt x="16" y="9"/>
                  <a:pt x="16" y="9"/>
                </a:cubicBezTo>
                <a:cubicBezTo>
                  <a:pt x="14" y="9"/>
                  <a:pt x="14" y="9"/>
                  <a:pt x="14" y="9"/>
                </a:cubicBezTo>
                <a:cubicBezTo>
                  <a:pt x="13" y="9"/>
                  <a:pt x="13" y="9"/>
                  <a:pt x="13" y="9"/>
                </a:cubicBezTo>
                <a:cubicBezTo>
                  <a:pt x="13" y="10"/>
                  <a:pt x="13" y="10"/>
                  <a:pt x="13" y="10"/>
                </a:cubicBezTo>
                <a:cubicBezTo>
                  <a:pt x="12" y="11"/>
                  <a:pt x="12" y="11"/>
                  <a:pt x="12" y="11"/>
                </a:cubicBezTo>
                <a:cubicBezTo>
                  <a:pt x="12" y="12"/>
                  <a:pt x="12" y="12"/>
                  <a:pt x="12" y="12"/>
                </a:cubicBezTo>
                <a:cubicBezTo>
                  <a:pt x="12" y="13"/>
                  <a:pt x="12" y="13"/>
                  <a:pt x="12" y="13"/>
                </a:cubicBezTo>
                <a:cubicBezTo>
                  <a:pt x="12" y="14"/>
                  <a:pt x="12" y="14"/>
                  <a:pt x="12" y="14"/>
                </a:cubicBezTo>
                <a:cubicBezTo>
                  <a:pt x="13" y="14"/>
                  <a:pt x="13" y="14"/>
                  <a:pt x="13" y="14"/>
                </a:cubicBezTo>
                <a:cubicBezTo>
                  <a:pt x="14" y="14"/>
                  <a:pt x="14" y="14"/>
                  <a:pt x="14" y="14"/>
                </a:cubicBezTo>
                <a:cubicBezTo>
                  <a:pt x="15" y="14"/>
                  <a:pt x="15" y="14"/>
                  <a:pt x="15" y="14"/>
                </a:cubicBezTo>
                <a:cubicBezTo>
                  <a:pt x="16" y="14"/>
                  <a:pt x="16" y="14"/>
                  <a:pt x="16" y="14"/>
                </a:cubicBezTo>
                <a:cubicBezTo>
                  <a:pt x="18" y="14"/>
                  <a:pt x="18" y="14"/>
                  <a:pt x="18" y="14"/>
                </a:cubicBezTo>
                <a:cubicBezTo>
                  <a:pt x="18" y="14"/>
                  <a:pt x="18" y="14"/>
                  <a:pt x="18" y="14"/>
                </a:cubicBezTo>
                <a:cubicBezTo>
                  <a:pt x="19" y="15"/>
                  <a:pt x="19" y="15"/>
                  <a:pt x="19" y="15"/>
                </a:cubicBezTo>
                <a:cubicBezTo>
                  <a:pt x="20" y="16"/>
                  <a:pt x="20" y="16"/>
                  <a:pt x="20" y="16"/>
                </a:cubicBezTo>
                <a:cubicBezTo>
                  <a:pt x="20" y="17"/>
                  <a:pt x="20" y="17"/>
                  <a:pt x="20" y="17"/>
                </a:cubicBezTo>
                <a:cubicBezTo>
                  <a:pt x="19" y="18"/>
                  <a:pt x="19" y="18"/>
                  <a:pt x="19" y="18"/>
                </a:cubicBezTo>
                <a:cubicBezTo>
                  <a:pt x="18" y="19"/>
                  <a:pt x="18" y="19"/>
                  <a:pt x="18" y="19"/>
                </a:cubicBezTo>
                <a:cubicBezTo>
                  <a:pt x="17" y="20"/>
                  <a:pt x="17" y="20"/>
                  <a:pt x="17" y="20"/>
                </a:cubicBezTo>
                <a:cubicBezTo>
                  <a:pt x="17" y="21"/>
                  <a:pt x="17" y="21"/>
                  <a:pt x="17" y="21"/>
                </a:cubicBezTo>
                <a:cubicBezTo>
                  <a:pt x="17" y="22"/>
                  <a:pt x="17" y="22"/>
                  <a:pt x="17" y="22"/>
                </a:cubicBezTo>
                <a:cubicBezTo>
                  <a:pt x="18" y="23"/>
                  <a:pt x="18" y="23"/>
                  <a:pt x="18" y="23"/>
                </a:cubicBezTo>
                <a:cubicBezTo>
                  <a:pt x="19" y="24"/>
                  <a:pt x="19" y="24"/>
                  <a:pt x="19" y="24"/>
                </a:cubicBezTo>
                <a:cubicBezTo>
                  <a:pt x="20" y="25"/>
                  <a:pt x="20" y="25"/>
                  <a:pt x="20" y="25"/>
                </a:cubicBezTo>
                <a:cubicBezTo>
                  <a:pt x="20" y="25"/>
                  <a:pt x="20" y="25"/>
                  <a:pt x="20" y="25"/>
                </a:cubicBezTo>
                <a:cubicBezTo>
                  <a:pt x="20" y="27"/>
                  <a:pt x="20" y="27"/>
                  <a:pt x="20" y="27"/>
                </a:cubicBezTo>
                <a:cubicBezTo>
                  <a:pt x="20" y="28"/>
                  <a:pt x="20" y="28"/>
                  <a:pt x="20" y="28"/>
                </a:cubicBezTo>
                <a:cubicBezTo>
                  <a:pt x="20" y="29"/>
                  <a:pt x="20" y="29"/>
                  <a:pt x="20" y="29"/>
                </a:cubicBezTo>
                <a:cubicBezTo>
                  <a:pt x="20" y="32"/>
                  <a:pt x="20" y="32"/>
                  <a:pt x="20" y="32"/>
                </a:cubicBezTo>
                <a:cubicBezTo>
                  <a:pt x="20" y="33"/>
                  <a:pt x="20" y="33"/>
                  <a:pt x="20" y="33"/>
                </a:cubicBezTo>
                <a:cubicBezTo>
                  <a:pt x="19" y="34"/>
                  <a:pt x="19" y="34"/>
                  <a:pt x="19" y="34"/>
                </a:cubicBezTo>
                <a:cubicBezTo>
                  <a:pt x="19" y="35"/>
                  <a:pt x="19" y="35"/>
                  <a:pt x="19" y="35"/>
                </a:cubicBezTo>
                <a:cubicBezTo>
                  <a:pt x="18" y="36"/>
                  <a:pt x="18" y="36"/>
                  <a:pt x="18" y="36"/>
                </a:cubicBezTo>
                <a:cubicBezTo>
                  <a:pt x="17" y="36"/>
                  <a:pt x="17" y="36"/>
                  <a:pt x="17" y="36"/>
                </a:cubicBezTo>
                <a:cubicBezTo>
                  <a:pt x="17" y="35"/>
                  <a:pt x="17" y="35"/>
                  <a:pt x="17" y="35"/>
                </a:cubicBezTo>
                <a:cubicBezTo>
                  <a:pt x="16" y="35"/>
                  <a:pt x="16" y="35"/>
                  <a:pt x="16" y="35"/>
                </a:cubicBezTo>
                <a:cubicBezTo>
                  <a:pt x="15" y="35"/>
                  <a:pt x="15" y="35"/>
                  <a:pt x="15" y="35"/>
                </a:cubicBezTo>
                <a:cubicBezTo>
                  <a:pt x="14" y="36"/>
                  <a:pt x="14" y="36"/>
                  <a:pt x="14" y="36"/>
                </a:cubicBezTo>
                <a:cubicBezTo>
                  <a:pt x="13" y="35"/>
                  <a:pt x="13" y="35"/>
                  <a:pt x="13" y="35"/>
                </a:cubicBezTo>
                <a:cubicBezTo>
                  <a:pt x="11" y="35"/>
                  <a:pt x="11" y="35"/>
                  <a:pt x="11" y="35"/>
                </a:cubicBezTo>
                <a:cubicBezTo>
                  <a:pt x="11" y="33"/>
                  <a:pt x="11" y="33"/>
                  <a:pt x="11" y="33"/>
                </a:cubicBezTo>
                <a:cubicBezTo>
                  <a:pt x="10" y="33"/>
                  <a:pt x="10" y="33"/>
                  <a:pt x="10" y="33"/>
                </a:cubicBezTo>
                <a:cubicBezTo>
                  <a:pt x="9" y="33"/>
                  <a:pt x="9" y="33"/>
                  <a:pt x="9" y="33"/>
                </a:cubicBezTo>
                <a:cubicBezTo>
                  <a:pt x="9" y="34"/>
                  <a:pt x="9" y="34"/>
                  <a:pt x="9" y="34"/>
                </a:cubicBezTo>
                <a:cubicBezTo>
                  <a:pt x="9" y="35"/>
                  <a:pt x="9" y="35"/>
                  <a:pt x="9" y="35"/>
                </a:cubicBezTo>
                <a:cubicBezTo>
                  <a:pt x="7" y="35"/>
                  <a:pt x="7" y="35"/>
                  <a:pt x="7" y="35"/>
                </a:cubicBezTo>
                <a:cubicBezTo>
                  <a:pt x="5" y="36"/>
                  <a:pt x="5" y="36"/>
                  <a:pt x="5" y="36"/>
                </a:cubicBezTo>
                <a:cubicBezTo>
                  <a:pt x="4" y="36"/>
                  <a:pt x="4" y="36"/>
                  <a:pt x="4" y="36"/>
                </a:cubicBezTo>
                <a:cubicBezTo>
                  <a:pt x="4" y="38"/>
                  <a:pt x="4" y="38"/>
                  <a:pt x="4" y="38"/>
                </a:cubicBezTo>
                <a:cubicBezTo>
                  <a:pt x="4" y="39"/>
                  <a:pt x="4" y="39"/>
                  <a:pt x="4" y="39"/>
                </a:cubicBezTo>
                <a:cubicBezTo>
                  <a:pt x="4" y="39"/>
                  <a:pt x="4" y="39"/>
                  <a:pt x="4" y="39"/>
                </a:cubicBezTo>
                <a:cubicBezTo>
                  <a:pt x="5" y="40"/>
                  <a:pt x="5" y="40"/>
                  <a:pt x="5" y="40"/>
                </a:cubicBezTo>
                <a:cubicBezTo>
                  <a:pt x="5" y="41"/>
                  <a:pt x="5" y="41"/>
                  <a:pt x="5" y="41"/>
                </a:cubicBezTo>
                <a:cubicBezTo>
                  <a:pt x="5" y="42"/>
                  <a:pt x="5" y="42"/>
                  <a:pt x="5" y="42"/>
                </a:cubicBezTo>
                <a:cubicBezTo>
                  <a:pt x="4" y="43"/>
                  <a:pt x="4" y="43"/>
                  <a:pt x="4" y="43"/>
                </a:cubicBezTo>
                <a:cubicBezTo>
                  <a:pt x="3" y="43"/>
                  <a:pt x="3" y="43"/>
                  <a:pt x="3" y="43"/>
                </a:cubicBezTo>
                <a:cubicBezTo>
                  <a:pt x="2" y="43"/>
                  <a:pt x="2" y="43"/>
                  <a:pt x="2" y="43"/>
                </a:cubicBezTo>
                <a:cubicBezTo>
                  <a:pt x="1" y="43"/>
                  <a:pt x="1" y="43"/>
                  <a:pt x="1" y="43"/>
                </a:cubicBezTo>
                <a:cubicBezTo>
                  <a:pt x="1" y="44"/>
                  <a:pt x="1" y="44"/>
                  <a:pt x="1" y="44"/>
                </a:cubicBezTo>
                <a:cubicBezTo>
                  <a:pt x="0" y="45"/>
                  <a:pt x="0" y="45"/>
                  <a:pt x="0" y="45"/>
                </a:cubicBezTo>
                <a:cubicBezTo>
                  <a:pt x="1" y="45"/>
                  <a:pt x="1" y="45"/>
                  <a:pt x="1" y="45"/>
                </a:cubicBezTo>
                <a:cubicBezTo>
                  <a:pt x="2" y="46"/>
                  <a:pt x="2" y="46"/>
                  <a:pt x="2" y="46"/>
                </a:cubicBezTo>
                <a:cubicBezTo>
                  <a:pt x="3" y="47"/>
                  <a:pt x="3" y="47"/>
                  <a:pt x="3" y="47"/>
                </a:cubicBezTo>
                <a:cubicBezTo>
                  <a:pt x="4" y="48"/>
                  <a:pt x="4" y="48"/>
                  <a:pt x="4" y="48"/>
                </a:cubicBezTo>
                <a:cubicBezTo>
                  <a:pt x="4" y="49"/>
                  <a:pt x="4" y="49"/>
                  <a:pt x="4" y="49"/>
                </a:cubicBezTo>
                <a:cubicBezTo>
                  <a:pt x="5" y="50"/>
                  <a:pt x="5" y="50"/>
                  <a:pt x="5" y="50"/>
                </a:cubicBezTo>
                <a:cubicBezTo>
                  <a:pt x="5" y="51"/>
                  <a:pt x="5" y="51"/>
                  <a:pt x="5" y="51"/>
                </a:cubicBezTo>
                <a:cubicBezTo>
                  <a:pt x="6" y="51"/>
                  <a:pt x="6" y="51"/>
                  <a:pt x="6" y="51"/>
                </a:cubicBezTo>
                <a:cubicBezTo>
                  <a:pt x="8" y="49"/>
                  <a:pt x="8" y="49"/>
                  <a:pt x="8" y="49"/>
                </a:cubicBezTo>
                <a:cubicBezTo>
                  <a:pt x="9" y="47"/>
                  <a:pt x="9" y="47"/>
                  <a:pt x="9" y="47"/>
                </a:cubicBezTo>
                <a:cubicBezTo>
                  <a:pt x="10" y="47"/>
                  <a:pt x="10" y="47"/>
                  <a:pt x="10" y="47"/>
                </a:cubicBezTo>
                <a:cubicBezTo>
                  <a:pt x="12" y="49"/>
                  <a:pt x="12" y="49"/>
                  <a:pt x="12" y="49"/>
                </a:cubicBezTo>
                <a:lnTo>
                  <a:pt x="14" y="5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8" name="Freeform 305">
            <a:extLst>
              <a:ext uri="{FF2B5EF4-FFF2-40B4-BE49-F238E27FC236}">
                <a16:creationId xmlns:a16="http://schemas.microsoft.com/office/drawing/2014/main" id="{F4FB93C4-31D2-4A93-BF27-20586ECB69D9}"/>
              </a:ext>
            </a:extLst>
          </p:cNvPr>
          <p:cNvSpPr>
            <a:spLocks/>
          </p:cNvSpPr>
          <p:nvPr userDrawn="1"/>
        </p:nvSpPr>
        <p:spPr bwMode="auto">
          <a:xfrm>
            <a:off x="4462463" y="5210176"/>
            <a:ext cx="30956" cy="55563"/>
          </a:xfrm>
          <a:custGeom>
            <a:avLst/>
            <a:gdLst>
              <a:gd name="T0" fmla="*/ 5 w 26"/>
              <a:gd name="T1" fmla="*/ 35 h 35"/>
              <a:gd name="T2" fmla="*/ 13 w 26"/>
              <a:gd name="T3" fmla="*/ 35 h 35"/>
              <a:gd name="T4" fmla="*/ 13 w 26"/>
              <a:gd name="T5" fmla="*/ 17 h 35"/>
              <a:gd name="T6" fmla="*/ 26 w 26"/>
              <a:gd name="T7" fmla="*/ 4 h 35"/>
              <a:gd name="T8" fmla="*/ 17 w 26"/>
              <a:gd name="T9" fmla="*/ 0 h 35"/>
              <a:gd name="T10" fmla="*/ 13 w 26"/>
              <a:gd name="T11" fmla="*/ 0 h 35"/>
              <a:gd name="T12" fmla="*/ 9 w 26"/>
              <a:gd name="T13" fmla="*/ 8 h 35"/>
              <a:gd name="T14" fmla="*/ 0 w 26"/>
              <a:gd name="T15" fmla="*/ 17 h 35"/>
              <a:gd name="T16" fmla="*/ 0 w 26"/>
              <a:gd name="T17" fmla="*/ 22 h 35"/>
              <a:gd name="T18" fmla="*/ 0 w 26"/>
              <a:gd name="T19" fmla="*/ 26 h 35"/>
              <a:gd name="T20" fmla="*/ 0 w 26"/>
              <a:gd name="T21" fmla="*/ 26 h 35"/>
              <a:gd name="T22" fmla="*/ 5 w 26"/>
              <a:gd name="T23" fmla="*/ 31 h 35"/>
              <a:gd name="T24" fmla="*/ 5 w 26"/>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5">
                <a:moveTo>
                  <a:pt x="5" y="35"/>
                </a:moveTo>
                <a:lnTo>
                  <a:pt x="13" y="35"/>
                </a:lnTo>
                <a:lnTo>
                  <a:pt x="13" y="17"/>
                </a:lnTo>
                <a:lnTo>
                  <a:pt x="26" y="4"/>
                </a:lnTo>
                <a:lnTo>
                  <a:pt x="17" y="0"/>
                </a:lnTo>
                <a:lnTo>
                  <a:pt x="13" y="0"/>
                </a:lnTo>
                <a:lnTo>
                  <a:pt x="9" y="8"/>
                </a:lnTo>
                <a:lnTo>
                  <a:pt x="0" y="17"/>
                </a:lnTo>
                <a:lnTo>
                  <a:pt x="0" y="22"/>
                </a:lnTo>
                <a:lnTo>
                  <a:pt x="0" y="26"/>
                </a:lnTo>
                <a:lnTo>
                  <a:pt x="0" y="26"/>
                </a:lnTo>
                <a:lnTo>
                  <a:pt x="5" y="31"/>
                </a:lnTo>
                <a:lnTo>
                  <a:pt x="5" y="3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9" name="Freeform 306">
            <a:extLst>
              <a:ext uri="{FF2B5EF4-FFF2-40B4-BE49-F238E27FC236}">
                <a16:creationId xmlns:a16="http://schemas.microsoft.com/office/drawing/2014/main" id="{5828406E-7042-4D01-97C6-9656AFABA6A0}"/>
              </a:ext>
            </a:extLst>
          </p:cNvPr>
          <p:cNvSpPr>
            <a:spLocks/>
          </p:cNvSpPr>
          <p:nvPr userDrawn="1"/>
        </p:nvSpPr>
        <p:spPr bwMode="auto">
          <a:xfrm>
            <a:off x="4371975" y="4933950"/>
            <a:ext cx="161925" cy="261938"/>
          </a:xfrm>
          <a:custGeom>
            <a:avLst/>
            <a:gdLst>
              <a:gd name="T0" fmla="*/ 13 w 32"/>
              <a:gd name="T1" fmla="*/ 36 h 37"/>
              <a:gd name="T2" fmla="*/ 14 w 32"/>
              <a:gd name="T3" fmla="*/ 35 h 37"/>
              <a:gd name="T4" fmla="*/ 16 w 32"/>
              <a:gd name="T5" fmla="*/ 35 h 37"/>
              <a:gd name="T6" fmla="*/ 17 w 32"/>
              <a:gd name="T7" fmla="*/ 33 h 37"/>
              <a:gd name="T8" fmla="*/ 16 w 32"/>
              <a:gd name="T9" fmla="*/ 31 h 37"/>
              <a:gd name="T10" fmla="*/ 16 w 32"/>
              <a:gd name="T11" fmla="*/ 30 h 37"/>
              <a:gd name="T12" fmla="*/ 17 w 32"/>
              <a:gd name="T13" fmla="*/ 28 h 37"/>
              <a:gd name="T14" fmla="*/ 21 w 32"/>
              <a:gd name="T15" fmla="*/ 27 h 37"/>
              <a:gd name="T16" fmla="*/ 21 w 32"/>
              <a:gd name="T17" fmla="*/ 25 h 37"/>
              <a:gd name="T18" fmla="*/ 23 w 32"/>
              <a:gd name="T19" fmla="*/ 25 h 37"/>
              <a:gd name="T20" fmla="*/ 25 w 32"/>
              <a:gd name="T21" fmla="*/ 27 h 37"/>
              <a:gd name="T22" fmla="*/ 27 w 32"/>
              <a:gd name="T23" fmla="*/ 27 h 37"/>
              <a:gd name="T24" fmla="*/ 29 w 32"/>
              <a:gd name="T25" fmla="*/ 27 h 37"/>
              <a:gd name="T26" fmla="*/ 30 w 32"/>
              <a:gd name="T27" fmla="*/ 28 h 37"/>
              <a:gd name="T28" fmla="*/ 31 w 32"/>
              <a:gd name="T29" fmla="*/ 26 h 37"/>
              <a:gd name="T30" fmla="*/ 32 w 32"/>
              <a:gd name="T31" fmla="*/ 24 h 37"/>
              <a:gd name="T32" fmla="*/ 32 w 32"/>
              <a:gd name="T33" fmla="*/ 20 h 37"/>
              <a:gd name="T34" fmla="*/ 32 w 32"/>
              <a:gd name="T35" fmla="*/ 17 h 37"/>
              <a:gd name="T36" fmla="*/ 31 w 32"/>
              <a:gd name="T37" fmla="*/ 16 h 37"/>
              <a:gd name="T38" fmla="*/ 29 w 32"/>
              <a:gd name="T39" fmla="*/ 14 h 37"/>
              <a:gd name="T40" fmla="*/ 29 w 32"/>
              <a:gd name="T41" fmla="*/ 12 h 37"/>
              <a:gd name="T42" fmla="*/ 31 w 32"/>
              <a:gd name="T43" fmla="*/ 10 h 37"/>
              <a:gd name="T44" fmla="*/ 32 w 32"/>
              <a:gd name="T45" fmla="*/ 8 h 37"/>
              <a:gd name="T46" fmla="*/ 30 w 32"/>
              <a:gd name="T47" fmla="*/ 6 h 37"/>
              <a:gd name="T48" fmla="*/ 28 w 32"/>
              <a:gd name="T49" fmla="*/ 6 h 37"/>
              <a:gd name="T50" fmla="*/ 26 w 32"/>
              <a:gd name="T51" fmla="*/ 6 h 37"/>
              <a:gd name="T52" fmla="*/ 24 w 32"/>
              <a:gd name="T53" fmla="*/ 6 h 37"/>
              <a:gd name="T54" fmla="*/ 24 w 32"/>
              <a:gd name="T55" fmla="*/ 4 h 37"/>
              <a:gd name="T56" fmla="*/ 25 w 32"/>
              <a:gd name="T57" fmla="*/ 2 h 37"/>
              <a:gd name="T58" fmla="*/ 14 w 32"/>
              <a:gd name="T59" fmla="*/ 0 h 37"/>
              <a:gd name="T60" fmla="*/ 4 w 32"/>
              <a:gd name="T61" fmla="*/ 8 h 37"/>
              <a:gd name="T62" fmla="*/ 4 w 32"/>
              <a:gd name="T63" fmla="*/ 9 h 37"/>
              <a:gd name="T64" fmla="*/ 2 w 32"/>
              <a:gd name="T65" fmla="*/ 10 h 37"/>
              <a:gd name="T66" fmla="*/ 3 w 32"/>
              <a:gd name="T67" fmla="*/ 12 h 37"/>
              <a:gd name="T68" fmla="*/ 4 w 32"/>
              <a:gd name="T69" fmla="*/ 12 h 37"/>
              <a:gd name="T70" fmla="*/ 3 w 32"/>
              <a:gd name="T71" fmla="*/ 12 h 37"/>
              <a:gd name="T72" fmla="*/ 2 w 32"/>
              <a:gd name="T73" fmla="*/ 15 h 37"/>
              <a:gd name="T74" fmla="*/ 1 w 32"/>
              <a:gd name="T75" fmla="*/ 18 h 37"/>
              <a:gd name="T76" fmla="*/ 0 w 32"/>
              <a:gd name="T77" fmla="*/ 20 h 37"/>
              <a:gd name="T78" fmla="*/ 1 w 32"/>
              <a:gd name="T79" fmla="*/ 23 h 37"/>
              <a:gd name="T80" fmla="*/ 2 w 32"/>
              <a:gd name="T81" fmla="*/ 23 h 37"/>
              <a:gd name="T82" fmla="*/ 3 w 32"/>
              <a:gd name="T83" fmla="*/ 25 h 37"/>
              <a:gd name="T84" fmla="*/ 4 w 32"/>
              <a:gd name="T85" fmla="*/ 28 h 37"/>
              <a:gd name="T86" fmla="*/ 6 w 32"/>
              <a:gd name="T87" fmla="*/ 30 h 37"/>
              <a:gd name="T88" fmla="*/ 8 w 32"/>
              <a:gd name="T89" fmla="*/ 32 h 37"/>
              <a:gd name="T90" fmla="*/ 10 w 32"/>
              <a:gd name="T91" fmla="*/ 33 h 37"/>
              <a:gd name="T92" fmla="*/ 11 w 32"/>
              <a:gd name="T93" fmla="*/ 35 h 37"/>
              <a:gd name="T94" fmla="*/ 12 w 32"/>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37">
                <a:moveTo>
                  <a:pt x="12" y="37"/>
                </a:moveTo>
                <a:cubicBezTo>
                  <a:pt x="13" y="36"/>
                  <a:pt x="13" y="36"/>
                  <a:pt x="13" y="36"/>
                </a:cubicBezTo>
                <a:cubicBezTo>
                  <a:pt x="13" y="35"/>
                  <a:pt x="13" y="35"/>
                  <a:pt x="13" y="35"/>
                </a:cubicBezTo>
                <a:cubicBezTo>
                  <a:pt x="14" y="35"/>
                  <a:pt x="14" y="35"/>
                  <a:pt x="14" y="35"/>
                </a:cubicBezTo>
                <a:cubicBezTo>
                  <a:pt x="15" y="35"/>
                  <a:pt x="15" y="35"/>
                  <a:pt x="15" y="35"/>
                </a:cubicBezTo>
                <a:cubicBezTo>
                  <a:pt x="16" y="35"/>
                  <a:pt x="16" y="35"/>
                  <a:pt x="16" y="35"/>
                </a:cubicBezTo>
                <a:cubicBezTo>
                  <a:pt x="17" y="34"/>
                  <a:pt x="17" y="34"/>
                  <a:pt x="17" y="34"/>
                </a:cubicBezTo>
                <a:cubicBezTo>
                  <a:pt x="17" y="33"/>
                  <a:pt x="17" y="33"/>
                  <a:pt x="17" y="33"/>
                </a:cubicBezTo>
                <a:cubicBezTo>
                  <a:pt x="17" y="32"/>
                  <a:pt x="17" y="32"/>
                  <a:pt x="17" y="32"/>
                </a:cubicBezTo>
                <a:cubicBezTo>
                  <a:pt x="16" y="31"/>
                  <a:pt x="16" y="31"/>
                  <a:pt x="16" y="31"/>
                </a:cubicBezTo>
                <a:cubicBezTo>
                  <a:pt x="16" y="31"/>
                  <a:pt x="16" y="31"/>
                  <a:pt x="16" y="31"/>
                </a:cubicBezTo>
                <a:cubicBezTo>
                  <a:pt x="16" y="30"/>
                  <a:pt x="16" y="30"/>
                  <a:pt x="16" y="30"/>
                </a:cubicBezTo>
                <a:cubicBezTo>
                  <a:pt x="16" y="28"/>
                  <a:pt x="16" y="28"/>
                  <a:pt x="16" y="28"/>
                </a:cubicBezTo>
                <a:cubicBezTo>
                  <a:pt x="17" y="28"/>
                  <a:pt x="17" y="28"/>
                  <a:pt x="17" y="28"/>
                </a:cubicBezTo>
                <a:cubicBezTo>
                  <a:pt x="19" y="27"/>
                  <a:pt x="19" y="27"/>
                  <a:pt x="19" y="27"/>
                </a:cubicBezTo>
                <a:cubicBezTo>
                  <a:pt x="21" y="27"/>
                  <a:pt x="21" y="27"/>
                  <a:pt x="21" y="27"/>
                </a:cubicBezTo>
                <a:cubicBezTo>
                  <a:pt x="21" y="26"/>
                  <a:pt x="21" y="26"/>
                  <a:pt x="21" y="26"/>
                </a:cubicBezTo>
                <a:cubicBezTo>
                  <a:pt x="21" y="25"/>
                  <a:pt x="21" y="25"/>
                  <a:pt x="21" y="25"/>
                </a:cubicBezTo>
                <a:cubicBezTo>
                  <a:pt x="22" y="25"/>
                  <a:pt x="22" y="25"/>
                  <a:pt x="22" y="25"/>
                </a:cubicBezTo>
                <a:cubicBezTo>
                  <a:pt x="23" y="25"/>
                  <a:pt x="23" y="25"/>
                  <a:pt x="23" y="25"/>
                </a:cubicBezTo>
                <a:cubicBezTo>
                  <a:pt x="23" y="27"/>
                  <a:pt x="23" y="27"/>
                  <a:pt x="23" y="27"/>
                </a:cubicBezTo>
                <a:cubicBezTo>
                  <a:pt x="25" y="27"/>
                  <a:pt x="25" y="27"/>
                  <a:pt x="25" y="27"/>
                </a:cubicBezTo>
                <a:cubicBezTo>
                  <a:pt x="26" y="28"/>
                  <a:pt x="26" y="28"/>
                  <a:pt x="26" y="28"/>
                </a:cubicBezTo>
                <a:cubicBezTo>
                  <a:pt x="27" y="27"/>
                  <a:pt x="27" y="27"/>
                  <a:pt x="27" y="27"/>
                </a:cubicBezTo>
                <a:cubicBezTo>
                  <a:pt x="28" y="27"/>
                  <a:pt x="28" y="27"/>
                  <a:pt x="28" y="27"/>
                </a:cubicBezTo>
                <a:cubicBezTo>
                  <a:pt x="29" y="27"/>
                  <a:pt x="29" y="27"/>
                  <a:pt x="29" y="27"/>
                </a:cubicBezTo>
                <a:cubicBezTo>
                  <a:pt x="29" y="28"/>
                  <a:pt x="29" y="28"/>
                  <a:pt x="29" y="28"/>
                </a:cubicBezTo>
                <a:cubicBezTo>
                  <a:pt x="30" y="28"/>
                  <a:pt x="30" y="28"/>
                  <a:pt x="30" y="28"/>
                </a:cubicBezTo>
                <a:cubicBezTo>
                  <a:pt x="31" y="27"/>
                  <a:pt x="31" y="27"/>
                  <a:pt x="31" y="27"/>
                </a:cubicBezTo>
                <a:cubicBezTo>
                  <a:pt x="31" y="26"/>
                  <a:pt x="31" y="26"/>
                  <a:pt x="31" y="26"/>
                </a:cubicBezTo>
                <a:cubicBezTo>
                  <a:pt x="32" y="25"/>
                  <a:pt x="32" y="25"/>
                  <a:pt x="32" y="25"/>
                </a:cubicBezTo>
                <a:cubicBezTo>
                  <a:pt x="32" y="24"/>
                  <a:pt x="32" y="24"/>
                  <a:pt x="32" y="24"/>
                </a:cubicBezTo>
                <a:cubicBezTo>
                  <a:pt x="32" y="21"/>
                  <a:pt x="32" y="21"/>
                  <a:pt x="32" y="21"/>
                </a:cubicBezTo>
                <a:cubicBezTo>
                  <a:pt x="32" y="20"/>
                  <a:pt x="32" y="20"/>
                  <a:pt x="32" y="20"/>
                </a:cubicBezTo>
                <a:cubicBezTo>
                  <a:pt x="32" y="19"/>
                  <a:pt x="32" y="19"/>
                  <a:pt x="32" y="19"/>
                </a:cubicBezTo>
                <a:cubicBezTo>
                  <a:pt x="32" y="17"/>
                  <a:pt x="32" y="17"/>
                  <a:pt x="32" y="17"/>
                </a:cubicBezTo>
                <a:cubicBezTo>
                  <a:pt x="32" y="17"/>
                  <a:pt x="32" y="17"/>
                  <a:pt x="32" y="17"/>
                </a:cubicBezTo>
                <a:cubicBezTo>
                  <a:pt x="31" y="16"/>
                  <a:pt x="31" y="16"/>
                  <a:pt x="31" y="16"/>
                </a:cubicBezTo>
                <a:cubicBezTo>
                  <a:pt x="30" y="15"/>
                  <a:pt x="30" y="15"/>
                  <a:pt x="30" y="15"/>
                </a:cubicBezTo>
                <a:cubicBezTo>
                  <a:pt x="29" y="14"/>
                  <a:pt x="29" y="14"/>
                  <a:pt x="29" y="14"/>
                </a:cubicBezTo>
                <a:cubicBezTo>
                  <a:pt x="29" y="13"/>
                  <a:pt x="29" y="13"/>
                  <a:pt x="29" y="13"/>
                </a:cubicBezTo>
                <a:cubicBezTo>
                  <a:pt x="29" y="12"/>
                  <a:pt x="29" y="12"/>
                  <a:pt x="29" y="12"/>
                </a:cubicBezTo>
                <a:cubicBezTo>
                  <a:pt x="30" y="11"/>
                  <a:pt x="30" y="11"/>
                  <a:pt x="30" y="11"/>
                </a:cubicBezTo>
                <a:cubicBezTo>
                  <a:pt x="31" y="10"/>
                  <a:pt x="31" y="10"/>
                  <a:pt x="31" y="10"/>
                </a:cubicBezTo>
                <a:cubicBezTo>
                  <a:pt x="32" y="9"/>
                  <a:pt x="32" y="9"/>
                  <a:pt x="32" y="9"/>
                </a:cubicBezTo>
                <a:cubicBezTo>
                  <a:pt x="32" y="8"/>
                  <a:pt x="32" y="8"/>
                  <a:pt x="32" y="8"/>
                </a:cubicBezTo>
                <a:cubicBezTo>
                  <a:pt x="31" y="7"/>
                  <a:pt x="31" y="7"/>
                  <a:pt x="31" y="7"/>
                </a:cubicBezTo>
                <a:cubicBezTo>
                  <a:pt x="30" y="6"/>
                  <a:pt x="30" y="6"/>
                  <a:pt x="30" y="6"/>
                </a:cubicBezTo>
                <a:cubicBezTo>
                  <a:pt x="30" y="6"/>
                  <a:pt x="30" y="6"/>
                  <a:pt x="30" y="6"/>
                </a:cubicBezTo>
                <a:cubicBezTo>
                  <a:pt x="28" y="6"/>
                  <a:pt x="28" y="6"/>
                  <a:pt x="28" y="6"/>
                </a:cubicBezTo>
                <a:cubicBezTo>
                  <a:pt x="27" y="6"/>
                  <a:pt x="27" y="6"/>
                  <a:pt x="27" y="6"/>
                </a:cubicBezTo>
                <a:cubicBezTo>
                  <a:pt x="26" y="6"/>
                  <a:pt x="26" y="6"/>
                  <a:pt x="26" y="6"/>
                </a:cubicBezTo>
                <a:cubicBezTo>
                  <a:pt x="25" y="6"/>
                  <a:pt x="25" y="6"/>
                  <a:pt x="25" y="6"/>
                </a:cubicBezTo>
                <a:cubicBezTo>
                  <a:pt x="24" y="6"/>
                  <a:pt x="24" y="6"/>
                  <a:pt x="24" y="6"/>
                </a:cubicBezTo>
                <a:cubicBezTo>
                  <a:pt x="24" y="5"/>
                  <a:pt x="24" y="5"/>
                  <a:pt x="24" y="5"/>
                </a:cubicBezTo>
                <a:cubicBezTo>
                  <a:pt x="24" y="4"/>
                  <a:pt x="24" y="4"/>
                  <a:pt x="24" y="4"/>
                </a:cubicBezTo>
                <a:cubicBezTo>
                  <a:pt x="24" y="3"/>
                  <a:pt x="24" y="3"/>
                  <a:pt x="24" y="3"/>
                </a:cubicBezTo>
                <a:cubicBezTo>
                  <a:pt x="25" y="2"/>
                  <a:pt x="25" y="2"/>
                  <a:pt x="25" y="2"/>
                </a:cubicBezTo>
                <a:cubicBezTo>
                  <a:pt x="25" y="1"/>
                  <a:pt x="25" y="1"/>
                  <a:pt x="25" y="1"/>
                </a:cubicBezTo>
                <a:cubicBezTo>
                  <a:pt x="14" y="0"/>
                  <a:pt x="14" y="0"/>
                  <a:pt x="14" y="0"/>
                </a:cubicBezTo>
                <a:cubicBezTo>
                  <a:pt x="14" y="8"/>
                  <a:pt x="14" y="8"/>
                  <a:pt x="14" y="8"/>
                </a:cubicBezTo>
                <a:cubicBezTo>
                  <a:pt x="4" y="8"/>
                  <a:pt x="4" y="8"/>
                  <a:pt x="4" y="8"/>
                </a:cubicBezTo>
                <a:cubicBezTo>
                  <a:pt x="4" y="8"/>
                  <a:pt x="4" y="8"/>
                  <a:pt x="4" y="8"/>
                </a:cubicBezTo>
                <a:cubicBezTo>
                  <a:pt x="4" y="9"/>
                  <a:pt x="4" y="9"/>
                  <a:pt x="4" y="9"/>
                </a:cubicBezTo>
                <a:cubicBezTo>
                  <a:pt x="3" y="9"/>
                  <a:pt x="3" y="9"/>
                  <a:pt x="3" y="9"/>
                </a:cubicBezTo>
                <a:cubicBezTo>
                  <a:pt x="2" y="10"/>
                  <a:pt x="2" y="10"/>
                  <a:pt x="2" y="10"/>
                </a:cubicBezTo>
                <a:cubicBezTo>
                  <a:pt x="2" y="11"/>
                  <a:pt x="2" y="11"/>
                  <a:pt x="2" y="11"/>
                </a:cubicBezTo>
                <a:cubicBezTo>
                  <a:pt x="3" y="12"/>
                  <a:pt x="3" y="12"/>
                  <a:pt x="3" y="12"/>
                </a:cubicBezTo>
                <a:cubicBezTo>
                  <a:pt x="4" y="12"/>
                  <a:pt x="4" y="12"/>
                  <a:pt x="4" y="12"/>
                </a:cubicBezTo>
                <a:cubicBezTo>
                  <a:pt x="4" y="12"/>
                  <a:pt x="4" y="12"/>
                  <a:pt x="4" y="12"/>
                </a:cubicBezTo>
                <a:cubicBezTo>
                  <a:pt x="4" y="12"/>
                  <a:pt x="4" y="12"/>
                  <a:pt x="4" y="12"/>
                </a:cubicBezTo>
                <a:cubicBezTo>
                  <a:pt x="3" y="12"/>
                  <a:pt x="3" y="12"/>
                  <a:pt x="3" y="12"/>
                </a:cubicBezTo>
                <a:cubicBezTo>
                  <a:pt x="2" y="14"/>
                  <a:pt x="2" y="14"/>
                  <a:pt x="2" y="14"/>
                </a:cubicBezTo>
                <a:cubicBezTo>
                  <a:pt x="2" y="15"/>
                  <a:pt x="2" y="15"/>
                  <a:pt x="2" y="15"/>
                </a:cubicBezTo>
                <a:cubicBezTo>
                  <a:pt x="1" y="16"/>
                  <a:pt x="1" y="16"/>
                  <a:pt x="1" y="16"/>
                </a:cubicBezTo>
                <a:cubicBezTo>
                  <a:pt x="1" y="18"/>
                  <a:pt x="1" y="18"/>
                  <a:pt x="1" y="18"/>
                </a:cubicBezTo>
                <a:cubicBezTo>
                  <a:pt x="0" y="19"/>
                  <a:pt x="0" y="19"/>
                  <a:pt x="0" y="19"/>
                </a:cubicBezTo>
                <a:cubicBezTo>
                  <a:pt x="0" y="20"/>
                  <a:pt x="0" y="20"/>
                  <a:pt x="0" y="20"/>
                </a:cubicBezTo>
                <a:cubicBezTo>
                  <a:pt x="1" y="21"/>
                  <a:pt x="1" y="21"/>
                  <a:pt x="1" y="21"/>
                </a:cubicBezTo>
                <a:cubicBezTo>
                  <a:pt x="1" y="23"/>
                  <a:pt x="1" y="23"/>
                  <a:pt x="1" y="23"/>
                </a:cubicBezTo>
                <a:cubicBezTo>
                  <a:pt x="2" y="23"/>
                  <a:pt x="2" y="23"/>
                  <a:pt x="2" y="23"/>
                </a:cubicBezTo>
                <a:cubicBezTo>
                  <a:pt x="2" y="23"/>
                  <a:pt x="2" y="23"/>
                  <a:pt x="2" y="23"/>
                </a:cubicBezTo>
                <a:cubicBezTo>
                  <a:pt x="2" y="25"/>
                  <a:pt x="2" y="25"/>
                  <a:pt x="2" y="25"/>
                </a:cubicBezTo>
                <a:cubicBezTo>
                  <a:pt x="3" y="25"/>
                  <a:pt x="3" y="25"/>
                  <a:pt x="3" y="25"/>
                </a:cubicBezTo>
                <a:cubicBezTo>
                  <a:pt x="3" y="25"/>
                  <a:pt x="4" y="25"/>
                  <a:pt x="4" y="26"/>
                </a:cubicBezTo>
                <a:cubicBezTo>
                  <a:pt x="4" y="28"/>
                  <a:pt x="4" y="28"/>
                  <a:pt x="4" y="28"/>
                </a:cubicBezTo>
                <a:cubicBezTo>
                  <a:pt x="5" y="29"/>
                  <a:pt x="5" y="29"/>
                  <a:pt x="5" y="29"/>
                </a:cubicBezTo>
                <a:cubicBezTo>
                  <a:pt x="6" y="30"/>
                  <a:pt x="6" y="30"/>
                  <a:pt x="6" y="30"/>
                </a:cubicBezTo>
                <a:cubicBezTo>
                  <a:pt x="7" y="30"/>
                  <a:pt x="7" y="30"/>
                  <a:pt x="7" y="30"/>
                </a:cubicBezTo>
                <a:cubicBezTo>
                  <a:pt x="8" y="32"/>
                  <a:pt x="8" y="32"/>
                  <a:pt x="8" y="32"/>
                </a:cubicBezTo>
                <a:cubicBezTo>
                  <a:pt x="9" y="32"/>
                  <a:pt x="9" y="32"/>
                  <a:pt x="9" y="32"/>
                </a:cubicBezTo>
                <a:cubicBezTo>
                  <a:pt x="10" y="33"/>
                  <a:pt x="10" y="33"/>
                  <a:pt x="10" y="33"/>
                </a:cubicBezTo>
                <a:cubicBezTo>
                  <a:pt x="11" y="34"/>
                  <a:pt x="11" y="34"/>
                  <a:pt x="11" y="34"/>
                </a:cubicBezTo>
                <a:cubicBezTo>
                  <a:pt x="11" y="35"/>
                  <a:pt x="11" y="35"/>
                  <a:pt x="11" y="35"/>
                </a:cubicBezTo>
                <a:cubicBezTo>
                  <a:pt x="12" y="36"/>
                  <a:pt x="12" y="36"/>
                  <a:pt x="12" y="36"/>
                </a:cubicBezTo>
                <a:lnTo>
                  <a:pt x="12" y="3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0" name="Freeform 307">
            <a:extLst>
              <a:ext uri="{FF2B5EF4-FFF2-40B4-BE49-F238E27FC236}">
                <a16:creationId xmlns:a16="http://schemas.microsoft.com/office/drawing/2014/main" id="{F7BB7211-3B28-4D39-862C-732A98EFE00C}"/>
              </a:ext>
            </a:extLst>
          </p:cNvPr>
          <p:cNvSpPr>
            <a:spLocks/>
          </p:cNvSpPr>
          <p:nvPr userDrawn="1"/>
        </p:nvSpPr>
        <p:spPr bwMode="auto">
          <a:xfrm>
            <a:off x="4386263" y="4933950"/>
            <a:ext cx="55960" cy="57150"/>
          </a:xfrm>
          <a:custGeom>
            <a:avLst/>
            <a:gdLst>
              <a:gd name="T0" fmla="*/ 5 w 47"/>
              <a:gd name="T1" fmla="*/ 36 h 36"/>
              <a:gd name="T2" fmla="*/ 47 w 47"/>
              <a:gd name="T3" fmla="*/ 36 h 36"/>
              <a:gd name="T4" fmla="*/ 47 w 47"/>
              <a:gd name="T5" fmla="*/ 0 h 36"/>
              <a:gd name="T6" fmla="*/ 43 w 47"/>
              <a:gd name="T7" fmla="*/ 0 h 36"/>
              <a:gd name="T8" fmla="*/ 43 w 47"/>
              <a:gd name="T9" fmla="*/ 5 h 36"/>
              <a:gd name="T10" fmla="*/ 9 w 47"/>
              <a:gd name="T11" fmla="*/ 5 h 36"/>
              <a:gd name="T12" fmla="*/ 9 w 47"/>
              <a:gd name="T13" fmla="*/ 9 h 36"/>
              <a:gd name="T14" fmla="*/ 9 w 47"/>
              <a:gd name="T15" fmla="*/ 14 h 36"/>
              <a:gd name="T16" fmla="*/ 5 w 47"/>
              <a:gd name="T17" fmla="*/ 14 h 36"/>
              <a:gd name="T18" fmla="*/ 0 w 47"/>
              <a:gd name="T19" fmla="*/ 18 h 36"/>
              <a:gd name="T20" fmla="*/ 0 w 47"/>
              <a:gd name="T21" fmla="*/ 23 h 36"/>
              <a:gd name="T22" fmla="*/ 0 w 47"/>
              <a:gd name="T23" fmla="*/ 27 h 36"/>
              <a:gd name="T24" fmla="*/ 0 w 47"/>
              <a:gd name="T25" fmla="*/ 32 h 36"/>
              <a:gd name="T26" fmla="*/ 5 w 47"/>
              <a:gd name="T27" fmla="*/ 32 h 36"/>
              <a:gd name="T28" fmla="*/ 5 w 47"/>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6">
                <a:moveTo>
                  <a:pt x="5" y="36"/>
                </a:moveTo>
                <a:lnTo>
                  <a:pt x="47" y="36"/>
                </a:lnTo>
                <a:lnTo>
                  <a:pt x="47" y="0"/>
                </a:lnTo>
                <a:lnTo>
                  <a:pt x="43" y="0"/>
                </a:lnTo>
                <a:lnTo>
                  <a:pt x="43" y="5"/>
                </a:lnTo>
                <a:lnTo>
                  <a:pt x="9" y="5"/>
                </a:lnTo>
                <a:lnTo>
                  <a:pt x="9" y="9"/>
                </a:lnTo>
                <a:lnTo>
                  <a:pt x="9" y="14"/>
                </a:lnTo>
                <a:lnTo>
                  <a:pt x="5" y="14"/>
                </a:lnTo>
                <a:lnTo>
                  <a:pt x="0" y="18"/>
                </a:lnTo>
                <a:lnTo>
                  <a:pt x="0" y="23"/>
                </a:lnTo>
                <a:lnTo>
                  <a:pt x="0" y="27"/>
                </a:lnTo>
                <a:lnTo>
                  <a:pt x="0" y="32"/>
                </a:lnTo>
                <a:lnTo>
                  <a:pt x="5" y="32"/>
                </a:lnTo>
                <a:lnTo>
                  <a:pt x="5" y="3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1" name="Freeform 308">
            <a:extLst>
              <a:ext uri="{FF2B5EF4-FFF2-40B4-BE49-F238E27FC236}">
                <a16:creationId xmlns:a16="http://schemas.microsoft.com/office/drawing/2014/main" id="{9355412F-5A7F-4760-8844-83108DB59555}"/>
              </a:ext>
            </a:extLst>
          </p:cNvPr>
          <p:cNvSpPr>
            <a:spLocks/>
          </p:cNvSpPr>
          <p:nvPr userDrawn="1"/>
        </p:nvSpPr>
        <p:spPr bwMode="auto">
          <a:xfrm>
            <a:off x="4356497" y="4525964"/>
            <a:ext cx="228600" cy="436563"/>
          </a:xfrm>
          <a:custGeom>
            <a:avLst/>
            <a:gdLst>
              <a:gd name="T0" fmla="*/ 45 w 45"/>
              <a:gd name="T1" fmla="*/ 61 h 62"/>
              <a:gd name="T2" fmla="*/ 41 w 45"/>
              <a:gd name="T3" fmla="*/ 61 h 62"/>
              <a:gd name="T4" fmla="*/ 36 w 45"/>
              <a:gd name="T5" fmla="*/ 60 h 62"/>
              <a:gd name="T6" fmla="*/ 32 w 45"/>
              <a:gd name="T7" fmla="*/ 59 h 62"/>
              <a:gd name="T8" fmla="*/ 28 w 45"/>
              <a:gd name="T9" fmla="*/ 59 h 62"/>
              <a:gd name="T10" fmla="*/ 16 w 45"/>
              <a:gd name="T11" fmla="*/ 59 h 62"/>
              <a:gd name="T12" fmla="*/ 8 w 45"/>
              <a:gd name="T13" fmla="*/ 57 h 62"/>
              <a:gd name="T14" fmla="*/ 8 w 45"/>
              <a:gd name="T15" fmla="*/ 55 h 62"/>
              <a:gd name="T16" fmla="*/ 9 w 45"/>
              <a:gd name="T17" fmla="*/ 53 h 62"/>
              <a:gd name="T18" fmla="*/ 7 w 45"/>
              <a:gd name="T19" fmla="*/ 50 h 62"/>
              <a:gd name="T20" fmla="*/ 7 w 45"/>
              <a:gd name="T21" fmla="*/ 48 h 62"/>
              <a:gd name="T22" fmla="*/ 5 w 45"/>
              <a:gd name="T23" fmla="*/ 48 h 62"/>
              <a:gd name="T24" fmla="*/ 3 w 45"/>
              <a:gd name="T25" fmla="*/ 47 h 62"/>
              <a:gd name="T26" fmla="*/ 2 w 45"/>
              <a:gd name="T27" fmla="*/ 45 h 62"/>
              <a:gd name="T28" fmla="*/ 0 w 45"/>
              <a:gd name="T29" fmla="*/ 44 h 62"/>
              <a:gd name="T30" fmla="*/ 3 w 45"/>
              <a:gd name="T31" fmla="*/ 38 h 62"/>
              <a:gd name="T32" fmla="*/ 7 w 45"/>
              <a:gd name="T33" fmla="*/ 34 h 62"/>
              <a:gd name="T34" fmla="*/ 11 w 45"/>
              <a:gd name="T35" fmla="*/ 32 h 62"/>
              <a:gd name="T36" fmla="*/ 13 w 45"/>
              <a:gd name="T37" fmla="*/ 31 h 62"/>
              <a:gd name="T38" fmla="*/ 15 w 45"/>
              <a:gd name="T39" fmla="*/ 33 h 62"/>
              <a:gd name="T40" fmla="*/ 17 w 45"/>
              <a:gd name="T41" fmla="*/ 34 h 62"/>
              <a:gd name="T42" fmla="*/ 19 w 45"/>
              <a:gd name="T43" fmla="*/ 32 h 62"/>
              <a:gd name="T44" fmla="*/ 20 w 45"/>
              <a:gd name="T45" fmla="*/ 29 h 62"/>
              <a:gd name="T46" fmla="*/ 22 w 45"/>
              <a:gd name="T47" fmla="*/ 25 h 62"/>
              <a:gd name="T48" fmla="*/ 24 w 45"/>
              <a:gd name="T49" fmla="*/ 21 h 62"/>
              <a:gd name="T50" fmla="*/ 26 w 45"/>
              <a:gd name="T51" fmla="*/ 18 h 62"/>
              <a:gd name="T52" fmla="*/ 28 w 45"/>
              <a:gd name="T53" fmla="*/ 14 h 62"/>
              <a:gd name="T54" fmla="*/ 30 w 45"/>
              <a:gd name="T55" fmla="*/ 11 h 62"/>
              <a:gd name="T56" fmla="*/ 32 w 45"/>
              <a:gd name="T57" fmla="*/ 7 h 62"/>
              <a:gd name="T58" fmla="*/ 35 w 45"/>
              <a:gd name="T59" fmla="*/ 5 h 62"/>
              <a:gd name="T60" fmla="*/ 36 w 45"/>
              <a:gd name="T61" fmla="*/ 2 h 62"/>
              <a:gd name="T62" fmla="*/ 38 w 45"/>
              <a:gd name="T63" fmla="*/ 5 h 62"/>
              <a:gd name="T64" fmla="*/ 42 w 45"/>
              <a:gd name="T65" fmla="*/ 14 h 62"/>
              <a:gd name="T66" fmla="*/ 33 w 45"/>
              <a:gd name="T67" fmla="*/ 15 h 62"/>
              <a:gd name="T68" fmla="*/ 37 w 45"/>
              <a:gd name="T69" fmla="*/ 20 h 62"/>
              <a:gd name="T70" fmla="*/ 41 w 45"/>
              <a:gd name="T71" fmla="*/ 26 h 62"/>
              <a:gd name="T72" fmla="*/ 39 w 45"/>
              <a:gd name="T73" fmla="*/ 31 h 62"/>
              <a:gd name="T74" fmla="*/ 38 w 45"/>
              <a:gd name="T75" fmla="*/ 33 h 62"/>
              <a:gd name="T76" fmla="*/ 36 w 45"/>
              <a:gd name="T77" fmla="*/ 36 h 62"/>
              <a:gd name="T78" fmla="*/ 36 w 45"/>
              <a:gd name="T79" fmla="*/ 40 h 62"/>
              <a:gd name="T80" fmla="*/ 37 w 45"/>
              <a:gd name="T81" fmla="*/ 44 h 62"/>
              <a:gd name="T82" fmla="*/ 39 w 45"/>
              <a:gd name="T83" fmla="*/ 49 h 62"/>
              <a:gd name="T84" fmla="*/ 42 w 45"/>
              <a:gd name="T85" fmla="*/ 53 h 62"/>
              <a:gd name="T86" fmla="*/ 45 w 45"/>
              <a:gd name="T87" fmla="*/ 5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62">
                <a:moveTo>
                  <a:pt x="45" y="58"/>
                </a:moveTo>
                <a:cubicBezTo>
                  <a:pt x="45" y="59"/>
                  <a:pt x="45" y="59"/>
                  <a:pt x="45" y="59"/>
                </a:cubicBezTo>
                <a:cubicBezTo>
                  <a:pt x="45" y="61"/>
                  <a:pt x="45" y="61"/>
                  <a:pt x="45" y="61"/>
                </a:cubicBezTo>
                <a:cubicBezTo>
                  <a:pt x="45" y="62"/>
                  <a:pt x="45" y="62"/>
                  <a:pt x="45" y="62"/>
                </a:cubicBezTo>
                <a:cubicBezTo>
                  <a:pt x="45" y="62"/>
                  <a:pt x="43" y="61"/>
                  <a:pt x="43" y="61"/>
                </a:cubicBezTo>
                <a:cubicBezTo>
                  <a:pt x="41" y="61"/>
                  <a:pt x="41" y="61"/>
                  <a:pt x="41" y="61"/>
                </a:cubicBezTo>
                <a:cubicBezTo>
                  <a:pt x="40" y="60"/>
                  <a:pt x="40" y="60"/>
                  <a:pt x="40" y="60"/>
                </a:cubicBezTo>
                <a:cubicBezTo>
                  <a:pt x="38" y="60"/>
                  <a:pt x="38" y="60"/>
                  <a:pt x="38" y="60"/>
                </a:cubicBezTo>
                <a:cubicBezTo>
                  <a:pt x="36" y="60"/>
                  <a:pt x="36" y="60"/>
                  <a:pt x="36" y="60"/>
                </a:cubicBezTo>
                <a:cubicBezTo>
                  <a:pt x="35" y="60"/>
                  <a:pt x="35" y="60"/>
                  <a:pt x="35" y="60"/>
                </a:cubicBezTo>
                <a:cubicBezTo>
                  <a:pt x="33" y="60"/>
                  <a:pt x="33" y="60"/>
                  <a:pt x="33" y="60"/>
                </a:cubicBezTo>
                <a:cubicBezTo>
                  <a:pt x="32" y="59"/>
                  <a:pt x="32" y="59"/>
                  <a:pt x="32" y="59"/>
                </a:cubicBezTo>
                <a:cubicBezTo>
                  <a:pt x="31" y="59"/>
                  <a:pt x="31" y="59"/>
                  <a:pt x="31" y="59"/>
                </a:cubicBezTo>
                <a:cubicBezTo>
                  <a:pt x="29" y="59"/>
                  <a:pt x="29" y="59"/>
                  <a:pt x="29" y="59"/>
                </a:cubicBezTo>
                <a:cubicBezTo>
                  <a:pt x="28" y="59"/>
                  <a:pt x="28" y="59"/>
                  <a:pt x="28" y="59"/>
                </a:cubicBezTo>
                <a:cubicBezTo>
                  <a:pt x="17" y="58"/>
                  <a:pt x="17" y="58"/>
                  <a:pt x="17" y="58"/>
                </a:cubicBezTo>
                <a:cubicBezTo>
                  <a:pt x="16" y="58"/>
                  <a:pt x="16" y="58"/>
                  <a:pt x="16" y="58"/>
                </a:cubicBezTo>
                <a:cubicBezTo>
                  <a:pt x="16" y="59"/>
                  <a:pt x="16" y="59"/>
                  <a:pt x="16" y="59"/>
                </a:cubicBezTo>
                <a:cubicBezTo>
                  <a:pt x="8" y="59"/>
                  <a:pt x="8" y="59"/>
                  <a:pt x="8" y="59"/>
                </a:cubicBezTo>
                <a:cubicBezTo>
                  <a:pt x="8" y="58"/>
                  <a:pt x="8" y="58"/>
                  <a:pt x="8" y="58"/>
                </a:cubicBezTo>
                <a:cubicBezTo>
                  <a:pt x="8" y="57"/>
                  <a:pt x="8" y="57"/>
                  <a:pt x="8" y="57"/>
                </a:cubicBezTo>
                <a:cubicBezTo>
                  <a:pt x="8" y="57"/>
                  <a:pt x="8" y="57"/>
                  <a:pt x="8" y="57"/>
                </a:cubicBezTo>
                <a:cubicBezTo>
                  <a:pt x="8" y="56"/>
                  <a:pt x="8" y="56"/>
                  <a:pt x="8" y="56"/>
                </a:cubicBezTo>
                <a:cubicBezTo>
                  <a:pt x="8" y="56"/>
                  <a:pt x="8" y="55"/>
                  <a:pt x="8" y="55"/>
                </a:cubicBezTo>
                <a:cubicBezTo>
                  <a:pt x="9" y="55"/>
                  <a:pt x="8" y="55"/>
                  <a:pt x="9" y="55"/>
                </a:cubicBezTo>
                <a:cubicBezTo>
                  <a:pt x="9" y="54"/>
                  <a:pt x="9" y="54"/>
                  <a:pt x="9" y="54"/>
                </a:cubicBezTo>
                <a:cubicBezTo>
                  <a:pt x="9" y="53"/>
                  <a:pt x="9" y="53"/>
                  <a:pt x="9" y="53"/>
                </a:cubicBezTo>
                <a:cubicBezTo>
                  <a:pt x="9" y="53"/>
                  <a:pt x="8" y="53"/>
                  <a:pt x="8" y="52"/>
                </a:cubicBezTo>
                <a:cubicBezTo>
                  <a:pt x="8" y="52"/>
                  <a:pt x="8" y="52"/>
                  <a:pt x="8" y="52"/>
                </a:cubicBezTo>
                <a:cubicBezTo>
                  <a:pt x="7" y="50"/>
                  <a:pt x="7" y="50"/>
                  <a:pt x="7" y="50"/>
                </a:cubicBezTo>
                <a:cubicBezTo>
                  <a:pt x="7" y="50"/>
                  <a:pt x="7" y="50"/>
                  <a:pt x="7" y="50"/>
                </a:cubicBezTo>
                <a:cubicBezTo>
                  <a:pt x="7" y="50"/>
                  <a:pt x="7" y="49"/>
                  <a:pt x="7" y="49"/>
                </a:cubicBezTo>
                <a:cubicBezTo>
                  <a:pt x="7" y="48"/>
                  <a:pt x="7" y="48"/>
                  <a:pt x="7" y="48"/>
                </a:cubicBezTo>
                <a:cubicBezTo>
                  <a:pt x="7" y="48"/>
                  <a:pt x="7" y="48"/>
                  <a:pt x="7" y="48"/>
                </a:cubicBezTo>
                <a:cubicBezTo>
                  <a:pt x="6" y="47"/>
                  <a:pt x="6" y="47"/>
                  <a:pt x="6" y="47"/>
                </a:cubicBezTo>
                <a:cubicBezTo>
                  <a:pt x="5" y="48"/>
                  <a:pt x="5" y="48"/>
                  <a:pt x="5" y="48"/>
                </a:cubicBezTo>
                <a:cubicBezTo>
                  <a:pt x="5" y="48"/>
                  <a:pt x="5" y="48"/>
                  <a:pt x="5" y="48"/>
                </a:cubicBezTo>
                <a:cubicBezTo>
                  <a:pt x="3" y="48"/>
                  <a:pt x="3" y="48"/>
                  <a:pt x="3" y="48"/>
                </a:cubicBezTo>
                <a:cubicBezTo>
                  <a:pt x="3" y="48"/>
                  <a:pt x="3" y="47"/>
                  <a:pt x="3" y="47"/>
                </a:cubicBezTo>
                <a:cubicBezTo>
                  <a:pt x="3" y="47"/>
                  <a:pt x="3" y="46"/>
                  <a:pt x="3" y="46"/>
                </a:cubicBezTo>
                <a:cubicBezTo>
                  <a:pt x="3" y="46"/>
                  <a:pt x="3" y="46"/>
                  <a:pt x="3" y="45"/>
                </a:cubicBezTo>
                <a:cubicBezTo>
                  <a:pt x="3" y="45"/>
                  <a:pt x="3" y="46"/>
                  <a:pt x="2" y="45"/>
                </a:cubicBezTo>
                <a:cubicBezTo>
                  <a:pt x="2" y="45"/>
                  <a:pt x="2" y="45"/>
                  <a:pt x="2" y="45"/>
                </a:cubicBezTo>
                <a:cubicBezTo>
                  <a:pt x="1" y="45"/>
                  <a:pt x="1" y="45"/>
                  <a:pt x="1" y="45"/>
                </a:cubicBezTo>
                <a:cubicBezTo>
                  <a:pt x="0" y="44"/>
                  <a:pt x="0" y="44"/>
                  <a:pt x="0" y="44"/>
                </a:cubicBezTo>
                <a:cubicBezTo>
                  <a:pt x="2" y="43"/>
                  <a:pt x="2" y="43"/>
                  <a:pt x="2" y="43"/>
                </a:cubicBezTo>
                <a:cubicBezTo>
                  <a:pt x="2" y="43"/>
                  <a:pt x="3" y="41"/>
                  <a:pt x="3" y="41"/>
                </a:cubicBezTo>
                <a:cubicBezTo>
                  <a:pt x="3" y="40"/>
                  <a:pt x="3" y="38"/>
                  <a:pt x="3" y="38"/>
                </a:cubicBezTo>
                <a:cubicBezTo>
                  <a:pt x="3" y="37"/>
                  <a:pt x="3" y="37"/>
                  <a:pt x="3" y="37"/>
                </a:cubicBezTo>
                <a:cubicBezTo>
                  <a:pt x="5" y="35"/>
                  <a:pt x="5" y="35"/>
                  <a:pt x="5" y="35"/>
                </a:cubicBezTo>
                <a:cubicBezTo>
                  <a:pt x="7" y="34"/>
                  <a:pt x="7" y="34"/>
                  <a:pt x="7" y="34"/>
                </a:cubicBezTo>
                <a:cubicBezTo>
                  <a:pt x="9" y="32"/>
                  <a:pt x="9" y="32"/>
                  <a:pt x="9" y="32"/>
                </a:cubicBezTo>
                <a:cubicBezTo>
                  <a:pt x="9" y="32"/>
                  <a:pt x="9" y="32"/>
                  <a:pt x="9" y="32"/>
                </a:cubicBezTo>
                <a:cubicBezTo>
                  <a:pt x="11" y="32"/>
                  <a:pt x="11" y="32"/>
                  <a:pt x="11" y="32"/>
                </a:cubicBezTo>
                <a:cubicBezTo>
                  <a:pt x="11" y="32"/>
                  <a:pt x="11" y="32"/>
                  <a:pt x="11" y="32"/>
                </a:cubicBezTo>
                <a:cubicBezTo>
                  <a:pt x="12" y="31"/>
                  <a:pt x="12" y="31"/>
                  <a:pt x="12" y="31"/>
                </a:cubicBezTo>
                <a:cubicBezTo>
                  <a:pt x="13" y="31"/>
                  <a:pt x="13" y="31"/>
                  <a:pt x="13" y="31"/>
                </a:cubicBezTo>
                <a:cubicBezTo>
                  <a:pt x="14" y="32"/>
                  <a:pt x="14" y="32"/>
                  <a:pt x="14" y="32"/>
                </a:cubicBezTo>
                <a:cubicBezTo>
                  <a:pt x="15" y="32"/>
                  <a:pt x="15" y="32"/>
                  <a:pt x="15" y="32"/>
                </a:cubicBezTo>
                <a:cubicBezTo>
                  <a:pt x="15" y="33"/>
                  <a:pt x="15" y="33"/>
                  <a:pt x="15" y="33"/>
                </a:cubicBezTo>
                <a:cubicBezTo>
                  <a:pt x="15" y="34"/>
                  <a:pt x="15" y="34"/>
                  <a:pt x="15" y="34"/>
                </a:cubicBezTo>
                <a:cubicBezTo>
                  <a:pt x="16" y="34"/>
                  <a:pt x="16" y="34"/>
                  <a:pt x="16" y="34"/>
                </a:cubicBezTo>
                <a:cubicBezTo>
                  <a:pt x="17" y="34"/>
                  <a:pt x="17" y="34"/>
                  <a:pt x="17" y="34"/>
                </a:cubicBezTo>
                <a:cubicBezTo>
                  <a:pt x="18" y="33"/>
                  <a:pt x="18" y="33"/>
                  <a:pt x="18" y="33"/>
                </a:cubicBezTo>
                <a:cubicBezTo>
                  <a:pt x="19" y="32"/>
                  <a:pt x="19" y="32"/>
                  <a:pt x="19" y="32"/>
                </a:cubicBezTo>
                <a:cubicBezTo>
                  <a:pt x="19" y="32"/>
                  <a:pt x="18" y="32"/>
                  <a:pt x="19" y="32"/>
                </a:cubicBezTo>
                <a:cubicBezTo>
                  <a:pt x="19" y="32"/>
                  <a:pt x="19" y="31"/>
                  <a:pt x="19" y="31"/>
                </a:cubicBezTo>
                <a:cubicBezTo>
                  <a:pt x="20" y="29"/>
                  <a:pt x="20" y="29"/>
                  <a:pt x="20" y="29"/>
                </a:cubicBezTo>
                <a:cubicBezTo>
                  <a:pt x="20" y="29"/>
                  <a:pt x="20" y="29"/>
                  <a:pt x="20" y="29"/>
                </a:cubicBezTo>
                <a:cubicBezTo>
                  <a:pt x="21" y="28"/>
                  <a:pt x="21" y="27"/>
                  <a:pt x="21" y="27"/>
                </a:cubicBezTo>
                <a:cubicBezTo>
                  <a:pt x="21" y="27"/>
                  <a:pt x="22" y="26"/>
                  <a:pt x="22" y="26"/>
                </a:cubicBezTo>
                <a:cubicBezTo>
                  <a:pt x="22" y="25"/>
                  <a:pt x="22" y="25"/>
                  <a:pt x="22" y="25"/>
                </a:cubicBezTo>
                <a:cubicBezTo>
                  <a:pt x="22" y="24"/>
                  <a:pt x="22" y="24"/>
                  <a:pt x="22" y="24"/>
                </a:cubicBezTo>
                <a:cubicBezTo>
                  <a:pt x="23" y="23"/>
                  <a:pt x="23" y="23"/>
                  <a:pt x="23" y="23"/>
                </a:cubicBezTo>
                <a:cubicBezTo>
                  <a:pt x="24" y="21"/>
                  <a:pt x="24" y="21"/>
                  <a:pt x="24" y="21"/>
                </a:cubicBezTo>
                <a:cubicBezTo>
                  <a:pt x="26" y="20"/>
                  <a:pt x="26" y="20"/>
                  <a:pt x="26" y="20"/>
                </a:cubicBezTo>
                <a:cubicBezTo>
                  <a:pt x="26" y="19"/>
                  <a:pt x="26" y="19"/>
                  <a:pt x="26" y="19"/>
                </a:cubicBezTo>
                <a:cubicBezTo>
                  <a:pt x="26" y="18"/>
                  <a:pt x="26" y="18"/>
                  <a:pt x="26" y="18"/>
                </a:cubicBezTo>
                <a:cubicBezTo>
                  <a:pt x="27" y="17"/>
                  <a:pt x="27" y="17"/>
                  <a:pt x="27" y="17"/>
                </a:cubicBezTo>
                <a:cubicBezTo>
                  <a:pt x="28" y="16"/>
                  <a:pt x="28" y="16"/>
                  <a:pt x="28" y="16"/>
                </a:cubicBezTo>
                <a:cubicBezTo>
                  <a:pt x="28" y="14"/>
                  <a:pt x="28" y="14"/>
                  <a:pt x="28" y="14"/>
                </a:cubicBezTo>
                <a:cubicBezTo>
                  <a:pt x="29" y="13"/>
                  <a:pt x="29" y="13"/>
                  <a:pt x="29" y="13"/>
                </a:cubicBezTo>
                <a:cubicBezTo>
                  <a:pt x="29" y="12"/>
                  <a:pt x="29" y="12"/>
                  <a:pt x="29" y="12"/>
                </a:cubicBezTo>
                <a:cubicBezTo>
                  <a:pt x="30" y="11"/>
                  <a:pt x="30" y="11"/>
                  <a:pt x="30" y="11"/>
                </a:cubicBezTo>
                <a:cubicBezTo>
                  <a:pt x="31" y="9"/>
                  <a:pt x="31" y="9"/>
                  <a:pt x="31" y="9"/>
                </a:cubicBezTo>
                <a:cubicBezTo>
                  <a:pt x="31" y="8"/>
                  <a:pt x="31" y="8"/>
                  <a:pt x="31" y="8"/>
                </a:cubicBezTo>
                <a:cubicBezTo>
                  <a:pt x="32" y="7"/>
                  <a:pt x="32" y="7"/>
                  <a:pt x="32" y="7"/>
                </a:cubicBezTo>
                <a:cubicBezTo>
                  <a:pt x="32" y="7"/>
                  <a:pt x="32" y="7"/>
                  <a:pt x="32" y="7"/>
                </a:cubicBezTo>
                <a:cubicBezTo>
                  <a:pt x="34" y="6"/>
                  <a:pt x="34" y="6"/>
                  <a:pt x="34" y="6"/>
                </a:cubicBezTo>
                <a:cubicBezTo>
                  <a:pt x="35" y="5"/>
                  <a:pt x="35" y="5"/>
                  <a:pt x="35" y="5"/>
                </a:cubicBezTo>
                <a:cubicBezTo>
                  <a:pt x="36" y="5"/>
                  <a:pt x="36" y="5"/>
                  <a:pt x="36" y="5"/>
                </a:cubicBezTo>
                <a:cubicBezTo>
                  <a:pt x="36" y="3"/>
                  <a:pt x="36" y="3"/>
                  <a:pt x="36" y="3"/>
                </a:cubicBezTo>
                <a:cubicBezTo>
                  <a:pt x="36" y="2"/>
                  <a:pt x="36" y="2"/>
                  <a:pt x="36" y="2"/>
                </a:cubicBezTo>
                <a:cubicBezTo>
                  <a:pt x="36" y="1"/>
                  <a:pt x="36" y="1"/>
                  <a:pt x="36" y="1"/>
                </a:cubicBezTo>
                <a:cubicBezTo>
                  <a:pt x="38" y="0"/>
                  <a:pt x="38" y="0"/>
                  <a:pt x="38" y="0"/>
                </a:cubicBezTo>
                <a:cubicBezTo>
                  <a:pt x="38" y="5"/>
                  <a:pt x="38" y="5"/>
                  <a:pt x="38" y="5"/>
                </a:cubicBezTo>
                <a:cubicBezTo>
                  <a:pt x="39" y="10"/>
                  <a:pt x="39" y="10"/>
                  <a:pt x="39" y="10"/>
                </a:cubicBezTo>
                <a:cubicBezTo>
                  <a:pt x="40" y="12"/>
                  <a:pt x="40" y="12"/>
                  <a:pt x="40" y="12"/>
                </a:cubicBezTo>
                <a:cubicBezTo>
                  <a:pt x="42" y="14"/>
                  <a:pt x="42" y="14"/>
                  <a:pt x="42" y="14"/>
                </a:cubicBezTo>
                <a:cubicBezTo>
                  <a:pt x="34" y="14"/>
                  <a:pt x="34" y="14"/>
                  <a:pt x="34" y="14"/>
                </a:cubicBezTo>
                <a:cubicBezTo>
                  <a:pt x="34" y="13"/>
                  <a:pt x="34" y="13"/>
                  <a:pt x="34" y="13"/>
                </a:cubicBezTo>
                <a:cubicBezTo>
                  <a:pt x="33" y="15"/>
                  <a:pt x="33" y="15"/>
                  <a:pt x="33" y="15"/>
                </a:cubicBezTo>
                <a:cubicBezTo>
                  <a:pt x="33" y="17"/>
                  <a:pt x="33" y="17"/>
                  <a:pt x="33" y="17"/>
                </a:cubicBezTo>
                <a:cubicBezTo>
                  <a:pt x="35" y="19"/>
                  <a:pt x="35" y="19"/>
                  <a:pt x="35" y="19"/>
                </a:cubicBezTo>
                <a:cubicBezTo>
                  <a:pt x="37" y="20"/>
                  <a:pt x="37" y="20"/>
                  <a:pt x="37" y="20"/>
                </a:cubicBezTo>
                <a:cubicBezTo>
                  <a:pt x="38" y="22"/>
                  <a:pt x="38" y="22"/>
                  <a:pt x="38" y="22"/>
                </a:cubicBezTo>
                <a:cubicBezTo>
                  <a:pt x="40" y="24"/>
                  <a:pt x="40" y="24"/>
                  <a:pt x="40" y="24"/>
                </a:cubicBezTo>
                <a:cubicBezTo>
                  <a:pt x="41" y="26"/>
                  <a:pt x="41" y="26"/>
                  <a:pt x="41" y="26"/>
                </a:cubicBezTo>
                <a:cubicBezTo>
                  <a:pt x="41" y="28"/>
                  <a:pt x="41" y="28"/>
                  <a:pt x="41" y="28"/>
                </a:cubicBezTo>
                <a:cubicBezTo>
                  <a:pt x="40" y="30"/>
                  <a:pt x="40" y="30"/>
                  <a:pt x="40" y="30"/>
                </a:cubicBezTo>
                <a:cubicBezTo>
                  <a:pt x="39" y="31"/>
                  <a:pt x="39" y="31"/>
                  <a:pt x="39" y="31"/>
                </a:cubicBezTo>
                <a:cubicBezTo>
                  <a:pt x="39" y="32"/>
                  <a:pt x="39" y="32"/>
                  <a:pt x="39" y="32"/>
                </a:cubicBezTo>
                <a:cubicBezTo>
                  <a:pt x="38" y="33"/>
                  <a:pt x="38" y="33"/>
                  <a:pt x="38" y="33"/>
                </a:cubicBezTo>
                <a:cubicBezTo>
                  <a:pt x="38" y="33"/>
                  <a:pt x="38" y="33"/>
                  <a:pt x="38" y="33"/>
                </a:cubicBezTo>
                <a:cubicBezTo>
                  <a:pt x="37" y="35"/>
                  <a:pt x="37" y="35"/>
                  <a:pt x="37" y="35"/>
                </a:cubicBezTo>
                <a:cubicBezTo>
                  <a:pt x="37" y="35"/>
                  <a:pt x="37" y="35"/>
                  <a:pt x="37" y="35"/>
                </a:cubicBezTo>
                <a:cubicBezTo>
                  <a:pt x="36" y="36"/>
                  <a:pt x="36" y="36"/>
                  <a:pt x="36" y="36"/>
                </a:cubicBezTo>
                <a:cubicBezTo>
                  <a:pt x="35" y="37"/>
                  <a:pt x="35" y="37"/>
                  <a:pt x="35" y="37"/>
                </a:cubicBezTo>
                <a:cubicBezTo>
                  <a:pt x="35" y="37"/>
                  <a:pt x="36" y="38"/>
                  <a:pt x="36" y="38"/>
                </a:cubicBezTo>
                <a:cubicBezTo>
                  <a:pt x="36" y="40"/>
                  <a:pt x="36" y="40"/>
                  <a:pt x="36" y="40"/>
                </a:cubicBezTo>
                <a:cubicBezTo>
                  <a:pt x="36" y="40"/>
                  <a:pt x="36" y="41"/>
                  <a:pt x="36" y="41"/>
                </a:cubicBezTo>
                <a:cubicBezTo>
                  <a:pt x="36" y="42"/>
                  <a:pt x="36" y="43"/>
                  <a:pt x="36" y="43"/>
                </a:cubicBezTo>
                <a:cubicBezTo>
                  <a:pt x="37" y="44"/>
                  <a:pt x="37" y="44"/>
                  <a:pt x="37" y="44"/>
                </a:cubicBezTo>
                <a:cubicBezTo>
                  <a:pt x="38" y="46"/>
                  <a:pt x="38" y="46"/>
                  <a:pt x="38" y="46"/>
                </a:cubicBezTo>
                <a:cubicBezTo>
                  <a:pt x="38" y="46"/>
                  <a:pt x="39" y="47"/>
                  <a:pt x="39" y="47"/>
                </a:cubicBezTo>
                <a:cubicBezTo>
                  <a:pt x="39" y="47"/>
                  <a:pt x="39" y="49"/>
                  <a:pt x="39" y="49"/>
                </a:cubicBezTo>
                <a:cubicBezTo>
                  <a:pt x="40" y="50"/>
                  <a:pt x="40" y="50"/>
                  <a:pt x="40" y="50"/>
                </a:cubicBezTo>
                <a:cubicBezTo>
                  <a:pt x="40" y="50"/>
                  <a:pt x="41" y="51"/>
                  <a:pt x="41" y="52"/>
                </a:cubicBezTo>
                <a:cubicBezTo>
                  <a:pt x="41" y="52"/>
                  <a:pt x="42" y="53"/>
                  <a:pt x="42" y="53"/>
                </a:cubicBezTo>
                <a:cubicBezTo>
                  <a:pt x="44" y="54"/>
                  <a:pt x="44" y="54"/>
                  <a:pt x="44" y="54"/>
                </a:cubicBezTo>
                <a:cubicBezTo>
                  <a:pt x="44" y="55"/>
                  <a:pt x="44" y="55"/>
                  <a:pt x="44" y="55"/>
                </a:cubicBezTo>
                <a:cubicBezTo>
                  <a:pt x="45" y="56"/>
                  <a:pt x="45" y="56"/>
                  <a:pt x="45" y="56"/>
                </a:cubicBezTo>
                <a:lnTo>
                  <a:pt x="45" y="5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2" name="Freeform 309">
            <a:extLst>
              <a:ext uri="{FF2B5EF4-FFF2-40B4-BE49-F238E27FC236}">
                <a16:creationId xmlns:a16="http://schemas.microsoft.com/office/drawing/2014/main" id="{84C35880-AB8F-4DD0-9E7A-AA3A2B8DF8C7}"/>
              </a:ext>
            </a:extLst>
          </p:cNvPr>
          <p:cNvSpPr>
            <a:spLocks/>
          </p:cNvSpPr>
          <p:nvPr userDrawn="1"/>
        </p:nvSpPr>
        <p:spPr bwMode="auto">
          <a:xfrm>
            <a:off x="4533900" y="4581526"/>
            <a:ext cx="379810" cy="352425"/>
          </a:xfrm>
          <a:custGeom>
            <a:avLst/>
            <a:gdLst>
              <a:gd name="T0" fmla="*/ 24 w 75"/>
              <a:gd name="T1" fmla="*/ 39 h 50"/>
              <a:gd name="T2" fmla="*/ 29 w 75"/>
              <a:gd name="T3" fmla="*/ 34 h 50"/>
              <a:gd name="T4" fmla="*/ 35 w 75"/>
              <a:gd name="T5" fmla="*/ 37 h 50"/>
              <a:gd name="T6" fmla="*/ 39 w 75"/>
              <a:gd name="T7" fmla="*/ 39 h 50"/>
              <a:gd name="T8" fmla="*/ 43 w 75"/>
              <a:gd name="T9" fmla="*/ 39 h 50"/>
              <a:gd name="T10" fmla="*/ 47 w 75"/>
              <a:gd name="T11" fmla="*/ 39 h 50"/>
              <a:gd name="T12" fmla="*/ 50 w 75"/>
              <a:gd name="T13" fmla="*/ 36 h 50"/>
              <a:gd name="T14" fmla="*/ 53 w 75"/>
              <a:gd name="T15" fmla="*/ 36 h 50"/>
              <a:gd name="T16" fmla="*/ 58 w 75"/>
              <a:gd name="T17" fmla="*/ 34 h 50"/>
              <a:gd name="T18" fmla="*/ 60 w 75"/>
              <a:gd name="T19" fmla="*/ 35 h 50"/>
              <a:gd name="T20" fmla="*/ 63 w 75"/>
              <a:gd name="T21" fmla="*/ 33 h 50"/>
              <a:gd name="T22" fmla="*/ 67 w 75"/>
              <a:gd name="T23" fmla="*/ 33 h 50"/>
              <a:gd name="T24" fmla="*/ 69 w 75"/>
              <a:gd name="T25" fmla="*/ 34 h 50"/>
              <a:gd name="T26" fmla="*/ 73 w 75"/>
              <a:gd name="T27" fmla="*/ 34 h 50"/>
              <a:gd name="T28" fmla="*/ 74 w 75"/>
              <a:gd name="T29" fmla="*/ 31 h 50"/>
              <a:gd name="T30" fmla="*/ 72 w 75"/>
              <a:gd name="T31" fmla="*/ 30 h 50"/>
              <a:gd name="T32" fmla="*/ 70 w 75"/>
              <a:gd name="T33" fmla="*/ 29 h 50"/>
              <a:gd name="T34" fmla="*/ 69 w 75"/>
              <a:gd name="T35" fmla="*/ 27 h 50"/>
              <a:gd name="T36" fmla="*/ 68 w 75"/>
              <a:gd name="T37" fmla="*/ 24 h 50"/>
              <a:gd name="T38" fmla="*/ 66 w 75"/>
              <a:gd name="T39" fmla="*/ 22 h 50"/>
              <a:gd name="T40" fmla="*/ 63 w 75"/>
              <a:gd name="T41" fmla="*/ 20 h 50"/>
              <a:gd name="T42" fmla="*/ 63 w 75"/>
              <a:gd name="T43" fmla="*/ 18 h 50"/>
              <a:gd name="T44" fmla="*/ 60 w 75"/>
              <a:gd name="T45" fmla="*/ 16 h 50"/>
              <a:gd name="T46" fmla="*/ 57 w 75"/>
              <a:gd name="T47" fmla="*/ 16 h 50"/>
              <a:gd name="T48" fmla="*/ 56 w 75"/>
              <a:gd name="T49" fmla="*/ 13 h 50"/>
              <a:gd name="T50" fmla="*/ 54 w 75"/>
              <a:gd name="T51" fmla="*/ 13 h 50"/>
              <a:gd name="T52" fmla="*/ 53 w 75"/>
              <a:gd name="T53" fmla="*/ 13 h 50"/>
              <a:gd name="T54" fmla="*/ 53 w 75"/>
              <a:gd name="T55" fmla="*/ 10 h 50"/>
              <a:gd name="T56" fmla="*/ 53 w 75"/>
              <a:gd name="T57" fmla="*/ 8 h 50"/>
              <a:gd name="T58" fmla="*/ 53 w 75"/>
              <a:gd name="T59" fmla="*/ 6 h 50"/>
              <a:gd name="T60" fmla="*/ 49 w 75"/>
              <a:gd name="T61" fmla="*/ 1 h 50"/>
              <a:gd name="T62" fmla="*/ 45 w 75"/>
              <a:gd name="T63" fmla="*/ 1 h 50"/>
              <a:gd name="T64" fmla="*/ 42 w 75"/>
              <a:gd name="T65" fmla="*/ 3 h 50"/>
              <a:gd name="T66" fmla="*/ 39 w 75"/>
              <a:gd name="T67" fmla="*/ 7 h 50"/>
              <a:gd name="T68" fmla="*/ 32 w 75"/>
              <a:gd name="T69" fmla="*/ 11 h 50"/>
              <a:gd name="T70" fmla="*/ 26 w 75"/>
              <a:gd name="T71" fmla="*/ 12 h 50"/>
              <a:gd name="T72" fmla="*/ 26 w 75"/>
              <a:gd name="T73" fmla="*/ 15 h 50"/>
              <a:gd name="T74" fmla="*/ 21 w 75"/>
              <a:gd name="T75" fmla="*/ 18 h 50"/>
              <a:gd name="T76" fmla="*/ 16 w 75"/>
              <a:gd name="T77" fmla="*/ 19 h 50"/>
              <a:gd name="T78" fmla="*/ 12 w 75"/>
              <a:gd name="T79" fmla="*/ 18 h 50"/>
              <a:gd name="T80" fmla="*/ 8 w 75"/>
              <a:gd name="T81" fmla="*/ 20 h 50"/>
              <a:gd name="T82" fmla="*/ 5 w 75"/>
              <a:gd name="T83" fmla="*/ 22 h 50"/>
              <a:gd name="T84" fmla="*/ 4 w 75"/>
              <a:gd name="T85" fmla="*/ 24 h 50"/>
              <a:gd name="T86" fmla="*/ 3 w 75"/>
              <a:gd name="T87" fmla="*/ 25 h 50"/>
              <a:gd name="T88" fmla="*/ 2 w 75"/>
              <a:gd name="T89" fmla="*/ 27 h 50"/>
              <a:gd name="T90" fmla="*/ 0 w 75"/>
              <a:gd name="T91" fmla="*/ 29 h 50"/>
              <a:gd name="T92" fmla="*/ 1 w 75"/>
              <a:gd name="T93" fmla="*/ 32 h 50"/>
              <a:gd name="T94" fmla="*/ 1 w 75"/>
              <a:gd name="T95" fmla="*/ 35 h 50"/>
              <a:gd name="T96" fmla="*/ 3 w 75"/>
              <a:gd name="T97" fmla="*/ 38 h 50"/>
              <a:gd name="T98" fmla="*/ 4 w 75"/>
              <a:gd name="T99" fmla="*/ 41 h 50"/>
              <a:gd name="T100" fmla="*/ 6 w 75"/>
              <a:gd name="T101" fmla="*/ 44 h 50"/>
              <a:gd name="T102" fmla="*/ 9 w 75"/>
              <a:gd name="T103" fmla="*/ 46 h 50"/>
              <a:gd name="T104" fmla="*/ 10 w 75"/>
              <a:gd name="T105" fmla="*/ 48 h 50"/>
              <a:gd name="T106" fmla="*/ 11 w 75"/>
              <a:gd name="T107" fmla="*/ 49 h 50"/>
              <a:gd name="T108" fmla="*/ 12 w 75"/>
              <a:gd name="T109" fmla="*/ 44 h 50"/>
              <a:gd name="T110" fmla="*/ 16 w 75"/>
              <a:gd name="T111" fmla="*/ 43 h 50"/>
              <a:gd name="T112" fmla="*/ 20 w 75"/>
              <a:gd name="T113" fmla="*/ 43 h 50"/>
              <a:gd name="T114" fmla="*/ 24 w 75"/>
              <a:gd name="T115"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50">
                <a:moveTo>
                  <a:pt x="24" y="40"/>
                </a:moveTo>
                <a:cubicBezTo>
                  <a:pt x="24" y="39"/>
                  <a:pt x="24" y="39"/>
                  <a:pt x="24" y="39"/>
                </a:cubicBezTo>
                <a:cubicBezTo>
                  <a:pt x="27" y="36"/>
                  <a:pt x="27" y="36"/>
                  <a:pt x="27" y="36"/>
                </a:cubicBezTo>
                <a:cubicBezTo>
                  <a:pt x="29" y="34"/>
                  <a:pt x="29" y="34"/>
                  <a:pt x="29" y="34"/>
                </a:cubicBezTo>
                <a:cubicBezTo>
                  <a:pt x="31" y="34"/>
                  <a:pt x="31" y="34"/>
                  <a:pt x="31" y="34"/>
                </a:cubicBezTo>
                <a:cubicBezTo>
                  <a:pt x="35" y="37"/>
                  <a:pt x="35" y="37"/>
                  <a:pt x="35" y="37"/>
                </a:cubicBezTo>
                <a:cubicBezTo>
                  <a:pt x="36" y="38"/>
                  <a:pt x="36" y="38"/>
                  <a:pt x="36" y="38"/>
                </a:cubicBezTo>
                <a:cubicBezTo>
                  <a:pt x="39" y="39"/>
                  <a:pt x="39" y="39"/>
                  <a:pt x="39" y="39"/>
                </a:cubicBezTo>
                <a:cubicBezTo>
                  <a:pt x="41" y="39"/>
                  <a:pt x="41" y="39"/>
                  <a:pt x="41" y="39"/>
                </a:cubicBezTo>
                <a:cubicBezTo>
                  <a:pt x="43" y="39"/>
                  <a:pt x="43" y="39"/>
                  <a:pt x="43" y="39"/>
                </a:cubicBezTo>
                <a:cubicBezTo>
                  <a:pt x="46" y="39"/>
                  <a:pt x="46" y="39"/>
                  <a:pt x="46" y="39"/>
                </a:cubicBezTo>
                <a:cubicBezTo>
                  <a:pt x="47" y="39"/>
                  <a:pt x="47" y="39"/>
                  <a:pt x="47" y="39"/>
                </a:cubicBezTo>
                <a:cubicBezTo>
                  <a:pt x="48" y="37"/>
                  <a:pt x="48" y="37"/>
                  <a:pt x="48" y="37"/>
                </a:cubicBezTo>
                <a:cubicBezTo>
                  <a:pt x="50" y="36"/>
                  <a:pt x="50" y="36"/>
                  <a:pt x="50" y="36"/>
                </a:cubicBezTo>
                <a:cubicBezTo>
                  <a:pt x="51" y="37"/>
                  <a:pt x="51" y="37"/>
                  <a:pt x="51" y="37"/>
                </a:cubicBezTo>
                <a:cubicBezTo>
                  <a:pt x="53" y="36"/>
                  <a:pt x="53" y="36"/>
                  <a:pt x="53" y="36"/>
                </a:cubicBezTo>
                <a:cubicBezTo>
                  <a:pt x="56" y="35"/>
                  <a:pt x="56" y="35"/>
                  <a:pt x="56" y="35"/>
                </a:cubicBezTo>
                <a:cubicBezTo>
                  <a:pt x="58" y="34"/>
                  <a:pt x="58" y="34"/>
                  <a:pt x="58" y="34"/>
                </a:cubicBezTo>
                <a:cubicBezTo>
                  <a:pt x="59" y="34"/>
                  <a:pt x="59" y="34"/>
                  <a:pt x="59" y="34"/>
                </a:cubicBezTo>
                <a:cubicBezTo>
                  <a:pt x="60" y="35"/>
                  <a:pt x="60" y="35"/>
                  <a:pt x="60" y="35"/>
                </a:cubicBezTo>
                <a:cubicBezTo>
                  <a:pt x="62" y="35"/>
                  <a:pt x="62" y="35"/>
                  <a:pt x="62" y="35"/>
                </a:cubicBezTo>
                <a:cubicBezTo>
                  <a:pt x="63" y="33"/>
                  <a:pt x="63" y="33"/>
                  <a:pt x="63" y="33"/>
                </a:cubicBezTo>
                <a:cubicBezTo>
                  <a:pt x="64" y="33"/>
                  <a:pt x="64" y="33"/>
                  <a:pt x="64" y="33"/>
                </a:cubicBezTo>
                <a:cubicBezTo>
                  <a:pt x="67" y="33"/>
                  <a:pt x="67" y="33"/>
                  <a:pt x="67" y="33"/>
                </a:cubicBezTo>
                <a:cubicBezTo>
                  <a:pt x="68" y="34"/>
                  <a:pt x="68" y="34"/>
                  <a:pt x="68" y="34"/>
                </a:cubicBezTo>
                <a:cubicBezTo>
                  <a:pt x="69" y="34"/>
                  <a:pt x="69" y="34"/>
                  <a:pt x="69" y="34"/>
                </a:cubicBezTo>
                <a:cubicBezTo>
                  <a:pt x="72" y="35"/>
                  <a:pt x="72" y="35"/>
                  <a:pt x="72" y="35"/>
                </a:cubicBezTo>
                <a:cubicBezTo>
                  <a:pt x="73" y="34"/>
                  <a:pt x="73" y="34"/>
                  <a:pt x="73" y="34"/>
                </a:cubicBezTo>
                <a:cubicBezTo>
                  <a:pt x="75" y="34"/>
                  <a:pt x="75" y="34"/>
                  <a:pt x="75" y="34"/>
                </a:cubicBezTo>
                <a:cubicBezTo>
                  <a:pt x="74" y="31"/>
                  <a:pt x="74" y="31"/>
                  <a:pt x="74" y="31"/>
                </a:cubicBezTo>
                <a:cubicBezTo>
                  <a:pt x="73" y="30"/>
                  <a:pt x="73" y="30"/>
                  <a:pt x="73" y="30"/>
                </a:cubicBezTo>
                <a:cubicBezTo>
                  <a:pt x="72" y="30"/>
                  <a:pt x="72" y="30"/>
                  <a:pt x="72" y="30"/>
                </a:cubicBezTo>
                <a:cubicBezTo>
                  <a:pt x="71" y="29"/>
                  <a:pt x="71" y="29"/>
                  <a:pt x="71" y="29"/>
                </a:cubicBezTo>
                <a:cubicBezTo>
                  <a:pt x="70" y="29"/>
                  <a:pt x="70" y="29"/>
                  <a:pt x="70" y="29"/>
                </a:cubicBezTo>
                <a:cubicBezTo>
                  <a:pt x="69" y="28"/>
                  <a:pt x="69" y="28"/>
                  <a:pt x="69" y="28"/>
                </a:cubicBezTo>
                <a:cubicBezTo>
                  <a:pt x="69" y="27"/>
                  <a:pt x="69" y="27"/>
                  <a:pt x="69" y="27"/>
                </a:cubicBezTo>
                <a:cubicBezTo>
                  <a:pt x="69" y="25"/>
                  <a:pt x="69" y="25"/>
                  <a:pt x="69" y="25"/>
                </a:cubicBezTo>
                <a:cubicBezTo>
                  <a:pt x="68" y="24"/>
                  <a:pt x="68" y="24"/>
                  <a:pt x="68" y="24"/>
                </a:cubicBezTo>
                <a:cubicBezTo>
                  <a:pt x="66" y="23"/>
                  <a:pt x="66" y="23"/>
                  <a:pt x="66" y="23"/>
                </a:cubicBezTo>
                <a:cubicBezTo>
                  <a:pt x="66" y="22"/>
                  <a:pt x="66" y="22"/>
                  <a:pt x="66" y="22"/>
                </a:cubicBezTo>
                <a:cubicBezTo>
                  <a:pt x="64" y="22"/>
                  <a:pt x="64" y="22"/>
                  <a:pt x="64" y="22"/>
                </a:cubicBezTo>
                <a:cubicBezTo>
                  <a:pt x="63" y="20"/>
                  <a:pt x="63" y="20"/>
                  <a:pt x="63" y="20"/>
                </a:cubicBezTo>
                <a:cubicBezTo>
                  <a:pt x="63" y="19"/>
                  <a:pt x="63" y="19"/>
                  <a:pt x="63" y="19"/>
                </a:cubicBezTo>
                <a:cubicBezTo>
                  <a:pt x="63" y="18"/>
                  <a:pt x="63" y="18"/>
                  <a:pt x="63" y="18"/>
                </a:cubicBezTo>
                <a:cubicBezTo>
                  <a:pt x="62" y="17"/>
                  <a:pt x="62" y="17"/>
                  <a:pt x="62" y="17"/>
                </a:cubicBezTo>
                <a:cubicBezTo>
                  <a:pt x="60" y="16"/>
                  <a:pt x="60" y="16"/>
                  <a:pt x="60" y="16"/>
                </a:cubicBezTo>
                <a:cubicBezTo>
                  <a:pt x="60" y="16"/>
                  <a:pt x="59" y="16"/>
                  <a:pt x="59" y="16"/>
                </a:cubicBezTo>
                <a:cubicBezTo>
                  <a:pt x="59" y="16"/>
                  <a:pt x="58" y="16"/>
                  <a:pt x="57" y="16"/>
                </a:cubicBezTo>
                <a:cubicBezTo>
                  <a:pt x="57" y="16"/>
                  <a:pt x="56" y="15"/>
                  <a:pt x="56" y="15"/>
                </a:cubicBezTo>
                <a:cubicBezTo>
                  <a:pt x="56" y="13"/>
                  <a:pt x="56" y="13"/>
                  <a:pt x="56" y="13"/>
                </a:cubicBezTo>
                <a:cubicBezTo>
                  <a:pt x="55" y="13"/>
                  <a:pt x="55" y="13"/>
                  <a:pt x="55" y="13"/>
                </a:cubicBezTo>
                <a:cubicBezTo>
                  <a:pt x="54" y="13"/>
                  <a:pt x="54" y="13"/>
                  <a:pt x="54" y="13"/>
                </a:cubicBezTo>
                <a:cubicBezTo>
                  <a:pt x="54" y="13"/>
                  <a:pt x="54" y="13"/>
                  <a:pt x="54" y="13"/>
                </a:cubicBezTo>
                <a:cubicBezTo>
                  <a:pt x="53" y="13"/>
                  <a:pt x="53" y="13"/>
                  <a:pt x="53" y="13"/>
                </a:cubicBezTo>
                <a:cubicBezTo>
                  <a:pt x="52" y="11"/>
                  <a:pt x="52" y="11"/>
                  <a:pt x="52" y="11"/>
                </a:cubicBezTo>
                <a:cubicBezTo>
                  <a:pt x="53" y="10"/>
                  <a:pt x="53" y="10"/>
                  <a:pt x="53" y="10"/>
                </a:cubicBezTo>
                <a:cubicBezTo>
                  <a:pt x="53" y="10"/>
                  <a:pt x="53" y="10"/>
                  <a:pt x="53" y="10"/>
                </a:cubicBezTo>
                <a:cubicBezTo>
                  <a:pt x="53" y="10"/>
                  <a:pt x="53" y="9"/>
                  <a:pt x="53" y="8"/>
                </a:cubicBezTo>
                <a:cubicBezTo>
                  <a:pt x="53" y="8"/>
                  <a:pt x="53" y="7"/>
                  <a:pt x="53" y="7"/>
                </a:cubicBezTo>
                <a:cubicBezTo>
                  <a:pt x="53" y="6"/>
                  <a:pt x="53" y="6"/>
                  <a:pt x="53" y="6"/>
                </a:cubicBezTo>
                <a:cubicBezTo>
                  <a:pt x="53" y="5"/>
                  <a:pt x="53" y="5"/>
                  <a:pt x="53" y="5"/>
                </a:cubicBezTo>
                <a:cubicBezTo>
                  <a:pt x="49" y="1"/>
                  <a:pt x="49" y="1"/>
                  <a:pt x="49" y="1"/>
                </a:cubicBezTo>
                <a:cubicBezTo>
                  <a:pt x="46" y="0"/>
                  <a:pt x="46" y="0"/>
                  <a:pt x="46" y="0"/>
                </a:cubicBezTo>
                <a:cubicBezTo>
                  <a:pt x="45" y="1"/>
                  <a:pt x="45" y="1"/>
                  <a:pt x="45" y="1"/>
                </a:cubicBezTo>
                <a:cubicBezTo>
                  <a:pt x="43" y="2"/>
                  <a:pt x="43" y="2"/>
                  <a:pt x="43" y="2"/>
                </a:cubicBezTo>
                <a:cubicBezTo>
                  <a:pt x="42" y="3"/>
                  <a:pt x="42" y="3"/>
                  <a:pt x="42" y="3"/>
                </a:cubicBezTo>
                <a:cubicBezTo>
                  <a:pt x="41" y="5"/>
                  <a:pt x="41" y="5"/>
                  <a:pt x="41" y="5"/>
                </a:cubicBezTo>
                <a:cubicBezTo>
                  <a:pt x="39" y="7"/>
                  <a:pt x="39" y="7"/>
                  <a:pt x="39" y="7"/>
                </a:cubicBezTo>
                <a:cubicBezTo>
                  <a:pt x="35" y="10"/>
                  <a:pt x="35" y="10"/>
                  <a:pt x="35" y="10"/>
                </a:cubicBezTo>
                <a:cubicBezTo>
                  <a:pt x="32" y="11"/>
                  <a:pt x="32" y="11"/>
                  <a:pt x="32" y="11"/>
                </a:cubicBezTo>
                <a:cubicBezTo>
                  <a:pt x="28" y="11"/>
                  <a:pt x="28" y="11"/>
                  <a:pt x="28" y="11"/>
                </a:cubicBezTo>
                <a:cubicBezTo>
                  <a:pt x="26" y="12"/>
                  <a:pt x="26" y="12"/>
                  <a:pt x="26" y="12"/>
                </a:cubicBezTo>
                <a:cubicBezTo>
                  <a:pt x="27" y="14"/>
                  <a:pt x="27" y="14"/>
                  <a:pt x="27" y="14"/>
                </a:cubicBezTo>
                <a:cubicBezTo>
                  <a:pt x="26" y="15"/>
                  <a:pt x="26" y="15"/>
                  <a:pt x="26" y="15"/>
                </a:cubicBezTo>
                <a:cubicBezTo>
                  <a:pt x="24" y="17"/>
                  <a:pt x="24" y="17"/>
                  <a:pt x="24" y="17"/>
                </a:cubicBezTo>
                <a:cubicBezTo>
                  <a:pt x="21" y="18"/>
                  <a:pt x="21" y="18"/>
                  <a:pt x="21" y="18"/>
                </a:cubicBezTo>
                <a:cubicBezTo>
                  <a:pt x="18" y="18"/>
                  <a:pt x="18" y="18"/>
                  <a:pt x="18" y="18"/>
                </a:cubicBezTo>
                <a:cubicBezTo>
                  <a:pt x="16" y="19"/>
                  <a:pt x="16" y="19"/>
                  <a:pt x="16" y="19"/>
                </a:cubicBezTo>
                <a:cubicBezTo>
                  <a:pt x="13" y="20"/>
                  <a:pt x="13" y="20"/>
                  <a:pt x="13" y="20"/>
                </a:cubicBezTo>
                <a:cubicBezTo>
                  <a:pt x="12" y="18"/>
                  <a:pt x="12" y="18"/>
                  <a:pt x="12" y="18"/>
                </a:cubicBezTo>
                <a:cubicBezTo>
                  <a:pt x="10" y="20"/>
                  <a:pt x="10" y="20"/>
                  <a:pt x="10" y="20"/>
                </a:cubicBezTo>
                <a:cubicBezTo>
                  <a:pt x="8" y="20"/>
                  <a:pt x="8" y="20"/>
                  <a:pt x="8" y="20"/>
                </a:cubicBezTo>
                <a:cubicBezTo>
                  <a:pt x="6" y="20"/>
                  <a:pt x="6" y="20"/>
                  <a:pt x="6" y="20"/>
                </a:cubicBezTo>
                <a:cubicBezTo>
                  <a:pt x="5" y="22"/>
                  <a:pt x="5" y="22"/>
                  <a:pt x="5" y="22"/>
                </a:cubicBezTo>
                <a:cubicBezTo>
                  <a:pt x="4" y="23"/>
                  <a:pt x="4" y="23"/>
                  <a:pt x="4" y="23"/>
                </a:cubicBezTo>
                <a:cubicBezTo>
                  <a:pt x="4" y="24"/>
                  <a:pt x="4" y="24"/>
                  <a:pt x="4" y="24"/>
                </a:cubicBezTo>
                <a:cubicBezTo>
                  <a:pt x="3" y="25"/>
                  <a:pt x="3" y="25"/>
                  <a:pt x="3" y="25"/>
                </a:cubicBezTo>
                <a:cubicBezTo>
                  <a:pt x="3" y="25"/>
                  <a:pt x="3" y="25"/>
                  <a:pt x="3" y="25"/>
                </a:cubicBezTo>
                <a:cubicBezTo>
                  <a:pt x="2" y="27"/>
                  <a:pt x="2" y="27"/>
                  <a:pt x="2" y="27"/>
                </a:cubicBezTo>
                <a:cubicBezTo>
                  <a:pt x="2" y="27"/>
                  <a:pt x="2" y="27"/>
                  <a:pt x="2" y="27"/>
                </a:cubicBezTo>
                <a:cubicBezTo>
                  <a:pt x="1" y="28"/>
                  <a:pt x="1" y="28"/>
                  <a:pt x="1" y="28"/>
                </a:cubicBezTo>
                <a:cubicBezTo>
                  <a:pt x="0" y="29"/>
                  <a:pt x="0" y="29"/>
                  <a:pt x="0" y="29"/>
                </a:cubicBezTo>
                <a:cubicBezTo>
                  <a:pt x="0" y="29"/>
                  <a:pt x="1" y="30"/>
                  <a:pt x="1" y="30"/>
                </a:cubicBezTo>
                <a:cubicBezTo>
                  <a:pt x="1" y="32"/>
                  <a:pt x="1" y="32"/>
                  <a:pt x="1" y="32"/>
                </a:cubicBezTo>
                <a:cubicBezTo>
                  <a:pt x="1" y="32"/>
                  <a:pt x="1" y="33"/>
                  <a:pt x="1" y="33"/>
                </a:cubicBezTo>
                <a:cubicBezTo>
                  <a:pt x="1" y="34"/>
                  <a:pt x="1" y="35"/>
                  <a:pt x="1" y="35"/>
                </a:cubicBezTo>
                <a:cubicBezTo>
                  <a:pt x="2" y="36"/>
                  <a:pt x="2" y="36"/>
                  <a:pt x="2" y="36"/>
                </a:cubicBezTo>
                <a:cubicBezTo>
                  <a:pt x="3" y="38"/>
                  <a:pt x="3" y="38"/>
                  <a:pt x="3" y="38"/>
                </a:cubicBezTo>
                <a:cubicBezTo>
                  <a:pt x="3" y="38"/>
                  <a:pt x="4" y="39"/>
                  <a:pt x="4" y="39"/>
                </a:cubicBezTo>
                <a:cubicBezTo>
                  <a:pt x="4" y="39"/>
                  <a:pt x="4" y="41"/>
                  <a:pt x="4" y="41"/>
                </a:cubicBezTo>
                <a:cubicBezTo>
                  <a:pt x="5" y="42"/>
                  <a:pt x="5" y="42"/>
                  <a:pt x="5" y="42"/>
                </a:cubicBezTo>
                <a:cubicBezTo>
                  <a:pt x="5" y="42"/>
                  <a:pt x="6" y="43"/>
                  <a:pt x="6" y="44"/>
                </a:cubicBezTo>
                <a:cubicBezTo>
                  <a:pt x="6" y="44"/>
                  <a:pt x="7" y="45"/>
                  <a:pt x="7" y="45"/>
                </a:cubicBezTo>
                <a:cubicBezTo>
                  <a:pt x="9" y="46"/>
                  <a:pt x="9" y="46"/>
                  <a:pt x="9" y="46"/>
                </a:cubicBezTo>
                <a:cubicBezTo>
                  <a:pt x="9" y="47"/>
                  <a:pt x="9" y="47"/>
                  <a:pt x="9" y="47"/>
                </a:cubicBezTo>
                <a:cubicBezTo>
                  <a:pt x="10" y="48"/>
                  <a:pt x="10" y="48"/>
                  <a:pt x="10" y="48"/>
                </a:cubicBezTo>
                <a:cubicBezTo>
                  <a:pt x="10" y="50"/>
                  <a:pt x="10" y="50"/>
                  <a:pt x="10" y="50"/>
                </a:cubicBezTo>
                <a:cubicBezTo>
                  <a:pt x="11" y="49"/>
                  <a:pt x="11" y="49"/>
                  <a:pt x="11" y="49"/>
                </a:cubicBezTo>
                <a:cubicBezTo>
                  <a:pt x="12" y="46"/>
                  <a:pt x="12" y="46"/>
                  <a:pt x="12" y="46"/>
                </a:cubicBezTo>
                <a:cubicBezTo>
                  <a:pt x="12" y="44"/>
                  <a:pt x="12" y="44"/>
                  <a:pt x="12" y="44"/>
                </a:cubicBezTo>
                <a:cubicBezTo>
                  <a:pt x="14" y="43"/>
                  <a:pt x="14" y="43"/>
                  <a:pt x="14" y="43"/>
                </a:cubicBezTo>
                <a:cubicBezTo>
                  <a:pt x="16" y="43"/>
                  <a:pt x="16" y="43"/>
                  <a:pt x="16" y="43"/>
                </a:cubicBezTo>
                <a:cubicBezTo>
                  <a:pt x="18" y="42"/>
                  <a:pt x="18" y="42"/>
                  <a:pt x="18" y="42"/>
                </a:cubicBezTo>
                <a:cubicBezTo>
                  <a:pt x="20" y="43"/>
                  <a:pt x="20" y="43"/>
                  <a:pt x="20" y="43"/>
                </a:cubicBezTo>
                <a:cubicBezTo>
                  <a:pt x="22" y="43"/>
                  <a:pt x="22" y="43"/>
                  <a:pt x="22" y="43"/>
                </a:cubicBezTo>
                <a:cubicBezTo>
                  <a:pt x="24" y="43"/>
                  <a:pt x="24" y="43"/>
                  <a:pt x="24" y="43"/>
                </a:cubicBezTo>
                <a:lnTo>
                  <a:pt x="24" y="4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3" name="Freeform 310">
            <a:extLst>
              <a:ext uri="{FF2B5EF4-FFF2-40B4-BE49-F238E27FC236}">
                <a16:creationId xmlns:a16="http://schemas.microsoft.com/office/drawing/2014/main" id="{37CA1D8E-2239-4E34-AD09-41EE5B12526B}"/>
              </a:ext>
            </a:extLst>
          </p:cNvPr>
          <p:cNvSpPr>
            <a:spLocks/>
          </p:cNvSpPr>
          <p:nvPr userDrawn="1"/>
        </p:nvSpPr>
        <p:spPr bwMode="auto">
          <a:xfrm>
            <a:off x="4523185" y="4497389"/>
            <a:ext cx="26194" cy="34925"/>
          </a:xfrm>
          <a:custGeom>
            <a:avLst/>
            <a:gdLst>
              <a:gd name="T0" fmla="*/ 13 w 22"/>
              <a:gd name="T1" fmla="*/ 22 h 22"/>
              <a:gd name="T2" fmla="*/ 9 w 22"/>
              <a:gd name="T3" fmla="*/ 18 h 22"/>
              <a:gd name="T4" fmla="*/ 5 w 22"/>
              <a:gd name="T5" fmla="*/ 18 h 22"/>
              <a:gd name="T6" fmla="*/ 0 w 22"/>
              <a:gd name="T7" fmla="*/ 0 h 22"/>
              <a:gd name="T8" fmla="*/ 9 w 22"/>
              <a:gd name="T9" fmla="*/ 0 h 22"/>
              <a:gd name="T10" fmla="*/ 17 w 22"/>
              <a:gd name="T11" fmla="*/ 13 h 22"/>
              <a:gd name="T12" fmla="*/ 22 w 22"/>
              <a:gd name="T13" fmla="*/ 18 h 22"/>
              <a:gd name="T14" fmla="*/ 13 w 22"/>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13" y="22"/>
                </a:moveTo>
                <a:lnTo>
                  <a:pt x="9" y="18"/>
                </a:lnTo>
                <a:lnTo>
                  <a:pt x="5" y="18"/>
                </a:lnTo>
                <a:lnTo>
                  <a:pt x="0" y="0"/>
                </a:lnTo>
                <a:lnTo>
                  <a:pt x="9" y="0"/>
                </a:lnTo>
                <a:lnTo>
                  <a:pt x="17" y="13"/>
                </a:lnTo>
                <a:lnTo>
                  <a:pt x="22" y="18"/>
                </a:lnTo>
                <a:lnTo>
                  <a:pt x="13" y="2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4" name="Freeform 311">
            <a:extLst>
              <a:ext uri="{FF2B5EF4-FFF2-40B4-BE49-F238E27FC236}">
                <a16:creationId xmlns:a16="http://schemas.microsoft.com/office/drawing/2014/main" id="{4E74C5FC-5C5C-407E-9CDB-C9CDEA1487FF}"/>
              </a:ext>
            </a:extLst>
          </p:cNvPr>
          <p:cNvSpPr>
            <a:spLocks/>
          </p:cNvSpPr>
          <p:nvPr userDrawn="1"/>
        </p:nvSpPr>
        <p:spPr bwMode="auto">
          <a:xfrm>
            <a:off x="4188619" y="4462463"/>
            <a:ext cx="350044" cy="395288"/>
          </a:xfrm>
          <a:custGeom>
            <a:avLst/>
            <a:gdLst>
              <a:gd name="T0" fmla="*/ 36 w 69"/>
              <a:gd name="T1" fmla="*/ 50 h 56"/>
              <a:gd name="T2" fmla="*/ 38 w 69"/>
              <a:gd name="T3" fmla="*/ 44 h 56"/>
              <a:gd name="T4" fmla="*/ 42 w 69"/>
              <a:gd name="T5" fmla="*/ 41 h 56"/>
              <a:gd name="T6" fmla="*/ 45 w 69"/>
              <a:gd name="T7" fmla="*/ 40 h 56"/>
              <a:gd name="T8" fmla="*/ 48 w 69"/>
              <a:gd name="T9" fmla="*/ 41 h 56"/>
              <a:gd name="T10" fmla="*/ 49 w 69"/>
              <a:gd name="T11" fmla="*/ 43 h 56"/>
              <a:gd name="T12" fmla="*/ 52 w 69"/>
              <a:gd name="T13" fmla="*/ 41 h 56"/>
              <a:gd name="T14" fmla="*/ 53 w 69"/>
              <a:gd name="T15" fmla="*/ 38 h 56"/>
              <a:gd name="T16" fmla="*/ 55 w 69"/>
              <a:gd name="T17" fmla="*/ 35 h 56"/>
              <a:gd name="T18" fmla="*/ 56 w 69"/>
              <a:gd name="T19" fmla="*/ 32 h 56"/>
              <a:gd name="T20" fmla="*/ 59 w 69"/>
              <a:gd name="T21" fmla="*/ 28 h 56"/>
              <a:gd name="T22" fmla="*/ 61 w 69"/>
              <a:gd name="T23" fmla="*/ 25 h 56"/>
              <a:gd name="T24" fmla="*/ 62 w 69"/>
              <a:gd name="T25" fmla="*/ 21 h 56"/>
              <a:gd name="T26" fmla="*/ 64 w 69"/>
              <a:gd name="T27" fmla="*/ 17 h 56"/>
              <a:gd name="T28" fmla="*/ 67 w 69"/>
              <a:gd name="T29" fmla="*/ 15 h 56"/>
              <a:gd name="T30" fmla="*/ 69 w 69"/>
              <a:gd name="T31" fmla="*/ 12 h 56"/>
              <a:gd name="T32" fmla="*/ 68 w 69"/>
              <a:gd name="T33" fmla="*/ 9 h 56"/>
              <a:gd name="T34" fmla="*/ 66 w 69"/>
              <a:gd name="T35" fmla="*/ 5 h 56"/>
              <a:gd name="T36" fmla="*/ 61 w 69"/>
              <a:gd name="T37" fmla="*/ 1 h 56"/>
              <a:gd name="T38" fmla="*/ 57 w 69"/>
              <a:gd name="T39" fmla="*/ 4 h 56"/>
              <a:gd name="T40" fmla="*/ 53 w 69"/>
              <a:gd name="T41" fmla="*/ 4 h 56"/>
              <a:gd name="T42" fmla="*/ 48 w 69"/>
              <a:gd name="T43" fmla="*/ 3 h 56"/>
              <a:gd name="T44" fmla="*/ 42 w 69"/>
              <a:gd name="T45" fmla="*/ 4 h 56"/>
              <a:gd name="T46" fmla="*/ 40 w 69"/>
              <a:gd name="T47" fmla="*/ 6 h 56"/>
              <a:gd name="T48" fmla="*/ 36 w 69"/>
              <a:gd name="T49" fmla="*/ 6 h 56"/>
              <a:gd name="T50" fmla="*/ 32 w 69"/>
              <a:gd name="T51" fmla="*/ 4 h 56"/>
              <a:gd name="T52" fmla="*/ 29 w 69"/>
              <a:gd name="T53" fmla="*/ 3 h 56"/>
              <a:gd name="T54" fmla="*/ 26 w 69"/>
              <a:gd name="T55" fmla="*/ 4 h 56"/>
              <a:gd name="T56" fmla="*/ 22 w 69"/>
              <a:gd name="T57" fmla="*/ 3 h 56"/>
              <a:gd name="T58" fmla="*/ 19 w 69"/>
              <a:gd name="T59" fmla="*/ 1 h 56"/>
              <a:gd name="T60" fmla="*/ 16 w 69"/>
              <a:gd name="T61" fmla="*/ 0 h 56"/>
              <a:gd name="T62" fmla="*/ 12 w 69"/>
              <a:gd name="T63" fmla="*/ 1 h 56"/>
              <a:gd name="T64" fmla="*/ 9 w 69"/>
              <a:gd name="T65" fmla="*/ 2 h 56"/>
              <a:gd name="T66" fmla="*/ 8 w 69"/>
              <a:gd name="T67" fmla="*/ 5 h 56"/>
              <a:gd name="T68" fmla="*/ 5 w 69"/>
              <a:gd name="T69" fmla="*/ 8 h 56"/>
              <a:gd name="T70" fmla="*/ 5 w 69"/>
              <a:gd name="T71" fmla="*/ 12 h 56"/>
              <a:gd name="T72" fmla="*/ 5 w 69"/>
              <a:gd name="T73" fmla="*/ 16 h 56"/>
              <a:gd name="T74" fmla="*/ 5 w 69"/>
              <a:gd name="T75" fmla="*/ 19 h 56"/>
              <a:gd name="T76" fmla="*/ 4 w 69"/>
              <a:gd name="T77" fmla="*/ 23 h 56"/>
              <a:gd name="T78" fmla="*/ 2 w 69"/>
              <a:gd name="T79" fmla="*/ 27 h 56"/>
              <a:gd name="T80" fmla="*/ 0 w 69"/>
              <a:gd name="T81" fmla="*/ 28 h 56"/>
              <a:gd name="T82" fmla="*/ 0 w 69"/>
              <a:gd name="T83" fmla="*/ 33 h 56"/>
              <a:gd name="T84" fmla="*/ 0 w 69"/>
              <a:gd name="T85" fmla="*/ 40 h 56"/>
              <a:gd name="T86" fmla="*/ 3 w 69"/>
              <a:gd name="T87" fmla="*/ 44 h 56"/>
              <a:gd name="T88" fmla="*/ 6 w 69"/>
              <a:gd name="T89" fmla="*/ 43 h 56"/>
              <a:gd name="T90" fmla="*/ 9 w 69"/>
              <a:gd name="T91" fmla="*/ 44 h 56"/>
              <a:gd name="T92" fmla="*/ 13 w 69"/>
              <a:gd name="T93" fmla="*/ 46 h 56"/>
              <a:gd name="T94" fmla="*/ 14 w 69"/>
              <a:gd name="T95" fmla="*/ 48 h 56"/>
              <a:gd name="T96" fmla="*/ 16 w 69"/>
              <a:gd name="T97" fmla="*/ 49 h 56"/>
              <a:gd name="T98" fmla="*/ 16 w 69"/>
              <a:gd name="T99" fmla="*/ 52 h 56"/>
              <a:gd name="T100" fmla="*/ 18 w 69"/>
              <a:gd name="T101" fmla="*/ 55 h 56"/>
              <a:gd name="T102" fmla="*/ 22 w 69"/>
              <a:gd name="T103" fmla="*/ 55 h 56"/>
              <a:gd name="T104" fmla="*/ 25 w 69"/>
              <a:gd name="T105" fmla="*/ 54 h 56"/>
              <a:gd name="T106" fmla="*/ 28 w 69"/>
              <a:gd name="T107" fmla="*/ 54 h 56"/>
              <a:gd name="T108" fmla="*/ 32 w 69"/>
              <a:gd name="T109"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 h="56">
                <a:moveTo>
                  <a:pt x="33" y="53"/>
                </a:moveTo>
                <a:cubicBezTo>
                  <a:pt x="35" y="52"/>
                  <a:pt x="35" y="52"/>
                  <a:pt x="35" y="52"/>
                </a:cubicBezTo>
                <a:cubicBezTo>
                  <a:pt x="35" y="52"/>
                  <a:pt x="36" y="50"/>
                  <a:pt x="36" y="50"/>
                </a:cubicBezTo>
                <a:cubicBezTo>
                  <a:pt x="36" y="49"/>
                  <a:pt x="36" y="47"/>
                  <a:pt x="36" y="47"/>
                </a:cubicBezTo>
                <a:cubicBezTo>
                  <a:pt x="36" y="46"/>
                  <a:pt x="36" y="46"/>
                  <a:pt x="36" y="46"/>
                </a:cubicBezTo>
                <a:cubicBezTo>
                  <a:pt x="38" y="44"/>
                  <a:pt x="38" y="44"/>
                  <a:pt x="38" y="44"/>
                </a:cubicBezTo>
                <a:cubicBezTo>
                  <a:pt x="40" y="43"/>
                  <a:pt x="40" y="43"/>
                  <a:pt x="40" y="43"/>
                </a:cubicBezTo>
                <a:cubicBezTo>
                  <a:pt x="42" y="41"/>
                  <a:pt x="42" y="41"/>
                  <a:pt x="42" y="41"/>
                </a:cubicBezTo>
                <a:cubicBezTo>
                  <a:pt x="42" y="41"/>
                  <a:pt x="42" y="41"/>
                  <a:pt x="42" y="41"/>
                </a:cubicBezTo>
                <a:cubicBezTo>
                  <a:pt x="44" y="41"/>
                  <a:pt x="44" y="41"/>
                  <a:pt x="44" y="41"/>
                </a:cubicBezTo>
                <a:cubicBezTo>
                  <a:pt x="44" y="41"/>
                  <a:pt x="44" y="41"/>
                  <a:pt x="44" y="41"/>
                </a:cubicBezTo>
                <a:cubicBezTo>
                  <a:pt x="45" y="40"/>
                  <a:pt x="45" y="40"/>
                  <a:pt x="45" y="40"/>
                </a:cubicBezTo>
                <a:cubicBezTo>
                  <a:pt x="46" y="40"/>
                  <a:pt x="46" y="40"/>
                  <a:pt x="46" y="40"/>
                </a:cubicBezTo>
                <a:cubicBezTo>
                  <a:pt x="47" y="41"/>
                  <a:pt x="47" y="41"/>
                  <a:pt x="47" y="41"/>
                </a:cubicBezTo>
                <a:cubicBezTo>
                  <a:pt x="48" y="41"/>
                  <a:pt x="48" y="41"/>
                  <a:pt x="48" y="41"/>
                </a:cubicBezTo>
                <a:cubicBezTo>
                  <a:pt x="48" y="42"/>
                  <a:pt x="48" y="42"/>
                  <a:pt x="48" y="42"/>
                </a:cubicBezTo>
                <a:cubicBezTo>
                  <a:pt x="48" y="43"/>
                  <a:pt x="48" y="43"/>
                  <a:pt x="48" y="43"/>
                </a:cubicBezTo>
                <a:cubicBezTo>
                  <a:pt x="49" y="43"/>
                  <a:pt x="49" y="43"/>
                  <a:pt x="49" y="43"/>
                </a:cubicBezTo>
                <a:cubicBezTo>
                  <a:pt x="50" y="43"/>
                  <a:pt x="50" y="43"/>
                  <a:pt x="50" y="43"/>
                </a:cubicBezTo>
                <a:cubicBezTo>
                  <a:pt x="51" y="42"/>
                  <a:pt x="51" y="42"/>
                  <a:pt x="51" y="42"/>
                </a:cubicBezTo>
                <a:cubicBezTo>
                  <a:pt x="52" y="41"/>
                  <a:pt x="52" y="41"/>
                  <a:pt x="52" y="41"/>
                </a:cubicBezTo>
                <a:cubicBezTo>
                  <a:pt x="52" y="41"/>
                  <a:pt x="51" y="41"/>
                  <a:pt x="52" y="41"/>
                </a:cubicBezTo>
                <a:cubicBezTo>
                  <a:pt x="52" y="41"/>
                  <a:pt x="52" y="40"/>
                  <a:pt x="52" y="40"/>
                </a:cubicBezTo>
                <a:cubicBezTo>
                  <a:pt x="53" y="38"/>
                  <a:pt x="53" y="38"/>
                  <a:pt x="53" y="38"/>
                </a:cubicBezTo>
                <a:cubicBezTo>
                  <a:pt x="53" y="38"/>
                  <a:pt x="53" y="38"/>
                  <a:pt x="53" y="38"/>
                </a:cubicBezTo>
                <a:cubicBezTo>
                  <a:pt x="54" y="37"/>
                  <a:pt x="54" y="36"/>
                  <a:pt x="54" y="36"/>
                </a:cubicBezTo>
                <a:cubicBezTo>
                  <a:pt x="54" y="36"/>
                  <a:pt x="55" y="35"/>
                  <a:pt x="55" y="35"/>
                </a:cubicBezTo>
                <a:cubicBezTo>
                  <a:pt x="55" y="34"/>
                  <a:pt x="55" y="34"/>
                  <a:pt x="55" y="34"/>
                </a:cubicBezTo>
                <a:cubicBezTo>
                  <a:pt x="55" y="33"/>
                  <a:pt x="55" y="33"/>
                  <a:pt x="55" y="33"/>
                </a:cubicBezTo>
                <a:cubicBezTo>
                  <a:pt x="56" y="32"/>
                  <a:pt x="56" y="32"/>
                  <a:pt x="56" y="32"/>
                </a:cubicBezTo>
                <a:cubicBezTo>
                  <a:pt x="57" y="30"/>
                  <a:pt x="57" y="30"/>
                  <a:pt x="57" y="30"/>
                </a:cubicBezTo>
                <a:cubicBezTo>
                  <a:pt x="59" y="29"/>
                  <a:pt x="59" y="29"/>
                  <a:pt x="59" y="29"/>
                </a:cubicBezTo>
                <a:cubicBezTo>
                  <a:pt x="59" y="28"/>
                  <a:pt x="59" y="28"/>
                  <a:pt x="59" y="28"/>
                </a:cubicBezTo>
                <a:cubicBezTo>
                  <a:pt x="59" y="27"/>
                  <a:pt x="59" y="27"/>
                  <a:pt x="59" y="27"/>
                </a:cubicBezTo>
                <a:cubicBezTo>
                  <a:pt x="60" y="26"/>
                  <a:pt x="60" y="26"/>
                  <a:pt x="60" y="26"/>
                </a:cubicBezTo>
                <a:cubicBezTo>
                  <a:pt x="61" y="25"/>
                  <a:pt x="61" y="25"/>
                  <a:pt x="61" y="25"/>
                </a:cubicBezTo>
                <a:cubicBezTo>
                  <a:pt x="61" y="23"/>
                  <a:pt x="61" y="23"/>
                  <a:pt x="61" y="23"/>
                </a:cubicBezTo>
                <a:cubicBezTo>
                  <a:pt x="62" y="22"/>
                  <a:pt x="62" y="22"/>
                  <a:pt x="62" y="22"/>
                </a:cubicBezTo>
                <a:cubicBezTo>
                  <a:pt x="62" y="21"/>
                  <a:pt x="62" y="21"/>
                  <a:pt x="62" y="21"/>
                </a:cubicBezTo>
                <a:cubicBezTo>
                  <a:pt x="63" y="20"/>
                  <a:pt x="63" y="20"/>
                  <a:pt x="63" y="20"/>
                </a:cubicBezTo>
                <a:cubicBezTo>
                  <a:pt x="64" y="18"/>
                  <a:pt x="64" y="18"/>
                  <a:pt x="64" y="18"/>
                </a:cubicBezTo>
                <a:cubicBezTo>
                  <a:pt x="64" y="17"/>
                  <a:pt x="64" y="17"/>
                  <a:pt x="64" y="17"/>
                </a:cubicBezTo>
                <a:cubicBezTo>
                  <a:pt x="65" y="16"/>
                  <a:pt x="65" y="16"/>
                  <a:pt x="65" y="16"/>
                </a:cubicBezTo>
                <a:cubicBezTo>
                  <a:pt x="65" y="16"/>
                  <a:pt x="65" y="16"/>
                  <a:pt x="65" y="16"/>
                </a:cubicBezTo>
                <a:cubicBezTo>
                  <a:pt x="67" y="15"/>
                  <a:pt x="67" y="15"/>
                  <a:pt x="67" y="15"/>
                </a:cubicBezTo>
                <a:cubicBezTo>
                  <a:pt x="68" y="14"/>
                  <a:pt x="68" y="14"/>
                  <a:pt x="68" y="14"/>
                </a:cubicBezTo>
                <a:cubicBezTo>
                  <a:pt x="69" y="14"/>
                  <a:pt x="69" y="14"/>
                  <a:pt x="69" y="14"/>
                </a:cubicBezTo>
                <a:cubicBezTo>
                  <a:pt x="69" y="12"/>
                  <a:pt x="69" y="12"/>
                  <a:pt x="69" y="12"/>
                </a:cubicBezTo>
                <a:cubicBezTo>
                  <a:pt x="69" y="11"/>
                  <a:pt x="69" y="11"/>
                  <a:pt x="69" y="11"/>
                </a:cubicBezTo>
                <a:cubicBezTo>
                  <a:pt x="69" y="10"/>
                  <a:pt x="69" y="10"/>
                  <a:pt x="69" y="10"/>
                </a:cubicBezTo>
                <a:cubicBezTo>
                  <a:pt x="68" y="9"/>
                  <a:pt x="68" y="9"/>
                  <a:pt x="68" y="9"/>
                </a:cubicBezTo>
                <a:cubicBezTo>
                  <a:pt x="67" y="9"/>
                  <a:pt x="67" y="9"/>
                  <a:pt x="67" y="9"/>
                </a:cubicBezTo>
                <a:cubicBezTo>
                  <a:pt x="66" y="5"/>
                  <a:pt x="66" y="5"/>
                  <a:pt x="66" y="5"/>
                </a:cubicBezTo>
                <a:cubicBezTo>
                  <a:pt x="66" y="5"/>
                  <a:pt x="66" y="5"/>
                  <a:pt x="66" y="5"/>
                </a:cubicBezTo>
                <a:cubicBezTo>
                  <a:pt x="63" y="0"/>
                  <a:pt x="63" y="0"/>
                  <a:pt x="63" y="0"/>
                </a:cubicBezTo>
                <a:cubicBezTo>
                  <a:pt x="62" y="0"/>
                  <a:pt x="62" y="0"/>
                  <a:pt x="62" y="0"/>
                </a:cubicBezTo>
                <a:cubicBezTo>
                  <a:pt x="61" y="1"/>
                  <a:pt x="61" y="1"/>
                  <a:pt x="61" y="1"/>
                </a:cubicBezTo>
                <a:cubicBezTo>
                  <a:pt x="60" y="2"/>
                  <a:pt x="60" y="2"/>
                  <a:pt x="60" y="2"/>
                </a:cubicBezTo>
                <a:cubicBezTo>
                  <a:pt x="58" y="3"/>
                  <a:pt x="58" y="3"/>
                  <a:pt x="58" y="3"/>
                </a:cubicBezTo>
                <a:cubicBezTo>
                  <a:pt x="57" y="4"/>
                  <a:pt x="57" y="4"/>
                  <a:pt x="57" y="4"/>
                </a:cubicBezTo>
                <a:cubicBezTo>
                  <a:pt x="56" y="5"/>
                  <a:pt x="56" y="5"/>
                  <a:pt x="56" y="5"/>
                </a:cubicBezTo>
                <a:cubicBezTo>
                  <a:pt x="54" y="4"/>
                  <a:pt x="54" y="4"/>
                  <a:pt x="54" y="4"/>
                </a:cubicBezTo>
                <a:cubicBezTo>
                  <a:pt x="53" y="4"/>
                  <a:pt x="53" y="4"/>
                  <a:pt x="53" y="4"/>
                </a:cubicBezTo>
                <a:cubicBezTo>
                  <a:pt x="51" y="3"/>
                  <a:pt x="51" y="3"/>
                  <a:pt x="51" y="3"/>
                </a:cubicBezTo>
                <a:cubicBezTo>
                  <a:pt x="51" y="3"/>
                  <a:pt x="51" y="3"/>
                  <a:pt x="50" y="3"/>
                </a:cubicBezTo>
                <a:cubicBezTo>
                  <a:pt x="50" y="3"/>
                  <a:pt x="48" y="3"/>
                  <a:pt x="48" y="3"/>
                </a:cubicBezTo>
                <a:cubicBezTo>
                  <a:pt x="45" y="3"/>
                  <a:pt x="45" y="3"/>
                  <a:pt x="45" y="3"/>
                </a:cubicBezTo>
                <a:cubicBezTo>
                  <a:pt x="43" y="3"/>
                  <a:pt x="43" y="3"/>
                  <a:pt x="43" y="3"/>
                </a:cubicBezTo>
                <a:cubicBezTo>
                  <a:pt x="42" y="4"/>
                  <a:pt x="42" y="4"/>
                  <a:pt x="42" y="4"/>
                </a:cubicBezTo>
                <a:cubicBezTo>
                  <a:pt x="42" y="5"/>
                  <a:pt x="42" y="5"/>
                  <a:pt x="42" y="5"/>
                </a:cubicBezTo>
                <a:cubicBezTo>
                  <a:pt x="41" y="5"/>
                  <a:pt x="41" y="5"/>
                  <a:pt x="41" y="5"/>
                </a:cubicBezTo>
                <a:cubicBezTo>
                  <a:pt x="40" y="6"/>
                  <a:pt x="40" y="6"/>
                  <a:pt x="40" y="6"/>
                </a:cubicBezTo>
                <a:cubicBezTo>
                  <a:pt x="38" y="6"/>
                  <a:pt x="38" y="6"/>
                  <a:pt x="38" y="6"/>
                </a:cubicBezTo>
                <a:cubicBezTo>
                  <a:pt x="37" y="6"/>
                  <a:pt x="37" y="6"/>
                  <a:pt x="37" y="6"/>
                </a:cubicBezTo>
                <a:cubicBezTo>
                  <a:pt x="36" y="6"/>
                  <a:pt x="36" y="6"/>
                  <a:pt x="36" y="6"/>
                </a:cubicBezTo>
                <a:cubicBezTo>
                  <a:pt x="34" y="5"/>
                  <a:pt x="34" y="5"/>
                  <a:pt x="34" y="5"/>
                </a:cubicBezTo>
                <a:cubicBezTo>
                  <a:pt x="34" y="5"/>
                  <a:pt x="33" y="5"/>
                  <a:pt x="33" y="5"/>
                </a:cubicBezTo>
                <a:cubicBezTo>
                  <a:pt x="33" y="5"/>
                  <a:pt x="32" y="4"/>
                  <a:pt x="32" y="4"/>
                </a:cubicBezTo>
                <a:cubicBezTo>
                  <a:pt x="31" y="3"/>
                  <a:pt x="31" y="3"/>
                  <a:pt x="31" y="3"/>
                </a:cubicBezTo>
                <a:cubicBezTo>
                  <a:pt x="30" y="3"/>
                  <a:pt x="30" y="3"/>
                  <a:pt x="30" y="3"/>
                </a:cubicBezTo>
                <a:cubicBezTo>
                  <a:pt x="29" y="3"/>
                  <a:pt x="29" y="3"/>
                  <a:pt x="29" y="3"/>
                </a:cubicBezTo>
                <a:cubicBezTo>
                  <a:pt x="28" y="3"/>
                  <a:pt x="28" y="3"/>
                  <a:pt x="28" y="3"/>
                </a:cubicBezTo>
                <a:cubicBezTo>
                  <a:pt x="27" y="4"/>
                  <a:pt x="27" y="4"/>
                  <a:pt x="27" y="4"/>
                </a:cubicBezTo>
                <a:cubicBezTo>
                  <a:pt x="26" y="4"/>
                  <a:pt x="26" y="4"/>
                  <a:pt x="26" y="4"/>
                </a:cubicBezTo>
                <a:cubicBezTo>
                  <a:pt x="25" y="5"/>
                  <a:pt x="25" y="5"/>
                  <a:pt x="25" y="5"/>
                </a:cubicBezTo>
                <a:cubicBezTo>
                  <a:pt x="25" y="5"/>
                  <a:pt x="25" y="5"/>
                  <a:pt x="25" y="5"/>
                </a:cubicBezTo>
                <a:cubicBezTo>
                  <a:pt x="22" y="3"/>
                  <a:pt x="22" y="3"/>
                  <a:pt x="22" y="3"/>
                </a:cubicBezTo>
                <a:cubicBezTo>
                  <a:pt x="21" y="2"/>
                  <a:pt x="21" y="2"/>
                  <a:pt x="21" y="2"/>
                </a:cubicBezTo>
                <a:cubicBezTo>
                  <a:pt x="20" y="1"/>
                  <a:pt x="20" y="1"/>
                  <a:pt x="20" y="1"/>
                </a:cubicBezTo>
                <a:cubicBezTo>
                  <a:pt x="19" y="1"/>
                  <a:pt x="19" y="1"/>
                  <a:pt x="19" y="1"/>
                </a:cubicBezTo>
                <a:cubicBezTo>
                  <a:pt x="18" y="0"/>
                  <a:pt x="18" y="0"/>
                  <a:pt x="18" y="0"/>
                </a:cubicBezTo>
                <a:cubicBezTo>
                  <a:pt x="17" y="0"/>
                  <a:pt x="17" y="0"/>
                  <a:pt x="17" y="0"/>
                </a:cubicBezTo>
                <a:cubicBezTo>
                  <a:pt x="16" y="0"/>
                  <a:pt x="16" y="0"/>
                  <a:pt x="16" y="0"/>
                </a:cubicBezTo>
                <a:cubicBezTo>
                  <a:pt x="15" y="0"/>
                  <a:pt x="15" y="0"/>
                  <a:pt x="15" y="0"/>
                </a:cubicBezTo>
                <a:cubicBezTo>
                  <a:pt x="14" y="1"/>
                  <a:pt x="14" y="1"/>
                  <a:pt x="14" y="1"/>
                </a:cubicBezTo>
                <a:cubicBezTo>
                  <a:pt x="12" y="1"/>
                  <a:pt x="12" y="1"/>
                  <a:pt x="12" y="1"/>
                </a:cubicBezTo>
                <a:cubicBezTo>
                  <a:pt x="11" y="0"/>
                  <a:pt x="11" y="0"/>
                  <a:pt x="11" y="0"/>
                </a:cubicBezTo>
                <a:cubicBezTo>
                  <a:pt x="10" y="1"/>
                  <a:pt x="10" y="1"/>
                  <a:pt x="10" y="1"/>
                </a:cubicBezTo>
                <a:cubicBezTo>
                  <a:pt x="9" y="2"/>
                  <a:pt x="9" y="2"/>
                  <a:pt x="9" y="2"/>
                </a:cubicBezTo>
                <a:cubicBezTo>
                  <a:pt x="8" y="3"/>
                  <a:pt x="8" y="3"/>
                  <a:pt x="8" y="3"/>
                </a:cubicBezTo>
                <a:cubicBezTo>
                  <a:pt x="8" y="5"/>
                  <a:pt x="8" y="5"/>
                  <a:pt x="8" y="5"/>
                </a:cubicBezTo>
                <a:cubicBezTo>
                  <a:pt x="8" y="5"/>
                  <a:pt x="8" y="5"/>
                  <a:pt x="8" y="5"/>
                </a:cubicBezTo>
                <a:cubicBezTo>
                  <a:pt x="7" y="7"/>
                  <a:pt x="7" y="7"/>
                  <a:pt x="7" y="7"/>
                </a:cubicBezTo>
                <a:cubicBezTo>
                  <a:pt x="6" y="7"/>
                  <a:pt x="6" y="7"/>
                  <a:pt x="6" y="7"/>
                </a:cubicBezTo>
                <a:cubicBezTo>
                  <a:pt x="5" y="8"/>
                  <a:pt x="5" y="8"/>
                  <a:pt x="5" y="8"/>
                </a:cubicBezTo>
                <a:cubicBezTo>
                  <a:pt x="5" y="9"/>
                  <a:pt x="5" y="9"/>
                  <a:pt x="5" y="9"/>
                </a:cubicBezTo>
                <a:cubicBezTo>
                  <a:pt x="5" y="11"/>
                  <a:pt x="5" y="11"/>
                  <a:pt x="5" y="11"/>
                </a:cubicBezTo>
                <a:cubicBezTo>
                  <a:pt x="5" y="12"/>
                  <a:pt x="5" y="12"/>
                  <a:pt x="5" y="12"/>
                </a:cubicBezTo>
                <a:cubicBezTo>
                  <a:pt x="5" y="14"/>
                  <a:pt x="5" y="14"/>
                  <a:pt x="5" y="14"/>
                </a:cubicBezTo>
                <a:cubicBezTo>
                  <a:pt x="5" y="15"/>
                  <a:pt x="5" y="15"/>
                  <a:pt x="5" y="15"/>
                </a:cubicBezTo>
                <a:cubicBezTo>
                  <a:pt x="5" y="16"/>
                  <a:pt x="5" y="16"/>
                  <a:pt x="5" y="16"/>
                </a:cubicBezTo>
                <a:cubicBezTo>
                  <a:pt x="6" y="17"/>
                  <a:pt x="6" y="17"/>
                  <a:pt x="6" y="17"/>
                </a:cubicBezTo>
                <a:cubicBezTo>
                  <a:pt x="6" y="18"/>
                  <a:pt x="6" y="18"/>
                  <a:pt x="6" y="18"/>
                </a:cubicBezTo>
                <a:cubicBezTo>
                  <a:pt x="5" y="19"/>
                  <a:pt x="5" y="19"/>
                  <a:pt x="5" y="19"/>
                </a:cubicBezTo>
                <a:cubicBezTo>
                  <a:pt x="5" y="20"/>
                  <a:pt x="5" y="20"/>
                  <a:pt x="5" y="20"/>
                </a:cubicBezTo>
                <a:cubicBezTo>
                  <a:pt x="5" y="22"/>
                  <a:pt x="5" y="22"/>
                  <a:pt x="5" y="22"/>
                </a:cubicBezTo>
                <a:cubicBezTo>
                  <a:pt x="4" y="23"/>
                  <a:pt x="4" y="23"/>
                  <a:pt x="4" y="23"/>
                </a:cubicBezTo>
                <a:cubicBezTo>
                  <a:pt x="3" y="25"/>
                  <a:pt x="3" y="25"/>
                  <a:pt x="3" y="25"/>
                </a:cubicBezTo>
                <a:cubicBezTo>
                  <a:pt x="3" y="26"/>
                  <a:pt x="3" y="26"/>
                  <a:pt x="3" y="26"/>
                </a:cubicBezTo>
                <a:cubicBezTo>
                  <a:pt x="2" y="27"/>
                  <a:pt x="2" y="27"/>
                  <a:pt x="2" y="27"/>
                </a:cubicBezTo>
                <a:cubicBezTo>
                  <a:pt x="2" y="28"/>
                  <a:pt x="2" y="28"/>
                  <a:pt x="2" y="28"/>
                </a:cubicBezTo>
                <a:cubicBezTo>
                  <a:pt x="1" y="28"/>
                  <a:pt x="1" y="28"/>
                  <a:pt x="1" y="28"/>
                </a:cubicBezTo>
                <a:cubicBezTo>
                  <a:pt x="0" y="28"/>
                  <a:pt x="0" y="28"/>
                  <a:pt x="0" y="28"/>
                </a:cubicBezTo>
                <a:cubicBezTo>
                  <a:pt x="0" y="30"/>
                  <a:pt x="0" y="30"/>
                  <a:pt x="0" y="30"/>
                </a:cubicBezTo>
                <a:cubicBezTo>
                  <a:pt x="0" y="31"/>
                  <a:pt x="0" y="31"/>
                  <a:pt x="0" y="31"/>
                </a:cubicBezTo>
                <a:cubicBezTo>
                  <a:pt x="0" y="33"/>
                  <a:pt x="0" y="33"/>
                  <a:pt x="0" y="33"/>
                </a:cubicBezTo>
                <a:cubicBezTo>
                  <a:pt x="0" y="35"/>
                  <a:pt x="0" y="35"/>
                  <a:pt x="0" y="35"/>
                </a:cubicBezTo>
                <a:cubicBezTo>
                  <a:pt x="0" y="37"/>
                  <a:pt x="0" y="37"/>
                  <a:pt x="0" y="37"/>
                </a:cubicBezTo>
                <a:cubicBezTo>
                  <a:pt x="0" y="40"/>
                  <a:pt x="0" y="40"/>
                  <a:pt x="0" y="40"/>
                </a:cubicBezTo>
                <a:cubicBezTo>
                  <a:pt x="0" y="44"/>
                  <a:pt x="0" y="44"/>
                  <a:pt x="0" y="44"/>
                </a:cubicBezTo>
                <a:cubicBezTo>
                  <a:pt x="2" y="44"/>
                  <a:pt x="2" y="44"/>
                  <a:pt x="2" y="44"/>
                </a:cubicBezTo>
                <a:cubicBezTo>
                  <a:pt x="3" y="44"/>
                  <a:pt x="3" y="44"/>
                  <a:pt x="3" y="44"/>
                </a:cubicBezTo>
                <a:cubicBezTo>
                  <a:pt x="4" y="43"/>
                  <a:pt x="4" y="43"/>
                  <a:pt x="4" y="43"/>
                </a:cubicBezTo>
                <a:cubicBezTo>
                  <a:pt x="5" y="43"/>
                  <a:pt x="5" y="43"/>
                  <a:pt x="5" y="43"/>
                </a:cubicBezTo>
                <a:cubicBezTo>
                  <a:pt x="6" y="43"/>
                  <a:pt x="6" y="43"/>
                  <a:pt x="6" y="43"/>
                </a:cubicBezTo>
                <a:cubicBezTo>
                  <a:pt x="7" y="43"/>
                  <a:pt x="7" y="43"/>
                  <a:pt x="7" y="43"/>
                </a:cubicBezTo>
                <a:cubicBezTo>
                  <a:pt x="7" y="44"/>
                  <a:pt x="7" y="44"/>
                  <a:pt x="7" y="44"/>
                </a:cubicBezTo>
                <a:cubicBezTo>
                  <a:pt x="9" y="44"/>
                  <a:pt x="9" y="44"/>
                  <a:pt x="9" y="44"/>
                </a:cubicBezTo>
                <a:cubicBezTo>
                  <a:pt x="10" y="44"/>
                  <a:pt x="10" y="44"/>
                  <a:pt x="10" y="44"/>
                </a:cubicBezTo>
                <a:cubicBezTo>
                  <a:pt x="11" y="45"/>
                  <a:pt x="11" y="45"/>
                  <a:pt x="11" y="45"/>
                </a:cubicBezTo>
                <a:cubicBezTo>
                  <a:pt x="13" y="46"/>
                  <a:pt x="13" y="46"/>
                  <a:pt x="13" y="46"/>
                </a:cubicBezTo>
                <a:cubicBezTo>
                  <a:pt x="13" y="47"/>
                  <a:pt x="13" y="47"/>
                  <a:pt x="13" y="47"/>
                </a:cubicBezTo>
                <a:cubicBezTo>
                  <a:pt x="14" y="47"/>
                  <a:pt x="14" y="47"/>
                  <a:pt x="14" y="47"/>
                </a:cubicBezTo>
                <a:cubicBezTo>
                  <a:pt x="14" y="48"/>
                  <a:pt x="14" y="48"/>
                  <a:pt x="14" y="48"/>
                </a:cubicBezTo>
                <a:cubicBezTo>
                  <a:pt x="14" y="48"/>
                  <a:pt x="14" y="48"/>
                  <a:pt x="14" y="48"/>
                </a:cubicBezTo>
                <a:cubicBezTo>
                  <a:pt x="16" y="48"/>
                  <a:pt x="16" y="48"/>
                  <a:pt x="16" y="48"/>
                </a:cubicBezTo>
                <a:cubicBezTo>
                  <a:pt x="16" y="49"/>
                  <a:pt x="16" y="49"/>
                  <a:pt x="16" y="49"/>
                </a:cubicBezTo>
                <a:cubicBezTo>
                  <a:pt x="15" y="50"/>
                  <a:pt x="15" y="50"/>
                  <a:pt x="15" y="50"/>
                </a:cubicBezTo>
                <a:cubicBezTo>
                  <a:pt x="16" y="51"/>
                  <a:pt x="16" y="51"/>
                  <a:pt x="16" y="51"/>
                </a:cubicBezTo>
                <a:cubicBezTo>
                  <a:pt x="16" y="52"/>
                  <a:pt x="16" y="52"/>
                  <a:pt x="16" y="52"/>
                </a:cubicBezTo>
                <a:cubicBezTo>
                  <a:pt x="17" y="53"/>
                  <a:pt x="17" y="53"/>
                  <a:pt x="17" y="53"/>
                </a:cubicBezTo>
                <a:cubicBezTo>
                  <a:pt x="17" y="54"/>
                  <a:pt x="17" y="54"/>
                  <a:pt x="17" y="54"/>
                </a:cubicBezTo>
                <a:cubicBezTo>
                  <a:pt x="18" y="55"/>
                  <a:pt x="18" y="55"/>
                  <a:pt x="18" y="55"/>
                </a:cubicBezTo>
                <a:cubicBezTo>
                  <a:pt x="20" y="56"/>
                  <a:pt x="20" y="56"/>
                  <a:pt x="20" y="56"/>
                </a:cubicBezTo>
                <a:cubicBezTo>
                  <a:pt x="21" y="55"/>
                  <a:pt x="21" y="55"/>
                  <a:pt x="21" y="55"/>
                </a:cubicBezTo>
                <a:cubicBezTo>
                  <a:pt x="22" y="55"/>
                  <a:pt x="22" y="55"/>
                  <a:pt x="22" y="55"/>
                </a:cubicBezTo>
                <a:cubicBezTo>
                  <a:pt x="23" y="55"/>
                  <a:pt x="23" y="55"/>
                  <a:pt x="23" y="55"/>
                </a:cubicBezTo>
                <a:cubicBezTo>
                  <a:pt x="24" y="54"/>
                  <a:pt x="24" y="54"/>
                  <a:pt x="24" y="54"/>
                </a:cubicBezTo>
                <a:cubicBezTo>
                  <a:pt x="25" y="54"/>
                  <a:pt x="25" y="54"/>
                  <a:pt x="25" y="54"/>
                </a:cubicBezTo>
                <a:cubicBezTo>
                  <a:pt x="26" y="54"/>
                  <a:pt x="26" y="54"/>
                  <a:pt x="26" y="54"/>
                </a:cubicBezTo>
                <a:cubicBezTo>
                  <a:pt x="27" y="54"/>
                  <a:pt x="27" y="54"/>
                  <a:pt x="27" y="54"/>
                </a:cubicBezTo>
                <a:cubicBezTo>
                  <a:pt x="28" y="54"/>
                  <a:pt x="28" y="54"/>
                  <a:pt x="28" y="54"/>
                </a:cubicBezTo>
                <a:cubicBezTo>
                  <a:pt x="30" y="55"/>
                  <a:pt x="30" y="55"/>
                  <a:pt x="30" y="55"/>
                </a:cubicBezTo>
                <a:cubicBezTo>
                  <a:pt x="32" y="54"/>
                  <a:pt x="32" y="54"/>
                  <a:pt x="32" y="54"/>
                </a:cubicBezTo>
                <a:cubicBezTo>
                  <a:pt x="32" y="54"/>
                  <a:pt x="32" y="54"/>
                  <a:pt x="32" y="54"/>
                </a:cubicBezTo>
                <a:lnTo>
                  <a:pt x="33" y="5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5" name="Freeform 312">
            <a:extLst>
              <a:ext uri="{FF2B5EF4-FFF2-40B4-BE49-F238E27FC236}">
                <a16:creationId xmlns:a16="http://schemas.microsoft.com/office/drawing/2014/main" id="{BE5547EE-3685-4BBD-B2BC-D5251B594B0C}"/>
              </a:ext>
            </a:extLst>
          </p:cNvPr>
          <p:cNvSpPr>
            <a:spLocks/>
          </p:cNvSpPr>
          <p:nvPr userDrawn="1"/>
        </p:nvSpPr>
        <p:spPr bwMode="auto">
          <a:xfrm>
            <a:off x="4113610" y="4052889"/>
            <a:ext cx="460772" cy="493713"/>
          </a:xfrm>
          <a:custGeom>
            <a:avLst/>
            <a:gdLst>
              <a:gd name="T0" fmla="*/ 20 w 91"/>
              <a:gd name="T1" fmla="*/ 69 h 70"/>
              <a:gd name="T2" fmla="*/ 20 w 91"/>
              <a:gd name="T3" fmla="*/ 66 h 70"/>
              <a:gd name="T4" fmla="*/ 22 w 91"/>
              <a:gd name="T5" fmla="*/ 65 h 70"/>
              <a:gd name="T6" fmla="*/ 23 w 91"/>
              <a:gd name="T7" fmla="*/ 63 h 70"/>
              <a:gd name="T8" fmla="*/ 24 w 91"/>
              <a:gd name="T9" fmla="*/ 60 h 70"/>
              <a:gd name="T10" fmla="*/ 26 w 91"/>
              <a:gd name="T11" fmla="*/ 59 h 70"/>
              <a:gd name="T12" fmla="*/ 29 w 91"/>
              <a:gd name="T13" fmla="*/ 59 h 70"/>
              <a:gd name="T14" fmla="*/ 31 w 91"/>
              <a:gd name="T15" fmla="*/ 58 h 70"/>
              <a:gd name="T16" fmla="*/ 33 w 91"/>
              <a:gd name="T17" fmla="*/ 58 h 70"/>
              <a:gd name="T18" fmla="*/ 35 w 91"/>
              <a:gd name="T19" fmla="*/ 59 h 70"/>
              <a:gd name="T20" fmla="*/ 37 w 91"/>
              <a:gd name="T21" fmla="*/ 61 h 70"/>
              <a:gd name="T22" fmla="*/ 40 w 91"/>
              <a:gd name="T23" fmla="*/ 63 h 70"/>
              <a:gd name="T24" fmla="*/ 42 w 91"/>
              <a:gd name="T25" fmla="*/ 62 h 70"/>
              <a:gd name="T26" fmla="*/ 44 w 91"/>
              <a:gd name="T27" fmla="*/ 61 h 70"/>
              <a:gd name="T28" fmla="*/ 46 w 91"/>
              <a:gd name="T29" fmla="*/ 61 h 70"/>
              <a:gd name="T30" fmla="*/ 48 w 91"/>
              <a:gd name="T31" fmla="*/ 63 h 70"/>
              <a:gd name="T32" fmla="*/ 51 w 91"/>
              <a:gd name="T33" fmla="*/ 64 h 70"/>
              <a:gd name="T34" fmla="*/ 53 w 91"/>
              <a:gd name="T35" fmla="*/ 64 h 70"/>
              <a:gd name="T36" fmla="*/ 56 w 91"/>
              <a:gd name="T37" fmla="*/ 63 h 70"/>
              <a:gd name="T38" fmla="*/ 57 w 91"/>
              <a:gd name="T39" fmla="*/ 62 h 70"/>
              <a:gd name="T40" fmla="*/ 60 w 91"/>
              <a:gd name="T41" fmla="*/ 61 h 70"/>
              <a:gd name="T42" fmla="*/ 65 w 91"/>
              <a:gd name="T43" fmla="*/ 61 h 70"/>
              <a:gd name="T44" fmla="*/ 68 w 91"/>
              <a:gd name="T45" fmla="*/ 62 h 70"/>
              <a:gd name="T46" fmla="*/ 71 w 91"/>
              <a:gd name="T47" fmla="*/ 63 h 70"/>
              <a:gd name="T48" fmla="*/ 73 w 91"/>
              <a:gd name="T49" fmla="*/ 61 h 70"/>
              <a:gd name="T50" fmla="*/ 76 w 91"/>
              <a:gd name="T51" fmla="*/ 59 h 70"/>
              <a:gd name="T52" fmla="*/ 78 w 91"/>
              <a:gd name="T53" fmla="*/ 58 h 70"/>
              <a:gd name="T54" fmla="*/ 77 w 91"/>
              <a:gd name="T55" fmla="*/ 54 h 70"/>
              <a:gd name="T56" fmla="*/ 80 w 91"/>
              <a:gd name="T57" fmla="*/ 50 h 70"/>
              <a:gd name="T58" fmla="*/ 85 w 91"/>
              <a:gd name="T59" fmla="*/ 44 h 70"/>
              <a:gd name="T60" fmla="*/ 90 w 91"/>
              <a:gd name="T61" fmla="*/ 22 h 70"/>
              <a:gd name="T62" fmla="*/ 91 w 91"/>
              <a:gd name="T63" fmla="*/ 19 h 70"/>
              <a:gd name="T64" fmla="*/ 90 w 91"/>
              <a:gd name="T65" fmla="*/ 15 h 70"/>
              <a:gd name="T66" fmla="*/ 87 w 91"/>
              <a:gd name="T67" fmla="*/ 13 h 70"/>
              <a:gd name="T68" fmla="*/ 87 w 91"/>
              <a:gd name="T69" fmla="*/ 7 h 70"/>
              <a:gd name="T70" fmla="*/ 82 w 91"/>
              <a:gd name="T71" fmla="*/ 5 h 70"/>
              <a:gd name="T72" fmla="*/ 69 w 91"/>
              <a:gd name="T73" fmla="*/ 0 h 70"/>
              <a:gd name="T74" fmla="*/ 50 w 91"/>
              <a:gd name="T75" fmla="*/ 11 h 70"/>
              <a:gd name="T76" fmla="*/ 33 w 91"/>
              <a:gd name="T77" fmla="*/ 25 h 70"/>
              <a:gd name="T78" fmla="*/ 24 w 91"/>
              <a:gd name="T79" fmla="*/ 43 h 70"/>
              <a:gd name="T80" fmla="*/ 22 w 91"/>
              <a:gd name="T81" fmla="*/ 44 h 70"/>
              <a:gd name="T82" fmla="*/ 22 w 91"/>
              <a:gd name="T83" fmla="*/ 46 h 70"/>
              <a:gd name="T84" fmla="*/ 20 w 91"/>
              <a:gd name="T85" fmla="*/ 48 h 70"/>
              <a:gd name="T86" fmla="*/ 17 w 91"/>
              <a:gd name="T87" fmla="*/ 49 h 70"/>
              <a:gd name="T88" fmla="*/ 7 w 91"/>
              <a:gd name="T89" fmla="*/ 49 h 70"/>
              <a:gd name="T90" fmla="*/ 6 w 91"/>
              <a:gd name="T91" fmla="*/ 50 h 70"/>
              <a:gd name="T92" fmla="*/ 4 w 91"/>
              <a:gd name="T93" fmla="*/ 51 h 70"/>
              <a:gd name="T94" fmla="*/ 0 w 91"/>
              <a:gd name="T95" fmla="*/ 53 h 70"/>
              <a:gd name="T96" fmla="*/ 1 w 91"/>
              <a:gd name="T97" fmla="*/ 55 h 70"/>
              <a:gd name="T98" fmla="*/ 2 w 91"/>
              <a:gd name="T99" fmla="*/ 57 h 70"/>
              <a:gd name="T100" fmla="*/ 3 w 91"/>
              <a:gd name="T101" fmla="*/ 58 h 70"/>
              <a:gd name="T102" fmla="*/ 4 w 91"/>
              <a:gd name="T103" fmla="*/ 60 h 70"/>
              <a:gd name="T104" fmla="*/ 6 w 91"/>
              <a:gd name="T105" fmla="*/ 61 h 70"/>
              <a:gd name="T106" fmla="*/ 5 w 91"/>
              <a:gd name="T107" fmla="*/ 62 h 70"/>
              <a:gd name="T108" fmla="*/ 6 w 91"/>
              <a:gd name="T109" fmla="*/ 63 h 70"/>
              <a:gd name="T110" fmla="*/ 8 w 91"/>
              <a:gd name="T111" fmla="*/ 64 h 70"/>
              <a:gd name="T112" fmla="*/ 9 w 91"/>
              <a:gd name="T113" fmla="*/ 65 h 70"/>
              <a:gd name="T114" fmla="*/ 11 w 91"/>
              <a:gd name="T115" fmla="*/ 64 h 70"/>
              <a:gd name="T116" fmla="*/ 12 w 91"/>
              <a:gd name="T117" fmla="*/ 66 h 70"/>
              <a:gd name="T118" fmla="*/ 12 w 91"/>
              <a:gd name="T119" fmla="*/ 68 h 70"/>
              <a:gd name="T120" fmla="*/ 15 w 91"/>
              <a:gd name="T121" fmla="*/ 67 h 70"/>
              <a:gd name="T122" fmla="*/ 17 w 91"/>
              <a:gd name="T123" fmla="*/ 68 h 70"/>
              <a:gd name="T124" fmla="*/ 19 w 91"/>
              <a:gd name="T12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70">
                <a:moveTo>
                  <a:pt x="20" y="70"/>
                </a:moveTo>
                <a:cubicBezTo>
                  <a:pt x="20" y="69"/>
                  <a:pt x="20" y="69"/>
                  <a:pt x="20" y="69"/>
                </a:cubicBezTo>
                <a:cubicBezTo>
                  <a:pt x="20" y="67"/>
                  <a:pt x="20" y="67"/>
                  <a:pt x="20" y="67"/>
                </a:cubicBezTo>
                <a:cubicBezTo>
                  <a:pt x="20" y="66"/>
                  <a:pt x="20" y="66"/>
                  <a:pt x="20" y="66"/>
                </a:cubicBezTo>
                <a:cubicBezTo>
                  <a:pt x="21" y="65"/>
                  <a:pt x="21" y="65"/>
                  <a:pt x="21" y="65"/>
                </a:cubicBezTo>
                <a:cubicBezTo>
                  <a:pt x="22" y="65"/>
                  <a:pt x="22" y="65"/>
                  <a:pt x="22" y="65"/>
                </a:cubicBezTo>
                <a:cubicBezTo>
                  <a:pt x="23" y="63"/>
                  <a:pt x="23" y="63"/>
                  <a:pt x="23" y="63"/>
                </a:cubicBezTo>
                <a:cubicBezTo>
                  <a:pt x="23" y="63"/>
                  <a:pt x="23" y="63"/>
                  <a:pt x="23" y="63"/>
                </a:cubicBezTo>
                <a:cubicBezTo>
                  <a:pt x="23" y="61"/>
                  <a:pt x="23" y="61"/>
                  <a:pt x="23" y="61"/>
                </a:cubicBezTo>
                <a:cubicBezTo>
                  <a:pt x="24" y="60"/>
                  <a:pt x="24" y="60"/>
                  <a:pt x="24" y="60"/>
                </a:cubicBezTo>
                <a:cubicBezTo>
                  <a:pt x="25" y="59"/>
                  <a:pt x="25" y="59"/>
                  <a:pt x="25" y="59"/>
                </a:cubicBezTo>
                <a:cubicBezTo>
                  <a:pt x="26" y="59"/>
                  <a:pt x="26" y="59"/>
                  <a:pt x="26" y="59"/>
                </a:cubicBezTo>
                <a:cubicBezTo>
                  <a:pt x="27" y="59"/>
                  <a:pt x="27" y="59"/>
                  <a:pt x="27" y="59"/>
                </a:cubicBezTo>
                <a:cubicBezTo>
                  <a:pt x="29" y="59"/>
                  <a:pt x="29" y="59"/>
                  <a:pt x="29" y="59"/>
                </a:cubicBezTo>
                <a:cubicBezTo>
                  <a:pt x="30" y="58"/>
                  <a:pt x="30" y="58"/>
                  <a:pt x="30" y="58"/>
                </a:cubicBezTo>
                <a:cubicBezTo>
                  <a:pt x="31" y="58"/>
                  <a:pt x="31" y="58"/>
                  <a:pt x="31" y="58"/>
                </a:cubicBezTo>
                <a:cubicBezTo>
                  <a:pt x="32" y="58"/>
                  <a:pt x="32" y="58"/>
                  <a:pt x="32" y="58"/>
                </a:cubicBezTo>
                <a:cubicBezTo>
                  <a:pt x="33" y="58"/>
                  <a:pt x="33" y="58"/>
                  <a:pt x="33" y="58"/>
                </a:cubicBezTo>
                <a:cubicBezTo>
                  <a:pt x="34" y="59"/>
                  <a:pt x="34" y="59"/>
                  <a:pt x="34" y="59"/>
                </a:cubicBezTo>
                <a:cubicBezTo>
                  <a:pt x="35" y="59"/>
                  <a:pt x="35" y="59"/>
                  <a:pt x="35" y="59"/>
                </a:cubicBezTo>
                <a:cubicBezTo>
                  <a:pt x="36" y="59"/>
                  <a:pt x="36" y="59"/>
                  <a:pt x="36" y="59"/>
                </a:cubicBezTo>
                <a:cubicBezTo>
                  <a:pt x="37" y="61"/>
                  <a:pt x="37" y="61"/>
                  <a:pt x="37" y="61"/>
                </a:cubicBezTo>
                <a:cubicBezTo>
                  <a:pt x="40" y="63"/>
                  <a:pt x="40" y="63"/>
                  <a:pt x="40" y="63"/>
                </a:cubicBezTo>
                <a:cubicBezTo>
                  <a:pt x="40" y="63"/>
                  <a:pt x="40" y="63"/>
                  <a:pt x="40" y="63"/>
                </a:cubicBezTo>
                <a:cubicBezTo>
                  <a:pt x="41" y="62"/>
                  <a:pt x="41" y="62"/>
                  <a:pt x="41" y="62"/>
                </a:cubicBezTo>
                <a:cubicBezTo>
                  <a:pt x="42" y="62"/>
                  <a:pt x="42" y="62"/>
                  <a:pt x="42" y="62"/>
                </a:cubicBezTo>
                <a:cubicBezTo>
                  <a:pt x="43" y="61"/>
                  <a:pt x="43" y="61"/>
                  <a:pt x="43" y="61"/>
                </a:cubicBezTo>
                <a:cubicBezTo>
                  <a:pt x="44" y="61"/>
                  <a:pt x="44" y="61"/>
                  <a:pt x="44" y="61"/>
                </a:cubicBezTo>
                <a:cubicBezTo>
                  <a:pt x="44" y="61"/>
                  <a:pt x="44" y="61"/>
                  <a:pt x="44" y="61"/>
                </a:cubicBezTo>
                <a:cubicBezTo>
                  <a:pt x="46" y="61"/>
                  <a:pt x="46" y="61"/>
                  <a:pt x="46" y="61"/>
                </a:cubicBezTo>
                <a:cubicBezTo>
                  <a:pt x="47" y="62"/>
                  <a:pt x="47" y="62"/>
                  <a:pt x="47" y="62"/>
                </a:cubicBezTo>
                <a:cubicBezTo>
                  <a:pt x="47" y="62"/>
                  <a:pt x="48" y="63"/>
                  <a:pt x="48" y="63"/>
                </a:cubicBezTo>
                <a:cubicBezTo>
                  <a:pt x="48" y="63"/>
                  <a:pt x="49" y="63"/>
                  <a:pt x="49" y="63"/>
                </a:cubicBezTo>
                <a:cubicBezTo>
                  <a:pt x="51" y="64"/>
                  <a:pt x="51" y="64"/>
                  <a:pt x="51" y="64"/>
                </a:cubicBezTo>
                <a:cubicBezTo>
                  <a:pt x="52" y="64"/>
                  <a:pt x="52" y="64"/>
                  <a:pt x="52" y="64"/>
                </a:cubicBezTo>
                <a:cubicBezTo>
                  <a:pt x="53" y="64"/>
                  <a:pt x="53" y="64"/>
                  <a:pt x="53" y="64"/>
                </a:cubicBezTo>
                <a:cubicBezTo>
                  <a:pt x="55" y="64"/>
                  <a:pt x="55" y="64"/>
                  <a:pt x="55" y="64"/>
                </a:cubicBezTo>
                <a:cubicBezTo>
                  <a:pt x="56" y="63"/>
                  <a:pt x="56" y="63"/>
                  <a:pt x="56" y="63"/>
                </a:cubicBezTo>
                <a:cubicBezTo>
                  <a:pt x="57" y="63"/>
                  <a:pt x="57" y="63"/>
                  <a:pt x="57" y="63"/>
                </a:cubicBezTo>
                <a:cubicBezTo>
                  <a:pt x="57" y="62"/>
                  <a:pt x="57" y="62"/>
                  <a:pt x="57" y="62"/>
                </a:cubicBezTo>
                <a:cubicBezTo>
                  <a:pt x="58" y="61"/>
                  <a:pt x="58" y="61"/>
                  <a:pt x="58" y="61"/>
                </a:cubicBezTo>
                <a:cubicBezTo>
                  <a:pt x="60" y="61"/>
                  <a:pt x="60" y="61"/>
                  <a:pt x="60" y="61"/>
                </a:cubicBezTo>
                <a:cubicBezTo>
                  <a:pt x="63" y="61"/>
                  <a:pt x="63" y="61"/>
                  <a:pt x="63" y="61"/>
                </a:cubicBezTo>
                <a:cubicBezTo>
                  <a:pt x="63" y="61"/>
                  <a:pt x="65" y="61"/>
                  <a:pt x="65" y="61"/>
                </a:cubicBezTo>
                <a:cubicBezTo>
                  <a:pt x="66" y="61"/>
                  <a:pt x="66" y="61"/>
                  <a:pt x="66" y="61"/>
                </a:cubicBezTo>
                <a:cubicBezTo>
                  <a:pt x="68" y="62"/>
                  <a:pt x="68" y="62"/>
                  <a:pt x="68" y="62"/>
                </a:cubicBezTo>
                <a:cubicBezTo>
                  <a:pt x="69" y="62"/>
                  <a:pt x="69" y="62"/>
                  <a:pt x="69" y="62"/>
                </a:cubicBezTo>
                <a:cubicBezTo>
                  <a:pt x="71" y="63"/>
                  <a:pt x="71" y="63"/>
                  <a:pt x="71" y="63"/>
                </a:cubicBezTo>
                <a:cubicBezTo>
                  <a:pt x="72" y="62"/>
                  <a:pt x="72" y="62"/>
                  <a:pt x="72" y="62"/>
                </a:cubicBezTo>
                <a:cubicBezTo>
                  <a:pt x="73" y="61"/>
                  <a:pt x="73" y="61"/>
                  <a:pt x="73" y="61"/>
                </a:cubicBezTo>
                <a:cubicBezTo>
                  <a:pt x="75" y="60"/>
                  <a:pt x="75" y="60"/>
                  <a:pt x="75" y="60"/>
                </a:cubicBezTo>
                <a:cubicBezTo>
                  <a:pt x="76" y="59"/>
                  <a:pt x="76" y="59"/>
                  <a:pt x="76" y="59"/>
                </a:cubicBezTo>
                <a:cubicBezTo>
                  <a:pt x="77" y="58"/>
                  <a:pt x="77" y="58"/>
                  <a:pt x="77" y="58"/>
                </a:cubicBezTo>
                <a:cubicBezTo>
                  <a:pt x="78" y="58"/>
                  <a:pt x="78" y="58"/>
                  <a:pt x="78" y="58"/>
                </a:cubicBezTo>
                <a:cubicBezTo>
                  <a:pt x="77" y="57"/>
                  <a:pt x="77" y="57"/>
                  <a:pt x="77" y="57"/>
                </a:cubicBezTo>
                <a:cubicBezTo>
                  <a:pt x="77" y="54"/>
                  <a:pt x="77" y="54"/>
                  <a:pt x="77" y="54"/>
                </a:cubicBezTo>
                <a:cubicBezTo>
                  <a:pt x="79" y="53"/>
                  <a:pt x="79" y="53"/>
                  <a:pt x="79" y="53"/>
                </a:cubicBezTo>
                <a:cubicBezTo>
                  <a:pt x="80" y="50"/>
                  <a:pt x="80" y="50"/>
                  <a:pt x="80" y="50"/>
                </a:cubicBezTo>
                <a:cubicBezTo>
                  <a:pt x="82" y="47"/>
                  <a:pt x="82" y="47"/>
                  <a:pt x="82" y="47"/>
                </a:cubicBezTo>
                <a:cubicBezTo>
                  <a:pt x="85" y="44"/>
                  <a:pt x="85" y="44"/>
                  <a:pt x="85" y="44"/>
                </a:cubicBezTo>
                <a:cubicBezTo>
                  <a:pt x="89" y="40"/>
                  <a:pt x="89" y="40"/>
                  <a:pt x="89" y="40"/>
                </a:cubicBezTo>
                <a:cubicBezTo>
                  <a:pt x="90" y="22"/>
                  <a:pt x="90" y="22"/>
                  <a:pt x="90" y="22"/>
                </a:cubicBezTo>
                <a:cubicBezTo>
                  <a:pt x="91" y="21"/>
                  <a:pt x="91" y="21"/>
                  <a:pt x="91" y="21"/>
                </a:cubicBezTo>
                <a:cubicBezTo>
                  <a:pt x="91" y="19"/>
                  <a:pt x="91" y="19"/>
                  <a:pt x="91" y="19"/>
                </a:cubicBezTo>
                <a:cubicBezTo>
                  <a:pt x="90" y="18"/>
                  <a:pt x="90" y="18"/>
                  <a:pt x="90" y="18"/>
                </a:cubicBezTo>
                <a:cubicBezTo>
                  <a:pt x="90" y="15"/>
                  <a:pt x="90" y="15"/>
                  <a:pt x="90" y="15"/>
                </a:cubicBezTo>
                <a:cubicBezTo>
                  <a:pt x="89" y="15"/>
                  <a:pt x="89" y="15"/>
                  <a:pt x="89" y="15"/>
                </a:cubicBezTo>
                <a:cubicBezTo>
                  <a:pt x="87" y="13"/>
                  <a:pt x="87" y="13"/>
                  <a:pt x="87" y="13"/>
                </a:cubicBezTo>
                <a:cubicBezTo>
                  <a:pt x="87" y="10"/>
                  <a:pt x="87" y="10"/>
                  <a:pt x="87" y="10"/>
                </a:cubicBezTo>
                <a:cubicBezTo>
                  <a:pt x="87" y="7"/>
                  <a:pt x="87" y="7"/>
                  <a:pt x="87" y="7"/>
                </a:cubicBezTo>
                <a:cubicBezTo>
                  <a:pt x="86" y="3"/>
                  <a:pt x="86" y="3"/>
                  <a:pt x="86" y="3"/>
                </a:cubicBezTo>
                <a:cubicBezTo>
                  <a:pt x="82" y="5"/>
                  <a:pt x="82" y="5"/>
                  <a:pt x="82" y="5"/>
                </a:cubicBezTo>
                <a:cubicBezTo>
                  <a:pt x="78" y="2"/>
                  <a:pt x="78" y="2"/>
                  <a:pt x="78" y="2"/>
                </a:cubicBezTo>
                <a:cubicBezTo>
                  <a:pt x="69" y="0"/>
                  <a:pt x="69" y="0"/>
                  <a:pt x="69" y="0"/>
                </a:cubicBezTo>
                <a:cubicBezTo>
                  <a:pt x="60" y="5"/>
                  <a:pt x="60" y="5"/>
                  <a:pt x="60" y="5"/>
                </a:cubicBezTo>
                <a:cubicBezTo>
                  <a:pt x="50" y="11"/>
                  <a:pt x="50" y="11"/>
                  <a:pt x="50" y="11"/>
                </a:cubicBezTo>
                <a:cubicBezTo>
                  <a:pt x="43" y="16"/>
                  <a:pt x="43" y="16"/>
                  <a:pt x="43" y="16"/>
                </a:cubicBezTo>
                <a:cubicBezTo>
                  <a:pt x="33" y="25"/>
                  <a:pt x="33" y="25"/>
                  <a:pt x="33" y="25"/>
                </a:cubicBezTo>
                <a:cubicBezTo>
                  <a:pt x="24" y="26"/>
                  <a:pt x="24" y="26"/>
                  <a:pt x="24" y="26"/>
                </a:cubicBezTo>
                <a:cubicBezTo>
                  <a:pt x="24" y="43"/>
                  <a:pt x="24" y="43"/>
                  <a:pt x="24" y="43"/>
                </a:cubicBezTo>
                <a:cubicBezTo>
                  <a:pt x="23" y="44"/>
                  <a:pt x="23" y="44"/>
                  <a:pt x="23" y="44"/>
                </a:cubicBezTo>
                <a:cubicBezTo>
                  <a:pt x="22" y="44"/>
                  <a:pt x="22" y="44"/>
                  <a:pt x="22" y="44"/>
                </a:cubicBezTo>
                <a:cubicBezTo>
                  <a:pt x="22" y="45"/>
                  <a:pt x="22" y="45"/>
                  <a:pt x="22" y="45"/>
                </a:cubicBezTo>
                <a:cubicBezTo>
                  <a:pt x="22" y="46"/>
                  <a:pt x="22" y="46"/>
                  <a:pt x="22" y="46"/>
                </a:cubicBezTo>
                <a:cubicBezTo>
                  <a:pt x="21" y="47"/>
                  <a:pt x="21" y="47"/>
                  <a:pt x="21" y="47"/>
                </a:cubicBezTo>
                <a:cubicBezTo>
                  <a:pt x="20" y="48"/>
                  <a:pt x="20" y="48"/>
                  <a:pt x="20" y="48"/>
                </a:cubicBezTo>
                <a:cubicBezTo>
                  <a:pt x="19" y="49"/>
                  <a:pt x="19" y="49"/>
                  <a:pt x="19" y="49"/>
                </a:cubicBezTo>
                <a:cubicBezTo>
                  <a:pt x="17" y="49"/>
                  <a:pt x="17" y="49"/>
                  <a:pt x="17" y="49"/>
                </a:cubicBezTo>
                <a:cubicBezTo>
                  <a:pt x="16" y="49"/>
                  <a:pt x="16" y="49"/>
                  <a:pt x="16" y="49"/>
                </a:cubicBezTo>
                <a:cubicBezTo>
                  <a:pt x="7" y="49"/>
                  <a:pt x="7" y="49"/>
                  <a:pt x="7" y="49"/>
                </a:cubicBezTo>
                <a:cubicBezTo>
                  <a:pt x="7" y="50"/>
                  <a:pt x="7" y="50"/>
                  <a:pt x="7" y="50"/>
                </a:cubicBezTo>
                <a:cubicBezTo>
                  <a:pt x="6" y="50"/>
                  <a:pt x="6" y="50"/>
                  <a:pt x="6" y="50"/>
                </a:cubicBezTo>
                <a:cubicBezTo>
                  <a:pt x="5" y="51"/>
                  <a:pt x="5" y="51"/>
                  <a:pt x="5" y="51"/>
                </a:cubicBezTo>
                <a:cubicBezTo>
                  <a:pt x="4" y="51"/>
                  <a:pt x="4" y="51"/>
                  <a:pt x="4" y="51"/>
                </a:cubicBezTo>
                <a:cubicBezTo>
                  <a:pt x="0" y="51"/>
                  <a:pt x="0" y="51"/>
                  <a:pt x="0" y="51"/>
                </a:cubicBezTo>
                <a:cubicBezTo>
                  <a:pt x="0" y="53"/>
                  <a:pt x="0" y="53"/>
                  <a:pt x="0" y="53"/>
                </a:cubicBezTo>
                <a:cubicBezTo>
                  <a:pt x="0" y="54"/>
                  <a:pt x="0" y="54"/>
                  <a:pt x="0" y="54"/>
                </a:cubicBezTo>
                <a:cubicBezTo>
                  <a:pt x="1" y="55"/>
                  <a:pt x="1" y="55"/>
                  <a:pt x="1" y="55"/>
                </a:cubicBezTo>
                <a:cubicBezTo>
                  <a:pt x="1" y="55"/>
                  <a:pt x="1" y="55"/>
                  <a:pt x="1" y="55"/>
                </a:cubicBezTo>
                <a:cubicBezTo>
                  <a:pt x="2" y="57"/>
                  <a:pt x="2" y="57"/>
                  <a:pt x="2" y="57"/>
                </a:cubicBezTo>
                <a:cubicBezTo>
                  <a:pt x="2" y="58"/>
                  <a:pt x="2" y="58"/>
                  <a:pt x="2" y="58"/>
                </a:cubicBezTo>
                <a:cubicBezTo>
                  <a:pt x="3" y="58"/>
                  <a:pt x="3" y="58"/>
                  <a:pt x="3" y="58"/>
                </a:cubicBezTo>
                <a:cubicBezTo>
                  <a:pt x="4" y="59"/>
                  <a:pt x="4" y="59"/>
                  <a:pt x="4" y="59"/>
                </a:cubicBezTo>
                <a:cubicBezTo>
                  <a:pt x="4" y="60"/>
                  <a:pt x="4" y="60"/>
                  <a:pt x="4" y="60"/>
                </a:cubicBezTo>
                <a:cubicBezTo>
                  <a:pt x="5" y="60"/>
                  <a:pt x="5" y="60"/>
                  <a:pt x="5" y="60"/>
                </a:cubicBezTo>
                <a:cubicBezTo>
                  <a:pt x="6" y="61"/>
                  <a:pt x="6" y="61"/>
                  <a:pt x="6" y="61"/>
                </a:cubicBezTo>
                <a:cubicBezTo>
                  <a:pt x="5" y="61"/>
                  <a:pt x="5" y="61"/>
                  <a:pt x="5" y="61"/>
                </a:cubicBezTo>
                <a:cubicBezTo>
                  <a:pt x="5" y="62"/>
                  <a:pt x="5" y="62"/>
                  <a:pt x="5" y="62"/>
                </a:cubicBezTo>
                <a:cubicBezTo>
                  <a:pt x="5" y="63"/>
                  <a:pt x="5" y="63"/>
                  <a:pt x="5" y="63"/>
                </a:cubicBezTo>
                <a:cubicBezTo>
                  <a:pt x="6" y="63"/>
                  <a:pt x="6" y="63"/>
                  <a:pt x="6" y="63"/>
                </a:cubicBezTo>
                <a:cubicBezTo>
                  <a:pt x="7" y="63"/>
                  <a:pt x="7" y="63"/>
                  <a:pt x="7" y="63"/>
                </a:cubicBezTo>
                <a:cubicBezTo>
                  <a:pt x="8" y="64"/>
                  <a:pt x="8" y="64"/>
                  <a:pt x="8" y="64"/>
                </a:cubicBezTo>
                <a:cubicBezTo>
                  <a:pt x="8" y="65"/>
                  <a:pt x="8" y="65"/>
                  <a:pt x="8" y="65"/>
                </a:cubicBezTo>
                <a:cubicBezTo>
                  <a:pt x="9" y="65"/>
                  <a:pt x="9" y="65"/>
                  <a:pt x="9" y="65"/>
                </a:cubicBezTo>
                <a:cubicBezTo>
                  <a:pt x="10" y="65"/>
                  <a:pt x="10" y="65"/>
                  <a:pt x="10" y="65"/>
                </a:cubicBezTo>
                <a:cubicBezTo>
                  <a:pt x="11" y="64"/>
                  <a:pt x="11" y="64"/>
                  <a:pt x="11" y="64"/>
                </a:cubicBezTo>
                <a:cubicBezTo>
                  <a:pt x="11" y="65"/>
                  <a:pt x="11" y="65"/>
                  <a:pt x="11" y="65"/>
                </a:cubicBezTo>
                <a:cubicBezTo>
                  <a:pt x="12" y="66"/>
                  <a:pt x="12" y="66"/>
                  <a:pt x="12" y="66"/>
                </a:cubicBezTo>
                <a:cubicBezTo>
                  <a:pt x="11" y="68"/>
                  <a:pt x="11" y="68"/>
                  <a:pt x="11" y="68"/>
                </a:cubicBezTo>
                <a:cubicBezTo>
                  <a:pt x="12" y="68"/>
                  <a:pt x="12" y="68"/>
                  <a:pt x="12" y="68"/>
                </a:cubicBezTo>
                <a:cubicBezTo>
                  <a:pt x="13" y="67"/>
                  <a:pt x="13" y="67"/>
                  <a:pt x="13" y="67"/>
                </a:cubicBezTo>
                <a:cubicBezTo>
                  <a:pt x="15" y="67"/>
                  <a:pt x="15" y="67"/>
                  <a:pt x="15" y="67"/>
                </a:cubicBezTo>
                <a:cubicBezTo>
                  <a:pt x="16" y="67"/>
                  <a:pt x="16" y="67"/>
                  <a:pt x="16" y="67"/>
                </a:cubicBezTo>
                <a:cubicBezTo>
                  <a:pt x="17" y="68"/>
                  <a:pt x="17" y="68"/>
                  <a:pt x="17" y="68"/>
                </a:cubicBezTo>
                <a:cubicBezTo>
                  <a:pt x="18" y="69"/>
                  <a:pt x="18" y="69"/>
                  <a:pt x="18" y="69"/>
                </a:cubicBezTo>
                <a:cubicBezTo>
                  <a:pt x="19" y="69"/>
                  <a:pt x="19" y="69"/>
                  <a:pt x="19" y="69"/>
                </a:cubicBezTo>
                <a:lnTo>
                  <a:pt x="20" y="7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6" name="Freeform 313">
            <a:extLst>
              <a:ext uri="{FF2B5EF4-FFF2-40B4-BE49-F238E27FC236}">
                <a16:creationId xmlns:a16="http://schemas.microsoft.com/office/drawing/2014/main" id="{B2B07FF0-158D-4FBC-81E6-541707783A6B}"/>
              </a:ext>
            </a:extLst>
          </p:cNvPr>
          <p:cNvSpPr>
            <a:spLocks/>
          </p:cNvSpPr>
          <p:nvPr userDrawn="1"/>
        </p:nvSpPr>
        <p:spPr bwMode="auto">
          <a:xfrm>
            <a:off x="4133850" y="4525964"/>
            <a:ext cx="85725" cy="246063"/>
          </a:xfrm>
          <a:custGeom>
            <a:avLst/>
            <a:gdLst>
              <a:gd name="T0" fmla="*/ 46 w 72"/>
              <a:gd name="T1" fmla="*/ 155 h 155"/>
              <a:gd name="T2" fmla="*/ 46 w 72"/>
              <a:gd name="T3" fmla="*/ 138 h 155"/>
              <a:gd name="T4" fmla="*/ 46 w 72"/>
              <a:gd name="T5" fmla="*/ 124 h 155"/>
              <a:gd name="T6" fmla="*/ 46 w 72"/>
              <a:gd name="T7" fmla="*/ 115 h 155"/>
              <a:gd name="T8" fmla="*/ 46 w 72"/>
              <a:gd name="T9" fmla="*/ 106 h 155"/>
              <a:gd name="T10" fmla="*/ 46 w 72"/>
              <a:gd name="T11" fmla="*/ 98 h 155"/>
              <a:gd name="T12" fmla="*/ 46 w 72"/>
              <a:gd name="T13" fmla="*/ 93 h 155"/>
              <a:gd name="T14" fmla="*/ 46 w 72"/>
              <a:gd name="T15" fmla="*/ 84 h 155"/>
              <a:gd name="T16" fmla="*/ 51 w 72"/>
              <a:gd name="T17" fmla="*/ 84 h 155"/>
              <a:gd name="T18" fmla="*/ 55 w 72"/>
              <a:gd name="T19" fmla="*/ 84 h 155"/>
              <a:gd name="T20" fmla="*/ 55 w 72"/>
              <a:gd name="T21" fmla="*/ 80 h 155"/>
              <a:gd name="T22" fmla="*/ 59 w 72"/>
              <a:gd name="T23" fmla="*/ 75 h 155"/>
              <a:gd name="T24" fmla="*/ 59 w 72"/>
              <a:gd name="T25" fmla="*/ 71 h 155"/>
              <a:gd name="T26" fmla="*/ 63 w 72"/>
              <a:gd name="T27" fmla="*/ 62 h 155"/>
              <a:gd name="T28" fmla="*/ 68 w 72"/>
              <a:gd name="T29" fmla="*/ 58 h 155"/>
              <a:gd name="T30" fmla="*/ 68 w 72"/>
              <a:gd name="T31" fmla="*/ 49 h 155"/>
              <a:gd name="T32" fmla="*/ 68 w 72"/>
              <a:gd name="T33" fmla="*/ 44 h 155"/>
              <a:gd name="T34" fmla="*/ 72 w 72"/>
              <a:gd name="T35" fmla="*/ 40 h 155"/>
              <a:gd name="T36" fmla="*/ 72 w 72"/>
              <a:gd name="T37" fmla="*/ 35 h 155"/>
              <a:gd name="T38" fmla="*/ 68 w 72"/>
              <a:gd name="T39" fmla="*/ 31 h 155"/>
              <a:gd name="T40" fmla="*/ 68 w 72"/>
              <a:gd name="T41" fmla="*/ 27 h 155"/>
              <a:gd name="T42" fmla="*/ 68 w 72"/>
              <a:gd name="T43" fmla="*/ 22 h 155"/>
              <a:gd name="T44" fmla="*/ 68 w 72"/>
              <a:gd name="T45" fmla="*/ 13 h 155"/>
              <a:gd name="T46" fmla="*/ 63 w 72"/>
              <a:gd name="T47" fmla="*/ 9 h 155"/>
              <a:gd name="T48" fmla="*/ 59 w 72"/>
              <a:gd name="T49" fmla="*/ 9 h 155"/>
              <a:gd name="T50" fmla="*/ 55 w 72"/>
              <a:gd name="T51" fmla="*/ 4 h 155"/>
              <a:gd name="T52" fmla="*/ 51 w 72"/>
              <a:gd name="T53" fmla="*/ 0 h 155"/>
              <a:gd name="T54" fmla="*/ 46 w 72"/>
              <a:gd name="T55" fmla="*/ 0 h 155"/>
              <a:gd name="T56" fmla="*/ 38 w 72"/>
              <a:gd name="T57" fmla="*/ 0 h 155"/>
              <a:gd name="T58" fmla="*/ 34 w 72"/>
              <a:gd name="T59" fmla="*/ 4 h 155"/>
              <a:gd name="T60" fmla="*/ 38 w 72"/>
              <a:gd name="T61" fmla="*/ 9 h 155"/>
              <a:gd name="T62" fmla="*/ 34 w 72"/>
              <a:gd name="T63" fmla="*/ 13 h 155"/>
              <a:gd name="T64" fmla="*/ 34 w 72"/>
              <a:gd name="T65" fmla="*/ 22 h 155"/>
              <a:gd name="T66" fmla="*/ 25 w 72"/>
              <a:gd name="T67" fmla="*/ 22 h 155"/>
              <a:gd name="T68" fmla="*/ 12 w 72"/>
              <a:gd name="T69" fmla="*/ 22 h 155"/>
              <a:gd name="T70" fmla="*/ 0 w 72"/>
              <a:gd name="T71" fmla="*/ 35 h 155"/>
              <a:gd name="T72" fmla="*/ 0 w 72"/>
              <a:gd name="T73" fmla="*/ 40 h 155"/>
              <a:gd name="T74" fmla="*/ 0 w 72"/>
              <a:gd name="T75" fmla="*/ 49 h 155"/>
              <a:gd name="T76" fmla="*/ 12 w 72"/>
              <a:gd name="T77" fmla="*/ 62 h 155"/>
              <a:gd name="T78" fmla="*/ 12 w 72"/>
              <a:gd name="T79" fmla="*/ 75 h 155"/>
              <a:gd name="T80" fmla="*/ 21 w 72"/>
              <a:gd name="T81" fmla="*/ 84 h 155"/>
              <a:gd name="T82" fmla="*/ 21 w 72"/>
              <a:gd name="T83" fmla="*/ 138 h 155"/>
              <a:gd name="T84" fmla="*/ 17 w 72"/>
              <a:gd name="T85" fmla="*/ 138 h 155"/>
              <a:gd name="T86" fmla="*/ 17 w 72"/>
              <a:gd name="T87" fmla="*/ 146 h 155"/>
              <a:gd name="T88" fmla="*/ 25 w 72"/>
              <a:gd name="T89" fmla="*/ 155 h 155"/>
              <a:gd name="T90" fmla="*/ 25 w 72"/>
              <a:gd name="T91" fmla="*/ 155 h 155"/>
              <a:gd name="T92" fmla="*/ 29 w 72"/>
              <a:gd name="T93" fmla="*/ 155 h 155"/>
              <a:gd name="T94" fmla="*/ 34 w 72"/>
              <a:gd name="T95" fmla="*/ 155 h 155"/>
              <a:gd name="T96" fmla="*/ 46 w 72"/>
              <a:gd name="T9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55">
                <a:moveTo>
                  <a:pt x="46" y="155"/>
                </a:moveTo>
                <a:lnTo>
                  <a:pt x="46" y="138"/>
                </a:lnTo>
                <a:lnTo>
                  <a:pt x="46" y="124"/>
                </a:lnTo>
                <a:lnTo>
                  <a:pt x="46" y="115"/>
                </a:lnTo>
                <a:lnTo>
                  <a:pt x="46" y="106"/>
                </a:lnTo>
                <a:lnTo>
                  <a:pt x="46" y="98"/>
                </a:lnTo>
                <a:lnTo>
                  <a:pt x="46" y="93"/>
                </a:lnTo>
                <a:lnTo>
                  <a:pt x="46" y="84"/>
                </a:lnTo>
                <a:lnTo>
                  <a:pt x="51" y="84"/>
                </a:lnTo>
                <a:lnTo>
                  <a:pt x="55" y="84"/>
                </a:lnTo>
                <a:lnTo>
                  <a:pt x="55" y="80"/>
                </a:lnTo>
                <a:lnTo>
                  <a:pt x="59" y="75"/>
                </a:lnTo>
                <a:lnTo>
                  <a:pt x="59" y="71"/>
                </a:lnTo>
                <a:lnTo>
                  <a:pt x="63" y="62"/>
                </a:lnTo>
                <a:lnTo>
                  <a:pt x="68" y="58"/>
                </a:lnTo>
                <a:lnTo>
                  <a:pt x="68" y="49"/>
                </a:lnTo>
                <a:lnTo>
                  <a:pt x="68" y="44"/>
                </a:lnTo>
                <a:lnTo>
                  <a:pt x="72" y="40"/>
                </a:lnTo>
                <a:lnTo>
                  <a:pt x="72" y="35"/>
                </a:lnTo>
                <a:lnTo>
                  <a:pt x="68" y="31"/>
                </a:lnTo>
                <a:lnTo>
                  <a:pt x="68" y="27"/>
                </a:lnTo>
                <a:lnTo>
                  <a:pt x="68" y="22"/>
                </a:lnTo>
                <a:lnTo>
                  <a:pt x="68" y="13"/>
                </a:lnTo>
                <a:lnTo>
                  <a:pt x="63" y="9"/>
                </a:lnTo>
                <a:lnTo>
                  <a:pt x="59" y="9"/>
                </a:lnTo>
                <a:lnTo>
                  <a:pt x="55" y="4"/>
                </a:lnTo>
                <a:lnTo>
                  <a:pt x="51" y="0"/>
                </a:lnTo>
                <a:lnTo>
                  <a:pt x="46" y="0"/>
                </a:lnTo>
                <a:lnTo>
                  <a:pt x="38" y="0"/>
                </a:lnTo>
                <a:lnTo>
                  <a:pt x="34" y="4"/>
                </a:lnTo>
                <a:lnTo>
                  <a:pt x="38" y="9"/>
                </a:lnTo>
                <a:lnTo>
                  <a:pt x="34" y="13"/>
                </a:lnTo>
                <a:lnTo>
                  <a:pt x="34" y="22"/>
                </a:lnTo>
                <a:lnTo>
                  <a:pt x="25" y="22"/>
                </a:lnTo>
                <a:lnTo>
                  <a:pt x="12" y="22"/>
                </a:lnTo>
                <a:lnTo>
                  <a:pt x="0" y="35"/>
                </a:lnTo>
                <a:lnTo>
                  <a:pt x="0" y="40"/>
                </a:lnTo>
                <a:lnTo>
                  <a:pt x="0" y="49"/>
                </a:lnTo>
                <a:lnTo>
                  <a:pt x="12" y="62"/>
                </a:lnTo>
                <a:lnTo>
                  <a:pt x="12" y="75"/>
                </a:lnTo>
                <a:lnTo>
                  <a:pt x="21" y="84"/>
                </a:lnTo>
                <a:lnTo>
                  <a:pt x="21" y="138"/>
                </a:lnTo>
                <a:lnTo>
                  <a:pt x="17" y="138"/>
                </a:lnTo>
                <a:lnTo>
                  <a:pt x="17" y="146"/>
                </a:lnTo>
                <a:lnTo>
                  <a:pt x="25" y="155"/>
                </a:lnTo>
                <a:lnTo>
                  <a:pt x="25" y="155"/>
                </a:lnTo>
                <a:lnTo>
                  <a:pt x="29" y="155"/>
                </a:lnTo>
                <a:lnTo>
                  <a:pt x="34" y="155"/>
                </a:lnTo>
                <a:lnTo>
                  <a:pt x="46" y="15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7" name="Freeform 314">
            <a:extLst>
              <a:ext uri="{FF2B5EF4-FFF2-40B4-BE49-F238E27FC236}">
                <a16:creationId xmlns:a16="http://schemas.microsoft.com/office/drawing/2014/main" id="{F56672FF-EEC5-43CD-8EEE-385B3153E423}"/>
              </a:ext>
            </a:extLst>
          </p:cNvPr>
          <p:cNvSpPr>
            <a:spLocks/>
          </p:cNvSpPr>
          <p:nvPr userDrawn="1"/>
        </p:nvSpPr>
        <p:spPr bwMode="auto">
          <a:xfrm>
            <a:off x="4107657" y="4575175"/>
            <a:ext cx="55960" cy="211138"/>
          </a:xfrm>
          <a:custGeom>
            <a:avLst/>
            <a:gdLst>
              <a:gd name="T0" fmla="*/ 47 w 47"/>
              <a:gd name="T1" fmla="*/ 124 h 133"/>
              <a:gd name="T2" fmla="*/ 47 w 47"/>
              <a:gd name="T3" fmla="*/ 124 h 133"/>
              <a:gd name="T4" fmla="*/ 39 w 47"/>
              <a:gd name="T5" fmla="*/ 115 h 133"/>
              <a:gd name="T6" fmla="*/ 39 w 47"/>
              <a:gd name="T7" fmla="*/ 107 h 133"/>
              <a:gd name="T8" fmla="*/ 43 w 47"/>
              <a:gd name="T9" fmla="*/ 107 h 133"/>
              <a:gd name="T10" fmla="*/ 43 w 47"/>
              <a:gd name="T11" fmla="*/ 53 h 133"/>
              <a:gd name="T12" fmla="*/ 34 w 47"/>
              <a:gd name="T13" fmla="*/ 44 h 133"/>
              <a:gd name="T14" fmla="*/ 34 w 47"/>
              <a:gd name="T15" fmla="*/ 31 h 133"/>
              <a:gd name="T16" fmla="*/ 22 w 47"/>
              <a:gd name="T17" fmla="*/ 18 h 133"/>
              <a:gd name="T18" fmla="*/ 22 w 47"/>
              <a:gd name="T19" fmla="*/ 9 h 133"/>
              <a:gd name="T20" fmla="*/ 22 w 47"/>
              <a:gd name="T21" fmla="*/ 4 h 133"/>
              <a:gd name="T22" fmla="*/ 0 w 47"/>
              <a:gd name="T23" fmla="*/ 0 h 133"/>
              <a:gd name="T24" fmla="*/ 0 w 47"/>
              <a:gd name="T25" fmla="*/ 13 h 133"/>
              <a:gd name="T26" fmla="*/ 9 w 47"/>
              <a:gd name="T27" fmla="*/ 22 h 133"/>
              <a:gd name="T28" fmla="*/ 5 w 47"/>
              <a:gd name="T29" fmla="*/ 44 h 133"/>
              <a:gd name="T30" fmla="*/ 13 w 47"/>
              <a:gd name="T31" fmla="*/ 84 h 133"/>
              <a:gd name="T32" fmla="*/ 13 w 47"/>
              <a:gd name="T33" fmla="*/ 93 h 133"/>
              <a:gd name="T34" fmla="*/ 13 w 47"/>
              <a:gd name="T35" fmla="*/ 107 h 133"/>
              <a:gd name="T36" fmla="*/ 13 w 47"/>
              <a:gd name="T37" fmla="*/ 115 h 133"/>
              <a:gd name="T38" fmla="*/ 26 w 47"/>
              <a:gd name="T39" fmla="*/ 133 h 133"/>
              <a:gd name="T40" fmla="*/ 34 w 47"/>
              <a:gd name="T41" fmla="*/ 129 h 133"/>
              <a:gd name="T42" fmla="*/ 39 w 47"/>
              <a:gd name="T43" fmla="*/ 129 h 133"/>
              <a:gd name="T44" fmla="*/ 43 w 47"/>
              <a:gd name="T45" fmla="*/ 129 h 133"/>
              <a:gd name="T46" fmla="*/ 47 w 47"/>
              <a:gd name="T47" fmla="*/ 12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133">
                <a:moveTo>
                  <a:pt x="47" y="124"/>
                </a:moveTo>
                <a:lnTo>
                  <a:pt x="47" y="124"/>
                </a:lnTo>
                <a:lnTo>
                  <a:pt x="39" y="115"/>
                </a:lnTo>
                <a:lnTo>
                  <a:pt x="39" y="107"/>
                </a:lnTo>
                <a:lnTo>
                  <a:pt x="43" y="107"/>
                </a:lnTo>
                <a:lnTo>
                  <a:pt x="43" y="53"/>
                </a:lnTo>
                <a:lnTo>
                  <a:pt x="34" y="44"/>
                </a:lnTo>
                <a:lnTo>
                  <a:pt x="34" y="31"/>
                </a:lnTo>
                <a:lnTo>
                  <a:pt x="22" y="18"/>
                </a:lnTo>
                <a:lnTo>
                  <a:pt x="22" y="9"/>
                </a:lnTo>
                <a:lnTo>
                  <a:pt x="22" y="4"/>
                </a:lnTo>
                <a:lnTo>
                  <a:pt x="0" y="0"/>
                </a:lnTo>
                <a:lnTo>
                  <a:pt x="0" y="13"/>
                </a:lnTo>
                <a:lnTo>
                  <a:pt x="9" y="22"/>
                </a:lnTo>
                <a:lnTo>
                  <a:pt x="5" y="44"/>
                </a:lnTo>
                <a:lnTo>
                  <a:pt x="13" y="84"/>
                </a:lnTo>
                <a:lnTo>
                  <a:pt x="13" y="93"/>
                </a:lnTo>
                <a:lnTo>
                  <a:pt x="13" y="107"/>
                </a:lnTo>
                <a:lnTo>
                  <a:pt x="13" y="115"/>
                </a:lnTo>
                <a:lnTo>
                  <a:pt x="26" y="133"/>
                </a:lnTo>
                <a:lnTo>
                  <a:pt x="34" y="129"/>
                </a:lnTo>
                <a:lnTo>
                  <a:pt x="39" y="129"/>
                </a:lnTo>
                <a:lnTo>
                  <a:pt x="43" y="129"/>
                </a:lnTo>
                <a:lnTo>
                  <a:pt x="47" y="12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8" name="Freeform 315">
            <a:extLst>
              <a:ext uri="{FF2B5EF4-FFF2-40B4-BE49-F238E27FC236}">
                <a16:creationId xmlns:a16="http://schemas.microsoft.com/office/drawing/2014/main" id="{B49FDFEE-46C3-441A-9F66-EF7F6035C461}"/>
              </a:ext>
            </a:extLst>
          </p:cNvPr>
          <p:cNvSpPr>
            <a:spLocks/>
          </p:cNvSpPr>
          <p:nvPr userDrawn="1"/>
        </p:nvSpPr>
        <p:spPr bwMode="auto">
          <a:xfrm>
            <a:off x="4011217" y="4575175"/>
            <a:ext cx="127397" cy="260350"/>
          </a:xfrm>
          <a:custGeom>
            <a:avLst/>
            <a:gdLst>
              <a:gd name="T0" fmla="*/ 25 w 25"/>
              <a:gd name="T1" fmla="*/ 30 h 37"/>
              <a:gd name="T2" fmla="*/ 22 w 25"/>
              <a:gd name="T3" fmla="*/ 26 h 37"/>
              <a:gd name="T4" fmla="*/ 22 w 25"/>
              <a:gd name="T5" fmla="*/ 19 h 37"/>
              <a:gd name="T6" fmla="*/ 20 w 25"/>
              <a:gd name="T7" fmla="*/ 10 h 37"/>
              <a:gd name="T8" fmla="*/ 21 w 25"/>
              <a:gd name="T9" fmla="*/ 5 h 37"/>
              <a:gd name="T10" fmla="*/ 19 w 25"/>
              <a:gd name="T11" fmla="*/ 3 h 37"/>
              <a:gd name="T12" fmla="*/ 19 w 25"/>
              <a:gd name="T13" fmla="*/ 0 h 37"/>
              <a:gd name="T14" fmla="*/ 18 w 25"/>
              <a:gd name="T15" fmla="*/ 0 h 37"/>
              <a:gd name="T16" fmla="*/ 15 w 25"/>
              <a:gd name="T17" fmla="*/ 1 h 37"/>
              <a:gd name="T18" fmla="*/ 3 w 25"/>
              <a:gd name="T19" fmla="*/ 0 h 37"/>
              <a:gd name="T20" fmla="*/ 2 w 25"/>
              <a:gd name="T21" fmla="*/ 2 h 37"/>
              <a:gd name="T22" fmla="*/ 2 w 25"/>
              <a:gd name="T23" fmla="*/ 4 h 37"/>
              <a:gd name="T24" fmla="*/ 3 w 25"/>
              <a:gd name="T25" fmla="*/ 7 h 37"/>
              <a:gd name="T26" fmla="*/ 3 w 25"/>
              <a:gd name="T27" fmla="*/ 9 h 37"/>
              <a:gd name="T28" fmla="*/ 4 w 25"/>
              <a:gd name="T29" fmla="*/ 13 h 37"/>
              <a:gd name="T30" fmla="*/ 5 w 25"/>
              <a:gd name="T31" fmla="*/ 15 h 37"/>
              <a:gd name="T32" fmla="*/ 5 w 25"/>
              <a:gd name="T33" fmla="*/ 17 h 37"/>
              <a:gd name="T34" fmla="*/ 3 w 25"/>
              <a:gd name="T35" fmla="*/ 18 h 37"/>
              <a:gd name="T36" fmla="*/ 2 w 25"/>
              <a:gd name="T37" fmla="*/ 21 h 37"/>
              <a:gd name="T38" fmla="*/ 1 w 25"/>
              <a:gd name="T39" fmla="*/ 23 h 37"/>
              <a:gd name="T40" fmla="*/ 0 w 25"/>
              <a:gd name="T41" fmla="*/ 24 h 37"/>
              <a:gd name="T42" fmla="*/ 0 w 25"/>
              <a:gd name="T43" fmla="*/ 27 h 37"/>
              <a:gd name="T44" fmla="*/ 1 w 25"/>
              <a:gd name="T45" fmla="*/ 30 h 37"/>
              <a:gd name="T46" fmla="*/ 3 w 25"/>
              <a:gd name="T47" fmla="*/ 32 h 37"/>
              <a:gd name="T48" fmla="*/ 3 w 25"/>
              <a:gd name="T49" fmla="*/ 33 h 37"/>
              <a:gd name="T50" fmla="*/ 2 w 25"/>
              <a:gd name="T51" fmla="*/ 34 h 37"/>
              <a:gd name="T52" fmla="*/ 2 w 25"/>
              <a:gd name="T53" fmla="*/ 35 h 37"/>
              <a:gd name="T54" fmla="*/ 3 w 25"/>
              <a:gd name="T55" fmla="*/ 35 h 37"/>
              <a:gd name="T56" fmla="*/ 5 w 25"/>
              <a:gd name="T57" fmla="*/ 36 h 37"/>
              <a:gd name="T58" fmla="*/ 6 w 25"/>
              <a:gd name="T59" fmla="*/ 36 h 37"/>
              <a:gd name="T60" fmla="*/ 8 w 25"/>
              <a:gd name="T61" fmla="*/ 37 h 37"/>
              <a:gd name="T62" fmla="*/ 9 w 25"/>
              <a:gd name="T63" fmla="*/ 36 h 37"/>
              <a:gd name="T64" fmla="*/ 11 w 25"/>
              <a:gd name="T65" fmla="*/ 36 h 37"/>
              <a:gd name="T66" fmla="*/ 12 w 25"/>
              <a:gd name="T67" fmla="*/ 35 h 37"/>
              <a:gd name="T68" fmla="*/ 14 w 25"/>
              <a:gd name="T69" fmla="*/ 34 h 37"/>
              <a:gd name="T70" fmla="*/ 16 w 25"/>
              <a:gd name="T71" fmla="*/ 33 h 37"/>
              <a:gd name="T72" fmla="*/ 17 w 25"/>
              <a:gd name="T73" fmla="*/ 33 h 37"/>
              <a:gd name="T74" fmla="*/ 19 w 25"/>
              <a:gd name="T75" fmla="*/ 32 h 37"/>
              <a:gd name="T76" fmla="*/ 21 w 25"/>
              <a:gd name="T77" fmla="*/ 32 h 37"/>
              <a:gd name="T78" fmla="*/ 23 w 25"/>
              <a:gd name="T79" fmla="*/ 31 h 37"/>
              <a:gd name="T80" fmla="*/ 24 w 25"/>
              <a:gd name="T81" fmla="*/ 31 h 37"/>
              <a:gd name="T82" fmla="*/ 25 w 25"/>
              <a:gd name="T83" fmla="*/ 31 h 37"/>
              <a:gd name="T84" fmla="*/ 25 w 25"/>
              <a:gd name="T85"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37">
                <a:moveTo>
                  <a:pt x="25" y="30"/>
                </a:moveTo>
                <a:cubicBezTo>
                  <a:pt x="22" y="26"/>
                  <a:pt x="22" y="26"/>
                  <a:pt x="22" y="26"/>
                </a:cubicBezTo>
                <a:cubicBezTo>
                  <a:pt x="22" y="19"/>
                  <a:pt x="22" y="19"/>
                  <a:pt x="22" y="19"/>
                </a:cubicBezTo>
                <a:cubicBezTo>
                  <a:pt x="20" y="10"/>
                  <a:pt x="20" y="10"/>
                  <a:pt x="20" y="10"/>
                </a:cubicBezTo>
                <a:cubicBezTo>
                  <a:pt x="21" y="5"/>
                  <a:pt x="21" y="5"/>
                  <a:pt x="21" y="5"/>
                </a:cubicBezTo>
                <a:cubicBezTo>
                  <a:pt x="19" y="3"/>
                  <a:pt x="19" y="3"/>
                  <a:pt x="19" y="3"/>
                </a:cubicBezTo>
                <a:cubicBezTo>
                  <a:pt x="19" y="0"/>
                  <a:pt x="19" y="0"/>
                  <a:pt x="19" y="0"/>
                </a:cubicBezTo>
                <a:cubicBezTo>
                  <a:pt x="18" y="0"/>
                  <a:pt x="18" y="0"/>
                  <a:pt x="18" y="0"/>
                </a:cubicBezTo>
                <a:cubicBezTo>
                  <a:pt x="18" y="0"/>
                  <a:pt x="16" y="1"/>
                  <a:pt x="15" y="1"/>
                </a:cubicBezTo>
                <a:cubicBezTo>
                  <a:pt x="15" y="1"/>
                  <a:pt x="3" y="0"/>
                  <a:pt x="3" y="0"/>
                </a:cubicBezTo>
                <a:cubicBezTo>
                  <a:pt x="2" y="2"/>
                  <a:pt x="2" y="2"/>
                  <a:pt x="2" y="2"/>
                </a:cubicBezTo>
                <a:cubicBezTo>
                  <a:pt x="2" y="4"/>
                  <a:pt x="2" y="4"/>
                  <a:pt x="2" y="4"/>
                </a:cubicBezTo>
                <a:cubicBezTo>
                  <a:pt x="3" y="7"/>
                  <a:pt x="3" y="7"/>
                  <a:pt x="3" y="7"/>
                </a:cubicBezTo>
                <a:cubicBezTo>
                  <a:pt x="3" y="9"/>
                  <a:pt x="3" y="9"/>
                  <a:pt x="3" y="9"/>
                </a:cubicBezTo>
                <a:cubicBezTo>
                  <a:pt x="4" y="13"/>
                  <a:pt x="4" y="13"/>
                  <a:pt x="4" y="13"/>
                </a:cubicBezTo>
                <a:cubicBezTo>
                  <a:pt x="5" y="15"/>
                  <a:pt x="5" y="15"/>
                  <a:pt x="5" y="15"/>
                </a:cubicBezTo>
                <a:cubicBezTo>
                  <a:pt x="5" y="17"/>
                  <a:pt x="5" y="17"/>
                  <a:pt x="5" y="17"/>
                </a:cubicBezTo>
                <a:cubicBezTo>
                  <a:pt x="3" y="18"/>
                  <a:pt x="3" y="18"/>
                  <a:pt x="3" y="18"/>
                </a:cubicBezTo>
                <a:cubicBezTo>
                  <a:pt x="2" y="21"/>
                  <a:pt x="2" y="21"/>
                  <a:pt x="2" y="21"/>
                </a:cubicBezTo>
                <a:cubicBezTo>
                  <a:pt x="1" y="23"/>
                  <a:pt x="1" y="23"/>
                  <a:pt x="1" y="23"/>
                </a:cubicBezTo>
                <a:cubicBezTo>
                  <a:pt x="0" y="24"/>
                  <a:pt x="0" y="24"/>
                  <a:pt x="0" y="24"/>
                </a:cubicBezTo>
                <a:cubicBezTo>
                  <a:pt x="0" y="27"/>
                  <a:pt x="0" y="27"/>
                  <a:pt x="0" y="27"/>
                </a:cubicBezTo>
                <a:cubicBezTo>
                  <a:pt x="1" y="30"/>
                  <a:pt x="1" y="30"/>
                  <a:pt x="1" y="30"/>
                </a:cubicBezTo>
                <a:cubicBezTo>
                  <a:pt x="3" y="32"/>
                  <a:pt x="3" y="32"/>
                  <a:pt x="3" y="32"/>
                </a:cubicBezTo>
                <a:cubicBezTo>
                  <a:pt x="3" y="33"/>
                  <a:pt x="3" y="33"/>
                  <a:pt x="3" y="33"/>
                </a:cubicBezTo>
                <a:cubicBezTo>
                  <a:pt x="2" y="34"/>
                  <a:pt x="2" y="34"/>
                  <a:pt x="2" y="34"/>
                </a:cubicBezTo>
                <a:cubicBezTo>
                  <a:pt x="2" y="35"/>
                  <a:pt x="2" y="35"/>
                  <a:pt x="2" y="35"/>
                </a:cubicBezTo>
                <a:cubicBezTo>
                  <a:pt x="3" y="35"/>
                  <a:pt x="3" y="35"/>
                  <a:pt x="3" y="35"/>
                </a:cubicBezTo>
                <a:cubicBezTo>
                  <a:pt x="5" y="36"/>
                  <a:pt x="5" y="36"/>
                  <a:pt x="5" y="36"/>
                </a:cubicBezTo>
                <a:cubicBezTo>
                  <a:pt x="6" y="36"/>
                  <a:pt x="6" y="36"/>
                  <a:pt x="6" y="36"/>
                </a:cubicBezTo>
                <a:cubicBezTo>
                  <a:pt x="8" y="37"/>
                  <a:pt x="8" y="37"/>
                  <a:pt x="8" y="37"/>
                </a:cubicBezTo>
                <a:cubicBezTo>
                  <a:pt x="9" y="36"/>
                  <a:pt x="9" y="36"/>
                  <a:pt x="9" y="36"/>
                </a:cubicBezTo>
                <a:cubicBezTo>
                  <a:pt x="11" y="36"/>
                  <a:pt x="11" y="36"/>
                  <a:pt x="11" y="36"/>
                </a:cubicBezTo>
                <a:cubicBezTo>
                  <a:pt x="12" y="35"/>
                  <a:pt x="12" y="35"/>
                  <a:pt x="12" y="35"/>
                </a:cubicBezTo>
                <a:cubicBezTo>
                  <a:pt x="14" y="34"/>
                  <a:pt x="14" y="34"/>
                  <a:pt x="14" y="34"/>
                </a:cubicBezTo>
                <a:cubicBezTo>
                  <a:pt x="16" y="33"/>
                  <a:pt x="16" y="33"/>
                  <a:pt x="16" y="33"/>
                </a:cubicBezTo>
                <a:cubicBezTo>
                  <a:pt x="17" y="33"/>
                  <a:pt x="17" y="33"/>
                  <a:pt x="17" y="33"/>
                </a:cubicBezTo>
                <a:cubicBezTo>
                  <a:pt x="17" y="33"/>
                  <a:pt x="18" y="32"/>
                  <a:pt x="19" y="32"/>
                </a:cubicBezTo>
                <a:cubicBezTo>
                  <a:pt x="19" y="32"/>
                  <a:pt x="21" y="32"/>
                  <a:pt x="21" y="32"/>
                </a:cubicBezTo>
                <a:cubicBezTo>
                  <a:pt x="23" y="31"/>
                  <a:pt x="23" y="31"/>
                  <a:pt x="23" y="31"/>
                </a:cubicBezTo>
                <a:cubicBezTo>
                  <a:pt x="24" y="31"/>
                  <a:pt x="24" y="31"/>
                  <a:pt x="24" y="31"/>
                </a:cubicBezTo>
                <a:cubicBezTo>
                  <a:pt x="25" y="31"/>
                  <a:pt x="25" y="31"/>
                  <a:pt x="25" y="31"/>
                </a:cubicBezTo>
                <a:lnTo>
                  <a:pt x="25" y="3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89" name="Freeform 316">
            <a:extLst>
              <a:ext uri="{FF2B5EF4-FFF2-40B4-BE49-F238E27FC236}">
                <a16:creationId xmlns:a16="http://schemas.microsoft.com/office/drawing/2014/main" id="{635A1B64-0BC0-4C08-AE4A-2B6472D8C3F7}"/>
              </a:ext>
            </a:extLst>
          </p:cNvPr>
          <p:cNvSpPr>
            <a:spLocks/>
          </p:cNvSpPr>
          <p:nvPr userDrawn="1"/>
        </p:nvSpPr>
        <p:spPr bwMode="auto">
          <a:xfrm>
            <a:off x="3860006" y="4595813"/>
            <a:ext cx="177404" cy="254000"/>
          </a:xfrm>
          <a:custGeom>
            <a:avLst/>
            <a:gdLst>
              <a:gd name="T0" fmla="*/ 32 w 35"/>
              <a:gd name="T1" fmla="*/ 31 h 36"/>
              <a:gd name="T2" fmla="*/ 31 w 35"/>
              <a:gd name="T3" fmla="*/ 27 h 36"/>
              <a:gd name="T4" fmla="*/ 30 w 35"/>
              <a:gd name="T5" fmla="*/ 21 h 36"/>
              <a:gd name="T6" fmla="*/ 32 w 35"/>
              <a:gd name="T7" fmla="*/ 18 h 36"/>
              <a:gd name="T8" fmla="*/ 35 w 35"/>
              <a:gd name="T9" fmla="*/ 14 h 36"/>
              <a:gd name="T10" fmla="*/ 34 w 35"/>
              <a:gd name="T11" fmla="*/ 10 h 36"/>
              <a:gd name="T12" fmla="*/ 30 w 35"/>
              <a:gd name="T13" fmla="*/ 4 h 36"/>
              <a:gd name="T14" fmla="*/ 25 w 35"/>
              <a:gd name="T15" fmla="*/ 4 h 36"/>
              <a:gd name="T16" fmla="*/ 22 w 35"/>
              <a:gd name="T17" fmla="*/ 5 h 36"/>
              <a:gd name="T18" fmla="*/ 19 w 35"/>
              <a:gd name="T19" fmla="*/ 2 h 36"/>
              <a:gd name="T20" fmla="*/ 15 w 35"/>
              <a:gd name="T21" fmla="*/ 1 h 36"/>
              <a:gd name="T22" fmla="*/ 13 w 35"/>
              <a:gd name="T23" fmla="*/ 2 h 36"/>
              <a:gd name="T24" fmla="*/ 11 w 35"/>
              <a:gd name="T25" fmla="*/ 0 h 36"/>
              <a:gd name="T26" fmla="*/ 9 w 35"/>
              <a:gd name="T27" fmla="*/ 1 h 36"/>
              <a:gd name="T28" fmla="*/ 6 w 35"/>
              <a:gd name="T29" fmla="*/ 2 h 36"/>
              <a:gd name="T30" fmla="*/ 4 w 35"/>
              <a:gd name="T31" fmla="*/ 2 h 36"/>
              <a:gd name="T32" fmla="*/ 2 w 35"/>
              <a:gd name="T33" fmla="*/ 4 h 36"/>
              <a:gd name="T34" fmla="*/ 2 w 35"/>
              <a:gd name="T35" fmla="*/ 7 h 36"/>
              <a:gd name="T36" fmla="*/ 3 w 35"/>
              <a:gd name="T37" fmla="*/ 8 h 36"/>
              <a:gd name="T38" fmla="*/ 3 w 35"/>
              <a:gd name="T39" fmla="*/ 10 h 36"/>
              <a:gd name="T40" fmla="*/ 4 w 35"/>
              <a:gd name="T41" fmla="*/ 13 h 36"/>
              <a:gd name="T42" fmla="*/ 1 w 35"/>
              <a:gd name="T43" fmla="*/ 13 h 36"/>
              <a:gd name="T44" fmla="*/ 2 w 35"/>
              <a:gd name="T45" fmla="*/ 17 h 36"/>
              <a:gd name="T46" fmla="*/ 0 w 35"/>
              <a:gd name="T47" fmla="*/ 22 h 36"/>
              <a:gd name="T48" fmla="*/ 0 w 35"/>
              <a:gd name="T49" fmla="*/ 24 h 36"/>
              <a:gd name="T50" fmla="*/ 3 w 35"/>
              <a:gd name="T51" fmla="*/ 26 h 36"/>
              <a:gd name="T52" fmla="*/ 6 w 35"/>
              <a:gd name="T53" fmla="*/ 28 h 36"/>
              <a:gd name="T54" fmla="*/ 6 w 35"/>
              <a:gd name="T55" fmla="*/ 31 h 36"/>
              <a:gd name="T56" fmla="*/ 5 w 35"/>
              <a:gd name="T57" fmla="*/ 36 h 36"/>
              <a:gd name="T58" fmla="*/ 8 w 35"/>
              <a:gd name="T59" fmla="*/ 35 h 36"/>
              <a:gd name="T60" fmla="*/ 12 w 35"/>
              <a:gd name="T61" fmla="*/ 33 h 36"/>
              <a:gd name="T62" fmla="*/ 15 w 35"/>
              <a:gd name="T63" fmla="*/ 32 h 36"/>
              <a:gd name="T64" fmla="*/ 19 w 35"/>
              <a:gd name="T65" fmla="*/ 32 h 36"/>
              <a:gd name="T66" fmla="*/ 22 w 35"/>
              <a:gd name="T67" fmla="*/ 31 h 36"/>
              <a:gd name="T68" fmla="*/ 26 w 35"/>
              <a:gd name="T69" fmla="*/ 31 h 36"/>
              <a:gd name="T70" fmla="*/ 29 w 35"/>
              <a:gd name="T71" fmla="*/ 32 h 36"/>
              <a:gd name="T72" fmla="*/ 32 w 35"/>
              <a:gd name="T73"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36">
                <a:moveTo>
                  <a:pt x="32" y="32"/>
                </a:moveTo>
                <a:cubicBezTo>
                  <a:pt x="32" y="31"/>
                  <a:pt x="32" y="31"/>
                  <a:pt x="32" y="31"/>
                </a:cubicBezTo>
                <a:cubicBezTo>
                  <a:pt x="33" y="30"/>
                  <a:pt x="33" y="30"/>
                  <a:pt x="33" y="30"/>
                </a:cubicBezTo>
                <a:cubicBezTo>
                  <a:pt x="31" y="27"/>
                  <a:pt x="31" y="27"/>
                  <a:pt x="31" y="27"/>
                </a:cubicBezTo>
                <a:cubicBezTo>
                  <a:pt x="30" y="24"/>
                  <a:pt x="30" y="24"/>
                  <a:pt x="30" y="24"/>
                </a:cubicBezTo>
                <a:cubicBezTo>
                  <a:pt x="30" y="21"/>
                  <a:pt x="30" y="21"/>
                  <a:pt x="30" y="21"/>
                </a:cubicBezTo>
                <a:cubicBezTo>
                  <a:pt x="31" y="20"/>
                  <a:pt x="31" y="20"/>
                  <a:pt x="31" y="20"/>
                </a:cubicBezTo>
                <a:cubicBezTo>
                  <a:pt x="32" y="18"/>
                  <a:pt x="32" y="18"/>
                  <a:pt x="32" y="18"/>
                </a:cubicBezTo>
                <a:cubicBezTo>
                  <a:pt x="33" y="15"/>
                  <a:pt x="33" y="15"/>
                  <a:pt x="33" y="15"/>
                </a:cubicBezTo>
                <a:cubicBezTo>
                  <a:pt x="35" y="14"/>
                  <a:pt x="35" y="14"/>
                  <a:pt x="35" y="14"/>
                </a:cubicBezTo>
                <a:cubicBezTo>
                  <a:pt x="35" y="12"/>
                  <a:pt x="35" y="12"/>
                  <a:pt x="35" y="12"/>
                </a:cubicBezTo>
                <a:cubicBezTo>
                  <a:pt x="34" y="10"/>
                  <a:pt x="34" y="10"/>
                  <a:pt x="34" y="10"/>
                </a:cubicBezTo>
                <a:cubicBezTo>
                  <a:pt x="33" y="6"/>
                  <a:pt x="33" y="6"/>
                  <a:pt x="33" y="6"/>
                </a:cubicBezTo>
                <a:cubicBezTo>
                  <a:pt x="30" y="4"/>
                  <a:pt x="30" y="4"/>
                  <a:pt x="30" y="4"/>
                </a:cubicBezTo>
                <a:cubicBezTo>
                  <a:pt x="28" y="4"/>
                  <a:pt x="28" y="4"/>
                  <a:pt x="28" y="4"/>
                </a:cubicBezTo>
                <a:cubicBezTo>
                  <a:pt x="25" y="4"/>
                  <a:pt x="25" y="4"/>
                  <a:pt x="25" y="4"/>
                </a:cubicBezTo>
                <a:cubicBezTo>
                  <a:pt x="24" y="6"/>
                  <a:pt x="24" y="6"/>
                  <a:pt x="24" y="6"/>
                </a:cubicBezTo>
                <a:cubicBezTo>
                  <a:pt x="22" y="5"/>
                  <a:pt x="22" y="5"/>
                  <a:pt x="22" y="5"/>
                </a:cubicBezTo>
                <a:cubicBezTo>
                  <a:pt x="20" y="3"/>
                  <a:pt x="20" y="3"/>
                  <a:pt x="20" y="3"/>
                </a:cubicBezTo>
                <a:cubicBezTo>
                  <a:pt x="19" y="2"/>
                  <a:pt x="19" y="2"/>
                  <a:pt x="19" y="2"/>
                </a:cubicBezTo>
                <a:cubicBezTo>
                  <a:pt x="17" y="1"/>
                  <a:pt x="17" y="1"/>
                  <a:pt x="17" y="1"/>
                </a:cubicBezTo>
                <a:cubicBezTo>
                  <a:pt x="15" y="1"/>
                  <a:pt x="15" y="1"/>
                  <a:pt x="15" y="1"/>
                </a:cubicBezTo>
                <a:cubicBezTo>
                  <a:pt x="14" y="2"/>
                  <a:pt x="14" y="2"/>
                  <a:pt x="14" y="2"/>
                </a:cubicBezTo>
                <a:cubicBezTo>
                  <a:pt x="13" y="2"/>
                  <a:pt x="13" y="2"/>
                  <a:pt x="13" y="2"/>
                </a:cubicBezTo>
                <a:cubicBezTo>
                  <a:pt x="13" y="0"/>
                  <a:pt x="13" y="0"/>
                  <a:pt x="13" y="0"/>
                </a:cubicBezTo>
                <a:cubicBezTo>
                  <a:pt x="11" y="0"/>
                  <a:pt x="11" y="0"/>
                  <a:pt x="11" y="0"/>
                </a:cubicBezTo>
                <a:cubicBezTo>
                  <a:pt x="10" y="1"/>
                  <a:pt x="10" y="1"/>
                  <a:pt x="10" y="1"/>
                </a:cubicBezTo>
                <a:cubicBezTo>
                  <a:pt x="9" y="1"/>
                  <a:pt x="9" y="1"/>
                  <a:pt x="9" y="1"/>
                </a:cubicBezTo>
                <a:cubicBezTo>
                  <a:pt x="8" y="3"/>
                  <a:pt x="8" y="3"/>
                  <a:pt x="8" y="3"/>
                </a:cubicBezTo>
                <a:cubicBezTo>
                  <a:pt x="6" y="2"/>
                  <a:pt x="6" y="2"/>
                  <a:pt x="6" y="2"/>
                </a:cubicBezTo>
                <a:cubicBezTo>
                  <a:pt x="6" y="1"/>
                  <a:pt x="6" y="1"/>
                  <a:pt x="6" y="1"/>
                </a:cubicBezTo>
                <a:cubicBezTo>
                  <a:pt x="4" y="2"/>
                  <a:pt x="4" y="2"/>
                  <a:pt x="4" y="2"/>
                </a:cubicBezTo>
                <a:cubicBezTo>
                  <a:pt x="3" y="3"/>
                  <a:pt x="3" y="3"/>
                  <a:pt x="3" y="3"/>
                </a:cubicBezTo>
                <a:cubicBezTo>
                  <a:pt x="2" y="4"/>
                  <a:pt x="2" y="4"/>
                  <a:pt x="2" y="4"/>
                </a:cubicBezTo>
                <a:cubicBezTo>
                  <a:pt x="2" y="6"/>
                  <a:pt x="2" y="6"/>
                  <a:pt x="2" y="6"/>
                </a:cubicBezTo>
                <a:cubicBezTo>
                  <a:pt x="2" y="7"/>
                  <a:pt x="2" y="7"/>
                  <a:pt x="2" y="7"/>
                </a:cubicBezTo>
                <a:cubicBezTo>
                  <a:pt x="3" y="7"/>
                  <a:pt x="3" y="7"/>
                  <a:pt x="3" y="7"/>
                </a:cubicBezTo>
                <a:cubicBezTo>
                  <a:pt x="3" y="8"/>
                  <a:pt x="3" y="8"/>
                  <a:pt x="3" y="8"/>
                </a:cubicBezTo>
                <a:cubicBezTo>
                  <a:pt x="3" y="9"/>
                  <a:pt x="3" y="9"/>
                  <a:pt x="3" y="9"/>
                </a:cubicBezTo>
                <a:cubicBezTo>
                  <a:pt x="3" y="10"/>
                  <a:pt x="3" y="10"/>
                  <a:pt x="3" y="10"/>
                </a:cubicBezTo>
                <a:cubicBezTo>
                  <a:pt x="4" y="11"/>
                  <a:pt x="4" y="11"/>
                  <a:pt x="4" y="11"/>
                </a:cubicBezTo>
                <a:cubicBezTo>
                  <a:pt x="4" y="13"/>
                  <a:pt x="4" y="13"/>
                  <a:pt x="4" y="13"/>
                </a:cubicBezTo>
                <a:cubicBezTo>
                  <a:pt x="2" y="13"/>
                  <a:pt x="2" y="13"/>
                  <a:pt x="2" y="13"/>
                </a:cubicBezTo>
                <a:cubicBezTo>
                  <a:pt x="1" y="13"/>
                  <a:pt x="1" y="13"/>
                  <a:pt x="1" y="13"/>
                </a:cubicBezTo>
                <a:cubicBezTo>
                  <a:pt x="2" y="15"/>
                  <a:pt x="2" y="15"/>
                  <a:pt x="2" y="15"/>
                </a:cubicBezTo>
                <a:cubicBezTo>
                  <a:pt x="2" y="15"/>
                  <a:pt x="2" y="17"/>
                  <a:pt x="2" y="17"/>
                </a:cubicBezTo>
                <a:cubicBezTo>
                  <a:pt x="2" y="17"/>
                  <a:pt x="0" y="18"/>
                  <a:pt x="0" y="18"/>
                </a:cubicBezTo>
                <a:cubicBezTo>
                  <a:pt x="0" y="22"/>
                  <a:pt x="0" y="22"/>
                  <a:pt x="0" y="22"/>
                </a:cubicBezTo>
                <a:cubicBezTo>
                  <a:pt x="0" y="23"/>
                  <a:pt x="0" y="23"/>
                  <a:pt x="0" y="23"/>
                </a:cubicBezTo>
                <a:cubicBezTo>
                  <a:pt x="0" y="24"/>
                  <a:pt x="0" y="24"/>
                  <a:pt x="0" y="24"/>
                </a:cubicBezTo>
                <a:cubicBezTo>
                  <a:pt x="2" y="25"/>
                  <a:pt x="2" y="25"/>
                  <a:pt x="2" y="25"/>
                </a:cubicBezTo>
                <a:cubicBezTo>
                  <a:pt x="3" y="26"/>
                  <a:pt x="3" y="26"/>
                  <a:pt x="3" y="26"/>
                </a:cubicBezTo>
                <a:cubicBezTo>
                  <a:pt x="5" y="27"/>
                  <a:pt x="5" y="27"/>
                  <a:pt x="5" y="27"/>
                </a:cubicBezTo>
                <a:cubicBezTo>
                  <a:pt x="6" y="28"/>
                  <a:pt x="6" y="28"/>
                  <a:pt x="6" y="28"/>
                </a:cubicBezTo>
                <a:cubicBezTo>
                  <a:pt x="7" y="29"/>
                  <a:pt x="7" y="29"/>
                  <a:pt x="7" y="29"/>
                </a:cubicBezTo>
                <a:cubicBezTo>
                  <a:pt x="6" y="31"/>
                  <a:pt x="6" y="31"/>
                  <a:pt x="6" y="31"/>
                </a:cubicBezTo>
                <a:cubicBezTo>
                  <a:pt x="5" y="32"/>
                  <a:pt x="5" y="32"/>
                  <a:pt x="5" y="32"/>
                </a:cubicBezTo>
                <a:cubicBezTo>
                  <a:pt x="5" y="36"/>
                  <a:pt x="5" y="36"/>
                  <a:pt x="5" y="36"/>
                </a:cubicBezTo>
                <a:cubicBezTo>
                  <a:pt x="6" y="36"/>
                  <a:pt x="6" y="36"/>
                  <a:pt x="6" y="36"/>
                </a:cubicBezTo>
                <a:cubicBezTo>
                  <a:pt x="8" y="35"/>
                  <a:pt x="8" y="35"/>
                  <a:pt x="8" y="35"/>
                </a:cubicBezTo>
                <a:cubicBezTo>
                  <a:pt x="10" y="34"/>
                  <a:pt x="10" y="34"/>
                  <a:pt x="10" y="34"/>
                </a:cubicBezTo>
                <a:cubicBezTo>
                  <a:pt x="12" y="33"/>
                  <a:pt x="12" y="33"/>
                  <a:pt x="12" y="33"/>
                </a:cubicBezTo>
                <a:cubicBezTo>
                  <a:pt x="14" y="33"/>
                  <a:pt x="14" y="33"/>
                  <a:pt x="14" y="33"/>
                </a:cubicBezTo>
                <a:cubicBezTo>
                  <a:pt x="15" y="32"/>
                  <a:pt x="15" y="32"/>
                  <a:pt x="15" y="32"/>
                </a:cubicBezTo>
                <a:cubicBezTo>
                  <a:pt x="18" y="32"/>
                  <a:pt x="18" y="32"/>
                  <a:pt x="18" y="32"/>
                </a:cubicBezTo>
                <a:cubicBezTo>
                  <a:pt x="19" y="32"/>
                  <a:pt x="19" y="32"/>
                  <a:pt x="19" y="32"/>
                </a:cubicBezTo>
                <a:cubicBezTo>
                  <a:pt x="21" y="32"/>
                  <a:pt x="21" y="32"/>
                  <a:pt x="21" y="32"/>
                </a:cubicBezTo>
                <a:cubicBezTo>
                  <a:pt x="22" y="31"/>
                  <a:pt x="22" y="31"/>
                  <a:pt x="22" y="31"/>
                </a:cubicBezTo>
                <a:cubicBezTo>
                  <a:pt x="24" y="31"/>
                  <a:pt x="24" y="31"/>
                  <a:pt x="24" y="31"/>
                </a:cubicBezTo>
                <a:cubicBezTo>
                  <a:pt x="26" y="31"/>
                  <a:pt x="26" y="31"/>
                  <a:pt x="26" y="31"/>
                </a:cubicBezTo>
                <a:cubicBezTo>
                  <a:pt x="27" y="31"/>
                  <a:pt x="27" y="31"/>
                  <a:pt x="27" y="31"/>
                </a:cubicBezTo>
                <a:cubicBezTo>
                  <a:pt x="29" y="32"/>
                  <a:pt x="29" y="32"/>
                  <a:pt x="29" y="32"/>
                </a:cubicBezTo>
                <a:cubicBezTo>
                  <a:pt x="31" y="32"/>
                  <a:pt x="31" y="32"/>
                  <a:pt x="31" y="32"/>
                </a:cubicBezTo>
                <a:lnTo>
                  <a:pt x="32" y="3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0" name="Freeform 317">
            <a:extLst>
              <a:ext uri="{FF2B5EF4-FFF2-40B4-BE49-F238E27FC236}">
                <a16:creationId xmlns:a16="http://schemas.microsoft.com/office/drawing/2014/main" id="{66EA9596-8980-4EDF-B784-867B0E786188}"/>
              </a:ext>
            </a:extLst>
          </p:cNvPr>
          <p:cNvSpPr>
            <a:spLocks/>
          </p:cNvSpPr>
          <p:nvPr userDrawn="1"/>
        </p:nvSpPr>
        <p:spPr bwMode="auto">
          <a:xfrm>
            <a:off x="3945731" y="4405314"/>
            <a:ext cx="233363" cy="233363"/>
          </a:xfrm>
          <a:custGeom>
            <a:avLst/>
            <a:gdLst>
              <a:gd name="T0" fmla="*/ 1 w 46"/>
              <a:gd name="T1" fmla="*/ 26 h 33"/>
              <a:gd name="T2" fmla="*/ 2 w 46"/>
              <a:gd name="T3" fmla="*/ 24 h 33"/>
              <a:gd name="T4" fmla="*/ 2 w 46"/>
              <a:gd name="T5" fmla="*/ 22 h 33"/>
              <a:gd name="T6" fmla="*/ 2 w 46"/>
              <a:gd name="T7" fmla="*/ 19 h 33"/>
              <a:gd name="T8" fmla="*/ 5 w 46"/>
              <a:gd name="T9" fmla="*/ 19 h 33"/>
              <a:gd name="T10" fmla="*/ 6 w 46"/>
              <a:gd name="T11" fmla="*/ 15 h 33"/>
              <a:gd name="T12" fmla="*/ 7 w 46"/>
              <a:gd name="T13" fmla="*/ 12 h 33"/>
              <a:gd name="T14" fmla="*/ 11 w 46"/>
              <a:gd name="T15" fmla="*/ 11 h 33"/>
              <a:gd name="T16" fmla="*/ 13 w 46"/>
              <a:gd name="T17" fmla="*/ 12 h 33"/>
              <a:gd name="T18" fmla="*/ 15 w 46"/>
              <a:gd name="T19" fmla="*/ 9 h 33"/>
              <a:gd name="T20" fmla="*/ 18 w 46"/>
              <a:gd name="T21" fmla="*/ 5 h 33"/>
              <a:gd name="T22" fmla="*/ 22 w 46"/>
              <a:gd name="T23" fmla="*/ 3 h 33"/>
              <a:gd name="T24" fmla="*/ 26 w 46"/>
              <a:gd name="T25" fmla="*/ 2 h 33"/>
              <a:gd name="T26" fmla="*/ 30 w 46"/>
              <a:gd name="T27" fmla="*/ 0 h 33"/>
              <a:gd name="T28" fmla="*/ 33 w 46"/>
              <a:gd name="T29" fmla="*/ 1 h 33"/>
              <a:gd name="T30" fmla="*/ 34 w 46"/>
              <a:gd name="T31" fmla="*/ 5 h 33"/>
              <a:gd name="T32" fmla="*/ 35 w 46"/>
              <a:gd name="T33" fmla="*/ 7 h 33"/>
              <a:gd name="T34" fmla="*/ 37 w 46"/>
              <a:gd name="T35" fmla="*/ 10 h 33"/>
              <a:gd name="T36" fmla="*/ 39 w 46"/>
              <a:gd name="T37" fmla="*/ 11 h 33"/>
              <a:gd name="T38" fmla="*/ 38 w 46"/>
              <a:gd name="T39" fmla="*/ 13 h 33"/>
              <a:gd name="T40" fmla="*/ 41 w 46"/>
              <a:gd name="T41" fmla="*/ 15 h 33"/>
              <a:gd name="T42" fmla="*/ 44 w 46"/>
              <a:gd name="T43" fmla="*/ 14 h 33"/>
              <a:gd name="T44" fmla="*/ 44 w 46"/>
              <a:gd name="T45" fmla="*/ 18 h 33"/>
              <a:gd name="T46" fmla="*/ 45 w 46"/>
              <a:gd name="T47" fmla="*/ 20 h 33"/>
              <a:gd name="T48" fmla="*/ 43 w 46"/>
              <a:gd name="T49" fmla="*/ 22 h 33"/>
              <a:gd name="T50" fmla="*/ 37 w 46"/>
              <a:gd name="T51" fmla="*/ 25 h 33"/>
              <a:gd name="T52" fmla="*/ 31 w 46"/>
              <a:gd name="T53" fmla="*/ 24 h 33"/>
              <a:gd name="T54" fmla="*/ 16 w 46"/>
              <a:gd name="T55" fmla="*/ 24 h 33"/>
              <a:gd name="T56" fmla="*/ 15 w 46"/>
              <a:gd name="T57" fmla="*/ 28 h 33"/>
              <a:gd name="T58" fmla="*/ 16 w 46"/>
              <a:gd name="T59" fmla="*/ 33 h 33"/>
              <a:gd name="T60" fmla="*/ 11 w 46"/>
              <a:gd name="T61" fmla="*/ 31 h 33"/>
              <a:gd name="T62" fmla="*/ 7 w 46"/>
              <a:gd name="T63" fmla="*/ 33 h 33"/>
              <a:gd name="T64" fmla="*/ 3 w 46"/>
              <a:gd name="T65" fmla="*/ 30 h 33"/>
              <a:gd name="T66" fmla="*/ 0 w 46"/>
              <a:gd name="T6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33">
                <a:moveTo>
                  <a:pt x="0" y="28"/>
                </a:moveTo>
                <a:cubicBezTo>
                  <a:pt x="1" y="26"/>
                  <a:pt x="1" y="26"/>
                  <a:pt x="1" y="26"/>
                </a:cubicBezTo>
                <a:cubicBezTo>
                  <a:pt x="1" y="25"/>
                  <a:pt x="1" y="25"/>
                  <a:pt x="1" y="25"/>
                </a:cubicBezTo>
                <a:cubicBezTo>
                  <a:pt x="1" y="25"/>
                  <a:pt x="2" y="24"/>
                  <a:pt x="2" y="24"/>
                </a:cubicBezTo>
                <a:cubicBezTo>
                  <a:pt x="2" y="22"/>
                  <a:pt x="2" y="22"/>
                  <a:pt x="2" y="22"/>
                </a:cubicBezTo>
                <a:cubicBezTo>
                  <a:pt x="2" y="22"/>
                  <a:pt x="2" y="22"/>
                  <a:pt x="2" y="22"/>
                </a:cubicBezTo>
                <a:cubicBezTo>
                  <a:pt x="1" y="21"/>
                  <a:pt x="1" y="21"/>
                  <a:pt x="1" y="21"/>
                </a:cubicBezTo>
                <a:cubicBezTo>
                  <a:pt x="1" y="21"/>
                  <a:pt x="2" y="20"/>
                  <a:pt x="2" y="19"/>
                </a:cubicBezTo>
                <a:cubicBezTo>
                  <a:pt x="3" y="19"/>
                  <a:pt x="4" y="19"/>
                  <a:pt x="4" y="19"/>
                </a:cubicBezTo>
                <a:cubicBezTo>
                  <a:pt x="4" y="19"/>
                  <a:pt x="5" y="19"/>
                  <a:pt x="5" y="19"/>
                </a:cubicBezTo>
                <a:cubicBezTo>
                  <a:pt x="5" y="18"/>
                  <a:pt x="6" y="17"/>
                  <a:pt x="6" y="17"/>
                </a:cubicBezTo>
                <a:cubicBezTo>
                  <a:pt x="6" y="17"/>
                  <a:pt x="6" y="16"/>
                  <a:pt x="6" y="15"/>
                </a:cubicBezTo>
                <a:cubicBezTo>
                  <a:pt x="6" y="15"/>
                  <a:pt x="7" y="14"/>
                  <a:pt x="7" y="14"/>
                </a:cubicBezTo>
                <a:cubicBezTo>
                  <a:pt x="7" y="12"/>
                  <a:pt x="7" y="12"/>
                  <a:pt x="7" y="12"/>
                </a:cubicBezTo>
                <a:cubicBezTo>
                  <a:pt x="9" y="11"/>
                  <a:pt x="9" y="11"/>
                  <a:pt x="9" y="11"/>
                </a:cubicBezTo>
                <a:cubicBezTo>
                  <a:pt x="11" y="11"/>
                  <a:pt x="11" y="11"/>
                  <a:pt x="11" y="11"/>
                </a:cubicBezTo>
                <a:cubicBezTo>
                  <a:pt x="12" y="12"/>
                  <a:pt x="12" y="12"/>
                  <a:pt x="12" y="12"/>
                </a:cubicBezTo>
                <a:cubicBezTo>
                  <a:pt x="13" y="12"/>
                  <a:pt x="13" y="12"/>
                  <a:pt x="13" y="12"/>
                </a:cubicBezTo>
                <a:cubicBezTo>
                  <a:pt x="14" y="9"/>
                  <a:pt x="14" y="9"/>
                  <a:pt x="14" y="9"/>
                </a:cubicBezTo>
                <a:cubicBezTo>
                  <a:pt x="15" y="9"/>
                  <a:pt x="15" y="9"/>
                  <a:pt x="15" y="9"/>
                </a:cubicBezTo>
                <a:cubicBezTo>
                  <a:pt x="17" y="7"/>
                  <a:pt x="17" y="7"/>
                  <a:pt x="17" y="7"/>
                </a:cubicBezTo>
                <a:cubicBezTo>
                  <a:pt x="18" y="5"/>
                  <a:pt x="18" y="5"/>
                  <a:pt x="18" y="5"/>
                </a:cubicBezTo>
                <a:cubicBezTo>
                  <a:pt x="20" y="5"/>
                  <a:pt x="20" y="5"/>
                  <a:pt x="20" y="5"/>
                </a:cubicBezTo>
                <a:cubicBezTo>
                  <a:pt x="20" y="5"/>
                  <a:pt x="21" y="3"/>
                  <a:pt x="22" y="3"/>
                </a:cubicBezTo>
                <a:cubicBezTo>
                  <a:pt x="23" y="3"/>
                  <a:pt x="25" y="3"/>
                  <a:pt x="25" y="3"/>
                </a:cubicBezTo>
                <a:cubicBezTo>
                  <a:pt x="26" y="2"/>
                  <a:pt x="26" y="2"/>
                  <a:pt x="26" y="2"/>
                </a:cubicBezTo>
                <a:cubicBezTo>
                  <a:pt x="28" y="0"/>
                  <a:pt x="28" y="0"/>
                  <a:pt x="28" y="0"/>
                </a:cubicBezTo>
                <a:cubicBezTo>
                  <a:pt x="30" y="0"/>
                  <a:pt x="30" y="0"/>
                  <a:pt x="30" y="0"/>
                </a:cubicBezTo>
                <a:cubicBezTo>
                  <a:pt x="31" y="1"/>
                  <a:pt x="31" y="1"/>
                  <a:pt x="31" y="1"/>
                </a:cubicBezTo>
                <a:cubicBezTo>
                  <a:pt x="33" y="1"/>
                  <a:pt x="33" y="1"/>
                  <a:pt x="33" y="1"/>
                </a:cubicBezTo>
                <a:cubicBezTo>
                  <a:pt x="33" y="4"/>
                  <a:pt x="33" y="4"/>
                  <a:pt x="33" y="4"/>
                </a:cubicBezTo>
                <a:cubicBezTo>
                  <a:pt x="34" y="5"/>
                  <a:pt x="34" y="5"/>
                  <a:pt x="34" y="5"/>
                </a:cubicBezTo>
                <a:cubicBezTo>
                  <a:pt x="34" y="5"/>
                  <a:pt x="34" y="5"/>
                  <a:pt x="34" y="5"/>
                </a:cubicBezTo>
                <a:cubicBezTo>
                  <a:pt x="35" y="7"/>
                  <a:pt x="35" y="7"/>
                  <a:pt x="35" y="7"/>
                </a:cubicBezTo>
                <a:cubicBezTo>
                  <a:pt x="36" y="9"/>
                  <a:pt x="36" y="9"/>
                  <a:pt x="36" y="9"/>
                </a:cubicBezTo>
                <a:cubicBezTo>
                  <a:pt x="37" y="10"/>
                  <a:pt x="37" y="10"/>
                  <a:pt x="37" y="10"/>
                </a:cubicBezTo>
                <a:cubicBezTo>
                  <a:pt x="38" y="10"/>
                  <a:pt x="38" y="10"/>
                  <a:pt x="38" y="10"/>
                </a:cubicBezTo>
                <a:cubicBezTo>
                  <a:pt x="39" y="11"/>
                  <a:pt x="39" y="11"/>
                  <a:pt x="39" y="11"/>
                </a:cubicBezTo>
                <a:cubicBezTo>
                  <a:pt x="38" y="11"/>
                  <a:pt x="38" y="11"/>
                  <a:pt x="38" y="11"/>
                </a:cubicBezTo>
                <a:cubicBezTo>
                  <a:pt x="38" y="13"/>
                  <a:pt x="38" y="13"/>
                  <a:pt x="38" y="13"/>
                </a:cubicBezTo>
                <a:cubicBezTo>
                  <a:pt x="39" y="13"/>
                  <a:pt x="39" y="13"/>
                  <a:pt x="39" y="13"/>
                </a:cubicBezTo>
                <a:cubicBezTo>
                  <a:pt x="41" y="15"/>
                  <a:pt x="41" y="15"/>
                  <a:pt x="41" y="15"/>
                </a:cubicBezTo>
                <a:cubicBezTo>
                  <a:pt x="43" y="15"/>
                  <a:pt x="43" y="15"/>
                  <a:pt x="43" y="15"/>
                </a:cubicBezTo>
                <a:cubicBezTo>
                  <a:pt x="44" y="14"/>
                  <a:pt x="44" y="14"/>
                  <a:pt x="44" y="14"/>
                </a:cubicBezTo>
                <a:cubicBezTo>
                  <a:pt x="45" y="16"/>
                  <a:pt x="45" y="16"/>
                  <a:pt x="45" y="16"/>
                </a:cubicBezTo>
                <a:cubicBezTo>
                  <a:pt x="44" y="18"/>
                  <a:pt x="44" y="18"/>
                  <a:pt x="44" y="18"/>
                </a:cubicBezTo>
                <a:cubicBezTo>
                  <a:pt x="46" y="19"/>
                  <a:pt x="46" y="19"/>
                  <a:pt x="46" y="19"/>
                </a:cubicBezTo>
                <a:cubicBezTo>
                  <a:pt x="45" y="20"/>
                  <a:pt x="45" y="20"/>
                  <a:pt x="45" y="20"/>
                </a:cubicBezTo>
                <a:cubicBezTo>
                  <a:pt x="45" y="22"/>
                  <a:pt x="45" y="22"/>
                  <a:pt x="45" y="22"/>
                </a:cubicBezTo>
                <a:cubicBezTo>
                  <a:pt x="43" y="22"/>
                  <a:pt x="43" y="22"/>
                  <a:pt x="43" y="22"/>
                </a:cubicBezTo>
                <a:cubicBezTo>
                  <a:pt x="40" y="22"/>
                  <a:pt x="40" y="22"/>
                  <a:pt x="40" y="22"/>
                </a:cubicBezTo>
                <a:cubicBezTo>
                  <a:pt x="37" y="25"/>
                  <a:pt x="37" y="25"/>
                  <a:pt x="37" y="25"/>
                </a:cubicBezTo>
                <a:cubicBezTo>
                  <a:pt x="32" y="24"/>
                  <a:pt x="32" y="24"/>
                  <a:pt x="32" y="24"/>
                </a:cubicBezTo>
                <a:cubicBezTo>
                  <a:pt x="31" y="24"/>
                  <a:pt x="31" y="24"/>
                  <a:pt x="31" y="24"/>
                </a:cubicBezTo>
                <a:cubicBezTo>
                  <a:pt x="28" y="25"/>
                  <a:pt x="28" y="25"/>
                  <a:pt x="28" y="25"/>
                </a:cubicBezTo>
                <a:cubicBezTo>
                  <a:pt x="16" y="24"/>
                  <a:pt x="16" y="24"/>
                  <a:pt x="16" y="24"/>
                </a:cubicBezTo>
                <a:cubicBezTo>
                  <a:pt x="15" y="26"/>
                  <a:pt x="15" y="26"/>
                  <a:pt x="15" y="26"/>
                </a:cubicBezTo>
                <a:cubicBezTo>
                  <a:pt x="15" y="28"/>
                  <a:pt x="15" y="28"/>
                  <a:pt x="15" y="28"/>
                </a:cubicBezTo>
                <a:cubicBezTo>
                  <a:pt x="16" y="31"/>
                  <a:pt x="16" y="31"/>
                  <a:pt x="16" y="31"/>
                </a:cubicBezTo>
                <a:cubicBezTo>
                  <a:pt x="16" y="33"/>
                  <a:pt x="16" y="33"/>
                  <a:pt x="16" y="33"/>
                </a:cubicBezTo>
                <a:cubicBezTo>
                  <a:pt x="13" y="31"/>
                  <a:pt x="13" y="31"/>
                  <a:pt x="13" y="31"/>
                </a:cubicBezTo>
                <a:cubicBezTo>
                  <a:pt x="11" y="31"/>
                  <a:pt x="11" y="31"/>
                  <a:pt x="11" y="31"/>
                </a:cubicBezTo>
                <a:cubicBezTo>
                  <a:pt x="8" y="31"/>
                  <a:pt x="8" y="31"/>
                  <a:pt x="8" y="31"/>
                </a:cubicBezTo>
                <a:cubicBezTo>
                  <a:pt x="7" y="33"/>
                  <a:pt x="7" y="33"/>
                  <a:pt x="7" y="33"/>
                </a:cubicBezTo>
                <a:cubicBezTo>
                  <a:pt x="5" y="32"/>
                  <a:pt x="5" y="32"/>
                  <a:pt x="5" y="32"/>
                </a:cubicBezTo>
                <a:cubicBezTo>
                  <a:pt x="3" y="30"/>
                  <a:pt x="3" y="30"/>
                  <a:pt x="3" y="30"/>
                </a:cubicBezTo>
                <a:cubicBezTo>
                  <a:pt x="2" y="29"/>
                  <a:pt x="2" y="29"/>
                  <a:pt x="2" y="29"/>
                </a:cubicBezTo>
                <a:lnTo>
                  <a:pt x="0" y="2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1" name="Freeform 318">
            <a:extLst>
              <a:ext uri="{FF2B5EF4-FFF2-40B4-BE49-F238E27FC236}">
                <a16:creationId xmlns:a16="http://schemas.microsoft.com/office/drawing/2014/main" id="{62199E4E-1386-4071-93D0-C6608CF5244A}"/>
              </a:ext>
            </a:extLst>
          </p:cNvPr>
          <p:cNvSpPr>
            <a:spLocks/>
          </p:cNvSpPr>
          <p:nvPr userDrawn="1"/>
        </p:nvSpPr>
        <p:spPr bwMode="auto">
          <a:xfrm>
            <a:off x="3773091" y="4687889"/>
            <a:ext cx="121444" cy="161925"/>
          </a:xfrm>
          <a:custGeom>
            <a:avLst/>
            <a:gdLst>
              <a:gd name="T0" fmla="*/ 94 w 102"/>
              <a:gd name="T1" fmla="*/ 102 h 102"/>
              <a:gd name="T2" fmla="*/ 94 w 102"/>
              <a:gd name="T3" fmla="*/ 84 h 102"/>
              <a:gd name="T4" fmla="*/ 98 w 102"/>
              <a:gd name="T5" fmla="*/ 80 h 102"/>
              <a:gd name="T6" fmla="*/ 102 w 102"/>
              <a:gd name="T7" fmla="*/ 71 h 102"/>
              <a:gd name="T8" fmla="*/ 94 w 102"/>
              <a:gd name="T9" fmla="*/ 62 h 102"/>
              <a:gd name="T10" fmla="*/ 85 w 102"/>
              <a:gd name="T11" fmla="*/ 58 h 102"/>
              <a:gd name="T12" fmla="*/ 81 w 102"/>
              <a:gd name="T13" fmla="*/ 53 h 102"/>
              <a:gd name="T14" fmla="*/ 73 w 102"/>
              <a:gd name="T15" fmla="*/ 49 h 102"/>
              <a:gd name="T16" fmla="*/ 73 w 102"/>
              <a:gd name="T17" fmla="*/ 22 h 102"/>
              <a:gd name="T18" fmla="*/ 68 w 102"/>
              <a:gd name="T19" fmla="*/ 18 h 102"/>
              <a:gd name="T20" fmla="*/ 64 w 102"/>
              <a:gd name="T21" fmla="*/ 22 h 102"/>
              <a:gd name="T22" fmla="*/ 60 w 102"/>
              <a:gd name="T23" fmla="*/ 31 h 102"/>
              <a:gd name="T24" fmla="*/ 51 w 102"/>
              <a:gd name="T25" fmla="*/ 27 h 102"/>
              <a:gd name="T26" fmla="*/ 51 w 102"/>
              <a:gd name="T27" fmla="*/ 27 h 102"/>
              <a:gd name="T28" fmla="*/ 51 w 102"/>
              <a:gd name="T29" fmla="*/ 13 h 102"/>
              <a:gd name="T30" fmla="*/ 43 w 102"/>
              <a:gd name="T31" fmla="*/ 0 h 102"/>
              <a:gd name="T32" fmla="*/ 34 w 102"/>
              <a:gd name="T33" fmla="*/ 0 h 102"/>
              <a:gd name="T34" fmla="*/ 26 w 102"/>
              <a:gd name="T35" fmla="*/ 0 h 102"/>
              <a:gd name="T36" fmla="*/ 26 w 102"/>
              <a:gd name="T37" fmla="*/ 4 h 102"/>
              <a:gd name="T38" fmla="*/ 21 w 102"/>
              <a:gd name="T39" fmla="*/ 9 h 102"/>
              <a:gd name="T40" fmla="*/ 17 w 102"/>
              <a:gd name="T41" fmla="*/ 13 h 102"/>
              <a:gd name="T42" fmla="*/ 9 w 102"/>
              <a:gd name="T43" fmla="*/ 22 h 102"/>
              <a:gd name="T44" fmla="*/ 0 w 102"/>
              <a:gd name="T45" fmla="*/ 36 h 102"/>
              <a:gd name="T46" fmla="*/ 4 w 102"/>
              <a:gd name="T47" fmla="*/ 40 h 102"/>
              <a:gd name="T48" fmla="*/ 9 w 102"/>
              <a:gd name="T49" fmla="*/ 44 h 102"/>
              <a:gd name="T50" fmla="*/ 9 w 102"/>
              <a:gd name="T51" fmla="*/ 49 h 102"/>
              <a:gd name="T52" fmla="*/ 21 w 102"/>
              <a:gd name="T53" fmla="*/ 58 h 102"/>
              <a:gd name="T54" fmla="*/ 26 w 102"/>
              <a:gd name="T55" fmla="*/ 58 h 102"/>
              <a:gd name="T56" fmla="*/ 34 w 102"/>
              <a:gd name="T57" fmla="*/ 62 h 102"/>
              <a:gd name="T58" fmla="*/ 39 w 102"/>
              <a:gd name="T59" fmla="*/ 67 h 102"/>
              <a:gd name="T60" fmla="*/ 43 w 102"/>
              <a:gd name="T61" fmla="*/ 71 h 102"/>
              <a:gd name="T62" fmla="*/ 43 w 102"/>
              <a:gd name="T63" fmla="*/ 76 h 102"/>
              <a:gd name="T64" fmla="*/ 51 w 102"/>
              <a:gd name="T65" fmla="*/ 84 h 102"/>
              <a:gd name="T66" fmla="*/ 60 w 102"/>
              <a:gd name="T67" fmla="*/ 89 h 102"/>
              <a:gd name="T68" fmla="*/ 64 w 102"/>
              <a:gd name="T69" fmla="*/ 89 h 102"/>
              <a:gd name="T70" fmla="*/ 73 w 102"/>
              <a:gd name="T71" fmla="*/ 93 h 102"/>
              <a:gd name="T72" fmla="*/ 81 w 102"/>
              <a:gd name="T73" fmla="*/ 93 h 102"/>
              <a:gd name="T74" fmla="*/ 85 w 102"/>
              <a:gd name="T75" fmla="*/ 98 h 102"/>
              <a:gd name="T76" fmla="*/ 85 w 102"/>
              <a:gd name="T77" fmla="*/ 102 h 102"/>
              <a:gd name="T78" fmla="*/ 94 w 102"/>
              <a:gd name="T7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102">
                <a:moveTo>
                  <a:pt x="94" y="102"/>
                </a:moveTo>
                <a:lnTo>
                  <a:pt x="94" y="84"/>
                </a:lnTo>
                <a:lnTo>
                  <a:pt x="98" y="80"/>
                </a:lnTo>
                <a:lnTo>
                  <a:pt x="102" y="71"/>
                </a:lnTo>
                <a:lnTo>
                  <a:pt x="94" y="62"/>
                </a:lnTo>
                <a:lnTo>
                  <a:pt x="85" y="58"/>
                </a:lnTo>
                <a:lnTo>
                  <a:pt x="81" y="53"/>
                </a:lnTo>
                <a:lnTo>
                  <a:pt x="73" y="49"/>
                </a:lnTo>
                <a:lnTo>
                  <a:pt x="73" y="22"/>
                </a:lnTo>
                <a:lnTo>
                  <a:pt x="68" y="18"/>
                </a:lnTo>
                <a:lnTo>
                  <a:pt x="64" y="22"/>
                </a:lnTo>
                <a:lnTo>
                  <a:pt x="60" y="31"/>
                </a:lnTo>
                <a:lnTo>
                  <a:pt x="51" y="27"/>
                </a:lnTo>
                <a:lnTo>
                  <a:pt x="51" y="27"/>
                </a:lnTo>
                <a:lnTo>
                  <a:pt x="51" y="13"/>
                </a:lnTo>
                <a:lnTo>
                  <a:pt x="43" y="0"/>
                </a:lnTo>
                <a:lnTo>
                  <a:pt x="34" y="0"/>
                </a:lnTo>
                <a:lnTo>
                  <a:pt x="26" y="0"/>
                </a:lnTo>
                <a:lnTo>
                  <a:pt x="26" y="4"/>
                </a:lnTo>
                <a:lnTo>
                  <a:pt x="21" y="9"/>
                </a:lnTo>
                <a:lnTo>
                  <a:pt x="17" y="13"/>
                </a:lnTo>
                <a:lnTo>
                  <a:pt x="9" y="22"/>
                </a:lnTo>
                <a:lnTo>
                  <a:pt x="0" y="36"/>
                </a:lnTo>
                <a:lnTo>
                  <a:pt x="4" y="40"/>
                </a:lnTo>
                <a:lnTo>
                  <a:pt x="9" y="44"/>
                </a:lnTo>
                <a:lnTo>
                  <a:pt x="9" y="49"/>
                </a:lnTo>
                <a:lnTo>
                  <a:pt x="21" y="58"/>
                </a:lnTo>
                <a:lnTo>
                  <a:pt x="26" y="58"/>
                </a:lnTo>
                <a:lnTo>
                  <a:pt x="34" y="62"/>
                </a:lnTo>
                <a:lnTo>
                  <a:pt x="39" y="67"/>
                </a:lnTo>
                <a:lnTo>
                  <a:pt x="43" y="71"/>
                </a:lnTo>
                <a:lnTo>
                  <a:pt x="43" y="76"/>
                </a:lnTo>
                <a:lnTo>
                  <a:pt x="51" y="84"/>
                </a:lnTo>
                <a:lnTo>
                  <a:pt x="60" y="89"/>
                </a:lnTo>
                <a:lnTo>
                  <a:pt x="64" y="89"/>
                </a:lnTo>
                <a:lnTo>
                  <a:pt x="73" y="93"/>
                </a:lnTo>
                <a:lnTo>
                  <a:pt x="81" y="93"/>
                </a:lnTo>
                <a:lnTo>
                  <a:pt x="85" y="98"/>
                </a:lnTo>
                <a:lnTo>
                  <a:pt x="85" y="102"/>
                </a:lnTo>
                <a:lnTo>
                  <a:pt x="94" y="10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2" name="Freeform 319">
            <a:extLst>
              <a:ext uri="{FF2B5EF4-FFF2-40B4-BE49-F238E27FC236}">
                <a16:creationId xmlns:a16="http://schemas.microsoft.com/office/drawing/2014/main" id="{05A72B53-0E29-4623-875A-51E22C9C57E2}"/>
              </a:ext>
            </a:extLst>
          </p:cNvPr>
          <p:cNvSpPr>
            <a:spLocks/>
          </p:cNvSpPr>
          <p:nvPr userDrawn="1"/>
        </p:nvSpPr>
        <p:spPr bwMode="auto">
          <a:xfrm>
            <a:off x="3717131" y="4618038"/>
            <a:ext cx="86916" cy="127000"/>
          </a:xfrm>
          <a:custGeom>
            <a:avLst/>
            <a:gdLst>
              <a:gd name="T0" fmla="*/ 11 w 17"/>
              <a:gd name="T1" fmla="*/ 18 h 18"/>
              <a:gd name="T2" fmla="*/ 13 w 17"/>
              <a:gd name="T3" fmla="*/ 15 h 18"/>
              <a:gd name="T4" fmla="*/ 15 w 17"/>
              <a:gd name="T5" fmla="*/ 13 h 18"/>
              <a:gd name="T6" fmla="*/ 16 w 17"/>
              <a:gd name="T7" fmla="*/ 12 h 18"/>
              <a:gd name="T8" fmla="*/ 17 w 17"/>
              <a:gd name="T9" fmla="*/ 11 h 18"/>
              <a:gd name="T10" fmla="*/ 17 w 17"/>
              <a:gd name="T11" fmla="*/ 10 h 18"/>
              <a:gd name="T12" fmla="*/ 16 w 17"/>
              <a:gd name="T13" fmla="*/ 7 h 18"/>
              <a:gd name="T14" fmla="*/ 15 w 17"/>
              <a:gd name="T15" fmla="*/ 4 h 18"/>
              <a:gd name="T16" fmla="*/ 12 w 17"/>
              <a:gd name="T17" fmla="*/ 1 h 18"/>
              <a:gd name="T18" fmla="*/ 10 w 17"/>
              <a:gd name="T19" fmla="*/ 0 h 18"/>
              <a:gd name="T20" fmla="*/ 7 w 17"/>
              <a:gd name="T21" fmla="*/ 1 h 18"/>
              <a:gd name="T22" fmla="*/ 6 w 17"/>
              <a:gd name="T23" fmla="*/ 1 h 18"/>
              <a:gd name="T24" fmla="*/ 4 w 17"/>
              <a:gd name="T25" fmla="*/ 2 h 18"/>
              <a:gd name="T26" fmla="*/ 3 w 17"/>
              <a:gd name="T27" fmla="*/ 4 h 18"/>
              <a:gd name="T28" fmla="*/ 0 w 17"/>
              <a:gd name="T29" fmla="*/ 6 h 18"/>
              <a:gd name="T30" fmla="*/ 1 w 17"/>
              <a:gd name="T31" fmla="*/ 7 h 18"/>
              <a:gd name="T32" fmla="*/ 1 w 17"/>
              <a:gd name="T33" fmla="*/ 7 h 18"/>
              <a:gd name="T34" fmla="*/ 1 w 17"/>
              <a:gd name="T35" fmla="*/ 8 h 18"/>
              <a:gd name="T36" fmla="*/ 1 w 17"/>
              <a:gd name="T37" fmla="*/ 9 h 18"/>
              <a:gd name="T38" fmla="*/ 2 w 17"/>
              <a:gd name="T39" fmla="*/ 10 h 18"/>
              <a:gd name="T40" fmla="*/ 2 w 17"/>
              <a:gd name="T41" fmla="*/ 11 h 18"/>
              <a:gd name="T42" fmla="*/ 2 w 17"/>
              <a:gd name="T43" fmla="*/ 12 h 18"/>
              <a:gd name="T44" fmla="*/ 3 w 17"/>
              <a:gd name="T45" fmla="*/ 13 h 18"/>
              <a:gd name="T46" fmla="*/ 4 w 17"/>
              <a:gd name="T47" fmla="*/ 14 h 18"/>
              <a:gd name="T48" fmla="*/ 4 w 17"/>
              <a:gd name="T49" fmla="*/ 14 h 18"/>
              <a:gd name="T50" fmla="*/ 5 w 17"/>
              <a:gd name="T51" fmla="*/ 15 h 18"/>
              <a:gd name="T52" fmla="*/ 6 w 17"/>
              <a:gd name="T53" fmla="*/ 17 h 18"/>
              <a:gd name="T54" fmla="*/ 8 w 17"/>
              <a:gd name="T55" fmla="*/ 17 h 18"/>
              <a:gd name="T56" fmla="*/ 9 w 17"/>
              <a:gd name="T57" fmla="*/ 17 h 18"/>
              <a:gd name="T58" fmla="*/ 9 w 17"/>
              <a:gd name="T59" fmla="*/ 18 h 18"/>
              <a:gd name="T60" fmla="*/ 11 w 17"/>
              <a:gd name="T6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18">
                <a:moveTo>
                  <a:pt x="11" y="18"/>
                </a:moveTo>
                <a:cubicBezTo>
                  <a:pt x="13" y="15"/>
                  <a:pt x="13" y="15"/>
                  <a:pt x="13" y="15"/>
                </a:cubicBezTo>
                <a:cubicBezTo>
                  <a:pt x="15" y="13"/>
                  <a:pt x="15" y="13"/>
                  <a:pt x="15" y="13"/>
                </a:cubicBezTo>
                <a:cubicBezTo>
                  <a:pt x="16" y="12"/>
                  <a:pt x="16" y="12"/>
                  <a:pt x="16" y="12"/>
                </a:cubicBezTo>
                <a:cubicBezTo>
                  <a:pt x="17" y="11"/>
                  <a:pt x="17" y="11"/>
                  <a:pt x="17" y="11"/>
                </a:cubicBezTo>
                <a:cubicBezTo>
                  <a:pt x="17" y="10"/>
                  <a:pt x="17" y="10"/>
                  <a:pt x="17" y="10"/>
                </a:cubicBezTo>
                <a:cubicBezTo>
                  <a:pt x="16" y="7"/>
                  <a:pt x="16" y="7"/>
                  <a:pt x="16" y="7"/>
                </a:cubicBezTo>
                <a:cubicBezTo>
                  <a:pt x="15" y="4"/>
                  <a:pt x="15" y="4"/>
                  <a:pt x="15" y="4"/>
                </a:cubicBezTo>
                <a:cubicBezTo>
                  <a:pt x="12" y="1"/>
                  <a:pt x="12" y="1"/>
                  <a:pt x="12" y="1"/>
                </a:cubicBezTo>
                <a:cubicBezTo>
                  <a:pt x="10" y="0"/>
                  <a:pt x="10" y="0"/>
                  <a:pt x="10" y="0"/>
                </a:cubicBezTo>
                <a:cubicBezTo>
                  <a:pt x="7" y="1"/>
                  <a:pt x="7" y="1"/>
                  <a:pt x="7" y="1"/>
                </a:cubicBezTo>
                <a:cubicBezTo>
                  <a:pt x="6" y="1"/>
                  <a:pt x="6" y="1"/>
                  <a:pt x="6" y="1"/>
                </a:cubicBezTo>
                <a:cubicBezTo>
                  <a:pt x="4" y="2"/>
                  <a:pt x="4" y="2"/>
                  <a:pt x="4" y="2"/>
                </a:cubicBezTo>
                <a:cubicBezTo>
                  <a:pt x="3" y="4"/>
                  <a:pt x="3" y="4"/>
                  <a:pt x="3" y="4"/>
                </a:cubicBezTo>
                <a:cubicBezTo>
                  <a:pt x="0" y="6"/>
                  <a:pt x="0" y="6"/>
                  <a:pt x="0" y="6"/>
                </a:cubicBezTo>
                <a:cubicBezTo>
                  <a:pt x="1" y="7"/>
                  <a:pt x="1" y="7"/>
                  <a:pt x="1" y="7"/>
                </a:cubicBezTo>
                <a:cubicBezTo>
                  <a:pt x="1" y="7"/>
                  <a:pt x="1" y="7"/>
                  <a:pt x="1" y="7"/>
                </a:cubicBezTo>
                <a:cubicBezTo>
                  <a:pt x="1" y="8"/>
                  <a:pt x="1" y="8"/>
                  <a:pt x="1" y="8"/>
                </a:cubicBezTo>
                <a:cubicBezTo>
                  <a:pt x="1" y="9"/>
                  <a:pt x="1" y="9"/>
                  <a:pt x="1" y="9"/>
                </a:cubicBezTo>
                <a:cubicBezTo>
                  <a:pt x="2" y="10"/>
                  <a:pt x="2" y="10"/>
                  <a:pt x="2" y="10"/>
                </a:cubicBezTo>
                <a:cubicBezTo>
                  <a:pt x="2" y="11"/>
                  <a:pt x="2" y="11"/>
                  <a:pt x="2" y="11"/>
                </a:cubicBezTo>
                <a:cubicBezTo>
                  <a:pt x="2" y="11"/>
                  <a:pt x="2" y="12"/>
                  <a:pt x="2" y="12"/>
                </a:cubicBezTo>
                <a:cubicBezTo>
                  <a:pt x="3" y="13"/>
                  <a:pt x="3" y="13"/>
                  <a:pt x="3" y="13"/>
                </a:cubicBezTo>
                <a:cubicBezTo>
                  <a:pt x="4" y="14"/>
                  <a:pt x="4" y="14"/>
                  <a:pt x="4" y="14"/>
                </a:cubicBezTo>
                <a:cubicBezTo>
                  <a:pt x="4" y="14"/>
                  <a:pt x="4" y="14"/>
                  <a:pt x="4" y="14"/>
                </a:cubicBezTo>
                <a:cubicBezTo>
                  <a:pt x="5" y="15"/>
                  <a:pt x="5" y="15"/>
                  <a:pt x="5" y="15"/>
                </a:cubicBezTo>
                <a:cubicBezTo>
                  <a:pt x="6" y="17"/>
                  <a:pt x="6" y="17"/>
                  <a:pt x="6" y="17"/>
                </a:cubicBezTo>
                <a:cubicBezTo>
                  <a:pt x="8" y="17"/>
                  <a:pt x="8" y="17"/>
                  <a:pt x="8" y="17"/>
                </a:cubicBezTo>
                <a:cubicBezTo>
                  <a:pt x="9" y="17"/>
                  <a:pt x="9" y="17"/>
                  <a:pt x="9" y="17"/>
                </a:cubicBezTo>
                <a:cubicBezTo>
                  <a:pt x="9" y="18"/>
                  <a:pt x="9" y="18"/>
                  <a:pt x="9" y="18"/>
                </a:cubicBezTo>
                <a:lnTo>
                  <a:pt x="11" y="1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3" name="Freeform 320">
            <a:extLst>
              <a:ext uri="{FF2B5EF4-FFF2-40B4-BE49-F238E27FC236}">
                <a16:creationId xmlns:a16="http://schemas.microsoft.com/office/drawing/2014/main" id="{8824B8F2-1D5B-40E4-958D-EC1BBDDF327B}"/>
              </a:ext>
            </a:extLst>
          </p:cNvPr>
          <p:cNvSpPr>
            <a:spLocks/>
          </p:cNvSpPr>
          <p:nvPr userDrawn="1"/>
        </p:nvSpPr>
        <p:spPr bwMode="auto">
          <a:xfrm>
            <a:off x="3671888" y="4511676"/>
            <a:ext cx="208360" cy="225425"/>
          </a:xfrm>
          <a:custGeom>
            <a:avLst/>
            <a:gdLst>
              <a:gd name="T0" fmla="*/ 39 w 41"/>
              <a:gd name="T1" fmla="*/ 16 h 32"/>
              <a:gd name="T2" fmla="*/ 39 w 41"/>
              <a:gd name="T3" fmla="*/ 19 h 32"/>
              <a:gd name="T4" fmla="*/ 40 w 41"/>
              <a:gd name="T5" fmla="*/ 22 h 32"/>
              <a:gd name="T6" fmla="*/ 41 w 41"/>
              <a:gd name="T7" fmla="*/ 25 h 32"/>
              <a:gd name="T8" fmla="*/ 38 w 41"/>
              <a:gd name="T9" fmla="*/ 25 h 32"/>
              <a:gd name="T10" fmla="*/ 39 w 41"/>
              <a:gd name="T11" fmla="*/ 29 h 32"/>
              <a:gd name="T12" fmla="*/ 36 w 41"/>
              <a:gd name="T13" fmla="*/ 29 h 32"/>
              <a:gd name="T14" fmla="*/ 34 w 41"/>
              <a:gd name="T15" fmla="*/ 32 h 32"/>
              <a:gd name="T16" fmla="*/ 32 w 41"/>
              <a:gd name="T17" fmla="*/ 31 h 32"/>
              <a:gd name="T18" fmla="*/ 30 w 41"/>
              <a:gd name="T19" fmla="*/ 25 h 32"/>
              <a:gd name="T20" fmla="*/ 25 w 41"/>
              <a:gd name="T21" fmla="*/ 22 h 32"/>
              <a:gd name="T22" fmla="*/ 21 w 41"/>
              <a:gd name="T23" fmla="*/ 16 h 32"/>
              <a:gd name="T24" fmla="*/ 16 w 41"/>
              <a:gd name="T25" fmla="*/ 16 h 32"/>
              <a:gd name="T26" fmla="*/ 13 w 41"/>
              <a:gd name="T27" fmla="*/ 17 h 32"/>
              <a:gd name="T28" fmla="*/ 9 w 41"/>
              <a:gd name="T29" fmla="*/ 21 h 32"/>
              <a:gd name="T30" fmla="*/ 8 w 41"/>
              <a:gd name="T31" fmla="*/ 18 h 32"/>
              <a:gd name="T32" fmla="*/ 7 w 41"/>
              <a:gd name="T33" fmla="*/ 17 h 32"/>
              <a:gd name="T34" fmla="*/ 5 w 41"/>
              <a:gd name="T35" fmla="*/ 16 h 32"/>
              <a:gd name="T36" fmla="*/ 3 w 41"/>
              <a:gd name="T37" fmla="*/ 15 h 32"/>
              <a:gd name="T38" fmla="*/ 2 w 41"/>
              <a:gd name="T39" fmla="*/ 13 h 32"/>
              <a:gd name="T40" fmla="*/ 1 w 41"/>
              <a:gd name="T41" fmla="*/ 11 h 32"/>
              <a:gd name="T42" fmla="*/ 0 w 41"/>
              <a:gd name="T43" fmla="*/ 9 h 32"/>
              <a:gd name="T44" fmla="*/ 3 w 41"/>
              <a:gd name="T45" fmla="*/ 6 h 32"/>
              <a:gd name="T46" fmla="*/ 5 w 41"/>
              <a:gd name="T47" fmla="*/ 6 h 32"/>
              <a:gd name="T48" fmla="*/ 6 w 41"/>
              <a:gd name="T49" fmla="*/ 4 h 32"/>
              <a:gd name="T50" fmla="*/ 6 w 41"/>
              <a:gd name="T51" fmla="*/ 2 h 32"/>
              <a:gd name="T52" fmla="*/ 8 w 41"/>
              <a:gd name="T53" fmla="*/ 0 h 32"/>
              <a:gd name="T54" fmla="*/ 11 w 41"/>
              <a:gd name="T55" fmla="*/ 1 h 32"/>
              <a:gd name="T56" fmla="*/ 13 w 41"/>
              <a:gd name="T57" fmla="*/ 1 h 32"/>
              <a:gd name="T58" fmla="*/ 16 w 41"/>
              <a:gd name="T59" fmla="*/ 1 h 32"/>
              <a:gd name="T60" fmla="*/ 19 w 41"/>
              <a:gd name="T61" fmla="*/ 1 h 32"/>
              <a:gd name="T62" fmla="*/ 20 w 41"/>
              <a:gd name="T63" fmla="*/ 3 h 32"/>
              <a:gd name="T64" fmla="*/ 22 w 41"/>
              <a:gd name="T65" fmla="*/ 3 h 32"/>
              <a:gd name="T66" fmla="*/ 24 w 41"/>
              <a:gd name="T67" fmla="*/ 4 h 32"/>
              <a:gd name="T68" fmla="*/ 26 w 41"/>
              <a:gd name="T69" fmla="*/ 3 h 32"/>
              <a:gd name="T70" fmla="*/ 29 w 41"/>
              <a:gd name="T71" fmla="*/ 4 h 32"/>
              <a:gd name="T72" fmla="*/ 31 w 41"/>
              <a:gd name="T73" fmla="*/ 3 h 32"/>
              <a:gd name="T74" fmla="*/ 32 w 41"/>
              <a:gd name="T75" fmla="*/ 1 h 32"/>
              <a:gd name="T76" fmla="*/ 34 w 41"/>
              <a:gd name="T77" fmla="*/ 3 h 32"/>
              <a:gd name="T78" fmla="*/ 36 w 41"/>
              <a:gd name="T79" fmla="*/ 6 h 32"/>
              <a:gd name="T80" fmla="*/ 37 w 41"/>
              <a:gd name="T81" fmla="*/ 9 h 32"/>
              <a:gd name="T82" fmla="*/ 38 w 41"/>
              <a:gd name="T83" fmla="*/ 11 h 32"/>
              <a:gd name="T84" fmla="*/ 40 w 41"/>
              <a:gd name="T85"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32">
                <a:moveTo>
                  <a:pt x="40" y="15"/>
                </a:moveTo>
                <a:cubicBezTo>
                  <a:pt x="39" y="16"/>
                  <a:pt x="39" y="16"/>
                  <a:pt x="39" y="16"/>
                </a:cubicBezTo>
                <a:cubicBezTo>
                  <a:pt x="39" y="18"/>
                  <a:pt x="39" y="18"/>
                  <a:pt x="39" y="18"/>
                </a:cubicBezTo>
                <a:cubicBezTo>
                  <a:pt x="39" y="19"/>
                  <a:pt x="39" y="19"/>
                  <a:pt x="39" y="19"/>
                </a:cubicBezTo>
                <a:cubicBezTo>
                  <a:pt x="40" y="19"/>
                  <a:pt x="40" y="19"/>
                  <a:pt x="40" y="19"/>
                </a:cubicBezTo>
                <a:cubicBezTo>
                  <a:pt x="40" y="22"/>
                  <a:pt x="40" y="22"/>
                  <a:pt x="40" y="22"/>
                </a:cubicBezTo>
                <a:cubicBezTo>
                  <a:pt x="41" y="23"/>
                  <a:pt x="41" y="23"/>
                  <a:pt x="41" y="23"/>
                </a:cubicBezTo>
                <a:cubicBezTo>
                  <a:pt x="41" y="25"/>
                  <a:pt x="41" y="25"/>
                  <a:pt x="41" y="25"/>
                </a:cubicBezTo>
                <a:cubicBezTo>
                  <a:pt x="39" y="25"/>
                  <a:pt x="39" y="25"/>
                  <a:pt x="39" y="25"/>
                </a:cubicBezTo>
                <a:cubicBezTo>
                  <a:pt x="38" y="25"/>
                  <a:pt x="38" y="25"/>
                  <a:pt x="38" y="25"/>
                </a:cubicBezTo>
                <a:cubicBezTo>
                  <a:pt x="39" y="27"/>
                  <a:pt x="39" y="27"/>
                  <a:pt x="39" y="27"/>
                </a:cubicBezTo>
                <a:cubicBezTo>
                  <a:pt x="39" y="27"/>
                  <a:pt x="39" y="29"/>
                  <a:pt x="39" y="29"/>
                </a:cubicBezTo>
                <a:cubicBezTo>
                  <a:pt x="39" y="29"/>
                  <a:pt x="37" y="30"/>
                  <a:pt x="37" y="30"/>
                </a:cubicBezTo>
                <a:cubicBezTo>
                  <a:pt x="36" y="29"/>
                  <a:pt x="36" y="29"/>
                  <a:pt x="36" y="29"/>
                </a:cubicBezTo>
                <a:cubicBezTo>
                  <a:pt x="35" y="30"/>
                  <a:pt x="35" y="30"/>
                  <a:pt x="35" y="30"/>
                </a:cubicBezTo>
                <a:cubicBezTo>
                  <a:pt x="34" y="32"/>
                  <a:pt x="34" y="32"/>
                  <a:pt x="34" y="32"/>
                </a:cubicBezTo>
                <a:cubicBezTo>
                  <a:pt x="32" y="31"/>
                  <a:pt x="32" y="31"/>
                  <a:pt x="32" y="31"/>
                </a:cubicBezTo>
                <a:cubicBezTo>
                  <a:pt x="32" y="31"/>
                  <a:pt x="32" y="31"/>
                  <a:pt x="32" y="31"/>
                </a:cubicBezTo>
                <a:cubicBezTo>
                  <a:pt x="32" y="28"/>
                  <a:pt x="32" y="28"/>
                  <a:pt x="32" y="28"/>
                </a:cubicBezTo>
                <a:cubicBezTo>
                  <a:pt x="30" y="25"/>
                  <a:pt x="30" y="25"/>
                  <a:pt x="30" y="25"/>
                </a:cubicBezTo>
                <a:cubicBezTo>
                  <a:pt x="26" y="25"/>
                  <a:pt x="26" y="25"/>
                  <a:pt x="26" y="25"/>
                </a:cubicBezTo>
                <a:cubicBezTo>
                  <a:pt x="25" y="22"/>
                  <a:pt x="25" y="22"/>
                  <a:pt x="25" y="22"/>
                </a:cubicBezTo>
                <a:cubicBezTo>
                  <a:pt x="24" y="19"/>
                  <a:pt x="24" y="19"/>
                  <a:pt x="24" y="19"/>
                </a:cubicBezTo>
                <a:cubicBezTo>
                  <a:pt x="21" y="16"/>
                  <a:pt x="21" y="16"/>
                  <a:pt x="21" y="16"/>
                </a:cubicBezTo>
                <a:cubicBezTo>
                  <a:pt x="19" y="15"/>
                  <a:pt x="19" y="15"/>
                  <a:pt x="19" y="15"/>
                </a:cubicBezTo>
                <a:cubicBezTo>
                  <a:pt x="16" y="16"/>
                  <a:pt x="16" y="16"/>
                  <a:pt x="16" y="16"/>
                </a:cubicBezTo>
                <a:cubicBezTo>
                  <a:pt x="15" y="16"/>
                  <a:pt x="15" y="16"/>
                  <a:pt x="15" y="16"/>
                </a:cubicBezTo>
                <a:cubicBezTo>
                  <a:pt x="13" y="17"/>
                  <a:pt x="13" y="17"/>
                  <a:pt x="13" y="17"/>
                </a:cubicBezTo>
                <a:cubicBezTo>
                  <a:pt x="12" y="19"/>
                  <a:pt x="12" y="19"/>
                  <a:pt x="12" y="19"/>
                </a:cubicBezTo>
                <a:cubicBezTo>
                  <a:pt x="9" y="21"/>
                  <a:pt x="9" y="21"/>
                  <a:pt x="9" y="21"/>
                </a:cubicBezTo>
                <a:cubicBezTo>
                  <a:pt x="8" y="19"/>
                  <a:pt x="8" y="19"/>
                  <a:pt x="8" y="19"/>
                </a:cubicBezTo>
                <a:cubicBezTo>
                  <a:pt x="8" y="19"/>
                  <a:pt x="8" y="19"/>
                  <a:pt x="8" y="18"/>
                </a:cubicBezTo>
                <a:cubicBezTo>
                  <a:pt x="8" y="18"/>
                  <a:pt x="7" y="18"/>
                  <a:pt x="7" y="18"/>
                </a:cubicBezTo>
                <a:cubicBezTo>
                  <a:pt x="7" y="17"/>
                  <a:pt x="7" y="17"/>
                  <a:pt x="7" y="17"/>
                </a:cubicBezTo>
                <a:cubicBezTo>
                  <a:pt x="5" y="16"/>
                  <a:pt x="5" y="16"/>
                  <a:pt x="5" y="16"/>
                </a:cubicBezTo>
                <a:cubicBezTo>
                  <a:pt x="5" y="16"/>
                  <a:pt x="5" y="16"/>
                  <a:pt x="5" y="16"/>
                </a:cubicBezTo>
                <a:cubicBezTo>
                  <a:pt x="4" y="15"/>
                  <a:pt x="4" y="15"/>
                  <a:pt x="4" y="15"/>
                </a:cubicBezTo>
                <a:cubicBezTo>
                  <a:pt x="4" y="15"/>
                  <a:pt x="3" y="15"/>
                  <a:pt x="3" y="15"/>
                </a:cubicBezTo>
                <a:cubicBezTo>
                  <a:pt x="3" y="14"/>
                  <a:pt x="3" y="14"/>
                  <a:pt x="3" y="14"/>
                </a:cubicBezTo>
                <a:cubicBezTo>
                  <a:pt x="3" y="14"/>
                  <a:pt x="2" y="13"/>
                  <a:pt x="2" y="13"/>
                </a:cubicBezTo>
                <a:cubicBezTo>
                  <a:pt x="2" y="13"/>
                  <a:pt x="1" y="11"/>
                  <a:pt x="1" y="11"/>
                </a:cubicBezTo>
                <a:cubicBezTo>
                  <a:pt x="1" y="11"/>
                  <a:pt x="1" y="11"/>
                  <a:pt x="1" y="11"/>
                </a:cubicBezTo>
                <a:cubicBezTo>
                  <a:pt x="0" y="10"/>
                  <a:pt x="0" y="10"/>
                  <a:pt x="0" y="10"/>
                </a:cubicBezTo>
                <a:cubicBezTo>
                  <a:pt x="0" y="9"/>
                  <a:pt x="0" y="9"/>
                  <a:pt x="0" y="9"/>
                </a:cubicBezTo>
                <a:cubicBezTo>
                  <a:pt x="1" y="7"/>
                  <a:pt x="1" y="7"/>
                  <a:pt x="1" y="7"/>
                </a:cubicBezTo>
                <a:cubicBezTo>
                  <a:pt x="3" y="6"/>
                  <a:pt x="3" y="6"/>
                  <a:pt x="3" y="6"/>
                </a:cubicBezTo>
                <a:cubicBezTo>
                  <a:pt x="3" y="6"/>
                  <a:pt x="3" y="6"/>
                  <a:pt x="3" y="6"/>
                </a:cubicBezTo>
                <a:cubicBezTo>
                  <a:pt x="5" y="6"/>
                  <a:pt x="5" y="6"/>
                  <a:pt x="5" y="6"/>
                </a:cubicBezTo>
                <a:cubicBezTo>
                  <a:pt x="6" y="5"/>
                  <a:pt x="6" y="5"/>
                  <a:pt x="6" y="5"/>
                </a:cubicBezTo>
                <a:cubicBezTo>
                  <a:pt x="6" y="4"/>
                  <a:pt x="6" y="4"/>
                  <a:pt x="6" y="4"/>
                </a:cubicBezTo>
                <a:cubicBezTo>
                  <a:pt x="5" y="3"/>
                  <a:pt x="5" y="3"/>
                  <a:pt x="5" y="3"/>
                </a:cubicBezTo>
                <a:cubicBezTo>
                  <a:pt x="6" y="2"/>
                  <a:pt x="6" y="2"/>
                  <a:pt x="6" y="2"/>
                </a:cubicBezTo>
                <a:cubicBezTo>
                  <a:pt x="6" y="0"/>
                  <a:pt x="6" y="0"/>
                  <a:pt x="6" y="0"/>
                </a:cubicBezTo>
                <a:cubicBezTo>
                  <a:pt x="8" y="0"/>
                  <a:pt x="8" y="0"/>
                  <a:pt x="8" y="0"/>
                </a:cubicBezTo>
                <a:cubicBezTo>
                  <a:pt x="10" y="0"/>
                  <a:pt x="10" y="0"/>
                  <a:pt x="10" y="0"/>
                </a:cubicBezTo>
                <a:cubicBezTo>
                  <a:pt x="11" y="1"/>
                  <a:pt x="11" y="1"/>
                  <a:pt x="11" y="1"/>
                </a:cubicBezTo>
                <a:cubicBezTo>
                  <a:pt x="12" y="1"/>
                  <a:pt x="12" y="1"/>
                  <a:pt x="12" y="1"/>
                </a:cubicBezTo>
                <a:cubicBezTo>
                  <a:pt x="13" y="1"/>
                  <a:pt x="13" y="1"/>
                  <a:pt x="13" y="1"/>
                </a:cubicBezTo>
                <a:cubicBezTo>
                  <a:pt x="14" y="2"/>
                  <a:pt x="14" y="2"/>
                  <a:pt x="14" y="2"/>
                </a:cubicBezTo>
                <a:cubicBezTo>
                  <a:pt x="16" y="1"/>
                  <a:pt x="16" y="1"/>
                  <a:pt x="16" y="1"/>
                </a:cubicBezTo>
                <a:cubicBezTo>
                  <a:pt x="17" y="1"/>
                  <a:pt x="17" y="1"/>
                  <a:pt x="17" y="1"/>
                </a:cubicBezTo>
                <a:cubicBezTo>
                  <a:pt x="19" y="1"/>
                  <a:pt x="19" y="1"/>
                  <a:pt x="19" y="1"/>
                </a:cubicBezTo>
                <a:cubicBezTo>
                  <a:pt x="20" y="1"/>
                  <a:pt x="20" y="1"/>
                  <a:pt x="20" y="1"/>
                </a:cubicBezTo>
                <a:cubicBezTo>
                  <a:pt x="20" y="3"/>
                  <a:pt x="20" y="3"/>
                  <a:pt x="20" y="3"/>
                </a:cubicBezTo>
                <a:cubicBezTo>
                  <a:pt x="20" y="3"/>
                  <a:pt x="20" y="4"/>
                  <a:pt x="21" y="4"/>
                </a:cubicBezTo>
                <a:cubicBezTo>
                  <a:pt x="21" y="4"/>
                  <a:pt x="22" y="3"/>
                  <a:pt x="22" y="3"/>
                </a:cubicBezTo>
                <a:cubicBezTo>
                  <a:pt x="23" y="3"/>
                  <a:pt x="23" y="3"/>
                  <a:pt x="23" y="3"/>
                </a:cubicBezTo>
                <a:cubicBezTo>
                  <a:pt x="24" y="4"/>
                  <a:pt x="24" y="4"/>
                  <a:pt x="24" y="4"/>
                </a:cubicBezTo>
                <a:cubicBezTo>
                  <a:pt x="25" y="4"/>
                  <a:pt x="25" y="4"/>
                  <a:pt x="25" y="4"/>
                </a:cubicBezTo>
                <a:cubicBezTo>
                  <a:pt x="26" y="3"/>
                  <a:pt x="26" y="3"/>
                  <a:pt x="26" y="3"/>
                </a:cubicBezTo>
                <a:cubicBezTo>
                  <a:pt x="27" y="3"/>
                  <a:pt x="27" y="3"/>
                  <a:pt x="27" y="3"/>
                </a:cubicBezTo>
                <a:cubicBezTo>
                  <a:pt x="29" y="4"/>
                  <a:pt x="29" y="4"/>
                  <a:pt x="29" y="4"/>
                </a:cubicBezTo>
                <a:cubicBezTo>
                  <a:pt x="29" y="4"/>
                  <a:pt x="29" y="4"/>
                  <a:pt x="29" y="4"/>
                </a:cubicBezTo>
                <a:cubicBezTo>
                  <a:pt x="31" y="3"/>
                  <a:pt x="31" y="3"/>
                  <a:pt x="31" y="3"/>
                </a:cubicBezTo>
                <a:cubicBezTo>
                  <a:pt x="32" y="2"/>
                  <a:pt x="32" y="2"/>
                  <a:pt x="32" y="2"/>
                </a:cubicBezTo>
                <a:cubicBezTo>
                  <a:pt x="32" y="1"/>
                  <a:pt x="32" y="1"/>
                  <a:pt x="32" y="1"/>
                </a:cubicBezTo>
                <a:cubicBezTo>
                  <a:pt x="33" y="2"/>
                  <a:pt x="33" y="2"/>
                  <a:pt x="33" y="2"/>
                </a:cubicBezTo>
                <a:cubicBezTo>
                  <a:pt x="34" y="3"/>
                  <a:pt x="34" y="3"/>
                  <a:pt x="34" y="3"/>
                </a:cubicBezTo>
                <a:cubicBezTo>
                  <a:pt x="35" y="5"/>
                  <a:pt x="35" y="5"/>
                  <a:pt x="35" y="5"/>
                </a:cubicBezTo>
                <a:cubicBezTo>
                  <a:pt x="35" y="5"/>
                  <a:pt x="35" y="6"/>
                  <a:pt x="36" y="6"/>
                </a:cubicBezTo>
                <a:cubicBezTo>
                  <a:pt x="36" y="6"/>
                  <a:pt x="37" y="7"/>
                  <a:pt x="37" y="7"/>
                </a:cubicBezTo>
                <a:cubicBezTo>
                  <a:pt x="37" y="9"/>
                  <a:pt x="37" y="9"/>
                  <a:pt x="37" y="9"/>
                </a:cubicBezTo>
                <a:cubicBezTo>
                  <a:pt x="38" y="10"/>
                  <a:pt x="38" y="10"/>
                  <a:pt x="38" y="10"/>
                </a:cubicBezTo>
                <a:cubicBezTo>
                  <a:pt x="38" y="11"/>
                  <a:pt x="38" y="11"/>
                  <a:pt x="38" y="11"/>
                </a:cubicBezTo>
                <a:cubicBezTo>
                  <a:pt x="39" y="13"/>
                  <a:pt x="39" y="13"/>
                  <a:pt x="39" y="13"/>
                </a:cubicBezTo>
                <a:lnTo>
                  <a:pt x="40" y="1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4" name="Freeform 321">
            <a:extLst>
              <a:ext uri="{FF2B5EF4-FFF2-40B4-BE49-F238E27FC236}">
                <a16:creationId xmlns:a16="http://schemas.microsoft.com/office/drawing/2014/main" id="{6A07F02E-40BD-421B-AB5F-B7832A4CF7FB}"/>
              </a:ext>
            </a:extLst>
          </p:cNvPr>
          <p:cNvSpPr>
            <a:spLocks/>
          </p:cNvSpPr>
          <p:nvPr userDrawn="1"/>
        </p:nvSpPr>
        <p:spPr bwMode="auto">
          <a:xfrm>
            <a:off x="3626644" y="4505325"/>
            <a:ext cx="76200" cy="69850"/>
          </a:xfrm>
          <a:custGeom>
            <a:avLst/>
            <a:gdLst>
              <a:gd name="T0" fmla="*/ 15 w 15"/>
              <a:gd name="T1" fmla="*/ 1 h 10"/>
              <a:gd name="T2" fmla="*/ 15 w 15"/>
              <a:gd name="T3" fmla="*/ 3 h 10"/>
              <a:gd name="T4" fmla="*/ 14 w 15"/>
              <a:gd name="T5" fmla="*/ 4 h 10"/>
              <a:gd name="T6" fmla="*/ 15 w 15"/>
              <a:gd name="T7" fmla="*/ 5 h 10"/>
              <a:gd name="T8" fmla="*/ 15 w 15"/>
              <a:gd name="T9" fmla="*/ 6 h 10"/>
              <a:gd name="T10" fmla="*/ 14 w 15"/>
              <a:gd name="T11" fmla="*/ 7 h 10"/>
              <a:gd name="T12" fmla="*/ 12 w 15"/>
              <a:gd name="T13" fmla="*/ 7 h 10"/>
              <a:gd name="T14" fmla="*/ 12 w 15"/>
              <a:gd name="T15" fmla="*/ 7 h 10"/>
              <a:gd name="T16" fmla="*/ 10 w 15"/>
              <a:gd name="T17" fmla="*/ 8 h 10"/>
              <a:gd name="T18" fmla="*/ 9 w 15"/>
              <a:gd name="T19" fmla="*/ 10 h 10"/>
              <a:gd name="T20" fmla="*/ 7 w 15"/>
              <a:gd name="T21" fmla="*/ 10 h 10"/>
              <a:gd name="T22" fmla="*/ 6 w 15"/>
              <a:gd name="T23" fmla="*/ 10 h 10"/>
              <a:gd name="T24" fmla="*/ 6 w 15"/>
              <a:gd name="T25" fmla="*/ 9 h 10"/>
              <a:gd name="T26" fmla="*/ 6 w 15"/>
              <a:gd name="T27" fmla="*/ 8 h 10"/>
              <a:gd name="T28" fmla="*/ 6 w 15"/>
              <a:gd name="T29" fmla="*/ 8 h 10"/>
              <a:gd name="T30" fmla="*/ 6 w 15"/>
              <a:gd name="T31" fmla="*/ 7 h 10"/>
              <a:gd name="T32" fmla="*/ 5 w 15"/>
              <a:gd name="T33" fmla="*/ 6 h 10"/>
              <a:gd name="T34" fmla="*/ 5 w 15"/>
              <a:gd name="T35" fmla="*/ 6 h 10"/>
              <a:gd name="T36" fmla="*/ 4 w 15"/>
              <a:gd name="T37" fmla="*/ 6 h 10"/>
              <a:gd name="T38" fmla="*/ 3 w 15"/>
              <a:gd name="T39" fmla="*/ 5 h 10"/>
              <a:gd name="T40" fmla="*/ 1 w 15"/>
              <a:gd name="T41" fmla="*/ 5 h 10"/>
              <a:gd name="T42" fmla="*/ 1 w 15"/>
              <a:gd name="T43" fmla="*/ 5 h 10"/>
              <a:gd name="T44" fmla="*/ 2 w 15"/>
              <a:gd name="T45" fmla="*/ 3 h 10"/>
              <a:gd name="T46" fmla="*/ 0 w 15"/>
              <a:gd name="T47" fmla="*/ 3 h 10"/>
              <a:gd name="T48" fmla="*/ 0 w 15"/>
              <a:gd name="T49" fmla="*/ 2 h 10"/>
              <a:gd name="T50" fmla="*/ 2 w 15"/>
              <a:gd name="T51" fmla="*/ 2 h 10"/>
              <a:gd name="T52" fmla="*/ 5 w 15"/>
              <a:gd name="T53" fmla="*/ 2 h 10"/>
              <a:gd name="T54" fmla="*/ 7 w 15"/>
              <a:gd name="T55" fmla="*/ 0 h 10"/>
              <a:gd name="T56" fmla="*/ 15 w 15"/>
              <a:gd name="T5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10">
                <a:moveTo>
                  <a:pt x="15" y="1"/>
                </a:moveTo>
                <a:cubicBezTo>
                  <a:pt x="15" y="3"/>
                  <a:pt x="15" y="3"/>
                  <a:pt x="15" y="3"/>
                </a:cubicBezTo>
                <a:cubicBezTo>
                  <a:pt x="14" y="4"/>
                  <a:pt x="14" y="4"/>
                  <a:pt x="14" y="4"/>
                </a:cubicBezTo>
                <a:cubicBezTo>
                  <a:pt x="15" y="5"/>
                  <a:pt x="15" y="5"/>
                  <a:pt x="15" y="5"/>
                </a:cubicBezTo>
                <a:cubicBezTo>
                  <a:pt x="15" y="6"/>
                  <a:pt x="15" y="6"/>
                  <a:pt x="15" y="6"/>
                </a:cubicBezTo>
                <a:cubicBezTo>
                  <a:pt x="14" y="7"/>
                  <a:pt x="14" y="7"/>
                  <a:pt x="14" y="7"/>
                </a:cubicBezTo>
                <a:cubicBezTo>
                  <a:pt x="12" y="7"/>
                  <a:pt x="12" y="7"/>
                  <a:pt x="12" y="7"/>
                </a:cubicBezTo>
                <a:cubicBezTo>
                  <a:pt x="12" y="7"/>
                  <a:pt x="12" y="7"/>
                  <a:pt x="12" y="7"/>
                </a:cubicBezTo>
                <a:cubicBezTo>
                  <a:pt x="10" y="8"/>
                  <a:pt x="10" y="8"/>
                  <a:pt x="10" y="8"/>
                </a:cubicBezTo>
                <a:cubicBezTo>
                  <a:pt x="9" y="10"/>
                  <a:pt x="9" y="10"/>
                  <a:pt x="9" y="10"/>
                </a:cubicBezTo>
                <a:cubicBezTo>
                  <a:pt x="7" y="10"/>
                  <a:pt x="7" y="10"/>
                  <a:pt x="7" y="10"/>
                </a:cubicBezTo>
                <a:cubicBezTo>
                  <a:pt x="7" y="10"/>
                  <a:pt x="6" y="10"/>
                  <a:pt x="6" y="10"/>
                </a:cubicBezTo>
                <a:cubicBezTo>
                  <a:pt x="6" y="9"/>
                  <a:pt x="6" y="9"/>
                  <a:pt x="6" y="9"/>
                </a:cubicBezTo>
                <a:cubicBezTo>
                  <a:pt x="6" y="8"/>
                  <a:pt x="6" y="8"/>
                  <a:pt x="6" y="8"/>
                </a:cubicBezTo>
                <a:cubicBezTo>
                  <a:pt x="6" y="8"/>
                  <a:pt x="7" y="8"/>
                  <a:pt x="6" y="8"/>
                </a:cubicBezTo>
                <a:cubicBezTo>
                  <a:pt x="6" y="7"/>
                  <a:pt x="6" y="7"/>
                  <a:pt x="6" y="7"/>
                </a:cubicBezTo>
                <a:cubicBezTo>
                  <a:pt x="5" y="6"/>
                  <a:pt x="5" y="6"/>
                  <a:pt x="5" y="6"/>
                </a:cubicBezTo>
                <a:cubicBezTo>
                  <a:pt x="5" y="6"/>
                  <a:pt x="5" y="6"/>
                  <a:pt x="5" y="6"/>
                </a:cubicBezTo>
                <a:cubicBezTo>
                  <a:pt x="4" y="6"/>
                  <a:pt x="4" y="6"/>
                  <a:pt x="4" y="6"/>
                </a:cubicBezTo>
                <a:cubicBezTo>
                  <a:pt x="4" y="6"/>
                  <a:pt x="4" y="5"/>
                  <a:pt x="3" y="5"/>
                </a:cubicBezTo>
                <a:cubicBezTo>
                  <a:pt x="3" y="5"/>
                  <a:pt x="1" y="5"/>
                  <a:pt x="1" y="5"/>
                </a:cubicBezTo>
                <a:cubicBezTo>
                  <a:pt x="1" y="5"/>
                  <a:pt x="2" y="5"/>
                  <a:pt x="1" y="5"/>
                </a:cubicBezTo>
                <a:cubicBezTo>
                  <a:pt x="1" y="4"/>
                  <a:pt x="2" y="3"/>
                  <a:pt x="2" y="3"/>
                </a:cubicBezTo>
                <a:cubicBezTo>
                  <a:pt x="0" y="3"/>
                  <a:pt x="0" y="3"/>
                  <a:pt x="0" y="3"/>
                </a:cubicBezTo>
                <a:cubicBezTo>
                  <a:pt x="0" y="2"/>
                  <a:pt x="0" y="2"/>
                  <a:pt x="0" y="2"/>
                </a:cubicBezTo>
                <a:cubicBezTo>
                  <a:pt x="2" y="2"/>
                  <a:pt x="2" y="2"/>
                  <a:pt x="2" y="2"/>
                </a:cubicBezTo>
                <a:cubicBezTo>
                  <a:pt x="5" y="2"/>
                  <a:pt x="5" y="2"/>
                  <a:pt x="5" y="2"/>
                </a:cubicBezTo>
                <a:cubicBezTo>
                  <a:pt x="7" y="0"/>
                  <a:pt x="7" y="0"/>
                  <a:pt x="7" y="0"/>
                </a:cubicBezTo>
                <a:lnTo>
                  <a:pt x="15"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5" name="Freeform 322">
            <a:extLst>
              <a:ext uri="{FF2B5EF4-FFF2-40B4-BE49-F238E27FC236}">
                <a16:creationId xmlns:a16="http://schemas.microsoft.com/office/drawing/2014/main" id="{626AE83C-078E-442D-A905-433C529961CC}"/>
              </a:ext>
            </a:extLst>
          </p:cNvPr>
          <p:cNvSpPr>
            <a:spLocks/>
          </p:cNvSpPr>
          <p:nvPr userDrawn="1"/>
        </p:nvSpPr>
        <p:spPr bwMode="auto">
          <a:xfrm>
            <a:off x="3600450" y="4349751"/>
            <a:ext cx="172641" cy="176213"/>
          </a:xfrm>
          <a:custGeom>
            <a:avLst/>
            <a:gdLst>
              <a:gd name="T0" fmla="*/ 33 w 34"/>
              <a:gd name="T1" fmla="*/ 24 h 25"/>
              <a:gd name="T2" fmla="*/ 30 w 34"/>
              <a:gd name="T3" fmla="*/ 24 h 25"/>
              <a:gd name="T4" fmla="*/ 27 w 34"/>
              <a:gd name="T5" fmla="*/ 24 h 25"/>
              <a:gd name="T6" fmla="*/ 25 w 34"/>
              <a:gd name="T7" fmla="*/ 24 h 25"/>
              <a:gd name="T8" fmla="*/ 20 w 34"/>
              <a:gd name="T9" fmla="*/ 23 h 25"/>
              <a:gd name="T10" fmla="*/ 10 w 34"/>
              <a:gd name="T11" fmla="*/ 24 h 25"/>
              <a:gd name="T12" fmla="*/ 5 w 34"/>
              <a:gd name="T13" fmla="*/ 24 h 25"/>
              <a:gd name="T14" fmla="*/ 4 w 34"/>
              <a:gd name="T15" fmla="*/ 23 h 25"/>
              <a:gd name="T16" fmla="*/ 4 w 34"/>
              <a:gd name="T17" fmla="*/ 22 h 25"/>
              <a:gd name="T18" fmla="*/ 3 w 34"/>
              <a:gd name="T19" fmla="*/ 20 h 25"/>
              <a:gd name="T20" fmla="*/ 9 w 34"/>
              <a:gd name="T21" fmla="*/ 19 h 25"/>
              <a:gd name="T22" fmla="*/ 13 w 34"/>
              <a:gd name="T23" fmla="*/ 18 h 25"/>
              <a:gd name="T24" fmla="*/ 15 w 34"/>
              <a:gd name="T25" fmla="*/ 19 h 25"/>
              <a:gd name="T26" fmla="*/ 18 w 34"/>
              <a:gd name="T27" fmla="*/ 19 h 25"/>
              <a:gd name="T28" fmla="*/ 19 w 34"/>
              <a:gd name="T29" fmla="*/ 17 h 25"/>
              <a:gd name="T30" fmla="*/ 14 w 34"/>
              <a:gd name="T31" fmla="*/ 16 h 25"/>
              <a:gd name="T32" fmla="*/ 10 w 34"/>
              <a:gd name="T33" fmla="*/ 17 h 25"/>
              <a:gd name="T34" fmla="*/ 6 w 34"/>
              <a:gd name="T35" fmla="*/ 17 h 25"/>
              <a:gd name="T36" fmla="*/ 4 w 34"/>
              <a:gd name="T37" fmla="*/ 16 h 25"/>
              <a:gd name="T38" fmla="*/ 2 w 34"/>
              <a:gd name="T39" fmla="*/ 13 h 25"/>
              <a:gd name="T40" fmla="*/ 0 w 34"/>
              <a:gd name="T41" fmla="*/ 11 h 25"/>
              <a:gd name="T42" fmla="*/ 1 w 34"/>
              <a:gd name="T43" fmla="*/ 9 h 25"/>
              <a:gd name="T44" fmla="*/ 3 w 34"/>
              <a:gd name="T45" fmla="*/ 7 h 25"/>
              <a:gd name="T46" fmla="*/ 4 w 34"/>
              <a:gd name="T47" fmla="*/ 4 h 25"/>
              <a:gd name="T48" fmla="*/ 6 w 34"/>
              <a:gd name="T49" fmla="*/ 2 h 25"/>
              <a:gd name="T50" fmla="*/ 9 w 34"/>
              <a:gd name="T51" fmla="*/ 0 h 25"/>
              <a:gd name="T52" fmla="*/ 12 w 34"/>
              <a:gd name="T53" fmla="*/ 0 h 25"/>
              <a:gd name="T54" fmla="*/ 17 w 34"/>
              <a:gd name="T55" fmla="*/ 0 h 25"/>
              <a:gd name="T56" fmla="*/ 18 w 34"/>
              <a:gd name="T57" fmla="*/ 1 h 25"/>
              <a:gd name="T58" fmla="*/ 21 w 34"/>
              <a:gd name="T59" fmla="*/ 2 h 25"/>
              <a:gd name="T60" fmla="*/ 23 w 34"/>
              <a:gd name="T61" fmla="*/ 4 h 25"/>
              <a:gd name="T62" fmla="*/ 26 w 34"/>
              <a:gd name="T63" fmla="*/ 8 h 25"/>
              <a:gd name="T64" fmla="*/ 28 w 34"/>
              <a:gd name="T65" fmla="*/ 10 h 25"/>
              <a:gd name="T66" fmla="*/ 29 w 34"/>
              <a:gd name="T67" fmla="*/ 13 h 25"/>
              <a:gd name="T68" fmla="*/ 31 w 34"/>
              <a:gd name="T69" fmla="*/ 15 h 25"/>
              <a:gd name="T70" fmla="*/ 31 w 34"/>
              <a:gd name="T71" fmla="*/ 18 h 25"/>
              <a:gd name="T72" fmla="*/ 34 w 34"/>
              <a:gd name="T73" fmla="*/ 21 h 25"/>
              <a:gd name="T74" fmla="*/ 34 w 34"/>
              <a:gd name="T75"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25">
                <a:moveTo>
                  <a:pt x="34" y="24"/>
                </a:moveTo>
                <a:cubicBezTo>
                  <a:pt x="33" y="24"/>
                  <a:pt x="33" y="24"/>
                  <a:pt x="33" y="24"/>
                </a:cubicBezTo>
                <a:cubicBezTo>
                  <a:pt x="31" y="24"/>
                  <a:pt x="31" y="24"/>
                  <a:pt x="31" y="24"/>
                </a:cubicBezTo>
                <a:cubicBezTo>
                  <a:pt x="30" y="24"/>
                  <a:pt x="30" y="24"/>
                  <a:pt x="30" y="24"/>
                </a:cubicBezTo>
                <a:cubicBezTo>
                  <a:pt x="28" y="25"/>
                  <a:pt x="28" y="25"/>
                  <a:pt x="28" y="25"/>
                </a:cubicBezTo>
                <a:cubicBezTo>
                  <a:pt x="27" y="24"/>
                  <a:pt x="27" y="24"/>
                  <a:pt x="27" y="24"/>
                </a:cubicBezTo>
                <a:cubicBezTo>
                  <a:pt x="26" y="24"/>
                  <a:pt x="26" y="24"/>
                  <a:pt x="26" y="24"/>
                </a:cubicBezTo>
                <a:cubicBezTo>
                  <a:pt x="25" y="24"/>
                  <a:pt x="25" y="24"/>
                  <a:pt x="25" y="24"/>
                </a:cubicBezTo>
                <a:cubicBezTo>
                  <a:pt x="24" y="23"/>
                  <a:pt x="24" y="23"/>
                  <a:pt x="24" y="23"/>
                </a:cubicBezTo>
                <a:cubicBezTo>
                  <a:pt x="20" y="23"/>
                  <a:pt x="20" y="23"/>
                  <a:pt x="20" y="23"/>
                </a:cubicBezTo>
                <a:cubicBezTo>
                  <a:pt x="12" y="22"/>
                  <a:pt x="12" y="22"/>
                  <a:pt x="12" y="22"/>
                </a:cubicBezTo>
                <a:cubicBezTo>
                  <a:pt x="10" y="24"/>
                  <a:pt x="10" y="24"/>
                  <a:pt x="10" y="24"/>
                </a:cubicBezTo>
                <a:cubicBezTo>
                  <a:pt x="7" y="24"/>
                  <a:pt x="7" y="24"/>
                  <a:pt x="7" y="24"/>
                </a:cubicBezTo>
                <a:cubicBezTo>
                  <a:pt x="5" y="24"/>
                  <a:pt x="5" y="24"/>
                  <a:pt x="5" y="24"/>
                </a:cubicBezTo>
                <a:cubicBezTo>
                  <a:pt x="4" y="24"/>
                  <a:pt x="4" y="24"/>
                  <a:pt x="4" y="24"/>
                </a:cubicBezTo>
                <a:cubicBezTo>
                  <a:pt x="4" y="23"/>
                  <a:pt x="4" y="23"/>
                  <a:pt x="4" y="23"/>
                </a:cubicBezTo>
                <a:cubicBezTo>
                  <a:pt x="4" y="22"/>
                  <a:pt x="4" y="22"/>
                  <a:pt x="4" y="22"/>
                </a:cubicBezTo>
                <a:cubicBezTo>
                  <a:pt x="4" y="22"/>
                  <a:pt x="4" y="22"/>
                  <a:pt x="4" y="22"/>
                </a:cubicBezTo>
                <a:cubicBezTo>
                  <a:pt x="3" y="21"/>
                  <a:pt x="3" y="21"/>
                  <a:pt x="3" y="21"/>
                </a:cubicBezTo>
                <a:cubicBezTo>
                  <a:pt x="3" y="20"/>
                  <a:pt x="3" y="20"/>
                  <a:pt x="3" y="20"/>
                </a:cubicBezTo>
                <a:cubicBezTo>
                  <a:pt x="8" y="20"/>
                  <a:pt x="8" y="20"/>
                  <a:pt x="8" y="20"/>
                </a:cubicBezTo>
                <a:cubicBezTo>
                  <a:pt x="9" y="19"/>
                  <a:pt x="9" y="19"/>
                  <a:pt x="9" y="19"/>
                </a:cubicBezTo>
                <a:cubicBezTo>
                  <a:pt x="11" y="19"/>
                  <a:pt x="11" y="19"/>
                  <a:pt x="11" y="19"/>
                </a:cubicBezTo>
                <a:cubicBezTo>
                  <a:pt x="13" y="18"/>
                  <a:pt x="13" y="18"/>
                  <a:pt x="13" y="18"/>
                </a:cubicBezTo>
                <a:cubicBezTo>
                  <a:pt x="15" y="18"/>
                  <a:pt x="15" y="18"/>
                  <a:pt x="15" y="18"/>
                </a:cubicBezTo>
                <a:cubicBezTo>
                  <a:pt x="15" y="18"/>
                  <a:pt x="15" y="19"/>
                  <a:pt x="15" y="19"/>
                </a:cubicBezTo>
                <a:cubicBezTo>
                  <a:pt x="16" y="19"/>
                  <a:pt x="17" y="19"/>
                  <a:pt x="17" y="19"/>
                </a:cubicBezTo>
                <a:cubicBezTo>
                  <a:pt x="18" y="19"/>
                  <a:pt x="18" y="19"/>
                  <a:pt x="18" y="19"/>
                </a:cubicBezTo>
                <a:cubicBezTo>
                  <a:pt x="19" y="18"/>
                  <a:pt x="19" y="18"/>
                  <a:pt x="19" y="18"/>
                </a:cubicBezTo>
                <a:cubicBezTo>
                  <a:pt x="19" y="18"/>
                  <a:pt x="21" y="17"/>
                  <a:pt x="19" y="17"/>
                </a:cubicBezTo>
                <a:cubicBezTo>
                  <a:pt x="16" y="18"/>
                  <a:pt x="14" y="16"/>
                  <a:pt x="14" y="16"/>
                </a:cubicBezTo>
                <a:cubicBezTo>
                  <a:pt x="14" y="16"/>
                  <a:pt x="14" y="16"/>
                  <a:pt x="14" y="16"/>
                </a:cubicBezTo>
                <a:cubicBezTo>
                  <a:pt x="12" y="16"/>
                  <a:pt x="12" y="16"/>
                  <a:pt x="12" y="16"/>
                </a:cubicBezTo>
                <a:cubicBezTo>
                  <a:pt x="10" y="17"/>
                  <a:pt x="10" y="17"/>
                  <a:pt x="10" y="17"/>
                </a:cubicBezTo>
                <a:cubicBezTo>
                  <a:pt x="8" y="17"/>
                  <a:pt x="8" y="17"/>
                  <a:pt x="8" y="17"/>
                </a:cubicBezTo>
                <a:cubicBezTo>
                  <a:pt x="6" y="17"/>
                  <a:pt x="6" y="17"/>
                  <a:pt x="6" y="17"/>
                </a:cubicBezTo>
                <a:cubicBezTo>
                  <a:pt x="4" y="17"/>
                  <a:pt x="4" y="17"/>
                  <a:pt x="4" y="17"/>
                </a:cubicBezTo>
                <a:cubicBezTo>
                  <a:pt x="4" y="16"/>
                  <a:pt x="4" y="16"/>
                  <a:pt x="4" y="16"/>
                </a:cubicBezTo>
                <a:cubicBezTo>
                  <a:pt x="3" y="15"/>
                  <a:pt x="3" y="15"/>
                  <a:pt x="3" y="15"/>
                </a:cubicBezTo>
                <a:cubicBezTo>
                  <a:pt x="2" y="13"/>
                  <a:pt x="2" y="13"/>
                  <a:pt x="2" y="13"/>
                </a:cubicBezTo>
                <a:cubicBezTo>
                  <a:pt x="1" y="12"/>
                  <a:pt x="1" y="12"/>
                  <a:pt x="1" y="12"/>
                </a:cubicBezTo>
                <a:cubicBezTo>
                  <a:pt x="0" y="11"/>
                  <a:pt x="0" y="11"/>
                  <a:pt x="0" y="11"/>
                </a:cubicBezTo>
                <a:cubicBezTo>
                  <a:pt x="0" y="10"/>
                  <a:pt x="0" y="10"/>
                  <a:pt x="0" y="10"/>
                </a:cubicBezTo>
                <a:cubicBezTo>
                  <a:pt x="1" y="9"/>
                  <a:pt x="1" y="9"/>
                  <a:pt x="1" y="9"/>
                </a:cubicBezTo>
                <a:cubicBezTo>
                  <a:pt x="1" y="9"/>
                  <a:pt x="2" y="8"/>
                  <a:pt x="2" y="8"/>
                </a:cubicBezTo>
                <a:cubicBezTo>
                  <a:pt x="3" y="8"/>
                  <a:pt x="3" y="7"/>
                  <a:pt x="3" y="7"/>
                </a:cubicBezTo>
                <a:cubicBezTo>
                  <a:pt x="3" y="6"/>
                  <a:pt x="4" y="5"/>
                  <a:pt x="4" y="5"/>
                </a:cubicBezTo>
                <a:cubicBezTo>
                  <a:pt x="4" y="4"/>
                  <a:pt x="4" y="4"/>
                  <a:pt x="4" y="4"/>
                </a:cubicBezTo>
                <a:cubicBezTo>
                  <a:pt x="4" y="3"/>
                  <a:pt x="4" y="3"/>
                  <a:pt x="4" y="3"/>
                </a:cubicBezTo>
                <a:cubicBezTo>
                  <a:pt x="6" y="2"/>
                  <a:pt x="6" y="2"/>
                  <a:pt x="6" y="2"/>
                </a:cubicBezTo>
                <a:cubicBezTo>
                  <a:pt x="6" y="1"/>
                  <a:pt x="6" y="1"/>
                  <a:pt x="6" y="1"/>
                </a:cubicBezTo>
                <a:cubicBezTo>
                  <a:pt x="9" y="0"/>
                  <a:pt x="9" y="0"/>
                  <a:pt x="9" y="0"/>
                </a:cubicBezTo>
                <a:cubicBezTo>
                  <a:pt x="9" y="0"/>
                  <a:pt x="10" y="0"/>
                  <a:pt x="11" y="0"/>
                </a:cubicBezTo>
                <a:cubicBezTo>
                  <a:pt x="11" y="0"/>
                  <a:pt x="12" y="0"/>
                  <a:pt x="12" y="0"/>
                </a:cubicBezTo>
                <a:cubicBezTo>
                  <a:pt x="15" y="0"/>
                  <a:pt x="15" y="0"/>
                  <a:pt x="15" y="0"/>
                </a:cubicBezTo>
                <a:cubicBezTo>
                  <a:pt x="17" y="0"/>
                  <a:pt x="17" y="0"/>
                  <a:pt x="17" y="0"/>
                </a:cubicBezTo>
                <a:cubicBezTo>
                  <a:pt x="18" y="0"/>
                  <a:pt x="18" y="0"/>
                  <a:pt x="18" y="0"/>
                </a:cubicBezTo>
                <a:cubicBezTo>
                  <a:pt x="18" y="1"/>
                  <a:pt x="18" y="1"/>
                  <a:pt x="18" y="1"/>
                </a:cubicBezTo>
                <a:cubicBezTo>
                  <a:pt x="19" y="2"/>
                  <a:pt x="19" y="2"/>
                  <a:pt x="19" y="2"/>
                </a:cubicBezTo>
                <a:cubicBezTo>
                  <a:pt x="21" y="2"/>
                  <a:pt x="21" y="2"/>
                  <a:pt x="21" y="2"/>
                </a:cubicBezTo>
                <a:cubicBezTo>
                  <a:pt x="22" y="3"/>
                  <a:pt x="22" y="3"/>
                  <a:pt x="22" y="3"/>
                </a:cubicBezTo>
                <a:cubicBezTo>
                  <a:pt x="23" y="4"/>
                  <a:pt x="23" y="4"/>
                  <a:pt x="23" y="4"/>
                </a:cubicBezTo>
                <a:cubicBezTo>
                  <a:pt x="24" y="6"/>
                  <a:pt x="24" y="6"/>
                  <a:pt x="24" y="6"/>
                </a:cubicBezTo>
                <a:cubicBezTo>
                  <a:pt x="26" y="8"/>
                  <a:pt x="26" y="8"/>
                  <a:pt x="26" y="8"/>
                </a:cubicBezTo>
                <a:cubicBezTo>
                  <a:pt x="27" y="8"/>
                  <a:pt x="27" y="8"/>
                  <a:pt x="27" y="8"/>
                </a:cubicBezTo>
                <a:cubicBezTo>
                  <a:pt x="28" y="10"/>
                  <a:pt x="28" y="10"/>
                  <a:pt x="28" y="10"/>
                </a:cubicBezTo>
                <a:cubicBezTo>
                  <a:pt x="29" y="11"/>
                  <a:pt x="29" y="11"/>
                  <a:pt x="29" y="11"/>
                </a:cubicBezTo>
                <a:cubicBezTo>
                  <a:pt x="29" y="13"/>
                  <a:pt x="29" y="13"/>
                  <a:pt x="29" y="13"/>
                </a:cubicBezTo>
                <a:cubicBezTo>
                  <a:pt x="30" y="14"/>
                  <a:pt x="30" y="14"/>
                  <a:pt x="30" y="14"/>
                </a:cubicBezTo>
                <a:cubicBezTo>
                  <a:pt x="31" y="15"/>
                  <a:pt x="31" y="15"/>
                  <a:pt x="31" y="15"/>
                </a:cubicBezTo>
                <a:cubicBezTo>
                  <a:pt x="30" y="17"/>
                  <a:pt x="30" y="17"/>
                  <a:pt x="30" y="17"/>
                </a:cubicBezTo>
                <a:cubicBezTo>
                  <a:pt x="31" y="18"/>
                  <a:pt x="31" y="18"/>
                  <a:pt x="31" y="18"/>
                </a:cubicBezTo>
                <a:cubicBezTo>
                  <a:pt x="33" y="20"/>
                  <a:pt x="33" y="20"/>
                  <a:pt x="33" y="20"/>
                </a:cubicBezTo>
                <a:cubicBezTo>
                  <a:pt x="34" y="21"/>
                  <a:pt x="34" y="21"/>
                  <a:pt x="34" y="21"/>
                </a:cubicBezTo>
                <a:cubicBezTo>
                  <a:pt x="34" y="22"/>
                  <a:pt x="34" y="22"/>
                  <a:pt x="34" y="22"/>
                </a:cubicBezTo>
                <a:lnTo>
                  <a:pt x="34" y="2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6" name="Freeform 323">
            <a:extLst>
              <a:ext uri="{FF2B5EF4-FFF2-40B4-BE49-F238E27FC236}">
                <a16:creationId xmlns:a16="http://schemas.microsoft.com/office/drawing/2014/main" id="{D71FAB5D-F219-4E8C-A1B5-BF1B2B7A4478}"/>
              </a:ext>
            </a:extLst>
          </p:cNvPr>
          <p:cNvSpPr>
            <a:spLocks/>
          </p:cNvSpPr>
          <p:nvPr userDrawn="1"/>
        </p:nvSpPr>
        <p:spPr bwMode="auto">
          <a:xfrm>
            <a:off x="3615928" y="4462464"/>
            <a:ext cx="91679" cy="28575"/>
          </a:xfrm>
          <a:custGeom>
            <a:avLst/>
            <a:gdLst>
              <a:gd name="T0" fmla="*/ 1 w 18"/>
              <a:gd name="T1" fmla="*/ 1 h 4"/>
              <a:gd name="T2" fmla="*/ 3 w 18"/>
              <a:gd name="T3" fmla="*/ 1 h 4"/>
              <a:gd name="T4" fmla="*/ 5 w 18"/>
              <a:gd name="T5" fmla="*/ 1 h 4"/>
              <a:gd name="T6" fmla="*/ 7 w 18"/>
              <a:gd name="T7" fmla="*/ 1 h 4"/>
              <a:gd name="T8" fmla="*/ 9 w 18"/>
              <a:gd name="T9" fmla="*/ 0 h 4"/>
              <a:gd name="T10" fmla="*/ 11 w 18"/>
              <a:gd name="T11" fmla="*/ 0 h 4"/>
              <a:gd name="T12" fmla="*/ 11 w 18"/>
              <a:gd name="T13" fmla="*/ 0 h 4"/>
              <a:gd name="T14" fmla="*/ 16 w 18"/>
              <a:gd name="T15" fmla="*/ 1 h 4"/>
              <a:gd name="T16" fmla="*/ 16 w 18"/>
              <a:gd name="T17" fmla="*/ 2 h 4"/>
              <a:gd name="T18" fmla="*/ 15 w 18"/>
              <a:gd name="T19" fmla="*/ 3 h 4"/>
              <a:gd name="T20" fmla="*/ 14 w 18"/>
              <a:gd name="T21" fmla="*/ 3 h 4"/>
              <a:gd name="T22" fmla="*/ 12 w 18"/>
              <a:gd name="T23" fmla="*/ 3 h 4"/>
              <a:gd name="T24" fmla="*/ 12 w 18"/>
              <a:gd name="T25" fmla="*/ 2 h 4"/>
              <a:gd name="T26" fmla="*/ 10 w 18"/>
              <a:gd name="T27" fmla="*/ 2 h 4"/>
              <a:gd name="T28" fmla="*/ 8 w 18"/>
              <a:gd name="T29" fmla="*/ 3 h 4"/>
              <a:gd name="T30" fmla="*/ 6 w 18"/>
              <a:gd name="T31" fmla="*/ 3 h 4"/>
              <a:gd name="T32" fmla="*/ 5 w 18"/>
              <a:gd name="T33" fmla="*/ 4 h 4"/>
              <a:gd name="T34" fmla="*/ 0 w 18"/>
              <a:gd name="T35" fmla="*/ 4 h 4"/>
              <a:gd name="T36" fmla="*/ 1 w 18"/>
              <a:gd name="T3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4">
                <a:moveTo>
                  <a:pt x="1" y="1"/>
                </a:moveTo>
                <a:cubicBezTo>
                  <a:pt x="3" y="1"/>
                  <a:pt x="3" y="1"/>
                  <a:pt x="3" y="1"/>
                </a:cubicBezTo>
                <a:cubicBezTo>
                  <a:pt x="5" y="1"/>
                  <a:pt x="5" y="1"/>
                  <a:pt x="5" y="1"/>
                </a:cubicBezTo>
                <a:cubicBezTo>
                  <a:pt x="7" y="1"/>
                  <a:pt x="7" y="1"/>
                  <a:pt x="7" y="1"/>
                </a:cubicBezTo>
                <a:cubicBezTo>
                  <a:pt x="9" y="0"/>
                  <a:pt x="9" y="0"/>
                  <a:pt x="9" y="0"/>
                </a:cubicBezTo>
                <a:cubicBezTo>
                  <a:pt x="11" y="0"/>
                  <a:pt x="11" y="0"/>
                  <a:pt x="11" y="0"/>
                </a:cubicBezTo>
                <a:cubicBezTo>
                  <a:pt x="11" y="0"/>
                  <a:pt x="11" y="0"/>
                  <a:pt x="11" y="0"/>
                </a:cubicBezTo>
                <a:cubicBezTo>
                  <a:pt x="11" y="0"/>
                  <a:pt x="13" y="2"/>
                  <a:pt x="16" y="1"/>
                </a:cubicBezTo>
                <a:cubicBezTo>
                  <a:pt x="18" y="1"/>
                  <a:pt x="16" y="2"/>
                  <a:pt x="16" y="2"/>
                </a:cubicBezTo>
                <a:cubicBezTo>
                  <a:pt x="15" y="3"/>
                  <a:pt x="15" y="3"/>
                  <a:pt x="15" y="3"/>
                </a:cubicBezTo>
                <a:cubicBezTo>
                  <a:pt x="14" y="3"/>
                  <a:pt x="14" y="3"/>
                  <a:pt x="14" y="3"/>
                </a:cubicBezTo>
                <a:cubicBezTo>
                  <a:pt x="14" y="3"/>
                  <a:pt x="13" y="3"/>
                  <a:pt x="12" y="3"/>
                </a:cubicBezTo>
                <a:cubicBezTo>
                  <a:pt x="12" y="3"/>
                  <a:pt x="12" y="2"/>
                  <a:pt x="12" y="2"/>
                </a:cubicBezTo>
                <a:cubicBezTo>
                  <a:pt x="10" y="2"/>
                  <a:pt x="10" y="2"/>
                  <a:pt x="10" y="2"/>
                </a:cubicBezTo>
                <a:cubicBezTo>
                  <a:pt x="8" y="3"/>
                  <a:pt x="8" y="3"/>
                  <a:pt x="8" y="3"/>
                </a:cubicBezTo>
                <a:cubicBezTo>
                  <a:pt x="6" y="3"/>
                  <a:pt x="6" y="3"/>
                  <a:pt x="6" y="3"/>
                </a:cubicBezTo>
                <a:cubicBezTo>
                  <a:pt x="5" y="4"/>
                  <a:pt x="5" y="4"/>
                  <a:pt x="5" y="4"/>
                </a:cubicBezTo>
                <a:cubicBezTo>
                  <a:pt x="0" y="4"/>
                  <a:pt x="0" y="4"/>
                  <a:pt x="0" y="4"/>
                </a:cubicBezTo>
                <a:lnTo>
                  <a:pt x="1"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7" name="Freeform 324">
            <a:extLst>
              <a:ext uri="{FF2B5EF4-FFF2-40B4-BE49-F238E27FC236}">
                <a16:creationId xmlns:a16="http://schemas.microsoft.com/office/drawing/2014/main" id="{F3296518-9944-49EE-AB02-3630A2572E73}"/>
              </a:ext>
            </a:extLst>
          </p:cNvPr>
          <p:cNvSpPr>
            <a:spLocks/>
          </p:cNvSpPr>
          <p:nvPr userDrawn="1"/>
        </p:nvSpPr>
        <p:spPr bwMode="auto">
          <a:xfrm>
            <a:off x="3611167" y="3890964"/>
            <a:ext cx="354806" cy="536575"/>
          </a:xfrm>
          <a:custGeom>
            <a:avLst/>
            <a:gdLst>
              <a:gd name="T0" fmla="*/ 60 w 70"/>
              <a:gd name="T1" fmla="*/ 14 h 76"/>
              <a:gd name="T2" fmla="*/ 66 w 70"/>
              <a:gd name="T3" fmla="*/ 65 h 76"/>
              <a:gd name="T4" fmla="*/ 66 w 70"/>
              <a:gd name="T5" fmla="*/ 71 h 76"/>
              <a:gd name="T6" fmla="*/ 44 w 70"/>
              <a:gd name="T7" fmla="*/ 70 h 76"/>
              <a:gd name="T8" fmla="*/ 43 w 70"/>
              <a:gd name="T9" fmla="*/ 72 h 76"/>
              <a:gd name="T10" fmla="*/ 40 w 70"/>
              <a:gd name="T11" fmla="*/ 72 h 76"/>
              <a:gd name="T12" fmla="*/ 37 w 70"/>
              <a:gd name="T13" fmla="*/ 72 h 76"/>
              <a:gd name="T14" fmla="*/ 32 w 70"/>
              <a:gd name="T15" fmla="*/ 70 h 76"/>
              <a:gd name="T16" fmla="*/ 30 w 70"/>
              <a:gd name="T17" fmla="*/ 74 h 76"/>
              <a:gd name="T18" fmla="*/ 27 w 70"/>
              <a:gd name="T19" fmla="*/ 76 h 76"/>
              <a:gd name="T20" fmla="*/ 25 w 70"/>
              <a:gd name="T21" fmla="*/ 73 h 76"/>
              <a:gd name="T22" fmla="*/ 22 w 70"/>
              <a:gd name="T23" fmla="*/ 71 h 76"/>
              <a:gd name="T24" fmla="*/ 20 w 70"/>
              <a:gd name="T25" fmla="*/ 68 h 76"/>
              <a:gd name="T26" fmla="*/ 17 w 70"/>
              <a:gd name="T27" fmla="*/ 67 h 76"/>
              <a:gd name="T28" fmla="*/ 16 w 70"/>
              <a:gd name="T29" fmla="*/ 65 h 76"/>
              <a:gd name="T30" fmla="*/ 13 w 70"/>
              <a:gd name="T31" fmla="*/ 65 h 76"/>
              <a:gd name="T32" fmla="*/ 9 w 70"/>
              <a:gd name="T33" fmla="*/ 65 h 76"/>
              <a:gd name="T34" fmla="*/ 4 w 70"/>
              <a:gd name="T35" fmla="*/ 66 h 76"/>
              <a:gd name="T36" fmla="*/ 3 w 70"/>
              <a:gd name="T37" fmla="*/ 63 h 76"/>
              <a:gd name="T38" fmla="*/ 4 w 70"/>
              <a:gd name="T39" fmla="*/ 60 h 76"/>
              <a:gd name="T40" fmla="*/ 5 w 70"/>
              <a:gd name="T41" fmla="*/ 58 h 76"/>
              <a:gd name="T42" fmla="*/ 5 w 70"/>
              <a:gd name="T43" fmla="*/ 56 h 76"/>
              <a:gd name="T44" fmla="*/ 5 w 70"/>
              <a:gd name="T45" fmla="*/ 53 h 76"/>
              <a:gd name="T46" fmla="*/ 4 w 70"/>
              <a:gd name="T47" fmla="*/ 50 h 76"/>
              <a:gd name="T48" fmla="*/ 3 w 70"/>
              <a:gd name="T49" fmla="*/ 48 h 76"/>
              <a:gd name="T50" fmla="*/ 4 w 70"/>
              <a:gd name="T51" fmla="*/ 46 h 76"/>
              <a:gd name="T52" fmla="*/ 4 w 70"/>
              <a:gd name="T53" fmla="*/ 44 h 76"/>
              <a:gd name="T54" fmla="*/ 3 w 70"/>
              <a:gd name="T55" fmla="*/ 41 h 76"/>
              <a:gd name="T56" fmla="*/ 2 w 70"/>
              <a:gd name="T57" fmla="*/ 40 h 76"/>
              <a:gd name="T58" fmla="*/ 0 w 70"/>
              <a:gd name="T59" fmla="*/ 38 h 76"/>
              <a:gd name="T60" fmla="*/ 0 w 70"/>
              <a:gd name="T61" fmla="*/ 36 h 76"/>
              <a:gd name="T62" fmla="*/ 5 w 70"/>
              <a:gd name="T63" fmla="*/ 36 h 76"/>
              <a:gd name="T64" fmla="*/ 22 w 70"/>
              <a:gd name="T65" fmla="*/ 29 h 76"/>
              <a:gd name="T66" fmla="*/ 22 w 70"/>
              <a:gd name="T67" fmla="*/ 27 h 76"/>
              <a:gd name="T68" fmla="*/ 23 w 70"/>
              <a:gd name="T69" fmla="*/ 25 h 76"/>
              <a:gd name="T70" fmla="*/ 26 w 70"/>
              <a:gd name="T71" fmla="*/ 25 h 76"/>
              <a:gd name="T72" fmla="*/ 28 w 70"/>
              <a:gd name="T73" fmla="*/ 23 h 76"/>
              <a:gd name="T74" fmla="*/ 48 w 70"/>
              <a:gd name="T75" fmla="*/ 8 h 76"/>
              <a:gd name="T76" fmla="*/ 70 w 70"/>
              <a:gd name="T77" fmla="*/ 1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 h="76">
                <a:moveTo>
                  <a:pt x="70" y="14"/>
                </a:moveTo>
                <a:cubicBezTo>
                  <a:pt x="60" y="14"/>
                  <a:pt x="60" y="14"/>
                  <a:pt x="60" y="14"/>
                </a:cubicBezTo>
                <a:cubicBezTo>
                  <a:pt x="61" y="23"/>
                  <a:pt x="61" y="23"/>
                  <a:pt x="61" y="23"/>
                </a:cubicBezTo>
                <a:cubicBezTo>
                  <a:pt x="66" y="65"/>
                  <a:pt x="66" y="65"/>
                  <a:pt x="66" y="65"/>
                </a:cubicBezTo>
                <a:cubicBezTo>
                  <a:pt x="67" y="66"/>
                  <a:pt x="67" y="66"/>
                  <a:pt x="67" y="66"/>
                </a:cubicBezTo>
                <a:cubicBezTo>
                  <a:pt x="66" y="71"/>
                  <a:pt x="66" y="71"/>
                  <a:pt x="66" y="71"/>
                </a:cubicBezTo>
                <a:cubicBezTo>
                  <a:pt x="45" y="71"/>
                  <a:pt x="45" y="71"/>
                  <a:pt x="45" y="71"/>
                </a:cubicBezTo>
                <a:cubicBezTo>
                  <a:pt x="44" y="70"/>
                  <a:pt x="44" y="70"/>
                  <a:pt x="44" y="70"/>
                </a:cubicBezTo>
                <a:cubicBezTo>
                  <a:pt x="44" y="71"/>
                  <a:pt x="44" y="71"/>
                  <a:pt x="44" y="71"/>
                </a:cubicBezTo>
                <a:cubicBezTo>
                  <a:pt x="43" y="72"/>
                  <a:pt x="43" y="72"/>
                  <a:pt x="43" y="72"/>
                </a:cubicBezTo>
                <a:cubicBezTo>
                  <a:pt x="41" y="72"/>
                  <a:pt x="41" y="72"/>
                  <a:pt x="41" y="72"/>
                </a:cubicBezTo>
                <a:cubicBezTo>
                  <a:pt x="40" y="72"/>
                  <a:pt x="40" y="72"/>
                  <a:pt x="40" y="72"/>
                </a:cubicBezTo>
                <a:cubicBezTo>
                  <a:pt x="38" y="72"/>
                  <a:pt x="38" y="72"/>
                  <a:pt x="38" y="72"/>
                </a:cubicBezTo>
                <a:cubicBezTo>
                  <a:pt x="37" y="72"/>
                  <a:pt x="37" y="72"/>
                  <a:pt x="37" y="72"/>
                </a:cubicBezTo>
                <a:cubicBezTo>
                  <a:pt x="35" y="73"/>
                  <a:pt x="35" y="73"/>
                  <a:pt x="35" y="73"/>
                </a:cubicBezTo>
                <a:cubicBezTo>
                  <a:pt x="32" y="70"/>
                  <a:pt x="32" y="70"/>
                  <a:pt x="32" y="70"/>
                </a:cubicBezTo>
                <a:cubicBezTo>
                  <a:pt x="30" y="71"/>
                  <a:pt x="30" y="71"/>
                  <a:pt x="30" y="71"/>
                </a:cubicBezTo>
                <a:cubicBezTo>
                  <a:pt x="30" y="74"/>
                  <a:pt x="30" y="74"/>
                  <a:pt x="30" y="74"/>
                </a:cubicBezTo>
                <a:cubicBezTo>
                  <a:pt x="28" y="75"/>
                  <a:pt x="28" y="75"/>
                  <a:pt x="28" y="75"/>
                </a:cubicBezTo>
                <a:cubicBezTo>
                  <a:pt x="27" y="76"/>
                  <a:pt x="27" y="76"/>
                  <a:pt x="27" y="76"/>
                </a:cubicBezTo>
                <a:cubicBezTo>
                  <a:pt x="26" y="75"/>
                  <a:pt x="26" y="75"/>
                  <a:pt x="26" y="75"/>
                </a:cubicBezTo>
                <a:cubicBezTo>
                  <a:pt x="25" y="73"/>
                  <a:pt x="25" y="73"/>
                  <a:pt x="25" y="73"/>
                </a:cubicBezTo>
                <a:cubicBezTo>
                  <a:pt x="24" y="73"/>
                  <a:pt x="24" y="73"/>
                  <a:pt x="24" y="73"/>
                </a:cubicBezTo>
                <a:cubicBezTo>
                  <a:pt x="22" y="71"/>
                  <a:pt x="22" y="71"/>
                  <a:pt x="22" y="71"/>
                </a:cubicBezTo>
                <a:cubicBezTo>
                  <a:pt x="21" y="69"/>
                  <a:pt x="21" y="69"/>
                  <a:pt x="21" y="69"/>
                </a:cubicBezTo>
                <a:cubicBezTo>
                  <a:pt x="20" y="68"/>
                  <a:pt x="20" y="68"/>
                  <a:pt x="20" y="68"/>
                </a:cubicBezTo>
                <a:cubicBezTo>
                  <a:pt x="19" y="67"/>
                  <a:pt x="19" y="67"/>
                  <a:pt x="19" y="67"/>
                </a:cubicBezTo>
                <a:cubicBezTo>
                  <a:pt x="17" y="67"/>
                  <a:pt x="17" y="67"/>
                  <a:pt x="17" y="67"/>
                </a:cubicBezTo>
                <a:cubicBezTo>
                  <a:pt x="16" y="66"/>
                  <a:pt x="16" y="66"/>
                  <a:pt x="16" y="66"/>
                </a:cubicBezTo>
                <a:cubicBezTo>
                  <a:pt x="16" y="65"/>
                  <a:pt x="16" y="65"/>
                  <a:pt x="16" y="65"/>
                </a:cubicBezTo>
                <a:cubicBezTo>
                  <a:pt x="15" y="65"/>
                  <a:pt x="15" y="65"/>
                  <a:pt x="15" y="65"/>
                </a:cubicBezTo>
                <a:cubicBezTo>
                  <a:pt x="13" y="65"/>
                  <a:pt x="13" y="65"/>
                  <a:pt x="13" y="65"/>
                </a:cubicBezTo>
                <a:cubicBezTo>
                  <a:pt x="10" y="65"/>
                  <a:pt x="10" y="65"/>
                  <a:pt x="10" y="65"/>
                </a:cubicBezTo>
                <a:cubicBezTo>
                  <a:pt x="10" y="65"/>
                  <a:pt x="9" y="65"/>
                  <a:pt x="9" y="65"/>
                </a:cubicBezTo>
                <a:cubicBezTo>
                  <a:pt x="8" y="65"/>
                  <a:pt x="7" y="65"/>
                  <a:pt x="7" y="65"/>
                </a:cubicBezTo>
                <a:cubicBezTo>
                  <a:pt x="4" y="66"/>
                  <a:pt x="4" y="66"/>
                  <a:pt x="4" y="66"/>
                </a:cubicBezTo>
                <a:cubicBezTo>
                  <a:pt x="3" y="64"/>
                  <a:pt x="3" y="64"/>
                  <a:pt x="3" y="64"/>
                </a:cubicBezTo>
                <a:cubicBezTo>
                  <a:pt x="3" y="63"/>
                  <a:pt x="3" y="63"/>
                  <a:pt x="3" y="63"/>
                </a:cubicBezTo>
                <a:cubicBezTo>
                  <a:pt x="4" y="62"/>
                  <a:pt x="4" y="62"/>
                  <a:pt x="4" y="62"/>
                </a:cubicBezTo>
                <a:cubicBezTo>
                  <a:pt x="4" y="60"/>
                  <a:pt x="4" y="60"/>
                  <a:pt x="4" y="60"/>
                </a:cubicBezTo>
                <a:cubicBezTo>
                  <a:pt x="4" y="60"/>
                  <a:pt x="5" y="59"/>
                  <a:pt x="5" y="59"/>
                </a:cubicBezTo>
                <a:cubicBezTo>
                  <a:pt x="5" y="59"/>
                  <a:pt x="5" y="59"/>
                  <a:pt x="5" y="58"/>
                </a:cubicBezTo>
                <a:cubicBezTo>
                  <a:pt x="5" y="57"/>
                  <a:pt x="5" y="57"/>
                  <a:pt x="5" y="57"/>
                </a:cubicBezTo>
                <a:cubicBezTo>
                  <a:pt x="5" y="56"/>
                  <a:pt x="5" y="56"/>
                  <a:pt x="5" y="56"/>
                </a:cubicBezTo>
                <a:cubicBezTo>
                  <a:pt x="5" y="54"/>
                  <a:pt x="5" y="54"/>
                  <a:pt x="5" y="54"/>
                </a:cubicBezTo>
                <a:cubicBezTo>
                  <a:pt x="5" y="54"/>
                  <a:pt x="5" y="54"/>
                  <a:pt x="5" y="53"/>
                </a:cubicBezTo>
                <a:cubicBezTo>
                  <a:pt x="5" y="53"/>
                  <a:pt x="5" y="52"/>
                  <a:pt x="5" y="52"/>
                </a:cubicBezTo>
                <a:cubicBezTo>
                  <a:pt x="4" y="50"/>
                  <a:pt x="4" y="50"/>
                  <a:pt x="4" y="50"/>
                </a:cubicBezTo>
                <a:cubicBezTo>
                  <a:pt x="4" y="50"/>
                  <a:pt x="4" y="50"/>
                  <a:pt x="3" y="49"/>
                </a:cubicBezTo>
                <a:cubicBezTo>
                  <a:pt x="3" y="49"/>
                  <a:pt x="3" y="49"/>
                  <a:pt x="3" y="48"/>
                </a:cubicBezTo>
                <a:cubicBezTo>
                  <a:pt x="3" y="47"/>
                  <a:pt x="3" y="47"/>
                  <a:pt x="3" y="47"/>
                </a:cubicBezTo>
                <a:cubicBezTo>
                  <a:pt x="4" y="46"/>
                  <a:pt x="4" y="46"/>
                  <a:pt x="4" y="46"/>
                </a:cubicBezTo>
                <a:cubicBezTo>
                  <a:pt x="4" y="45"/>
                  <a:pt x="4" y="45"/>
                  <a:pt x="4" y="45"/>
                </a:cubicBezTo>
                <a:cubicBezTo>
                  <a:pt x="4" y="45"/>
                  <a:pt x="4" y="44"/>
                  <a:pt x="4" y="44"/>
                </a:cubicBezTo>
                <a:cubicBezTo>
                  <a:pt x="4" y="42"/>
                  <a:pt x="4" y="42"/>
                  <a:pt x="4" y="42"/>
                </a:cubicBezTo>
                <a:cubicBezTo>
                  <a:pt x="3" y="41"/>
                  <a:pt x="3" y="41"/>
                  <a:pt x="3" y="41"/>
                </a:cubicBezTo>
                <a:cubicBezTo>
                  <a:pt x="3" y="41"/>
                  <a:pt x="3" y="40"/>
                  <a:pt x="3" y="40"/>
                </a:cubicBezTo>
                <a:cubicBezTo>
                  <a:pt x="2" y="40"/>
                  <a:pt x="2" y="40"/>
                  <a:pt x="2" y="40"/>
                </a:cubicBezTo>
                <a:cubicBezTo>
                  <a:pt x="1" y="39"/>
                  <a:pt x="2" y="39"/>
                  <a:pt x="1" y="39"/>
                </a:cubicBezTo>
                <a:cubicBezTo>
                  <a:pt x="0" y="38"/>
                  <a:pt x="0" y="38"/>
                  <a:pt x="0" y="38"/>
                </a:cubicBezTo>
                <a:cubicBezTo>
                  <a:pt x="0" y="38"/>
                  <a:pt x="0" y="38"/>
                  <a:pt x="0" y="38"/>
                </a:cubicBezTo>
                <a:cubicBezTo>
                  <a:pt x="0" y="36"/>
                  <a:pt x="0" y="36"/>
                  <a:pt x="0" y="36"/>
                </a:cubicBezTo>
                <a:cubicBezTo>
                  <a:pt x="0" y="36"/>
                  <a:pt x="0" y="36"/>
                  <a:pt x="0" y="36"/>
                </a:cubicBezTo>
                <a:cubicBezTo>
                  <a:pt x="5" y="36"/>
                  <a:pt x="5" y="36"/>
                  <a:pt x="5" y="36"/>
                </a:cubicBezTo>
                <a:cubicBezTo>
                  <a:pt x="22" y="36"/>
                  <a:pt x="22" y="36"/>
                  <a:pt x="22" y="36"/>
                </a:cubicBezTo>
                <a:cubicBezTo>
                  <a:pt x="22" y="29"/>
                  <a:pt x="22" y="29"/>
                  <a:pt x="22" y="29"/>
                </a:cubicBezTo>
                <a:cubicBezTo>
                  <a:pt x="22" y="28"/>
                  <a:pt x="22" y="28"/>
                  <a:pt x="22" y="28"/>
                </a:cubicBezTo>
                <a:cubicBezTo>
                  <a:pt x="22" y="27"/>
                  <a:pt x="22" y="27"/>
                  <a:pt x="22" y="27"/>
                </a:cubicBezTo>
                <a:cubicBezTo>
                  <a:pt x="23" y="26"/>
                  <a:pt x="23" y="26"/>
                  <a:pt x="23" y="26"/>
                </a:cubicBezTo>
                <a:cubicBezTo>
                  <a:pt x="23" y="26"/>
                  <a:pt x="23" y="26"/>
                  <a:pt x="23" y="25"/>
                </a:cubicBezTo>
                <a:cubicBezTo>
                  <a:pt x="24" y="25"/>
                  <a:pt x="25" y="25"/>
                  <a:pt x="25" y="25"/>
                </a:cubicBezTo>
                <a:cubicBezTo>
                  <a:pt x="26" y="25"/>
                  <a:pt x="26" y="25"/>
                  <a:pt x="26" y="25"/>
                </a:cubicBezTo>
                <a:cubicBezTo>
                  <a:pt x="27" y="24"/>
                  <a:pt x="27" y="24"/>
                  <a:pt x="27" y="24"/>
                </a:cubicBezTo>
                <a:cubicBezTo>
                  <a:pt x="28" y="23"/>
                  <a:pt x="28" y="23"/>
                  <a:pt x="28" y="23"/>
                </a:cubicBezTo>
                <a:cubicBezTo>
                  <a:pt x="28" y="8"/>
                  <a:pt x="28" y="8"/>
                  <a:pt x="28" y="8"/>
                </a:cubicBezTo>
                <a:cubicBezTo>
                  <a:pt x="48" y="8"/>
                  <a:pt x="48" y="8"/>
                  <a:pt x="48" y="8"/>
                </a:cubicBezTo>
                <a:cubicBezTo>
                  <a:pt x="48" y="0"/>
                  <a:pt x="48" y="0"/>
                  <a:pt x="48" y="0"/>
                </a:cubicBezTo>
                <a:lnTo>
                  <a:pt x="70" y="1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8" name="Freeform 325">
            <a:extLst>
              <a:ext uri="{FF2B5EF4-FFF2-40B4-BE49-F238E27FC236}">
                <a16:creationId xmlns:a16="http://schemas.microsoft.com/office/drawing/2014/main" id="{BB2FCA3A-94F1-469B-8DE0-15DA1EE248A2}"/>
              </a:ext>
            </a:extLst>
          </p:cNvPr>
          <p:cNvSpPr>
            <a:spLocks/>
          </p:cNvSpPr>
          <p:nvPr userDrawn="1"/>
        </p:nvSpPr>
        <p:spPr bwMode="auto">
          <a:xfrm>
            <a:off x="3611166" y="3870325"/>
            <a:ext cx="242888" cy="274638"/>
          </a:xfrm>
          <a:custGeom>
            <a:avLst/>
            <a:gdLst>
              <a:gd name="T0" fmla="*/ 48 w 48"/>
              <a:gd name="T1" fmla="*/ 3 h 39"/>
              <a:gd name="T2" fmla="*/ 48 w 48"/>
              <a:gd name="T3" fmla="*/ 11 h 39"/>
              <a:gd name="T4" fmla="*/ 28 w 48"/>
              <a:gd name="T5" fmla="*/ 11 h 39"/>
              <a:gd name="T6" fmla="*/ 28 w 48"/>
              <a:gd name="T7" fmla="*/ 26 h 39"/>
              <a:gd name="T8" fmla="*/ 27 w 48"/>
              <a:gd name="T9" fmla="*/ 27 h 39"/>
              <a:gd name="T10" fmla="*/ 26 w 48"/>
              <a:gd name="T11" fmla="*/ 28 h 39"/>
              <a:gd name="T12" fmla="*/ 25 w 48"/>
              <a:gd name="T13" fmla="*/ 28 h 39"/>
              <a:gd name="T14" fmla="*/ 24 w 48"/>
              <a:gd name="T15" fmla="*/ 28 h 39"/>
              <a:gd name="T16" fmla="*/ 23 w 48"/>
              <a:gd name="T17" fmla="*/ 29 h 39"/>
              <a:gd name="T18" fmla="*/ 22 w 48"/>
              <a:gd name="T19" fmla="*/ 30 h 39"/>
              <a:gd name="T20" fmla="*/ 22 w 48"/>
              <a:gd name="T21" fmla="*/ 31 h 39"/>
              <a:gd name="T22" fmla="*/ 22 w 48"/>
              <a:gd name="T23" fmla="*/ 32 h 39"/>
              <a:gd name="T24" fmla="*/ 22 w 48"/>
              <a:gd name="T25" fmla="*/ 39 h 39"/>
              <a:gd name="T26" fmla="*/ 5 w 48"/>
              <a:gd name="T27" fmla="*/ 39 h 39"/>
              <a:gd name="T28" fmla="*/ 0 w 48"/>
              <a:gd name="T29" fmla="*/ 39 h 39"/>
              <a:gd name="T30" fmla="*/ 0 w 48"/>
              <a:gd name="T31" fmla="*/ 38 h 39"/>
              <a:gd name="T32" fmla="*/ 0 w 48"/>
              <a:gd name="T33" fmla="*/ 37 h 39"/>
              <a:gd name="T34" fmla="*/ 0 w 48"/>
              <a:gd name="T35" fmla="*/ 36 h 39"/>
              <a:gd name="T36" fmla="*/ 1 w 48"/>
              <a:gd name="T37" fmla="*/ 35 h 39"/>
              <a:gd name="T38" fmla="*/ 1 w 48"/>
              <a:gd name="T39" fmla="*/ 34 h 39"/>
              <a:gd name="T40" fmla="*/ 2 w 48"/>
              <a:gd name="T41" fmla="*/ 33 h 39"/>
              <a:gd name="T42" fmla="*/ 2 w 48"/>
              <a:gd name="T43" fmla="*/ 32 h 39"/>
              <a:gd name="T44" fmla="*/ 3 w 48"/>
              <a:gd name="T45" fmla="*/ 32 h 39"/>
              <a:gd name="T46" fmla="*/ 3 w 48"/>
              <a:gd name="T47" fmla="*/ 31 h 39"/>
              <a:gd name="T48" fmla="*/ 3 w 48"/>
              <a:gd name="T49" fmla="*/ 30 h 39"/>
              <a:gd name="T50" fmla="*/ 4 w 48"/>
              <a:gd name="T51" fmla="*/ 29 h 39"/>
              <a:gd name="T52" fmla="*/ 4 w 48"/>
              <a:gd name="T53" fmla="*/ 28 h 39"/>
              <a:gd name="T54" fmla="*/ 5 w 48"/>
              <a:gd name="T55" fmla="*/ 27 h 39"/>
              <a:gd name="T56" fmla="*/ 6 w 48"/>
              <a:gd name="T57" fmla="*/ 26 h 39"/>
              <a:gd name="T58" fmla="*/ 6 w 48"/>
              <a:gd name="T59" fmla="*/ 25 h 39"/>
              <a:gd name="T60" fmla="*/ 6 w 48"/>
              <a:gd name="T61" fmla="*/ 24 h 39"/>
              <a:gd name="T62" fmla="*/ 7 w 48"/>
              <a:gd name="T63" fmla="*/ 23 h 39"/>
              <a:gd name="T64" fmla="*/ 9 w 48"/>
              <a:gd name="T65" fmla="*/ 21 h 39"/>
              <a:gd name="T66" fmla="*/ 10 w 48"/>
              <a:gd name="T67" fmla="*/ 20 h 39"/>
              <a:gd name="T68" fmla="*/ 11 w 48"/>
              <a:gd name="T69" fmla="*/ 19 h 39"/>
              <a:gd name="T70" fmla="*/ 12 w 48"/>
              <a:gd name="T71" fmla="*/ 18 h 39"/>
              <a:gd name="T72" fmla="*/ 12 w 48"/>
              <a:gd name="T73" fmla="*/ 17 h 39"/>
              <a:gd name="T74" fmla="*/ 12 w 48"/>
              <a:gd name="T75" fmla="*/ 16 h 39"/>
              <a:gd name="T76" fmla="*/ 13 w 48"/>
              <a:gd name="T77" fmla="*/ 14 h 39"/>
              <a:gd name="T78" fmla="*/ 13 w 48"/>
              <a:gd name="T79" fmla="*/ 13 h 39"/>
              <a:gd name="T80" fmla="*/ 13 w 48"/>
              <a:gd name="T81" fmla="*/ 12 h 39"/>
              <a:gd name="T82" fmla="*/ 13 w 48"/>
              <a:gd name="T83" fmla="*/ 11 h 39"/>
              <a:gd name="T84" fmla="*/ 14 w 48"/>
              <a:gd name="T85" fmla="*/ 10 h 39"/>
              <a:gd name="T86" fmla="*/ 15 w 48"/>
              <a:gd name="T87" fmla="*/ 9 h 39"/>
              <a:gd name="T88" fmla="*/ 16 w 48"/>
              <a:gd name="T89" fmla="*/ 8 h 39"/>
              <a:gd name="T90" fmla="*/ 18 w 48"/>
              <a:gd name="T91" fmla="*/ 7 h 39"/>
              <a:gd name="T92" fmla="*/ 19 w 48"/>
              <a:gd name="T93" fmla="*/ 6 h 39"/>
              <a:gd name="T94" fmla="*/ 20 w 48"/>
              <a:gd name="T95" fmla="*/ 5 h 39"/>
              <a:gd name="T96" fmla="*/ 20 w 48"/>
              <a:gd name="T97" fmla="*/ 3 h 39"/>
              <a:gd name="T98" fmla="*/ 21 w 48"/>
              <a:gd name="T99" fmla="*/ 2 h 39"/>
              <a:gd name="T100" fmla="*/ 22 w 48"/>
              <a:gd name="T101" fmla="*/ 0 h 39"/>
              <a:gd name="T102" fmla="*/ 48 w 48"/>
              <a:gd name="T103" fmla="*/ 0 h 39"/>
              <a:gd name="T104" fmla="*/ 48 w 48"/>
              <a:gd name="T10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9">
                <a:moveTo>
                  <a:pt x="48" y="3"/>
                </a:moveTo>
                <a:cubicBezTo>
                  <a:pt x="48" y="11"/>
                  <a:pt x="48" y="11"/>
                  <a:pt x="48" y="11"/>
                </a:cubicBezTo>
                <a:cubicBezTo>
                  <a:pt x="28" y="11"/>
                  <a:pt x="28" y="11"/>
                  <a:pt x="28" y="11"/>
                </a:cubicBezTo>
                <a:cubicBezTo>
                  <a:pt x="28" y="26"/>
                  <a:pt x="28" y="26"/>
                  <a:pt x="28" y="26"/>
                </a:cubicBezTo>
                <a:cubicBezTo>
                  <a:pt x="27" y="27"/>
                  <a:pt x="27" y="27"/>
                  <a:pt x="27" y="27"/>
                </a:cubicBezTo>
                <a:cubicBezTo>
                  <a:pt x="26" y="28"/>
                  <a:pt x="26" y="28"/>
                  <a:pt x="26" y="28"/>
                </a:cubicBezTo>
                <a:cubicBezTo>
                  <a:pt x="25" y="28"/>
                  <a:pt x="25" y="28"/>
                  <a:pt x="25" y="28"/>
                </a:cubicBezTo>
                <a:cubicBezTo>
                  <a:pt x="25" y="28"/>
                  <a:pt x="24" y="28"/>
                  <a:pt x="24" y="28"/>
                </a:cubicBezTo>
                <a:cubicBezTo>
                  <a:pt x="23" y="29"/>
                  <a:pt x="23" y="29"/>
                  <a:pt x="23" y="29"/>
                </a:cubicBezTo>
                <a:cubicBezTo>
                  <a:pt x="22" y="30"/>
                  <a:pt x="22" y="30"/>
                  <a:pt x="22" y="30"/>
                </a:cubicBezTo>
                <a:cubicBezTo>
                  <a:pt x="22" y="31"/>
                  <a:pt x="22" y="31"/>
                  <a:pt x="22" y="31"/>
                </a:cubicBezTo>
                <a:cubicBezTo>
                  <a:pt x="22" y="32"/>
                  <a:pt x="22" y="32"/>
                  <a:pt x="22" y="32"/>
                </a:cubicBezTo>
                <a:cubicBezTo>
                  <a:pt x="22" y="39"/>
                  <a:pt x="22" y="39"/>
                  <a:pt x="22" y="39"/>
                </a:cubicBezTo>
                <a:cubicBezTo>
                  <a:pt x="5" y="39"/>
                  <a:pt x="5" y="39"/>
                  <a:pt x="5" y="39"/>
                </a:cubicBezTo>
                <a:cubicBezTo>
                  <a:pt x="0" y="39"/>
                  <a:pt x="0" y="39"/>
                  <a:pt x="0" y="39"/>
                </a:cubicBezTo>
                <a:cubicBezTo>
                  <a:pt x="0" y="38"/>
                  <a:pt x="0" y="38"/>
                  <a:pt x="0" y="38"/>
                </a:cubicBezTo>
                <a:cubicBezTo>
                  <a:pt x="0" y="37"/>
                  <a:pt x="0" y="37"/>
                  <a:pt x="0" y="37"/>
                </a:cubicBezTo>
                <a:cubicBezTo>
                  <a:pt x="0" y="36"/>
                  <a:pt x="0" y="36"/>
                  <a:pt x="0" y="36"/>
                </a:cubicBezTo>
                <a:cubicBezTo>
                  <a:pt x="0" y="36"/>
                  <a:pt x="0" y="35"/>
                  <a:pt x="1" y="35"/>
                </a:cubicBezTo>
                <a:cubicBezTo>
                  <a:pt x="1" y="34"/>
                  <a:pt x="1" y="34"/>
                  <a:pt x="1" y="34"/>
                </a:cubicBezTo>
                <a:cubicBezTo>
                  <a:pt x="2" y="33"/>
                  <a:pt x="2" y="33"/>
                  <a:pt x="2" y="33"/>
                </a:cubicBezTo>
                <a:cubicBezTo>
                  <a:pt x="2" y="32"/>
                  <a:pt x="2" y="32"/>
                  <a:pt x="2" y="32"/>
                </a:cubicBezTo>
                <a:cubicBezTo>
                  <a:pt x="2" y="32"/>
                  <a:pt x="2" y="32"/>
                  <a:pt x="3" y="32"/>
                </a:cubicBezTo>
                <a:cubicBezTo>
                  <a:pt x="3" y="31"/>
                  <a:pt x="3" y="31"/>
                  <a:pt x="3" y="31"/>
                </a:cubicBezTo>
                <a:cubicBezTo>
                  <a:pt x="3" y="30"/>
                  <a:pt x="3" y="30"/>
                  <a:pt x="3" y="30"/>
                </a:cubicBezTo>
                <a:cubicBezTo>
                  <a:pt x="3" y="30"/>
                  <a:pt x="4" y="29"/>
                  <a:pt x="4" y="29"/>
                </a:cubicBezTo>
                <a:cubicBezTo>
                  <a:pt x="4" y="29"/>
                  <a:pt x="4" y="28"/>
                  <a:pt x="4" y="28"/>
                </a:cubicBezTo>
                <a:cubicBezTo>
                  <a:pt x="5" y="27"/>
                  <a:pt x="5" y="27"/>
                  <a:pt x="5" y="27"/>
                </a:cubicBezTo>
                <a:cubicBezTo>
                  <a:pt x="5" y="27"/>
                  <a:pt x="6" y="26"/>
                  <a:pt x="6" y="26"/>
                </a:cubicBezTo>
                <a:cubicBezTo>
                  <a:pt x="6" y="25"/>
                  <a:pt x="6" y="25"/>
                  <a:pt x="6" y="25"/>
                </a:cubicBezTo>
                <a:cubicBezTo>
                  <a:pt x="6" y="24"/>
                  <a:pt x="6" y="24"/>
                  <a:pt x="6" y="24"/>
                </a:cubicBezTo>
                <a:cubicBezTo>
                  <a:pt x="7" y="23"/>
                  <a:pt x="7" y="23"/>
                  <a:pt x="7" y="23"/>
                </a:cubicBezTo>
                <a:cubicBezTo>
                  <a:pt x="9" y="21"/>
                  <a:pt x="9" y="21"/>
                  <a:pt x="9" y="21"/>
                </a:cubicBezTo>
                <a:cubicBezTo>
                  <a:pt x="10" y="20"/>
                  <a:pt x="10" y="20"/>
                  <a:pt x="10" y="20"/>
                </a:cubicBezTo>
                <a:cubicBezTo>
                  <a:pt x="11" y="19"/>
                  <a:pt x="11" y="19"/>
                  <a:pt x="11" y="19"/>
                </a:cubicBezTo>
                <a:cubicBezTo>
                  <a:pt x="12" y="18"/>
                  <a:pt x="12" y="18"/>
                  <a:pt x="12" y="18"/>
                </a:cubicBezTo>
                <a:cubicBezTo>
                  <a:pt x="12" y="18"/>
                  <a:pt x="12" y="18"/>
                  <a:pt x="12" y="17"/>
                </a:cubicBezTo>
                <a:cubicBezTo>
                  <a:pt x="12" y="17"/>
                  <a:pt x="12" y="16"/>
                  <a:pt x="12" y="16"/>
                </a:cubicBezTo>
                <a:cubicBezTo>
                  <a:pt x="13" y="14"/>
                  <a:pt x="13" y="14"/>
                  <a:pt x="13" y="14"/>
                </a:cubicBezTo>
                <a:cubicBezTo>
                  <a:pt x="13" y="14"/>
                  <a:pt x="13" y="13"/>
                  <a:pt x="13" y="13"/>
                </a:cubicBezTo>
                <a:cubicBezTo>
                  <a:pt x="13" y="13"/>
                  <a:pt x="13" y="12"/>
                  <a:pt x="13" y="12"/>
                </a:cubicBezTo>
                <a:cubicBezTo>
                  <a:pt x="13" y="12"/>
                  <a:pt x="13" y="11"/>
                  <a:pt x="13" y="11"/>
                </a:cubicBezTo>
                <a:cubicBezTo>
                  <a:pt x="14" y="11"/>
                  <a:pt x="14" y="10"/>
                  <a:pt x="14" y="10"/>
                </a:cubicBezTo>
                <a:cubicBezTo>
                  <a:pt x="15" y="9"/>
                  <a:pt x="15" y="9"/>
                  <a:pt x="15" y="9"/>
                </a:cubicBezTo>
                <a:cubicBezTo>
                  <a:pt x="16" y="8"/>
                  <a:pt x="16" y="8"/>
                  <a:pt x="16" y="8"/>
                </a:cubicBezTo>
                <a:cubicBezTo>
                  <a:pt x="18" y="7"/>
                  <a:pt x="18" y="7"/>
                  <a:pt x="18" y="7"/>
                </a:cubicBezTo>
                <a:cubicBezTo>
                  <a:pt x="19" y="6"/>
                  <a:pt x="19" y="6"/>
                  <a:pt x="19" y="6"/>
                </a:cubicBezTo>
                <a:cubicBezTo>
                  <a:pt x="20" y="5"/>
                  <a:pt x="20" y="5"/>
                  <a:pt x="20" y="5"/>
                </a:cubicBezTo>
                <a:cubicBezTo>
                  <a:pt x="20" y="3"/>
                  <a:pt x="20" y="3"/>
                  <a:pt x="20" y="3"/>
                </a:cubicBezTo>
                <a:cubicBezTo>
                  <a:pt x="20" y="3"/>
                  <a:pt x="21" y="2"/>
                  <a:pt x="21" y="2"/>
                </a:cubicBezTo>
                <a:cubicBezTo>
                  <a:pt x="21" y="1"/>
                  <a:pt x="22" y="0"/>
                  <a:pt x="22" y="0"/>
                </a:cubicBezTo>
                <a:cubicBezTo>
                  <a:pt x="48" y="0"/>
                  <a:pt x="48" y="0"/>
                  <a:pt x="48" y="0"/>
                </a:cubicBezTo>
                <a:lnTo>
                  <a:pt x="48" y="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9" name="Freeform 326">
            <a:extLst>
              <a:ext uri="{FF2B5EF4-FFF2-40B4-BE49-F238E27FC236}">
                <a16:creationId xmlns:a16="http://schemas.microsoft.com/office/drawing/2014/main" id="{259EB3D7-40E8-437D-B0E0-431653AD6345}"/>
              </a:ext>
            </a:extLst>
          </p:cNvPr>
          <p:cNvSpPr>
            <a:spLocks/>
          </p:cNvSpPr>
          <p:nvPr userDrawn="1"/>
        </p:nvSpPr>
        <p:spPr bwMode="auto">
          <a:xfrm>
            <a:off x="3723085" y="3497263"/>
            <a:ext cx="348854" cy="373063"/>
          </a:xfrm>
          <a:custGeom>
            <a:avLst/>
            <a:gdLst>
              <a:gd name="T0" fmla="*/ 3 w 69"/>
              <a:gd name="T1" fmla="*/ 51 h 53"/>
              <a:gd name="T2" fmla="*/ 8 w 69"/>
              <a:gd name="T3" fmla="*/ 49 h 53"/>
              <a:gd name="T4" fmla="*/ 12 w 69"/>
              <a:gd name="T5" fmla="*/ 46 h 53"/>
              <a:gd name="T6" fmla="*/ 16 w 69"/>
              <a:gd name="T7" fmla="*/ 44 h 53"/>
              <a:gd name="T8" fmla="*/ 19 w 69"/>
              <a:gd name="T9" fmla="*/ 39 h 53"/>
              <a:gd name="T10" fmla="*/ 20 w 69"/>
              <a:gd name="T11" fmla="*/ 36 h 53"/>
              <a:gd name="T12" fmla="*/ 19 w 69"/>
              <a:gd name="T13" fmla="*/ 31 h 53"/>
              <a:gd name="T14" fmla="*/ 20 w 69"/>
              <a:gd name="T15" fmla="*/ 28 h 53"/>
              <a:gd name="T16" fmla="*/ 22 w 69"/>
              <a:gd name="T17" fmla="*/ 24 h 53"/>
              <a:gd name="T18" fmla="*/ 24 w 69"/>
              <a:gd name="T19" fmla="*/ 20 h 53"/>
              <a:gd name="T20" fmla="*/ 28 w 69"/>
              <a:gd name="T21" fmla="*/ 17 h 53"/>
              <a:gd name="T22" fmla="*/ 31 w 69"/>
              <a:gd name="T23" fmla="*/ 16 h 53"/>
              <a:gd name="T24" fmla="*/ 35 w 69"/>
              <a:gd name="T25" fmla="*/ 14 h 53"/>
              <a:gd name="T26" fmla="*/ 37 w 69"/>
              <a:gd name="T27" fmla="*/ 11 h 53"/>
              <a:gd name="T28" fmla="*/ 40 w 69"/>
              <a:gd name="T29" fmla="*/ 7 h 53"/>
              <a:gd name="T30" fmla="*/ 40 w 69"/>
              <a:gd name="T31" fmla="*/ 4 h 53"/>
              <a:gd name="T32" fmla="*/ 42 w 69"/>
              <a:gd name="T33" fmla="*/ 1 h 53"/>
              <a:gd name="T34" fmla="*/ 44 w 69"/>
              <a:gd name="T35" fmla="*/ 0 h 53"/>
              <a:gd name="T36" fmla="*/ 46 w 69"/>
              <a:gd name="T37" fmla="*/ 2 h 53"/>
              <a:gd name="T38" fmla="*/ 48 w 69"/>
              <a:gd name="T39" fmla="*/ 5 h 53"/>
              <a:gd name="T40" fmla="*/ 51 w 69"/>
              <a:gd name="T41" fmla="*/ 5 h 53"/>
              <a:gd name="T42" fmla="*/ 57 w 69"/>
              <a:gd name="T43" fmla="*/ 4 h 53"/>
              <a:gd name="T44" fmla="*/ 59 w 69"/>
              <a:gd name="T45" fmla="*/ 5 h 53"/>
              <a:gd name="T46" fmla="*/ 62 w 69"/>
              <a:gd name="T47" fmla="*/ 6 h 53"/>
              <a:gd name="T48" fmla="*/ 64 w 69"/>
              <a:gd name="T49" fmla="*/ 6 h 53"/>
              <a:gd name="T50" fmla="*/ 65 w 69"/>
              <a:gd name="T51" fmla="*/ 8 h 53"/>
              <a:gd name="T52" fmla="*/ 66 w 69"/>
              <a:gd name="T53" fmla="*/ 10 h 53"/>
              <a:gd name="T54" fmla="*/ 66 w 69"/>
              <a:gd name="T55" fmla="*/ 14 h 53"/>
              <a:gd name="T56" fmla="*/ 67 w 69"/>
              <a:gd name="T57" fmla="*/ 16 h 53"/>
              <a:gd name="T58" fmla="*/ 67 w 69"/>
              <a:gd name="T59" fmla="*/ 18 h 53"/>
              <a:gd name="T60" fmla="*/ 68 w 69"/>
              <a:gd name="T61" fmla="*/ 20 h 53"/>
              <a:gd name="T62" fmla="*/ 69 w 69"/>
              <a:gd name="T63" fmla="*/ 22 h 53"/>
              <a:gd name="T64" fmla="*/ 68 w 69"/>
              <a:gd name="T65" fmla="*/ 25 h 53"/>
              <a:gd name="T66" fmla="*/ 64 w 69"/>
              <a:gd name="T67" fmla="*/ 25 h 53"/>
              <a:gd name="T68" fmla="*/ 61 w 69"/>
              <a:gd name="T69" fmla="*/ 25 h 53"/>
              <a:gd name="T70" fmla="*/ 59 w 69"/>
              <a:gd name="T71" fmla="*/ 26 h 53"/>
              <a:gd name="T72" fmla="*/ 57 w 69"/>
              <a:gd name="T73" fmla="*/ 27 h 53"/>
              <a:gd name="T74" fmla="*/ 54 w 69"/>
              <a:gd name="T75" fmla="*/ 28 h 53"/>
              <a:gd name="T76" fmla="*/ 54 w 69"/>
              <a:gd name="T77" fmla="*/ 29 h 53"/>
              <a:gd name="T78" fmla="*/ 55 w 69"/>
              <a:gd name="T79" fmla="*/ 31 h 53"/>
              <a:gd name="T80" fmla="*/ 53 w 69"/>
              <a:gd name="T81" fmla="*/ 33 h 53"/>
              <a:gd name="T82" fmla="*/ 52 w 69"/>
              <a:gd name="T83" fmla="*/ 34 h 53"/>
              <a:gd name="T84" fmla="*/ 51 w 69"/>
              <a:gd name="T85" fmla="*/ 34 h 53"/>
              <a:gd name="T86" fmla="*/ 48 w 69"/>
              <a:gd name="T87" fmla="*/ 35 h 53"/>
              <a:gd name="T88" fmla="*/ 46 w 69"/>
              <a:gd name="T89" fmla="*/ 37 h 53"/>
              <a:gd name="T90" fmla="*/ 44 w 69"/>
              <a:gd name="T91" fmla="*/ 39 h 53"/>
              <a:gd name="T92" fmla="*/ 41 w 69"/>
              <a:gd name="T93" fmla="*/ 40 h 53"/>
              <a:gd name="T94" fmla="*/ 39 w 69"/>
              <a:gd name="T95" fmla="*/ 40 h 53"/>
              <a:gd name="T96" fmla="*/ 36 w 69"/>
              <a:gd name="T97" fmla="*/ 41 h 53"/>
              <a:gd name="T98" fmla="*/ 33 w 69"/>
              <a:gd name="T99" fmla="*/ 42 h 53"/>
              <a:gd name="T100" fmla="*/ 31 w 69"/>
              <a:gd name="T101" fmla="*/ 43 h 53"/>
              <a:gd name="T102" fmla="*/ 28 w 69"/>
              <a:gd name="T103" fmla="*/ 45 h 53"/>
              <a:gd name="T104" fmla="*/ 26 w 69"/>
              <a:gd name="T105" fmla="*/ 46 h 53"/>
              <a:gd name="T106" fmla="*/ 0 w 69"/>
              <a:gd name="T10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53">
                <a:moveTo>
                  <a:pt x="0" y="53"/>
                </a:moveTo>
                <a:cubicBezTo>
                  <a:pt x="1" y="52"/>
                  <a:pt x="1" y="52"/>
                  <a:pt x="1" y="52"/>
                </a:cubicBezTo>
                <a:cubicBezTo>
                  <a:pt x="3" y="51"/>
                  <a:pt x="3" y="51"/>
                  <a:pt x="3" y="51"/>
                </a:cubicBezTo>
                <a:cubicBezTo>
                  <a:pt x="5" y="50"/>
                  <a:pt x="5" y="50"/>
                  <a:pt x="5" y="50"/>
                </a:cubicBezTo>
                <a:cubicBezTo>
                  <a:pt x="5" y="50"/>
                  <a:pt x="7" y="50"/>
                  <a:pt x="7" y="50"/>
                </a:cubicBezTo>
                <a:cubicBezTo>
                  <a:pt x="8" y="50"/>
                  <a:pt x="8" y="49"/>
                  <a:pt x="8" y="49"/>
                </a:cubicBezTo>
                <a:cubicBezTo>
                  <a:pt x="8" y="49"/>
                  <a:pt x="9" y="49"/>
                  <a:pt x="9" y="49"/>
                </a:cubicBezTo>
                <a:cubicBezTo>
                  <a:pt x="9" y="49"/>
                  <a:pt x="11" y="48"/>
                  <a:pt x="11" y="47"/>
                </a:cubicBezTo>
                <a:cubicBezTo>
                  <a:pt x="11" y="47"/>
                  <a:pt x="12" y="46"/>
                  <a:pt x="12" y="46"/>
                </a:cubicBezTo>
                <a:cubicBezTo>
                  <a:pt x="12" y="46"/>
                  <a:pt x="13" y="46"/>
                  <a:pt x="13" y="46"/>
                </a:cubicBezTo>
                <a:cubicBezTo>
                  <a:pt x="13" y="46"/>
                  <a:pt x="14" y="45"/>
                  <a:pt x="14" y="45"/>
                </a:cubicBezTo>
                <a:cubicBezTo>
                  <a:pt x="16" y="44"/>
                  <a:pt x="16" y="44"/>
                  <a:pt x="16" y="44"/>
                </a:cubicBezTo>
                <a:cubicBezTo>
                  <a:pt x="17" y="42"/>
                  <a:pt x="17" y="42"/>
                  <a:pt x="17" y="42"/>
                </a:cubicBezTo>
                <a:cubicBezTo>
                  <a:pt x="18" y="40"/>
                  <a:pt x="18" y="40"/>
                  <a:pt x="18" y="40"/>
                </a:cubicBezTo>
                <a:cubicBezTo>
                  <a:pt x="18" y="40"/>
                  <a:pt x="19" y="40"/>
                  <a:pt x="19" y="39"/>
                </a:cubicBezTo>
                <a:cubicBezTo>
                  <a:pt x="19" y="38"/>
                  <a:pt x="20" y="38"/>
                  <a:pt x="20" y="38"/>
                </a:cubicBezTo>
                <a:cubicBezTo>
                  <a:pt x="20" y="37"/>
                  <a:pt x="20" y="37"/>
                  <a:pt x="20" y="37"/>
                </a:cubicBezTo>
                <a:cubicBezTo>
                  <a:pt x="20" y="36"/>
                  <a:pt x="20" y="36"/>
                  <a:pt x="20" y="36"/>
                </a:cubicBezTo>
                <a:cubicBezTo>
                  <a:pt x="20" y="36"/>
                  <a:pt x="20" y="35"/>
                  <a:pt x="20" y="35"/>
                </a:cubicBezTo>
                <a:cubicBezTo>
                  <a:pt x="20" y="35"/>
                  <a:pt x="19" y="33"/>
                  <a:pt x="19" y="33"/>
                </a:cubicBezTo>
                <a:cubicBezTo>
                  <a:pt x="19" y="33"/>
                  <a:pt x="19" y="32"/>
                  <a:pt x="19" y="31"/>
                </a:cubicBezTo>
                <a:cubicBezTo>
                  <a:pt x="19" y="31"/>
                  <a:pt x="20" y="30"/>
                  <a:pt x="20" y="30"/>
                </a:cubicBezTo>
                <a:cubicBezTo>
                  <a:pt x="20" y="29"/>
                  <a:pt x="20" y="29"/>
                  <a:pt x="20" y="29"/>
                </a:cubicBezTo>
                <a:cubicBezTo>
                  <a:pt x="20" y="29"/>
                  <a:pt x="20" y="28"/>
                  <a:pt x="20" y="28"/>
                </a:cubicBezTo>
                <a:cubicBezTo>
                  <a:pt x="20" y="28"/>
                  <a:pt x="21" y="27"/>
                  <a:pt x="21" y="27"/>
                </a:cubicBezTo>
                <a:cubicBezTo>
                  <a:pt x="21" y="26"/>
                  <a:pt x="22" y="25"/>
                  <a:pt x="22" y="25"/>
                </a:cubicBezTo>
                <a:cubicBezTo>
                  <a:pt x="22" y="24"/>
                  <a:pt x="22" y="24"/>
                  <a:pt x="22" y="24"/>
                </a:cubicBezTo>
                <a:cubicBezTo>
                  <a:pt x="22" y="23"/>
                  <a:pt x="22" y="23"/>
                  <a:pt x="22" y="23"/>
                </a:cubicBezTo>
                <a:cubicBezTo>
                  <a:pt x="22" y="23"/>
                  <a:pt x="23" y="22"/>
                  <a:pt x="23" y="22"/>
                </a:cubicBezTo>
                <a:cubicBezTo>
                  <a:pt x="23" y="21"/>
                  <a:pt x="24" y="20"/>
                  <a:pt x="24" y="20"/>
                </a:cubicBezTo>
                <a:cubicBezTo>
                  <a:pt x="24" y="20"/>
                  <a:pt x="25" y="20"/>
                  <a:pt x="25" y="19"/>
                </a:cubicBezTo>
                <a:cubicBezTo>
                  <a:pt x="26" y="19"/>
                  <a:pt x="26" y="18"/>
                  <a:pt x="26" y="18"/>
                </a:cubicBezTo>
                <a:cubicBezTo>
                  <a:pt x="26" y="18"/>
                  <a:pt x="27" y="17"/>
                  <a:pt x="28" y="17"/>
                </a:cubicBezTo>
                <a:cubicBezTo>
                  <a:pt x="28" y="17"/>
                  <a:pt x="29" y="17"/>
                  <a:pt x="29" y="17"/>
                </a:cubicBezTo>
                <a:cubicBezTo>
                  <a:pt x="29" y="17"/>
                  <a:pt x="30" y="16"/>
                  <a:pt x="30" y="16"/>
                </a:cubicBezTo>
                <a:cubicBezTo>
                  <a:pt x="30" y="16"/>
                  <a:pt x="31" y="16"/>
                  <a:pt x="31" y="16"/>
                </a:cubicBezTo>
                <a:cubicBezTo>
                  <a:pt x="32" y="15"/>
                  <a:pt x="32" y="15"/>
                  <a:pt x="32" y="15"/>
                </a:cubicBezTo>
                <a:cubicBezTo>
                  <a:pt x="34" y="15"/>
                  <a:pt x="34" y="15"/>
                  <a:pt x="34" y="15"/>
                </a:cubicBezTo>
                <a:cubicBezTo>
                  <a:pt x="34" y="15"/>
                  <a:pt x="34" y="14"/>
                  <a:pt x="35" y="14"/>
                </a:cubicBezTo>
                <a:cubicBezTo>
                  <a:pt x="35" y="14"/>
                  <a:pt x="35" y="14"/>
                  <a:pt x="35" y="13"/>
                </a:cubicBezTo>
                <a:cubicBezTo>
                  <a:pt x="36" y="13"/>
                  <a:pt x="36" y="12"/>
                  <a:pt x="36" y="12"/>
                </a:cubicBezTo>
                <a:cubicBezTo>
                  <a:pt x="37" y="11"/>
                  <a:pt x="37" y="11"/>
                  <a:pt x="37" y="11"/>
                </a:cubicBezTo>
                <a:cubicBezTo>
                  <a:pt x="38" y="10"/>
                  <a:pt x="38" y="10"/>
                  <a:pt x="38" y="10"/>
                </a:cubicBezTo>
                <a:cubicBezTo>
                  <a:pt x="38" y="10"/>
                  <a:pt x="38" y="9"/>
                  <a:pt x="39" y="9"/>
                </a:cubicBezTo>
                <a:cubicBezTo>
                  <a:pt x="39" y="9"/>
                  <a:pt x="40" y="7"/>
                  <a:pt x="40" y="7"/>
                </a:cubicBezTo>
                <a:cubicBezTo>
                  <a:pt x="40" y="7"/>
                  <a:pt x="39" y="7"/>
                  <a:pt x="40" y="6"/>
                </a:cubicBezTo>
                <a:cubicBezTo>
                  <a:pt x="40" y="6"/>
                  <a:pt x="40" y="6"/>
                  <a:pt x="40" y="5"/>
                </a:cubicBezTo>
                <a:cubicBezTo>
                  <a:pt x="40" y="5"/>
                  <a:pt x="40" y="5"/>
                  <a:pt x="40" y="4"/>
                </a:cubicBezTo>
                <a:cubicBezTo>
                  <a:pt x="41" y="4"/>
                  <a:pt x="41" y="3"/>
                  <a:pt x="41" y="3"/>
                </a:cubicBezTo>
                <a:cubicBezTo>
                  <a:pt x="41" y="2"/>
                  <a:pt x="41" y="2"/>
                  <a:pt x="41" y="2"/>
                </a:cubicBezTo>
                <a:cubicBezTo>
                  <a:pt x="42" y="1"/>
                  <a:pt x="42" y="1"/>
                  <a:pt x="42" y="1"/>
                </a:cubicBezTo>
                <a:cubicBezTo>
                  <a:pt x="42" y="1"/>
                  <a:pt x="42" y="1"/>
                  <a:pt x="42" y="1"/>
                </a:cubicBezTo>
                <a:cubicBezTo>
                  <a:pt x="43" y="1"/>
                  <a:pt x="43" y="1"/>
                  <a:pt x="43" y="1"/>
                </a:cubicBezTo>
                <a:cubicBezTo>
                  <a:pt x="44" y="0"/>
                  <a:pt x="44" y="0"/>
                  <a:pt x="44" y="0"/>
                </a:cubicBezTo>
                <a:cubicBezTo>
                  <a:pt x="45" y="1"/>
                  <a:pt x="45" y="1"/>
                  <a:pt x="45" y="1"/>
                </a:cubicBezTo>
                <a:cubicBezTo>
                  <a:pt x="45" y="1"/>
                  <a:pt x="45" y="1"/>
                  <a:pt x="45" y="1"/>
                </a:cubicBezTo>
                <a:cubicBezTo>
                  <a:pt x="46" y="2"/>
                  <a:pt x="46" y="2"/>
                  <a:pt x="46" y="2"/>
                </a:cubicBezTo>
                <a:cubicBezTo>
                  <a:pt x="47" y="3"/>
                  <a:pt x="47" y="3"/>
                  <a:pt x="47" y="3"/>
                </a:cubicBezTo>
                <a:cubicBezTo>
                  <a:pt x="47" y="4"/>
                  <a:pt x="47" y="4"/>
                  <a:pt x="47" y="4"/>
                </a:cubicBezTo>
                <a:cubicBezTo>
                  <a:pt x="48" y="5"/>
                  <a:pt x="48" y="5"/>
                  <a:pt x="48" y="5"/>
                </a:cubicBezTo>
                <a:cubicBezTo>
                  <a:pt x="49" y="5"/>
                  <a:pt x="49" y="5"/>
                  <a:pt x="49" y="5"/>
                </a:cubicBezTo>
                <a:cubicBezTo>
                  <a:pt x="50" y="5"/>
                  <a:pt x="50" y="5"/>
                  <a:pt x="50" y="5"/>
                </a:cubicBezTo>
                <a:cubicBezTo>
                  <a:pt x="51" y="5"/>
                  <a:pt x="51" y="5"/>
                  <a:pt x="51" y="5"/>
                </a:cubicBezTo>
                <a:cubicBezTo>
                  <a:pt x="52" y="5"/>
                  <a:pt x="52" y="5"/>
                  <a:pt x="52" y="5"/>
                </a:cubicBezTo>
                <a:cubicBezTo>
                  <a:pt x="53" y="5"/>
                  <a:pt x="55" y="5"/>
                  <a:pt x="55" y="5"/>
                </a:cubicBezTo>
                <a:cubicBezTo>
                  <a:pt x="55" y="5"/>
                  <a:pt x="57" y="4"/>
                  <a:pt x="57" y="4"/>
                </a:cubicBezTo>
                <a:cubicBezTo>
                  <a:pt x="58" y="4"/>
                  <a:pt x="58" y="4"/>
                  <a:pt x="58" y="4"/>
                </a:cubicBezTo>
                <a:cubicBezTo>
                  <a:pt x="59" y="4"/>
                  <a:pt x="59" y="4"/>
                  <a:pt x="59" y="4"/>
                </a:cubicBezTo>
                <a:cubicBezTo>
                  <a:pt x="59" y="5"/>
                  <a:pt x="59" y="5"/>
                  <a:pt x="59" y="5"/>
                </a:cubicBezTo>
                <a:cubicBezTo>
                  <a:pt x="59" y="5"/>
                  <a:pt x="60" y="5"/>
                  <a:pt x="60" y="5"/>
                </a:cubicBezTo>
                <a:cubicBezTo>
                  <a:pt x="60" y="5"/>
                  <a:pt x="61" y="6"/>
                  <a:pt x="61" y="6"/>
                </a:cubicBezTo>
                <a:cubicBezTo>
                  <a:pt x="62" y="6"/>
                  <a:pt x="62" y="6"/>
                  <a:pt x="62" y="6"/>
                </a:cubicBezTo>
                <a:cubicBezTo>
                  <a:pt x="62" y="6"/>
                  <a:pt x="62" y="6"/>
                  <a:pt x="62" y="6"/>
                </a:cubicBezTo>
                <a:cubicBezTo>
                  <a:pt x="63" y="6"/>
                  <a:pt x="63" y="6"/>
                  <a:pt x="63" y="6"/>
                </a:cubicBezTo>
                <a:cubicBezTo>
                  <a:pt x="64" y="6"/>
                  <a:pt x="64" y="6"/>
                  <a:pt x="64" y="6"/>
                </a:cubicBezTo>
                <a:cubicBezTo>
                  <a:pt x="65" y="7"/>
                  <a:pt x="65" y="7"/>
                  <a:pt x="65" y="7"/>
                </a:cubicBezTo>
                <a:cubicBezTo>
                  <a:pt x="65" y="7"/>
                  <a:pt x="65" y="7"/>
                  <a:pt x="65" y="7"/>
                </a:cubicBezTo>
                <a:cubicBezTo>
                  <a:pt x="65" y="8"/>
                  <a:pt x="65" y="8"/>
                  <a:pt x="65" y="8"/>
                </a:cubicBezTo>
                <a:cubicBezTo>
                  <a:pt x="66" y="9"/>
                  <a:pt x="66" y="9"/>
                  <a:pt x="66" y="9"/>
                </a:cubicBezTo>
                <a:cubicBezTo>
                  <a:pt x="66" y="9"/>
                  <a:pt x="66" y="9"/>
                  <a:pt x="66" y="9"/>
                </a:cubicBezTo>
                <a:cubicBezTo>
                  <a:pt x="66" y="10"/>
                  <a:pt x="66" y="10"/>
                  <a:pt x="66" y="10"/>
                </a:cubicBezTo>
                <a:cubicBezTo>
                  <a:pt x="66" y="11"/>
                  <a:pt x="66" y="11"/>
                  <a:pt x="66" y="11"/>
                </a:cubicBezTo>
                <a:cubicBezTo>
                  <a:pt x="66" y="12"/>
                  <a:pt x="66" y="12"/>
                  <a:pt x="66" y="12"/>
                </a:cubicBezTo>
                <a:cubicBezTo>
                  <a:pt x="66" y="14"/>
                  <a:pt x="66" y="14"/>
                  <a:pt x="66" y="14"/>
                </a:cubicBezTo>
                <a:cubicBezTo>
                  <a:pt x="66" y="15"/>
                  <a:pt x="66" y="15"/>
                  <a:pt x="66" y="15"/>
                </a:cubicBezTo>
                <a:cubicBezTo>
                  <a:pt x="66" y="15"/>
                  <a:pt x="66" y="15"/>
                  <a:pt x="66" y="15"/>
                </a:cubicBezTo>
                <a:cubicBezTo>
                  <a:pt x="66" y="15"/>
                  <a:pt x="67" y="16"/>
                  <a:pt x="67" y="16"/>
                </a:cubicBezTo>
                <a:cubicBezTo>
                  <a:pt x="67" y="17"/>
                  <a:pt x="67" y="17"/>
                  <a:pt x="67" y="17"/>
                </a:cubicBezTo>
                <a:cubicBezTo>
                  <a:pt x="67" y="18"/>
                  <a:pt x="67" y="18"/>
                  <a:pt x="67" y="18"/>
                </a:cubicBezTo>
                <a:cubicBezTo>
                  <a:pt x="67" y="18"/>
                  <a:pt x="67" y="18"/>
                  <a:pt x="67" y="18"/>
                </a:cubicBezTo>
                <a:cubicBezTo>
                  <a:pt x="67" y="19"/>
                  <a:pt x="67" y="19"/>
                  <a:pt x="67" y="19"/>
                </a:cubicBezTo>
                <a:cubicBezTo>
                  <a:pt x="68" y="20"/>
                  <a:pt x="68" y="20"/>
                  <a:pt x="68" y="20"/>
                </a:cubicBezTo>
                <a:cubicBezTo>
                  <a:pt x="68" y="20"/>
                  <a:pt x="67" y="20"/>
                  <a:pt x="68" y="20"/>
                </a:cubicBezTo>
                <a:cubicBezTo>
                  <a:pt x="68" y="20"/>
                  <a:pt x="68" y="21"/>
                  <a:pt x="68" y="21"/>
                </a:cubicBezTo>
                <a:cubicBezTo>
                  <a:pt x="68" y="21"/>
                  <a:pt x="68" y="21"/>
                  <a:pt x="68" y="21"/>
                </a:cubicBezTo>
                <a:cubicBezTo>
                  <a:pt x="69" y="22"/>
                  <a:pt x="69" y="22"/>
                  <a:pt x="69" y="22"/>
                </a:cubicBezTo>
                <a:cubicBezTo>
                  <a:pt x="69" y="23"/>
                  <a:pt x="69" y="23"/>
                  <a:pt x="69" y="23"/>
                </a:cubicBezTo>
                <a:cubicBezTo>
                  <a:pt x="69" y="25"/>
                  <a:pt x="69" y="25"/>
                  <a:pt x="69" y="25"/>
                </a:cubicBezTo>
                <a:cubicBezTo>
                  <a:pt x="68" y="25"/>
                  <a:pt x="68" y="25"/>
                  <a:pt x="68" y="25"/>
                </a:cubicBezTo>
                <a:cubicBezTo>
                  <a:pt x="67" y="25"/>
                  <a:pt x="67" y="25"/>
                  <a:pt x="67" y="25"/>
                </a:cubicBezTo>
                <a:cubicBezTo>
                  <a:pt x="65" y="25"/>
                  <a:pt x="65" y="25"/>
                  <a:pt x="65" y="25"/>
                </a:cubicBezTo>
                <a:cubicBezTo>
                  <a:pt x="64" y="25"/>
                  <a:pt x="64" y="25"/>
                  <a:pt x="64" y="25"/>
                </a:cubicBezTo>
                <a:cubicBezTo>
                  <a:pt x="63" y="25"/>
                  <a:pt x="63" y="25"/>
                  <a:pt x="63" y="25"/>
                </a:cubicBezTo>
                <a:cubicBezTo>
                  <a:pt x="62" y="25"/>
                  <a:pt x="62" y="25"/>
                  <a:pt x="62" y="25"/>
                </a:cubicBezTo>
                <a:cubicBezTo>
                  <a:pt x="61" y="25"/>
                  <a:pt x="61" y="25"/>
                  <a:pt x="61" y="25"/>
                </a:cubicBezTo>
                <a:cubicBezTo>
                  <a:pt x="60" y="25"/>
                  <a:pt x="60" y="25"/>
                  <a:pt x="60" y="25"/>
                </a:cubicBezTo>
                <a:cubicBezTo>
                  <a:pt x="59" y="25"/>
                  <a:pt x="59" y="25"/>
                  <a:pt x="59" y="25"/>
                </a:cubicBezTo>
                <a:cubicBezTo>
                  <a:pt x="59" y="26"/>
                  <a:pt x="59" y="26"/>
                  <a:pt x="59" y="26"/>
                </a:cubicBezTo>
                <a:cubicBezTo>
                  <a:pt x="58" y="27"/>
                  <a:pt x="58" y="27"/>
                  <a:pt x="58" y="27"/>
                </a:cubicBezTo>
                <a:cubicBezTo>
                  <a:pt x="57" y="27"/>
                  <a:pt x="57" y="27"/>
                  <a:pt x="57" y="27"/>
                </a:cubicBezTo>
                <a:cubicBezTo>
                  <a:pt x="57" y="27"/>
                  <a:pt x="57" y="27"/>
                  <a:pt x="57" y="27"/>
                </a:cubicBezTo>
                <a:cubicBezTo>
                  <a:pt x="56" y="27"/>
                  <a:pt x="55" y="27"/>
                  <a:pt x="55" y="27"/>
                </a:cubicBezTo>
                <a:cubicBezTo>
                  <a:pt x="55" y="27"/>
                  <a:pt x="54" y="27"/>
                  <a:pt x="54" y="27"/>
                </a:cubicBezTo>
                <a:cubicBezTo>
                  <a:pt x="54" y="28"/>
                  <a:pt x="54" y="28"/>
                  <a:pt x="54" y="28"/>
                </a:cubicBezTo>
                <a:cubicBezTo>
                  <a:pt x="54" y="29"/>
                  <a:pt x="54" y="29"/>
                  <a:pt x="54" y="29"/>
                </a:cubicBezTo>
                <a:cubicBezTo>
                  <a:pt x="54" y="29"/>
                  <a:pt x="54" y="29"/>
                  <a:pt x="54" y="29"/>
                </a:cubicBezTo>
                <a:cubicBezTo>
                  <a:pt x="54" y="29"/>
                  <a:pt x="54" y="29"/>
                  <a:pt x="54" y="29"/>
                </a:cubicBezTo>
                <a:cubicBezTo>
                  <a:pt x="54" y="30"/>
                  <a:pt x="54" y="30"/>
                  <a:pt x="54" y="30"/>
                </a:cubicBezTo>
                <a:cubicBezTo>
                  <a:pt x="54" y="31"/>
                  <a:pt x="54" y="31"/>
                  <a:pt x="54" y="31"/>
                </a:cubicBezTo>
                <a:cubicBezTo>
                  <a:pt x="55" y="31"/>
                  <a:pt x="55" y="31"/>
                  <a:pt x="55" y="31"/>
                </a:cubicBezTo>
                <a:cubicBezTo>
                  <a:pt x="55" y="32"/>
                  <a:pt x="55" y="32"/>
                  <a:pt x="55" y="32"/>
                </a:cubicBezTo>
                <a:cubicBezTo>
                  <a:pt x="55" y="32"/>
                  <a:pt x="55" y="32"/>
                  <a:pt x="54" y="32"/>
                </a:cubicBezTo>
                <a:cubicBezTo>
                  <a:pt x="54" y="33"/>
                  <a:pt x="53" y="33"/>
                  <a:pt x="53" y="33"/>
                </a:cubicBezTo>
                <a:cubicBezTo>
                  <a:pt x="53" y="33"/>
                  <a:pt x="53" y="33"/>
                  <a:pt x="53" y="33"/>
                </a:cubicBezTo>
                <a:cubicBezTo>
                  <a:pt x="52" y="33"/>
                  <a:pt x="52" y="33"/>
                  <a:pt x="52" y="33"/>
                </a:cubicBezTo>
                <a:cubicBezTo>
                  <a:pt x="52" y="34"/>
                  <a:pt x="52" y="34"/>
                  <a:pt x="52" y="34"/>
                </a:cubicBezTo>
                <a:cubicBezTo>
                  <a:pt x="51" y="34"/>
                  <a:pt x="51" y="34"/>
                  <a:pt x="51" y="34"/>
                </a:cubicBezTo>
                <a:cubicBezTo>
                  <a:pt x="51" y="34"/>
                  <a:pt x="51" y="34"/>
                  <a:pt x="51" y="34"/>
                </a:cubicBezTo>
                <a:cubicBezTo>
                  <a:pt x="51" y="34"/>
                  <a:pt x="51" y="34"/>
                  <a:pt x="51" y="34"/>
                </a:cubicBezTo>
                <a:cubicBezTo>
                  <a:pt x="49" y="35"/>
                  <a:pt x="49" y="35"/>
                  <a:pt x="49" y="35"/>
                </a:cubicBezTo>
                <a:cubicBezTo>
                  <a:pt x="49" y="35"/>
                  <a:pt x="49" y="35"/>
                  <a:pt x="49" y="35"/>
                </a:cubicBezTo>
                <a:cubicBezTo>
                  <a:pt x="49" y="35"/>
                  <a:pt x="48" y="35"/>
                  <a:pt x="48" y="35"/>
                </a:cubicBezTo>
                <a:cubicBezTo>
                  <a:pt x="48" y="35"/>
                  <a:pt x="48" y="35"/>
                  <a:pt x="48" y="36"/>
                </a:cubicBezTo>
                <a:cubicBezTo>
                  <a:pt x="47" y="36"/>
                  <a:pt x="47" y="36"/>
                  <a:pt x="47" y="36"/>
                </a:cubicBezTo>
                <a:cubicBezTo>
                  <a:pt x="46" y="37"/>
                  <a:pt x="46" y="37"/>
                  <a:pt x="46" y="37"/>
                </a:cubicBezTo>
                <a:cubicBezTo>
                  <a:pt x="46" y="37"/>
                  <a:pt x="46" y="37"/>
                  <a:pt x="46" y="37"/>
                </a:cubicBezTo>
                <a:cubicBezTo>
                  <a:pt x="45" y="38"/>
                  <a:pt x="45" y="38"/>
                  <a:pt x="45" y="38"/>
                </a:cubicBezTo>
                <a:cubicBezTo>
                  <a:pt x="44" y="39"/>
                  <a:pt x="44" y="39"/>
                  <a:pt x="44" y="39"/>
                </a:cubicBezTo>
                <a:cubicBezTo>
                  <a:pt x="43" y="39"/>
                  <a:pt x="43" y="39"/>
                  <a:pt x="43" y="39"/>
                </a:cubicBezTo>
                <a:cubicBezTo>
                  <a:pt x="42" y="39"/>
                  <a:pt x="42" y="39"/>
                  <a:pt x="42" y="39"/>
                </a:cubicBezTo>
                <a:cubicBezTo>
                  <a:pt x="41" y="40"/>
                  <a:pt x="41" y="40"/>
                  <a:pt x="41" y="40"/>
                </a:cubicBezTo>
                <a:cubicBezTo>
                  <a:pt x="41" y="40"/>
                  <a:pt x="40" y="40"/>
                  <a:pt x="40" y="40"/>
                </a:cubicBezTo>
                <a:cubicBezTo>
                  <a:pt x="39" y="40"/>
                  <a:pt x="39" y="40"/>
                  <a:pt x="39" y="40"/>
                </a:cubicBezTo>
                <a:cubicBezTo>
                  <a:pt x="39" y="40"/>
                  <a:pt x="39" y="40"/>
                  <a:pt x="39" y="40"/>
                </a:cubicBezTo>
                <a:cubicBezTo>
                  <a:pt x="38" y="41"/>
                  <a:pt x="38" y="41"/>
                  <a:pt x="38" y="41"/>
                </a:cubicBezTo>
                <a:cubicBezTo>
                  <a:pt x="38" y="41"/>
                  <a:pt x="38" y="41"/>
                  <a:pt x="37" y="41"/>
                </a:cubicBezTo>
                <a:cubicBezTo>
                  <a:pt x="36" y="41"/>
                  <a:pt x="36" y="41"/>
                  <a:pt x="36" y="41"/>
                </a:cubicBezTo>
                <a:cubicBezTo>
                  <a:pt x="35" y="41"/>
                  <a:pt x="35" y="41"/>
                  <a:pt x="35" y="41"/>
                </a:cubicBezTo>
                <a:cubicBezTo>
                  <a:pt x="34" y="41"/>
                  <a:pt x="34" y="41"/>
                  <a:pt x="34" y="41"/>
                </a:cubicBezTo>
                <a:cubicBezTo>
                  <a:pt x="33" y="42"/>
                  <a:pt x="33" y="42"/>
                  <a:pt x="33" y="42"/>
                </a:cubicBezTo>
                <a:cubicBezTo>
                  <a:pt x="33" y="42"/>
                  <a:pt x="33" y="42"/>
                  <a:pt x="32" y="42"/>
                </a:cubicBezTo>
                <a:cubicBezTo>
                  <a:pt x="32" y="42"/>
                  <a:pt x="31" y="42"/>
                  <a:pt x="31" y="42"/>
                </a:cubicBezTo>
                <a:cubicBezTo>
                  <a:pt x="31" y="42"/>
                  <a:pt x="31" y="43"/>
                  <a:pt x="31" y="43"/>
                </a:cubicBezTo>
                <a:cubicBezTo>
                  <a:pt x="30" y="43"/>
                  <a:pt x="29" y="44"/>
                  <a:pt x="29" y="44"/>
                </a:cubicBezTo>
                <a:cubicBezTo>
                  <a:pt x="28" y="44"/>
                  <a:pt x="28" y="44"/>
                  <a:pt x="28" y="44"/>
                </a:cubicBezTo>
                <a:cubicBezTo>
                  <a:pt x="28" y="45"/>
                  <a:pt x="28" y="45"/>
                  <a:pt x="28" y="45"/>
                </a:cubicBezTo>
                <a:cubicBezTo>
                  <a:pt x="27" y="46"/>
                  <a:pt x="27" y="46"/>
                  <a:pt x="27" y="46"/>
                </a:cubicBezTo>
                <a:cubicBezTo>
                  <a:pt x="26" y="46"/>
                  <a:pt x="26" y="46"/>
                  <a:pt x="26" y="46"/>
                </a:cubicBezTo>
                <a:cubicBezTo>
                  <a:pt x="26" y="46"/>
                  <a:pt x="26" y="46"/>
                  <a:pt x="26" y="46"/>
                </a:cubicBezTo>
                <a:cubicBezTo>
                  <a:pt x="26" y="47"/>
                  <a:pt x="26" y="47"/>
                  <a:pt x="26" y="47"/>
                </a:cubicBezTo>
                <a:cubicBezTo>
                  <a:pt x="26" y="53"/>
                  <a:pt x="26" y="53"/>
                  <a:pt x="26" y="53"/>
                </a:cubicBezTo>
                <a:lnTo>
                  <a:pt x="0" y="5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0" name="Freeform 327">
            <a:extLst>
              <a:ext uri="{FF2B5EF4-FFF2-40B4-BE49-F238E27FC236}">
                <a16:creationId xmlns:a16="http://schemas.microsoft.com/office/drawing/2014/main" id="{B7F6F431-179C-4888-A26E-621067BDC634}"/>
              </a:ext>
            </a:extLst>
          </p:cNvPr>
          <p:cNvSpPr>
            <a:spLocks/>
          </p:cNvSpPr>
          <p:nvPr userDrawn="1"/>
        </p:nvSpPr>
        <p:spPr bwMode="auto">
          <a:xfrm>
            <a:off x="3748088" y="3989388"/>
            <a:ext cx="486966" cy="628650"/>
          </a:xfrm>
          <a:custGeom>
            <a:avLst/>
            <a:gdLst>
              <a:gd name="T0" fmla="*/ 95 w 96"/>
              <a:gd name="T1" fmla="*/ 53 h 89"/>
              <a:gd name="T2" fmla="*/ 94 w 96"/>
              <a:gd name="T3" fmla="*/ 55 h 89"/>
              <a:gd name="T4" fmla="*/ 91 w 96"/>
              <a:gd name="T5" fmla="*/ 58 h 89"/>
              <a:gd name="T6" fmla="*/ 79 w 96"/>
              <a:gd name="T7" fmla="*/ 58 h 89"/>
              <a:gd name="T8" fmla="*/ 77 w 96"/>
              <a:gd name="T9" fmla="*/ 60 h 89"/>
              <a:gd name="T10" fmla="*/ 70 w 96"/>
              <a:gd name="T11" fmla="*/ 60 h 89"/>
              <a:gd name="T12" fmla="*/ 65 w 96"/>
              <a:gd name="T13" fmla="*/ 61 h 89"/>
              <a:gd name="T14" fmla="*/ 59 w 96"/>
              <a:gd name="T15" fmla="*/ 64 h 89"/>
              <a:gd name="T16" fmla="*/ 54 w 96"/>
              <a:gd name="T17" fmla="*/ 68 h 89"/>
              <a:gd name="T18" fmla="*/ 51 w 96"/>
              <a:gd name="T19" fmla="*/ 71 h 89"/>
              <a:gd name="T20" fmla="*/ 46 w 96"/>
              <a:gd name="T21" fmla="*/ 71 h 89"/>
              <a:gd name="T22" fmla="*/ 45 w 96"/>
              <a:gd name="T23" fmla="*/ 76 h 89"/>
              <a:gd name="T24" fmla="*/ 41 w 96"/>
              <a:gd name="T25" fmla="*/ 78 h 89"/>
              <a:gd name="T26" fmla="*/ 41 w 96"/>
              <a:gd name="T27" fmla="*/ 81 h 89"/>
              <a:gd name="T28" fmla="*/ 40 w 96"/>
              <a:gd name="T29" fmla="*/ 85 h 89"/>
              <a:gd name="T30" fmla="*/ 36 w 96"/>
              <a:gd name="T31" fmla="*/ 88 h 89"/>
              <a:gd name="T32" fmla="*/ 33 w 96"/>
              <a:gd name="T33" fmla="*/ 86 h 89"/>
              <a:gd name="T34" fmla="*/ 30 w 96"/>
              <a:gd name="T35" fmla="*/ 89 h 89"/>
              <a:gd name="T36" fmla="*/ 26 w 96"/>
              <a:gd name="T37" fmla="*/ 88 h 89"/>
              <a:gd name="T38" fmla="*/ 23 w 96"/>
              <a:gd name="T39" fmla="*/ 85 h 89"/>
              <a:gd name="T40" fmla="*/ 22 w 96"/>
              <a:gd name="T41" fmla="*/ 81 h 89"/>
              <a:gd name="T42" fmla="*/ 19 w 96"/>
              <a:gd name="T43" fmla="*/ 77 h 89"/>
              <a:gd name="T44" fmla="*/ 17 w 96"/>
              <a:gd name="T45" fmla="*/ 76 h 89"/>
              <a:gd name="T46" fmla="*/ 14 w 96"/>
              <a:gd name="T47" fmla="*/ 78 h 89"/>
              <a:gd name="T48" fmla="*/ 10 w 96"/>
              <a:gd name="T49" fmla="*/ 78 h 89"/>
              <a:gd name="T50" fmla="*/ 7 w 96"/>
              <a:gd name="T51" fmla="*/ 77 h 89"/>
              <a:gd name="T52" fmla="*/ 5 w 96"/>
              <a:gd name="T53" fmla="*/ 75 h 89"/>
              <a:gd name="T54" fmla="*/ 4 w 96"/>
              <a:gd name="T55" fmla="*/ 71 h 89"/>
              <a:gd name="T56" fmla="*/ 2 w 96"/>
              <a:gd name="T57" fmla="*/ 66 h 89"/>
              <a:gd name="T58" fmla="*/ 0 w 96"/>
              <a:gd name="T59" fmla="*/ 62 h 89"/>
              <a:gd name="T60" fmla="*/ 3 w 96"/>
              <a:gd name="T61" fmla="*/ 57 h 89"/>
              <a:gd name="T62" fmla="*/ 10 w 96"/>
              <a:gd name="T63" fmla="*/ 58 h 89"/>
              <a:gd name="T64" fmla="*/ 14 w 96"/>
              <a:gd name="T65" fmla="*/ 58 h 89"/>
              <a:gd name="T66" fmla="*/ 17 w 96"/>
              <a:gd name="T67" fmla="*/ 56 h 89"/>
              <a:gd name="T68" fmla="*/ 40 w 96"/>
              <a:gd name="T69" fmla="*/ 52 h 89"/>
              <a:gd name="T70" fmla="*/ 33 w 96"/>
              <a:gd name="T71" fmla="*/ 0 h 89"/>
              <a:gd name="T72" fmla="*/ 78 w 96"/>
              <a:gd name="T73" fmla="*/ 25 h 89"/>
              <a:gd name="T74" fmla="*/ 81 w 96"/>
              <a:gd name="T75" fmla="*/ 28 h 89"/>
              <a:gd name="T76" fmla="*/ 84 w 96"/>
              <a:gd name="T77" fmla="*/ 29 h 89"/>
              <a:gd name="T78" fmla="*/ 87 w 96"/>
              <a:gd name="T79" fmla="*/ 30 h 89"/>
              <a:gd name="T80" fmla="*/ 89 w 96"/>
              <a:gd name="T81" fmla="*/ 32 h 89"/>
              <a:gd name="T82" fmla="*/ 89 w 96"/>
              <a:gd name="T83" fmla="*/ 36 h 89"/>
              <a:gd name="T84" fmla="*/ 94 w 96"/>
              <a:gd name="T85" fmla="*/ 3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9">
                <a:moveTo>
                  <a:pt x="96" y="35"/>
                </a:moveTo>
                <a:cubicBezTo>
                  <a:pt x="96" y="52"/>
                  <a:pt x="96" y="52"/>
                  <a:pt x="96" y="52"/>
                </a:cubicBezTo>
                <a:cubicBezTo>
                  <a:pt x="95" y="53"/>
                  <a:pt x="95" y="53"/>
                  <a:pt x="95" y="53"/>
                </a:cubicBezTo>
                <a:cubicBezTo>
                  <a:pt x="94" y="53"/>
                  <a:pt x="94" y="53"/>
                  <a:pt x="94" y="53"/>
                </a:cubicBezTo>
                <a:cubicBezTo>
                  <a:pt x="94" y="54"/>
                  <a:pt x="94" y="54"/>
                  <a:pt x="94" y="54"/>
                </a:cubicBezTo>
                <a:cubicBezTo>
                  <a:pt x="94" y="55"/>
                  <a:pt x="94" y="55"/>
                  <a:pt x="94" y="55"/>
                </a:cubicBezTo>
                <a:cubicBezTo>
                  <a:pt x="93" y="56"/>
                  <a:pt x="93" y="56"/>
                  <a:pt x="93" y="56"/>
                </a:cubicBezTo>
                <a:cubicBezTo>
                  <a:pt x="92" y="57"/>
                  <a:pt x="92" y="57"/>
                  <a:pt x="92" y="57"/>
                </a:cubicBezTo>
                <a:cubicBezTo>
                  <a:pt x="91" y="58"/>
                  <a:pt x="91" y="58"/>
                  <a:pt x="91" y="58"/>
                </a:cubicBezTo>
                <a:cubicBezTo>
                  <a:pt x="89" y="58"/>
                  <a:pt x="89" y="58"/>
                  <a:pt x="89" y="58"/>
                </a:cubicBezTo>
                <a:cubicBezTo>
                  <a:pt x="88" y="58"/>
                  <a:pt x="88" y="58"/>
                  <a:pt x="88" y="58"/>
                </a:cubicBezTo>
                <a:cubicBezTo>
                  <a:pt x="79" y="58"/>
                  <a:pt x="79" y="58"/>
                  <a:pt x="79" y="58"/>
                </a:cubicBezTo>
                <a:cubicBezTo>
                  <a:pt x="79" y="59"/>
                  <a:pt x="79" y="59"/>
                  <a:pt x="79" y="59"/>
                </a:cubicBezTo>
                <a:cubicBezTo>
                  <a:pt x="78" y="59"/>
                  <a:pt x="78" y="59"/>
                  <a:pt x="78" y="59"/>
                </a:cubicBezTo>
                <a:cubicBezTo>
                  <a:pt x="77" y="60"/>
                  <a:pt x="77" y="60"/>
                  <a:pt x="77" y="60"/>
                </a:cubicBezTo>
                <a:cubicBezTo>
                  <a:pt x="76" y="60"/>
                  <a:pt x="76" y="60"/>
                  <a:pt x="76" y="60"/>
                </a:cubicBezTo>
                <a:cubicBezTo>
                  <a:pt x="72" y="60"/>
                  <a:pt x="72" y="60"/>
                  <a:pt x="72" y="60"/>
                </a:cubicBezTo>
                <a:cubicBezTo>
                  <a:pt x="70" y="60"/>
                  <a:pt x="70" y="60"/>
                  <a:pt x="70" y="60"/>
                </a:cubicBezTo>
                <a:cubicBezTo>
                  <a:pt x="69" y="59"/>
                  <a:pt x="69" y="59"/>
                  <a:pt x="69" y="59"/>
                </a:cubicBezTo>
                <a:cubicBezTo>
                  <a:pt x="67" y="59"/>
                  <a:pt x="67" y="59"/>
                  <a:pt x="67" y="59"/>
                </a:cubicBezTo>
                <a:cubicBezTo>
                  <a:pt x="65" y="61"/>
                  <a:pt x="65" y="61"/>
                  <a:pt x="65" y="61"/>
                </a:cubicBezTo>
                <a:cubicBezTo>
                  <a:pt x="64" y="62"/>
                  <a:pt x="64" y="62"/>
                  <a:pt x="64" y="62"/>
                </a:cubicBezTo>
                <a:cubicBezTo>
                  <a:pt x="64" y="62"/>
                  <a:pt x="62" y="62"/>
                  <a:pt x="61" y="62"/>
                </a:cubicBezTo>
                <a:cubicBezTo>
                  <a:pt x="60" y="62"/>
                  <a:pt x="59" y="64"/>
                  <a:pt x="59" y="64"/>
                </a:cubicBezTo>
                <a:cubicBezTo>
                  <a:pt x="57" y="64"/>
                  <a:pt x="57" y="64"/>
                  <a:pt x="57" y="64"/>
                </a:cubicBezTo>
                <a:cubicBezTo>
                  <a:pt x="56" y="66"/>
                  <a:pt x="56" y="66"/>
                  <a:pt x="56" y="66"/>
                </a:cubicBezTo>
                <a:cubicBezTo>
                  <a:pt x="54" y="68"/>
                  <a:pt x="54" y="68"/>
                  <a:pt x="54" y="68"/>
                </a:cubicBezTo>
                <a:cubicBezTo>
                  <a:pt x="53" y="68"/>
                  <a:pt x="53" y="68"/>
                  <a:pt x="53" y="68"/>
                </a:cubicBezTo>
                <a:cubicBezTo>
                  <a:pt x="52" y="71"/>
                  <a:pt x="52" y="71"/>
                  <a:pt x="52" y="71"/>
                </a:cubicBezTo>
                <a:cubicBezTo>
                  <a:pt x="51" y="71"/>
                  <a:pt x="51" y="71"/>
                  <a:pt x="51" y="71"/>
                </a:cubicBezTo>
                <a:cubicBezTo>
                  <a:pt x="50" y="70"/>
                  <a:pt x="50" y="70"/>
                  <a:pt x="50" y="70"/>
                </a:cubicBezTo>
                <a:cubicBezTo>
                  <a:pt x="48" y="70"/>
                  <a:pt x="48" y="70"/>
                  <a:pt x="48" y="70"/>
                </a:cubicBezTo>
                <a:cubicBezTo>
                  <a:pt x="46" y="71"/>
                  <a:pt x="46" y="71"/>
                  <a:pt x="46" y="71"/>
                </a:cubicBezTo>
                <a:cubicBezTo>
                  <a:pt x="46" y="73"/>
                  <a:pt x="46" y="73"/>
                  <a:pt x="46" y="73"/>
                </a:cubicBezTo>
                <a:cubicBezTo>
                  <a:pt x="46" y="73"/>
                  <a:pt x="45" y="74"/>
                  <a:pt x="45" y="74"/>
                </a:cubicBezTo>
                <a:cubicBezTo>
                  <a:pt x="45" y="75"/>
                  <a:pt x="45" y="76"/>
                  <a:pt x="45" y="76"/>
                </a:cubicBezTo>
                <a:cubicBezTo>
                  <a:pt x="45" y="76"/>
                  <a:pt x="44" y="77"/>
                  <a:pt x="44" y="78"/>
                </a:cubicBezTo>
                <a:cubicBezTo>
                  <a:pt x="44" y="78"/>
                  <a:pt x="43" y="78"/>
                  <a:pt x="43" y="78"/>
                </a:cubicBezTo>
                <a:cubicBezTo>
                  <a:pt x="43" y="78"/>
                  <a:pt x="42" y="78"/>
                  <a:pt x="41" y="78"/>
                </a:cubicBezTo>
                <a:cubicBezTo>
                  <a:pt x="41" y="79"/>
                  <a:pt x="40" y="80"/>
                  <a:pt x="40" y="80"/>
                </a:cubicBezTo>
                <a:cubicBezTo>
                  <a:pt x="41" y="81"/>
                  <a:pt x="41" y="81"/>
                  <a:pt x="41" y="81"/>
                </a:cubicBezTo>
                <a:cubicBezTo>
                  <a:pt x="41" y="81"/>
                  <a:pt x="41" y="81"/>
                  <a:pt x="41" y="81"/>
                </a:cubicBezTo>
                <a:cubicBezTo>
                  <a:pt x="41" y="83"/>
                  <a:pt x="41" y="83"/>
                  <a:pt x="41" y="83"/>
                </a:cubicBezTo>
                <a:cubicBezTo>
                  <a:pt x="41" y="83"/>
                  <a:pt x="40" y="84"/>
                  <a:pt x="40" y="84"/>
                </a:cubicBezTo>
                <a:cubicBezTo>
                  <a:pt x="40" y="85"/>
                  <a:pt x="40" y="85"/>
                  <a:pt x="40" y="85"/>
                </a:cubicBezTo>
                <a:cubicBezTo>
                  <a:pt x="39" y="87"/>
                  <a:pt x="39" y="87"/>
                  <a:pt x="39" y="87"/>
                </a:cubicBezTo>
                <a:cubicBezTo>
                  <a:pt x="37" y="87"/>
                  <a:pt x="37" y="87"/>
                  <a:pt x="37" y="87"/>
                </a:cubicBezTo>
                <a:cubicBezTo>
                  <a:pt x="36" y="88"/>
                  <a:pt x="36" y="88"/>
                  <a:pt x="36" y="88"/>
                </a:cubicBezTo>
                <a:cubicBezTo>
                  <a:pt x="35" y="88"/>
                  <a:pt x="35" y="88"/>
                  <a:pt x="35" y="88"/>
                </a:cubicBezTo>
                <a:cubicBezTo>
                  <a:pt x="35" y="86"/>
                  <a:pt x="35" y="86"/>
                  <a:pt x="35" y="86"/>
                </a:cubicBezTo>
                <a:cubicBezTo>
                  <a:pt x="33" y="86"/>
                  <a:pt x="33" y="86"/>
                  <a:pt x="33" y="86"/>
                </a:cubicBezTo>
                <a:cubicBezTo>
                  <a:pt x="32" y="87"/>
                  <a:pt x="32" y="87"/>
                  <a:pt x="32" y="87"/>
                </a:cubicBezTo>
                <a:cubicBezTo>
                  <a:pt x="31" y="87"/>
                  <a:pt x="31" y="87"/>
                  <a:pt x="31" y="87"/>
                </a:cubicBezTo>
                <a:cubicBezTo>
                  <a:pt x="30" y="89"/>
                  <a:pt x="30" y="89"/>
                  <a:pt x="30" y="89"/>
                </a:cubicBezTo>
                <a:cubicBezTo>
                  <a:pt x="28" y="88"/>
                  <a:pt x="28" y="88"/>
                  <a:pt x="28" y="88"/>
                </a:cubicBezTo>
                <a:cubicBezTo>
                  <a:pt x="28" y="87"/>
                  <a:pt x="28" y="87"/>
                  <a:pt x="28" y="87"/>
                </a:cubicBezTo>
                <a:cubicBezTo>
                  <a:pt x="26" y="88"/>
                  <a:pt x="26" y="88"/>
                  <a:pt x="26" y="88"/>
                </a:cubicBezTo>
                <a:cubicBezTo>
                  <a:pt x="25" y="89"/>
                  <a:pt x="25" y="89"/>
                  <a:pt x="25" y="89"/>
                </a:cubicBezTo>
                <a:cubicBezTo>
                  <a:pt x="24" y="87"/>
                  <a:pt x="24" y="87"/>
                  <a:pt x="24" y="87"/>
                </a:cubicBezTo>
                <a:cubicBezTo>
                  <a:pt x="23" y="85"/>
                  <a:pt x="23" y="85"/>
                  <a:pt x="23" y="85"/>
                </a:cubicBezTo>
                <a:cubicBezTo>
                  <a:pt x="23" y="84"/>
                  <a:pt x="23" y="84"/>
                  <a:pt x="23" y="84"/>
                </a:cubicBezTo>
                <a:cubicBezTo>
                  <a:pt x="22" y="83"/>
                  <a:pt x="22" y="83"/>
                  <a:pt x="22" y="83"/>
                </a:cubicBezTo>
                <a:cubicBezTo>
                  <a:pt x="22" y="81"/>
                  <a:pt x="22" y="81"/>
                  <a:pt x="22" y="81"/>
                </a:cubicBezTo>
                <a:cubicBezTo>
                  <a:pt x="22" y="81"/>
                  <a:pt x="21" y="80"/>
                  <a:pt x="21" y="80"/>
                </a:cubicBezTo>
                <a:cubicBezTo>
                  <a:pt x="20" y="80"/>
                  <a:pt x="20" y="79"/>
                  <a:pt x="20" y="79"/>
                </a:cubicBezTo>
                <a:cubicBezTo>
                  <a:pt x="19" y="77"/>
                  <a:pt x="19" y="77"/>
                  <a:pt x="19" y="77"/>
                </a:cubicBezTo>
                <a:cubicBezTo>
                  <a:pt x="18" y="76"/>
                  <a:pt x="18" y="76"/>
                  <a:pt x="18" y="76"/>
                </a:cubicBezTo>
                <a:cubicBezTo>
                  <a:pt x="17" y="75"/>
                  <a:pt x="17" y="75"/>
                  <a:pt x="17" y="75"/>
                </a:cubicBezTo>
                <a:cubicBezTo>
                  <a:pt x="17" y="76"/>
                  <a:pt x="17" y="76"/>
                  <a:pt x="17" y="76"/>
                </a:cubicBezTo>
                <a:cubicBezTo>
                  <a:pt x="16" y="77"/>
                  <a:pt x="16" y="77"/>
                  <a:pt x="16" y="77"/>
                </a:cubicBezTo>
                <a:cubicBezTo>
                  <a:pt x="14" y="78"/>
                  <a:pt x="14" y="78"/>
                  <a:pt x="14" y="78"/>
                </a:cubicBezTo>
                <a:cubicBezTo>
                  <a:pt x="14" y="78"/>
                  <a:pt x="14" y="78"/>
                  <a:pt x="14" y="78"/>
                </a:cubicBezTo>
                <a:cubicBezTo>
                  <a:pt x="12" y="77"/>
                  <a:pt x="12" y="77"/>
                  <a:pt x="12" y="77"/>
                </a:cubicBezTo>
                <a:cubicBezTo>
                  <a:pt x="11" y="77"/>
                  <a:pt x="11" y="77"/>
                  <a:pt x="11" y="77"/>
                </a:cubicBezTo>
                <a:cubicBezTo>
                  <a:pt x="10" y="78"/>
                  <a:pt x="10" y="78"/>
                  <a:pt x="10" y="78"/>
                </a:cubicBezTo>
                <a:cubicBezTo>
                  <a:pt x="9" y="78"/>
                  <a:pt x="9" y="78"/>
                  <a:pt x="9" y="78"/>
                </a:cubicBezTo>
                <a:cubicBezTo>
                  <a:pt x="8" y="77"/>
                  <a:pt x="8" y="77"/>
                  <a:pt x="8" y="77"/>
                </a:cubicBezTo>
                <a:cubicBezTo>
                  <a:pt x="7" y="77"/>
                  <a:pt x="7" y="77"/>
                  <a:pt x="7" y="77"/>
                </a:cubicBezTo>
                <a:cubicBezTo>
                  <a:pt x="7" y="77"/>
                  <a:pt x="6" y="78"/>
                  <a:pt x="6" y="78"/>
                </a:cubicBezTo>
                <a:cubicBezTo>
                  <a:pt x="5" y="78"/>
                  <a:pt x="5" y="77"/>
                  <a:pt x="5" y="77"/>
                </a:cubicBezTo>
                <a:cubicBezTo>
                  <a:pt x="5" y="75"/>
                  <a:pt x="5" y="75"/>
                  <a:pt x="5" y="75"/>
                </a:cubicBezTo>
                <a:cubicBezTo>
                  <a:pt x="5" y="73"/>
                  <a:pt x="5" y="73"/>
                  <a:pt x="5" y="73"/>
                </a:cubicBezTo>
                <a:cubicBezTo>
                  <a:pt x="5" y="72"/>
                  <a:pt x="5" y="72"/>
                  <a:pt x="5" y="72"/>
                </a:cubicBezTo>
                <a:cubicBezTo>
                  <a:pt x="4" y="71"/>
                  <a:pt x="4" y="71"/>
                  <a:pt x="4" y="71"/>
                </a:cubicBezTo>
                <a:cubicBezTo>
                  <a:pt x="2" y="69"/>
                  <a:pt x="2" y="69"/>
                  <a:pt x="2" y="69"/>
                </a:cubicBezTo>
                <a:cubicBezTo>
                  <a:pt x="1" y="68"/>
                  <a:pt x="1" y="68"/>
                  <a:pt x="1" y="68"/>
                </a:cubicBezTo>
                <a:cubicBezTo>
                  <a:pt x="2" y="66"/>
                  <a:pt x="2" y="66"/>
                  <a:pt x="2" y="66"/>
                </a:cubicBezTo>
                <a:cubicBezTo>
                  <a:pt x="1" y="65"/>
                  <a:pt x="1" y="65"/>
                  <a:pt x="1" y="65"/>
                </a:cubicBezTo>
                <a:cubicBezTo>
                  <a:pt x="0" y="64"/>
                  <a:pt x="0" y="64"/>
                  <a:pt x="0" y="64"/>
                </a:cubicBezTo>
                <a:cubicBezTo>
                  <a:pt x="0" y="62"/>
                  <a:pt x="0" y="62"/>
                  <a:pt x="0" y="62"/>
                </a:cubicBezTo>
                <a:cubicBezTo>
                  <a:pt x="1" y="61"/>
                  <a:pt x="1" y="61"/>
                  <a:pt x="1" y="61"/>
                </a:cubicBezTo>
                <a:cubicBezTo>
                  <a:pt x="2" y="60"/>
                  <a:pt x="2" y="60"/>
                  <a:pt x="2" y="60"/>
                </a:cubicBezTo>
                <a:cubicBezTo>
                  <a:pt x="3" y="57"/>
                  <a:pt x="3" y="57"/>
                  <a:pt x="3" y="57"/>
                </a:cubicBezTo>
                <a:cubicBezTo>
                  <a:pt x="5" y="56"/>
                  <a:pt x="5" y="56"/>
                  <a:pt x="5" y="56"/>
                </a:cubicBezTo>
                <a:cubicBezTo>
                  <a:pt x="8" y="59"/>
                  <a:pt x="8" y="59"/>
                  <a:pt x="8" y="59"/>
                </a:cubicBezTo>
                <a:cubicBezTo>
                  <a:pt x="10" y="58"/>
                  <a:pt x="10" y="58"/>
                  <a:pt x="10" y="58"/>
                </a:cubicBezTo>
                <a:cubicBezTo>
                  <a:pt x="11" y="58"/>
                  <a:pt x="11" y="58"/>
                  <a:pt x="11" y="58"/>
                </a:cubicBezTo>
                <a:cubicBezTo>
                  <a:pt x="13" y="58"/>
                  <a:pt x="13" y="58"/>
                  <a:pt x="13" y="58"/>
                </a:cubicBezTo>
                <a:cubicBezTo>
                  <a:pt x="14" y="58"/>
                  <a:pt x="14" y="58"/>
                  <a:pt x="14" y="58"/>
                </a:cubicBezTo>
                <a:cubicBezTo>
                  <a:pt x="16" y="58"/>
                  <a:pt x="16" y="58"/>
                  <a:pt x="16" y="58"/>
                </a:cubicBezTo>
                <a:cubicBezTo>
                  <a:pt x="17" y="57"/>
                  <a:pt x="17" y="57"/>
                  <a:pt x="17" y="57"/>
                </a:cubicBezTo>
                <a:cubicBezTo>
                  <a:pt x="17" y="56"/>
                  <a:pt x="17" y="56"/>
                  <a:pt x="17" y="56"/>
                </a:cubicBezTo>
                <a:cubicBezTo>
                  <a:pt x="18" y="57"/>
                  <a:pt x="18" y="57"/>
                  <a:pt x="18" y="57"/>
                </a:cubicBezTo>
                <a:cubicBezTo>
                  <a:pt x="39" y="57"/>
                  <a:pt x="39" y="57"/>
                  <a:pt x="39" y="57"/>
                </a:cubicBezTo>
                <a:cubicBezTo>
                  <a:pt x="40" y="52"/>
                  <a:pt x="40" y="52"/>
                  <a:pt x="40" y="52"/>
                </a:cubicBezTo>
                <a:cubicBezTo>
                  <a:pt x="39" y="51"/>
                  <a:pt x="39" y="51"/>
                  <a:pt x="39" y="51"/>
                </a:cubicBezTo>
                <a:cubicBezTo>
                  <a:pt x="34" y="9"/>
                  <a:pt x="34" y="9"/>
                  <a:pt x="34" y="9"/>
                </a:cubicBezTo>
                <a:cubicBezTo>
                  <a:pt x="33" y="0"/>
                  <a:pt x="33" y="0"/>
                  <a:pt x="33" y="0"/>
                </a:cubicBezTo>
                <a:cubicBezTo>
                  <a:pt x="43" y="0"/>
                  <a:pt x="43" y="0"/>
                  <a:pt x="43" y="0"/>
                </a:cubicBezTo>
                <a:cubicBezTo>
                  <a:pt x="78" y="23"/>
                  <a:pt x="78" y="23"/>
                  <a:pt x="78" y="23"/>
                </a:cubicBezTo>
                <a:cubicBezTo>
                  <a:pt x="78" y="25"/>
                  <a:pt x="78" y="25"/>
                  <a:pt x="78" y="25"/>
                </a:cubicBezTo>
                <a:cubicBezTo>
                  <a:pt x="79" y="26"/>
                  <a:pt x="79" y="26"/>
                  <a:pt x="79" y="26"/>
                </a:cubicBezTo>
                <a:cubicBezTo>
                  <a:pt x="80" y="26"/>
                  <a:pt x="80" y="26"/>
                  <a:pt x="80" y="26"/>
                </a:cubicBezTo>
                <a:cubicBezTo>
                  <a:pt x="81" y="28"/>
                  <a:pt x="81" y="28"/>
                  <a:pt x="81" y="28"/>
                </a:cubicBezTo>
                <a:cubicBezTo>
                  <a:pt x="82" y="28"/>
                  <a:pt x="82" y="28"/>
                  <a:pt x="82" y="28"/>
                </a:cubicBezTo>
                <a:cubicBezTo>
                  <a:pt x="83" y="29"/>
                  <a:pt x="83" y="29"/>
                  <a:pt x="83" y="29"/>
                </a:cubicBezTo>
                <a:cubicBezTo>
                  <a:pt x="84" y="29"/>
                  <a:pt x="84" y="29"/>
                  <a:pt x="84" y="29"/>
                </a:cubicBezTo>
                <a:cubicBezTo>
                  <a:pt x="85" y="29"/>
                  <a:pt x="85" y="29"/>
                  <a:pt x="85" y="29"/>
                </a:cubicBezTo>
                <a:cubicBezTo>
                  <a:pt x="86" y="30"/>
                  <a:pt x="86" y="30"/>
                  <a:pt x="86" y="30"/>
                </a:cubicBezTo>
                <a:cubicBezTo>
                  <a:pt x="87" y="30"/>
                  <a:pt x="87" y="30"/>
                  <a:pt x="87" y="30"/>
                </a:cubicBezTo>
                <a:cubicBezTo>
                  <a:pt x="88" y="30"/>
                  <a:pt x="88" y="30"/>
                  <a:pt x="88" y="30"/>
                </a:cubicBezTo>
                <a:cubicBezTo>
                  <a:pt x="89" y="31"/>
                  <a:pt x="89" y="31"/>
                  <a:pt x="89" y="31"/>
                </a:cubicBezTo>
                <a:cubicBezTo>
                  <a:pt x="89" y="32"/>
                  <a:pt x="89" y="32"/>
                  <a:pt x="89" y="32"/>
                </a:cubicBezTo>
                <a:cubicBezTo>
                  <a:pt x="90" y="33"/>
                  <a:pt x="90" y="33"/>
                  <a:pt x="90" y="33"/>
                </a:cubicBezTo>
                <a:cubicBezTo>
                  <a:pt x="89" y="35"/>
                  <a:pt x="89" y="35"/>
                  <a:pt x="89" y="35"/>
                </a:cubicBezTo>
                <a:cubicBezTo>
                  <a:pt x="89" y="36"/>
                  <a:pt x="89" y="36"/>
                  <a:pt x="89" y="36"/>
                </a:cubicBezTo>
                <a:cubicBezTo>
                  <a:pt x="91" y="36"/>
                  <a:pt x="91" y="36"/>
                  <a:pt x="91" y="36"/>
                </a:cubicBezTo>
                <a:cubicBezTo>
                  <a:pt x="92" y="36"/>
                  <a:pt x="92" y="36"/>
                  <a:pt x="92" y="36"/>
                </a:cubicBezTo>
                <a:cubicBezTo>
                  <a:pt x="94" y="36"/>
                  <a:pt x="94" y="36"/>
                  <a:pt x="94" y="36"/>
                </a:cubicBezTo>
                <a:lnTo>
                  <a:pt x="96" y="3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1" name="Freeform 328">
            <a:extLst>
              <a:ext uri="{FF2B5EF4-FFF2-40B4-BE49-F238E27FC236}">
                <a16:creationId xmlns:a16="http://schemas.microsoft.com/office/drawing/2014/main" id="{07FE7915-FCED-4CB1-944F-002EC1F48FB4}"/>
              </a:ext>
            </a:extLst>
          </p:cNvPr>
          <p:cNvSpPr>
            <a:spLocks/>
          </p:cNvSpPr>
          <p:nvPr userDrawn="1"/>
        </p:nvSpPr>
        <p:spPr bwMode="auto">
          <a:xfrm>
            <a:off x="3854054" y="3448050"/>
            <a:ext cx="608410" cy="795338"/>
          </a:xfrm>
          <a:custGeom>
            <a:avLst/>
            <a:gdLst>
              <a:gd name="T0" fmla="*/ 104 w 120"/>
              <a:gd name="T1" fmla="*/ 36 h 113"/>
              <a:gd name="T2" fmla="*/ 101 w 120"/>
              <a:gd name="T3" fmla="*/ 31 h 113"/>
              <a:gd name="T4" fmla="*/ 97 w 120"/>
              <a:gd name="T5" fmla="*/ 27 h 113"/>
              <a:gd name="T6" fmla="*/ 94 w 120"/>
              <a:gd name="T7" fmla="*/ 23 h 113"/>
              <a:gd name="T8" fmla="*/ 96 w 120"/>
              <a:gd name="T9" fmla="*/ 16 h 113"/>
              <a:gd name="T10" fmla="*/ 99 w 120"/>
              <a:gd name="T11" fmla="*/ 8 h 113"/>
              <a:gd name="T12" fmla="*/ 99 w 120"/>
              <a:gd name="T13" fmla="*/ 3 h 113"/>
              <a:gd name="T14" fmla="*/ 97 w 120"/>
              <a:gd name="T15" fmla="*/ 1 h 113"/>
              <a:gd name="T16" fmla="*/ 93 w 120"/>
              <a:gd name="T17" fmla="*/ 0 h 113"/>
              <a:gd name="T18" fmla="*/ 88 w 120"/>
              <a:gd name="T19" fmla="*/ 0 h 113"/>
              <a:gd name="T20" fmla="*/ 84 w 120"/>
              <a:gd name="T21" fmla="*/ 1 h 113"/>
              <a:gd name="T22" fmla="*/ 80 w 120"/>
              <a:gd name="T23" fmla="*/ 2 h 113"/>
              <a:gd name="T24" fmla="*/ 74 w 120"/>
              <a:gd name="T25" fmla="*/ 1 h 113"/>
              <a:gd name="T26" fmla="*/ 66 w 120"/>
              <a:gd name="T27" fmla="*/ 2 h 113"/>
              <a:gd name="T28" fmla="*/ 58 w 120"/>
              <a:gd name="T29" fmla="*/ 3 h 113"/>
              <a:gd name="T30" fmla="*/ 51 w 120"/>
              <a:gd name="T31" fmla="*/ 6 h 113"/>
              <a:gd name="T32" fmla="*/ 48 w 120"/>
              <a:gd name="T33" fmla="*/ 8 h 113"/>
              <a:gd name="T34" fmla="*/ 45 w 120"/>
              <a:gd name="T35" fmla="*/ 9 h 113"/>
              <a:gd name="T36" fmla="*/ 43 w 120"/>
              <a:gd name="T37" fmla="*/ 11 h 113"/>
              <a:gd name="T38" fmla="*/ 41 w 120"/>
              <a:gd name="T39" fmla="*/ 12 h 113"/>
              <a:gd name="T40" fmla="*/ 38 w 120"/>
              <a:gd name="T41" fmla="*/ 13 h 113"/>
              <a:gd name="T42" fmla="*/ 40 w 120"/>
              <a:gd name="T43" fmla="*/ 16 h 113"/>
              <a:gd name="T44" fmla="*/ 40 w 120"/>
              <a:gd name="T45" fmla="*/ 19 h 113"/>
              <a:gd name="T46" fmla="*/ 41 w 120"/>
              <a:gd name="T47" fmla="*/ 23 h 113"/>
              <a:gd name="T48" fmla="*/ 41 w 120"/>
              <a:gd name="T49" fmla="*/ 26 h 113"/>
              <a:gd name="T50" fmla="*/ 42 w 120"/>
              <a:gd name="T51" fmla="*/ 28 h 113"/>
              <a:gd name="T52" fmla="*/ 42 w 120"/>
              <a:gd name="T53" fmla="*/ 32 h 113"/>
              <a:gd name="T54" fmla="*/ 37 w 120"/>
              <a:gd name="T55" fmla="*/ 32 h 113"/>
              <a:gd name="T56" fmla="*/ 33 w 120"/>
              <a:gd name="T57" fmla="*/ 32 h 113"/>
              <a:gd name="T58" fmla="*/ 31 w 120"/>
              <a:gd name="T59" fmla="*/ 34 h 113"/>
              <a:gd name="T60" fmla="*/ 28 w 120"/>
              <a:gd name="T61" fmla="*/ 36 h 113"/>
              <a:gd name="T62" fmla="*/ 28 w 120"/>
              <a:gd name="T63" fmla="*/ 38 h 113"/>
              <a:gd name="T64" fmla="*/ 27 w 120"/>
              <a:gd name="T65" fmla="*/ 40 h 113"/>
              <a:gd name="T66" fmla="*/ 25 w 120"/>
              <a:gd name="T67" fmla="*/ 41 h 113"/>
              <a:gd name="T68" fmla="*/ 23 w 120"/>
              <a:gd name="T69" fmla="*/ 42 h 113"/>
              <a:gd name="T70" fmla="*/ 20 w 120"/>
              <a:gd name="T71" fmla="*/ 44 h 113"/>
              <a:gd name="T72" fmla="*/ 17 w 120"/>
              <a:gd name="T73" fmla="*/ 46 h 113"/>
              <a:gd name="T74" fmla="*/ 13 w 120"/>
              <a:gd name="T75" fmla="*/ 47 h 113"/>
              <a:gd name="T76" fmla="*/ 10 w 120"/>
              <a:gd name="T77" fmla="*/ 48 h 113"/>
              <a:gd name="T78" fmla="*/ 6 w 120"/>
              <a:gd name="T79" fmla="*/ 49 h 113"/>
              <a:gd name="T80" fmla="*/ 2 w 120"/>
              <a:gd name="T81" fmla="*/ 51 h 113"/>
              <a:gd name="T82" fmla="*/ 0 w 120"/>
              <a:gd name="T83" fmla="*/ 54 h 113"/>
              <a:gd name="T84" fmla="*/ 57 w 120"/>
              <a:gd name="T85" fmla="*/ 100 h 113"/>
              <a:gd name="T86" fmla="*/ 60 w 120"/>
              <a:gd name="T87" fmla="*/ 105 h 113"/>
              <a:gd name="T88" fmla="*/ 64 w 120"/>
              <a:gd name="T89" fmla="*/ 106 h 113"/>
              <a:gd name="T90" fmla="*/ 68 w 120"/>
              <a:gd name="T91" fmla="*/ 108 h 113"/>
              <a:gd name="T92" fmla="*/ 68 w 120"/>
              <a:gd name="T93" fmla="*/ 113 h 113"/>
              <a:gd name="T94" fmla="*/ 75 w 120"/>
              <a:gd name="T95" fmla="*/ 112 h 113"/>
              <a:gd name="T96" fmla="*/ 111 w 120"/>
              <a:gd name="T97" fmla="*/ 91 h 113"/>
              <a:gd name="T98" fmla="*/ 110 w 120"/>
              <a:gd name="T99" fmla="*/ 80 h 113"/>
              <a:gd name="T100" fmla="*/ 107 w 120"/>
              <a:gd name="T101" fmla="*/ 67 h 113"/>
              <a:gd name="T102" fmla="*/ 107 w 120"/>
              <a:gd name="T103" fmla="*/ 5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13">
                <a:moveTo>
                  <a:pt x="105" y="42"/>
                </a:moveTo>
                <a:cubicBezTo>
                  <a:pt x="104" y="40"/>
                  <a:pt x="104" y="40"/>
                  <a:pt x="104" y="40"/>
                </a:cubicBezTo>
                <a:cubicBezTo>
                  <a:pt x="104" y="38"/>
                  <a:pt x="104" y="38"/>
                  <a:pt x="104" y="38"/>
                </a:cubicBezTo>
                <a:cubicBezTo>
                  <a:pt x="104" y="36"/>
                  <a:pt x="104" y="36"/>
                  <a:pt x="104" y="36"/>
                </a:cubicBezTo>
                <a:cubicBezTo>
                  <a:pt x="103" y="35"/>
                  <a:pt x="103" y="35"/>
                  <a:pt x="103" y="35"/>
                </a:cubicBezTo>
                <a:cubicBezTo>
                  <a:pt x="103" y="33"/>
                  <a:pt x="103" y="33"/>
                  <a:pt x="103" y="33"/>
                </a:cubicBezTo>
                <a:cubicBezTo>
                  <a:pt x="102" y="32"/>
                  <a:pt x="102" y="32"/>
                  <a:pt x="102" y="32"/>
                </a:cubicBezTo>
                <a:cubicBezTo>
                  <a:pt x="101" y="31"/>
                  <a:pt x="101" y="31"/>
                  <a:pt x="101" y="31"/>
                </a:cubicBezTo>
                <a:cubicBezTo>
                  <a:pt x="100" y="30"/>
                  <a:pt x="100" y="30"/>
                  <a:pt x="100" y="30"/>
                </a:cubicBezTo>
                <a:cubicBezTo>
                  <a:pt x="99" y="29"/>
                  <a:pt x="99" y="29"/>
                  <a:pt x="99" y="29"/>
                </a:cubicBezTo>
                <a:cubicBezTo>
                  <a:pt x="98" y="29"/>
                  <a:pt x="98" y="29"/>
                  <a:pt x="98" y="29"/>
                </a:cubicBezTo>
                <a:cubicBezTo>
                  <a:pt x="97" y="27"/>
                  <a:pt x="97" y="27"/>
                  <a:pt x="97" y="27"/>
                </a:cubicBezTo>
                <a:cubicBezTo>
                  <a:pt x="97" y="26"/>
                  <a:pt x="97" y="26"/>
                  <a:pt x="97" y="26"/>
                </a:cubicBezTo>
                <a:cubicBezTo>
                  <a:pt x="96" y="25"/>
                  <a:pt x="96" y="25"/>
                  <a:pt x="96" y="25"/>
                </a:cubicBezTo>
                <a:cubicBezTo>
                  <a:pt x="95" y="24"/>
                  <a:pt x="95" y="24"/>
                  <a:pt x="95" y="24"/>
                </a:cubicBezTo>
                <a:cubicBezTo>
                  <a:pt x="94" y="24"/>
                  <a:pt x="94" y="23"/>
                  <a:pt x="94" y="23"/>
                </a:cubicBezTo>
                <a:cubicBezTo>
                  <a:pt x="94" y="21"/>
                  <a:pt x="94" y="21"/>
                  <a:pt x="94" y="21"/>
                </a:cubicBezTo>
                <a:cubicBezTo>
                  <a:pt x="94" y="20"/>
                  <a:pt x="94" y="20"/>
                  <a:pt x="94" y="20"/>
                </a:cubicBezTo>
                <a:cubicBezTo>
                  <a:pt x="95" y="18"/>
                  <a:pt x="95" y="18"/>
                  <a:pt x="95" y="18"/>
                </a:cubicBezTo>
                <a:cubicBezTo>
                  <a:pt x="96" y="16"/>
                  <a:pt x="96" y="16"/>
                  <a:pt x="96" y="16"/>
                </a:cubicBezTo>
                <a:cubicBezTo>
                  <a:pt x="98" y="14"/>
                  <a:pt x="98" y="14"/>
                  <a:pt x="98" y="14"/>
                </a:cubicBezTo>
                <a:cubicBezTo>
                  <a:pt x="99" y="12"/>
                  <a:pt x="99" y="12"/>
                  <a:pt x="99" y="12"/>
                </a:cubicBezTo>
                <a:cubicBezTo>
                  <a:pt x="99" y="10"/>
                  <a:pt x="99" y="10"/>
                  <a:pt x="99" y="10"/>
                </a:cubicBezTo>
                <a:cubicBezTo>
                  <a:pt x="99" y="8"/>
                  <a:pt x="99" y="8"/>
                  <a:pt x="99" y="8"/>
                </a:cubicBezTo>
                <a:cubicBezTo>
                  <a:pt x="99" y="7"/>
                  <a:pt x="99" y="7"/>
                  <a:pt x="99" y="7"/>
                </a:cubicBezTo>
                <a:cubicBezTo>
                  <a:pt x="99" y="6"/>
                  <a:pt x="99" y="6"/>
                  <a:pt x="99" y="6"/>
                </a:cubicBezTo>
                <a:cubicBezTo>
                  <a:pt x="99" y="5"/>
                  <a:pt x="99" y="5"/>
                  <a:pt x="99" y="5"/>
                </a:cubicBezTo>
                <a:cubicBezTo>
                  <a:pt x="99" y="3"/>
                  <a:pt x="99" y="3"/>
                  <a:pt x="99" y="3"/>
                </a:cubicBezTo>
                <a:cubicBezTo>
                  <a:pt x="99" y="2"/>
                  <a:pt x="99" y="2"/>
                  <a:pt x="99" y="2"/>
                </a:cubicBezTo>
                <a:cubicBezTo>
                  <a:pt x="100" y="1"/>
                  <a:pt x="100" y="1"/>
                  <a:pt x="100" y="1"/>
                </a:cubicBezTo>
                <a:cubicBezTo>
                  <a:pt x="99" y="1"/>
                  <a:pt x="99" y="1"/>
                  <a:pt x="99" y="1"/>
                </a:cubicBezTo>
                <a:cubicBezTo>
                  <a:pt x="97" y="1"/>
                  <a:pt x="97" y="1"/>
                  <a:pt x="97" y="1"/>
                </a:cubicBezTo>
                <a:cubicBezTo>
                  <a:pt x="96" y="1"/>
                  <a:pt x="96" y="1"/>
                  <a:pt x="96" y="1"/>
                </a:cubicBezTo>
                <a:cubicBezTo>
                  <a:pt x="94" y="0"/>
                  <a:pt x="94" y="0"/>
                  <a:pt x="94" y="0"/>
                </a:cubicBezTo>
                <a:cubicBezTo>
                  <a:pt x="94" y="0"/>
                  <a:pt x="94" y="0"/>
                  <a:pt x="94" y="0"/>
                </a:cubicBezTo>
                <a:cubicBezTo>
                  <a:pt x="93" y="0"/>
                  <a:pt x="93" y="0"/>
                  <a:pt x="93" y="0"/>
                </a:cubicBezTo>
                <a:cubicBezTo>
                  <a:pt x="91" y="0"/>
                  <a:pt x="91" y="0"/>
                  <a:pt x="91" y="0"/>
                </a:cubicBezTo>
                <a:cubicBezTo>
                  <a:pt x="90" y="0"/>
                  <a:pt x="90" y="0"/>
                  <a:pt x="90" y="0"/>
                </a:cubicBezTo>
                <a:cubicBezTo>
                  <a:pt x="89" y="0"/>
                  <a:pt x="89" y="0"/>
                  <a:pt x="89" y="0"/>
                </a:cubicBezTo>
                <a:cubicBezTo>
                  <a:pt x="88" y="0"/>
                  <a:pt x="88" y="0"/>
                  <a:pt x="88" y="0"/>
                </a:cubicBezTo>
                <a:cubicBezTo>
                  <a:pt x="87" y="0"/>
                  <a:pt x="87" y="0"/>
                  <a:pt x="87" y="0"/>
                </a:cubicBezTo>
                <a:cubicBezTo>
                  <a:pt x="86" y="1"/>
                  <a:pt x="86" y="1"/>
                  <a:pt x="86" y="1"/>
                </a:cubicBezTo>
                <a:cubicBezTo>
                  <a:pt x="85" y="1"/>
                  <a:pt x="85" y="1"/>
                  <a:pt x="85" y="1"/>
                </a:cubicBezTo>
                <a:cubicBezTo>
                  <a:pt x="84" y="1"/>
                  <a:pt x="84" y="1"/>
                  <a:pt x="84" y="1"/>
                </a:cubicBezTo>
                <a:cubicBezTo>
                  <a:pt x="83" y="1"/>
                  <a:pt x="83" y="1"/>
                  <a:pt x="83" y="1"/>
                </a:cubicBezTo>
                <a:cubicBezTo>
                  <a:pt x="82" y="2"/>
                  <a:pt x="82" y="2"/>
                  <a:pt x="82" y="2"/>
                </a:cubicBezTo>
                <a:cubicBezTo>
                  <a:pt x="81" y="2"/>
                  <a:pt x="81" y="2"/>
                  <a:pt x="81" y="2"/>
                </a:cubicBezTo>
                <a:cubicBezTo>
                  <a:pt x="80" y="2"/>
                  <a:pt x="80" y="2"/>
                  <a:pt x="80" y="2"/>
                </a:cubicBezTo>
                <a:cubicBezTo>
                  <a:pt x="79" y="1"/>
                  <a:pt x="79" y="1"/>
                  <a:pt x="79" y="1"/>
                </a:cubicBezTo>
                <a:cubicBezTo>
                  <a:pt x="78" y="1"/>
                  <a:pt x="78" y="1"/>
                  <a:pt x="78" y="1"/>
                </a:cubicBezTo>
                <a:cubicBezTo>
                  <a:pt x="75" y="1"/>
                  <a:pt x="75" y="1"/>
                  <a:pt x="75" y="1"/>
                </a:cubicBezTo>
                <a:cubicBezTo>
                  <a:pt x="74" y="1"/>
                  <a:pt x="74" y="1"/>
                  <a:pt x="74" y="1"/>
                </a:cubicBezTo>
                <a:cubicBezTo>
                  <a:pt x="72" y="1"/>
                  <a:pt x="72" y="1"/>
                  <a:pt x="72" y="1"/>
                </a:cubicBezTo>
                <a:cubicBezTo>
                  <a:pt x="70" y="1"/>
                  <a:pt x="70" y="1"/>
                  <a:pt x="70" y="1"/>
                </a:cubicBezTo>
                <a:cubicBezTo>
                  <a:pt x="69" y="1"/>
                  <a:pt x="69" y="1"/>
                  <a:pt x="69" y="1"/>
                </a:cubicBezTo>
                <a:cubicBezTo>
                  <a:pt x="66" y="2"/>
                  <a:pt x="66" y="2"/>
                  <a:pt x="66" y="2"/>
                </a:cubicBezTo>
                <a:cubicBezTo>
                  <a:pt x="65" y="2"/>
                  <a:pt x="65" y="2"/>
                  <a:pt x="65" y="2"/>
                </a:cubicBezTo>
                <a:cubicBezTo>
                  <a:pt x="64" y="2"/>
                  <a:pt x="64" y="2"/>
                  <a:pt x="64" y="2"/>
                </a:cubicBezTo>
                <a:cubicBezTo>
                  <a:pt x="64" y="2"/>
                  <a:pt x="61" y="3"/>
                  <a:pt x="60" y="3"/>
                </a:cubicBezTo>
                <a:cubicBezTo>
                  <a:pt x="58" y="3"/>
                  <a:pt x="58" y="3"/>
                  <a:pt x="58" y="3"/>
                </a:cubicBezTo>
                <a:cubicBezTo>
                  <a:pt x="56" y="4"/>
                  <a:pt x="56" y="4"/>
                  <a:pt x="56" y="4"/>
                </a:cubicBezTo>
                <a:cubicBezTo>
                  <a:pt x="54" y="4"/>
                  <a:pt x="54" y="4"/>
                  <a:pt x="54" y="4"/>
                </a:cubicBezTo>
                <a:cubicBezTo>
                  <a:pt x="54" y="4"/>
                  <a:pt x="53" y="5"/>
                  <a:pt x="52" y="5"/>
                </a:cubicBezTo>
                <a:cubicBezTo>
                  <a:pt x="51" y="5"/>
                  <a:pt x="51" y="6"/>
                  <a:pt x="51" y="6"/>
                </a:cubicBezTo>
                <a:cubicBezTo>
                  <a:pt x="50" y="8"/>
                  <a:pt x="50" y="8"/>
                  <a:pt x="50" y="8"/>
                </a:cubicBezTo>
                <a:cubicBezTo>
                  <a:pt x="49" y="8"/>
                  <a:pt x="49" y="8"/>
                  <a:pt x="49" y="8"/>
                </a:cubicBezTo>
                <a:cubicBezTo>
                  <a:pt x="49" y="8"/>
                  <a:pt x="49" y="8"/>
                  <a:pt x="49" y="8"/>
                </a:cubicBezTo>
                <a:cubicBezTo>
                  <a:pt x="48" y="8"/>
                  <a:pt x="48" y="8"/>
                  <a:pt x="48" y="8"/>
                </a:cubicBezTo>
                <a:cubicBezTo>
                  <a:pt x="48" y="8"/>
                  <a:pt x="47" y="8"/>
                  <a:pt x="47" y="8"/>
                </a:cubicBezTo>
                <a:cubicBezTo>
                  <a:pt x="47" y="8"/>
                  <a:pt x="47" y="8"/>
                  <a:pt x="47" y="8"/>
                </a:cubicBezTo>
                <a:cubicBezTo>
                  <a:pt x="46" y="8"/>
                  <a:pt x="46" y="8"/>
                  <a:pt x="46" y="8"/>
                </a:cubicBezTo>
                <a:cubicBezTo>
                  <a:pt x="45" y="9"/>
                  <a:pt x="45" y="9"/>
                  <a:pt x="45" y="9"/>
                </a:cubicBezTo>
                <a:cubicBezTo>
                  <a:pt x="44" y="9"/>
                  <a:pt x="44" y="9"/>
                  <a:pt x="44" y="9"/>
                </a:cubicBezTo>
                <a:cubicBezTo>
                  <a:pt x="44" y="9"/>
                  <a:pt x="44" y="9"/>
                  <a:pt x="44" y="9"/>
                </a:cubicBezTo>
                <a:cubicBezTo>
                  <a:pt x="44" y="9"/>
                  <a:pt x="43" y="10"/>
                  <a:pt x="43" y="10"/>
                </a:cubicBezTo>
                <a:cubicBezTo>
                  <a:pt x="43" y="10"/>
                  <a:pt x="43" y="11"/>
                  <a:pt x="43" y="11"/>
                </a:cubicBezTo>
                <a:cubicBezTo>
                  <a:pt x="42" y="11"/>
                  <a:pt x="42" y="11"/>
                  <a:pt x="42" y="11"/>
                </a:cubicBezTo>
                <a:cubicBezTo>
                  <a:pt x="41" y="11"/>
                  <a:pt x="41" y="11"/>
                  <a:pt x="41" y="11"/>
                </a:cubicBezTo>
                <a:cubicBezTo>
                  <a:pt x="41" y="11"/>
                  <a:pt x="41" y="12"/>
                  <a:pt x="41" y="12"/>
                </a:cubicBezTo>
                <a:cubicBezTo>
                  <a:pt x="41" y="12"/>
                  <a:pt x="41" y="12"/>
                  <a:pt x="41" y="12"/>
                </a:cubicBezTo>
                <a:cubicBezTo>
                  <a:pt x="40" y="12"/>
                  <a:pt x="40" y="12"/>
                  <a:pt x="40" y="12"/>
                </a:cubicBezTo>
                <a:cubicBezTo>
                  <a:pt x="39" y="13"/>
                  <a:pt x="39" y="13"/>
                  <a:pt x="39" y="13"/>
                </a:cubicBezTo>
                <a:cubicBezTo>
                  <a:pt x="39" y="13"/>
                  <a:pt x="39" y="13"/>
                  <a:pt x="39" y="13"/>
                </a:cubicBezTo>
                <a:cubicBezTo>
                  <a:pt x="38" y="13"/>
                  <a:pt x="38" y="13"/>
                  <a:pt x="38" y="13"/>
                </a:cubicBezTo>
                <a:cubicBezTo>
                  <a:pt x="39" y="14"/>
                  <a:pt x="39" y="14"/>
                  <a:pt x="39" y="14"/>
                </a:cubicBezTo>
                <a:cubicBezTo>
                  <a:pt x="39" y="14"/>
                  <a:pt x="39" y="14"/>
                  <a:pt x="39" y="14"/>
                </a:cubicBezTo>
                <a:cubicBezTo>
                  <a:pt x="39" y="15"/>
                  <a:pt x="39" y="15"/>
                  <a:pt x="39" y="15"/>
                </a:cubicBezTo>
                <a:cubicBezTo>
                  <a:pt x="40" y="16"/>
                  <a:pt x="40" y="16"/>
                  <a:pt x="40" y="16"/>
                </a:cubicBezTo>
                <a:cubicBezTo>
                  <a:pt x="40" y="16"/>
                  <a:pt x="40" y="16"/>
                  <a:pt x="40" y="16"/>
                </a:cubicBezTo>
                <a:cubicBezTo>
                  <a:pt x="40" y="17"/>
                  <a:pt x="40" y="17"/>
                  <a:pt x="40" y="17"/>
                </a:cubicBezTo>
                <a:cubicBezTo>
                  <a:pt x="40" y="18"/>
                  <a:pt x="40" y="18"/>
                  <a:pt x="40" y="18"/>
                </a:cubicBezTo>
                <a:cubicBezTo>
                  <a:pt x="40" y="19"/>
                  <a:pt x="40" y="19"/>
                  <a:pt x="40" y="19"/>
                </a:cubicBezTo>
                <a:cubicBezTo>
                  <a:pt x="40" y="21"/>
                  <a:pt x="40" y="21"/>
                  <a:pt x="40" y="21"/>
                </a:cubicBezTo>
                <a:cubicBezTo>
                  <a:pt x="40" y="22"/>
                  <a:pt x="40" y="22"/>
                  <a:pt x="40" y="22"/>
                </a:cubicBezTo>
                <a:cubicBezTo>
                  <a:pt x="40" y="22"/>
                  <a:pt x="40" y="22"/>
                  <a:pt x="40" y="22"/>
                </a:cubicBezTo>
                <a:cubicBezTo>
                  <a:pt x="40" y="22"/>
                  <a:pt x="41" y="23"/>
                  <a:pt x="41" y="23"/>
                </a:cubicBezTo>
                <a:cubicBezTo>
                  <a:pt x="41" y="24"/>
                  <a:pt x="41" y="24"/>
                  <a:pt x="41" y="24"/>
                </a:cubicBezTo>
                <a:cubicBezTo>
                  <a:pt x="41" y="25"/>
                  <a:pt x="41" y="25"/>
                  <a:pt x="41" y="25"/>
                </a:cubicBezTo>
                <a:cubicBezTo>
                  <a:pt x="41" y="25"/>
                  <a:pt x="41" y="25"/>
                  <a:pt x="41" y="25"/>
                </a:cubicBezTo>
                <a:cubicBezTo>
                  <a:pt x="41" y="26"/>
                  <a:pt x="41" y="26"/>
                  <a:pt x="41" y="26"/>
                </a:cubicBezTo>
                <a:cubicBezTo>
                  <a:pt x="42" y="27"/>
                  <a:pt x="42" y="27"/>
                  <a:pt x="42" y="27"/>
                </a:cubicBezTo>
                <a:cubicBezTo>
                  <a:pt x="42" y="27"/>
                  <a:pt x="41" y="27"/>
                  <a:pt x="42" y="27"/>
                </a:cubicBezTo>
                <a:cubicBezTo>
                  <a:pt x="42" y="27"/>
                  <a:pt x="42" y="28"/>
                  <a:pt x="42" y="28"/>
                </a:cubicBezTo>
                <a:cubicBezTo>
                  <a:pt x="42" y="28"/>
                  <a:pt x="42" y="28"/>
                  <a:pt x="42" y="28"/>
                </a:cubicBezTo>
                <a:cubicBezTo>
                  <a:pt x="43" y="29"/>
                  <a:pt x="43" y="29"/>
                  <a:pt x="43" y="29"/>
                </a:cubicBezTo>
                <a:cubicBezTo>
                  <a:pt x="43" y="30"/>
                  <a:pt x="43" y="30"/>
                  <a:pt x="43" y="30"/>
                </a:cubicBezTo>
                <a:cubicBezTo>
                  <a:pt x="43" y="32"/>
                  <a:pt x="43" y="32"/>
                  <a:pt x="43" y="32"/>
                </a:cubicBezTo>
                <a:cubicBezTo>
                  <a:pt x="42" y="32"/>
                  <a:pt x="42" y="32"/>
                  <a:pt x="42" y="32"/>
                </a:cubicBezTo>
                <a:cubicBezTo>
                  <a:pt x="41" y="32"/>
                  <a:pt x="41" y="32"/>
                  <a:pt x="41" y="32"/>
                </a:cubicBezTo>
                <a:cubicBezTo>
                  <a:pt x="39" y="32"/>
                  <a:pt x="39" y="32"/>
                  <a:pt x="39" y="32"/>
                </a:cubicBezTo>
                <a:cubicBezTo>
                  <a:pt x="38" y="32"/>
                  <a:pt x="38" y="32"/>
                  <a:pt x="38" y="32"/>
                </a:cubicBezTo>
                <a:cubicBezTo>
                  <a:pt x="37" y="32"/>
                  <a:pt x="37" y="32"/>
                  <a:pt x="37" y="32"/>
                </a:cubicBezTo>
                <a:cubicBezTo>
                  <a:pt x="36" y="32"/>
                  <a:pt x="36" y="32"/>
                  <a:pt x="36" y="32"/>
                </a:cubicBezTo>
                <a:cubicBezTo>
                  <a:pt x="35" y="32"/>
                  <a:pt x="35" y="32"/>
                  <a:pt x="35" y="32"/>
                </a:cubicBezTo>
                <a:cubicBezTo>
                  <a:pt x="34" y="32"/>
                  <a:pt x="34" y="32"/>
                  <a:pt x="34" y="32"/>
                </a:cubicBezTo>
                <a:cubicBezTo>
                  <a:pt x="33" y="32"/>
                  <a:pt x="33" y="32"/>
                  <a:pt x="33" y="32"/>
                </a:cubicBezTo>
                <a:cubicBezTo>
                  <a:pt x="33" y="33"/>
                  <a:pt x="33" y="33"/>
                  <a:pt x="33" y="33"/>
                </a:cubicBezTo>
                <a:cubicBezTo>
                  <a:pt x="32" y="34"/>
                  <a:pt x="32" y="34"/>
                  <a:pt x="32" y="34"/>
                </a:cubicBezTo>
                <a:cubicBezTo>
                  <a:pt x="31" y="34"/>
                  <a:pt x="31" y="34"/>
                  <a:pt x="31" y="34"/>
                </a:cubicBezTo>
                <a:cubicBezTo>
                  <a:pt x="31" y="34"/>
                  <a:pt x="31" y="34"/>
                  <a:pt x="31" y="34"/>
                </a:cubicBezTo>
                <a:cubicBezTo>
                  <a:pt x="30" y="34"/>
                  <a:pt x="29" y="34"/>
                  <a:pt x="29" y="34"/>
                </a:cubicBezTo>
                <a:cubicBezTo>
                  <a:pt x="29" y="34"/>
                  <a:pt x="28" y="34"/>
                  <a:pt x="28" y="34"/>
                </a:cubicBezTo>
                <a:cubicBezTo>
                  <a:pt x="28" y="35"/>
                  <a:pt x="28" y="35"/>
                  <a:pt x="28" y="35"/>
                </a:cubicBezTo>
                <a:cubicBezTo>
                  <a:pt x="28" y="36"/>
                  <a:pt x="28" y="36"/>
                  <a:pt x="28" y="36"/>
                </a:cubicBezTo>
                <a:cubicBezTo>
                  <a:pt x="28" y="36"/>
                  <a:pt x="28" y="36"/>
                  <a:pt x="28" y="36"/>
                </a:cubicBezTo>
                <a:cubicBezTo>
                  <a:pt x="28" y="36"/>
                  <a:pt x="28" y="36"/>
                  <a:pt x="28" y="36"/>
                </a:cubicBezTo>
                <a:cubicBezTo>
                  <a:pt x="28" y="37"/>
                  <a:pt x="28" y="37"/>
                  <a:pt x="28" y="37"/>
                </a:cubicBezTo>
                <a:cubicBezTo>
                  <a:pt x="28" y="38"/>
                  <a:pt x="28" y="38"/>
                  <a:pt x="28" y="38"/>
                </a:cubicBezTo>
                <a:cubicBezTo>
                  <a:pt x="29" y="38"/>
                  <a:pt x="29" y="38"/>
                  <a:pt x="29" y="38"/>
                </a:cubicBezTo>
                <a:cubicBezTo>
                  <a:pt x="29" y="39"/>
                  <a:pt x="29" y="39"/>
                  <a:pt x="29" y="39"/>
                </a:cubicBezTo>
                <a:cubicBezTo>
                  <a:pt x="29" y="39"/>
                  <a:pt x="29" y="39"/>
                  <a:pt x="28" y="39"/>
                </a:cubicBezTo>
                <a:cubicBezTo>
                  <a:pt x="28" y="40"/>
                  <a:pt x="27" y="40"/>
                  <a:pt x="27" y="40"/>
                </a:cubicBezTo>
                <a:cubicBezTo>
                  <a:pt x="27" y="40"/>
                  <a:pt x="27" y="40"/>
                  <a:pt x="27" y="40"/>
                </a:cubicBezTo>
                <a:cubicBezTo>
                  <a:pt x="26" y="40"/>
                  <a:pt x="26" y="40"/>
                  <a:pt x="26" y="40"/>
                </a:cubicBezTo>
                <a:cubicBezTo>
                  <a:pt x="26" y="41"/>
                  <a:pt x="26" y="41"/>
                  <a:pt x="26" y="41"/>
                </a:cubicBezTo>
                <a:cubicBezTo>
                  <a:pt x="25" y="41"/>
                  <a:pt x="25" y="41"/>
                  <a:pt x="25" y="41"/>
                </a:cubicBezTo>
                <a:cubicBezTo>
                  <a:pt x="25" y="41"/>
                  <a:pt x="25" y="41"/>
                  <a:pt x="25" y="41"/>
                </a:cubicBezTo>
                <a:cubicBezTo>
                  <a:pt x="25" y="41"/>
                  <a:pt x="25" y="41"/>
                  <a:pt x="25" y="41"/>
                </a:cubicBezTo>
                <a:cubicBezTo>
                  <a:pt x="23" y="42"/>
                  <a:pt x="23" y="42"/>
                  <a:pt x="23" y="42"/>
                </a:cubicBezTo>
                <a:cubicBezTo>
                  <a:pt x="23" y="42"/>
                  <a:pt x="23" y="42"/>
                  <a:pt x="23" y="42"/>
                </a:cubicBezTo>
                <a:cubicBezTo>
                  <a:pt x="23" y="42"/>
                  <a:pt x="22" y="42"/>
                  <a:pt x="22" y="42"/>
                </a:cubicBezTo>
                <a:cubicBezTo>
                  <a:pt x="22" y="42"/>
                  <a:pt x="22" y="42"/>
                  <a:pt x="22" y="43"/>
                </a:cubicBezTo>
                <a:cubicBezTo>
                  <a:pt x="21" y="43"/>
                  <a:pt x="21" y="43"/>
                  <a:pt x="21" y="43"/>
                </a:cubicBezTo>
                <a:cubicBezTo>
                  <a:pt x="20" y="44"/>
                  <a:pt x="20" y="44"/>
                  <a:pt x="20" y="44"/>
                </a:cubicBezTo>
                <a:cubicBezTo>
                  <a:pt x="20" y="44"/>
                  <a:pt x="20" y="44"/>
                  <a:pt x="20" y="44"/>
                </a:cubicBezTo>
                <a:cubicBezTo>
                  <a:pt x="19" y="45"/>
                  <a:pt x="19" y="45"/>
                  <a:pt x="19" y="45"/>
                </a:cubicBezTo>
                <a:cubicBezTo>
                  <a:pt x="18" y="46"/>
                  <a:pt x="18" y="46"/>
                  <a:pt x="18" y="46"/>
                </a:cubicBezTo>
                <a:cubicBezTo>
                  <a:pt x="17" y="46"/>
                  <a:pt x="17" y="46"/>
                  <a:pt x="17" y="46"/>
                </a:cubicBezTo>
                <a:cubicBezTo>
                  <a:pt x="16" y="46"/>
                  <a:pt x="16" y="46"/>
                  <a:pt x="16" y="46"/>
                </a:cubicBezTo>
                <a:cubicBezTo>
                  <a:pt x="15" y="47"/>
                  <a:pt x="15" y="47"/>
                  <a:pt x="15" y="47"/>
                </a:cubicBezTo>
                <a:cubicBezTo>
                  <a:pt x="15" y="47"/>
                  <a:pt x="14" y="47"/>
                  <a:pt x="14" y="47"/>
                </a:cubicBezTo>
                <a:cubicBezTo>
                  <a:pt x="13" y="47"/>
                  <a:pt x="13" y="47"/>
                  <a:pt x="13" y="47"/>
                </a:cubicBezTo>
                <a:cubicBezTo>
                  <a:pt x="13" y="47"/>
                  <a:pt x="13" y="47"/>
                  <a:pt x="13" y="47"/>
                </a:cubicBezTo>
                <a:cubicBezTo>
                  <a:pt x="12" y="48"/>
                  <a:pt x="12" y="48"/>
                  <a:pt x="12" y="48"/>
                </a:cubicBezTo>
                <a:cubicBezTo>
                  <a:pt x="12" y="48"/>
                  <a:pt x="12" y="48"/>
                  <a:pt x="11" y="48"/>
                </a:cubicBezTo>
                <a:cubicBezTo>
                  <a:pt x="10" y="48"/>
                  <a:pt x="10" y="48"/>
                  <a:pt x="10" y="48"/>
                </a:cubicBezTo>
                <a:cubicBezTo>
                  <a:pt x="9" y="48"/>
                  <a:pt x="9" y="48"/>
                  <a:pt x="9" y="48"/>
                </a:cubicBezTo>
                <a:cubicBezTo>
                  <a:pt x="8" y="48"/>
                  <a:pt x="8" y="48"/>
                  <a:pt x="8" y="48"/>
                </a:cubicBezTo>
                <a:cubicBezTo>
                  <a:pt x="7" y="49"/>
                  <a:pt x="7" y="49"/>
                  <a:pt x="7" y="49"/>
                </a:cubicBezTo>
                <a:cubicBezTo>
                  <a:pt x="7" y="49"/>
                  <a:pt x="7" y="49"/>
                  <a:pt x="6" y="49"/>
                </a:cubicBezTo>
                <a:cubicBezTo>
                  <a:pt x="6" y="49"/>
                  <a:pt x="5" y="49"/>
                  <a:pt x="5" y="49"/>
                </a:cubicBezTo>
                <a:cubicBezTo>
                  <a:pt x="5" y="49"/>
                  <a:pt x="5" y="50"/>
                  <a:pt x="5" y="50"/>
                </a:cubicBezTo>
                <a:cubicBezTo>
                  <a:pt x="4" y="50"/>
                  <a:pt x="3" y="51"/>
                  <a:pt x="3" y="51"/>
                </a:cubicBezTo>
                <a:cubicBezTo>
                  <a:pt x="2" y="51"/>
                  <a:pt x="2" y="51"/>
                  <a:pt x="2" y="51"/>
                </a:cubicBezTo>
                <a:cubicBezTo>
                  <a:pt x="2" y="52"/>
                  <a:pt x="2" y="52"/>
                  <a:pt x="2" y="52"/>
                </a:cubicBezTo>
                <a:cubicBezTo>
                  <a:pt x="1" y="53"/>
                  <a:pt x="1" y="53"/>
                  <a:pt x="1" y="53"/>
                </a:cubicBezTo>
                <a:cubicBezTo>
                  <a:pt x="0" y="53"/>
                  <a:pt x="0" y="53"/>
                  <a:pt x="0" y="53"/>
                </a:cubicBezTo>
                <a:cubicBezTo>
                  <a:pt x="0" y="54"/>
                  <a:pt x="0" y="54"/>
                  <a:pt x="0" y="54"/>
                </a:cubicBezTo>
                <a:cubicBezTo>
                  <a:pt x="0" y="60"/>
                  <a:pt x="0" y="60"/>
                  <a:pt x="0" y="60"/>
                </a:cubicBezTo>
                <a:cubicBezTo>
                  <a:pt x="0" y="63"/>
                  <a:pt x="0" y="63"/>
                  <a:pt x="0" y="63"/>
                </a:cubicBezTo>
                <a:cubicBezTo>
                  <a:pt x="22" y="77"/>
                  <a:pt x="22" y="77"/>
                  <a:pt x="22" y="77"/>
                </a:cubicBezTo>
                <a:cubicBezTo>
                  <a:pt x="57" y="100"/>
                  <a:pt x="57" y="100"/>
                  <a:pt x="57" y="100"/>
                </a:cubicBezTo>
                <a:cubicBezTo>
                  <a:pt x="57" y="102"/>
                  <a:pt x="57" y="102"/>
                  <a:pt x="57" y="102"/>
                </a:cubicBezTo>
                <a:cubicBezTo>
                  <a:pt x="58" y="103"/>
                  <a:pt x="58" y="103"/>
                  <a:pt x="58" y="103"/>
                </a:cubicBezTo>
                <a:cubicBezTo>
                  <a:pt x="59" y="103"/>
                  <a:pt x="59" y="103"/>
                  <a:pt x="59" y="103"/>
                </a:cubicBezTo>
                <a:cubicBezTo>
                  <a:pt x="60" y="105"/>
                  <a:pt x="60" y="105"/>
                  <a:pt x="60" y="105"/>
                </a:cubicBezTo>
                <a:cubicBezTo>
                  <a:pt x="61" y="105"/>
                  <a:pt x="61" y="105"/>
                  <a:pt x="61" y="105"/>
                </a:cubicBezTo>
                <a:cubicBezTo>
                  <a:pt x="62" y="106"/>
                  <a:pt x="62" y="106"/>
                  <a:pt x="62" y="106"/>
                </a:cubicBezTo>
                <a:cubicBezTo>
                  <a:pt x="63" y="106"/>
                  <a:pt x="63" y="106"/>
                  <a:pt x="63" y="106"/>
                </a:cubicBezTo>
                <a:cubicBezTo>
                  <a:pt x="64" y="106"/>
                  <a:pt x="64" y="106"/>
                  <a:pt x="64" y="106"/>
                </a:cubicBezTo>
                <a:cubicBezTo>
                  <a:pt x="65" y="107"/>
                  <a:pt x="65" y="107"/>
                  <a:pt x="65" y="107"/>
                </a:cubicBezTo>
                <a:cubicBezTo>
                  <a:pt x="66" y="107"/>
                  <a:pt x="66" y="107"/>
                  <a:pt x="66" y="107"/>
                </a:cubicBezTo>
                <a:cubicBezTo>
                  <a:pt x="67" y="107"/>
                  <a:pt x="67" y="107"/>
                  <a:pt x="67" y="107"/>
                </a:cubicBezTo>
                <a:cubicBezTo>
                  <a:pt x="68" y="108"/>
                  <a:pt x="68" y="108"/>
                  <a:pt x="68" y="108"/>
                </a:cubicBezTo>
                <a:cubicBezTo>
                  <a:pt x="68" y="109"/>
                  <a:pt x="68" y="109"/>
                  <a:pt x="68" y="109"/>
                </a:cubicBezTo>
                <a:cubicBezTo>
                  <a:pt x="69" y="110"/>
                  <a:pt x="69" y="110"/>
                  <a:pt x="69" y="110"/>
                </a:cubicBezTo>
                <a:cubicBezTo>
                  <a:pt x="68" y="112"/>
                  <a:pt x="68" y="112"/>
                  <a:pt x="68" y="112"/>
                </a:cubicBezTo>
                <a:cubicBezTo>
                  <a:pt x="68" y="113"/>
                  <a:pt x="68" y="113"/>
                  <a:pt x="68" y="113"/>
                </a:cubicBezTo>
                <a:cubicBezTo>
                  <a:pt x="70" y="113"/>
                  <a:pt x="70" y="113"/>
                  <a:pt x="70" y="113"/>
                </a:cubicBezTo>
                <a:cubicBezTo>
                  <a:pt x="71" y="113"/>
                  <a:pt x="71" y="113"/>
                  <a:pt x="71" y="113"/>
                </a:cubicBezTo>
                <a:cubicBezTo>
                  <a:pt x="73" y="113"/>
                  <a:pt x="73" y="113"/>
                  <a:pt x="73" y="113"/>
                </a:cubicBezTo>
                <a:cubicBezTo>
                  <a:pt x="75" y="112"/>
                  <a:pt x="75" y="112"/>
                  <a:pt x="75" y="112"/>
                </a:cubicBezTo>
                <a:cubicBezTo>
                  <a:pt x="84" y="111"/>
                  <a:pt x="84" y="111"/>
                  <a:pt x="84" y="111"/>
                </a:cubicBezTo>
                <a:cubicBezTo>
                  <a:pt x="94" y="102"/>
                  <a:pt x="94" y="102"/>
                  <a:pt x="94" y="102"/>
                </a:cubicBezTo>
                <a:cubicBezTo>
                  <a:pt x="101" y="97"/>
                  <a:pt x="101" y="97"/>
                  <a:pt x="101" y="97"/>
                </a:cubicBezTo>
                <a:cubicBezTo>
                  <a:pt x="111" y="91"/>
                  <a:pt x="111" y="91"/>
                  <a:pt x="111" y="91"/>
                </a:cubicBezTo>
                <a:cubicBezTo>
                  <a:pt x="120" y="86"/>
                  <a:pt x="120" y="86"/>
                  <a:pt x="120" y="86"/>
                </a:cubicBezTo>
                <a:cubicBezTo>
                  <a:pt x="117" y="81"/>
                  <a:pt x="117" y="81"/>
                  <a:pt x="117" y="81"/>
                </a:cubicBezTo>
                <a:cubicBezTo>
                  <a:pt x="117" y="81"/>
                  <a:pt x="114" y="80"/>
                  <a:pt x="113" y="80"/>
                </a:cubicBezTo>
                <a:cubicBezTo>
                  <a:pt x="110" y="80"/>
                  <a:pt x="110" y="80"/>
                  <a:pt x="110" y="80"/>
                </a:cubicBezTo>
                <a:cubicBezTo>
                  <a:pt x="109" y="77"/>
                  <a:pt x="109" y="77"/>
                  <a:pt x="109" y="77"/>
                </a:cubicBezTo>
                <a:cubicBezTo>
                  <a:pt x="109" y="77"/>
                  <a:pt x="109" y="74"/>
                  <a:pt x="108" y="74"/>
                </a:cubicBezTo>
                <a:cubicBezTo>
                  <a:pt x="108" y="74"/>
                  <a:pt x="105" y="70"/>
                  <a:pt x="105" y="69"/>
                </a:cubicBezTo>
                <a:cubicBezTo>
                  <a:pt x="105" y="69"/>
                  <a:pt x="107" y="67"/>
                  <a:pt x="107" y="67"/>
                </a:cubicBezTo>
                <a:cubicBezTo>
                  <a:pt x="107" y="66"/>
                  <a:pt x="107" y="63"/>
                  <a:pt x="107" y="63"/>
                </a:cubicBezTo>
                <a:cubicBezTo>
                  <a:pt x="107" y="62"/>
                  <a:pt x="108" y="60"/>
                  <a:pt x="108" y="59"/>
                </a:cubicBezTo>
                <a:cubicBezTo>
                  <a:pt x="108" y="59"/>
                  <a:pt x="107" y="57"/>
                  <a:pt x="107" y="56"/>
                </a:cubicBezTo>
                <a:cubicBezTo>
                  <a:pt x="107" y="51"/>
                  <a:pt x="107" y="51"/>
                  <a:pt x="107" y="51"/>
                </a:cubicBezTo>
                <a:cubicBezTo>
                  <a:pt x="107" y="50"/>
                  <a:pt x="104" y="45"/>
                  <a:pt x="105" y="45"/>
                </a:cubicBezTo>
                <a:cubicBezTo>
                  <a:pt x="105" y="44"/>
                  <a:pt x="106" y="44"/>
                  <a:pt x="106" y="44"/>
                </a:cubicBezTo>
                <a:lnTo>
                  <a:pt x="105" y="4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2" name="Freeform 329">
            <a:extLst>
              <a:ext uri="{FF2B5EF4-FFF2-40B4-BE49-F238E27FC236}">
                <a16:creationId xmlns:a16="http://schemas.microsoft.com/office/drawing/2014/main" id="{CF0D8E7E-6854-4233-9FAF-506F1F3C641A}"/>
              </a:ext>
            </a:extLst>
          </p:cNvPr>
          <p:cNvSpPr>
            <a:spLocks/>
          </p:cNvSpPr>
          <p:nvPr userDrawn="1"/>
        </p:nvSpPr>
        <p:spPr bwMode="auto">
          <a:xfrm>
            <a:off x="4331494" y="3433763"/>
            <a:ext cx="116681" cy="323850"/>
          </a:xfrm>
          <a:custGeom>
            <a:avLst/>
            <a:gdLst>
              <a:gd name="T0" fmla="*/ 5 w 23"/>
              <a:gd name="T1" fmla="*/ 4 h 46"/>
              <a:gd name="T2" fmla="*/ 5 w 23"/>
              <a:gd name="T3" fmla="*/ 7 h 46"/>
              <a:gd name="T4" fmla="*/ 5 w 23"/>
              <a:gd name="T5" fmla="*/ 9 h 46"/>
              <a:gd name="T6" fmla="*/ 5 w 23"/>
              <a:gd name="T7" fmla="*/ 12 h 46"/>
              <a:gd name="T8" fmla="*/ 4 w 23"/>
              <a:gd name="T9" fmla="*/ 16 h 46"/>
              <a:gd name="T10" fmla="*/ 1 w 23"/>
              <a:gd name="T11" fmla="*/ 20 h 46"/>
              <a:gd name="T12" fmla="*/ 0 w 23"/>
              <a:gd name="T13" fmla="*/ 23 h 46"/>
              <a:gd name="T14" fmla="*/ 1 w 23"/>
              <a:gd name="T15" fmla="*/ 26 h 46"/>
              <a:gd name="T16" fmla="*/ 3 w 23"/>
              <a:gd name="T17" fmla="*/ 28 h 46"/>
              <a:gd name="T18" fmla="*/ 4 w 23"/>
              <a:gd name="T19" fmla="*/ 31 h 46"/>
              <a:gd name="T20" fmla="*/ 6 w 23"/>
              <a:gd name="T21" fmla="*/ 32 h 46"/>
              <a:gd name="T22" fmla="*/ 8 w 23"/>
              <a:gd name="T23" fmla="*/ 34 h 46"/>
              <a:gd name="T24" fmla="*/ 9 w 23"/>
              <a:gd name="T25" fmla="*/ 37 h 46"/>
              <a:gd name="T26" fmla="*/ 10 w 23"/>
              <a:gd name="T27" fmla="*/ 40 h 46"/>
              <a:gd name="T28" fmla="*/ 11 w 23"/>
              <a:gd name="T29" fmla="*/ 44 h 46"/>
              <a:gd name="T30" fmla="*/ 14 w 23"/>
              <a:gd name="T31" fmla="*/ 46 h 46"/>
              <a:gd name="T32" fmla="*/ 15 w 23"/>
              <a:gd name="T33" fmla="*/ 38 h 46"/>
              <a:gd name="T34" fmla="*/ 21 w 23"/>
              <a:gd name="T35" fmla="*/ 33 h 46"/>
              <a:gd name="T36" fmla="*/ 23 w 23"/>
              <a:gd name="T37" fmla="*/ 27 h 46"/>
              <a:gd name="T38" fmla="*/ 21 w 23"/>
              <a:gd name="T39" fmla="*/ 27 h 46"/>
              <a:gd name="T40" fmla="*/ 20 w 23"/>
              <a:gd name="T41" fmla="*/ 25 h 46"/>
              <a:gd name="T42" fmla="*/ 19 w 23"/>
              <a:gd name="T43" fmla="*/ 23 h 46"/>
              <a:gd name="T44" fmla="*/ 19 w 23"/>
              <a:gd name="T45" fmla="*/ 24 h 46"/>
              <a:gd name="T46" fmla="*/ 19 w 23"/>
              <a:gd name="T47" fmla="*/ 24 h 46"/>
              <a:gd name="T48" fmla="*/ 16 w 23"/>
              <a:gd name="T49" fmla="*/ 24 h 46"/>
              <a:gd name="T50" fmla="*/ 15 w 23"/>
              <a:gd name="T51" fmla="*/ 22 h 46"/>
              <a:gd name="T52" fmla="*/ 15 w 23"/>
              <a:gd name="T53" fmla="*/ 20 h 46"/>
              <a:gd name="T54" fmla="*/ 18 w 23"/>
              <a:gd name="T55" fmla="*/ 18 h 46"/>
              <a:gd name="T56" fmla="*/ 19 w 23"/>
              <a:gd name="T57" fmla="*/ 17 h 46"/>
              <a:gd name="T58" fmla="*/ 20 w 23"/>
              <a:gd name="T59" fmla="*/ 15 h 46"/>
              <a:gd name="T60" fmla="*/ 20 w 23"/>
              <a:gd name="T61" fmla="*/ 14 h 46"/>
              <a:gd name="T62" fmla="*/ 20 w 23"/>
              <a:gd name="T63" fmla="*/ 11 h 46"/>
              <a:gd name="T64" fmla="*/ 19 w 23"/>
              <a:gd name="T65" fmla="*/ 10 h 46"/>
              <a:gd name="T66" fmla="*/ 17 w 23"/>
              <a:gd name="T67" fmla="*/ 9 h 46"/>
              <a:gd name="T68" fmla="*/ 17 w 23"/>
              <a:gd name="T69" fmla="*/ 7 h 46"/>
              <a:gd name="T70" fmla="*/ 18 w 23"/>
              <a:gd name="T71" fmla="*/ 5 h 46"/>
              <a:gd name="T72" fmla="*/ 20 w 23"/>
              <a:gd name="T73" fmla="*/ 4 h 46"/>
              <a:gd name="T74" fmla="*/ 20 w 23"/>
              <a:gd name="T75" fmla="*/ 2 h 46"/>
              <a:gd name="T76" fmla="*/ 18 w 23"/>
              <a:gd name="T77" fmla="*/ 2 h 46"/>
              <a:gd name="T78" fmla="*/ 16 w 23"/>
              <a:gd name="T79" fmla="*/ 4 h 46"/>
              <a:gd name="T80" fmla="*/ 16 w 23"/>
              <a:gd name="T81" fmla="*/ 2 h 46"/>
              <a:gd name="T82" fmla="*/ 15 w 23"/>
              <a:gd name="T83" fmla="*/ 1 h 46"/>
              <a:gd name="T84" fmla="*/ 13 w 23"/>
              <a:gd name="T85" fmla="*/ 0 h 46"/>
              <a:gd name="T86" fmla="*/ 12 w 23"/>
              <a:gd name="T87" fmla="*/ 0 h 46"/>
              <a:gd name="T88" fmla="*/ 10 w 23"/>
              <a:gd name="T89" fmla="*/ 0 h 46"/>
              <a:gd name="T90" fmla="*/ 9 w 23"/>
              <a:gd name="T91" fmla="*/ 1 h 46"/>
              <a:gd name="T92" fmla="*/ 7 w 23"/>
              <a:gd name="T93" fmla="*/ 2 h 46"/>
              <a:gd name="T94" fmla="*/ 6 w 23"/>
              <a:gd name="T95"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46">
                <a:moveTo>
                  <a:pt x="6" y="3"/>
                </a:moveTo>
                <a:cubicBezTo>
                  <a:pt x="5" y="4"/>
                  <a:pt x="5" y="4"/>
                  <a:pt x="5" y="4"/>
                </a:cubicBezTo>
                <a:cubicBezTo>
                  <a:pt x="5" y="5"/>
                  <a:pt x="5" y="5"/>
                  <a:pt x="5" y="5"/>
                </a:cubicBezTo>
                <a:cubicBezTo>
                  <a:pt x="5" y="7"/>
                  <a:pt x="5" y="7"/>
                  <a:pt x="5" y="7"/>
                </a:cubicBezTo>
                <a:cubicBezTo>
                  <a:pt x="5" y="8"/>
                  <a:pt x="5" y="8"/>
                  <a:pt x="5" y="8"/>
                </a:cubicBezTo>
                <a:cubicBezTo>
                  <a:pt x="5" y="9"/>
                  <a:pt x="5" y="9"/>
                  <a:pt x="5" y="9"/>
                </a:cubicBezTo>
                <a:cubicBezTo>
                  <a:pt x="5" y="10"/>
                  <a:pt x="5" y="10"/>
                  <a:pt x="5" y="10"/>
                </a:cubicBezTo>
                <a:cubicBezTo>
                  <a:pt x="5" y="12"/>
                  <a:pt x="5" y="12"/>
                  <a:pt x="5" y="12"/>
                </a:cubicBezTo>
                <a:cubicBezTo>
                  <a:pt x="5" y="14"/>
                  <a:pt x="5" y="14"/>
                  <a:pt x="5" y="14"/>
                </a:cubicBezTo>
                <a:cubicBezTo>
                  <a:pt x="4" y="16"/>
                  <a:pt x="4" y="16"/>
                  <a:pt x="4" y="16"/>
                </a:cubicBezTo>
                <a:cubicBezTo>
                  <a:pt x="2" y="18"/>
                  <a:pt x="2" y="18"/>
                  <a:pt x="2" y="18"/>
                </a:cubicBezTo>
                <a:cubicBezTo>
                  <a:pt x="1" y="20"/>
                  <a:pt x="1" y="20"/>
                  <a:pt x="1" y="20"/>
                </a:cubicBezTo>
                <a:cubicBezTo>
                  <a:pt x="0" y="22"/>
                  <a:pt x="0" y="22"/>
                  <a:pt x="0" y="22"/>
                </a:cubicBezTo>
                <a:cubicBezTo>
                  <a:pt x="0" y="23"/>
                  <a:pt x="0" y="23"/>
                  <a:pt x="0" y="23"/>
                </a:cubicBezTo>
                <a:cubicBezTo>
                  <a:pt x="0" y="25"/>
                  <a:pt x="0" y="25"/>
                  <a:pt x="0" y="25"/>
                </a:cubicBezTo>
                <a:cubicBezTo>
                  <a:pt x="0" y="25"/>
                  <a:pt x="0" y="26"/>
                  <a:pt x="1" y="26"/>
                </a:cubicBezTo>
                <a:cubicBezTo>
                  <a:pt x="2" y="27"/>
                  <a:pt x="2" y="27"/>
                  <a:pt x="2" y="27"/>
                </a:cubicBezTo>
                <a:cubicBezTo>
                  <a:pt x="3" y="28"/>
                  <a:pt x="3" y="28"/>
                  <a:pt x="3" y="28"/>
                </a:cubicBezTo>
                <a:cubicBezTo>
                  <a:pt x="3" y="29"/>
                  <a:pt x="3" y="29"/>
                  <a:pt x="3" y="29"/>
                </a:cubicBezTo>
                <a:cubicBezTo>
                  <a:pt x="4" y="31"/>
                  <a:pt x="4" y="31"/>
                  <a:pt x="4" y="31"/>
                </a:cubicBezTo>
                <a:cubicBezTo>
                  <a:pt x="5" y="31"/>
                  <a:pt x="5" y="31"/>
                  <a:pt x="5" y="31"/>
                </a:cubicBezTo>
                <a:cubicBezTo>
                  <a:pt x="6" y="32"/>
                  <a:pt x="6" y="32"/>
                  <a:pt x="6" y="32"/>
                </a:cubicBezTo>
                <a:cubicBezTo>
                  <a:pt x="7" y="33"/>
                  <a:pt x="7" y="33"/>
                  <a:pt x="7" y="33"/>
                </a:cubicBezTo>
                <a:cubicBezTo>
                  <a:pt x="8" y="34"/>
                  <a:pt x="8" y="34"/>
                  <a:pt x="8" y="34"/>
                </a:cubicBezTo>
                <a:cubicBezTo>
                  <a:pt x="9" y="35"/>
                  <a:pt x="9" y="35"/>
                  <a:pt x="9" y="35"/>
                </a:cubicBezTo>
                <a:cubicBezTo>
                  <a:pt x="9" y="37"/>
                  <a:pt x="9" y="37"/>
                  <a:pt x="9" y="37"/>
                </a:cubicBezTo>
                <a:cubicBezTo>
                  <a:pt x="10" y="38"/>
                  <a:pt x="10" y="38"/>
                  <a:pt x="10" y="38"/>
                </a:cubicBezTo>
                <a:cubicBezTo>
                  <a:pt x="10" y="40"/>
                  <a:pt x="10" y="40"/>
                  <a:pt x="10" y="40"/>
                </a:cubicBezTo>
                <a:cubicBezTo>
                  <a:pt x="10" y="42"/>
                  <a:pt x="10" y="42"/>
                  <a:pt x="10" y="42"/>
                </a:cubicBezTo>
                <a:cubicBezTo>
                  <a:pt x="11" y="44"/>
                  <a:pt x="11" y="44"/>
                  <a:pt x="11" y="44"/>
                </a:cubicBezTo>
                <a:cubicBezTo>
                  <a:pt x="12" y="46"/>
                  <a:pt x="12" y="46"/>
                  <a:pt x="12" y="46"/>
                </a:cubicBezTo>
                <a:cubicBezTo>
                  <a:pt x="12" y="46"/>
                  <a:pt x="13" y="46"/>
                  <a:pt x="14" y="46"/>
                </a:cubicBezTo>
                <a:cubicBezTo>
                  <a:pt x="14" y="45"/>
                  <a:pt x="16" y="42"/>
                  <a:pt x="16" y="42"/>
                </a:cubicBezTo>
                <a:cubicBezTo>
                  <a:pt x="15" y="41"/>
                  <a:pt x="15" y="38"/>
                  <a:pt x="15" y="38"/>
                </a:cubicBezTo>
                <a:cubicBezTo>
                  <a:pt x="15" y="37"/>
                  <a:pt x="17" y="36"/>
                  <a:pt x="17" y="36"/>
                </a:cubicBezTo>
                <a:cubicBezTo>
                  <a:pt x="18" y="35"/>
                  <a:pt x="21" y="33"/>
                  <a:pt x="21" y="33"/>
                </a:cubicBezTo>
                <a:cubicBezTo>
                  <a:pt x="21" y="33"/>
                  <a:pt x="23" y="33"/>
                  <a:pt x="23" y="32"/>
                </a:cubicBezTo>
                <a:cubicBezTo>
                  <a:pt x="23" y="32"/>
                  <a:pt x="23" y="27"/>
                  <a:pt x="23" y="27"/>
                </a:cubicBezTo>
                <a:cubicBezTo>
                  <a:pt x="22" y="26"/>
                  <a:pt x="22" y="26"/>
                  <a:pt x="22" y="26"/>
                </a:cubicBezTo>
                <a:cubicBezTo>
                  <a:pt x="21" y="27"/>
                  <a:pt x="21" y="27"/>
                  <a:pt x="21" y="27"/>
                </a:cubicBezTo>
                <a:cubicBezTo>
                  <a:pt x="21" y="27"/>
                  <a:pt x="21" y="26"/>
                  <a:pt x="21" y="26"/>
                </a:cubicBezTo>
                <a:cubicBezTo>
                  <a:pt x="21" y="26"/>
                  <a:pt x="20" y="25"/>
                  <a:pt x="20" y="25"/>
                </a:cubicBezTo>
                <a:cubicBezTo>
                  <a:pt x="19" y="24"/>
                  <a:pt x="19" y="24"/>
                  <a:pt x="19" y="24"/>
                </a:cubicBezTo>
                <a:cubicBezTo>
                  <a:pt x="19" y="23"/>
                  <a:pt x="19" y="23"/>
                  <a:pt x="19" y="23"/>
                </a:cubicBezTo>
                <a:cubicBezTo>
                  <a:pt x="19" y="23"/>
                  <a:pt x="19" y="23"/>
                  <a:pt x="19" y="23"/>
                </a:cubicBezTo>
                <a:cubicBezTo>
                  <a:pt x="19" y="24"/>
                  <a:pt x="19" y="24"/>
                  <a:pt x="19" y="24"/>
                </a:cubicBezTo>
                <a:cubicBezTo>
                  <a:pt x="19" y="25"/>
                  <a:pt x="19" y="25"/>
                  <a:pt x="19" y="25"/>
                </a:cubicBezTo>
                <a:cubicBezTo>
                  <a:pt x="19" y="25"/>
                  <a:pt x="19" y="25"/>
                  <a:pt x="19" y="24"/>
                </a:cubicBezTo>
                <a:cubicBezTo>
                  <a:pt x="18" y="24"/>
                  <a:pt x="18" y="24"/>
                  <a:pt x="18" y="24"/>
                </a:cubicBezTo>
                <a:cubicBezTo>
                  <a:pt x="16" y="24"/>
                  <a:pt x="16" y="24"/>
                  <a:pt x="16" y="24"/>
                </a:cubicBezTo>
                <a:cubicBezTo>
                  <a:pt x="15" y="23"/>
                  <a:pt x="15" y="23"/>
                  <a:pt x="15" y="23"/>
                </a:cubicBezTo>
                <a:cubicBezTo>
                  <a:pt x="15" y="22"/>
                  <a:pt x="15" y="22"/>
                  <a:pt x="15" y="22"/>
                </a:cubicBezTo>
                <a:cubicBezTo>
                  <a:pt x="15" y="21"/>
                  <a:pt x="15" y="21"/>
                  <a:pt x="15" y="21"/>
                </a:cubicBezTo>
                <a:cubicBezTo>
                  <a:pt x="15" y="21"/>
                  <a:pt x="15" y="20"/>
                  <a:pt x="15" y="20"/>
                </a:cubicBezTo>
                <a:cubicBezTo>
                  <a:pt x="15" y="20"/>
                  <a:pt x="17" y="19"/>
                  <a:pt x="17" y="19"/>
                </a:cubicBezTo>
                <a:cubicBezTo>
                  <a:pt x="17" y="19"/>
                  <a:pt x="17" y="18"/>
                  <a:pt x="18" y="18"/>
                </a:cubicBezTo>
                <a:cubicBezTo>
                  <a:pt x="18" y="18"/>
                  <a:pt x="18" y="17"/>
                  <a:pt x="18" y="17"/>
                </a:cubicBezTo>
                <a:cubicBezTo>
                  <a:pt x="19" y="17"/>
                  <a:pt x="19" y="17"/>
                  <a:pt x="19" y="17"/>
                </a:cubicBezTo>
                <a:cubicBezTo>
                  <a:pt x="19" y="16"/>
                  <a:pt x="19" y="16"/>
                  <a:pt x="19" y="16"/>
                </a:cubicBezTo>
                <a:cubicBezTo>
                  <a:pt x="20" y="15"/>
                  <a:pt x="20" y="15"/>
                  <a:pt x="20" y="15"/>
                </a:cubicBezTo>
                <a:cubicBezTo>
                  <a:pt x="20" y="14"/>
                  <a:pt x="20" y="14"/>
                  <a:pt x="20" y="14"/>
                </a:cubicBezTo>
                <a:cubicBezTo>
                  <a:pt x="20" y="14"/>
                  <a:pt x="20" y="14"/>
                  <a:pt x="20" y="14"/>
                </a:cubicBezTo>
                <a:cubicBezTo>
                  <a:pt x="20" y="12"/>
                  <a:pt x="20" y="12"/>
                  <a:pt x="20" y="12"/>
                </a:cubicBezTo>
                <a:cubicBezTo>
                  <a:pt x="20" y="11"/>
                  <a:pt x="20" y="11"/>
                  <a:pt x="20" y="11"/>
                </a:cubicBezTo>
                <a:cubicBezTo>
                  <a:pt x="20" y="11"/>
                  <a:pt x="20" y="11"/>
                  <a:pt x="20" y="11"/>
                </a:cubicBezTo>
                <a:cubicBezTo>
                  <a:pt x="19" y="10"/>
                  <a:pt x="19" y="10"/>
                  <a:pt x="19" y="10"/>
                </a:cubicBezTo>
                <a:cubicBezTo>
                  <a:pt x="19" y="10"/>
                  <a:pt x="19" y="10"/>
                  <a:pt x="19" y="10"/>
                </a:cubicBezTo>
                <a:cubicBezTo>
                  <a:pt x="17" y="9"/>
                  <a:pt x="17" y="9"/>
                  <a:pt x="17" y="9"/>
                </a:cubicBezTo>
                <a:cubicBezTo>
                  <a:pt x="17" y="8"/>
                  <a:pt x="17" y="8"/>
                  <a:pt x="17" y="8"/>
                </a:cubicBezTo>
                <a:cubicBezTo>
                  <a:pt x="17" y="7"/>
                  <a:pt x="17" y="7"/>
                  <a:pt x="17" y="7"/>
                </a:cubicBezTo>
                <a:cubicBezTo>
                  <a:pt x="18" y="6"/>
                  <a:pt x="18" y="6"/>
                  <a:pt x="18" y="6"/>
                </a:cubicBezTo>
                <a:cubicBezTo>
                  <a:pt x="18" y="6"/>
                  <a:pt x="18" y="6"/>
                  <a:pt x="18" y="5"/>
                </a:cubicBezTo>
                <a:cubicBezTo>
                  <a:pt x="19" y="5"/>
                  <a:pt x="19" y="5"/>
                  <a:pt x="19" y="5"/>
                </a:cubicBezTo>
                <a:cubicBezTo>
                  <a:pt x="20" y="4"/>
                  <a:pt x="20" y="4"/>
                  <a:pt x="20" y="4"/>
                </a:cubicBezTo>
                <a:cubicBezTo>
                  <a:pt x="20" y="3"/>
                  <a:pt x="20" y="3"/>
                  <a:pt x="20" y="3"/>
                </a:cubicBezTo>
                <a:cubicBezTo>
                  <a:pt x="20" y="2"/>
                  <a:pt x="20" y="2"/>
                  <a:pt x="20" y="2"/>
                </a:cubicBezTo>
                <a:cubicBezTo>
                  <a:pt x="19" y="2"/>
                  <a:pt x="19" y="2"/>
                  <a:pt x="19" y="2"/>
                </a:cubicBezTo>
                <a:cubicBezTo>
                  <a:pt x="18" y="2"/>
                  <a:pt x="18" y="2"/>
                  <a:pt x="18" y="2"/>
                </a:cubicBezTo>
                <a:cubicBezTo>
                  <a:pt x="18" y="3"/>
                  <a:pt x="18" y="3"/>
                  <a:pt x="18" y="3"/>
                </a:cubicBezTo>
                <a:cubicBezTo>
                  <a:pt x="18" y="3"/>
                  <a:pt x="16" y="4"/>
                  <a:pt x="16" y="4"/>
                </a:cubicBezTo>
                <a:cubicBezTo>
                  <a:pt x="16" y="4"/>
                  <a:pt x="16" y="3"/>
                  <a:pt x="16" y="3"/>
                </a:cubicBezTo>
                <a:cubicBezTo>
                  <a:pt x="16" y="2"/>
                  <a:pt x="16" y="2"/>
                  <a:pt x="16" y="2"/>
                </a:cubicBezTo>
                <a:cubicBezTo>
                  <a:pt x="15" y="1"/>
                  <a:pt x="15" y="1"/>
                  <a:pt x="15" y="1"/>
                </a:cubicBezTo>
                <a:cubicBezTo>
                  <a:pt x="15" y="1"/>
                  <a:pt x="15" y="1"/>
                  <a:pt x="15" y="1"/>
                </a:cubicBezTo>
                <a:cubicBezTo>
                  <a:pt x="14" y="0"/>
                  <a:pt x="14" y="0"/>
                  <a:pt x="14" y="0"/>
                </a:cubicBezTo>
                <a:cubicBezTo>
                  <a:pt x="13" y="0"/>
                  <a:pt x="13" y="0"/>
                  <a:pt x="13" y="0"/>
                </a:cubicBezTo>
                <a:cubicBezTo>
                  <a:pt x="13" y="0"/>
                  <a:pt x="13" y="0"/>
                  <a:pt x="13" y="0"/>
                </a:cubicBezTo>
                <a:cubicBezTo>
                  <a:pt x="12" y="0"/>
                  <a:pt x="12" y="0"/>
                  <a:pt x="12" y="0"/>
                </a:cubicBezTo>
                <a:cubicBezTo>
                  <a:pt x="11" y="0"/>
                  <a:pt x="11" y="0"/>
                  <a:pt x="11" y="0"/>
                </a:cubicBezTo>
                <a:cubicBezTo>
                  <a:pt x="10" y="0"/>
                  <a:pt x="10" y="0"/>
                  <a:pt x="10" y="0"/>
                </a:cubicBezTo>
                <a:cubicBezTo>
                  <a:pt x="9" y="1"/>
                  <a:pt x="9" y="1"/>
                  <a:pt x="9" y="1"/>
                </a:cubicBezTo>
                <a:cubicBezTo>
                  <a:pt x="9" y="1"/>
                  <a:pt x="10" y="1"/>
                  <a:pt x="9" y="1"/>
                </a:cubicBezTo>
                <a:cubicBezTo>
                  <a:pt x="8" y="1"/>
                  <a:pt x="8" y="2"/>
                  <a:pt x="8" y="2"/>
                </a:cubicBezTo>
                <a:cubicBezTo>
                  <a:pt x="7" y="2"/>
                  <a:pt x="7" y="2"/>
                  <a:pt x="7" y="2"/>
                </a:cubicBezTo>
                <a:cubicBezTo>
                  <a:pt x="7" y="3"/>
                  <a:pt x="7" y="3"/>
                  <a:pt x="7" y="3"/>
                </a:cubicBezTo>
                <a:lnTo>
                  <a:pt x="6" y="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3" name="Freeform 330">
            <a:extLst>
              <a:ext uri="{FF2B5EF4-FFF2-40B4-BE49-F238E27FC236}">
                <a16:creationId xmlns:a16="http://schemas.microsoft.com/office/drawing/2014/main" id="{0BD5CDF5-1D12-4D3E-8919-71EA641B8CD4}"/>
              </a:ext>
            </a:extLst>
          </p:cNvPr>
          <p:cNvSpPr>
            <a:spLocks/>
          </p:cNvSpPr>
          <p:nvPr userDrawn="1"/>
        </p:nvSpPr>
        <p:spPr bwMode="auto">
          <a:xfrm>
            <a:off x="5335192" y="4511675"/>
            <a:ext cx="50006" cy="69850"/>
          </a:xfrm>
          <a:custGeom>
            <a:avLst/>
            <a:gdLst>
              <a:gd name="T0" fmla="*/ 42 w 42"/>
              <a:gd name="T1" fmla="*/ 31 h 44"/>
              <a:gd name="T2" fmla="*/ 34 w 42"/>
              <a:gd name="T3" fmla="*/ 31 h 44"/>
              <a:gd name="T4" fmla="*/ 25 w 42"/>
              <a:gd name="T5" fmla="*/ 27 h 44"/>
              <a:gd name="T6" fmla="*/ 30 w 42"/>
              <a:gd name="T7" fmla="*/ 22 h 44"/>
              <a:gd name="T8" fmla="*/ 42 w 42"/>
              <a:gd name="T9" fmla="*/ 18 h 44"/>
              <a:gd name="T10" fmla="*/ 42 w 42"/>
              <a:gd name="T11" fmla="*/ 4 h 44"/>
              <a:gd name="T12" fmla="*/ 34 w 42"/>
              <a:gd name="T13" fmla="*/ 0 h 44"/>
              <a:gd name="T14" fmla="*/ 25 w 42"/>
              <a:gd name="T15" fmla="*/ 9 h 44"/>
              <a:gd name="T16" fmla="*/ 17 w 42"/>
              <a:gd name="T17" fmla="*/ 4 h 44"/>
              <a:gd name="T18" fmla="*/ 8 w 42"/>
              <a:gd name="T19" fmla="*/ 13 h 44"/>
              <a:gd name="T20" fmla="*/ 4 w 42"/>
              <a:gd name="T21" fmla="*/ 27 h 44"/>
              <a:gd name="T22" fmla="*/ 0 w 42"/>
              <a:gd name="T23" fmla="*/ 36 h 44"/>
              <a:gd name="T24" fmla="*/ 8 w 42"/>
              <a:gd name="T25" fmla="*/ 44 h 44"/>
              <a:gd name="T26" fmla="*/ 25 w 42"/>
              <a:gd name="T27" fmla="*/ 44 h 44"/>
              <a:gd name="T28" fmla="*/ 30 w 42"/>
              <a:gd name="T29" fmla="*/ 44 h 44"/>
              <a:gd name="T30" fmla="*/ 42 w 42"/>
              <a:gd name="T3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4">
                <a:moveTo>
                  <a:pt x="42" y="31"/>
                </a:moveTo>
                <a:lnTo>
                  <a:pt x="34" y="31"/>
                </a:lnTo>
                <a:lnTo>
                  <a:pt x="25" y="27"/>
                </a:lnTo>
                <a:lnTo>
                  <a:pt x="30" y="22"/>
                </a:lnTo>
                <a:lnTo>
                  <a:pt x="42" y="18"/>
                </a:lnTo>
                <a:lnTo>
                  <a:pt x="42" y="4"/>
                </a:lnTo>
                <a:lnTo>
                  <a:pt x="34" y="0"/>
                </a:lnTo>
                <a:lnTo>
                  <a:pt x="25" y="9"/>
                </a:lnTo>
                <a:lnTo>
                  <a:pt x="17" y="4"/>
                </a:lnTo>
                <a:lnTo>
                  <a:pt x="8" y="13"/>
                </a:lnTo>
                <a:lnTo>
                  <a:pt x="4" y="27"/>
                </a:lnTo>
                <a:lnTo>
                  <a:pt x="0" y="36"/>
                </a:lnTo>
                <a:lnTo>
                  <a:pt x="8" y="44"/>
                </a:lnTo>
                <a:lnTo>
                  <a:pt x="25" y="44"/>
                </a:lnTo>
                <a:lnTo>
                  <a:pt x="30" y="44"/>
                </a:lnTo>
                <a:lnTo>
                  <a:pt x="42" y="3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4" name="Freeform 331">
            <a:extLst>
              <a:ext uri="{FF2B5EF4-FFF2-40B4-BE49-F238E27FC236}">
                <a16:creationId xmlns:a16="http://schemas.microsoft.com/office/drawing/2014/main" id="{A6EB7644-AAAC-45A2-BC41-E4F3CB69F594}"/>
              </a:ext>
            </a:extLst>
          </p:cNvPr>
          <p:cNvSpPr>
            <a:spLocks/>
          </p:cNvSpPr>
          <p:nvPr userDrawn="1"/>
        </p:nvSpPr>
        <p:spPr bwMode="auto">
          <a:xfrm>
            <a:off x="5319713" y="4532313"/>
            <a:ext cx="294085" cy="565150"/>
          </a:xfrm>
          <a:custGeom>
            <a:avLst/>
            <a:gdLst>
              <a:gd name="T0" fmla="*/ 3 w 58"/>
              <a:gd name="T1" fmla="*/ 48 h 80"/>
              <a:gd name="T2" fmla="*/ 0 w 58"/>
              <a:gd name="T3" fmla="*/ 54 h 80"/>
              <a:gd name="T4" fmla="*/ 0 w 58"/>
              <a:gd name="T5" fmla="*/ 76 h 80"/>
              <a:gd name="T6" fmla="*/ 3 w 58"/>
              <a:gd name="T7" fmla="*/ 80 h 80"/>
              <a:gd name="T8" fmla="*/ 5 w 58"/>
              <a:gd name="T9" fmla="*/ 76 h 80"/>
              <a:gd name="T10" fmla="*/ 8 w 58"/>
              <a:gd name="T11" fmla="*/ 73 h 80"/>
              <a:gd name="T12" fmla="*/ 11 w 58"/>
              <a:gd name="T13" fmla="*/ 68 h 80"/>
              <a:gd name="T14" fmla="*/ 15 w 58"/>
              <a:gd name="T15" fmla="*/ 64 h 80"/>
              <a:gd name="T16" fmla="*/ 20 w 58"/>
              <a:gd name="T17" fmla="*/ 61 h 80"/>
              <a:gd name="T18" fmla="*/ 25 w 58"/>
              <a:gd name="T19" fmla="*/ 59 h 80"/>
              <a:gd name="T20" fmla="*/ 28 w 58"/>
              <a:gd name="T21" fmla="*/ 56 h 80"/>
              <a:gd name="T22" fmla="*/ 33 w 58"/>
              <a:gd name="T23" fmla="*/ 51 h 80"/>
              <a:gd name="T24" fmla="*/ 37 w 58"/>
              <a:gd name="T25" fmla="*/ 47 h 80"/>
              <a:gd name="T26" fmla="*/ 40 w 58"/>
              <a:gd name="T27" fmla="*/ 44 h 80"/>
              <a:gd name="T28" fmla="*/ 44 w 58"/>
              <a:gd name="T29" fmla="*/ 39 h 80"/>
              <a:gd name="T30" fmla="*/ 45 w 58"/>
              <a:gd name="T31" fmla="*/ 35 h 80"/>
              <a:gd name="T32" fmla="*/ 47 w 58"/>
              <a:gd name="T33" fmla="*/ 30 h 80"/>
              <a:gd name="T34" fmla="*/ 50 w 58"/>
              <a:gd name="T35" fmla="*/ 27 h 80"/>
              <a:gd name="T36" fmla="*/ 50 w 58"/>
              <a:gd name="T37" fmla="*/ 24 h 80"/>
              <a:gd name="T38" fmla="*/ 53 w 58"/>
              <a:gd name="T39" fmla="*/ 21 h 80"/>
              <a:gd name="T40" fmla="*/ 56 w 58"/>
              <a:gd name="T41" fmla="*/ 18 h 80"/>
              <a:gd name="T42" fmla="*/ 56 w 58"/>
              <a:gd name="T43" fmla="*/ 14 h 80"/>
              <a:gd name="T44" fmla="*/ 58 w 58"/>
              <a:gd name="T45" fmla="*/ 9 h 80"/>
              <a:gd name="T46" fmla="*/ 58 w 58"/>
              <a:gd name="T47" fmla="*/ 6 h 80"/>
              <a:gd name="T48" fmla="*/ 58 w 58"/>
              <a:gd name="T49" fmla="*/ 3 h 80"/>
              <a:gd name="T50" fmla="*/ 57 w 58"/>
              <a:gd name="T51" fmla="*/ 2 h 80"/>
              <a:gd name="T52" fmla="*/ 55 w 58"/>
              <a:gd name="T53" fmla="*/ 1 h 80"/>
              <a:gd name="T54" fmla="*/ 51 w 58"/>
              <a:gd name="T55" fmla="*/ 4 h 80"/>
              <a:gd name="T56" fmla="*/ 46 w 58"/>
              <a:gd name="T57" fmla="*/ 5 h 80"/>
              <a:gd name="T58" fmla="*/ 43 w 58"/>
              <a:gd name="T59" fmla="*/ 5 h 80"/>
              <a:gd name="T60" fmla="*/ 39 w 58"/>
              <a:gd name="T61" fmla="*/ 6 h 80"/>
              <a:gd name="T62" fmla="*/ 34 w 58"/>
              <a:gd name="T63" fmla="*/ 6 h 80"/>
              <a:gd name="T64" fmla="*/ 29 w 58"/>
              <a:gd name="T65" fmla="*/ 8 h 80"/>
              <a:gd name="T66" fmla="*/ 25 w 58"/>
              <a:gd name="T67" fmla="*/ 8 h 80"/>
              <a:gd name="T68" fmla="*/ 16 w 58"/>
              <a:gd name="T69" fmla="*/ 8 h 80"/>
              <a:gd name="T70" fmla="*/ 13 w 58"/>
              <a:gd name="T71" fmla="*/ 4 h 80"/>
              <a:gd name="T72" fmla="*/ 9 w 58"/>
              <a:gd name="T73" fmla="*/ 8 h 80"/>
              <a:gd name="T74" fmla="*/ 11 w 58"/>
              <a:gd name="T75" fmla="*/ 10 h 80"/>
              <a:gd name="T76" fmla="*/ 11 w 58"/>
              <a:gd name="T77" fmla="*/ 13 h 80"/>
              <a:gd name="T78" fmla="*/ 13 w 58"/>
              <a:gd name="T79" fmla="*/ 16 h 80"/>
              <a:gd name="T80" fmla="*/ 16 w 58"/>
              <a:gd name="T81" fmla="*/ 18 h 80"/>
              <a:gd name="T82" fmla="*/ 19 w 58"/>
              <a:gd name="T83" fmla="*/ 21 h 80"/>
              <a:gd name="T84" fmla="*/ 23 w 58"/>
              <a:gd name="T85" fmla="*/ 21 h 80"/>
              <a:gd name="T86" fmla="*/ 29 w 58"/>
              <a:gd name="T87" fmla="*/ 22 h 80"/>
              <a:gd name="T88" fmla="*/ 32 w 58"/>
              <a:gd name="T89" fmla="*/ 23 h 80"/>
              <a:gd name="T90" fmla="*/ 34 w 58"/>
              <a:gd name="T91" fmla="*/ 23 h 80"/>
              <a:gd name="T92" fmla="*/ 39 w 58"/>
              <a:gd name="T93" fmla="*/ 23 h 80"/>
              <a:gd name="T94" fmla="*/ 22 w 58"/>
              <a:gd name="T95" fmla="*/ 41 h 80"/>
              <a:gd name="T96" fmla="*/ 19 w 58"/>
              <a:gd name="T97" fmla="*/ 43 h 80"/>
              <a:gd name="T98" fmla="*/ 15 w 58"/>
              <a:gd name="T99" fmla="*/ 43 h 80"/>
              <a:gd name="T100" fmla="*/ 13 w 58"/>
              <a:gd name="T101" fmla="*/ 43 h 80"/>
              <a:gd name="T102" fmla="*/ 12 w 58"/>
              <a:gd name="T103" fmla="*/ 45 h 80"/>
              <a:gd name="T104" fmla="*/ 9 w 58"/>
              <a:gd name="T105" fmla="*/ 45 h 80"/>
              <a:gd name="T106" fmla="*/ 6 w 58"/>
              <a:gd name="T107" fmla="*/ 47 h 80"/>
              <a:gd name="T108" fmla="*/ 3 w 58"/>
              <a:gd name="T109"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80">
                <a:moveTo>
                  <a:pt x="3" y="48"/>
                </a:moveTo>
                <a:cubicBezTo>
                  <a:pt x="0" y="54"/>
                  <a:pt x="0" y="54"/>
                  <a:pt x="0" y="54"/>
                </a:cubicBezTo>
                <a:cubicBezTo>
                  <a:pt x="0" y="76"/>
                  <a:pt x="0" y="76"/>
                  <a:pt x="0" y="76"/>
                </a:cubicBezTo>
                <a:cubicBezTo>
                  <a:pt x="3" y="80"/>
                  <a:pt x="3" y="80"/>
                  <a:pt x="3" y="80"/>
                </a:cubicBezTo>
                <a:cubicBezTo>
                  <a:pt x="5" y="76"/>
                  <a:pt x="5" y="76"/>
                  <a:pt x="5" y="76"/>
                </a:cubicBezTo>
                <a:cubicBezTo>
                  <a:pt x="8" y="73"/>
                  <a:pt x="8" y="73"/>
                  <a:pt x="8" y="73"/>
                </a:cubicBezTo>
                <a:cubicBezTo>
                  <a:pt x="11" y="68"/>
                  <a:pt x="11" y="68"/>
                  <a:pt x="11" y="68"/>
                </a:cubicBezTo>
                <a:cubicBezTo>
                  <a:pt x="15" y="64"/>
                  <a:pt x="15" y="64"/>
                  <a:pt x="15" y="64"/>
                </a:cubicBezTo>
                <a:cubicBezTo>
                  <a:pt x="20" y="61"/>
                  <a:pt x="20" y="61"/>
                  <a:pt x="20" y="61"/>
                </a:cubicBezTo>
                <a:cubicBezTo>
                  <a:pt x="25" y="59"/>
                  <a:pt x="25" y="59"/>
                  <a:pt x="25" y="59"/>
                </a:cubicBezTo>
                <a:cubicBezTo>
                  <a:pt x="28" y="56"/>
                  <a:pt x="28" y="56"/>
                  <a:pt x="28" y="56"/>
                </a:cubicBezTo>
                <a:cubicBezTo>
                  <a:pt x="33" y="51"/>
                  <a:pt x="33" y="51"/>
                  <a:pt x="33" y="51"/>
                </a:cubicBezTo>
                <a:cubicBezTo>
                  <a:pt x="37" y="47"/>
                  <a:pt x="37" y="47"/>
                  <a:pt x="37" y="47"/>
                </a:cubicBezTo>
                <a:cubicBezTo>
                  <a:pt x="40" y="44"/>
                  <a:pt x="40" y="44"/>
                  <a:pt x="40" y="44"/>
                </a:cubicBezTo>
                <a:cubicBezTo>
                  <a:pt x="44" y="39"/>
                  <a:pt x="44" y="39"/>
                  <a:pt x="44" y="39"/>
                </a:cubicBezTo>
                <a:cubicBezTo>
                  <a:pt x="45" y="35"/>
                  <a:pt x="45" y="35"/>
                  <a:pt x="45" y="35"/>
                </a:cubicBezTo>
                <a:cubicBezTo>
                  <a:pt x="47" y="30"/>
                  <a:pt x="47" y="30"/>
                  <a:pt x="47" y="30"/>
                </a:cubicBezTo>
                <a:cubicBezTo>
                  <a:pt x="50" y="27"/>
                  <a:pt x="50" y="27"/>
                  <a:pt x="50" y="27"/>
                </a:cubicBezTo>
                <a:cubicBezTo>
                  <a:pt x="50" y="24"/>
                  <a:pt x="50" y="24"/>
                  <a:pt x="50" y="24"/>
                </a:cubicBezTo>
                <a:cubicBezTo>
                  <a:pt x="53" y="21"/>
                  <a:pt x="53" y="21"/>
                  <a:pt x="53" y="21"/>
                </a:cubicBezTo>
                <a:cubicBezTo>
                  <a:pt x="56" y="18"/>
                  <a:pt x="56" y="18"/>
                  <a:pt x="56" y="18"/>
                </a:cubicBezTo>
                <a:cubicBezTo>
                  <a:pt x="56" y="14"/>
                  <a:pt x="56" y="14"/>
                  <a:pt x="56" y="14"/>
                </a:cubicBezTo>
                <a:cubicBezTo>
                  <a:pt x="58" y="9"/>
                  <a:pt x="58" y="9"/>
                  <a:pt x="58" y="9"/>
                </a:cubicBezTo>
                <a:cubicBezTo>
                  <a:pt x="58" y="6"/>
                  <a:pt x="58" y="6"/>
                  <a:pt x="58" y="6"/>
                </a:cubicBezTo>
                <a:cubicBezTo>
                  <a:pt x="58" y="3"/>
                  <a:pt x="58" y="3"/>
                  <a:pt x="58" y="3"/>
                </a:cubicBezTo>
                <a:cubicBezTo>
                  <a:pt x="58" y="3"/>
                  <a:pt x="58" y="3"/>
                  <a:pt x="57" y="2"/>
                </a:cubicBezTo>
                <a:cubicBezTo>
                  <a:pt x="57" y="1"/>
                  <a:pt x="56" y="0"/>
                  <a:pt x="55" y="1"/>
                </a:cubicBezTo>
                <a:cubicBezTo>
                  <a:pt x="54" y="2"/>
                  <a:pt x="52" y="4"/>
                  <a:pt x="51" y="4"/>
                </a:cubicBezTo>
                <a:cubicBezTo>
                  <a:pt x="50" y="4"/>
                  <a:pt x="47" y="5"/>
                  <a:pt x="46" y="5"/>
                </a:cubicBezTo>
                <a:cubicBezTo>
                  <a:pt x="43" y="5"/>
                  <a:pt x="43" y="5"/>
                  <a:pt x="43" y="5"/>
                </a:cubicBezTo>
                <a:cubicBezTo>
                  <a:pt x="41" y="5"/>
                  <a:pt x="40" y="6"/>
                  <a:pt x="39" y="6"/>
                </a:cubicBezTo>
                <a:cubicBezTo>
                  <a:pt x="37" y="6"/>
                  <a:pt x="36" y="6"/>
                  <a:pt x="34" y="6"/>
                </a:cubicBezTo>
                <a:cubicBezTo>
                  <a:pt x="32" y="7"/>
                  <a:pt x="31" y="8"/>
                  <a:pt x="29" y="8"/>
                </a:cubicBezTo>
                <a:cubicBezTo>
                  <a:pt x="27" y="8"/>
                  <a:pt x="26" y="8"/>
                  <a:pt x="25" y="8"/>
                </a:cubicBezTo>
                <a:cubicBezTo>
                  <a:pt x="22" y="9"/>
                  <a:pt x="19" y="11"/>
                  <a:pt x="16" y="8"/>
                </a:cubicBezTo>
                <a:cubicBezTo>
                  <a:pt x="16" y="8"/>
                  <a:pt x="13" y="3"/>
                  <a:pt x="13" y="4"/>
                </a:cubicBezTo>
                <a:cubicBezTo>
                  <a:pt x="9" y="8"/>
                  <a:pt x="9" y="8"/>
                  <a:pt x="9" y="8"/>
                </a:cubicBezTo>
                <a:cubicBezTo>
                  <a:pt x="11" y="10"/>
                  <a:pt x="11" y="10"/>
                  <a:pt x="11" y="10"/>
                </a:cubicBezTo>
                <a:cubicBezTo>
                  <a:pt x="11" y="13"/>
                  <a:pt x="11" y="13"/>
                  <a:pt x="11" y="13"/>
                </a:cubicBezTo>
                <a:cubicBezTo>
                  <a:pt x="13" y="16"/>
                  <a:pt x="13" y="16"/>
                  <a:pt x="13" y="16"/>
                </a:cubicBezTo>
                <a:cubicBezTo>
                  <a:pt x="16" y="18"/>
                  <a:pt x="16" y="18"/>
                  <a:pt x="16" y="18"/>
                </a:cubicBezTo>
                <a:cubicBezTo>
                  <a:pt x="19" y="21"/>
                  <a:pt x="19" y="21"/>
                  <a:pt x="19" y="21"/>
                </a:cubicBezTo>
                <a:cubicBezTo>
                  <a:pt x="23" y="21"/>
                  <a:pt x="23" y="21"/>
                  <a:pt x="23" y="21"/>
                </a:cubicBezTo>
                <a:cubicBezTo>
                  <a:pt x="29" y="22"/>
                  <a:pt x="29" y="22"/>
                  <a:pt x="29" y="22"/>
                </a:cubicBezTo>
                <a:cubicBezTo>
                  <a:pt x="32" y="23"/>
                  <a:pt x="32" y="23"/>
                  <a:pt x="32" y="23"/>
                </a:cubicBezTo>
                <a:cubicBezTo>
                  <a:pt x="34" y="23"/>
                  <a:pt x="34" y="23"/>
                  <a:pt x="34" y="23"/>
                </a:cubicBezTo>
                <a:cubicBezTo>
                  <a:pt x="39" y="23"/>
                  <a:pt x="39" y="23"/>
                  <a:pt x="39" y="23"/>
                </a:cubicBezTo>
                <a:cubicBezTo>
                  <a:pt x="22" y="41"/>
                  <a:pt x="22" y="41"/>
                  <a:pt x="22" y="41"/>
                </a:cubicBezTo>
                <a:cubicBezTo>
                  <a:pt x="19" y="43"/>
                  <a:pt x="19" y="43"/>
                  <a:pt x="19" y="43"/>
                </a:cubicBezTo>
                <a:cubicBezTo>
                  <a:pt x="15" y="43"/>
                  <a:pt x="15" y="43"/>
                  <a:pt x="15" y="43"/>
                </a:cubicBezTo>
                <a:cubicBezTo>
                  <a:pt x="13" y="43"/>
                  <a:pt x="13" y="43"/>
                  <a:pt x="13" y="43"/>
                </a:cubicBezTo>
                <a:cubicBezTo>
                  <a:pt x="12" y="45"/>
                  <a:pt x="12" y="45"/>
                  <a:pt x="12" y="45"/>
                </a:cubicBezTo>
                <a:cubicBezTo>
                  <a:pt x="9" y="45"/>
                  <a:pt x="9" y="45"/>
                  <a:pt x="9" y="45"/>
                </a:cubicBezTo>
                <a:cubicBezTo>
                  <a:pt x="6" y="47"/>
                  <a:pt x="6" y="47"/>
                  <a:pt x="6" y="47"/>
                </a:cubicBezTo>
                <a:lnTo>
                  <a:pt x="3" y="4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5" name="Freeform 332">
            <a:extLst>
              <a:ext uri="{FF2B5EF4-FFF2-40B4-BE49-F238E27FC236}">
                <a16:creationId xmlns:a16="http://schemas.microsoft.com/office/drawing/2014/main" id="{BE3D7A96-275B-4992-9D98-5429C5588649}"/>
              </a:ext>
            </a:extLst>
          </p:cNvPr>
          <p:cNvSpPr>
            <a:spLocks/>
          </p:cNvSpPr>
          <p:nvPr userDrawn="1"/>
        </p:nvSpPr>
        <p:spPr bwMode="auto">
          <a:xfrm>
            <a:off x="5182792" y="4292601"/>
            <a:ext cx="192881" cy="233363"/>
          </a:xfrm>
          <a:custGeom>
            <a:avLst/>
            <a:gdLst>
              <a:gd name="T0" fmla="*/ 38 w 38"/>
              <a:gd name="T1" fmla="*/ 31 h 33"/>
              <a:gd name="T2" fmla="*/ 36 w 38"/>
              <a:gd name="T3" fmla="*/ 29 h 33"/>
              <a:gd name="T4" fmla="*/ 34 w 38"/>
              <a:gd name="T5" fmla="*/ 26 h 33"/>
              <a:gd name="T6" fmla="*/ 32 w 38"/>
              <a:gd name="T7" fmla="*/ 24 h 33"/>
              <a:gd name="T8" fmla="*/ 30 w 38"/>
              <a:gd name="T9" fmla="*/ 22 h 33"/>
              <a:gd name="T10" fmla="*/ 28 w 38"/>
              <a:gd name="T11" fmla="*/ 21 h 33"/>
              <a:gd name="T12" fmla="*/ 27 w 38"/>
              <a:gd name="T13" fmla="*/ 19 h 33"/>
              <a:gd name="T14" fmla="*/ 25 w 38"/>
              <a:gd name="T15" fmla="*/ 19 h 33"/>
              <a:gd name="T16" fmla="*/ 24 w 38"/>
              <a:gd name="T17" fmla="*/ 17 h 33"/>
              <a:gd name="T18" fmla="*/ 22 w 38"/>
              <a:gd name="T19" fmla="*/ 17 h 33"/>
              <a:gd name="T20" fmla="*/ 21 w 38"/>
              <a:gd name="T21" fmla="*/ 17 h 33"/>
              <a:gd name="T22" fmla="*/ 19 w 38"/>
              <a:gd name="T23" fmla="*/ 15 h 33"/>
              <a:gd name="T24" fmla="*/ 18 w 38"/>
              <a:gd name="T25" fmla="*/ 15 h 33"/>
              <a:gd name="T26" fmla="*/ 17 w 38"/>
              <a:gd name="T27" fmla="*/ 13 h 33"/>
              <a:gd name="T28" fmla="*/ 17 w 38"/>
              <a:gd name="T29" fmla="*/ 11 h 33"/>
              <a:gd name="T30" fmla="*/ 15 w 38"/>
              <a:gd name="T31" fmla="*/ 8 h 33"/>
              <a:gd name="T32" fmla="*/ 14 w 38"/>
              <a:gd name="T33" fmla="*/ 4 h 33"/>
              <a:gd name="T34" fmla="*/ 13 w 38"/>
              <a:gd name="T35" fmla="*/ 3 h 33"/>
              <a:gd name="T36" fmla="*/ 13 w 38"/>
              <a:gd name="T37" fmla="*/ 0 h 33"/>
              <a:gd name="T38" fmla="*/ 12 w 38"/>
              <a:gd name="T39" fmla="*/ 0 h 33"/>
              <a:gd name="T40" fmla="*/ 10 w 38"/>
              <a:gd name="T41" fmla="*/ 2 h 33"/>
              <a:gd name="T42" fmla="*/ 7 w 38"/>
              <a:gd name="T43" fmla="*/ 3 h 33"/>
              <a:gd name="T44" fmla="*/ 5 w 38"/>
              <a:gd name="T45" fmla="*/ 4 h 33"/>
              <a:gd name="T46" fmla="*/ 5 w 38"/>
              <a:gd name="T47" fmla="*/ 5 h 33"/>
              <a:gd name="T48" fmla="*/ 3 w 38"/>
              <a:gd name="T49" fmla="*/ 5 h 33"/>
              <a:gd name="T50" fmla="*/ 2 w 38"/>
              <a:gd name="T51" fmla="*/ 7 h 33"/>
              <a:gd name="T52" fmla="*/ 2 w 38"/>
              <a:gd name="T53" fmla="*/ 10 h 33"/>
              <a:gd name="T54" fmla="*/ 1 w 38"/>
              <a:gd name="T55" fmla="*/ 13 h 33"/>
              <a:gd name="T56" fmla="*/ 1 w 38"/>
              <a:gd name="T57" fmla="*/ 14 h 33"/>
              <a:gd name="T58" fmla="*/ 0 w 38"/>
              <a:gd name="T59" fmla="*/ 17 h 33"/>
              <a:gd name="T60" fmla="*/ 0 w 38"/>
              <a:gd name="T61" fmla="*/ 21 h 33"/>
              <a:gd name="T62" fmla="*/ 3 w 38"/>
              <a:gd name="T63" fmla="*/ 21 h 33"/>
              <a:gd name="T64" fmla="*/ 5 w 38"/>
              <a:gd name="T65" fmla="*/ 21 h 33"/>
              <a:gd name="T66" fmla="*/ 6 w 38"/>
              <a:gd name="T67" fmla="*/ 22 h 33"/>
              <a:gd name="T68" fmla="*/ 8 w 38"/>
              <a:gd name="T69" fmla="*/ 18 h 33"/>
              <a:gd name="T70" fmla="*/ 11 w 38"/>
              <a:gd name="T71" fmla="*/ 20 h 33"/>
              <a:gd name="T72" fmla="*/ 18 w 38"/>
              <a:gd name="T73" fmla="*/ 20 h 33"/>
              <a:gd name="T74" fmla="*/ 23 w 38"/>
              <a:gd name="T75" fmla="*/ 21 h 33"/>
              <a:gd name="T76" fmla="*/ 25 w 38"/>
              <a:gd name="T77" fmla="*/ 23 h 33"/>
              <a:gd name="T78" fmla="*/ 28 w 38"/>
              <a:gd name="T79" fmla="*/ 26 h 33"/>
              <a:gd name="T80" fmla="*/ 31 w 38"/>
              <a:gd name="T81" fmla="*/ 29 h 33"/>
              <a:gd name="T82" fmla="*/ 33 w 38"/>
              <a:gd name="T83" fmla="*/ 30 h 33"/>
              <a:gd name="T84" fmla="*/ 34 w 38"/>
              <a:gd name="T85" fmla="*/ 32 h 33"/>
              <a:gd name="T86" fmla="*/ 36 w 38"/>
              <a:gd name="T87" fmla="*/ 33 h 33"/>
              <a:gd name="T88" fmla="*/ 38 w 38"/>
              <a:gd name="T8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3">
                <a:moveTo>
                  <a:pt x="38" y="31"/>
                </a:moveTo>
                <a:cubicBezTo>
                  <a:pt x="36" y="29"/>
                  <a:pt x="36" y="29"/>
                  <a:pt x="36" y="29"/>
                </a:cubicBezTo>
                <a:cubicBezTo>
                  <a:pt x="34" y="26"/>
                  <a:pt x="34" y="26"/>
                  <a:pt x="34" y="26"/>
                </a:cubicBezTo>
                <a:cubicBezTo>
                  <a:pt x="32" y="24"/>
                  <a:pt x="32" y="24"/>
                  <a:pt x="32" y="24"/>
                </a:cubicBezTo>
                <a:cubicBezTo>
                  <a:pt x="30" y="22"/>
                  <a:pt x="30" y="22"/>
                  <a:pt x="30" y="22"/>
                </a:cubicBezTo>
                <a:cubicBezTo>
                  <a:pt x="28" y="21"/>
                  <a:pt x="28" y="21"/>
                  <a:pt x="28" y="21"/>
                </a:cubicBezTo>
                <a:cubicBezTo>
                  <a:pt x="27" y="19"/>
                  <a:pt x="27" y="19"/>
                  <a:pt x="27" y="19"/>
                </a:cubicBezTo>
                <a:cubicBezTo>
                  <a:pt x="25" y="19"/>
                  <a:pt x="25" y="19"/>
                  <a:pt x="25" y="19"/>
                </a:cubicBezTo>
                <a:cubicBezTo>
                  <a:pt x="24" y="17"/>
                  <a:pt x="24" y="17"/>
                  <a:pt x="24" y="17"/>
                </a:cubicBezTo>
                <a:cubicBezTo>
                  <a:pt x="24" y="17"/>
                  <a:pt x="23" y="18"/>
                  <a:pt x="22" y="17"/>
                </a:cubicBezTo>
                <a:cubicBezTo>
                  <a:pt x="22" y="17"/>
                  <a:pt x="21" y="17"/>
                  <a:pt x="21" y="17"/>
                </a:cubicBezTo>
                <a:cubicBezTo>
                  <a:pt x="19" y="15"/>
                  <a:pt x="19" y="15"/>
                  <a:pt x="19" y="15"/>
                </a:cubicBezTo>
                <a:cubicBezTo>
                  <a:pt x="18" y="15"/>
                  <a:pt x="18" y="15"/>
                  <a:pt x="18" y="15"/>
                </a:cubicBezTo>
                <a:cubicBezTo>
                  <a:pt x="17" y="13"/>
                  <a:pt x="17" y="13"/>
                  <a:pt x="17" y="13"/>
                </a:cubicBezTo>
                <a:cubicBezTo>
                  <a:pt x="17" y="11"/>
                  <a:pt x="17" y="11"/>
                  <a:pt x="17" y="11"/>
                </a:cubicBezTo>
                <a:cubicBezTo>
                  <a:pt x="17" y="11"/>
                  <a:pt x="15" y="8"/>
                  <a:pt x="15" y="8"/>
                </a:cubicBezTo>
                <a:cubicBezTo>
                  <a:pt x="15" y="7"/>
                  <a:pt x="14" y="4"/>
                  <a:pt x="14" y="4"/>
                </a:cubicBezTo>
                <a:cubicBezTo>
                  <a:pt x="13" y="3"/>
                  <a:pt x="13" y="3"/>
                  <a:pt x="13" y="3"/>
                </a:cubicBezTo>
                <a:cubicBezTo>
                  <a:pt x="13" y="0"/>
                  <a:pt x="13" y="0"/>
                  <a:pt x="13" y="0"/>
                </a:cubicBezTo>
                <a:cubicBezTo>
                  <a:pt x="12" y="0"/>
                  <a:pt x="12" y="0"/>
                  <a:pt x="12" y="0"/>
                </a:cubicBezTo>
                <a:cubicBezTo>
                  <a:pt x="10" y="2"/>
                  <a:pt x="10" y="2"/>
                  <a:pt x="10" y="2"/>
                </a:cubicBezTo>
                <a:cubicBezTo>
                  <a:pt x="7" y="3"/>
                  <a:pt x="7" y="3"/>
                  <a:pt x="7" y="3"/>
                </a:cubicBezTo>
                <a:cubicBezTo>
                  <a:pt x="5" y="4"/>
                  <a:pt x="5" y="4"/>
                  <a:pt x="5" y="4"/>
                </a:cubicBezTo>
                <a:cubicBezTo>
                  <a:pt x="5" y="5"/>
                  <a:pt x="5" y="5"/>
                  <a:pt x="5" y="5"/>
                </a:cubicBezTo>
                <a:cubicBezTo>
                  <a:pt x="3" y="5"/>
                  <a:pt x="3" y="5"/>
                  <a:pt x="3" y="5"/>
                </a:cubicBezTo>
                <a:cubicBezTo>
                  <a:pt x="2" y="7"/>
                  <a:pt x="2" y="7"/>
                  <a:pt x="2" y="7"/>
                </a:cubicBezTo>
                <a:cubicBezTo>
                  <a:pt x="2" y="10"/>
                  <a:pt x="2" y="10"/>
                  <a:pt x="2" y="10"/>
                </a:cubicBezTo>
                <a:cubicBezTo>
                  <a:pt x="1" y="13"/>
                  <a:pt x="1" y="13"/>
                  <a:pt x="1" y="13"/>
                </a:cubicBezTo>
                <a:cubicBezTo>
                  <a:pt x="1" y="14"/>
                  <a:pt x="1" y="14"/>
                  <a:pt x="1" y="14"/>
                </a:cubicBezTo>
                <a:cubicBezTo>
                  <a:pt x="0" y="17"/>
                  <a:pt x="0" y="17"/>
                  <a:pt x="0" y="17"/>
                </a:cubicBezTo>
                <a:cubicBezTo>
                  <a:pt x="0" y="21"/>
                  <a:pt x="0" y="21"/>
                  <a:pt x="0" y="21"/>
                </a:cubicBezTo>
                <a:cubicBezTo>
                  <a:pt x="3" y="21"/>
                  <a:pt x="3" y="21"/>
                  <a:pt x="3" y="21"/>
                </a:cubicBezTo>
                <a:cubicBezTo>
                  <a:pt x="5" y="21"/>
                  <a:pt x="5" y="21"/>
                  <a:pt x="5" y="21"/>
                </a:cubicBezTo>
                <a:cubicBezTo>
                  <a:pt x="6" y="22"/>
                  <a:pt x="6" y="22"/>
                  <a:pt x="6" y="22"/>
                </a:cubicBezTo>
                <a:cubicBezTo>
                  <a:pt x="8" y="18"/>
                  <a:pt x="8" y="18"/>
                  <a:pt x="8" y="18"/>
                </a:cubicBezTo>
                <a:cubicBezTo>
                  <a:pt x="11" y="20"/>
                  <a:pt x="11" y="20"/>
                  <a:pt x="11" y="20"/>
                </a:cubicBezTo>
                <a:cubicBezTo>
                  <a:pt x="18" y="20"/>
                  <a:pt x="18" y="20"/>
                  <a:pt x="18" y="20"/>
                </a:cubicBezTo>
                <a:cubicBezTo>
                  <a:pt x="23" y="21"/>
                  <a:pt x="23" y="21"/>
                  <a:pt x="23" y="21"/>
                </a:cubicBezTo>
                <a:cubicBezTo>
                  <a:pt x="25" y="23"/>
                  <a:pt x="25" y="23"/>
                  <a:pt x="25" y="23"/>
                </a:cubicBezTo>
                <a:cubicBezTo>
                  <a:pt x="28" y="26"/>
                  <a:pt x="28" y="26"/>
                  <a:pt x="28" y="26"/>
                </a:cubicBezTo>
                <a:cubicBezTo>
                  <a:pt x="31" y="29"/>
                  <a:pt x="31" y="29"/>
                  <a:pt x="31" y="29"/>
                </a:cubicBezTo>
                <a:cubicBezTo>
                  <a:pt x="33" y="30"/>
                  <a:pt x="33" y="30"/>
                  <a:pt x="33" y="30"/>
                </a:cubicBezTo>
                <a:cubicBezTo>
                  <a:pt x="34" y="32"/>
                  <a:pt x="34" y="32"/>
                  <a:pt x="34" y="32"/>
                </a:cubicBezTo>
                <a:cubicBezTo>
                  <a:pt x="36" y="33"/>
                  <a:pt x="36" y="33"/>
                  <a:pt x="36" y="33"/>
                </a:cubicBezTo>
                <a:lnTo>
                  <a:pt x="38" y="3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6" name="Freeform 333">
            <a:extLst>
              <a:ext uri="{FF2B5EF4-FFF2-40B4-BE49-F238E27FC236}">
                <a16:creationId xmlns:a16="http://schemas.microsoft.com/office/drawing/2014/main" id="{07AEF93F-D5C4-4040-80E3-90061CA2A111}"/>
              </a:ext>
            </a:extLst>
          </p:cNvPr>
          <p:cNvSpPr>
            <a:spLocks/>
          </p:cNvSpPr>
          <p:nvPr userDrawn="1"/>
        </p:nvSpPr>
        <p:spPr bwMode="auto">
          <a:xfrm>
            <a:off x="5380435" y="5534026"/>
            <a:ext cx="213122" cy="563563"/>
          </a:xfrm>
          <a:custGeom>
            <a:avLst/>
            <a:gdLst>
              <a:gd name="T0" fmla="*/ 3 w 42"/>
              <a:gd name="T1" fmla="*/ 72 h 80"/>
              <a:gd name="T2" fmla="*/ 2 w 42"/>
              <a:gd name="T3" fmla="*/ 69 h 80"/>
              <a:gd name="T4" fmla="*/ 2 w 42"/>
              <a:gd name="T5" fmla="*/ 66 h 80"/>
              <a:gd name="T6" fmla="*/ 0 w 42"/>
              <a:gd name="T7" fmla="*/ 59 h 80"/>
              <a:gd name="T8" fmla="*/ 1 w 42"/>
              <a:gd name="T9" fmla="*/ 56 h 80"/>
              <a:gd name="T10" fmla="*/ 3 w 42"/>
              <a:gd name="T11" fmla="*/ 54 h 80"/>
              <a:gd name="T12" fmla="*/ 5 w 42"/>
              <a:gd name="T13" fmla="*/ 51 h 80"/>
              <a:gd name="T14" fmla="*/ 6 w 42"/>
              <a:gd name="T15" fmla="*/ 47 h 80"/>
              <a:gd name="T16" fmla="*/ 7 w 42"/>
              <a:gd name="T17" fmla="*/ 46 h 80"/>
              <a:gd name="T18" fmla="*/ 7 w 42"/>
              <a:gd name="T19" fmla="*/ 43 h 80"/>
              <a:gd name="T20" fmla="*/ 6 w 42"/>
              <a:gd name="T21" fmla="*/ 39 h 80"/>
              <a:gd name="T22" fmla="*/ 5 w 42"/>
              <a:gd name="T23" fmla="*/ 33 h 80"/>
              <a:gd name="T24" fmla="*/ 6 w 42"/>
              <a:gd name="T25" fmla="*/ 27 h 80"/>
              <a:gd name="T26" fmla="*/ 10 w 42"/>
              <a:gd name="T27" fmla="*/ 24 h 80"/>
              <a:gd name="T28" fmla="*/ 13 w 42"/>
              <a:gd name="T29" fmla="*/ 23 h 80"/>
              <a:gd name="T30" fmla="*/ 17 w 42"/>
              <a:gd name="T31" fmla="*/ 21 h 80"/>
              <a:gd name="T32" fmla="*/ 18 w 42"/>
              <a:gd name="T33" fmla="*/ 21 h 80"/>
              <a:gd name="T34" fmla="*/ 21 w 42"/>
              <a:gd name="T35" fmla="*/ 18 h 80"/>
              <a:gd name="T36" fmla="*/ 23 w 42"/>
              <a:gd name="T37" fmla="*/ 18 h 80"/>
              <a:gd name="T38" fmla="*/ 24 w 42"/>
              <a:gd name="T39" fmla="*/ 15 h 80"/>
              <a:gd name="T40" fmla="*/ 26 w 42"/>
              <a:gd name="T41" fmla="*/ 15 h 80"/>
              <a:gd name="T42" fmla="*/ 26 w 42"/>
              <a:gd name="T43" fmla="*/ 14 h 80"/>
              <a:gd name="T44" fmla="*/ 27 w 42"/>
              <a:gd name="T45" fmla="*/ 11 h 80"/>
              <a:gd name="T46" fmla="*/ 27 w 42"/>
              <a:gd name="T47" fmla="*/ 8 h 80"/>
              <a:gd name="T48" fmla="*/ 29 w 42"/>
              <a:gd name="T49" fmla="*/ 9 h 80"/>
              <a:gd name="T50" fmla="*/ 33 w 42"/>
              <a:gd name="T51" fmla="*/ 4 h 80"/>
              <a:gd name="T52" fmla="*/ 33 w 42"/>
              <a:gd name="T53" fmla="*/ 2 h 80"/>
              <a:gd name="T54" fmla="*/ 36 w 42"/>
              <a:gd name="T55" fmla="*/ 2 h 80"/>
              <a:gd name="T56" fmla="*/ 40 w 42"/>
              <a:gd name="T57" fmla="*/ 9 h 80"/>
              <a:gd name="T58" fmla="*/ 42 w 42"/>
              <a:gd name="T59" fmla="*/ 17 h 80"/>
              <a:gd name="T60" fmla="*/ 40 w 42"/>
              <a:gd name="T61" fmla="*/ 22 h 80"/>
              <a:gd name="T62" fmla="*/ 38 w 42"/>
              <a:gd name="T63" fmla="*/ 20 h 80"/>
              <a:gd name="T64" fmla="*/ 39 w 42"/>
              <a:gd name="T65" fmla="*/ 25 h 80"/>
              <a:gd name="T66" fmla="*/ 36 w 42"/>
              <a:gd name="T67" fmla="*/ 33 h 80"/>
              <a:gd name="T68" fmla="*/ 31 w 42"/>
              <a:gd name="T69" fmla="*/ 48 h 80"/>
              <a:gd name="T70" fmla="*/ 27 w 42"/>
              <a:gd name="T71" fmla="*/ 62 h 80"/>
              <a:gd name="T72" fmla="*/ 23 w 42"/>
              <a:gd name="T73" fmla="*/ 74 h 80"/>
              <a:gd name="T74" fmla="*/ 18 w 42"/>
              <a:gd name="T75" fmla="*/ 78 h 80"/>
              <a:gd name="T76" fmla="*/ 11 w 42"/>
              <a:gd name="T77" fmla="*/ 80 h 80"/>
              <a:gd name="T78" fmla="*/ 7 w 42"/>
              <a:gd name="T79" fmla="*/ 78 h 80"/>
              <a:gd name="T80" fmla="*/ 3 w 42"/>
              <a:gd name="T81"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80">
                <a:moveTo>
                  <a:pt x="3" y="73"/>
                </a:moveTo>
                <a:cubicBezTo>
                  <a:pt x="3" y="73"/>
                  <a:pt x="3" y="73"/>
                  <a:pt x="3" y="72"/>
                </a:cubicBezTo>
                <a:cubicBezTo>
                  <a:pt x="3" y="72"/>
                  <a:pt x="1" y="73"/>
                  <a:pt x="2" y="71"/>
                </a:cubicBezTo>
                <a:cubicBezTo>
                  <a:pt x="3" y="69"/>
                  <a:pt x="2" y="69"/>
                  <a:pt x="2" y="69"/>
                </a:cubicBezTo>
                <a:cubicBezTo>
                  <a:pt x="2" y="68"/>
                  <a:pt x="2" y="68"/>
                  <a:pt x="2" y="68"/>
                </a:cubicBezTo>
                <a:cubicBezTo>
                  <a:pt x="2" y="66"/>
                  <a:pt x="2" y="66"/>
                  <a:pt x="2" y="66"/>
                </a:cubicBezTo>
                <a:cubicBezTo>
                  <a:pt x="2" y="66"/>
                  <a:pt x="0" y="64"/>
                  <a:pt x="0" y="63"/>
                </a:cubicBezTo>
                <a:cubicBezTo>
                  <a:pt x="0" y="59"/>
                  <a:pt x="0" y="59"/>
                  <a:pt x="0" y="59"/>
                </a:cubicBezTo>
                <a:cubicBezTo>
                  <a:pt x="0" y="57"/>
                  <a:pt x="0" y="57"/>
                  <a:pt x="0" y="57"/>
                </a:cubicBezTo>
                <a:cubicBezTo>
                  <a:pt x="0" y="57"/>
                  <a:pt x="1" y="57"/>
                  <a:pt x="1" y="56"/>
                </a:cubicBezTo>
                <a:cubicBezTo>
                  <a:pt x="1" y="55"/>
                  <a:pt x="0" y="55"/>
                  <a:pt x="1" y="55"/>
                </a:cubicBezTo>
                <a:cubicBezTo>
                  <a:pt x="2" y="55"/>
                  <a:pt x="3" y="54"/>
                  <a:pt x="3" y="54"/>
                </a:cubicBezTo>
                <a:cubicBezTo>
                  <a:pt x="3" y="52"/>
                  <a:pt x="3" y="52"/>
                  <a:pt x="3" y="52"/>
                </a:cubicBezTo>
                <a:cubicBezTo>
                  <a:pt x="3" y="52"/>
                  <a:pt x="4" y="51"/>
                  <a:pt x="5" y="51"/>
                </a:cubicBezTo>
                <a:cubicBezTo>
                  <a:pt x="5" y="50"/>
                  <a:pt x="4" y="49"/>
                  <a:pt x="5" y="49"/>
                </a:cubicBezTo>
                <a:cubicBezTo>
                  <a:pt x="5" y="48"/>
                  <a:pt x="6" y="47"/>
                  <a:pt x="6" y="47"/>
                </a:cubicBezTo>
                <a:cubicBezTo>
                  <a:pt x="6" y="47"/>
                  <a:pt x="7" y="47"/>
                  <a:pt x="7" y="47"/>
                </a:cubicBezTo>
                <a:cubicBezTo>
                  <a:pt x="7" y="46"/>
                  <a:pt x="7" y="46"/>
                  <a:pt x="7" y="46"/>
                </a:cubicBezTo>
                <a:cubicBezTo>
                  <a:pt x="7" y="44"/>
                  <a:pt x="7" y="44"/>
                  <a:pt x="7" y="44"/>
                </a:cubicBezTo>
                <a:cubicBezTo>
                  <a:pt x="7" y="43"/>
                  <a:pt x="7" y="43"/>
                  <a:pt x="7" y="43"/>
                </a:cubicBezTo>
                <a:cubicBezTo>
                  <a:pt x="7" y="43"/>
                  <a:pt x="6" y="42"/>
                  <a:pt x="6" y="41"/>
                </a:cubicBezTo>
                <a:cubicBezTo>
                  <a:pt x="6" y="41"/>
                  <a:pt x="7" y="40"/>
                  <a:pt x="6" y="39"/>
                </a:cubicBezTo>
                <a:cubicBezTo>
                  <a:pt x="6" y="39"/>
                  <a:pt x="5" y="39"/>
                  <a:pt x="5" y="38"/>
                </a:cubicBezTo>
                <a:cubicBezTo>
                  <a:pt x="5" y="33"/>
                  <a:pt x="5" y="33"/>
                  <a:pt x="5" y="33"/>
                </a:cubicBezTo>
                <a:cubicBezTo>
                  <a:pt x="5" y="31"/>
                  <a:pt x="5" y="31"/>
                  <a:pt x="5" y="31"/>
                </a:cubicBezTo>
                <a:cubicBezTo>
                  <a:pt x="5" y="31"/>
                  <a:pt x="6" y="28"/>
                  <a:pt x="6" y="27"/>
                </a:cubicBezTo>
                <a:cubicBezTo>
                  <a:pt x="7" y="27"/>
                  <a:pt x="7" y="24"/>
                  <a:pt x="7" y="24"/>
                </a:cubicBezTo>
                <a:cubicBezTo>
                  <a:pt x="7" y="24"/>
                  <a:pt x="10" y="24"/>
                  <a:pt x="10" y="24"/>
                </a:cubicBezTo>
                <a:cubicBezTo>
                  <a:pt x="11" y="23"/>
                  <a:pt x="11" y="23"/>
                  <a:pt x="11" y="23"/>
                </a:cubicBezTo>
                <a:cubicBezTo>
                  <a:pt x="13" y="23"/>
                  <a:pt x="13" y="23"/>
                  <a:pt x="13" y="23"/>
                </a:cubicBezTo>
                <a:cubicBezTo>
                  <a:pt x="13" y="23"/>
                  <a:pt x="13" y="21"/>
                  <a:pt x="14" y="21"/>
                </a:cubicBezTo>
                <a:cubicBezTo>
                  <a:pt x="17" y="21"/>
                  <a:pt x="17" y="21"/>
                  <a:pt x="17" y="21"/>
                </a:cubicBezTo>
                <a:cubicBezTo>
                  <a:pt x="18" y="22"/>
                  <a:pt x="18" y="22"/>
                  <a:pt x="18" y="22"/>
                </a:cubicBezTo>
                <a:cubicBezTo>
                  <a:pt x="18" y="21"/>
                  <a:pt x="18" y="21"/>
                  <a:pt x="18" y="21"/>
                </a:cubicBezTo>
                <a:cubicBezTo>
                  <a:pt x="19" y="19"/>
                  <a:pt x="19" y="19"/>
                  <a:pt x="19" y="19"/>
                </a:cubicBezTo>
                <a:cubicBezTo>
                  <a:pt x="21" y="18"/>
                  <a:pt x="21" y="18"/>
                  <a:pt x="21" y="18"/>
                </a:cubicBezTo>
                <a:cubicBezTo>
                  <a:pt x="22" y="18"/>
                  <a:pt x="22" y="18"/>
                  <a:pt x="22" y="18"/>
                </a:cubicBezTo>
                <a:cubicBezTo>
                  <a:pt x="22" y="18"/>
                  <a:pt x="24" y="19"/>
                  <a:pt x="23" y="18"/>
                </a:cubicBezTo>
                <a:cubicBezTo>
                  <a:pt x="22" y="18"/>
                  <a:pt x="22" y="17"/>
                  <a:pt x="22" y="17"/>
                </a:cubicBezTo>
                <a:cubicBezTo>
                  <a:pt x="24" y="15"/>
                  <a:pt x="24" y="15"/>
                  <a:pt x="24" y="15"/>
                </a:cubicBezTo>
                <a:cubicBezTo>
                  <a:pt x="25" y="16"/>
                  <a:pt x="25" y="16"/>
                  <a:pt x="25" y="16"/>
                </a:cubicBezTo>
                <a:cubicBezTo>
                  <a:pt x="26" y="15"/>
                  <a:pt x="26" y="15"/>
                  <a:pt x="26" y="15"/>
                </a:cubicBezTo>
                <a:cubicBezTo>
                  <a:pt x="27" y="15"/>
                  <a:pt x="27" y="15"/>
                  <a:pt x="27" y="15"/>
                </a:cubicBezTo>
                <a:cubicBezTo>
                  <a:pt x="26" y="14"/>
                  <a:pt x="26" y="14"/>
                  <a:pt x="26" y="14"/>
                </a:cubicBezTo>
                <a:cubicBezTo>
                  <a:pt x="26" y="13"/>
                  <a:pt x="26" y="13"/>
                  <a:pt x="26" y="13"/>
                </a:cubicBezTo>
                <a:cubicBezTo>
                  <a:pt x="26" y="13"/>
                  <a:pt x="27" y="11"/>
                  <a:pt x="27" y="11"/>
                </a:cubicBezTo>
                <a:cubicBezTo>
                  <a:pt x="28" y="11"/>
                  <a:pt x="26" y="10"/>
                  <a:pt x="27" y="10"/>
                </a:cubicBezTo>
                <a:cubicBezTo>
                  <a:pt x="27" y="9"/>
                  <a:pt x="27" y="8"/>
                  <a:pt x="27" y="8"/>
                </a:cubicBezTo>
                <a:cubicBezTo>
                  <a:pt x="29" y="8"/>
                  <a:pt x="29" y="8"/>
                  <a:pt x="29" y="8"/>
                </a:cubicBezTo>
                <a:cubicBezTo>
                  <a:pt x="29" y="8"/>
                  <a:pt x="29" y="9"/>
                  <a:pt x="29" y="9"/>
                </a:cubicBezTo>
                <a:cubicBezTo>
                  <a:pt x="30" y="8"/>
                  <a:pt x="32" y="6"/>
                  <a:pt x="32" y="6"/>
                </a:cubicBezTo>
                <a:cubicBezTo>
                  <a:pt x="32" y="6"/>
                  <a:pt x="33" y="4"/>
                  <a:pt x="33" y="4"/>
                </a:cubicBezTo>
                <a:cubicBezTo>
                  <a:pt x="33" y="3"/>
                  <a:pt x="32" y="2"/>
                  <a:pt x="32" y="2"/>
                </a:cubicBezTo>
                <a:cubicBezTo>
                  <a:pt x="32" y="2"/>
                  <a:pt x="33" y="2"/>
                  <a:pt x="33" y="2"/>
                </a:cubicBezTo>
                <a:cubicBezTo>
                  <a:pt x="33" y="1"/>
                  <a:pt x="34" y="0"/>
                  <a:pt x="34" y="0"/>
                </a:cubicBezTo>
                <a:cubicBezTo>
                  <a:pt x="36" y="2"/>
                  <a:pt x="36" y="2"/>
                  <a:pt x="36" y="2"/>
                </a:cubicBezTo>
                <a:cubicBezTo>
                  <a:pt x="38" y="5"/>
                  <a:pt x="38" y="5"/>
                  <a:pt x="38" y="5"/>
                </a:cubicBezTo>
                <a:cubicBezTo>
                  <a:pt x="38" y="5"/>
                  <a:pt x="40" y="8"/>
                  <a:pt x="40" y="9"/>
                </a:cubicBezTo>
                <a:cubicBezTo>
                  <a:pt x="40" y="9"/>
                  <a:pt x="40" y="13"/>
                  <a:pt x="40" y="14"/>
                </a:cubicBezTo>
                <a:cubicBezTo>
                  <a:pt x="40" y="14"/>
                  <a:pt x="41" y="16"/>
                  <a:pt x="42" y="17"/>
                </a:cubicBezTo>
                <a:cubicBezTo>
                  <a:pt x="42" y="17"/>
                  <a:pt x="42" y="19"/>
                  <a:pt x="42" y="19"/>
                </a:cubicBezTo>
                <a:cubicBezTo>
                  <a:pt x="40" y="22"/>
                  <a:pt x="40" y="22"/>
                  <a:pt x="40" y="22"/>
                </a:cubicBezTo>
                <a:cubicBezTo>
                  <a:pt x="38" y="19"/>
                  <a:pt x="38" y="19"/>
                  <a:pt x="38" y="19"/>
                </a:cubicBezTo>
                <a:cubicBezTo>
                  <a:pt x="38" y="20"/>
                  <a:pt x="38" y="20"/>
                  <a:pt x="38" y="20"/>
                </a:cubicBezTo>
                <a:cubicBezTo>
                  <a:pt x="38" y="23"/>
                  <a:pt x="38" y="23"/>
                  <a:pt x="38" y="23"/>
                </a:cubicBezTo>
                <a:cubicBezTo>
                  <a:pt x="38" y="23"/>
                  <a:pt x="39" y="24"/>
                  <a:pt x="39" y="25"/>
                </a:cubicBezTo>
                <a:cubicBezTo>
                  <a:pt x="39" y="25"/>
                  <a:pt x="37" y="28"/>
                  <a:pt x="37" y="29"/>
                </a:cubicBezTo>
                <a:cubicBezTo>
                  <a:pt x="36" y="29"/>
                  <a:pt x="36" y="32"/>
                  <a:pt x="36" y="33"/>
                </a:cubicBezTo>
                <a:cubicBezTo>
                  <a:pt x="36" y="34"/>
                  <a:pt x="35" y="39"/>
                  <a:pt x="34" y="40"/>
                </a:cubicBezTo>
                <a:cubicBezTo>
                  <a:pt x="33" y="40"/>
                  <a:pt x="31" y="48"/>
                  <a:pt x="31" y="48"/>
                </a:cubicBezTo>
                <a:cubicBezTo>
                  <a:pt x="31" y="49"/>
                  <a:pt x="29" y="58"/>
                  <a:pt x="28" y="59"/>
                </a:cubicBezTo>
                <a:cubicBezTo>
                  <a:pt x="28" y="59"/>
                  <a:pt x="27" y="61"/>
                  <a:pt x="27" y="62"/>
                </a:cubicBezTo>
                <a:cubicBezTo>
                  <a:pt x="27" y="63"/>
                  <a:pt x="25" y="70"/>
                  <a:pt x="25" y="71"/>
                </a:cubicBezTo>
                <a:cubicBezTo>
                  <a:pt x="24" y="71"/>
                  <a:pt x="23" y="74"/>
                  <a:pt x="23" y="74"/>
                </a:cubicBezTo>
                <a:cubicBezTo>
                  <a:pt x="23" y="74"/>
                  <a:pt x="22" y="76"/>
                  <a:pt x="22" y="77"/>
                </a:cubicBezTo>
                <a:cubicBezTo>
                  <a:pt x="21" y="77"/>
                  <a:pt x="18" y="78"/>
                  <a:pt x="18" y="78"/>
                </a:cubicBezTo>
                <a:cubicBezTo>
                  <a:pt x="17" y="78"/>
                  <a:pt x="13" y="80"/>
                  <a:pt x="13" y="80"/>
                </a:cubicBezTo>
                <a:cubicBezTo>
                  <a:pt x="13" y="80"/>
                  <a:pt x="11" y="80"/>
                  <a:pt x="11" y="80"/>
                </a:cubicBezTo>
                <a:cubicBezTo>
                  <a:pt x="10" y="80"/>
                  <a:pt x="10" y="79"/>
                  <a:pt x="9" y="79"/>
                </a:cubicBezTo>
                <a:cubicBezTo>
                  <a:pt x="8" y="79"/>
                  <a:pt x="9" y="79"/>
                  <a:pt x="7" y="78"/>
                </a:cubicBezTo>
                <a:cubicBezTo>
                  <a:pt x="6" y="78"/>
                  <a:pt x="4" y="76"/>
                  <a:pt x="4" y="76"/>
                </a:cubicBezTo>
                <a:lnTo>
                  <a:pt x="3" y="7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7" name="Freeform 334">
            <a:extLst>
              <a:ext uri="{FF2B5EF4-FFF2-40B4-BE49-F238E27FC236}">
                <a16:creationId xmlns:a16="http://schemas.microsoft.com/office/drawing/2014/main" id="{8EBBD217-1BF8-4AF2-9C83-3B3A773B6DB4}"/>
              </a:ext>
            </a:extLst>
          </p:cNvPr>
          <p:cNvSpPr>
            <a:spLocks/>
          </p:cNvSpPr>
          <p:nvPr userDrawn="1"/>
        </p:nvSpPr>
        <p:spPr bwMode="auto">
          <a:xfrm>
            <a:off x="7946232" y="5491164"/>
            <a:ext cx="30956" cy="22225"/>
          </a:xfrm>
          <a:custGeom>
            <a:avLst/>
            <a:gdLst>
              <a:gd name="T0" fmla="*/ 1 w 6"/>
              <a:gd name="T1" fmla="*/ 3 h 3"/>
              <a:gd name="T2" fmla="*/ 0 w 6"/>
              <a:gd name="T3" fmla="*/ 2 h 3"/>
              <a:gd name="T4" fmla="*/ 0 w 6"/>
              <a:gd name="T5" fmla="*/ 0 h 3"/>
              <a:gd name="T6" fmla="*/ 0 w 6"/>
              <a:gd name="T7" fmla="*/ 0 h 3"/>
              <a:gd name="T8" fmla="*/ 4 w 6"/>
              <a:gd name="T9" fmla="*/ 1 h 3"/>
              <a:gd name="T10" fmla="*/ 5 w 6"/>
              <a:gd name="T11" fmla="*/ 0 h 3"/>
              <a:gd name="T12" fmla="*/ 6 w 6"/>
              <a:gd name="T13" fmla="*/ 1 h 3"/>
              <a:gd name="T14" fmla="*/ 5 w 6"/>
              <a:gd name="T15" fmla="*/ 2 h 3"/>
              <a:gd name="T16" fmla="*/ 4 w 6"/>
              <a:gd name="T17" fmla="*/ 3 h 3"/>
              <a:gd name="T18" fmla="*/ 3 w 6"/>
              <a:gd name="T19" fmla="*/ 3 h 3"/>
              <a:gd name="T20" fmla="*/ 2 w 6"/>
              <a:gd name="T21" fmla="*/ 3 h 3"/>
              <a:gd name="T22" fmla="*/ 1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1" y="3"/>
                </a:moveTo>
                <a:cubicBezTo>
                  <a:pt x="0" y="3"/>
                  <a:pt x="0" y="2"/>
                  <a:pt x="0" y="2"/>
                </a:cubicBezTo>
                <a:cubicBezTo>
                  <a:pt x="0" y="0"/>
                  <a:pt x="0" y="0"/>
                  <a:pt x="0" y="0"/>
                </a:cubicBezTo>
                <a:cubicBezTo>
                  <a:pt x="0" y="0"/>
                  <a:pt x="0" y="0"/>
                  <a:pt x="0" y="0"/>
                </a:cubicBezTo>
                <a:cubicBezTo>
                  <a:pt x="4" y="1"/>
                  <a:pt x="4" y="1"/>
                  <a:pt x="4" y="1"/>
                </a:cubicBezTo>
                <a:cubicBezTo>
                  <a:pt x="5" y="0"/>
                  <a:pt x="5" y="0"/>
                  <a:pt x="5" y="0"/>
                </a:cubicBezTo>
                <a:cubicBezTo>
                  <a:pt x="6" y="1"/>
                  <a:pt x="6" y="1"/>
                  <a:pt x="6" y="1"/>
                </a:cubicBezTo>
                <a:cubicBezTo>
                  <a:pt x="5" y="2"/>
                  <a:pt x="5" y="2"/>
                  <a:pt x="5" y="2"/>
                </a:cubicBezTo>
                <a:cubicBezTo>
                  <a:pt x="4" y="3"/>
                  <a:pt x="4" y="3"/>
                  <a:pt x="4" y="3"/>
                </a:cubicBezTo>
                <a:cubicBezTo>
                  <a:pt x="3" y="3"/>
                  <a:pt x="3" y="3"/>
                  <a:pt x="3" y="3"/>
                </a:cubicBezTo>
                <a:cubicBezTo>
                  <a:pt x="2" y="3"/>
                  <a:pt x="2" y="3"/>
                  <a:pt x="2" y="3"/>
                </a:cubicBezTo>
                <a:lnTo>
                  <a:pt x="1" y="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8" name="Freeform 335">
            <a:extLst>
              <a:ext uri="{FF2B5EF4-FFF2-40B4-BE49-F238E27FC236}">
                <a16:creationId xmlns:a16="http://schemas.microsoft.com/office/drawing/2014/main" id="{56C7A9F4-1FAA-45F2-A33E-7BDFD2A47310}"/>
              </a:ext>
            </a:extLst>
          </p:cNvPr>
          <p:cNvSpPr>
            <a:spLocks/>
          </p:cNvSpPr>
          <p:nvPr userDrawn="1"/>
        </p:nvSpPr>
        <p:spPr bwMode="auto">
          <a:xfrm>
            <a:off x="8118872" y="5597525"/>
            <a:ext cx="15479" cy="20638"/>
          </a:xfrm>
          <a:custGeom>
            <a:avLst/>
            <a:gdLst>
              <a:gd name="T0" fmla="*/ 0 w 13"/>
              <a:gd name="T1" fmla="*/ 13 h 13"/>
              <a:gd name="T2" fmla="*/ 0 w 13"/>
              <a:gd name="T3" fmla="*/ 9 h 13"/>
              <a:gd name="T4" fmla="*/ 4 w 13"/>
              <a:gd name="T5" fmla="*/ 0 h 13"/>
              <a:gd name="T6" fmla="*/ 13 w 13"/>
              <a:gd name="T7" fmla="*/ 0 h 13"/>
              <a:gd name="T8" fmla="*/ 13 w 13"/>
              <a:gd name="T9" fmla="*/ 9 h 13"/>
              <a:gd name="T10" fmla="*/ 13 w 13"/>
              <a:gd name="T11" fmla="*/ 13 h 13"/>
              <a:gd name="T12" fmla="*/ 4 w 13"/>
              <a:gd name="T13" fmla="*/ 13 h 13"/>
              <a:gd name="T14" fmla="*/ 0 w 13"/>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0" y="13"/>
                </a:moveTo>
                <a:lnTo>
                  <a:pt x="0" y="9"/>
                </a:lnTo>
                <a:lnTo>
                  <a:pt x="4" y="0"/>
                </a:lnTo>
                <a:lnTo>
                  <a:pt x="13" y="0"/>
                </a:lnTo>
                <a:lnTo>
                  <a:pt x="13" y="9"/>
                </a:lnTo>
                <a:lnTo>
                  <a:pt x="13" y="13"/>
                </a:lnTo>
                <a:lnTo>
                  <a:pt x="4" y="13"/>
                </a:lnTo>
                <a:lnTo>
                  <a:pt x="0" y="1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09" name="Freeform 336">
            <a:extLst>
              <a:ext uri="{FF2B5EF4-FFF2-40B4-BE49-F238E27FC236}">
                <a16:creationId xmlns:a16="http://schemas.microsoft.com/office/drawing/2014/main" id="{C4B2F417-F2E9-4FBD-9C2E-5AB1824F5380}"/>
              </a:ext>
            </a:extLst>
          </p:cNvPr>
          <p:cNvSpPr>
            <a:spLocks/>
          </p:cNvSpPr>
          <p:nvPr userDrawn="1"/>
        </p:nvSpPr>
        <p:spPr bwMode="auto">
          <a:xfrm>
            <a:off x="7434263" y="5470525"/>
            <a:ext cx="1191816" cy="1233488"/>
          </a:xfrm>
          <a:custGeom>
            <a:avLst/>
            <a:gdLst>
              <a:gd name="T0" fmla="*/ 133 w 235"/>
              <a:gd name="T1" fmla="*/ 10 h 175"/>
              <a:gd name="T2" fmla="*/ 125 w 235"/>
              <a:gd name="T3" fmla="*/ 8 h 175"/>
              <a:gd name="T4" fmla="*/ 114 w 235"/>
              <a:gd name="T5" fmla="*/ 5 h 175"/>
              <a:gd name="T6" fmla="*/ 113 w 235"/>
              <a:gd name="T7" fmla="*/ 7 h 175"/>
              <a:gd name="T8" fmla="*/ 100 w 235"/>
              <a:gd name="T9" fmla="*/ 13 h 175"/>
              <a:gd name="T10" fmla="*/ 94 w 235"/>
              <a:gd name="T11" fmla="*/ 26 h 175"/>
              <a:gd name="T12" fmla="*/ 84 w 235"/>
              <a:gd name="T13" fmla="*/ 21 h 175"/>
              <a:gd name="T14" fmla="*/ 76 w 235"/>
              <a:gd name="T15" fmla="*/ 20 h 175"/>
              <a:gd name="T16" fmla="*/ 69 w 235"/>
              <a:gd name="T17" fmla="*/ 26 h 175"/>
              <a:gd name="T18" fmla="*/ 66 w 235"/>
              <a:gd name="T19" fmla="*/ 32 h 175"/>
              <a:gd name="T20" fmla="*/ 61 w 235"/>
              <a:gd name="T21" fmla="*/ 34 h 175"/>
              <a:gd name="T22" fmla="*/ 57 w 235"/>
              <a:gd name="T23" fmla="*/ 34 h 175"/>
              <a:gd name="T24" fmla="*/ 53 w 235"/>
              <a:gd name="T25" fmla="*/ 44 h 175"/>
              <a:gd name="T26" fmla="*/ 43 w 235"/>
              <a:gd name="T27" fmla="*/ 54 h 175"/>
              <a:gd name="T28" fmla="*/ 25 w 235"/>
              <a:gd name="T29" fmla="*/ 60 h 175"/>
              <a:gd name="T30" fmla="*/ 9 w 235"/>
              <a:gd name="T31" fmla="*/ 67 h 175"/>
              <a:gd name="T32" fmla="*/ 5 w 235"/>
              <a:gd name="T33" fmla="*/ 68 h 175"/>
              <a:gd name="T34" fmla="*/ 2 w 235"/>
              <a:gd name="T35" fmla="*/ 81 h 175"/>
              <a:gd name="T36" fmla="*/ 6 w 235"/>
              <a:gd name="T37" fmla="*/ 94 h 175"/>
              <a:gd name="T38" fmla="*/ 3 w 235"/>
              <a:gd name="T39" fmla="*/ 95 h 175"/>
              <a:gd name="T40" fmla="*/ 6 w 235"/>
              <a:gd name="T41" fmla="*/ 104 h 175"/>
              <a:gd name="T42" fmla="*/ 12 w 235"/>
              <a:gd name="T43" fmla="*/ 120 h 175"/>
              <a:gd name="T44" fmla="*/ 15 w 235"/>
              <a:gd name="T45" fmla="*/ 139 h 175"/>
              <a:gd name="T46" fmla="*/ 14 w 235"/>
              <a:gd name="T47" fmla="*/ 145 h 175"/>
              <a:gd name="T48" fmla="*/ 29 w 235"/>
              <a:gd name="T49" fmla="*/ 149 h 175"/>
              <a:gd name="T50" fmla="*/ 40 w 235"/>
              <a:gd name="T51" fmla="*/ 143 h 175"/>
              <a:gd name="T52" fmla="*/ 55 w 235"/>
              <a:gd name="T53" fmla="*/ 143 h 175"/>
              <a:gd name="T54" fmla="*/ 64 w 235"/>
              <a:gd name="T55" fmla="*/ 139 h 175"/>
              <a:gd name="T56" fmla="*/ 83 w 235"/>
              <a:gd name="T57" fmla="*/ 132 h 175"/>
              <a:gd name="T58" fmla="*/ 106 w 235"/>
              <a:gd name="T59" fmla="*/ 127 h 175"/>
              <a:gd name="T60" fmla="*/ 120 w 235"/>
              <a:gd name="T61" fmla="*/ 131 h 175"/>
              <a:gd name="T62" fmla="*/ 126 w 235"/>
              <a:gd name="T63" fmla="*/ 140 h 175"/>
              <a:gd name="T64" fmla="*/ 132 w 235"/>
              <a:gd name="T65" fmla="*/ 149 h 175"/>
              <a:gd name="T66" fmla="*/ 140 w 235"/>
              <a:gd name="T67" fmla="*/ 140 h 175"/>
              <a:gd name="T68" fmla="*/ 144 w 235"/>
              <a:gd name="T69" fmla="*/ 138 h 175"/>
              <a:gd name="T70" fmla="*/ 142 w 235"/>
              <a:gd name="T71" fmla="*/ 148 h 175"/>
              <a:gd name="T72" fmla="*/ 144 w 235"/>
              <a:gd name="T73" fmla="*/ 145 h 175"/>
              <a:gd name="T74" fmla="*/ 149 w 235"/>
              <a:gd name="T75" fmla="*/ 153 h 175"/>
              <a:gd name="T76" fmla="*/ 155 w 235"/>
              <a:gd name="T77" fmla="*/ 158 h 175"/>
              <a:gd name="T78" fmla="*/ 161 w 235"/>
              <a:gd name="T79" fmla="*/ 170 h 175"/>
              <a:gd name="T80" fmla="*/ 171 w 235"/>
              <a:gd name="T81" fmla="*/ 173 h 175"/>
              <a:gd name="T82" fmla="*/ 183 w 235"/>
              <a:gd name="T83" fmla="*/ 169 h 175"/>
              <a:gd name="T84" fmla="*/ 188 w 235"/>
              <a:gd name="T85" fmla="*/ 173 h 175"/>
              <a:gd name="T86" fmla="*/ 199 w 235"/>
              <a:gd name="T87" fmla="*/ 171 h 175"/>
              <a:gd name="T88" fmla="*/ 214 w 235"/>
              <a:gd name="T89" fmla="*/ 161 h 175"/>
              <a:gd name="T90" fmla="*/ 229 w 235"/>
              <a:gd name="T91" fmla="*/ 133 h 175"/>
              <a:gd name="T92" fmla="*/ 233 w 235"/>
              <a:gd name="T93" fmla="*/ 102 h 175"/>
              <a:gd name="T94" fmla="*/ 233 w 235"/>
              <a:gd name="T95" fmla="*/ 85 h 175"/>
              <a:gd name="T96" fmla="*/ 221 w 235"/>
              <a:gd name="T97" fmla="*/ 77 h 175"/>
              <a:gd name="T98" fmla="*/ 212 w 235"/>
              <a:gd name="T99" fmla="*/ 69 h 175"/>
              <a:gd name="T100" fmla="*/ 206 w 235"/>
              <a:gd name="T101" fmla="*/ 57 h 175"/>
              <a:gd name="T102" fmla="*/ 193 w 235"/>
              <a:gd name="T103" fmla="*/ 48 h 175"/>
              <a:gd name="T104" fmla="*/ 189 w 235"/>
              <a:gd name="T105" fmla="*/ 36 h 175"/>
              <a:gd name="T106" fmla="*/ 182 w 235"/>
              <a:gd name="T107" fmla="*/ 22 h 175"/>
              <a:gd name="T108" fmla="*/ 176 w 235"/>
              <a:gd name="T109" fmla="*/ 13 h 175"/>
              <a:gd name="T110" fmla="*/ 171 w 235"/>
              <a:gd name="T111" fmla="*/ 1 h 175"/>
              <a:gd name="T112" fmla="*/ 166 w 235"/>
              <a:gd name="T113" fmla="*/ 13 h 175"/>
              <a:gd name="T114" fmla="*/ 163 w 235"/>
              <a:gd name="T115" fmla="*/ 35 h 175"/>
              <a:gd name="T116" fmla="*/ 148 w 235"/>
              <a:gd name="T117" fmla="*/ 36 h 175"/>
              <a:gd name="T118" fmla="*/ 136 w 235"/>
              <a:gd name="T119" fmla="*/ 30 h 175"/>
              <a:gd name="T120" fmla="*/ 134 w 235"/>
              <a:gd name="T121" fmla="*/ 19 h 175"/>
              <a:gd name="T122" fmla="*/ 136 w 235"/>
              <a:gd name="T123" fmla="*/ 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5" h="175">
                <a:moveTo>
                  <a:pt x="136" y="12"/>
                </a:moveTo>
                <a:cubicBezTo>
                  <a:pt x="136" y="12"/>
                  <a:pt x="137" y="11"/>
                  <a:pt x="138" y="11"/>
                </a:cubicBezTo>
                <a:cubicBezTo>
                  <a:pt x="138" y="10"/>
                  <a:pt x="138" y="9"/>
                  <a:pt x="138" y="9"/>
                </a:cubicBezTo>
                <a:cubicBezTo>
                  <a:pt x="136" y="7"/>
                  <a:pt x="136" y="7"/>
                  <a:pt x="136" y="7"/>
                </a:cubicBezTo>
                <a:cubicBezTo>
                  <a:pt x="136" y="7"/>
                  <a:pt x="136" y="7"/>
                  <a:pt x="136" y="7"/>
                </a:cubicBezTo>
                <a:cubicBezTo>
                  <a:pt x="135" y="7"/>
                  <a:pt x="135" y="7"/>
                  <a:pt x="135" y="7"/>
                </a:cubicBezTo>
                <a:cubicBezTo>
                  <a:pt x="135" y="9"/>
                  <a:pt x="135" y="9"/>
                  <a:pt x="135" y="9"/>
                </a:cubicBezTo>
                <a:cubicBezTo>
                  <a:pt x="134" y="10"/>
                  <a:pt x="134" y="10"/>
                  <a:pt x="134" y="10"/>
                </a:cubicBezTo>
                <a:cubicBezTo>
                  <a:pt x="133" y="10"/>
                  <a:pt x="133" y="10"/>
                  <a:pt x="133" y="10"/>
                </a:cubicBezTo>
                <a:cubicBezTo>
                  <a:pt x="132" y="9"/>
                  <a:pt x="132" y="9"/>
                  <a:pt x="132" y="9"/>
                </a:cubicBezTo>
                <a:cubicBezTo>
                  <a:pt x="132" y="7"/>
                  <a:pt x="132" y="7"/>
                  <a:pt x="132" y="7"/>
                </a:cubicBezTo>
                <a:cubicBezTo>
                  <a:pt x="131" y="7"/>
                  <a:pt x="131" y="7"/>
                  <a:pt x="131" y="7"/>
                </a:cubicBezTo>
                <a:cubicBezTo>
                  <a:pt x="130" y="8"/>
                  <a:pt x="130" y="8"/>
                  <a:pt x="130" y="8"/>
                </a:cubicBezTo>
                <a:cubicBezTo>
                  <a:pt x="130" y="9"/>
                  <a:pt x="130" y="9"/>
                  <a:pt x="130" y="9"/>
                </a:cubicBezTo>
                <a:cubicBezTo>
                  <a:pt x="128" y="9"/>
                  <a:pt x="128" y="9"/>
                  <a:pt x="128" y="9"/>
                </a:cubicBezTo>
                <a:cubicBezTo>
                  <a:pt x="127" y="9"/>
                  <a:pt x="127" y="9"/>
                  <a:pt x="127" y="9"/>
                </a:cubicBezTo>
                <a:cubicBezTo>
                  <a:pt x="126" y="8"/>
                  <a:pt x="126" y="8"/>
                  <a:pt x="126" y="8"/>
                </a:cubicBezTo>
                <a:cubicBezTo>
                  <a:pt x="125" y="8"/>
                  <a:pt x="125" y="8"/>
                  <a:pt x="125" y="8"/>
                </a:cubicBezTo>
                <a:cubicBezTo>
                  <a:pt x="124" y="8"/>
                  <a:pt x="124" y="8"/>
                  <a:pt x="124" y="8"/>
                </a:cubicBezTo>
                <a:cubicBezTo>
                  <a:pt x="122" y="7"/>
                  <a:pt x="122" y="7"/>
                  <a:pt x="122" y="7"/>
                </a:cubicBezTo>
                <a:cubicBezTo>
                  <a:pt x="122" y="6"/>
                  <a:pt x="122" y="6"/>
                  <a:pt x="122" y="6"/>
                </a:cubicBezTo>
                <a:cubicBezTo>
                  <a:pt x="120" y="6"/>
                  <a:pt x="120" y="6"/>
                  <a:pt x="120" y="6"/>
                </a:cubicBezTo>
                <a:cubicBezTo>
                  <a:pt x="118" y="5"/>
                  <a:pt x="118" y="5"/>
                  <a:pt x="118" y="5"/>
                </a:cubicBezTo>
                <a:cubicBezTo>
                  <a:pt x="118" y="5"/>
                  <a:pt x="118" y="5"/>
                  <a:pt x="118" y="5"/>
                </a:cubicBezTo>
                <a:cubicBezTo>
                  <a:pt x="116" y="5"/>
                  <a:pt x="116" y="5"/>
                  <a:pt x="116" y="5"/>
                </a:cubicBezTo>
                <a:cubicBezTo>
                  <a:pt x="115" y="5"/>
                  <a:pt x="115" y="5"/>
                  <a:pt x="115" y="5"/>
                </a:cubicBezTo>
                <a:cubicBezTo>
                  <a:pt x="114" y="5"/>
                  <a:pt x="114" y="5"/>
                  <a:pt x="114" y="5"/>
                </a:cubicBezTo>
                <a:cubicBezTo>
                  <a:pt x="113" y="4"/>
                  <a:pt x="113" y="4"/>
                  <a:pt x="113" y="4"/>
                </a:cubicBezTo>
                <a:cubicBezTo>
                  <a:pt x="113" y="3"/>
                  <a:pt x="113" y="3"/>
                  <a:pt x="113" y="3"/>
                </a:cubicBezTo>
                <a:cubicBezTo>
                  <a:pt x="111" y="3"/>
                  <a:pt x="111" y="3"/>
                  <a:pt x="111" y="3"/>
                </a:cubicBezTo>
                <a:cubicBezTo>
                  <a:pt x="109" y="3"/>
                  <a:pt x="109" y="3"/>
                  <a:pt x="109" y="3"/>
                </a:cubicBezTo>
                <a:cubicBezTo>
                  <a:pt x="109" y="3"/>
                  <a:pt x="109" y="3"/>
                  <a:pt x="109" y="3"/>
                </a:cubicBezTo>
                <a:cubicBezTo>
                  <a:pt x="110" y="5"/>
                  <a:pt x="110" y="5"/>
                  <a:pt x="110" y="5"/>
                </a:cubicBezTo>
                <a:cubicBezTo>
                  <a:pt x="112" y="5"/>
                  <a:pt x="112" y="5"/>
                  <a:pt x="112" y="5"/>
                </a:cubicBezTo>
                <a:cubicBezTo>
                  <a:pt x="112" y="5"/>
                  <a:pt x="113" y="5"/>
                  <a:pt x="113" y="5"/>
                </a:cubicBezTo>
                <a:cubicBezTo>
                  <a:pt x="113" y="7"/>
                  <a:pt x="113" y="7"/>
                  <a:pt x="113" y="7"/>
                </a:cubicBezTo>
                <a:cubicBezTo>
                  <a:pt x="111" y="9"/>
                  <a:pt x="111" y="9"/>
                  <a:pt x="111" y="9"/>
                </a:cubicBezTo>
                <a:cubicBezTo>
                  <a:pt x="108" y="9"/>
                  <a:pt x="108" y="9"/>
                  <a:pt x="108" y="9"/>
                </a:cubicBezTo>
                <a:cubicBezTo>
                  <a:pt x="106" y="9"/>
                  <a:pt x="106" y="9"/>
                  <a:pt x="106" y="9"/>
                </a:cubicBezTo>
                <a:cubicBezTo>
                  <a:pt x="104" y="9"/>
                  <a:pt x="104" y="9"/>
                  <a:pt x="104" y="9"/>
                </a:cubicBezTo>
                <a:cubicBezTo>
                  <a:pt x="104" y="10"/>
                  <a:pt x="104" y="10"/>
                  <a:pt x="104" y="10"/>
                </a:cubicBezTo>
                <a:cubicBezTo>
                  <a:pt x="103" y="11"/>
                  <a:pt x="103" y="11"/>
                  <a:pt x="103" y="11"/>
                </a:cubicBezTo>
                <a:cubicBezTo>
                  <a:pt x="101" y="11"/>
                  <a:pt x="101" y="11"/>
                  <a:pt x="101" y="11"/>
                </a:cubicBezTo>
                <a:cubicBezTo>
                  <a:pt x="101" y="11"/>
                  <a:pt x="101" y="11"/>
                  <a:pt x="101" y="11"/>
                </a:cubicBezTo>
                <a:cubicBezTo>
                  <a:pt x="100" y="13"/>
                  <a:pt x="100" y="13"/>
                  <a:pt x="100" y="13"/>
                </a:cubicBezTo>
                <a:cubicBezTo>
                  <a:pt x="99" y="14"/>
                  <a:pt x="99" y="14"/>
                  <a:pt x="99" y="14"/>
                </a:cubicBezTo>
                <a:cubicBezTo>
                  <a:pt x="99" y="16"/>
                  <a:pt x="99" y="16"/>
                  <a:pt x="99" y="16"/>
                </a:cubicBezTo>
                <a:cubicBezTo>
                  <a:pt x="97" y="18"/>
                  <a:pt x="97" y="18"/>
                  <a:pt x="97" y="18"/>
                </a:cubicBezTo>
                <a:cubicBezTo>
                  <a:pt x="96" y="20"/>
                  <a:pt x="96" y="20"/>
                  <a:pt x="96" y="20"/>
                </a:cubicBezTo>
                <a:cubicBezTo>
                  <a:pt x="95" y="21"/>
                  <a:pt x="95" y="21"/>
                  <a:pt x="95" y="21"/>
                </a:cubicBezTo>
                <a:cubicBezTo>
                  <a:pt x="97" y="24"/>
                  <a:pt x="97" y="24"/>
                  <a:pt x="97" y="24"/>
                </a:cubicBezTo>
                <a:cubicBezTo>
                  <a:pt x="96" y="25"/>
                  <a:pt x="96" y="25"/>
                  <a:pt x="96" y="25"/>
                </a:cubicBezTo>
                <a:cubicBezTo>
                  <a:pt x="96" y="26"/>
                  <a:pt x="96" y="26"/>
                  <a:pt x="96" y="26"/>
                </a:cubicBezTo>
                <a:cubicBezTo>
                  <a:pt x="94" y="26"/>
                  <a:pt x="94" y="26"/>
                  <a:pt x="94" y="26"/>
                </a:cubicBezTo>
                <a:cubicBezTo>
                  <a:pt x="93" y="26"/>
                  <a:pt x="93" y="26"/>
                  <a:pt x="93" y="26"/>
                </a:cubicBezTo>
                <a:cubicBezTo>
                  <a:pt x="92" y="25"/>
                  <a:pt x="92" y="25"/>
                  <a:pt x="92" y="25"/>
                </a:cubicBezTo>
                <a:cubicBezTo>
                  <a:pt x="90" y="24"/>
                  <a:pt x="90" y="24"/>
                  <a:pt x="90" y="24"/>
                </a:cubicBezTo>
                <a:cubicBezTo>
                  <a:pt x="88" y="26"/>
                  <a:pt x="88" y="26"/>
                  <a:pt x="88" y="26"/>
                </a:cubicBezTo>
                <a:cubicBezTo>
                  <a:pt x="88" y="28"/>
                  <a:pt x="88" y="28"/>
                  <a:pt x="88" y="28"/>
                </a:cubicBezTo>
                <a:cubicBezTo>
                  <a:pt x="87" y="28"/>
                  <a:pt x="87" y="28"/>
                  <a:pt x="87" y="28"/>
                </a:cubicBezTo>
                <a:cubicBezTo>
                  <a:pt x="88" y="24"/>
                  <a:pt x="88" y="24"/>
                  <a:pt x="88" y="24"/>
                </a:cubicBezTo>
                <a:cubicBezTo>
                  <a:pt x="86" y="23"/>
                  <a:pt x="86" y="23"/>
                  <a:pt x="86" y="23"/>
                </a:cubicBezTo>
                <a:cubicBezTo>
                  <a:pt x="84" y="21"/>
                  <a:pt x="84" y="21"/>
                  <a:pt x="84" y="21"/>
                </a:cubicBezTo>
                <a:cubicBezTo>
                  <a:pt x="84" y="20"/>
                  <a:pt x="84" y="20"/>
                  <a:pt x="84" y="20"/>
                </a:cubicBezTo>
                <a:cubicBezTo>
                  <a:pt x="83" y="20"/>
                  <a:pt x="83" y="20"/>
                  <a:pt x="83" y="20"/>
                </a:cubicBezTo>
                <a:cubicBezTo>
                  <a:pt x="82" y="19"/>
                  <a:pt x="82" y="19"/>
                  <a:pt x="82" y="19"/>
                </a:cubicBezTo>
                <a:cubicBezTo>
                  <a:pt x="81" y="18"/>
                  <a:pt x="81" y="18"/>
                  <a:pt x="81" y="18"/>
                </a:cubicBezTo>
                <a:cubicBezTo>
                  <a:pt x="81" y="18"/>
                  <a:pt x="80" y="19"/>
                  <a:pt x="80" y="20"/>
                </a:cubicBezTo>
                <a:cubicBezTo>
                  <a:pt x="79" y="20"/>
                  <a:pt x="79" y="20"/>
                  <a:pt x="79" y="20"/>
                </a:cubicBezTo>
                <a:cubicBezTo>
                  <a:pt x="77" y="20"/>
                  <a:pt x="77" y="20"/>
                  <a:pt x="77" y="20"/>
                </a:cubicBezTo>
                <a:cubicBezTo>
                  <a:pt x="76" y="20"/>
                  <a:pt x="76" y="20"/>
                  <a:pt x="76" y="20"/>
                </a:cubicBezTo>
                <a:cubicBezTo>
                  <a:pt x="76" y="20"/>
                  <a:pt x="76" y="20"/>
                  <a:pt x="76" y="20"/>
                </a:cubicBezTo>
                <a:cubicBezTo>
                  <a:pt x="76" y="20"/>
                  <a:pt x="76" y="20"/>
                  <a:pt x="75" y="21"/>
                </a:cubicBezTo>
                <a:cubicBezTo>
                  <a:pt x="75" y="21"/>
                  <a:pt x="75" y="22"/>
                  <a:pt x="75" y="22"/>
                </a:cubicBezTo>
                <a:cubicBezTo>
                  <a:pt x="74" y="23"/>
                  <a:pt x="74" y="23"/>
                  <a:pt x="74" y="23"/>
                </a:cubicBezTo>
                <a:cubicBezTo>
                  <a:pt x="73" y="23"/>
                  <a:pt x="73" y="23"/>
                  <a:pt x="73" y="23"/>
                </a:cubicBezTo>
                <a:cubicBezTo>
                  <a:pt x="71" y="23"/>
                  <a:pt x="71" y="23"/>
                  <a:pt x="71" y="23"/>
                </a:cubicBezTo>
                <a:cubicBezTo>
                  <a:pt x="70" y="23"/>
                  <a:pt x="70" y="23"/>
                  <a:pt x="70" y="23"/>
                </a:cubicBezTo>
                <a:cubicBezTo>
                  <a:pt x="70" y="25"/>
                  <a:pt x="70" y="25"/>
                  <a:pt x="70" y="25"/>
                </a:cubicBezTo>
                <a:cubicBezTo>
                  <a:pt x="70" y="26"/>
                  <a:pt x="70" y="26"/>
                  <a:pt x="70" y="26"/>
                </a:cubicBezTo>
                <a:cubicBezTo>
                  <a:pt x="69" y="26"/>
                  <a:pt x="69" y="26"/>
                  <a:pt x="69" y="26"/>
                </a:cubicBezTo>
                <a:cubicBezTo>
                  <a:pt x="69" y="27"/>
                  <a:pt x="69" y="27"/>
                  <a:pt x="69" y="27"/>
                </a:cubicBezTo>
                <a:cubicBezTo>
                  <a:pt x="70" y="28"/>
                  <a:pt x="70" y="28"/>
                  <a:pt x="70" y="28"/>
                </a:cubicBezTo>
                <a:cubicBezTo>
                  <a:pt x="69" y="28"/>
                  <a:pt x="69" y="28"/>
                  <a:pt x="69" y="28"/>
                </a:cubicBezTo>
                <a:cubicBezTo>
                  <a:pt x="68" y="28"/>
                  <a:pt x="68" y="28"/>
                  <a:pt x="68" y="28"/>
                </a:cubicBezTo>
                <a:cubicBezTo>
                  <a:pt x="67" y="28"/>
                  <a:pt x="67" y="28"/>
                  <a:pt x="67" y="28"/>
                </a:cubicBezTo>
                <a:cubicBezTo>
                  <a:pt x="66" y="29"/>
                  <a:pt x="66" y="29"/>
                  <a:pt x="66" y="29"/>
                </a:cubicBezTo>
                <a:cubicBezTo>
                  <a:pt x="66" y="31"/>
                  <a:pt x="66" y="31"/>
                  <a:pt x="66" y="31"/>
                </a:cubicBezTo>
                <a:cubicBezTo>
                  <a:pt x="66" y="32"/>
                  <a:pt x="66" y="32"/>
                  <a:pt x="66" y="32"/>
                </a:cubicBezTo>
                <a:cubicBezTo>
                  <a:pt x="66" y="32"/>
                  <a:pt x="66" y="32"/>
                  <a:pt x="66" y="32"/>
                </a:cubicBezTo>
                <a:cubicBezTo>
                  <a:pt x="66" y="33"/>
                  <a:pt x="66" y="33"/>
                  <a:pt x="66" y="33"/>
                </a:cubicBezTo>
                <a:cubicBezTo>
                  <a:pt x="68" y="34"/>
                  <a:pt x="68" y="34"/>
                  <a:pt x="68" y="34"/>
                </a:cubicBezTo>
                <a:cubicBezTo>
                  <a:pt x="65" y="34"/>
                  <a:pt x="65" y="34"/>
                  <a:pt x="65" y="34"/>
                </a:cubicBezTo>
                <a:cubicBezTo>
                  <a:pt x="64" y="34"/>
                  <a:pt x="64" y="34"/>
                  <a:pt x="64" y="34"/>
                </a:cubicBezTo>
                <a:cubicBezTo>
                  <a:pt x="62" y="34"/>
                  <a:pt x="62" y="34"/>
                  <a:pt x="62" y="34"/>
                </a:cubicBezTo>
                <a:cubicBezTo>
                  <a:pt x="62" y="32"/>
                  <a:pt x="62" y="32"/>
                  <a:pt x="62" y="32"/>
                </a:cubicBezTo>
                <a:cubicBezTo>
                  <a:pt x="61" y="32"/>
                  <a:pt x="61" y="32"/>
                  <a:pt x="61" y="32"/>
                </a:cubicBezTo>
                <a:cubicBezTo>
                  <a:pt x="61" y="34"/>
                  <a:pt x="61" y="34"/>
                  <a:pt x="61" y="34"/>
                </a:cubicBezTo>
                <a:cubicBezTo>
                  <a:pt x="61" y="34"/>
                  <a:pt x="61" y="34"/>
                  <a:pt x="61" y="34"/>
                </a:cubicBezTo>
                <a:cubicBezTo>
                  <a:pt x="61" y="35"/>
                  <a:pt x="61" y="35"/>
                  <a:pt x="61" y="35"/>
                </a:cubicBezTo>
                <a:cubicBezTo>
                  <a:pt x="62" y="36"/>
                  <a:pt x="62" y="36"/>
                  <a:pt x="62" y="36"/>
                </a:cubicBezTo>
                <a:cubicBezTo>
                  <a:pt x="63" y="37"/>
                  <a:pt x="63" y="37"/>
                  <a:pt x="63" y="37"/>
                </a:cubicBezTo>
                <a:cubicBezTo>
                  <a:pt x="63" y="37"/>
                  <a:pt x="63" y="37"/>
                  <a:pt x="63" y="37"/>
                </a:cubicBezTo>
                <a:cubicBezTo>
                  <a:pt x="62" y="38"/>
                  <a:pt x="62" y="38"/>
                  <a:pt x="62" y="38"/>
                </a:cubicBezTo>
                <a:cubicBezTo>
                  <a:pt x="61" y="38"/>
                  <a:pt x="61" y="38"/>
                  <a:pt x="61" y="38"/>
                </a:cubicBezTo>
                <a:cubicBezTo>
                  <a:pt x="61" y="40"/>
                  <a:pt x="61" y="40"/>
                  <a:pt x="61" y="40"/>
                </a:cubicBezTo>
                <a:cubicBezTo>
                  <a:pt x="60" y="39"/>
                  <a:pt x="60" y="39"/>
                  <a:pt x="60" y="39"/>
                </a:cubicBezTo>
                <a:cubicBezTo>
                  <a:pt x="57" y="34"/>
                  <a:pt x="57" y="34"/>
                  <a:pt x="57" y="34"/>
                </a:cubicBezTo>
                <a:cubicBezTo>
                  <a:pt x="56" y="35"/>
                  <a:pt x="56" y="35"/>
                  <a:pt x="56" y="35"/>
                </a:cubicBezTo>
                <a:cubicBezTo>
                  <a:pt x="55" y="36"/>
                  <a:pt x="55" y="36"/>
                  <a:pt x="55" y="36"/>
                </a:cubicBezTo>
                <a:cubicBezTo>
                  <a:pt x="54" y="37"/>
                  <a:pt x="54" y="37"/>
                  <a:pt x="54" y="37"/>
                </a:cubicBezTo>
                <a:cubicBezTo>
                  <a:pt x="54" y="37"/>
                  <a:pt x="53" y="38"/>
                  <a:pt x="53" y="38"/>
                </a:cubicBezTo>
                <a:cubicBezTo>
                  <a:pt x="52" y="39"/>
                  <a:pt x="53" y="40"/>
                  <a:pt x="53" y="40"/>
                </a:cubicBezTo>
                <a:cubicBezTo>
                  <a:pt x="53" y="40"/>
                  <a:pt x="53" y="41"/>
                  <a:pt x="53" y="41"/>
                </a:cubicBezTo>
                <a:cubicBezTo>
                  <a:pt x="53" y="43"/>
                  <a:pt x="53" y="43"/>
                  <a:pt x="53" y="43"/>
                </a:cubicBezTo>
                <a:cubicBezTo>
                  <a:pt x="54" y="44"/>
                  <a:pt x="54" y="44"/>
                  <a:pt x="54" y="44"/>
                </a:cubicBezTo>
                <a:cubicBezTo>
                  <a:pt x="53" y="44"/>
                  <a:pt x="53" y="44"/>
                  <a:pt x="53" y="44"/>
                </a:cubicBezTo>
                <a:cubicBezTo>
                  <a:pt x="52" y="46"/>
                  <a:pt x="52" y="46"/>
                  <a:pt x="52" y="46"/>
                </a:cubicBezTo>
                <a:cubicBezTo>
                  <a:pt x="51" y="46"/>
                  <a:pt x="51" y="46"/>
                  <a:pt x="51" y="46"/>
                </a:cubicBezTo>
                <a:cubicBezTo>
                  <a:pt x="50" y="48"/>
                  <a:pt x="50" y="48"/>
                  <a:pt x="50" y="48"/>
                </a:cubicBezTo>
                <a:cubicBezTo>
                  <a:pt x="49" y="48"/>
                  <a:pt x="49" y="48"/>
                  <a:pt x="49" y="48"/>
                </a:cubicBezTo>
                <a:cubicBezTo>
                  <a:pt x="49" y="49"/>
                  <a:pt x="49" y="49"/>
                  <a:pt x="49" y="49"/>
                </a:cubicBezTo>
                <a:cubicBezTo>
                  <a:pt x="48" y="51"/>
                  <a:pt x="48" y="51"/>
                  <a:pt x="48" y="51"/>
                </a:cubicBezTo>
                <a:cubicBezTo>
                  <a:pt x="46" y="52"/>
                  <a:pt x="46" y="52"/>
                  <a:pt x="46" y="52"/>
                </a:cubicBezTo>
                <a:cubicBezTo>
                  <a:pt x="45" y="54"/>
                  <a:pt x="45" y="54"/>
                  <a:pt x="45" y="54"/>
                </a:cubicBezTo>
                <a:cubicBezTo>
                  <a:pt x="43" y="54"/>
                  <a:pt x="43" y="54"/>
                  <a:pt x="43" y="54"/>
                </a:cubicBezTo>
                <a:cubicBezTo>
                  <a:pt x="41" y="55"/>
                  <a:pt x="41" y="55"/>
                  <a:pt x="41" y="55"/>
                </a:cubicBezTo>
                <a:cubicBezTo>
                  <a:pt x="41" y="55"/>
                  <a:pt x="39" y="55"/>
                  <a:pt x="38" y="55"/>
                </a:cubicBezTo>
                <a:cubicBezTo>
                  <a:pt x="37" y="55"/>
                  <a:pt x="35" y="55"/>
                  <a:pt x="35" y="55"/>
                </a:cubicBezTo>
                <a:cubicBezTo>
                  <a:pt x="35" y="55"/>
                  <a:pt x="34" y="56"/>
                  <a:pt x="34" y="56"/>
                </a:cubicBezTo>
                <a:cubicBezTo>
                  <a:pt x="33" y="57"/>
                  <a:pt x="32" y="57"/>
                  <a:pt x="32" y="57"/>
                </a:cubicBezTo>
                <a:cubicBezTo>
                  <a:pt x="30" y="58"/>
                  <a:pt x="30" y="58"/>
                  <a:pt x="30" y="58"/>
                </a:cubicBezTo>
                <a:cubicBezTo>
                  <a:pt x="29" y="58"/>
                  <a:pt x="29" y="58"/>
                  <a:pt x="29" y="58"/>
                </a:cubicBezTo>
                <a:cubicBezTo>
                  <a:pt x="27" y="59"/>
                  <a:pt x="27" y="59"/>
                  <a:pt x="27" y="59"/>
                </a:cubicBezTo>
                <a:cubicBezTo>
                  <a:pt x="25" y="60"/>
                  <a:pt x="25" y="60"/>
                  <a:pt x="25" y="60"/>
                </a:cubicBezTo>
                <a:cubicBezTo>
                  <a:pt x="23" y="59"/>
                  <a:pt x="23" y="59"/>
                  <a:pt x="23" y="59"/>
                </a:cubicBezTo>
                <a:cubicBezTo>
                  <a:pt x="21" y="59"/>
                  <a:pt x="21" y="59"/>
                  <a:pt x="21" y="59"/>
                </a:cubicBezTo>
                <a:cubicBezTo>
                  <a:pt x="19" y="60"/>
                  <a:pt x="19" y="60"/>
                  <a:pt x="19" y="60"/>
                </a:cubicBezTo>
                <a:cubicBezTo>
                  <a:pt x="17" y="61"/>
                  <a:pt x="17" y="61"/>
                  <a:pt x="17" y="61"/>
                </a:cubicBezTo>
                <a:cubicBezTo>
                  <a:pt x="16" y="62"/>
                  <a:pt x="16" y="62"/>
                  <a:pt x="16" y="62"/>
                </a:cubicBezTo>
                <a:cubicBezTo>
                  <a:pt x="15" y="63"/>
                  <a:pt x="15" y="63"/>
                  <a:pt x="15" y="63"/>
                </a:cubicBezTo>
                <a:cubicBezTo>
                  <a:pt x="13" y="65"/>
                  <a:pt x="13" y="65"/>
                  <a:pt x="13" y="65"/>
                </a:cubicBezTo>
                <a:cubicBezTo>
                  <a:pt x="11" y="66"/>
                  <a:pt x="11" y="66"/>
                  <a:pt x="11" y="66"/>
                </a:cubicBezTo>
                <a:cubicBezTo>
                  <a:pt x="9" y="67"/>
                  <a:pt x="9" y="67"/>
                  <a:pt x="9" y="67"/>
                </a:cubicBezTo>
                <a:cubicBezTo>
                  <a:pt x="9" y="67"/>
                  <a:pt x="9" y="67"/>
                  <a:pt x="9" y="67"/>
                </a:cubicBezTo>
                <a:cubicBezTo>
                  <a:pt x="8" y="69"/>
                  <a:pt x="8" y="69"/>
                  <a:pt x="8" y="69"/>
                </a:cubicBezTo>
                <a:cubicBezTo>
                  <a:pt x="7" y="70"/>
                  <a:pt x="7" y="70"/>
                  <a:pt x="7" y="70"/>
                </a:cubicBezTo>
                <a:cubicBezTo>
                  <a:pt x="6" y="69"/>
                  <a:pt x="6" y="69"/>
                  <a:pt x="6" y="69"/>
                </a:cubicBezTo>
                <a:cubicBezTo>
                  <a:pt x="6" y="69"/>
                  <a:pt x="6" y="69"/>
                  <a:pt x="6" y="69"/>
                </a:cubicBezTo>
                <a:cubicBezTo>
                  <a:pt x="6" y="68"/>
                  <a:pt x="6" y="68"/>
                  <a:pt x="6" y="68"/>
                </a:cubicBezTo>
                <a:cubicBezTo>
                  <a:pt x="6" y="67"/>
                  <a:pt x="6" y="67"/>
                  <a:pt x="6" y="67"/>
                </a:cubicBezTo>
                <a:cubicBezTo>
                  <a:pt x="5" y="67"/>
                  <a:pt x="5" y="67"/>
                  <a:pt x="5" y="67"/>
                </a:cubicBezTo>
                <a:cubicBezTo>
                  <a:pt x="5" y="68"/>
                  <a:pt x="5" y="68"/>
                  <a:pt x="5" y="68"/>
                </a:cubicBezTo>
                <a:cubicBezTo>
                  <a:pt x="4" y="69"/>
                  <a:pt x="4" y="69"/>
                  <a:pt x="4" y="69"/>
                </a:cubicBezTo>
                <a:cubicBezTo>
                  <a:pt x="4" y="71"/>
                  <a:pt x="4" y="71"/>
                  <a:pt x="4" y="71"/>
                </a:cubicBezTo>
                <a:cubicBezTo>
                  <a:pt x="4" y="72"/>
                  <a:pt x="4" y="72"/>
                  <a:pt x="4" y="72"/>
                </a:cubicBezTo>
                <a:cubicBezTo>
                  <a:pt x="5" y="74"/>
                  <a:pt x="5" y="74"/>
                  <a:pt x="5" y="74"/>
                </a:cubicBezTo>
                <a:cubicBezTo>
                  <a:pt x="5" y="75"/>
                  <a:pt x="5" y="75"/>
                  <a:pt x="5" y="75"/>
                </a:cubicBezTo>
                <a:cubicBezTo>
                  <a:pt x="4" y="77"/>
                  <a:pt x="4" y="77"/>
                  <a:pt x="4" y="77"/>
                </a:cubicBezTo>
                <a:cubicBezTo>
                  <a:pt x="3" y="78"/>
                  <a:pt x="3" y="78"/>
                  <a:pt x="3" y="78"/>
                </a:cubicBezTo>
                <a:cubicBezTo>
                  <a:pt x="2" y="79"/>
                  <a:pt x="2" y="79"/>
                  <a:pt x="2" y="79"/>
                </a:cubicBezTo>
                <a:cubicBezTo>
                  <a:pt x="2" y="81"/>
                  <a:pt x="2" y="81"/>
                  <a:pt x="2" y="81"/>
                </a:cubicBezTo>
                <a:cubicBezTo>
                  <a:pt x="2" y="83"/>
                  <a:pt x="2" y="83"/>
                  <a:pt x="2" y="83"/>
                </a:cubicBezTo>
                <a:cubicBezTo>
                  <a:pt x="3" y="84"/>
                  <a:pt x="3" y="84"/>
                  <a:pt x="3" y="84"/>
                </a:cubicBezTo>
                <a:cubicBezTo>
                  <a:pt x="3" y="86"/>
                  <a:pt x="3" y="86"/>
                  <a:pt x="3" y="86"/>
                </a:cubicBezTo>
                <a:cubicBezTo>
                  <a:pt x="5" y="87"/>
                  <a:pt x="5" y="87"/>
                  <a:pt x="5" y="87"/>
                </a:cubicBezTo>
                <a:cubicBezTo>
                  <a:pt x="5" y="89"/>
                  <a:pt x="5" y="89"/>
                  <a:pt x="5" y="89"/>
                </a:cubicBezTo>
                <a:cubicBezTo>
                  <a:pt x="6" y="90"/>
                  <a:pt x="6" y="90"/>
                  <a:pt x="6" y="90"/>
                </a:cubicBezTo>
                <a:cubicBezTo>
                  <a:pt x="7" y="92"/>
                  <a:pt x="7" y="92"/>
                  <a:pt x="7" y="92"/>
                </a:cubicBezTo>
                <a:cubicBezTo>
                  <a:pt x="6" y="94"/>
                  <a:pt x="6" y="94"/>
                  <a:pt x="6" y="94"/>
                </a:cubicBezTo>
                <a:cubicBezTo>
                  <a:pt x="6" y="94"/>
                  <a:pt x="6" y="94"/>
                  <a:pt x="6" y="94"/>
                </a:cubicBezTo>
                <a:cubicBezTo>
                  <a:pt x="5" y="93"/>
                  <a:pt x="5" y="93"/>
                  <a:pt x="5" y="93"/>
                </a:cubicBezTo>
                <a:cubicBezTo>
                  <a:pt x="5" y="92"/>
                  <a:pt x="5" y="92"/>
                  <a:pt x="5" y="92"/>
                </a:cubicBezTo>
                <a:cubicBezTo>
                  <a:pt x="3" y="91"/>
                  <a:pt x="3" y="91"/>
                  <a:pt x="3" y="91"/>
                </a:cubicBezTo>
                <a:cubicBezTo>
                  <a:pt x="2" y="90"/>
                  <a:pt x="2" y="90"/>
                  <a:pt x="2" y="90"/>
                </a:cubicBezTo>
                <a:cubicBezTo>
                  <a:pt x="2" y="92"/>
                  <a:pt x="2" y="92"/>
                  <a:pt x="2" y="92"/>
                </a:cubicBezTo>
                <a:cubicBezTo>
                  <a:pt x="3" y="93"/>
                  <a:pt x="3" y="93"/>
                  <a:pt x="3" y="93"/>
                </a:cubicBezTo>
                <a:cubicBezTo>
                  <a:pt x="4" y="94"/>
                  <a:pt x="4" y="94"/>
                  <a:pt x="4" y="94"/>
                </a:cubicBezTo>
                <a:cubicBezTo>
                  <a:pt x="4" y="95"/>
                  <a:pt x="4" y="95"/>
                  <a:pt x="4" y="95"/>
                </a:cubicBezTo>
                <a:cubicBezTo>
                  <a:pt x="3" y="95"/>
                  <a:pt x="3" y="95"/>
                  <a:pt x="3" y="95"/>
                </a:cubicBezTo>
                <a:cubicBezTo>
                  <a:pt x="2" y="94"/>
                  <a:pt x="2" y="94"/>
                  <a:pt x="2" y="94"/>
                </a:cubicBezTo>
                <a:cubicBezTo>
                  <a:pt x="1" y="92"/>
                  <a:pt x="1" y="92"/>
                  <a:pt x="1" y="92"/>
                </a:cubicBezTo>
                <a:cubicBezTo>
                  <a:pt x="0" y="91"/>
                  <a:pt x="0" y="91"/>
                  <a:pt x="0" y="91"/>
                </a:cubicBezTo>
                <a:cubicBezTo>
                  <a:pt x="0" y="94"/>
                  <a:pt x="0" y="94"/>
                  <a:pt x="0" y="94"/>
                </a:cubicBezTo>
                <a:cubicBezTo>
                  <a:pt x="4" y="98"/>
                  <a:pt x="4" y="98"/>
                  <a:pt x="4" y="98"/>
                </a:cubicBezTo>
                <a:cubicBezTo>
                  <a:pt x="5" y="99"/>
                  <a:pt x="5" y="99"/>
                  <a:pt x="5" y="99"/>
                </a:cubicBezTo>
                <a:cubicBezTo>
                  <a:pt x="5" y="101"/>
                  <a:pt x="5" y="101"/>
                  <a:pt x="5" y="101"/>
                </a:cubicBezTo>
                <a:cubicBezTo>
                  <a:pt x="6" y="102"/>
                  <a:pt x="6" y="102"/>
                  <a:pt x="6" y="102"/>
                </a:cubicBezTo>
                <a:cubicBezTo>
                  <a:pt x="6" y="104"/>
                  <a:pt x="6" y="104"/>
                  <a:pt x="6" y="104"/>
                </a:cubicBezTo>
                <a:cubicBezTo>
                  <a:pt x="6" y="104"/>
                  <a:pt x="7" y="105"/>
                  <a:pt x="7" y="106"/>
                </a:cubicBezTo>
                <a:cubicBezTo>
                  <a:pt x="8" y="107"/>
                  <a:pt x="8" y="108"/>
                  <a:pt x="8" y="108"/>
                </a:cubicBezTo>
                <a:cubicBezTo>
                  <a:pt x="8" y="108"/>
                  <a:pt x="9" y="109"/>
                  <a:pt x="9" y="110"/>
                </a:cubicBezTo>
                <a:cubicBezTo>
                  <a:pt x="10" y="110"/>
                  <a:pt x="10" y="111"/>
                  <a:pt x="10" y="111"/>
                </a:cubicBezTo>
                <a:cubicBezTo>
                  <a:pt x="11" y="112"/>
                  <a:pt x="11" y="112"/>
                  <a:pt x="11" y="112"/>
                </a:cubicBezTo>
                <a:cubicBezTo>
                  <a:pt x="11" y="112"/>
                  <a:pt x="11" y="114"/>
                  <a:pt x="11" y="114"/>
                </a:cubicBezTo>
                <a:cubicBezTo>
                  <a:pt x="11" y="116"/>
                  <a:pt x="11" y="116"/>
                  <a:pt x="11" y="116"/>
                </a:cubicBezTo>
                <a:cubicBezTo>
                  <a:pt x="11" y="118"/>
                  <a:pt x="11" y="118"/>
                  <a:pt x="11" y="118"/>
                </a:cubicBezTo>
                <a:cubicBezTo>
                  <a:pt x="12" y="120"/>
                  <a:pt x="12" y="120"/>
                  <a:pt x="12" y="120"/>
                </a:cubicBezTo>
                <a:cubicBezTo>
                  <a:pt x="13" y="122"/>
                  <a:pt x="13" y="122"/>
                  <a:pt x="13" y="122"/>
                </a:cubicBezTo>
                <a:cubicBezTo>
                  <a:pt x="13" y="124"/>
                  <a:pt x="13" y="124"/>
                  <a:pt x="13" y="124"/>
                </a:cubicBezTo>
                <a:cubicBezTo>
                  <a:pt x="14" y="126"/>
                  <a:pt x="14" y="126"/>
                  <a:pt x="14" y="126"/>
                </a:cubicBezTo>
                <a:cubicBezTo>
                  <a:pt x="15" y="128"/>
                  <a:pt x="15" y="128"/>
                  <a:pt x="15" y="128"/>
                </a:cubicBezTo>
                <a:cubicBezTo>
                  <a:pt x="15" y="129"/>
                  <a:pt x="15" y="129"/>
                  <a:pt x="15" y="129"/>
                </a:cubicBezTo>
                <a:cubicBezTo>
                  <a:pt x="15" y="131"/>
                  <a:pt x="15" y="131"/>
                  <a:pt x="15" y="131"/>
                </a:cubicBezTo>
                <a:cubicBezTo>
                  <a:pt x="15" y="133"/>
                  <a:pt x="15" y="133"/>
                  <a:pt x="15" y="133"/>
                </a:cubicBezTo>
                <a:cubicBezTo>
                  <a:pt x="15" y="135"/>
                  <a:pt x="15" y="135"/>
                  <a:pt x="15" y="135"/>
                </a:cubicBezTo>
                <a:cubicBezTo>
                  <a:pt x="15" y="139"/>
                  <a:pt x="15" y="139"/>
                  <a:pt x="15" y="139"/>
                </a:cubicBezTo>
                <a:cubicBezTo>
                  <a:pt x="14" y="140"/>
                  <a:pt x="14" y="140"/>
                  <a:pt x="14" y="140"/>
                </a:cubicBezTo>
                <a:cubicBezTo>
                  <a:pt x="13" y="141"/>
                  <a:pt x="13" y="141"/>
                  <a:pt x="13" y="141"/>
                </a:cubicBezTo>
                <a:cubicBezTo>
                  <a:pt x="11" y="141"/>
                  <a:pt x="11" y="141"/>
                  <a:pt x="11" y="141"/>
                </a:cubicBezTo>
                <a:cubicBezTo>
                  <a:pt x="11" y="142"/>
                  <a:pt x="11" y="142"/>
                  <a:pt x="11" y="142"/>
                </a:cubicBezTo>
                <a:cubicBezTo>
                  <a:pt x="11" y="143"/>
                  <a:pt x="11" y="143"/>
                  <a:pt x="11" y="143"/>
                </a:cubicBezTo>
                <a:cubicBezTo>
                  <a:pt x="11" y="144"/>
                  <a:pt x="11" y="144"/>
                  <a:pt x="11" y="144"/>
                </a:cubicBezTo>
                <a:cubicBezTo>
                  <a:pt x="12" y="145"/>
                  <a:pt x="12" y="145"/>
                  <a:pt x="12" y="145"/>
                </a:cubicBezTo>
                <a:cubicBezTo>
                  <a:pt x="13" y="145"/>
                  <a:pt x="13" y="145"/>
                  <a:pt x="13" y="145"/>
                </a:cubicBezTo>
                <a:cubicBezTo>
                  <a:pt x="14" y="145"/>
                  <a:pt x="14" y="145"/>
                  <a:pt x="14" y="145"/>
                </a:cubicBezTo>
                <a:cubicBezTo>
                  <a:pt x="15" y="146"/>
                  <a:pt x="15" y="146"/>
                  <a:pt x="15" y="146"/>
                </a:cubicBezTo>
                <a:cubicBezTo>
                  <a:pt x="17" y="147"/>
                  <a:pt x="17" y="147"/>
                  <a:pt x="17" y="147"/>
                </a:cubicBezTo>
                <a:cubicBezTo>
                  <a:pt x="18" y="148"/>
                  <a:pt x="18" y="148"/>
                  <a:pt x="18" y="148"/>
                </a:cubicBezTo>
                <a:cubicBezTo>
                  <a:pt x="19" y="149"/>
                  <a:pt x="19" y="149"/>
                  <a:pt x="19" y="149"/>
                </a:cubicBezTo>
                <a:cubicBezTo>
                  <a:pt x="21" y="150"/>
                  <a:pt x="21" y="150"/>
                  <a:pt x="21" y="150"/>
                </a:cubicBezTo>
                <a:cubicBezTo>
                  <a:pt x="22" y="149"/>
                  <a:pt x="22" y="149"/>
                  <a:pt x="22" y="149"/>
                </a:cubicBezTo>
                <a:cubicBezTo>
                  <a:pt x="23" y="149"/>
                  <a:pt x="23" y="149"/>
                  <a:pt x="23" y="149"/>
                </a:cubicBezTo>
                <a:cubicBezTo>
                  <a:pt x="26" y="149"/>
                  <a:pt x="26" y="149"/>
                  <a:pt x="26" y="149"/>
                </a:cubicBezTo>
                <a:cubicBezTo>
                  <a:pt x="29" y="149"/>
                  <a:pt x="29" y="149"/>
                  <a:pt x="29" y="149"/>
                </a:cubicBezTo>
                <a:cubicBezTo>
                  <a:pt x="29" y="149"/>
                  <a:pt x="29" y="149"/>
                  <a:pt x="29" y="149"/>
                </a:cubicBezTo>
                <a:cubicBezTo>
                  <a:pt x="31" y="148"/>
                  <a:pt x="31" y="148"/>
                  <a:pt x="31" y="148"/>
                </a:cubicBezTo>
                <a:cubicBezTo>
                  <a:pt x="32" y="147"/>
                  <a:pt x="32" y="147"/>
                  <a:pt x="32" y="147"/>
                </a:cubicBezTo>
                <a:cubicBezTo>
                  <a:pt x="33" y="146"/>
                  <a:pt x="33" y="146"/>
                  <a:pt x="33" y="146"/>
                </a:cubicBezTo>
                <a:cubicBezTo>
                  <a:pt x="37" y="146"/>
                  <a:pt x="37" y="146"/>
                  <a:pt x="37" y="146"/>
                </a:cubicBezTo>
                <a:cubicBezTo>
                  <a:pt x="37" y="145"/>
                  <a:pt x="37" y="145"/>
                  <a:pt x="37" y="145"/>
                </a:cubicBezTo>
                <a:cubicBezTo>
                  <a:pt x="38" y="144"/>
                  <a:pt x="38" y="144"/>
                  <a:pt x="38" y="144"/>
                </a:cubicBezTo>
                <a:cubicBezTo>
                  <a:pt x="39" y="143"/>
                  <a:pt x="39" y="143"/>
                  <a:pt x="39" y="143"/>
                </a:cubicBezTo>
                <a:cubicBezTo>
                  <a:pt x="40" y="143"/>
                  <a:pt x="40" y="143"/>
                  <a:pt x="40" y="143"/>
                </a:cubicBezTo>
                <a:cubicBezTo>
                  <a:pt x="44" y="142"/>
                  <a:pt x="44" y="142"/>
                  <a:pt x="44" y="142"/>
                </a:cubicBezTo>
                <a:cubicBezTo>
                  <a:pt x="44" y="142"/>
                  <a:pt x="44" y="142"/>
                  <a:pt x="44" y="142"/>
                </a:cubicBezTo>
                <a:cubicBezTo>
                  <a:pt x="46" y="142"/>
                  <a:pt x="46" y="142"/>
                  <a:pt x="46" y="142"/>
                </a:cubicBezTo>
                <a:cubicBezTo>
                  <a:pt x="48" y="141"/>
                  <a:pt x="48" y="141"/>
                  <a:pt x="48" y="141"/>
                </a:cubicBezTo>
                <a:cubicBezTo>
                  <a:pt x="50" y="142"/>
                  <a:pt x="50" y="142"/>
                  <a:pt x="50" y="142"/>
                </a:cubicBezTo>
                <a:cubicBezTo>
                  <a:pt x="52" y="142"/>
                  <a:pt x="52" y="142"/>
                  <a:pt x="52" y="142"/>
                </a:cubicBezTo>
                <a:cubicBezTo>
                  <a:pt x="52" y="143"/>
                  <a:pt x="52" y="143"/>
                  <a:pt x="52" y="143"/>
                </a:cubicBezTo>
                <a:cubicBezTo>
                  <a:pt x="52" y="143"/>
                  <a:pt x="54" y="143"/>
                  <a:pt x="54" y="143"/>
                </a:cubicBezTo>
                <a:cubicBezTo>
                  <a:pt x="54" y="143"/>
                  <a:pt x="55" y="143"/>
                  <a:pt x="55" y="143"/>
                </a:cubicBezTo>
                <a:cubicBezTo>
                  <a:pt x="56" y="142"/>
                  <a:pt x="56" y="142"/>
                  <a:pt x="56" y="142"/>
                </a:cubicBezTo>
                <a:cubicBezTo>
                  <a:pt x="57" y="142"/>
                  <a:pt x="57" y="142"/>
                  <a:pt x="57" y="142"/>
                </a:cubicBezTo>
                <a:cubicBezTo>
                  <a:pt x="58" y="142"/>
                  <a:pt x="58" y="142"/>
                  <a:pt x="58" y="142"/>
                </a:cubicBezTo>
                <a:cubicBezTo>
                  <a:pt x="59" y="143"/>
                  <a:pt x="59" y="143"/>
                  <a:pt x="59" y="143"/>
                </a:cubicBezTo>
                <a:cubicBezTo>
                  <a:pt x="59" y="142"/>
                  <a:pt x="59" y="142"/>
                  <a:pt x="59" y="142"/>
                </a:cubicBezTo>
                <a:cubicBezTo>
                  <a:pt x="60" y="142"/>
                  <a:pt x="60" y="142"/>
                  <a:pt x="60" y="142"/>
                </a:cubicBezTo>
                <a:cubicBezTo>
                  <a:pt x="61" y="141"/>
                  <a:pt x="61" y="141"/>
                  <a:pt x="61" y="141"/>
                </a:cubicBezTo>
                <a:cubicBezTo>
                  <a:pt x="63" y="140"/>
                  <a:pt x="63" y="140"/>
                  <a:pt x="63" y="140"/>
                </a:cubicBezTo>
                <a:cubicBezTo>
                  <a:pt x="64" y="139"/>
                  <a:pt x="64" y="139"/>
                  <a:pt x="64" y="139"/>
                </a:cubicBezTo>
                <a:cubicBezTo>
                  <a:pt x="64" y="137"/>
                  <a:pt x="64" y="137"/>
                  <a:pt x="64" y="137"/>
                </a:cubicBezTo>
                <a:cubicBezTo>
                  <a:pt x="66" y="136"/>
                  <a:pt x="66" y="136"/>
                  <a:pt x="66" y="136"/>
                </a:cubicBezTo>
                <a:cubicBezTo>
                  <a:pt x="68" y="135"/>
                  <a:pt x="68" y="135"/>
                  <a:pt x="68" y="135"/>
                </a:cubicBezTo>
                <a:cubicBezTo>
                  <a:pt x="70" y="135"/>
                  <a:pt x="70" y="135"/>
                  <a:pt x="70" y="135"/>
                </a:cubicBezTo>
                <a:cubicBezTo>
                  <a:pt x="72" y="133"/>
                  <a:pt x="72" y="133"/>
                  <a:pt x="72" y="133"/>
                </a:cubicBezTo>
                <a:cubicBezTo>
                  <a:pt x="76" y="132"/>
                  <a:pt x="76" y="132"/>
                  <a:pt x="76" y="132"/>
                </a:cubicBezTo>
                <a:cubicBezTo>
                  <a:pt x="77" y="132"/>
                  <a:pt x="77" y="132"/>
                  <a:pt x="77" y="132"/>
                </a:cubicBezTo>
                <a:cubicBezTo>
                  <a:pt x="80" y="132"/>
                  <a:pt x="80" y="132"/>
                  <a:pt x="80" y="132"/>
                </a:cubicBezTo>
                <a:cubicBezTo>
                  <a:pt x="83" y="132"/>
                  <a:pt x="83" y="132"/>
                  <a:pt x="83" y="132"/>
                </a:cubicBezTo>
                <a:cubicBezTo>
                  <a:pt x="85" y="131"/>
                  <a:pt x="85" y="131"/>
                  <a:pt x="85" y="131"/>
                </a:cubicBezTo>
                <a:cubicBezTo>
                  <a:pt x="89" y="130"/>
                  <a:pt x="89" y="130"/>
                  <a:pt x="89" y="130"/>
                </a:cubicBezTo>
                <a:cubicBezTo>
                  <a:pt x="92" y="128"/>
                  <a:pt x="92" y="128"/>
                  <a:pt x="92" y="128"/>
                </a:cubicBezTo>
                <a:cubicBezTo>
                  <a:pt x="95" y="127"/>
                  <a:pt x="95" y="127"/>
                  <a:pt x="95" y="127"/>
                </a:cubicBezTo>
                <a:cubicBezTo>
                  <a:pt x="97" y="127"/>
                  <a:pt x="97" y="127"/>
                  <a:pt x="97" y="127"/>
                </a:cubicBezTo>
                <a:cubicBezTo>
                  <a:pt x="99" y="127"/>
                  <a:pt x="99" y="127"/>
                  <a:pt x="99" y="127"/>
                </a:cubicBezTo>
                <a:cubicBezTo>
                  <a:pt x="103" y="127"/>
                  <a:pt x="103" y="127"/>
                  <a:pt x="103" y="127"/>
                </a:cubicBezTo>
                <a:cubicBezTo>
                  <a:pt x="105" y="127"/>
                  <a:pt x="105" y="127"/>
                  <a:pt x="105" y="127"/>
                </a:cubicBezTo>
                <a:cubicBezTo>
                  <a:pt x="106" y="127"/>
                  <a:pt x="106" y="127"/>
                  <a:pt x="106" y="127"/>
                </a:cubicBezTo>
                <a:cubicBezTo>
                  <a:pt x="108" y="127"/>
                  <a:pt x="108" y="127"/>
                  <a:pt x="108" y="127"/>
                </a:cubicBezTo>
                <a:cubicBezTo>
                  <a:pt x="109" y="129"/>
                  <a:pt x="109" y="129"/>
                  <a:pt x="109" y="129"/>
                </a:cubicBezTo>
                <a:cubicBezTo>
                  <a:pt x="111" y="130"/>
                  <a:pt x="111" y="130"/>
                  <a:pt x="111" y="130"/>
                </a:cubicBezTo>
                <a:cubicBezTo>
                  <a:pt x="113" y="129"/>
                  <a:pt x="113" y="129"/>
                  <a:pt x="113" y="129"/>
                </a:cubicBezTo>
                <a:cubicBezTo>
                  <a:pt x="115" y="130"/>
                  <a:pt x="115" y="130"/>
                  <a:pt x="115" y="130"/>
                </a:cubicBezTo>
                <a:cubicBezTo>
                  <a:pt x="116" y="131"/>
                  <a:pt x="116" y="131"/>
                  <a:pt x="116" y="131"/>
                </a:cubicBezTo>
                <a:cubicBezTo>
                  <a:pt x="117" y="131"/>
                  <a:pt x="117" y="131"/>
                  <a:pt x="117" y="131"/>
                </a:cubicBezTo>
                <a:cubicBezTo>
                  <a:pt x="118" y="131"/>
                  <a:pt x="118" y="131"/>
                  <a:pt x="118" y="131"/>
                </a:cubicBezTo>
                <a:cubicBezTo>
                  <a:pt x="120" y="131"/>
                  <a:pt x="120" y="131"/>
                  <a:pt x="120" y="131"/>
                </a:cubicBezTo>
                <a:cubicBezTo>
                  <a:pt x="121" y="132"/>
                  <a:pt x="121" y="132"/>
                  <a:pt x="121" y="132"/>
                </a:cubicBezTo>
                <a:cubicBezTo>
                  <a:pt x="121" y="133"/>
                  <a:pt x="121" y="133"/>
                  <a:pt x="121" y="133"/>
                </a:cubicBezTo>
                <a:cubicBezTo>
                  <a:pt x="121" y="133"/>
                  <a:pt x="122" y="133"/>
                  <a:pt x="122" y="133"/>
                </a:cubicBezTo>
                <a:cubicBezTo>
                  <a:pt x="123" y="134"/>
                  <a:pt x="122" y="134"/>
                  <a:pt x="122" y="134"/>
                </a:cubicBezTo>
                <a:cubicBezTo>
                  <a:pt x="122" y="135"/>
                  <a:pt x="122" y="135"/>
                  <a:pt x="122" y="135"/>
                </a:cubicBezTo>
                <a:cubicBezTo>
                  <a:pt x="123" y="136"/>
                  <a:pt x="123" y="136"/>
                  <a:pt x="123" y="136"/>
                </a:cubicBezTo>
                <a:cubicBezTo>
                  <a:pt x="124" y="137"/>
                  <a:pt x="124" y="137"/>
                  <a:pt x="124" y="137"/>
                </a:cubicBezTo>
                <a:cubicBezTo>
                  <a:pt x="126" y="138"/>
                  <a:pt x="126" y="138"/>
                  <a:pt x="126" y="138"/>
                </a:cubicBezTo>
                <a:cubicBezTo>
                  <a:pt x="126" y="140"/>
                  <a:pt x="126" y="140"/>
                  <a:pt x="126" y="140"/>
                </a:cubicBezTo>
                <a:cubicBezTo>
                  <a:pt x="126" y="141"/>
                  <a:pt x="126" y="141"/>
                  <a:pt x="126" y="141"/>
                </a:cubicBezTo>
                <a:cubicBezTo>
                  <a:pt x="128" y="142"/>
                  <a:pt x="128" y="142"/>
                  <a:pt x="128" y="142"/>
                </a:cubicBezTo>
                <a:cubicBezTo>
                  <a:pt x="128" y="142"/>
                  <a:pt x="128" y="143"/>
                  <a:pt x="128" y="143"/>
                </a:cubicBezTo>
                <a:cubicBezTo>
                  <a:pt x="128" y="144"/>
                  <a:pt x="129" y="145"/>
                  <a:pt x="129" y="145"/>
                </a:cubicBezTo>
                <a:cubicBezTo>
                  <a:pt x="128" y="145"/>
                  <a:pt x="128" y="145"/>
                  <a:pt x="128" y="145"/>
                </a:cubicBezTo>
                <a:cubicBezTo>
                  <a:pt x="128" y="145"/>
                  <a:pt x="128" y="146"/>
                  <a:pt x="129" y="147"/>
                </a:cubicBezTo>
                <a:cubicBezTo>
                  <a:pt x="129" y="147"/>
                  <a:pt x="130" y="148"/>
                  <a:pt x="130" y="148"/>
                </a:cubicBezTo>
                <a:cubicBezTo>
                  <a:pt x="130" y="149"/>
                  <a:pt x="131" y="149"/>
                  <a:pt x="131" y="149"/>
                </a:cubicBezTo>
                <a:cubicBezTo>
                  <a:pt x="132" y="149"/>
                  <a:pt x="132" y="149"/>
                  <a:pt x="132" y="149"/>
                </a:cubicBezTo>
                <a:cubicBezTo>
                  <a:pt x="132" y="148"/>
                  <a:pt x="132" y="148"/>
                  <a:pt x="132" y="148"/>
                </a:cubicBezTo>
                <a:cubicBezTo>
                  <a:pt x="132" y="147"/>
                  <a:pt x="132" y="147"/>
                  <a:pt x="132" y="147"/>
                </a:cubicBezTo>
                <a:cubicBezTo>
                  <a:pt x="133" y="146"/>
                  <a:pt x="133" y="146"/>
                  <a:pt x="133" y="146"/>
                </a:cubicBezTo>
                <a:cubicBezTo>
                  <a:pt x="134" y="144"/>
                  <a:pt x="134" y="144"/>
                  <a:pt x="134" y="144"/>
                </a:cubicBezTo>
                <a:cubicBezTo>
                  <a:pt x="136" y="143"/>
                  <a:pt x="136" y="143"/>
                  <a:pt x="136" y="143"/>
                </a:cubicBezTo>
                <a:cubicBezTo>
                  <a:pt x="136" y="142"/>
                  <a:pt x="136" y="142"/>
                  <a:pt x="136" y="142"/>
                </a:cubicBezTo>
                <a:cubicBezTo>
                  <a:pt x="138" y="141"/>
                  <a:pt x="138" y="141"/>
                  <a:pt x="138" y="141"/>
                </a:cubicBezTo>
                <a:cubicBezTo>
                  <a:pt x="140" y="141"/>
                  <a:pt x="140" y="141"/>
                  <a:pt x="140" y="141"/>
                </a:cubicBezTo>
                <a:cubicBezTo>
                  <a:pt x="140" y="140"/>
                  <a:pt x="140" y="140"/>
                  <a:pt x="140" y="140"/>
                </a:cubicBezTo>
                <a:cubicBezTo>
                  <a:pt x="140" y="138"/>
                  <a:pt x="140" y="138"/>
                  <a:pt x="140" y="138"/>
                </a:cubicBezTo>
                <a:cubicBezTo>
                  <a:pt x="140" y="138"/>
                  <a:pt x="142" y="137"/>
                  <a:pt x="142" y="137"/>
                </a:cubicBezTo>
                <a:cubicBezTo>
                  <a:pt x="142" y="137"/>
                  <a:pt x="143" y="136"/>
                  <a:pt x="143" y="136"/>
                </a:cubicBezTo>
                <a:cubicBezTo>
                  <a:pt x="143" y="135"/>
                  <a:pt x="143" y="135"/>
                  <a:pt x="143" y="135"/>
                </a:cubicBezTo>
                <a:cubicBezTo>
                  <a:pt x="144" y="134"/>
                  <a:pt x="144" y="134"/>
                  <a:pt x="144" y="134"/>
                </a:cubicBezTo>
                <a:cubicBezTo>
                  <a:pt x="144" y="135"/>
                  <a:pt x="144" y="135"/>
                  <a:pt x="144" y="135"/>
                </a:cubicBezTo>
                <a:cubicBezTo>
                  <a:pt x="144" y="135"/>
                  <a:pt x="144" y="135"/>
                  <a:pt x="144" y="135"/>
                </a:cubicBezTo>
                <a:cubicBezTo>
                  <a:pt x="144" y="137"/>
                  <a:pt x="144" y="137"/>
                  <a:pt x="144" y="137"/>
                </a:cubicBezTo>
                <a:cubicBezTo>
                  <a:pt x="144" y="138"/>
                  <a:pt x="144" y="138"/>
                  <a:pt x="144" y="138"/>
                </a:cubicBezTo>
                <a:cubicBezTo>
                  <a:pt x="144" y="139"/>
                  <a:pt x="144" y="139"/>
                  <a:pt x="144" y="139"/>
                </a:cubicBezTo>
                <a:cubicBezTo>
                  <a:pt x="144" y="140"/>
                  <a:pt x="144" y="140"/>
                  <a:pt x="144" y="140"/>
                </a:cubicBezTo>
                <a:cubicBezTo>
                  <a:pt x="143" y="141"/>
                  <a:pt x="143" y="141"/>
                  <a:pt x="143" y="141"/>
                </a:cubicBezTo>
                <a:cubicBezTo>
                  <a:pt x="143" y="141"/>
                  <a:pt x="143" y="141"/>
                  <a:pt x="143" y="141"/>
                </a:cubicBezTo>
                <a:cubicBezTo>
                  <a:pt x="142" y="142"/>
                  <a:pt x="142" y="142"/>
                  <a:pt x="142" y="142"/>
                </a:cubicBezTo>
                <a:cubicBezTo>
                  <a:pt x="142" y="143"/>
                  <a:pt x="142" y="143"/>
                  <a:pt x="142" y="143"/>
                </a:cubicBezTo>
                <a:cubicBezTo>
                  <a:pt x="142" y="145"/>
                  <a:pt x="142" y="145"/>
                  <a:pt x="142" y="145"/>
                </a:cubicBezTo>
                <a:cubicBezTo>
                  <a:pt x="142" y="146"/>
                  <a:pt x="142" y="146"/>
                  <a:pt x="142" y="146"/>
                </a:cubicBezTo>
                <a:cubicBezTo>
                  <a:pt x="142" y="148"/>
                  <a:pt x="142" y="148"/>
                  <a:pt x="142" y="148"/>
                </a:cubicBezTo>
                <a:cubicBezTo>
                  <a:pt x="140" y="149"/>
                  <a:pt x="140" y="149"/>
                  <a:pt x="140" y="149"/>
                </a:cubicBezTo>
                <a:cubicBezTo>
                  <a:pt x="138" y="149"/>
                  <a:pt x="138" y="149"/>
                  <a:pt x="138" y="149"/>
                </a:cubicBezTo>
                <a:cubicBezTo>
                  <a:pt x="138" y="151"/>
                  <a:pt x="138" y="151"/>
                  <a:pt x="138" y="151"/>
                </a:cubicBezTo>
                <a:cubicBezTo>
                  <a:pt x="139" y="151"/>
                  <a:pt x="139" y="151"/>
                  <a:pt x="139" y="151"/>
                </a:cubicBezTo>
                <a:cubicBezTo>
                  <a:pt x="141" y="151"/>
                  <a:pt x="141" y="151"/>
                  <a:pt x="141" y="151"/>
                </a:cubicBezTo>
                <a:cubicBezTo>
                  <a:pt x="142" y="151"/>
                  <a:pt x="142" y="151"/>
                  <a:pt x="142" y="151"/>
                </a:cubicBezTo>
                <a:cubicBezTo>
                  <a:pt x="143" y="149"/>
                  <a:pt x="143" y="149"/>
                  <a:pt x="143" y="149"/>
                </a:cubicBezTo>
                <a:cubicBezTo>
                  <a:pt x="144" y="147"/>
                  <a:pt x="144" y="147"/>
                  <a:pt x="144" y="147"/>
                </a:cubicBezTo>
                <a:cubicBezTo>
                  <a:pt x="144" y="145"/>
                  <a:pt x="144" y="145"/>
                  <a:pt x="144" y="145"/>
                </a:cubicBezTo>
                <a:cubicBezTo>
                  <a:pt x="145" y="144"/>
                  <a:pt x="145" y="145"/>
                  <a:pt x="145" y="145"/>
                </a:cubicBezTo>
                <a:cubicBezTo>
                  <a:pt x="146" y="145"/>
                  <a:pt x="146" y="145"/>
                  <a:pt x="146" y="145"/>
                </a:cubicBezTo>
                <a:cubicBezTo>
                  <a:pt x="147" y="146"/>
                  <a:pt x="147" y="146"/>
                  <a:pt x="147" y="146"/>
                </a:cubicBezTo>
                <a:cubicBezTo>
                  <a:pt x="147" y="147"/>
                  <a:pt x="147" y="147"/>
                  <a:pt x="147" y="147"/>
                </a:cubicBezTo>
                <a:cubicBezTo>
                  <a:pt x="147" y="149"/>
                  <a:pt x="147" y="149"/>
                  <a:pt x="147" y="149"/>
                </a:cubicBezTo>
                <a:cubicBezTo>
                  <a:pt x="147" y="151"/>
                  <a:pt x="147" y="151"/>
                  <a:pt x="147" y="151"/>
                </a:cubicBezTo>
                <a:cubicBezTo>
                  <a:pt x="146" y="153"/>
                  <a:pt x="146" y="153"/>
                  <a:pt x="146" y="153"/>
                </a:cubicBezTo>
                <a:cubicBezTo>
                  <a:pt x="147" y="153"/>
                  <a:pt x="147" y="153"/>
                  <a:pt x="147" y="153"/>
                </a:cubicBezTo>
                <a:cubicBezTo>
                  <a:pt x="149" y="153"/>
                  <a:pt x="149" y="153"/>
                  <a:pt x="149" y="153"/>
                </a:cubicBezTo>
                <a:cubicBezTo>
                  <a:pt x="149" y="153"/>
                  <a:pt x="149" y="153"/>
                  <a:pt x="149" y="153"/>
                </a:cubicBezTo>
                <a:cubicBezTo>
                  <a:pt x="150" y="153"/>
                  <a:pt x="150" y="153"/>
                  <a:pt x="150" y="153"/>
                </a:cubicBezTo>
                <a:cubicBezTo>
                  <a:pt x="151" y="152"/>
                  <a:pt x="151" y="152"/>
                  <a:pt x="151" y="152"/>
                </a:cubicBezTo>
                <a:cubicBezTo>
                  <a:pt x="152" y="152"/>
                  <a:pt x="152" y="152"/>
                  <a:pt x="152" y="152"/>
                </a:cubicBezTo>
                <a:cubicBezTo>
                  <a:pt x="151" y="153"/>
                  <a:pt x="151" y="153"/>
                  <a:pt x="151" y="153"/>
                </a:cubicBezTo>
                <a:cubicBezTo>
                  <a:pt x="151" y="154"/>
                  <a:pt x="151" y="154"/>
                  <a:pt x="151" y="154"/>
                </a:cubicBezTo>
                <a:cubicBezTo>
                  <a:pt x="153" y="155"/>
                  <a:pt x="153" y="155"/>
                  <a:pt x="153" y="155"/>
                </a:cubicBezTo>
                <a:cubicBezTo>
                  <a:pt x="154" y="157"/>
                  <a:pt x="154" y="157"/>
                  <a:pt x="154" y="157"/>
                </a:cubicBezTo>
                <a:cubicBezTo>
                  <a:pt x="155" y="158"/>
                  <a:pt x="155" y="158"/>
                  <a:pt x="155" y="158"/>
                </a:cubicBezTo>
                <a:cubicBezTo>
                  <a:pt x="155" y="158"/>
                  <a:pt x="155" y="159"/>
                  <a:pt x="155" y="159"/>
                </a:cubicBezTo>
                <a:cubicBezTo>
                  <a:pt x="155" y="160"/>
                  <a:pt x="155" y="161"/>
                  <a:pt x="155" y="161"/>
                </a:cubicBezTo>
                <a:cubicBezTo>
                  <a:pt x="155" y="163"/>
                  <a:pt x="155" y="163"/>
                  <a:pt x="155" y="163"/>
                </a:cubicBezTo>
                <a:cubicBezTo>
                  <a:pt x="155" y="164"/>
                  <a:pt x="155" y="164"/>
                  <a:pt x="155" y="164"/>
                </a:cubicBezTo>
                <a:cubicBezTo>
                  <a:pt x="156" y="165"/>
                  <a:pt x="156" y="165"/>
                  <a:pt x="156" y="165"/>
                </a:cubicBezTo>
                <a:cubicBezTo>
                  <a:pt x="157" y="167"/>
                  <a:pt x="157" y="167"/>
                  <a:pt x="157" y="167"/>
                </a:cubicBezTo>
                <a:cubicBezTo>
                  <a:pt x="158" y="168"/>
                  <a:pt x="158" y="168"/>
                  <a:pt x="158" y="168"/>
                </a:cubicBezTo>
                <a:cubicBezTo>
                  <a:pt x="160" y="170"/>
                  <a:pt x="160" y="170"/>
                  <a:pt x="160" y="170"/>
                </a:cubicBezTo>
                <a:cubicBezTo>
                  <a:pt x="161" y="170"/>
                  <a:pt x="161" y="170"/>
                  <a:pt x="161" y="170"/>
                </a:cubicBezTo>
                <a:cubicBezTo>
                  <a:pt x="163" y="170"/>
                  <a:pt x="163" y="170"/>
                  <a:pt x="163" y="170"/>
                </a:cubicBezTo>
                <a:cubicBezTo>
                  <a:pt x="163" y="170"/>
                  <a:pt x="163" y="170"/>
                  <a:pt x="163" y="171"/>
                </a:cubicBezTo>
                <a:cubicBezTo>
                  <a:pt x="164" y="171"/>
                  <a:pt x="164" y="172"/>
                  <a:pt x="164" y="172"/>
                </a:cubicBezTo>
                <a:cubicBezTo>
                  <a:pt x="165" y="172"/>
                  <a:pt x="165" y="172"/>
                  <a:pt x="165" y="172"/>
                </a:cubicBezTo>
                <a:cubicBezTo>
                  <a:pt x="166" y="171"/>
                  <a:pt x="166" y="171"/>
                  <a:pt x="166" y="171"/>
                </a:cubicBezTo>
                <a:cubicBezTo>
                  <a:pt x="167" y="171"/>
                  <a:pt x="167" y="171"/>
                  <a:pt x="167" y="171"/>
                </a:cubicBezTo>
                <a:cubicBezTo>
                  <a:pt x="169" y="172"/>
                  <a:pt x="169" y="172"/>
                  <a:pt x="169" y="172"/>
                </a:cubicBezTo>
                <a:cubicBezTo>
                  <a:pt x="170" y="172"/>
                  <a:pt x="170" y="172"/>
                  <a:pt x="170" y="172"/>
                </a:cubicBezTo>
                <a:cubicBezTo>
                  <a:pt x="171" y="173"/>
                  <a:pt x="171" y="173"/>
                  <a:pt x="171" y="173"/>
                </a:cubicBezTo>
                <a:cubicBezTo>
                  <a:pt x="173" y="174"/>
                  <a:pt x="173" y="174"/>
                  <a:pt x="173" y="174"/>
                </a:cubicBezTo>
                <a:cubicBezTo>
                  <a:pt x="175" y="174"/>
                  <a:pt x="175" y="174"/>
                  <a:pt x="175" y="174"/>
                </a:cubicBezTo>
                <a:cubicBezTo>
                  <a:pt x="176" y="175"/>
                  <a:pt x="176" y="175"/>
                  <a:pt x="176" y="175"/>
                </a:cubicBezTo>
                <a:cubicBezTo>
                  <a:pt x="178" y="174"/>
                  <a:pt x="178" y="174"/>
                  <a:pt x="178" y="174"/>
                </a:cubicBezTo>
                <a:cubicBezTo>
                  <a:pt x="179" y="173"/>
                  <a:pt x="179" y="173"/>
                  <a:pt x="179" y="173"/>
                </a:cubicBezTo>
                <a:cubicBezTo>
                  <a:pt x="181" y="172"/>
                  <a:pt x="181" y="172"/>
                  <a:pt x="181" y="172"/>
                </a:cubicBezTo>
                <a:cubicBezTo>
                  <a:pt x="182" y="171"/>
                  <a:pt x="182" y="171"/>
                  <a:pt x="182" y="171"/>
                </a:cubicBezTo>
                <a:cubicBezTo>
                  <a:pt x="182" y="170"/>
                  <a:pt x="182" y="170"/>
                  <a:pt x="182" y="170"/>
                </a:cubicBezTo>
                <a:cubicBezTo>
                  <a:pt x="183" y="169"/>
                  <a:pt x="183" y="169"/>
                  <a:pt x="183" y="169"/>
                </a:cubicBezTo>
                <a:cubicBezTo>
                  <a:pt x="185" y="169"/>
                  <a:pt x="185" y="169"/>
                  <a:pt x="185" y="169"/>
                </a:cubicBezTo>
                <a:cubicBezTo>
                  <a:pt x="186" y="169"/>
                  <a:pt x="186" y="169"/>
                  <a:pt x="186" y="169"/>
                </a:cubicBezTo>
                <a:cubicBezTo>
                  <a:pt x="186" y="170"/>
                  <a:pt x="186" y="170"/>
                  <a:pt x="186" y="170"/>
                </a:cubicBezTo>
                <a:cubicBezTo>
                  <a:pt x="184" y="171"/>
                  <a:pt x="184" y="171"/>
                  <a:pt x="184" y="171"/>
                </a:cubicBezTo>
                <a:cubicBezTo>
                  <a:pt x="185" y="172"/>
                  <a:pt x="185" y="172"/>
                  <a:pt x="185" y="172"/>
                </a:cubicBezTo>
                <a:cubicBezTo>
                  <a:pt x="187" y="172"/>
                  <a:pt x="187" y="172"/>
                  <a:pt x="187" y="172"/>
                </a:cubicBezTo>
                <a:cubicBezTo>
                  <a:pt x="187" y="171"/>
                  <a:pt x="187" y="171"/>
                  <a:pt x="187" y="171"/>
                </a:cubicBezTo>
                <a:cubicBezTo>
                  <a:pt x="188" y="172"/>
                  <a:pt x="188" y="172"/>
                  <a:pt x="188" y="172"/>
                </a:cubicBezTo>
                <a:cubicBezTo>
                  <a:pt x="188" y="173"/>
                  <a:pt x="188" y="173"/>
                  <a:pt x="188" y="173"/>
                </a:cubicBezTo>
                <a:cubicBezTo>
                  <a:pt x="190" y="174"/>
                  <a:pt x="190" y="174"/>
                  <a:pt x="190" y="174"/>
                </a:cubicBezTo>
                <a:cubicBezTo>
                  <a:pt x="190" y="174"/>
                  <a:pt x="192" y="175"/>
                  <a:pt x="192" y="175"/>
                </a:cubicBezTo>
                <a:cubicBezTo>
                  <a:pt x="192" y="175"/>
                  <a:pt x="192" y="174"/>
                  <a:pt x="192" y="174"/>
                </a:cubicBezTo>
                <a:cubicBezTo>
                  <a:pt x="194" y="174"/>
                  <a:pt x="194" y="174"/>
                  <a:pt x="194" y="174"/>
                </a:cubicBezTo>
                <a:cubicBezTo>
                  <a:pt x="194" y="174"/>
                  <a:pt x="196" y="174"/>
                  <a:pt x="196" y="174"/>
                </a:cubicBezTo>
                <a:cubicBezTo>
                  <a:pt x="196" y="174"/>
                  <a:pt x="196" y="173"/>
                  <a:pt x="196" y="173"/>
                </a:cubicBezTo>
                <a:cubicBezTo>
                  <a:pt x="197" y="173"/>
                  <a:pt x="197" y="173"/>
                  <a:pt x="197" y="173"/>
                </a:cubicBezTo>
                <a:cubicBezTo>
                  <a:pt x="197" y="172"/>
                  <a:pt x="198" y="172"/>
                  <a:pt x="198" y="171"/>
                </a:cubicBezTo>
                <a:cubicBezTo>
                  <a:pt x="198" y="171"/>
                  <a:pt x="198" y="171"/>
                  <a:pt x="199" y="171"/>
                </a:cubicBezTo>
                <a:cubicBezTo>
                  <a:pt x="199" y="171"/>
                  <a:pt x="199" y="171"/>
                  <a:pt x="200" y="170"/>
                </a:cubicBezTo>
                <a:cubicBezTo>
                  <a:pt x="200" y="170"/>
                  <a:pt x="201" y="170"/>
                  <a:pt x="201" y="170"/>
                </a:cubicBezTo>
                <a:cubicBezTo>
                  <a:pt x="201" y="170"/>
                  <a:pt x="201" y="169"/>
                  <a:pt x="201" y="169"/>
                </a:cubicBezTo>
                <a:cubicBezTo>
                  <a:pt x="202" y="169"/>
                  <a:pt x="203" y="168"/>
                  <a:pt x="204" y="168"/>
                </a:cubicBezTo>
                <a:cubicBezTo>
                  <a:pt x="205" y="168"/>
                  <a:pt x="205" y="168"/>
                  <a:pt x="206" y="168"/>
                </a:cubicBezTo>
                <a:cubicBezTo>
                  <a:pt x="207" y="168"/>
                  <a:pt x="209" y="168"/>
                  <a:pt x="211" y="168"/>
                </a:cubicBezTo>
                <a:cubicBezTo>
                  <a:pt x="211" y="168"/>
                  <a:pt x="211" y="168"/>
                  <a:pt x="212" y="168"/>
                </a:cubicBezTo>
                <a:cubicBezTo>
                  <a:pt x="214" y="165"/>
                  <a:pt x="214" y="165"/>
                  <a:pt x="214" y="165"/>
                </a:cubicBezTo>
                <a:cubicBezTo>
                  <a:pt x="214" y="161"/>
                  <a:pt x="214" y="161"/>
                  <a:pt x="214" y="161"/>
                </a:cubicBezTo>
                <a:cubicBezTo>
                  <a:pt x="215" y="158"/>
                  <a:pt x="215" y="158"/>
                  <a:pt x="215" y="158"/>
                </a:cubicBezTo>
                <a:cubicBezTo>
                  <a:pt x="216" y="153"/>
                  <a:pt x="216" y="153"/>
                  <a:pt x="216" y="153"/>
                </a:cubicBezTo>
                <a:cubicBezTo>
                  <a:pt x="218" y="151"/>
                  <a:pt x="218" y="151"/>
                  <a:pt x="218" y="151"/>
                </a:cubicBezTo>
                <a:cubicBezTo>
                  <a:pt x="219" y="149"/>
                  <a:pt x="219" y="149"/>
                  <a:pt x="219" y="149"/>
                </a:cubicBezTo>
                <a:cubicBezTo>
                  <a:pt x="219" y="146"/>
                  <a:pt x="219" y="146"/>
                  <a:pt x="219" y="146"/>
                </a:cubicBezTo>
                <a:cubicBezTo>
                  <a:pt x="221" y="143"/>
                  <a:pt x="221" y="143"/>
                  <a:pt x="221" y="143"/>
                </a:cubicBezTo>
                <a:cubicBezTo>
                  <a:pt x="223" y="139"/>
                  <a:pt x="223" y="139"/>
                  <a:pt x="223" y="139"/>
                </a:cubicBezTo>
                <a:cubicBezTo>
                  <a:pt x="225" y="135"/>
                  <a:pt x="225" y="135"/>
                  <a:pt x="225" y="135"/>
                </a:cubicBezTo>
                <a:cubicBezTo>
                  <a:pt x="229" y="133"/>
                  <a:pt x="229" y="133"/>
                  <a:pt x="229" y="133"/>
                </a:cubicBezTo>
                <a:cubicBezTo>
                  <a:pt x="229" y="133"/>
                  <a:pt x="229" y="129"/>
                  <a:pt x="229" y="128"/>
                </a:cubicBezTo>
                <a:cubicBezTo>
                  <a:pt x="229" y="127"/>
                  <a:pt x="232" y="125"/>
                  <a:pt x="232" y="125"/>
                </a:cubicBezTo>
                <a:cubicBezTo>
                  <a:pt x="232" y="120"/>
                  <a:pt x="232" y="120"/>
                  <a:pt x="232" y="120"/>
                </a:cubicBezTo>
                <a:cubicBezTo>
                  <a:pt x="232" y="119"/>
                  <a:pt x="233" y="117"/>
                  <a:pt x="233" y="116"/>
                </a:cubicBezTo>
                <a:cubicBezTo>
                  <a:pt x="233" y="112"/>
                  <a:pt x="233" y="112"/>
                  <a:pt x="233" y="112"/>
                </a:cubicBezTo>
                <a:cubicBezTo>
                  <a:pt x="233" y="112"/>
                  <a:pt x="234" y="110"/>
                  <a:pt x="235" y="109"/>
                </a:cubicBezTo>
                <a:cubicBezTo>
                  <a:pt x="235" y="109"/>
                  <a:pt x="235" y="106"/>
                  <a:pt x="235" y="106"/>
                </a:cubicBezTo>
                <a:cubicBezTo>
                  <a:pt x="234" y="104"/>
                  <a:pt x="234" y="104"/>
                  <a:pt x="234" y="104"/>
                </a:cubicBezTo>
                <a:cubicBezTo>
                  <a:pt x="233" y="102"/>
                  <a:pt x="233" y="102"/>
                  <a:pt x="233" y="102"/>
                </a:cubicBezTo>
                <a:cubicBezTo>
                  <a:pt x="232" y="100"/>
                  <a:pt x="232" y="100"/>
                  <a:pt x="232" y="100"/>
                </a:cubicBezTo>
                <a:cubicBezTo>
                  <a:pt x="232" y="97"/>
                  <a:pt x="232" y="97"/>
                  <a:pt x="232" y="97"/>
                </a:cubicBezTo>
                <a:cubicBezTo>
                  <a:pt x="232" y="92"/>
                  <a:pt x="232" y="92"/>
                  <a:pt x="232" y="92"/>
                </a:cubicBezTo>
                <a:cubicBezTo>
                  <a:pt x="232" y="91"/>
                  <a:pt x="232" y="91"/>
                  <a:pt x="232" y="91"/>
                </a:cubicBezTo>
                <a:cubicBezTo>
                  <a:pt x="232" y="89"/>
                  <a:pt x="232" y="89"/>
                  <a:pt x="232" y="89"/>
                </a:cubicBezTo>
                <a:cubicBezTo>
                  <a:pt x="233" y="89"/>
                  <a:pt x="233" y="89"/>
                  <a:pt x="233" y="89"/>
                </a:cubicBezTo>
                <a:cubicBezTo>
                  <a:pt x="233" y="88"/>
                  <a:pt x="233" y="88"/>
                  <a:pt x="233" y="88"/>
                </a:cubicBezTo>
                <a:cubicBezTo>
                  <a:pt x="233" y="87"/>
                  <a:pt x="233" y="87"/>
                  <a:pt x="233" y="87"/>
                </a:cubicBezTo>
                <a:cubicBezTo>
                  <a:pt x="233" y="85"/>
                  <a:pt x="233" y="85"/>
                  <a:pt x="233" y="85"/>
                </a:cubicBezTo>
                <a:cubicBezTo>
                  <a:pt x="232" y="86"/>
                  <a:pt x="232" y="86"/>
                  <a:pt x="232" y="86"/>
                </a:cubicBezTo>
                <a:cubicBezTo>
                  <a:pt x="232" y="87"/>
                  <a:pt x="232" y="87"/>
                  <a:pt x="232" y="87"/>
                </a:cubicBezTo>
                <a:cubicBezTo>
                  <a:pt x="232" y="87"/>
                  <a:pt x="231" y="88"/>
                  <a:pt x="230" y="88"/>
                </a:cubicBezTo>
                <a:cubicBezTo>
                  <a:pt x="229" y="87"/>
                  <a:pt x="229" y="85"/>
                  <a:pt x="229" y="85"/>
                </a:cubicBezTo>
                <a:cubicBezTo>
                  <a:pt x="229" y="85"/>
                  <a:pt x="228" y="84"/>
                  <a:pt x="227" y="83"/>
                </a:cubicBezTo>
                <a:cubicBezTo>
                  <a:pt x="227" y="83"/>
                  <a:pt x="226" y="83"/>
                  <a:pt x="225" y="82"/>
                </a:cubicBezTo>
                <a:cubicBezTo>
                  <a:pt x="225" y="80"/>
                  <a:pt x="224" y="80"/>
                  <a:pt x="224" y="80"/>
                </a:cubicBezTo>
                <a:cubicBezTo>
                  <a:pt x="222" y="79"/>
                  <a:pt x="222" y="79"/>
                  <a:pt x="222" y="79"/>
                </a:cubicBezTo>
                <a:cubicBezTo>
                  <a:pt x="222" y="79"/>
                  <a:pt x="221" y="78"/>
                  <a:pt x="221" y="77"/>
                </a:cubicBezTo>
                <a:cubicBezTo>
                  <a:pt x="221" y="77"/>
                  <a:pt x="220" y="77"/>
                  <a:pt x="220" y="77"/>
                </a:cubicBezTo>
                <a:cubicBezTo>
                  <a:pt x="219" y="73"/>
                  <a:pt x="219" y="73"/>
                  <a:pt x="219" y="73"/>
                </a:cubicBezTo>
                <a:cubicBezTo>
                  <a:pt x="219" y="71"/>
                  <a:pt x="219" y="71"/>
                  <a:pt x="219" y="71"/>
                </a:cubicBezTo>
                <a:cubicBezTo>
                  <a:pt x="217" y="70"/>
                  <a:pt x="217" y="70"/>
                  <a:pt x="217" y="70"/>
                </a:cubicBezTo>
                <a:cubicBezTo>
                  <a:pt x="217" y="71"/>
                  <a:pt x="217" y="71"/>
                  <a:pt x="217" y="71"/>
                </a:cubicBezTo>
                <a:cubicBezTo>
                  <a:pt x="214" y="69"/>
                  <a:pt x="214" y="69"/>
                  <a:pt x="214" y="69"/>
                </a:cubicBezTo>
                <a:cubicBezTo>
                  <a:pt x="214" y="70"/>
                  <a:pt x="214" y="70"/>
                  <a:pt x="214" y="70"/>
                </a:cubicBezTo>
                <a:cubicBezTo>
                  <a:pt x="213" y="70"/>
                  <a:pt x="213" y="70"/>
                  <a:pt x="213" y="70"/>
                </a:cubicBezTo>
                <a:cubicBezTo>
                  <a:pt x="212" y="69"/>
                  <a:pt x="212" y="69"/>
                  <a:pt x="212" y="69"/>
                </a:cubicBezTo>
                <a:cubicBezTo>
                  <a:pt x="211" y="67"/>
                  <a:pt x="211" y="67"/>
                  <a:pt x="211" y="67"/>
                </a:cubicBezTo>
                <a:cubicBezTo>
                  <a:pt x="211" y="65"/>
                  <a:pt x="211" y="65"/>
                  <a:pt x="211" y="65"/>
                </a:cubicBezTo>
                <a:cubicBezTo>
                  <a:pt x="210" y="64"/>
                  <a:pt x="210" y="64"/>
                  <a:pt x="210" y="64"/>
                </a:cubicBezTo>
                <a:cubicBezTo>
                  <a:pt x="210" y="62"/>
                  <a:pt x="210" y="62"/>
                  <a:pt x="210" y="62"/>
                </a:cubicBezTo>
                <a:cubicBezTo>
                  <a:pt x="208" y="61"/>
                  <a:pt x="208" y="61"/>
                  <a:pt x="208" y="61"/>
                </a:cubicBezTo>
                <a:cubicBezTo>
                  <a:pt x="207" y="60"/>
                  <a:pt x="207" y="60"/>
                  <a:pt x="207" y="60"/>
                </a:cubicBezTo>
                <a:cubicBezTo>
                  <a:pt x="206" y="59"/>
                  <a:pt x="206" y="59"/>
                  <a:pt x="206" y="59"/>
                </a:cubicBezTo>
                <a:cubicBezTo>
                  <a:pt x="208" y="57"/>
                  <a:pt x="208" y="57"/>
                  <a:pt x="208" y="57"/>
                </a:cubicBezTo>
                <a:cubicBezTo>
                  <a:pt x="206" y="57"/>
                  <a:pt x="206" y="57"/>
                  <a:pt x="206" y="57"/>
                </a:cubicBezTo>
                <a:cubicBezTo>
                  <a:pt x="204" y="56"/>
                  <a:pt x="204" y="56"/>
                  <a:pt x="204" y="56"/>
                </a:cubicBezTo>
                <a:cubicBezTo>
                  <a:pt x="203" y="55"/>
                  <a:pt x="203" y="55"/>
                  <a:pt x="203" y="55"/>
                </a:cubicBezTo>
                <a:cubicBezTo>
                  <a:pt x="202" y="53"/>
                  <a:pt x="202" y="53"/>
                  <a:pt x="202" y="53"/>
                </a:cubicBezTo>
                <a:cubicBezTo>
                  <a:pt x="201" y="53"/>
                  <a:pt x="201" y="53"/>
                  <a:pt x="201" y="53"/>
                </a:cubicBezTo>
                <a:cubicBezTo>
                  <a:pt x="200" y="52"/>
                  <a:pt x="200" y="52"/>
                  <a:pt x="200" y="52"/>
                </a:cubicBezTo>
                <a:cubicBezTo>
                  <a:pt x="198" y="52"/>
                  <a:pt x="198" y="52"/>
                  <a:pt x="198" y="52"/>
                </a:cubicBezTo>
                <a:cubicBezTo>
                  <a:pt x="196" y="50"/>
                  <a:pt x="196" y="50"/>
                  <a:pt x="196" y="50"/>
                </a:cubicBezTo>
                <a:cubicBezTo>
                  <a:pt x="194" y="50"/>
                  <a:pt x="194" y="50"/>
                  <a:pt x="194" y="50"/>
                </a:cubicBezTo>
                <a:cubicBezTo>
                  <a:pt x="193" y="48"/>
                  <a:pt x="193" y="48"/>
                  <a:pt x="193" y="48"/>
                </a:cubicBezTo>
                <a:cubicBezTo>
                  <a:pt x="193" y="46"/>
                  <a:pt x="193" y="46"/>
                  <a:pt x="193" y="46"/>
                </a:cubicBezTo>
                <a:cubicBezTo>
                  <a:pt x="192" y="45"/>
                  <a:pt x="192" y="45"/>
                  <a:pt x="192" y="45"/>
                </a:cubicBezTo>
                <a:cubicBezTo>
                  <a:pt x="192" y="45"/>
                  <a:pt x="192" y="45"/>
                  <a:pt x="192" y="45"/>
                </a:cubicBezTo>
                <a:cubicBezTo>
                  <a:pt x="192" y="43"/>
                  <a:pt x="192" y="43"/>
                  <a:pt x="192" y="43"/>
                </a:cubicBezTo>
                <a:cubicBezTo>
                  <a:pt x="192" y="41"/>
                  <a:pt x="192" y="41"/>
                  <a:pt x="192" y="41"/>
                </a:cubicBezTo>
                <a:cubicBezTo>
                  <a:pt x="192" y="41"/>
                  <a:pt x="192" y="40"/>
                  <a:pt x="192" y="40"/>
                </a:cubicBezTo>
                <a:cubicBezTo>
                  <a:pt x="190" y="38"/>
                  <a:pt x="190" y="38"/>
                  <a:pt x="190" y="38"/>
                </a:cubicBezTo>
                <a:cubicBezTo>
                  <a:pt x="190" y="37"/>
                  <a:pt x="190" y="37"/>
                  <a:pt x="190" y="37"/>
                </a:cubicBezTo>
                <a:cubicBezTo>
                  <a:pt x="189" y="36"/>
                  <a:pt x="189" y="36"/>
                  <a:pt x="189" y="36"/>
                </a:cubicBezTo>
                <a:cubicBezTo>
                  <a:pt x="188" y="35"/>
                  <a:pt x="188" y="35"/>
                  <a:pt x="188" y="35"/>
                </a:cubicBezTo>
                <a:cubicBezTo>
                  <a:pt x="188" y="33"/>
                  <a:pt x="188" y="33"/>
                  <a:pt x="188" y="33"/>
                </a:cubicBezTo>
                <a:cubicBezTo>
                  <a:pt x="188" y="31"/>
                  <a:pt x="188" y="31"/>
                  <a:pt x="188" y="31"/>
                </a:cubicBezTo>
                <a:cubicBezTo>
                  <a:pt x="188" y="30"/>
                  <a:pt x="188" y="30"/>
                  <a:pt x="188" y="30"/>
                </a:cubicBezTo>
                <a:cubicBezTo>
                  <a:pt x="187" y="28"/>
                  <a:pt x="187" y="28"/>
                  <a:pt x="187" y="28"/>
                </a:cubicBezTo>
                <a:cubicBezTo>
                  <a:pt x="187" y="26"/>
                  <a:pt x="187" y="26"/>
                  <a:pt x="187" y="26"/>
                </a:cubicBezTo>
                <a:cubicBezTo>
                  <a:pt x="186" y="24"/>
                  <a:pt x="186" y="24"/>
                  <a:pt x="186" y="24"/>
                </a:cubicBezTo>
                <a:cubicBezTo>
                  <a:pt x="184" y="23"/>
                  <a:pt x="184" y="23"/>
                  <a:pt x="184" y="23"/>
                </a:cubicBezTo>
                <a:cubicBezTo>
                  <a:pt x="182" y="22"/>
                  <a:pt x="182" y="22"/>
                  <a:pt x="182" y="22"/>
                </a:cubicBezTo>
                <a:cubicBezTo>
                  <a:pt x="182" y="21"/>
                  <a:pt x="182" y="21"/>
                  <a:pt x="182" y="21"/>
                </a:cubicBezTo>
                <a:cubicBezTo>
                  <a:pt x="181" y="21"/>
                  <a:pt x="181" y="21"/>
                  <a:pt x="181" y="21"/>
                </a:cubicBezTo>
                <a:cubicBezTo>
                  <a:pt x="179" y="22"/>
                  <a:pt x="179" y="22"/>
                  <a:pt x="179" y="22"/>
                </a:cubicBezTo>
                <a:cubicBezTo>
                  <a:pt x="178" y="22"/>
                  <a:pt x="178" y="22"/>
                  <a:pt x="178" y="22"/>
                </a:cubicBezTo>
                <a:cubicBezTo>
                  <a:pt x="178" y="20"/>
                  <a:pt x="178" y="20"/>
                  <a:pt x="178" y="20"/>
                </a:cubicBezTo>
                <a:cubicBezTo>
                  <a:pt x="176" y="17"/>
                  <a:pt x="176" y="17"/>
                  <a:pt x="176" y="17"/>
                </a:cubicBezTo>
                <a:cubicBezTo>
                  <a:pt x="176" y="16"/>
                  <a:pt x="176" y="16"/>
                  <a:pt x="176" y="16"/>
                </a:cubicBezTo>
                <a:cubicBezTo>
                  <a:pt x="176" y="14"/>
                  <a:pt x="176" y="14"/>
                  <a:pt x="176" y="14"/>
                </a:cubicBezTo>
                <a:cubicBezTo>
                  <a:pt x="176" y="13"/>
                  <a:pt x="176" y="13"/>
                  <a:pt x="176" y="13"/>
                </a:cubicBezTo>
                <a:cubicBezTo>
                  <a:pt x="175" y="11"/>
                  <a:pt x="175" y="11"/>
                  <a:pt x="175" y="11"/>
                </a:cubicBezTo>
                <a:cubicBezTo>
                  <a:pt x="175" y="9"/>
                  <a:pt x="175" y="9"/>
                  <a:pt x="175" y="9"/>
                </a:cubicBezTo>
                <a:cubicBezTo>
                  <a:pt x="175" y="8"/>
                  <a:pt x="175" y="8"/>
                  <a:pt x="175" y="8"/>
                </a:cubicBezTo>
                <a:cubicBezTo>
                  <a:pt x="174" y="7"/>
                  <a:pt x="174" y="7"/>
                  <a:pt x="174" y="7"/>
                </a:cubicBezTo>
                <a:cubicBezTo>
                  <a:pt x="173" y="7"/>
                  <a:pt x="173" y="7"/>
                  <a:pt x="173" y="7"/>
                </a:cubicBezTo>
                <a:cubicBezTo>
                  <a:pt x="173" y="5"/>
                  <a:pt x="173" y="5"/>
                  <a:pt x="173" y="5"/>
                </a:cubicBezTo>
                <a:cubicBezTo>
                  <a:pt x="172" y="2"/>
                  <a:pt x="172" y="2"/>
                  <a:pt x="172" y="2"/>
                </a:cubicBezTo>
                <a:cubicBezTo>
                  <a:pt x="171" y="2"/>
                  <a:pt x="171" y="2"/>
                  <a:pt x="171" y="2"/>
                </a:cubicBezTo>
                <a:cubicBezTo>
                  <a:pt x="171" y="1"/>
                  <a:pt x="171" y="1"/>
                  <a:pt x="171" y="1"/>
                </a:cubicBezTo>
                <a:cubicBezTo>
                  <a:pt x="170" y="0"/>
                  <a:pt x="170" y="0"/>
                  <a:pt x="170" y="0"/>
                </a:cubicBezTo>
                <a:cubicBezTo>
                  <a:pt x="169" y="2"/>
                  <a:pt x="169" y="2"/>
                  <a:pt x="169" y="2"/>
                </a:cubicBezTo>
                <a:cubicBezTo>
                  <a:pt x="168" y="3"/>
                  <a:pt x="168" y="3"/>
                  <a:pt x="168" y="3"/>
                </a:cubicBezTo>
                <a:cubicBezTo>
                  <a:pt x="168" y="5"/>
                  <a:pt x="168" y="5"/>
                  <a:pt x="168" y="5"/>
                </a:cubicBezTo>
                <a:cubicBezTo>
                  <a:pt x="167" y="8"/>
                  <a:pt x="167" y="8"/>
                  <a:pt x="167" y="8"/>
                </a:cubicBezTo>
                <a:cubicBezTo>
                  <a:pt x="167" y="8"/>
                  <a:pt x="167" y="8"/>
                  <a:pt x="167" y="8"/>
                </a:cubicBezTo>
                <a:cubicBezTo>
                  <a:pt x="165" y="11"/>
                  <a:pt x="165" y="11"/>
                  <a:pt x="165" y="11"/>
                </a:cubicBezTo>
                <a:cubicBezTo>
                  <a:pt x="167" y="12"/>
                  <a:pt x="167" y="12"/>
                  <a:pt x="167" y="12"/>
                </a:cubicBezTo>
                <a:cubicBezTo>
                  <a:pt x="166" y="13"/>
                  <a:pt x="166" y="13"/>
                  <a:pt x="166" y="13"/>
                </a:cubicBezTo>
                <a:cubicBezTo>
                  <a:pt x="166" y="15"/>
                  <a:pt x="166" y="15"/>
                  <a:pt x="166" y="15"/>
                </a:cubicBezTo>
                <a:cubicBezTo>
                  <a:pt x="166" y="16"/>
                  <a:pt x="165" y="18"/>
                  <a:pt x="165" y="18"/>
                </a:cubicBezTo>
                <a:cubicBezTo>
                  <a:pt x="165" y="20"/>
                  <a:pt x="165" y="20"/>
                  <a:pt x="165" y="20"/>
                </a:cubicBezTo>
                <a:cubicBezTo>
                  <a:pt x="165" y="23"/>
                  <a:pt x="165" y="23"/>
                  <a:pt x="165" y="23"/>
                </a:cubicBezTo>
                <a:cubicBezTo>
                  <a:pt x="166" y="26"/>
                  <a:pt x="166" y="26"/>
                  <a:pt x="166" y="26"/>
                </a:cubicBezTo>
                <a:cubicBezTo>
                  <a:pt x="165" y="28"/>
                  <a:pt x="165" y="28"/>
                  <a:pt x="165" y="28"/>
                </a:cubicBezTo>
                <a:cubicBezTo>
                  <a:pt x="164" y="30"/>
                  <a:pt x="164" y="30"/>
                  <a:pt x="164" y="30"/>
                </a:cubicBezTo>
                <a:cubicBezTo>
                  <a:pt x="164" y="33"/>
                  <a:pt x="164" y="33"/>
                  <a:pt x="164" y="33"/>
                </a:cubicBezTo>
                <a:cubicBezTo>
                  <a:pt x="163" y="35"/>
                  <a:pt x="163" y="35"/>
                  <a:pt x="163" y="35"/>
                </a:cubicBezTo>
                <a:cubicBezTo>
                  <a:pt x="162" y="37"/>
                  <a:pt x="162" y="37"/>
                  <a:pt x="162" y="37"/>
                </a:cubicBezTo>
                <a:cubicBezTo>
                  <a:pt x="161" y="40"/>
                  <a:pt x="161" y="40"/>
                  <a:pt x="161" y="40"/>
                </a:cubicBezTo>
                <a:cubicBezTo>
                  <a:pt x="158" y="42"/>
                  <a:pt x="158" y="42"/>
                  <a:pt x="158" y="42"/>
                </a:cubicBezTo>
                <a:cubicBezTo>
                  <a:pt x="157" y="42"/>
                  <a:pt x="157" y="42"/>
                  <a:pt x="157" y="42"/>
                </a:cubicBezTo>
                <a:cubicBezTo>
                  <a:pt x="157" y="42"/>
                  <a:pt x="154" y="40"/>
                  <a:pt x="153" y="40"/>
                </a:cubicBezTo>
                <a:cubicBezTo>
                  <a:pt x="153" y="40"/>
                  <a:pt x="152" y="39"/>
                  <a:pt x="152" y="39"/>
                </a:cubicBezTo>
                <a:cubicBezTo>
                  <a:pt x="151" y="38"/>
                  <a:pt x="151" y="38"/>
                  <a:pt x="151" y="38"/>
                </a:cubicBezTo>
                <a:cubicBezTo>
                  <a:pt x="150" y="37"/>
                  <a:pt x="150" y="37"/>
                  <a:pt x="150" y="37"/>
                </a:cubicBezTo>
                <a:cubicBezTo>
                  <a:pt x="148" y="36"/>
                  <a:pt x="148" y="36"/>
                  <a:pt x="148" y="36"/>
                </a:cubicBezTo>
                <a:cubicBezTo>
                  <a:pt x="147" y="36"/>
                  <a:pt x="147" y="36"/>
                  <a:pt x="147" y="36"/>
                </a:cubicBezTo>
                <a:cubicBezTo>
                  <a:pt x="144" y="34"/>
                  <a:pt x="144" y="34"/>
                  <a:pt x="144" y="34"/>
                </a:cubicBezTo>
                <a:cubicBezTo>
                  <a:pt x="143" y="33"/>
                  <a:pt x="143" y="33"/>
                  <a:pt x="143" y="33"/>
                </a:cubicBezTo>
                <a:cubicBezTo>
                  <a:pt x="140" y="32"/>
                  <a:pt x="140" y="32"/>
                  <a:pt x="140" y="32"/>
                </a:cubicBezTo>
                <a:cubicBezTo>
                  <a:pt x="139" y="30"/>
                  <a:pt x="139" y="30"/>
                  <a:pt x="139" y="30"/>
                </a:cubicBezTo>
                <a:cubicBezTo>
                  <a:pt x="138" y="29"/>
                  <a:pt x="138" y="29"/>
                  <a:pt x="138" y="29"/>
                </a:cubicBezTo>
                <a:cubicBezTo>
                  <a:pt x="138" y="30"/>
                  <a:pt x="138" y="30"/>
                  <a:pt x="138" y="30"/>
                </a:cubicBezTo>
                <a:cubicBezTo>
                  <a:pt x="137" y="30"/>
                  <a:pt x="137" y="30"/>
                  <a:pt x="137" y="30"/>
                </a:cubicBezTo>
                <a:cubicBezTo>
                  <a:pt x="136" y="30"/>
                  <a:pt x="136" y="30"/>
                  <a:pt x="136" y="30"/>
                </a:cubicBezTo>
                <a:cubicBezTo>
                  <a:pt x="135" y="28"/>
                  <a:pt x="135" y="28"/>
                  <a:pt x="135" y="28"/>
                </a:cubicBezTo>
                <a:cubicBezTo>
                  <a:pt x="134" y="27"/>
                  <a:pt x="134" y="27"/>
                  <a:pt x="134" y="27"/>
                </a:cubicBezTo>
                <a:cubicBezTo>
                  <a:pt x="131" y="26"/>
                  <a:pt x="131" y="26"/>
                  <a:pt x="131" y="26"/>
                </a:cubicBezTo>
                <a:cubicBezTo>
                  <a:pt x="130" y="25"/>
                  <a:pt x="130" y="25"/>
                  <a:pt x="130" y="25"/>
                </a:cubicBezTo>
                <a:cubicBezTo>
                  <a:pt x="130" y="24"/>
                  <a:pt x="130" y="24"/>
                  <a:pt x="130" y="24"/>
                </a:cubicBezTo>
                <a:cubicBezTo>
                  <a:pt x="130" y="23"/>
                  <a:pt x="130" y="23"/>
                  <a:pt x="130" y="23"/>
                </a:cubicBezTo>
                <a:cubicBezTo>
                  <a:pt x="130" y="23"/>
                  <a:pt x="130" y="22"/>
                  <a:pt x="132" y="21"/>
                </a:cubicBezTo>
                <a:cubicBezTo>
                  <a:pt x="134" y="20"/>
                  <a:pt x="133" y="20"/>
                  <a:pt x="133" y="20"/>
                </a:cubicBezTo>
                <a:cubicBezTo>
                  <a:pt x="134" y="19"/>
                  <a:pt x="134" y="19"/>
                  <a:pt x="134" y="19"/>
                </a:cubicBezTo>
                <a:cubicBezTo>
                  <a:pt x="134" y="19"/>
                  <a:pt x="134" y="19"/>
                  <a:pt x="134" y="19"/>
                </a:cubicBezTo>
                <a:cubicBezTo>
                  <a:pt x="134" y="19"/>
                  <a:pt x="134" y="17"/>
                  <a:pt x="134" y="17"/>
                </a:cubicBezTo>
                <a:cubicBezTo>
                  <a:pt x="132" y="18"/>
                  <a:pt x="132" y="18"/>
                  <a:pt x="132" y="18"/>
                </a:cubicBezTo>
                <a:cubicBezTo>
                  <a:pt x="132" y="16"/>
                  <a:pt x="132" y="16"/>
                  <a:pt x="132" y="16"/>
                </a:cubicBezTo>
                <a:cubicBezTo>
                  <a:pt x="133" y="15"/>
                  <a:pt x="133" y="15"/>
                  <a:pt x="133" y="15"/>
                </a:cubicBezTo>
                <a:cubicBezTo>
                  <a:pt x="134" y="15"/>
                  <a:pt x="134" y="15"/>
                  <a:pt x="134" y="15"/>
                </a:cubicBezTo>
                <a:cubicBezTo>
                  <a:pt x="136" y="14"/>
                  <a:pt x="136" y="14"/>
                  <a:pt x="136" y="14"/>
                </a:cubicBezTo>
                <a:cubicBezTo>
                  <a:pt x="136" y="14"/>
                  <a:pt x="136" y="14"/>
                  <a:pt x="136" y="14"/>
                </a:cubicBezTo>
                <a:cubicBezTo>
                  <a:pt x="136" y="13"/>
                  <a:pt x="136" y="13"/>
                  <a:pt x="136" y="13"/>
                </a:cubicBezTo>
                <a:cubicBezTo>
                  <a:pt x="136" y="12"/>
                  <a:pt x="136" y="12"/>
                  <a:pt x="136" y="12"/>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0" name="Freeform 337">
            <a:extLst>
              <a:ext uri="{FF2B5EF4-FFF2-40B4-BE49-F238E27FC236}">
                <a16:creationId xmlns:a16="http://schemas.microsoft.com/office/drawing/2014/main" id="{FB182F11-2281-4BC1-AAC6-DCEF2C16965A}"/>
              </a:ext>
            </a:extLst>
          </p:cNvPr>
          <p:cNvSpPr>
            <a:spLocks/>
          </p:cNvSpPr>
          <p:nvPr userDrawn="1"/>
        </p:nvSpPr>
        <p:spPr bwMode="auto">
          <a:xfrm>
            <a:off x="8408194" y="6704013"/>
            <a:ext cx="9525" cy="14288"/>
          </a:xfrm>
          <a:custGeom>
            <a:avLst/>
            <a:gdLst>
              <a:gd name="T0" fmla="*/ 0 w 8"/>
              <a:gd name="T1" fmla="*/ 4 h 9"/>
              <a:gd name="T2" fmla="*/ 4 w 8"/>
              <a:gd name="T3" fmla="*/ 9 h 9"/>
              <a:gd name="T4" fmla="*/ 8 w 8"/>
              <a:gd name="T5" fmla="*/ 4 h 9"/>
              <a:gd name="T6" fmla="*/ 8 w 8"/>
              <a:gd name="T7" fmla="*/ 0 h 9"/>
              <a:gd name="T8" fmla="*/ 0 w 8"/>
              <a:gd name="T9" fmla="*/ 4 h 9"/>
            </a:gdLst>
            <a:ahLst/>
            <a:cxnLst>
              <a:cxn ang="0">
                <a:pos x="T0" y="T1"/>
              </a:cxn>
              <a:cxn ang="0">
                <a:pos x="T2" y="T3"/>
              </a:cxn>
              <a:cxn ang="0">
                <a:pos x="T4" y="T5"/>
              </a:cxn>
              <a:cxn ang="0">
                <a:pos x="T6" y="T7"/>
              </a:cxn>
              <a:cxn ang="0">
                <a:pos x="T8" y="T9"/>
              </a:cxn>
            </a:cxnLst>
            <a:rect l="0" t="0" r="r" b="b"/>
            <a:pathLst>
              <a:path w="8" h="9">
                <a:moveTo>
                  <a:pt x="0" y="4"/>
                </a:moveTo>
                <a:lnTo>
                  <a:pt x="4" y="9"/>
                </a:lnTo>
                <a:lnTo>
                  <a:pt x="8" y="4"/>
                </a:lnTo>
                <a:lnTo>
                  <a:pt x="8" y="0"/>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1" name="Freeform 338">
            <a:extLst>
              <a:ext uri="{FF2B5EF4-FFF2-40B4-BE49-F238E27FC236}">
                <a16:creationId xmlns:a16="http://schemas.microsoft.com/office/drawing/2014/main" id="{76A96A51-FB17-4C3C-B01D-4671F2B025B7}"/>
              </a:ext>
            </a:extLst>
          </p:cNvPr>
          <p:cNvSpPr>
            <a:spLocks/>
          </p:cNvSpPr>
          <p:nvPr userDrawn="1"/>
        </p:nvSpPr>
        <p:spPr bwMode="auto">
          <a:xfrm>
            <a:off x="8336756" y="6746875"/>
            <a:ext cx="9525" cy="20638"/>
          </a:xfrm>
          <a:custGeom>
            <a:avLst/>
            <a:gdLst>
              <a:gd name="T0" fmla="*/ 4 w 8"/>
              <a:gd name="T1" fmla="*/ 13 h 13"/>
              <a:gd name="T2" fmla="*/ 8 w 8"/>
              <a:gd name="T3" fmla="*/ 8 h 13"/>
              <a:gd name="T4" fmla="*/ 8 w 8"/>
              <a:gd name="T5" fmla="*/ 4 h 13"/>
              <a:gd name="T6" fmla="*/ 4 w 8"/>
              <a:gd name="T7" fmla="*/ 0 h 13"/>
              <a:gd name="T8" fmla="*/ 0 w 8"/>
              <a:gd name="T9" fmla="*/ 4 h 13"/>
              <a:gd name="T10" fmla="*/ 0 w 8"/>
              <a:gd name="T11" fmla="*/ 8 h 13"/>
              <a:gd name="T12" fmla="*/ 4 w 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4" y="13"/>
                </a:moveTo>
                <a:lnTo>
                  <a:pt x="8" y="8"/>
                </a:lnTo>
                <a:lnTo>
                  <a:pt x="8" y="4"/>
                </a:lnTo>
                <a:lnTo>
                  <a:pt x="4" y="0"/>
                </a:lnTo>
                <a:lnTo>
                  <a:pt x="0" y="4"/>
                </a:lnTo>
                <a:lnTo>
                  <a:pt x="0" y="8"/>
                </a:lnTo>
                <a:lnTo>
                  <a:pt x="4"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2" name="Freeform 339">
            <a:extLst>
              <a:ext uri="{FF2B5EF4-FFF2-40B4-BE49-F238E27FC236}">
                <a16:creationId xmlns:a16="http://schemas.microsoft.com/office/drawing/2014/main" id="{38763FCE-3E5F-4D4C-B05F-308F6B4825FE}"/>
              </a:ext>
            </a:extLst>
          </p:cNvPr>
          <p:cNvSpPr>
            <a:spLocks/>
          </p:cNvSpPr>
          <p:nvPr userDrawn="1"/>
        </p:nvSpPr>
        <p:spPr bwMode="auto">
          <a:xfrm>
            <a:off x="8123635" y="6548439"/>
            <a:ext cx="40481" cy="22225"/>
          </a:xfrm>
          <a:custGeom>
            <a:avLst/>
            <a:gdLst>
              <a:gd name="T0" fmla="*/ 7 w 8"/>
              <a:gd name="T1" fmla="*/ 2 h 3"/>
              <a:gd name="T2" fmla="*/ 8 w 8"/>
              <a:gd name="T3" fmla="*/ 2 h 3"/>
              <a:gd name="T4" fmla="*/ 8 w 8"/>
              <a:gd name="T5" fmla="*/ 1 h 3"/>
              <a:gd name="T6" fmla="*/ 6 w 8"/>
              <a:gd name="T7" fmla="*/ 1 h 3"/>
              <a:gd name="T8" fmla="*/ 5 w 8"/>
              <a:gd name="T9" fmla="*/ 0 h 3"/>
              <a:gd name="T10" fmla="*/ 2 w 8"/>
              <a:gd name="T11" fmla="*/ 0 h 3"/>
              <a:gd name="T12" fmla="*/ 0 w 8"/>
              <a:gd name="T13" fmla="*/ 2 h 3"/>
              <a:gd name="T14" fmla="*/ 1 w 8"/>
              <a:gd name="T15" fmla="*/ 3 h 3"/>
              <a:gd name="T16" fmla="*/ 2 w 8"/>
              <a:gd name="T17" fmla="*/ 3 h 3"/>
              <a:gd name="T18" fmla="*/ 5 w 8"/>
              <a:gd name="T19" fmla="*/ 3 h 3"/>
              <a:gd name="T20" fmla="*/ 6 w 8"/>
              <a:gd name="T21" fmla="*/ 2 h 3"/>
              <a:gd name="T22" fmla="*/ 7 w 8"/>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7" y="2"/>
                </a:moveTo>
                <a:cubicBezTo>
                  <a:pt x="8" y="2"/>
                  <a:pt x="8" y="2"/>
                  <a:pt x="8" y="2"/>
                </a:cubicBezTo>
                <a:cubicBezTo>
                  <a:pt x="8" y="1"/>
                  <a:pt x="8" y="1"/>
                  <a:pt x="8" y="1"/>
                </a:cubicBezTo>
                <a:cubicBezTo>
                  <a:pt x="6" y="1"/>
                  <a:pt x="6" y="1"/>
                  <a:pt x="6" y="1"/>
                </a:cubicBezTo>
                <a:cubicBezTo>
                  <a:pt x="5" y="0"/>
                  <a:pt x="5" y="0"/>
                  <a:pt x="5" y="0"/>
                </a:cubicBezTo>
                <a:cubicBezTo>
                  <a:pt x="5" y="0"/>
                  <a:pt x="4" y="0"/>
                  <a:pt x="2" y="0"/>
                </a:cubicBezTo>
                <a:cubicBezTo>
                  <a:pt x="1" y="1"/>
                  <a:pt x="0" y="2"/>
                  <a:pt x="0" y="2"/>
                </a:cubicBezTo>
                <a:cubicBezTo>
                  <a:pt x="1" y="3"/>
                  <a:pt x="1" y="3"/>
                  <a:pt x="1" y="3"/>
                </a:cubicBezTo>
                <a:cubicBezTo>
                  <a:pt x="2" y="3"/>
                  <a:pt x="2" y="3"/>
                  <a:pt x="2" y="3"/>
                </a:cubicBezTo>
                <a:cubicBezTo>
                  <a:pt x="5" y="3"/>
                  <a:pt x="5" y="3"/>
                  <a:pt x="5" y="3"/>
                </a:cubicBezTo>
                <a:cubicBezTo>
                  <a:pt x="6" y="2"/>
                  <a:pt x="6" y="2"/>
                  <a:pt x="6" y="2"/>
                </a:cubicBezTo>
                <a:lnTo>
                  <a:pt x="7" y="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3" name="Freeform 340">
            <a:extLst>
              <a:ext uri="{FF2B5EF4-FFF2-40B4-BE49-F238E27FC236}">
                <a16:creationId xmlns:a16="http://schemas.microsoft.com/office/drawing/2014/main" id="{9D018CEA-6066-460B-B9D2-D7EC82CF35DA}"/>
              </a:ext>
            </a:extLst>
          </p:cNvPr>
          <p:cNvSpPr>
            <a:spLocks/>
          </p:cNvSpPr>
          <p:nvPr userDrawn="1"/>
        </p:nvSpPr>
        <p:spPr bwMode="auto">
          <a:xfrm>
            <a:off x="8361760" y="6796088"/>
            <a:ext cx="107156" cy="139700"/>
          </a:xfrm>
          <a:custGeom>
            <a:avLst/>
            <a:gdLst>
              <a:gd name="T0" fmla="*/ 21 w 21"/>
              <a:gd name="T1" fmla="*/ 5 h 20"/>
              <a:gd name="T2" fmla="*/ 21 w 21"/>
              <a:gd name="T3" fmla="*/ 2 h 20"/>
              <a:gd name="T4" fmla="*/ 20 w 21"/>
              <a:gd name="T5" fmla="*/ 1 h 20"/>
              <a:gd name="T6" fmla="*/ 18 w 21"/>
              <a:gd name="T7" fmla="*/ 1 h 20"/>
              <a:gd name="T8" fmla="*/ 14 w 21"/>
              <a:gd name="T9" fmla="*/ 2 h 20"/>
              <a:gd name="T10" fmla="*/ 13 w 21"/>
              <a:gd name="T11" fmla="*/ 3 h 20"/>
              <a:gd name="T12" fmla="*/ 11 w 21"/>
              <a:gd name="T13" fmla="*/ 3 h 20"/>
              <a:gd name="T14" fmla="*/ 7 w 21"/>
              <a:gd name="T15" fmla="*/ 2 h 20"/>
              <a:gd name="T16" fmla="*/ 3 w 21"/>
              <a:gd name="T17" fmla="*/ 0 h 20"/>
              <a:gd name="T18" fmla="*/ 1 w 21"/>
              <a:gd name="T19" fmla="*/ 0 h 20"/>
              <a:gd name="T20" fmla="*/ 0 w 21"/>
              <a:gd name="T21" fmla="*/ 2 h 20"/>
              <a:gd name="T22" fmla="*/ 0 w 21"/>
              <a:gd name="T23" fmla="*/ 4 h 20"/>
              <a:gd name="T24" fmla="*/ 1 w 21"/>
              <a:gd name="T25" fmla="*/ 6 h 20"/>
              <a:gd name="T26" fmla="*/ 2 w 21"/>
              <a:gd name="T27" fmla="*/ 7 h 20"/>
              <a:gd name="T28" fmla="*/ 2 w 21"/>
              <a:gd name="T29" fmla="*/ 7 h 20"/>
              <a:gd name="T30" fmla="*/ 3 w 21"/>
              <a:gd name="T31" fmla="*/ 9 h 20"/>
              <a:gd name="T32" fmla="*/ 4 w 21"/>
              <a:gd name="T33" fmla="*/ 10 h 20"/>
              <a:gd name="T34" fmla="*/ 5 w 21"/>
              <a:gd name="T35" fmla="*/ 11 h 20"/>
              <a:gd name="T36" fmla="*/ 4 w 21"/>
              <a:gd name="T37" fmla="*/ 12 h 20"/>
              <a:gd name="T38" fmla="*/ 5 w 21"/>
              <a:gd name="T39" fmla="*/ 15 h 20"/>
              <a:gd name="T40" fmla="*/ 5 w 21"/>
              <a:gd name="T41" fmla="*/ 16 h 20"/>
              <a:gd name="T42" fmla="*/ 7 w 21"/>
              <a:gd name="T43" fmla="*/ 17 h 20"/>
              <a:gd name="T44" fmla="*/ 7 w 21"/>
              <a:gd name="T45" fmla="*/ 18 h 20"/>
              <a:gd name="T46" fmla="*/ 8 w 21"/>
              <a:gd name="T47" fmla="*/ 19 h 20"/>
              <a:gd name="T48" fmla="*/ 10 w 21"/>
              <a:gd name="T49" fmla="*/ 20 h 20"/>
              <a:gd name="T50" fmla="*/ 13 w 21"/>
              <a:gd name="T51" fmla="*/ 20 h 20"/>
              <a:gd name="T52" fmla="*/ 13 w 21"/>
              <a:gd name="T53" fmla="*/ 18 h 20"/>
              <a:gd name="T54" fmla="*/ 15 w 21"/>
              <a:gd name="T55" fmla="*/ 17 h 20"/>
              <a:gd name="T56" fmla="*/ 15 w 21"/>
              <a:gd name="T57" fmla="*/ 15 h 20"/>
              <a:gd name="T58" fmla="*/ 16 w 21"/>
              <a:gd name="T59" fmla="*/ 14 h 20"/>
              <a:gd name="T60" fmla="*/ 18 w 21"/>
              <a:gd name="T61" fmla="*/ 15 h 20"/>
              <a:gd name="T62" fmla="*/ 18 w 21"/>
              <a:gd name="T63" fmla="*/ 16 h 20"/>
              <a:gd name="T64" fmla="*/ 19 w 21"/>
              <a:gd name="T65" fmla="*/ 16 h 20"/>
              <a:gd name="T66" fmla="*/ 20 w 21"/>
              <a:gd name="T67" fmla="*/ 14 h 20"/>
              <a:gd name="T68" fmla="*/ 19 w 21"/>
              <a:gd name="T69" fmla="*/ 11 h 20"/>
              <a:gd name="T70" fmla="*/ 19 w 21"/>
              <a:gd name="T71" fmla="*/ 11 h 20"/>
              <a:gd name="T72" fmla="*/ 20 w 21"/>
              <a:gd name="T73" fmla="*/ 10 h 20"/>
              <a:gd name="T74" fmla="*/ 21 w 21"/>
              <a:gd name="T75" fmla="*/ 10 h 20"/>
              <a:gd name="T76" fmla="*/ 21 w 21"/>
              <a:gd name="T77" fmla="*/ 9 h 20"/>
              <a:gd name="T78" fmla="*/ 21 w 21"/>
              <a:gd name="T7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20">
                <a:moveTo>
                  <a:pt x="21" y="8"/>
                </a:moveTo>
                <a:cubicBezTo>
                  <a:pt x="21" y="7"/>
                  <a:pt x="21" y="6"/>
                  <a:pt x="21" y="5"/>
                </a:cubicBezTo>
                <a:cubicBezTo>
                  <a:pt x="21" y="4"/>
                  <a:pt x="21" y="4"/>
                  <a:pt x="21" y="4"/>
                </a:cubicBezTo>
                <a:cubicBezTo>
                  <a:pt x="21" y="3"/>
                  <a:pt x="21" y="3"/>
                  <a:pt x="21" y="2"/>
                </a:cubicBezTo>
                <a:cubicBezTo>
                  <a:pt x="21" y="2"/>
                  <a:pt x="21" y="2"/>
                  <a:pt x="21" y="1"/>
                </a:cubicBezTo>
                <a:cubicBezTo>
                  <a:pt x="21" y="1"/>
                  <a:pt x="21" y="1"/>
                  <a:pt x="20" y="1"/>
                </a:cubicBezTo>
                <a:cubicBezTo>
                  <a:pt x="20" y="0"/>
                  <a:pt x="20" y="0"/>
                  <a:pt x="19" y="1"/>
                </a:cubicBezTo>
                <a:cubicBezTo>
                  <a:pt x="19" y="1"/>
                  <a:pt x="18" y="1"/>
                  <a:pt x="18" y="1"/>
                </a:cubicBezTo>
                <a:cubicBezTo>
                  <a:pt x="17" y="1"/>
                  <a:pt x="16" y="1"/>
                  <a:pt x="15" y="1"/>
                </a:cubicBezTo>
                <a:cubicBezTo>
                  <a:pt x="15" y="1"/>
                  <a:pt x="15" y="1"/>
                  <a:pt x="14" y="2"/>
                </a:cubicBezTo>
                <a:cubicBezTo>
                  <a:pt x="14" y="2"/>
                  <a:pt x="13" y="2"/>
                  <a:pt x="13" y="2"/>
                </a:cubicBezTo>
                <a:cubicBezTo>
                  <a:pt x="13" y="2"/>
                  <a:pt x="13" y="3"/>
                  <a:pt x="13" y="3"/>
                </a:cubicBezTo>
                <a:cubicBezTo>
                  <a:pt x="13" y="3"/>
                  <a:pt x="12" y="3"/>
                  <a:pt x="12" y="3"/>
                </a:cubicBezTo>
                <a:cubicBezTo>
                  <a:pt x="12" y="3"/>
                  <a:pt x="12" y="3"/>
                  <a:pt x="11" y="3"/>
                </a:cubicBezTo>
                <a:cubicBezTo>
                  <a:pt x="11" y="3"/>
                  <a:pt x="10" y="3"/>
                  <a:pt x="10" y="3"/>
                </a:cubicBezTo>
                <a:cubicBezTo>
                  <a:pt x="9" y="3"/>
                  <a:pt x="8" y="2"/>
                  <a:pt x="7" y="2"/>
                </a:cubicBezTo>
                <a:cubicBezTo>
                  <a:pt x="6" y="2"/>
                  <a:pt x="5" y="1"/>
                  <a:pt x="4" y="1"/>
                </a:cubicBezTo>
                <a:cubicBezTo>
                  <a:pt x="4" y="1"/>
                  <a:pt x="3" y="0"/>
                  <a:pt x="3" y="0"/>
                </a:cubicBezTo>
                <a:cubicBezTo>
                  <a:pt x="2" y="0"/>
                  <a:pt x="2" y="0"/>
                  <a:pt x="2" y="0"/>
                </a:cubicBezTo>
                <a:cubicBezTo>
                  <a:pt x="1" y="0"/>
                  <a:pt x="1" y="0"/>
                  <a:pt x="1" y="0"/>
                </a:cubicBezTo>
                <a:cubicBezTo>
                  <a:pt x="0" y="0"/>
                  <a:pt x="1" y="0"/>
                  <a:pt x="1" y="1"/>
                </a:cubicBezTo>
                <a:cubicBezTo>
                  <a:pt x="1" y="1"/>
                  <a:pt x="0" y="1"/>
                  <a:pt x="0" y="2"/>
                </a:cubicBezTo>
                <a:cubicBezTo>
                  <a:pt x="0" y="2"/>
                  <a:pt x="0" y="3"/>
                  <a:pt x="0" y="3"/>
                </a:cubicBezTo>
                <a:cubicBezTo>
                  <a:pt x="0" y="3"/>
                  <a:pt x="0" y="4"/>
                  <a:pt x="0" y="4"/>
                </a:cubicBezTo>
                <a:cubicBezTo>
                  <a:pt x="1" y="4"/>
                  <a:pt x="0" y="4"/>
                  <a:pt x="1" y="5"/>
                </a:cubicBezTo>
                <a:cubicBezTo>
                  <a:pt x="1" y="5"/>
                  <a:pt x="1" y="6"/>
                  <a:pt x="1" y="6"/>
                </a:cubicBezTo>
                <a:cubicBezTo>
                  <a:pt x="1" y="6"/>
                  <a:pt x="1" y="6"/>
                  <a:pt x="1" y="6"/>
                </a:cubicBezTo>
                <a:cubicBezTo>
                  <a:pt x="2" y="6"/>
                  <a:pt x="2" y="7"/>
                  <a:pt x="2" y="7"/>
                </a:cubicBezTo>
                <a:cubicBezTo>
                  <a:pt x="2" y="7"/>
                  <a:pt x="2" y="7"/>
                  <a:pt x="2" y="7"/>
                </a:cubicBezTo>
                <a:cubicBezTo>
                  <a:pt x="2" y="7"/>
                  <a:pt x="2" y="7"/>
                  <a:pt x="2" y="7"/>
                </a:cubicBezTo>
                <a:cubicBezTo>
                  <a:pt x="2" y="7"/>
                  <a:pt x="3" y="7"/>
                  <a:pt x="3" y="8"/>
                </a:cubicBezTo>
                <a:cubicBezTo>
                  <a:pt x="3" y="8"/>
                  <a:pt x="3" y="8"/>
                  <a:pt x="3" y="9"/>
                </a:cubicBezTo>
                <a:cubicBezTo>
                  <a:pt x="3" y="9"/>
                  <a:pt x="3" y="9"/>
                  <a:pt x="3" y="9"/>
                </a:cubicBezTo>
                <a:cubicBezTo>
                  <a:pt x="3" y="10"/>
                  <a:pt x="4" y="10"/>
                  <a:pt x="4" y="10"/>
                </a:cubicBezTo>
                <a:cubicBezTo>
                  <a:pt x="4" y="10"/>
                  <a:pt x="4" y="10"/>
                  <a:pt x="5" y="10"/>
                </a:cubicBezTo>
                <a:cubicBezTo>
                  <a:pt x="5" y="10"/>
                  <a:pt x="5" y="11"/>
                  <a:pt x="5" y="11"/>
                </a:cubicBezTo>
                <a:cubicBezTo>
                  <a:pt x="5" y="11"/>
                  <a:pt x="5" y="11"/>
                  <a:pt x="5" y="12"/>
                </a:cubicBezTo>
                <a:cubicBezTo>
                  <a:pt x="4" y="12"/>
                  <a:pt x="4" y="12"/>
                  <a:pt x="4" y="12"/>
                </a:cubicBezTo>
                <a:cubicBezTo>
                  <a:pt x="4" y="12"/>
                  <a:pt x="4" y="12"/>
                  <a:pt x="4" y="13"/>
                </a:cubicBezTo>
                <a:cubicBezTo>
                  <a:pt x="4" y="14"/>
                  <a:pt x="5" y="14"/>
                  <a:pt x="5" y="15"/>
                </a:cubicBezTo>
                <a:cubicBezTo>
                  <a:pt x="5" y="15"/>
                  <a:pt x="5" y="15"/>
                  <a:pt x="5" y="15"/>
                </a:cubicBezTo>
                <a:cubicBezTo>
                  <a:pt x="5" y="15"/>
                  <a:pt x="5" y="16"/>
                  <a:pt x="5" y="16"/>
                </a:cubicBezTo>
                <a:cubicBezTo>
                  <a:pt x="5" y="16"/>
                  <a:pt x="5" y="16"/>
                  <a:pt x="6" y="16"/>
                </a:cubicBezTo>
                <a:cubicBezTo>
                  <a:pt x="6" y="17"/>
                  <a:pt x="6" y="17"/>
                  <a:pt x="7" y="17"/>
                </a:cubicBezTo>
                <a:cubicBezTo>
                  <a:pt x="7" y="17"/>
                  <a:pt x="7" y="17"/>
                  <a:pt x="7" y="17"/>
                </a:cubicBezTo>
                <a:cubicBezTo>
                  <a:pt x="7" y="17"/>
                  <a:pt x="7" y="17"/>
                  <a:pt x="7" y="18"/>
                </a:cubicBezTo>
                <a:cubicBezTo>
                  <a:pt x="8" y="18"/>
                  <a:pt x="8" y="17"/>
                  <a:pt x="8" y="18"/>
                </a:cubicBezTo>
                <a:cubicBezTo>
                  <a:pt x="9" y="18"/>
                  <a:pt x="8" y="19"/>
                  <a:pt x="8" y="19"/>
                </a:cubicBezTo>
                <a:cubicBezTo>
                  <a:pt x="9" y="19"/>
                  <a:pt x="9" y="19"/>
                  <a:pt x="10" y="19"/>
                </a:cubicBezTo>
                <a:cubicBezTo>
                  <a:pt x="10" y="19"/>
                  <a:pt x="10" y="20"/>
                  <a:pt x="10" y="20"/>
                </a:cubicBezTo>
                <a:cubicBezTo>
                  <a:pt x="11" y="20"/>
                  <a:pt x="11" y="20"/>
                  <a:pt x="11" y="20"/>
                </a:cubicBezTo>
                <a:cubicBezTo>
                  <a:pt x="12" y="20"/>
                  <a:pt x="13" y="20"/>
                  <a:pt x="13" y="20"/>
                </a:cubicBezTo>
                <a:cubicBezTo>
                  <a:pt x="14" y="20"/>
                  <a:pt x="13" y="19"/>
                  <a:pt x="13" y="18"/>
                </a:cubicBezTo>
                <a:cubicBezTo>
                  <a:pt x="13" y="18"/>
                  <a:pt x="13" y="18"/>
                  <a:pt x="13" y="18"/>
                </a:cubicBezTo>
                <a:cubicBezTo>
                  <a:pt x="13" y="18"/>
                  <a:pt x="13" y="17"/>
                  <a:pt x="13" y="17"/>
                </a:cubicBezTo>
                <a:cubicBezTo>
                  <a:pt x="13" y="17"/>
                  <a:pt x="14" y="17"/>
                  <a:pt x="15" y="17"/>
                </a:cubicBezTo>
                <a:cubicBezTo>
                  <a:pt x="15" y="17"/>
                  <a:pt x="15" y="17"/>
                  <a:pt x="15" y="16"/>
                </a:cubicBezTo>
                <a:cubicBezTo>
                  <a:pt x="15" y="16"/>
                  <a:pt x="15" y="15"/>
                  <a:pt x="15" y="15"/>
                </a:cubicBezTo>
                <a:cubicBezTo>
                  <a:pt x="15" y="15"/>
                  <a:pt x="15" y="15"/>
                  <a:pt x="15" y="14"/>
                </a:cubicBezTo>
                <a:cubicBezTo>
                  <a:pt x="15" y="14"/>
                  <a:pt x="16" y="14"/>
                  <a:pt x="16" y="14"/>
                </a:cubicBezTo>
                <a:cubicBezTo>
                  <a:pt x="17" y="14"/>
                  <a:pt x="17" y="14"/>
                  <a:pt x="17" y="14"/>
                </a:cubicBezTo>
                <a:cubicBezTo>
                  <a:pt x="18" y="15"/>
                  <a:pt x="18" y="15"/>
                  <a:pt x="18" y="15"/>
                </a:cubicBezTo>
                <a:cubicBezTo>
                  <a:pt x="19" y="15"/>
                  <a:pt x="19" y="15"/>
                  <a:pt x="19" y="15"/>
                </a:cubicBezTo>
                <a:cubicBezTo>
                  <a:pt x="19" y="15"/>
                  <a:pt x="18" y="16"/>
                  <a:pt x="18" y="16"/>
                </a:cubicBezTo>
                <a:cubicBezTo>
                  <a:pt x="18" y="16"/>
                  <a:pt x="18" y="17"/>
                  <a:pt x="19" y="17"/>
                </a:cubicBezTo>
                <a:cubicBezTo>
                  <a:pt x="19" y="17"/>
                  <a:pt x="19" y="16"/>
                  <a:pt x="19" y="16"/>
                </a:cubicBezTo>
                <a:cubicBezTo>
                  <a:pt x="19" y="16"/>
                  <a:pt x="20" y="15"/>
                  <a:pt x="20" y="15"/>
                </a:cubicBezTo>
                <a:cubicBezTo>
                  <a:pt x="20" y="15"/>
                  <a:pt x="20" y="14"/>
                  <a:pt x="20" y="14"/>
                </a:cubicBezTo>
                <a:cubicBezTo>
                  <a:pt x="20" y="13"/>
                  <a:pt x="19" y="13"/>
                  <a:pt x="19" y="13"/>
                </a:cubicBezTo>
                <a:cubicBezTo>
                  <a:pt x="19" y="12"/>
                  <a:pt x="19" y="12"/>
                  <a:pt x="19" y="11"/>
                </a:cubicBezTo>
                <a:cubicBezTo>
                  <a:pt x="19" y="11"/>
                  <a:pt x="19" y="11"/>
                  <a:pt x="19" y="11"/>
                </a:cubicBezTo>
                <a:cubicBezTo>
                  <a:pt x="19" y="11"/>
                  <a:pt x="19" y="11"/>
                  <a:pt x="19" y="11"/>
                </a:cubicBezTo>
                <a:cubicBezTo>
                  <a:pt x="20" y="11"/>
                  <a:pt x="20" y="11"/>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1" y="9"/>
                  <a:pt x="21" y="9"/>
                </a:cubicBezTo>
                <a:cubicBezTo>
                  <a:pt x="21" y="9"/>
                  <a:pt x="21" y="9"/>
                  <a:pt x="21" y="9"/>
                </a:cubicBezTo>
                <a:lnTo>
                  <a:pt x="21" y="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4" name="Freeform 341">
            <a:extLst>
              <a:ext uri="{FF2B5EF4-FFF2-40B4-BE49-F238E27FC236}">
                <a16:creationId xmlns:a16="http://schemas.microsoft.com/office/drawing/2014/main" id="{82E5DA17-C559-4D66-86DC-1BEB77D24739}"/>
              </a:ext>
            </a:extLst>
          </p:cNvPr>
          <p:cNvSpPr>
            <a:spLocks/>
          </p:cNvSpPr>
          <p:nvPr userDrawn="1"/>
        </p:nvSpPr>
        <p:spPr bwMode="auto">
          <a:xfrm>
            <a:off x="8453437" y="6746875"/>
            <a:ext cx="15479" cy="20638"/>
          </a:xfrm>
          <a:custGeom>
            <a:avLst/>
            <a:gdLst>
              <a:gd name="T0" fmla="*/ 8 w 13"/>
              <a:gd name="T1" fmla="*/ 13 h 13"/>
              <a:gd name="T2" fmla="*/ 4 w 13"/>
              <a:gd name="T3" fmla="*/ 8 h 13"/>
              <a:gd name="T4" fmla="*/ 0 w 13"/>
              <a:gd name="T5" fmla="*/ 8 h 13"/>
              <a:gd name="T6" fmla="*/ 0 w 13"/>
              <a:gd name="T7" fmla="*/ 4 h 13"/>
              <a:gd name="T8" fmla="*/ 0 w 13"/>
              <a:gd name="T9" fmla="*/ 4 h 13"/>
              <a:gd name="T10" fmla="*/ 4 w 13"/>
              <a:gd name="T11" fmla="*/ 0 h 13"/>
              <a:gd name="T12" fmla="*/ 8 w 13"/>
              <a:gd name="T13" fmla="*/ 8 h 13"/>
              <a:gd name="T14" fmla="*/ 13 w 13"/>
              <a:gd name="T15" fmla="*/ 13 h 13"/>
              <a:gd name="T16" fmla="*/ 8 w 13"/>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8" y="13"/>
                </a:moveTo>
                <a:lnTo>
                  <a:pt x="4" y="8"/>
                </a:lnTo>
                <a:lnTo>
                  <a:pt x="0" y="8"/>
                </a:lnTo>
                <a:lnTo>
                  <a:pt x="0" y="4"/>
                </a:lnTo>
                <a:lnTo>
                  <a:pt x="0" y="4"/>
                </a:lnTo>
                <a:lnTo>
                  <a:pt x="4" y="0"/>
                </a:lnTo>
                <a:lnTo>
                  <a:pt x="8" y="8"/>
                </a:lnTo>
                <a:lnTo>
                  <a:pt x="13" y="13"/>
                </a:lnTo>
                <a:lnTo>
                  <a:pt x="8"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5" name="Freeform 342">
            <a:extLst>
              <a:ext uri="{FF2B5EF4-FFF2-40B4-BE49-F238E27FC236}">
                <a16:creationId xmlns:a16="http://schemas.microsoft.com/office/drawing/2014/main" id="{A7358FE9-7DB3-48CE-B3CA-D9A95E069872}"/>
              </a:ext>
            </a:extLst>
          </p:cNvPr>
          <p:cNvSpPr>
            <a:spLocks/>
          </p:cNvSpPr>
          <p:nvPr userDrawn="1"/>
        </p:nvSpPr>
        <p:spPr bwMode="auto">
          <a:xfrm>
            <a:off x="8468916" y="6773863"/>
            <a:ext cx="4763" cy="7938"/>
          </a:xfrm>
          <a:custGeom>
            <a:avLst/>
            <a:gdLst>
              <a:gd name="T0" fmla="*/ 0 w 4"/>
              <a:gd name="T1" fmla="*/ 5 h 5"/>
              <a:gd name="T2" fmla="*/ 0 w 4"/>
              <a:gd name="T3" fmla="*/ 0 h 5"/>
              <a:gd name="T4" fmla="*/ 4 w 4"/>
              <a:gd name="T5" fmla="*/ 5 h 5"/>
              <a:gd name="T6" fmla="*/ 0 w 4"/>
              <a:gd name="T7" fmla="*/ 5 h 5"/>
              <a:gd name="T8" fmla="*/ 0 w 4"/>
              <a:gd name="T9" fmla="*/ 5 h 5"/>
            </a:gdLst>
            <a:ahLst/>
            <a:cxnLst>
              <a:cxn ang="0">
                <a:pos x="T0" y="T1"/>
              </a:cxn>
              <a:cxn ang="0">
                <a:pos x="T2" y="T3"/>
              </a:cxn>
              <a:cxn ang="0">
                <a:pos x="T4" y="T5"/>
              </a:cxn>
              <a:cxn ang="0">
                <a:pos x="T6" y="T7"/>
              </a:cxn>
              <a:cxn ang="0">
                <a:pos x="T8" y="T9"/>
              </a:cxn>
            </a:cxnLst>
            <a:rect l="0" t="0" r="r" b="b"/>
            <a:pathLst>
              <a:path w="4" h="5">
                <a:moveTo>
                  <a:pt x="0" y="5"/>
                </a:moveTo>
                <a:lnTo>
                  <a:pt x="0" y="0"/>
                </a:lnTo>
                <a:lnTo>
                  <a:pt x="4" y="5"/>
                </a:lnTo>
                <a:lnTo>
                  <a:pt x="0" y="5"/>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6" name="Freeform 343">
            <a:extLst>
              <a:ext uri="{FF2B5EF4-FFF2-40B4-BE49-F238E27FC236}">
                <a16:creationId xmlns:a16="http://schemas.microsoft.com/office/drawing/2014/main" id="{46D9BFA0-B47F-46BC-ACF4-3A08ACF38957}"/>
              </a:ext>
            </a:extLst>
          </p:cNvPr>
          <p:cNvSpPr>
            <a:spLocks/>
          </p:cNvSpPr>
          <p:nvPr userDrawn="1"/>
        </p:nvSpPr>
        <p:spPr bwMode="auto">
          <a:xfrm>
            <a:off x="8437960" y="6923088"/>
            <a:ext cx="4763" cy="6350"/>
          </a:xfrm>
          <a:custGeom>
            <a:avLst/>
            <a:gdLst>
              <a:gd name="T0" fmla="*/ 0 w 4"/>
              <a:gd name="T1" fmla="*/ 0 h 4"/>
              <a:gd name="T2" fmla="*/ 0 w 4"/>
              <a:gd name="T3" fmla="*/ 0 h 4"/>
              <a:gd name="T4" fmla="*/ 4 w 4"/>
              <a:gd name="T5" fmla="*/ 0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0"/>
                </a:lnTo>
                <a:lnTo>
                  <a:pt x="4" y="0"/>
                </a:lnTo>
                <a:lnTo>
                  <a:pt x="0" y="4"/>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7" name="Freeform 344">
            <a:extLst>
              <a:ext uri="{FF2B5EF4-FFF2-40B4-BE49-F238E27FC236}">
                <a16:creationId xmlns:a16="http://schemas.microsoft.com/office/drawing/2014/main" id="{BCC0391D-4625-47EC-A4B3-450B3108DC8C}"/>
              </a:ext>
            </a:extLst>
          </p:cNvPr>
          <p:cNvSpPr>
            <a:spLocks/>
          </p:cNvSpPr>
          <p:nvPr userDrawn="1"/>
        </p:nvSpPr>
        <p:spPr bwMode="auto">
          <a:xfrm>
            <a:off x="9188053" y="6499225"/>
            <a:ext cx="167879" cy="338138"/>
          </a:xfrm>
          <a:custGeom>
            <a:avLst/>
            <a:gdLst>
              <a:gd name="T0" fmla="*/ 10 w 33"/>
              <a:gd name="T1" fmla="*/ 35 h 48"/>
              <a:gd name="T2" fmla="*/ 8 w 33"/>
              <a:gd name="T3" fmla="*/ 34 h 48"/>
              <a:gd name="T4" fmla="*/ 7 w 33"/>
              <a:gd name="T5" fmla="*/ 34 h 48"/>
              <a:gd name="T6" fmla="*/ 6 w 33"/>
              <a:gd name="T7" fmla="*/ 31 h 48"/>
              <a:gd name="T8" fmla="*/ 10 w 33"/>
              <a:gd name="T9" fmla="*/ 29 h 48"/>
              <a:gd name="T10" fmla="*/ 11 w 33"/>
              <a:gd name="T11" fmla="*/ 26 h 48"/>
              <a:gd name="T12" fmla="*/ 12 w 33"/>
              <a:gd name="T13" fmla="*/ 23 h 48"/>
              <a:gd name="T14" fmla="*/ 12 w 33"/>
              <a:gd name="T15" fmla="*/ 21 h 48"/>
              <a:gd name="T16" fmla="*/ 12 w 33"/>
              <a:gd name="T17" fmla="*/ 18 h 48"/>
              <a:gd name="T18" fmla="*/ 11 w 33"/>
              <a:gd name="T19" fmla="*/ 16 h 48"/>
              <a:gd name="T20" fmla="*/ 10 w 33"/>
              <a:gd name="T21" fmla="*/ 15 h 48"/>
              <a:gd name="T22" fmla="*/ 9 w 33"/>
              <a:gd name="T23" fmla="*/ 13 h 48"/>
              <a:gd name="T24" fmla="*/ 7 w 33"/>
              <a:gd name="T25" fmla="*/ 11 h 48"/>
              <a:gd name="T26" fmla="*/ 6 w 33"/>
              <a:gd name="T27" fmla="*/ 10 h 48"/>
              <a:gd name="T28" fmla="*/ 6 w 33"/>
              <a:gd name="T29" fmla="*/ 9 h 48"/>
              <a:gd name="T30" fmla="*/ 5 w 33"/>
              <a:gd name="T31" fmla="*/ 8 h 48"/>
              <a:gd name="T32" fmla="*/ 4 w 33"/>
              <a:gd name="T33" fmla="*/ 7 h 48"/>
              <a:gd name="T34" fmla="*/ 2 w 33"/>
              <a:gd name="T35" fmla="*/ 6 h 48"/>
              <a:gd name="T36" fmla="*/ 2 w 33"/>
              <a:gd name="T37" fmla="*/ 3 h 48"/>
              <a:gd name="T38" fmla="*/ 2 w 33"/>
              <a:gd name="T39" fmla="*/ 2 h 48"/>
              <a:gd name="T40" fmla="*/ 1 w 33"/>
              <a:gd name="T41" fmla="*/ 0 h 48"/>
              <a:gd name="T42" fmla="*/ 3 w 33"/>
              <a:gd name="T43" fmla="*/ 3 h 48"/>
              <a:gd name="T44" fmla="*/ 6 w 33"/>
              <a:gd name="T45" fmla="*/ 3 h 48"/>
              <a:gd name="T46" fmla="*/ 8 w 33"/>
              <a:gd name="T47" fmla="*/ 5 h 48"/>
              <a:gd name="T48" fmla="*/ 9 w 33"/>
              <a:gd name="T49" fmla="*/ 5 h 48"/>
              <a:gd name="T50" fmla="*/ 11 w 33"/>
              <a:gd name="T51" fmla="*/ 8 h 48"/>
              <a:gd name="T52" fmla="*/ 10 w 33"/>
              <a:gd name="T53" fmla="*/ 10 h 48"/>
              <a:gd name="T54" fmla="*/ 12 w 33"/>
              <a:gd name="T55" fmla="*/ 12 h 48"/>
              <a:gd name="T56" fmla="*/ 12 w 33"/>
              <a:gd name="T57" fmla="*/ 15 h 48"/>
              <a:gd name="T58" fmla="*/ 15 w 33"/>
              <a:gd name="T59" fmla="*/ 18 h 48"/>
              <a:gd name="T60" fmla="*/ 16 w 33"/>
              <a:gd name="T61" fmla="*/ 16 h 48"/>
              <a:gd name="T62" fmla="*/ 18 w 33"/>
              <a:gd name="T63" fmla="*/ 14 h 48"/>
              <a:gd name="T64" fmla="*/ 18 w 33"/>
              <a:gd name="T65" fmla="*/ 17 h 48"/>
              <a:gd name="T66" fmla="*/ 19 w 33"/>
              <a:gd name="T67" fmla="*/ 19 h 48"/>
              <a:gd name="T68" fmla="*/ 19 w 33"/>
              <a:gd name="T69" fmla="*/ 21 h 48"/>
              <a:gd name="T70" fmla="*/ 21 w 33"/>
              <a:gd name="T71" fmla="*/ 22 h 48"/>
              <a:gd name="T72" fmla="*/ 22 w 33"/>
              <a:gd name="T73" fmla="*/ 22 h 48"/>
              <a:gd name="T74" fmla="*/ 24 w 33"/>
              <a:gd name="T75" fmla="*/ 23 h 48"/>
              <a:gd name="T76" fmla="*/ 27 w 33"/>
              <a:gd name="T77" fmla="*/ 23 h 48"/>
              <a:gd name="T78" fmla="*/ 28 w 33"/>
              <a:gd name="T79" fmla="*/ 22 h 48"/>
              <a:gd name="T80" fmla="*/ 30 w 33"/>
              <a:gd name="T81" fmla="*/ 21 h 48"/>
              <a:gd name="T82" fmla="*/ 33 w 33"/>
              <a:gd name="T83" fmla="*/ 22 h 48"/>
              <a:gd name="T84" fmla="*/ 33 w 33"/>
              <a:gd name="T85" fmla="*/ 25 h 48"/>
              <a:gd name="T86" fmla="*/ 31 w 33"/>
              <a:gd name="T87" fmla="*/ 27 h 48"/>
              <a:gd name="T88" fmla="*/ 30 w 33"/>
              <a:gd name="T89" fmla="*/ 29 h 48"/>
              <a:gd name="T90" fmla="*/ 29 w 33"/>
              <a:gd name="T91" fmla="*/ 30 h 48"/>
              <a:gd name="T92" fmla="*/ 24 w 33"/>
              <a:gd name="T93" fmla="*/ 32 h 48"/>
              <a:gd name="T94" fmla="*/ 24 w 33"/>
              <a:gd name="T95" fmla="*/ 34 h 48"/>
              <a:gd name="T96" fmla="*/ 25 w 33"/>
              <a:gd name="T97" fmla="*/ 36 h 48"/>
              <a:gd name="T98" fmla="*/ 23 w 33"/>
              <a:gd name="T99" fmla="*/ 39 h 48"/>
              <a:gd name="T100" fmla="*/ 23 w 33"/>
              <a:gd name="T101" fmla="*/ 40 h 48"/>
              <a:gd name="T102" fmla="*/ 22 w 33"/>
              <a:gd name="T103" fmla="*/ 41 h 48"/>
              <a:gd name="T104" fmla="*/ 20 w 33"/>
              <a:gd name="T105" fmla="*/ 42 h 48"/>
              <a:gd name="T106" fmla="*/ 20 w 33"/>
              <a:gd name="T107" fmla="*/ 45 h 48"/>
              <a:gd name="T108" fmla="*/ 18 w 33"/>
              <a:gd name="T109" fmla="*/ 46 h 48"/>
              <a:gd name="T110" fmla="*/ 17 w 33"/>
              <a:gd name="T111" fmla="*/ 47 h 48"/>
              <a:gd name="T112" fmla="*/ 15 w 33"/>
              <a:gd name="T113" fmla="*/ 47 h 48"/>
              <a:gd name="T114" fmla="*/ 14 w 33"/>
              <a:gd name="T115" fmla="*/ 46 h 48"/>
              <a:gd name="T116" fmla="*/ 13 w 33"/>
              <a:gd name="T117" fmla="*/ 46 h 48"/>
              <a:gd name="T118" fmla="*/ 12 w 33"/>
              <a:gd name="T119" fmla="*/ 44 h 48"/>
              <a:gd name="T120" fmla="*/ 14 w 33"/>
              <a:gd name="T121" fmla="*/ 42 h 48"/>
              <a:gd name="T122" fmla="*/ 13 w 33"/>
              <a:gd name="T123" fmla="*/ 36 h 48"/>
              <a:gd name="T124" fmla="*/ 10 w 33"/>
              <a:gd name="T125"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48">
                <a:moveTo>
                  <a:pt x="10" y="35"/>
                </a:moveTo>
                <a:cubicBezTo>
                  <a:pt x="10" y="35"/>
                  <a:pt x="10" y="35"/>
                  <a:pt x="10" y="35"/>
                </a:cubicBezTo>
                <a:cubicBezTo>
                  <a:pt x="9" y="34"/>
                  <a:pt x="9" y="34"/>
                  <a:pt x="9" y="34"/>
                </a:cubicBezTo>
                <a:cubicBezTo>
                  <a:pt x="9" y="34"/>
                  <a:pt x="9" y="34"/>
                  <a:pt x="8" y="34"/>
                </a:cubicBezTo>
                <a:cubicBezTo>
                  <a:pt x="8" y="34"/>
                  <a:pt x="8" y="34"/>
                  <a:pt x="8" y="34"/>
                </a:cubicBezTo>
                <a:cubicBezTo>
                  <a:pt x="8" y="34"/>
                  <a:pt x="7" y="34"/>
                  <a:pt x="7" y="34"/>
                </a:cubicBezTo>
                <a:cubicBezTo>
                  <a:pt x="6" y="33"/>
                  <a:pt x="6" y="33"/>
                  <a:pt x="6" y="33"/>
                </a:cubicBezTo>
                <a:cubicBezTo>
                  <a:pt x="6" y="31"/>
                  <a:pt x="6" y="31"/>
                  <a:pt x="6" y="31"/>
                </a:cubicBezTo>
                <a:cubicBezTo>
                  <a:pt x="8" y="31"/>
                  <a:pt x="8" y="31"/>
                  <a:pt x="8" y="31"/>
                </a:cubicBezTo>
                <a:cubicBezTo>
                  <a:pt x="10" y="29"/>
                  <a:pt x="10" y="29"/>
                  <a:pt x="10" y="29"/>
                </a:cubicBezTo>
                <a:cubicBezTo>
                  <a:pt x="11" y="28"/>
                  <a:pt x="11" y="28"/>
                  <a:pt x="11" y="28"/>
                </a:cubicBezTo>
                <a:cubicBezTo>
                  <a:pt x="11" y="26"/>
                  <a:pt x="11" y="26"/>
                  <a:pt x="11" y="26"/>
                </a:cubicBezTo>
                <a:cubicBezTo>
                  <a:pt x="12" y="25"/>
                  <a:pt x="12" y="25"/>
                  <a:pt x="12" y="25"/>
                </a:cubicBezTo>
                <a:cubicBezTo>
                  <a:pt x="12" y="23"/>
                  <a:pt x="12" y="23"/>
                  <a:pt x="12" y="23"/>
                </a:cubicBezTo>
                <a:cubicBezTo>
                  <a:pt x="12" y="22"/>
                  <a:pt x="12" y="22"/>
                  <a:pt x="12" y="22"/>
                </a:cubicBezTo>
                <a:cubicBezTo>
                  <a:pt x="12" y="21"/>
                  <a:pt x="12" y="21"/>
                  <a:pt x="12" y="21"/>
                </a:cubicBezTo>
                <a:cubicBezTo>
                  <a:pt x="12" y="20"/>
                  <a:pt x="12" y="20"/>
                  <a:pt x="12" y="20"/>
                </a:cubicBezTo>
                <a:cubicBezTo>
                  <a:pt x="12" y="18"/>
                  <a:pt x="12" y="18"/>
                  <a:pt x="12" y="18"/>
                </a:cubicBezTo>
                <a:cubicBezTo>
                  <a:pt x="12" y="17"/>
                  <a:pt x="12" y="17"/>
                  <a:pt x="12" y="17"/>
                </a:cubicBezTo>
                <a:cubicBezTo>
                  <a:pt x="11" y="16"/>
                  <a:pt x="11" y="16"/>
                  <a:pt x="11" y="16"/>
                </a:cubicBezTo>
                <a:cubicBezTo>
                  <a:pt x="10" y="16"/>
                  <a:pt x="10" y="16"/>
                  <a:pt x="10" y="16"/>
                </a:cubicBezTo>
                <a:cubicBezTo>
                  <a:pt x="10" y="15"/>
                  <a:pt x="10" y="15"/>
                  <a:pt x="10" y="15"/>
                </a:cubicBezTo>
                <a:cubicBezTo>
                  <a:pt x="9" y="13"/>
                  <a:pt x="9" y="13"/>
                  <a:pt x="9" y="13"/>
                </a:cubicBezTo>
                <a:cubicBezTo>
                  <a:pt x="9" y="13"/>
                  <a:pt x="9" y="13"/>
                  <a:pt x="9" y="13"/>
                </a:cubicBezTo>
                <a:cubicBezTo>
                  <a:pt x="9" y="11"/>
                  <a:pt x="9" y="11"/>
                  <a:pt x="9" y="11"/>
                </a:cubicBezTo>
                <a:cubicBezTo>
                  <a:pt x="9" y="11"/>
                  <a:pt x="8" y="11"/>
                  <a:pt x="7" y="11"/>
                </a:cubicBezTo>
                <a:cubicBezTo>
                  <a:pt x="7" y="11"/>
                  <a:pt x="7" y="11"/>
                  <a:pt x="6" y="11"/>
                </a:cubicBezTo>
                <a:cubicBezTo>
                  <a:pt x="6" y="11"/>
                  <a:pt x="6" y="10"/>
                  <a:pt x="6" y="10"/>
                </a:cubicBezTo>
                <a:cubicBezTo>
                  <a:pt x="6" y="10"/>
                  <a:pt x="6" y="10"/>
                  <a:pt x="6" y="10"/>
                </a:cubicBezTo>
                <a:cubicBezTo>
                  <a:pt x="6" y="9"/>
                  <a:pt x="6" y="9"/>
                  <a:pt x="6" y="9"/>
                </a:cubicBezTo>
                <a:cubicBezTo>
                  <a:pt x="5" y="9"/>
                  <a:pt x="5" y="9"/>
                  <a:pt x="5" y="8"/>
                </a:cubicBezTo>
                <a:cubicBezTo>
                  <a:pt x="5" y="8"/>
                  <a:pt x="5" y="8"/>
                  <a:pt x="5" y="8"/>
                </a:cubicBezTo>
                <a:cubicBezTo>
                  <a:pt x="4" y="8"/>
                  <a:pt x="4" y="7"/>
                  <a:pt x="4" y="7"/>
                </a:cubicBezTo>
                <a:cubicBezTo>
                  <a:pt x="4" y="7"/>
                  <a:pt x="4" y="7"/>
                  <a:pt x="4" y="7"/>
                </a:cubicBezTo>
                <a:cubicBezTo>
                  <a:pt x="4" y="6"/>
                  <a:pt x="4" y="6"/>
                  <a:pt x="4" y="6"/>
                </a:cubicBezTo>
                <a:cubicBezTo>
                  <a:pt x="3" y="6"/>
                  <a:pt x="3" y="6"/>
                  <a:pt x="2" y="6"/>
                </a:cubicBezTo>
                <a:cubicBezTo>
                  <a:pt x="2" y="5"/>
                  <a:pt x="2" y="5"/>
                  <a:pt x="2" y="4"/>
                </a:cubicBezTo>
                <a:cubicBezTo>
                  <a:pt x="2" y="4"/>
                  <a:pt x="2" y="4"/>
                  <a:pt x="2" y="3"/>
                </a:cubicBezTo>
                <a:cubicBezTo>
                  <a:pt x="2" y="3"/>
                  <a:pt x="2" y="3"/>
                  <a:pt x="2" y="3"/>
                </a:cubicBezTo>
                <a:cubicBezTo>
                  <a:pt x="2" y="2"/>
                  <a:pt x="2" y="3"/>
                  <a:pt x="2" y="2"/>
                </a:cubicBezTo>
                <a:cubicBezTo>
                  <a:pt x="2" y="2"/>
                  <a:pt x="1" y="1"/>
                  <a:pt x="1" y="1"/>
                </a:cubicBezTo>
                <a:cubicBezTo>
                  <a:pt x="1" y="1"/>
                  <a:pt x="0" y="0"/>
                  <a:pt x="1" y="0"/>
                </a:cubicBezTo>
                <a:cubicBezTo>
                  <a:pt x="1" y="0"/>
                  <a:pt x="2" y="1"/>
                  <a:pt x="2" y="2"/>
                </a:cubicBezTo>
                <a:cubicBezTo>
                  <a:pt x="3" y="2"/>
                  <a:pt x="3" y="2"/>
                  <a:pt x="3" y="3"/>
                </a:cubicBezTo>
                <a:cubicBezTo>
                  <a:pt x="4" y="3"/>
                  <a:pt x="4" y="3"/>
                  <a:pt x="4" y="3"/>
                </a:cubicBezTo>
                <a:cubicBezTo>
                  <a:pt x="5" y="3"/>
                  <a:pt x="5" y="3"/>
                  <a:pt x="6" y="3"/>
                </a:cubicBezTo>
                <a:cubicBezTo>
                  <a:pt x="6" y="4"/>
                  <a:pt x="7" y="4"/>
                  <a:pt x="7" y="4"/>
                </a:cubicBezTo>
                <a:cubicBezTo>
                  <a:pt x="8" y="4"/>
                  <a:pt x="8" y="5"/>
                  <a:pt x="8" y="5"/>
                </a:cubicBezTo>
                <a:cubicBezTo>
                  <a:pt x="8" y="5"/>
                  <a:pt x="8" y="5"/>
                  <a:pt x="8" y="5"/>
                </a:cubicBezTo>
                <a:cubicBezTo>
                  <a:pt x="8" y="5"/>
                  <a:pt x="9" y="5"/>
                  <a:pt x="9" y="5"/>
                </a:cubicBezTo>
                <a:cubicBezTo>
                  <a:pt x="10" y="6"/>
                  <a:pt x="10" y="6"/>
                  <a:pt x="10" y="7"/>
                </a:cubicBezTo>
                <a:cubicBezTo>
                  <a:pt x="10" y="7"/>
                  <a:pt x="11" y="8"/>
                  <a:pt x="11" y="8"/>
                </a:cubicBezTo>
                <a:cubicBezTo>
                  <a:pt x="10" y="9"/>
                  <a:pt x="10" y="9"/>
                  <a:pt x="10" y="9"/>
                </a:cubicBezTo>
                <a:cubicBezTo>
                  <a:pt x="10" y="9"/>
                  <a:pt x="10" y="9"/>
                  <a:pt x="10" y="10"/>
                </a:cubicBezTo>
                <a:cubicBezTo>
                  <a:pt x="10" y="10"/>
                  <a:pt x="10" y="10"/>
                  <a:pt x="11" y="10"/>
                </a:cubicBezTo>
                <a:cubicBezTo>
                  <a:pt x="11" y="11"/>
                  <a:pt x="12" y="11"/>
                  <a:pt x="12" y="12"/>
                </a:cubicBezTo>
                <a:cubicBezTo>
                  <a:pt x="12" y="12"/>
                  <a:pt x="12" y="13"/>
                  <a:pt x="12" y="13"/>
                </a:cubicBezTo>
                <a:cubicBezTo>
                  <a:pt x="12" y="14"/>
                  <a:pt x="12" y="15"/>
                  <a:pt x="12" y="15"/>
                </a:cubicBezTo>
                <a:cubicBezTo>
                  <a:pt x="13" y="16"/>
                  <a:pt x="13" y="16"/>
                  <a:pt x="14" y="16"/>
                </a:cubicBezTo>
                <a:cubicBezTo>
                  <a:pt x="15" y="18"/>
                  <a:pt x="15" y="18"/>
                  <a:pt x="15" y="18"/>
                </a:cubicBezTo>
                <a:cubicBezTo>
                  <a:pt x="16" y="18"/>
                  <a:pt x="16" y="18"/>
                  <a:pt x="16" y="18"/>
                </a:cubicBezTo>
                <a:cubicBezTo>
                  <a:pt x="16" y="16"/>
                  <a:pt x="16" y="16"/>
                  <a:pt x="16" y="16"/>
                </a:cubicBezTo>
                <a:cubicBezTo>
                  <a:pt x="16" y="14"/>
                  <a:pt x="16" y="14"/>
                  <a:pt x="16" y="14"/>
                </a:cubicBezTo>
                <a:cubicBezTo>
                  <a:pt x="18" y="14"/>
                  <a:pt x="18" y="14"/>
                  <a:pt x="18" y="14"/>
                </a:cubicBezTo>
                <a:cubicBezTo>
                  <a:pt x="18" y="15"/>
                  <a:pt x="17" y="15"/>
                  <a:pt x="18" y="16"/>
                </a:cubicBezTo>
                <a:cubicBezTo>
                  <a:pt x="18" y="16"/>
                  <a:pt x="18" y="16"/>
                  <a:pt x="18" y="17"/>
                </a:cubicBezTo>
                <a:cubicBezTo>
                  <a:pt x="18" y="18"/>
                  <a:pt x="19" y="18"/>
                  <a:pt x="19" y="18"/>
                </a:cubicBezTo>
                <a:cubicBezTo>
                  <a:pt x="19" y="19"/>
                  <a:pt x="19" y="19"/>
                  <a:pt x="19" y="19"/>
                </a:cubicBezTo>
                <a:cubicBezTo>
                  <a:pt x="19" y="20"/>
                  <a:pt x="19" y="20"/>
                  <a:pt x="19" y="20"/>
                </a:cubicBezTo>
                <a:cubicBezTo>
                  <a:pt x="19" y="20"/>
                  <a:pt x="19" y="21"/>
                  <a:pt x="19" y="21"/>
                </a:cubicBezTo>
                <a:cubicBezTo>
                  <a:pt x="19" y="21"/>
                  <a:pt x="20" y="21"/>
                  <a:pt x="20" y="22"/>
                </a:cubicBezTo>
                <a:cubicBezTo>
                  <a:pt x="21" y="22"/>
                  <a:pt x="21" y="22"/>
                  <a:pt x="21" y="22"/>
                </a:cubicBezTo>
                <a:cubicBezTo>
                  <a:pt x="21" y="22"/>
                  <a:pt x="21" y="22"/>
                  <a:pt x="21" y="22"/>
                </a:cubicBezTo>
                <a:cubicBezTo>
                  <a:pt x="22" y="22"/>
                  <a:pt x="22" y="22"/>
                  <a:pt x="22" y="22"/>
                </a:cubicBezTo>
                <a:cubicBezTo>
                  <a:pt x="22" y="22"/>
                  <a:pt x="23" y="22"/>
                  <a:pt x="23" y="23"/>
                </a:cubicBezTo>
                <a:cubicBezTo>
                  <a:pt x="23" y="23"/>
                  <a:pt x="24" y="23"/>
                  <a:pt x="24" y="23"/>
                </a:cubicBezTo>
                <a:cubicBezTo>
                  <a:pt x="25" y="23"/>
                  <a:pt x="25" y="23"/>
                  <a:pt x="25" y="23"/>
                </a:cubicBezTo>
                <a:cubicBezTo>
                  <a:pt x="26" y="23"/>
                  <a:pt x="27" y="23"/>
                  <a:pt x="27" y="23"/>
                </a:cubicBezTo>
                <a:cubicBezTo>
                  <a:pt x="27" y="23"/>
                  <a:pt x="27" y="23"/>
                  <a:pt x="27" y="23"/>
                </a:cubicBezTo>
                <a:cubicBezTo>
                  <a:pt x="28" y="22"/>
                  <a:pt x="28" y="22"/>
                  <a:pt x="28" y="22"/>
                </a:cubicBezTo>
                <a:cubicBezTo>
                  <a:pt x="29" y="22"/>
                  <a:pt x="29" y="22"/>
                  <a:pt x="29" y="22"/>
                </a:cubicBezTo>
                <a:cubicBezTo>
                  <a:pt x="29" y="22"/>
                  <a:pt x="30" y="21"/>
                  <a:pt x="30" y="21"/>
                </a:cubicBezTo>
                <a:cubicBezTo>
                  <a:pt x="31" y="21"/>
                  <a:pt x="31" y="20"/>
                  <a:pt x="32" y="21"/>
                </a:cubicBezTo>
                <a:cubicBezTo>
                  <a:pt x="33" y="21"/>
                  <a:pt x="33" y="21"/>
                  <a:pt x="33" y="22"/>
                </a:cubicBezTo>
                <a:cubicBezTo>
                  <a:pt x="33" y="22"/>
                  <a:pt x="33" y="23"/>
                  <a:pt x="33" y="24"/>
                </a:cubicBezTo>
                <a:cubicBezTo>
                  <a:pt x="33" y="25"/>
                  <a:pt x="33" y="25"/>
                  <a:pt x="33" y="25"/>
                </a:cubicBezTo>
                <a:cubicBezTo>
                  <a:pt x="32" y="26"/>
                  <a:pt x="32" y="26"/>
                  <a:pt x="32" y="26"/>
                </a:cubicBezTo>
                <a:cubicBezTo>
                  <a:pt x="31" y="27"/>
                  <a:pt x="31" y="27"/>
                  <a:pt x="31" y="27"/>
                </a:cubicBezTo>
                <a:cubicBezTo>
                  <a:pt x="30" y="28"/>
                  <a:pt x="30" y="28"/>
                  <a:pt x="30" y="28"/>
                </a:cubicBezTo>
                <a:cubicBezTo>
                  <a:pt x="30" y="29"/>
                  <a:pt x="30" y="29"/>
                  <a:pt x="30" y="29"/>
                </a:cubicBezTo>
                <a:cubicBezTo>
                  <a:pt x="30" y="29"/>
                  <a:pt x="30" y="30"/>
                  <a:pt x="30" y="30"/>
                </a:cubicBezTo>
                <a:cubicBezTo>
                  <a:pt x="29" y="30"/>
                  <a:pt x="29" y="30"/>
                  <a:pt x="29" y="30"/>
                </a:cubicBezTo>
                <a:cubicBezTo>
                  <a:pt x="27" y="30"/>
                  <a:pt x="27" y="30"/>
                  <a:pt x="26" y="31"/>
                </a:cubicBezTo>
                <a:cubicBezTo>
                  <a:pt x="25" y="31"/>
                  <a:pt x="25" y="32"/>
                  <a:pt x="24" y="32"/>
                </a:cubicBezTo>
                <a:cubicBezTo>
                  <a:pt x="24" y="33"/>
                  <a:pt x="24" y="33"/>
                  <a:pt x="24" y="34"/>
                </a:cubicBezTo>
                <a:cubicBezTo>
                  <a:pt x="24" y="34"/>
                  <a:pt x="24" y="34"/>
                  <a:pt x="24" y="34"/>
                </a:cubicBezTo>
                <a:cubicBezTo>
                  <a:pt x="24" y="34"/>
                  <a:pt x="25" y="34"/>
                  <a:pt x="25" y="35"/>
                </a:cubicBezTo>
                <a:cubicBezTo>
                  <a:pt x="25" y="35"/>
                  <a:pt x="25" y="36"/>
                  <a:pt x="25" y="36"/>
                </a:cubicBezTo>
                <a:cubicBezTo>
                  <a:pt x="24" y="37"/>
                  <a:pt x="24" y="37"/>
                  <a:pt x="23" y="38"/>
                </a:cubicBezTo>
                <a:cubicBezTo>
                  <a:pt x="23" y="38"/>
                  <a:pt x="23" y="38"/>
                  <a:pt x="23" y="39"/>
                </a:cubicBezTo>
                <a:cubicBezTo>
                  <a:pt x="23" y="39"/>
                  <a:pt x="23" y="39"/>
                  <a:pt x="23" y="39"/>
                </a:cubicBezTo>
                <a:cubicBezTo>
                  <a:pt x="23" y="39"/>
                  <a:pt x="23" y="40"/>
                  <a:pt x="23" y="40"/>
                </a:cubicBezTo>
                <a:cubicBezTo>
                  <a:pt x="23" y="40"/>
                  <a:pt x="22" y="40"/>
                  <a:pt x="22" y="40"/>
                </a:cubicBezTo>
                <a:cubicBezTo>
                  <a:pt x="22" y="41"/>
                  <a:pt x="22" y="41"/>
                  <a:pt x="22" y="41"/>
                </a:cubicBezTo>
                <a:cubicBezTo>
                  <a:pt x="21" y="41"/>
                  <a:pt x="21" y="41"/>
                  <a:pt x="21" y="42"/>
                </a:cubicBezTo>
                <a:cubicBezTo>
                  <a:pt x="21" y="42"/>
                  <a:pt x="21" y="42"/>
                  <a:pt x="20" y="42"/>
                </a:cubicBezTo>
                <a:cubicBezTo>
                  <a:pt x="20" y="43"/>
                  <a:pt x="20" y="43"/>
                  <a:pt x="20" y="43"/>
                </a:cubicBezTo>
                <a:cubicBezTo>
                  <a:pt x="20" y="44"/>
                  <a:pt x="20" y="44"/>
                  <a:pt x="20" y="45"/>
                </a:cubicBezTo>
                <a:cubicBezTo>
                  <a:pt x="19" y="45"/>
                  <a:pt x="19" y="45"/>
                  <a:pt x="19" y="45"/>
                </a:cubicBezTo>
                <a:cubicBezTo>
                  <a:pt x="19" y="45"/>
                  <a:pt x="19" y="45"/>
                  <a:pt x="18" y="46"/>
                </a:cubicBezTo>
                <a:cubicBezTo>
                  <a:pt x="18" y="46"/>
                  <a:pt x="18" y="46"/>
                  <a:pt x="18" y="46"/>
                </a:cubicBezTo>
                <a:cubicBezTo>
                  <a:pt x="18" y="47"/>
                  <a:pt x="17" y="47"/>
                  <a:pt x="17" y="47"/>
                </a:cubicBezTo>
                <a:cubicBezTo>
                  <a:pt x="17" y="47"/>
                  <a:pt x="17" y="47"/>
                  <a:pt x="16" y="47"/>
                </a:cubicBezTo>
                <a:cubicBezTo>
                  <a:pt x="16" y="47"/>
                  <a:pt x="16" y="47"/>
                  <a:pt x="15" y="47"/>
                </a:cubicBezTo>
                <a:cubicBezTo>
                  <a:pt x="15" y="47"/>
                  <a:pt x="15" y="48"/>
                  <a:pt x="14" y="47"/>
                </a:cubicBezTo>
                <a:cubicBezTo>
                  <a:pt x="14" y="47"/>
                  <a:pt x="14" y="47"/>
                  <a:pt x="14" y="46"/>
                </a:cubicBezTo>
                <a:cubicBezTo>
                  <a:pt x="14" y="46"/>
                  <a:pt x="14" y="47"/>
                  <a:pt x="13" y="47"/>
                </a:cubicBezTo>
                <a:cubicBezTo>
                  <a:pt x="13" y="46"/>
                  <a:pt x="13" y="46"/>
                  <a:pt x="13" y="46"/>
                </a:cubicBezTo>
                <a:cubicBezTo>
                  <a:pt x="13" y="46"/>
                  <a:pt x="12" y="46"/>
                  <a:pt x="12" y="46"/>
                </a:cubicBezTo>
                <a:cubicBezTo>
                  <a:pt x="12" y="45"/>
                  <a:pt x="12" y="44"/>
                  <a:pt x="12" y="44"/>
                </a:cubicBezTo>
                <a:cubicBezTo>
                  <a:pt x="13" y="43"/>
                  <a:pt x="13" y="43"/>
                  <a:pt x="13" y="43"/>
                </a:cubicBezTo>
                <a:cubicBezTo>
                  <a:pt x="13" y="42"/>
                  <a:pt x="14" y="42"/>
                  <a:pt x="14" y="42"/>
                </a:cubicBezTo>
                <a:cubicBezTo>
                  <a:pt x="14" y="41"/>
                  <a:pt x="14" y="39"/>
                  <a:pt x="14" y="38"/>
                </a:cubicBezTo>
                <a:cubicBezTo>
                  <a:pt x="14" y="37"/>
                  <a:pt x="14" y="37"/>
                  <a:pt x="13" y="36"/>
                </a:cubicBezTo>
                <a:cubicBezTo>
                  <a:pt x="13" y="36"/>
                  <a:pt x="13" y="36"/>
                  <a:pt x="12" y="35"/>
                </a:cubicBezTo>
                <a:lnTo>
                  <a:pt x="10" y="3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8" name="Freeform 345">
            <a:extLst>
              <a:ext uri="{FF2B5EF4-FFF2-40B4-BE49-F238E27FC236}">
                <a16:creationId xmlns:a16="http://schemas.microsoft.com/office/drawing/2014/main" id="{27528BB9-4C65-4871-90F8-840A976F7DBF}"/>
              </a:ext>
            </a:extLst>
          </p:cNvPr>
          <p:cNvSpPr>
            <a:spLocks/>
          </p:cNvSpPr>
          <p:nvPr userDrawn="1"/>
        </p:nvSpPr>
        <p:spPr bwMode="auto">
          <a:xfrm>
            <a:off x="9005887" y="6781801"/>
            <a:ext cx="233363" cy="303213"/>
          </a:xfrm>
          <a:custGeom>
            <a:avLst/>
            <a:gdLst>
              <a:gd name="T0" fmla="*/ 44 w 46"/>
              <a:gd name="T1" fmla="*/ 7 h 43"/>
              <a:gd name="T2" fmla="*/ 45 w 46"/>
              <a:gd name="T3" fmla="*/ 5 h 43"/>
              <a:gd name="T4" fmla="*/ 44 w 46"/>
              <a:gd name="T5" fmla="*/ 4 h 43"/>
              <a:gd name="T6" fmla="*/ 43 w 46"/>
              <a:gd name="T7" fmla="*/ 5 h 43"/>
              <a:gd name="T8" fmla="*/ 43 w 46"/>
              <a:gd name="T9" fmla="*/ 5 h 43"/>
              <a:gd name="T10" fmla="*/ 43 w 46"/>
              <a:gd name="T11" fmla="*/ 3 h 43"/>
              <a:gd name="T12" fmla="*/ 40 w 46"/>
              <a:gd name="T13" fmla="*/ 5 h 43"/>
              <a:gd name="T14" fmla="*/ 38 w 46"/>
              <a:gd name="T15" fmla="*/ 5 h 43"/>
              <a:gd name="T16" fmla="*/ 38 w 46"/>
              <a:gd name="T17" fmla="*/ 2 h 43"/>
              <a:gd name="T18" fmla="*/ 36 w 46"/>
              <a:gd name="T19" fmla="*/ 1 h 43"/>
              <a:gd name="T20" fmla="*/ 35 w 46"/>
              <a:gd name="T21" fmla="*/ 1 h 43"/>
              <a:gd name="T22" fmla="*/ 33 w 46"/>
              <a:gd name="T23" fmla="*/ 3 h 43"/>
              <a:gd name="T24" fmla="*/ 32 w 46"/>
              <a:gd name="T25" fmla="*/ 6 h 43"/>
              <a:gd name="T26" fmla="*/ 29 w 46"/>
              <a:gd name="T27" fmla="*/ 9 h 43"/>
              <a:gd name="T28" fmla="*/ 28 w 46"/>
              <a:gd name="T29" fmla="*/ 13 h 43"/>
              <a:gd name="T30" fmla="*/ 25 w 46"/>
              <a:gd name="T31" fmla="*/ 16 h 43"/>
              <a:gd name="T32" fmla="*/ 23 w 46"/>
              <a:gd name="T33" fmla="*/ 18 h 43"/>
              <a:gd name="T34" fmla="*/ 20 w 46"/>
              <a:gd name="T35" fmla="*/ 20 h 43"/>
              <a:gd name="T36" fmla="*/ 19 w 46"/>
              <a:gd name="T37" fmla="*/ 21 h 43"/>
              <a:gd name="T38" fmla="*/ 17 w 46"/>
              <a:gd name="T39" fmla="*/ 22 h 43"/>
              <a:gd name="T40" fmla="*/ 16 w 46"/>
              <a:gd name="T41" fmla="*/ 22 h 43"/>
              <a:gd name="T42" fmla="*/ 15 w 46"/>
              <a:gd name="T43" fmla="*/ 23 h 43"/>
              <a:gd name="T44" fmla="*/ 14 w 46"/>
              <a:gd name="T45" fmla="*/ 24 h 43"/>
              <a:gd name="T46" fmla="*/ 13 w 46"/>
              <a:gd name="T47" fmla="*/ 24 h 43"/>
              <a:gd name="T48" fmla="*/ 11 w 46"/>
              <a:gd name="T49" fmla="*/ 25 h 43"/>
              <a:gd name="T50" fmla="*/ 10 w 46"/>
              <a:gd name="T51" fmla="*/ 25 h 43"/>
              <a:gd name="T52" fmla="*/ 10 w 46"/>
              <a:gd name="T53" fmla="*/ 27 h 43"/>
              <a:gd name="T54" fmla="*/ 9 w 46"/>
              <a:gd name="T55" fmla="*/ 27 h 43"/>
              <a:gd name="T56" fmla="*/ 8 w 46"/>
              <a:gd name="T57" fmla="*/ 28 h 43"/>
              <a:gd name="T58" fmla="*/ 7 w 46"/>
              <a:gd name="T59" fmla="*/ 30 h 43"/>
              <a:gd name="T60" fmla="*/ 6 w 46"/>
              <a:gd name="T61" fmla="*/ 30 h 43"/>
              <a:gd name="T62" fmla="*/ 5 w 46"/>
              <a:gd name="T63" fmla="*/ 31 h 43"/>
              <a:gd name="T64" fmla="*/ 3 w 46"/>
              <a:gd name="T65" fmla="*/ 32 h 43"/>
              <a:gd name="T66" fmla="*/ 3 w 46"/>
              <a:gd name="T67" fmla="*/ 34 h 43"/>
              <a:gd name="T68" fmla="*/ 2 w 46"/>
              <a:gd name="T69" fmla="*/ 36 h 43"/>
              <a:gd name="T70" fmla="*/ 0 w 46"/>
              <a:gd name="T71" fmla="*/ 38 h 43"/>
              <a:gd name="T72" fmla="*/ 1 w 46"/>
              <a:gd name="T73" fmla="*/ 40 h 43"/>
              <a:gd name="T74" fmla="*/ 3 w 46"/>
              <a:gd name="T75" fmla="*/ 41 h 43"/>
              <a:gd name="T76" fmla="*/ 6 w 46"/>
              <a:gd name="T77" fmla="*/ 41 h 43"/>
              <a:gd name="T78" fmla="*/ 8 w 46"/>
              <a:gd name="T79" fmla="*/ 42 h 43"/>
              <a:gd name="T80" fmla="*/ 10 w 46"/>
              <a:gd name="T81" fmla="*/ 42 h 43"/>
              <a:gd name="T82" fmla="*/ 12 w 46"/>
              <a:gd name="T83" fmla="*/ 43 h 43"/>
              <a:gd name="T84" fmla="*/ 16 w 46"/>
              <a:gd name="T85" fmla="*/ 43 h 43"/>
              <a:gd name="T86" fmla="*/ 19 w 46"/>
              <a:gd name="T87" fmla="*/ 42 h 43"/>
              <a:gd name="T88" fmla="*/ 22 w 46"/>
              <a:gd name="T89" fmla="*/ 38 h 43"/>
              <a:gd name="T90" fmla="*/ 23 w 46"/>
              <a:gd name="T91" fmla="*/ 36 h 43"/>
              <a:gd name="T92" fmla="*/ 26 w 46"/>
              <a:gd name="T93" fmla="*/ 33 h 43"/>
              <a:gd name="T94" fmla="*/ 27 w 46"/>
              <a:gd name="T95" fmla="*/ 30 h 43"/>
              <a:gd name="T96" fmla="*/ 29 w 46"/>
              <a:gd name="T97" fmla="*/ 26 h 43"/>
              <a:gd name="T98" fmla="*/ 33 w 46"/>
              <a:gd name="T99" fmla="*/ 24 h 43"/>
              <a:gd name="T100" fmla="*/ 36 w 46"/>
              <a:gd name="T101" fmla="*/ 24 h 43"/>
              <a:gd name="T102" fmla="*/ 38 w 46"/>
              <a:gd name="T103" fmla="*/ 22 h 43"/>
              <a:gd name="T104" fmla="*/ 36 w 46"/>
              <a:gd name="T105" fmla="*/ 21 h 43"/>
              <a:gd name="T106" fmla="*/ 37 w 46"/>
              <a:gd name="T107" fmla="*/ 18 h 43"/>
              <a:gd name="T108" fmla="*/ 39 w 46"/>
              <a:gd name="T109" fmla="*/ 17 h 43"/>
              <a:gd name="T110" fmla="*/ 40 w 46"/>
              <a:gd name="T111" fmla="*/ 14 h 43"/>
              <a:gd name="T112" fmla="*/ 42 w 46"/>
              <a:gd name="T113" fmla="*/ 12 h 43"/>
              <a:gd name="T114" fmla="*/ 44 w 46"/>
              <a:gd name="T115" fmla="*/ 10 h 43"/>
              <a:gd name="T116" fmla="*/ 45 w 46"/>
              <a:gd name="T117"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43">
                <a:moveTo>
                  <a:pt x="44" y="7"/>
                </a:moveTo>
                <a:cubicBezTo>
                  <a:pt x="44" y="7"/>
                  <a:pt x="44" y="7"/>
                  <a:pt x="44" y="7"/>
                </a:cubicBezTo>
                <a:cubicBezTo>
                  <a:pt x="44" y="7"/>
                  <a:pt x="44" y="6"/>
                  <a:pt x="45" y="6"/>
                </a:cubicBezTo>
                <a:cubicBezTo>
                  <a:pt x="45" y="6"/>
                  <a:pt x="46" y="5"/>
                  <a:pt x="45" y="5"/>
                </a:cubicBezTo>
                <a:cubicBezTo>
                  <a:pt x="45" y="5"/>
                  <a:pt x="45" y="5"/>
                  <a:pt x="44" y="5"/>
                </a:cubicBezTo>
                <a:cubicBezTo>
                  <a:pt x="44" y="4"/>
                  <a:pt x="44" y="4"/>
                  <a:pt x="44" y="4"/>
                </a:cubicBezTo>
                <a:cubicBezTo>
                  <a:pt x="44" y="4"/>
                  <a:pt x="44" y="4"/>
                  <a:pt x="44" y="4"/>
                </a:cubicBezTo>
                <a:cubicBezTo>
                  <a:pt x="44" y="4"/>
                  <a:pt x="43" y="4"/>
                  <a:pt x="43" y="5"/>
                </a:cubicBezTo>
                <a:cubicBezTo>
                  <a:pt x="43" y="5"/>
                  <a:pt x="43" y="6"/>
                  <a:pt x="42" y="5"/>
                </a:cubicBezTo>
                <a:cubicBezTo>
                  <a:pt x="42" y="5"/>
                  <a:pt x="43" y="5"/>
                  <a:pt x="43" y="5"/>
                </a:cubicBezTo>
                <a:cubicBezTo>
                  <a:pt x="43" y="4"/>
                  <a:pt x="43" y="4"/>
                  <a:pt x="43" y="4"/>
                </a:cubicBezTo>
                <a:cubicBezTo>
                  <a:pt x="43" y="3"/>
                  <a:pt x="43" y="3"/>
                  <a:pt x="43" y="3"/>
                </a:cubicBezTo>
                <a:cubicBezTo>
                  <a:pt x="41" y="4"/>
                  <a:pt x="41" y="4"/>
                  <a:pt x="41" y="4"/>
                </a:cubicBezTo>
                <a:cubicBezTo>
                  <a:pt x="40" y="5"/>
                  <a:pt x="40" y="5"/>
                  <a:pt x="40" y="5"/>
                </a:cubicBezTo>
                <a:cubicBezTo>
                  <a:pt x="39" y="5"/>
                  <a:pt x="39" y="5"/>
                  <a:pt x="39" y="5"/>
                </a:cubicBezTo>
                <a:cubicBezTo>
                  <a:pt x="38" y="5"/>
                  <a:pt x="38" y="5"/>
                  <a:pt x="38" y="5"/>
                </a:cubicBezTo>
                <a:cubicBezTo>
                  <a:pt x="38" y="4"/>
                  <a:pt x="38" y="4"/>
                  <a:pt x="38" y="4"/>
                </a:cubicBezTo>
                <a:cubicBezTo>
                  <a:pt x="38" y="2"/>
                  <a:pt x="38" y="2"/>
                  <a:pt x="38" y="2"/>
                </a:cubicBezTo>
                <a:cubicBezTo>
                  <a:pt x="37" y="2"/>
                  <a:pt x="37" y="2"/>
                  <a:pt x="37" y="2"/>
                </a:cubicBezTo>
                <a:cubicBezTo>
                  <a:pt x="36" y="1"/>
                  <a:pt x="36" y="1"/>
                  <a:pt x="36" y="1"/>
                </a:cubicBezTo>
                <a:cubicBezTo>
                  <a:pt x="36" y="0"/>
                  <a:pt x="36" y="0"/>
                  <a:pt x="36" y="0"/>
                </a:cubicBezTo>
                <a:cubicBezTo>
                  <a:pt x="35" y="1"/>
                  <a:pt x="35" y="1"/>
                  <a:pt x="35" y="1"/>
                </a:cubicBezTo>
                <a:cubicBezTo>
                  <a:pt x="34" y="2"/>
                  <a:pt x="34" y="2"/>
                  <a:pt x="34" y="2"/>
                </a:cubicBezTo>
                <a:cubicBezTo>
                  <a:pt x="33" y="3"/>
                  <a:pt x="33" y="3"/>
                  <a:pt x="33" y="3"/>
                </a:cubicBezTo>
                <a:cubicBezTo>
                  <a:pt x="33" y="5"/>
                  <a:pt x="33" y="5"/>
                  <a:pt x="33" y="5"/>
                </a:cubicBezTo>
                <a:cubicBezTo>
                  <a:pt x="32" y="6"/>
                  <a:pt x="32" y="6"/>
                  <a:pt x="32" y="6"/>
                </a:cubicBezTo>
                <a:cubicBezTo>
                  <a:pt x="31" y="7"/>
                  <a:pt x="31" y="7"/>
                  <a:pt x="31" y="7"/>
                </a:cubicBezTo>
                <a:cubicBezTo>
                  <a:pt x="29" y="9"/>
                  <a:pt x="29" y="9"/>
                  <a:pt x="29" y="9"/>
                </a:cubicBezTo>
                <a:cubicBezTo>
                  <a:pt x="28" y="11"/>
                  <a:pt x="28" y="11"/>
                  <a:pt x="28" y="11"/>
                </a:cubicBezTo>
                <a:cubicBezTo>
                  <a:pt x="28" y="13"/>
                  <a:pt x="28" y="13"/>
                  <a:pt x="28" y="13"/>
                </a:cubicBezTo>
                <a:cubicBezTo>
                  <a:pt x="26" y="15"/>
                  <a:pt x="26" y="15"/>
                  <a:pt x="26" y="15"/>
                </a:cubicBezTo>
                <a:cubicBezTo>
                  <a:pt x="25" y="16"/>
                  <a:pt x="25" y="16"/>
                  <a:pt x="25" y="16"/>
                </a:cubicBezTo>
                <a:cubicBezTo>
                  <a:pt x="24" y="17"/>
                  <a:pt x="24" y="17"/>
                  <a:pt x="24" y="17"/>
                </a:cubicBezTo>
                <a:cubicBezTo>
                  <a:pt x="23" y="18"/>
                  <a:pt x="23" y="18"/>
                  <a:pt x="23" y="18"/>
                </a:cubicBezTo>
                <a:cubicBezTo>
                  <a:pt x="21" y="20"/>
                  <a:pt x="21" y="20"/>
                  <a:pt x="21" y="20"/>
                </a:cubicBezTo>
                <a:cubicBezTo>
                  <a:pt x="21" y="20"/>
                  <a:pt x="20" y="20"/>
                  <a:pt x="20" y="20"/>
                </a:cubicBezTo>
                <a:cubicBezTo>
                  <a:pt x="20" y="20"/>
                  <a:pt x="20" y="20"/>
                  <a:pt x="20" y="20"/>
                </a:cubicBezTo>
                <a:cubicBezTo>
                  <a:pt x="19" y="21"/>
                  <a:pt x="19" y="21"/>
                  <a:pt x="19" y="21"/>
                </a:cubicBezTo>
                <a:cubicBezTo>
                  <a:pt x="19" y="21"/>
                  <a:pt x="18" y="21"/>
                  <a:pt x="18" y="21"/>
                </a:cubicBezTo>
                <a:cubicBezTo>
                  <a:pt x="18" y="21"/>
                  <a:pt x="18" y="22"/>
                  <a:pt x="17" y="22"/>
                </a:cubicBezTo>
                <a:cubicBezTo>
                  <a:pt x="17" y="22"/>
                  <a:pt x="17" y="22"/>
                  <a:pt x="17" y="22"/>
                </a:cubicBezTo>
                <a:cubicBezTo>
                  <a:pt x="17" y="22"/>
                  <a:pt x="17" y="22"/>
                  <a:pt x="16" y="22"/>
                </a:cubicBezTo>
                <a:cubicBezTo>
                  <a:pt x="16" y="22"/>
                  <a:pt x="16" y="22"/>
                  <a:pt x="16" y="22"/>
                </a:cubicBezTo>
                <a:cubicBezTo>
                  <a:pt x="16" y="22"/>
                  <a:pt x="16" y="23"/>
                  <a:pt x="15" y="23"/>
                </a:cubicBezTo>
                <a:cubicBezTo>
                  <a:pt x="15" y="23"/>
                  <a:pt x="15" y="23"/>
                  <a:pt x="15" y="23"/>
                </a:cubicBezTo>
                <a:cubicBezTo>
                  <a:pt x="15" y="23"/>
                  <a:pt x="14" y="24"/>
                  <a:pt x="14" y="24"/>
                </a:cubicBezTo>
                <a:cubicBezTo>
                  <a:pt x="14" y="24"/>
                  <a:pt x="13" y="24"/>
                  <a:pt x="13" y="24"/>
                </a:cubicBezTo>
                <a:cubicBezTo>
                  <a:pt x="13" y="24"/>
                  <a:pt x="13" y="24"/>
                  <a:pt x="13" y="24"/>
                </a:cubicBezTo>
                <a:cubicBezTo>
                  <a:pt x="13" y="25"/>
                  <a:pt x="13" y="25"/>
                  <a:pt x="12" y="25"/>
                </a:cubicBezTo>
                <a:cubicBezTo>
                  <a:pt x="12" y="25"/>
                  <a:pt x="11" y="25"/>
                  <a:pt x="11" y="25"/>
                </a:cubicBezTo>
                <a:cubicBezTo>
                  <a:pt x="11" y="25"/>
                  <a:pt x="11" y="25"/>
                  <a:pt x="11" y="25"/>
                </a:cubicBezTo>
                <a:cubicBezTo>
                  <a:pt x="10" y="25"/>
                  <a:pt x="10" y="25"/>
                  <a:pt x="10" y="25"/>
                </a:cubicBezTo>
                <a:cubicBezTo>
                  <a:pt x="10" y="26"/>
                  <a:pt x="10" y="26"/>
                  <a:pt x="10" y="26"/>
                </a:cubicBezTo>
                <a:cubicBezTo>
                  <a:pt x="10" y="26"/>
                  <a:pt x="10" y="27"/>
                  <a:pt x="10" y="27"/>
                </a:cubicBezTo>
                <a:cubicBezTo>
                  <a:pt x="10" y="27"/>
                  <a:pt x="9" y="27"/>
                  <a:pt x="9" y="27"/>
                </a:cubicBezTo>
                <a:cubicBezTo>
                  <a:pt x="9" y="27"/>
                  <a:pt x="9" y="27"/>
                  <a:pt x="9" y="27"/>
                </a:cubicBezTo>
                <a:cubicBezTo>
                  <a:pt x="9" y="27"/>
                  <a:pt x="9" y="28"/>
                  <a:pt x="9" y="28"/>
                </a:cubicBezTo>
                <a:cubicBezTo>
                  <a:pt x="8" y="28"/>
                  <a:pt x="8" y="28"/>
                  <a:pt x="8" y="28"/>
                </a:cubicBezTo>
                <a:cubicBezTo>
                  <a:pt x="8" y="29"/>
                  <a:pt x="8" y="29"/>
                  <a:pt x="8" y="29"/>
                </a:cubicBezTo>
                <a:cubicBezTo>
                  <a:pt x="7" y="29"/>
                  <a:pt x="7" y="29"/>
                  <a:pt x="7" y="30"/>
                </a:cubicBezTo>
                <a:cubicBezTo>
                  <a:pt x="7" y="30"/>
                  <a:pt x="6" y="30"/>
                  <a:pt x="6" y="30"/>
                </a:cubicBezTo>
                <a:cubicBezTo>
                  <a:pt x="6" y="30"/>
                  <a:pt x="6" y="30"/>
                  <a:pt x="6" y="30"/>
                </a:cubicBezTo>
                <a:cubicBezTo>
                  <a:pt x="6" y="31"/>
                  <a:pt x="5" y="31"/>
                  <a:pt x="5" y="31"/>
                </a:cubicBezTo>
                <a:cubicBezTo>
                  <a:pt x="5" y="31"/>
                  <a:pt x="5" y="31"/>
                  <a:pt x="5" y="31"/>
                </a:cubicBezTo>
                <a:cubicBezTo>
                  <a:pt x="5" y="31"/>
                  <a:pt x="5" y="32"/>
                  <a:pt x="5" y="32"/>
                </a:cubicBezTo>
                <a:cubicBezTo>
                  <a:pt x="4" y="32"/>
                  <a:pt x="3" y="31"/>
                  <a:pt x="3" y="32"/>
                </a:cubicBezTo>
                <a:cubicBezTo>
                  <a:pt x="3" y="33"/>
                  <a:pt x="3" y="33"/>
                  <a:pt x="3" y="34"/>
                </a:cubicBezTo>
                <a:cubicBezTo>
                  <a:pt x="3" y="34"/>
                  <a:pt x="3" y="34"/>
                  <a:pt x="3" y="34"/>
                </a:cubicBezTo>
                <a:cubicBezTo>
                  <a:pt x="2" y="34"/>
                  <a:pt x="2" y="34"/>
                  <a:pt x="2" y="34"/>
                </a:cubicBezTo>
                <a:cubicBezTo>
                  <a:pt x="2" y="36"/>
                  <a:pt x="2" y="36"/>
                  <a:pt x="2" y="36"/>
                </a:cubicBezTo>
                <a:cubicBezTo>
                  <a:pt x="2" y="36"/>
                  <a:pt x="3" y="36"/>
                  <a:pt x="2" y="37"/>
                </a:cubicBezTo>
                <a:cubicBezTo>
                  <a:pt x="1" y="38"/>
                  <a:pt x="0" y="38"/>
                  <a:pt x="0" y="38"/>
                </a:cubicBezTo>
                <a:cubicBezTo>
                  <a:pt x="1" y="39"/>
                  <a:pt x="1" y="39"/>
                  <a:pt x="1" y="39"/>
                </a:cubicBezTo>
                <a:cubicBezTo>
                  <a:pt x="1" y="40"/>
                  <a:pt x="1" y="40"/>
                  <a:pt x="1" y="40"/>
                </a:cubicBezTo>
                <a:cubicBezTo>
                  <a:pt x="2" y="41"/>
                  <a:pt x="2" y="41"/>
                  <a:pt x="2" y="41"/>
                </a:cubicBezTo>
                <a:cubicBezTo>
                  <a:pt x="3" y="41"/>
                  <a:pt x="3" y="41"/>
                  <a:pt x="3" y="41"/>
                </a:cubicBezTo>
                <a:cubicBezTo>
                  <a:pt x="4" y="40"/>
                  <a:pt x="4" y="40"/>
                  <a:pt x="4" y="40"/>
                </a:cubicBezTo>
                <a:cubicBezTo>
                  <a:pt x="6" y="41"/>
                  <a:pt x="6" y="41"/>
                  <a:pt x="6" y="41"/>
                </a:cubicBezTo>
                <a:cubicBezTo>
                  <a:pt x="6" y="41"/>
                  <a:pt x="6" y="41"/>
                  <a:pt x="6" y="41"/>
                </a:cubicBezTo>
                <a:cubicBezTo>
                  <a:pt x="8" y="42"/>
                  <a:pt x="8" y="42"/>
                  <a:pt x="8" y="42"/>
                </a:cubicBezTo>
                <a:cubicBezTo>
                  <a:pt x="9" y="42"/>
                  <a:pt x="9" y="42"/>
                  <a:pt x="9" y="42"/>
                </a:cubicBezTo>
                <a:cubicBezTo>
                  <a:pt x="10" y="42"/>
                  <a:pt x="10" y="42"/>
                  <a:pt x="10" y="42"/>
                </a:cubicBezTo>
                <a:cubicBezTo>
                  <a:pt x="10" y="43"/>
                  <a:pt x="10" y="43"/>
                  <a:pt x="10" y="43"/>
                </a:cubicBezTo>
                <a:cubicBezTo>
                  <a:pt x="12" y="43"/>
                  <a:pt x="12" y="43"/>
                  <a:pt x="12" y="43"/>
                </a:cubicBezTo>
                <a:cubicBezTo>
                  <a:pt x="14" y="43"/>
                  <a:pt x="14" y="43"/>
                  <a:pt x="14" y="43"/>
                </a:cubicBezTo>
                <a:cubicBezTo>
                  <a:pt x="16" y="43"/>
                  <a:pt x="16" y="43"/>
                  <a:pt x="16" y="43"/>
                </a:cubicBezTo>
                <a:cubicBezTo>
                  <a:pt x="17" y="42"/>
                  <a:pt x="17" y="42"/>
                  <a:pt x="17" y="42"/>
                </a:cubicBezTo>
                <a:cubicBezTo>
                  <a:pt x="19" y="42"/>
                  <a:pt x="19" y="42"/>
                  <a:pt x="19" y="42"/>
                </a:cubicBezTo>
                <a:cubicBezTo>
                  <a:pt x="21" y="39"/>
                  <a:pt x="21" y="39"/>
                  <a:pt x="21" y="39"/>
                </a:cubicBezTo>
                <a:cubicBezTo>
                  <a:pt x="22" y="38"/>
                  <a:pt x="22" y="38"/>
                  <a:pt x="22" y="38"/>
                </a:cubicBezTo>
                <a:cubicBezTo>
                  <a:pt x="23" y="38"/>
                  <a:pt x="23" y="38"/>
                  <a:pt x="23" y="38"/>
                </a:cubicBezTo>
                <a:cubicBezTo>
                  <a:pt x="23" y="36"/>
                  <a:pt x="23" y="36"/>
                  <a:pt x="23" y="36"/>
                </a:cubicBezTo>
                <a:cubicBezTo>
                  <a:pt x="25" y="34"/>
                  <a:pt x="25" y="34"/>
                  <a:pt x="25" y="34"/>
                </a:cubicBezTo>
                <a:cubicBezTo>
                  <a:pt x="26" y="33"/>
                  <a:pt x="26" y="33"/>
                  <a:pt x="26" y="33"/>
                </a:cubicBezTo>
                <a:cubicBezTo>
                  <a:pt x="27" y="32"/>
                  <a:pt x="27" y="32"/>
                  <a:pt x="27" y="32"/>
                </a:cubicBezTo>
                <a:cubicBezTo>
                  <a:pt x="27" y="30"/>
                  <a:pt x="27" y="30"/>
                  <a:pt x="27" y="30"/>
                </a:cubicBezTo>
                <a:cubicBezTo>
                  <a:pt x="28" y="28"/>
                  <a:pt x="28" y="28"/>
                  <a:pt x="28" y="28"/>
                </a:cubicBezTo>
                <a:cubicBezTo>
                  <a:pt x="29" y="26"/>
                  <a:pt x="29" y="26"/>
                  <a:pt x="29" y="26"/>
                </a:cubicBezTo>
                <a:cubicBezTo>
                  <a:pt x="31" y="25"/>
                  <a:pt x="31" y="25"/>
                  <a:pt x="31" y="25"/>
                </a:cubicBezTo>
                <a:cubicBezTo>
                  <a:pt x="33" y="24"/>
                  <a:pt x="33" y="24"/>
                  <a:pt x="33" y="24"/>
                </a:cubicBezTo>
                <a:cubicBezTo>
                  <a:pt x="35" y="24"/>
                  <a:pt x="35" y="24"/>
                  <a:pt x="35" y="24"/>
                </a:cubicBezTo>
                <a:cubicBezTo>
                  <a:pt x="36" y="24"/>
                  <a:pt x="36" y="24"/>
                  <a:pt x="36" y="24"/>
                </a:cubicBezTo>
                <a:cubicBezTo>
                  <a:pt x="38" y="24"/>
                  <a:pt x="38" y="24"/>
                  <a:pt x="38" y="24"/>
                </a:cubicBezTo>
                <a:cubicBezTo>
                  <a:pt x="38" y="22"/>
                  <a:pt x="38" y="22"/>
                  <a:pt x="38" y="22"/>
                </a:cubicBezTo>
                <a:cubicBezTo>
                  <a:pt x="36" y="22"/>
                  <a:pt x="36" y="22"/>
                  <a:pt x="36" y="22"/>
                </a:cubicBezTo>
                <a:cubicBezTo>
                  <a:pt x="36" y="21"/>
                  <a:pt x="36" y="21"/>
                  <a:pt x="36" y="21"/>
                </a:cubicBezTo>
                <a:cubicBezTo>
                  <a:pt x="36" y="19"/>
                  <a:pt x="36" y="19"/>
                  <a:pt x="36" y="19"/>
                </a:cubicBezTo>
                <a:cubicBezTo>
                  <a:pt x="37" y="18"/>
                  <a:pt x="37" y="18"/>
                  <a:pt x="37" y="18"/>
                </a:cubicBezTo>
                <a:cubicBezTo>
                  <a:pt x="38" y="17"/>
                  <a:pt x="38" y="17"/>
                  <a:pt x="38" y="17"/>
                </a:cubicBezTo>
                <a:cubicBezTo>
                  <a:pt x="39" y="17"/>
                  <a:pt x="39" y="17"/>
                  <a:pt x="39" y="17"/>
                </a:cubicBezTo>
                <a:cubicBezTo>
                  <a:pt x="40" y="16"/>
                  <a:pt x="40" y="16"/>
                  <a:pt x="40" y="16"/>
                </a:cubicBezTo>
                <a:cubicBezTo>
                  <a:pt x="40" y="14"/>
                  <a:pt x="40" y="14"/>
                  <a:pt x="40" y="14"/>
                </a:cubicBezTo>
                <a:cubicBezTo>
                  <a:pt x="41" y="13"/>
                  <a:pt x="41" y="13"/>
                  <a:pt x="41" y="13"/>
                </a:cubicBezTo>
                <a:cubicBezTo>
                  <a:pt x="42" y="12"/>
                  <a:pt x="42" y="12"/>
                  <a:pt x="42" y="12"/>
                </a:cubicBezTo>
                <a:cubicBezTo>
                  <a:pt x="43" y="11"/>
                  <a:pt x="43" y="11"/>
                  <a:pt x="43" y="11"/>
                </a:cubicBezTo>
                <a:cubicBezTo>
                  <a:pt x="44" y="10"/>
                  <a:pt x="44" y="10"/>
                  <a:pt x="44" y="10"/>
                </a:cubicBezTo>
                <a:cubicBezTo>
                  <a:pt x="45" y="9"/>
                  <a:pt x="45" y="9"/>
                  <a:pt x="45" y="9"/>
                </a:cubicBezTo>
                <a:cubicBezTo>
                  <a:pt x="45" y="8"/>
                  <a:pt x="45" y="8"/>
                  <a:pt x="45" y="8"/>
                </a:cubicBezTo>
                <a:lnTo>
                  <a:pt x="44" y="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9" name="Freeform 346">
            <a:extLst>
              <a:ext uri="{FF2B5EF4-FFF2-40B4-BE49-F238E27FC236}">
                <a16:creationId xmlns:a16="http://schemas.microsoft.com/office/drawing/2014/main" id="{0278636D-F6ED-4475-97B0-10EA4E1D1A43}"/>
              </a:ext>
            </a:extLst>
          </p:cNvPr>
          <p:cNvSpPr>
            <a:spLocks/>
          </p:cNvSpPr>
          <p:nvPr userDrawn="1"/>
        </p:nvSpPr>
        <p:spPr bwMode="auto">
          <a:xfrm>
            <a:off x="9036844" y="7091364"/>
            <a:ext cx="14288" cy="28575"/>
          </a:xfrm>
          <a:custGeom>
            <a:avLst/>
            <a:gdLst>
              <a:gd name="T0" fmla="*/ 0 w 12"/>
              <a:gd name="T1" fmla="*/ 13 h 18"/>
              <a:gd name="T2" fmla="*/ 4 w 12"/>
              <a:gd name="T3" fmla="*/ 9 h 18"/>
              <a:gd name="T4" fmla="*/ 8 w 12"/>
              <a:gd name="T5" fmla="*/ 5 h 18"/>
              <a:gd name="T6" fmla="*/ 8 w 12"/>
              <a:gd name="T7" fmla="*/ 0 h 18"/>
              <a:gd name="T8" fmla="*/ 12 w 12"/>
              <a:gd name="T9" fmla="*/ 0 h 18"/>
              <a:gd name="T10" fmla="*/ 12 w 12"/>
              <a:gd name="T11" fmla="*/ 9 h 18"/>
              <a:gd name="T12" fmla="*/ 12 w 12"/>
              <a:gd name="T13" fmla="*/ 9 h 18"/>
              <a:gd name="T14" fmla="*/ 12 w 12"/>
              <a:gd name="T15" fmla="*/ 13 h 18"/>
              <a:gd name="T16" fmla="*/ 8 w 12"/>
              <a:gd name="T17" fmla="*/ 13 h 18"/>
              <a:gd name="T18" fmla="*/ 4 w 12"/>
              <a:gd name="T19" fmla="*/ 18 h 18"/>
              <a:gd name="T20" fmla="*/ 0 w 12"/>
              <a:gd name="T21" fmla="*/ 18 h 18"/>
              <a:gd name="T22" fmla="*/ 0 w 12"/>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8">
                <a:moveTo>
                  <a:pt x="0" y="13"/>
                </a:moveTo>
                <a:lnTo>
                  <a:pt x="4" y="9"/>
                </a:lnTo>
                <a:lnTo>
                  <a:pt x="8" y="5"/>
                </a:lnTo>
                <a:lnTo>
                  <a:pt x="8" y="0"/>
                </a:lnTo>
                <a:lnTo>
                  <a:pt x="12" y="0"/>
                </a:lnTo>
                <a:lnTo>
                  <a:pt x="12" y="9"/>
                </a:lnTo>
                <a:lnTo>
                  <a:pt x="12" y="9"/>
                </a:lnTo>
                <a:lnTo>
                  <a:pt x="12" y="13"/>
                </a:lnTo>
                <a:lnTo>
                  <a:pt x="8" y="13"/>
                </a:lnTo>
                <a:lnTo>
                  <a:pt x="4" y="18"/>
                </a:lnTo>
                <a:lnTo>
                  <a:pt x="0" y="18"/>
                </a:lnTo>
                <a:lnTo>
                  <a:pt x="0"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0" name="Freeform 347">
            <a:extLst>
              <a:ext uri="{FF2B5EF4-FFF2-40B4-BE49-F238E27FC236}">
                <a16:creationId xmlns:a16="http://schemas.microsoft.com/office/drawing/2014/main" id="{AB4C12DA-C921-4E95-BC23-77DCEC2EFC5E}"/>
              </a:ext>
            </a:extLst>
          </p:cNvPr>
          <p:cNvSpPr>
            <a:spLocks/>
          </p:cNvSpPr>
          <p:nvPr userDrawn="1"/>
        </p:nvSpPr>
        <p:spPr bwMode="auto">
          <a:xfrm>
            <a:off x="8245079" y="5138738"/>
            <a:ext cx="294085" cy="331788"/>
          </a:xfrm>
          <a:custGeom>
            <a:avLst/>
            <a:gdLst>
              <a:gd name="T0" fmla="*/ 58 w 58"/>
              <a:gd name="T1" fmla="*/ 45 h 47"/>
              <a:gd name="T2" fmla="*/ 53 w 58"/>
              <a:gd name="T3" fmla="*/ 44 h 47"/>
              <a:gd name="T4" fmla="*/ 53 w 58"/>
              <a:gd name="T5" fmla="*/ 40 h 47"/>
              <a:gd name="T6" fmla="*/ 50 w 58"/>
              <a:gd name="T7" fmla="*/ 38 h 47"/>
              <a:gd name="T8" fmla="*/ 48 w 58"/>
              <a:gd name="T9" fmla="*/ 37 h 47"/>
              <a:gd name="T10" fmla="*/ 45 w 58"/>
              <a:gd name="T11" fmla="*/ 36 h 47"/>
              <a:gd name="T12" fmla="*/ 43 w 58"/>
              <a:gd name="T13" fmla="*/ 33 h 47"/>
              <a:gd name="T14" fmla="*/ 40 w 58"/>
              <a:gd name="T15" fmla="*/ 30 h 47"/>
              <a:gd name="T16" fmla="*/ 37 w 58"/>
              <a:gd name="T17" fmla="*/ 27 h 47"/>
              <a:gd name="T18" fmla="*/ 37 w 58"/>
              <a:gd name="T19" fmla="*/ 24 h 47"/>
              <a:gd name="T20" fmla="*/ 42 w 58"/>
              <a:gd name="T21" fmla="*/ 23 h 47"/>
              <a:gd name="T22" fmla="*/ 40 w 58"/>
              <a:gd name="T23" fmla="*/ 20 h 47"/>
              <a:gd name="T24" fmla="*/ 37 w 58"/>
              <a:gd name="T25" fmla="*/ 20 h 47"/>
              <a:gd name="T26" fmla="*/ 33 w 58"/>
              <a:gd name="T27" fmla="*/ 17 h 47"/>
              <a:gd name="T28" fmla="*/ 30 w 58"/>
              <a:gd name="T29" fmla="*/ 16 h 47"/>
              <a:gd name="T30" fmla="*/ 28 w 58"/>
              <a:gd name="T31" fmla="*/ 11 h 47"/>
              <a:gd name="T32" fmla="*/ 25 w 58"/>
              <a:gd name="T33" fmla="*/ 9 h 47"/>
              <a:gd name="T34" fmla="*/ 22 w 58"/>
              <a:gd name="T35" fmla="*/ 7 h 47"/>
              <a:gd name="T36" fmla="*/ 19 w 58"/>
              <a:gd name="T37" fmla="*/ 7 h 47"/>
              <a:gd name="T38" fmla="*/ 16 w 58"/>
              <a:gd name="T39" fmla="*/ 4 h 47"/>
              <a:gd name="T40" fmla="*/ 10 w 58"/>
              <a:gd name="T41" fmla="*/ 3 h 47"/>
              <a:gd name="T42" fmla="*/ 5 w 58"/>
              <a:gd name="T43" fmla="*/ 0 h 47"/>
              <a:gd name="T44" fmla="*/ 2 w 58"/>
              <a:gd name="T45" fmla="*/ 0 h 47"/>
              <a:gd name="T46" fmla="*/ 2 w 58"/>
              <a:gd name="T47" fmla="*/ 24 h 47"/>
              <a:gd name="T48" fmla="*/ 5 w 58"/>
              <a:gd name="T49" fmla="*/ 38 h 47"/>
              <a:gd name="T50" fmla="*/ 9 w 58"/>
              <a:gd name="T51" fmla="*/ 39 h 47"/>
              <a:gd name="T52" fmla="*/ 13 w 58"/>
              <a:gd name="T53" fmla="*/ 38 h 47"/>
              <a:gd name="T54" fmla="*/ 16 w 58"/>
              <a:gd name="T55" fmla="*/ 36 h 47"/>
              <a:gd name="T56" fmla="*/ 13 w 58"/>
              <a:gd name="T57" fmla="*/ 34 h 47"/>
              <a:gd name="T58" fmla="*/ 9 w 58"/>
              <a:gd name="T59" fmla="*/ 32 h 47"/>
              <a:gd name="T60" fmla="*/ 15 w 58"/>
              <a:gd name="T61" fmla="*/ 33 h 47"/>
              <a:gd name="T62" fmla="*/ 17 w 58"/>
              <a:gd name="T63" fmla="*/ 32 h 47"/>
              <a:gd name="T64" fmla="*/ 19 w 58"/>
              <a:gd name="T65" fmla="*/ 31 h 47"/>
              <a:gd name="T66" fmla="*/ 18 w 58"/>
              <a:gd name="T67" fmla="*/ 28 h 47"/>
              <a:gd name="T68" fmla="*/ 21 w 58"/>
              <a:gd name="T69" fmla="*/ 29 h 47"/>
              <a:gd name="T70" fmla="*/ 25 w 58"/>
              <a:gd name="T71" fmla="*/ 30 h 47"/>
              <a:gd name="T72" fmla="*/ 28 w 58"/>
              <a:gd name="T73" fmla="*/ 31 h 47"/>
              <a:gd name="T74" fmla="*/ 33 w 58"/>
              <a:gd name="T75" fmla="*/ 33 h 47"/>
              <a:gd name="T76" fmla="*/ 34 w 58"/>
              <a:gd name="T77" fmla="*/ 36 h 47"/>
              <a:gd name="T78" fmla="*/ 36 w 58"/>
              <a:gd name="T79" fmla="*/ 38 h 47"/>
              <a:gd name="T80" fmla="*/ 39 w 58"/>
              <a:gd name="T81" fmla="*/ 40 h 47"/>
              <a:gd name="T82" fmla="*/ 42 w 58"/>
              <a:gd name="T83" fmla="*/ 44 h 47"/>
              <a:gd name="T84" fmla="*/ 46 w 58"/>
              <a:gd name="T85" fmla="*/ 44 h 47"/>
              <a:gd name="T86" fmla="*/ 50 w 58"/>
              <a:gd name="T87" fmla="*/ 44 h 47"/>
              <a:gd name="T88" fmla="*/ 53 w 58"/>
              <a:gd name="T89" fmla="*/ 45 h 47"/>
              <a:gd name="T90" fmla="*/ 55 w 58"/>
              <a:gd name="T9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47">
                <a:moveTo>
                  <a:pt x="58" y="46"/>
                </a:moveTo>
                <a:cubicBezTo>
                  <a:pt x="57" y="46"/>
                  <a:pt x="57" y="46"/>
                  <a:pt x="57" y="46"/>
                </a:cubicBezTo>
                <a:cubicBezTo>
                  <a:pt x="58" y="45"/>
                  <a:pt x="58" y="45"/>
                  <a:pt x="58" y="45"/>
                </a:cubicBezTo>
                <a:cubicBezTo>
                  <a:pt x="56" y="45"/>
                  <a:pt x="56" y="45"/>
                  <a:pt x="56" y="45"/>
                </a:cubicBezTo>
                <a:cubicBezTo>
                  <a:pt x="55" y="44"/>
                  <a:pt x="55" y="44"/>
                  <a:pt x="55" y="44"/>
                </a:cubicBezTo>
                <a:cubicBezTo>
                  <a:pt x="53" y="44"/>
                  <a:pt x="53" y="44"/>
                  <a:pt x="53" y="44"/>
                </a:cubicBezTo>
                <a:cubicBezTo>
                  <a:pt x="52" y="42"/>
                  <a:pt x="52" y="42"/>
                  <a:pt x="52" y="42"/>
                </a:cubicBezTo>
                <a:cubicBezTo>
                  <a:pt x="53" y="41"/>
                  <a:pt x="53" y="41"/>
                  <a:pt x="53" y="41"/>
                </a:cubicBezTo>
                <a:cubicBezTo>
                  <a:pt x="53" y="40"/>
                  <a:pt x="53" y="40"/>
                  <a:pt x="53" y="40"/>
                </a:cubicBezTo>
                <a:cubicBezTo>
                  <a:pt x="50" y="40"/>
                  <a:pt x="50" y="40"/>
                  <a:pt x="50" y="40"/>
                </a:cubicBezTo>
                <a:cubicBezTo>
                  <a:pt x="50" y="39"/>
                  <a:pt x="50" y="39"/>
                  <a:pt x="50" y="39"/>
                </a:cubicBezTo>
                <a:cubicBezTo>
                  <a:pt x="50" y="38"/>
                  <a:pt x="50" y="38"/>
                  <a:pt x="50" y="38"/>
                </a:cubicBezTo>
                <a:cubicBezTo>
                  <a:pt x="49" y="37"/>
                  <a:pt x="49" y="37"/>
                  <a:pt x="49" y="37"/>
                </a:cubicBezTo>
                <a:cubicBezTo>
                  <a:pt x="48" y="37"/>
                  <a:pt x="48" y="37"/>
                  <a:pt x="48" y="37"/>
                </a:cubicBezTo>
                <a:cubicBezTo>
                  <a:pt x="48" y="37"/>
                  <a:pt x="48" y="37"/>
                  <a:pt x="48" y="37"/>
                </a:cubicBezTo>
                <a:cubicBezTo>
                  <a:pt x="46" y="37"/>
                  <a:pt x="46" y="37"/>
                  <a:pt x="46" y="37"/>
                </a:cubicBezTo>
                <a:cubicBezTo>
                  <a:pt x="46" y="37"/>
                  <a:pt x="46" y="37"/>
                  <a:pt x="46" y="37"/>
                </a:cubicBezTo>
                <a:cubicBezTo>
                  <a:pt x="46" y="36"/>
                  <a:pt x="45" y="36"/>
                  <a:pt x="45" y="36"/>
                </a:cubicBezTo>
                <a:cubicBezTo>
                  <a:pt x="44" y="35"/>
                  <a:pt x="44" y="35"/>
                  <a:pt x="44" y="35"/>
                </a:cubicBezTo>
                <a:cubicBezTo>
                  <a:pt x="44" y="34"/>
                  <a:pt x="44" y="34"/>
                  <a:pt x="44" y="34"/>
                </a:cubicBezTo>
                <a:cubicBezTo>
                  <a:pt x="43" y="33"/>
                  <a:pt x="43" y="33"/>
                  <a:pt x="43" y="33"/>
                </a:cubicBezTo>
                <a:cubicBezTo>
                  <a:pt x="42" y="32"/>
                  <a:pt x="42" y="32"/>
                  <a:pt x="42" y="32"/>
                </a:cubicBezTo>
                <a:cubicBezTo>
                  <a:pt x="42" y="31"/>
                  <a:pt x="42" y="31"/>
                  <a:pt x="42" y="31"/>
                </a:cubicBezTo>
                <a:cubicBezTo>
                  <a:pt x="40" y="30"/>
                  <a:pt x="40" y="30"/>
                  <a:pt x="40" y="30"/>
                </a:cubicBezTo>
                <a:cubicBezTo>
                  <a:pt x="39" y="29"/>
                  <a:pt x="39" y="29"/>
                  <a:pt x="39" y="29"/>
                </a:cubicBezTo>
                <a:cubicBezTo>
                  <a:pt x="39" y="29"/>
                  <a:pt x="38" y="28"/>
                  <a:pt x="38" y="28"/>
                </a:cubicBezTo>
                <a:cubicBezTo>
                  <a:pt x="38" y="27"/>
                  <a:pt x="37" y="27"/>
                  <a:pt x="37" y="27"/>
                </a:cubicBezTo>
                <a:cubicBezTo>
                  <a:pt x="37" y="25"/>
                  <a:pt x="37" y="25"/>
                  <a:pt x="37" y="25"/>
                </a:cubicBezTo>
                <a:cubicBezTo>
                  <a:pt x="36" y="24"/>
                  <a:pt x="36" y="24"/>
                  <a:pt x="36" y="24"/>
                </a:cubicBezTo>
                <a:cubicBezTo>
                  <a:pt x="37" y="24"/>
                  <a:pt x="37" y="24"/>
                  <a:pt x="37" y="24"/>
                </a:cubicBezTo>
                <a:cubicBezTo>
                  <a:pt x="39" y="24"/>
                  <a:pt x="39" y="24"/>
                  <a:pt x="39" y="24"/>
                </a:cubicBezTo>
                <a:cubicBezTo>
                  <a:pt x="41" y="24"/>
                  <a:pt x="41" y="24"/>
                  <a:pt x="41" y="24"/>
                </a:cubicBezTo>
                <a:cubicBezTo>
                  <a:pt x="42" y="23"/>
                  <a:pt x="42" y="23"/>
                  <a:pt x="42" y="23"/>
                </a:cubicBezTo>
                <a:cubicBezTo>
                  <a:pt x="42" y="22"/>
                  <a:pt x="42" y="22"/>
                  <a:pt x="42" y="22"/>
                </a:cubicBezTo>
                <a:cubicBezTo>
                  <a:pt x="41" y="21"/>
                  <a:pt x="41" y="21"/>
                  <a:pt x="41" y="21"/>
                </a:cubicBezTo>
                <a:cubicBezTo>
                  <a:pt x="40" y="20"/>
                  <a:pt x="40" y="20"/>
                  <a:pt x="40" y="20"/>
                </a:cubicBezTo>
                <a:cubicBezTo>
                  <a:pt x="39" y="20"/>
                  <a:pt x="39" y="20"/>
                  <a:pt x="39" y="20"/>
                </a:cubicBezTo>
                <a:cubicBezTo>
                  <a:pt x="39" y="20"/>
                  <a:pt x="39" y="20"/>
                  <a:pt x="39" y="20"/>
                </a:cubicBezTo>
                <a:cubicBezTo>
                  <a:pt x="37" y="20"/>
                  <a:pt x="37" y="20"/>
                  <a:pt x="37" y="20"/>
                </a:cubicBezTo>
                <a:cubicBezTo>
                  <a:pt x="35" y="18"/>
                  <a:pt x="35" y="18"/>
                  <a:pt x="35" y="18"/>
                </a:cubicBezTo>
                <a:cubicBezTo>
                  <a:pt x="34" y="17"/>
                  <a:pt x="34" y="17"/>
                  <a:pt x="34" y="17"/>
                </a:cubicBezTo>
                <a:cubicBezTo>
                  <a:pt x="33" y="17"/>
                  <a:pt x="33" y="17"/>
                  <a:pt x="33" y="17"/>
                </a:cubicBezTo>
                <a:cubicBezTo>
                  <a:pt x="32" y="17"/>
                  <a:pt x="32" y="17"/>
                  <a:pt x="32" y="17"/>
                </a:cubicBezTo>
                <a:cubicBezTo>
                  <a:pt x="31" y="16"/>
                  <a:pt x="31" y="16"/>
                  <a:pt x="31" y="16"/>
                </a:cubicBezTo>
                <a:cubicBezTo>
                  <a:pt x="30" y="16"/>
                  <a:pt x="30" y="16"/>
                  <a:pt x="30" y="16"/>
                </a:cubicBezTo>
                <a:cubicBezTo>
                  <a:pt x="29" y="14"/>
                  <a:pt x="29" y="14"/>
                  <a:pt x="29" y="14"/>
                </a:cubicBezTo>
                <a:cubicBezTo>
                  <a:pt x="29" y="14"/>
                  <a:pt x="29" y="13"/>
                  <a:pt x="29" y="13"/>
                </a:cubicBezTo>
                <a:cubicBezTo>
                  <a:pt x="29" y="12"/>
                  <a:pt x="28" y="11"/>
                  <a:pt x="28" y="11"/>
                </a:cubicBezTo>
                <a:cubicBezTo>
                  <a:pt x="27" y="11"/>
                  <a:pt x="27" y="11"/>
                  <a:pt x="27" y="11"/>
                </a:cubicBezTo>
                <a:cubicBezTo>
                  <a:pt x="26" y="10"/>
                  <a:pt x="26" y="10"/>
                  <a:pt x="26" y="10"/>
                </a:cubicBezTo>
                <a:cubicBezTo>
                  <a:pt x="25" y="9"/>
                  <a:pt x="25" y="9"/>
                  <a:pt x="25" y="9"/>
                </a:cubicBezTo>
                <a:cubicBezTo>
                  <a:pt x="24" y="8"/>
                  <a:pt x="24" y="8"/>
                  <a:pt x="24" y="8"/>
                </a:cubicBezTo>
                <a:cubicBezTo>
                  <a:pt x="24" y="8"/>
                  <a:pt x="23" y="7"/>
                  <a:pt x="23" y="7"/>
                </a:cubicBezTo>
                <a:cubicBezTo>
                  <a:pt x="22" y="7"/>
                  <a:pt x="22" y="7"/>
                  <a:pt x="22" y="7"/>
                </a:cubicBezTo>
                <a:cubicBezTo>
                  <a:pt x="22" y="7"/>
                  <a:pt x="22" y="7"/>
                  <a:pt x="22" y="7"/>
                </a:cubicBezTo>
                <a:cubicBezTo>
                  <a:pt x="20" y="7"/>
                  <a:pt x="20" y="7"/>
                  <a:pt x="20" y="7"/>
                </a:cubicBezTo>
                <a:cubicBezTo>
                  <a:pt x="19" y="7"/>
                  <a:pt x="19" y="7"/>
                  <a:pt x="19" y="7"/>
                </a:cubicBezTo>
                <a:cubicBezTo>
                  <a:pt x="19" y="6"/>
                  <a:pt x="19" y="6"/>
                  <a:pt x="19" y="6"/>
                </a:cubicBezTo>
                <a:cubicBezTo>
                  <a:pt x="18" y="5"/>
                  <a:pt x="18" y="5"/>
                  <a:pt x="18" y="5"/>
                </a:cubicBezTo>
                <a:cubicBezTo>
                  <a:pt x="16" y="4"/>
                  <a:pt x="16" y="4"/>
                  <a:pt x="16" y="4"/>
                </a:cubicBezTo>
                <a:cubicBezTo>
                  <a:pt x="14" y="4"/>
                  <a:pt x="14" y="4"/>
                  <a:pt x="14" y="4"/>
                </a:cubicBezTo>
                <a:cubicBezTo>
                  <a:pt x="12" y="4"/>
                  <a:pt x="12" y="4"/>
                  <a:pt x="12" y="4"/>
                </a:cubicBezTo>
                <a:cubicBezTo>
                  <a:pt x="10" y="3"/>
                  <a:pt x="10" y="3"/>
                  <a:pt x="10" y="3"/>
                </a:cubicBezTo>
                <a:cubicBezTo>
                  <a:pt x="8" y="2"/>
                  <a:pt x="8" y="2"/>
                  <a:pt x="8" y="2"/>
                </a:cubicBezTo>
                <a:cubicBezTo>
                  <a:pt x="6" y="1"/>
                  <a:pt x="6" y="1"/>
                  <a:pt x="6" y="1"/>
                </a:cubicBezTo>
                <a:cubicBezTo>
                  <a:pt x="5" y="0"/>
                  <a:pt x="5" y="0"/>
                  <a:pt x="5" y="0"/>
                </a:cubicBezTo>
                <a:cubicBezTo>
                  <a:pt x="3" y="0"/>
                  <a:pt x="3" y="0"/>
                  <a:pt x="3" y="0"/>
                </a:cubicBezTo>
                <a:cubicBezTo>
                  <a:pt x="2" y="0"/>
                  <a:pt x="2" y="0"/>
                  <a:pt x="2" y="0"/>
                </a:cubicBezTo>
                <a:cubicBezTo>
                  <a:pt x="2" y="0"/>
                  <a:pt x="2" y="0"/>
                  <a:pt x="2" y="0"/>
                </a:cubicBezTo>
                <a:cubicBezTo>
                  <a:pt x="2" y="22"/>
                  <a:pt x="2" y="22"/>
                  <a:pt x="2" y="22"/>
                </a:cubicBezTo>
                <a:cubicBezTo>
                  <a:pt x="2" y="22"/>
                  <a:pt x="0" y="22"/>
                  <a:pt x="0" y="23"/>
                </a:cubicBezTo>
                <a:cubicBezTo>
                  <a:pt x="0" y="24"/>
                  <a:pt x="2" y="24"/>
                  <a:pt x="2" y="24"/>
                </a:cubicBezTo>
                <a:cubicBezTo>
                  <a:pt x="2" y="38"/>
                  <a:pt x="2" y="38"/>
                  <a:pt x="2" y="38"/>
                </a:cubicBezTo>
                <a:cubicBezTo>
                  <a:pt x="4" y="38"/>
                  <a:pt x="4" y="38"/>
                  <a:pt x="4" y="38"/>
                </a:cubicBezTo>
                <a:cubicBezTo>
                  <a:pt x="5" y="38"/>
                  <a:pt x="5" y="38"/>
                  <a:pt x="5" y="38"/>
                </a:cubicBezTo>
                <a:cubicBezTo>
                  <a:pt x="7" y="38"/>
                  <a:pt x="7" y="38"/>
                  <a:pt x="7" y="38"/>
                </a:cubicBezTo>
                <a:cubicBezTo>
                  <a:pt x="8" y="38"/>
                  <a:pt x="8" y="38"/>
                  <a:pt x="8" y="38"/>
                </a:cubicBezTo>
                <a:cubicBezTo>
                  <a:pt x="9" y="39"/>
                  <a:pt x="9" y="39"/>
                  <a:pt x="9" y="39"/>
                </a:cubicBezTo>
                <a:cubicBezTo>
                  <a:pt x="11" y="39"/>
                  <a:pt x="11" y="39"/>
                  <a:pt x="11" y="39"/>
                </a:cubicBezTo>
                <a:cubicBezTo>
                  <a:pt x="12" y="39"/>
                  <a:pt x="12" y="39"/>
                  <a:pt x="12" y="39"/>
                </a:cubicBezTo>
                <a:cubicBezTo>
                  <a:pt x="13" y="38"/>
                  <a:pt x="13" y="38"/>
                  <a:pt x="13" y="38"/>
                </a:cubicBezTo>
                <a:cubicBezTo>
                  <a:pt x="14" y="37"/>
                  <a:pt x="14" y="37"/>
                  <a:pt x="14" y="37"/>
                </a:cubicBezTo>
                <a:cubicBezTo>
                  <a:pt x="15" y="37"/>
                  <a:pt x="15" y="37"/>
                  <a:pt x="15" y="37"/>
                </a:cubicBezTo>
                <a:cubicBezTo>
                  <a:pt x="16" y="36"/>
                  <a:pt x="16" y="36"/>
                  <a:pt x="16" y="36"/>
                </a:cubicBezTo>
                <a:cubicBezTo>
                  <a:pt x="15" y="35"/>
                  <a:pt x="15" y="35"/>
                  <a:pt x="15" y="35"/>
                </a:cubicBezTo>
                <a:cubicBezTo>
                  <a:pt x="14" y="34"/>
                  <a:pt x="14" y="34"/>
                  <a:pt x="14" y="34"/>
                </a:cubicBezTo>
                <a:cubicBezTo>
                  <a:pt x="14" y="34"/>
                  <a:pt x="14" y="34"/>
                  <a:pt x="13" y="34"/>
                </a:cubicBezTo>
                <a:cubicBezTo>
                  <a:pt x="12" y="34"/>
                  <a:pt x="11" y="33"/>
                  <a:pt x="11" y="33"/>
                </a:cubicBezTo>
                <a:cubicBezTo>
                  <a:pt x="10" y="33"/>
                  <a:pt x="10" y="33"/>
                  <a:pt x="10" y="33"/>
                </a:cubicBezTo>
                <a:cubicBezTo>
                  <a:pt x="9" y="32"/>
                  <a:pt x="9" y="32"/>
                  <a:pt x="9" y="32"/>
                </a:cubicBezTo>
                <a:cubicBezTo>
                  <a:pt x="11" y="33"/>
                  <a:pt x="11" y="33"/>
                  <a:pt x="11" y="33"/>
                </a:cubicBezTo>
                <a:cubicBezTo>
                  <a:pt x="13" y="33"/>
                  <a:pt x="13" y="33"/>
                  <a:pt x="13" y="33"/>
                </a:cubicBezTo>
                <a:cubicBezTo>
                  <a:pt x="15" y="33"/>
                  <a:pt x="15" y="33"/>
                  <a:pt x="15" y="33"/>
                </a:cubicBezTo>
                <a:cubicBezTo>
                  <a:pt x="16" y="33"/>
                  <a:pt x="16" y="33"/>
                  <a:pt x="16" y="33"/>
                </a:cubicBezTo>
                <a:cubicBezTo>
                  <a:pt x="17" y="33"/>
                  <a:pt x="17" y="33"/>
                  <a:pt x="17" y="33"/>
                </a:cubicBezTo>
                <a:cubicBezTo>
                  <a:pt x="17" y="32"/>
                  <a:pt x="17" y="32"/>
                  <a:pt x="17" y="32"/>
                </a:cubicBezTo>
                <a:cubicBezTo>
                  <a:pt x="16" y="31"/>
                  <a:pt x="16" y="31"/>
                  <a:pt x="16" y="31"/>
                </a:cubicBezTo>
                <a:cubicBezTo>
                  <a:pt x="17" y="31"/>
                  <a:pt x="17" y="31"/>
                  <a:pt x="17" y="31"/>
                </a:cubicBezTo>
                <a:cubicBezTo>
                  <a:pt x="19" y="31"/>
                  <a:pt x="19" y="31"/>
                  <a:pt x="19" y="31"/>
                </a:cubicBezTo>
                <a:cubicBezTo>
                  <a:pt x="18" y="30"/>
                  <a:pt x="18" y="30"/>
                  <a:pt x="18" y="30"/>
                </a:cubicBezTo>
                <a:cubicBezTo>
                  <a:pt x="18" y="29"/>
                  <a:pt x="18" y="29"/>
                  <a:pt x="18" y="29"/>
                </a:cubicBezTo>
                <a:cubicBezTo>
                  <a:pt x="18" y="28"/>
                  <a:pt x="18" y="28"/>
                  <a:pt x="18" y="28"/>
                </a:cubicBezTo>
                <a:cubicBezTo>
                  <a:pt x="19" y="29"/>
                  <a:pt x="19" y="29"/>
                  <a:pt x="19" y="29"/>
                </a:cubicBezTo>
                <a:cubicBezTo>
                  <a:pt x="20" y="29"/>
                  <a:pt x="20" y="29"/>
                  <a:pt x="20" y="29"/>
                </a:cubicBezTo>
                <a:cubicBezTo>
                  <a:pt x="21" y="29"/>
                  <a:pt x="21" y="29"/>
                  <a:pt x="21" y="29"/>
                </a:cubicBezTo>
                <a:cubicBezTo>
                  <a:pt x="23" y="29"/>
                  <a:pt x="23" y="29"/>
                  <a:pt x="23" y="29"/>
                </a:cubicBezTo>
                <a:cubicBezTo>
                  <a:pt x="24" y="29"/>
                  <a:pt x="24" y="29"/>
                  <a:pt x="24" y="29"/>
                </a:cubicBezTo>
                <a:cubicBezTo>
                  <a:pt x="25" y="30"/>
                  <a:pt x="25" y="30"/>
                  <a:pt x="25" y="30"/>
                </a:cubicBezTo>
                <a:cubicBezTo>
                  <a:pt x="26" y="30"/>
                  <a:pt x="26" y="30"/>
                  <a:pt x="26" y="30"/>
                </a:cubicBezTo>
                <a:cubicBezTo>
                  <a:pt x="27" y="30"/>
                  <a:pt x="27" y="30"/>
                  <a:pt x="27" y="30"/>
                </a:cubicBezTo>
                <a:cubicBezTo>
                  <a:pt x="28" y="31"/>
                  <a:pt x="28" y="31"/>
                  <a:pt x="28" y="31"/>
                </a:cubicBezTo>
                <a:cubicBezTo>
                  <a:pt x="30" y="31"/>
                  <a:pt x="30" y="31"/>
                  <a:pt x="30" y="31"/>
                </a:cubicBezTo>
                <a:cubicBezTo>
                  <a:pt x="31" y="32"/>
                  <a:pt x="31" y="32"/>
                  <a:pt x="31" y="32"/>
                </a:cubicBezTo>
                <a:cubicBezTo>
                  <a:pt x="33" y="33"/>
                  <a:pt x="33" y="33"/>
                  <a:pt x="33" y="33"/>
                </a:cubicBezTo>
                <a:cubicBezTo>
                  <a:pt x="33" y="34"/>
                  <a:pt x="33" y="34"/>
                  <a:pt x="33" y="34"/>
                </a:cubicBezTo>
                <a:cubicBezTo>
                  <a:pt x="34" y="35"/>
                  <a:pt x="34" y="35"/>
                  <a:pt x="34" y="35"/>
                </a:cubicBezTo>
                <a:cubicBezTo>
                  <a:pt x="34" y="36"/>
                  <a:pt x="34" y="36"/>
                  <a:pt x="34" y="36"/>
                </a:cubicBezTo>
                <a:cubicBezTo>
                  <a:pt x="35" y="37"/>
                  <a:pt x="35" y="37"/>
                  <a:pt x="35" y="37"/>
                </a:cubicBezTo>
                <a:cubicBezTo>
                  <a:pt x="36" y="37"/>
                  <a:pt x="36" y="37"/>
                  <a:pt x="36" y="37"/>
                </a:cubicBezTo>
                <a:cubicBezTo>
                  <a:pt x="36" y="38"/>
                  <a:pt x="36" y="38"/>
                  <a:pt x="36" y="38"/>
                </a:cubicBezTo>
                <a:cubicBezTo>
                  <a:pt x="36" y="39"/>
                  <a:pt x="36" y="39"/>
                  <a:pt x="36" y="39"/>
                </a:cubicBezTo>
                <a:cubicBezTo>
                  <a:pt x="37" y="40"/>
                  <a:pt x="37" y="40"/>
                  <a:pt x="37" y="40"/>
                </a:cubicBezTo>
                <a:cubicBezTo>
                  <a:pt x="39" y="40"/>
                  <a:pt x="39" y="40"/>
                  <a:pt x="39" y="40"/>
                </a:cubicBezTo>
                <a:cubicBezTo>
                  <a:pt x="40" y="43"/>
                  <a:pt x="40" y="43"/>
                  <a:pt x="40" y="43"/>
                </a:cubicBezTo>
                <a:cubicBezTo>
                  <a:pt x="41" y="43"/>
                  <a:pt x="41" y="43"/>
                  <a:pt x="41" y="43"/>
                </a:cubicBezTo>
                <a:cubicBezTo>
                  <a:pt x="42" y="44"/>
                  <a:pt x="42" y="44"/>
                  <a:pt x="42" y="44"/>
                </a:cubicBezTo>
                <a:cubicBezTo>
                  <a:pt x="43" y="44"/>
                  <a:pt x="43" y="44"/>
                  <a:pt x="43" y="44"/>
                </a:cubicBezTo>
                <a:cubicBezTo>
                  <a:pt x="44" y="45"/>
                  <a:pt x="44" y="45"/>
                  <a:pt x="44" y="45"/>
                </a:cubicBezTo>
                <a:cubicBezTo>
                  <a:pt x="46" y="44"/>
                  <a:pt x="46" y="44"/>
                  <a:pt x="46" y="44"/>
                </a:cubicBezTo>
                <a:cubicBezTo>
                  <a:pt x="47" y="44"/>
                  <a:pt x="47" y="44"/>
                  <a:pt x="47" y="44"/>
                </a:cubicBezTo>
                <a:cubicBezTo>
                  <a:pt x="48" y="44"/>
                  <a:pt x="48" y="44"/>
                  <a:pt x="48" y="44"/>
                </a:cubicBezTo>
                <a:cubicBezTo>
                  <a:pt x="50" y="44"/>
                  <a:pt x="50" y="44"/>
                  <a:pt x="50" y="44"/>
                </a:cubicBezTo>
                <a:cubicBezTo>
                  <a:pt x="51" y="45"/>
                  <a:pt x="51" y="45"/>
                  <a:pt x="51" y="45"/>
                </a:cubicBezTo>
                <a:cubicBezTo>
                  <a:pt x="52" y="45"/>
                  <a:pt x="52" y="45"/>
                  <a:pt x="52" y="45"/>
                </a:cubicBezTo>
                <a:cubicBezTo>
                  <a:pt x="53" y="45"/>
                  <a:pt x="53" y="45"/>
                  <a:pt x="53" y="45"/>
                </a:cubicBezTo>
                <a:cubicBezTo>
                  <a:pt x="54" y="45"/>
                  <a:pt x="54" y="45"/>
                  <a:pt x="54" y="45"/>
                </a:cubicBezTo>
                <a:cubicBezTo>
                  <a:pt x="55" y="45"/>
                  <a:pt x="55" y="45"/>
                  <a:pt x="55" y="45"/>
                </a:cubicBezTo>
                <a:cubicBezTo>
                  <a:pt x="55" y="47"/>
                  <a:pt x="55" y="47"/>
                  <a:pt x="55" y="47"/>
                </a:cubicBezTo>
                <a:cubicBezTo>
                  <a:pt x="56" y="47"/>
                  <a:pt x="56" y="47"/>
                  <a:pt x="56" y="47"/>
                </a:cubicBezTo>
                <a:lnTo>
                  <a:pt x="58" y="46"/>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1" name="Freeform 348">
            <a:extLst>
              <a:ext uri="{FF2B5EF4-FFF2-40B4-BE49-F238E27FC236}">
                <a16:creationId xmlns:a16="http://schemas.microsoft.com/office/drawing/2014/main" id="{FD7C0484-8EB3-442F-AF1F-74B9740918AF}"/>
              </a:ext>
            </a:extLst>
          </p:cNvPr>
          <p:cNvSpPr>
            <a:spLocks/>
          </p:cNvSpPr>
          <p:nvPr userDrawn="1"/>
        </p:nvSpPr>
        <p:spPr bwMode="auto">
          <a:xfrm>
            <a:off x="7961710" y="5046664"/>
            <a:ext cx="294085" cy="360363"/>
          </a:xfrm>
          <a:custGeom>
            <a:avLst/>
            <a:gdLst>
              <a:gd name="T0" fmla="*/ 55 w 58"/>
              <a:gd name="T1" fmla="*/ 12 h 51"/>
              <a:gd name="T2" fmla="*/ 50 w 58"/>
              <a:gd name="T3" fmla="*/ 11 h 51"/>
              <a:gd name="T4" fmla="*/ 45 w 58"/>
              <a:gd name="T5" fmla="*/ 9 h 51"/>
              <a:gd name="T6" fmla="*/ 41 w 58"/>
              <a:gd name="T7" fmla="*/ 7 h 51"/>
              <a:gd name="T8" fmla="*/ 38 w 58"/>
              <a:gd name="T9" fmla="*/ 7 h 51"/>
              <a:gd name="T10" fmla="*/ 35 w 58"/>
              <a:gd name="T11" fmla="*/ 10 h 51"/>
              <a:gd name="T12" fmla="*/ 32 w 58"/>
              <a:gd name="T13" fmla="*/ 11 h 51"/>
              <a:gd name="T14" fmla="*/ 29 w 58"/>
              <a:gd name="T15" fmla="*/ 14 h 51"/>
              <a:gd name="T16" fmla="*/ 26 w 58"/>
              <a:gd name="T17" fmla="*/ 17 h 51"/>
              <a:gd name="T18" fmla="*/ 23 w 58"/>
              <a:gd name="T19" fmla="*/ 17 h 51"/>
              <a:gd name="T20" fmla="*/ 20 w 58"/>
              <a:gd name="T21" fmla="*/ 14 h 51"/>
              <a:gd name="T22" fmla="*/ 19 w 58"/>
              <a:gd name="T23" fmla="*/ 13 h 51"/>
              <a:gd name="T24" fmla="*/ 18 w 58"/>
              <a:gd name="T25" fmla="*/ 10 h 51"/>
              <a:gd name="T26" fmla="*/ 19 w 58"/>
              <a:gd name="T27" fmla="*/ 6 h 51"/>
              <a:gd name="T28" fmla="*/ 18 w 58"/>
              <a:gd name="T29" fmla="*/ 3 h 51"/>
              <a:gd name="T30" fmla="*/ 16 w 58"/>
              <a:gd name="T31" fmla="*/ 2 h 51"/>
              <a:gd name="T32" fmla="*/ 14 w 58"/>
              <a:gd name="T33" fmla="*/ 2 h 51"/>
              <a:gd name="T34" fmla="*/ 11 w 58"/>
              <a:gd name="T35" fmla="*/ 1 h 51"/>
              <a:gd name="T36" fmla="*/ 7 w 58"/>
              <a:gd name="T37" fmla="*/ 0 h 51"/>
              <a:gd name="T38" fmla="*/ 4 w 58"/>
              <a:gd name="T39" fmla="*/ 3 h 51"/>
              <a:gd name="T40" fmla="*/ 2 w 58"/>
              <a:gd name="T41" fmla="*/ 4 h 51"/>
              <a:gd name="T42" fmla="*/ 1 w 58"/>
              <a:gd name="T43" fmla="*/ 6 h 51"/>
              <a:gd name="T44" fmla="*/ 4 w 58"/>
              <a:gd name="T45" fmla="*/ 7 h 51"/>
              <a:gd name="T46" fmla="*/ 6 w 58"/>
              <a:gd name="T47" fmla="*/ 9 h 51"/>
              <a:gd name="T48" fmla="*/ 9 w 58"/>
              <a:gd name="T49" fmla="*/ 11 h 51"/>
              <a:gd name="T50" fmla="*/ 13 w 58"/>
              <a:gd name="T51" fmla="*/ 11 h 51"/>
              <a:gd name="T52" fmla="*/ 17 w 58"/>
              <a:gd name="T53" fmla="*/ 12 h 51"/>
              <a:gd name="T54" fmla="*/ 15 w 58"/>
              <a:gd name="T55" fmla="*/ 12 h 51"/>
              <a:gd name="T56" fmla="*/ 12 w 58"/>
              <a:gd name="T57" fmla="*/ 12 h 51"/>
              <a:gd name="T58" fmla="*/ 9 w 58"/>
              <a:gd name="T59" fmla="*/ 14 h 51"/>
              <a:gd name="T60" fmla="*/ 7 w 58"/>
              <a:gd name="T61" fmla="*/ 15 h 51"/>
              <a:gd name="T62" fmla="*/ 10 w 58"/>
              <a:gd name="T63" fmla="*/ 17 h 51"/>
              <a:gd name="T64" fmla="*/ 11 w 58"/>
              <a:gd name="T65" fmla="*/ 21 h 51"/>
              <a:gd name="T66" fmla="*/ 14 w 58"/>
              <a:gd name="T67" fmla="*/ 22 h 51"/>
              <a:gd name="T68" fmla="*/ 15 w 58"/>
              <a:gd name="T69" fmla="*/ 20 h 51"/>
              <a:gd name="T70" fmla="*/ 15 w 58"/>
              <a:gd name="T71" fmla="*/ 16 h 51"/>
              <a:gd name="T72" fmla="*/ 16 w 58"/>
              <a:gd name="T73" fmla="*/ 17 h 51"/>
              <a:gd name="T74" fmla="*/ 16 w 58"/>
              <a:gd name="T75" fmla="*/ 19 h 51"/>
              <a:gd name="T76" fmla="*/ 19 w 58"/>
              <a:gd name="T77" fmla="*/ 21 h 51"/>
              <a:gd name="T78" fmla="*/ 22 w 58"/>
              <a:gd name="T79" fmla="*/ 21 h 51"/>
              <a:gd name="T80" fmla="*/ 24 w 58"/>
              <a:gd name="T81" fmla="*/ 24 h 51"/>
              <a:gd name="T82" fmla="*/ 30 w 58"/>
              <a:gd name="T83" fmla="*/ 25 h 51"/>
              <a:gd name="T84" fmla="*/ 32 w 58"/>
              <a:gd name="T85" fmla="*/ 25 h 51"/>
              <a:gd name="T86" fmla="*/ 35 w 58"/>
              <a:gd name="T87" fmla="*/ 26 h 51"/>
              <a:gd name="T88" fmla="*/ 36 w 58"/>
              <a:gd name="T89" fmla="*/ 27 h 51"/>
              <a:gd name="T90" fmla="*/ 38 w 58"/>
              <a:gd name="T91" fmla="*/ 28 h 51"/>
              <a:gd name="T92" fmla="*/ 39 w 58"/>
              <a:gd name="T93" fmla="*/ 29 h 51"/>
              <a:gd name="T94" fmla="*/ 41 w 58"/>
              <a:gd name="T95" fmla="*/ 31 h 51"/>
              <a:gd name="T96" fmla="*/ 43 w 58"/>
              <a:gd name="T97" fmla="*/ 33 h 51"/>
              <a:gd name="T98" fmla="*/ 44 w 58"/>
              <a:gd name="T99" fmla="*/ 35 h 51"/>
              <a:gd name="T100" fmla="*/ 45 w 58"/>
              <a:gd name="T101" fmla="*/ 38 h 51"/>
              <a:gd name="T102" fmla="*/ 46 w 58"/>
              <a:gd name="T103" fmla="*/ 40 h 51"/>
              <a:gd name="T104" fmla="*/ 47 w 58"/>
              <a:gd name="T105" fmla="*/ 42 h 51"/>
              <a:gd name="T106" fmla="*/ 46 w 58"/>
              <a:gd name="T107" fmla="*/ 45 h 51"/>
              <a:gd name="T108" fmla="*/ 49 w 58"/>
              <a:gd name="T109" fmla="*/ 45 h 51"/>
              <a:gd name="T110" fmla="*/ 52 w 58"/>
              <a:gd name="T111" fmla="*/ 44 h 51"/>
              <a:gd name="T112" fmla="*/ 53 w 58"/>
              <a:gd name="T113" fmla="*/ 46 h 51"/>
              <a:gd name="T114" fmla="*/ 55 w 58"/>
              <a:gd name="T115" fmla="*/ 48 h 51"/>
              <a:gd name="T116" fmla="*/ 56 w 58"/>
              <a:gd name="T117" fmla="*/ 36 h 51"/>
              <a:gd name="T118" fmla="*/ 57 w 58"/>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51">
                <a:moveTo>
                  <a:pt x="57" y="13"/>
                </a:moveTo>
                <a:cubicBezTo>
                  <a:pt x="56" y="12"/>
                  <a:pt x="56" y="12"/>
                  <a:pt x="56" y="12"/>
                </a:cubicBezTo>
                <a:cubicBezTo>
                  <a:pt x="55" y="12"/>
                  <a:pt x="55" y="12"/>
                  <a:pt x="55" y="12"/>
                </a:cubicBezTo>
                <a:cubicBezTo>
                  <a:pt x="54" y="12"/>
                  <a:pt x="54" y="12"/>
                  <a:pt x="54" y="12"/>
                </a:cubicBezTo>
                <a:cubicBezTo>
                  <a:pt x="54" y="12"/>
                  <a:pt x="52" y="11"/>
                  <a:pt x="51" y="11"/>
                </a:cubicBezTo>
                <a:cubicBezTo>
                  <a:pt x="51" y="11"/>
                  <a:pt x="50" y="11"/>
                  <a:pt x="50" y="11"/>
                </a:cubicBezTo>
                <a:cubicBezTo>
                  <a:pt x="48" y="10"/>
                  <a:pt x="48" y="10"/>
                  <a:pt x="48" y="10"/>
                </a:cubicBezTo>
                <a:cubicBezTo>
                  <a:pt x="47" y="9"/>
                  <a:pt x="47" y="9"/>
                  <a:pt x="47" y="9"/>
                </a:cubicBezTo>
                <a:cubicBezTo>
                  <a:pt x="45" y="9"/>
                  <a:pt x="45" y="9"/>
                  <a:pt x="45" y="9"/>
                </a:cubicBezTo>
                <a:cubicBezTo>
                  <a:pt x="44" y="8"/>
                  <a:pt x="44" y="8"/>
                  <a:pt x="44" y="8"/>
                </a:cubicBezTo>
                <a:cubicBezTo>
                  <a:pt x="42" y="8"/>
                  <a:pt x="42" y="8"/>
                  <a:pt x="42" y="8"/>
                </a:cubicBezTo>
                <a:cubicBezTo>
                  <a:pt x="41" y="7"/>
                  <a:pt x="41" y="7"/>
                  <a:pt x="41" y="7"/>
                </a:cubicBezTo>
                <a:cubicBezTo>
                  <a:pt x="40" y="6"/>
                  <a:pt x="40" y="6"/>
                  <a:pt x="40" y="6"/>
                </a:cubicBezTo>
                <a:cubicBezTo>
                  <a:pt x="39" y="6"/>
                  <a:pt x="39" y="6"/>
                  <a:pt x="39" y="6"/>
                </a:cubicBezTo>
                <a:cubicBezTo>
                  <a:pt x="38" y="7"/>
                  <a:pt x="38" y="7"/>
                  <a:pt x="38" y="7"/>
                </a:cubicBezTo>
                <a:cubicBezTo>
                  <a:pt x="36" y="8"/>
                  <a:pt x="36" y="8"/>
                  <a:pt x="36" y="8"/>
                </a:cubicBezTo>
                <a:cubicBezTo>
                  <a:pt x="36" y="10"/>
                  <a:pt x="36" y="10"/>
                  <a:pt x="36" y="10"/>
                </a:cubicBezTo>
                <a:cubicBezTo>
                  <a:pt x="35" y="10"/>
                  <a:pt x="35" y="10"/>
                  <a:pt x="35" y="10"/>
                </a:cubicBezTo>
                <a:cubicBezTo>
                  <a:pt x="33" y="11"/>
                  <a:pt x="33" y="11"/>
                  <a:pt x="33" y="11"/>
                </a:cubicBezTo>
                <a:cubicBezTo>
                  <a:pt x="33" y="11"/>
                  <a:pt x="33" y="11"/>
                  <a:pt x="33" y="11"/>
                </a:cubicBezTo>
                <a:cubicBezTo>
                  <a:pt x="32" y="11"/>
                  <a:pt x="32" y="11"/>
                  <a:pt x="32" y="11"/>
                </a:cubicBezTo>
                <a:cubicBezTo>
                  <a:pt x="30" y="12"/>
                  <a:pt x="30" y="12"/>
                  <a:pt x="30" y="12"/>
                </a:cubicBezTo>
                <a:cubicBezTo>
                  <a:pt x="29" y="13"/>
                  <a:pt x="29" y="13"/>
                  <a:pt x="29" y="13"/>
                </a:cubicBezTo>
                <a:cubicBezTo>
                  <a:pt x="29" y="14"/>
                  <a:pt x="29" y="14"/>
                  <a:pt x="29" y="14"/>
                </a:cubicBezTo>
                <a:cubicBezTo>
                  <a:pt x="28" y="14"/>
                  <a:pt x="28" y="14"/>
                  <a:pt x="28" y="14"/>
                </a:cubicBezTo>
                <a:cubicBezTo>
                  <a:pt x="27" y="16"/>
                  <a:pt x="27" y="16"/>
                  <a:pt x="27" y="16"/>
                </a:cubicBezTo>
                <a:cubicBezTo>
                  <a:pt x="26" y="17"/>
                  <a:pt x="26" y="17"/>
                  <a:pt x="26" y="17"/>
                </a:cubicBezTo>
                <a:cubicBezTo>
                  <a:pt x="25" y="17"/>
                  <a:pt x="25" y="17"/>
                  <a:pt x="25" y="17"/>
                </a:cubicBezTo>
                <a:cubicBezTo>
                  <a:pt x="24" y="17"/>
                  <a:pt x="24" y="17"/>
                  <a:pt x="24" y="17"/>
                </a:cubicBezTo>
                <a:cubicBezTo>
                  <a:pt x="23" y="17"/>
                  <a:pt x="23" y="17"/>
                  <a:pt x="23" y="17"/>
                </a:cubicBezTo>
                <a:cubicBezTo>
                  <a:pt x="23" y="16"/>
                  <a:pt x="23" y="16"/>
                  <a:pt x="23" y="16"/>
                </a:cubicBezTo>
                <a:cubicBezTo>
                  <a:pt x="22" y="15"/>
                  <a:pt x="22" y="15"/>
                  <a:pt x="22" y="15"/>
                </a:cubicBezTo>
                <a:cubicBezTo>
                  <a:pt x="20" y="14"/>
                  <a:pt x="20" y="14"/>
                  <a:pt x="20" y="14"/>
                </a:cubicBezTo>
                <a:cubicBezTo>
                  <a:pt x="20" y="13"/>
                  <a:pt x="20" y="13"/>
                  <a:pt x="20" y="13"/>
                </a:cubicBezTo>
                <a:cubicBezTo>
                  <a:pt x="20" y="14"/>
                  <a:pt x="20" y="14"/>
                  <a:pt x="20" y="14"/>
                </a:cubicBezTo>
                <a:cubicBezTo>
                  <a:pt x="19" y="13"/>
                  <a:pt x="19" y="13"/>
                  <a:pt x="19" y="13"/>
                </a:cubicBezTo>
                <a:cubicBezTo>
                  <a:pt x="19" y="12"/>
                  <a:pt x="19" y="12"/>
                  <a:pt x="19" y="12"/>
                </a:cubicBezTo>
                <a:cubicBezTo>
                  <a:pt x="19" y="10"/>
                  <a:pt x="19" y="10"/>
                  <a:pt x="19" y="10"/>
                </a:cubicBezTo>
                <a:cubicBezTo>
                  <a:pt x="18" y="10"/>
                  <a:pt x="18" y="10"/>
                  <a:pt x="18" y="10"/>
                </a:cubicBezTo>
                <a:cubicBezTo>
                  <a:pt x="18" y="9"/>
                  <a:pt x="18" y="9"/>
                  <a:pt x="18" y="9"/>
                </a:cubicBezTo>
                <a:cubicBezTo>
                  <a:pt x="18" y="7"/>
                  <a:pt x="18" y="7"/>
                  <a:pt x="18" y="7"/>
                </a:cubicBezTo>
                <a:cubicBezTo>
                  <a:pt x="19" y="6"/>
                  <a:pt x="19" y="6"/>
                  <a:pt x="19" y="6"/>
                </a:cubicBezTo>
                <a:cubicBezTo>
                  <a:pt x="19" y="5"/>
                  <a:pt x="19" y="5"/>
                  <a:pt x="19" y="5"/>
                </a:cubicBezTo>
                <a:cubicBezTo>
                  <a:pt x="18" y="4"/>
                  <a:pt x="18" y="4"/>
                  <a:pt x="18" y="4"/>
                </a:cubicBezTo>
                <a:cubicBezTo>
                  <a:pt x="18" y="3"/>
                  <a:pt x="18" y="3"/>
                  <a:pt x="18" y="3"/>
                </a:cubicBezTo>
                <a:cubicBezTo>
                  <a:pt x="18" y="3"/>
                  <a:pt x="17" y="3"/>
                  <a:pt x="17" y="2"/>
                </a:cubicBezTo>
                <a:cubicBezTo>
                  <a:pt x="17" y="2"/>
                  <a:pt x="17" y="2"/>
                  <a:pt x="17" y="2"/>
                </a:cubicBezTo>
                <a:cubicBezTo>
                  <a:pt x="17" y="2"/>
                  <a:pt x="17" y="2"/>
                  <a:pt x="16" y="2"/>
                </a:cubicBezTo>
                <a:cubicBezTo>
                  <a:pt x="16" y="2"/>
                  <a:pt x="16" y="2"/>
                  <a:pt x="16" y="2"/>
                </a:cubicBezTo>
                <a:cubicBezTo>
                  <a:pt x="15" y="2"/>
                  <a:pt x="15" y="2"/>
                  <a:pt x="15" y="2"/>
                </a:cubicBezTo>
                <a:cubicBezTo>
                  <a:pt x="14" y="2"/>
                  <a:pt x="14" y="2"/>
                  <a:pt x="14" y="2"/>
                </a:cubicBezTo>
                <a:cubicBezTo>
                  <a:pt x="14" y="1"/>
                  <a:pt x="13" y="1"/>
                  <a:pt x="13" y="1"/>
                </a:cubicBezTo>
                <a:cubicBezTo>
                  <a:pt x="13" y="1"/>
                  <a:pt x="13" y="1"/>
                  <a:pt x="13" y="1"/>
                </a:cubicBezTo>
                <a:cubicBezTo>
                  <a:pt x="11" y="1"/>
                  <a:pt x="11" y="1"/>
                  <a:pt x="11" y="1"/>
                </a:cubicBezTo>
                <a:cubicBezTo>
                  <a:pt x="11" y="0"/>
                  <a:pt x="11" y="0"/>
                  <a:pt x="11" y="0"/>
                </a:cubicBezTo>
                <a:cubicBezTo>
                  <a:pt x="9" y="0"/>
                  <a:pt x="9" y="0"/>
                  <a:pt x="9" y="0"/>
                </a:cubicBezTo>
                <a:cubicBezTo>
                  <a:pt x="7" y="0"/>
                  <a:pt x="7" y="0"/>
                  <a:pt x="7" y="0"/>
                </a:cubicBezTo>
                <a:cubicBezTo>
                  <a:pt x="6" y="1"/>
                  <a:pt x="6" y="1"/>
                  <a:pt x="6" y="1"/>
                </a:cubicBezTo>
                <a:cubicBezTo>
                  <a:pt x="5" y="2"/>
                  <a:pt x="5" y="2"/>
                  <a:pt x="5" y="2"/>
                </a:cubicBezTo>
                <a:cubicBezTo>
                  <a:pt x="4" y="3"/>
                  <a:pt x="4" y="3"/>
                  <a:pt x="4" y="3"/>
                </a:cubicBezTo>
                <a:cubicBezTo>
                  <a:pt x="3" y="3"/>
                  <a:pt x="3" y="3"/>
                  <a:pt x="3" y="3"/>
                </a:cubicBezTo>
                <a:cubicBezTo>
                  <a:pt x="1" y="3"/>
                  <a:pt x="1" y="3"/>
                  <a:pt x="1" y="3"/>
                </a:cubicBezTo>
                <a:cubicBezTo>
                  <a:pt x="2" y="4"/>
                  <a:pt x="2" y="4"/>
                  <a:pt x="2" y="4"/>
                </a:cubicBezTo>
                <a:cubicBezTo>
                  <a:pt x="1" y="4"/>
                  <a:pt x="1" y="4"/>
                  <a:pt x="1" y="4"/>
                </a:cubicBezTo>
                <a:cubicBezTo>
                  <a:pt x="0" y="5"/>
                  <a:pt x="0" y="5"/>
                  <a:pt x="0" y="5"/>
                </a:cubicBezTo>
                <a:cubicBezTo>
                  <a:pt x="1" y="6"/>
                  <a:pt x="1" y="6"/>
                  <a:pt x="1" y="6"/>
                </a:cubicBezTo>
                <a:cubicBezTo>
                  <a:pt x="2" y="6"/>
                  <a:pt x="2" y="6"/>
                  <a:pt x="2" y="6"/>
                </a:cubicBezTo>
                <a:cubicBezTo>
                  <a:pt x="3" y="6"/>
                  <a:pt x="3" y="6"/>
                  <a:pt x="3" y="6"/>
                </a:cubicBezTo>
                <a:cubicBezTo>
                  <a:pt x="4" y="7"/>
                  <a:pt x="4" y="7"/>
                  <a:pt x="4" y="7"/>
                </a:cubicBezTo>
                <a:cubicBezTo>
                  <a:pt x="5" y="7"/>
                  <a:pt x="5" y="7"/>
                  <a:pt x="5" y="7"/>
                </a:cubicBezTo>
                <a:cubicBezTo>
                  <a:pt x="6" y="8"/>
                  <a:pt x="6" y="8"/>
                  <a:pt x="6" y="8"/>
                </a:cubicBezTo>
                <a:cubicBezTo>
                  <a:pt x="6" y="9"/>
                  <a:pt x="6" y="9"/>
                  <a:pt x="6" y="9"/>
                </a:cubicBezTo>
                <a:cubicBezTo>
                  <a:pt x="7" y="10"/>
                  <a:pt x="7" y="10"/>
                  <a:pt x="7" y="10"/>
                </a:cubicBezTo>
                <a:cubicBezTo>
                  <a:pt x="8" y="11"/>
                  <a:pt x="8" y="11"/>
                  <a:pt x="8" y="11"/>
                </a:cubicBezTo>
                <a:cubicBezTo>
                  <a:pt x="9" y="11"/>
                  <a:pt x="9" y="11"/>
                  <a:pt x="9" y="11"/>
                </a:cubicBezTo>
                <a:cubicBezTo>
                  <a:pt x="11" y="11"/>
                  <a:pt x="11" y="11"/>
                  <a:pt x="11" y="11"/>
                </a:cubicBezTo>
                <a:cubicBezTo>
                  <a:pt x="11" y="10"/>
                  <a:pt x="11" y="10"/>
                  <a:pt x="11" y="10"/>
                </a:cubicBezTo>
                <a:cubicBezTo>
                  <a:pt x="13" y="11"/>
                  <a:pt x="13" y="11"/>
                  <a:pt x="13" y="11"/>
                </a:cubicBezTo>
                <a:cubicBezTo>
                  <a:pt x="15" y="11"/>
                  <a:pt x="15" y="11"/>
                  <a:pt x="15" y="11"/>
                </a:cubicBezTo>
                <a:cubicBezTo>
                  <a:pt x="17" y="11"/>
                  <a:pt x="17" y="11"/>
                  <a:pt x="17" y="11"/>
                </a:cubicBezTo>
                <a:cubicBezTo>
                  <a:pt x="17" y="12"/>
                  <a:pt x="17" y="12"/>
                  <a:pt x="17" y="12"/>
                </a:cubicBezTo>
                <a:cubicBezTo>
                  <a:pt x="16" y="12"/>
                  <a:pt x="16" y="12"/>
                  <a:pt x="16" y="12"/>
                </a:cubicBezTo>
                <a:cubicBezTo>
                  <a:pt x="16" y="12"/>
                  <a:pt x="16" y="12"/>
                  <a:pt x="16" y="12"/>
                </a:cubicBezTo>
                <a:cubicBezTo>
                  <a:pt x="15" y="12"/>
                  <a:pt x="15" y="12"/>
                  <a:pt x="15" y="12"/>
                </a:cubicBezTo>
                <a:cubicBezTo>
                  <a:pt x="14" y="12"/>
                  <a:pt x="14" y="12"/>
                  <a:pt x="14" y="12"/>
                </a:cubicBezTo>
                <a:cubicBezTo>
                  <a:pt x="13" y="11"/>
                  <a:pt x="13" y="11"/>
                  <a:pt x="13" y="11"/>
                </a:cubicBezTo>
                <a:cubicBezTo>
                  <a:pt x="12" y="12"/>
                  <a:pt x="12" y="12"/>
                  <a:pt x="12" y="12"/>
                </a:cubicBezTo>
                <a:cubicBezTo>
                  <a:pt x="11" y="13"/>
                  <a:pt x="11" y="13"/>
                  <a:pt x="11" y="13"/>
                </a:cubicBezTo>
                <a:cubicBezTo>
                  <a:pt x="10" y="14"/>
                  <a:pt x="10" y="14"/>
                  <a:pt x="10" y="14"/>
                </a:cubicBezTo>
                <a:cubicBezTo>
                  <a:pt x="9" y="14"/>
                  <a:pt x="9" y="14"/>
                  <a:pt x="9" y="14"/>
                </a:cubicBezTo>
                <a:cubicBezTo>
                  <a:pt x="7" y="14"/>
                  <a:pt x="7" y="14"/>
                  <a:pt x="7" y="14"/>
                </a:cubicBezTo>
                <a:cubicBezTo>
                  <a:pt x="7" y="14"/>
                  <a:pt x="7" y="14"/>
                  <a:pt x="7" y="14"/>
                </a:cubicBezTo>
                <a:cubicBezTo>
                  <a:pt x="7" y="15"/>
                  <a:pt x="7" y="15"/>
                  <a:pt x="7" y="15"/>
                </a:cubicBezTo>
                <a:cubicBezTo>
                  <a:pt x="8" y="15"/>
                  <a:pt x="8" y="15"/>
                  <a:pt x="8" y="15"/>
                </a:cubicBezTo>
                <a:cubicBezTo>
                  <a:pt x="9" y="16"/>
                  <a:pt x="9" y="16"/>
                  <a:pt x="9" y="16"/>
                </a:cubicBezTo>
                <a:cubicBezTo>
                  <a:pt x="10" y="17"/>
                  <a:pt x="10" y="17"/>
                  <a:pt x="10" y="17"/>
                </a:cubicBezTo>
                <a:cubicBezTo>
                  <a:pt x="10" y="17"/>
                  <a:pt x="11" y="18"/>
                  <a:pt x="11" y="18"/>
                </a:cubicBezTo>
                <a:cubicBezTo>
                  <a:pt x="12" y="19"/>
                  <a:pt x="11" y="19"/>
                  <a:pt x="11" y="19"/>
                </a:cubicBezTo>
                <a:cubicBezTo>
                  <a:pt x="11" y="21"/>
                  <a:pt x="11" y="21"/>
                  <a:pt x="11" y="21"/>
                </a:cubicBezTo>
                <a:cubicBezTo>
                  <a:pt x="13" y="22"/>
                  <a:pt x="13" y="22"/>
                  <a:pt x="13" y="22"/>
                </a:cubicBezTo>
                <a:cubicBezTo>
                  <a:pt x="13" y="22"/>
                  <a:pt x="13" y="22"/>
                  <a:pt x="13" y="23"/>
                </a:cubicBezTo>
                <a:cubicBezTo>
                  <a:pt x="14" y="23"/>
                  <a:pt x="14" y="22"/>
                  <a:pt x="14" y="22"/>
                </a:cubicBezTo>
                <a:cubicBezTo>
                  <a:pt x="13" y="21"/>
                  <a:pt x="13" y="21"/>
                  <a:pt x="13" y="21"/>
                </a:cubicBezTo>
                <a:cubicBezTo>
                  <a:pt x="14" y="21"/>
                  <a:pt x="14" y="21"/>
                  <a:pt x="14" y="21"/>
                </a:cubicBezTo>
                <a:cubicBezTo>
                  <a:pt x="15" y="20"/>
                  <a:pt x="15" y="20"/>
                  <a:pt x="15" y="20"/>
                </a:cubicBezTo>
                <a:cubicBezTo>
                  <a:pt x="15" y="18"/>
                  <a:pt x="15" y="18"/>
                  <a:pt x="15" y="18"/>
                </a:cubicBezTo>
                <a:cubicBezTo>
                  <a:pt x="15" y="18"/>
                  <a:pt x="15" y="18"/>
                  <a:pt x="15" y="18"/>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8"/>
                  <a:pt x="16" y="19"/>
                </a:cubicBezTo>
                <a:cubicBezTo>
                  <a:pt x="16" y="19"/>
                  <a:pt x="16" y="19"/>
                  <a:pt x="16" y="19"/>
                </a:cubicBezTo>
                <a:cubicBezTo>
                  <a:pt x="17" y="20"/>
                  <a:pt x="17" y="20"/>
                  <a:pt x="17" y="20"/>
                </a:cubicBezTo>
                <a:cubicBezTo>
                  <a:pt x="18" y="20"/>
                  <a:pt x="18" y="20"/>
                  <a:pt x="18" y="20"/>
                </a:cubicBezTo>
                <a:cubicBezTo>
                  <a:pt x="19" y="21"/>
                  <a:pt x="19" y="21"/>
                  <a:pt x="19" y="21"/>
                </a:cubicBezTo>
                <a:cubicBezTo>
                  <a:pt x="21" y="21"/>
                  <a:pt x="21" y="21"/>
                  <a:pt x="21" y="21"/>
                </a:cubicBezTo>
                <a:cubicBezTo>
                  <a:pt x="21" y="21"/>
                  <a:pt x="21" y="21"/>
                  <a:pt x="21" y="21"/>
                </a:cubicBezTo>
                <a:cubicBezTo>
                  <a:pt x="22" y="21"/>
                  <a:pt x="22" y="21"/>
                  <a:pt x="22" y="21"/>
                </a:cubicBezTo>
                <a:cubicBezTo>
                  <a:pt x="22" y="22"/>
                  <a:pt x="22" y="22"/>
                  <a:pt x="22" y="22"/>
                </a:cubicBezTo>
                <a:cubicBezTo>
                  <a:pt x="23" y="23"/>
                  <a:pt x="23" y="23"/>
                  <a:pt x="23" y="23"/>
                </a:cubicBezTo>
                <a:cubicBezTo>
                  <a:pt x="24" y="24"/>
                  <a:pt x="24" y="24"/>
                  <a:pt x="24" y="24"/>
                </a:cubicBezTo>
                <a:cubicBezTo>
                  <a:pt x="24" y="24"/>
                  <a:pt x="27" y="24"/>
                  <a:pt x="27" y="24"/>
                </a:cubicBezTo>
                <a:cubicBezTo>
                  <a:pt x="29" y="24"/>
                  <a:pt x="29" y="24"/>
                  <a:pt x="29" y="24"/>
                </a:cubicBezTo>
                <a:cubicBezTo>
                  <a:pt x="30" y="25"/>
                  <a:pt x="30" y="25"/>
                  <a:pt x="30" y="25"/>
                </a:cubicBezTo>
                <a:cubicBezTo>
                  <a:pt x="30" y="25"/>
                  <a:pt x="31" y="25"/>
                  <a:pt x="31" y="25"/>
                </a:cubicBezTo>
                <a:cubicBezTo>
                  <a:pt x="31" y="25"/>
                  <a:pt x="32" y="25"/>
                  <a:pt x="32" y="25"/>
                </a:cubicBezTo>
                <a:cubicBezTo>
                  <a:pt x="32" y="25"/>
                  <a:pt x="32" y="25"/>
                  <a:pt x="32" y="25"/>
                </a:cubicBezTo>
                <a:cubicBezTo>
                  <a:pt x="33" y="26"/>
                  <a:pt x="33" y="26"/>
                  <a:pt x="33" y="26"/>
                </a:cubicBezTo>
                <a:cubicBezTo>
                  <a:pt x="34" y="26"/>
                  <a:pt x="34" y="26"/>
                  <a:pt x="34" y="26"/>
                </a:cubicBezTo>
                <a:cubicBezTo>
                  <a:pt x="35" y="26"/>
                  <a:pt x="35" y="26"/>
                  <a:pt x="35" y="26"/>
                </a:cubicBezTo>
                <a:cubicBezTo>
                  <a:pt x="35" y="26"/>
                  <a:pt x="35" y="26"/>
                  <a:pt x="36" y="27"/>
                </a:cubicBezTo>
                <a:cubicBezTo>
                  <a:pt x="36" y="27"/>
                  <a:pt x="36" y="27"/>
                  <a:pt x="36" y="27"/>
                </a:cubicBezTo>
                <a:cubicBezTo>
                  <a:pt x="36" y="27"/>
                  <a:pt x="36" y="27"/>
                  <a:pt x="36" y="27"/>
                </a:cubicBezTo>
                <a:cubicBezTo>
                  <a:pt x="37" y="27"/>
                  <a:pt x="37" y="27"/>
                  <a:pt x="37" y="27"/>
                </a:cubicBezTo>
                <a:cubicBezTo>
                  <a:pt x="37" y="27"/>
                  <a:pt x="37" y="27"/>
                  <a:pt x="37" y="27"/>
                </a:cubicBezTo>
                <a:cubicBezTo>
                  <a:pt x="38" y="27"/>
                  <a:pt x="38" y="28"/>
                  <a:pt x="38" y="28"/>
                </a:cubicBezTo>
                <a:cubicBezTo>
                  <a:pt x="38" y="28"/>
                  <a:pt x="38" y="28"/>
                  <a:pt x="38" y="28"/>
                </a:cubicBezTo>
                <a:cubicBezTo>
                  <a:pt x="39" y="28"/>
                  <a:pt x="39" y="28"/>
                  <a:pt x="39" y="28"/>
                </a:cubicBezTo>
                <a:cubicBezTo>
                  <a:pt x="39" y="29"/>
                  <a:pt x="39" y="29"/>
                  <a:pt x="39" y="29"/>
                </a:cubicBezTo>
                <a:cubicBezTo>
                  <a:pt x="40" y="29"/>
                  <a:pt x="40" y="29"/>
                  <a:pt x="40" y="29"/>
                </a:cubicBezTo>
                <a:cubicBezTo>
                  <a:pt x="40" y="29"/>
                  <a:pt x="41" y="29"/>
                  <a:pt x="41" y="30"/>
                </a:cubicBezTo>
                <a:cubicBezTo>
                  <a:pt x="41" y="30"/>
                  <a:pt x="41" y="30"/>
                  <a:pt x="41" y="31"/>
                </a:cubicBezTo>
                <a:cubicBezTo>
                  <a:pt x="41" y="31"/>
                  <a:pt x="41" y="31"/>
                  <a:pt x="42" y="31"/>
                </a:cubicBezTo>
                <a:cubicBezTo>
                  <a:pt x="42" y="32"/>
                  <a:pt x="42" y="32"/>
                  <a:pt x="42" y="32"/>
                </a:cubicBezTo>
                <a:cubicBezTo>
                  <a:pt x="43" y="33"/>
                  <a:pt x="43" y="33"/>
                  <a:pt x="43" y="33"/>
                </a:cubicBezTo>
                <a:cubicBezTo>
                  <a:pt x="43" y="34"/>
                  <a:pt x="43" y="34"/>
                  <a:pt x="43" y="34"/>
                </a:cubicBezTo>
                <a:cubicBezTo>
                  <a:pt x="43" y="35"/>
                  <a:pt x="43" y="35"/>
                  <a:pt x="43" y="35"/>
                </a:cubicBezTo>
                <a:cubicBezTo>
                  <a:pt x="44" y="35"/>
                  <a:pt x="44" y="35"/>
                  <a:pt x="44" y="35"/>
                </a:cubicBezTo>
                <a:cubicBezTo>
                  <a:pt x="44" y="35"/>
                  <a:pt x="45" y="36"/>
                  <a:pt x="45" y="37"/>
                </a:cubicBezTo>
                <a:cubicBezTo>
                  <a:pt x="45" y="38"/>
                  <a:pt x="46" y="38"/>
                  <a:pt x="46" y="38"/>
                </a:cubicBezTo>
                <a:cubicBezTo>
                  <a:pt x="45" y="38"/>
                  <a:pt x="45" y="38"/>
                  <a:pt x="45" y="38"/>
                </a:cubicBezTo>
                <a:cubicBezTo>
                  <a:pt x="45" y="39"/>
                  <a:pt x="45" y="39"/>
                  <a:pt x="45" y="39"/>
                </a:cubicBezTo>
                <a:cubicBezTo>
                  <a:pt x="47" y="40"/>
                  <a:pt x="47" y="40"/>
                  <a:pt x="47" y="40"/>
                </a:cubicBezTo>
                <a:cubicBezTo>
                  <a:pt x="46" y="40"/>
                  <a:pt x="46" y="40"/>
                  <a:pt x="46" y="40"/>
                </a:cubicBezTo>
                <a:cubicBezTo>
                  <a:pt x="46" y="40"/>
                  <a:pt x="46" y="40"/>
                  <a:pt x="46" y="40"/>
                </a:cubicBezTo>
                <a:cubicBezTo>
                  <a:pt x="47" y="41"/>
                  <a:pt x="47" y="41"/>
                  <a:pt x="47" y="41"/>
                </a:cubicBezTo>
                <a:cubicBezTo>
                  <a:pt x="47" y="42"/>
                  <a:pt x="47" y="42"/>
                  <a:pt x="47" y="42"/>
                </a:cubicBezTo>
                <a:cubicBezTo>
                  <a:pt x="47" y="43"/>
                  <a:pt x="47" y="43"/>
                  <a:pt x="47" y="43"/>
                </a:cubicBezTo>
                <a:cubicBezTo>
                  <a:pt x="47" y="43"/>
                  <a:pt x="46" y="44"/>
                  <a:pt x="46" y="44"/>
                </a:cubicBezTo>
                <a:cubicBezTo>
                  <a:pt x="45" y="45"/>
                  <a:pt x="46" y="45"/>
                  <a:pt x="46" y="45"/>
                </a:cubicBezTo>
                <a:cubicBezTo>
                  <a:pt x="47" y="45"/>
                  <a:pt x="47" y="45"/>
                  <a:pt x="47" y="45"/>
                </a:cubicBezTo>
                <a:cubicBezTo>
                  <a:pt x="48" y="44"/>
                  <a:pt x="48" y="44"/>
                  <a:pt x="48" y="44"/>
                </a:cubicBezTo>
                <a:cubicBezTo>
                  <a:pt x="49" y="45"/>
                  <a:pt x="49" y="45"/>
                  <a:pt x="49" y="45"/>
                </a:cubicBezTo>
                <a:cubicBezTo>
                  <a:pt x="50" y="45"/>
                  <a:pt x="50" y="45"/>
                  <a:pt x="50" y="45"/>
                </a:cubicBezTo>
                <a:cubicBezTo>
                  <a:pt x="51" y="44"/>
                  <a:pt x="51" y="44"/>
                  <a:pt x="51" y="44"/>
                </a:cubicBezTo>
                <a:cubicBezTo>
                  <a:pt x="52" y="44"/>
                  <a:pt x="52" y="44"/>
                  <a:pt x="52" y="44"/>
                </a:cubicBezTo>
                <a:cubicBezTo>
                  <a:pt x="53" y="44"/>
                  <a:pt x="53" y="44"/>
                  <a:pt x="53" y="44"/>
                </a:cubicBezTo>
                <a:cubicBezTo>
                  <a:pt x="52" y="45"/>
                  <a:pt x="52" y="45"/>
                  <a:pt x="52" y="45"/>
                </a:cubicBezTo>
                <a:cubicBezTo>
                  <a:pt x="53" y="46"/>
                  <a:pt x="53" y="46"/>
                  <a:pt x="53" y="46"/>
                </a:cubicBezTo>
                <a:cubicBezTo>
                  <a:pt x="54" y="47"/>
                  <a:pt x="54" y="47"/>
                  <a:pt x="54" y="47"/>
                </a:cubicBezTo>
                <a:cubicBezTo>
                  <a:pt x="55" y="48"/>
                  <a:pt x="55" y="48"/>
                  <a:pt x="55" y="48"/>
                </a:cubicBezTo>
                <a:cubicBezTo>
                  <a:pt x="55" y="48"/>
                  <a:pt x="55" y="48"/>
                  <a:pt x="55" y="48"/>
                </a:cubicBezTo>
                <a:cubicBezTo>
                  <a:pt x="58" y="51"/>
                  <a:pt x="58" y="51"/>
                  <a:pt x="58" y="51"/>
                </a:cubicBezTo>
                <a:cubicBezTo>
                  <a:pt x="58" y="37"/>
                  <a:pt x="58" y="37"/>
                  <a:pt x="58" y="37"/>
                </a:cubicBezTo>
                <a:cubicBezTo>
                  <a:pt x="58" y="37"/>
                  <a:pt x="56" y="37"/>
                  <a:pt x="56" y="36"/>
                </a:cubicBezTo>
                <a:cubicBezTo>
                  <a:pt x="56" y="35"/>
                  <a:pt x="58" y="35"/>
                  <a:pt x="58" y="35"/>
                </a:cubicBezTo>
                <a:cubicBezTo>
                  <a:pt x="58" y="13"/>
                  <a:pt x="58" y="13"/>
                  <a:pt x="58" y="13"/>
                </a:cubicBezTo>
                <a:lnTo>
                  <a:pt x="57" y="1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2" name="Freeform 349">
            <a:extLst>
              <a:ext uri="{FF2B5EF4-FFF2-40B4-BE49-F238E27FC236}">
                <a16:creationId xmlns:a16="http://schemas.microsoft.com/office/drawing/2014/main" id="{CA96B1D0-C0F0-4C60-AB64-67F1EC1898A8}"/>
              </a:ext>
            </a:extLst>
          </p:cNvPr>
          <p:cNvSpPr>
            <a:spLocks/>
          </p:cNvSpPr>
          <p:nvPr userDrawn="1"/>
        </p:nvSpPr>
        <p:spPr bwMode="auto">
          <a:xfrm>
            <a:off x="8473679" y="5210175"/>
            <a:ext cx="116681" cy="76200"/>
          </a:xfrm>
          <a:custGeom>
            <a:avLst/>
            <a:gdLst>
              <a:gd name="T0" fmla="*/ 2 w 23"/>
              <a:gd name="T1" fmla="*/ 7 h 11"/>
              <a:gd name="T2" fmla="*/ 2 w 23"/>
              <a:gd name="T3" fmla="*/ 7 h 11"/>
              <a:gd name="T4" fmla="*/ 1 w 23"/>
              <a:gd name="T5" fmla="*/ 7 h 11"/>
              <a:gd name="T6" fmla="*/ 0 w 23"/>
              <a:gd name="T7" fmla="*/ 7 h 11"/>
              <a:gd name="T8" fmla="*/ 0 w 23"/>
              <a:gd name="T9" fmla="*/ 7 h 11"/>
              <a:gd name="T10" fmla="*/ 0 w 23"/>
              <a:gd name="T11" fmla="*/ 7 h 11"/>
              <a:gd name="T12" fmla="*/ 0 w 23"/>
              <a:gd name="T13" fmla="*/ 8 h 11"/>
              <a:gd name="T14" fmla="*/ 1 w 23"/>
              <a:gd name="T15" fmla="*/ 9 h 11"/>
              <a:gd name="T16" fmla="*/ 3 w 23"/>
              <a:gd name="T17" fmla="*/ 9 h 11"/>
              <a:gd name="T18" fmla="*/ 6 w 23"/>
              <a:gd name="T19" fmla="*/ 11 h 11"/>
              <a:gd name="T20" fmla="*/ 10 w 23"/>
              <a:gd name="T21" fmla="*/ 11 h 11"/>
              <a:gd name="T22" fmla="*/ 12 w 23"/>
              <a:gd name="T23" fmla="*/ 11 h 11"/>
              <a:gd name="T24" fmla="*/ 13 w 23"/>
              <a:gd name="T25" fmla="*/ 11 h 11"/>
              <a:gd name="T26" fmla="*/ 14 w 23"/>
              <a:gd name="T27" fmla="*/ 10 h 11"/>
              <a:gd name="T28" fmla="*/ 15 w 23"/>
              <a:gd name="T29" fmla="*/ 10 h 11"/>
              <a:gd name="T30" fmla="*/ 16 w 23"/>
              <a:gd name="T31" fmla="*/ 9 h 11"/>
              <a:gd name="T32" fmla="*/ 18 w 23"/>
              <a:gd name="T33" fmla="*/ 7 h 11"/>
              <a:gd name="T34" fmla="*/ 19 w 23"/>
              <a:gd name="T35" fmla="*/ 7 h 11"/>
              <a:gd name="T36" fmla="*/ 20 w 23"/>
              <a:gd name="T37" fmla="*/ 7 h 11"/>
              <a:gd name="T38" fmla="*/ 21 w 23"/>
              <a:gd name="T39" fmla="*/ 5 h 11"/>
              <a:gd name="T40" fmla="*/ 22 w 23"/>
              <a:gd name="T41" fmla="*/ 3 h 11"/>
              <a:gd name="T42" fmla="*/ 23 w 23"/>
              <a:gd name="T43" fmla="*/ 1 h 11"/>
              <a:gd name="T44" fmla="*/ 22 w 23"/>
              <a:gd name="T45" fmla="*/ 0 h 11"/>
              <a:gd name="T46" fmla="*/ 21 w 23"/>
              <a:gd name="T47" fmla="*/ 0 h 11"/>
              <a:gd name="T48" fmla="*/ 20 w 23"/>
              <a:gd name="T49" fmla="*/ 0 h 11"/>
              <a:gd name="T50" fmla="*/ 18 w 23"/>
              <a:gd name="T51" fmla="*/ 1 h 11"/>
              <a:gd name="T52" fmla="*/ 19 w 23"/>
              <a:gd name="T53" fmla="*/ 3 h 11"/>
              <a:gd name="T54" fmla="*/ 18 w 23"/>
              <a:gd name="T55" fmla="*/ 3 h 11"/>
              <a:gd name="T56" fmla="*/ 16 w 23"/>
              <a:gd name="T57" fmla="*/ 4 h 11"/>
              <a:gd name="T58" fmla="*/ 14 w 23"/>
              <a:gd name="T59" fmla="*/ 6 h 11"/>
              <a:gd name="T60" fmla="*/ 12 w 23"/>
              <a:gd name="T61" fmla="*/ 7 h 11"/>
              <a:gd name="T62" fmla="*/ 11 w 23"/>
              <a:gd name="T63" fmla="*/ 7 h 11"/>
              <a:gd name="T64" fmla="*/ 10 w 23"/>
              <a:gd name="T65" fmla="*/ 7 h 11"/>
              <a:gd name="T66" fmla="*/ 9 w 23"/>
              <a:gd name="T67" fmla="*/ 6 h 11"/>
              <a:gd name="T68" fmla="*/ 9 w 23"/>
              <a:gd name="T69" fmla="*/ 5 h 11"/>
              <a:gd name="T70" fmla="*/ 8 w 23"/>
              <a:gd name="T71" fmla="*/ 6 h 11"/>
              <a:gd name="T72" fmla="*/ 8 w 23"/>
              <a:gd name="T73" fmla="*/ 7 h 11"/>
              <a:gd name="T74" fmla="*/ 7 w 23"/>
              <a:gd name="T75" fmla="*/ 7 h 11"/>
              <a:gd name="T76" fmla="*/ 6 w 23"/>
              <a:gd name="T77" fmla="*/ 7 h 11"/>
              <a:gd name="T78" fmla="*/ 4 w 23"/>
              <a:gd name="T79" fmla="*/ 7 h 11"/>
              <a:gd name="T80" fmla="*/ 2 w 23"/>
              <a:gd name="T8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11">
                <a:moveTo>
                  <a:pt x="2" y="7"/>
                </a:moveTo>
                <a:cubicBezTo>
                  <a:pt x="2" y="7"/>
                  <a:pt x="2" y="7"/>
                  <a:pt x="2" y="7"/>
                </a:cubicBezTo>
                <a:cubicBezTo>
                  <a:pt x="1" y="7"/>
                  <a:pt x="1" y="7"/>
                  <a:pt x="1" y="7"/>
                </a:cubicBezTo>
                <a:cubicBezTo>
                  <a:pt x="1" y="7"/>
                  <a:pt x="0" y="7"/>
                  <a:pt x="0" y="7"/>
                </a:cubicBezTo>
                <a:cubicBezTo>
                  <a:pt x="0" y="7"/>
                  <a:pt x="0" y="7"/>
                  <a:pt x="0" y="7"/>
                </a:cubicBezTo>
                <a:cubicBezTo>
                  <a:pt x="0" y="7"/>
                  <a:pt x="0" y="7"/>
                  <a:pt x="0" y="7"/>
                </a:cubicBezTo>
                <a:cubicBezTo>
                  <a:pt x="0" y="8"/>
                  <a:pt x="0" y="8"/>
                  <a:pt x="0" y="8"/>
                </a:cubicBezTo>
                <a:cubicBezTo>
                  <a:pt x="0" y="8"/>
                  <a:pt x="1" y="8"/>
                  <a:pt x="1" y="9"/>
                </a:cubicBezTo>
                <a:cubicBezTo>
                  <a:pt x="2" y="9"/>
                  <a:pt x="2" y="9"/>
                  <a:pt x="3" y="9"/>
                </a:cubicBezTo>
                <a:cubicBezTo>
                  <a:pt x="4" y="10"/>
                  <a:pt x="5" y="10"/>
                  <a:pt x="6" y="11"/>
                </a:cubicBezTo>
                <a:cubicBezTo>
                  <a:pt x="8" y="11"/>
                  <a:pt x="9" y="11"/>
                  <a:pt x="10" y="11"/>
                </a:cubicBezTo>
                <a:cubicBezTo>
                  <a:pt x="11" y="11"/>
                  <a:pt x="11" y="11"/>
                  <a:pt x="12" y="11"/>
                </a:cubicBezTo>
                <a:cubicBezTo>
                  <a:pt x="12" y="11"/>
                  <a:pt x="13" y="11"/>
                  <a:pt x="13" y="11"/>
                </a:cubicBezTo>
                <a:cubicBezTo>
                  <a:pt x="14" y="11"/>
                  <a:pt x="14" y="11"/>
                  <a:pt x="14" y="10"/>
                </a:cubicBezTo>
                <a:cubicBezTo>
                  <a:pt x="15" y="10"/>
                  <a:pt x="15" y="10"/>
                  <a:pt x="15" y="10"/>
                </a:cubicBezTo>
                <a:cubicBezTo>
                  <a:pt x="15" y="9"/>
                  <a:pt x="16" y="9"/>
                  <a:pt x="16" y="9"/>
                </a:cubicBezTo>
                <a:cubicBezTo>
                  <a:pt x="17" y="8"/>
                  <a:pt x="17" y="8"/>
                  <a:pt x="18" y="7"/>
                </a:cubicBezTo>
                <a:cubicBezTo>
                  <a:pt x="18" y="7"/>
                  <a:pt x="18" y="7"/>
                  <a:pt x="19" y="7"/>
                </a:cubicBezTo>
                <a:cubicBezTo>
                  <a:pt x="19" y="7"/>
                  <a:pt x="20" y="7"/>
                  <a:pt x="20" y="7"/>
                </a:cubicBezTo>
                <a:cubicBezTo>
                  <a:pt x="20" y="6"/>
                  <a:pt x="20" y="5"/>
                  <a:pt x="21" y="5"/>
                </a:cubicBezTo>
                <a:cubicBezTo>
                  <a:pt x="21" y="4"/>
                  <a:pt x="22" y="4"/>
                  <a:pt x="22" y="3"/>
                </a:cubicBezTo>
                <a:cubicBezTo>
                  <a:pt x="22" y="3"/>
                  <a:pt x="23" y="2"/>
                  <a:pt x="23" y="1"/>
                </a:cubicBezTo>
                <a:cubicBezTo>
                  <a:pt x="23" y="1"/>
                  <a:pt x="23" y="0"/>
                  <a:pt x="22" y="0"/>
                </a:cubicBezTo>
                <a:cubicBezTo>
                  <a:pt x="21" y="0"/>
                  <a:pt x="21" y="0"/>
                  <a:pt x="21" y="0"/>
                </a:cubicBezTo>
                <a:cubicBezTo>
                  <a:pt x="20" y="0"/>
                  <a:pt x="20" y="0"/>
                  <a:pt x="20" y="0"/>
                </a:cubicBezTo>
                <a:cubicBezTo>
                  <a:pt x="18" y="0"/>
                  <a:pt x="18" y="0"/>
                  <a:pt x="18" y="1"/>
                </a:cubicBezTo>
                <a:cubicBezTo>
                  <a:pt x="18" y="2"/>
                  <a:pt x="19" y="2"/>
                  <a:pt x="19" y="3"/>
                </a:cubicBezTo>
                <a:cubicBezTo>
                  <a:pt x="18" y="3"/>
                  <a:pt x="18" y="3"/>
                  <a:pt x="18" y="3"/>
                </a:cubicBezTo>
                <a:cubicBezTo>
                  <a:pt x="17" y="3"/>
                  <a:pt x="16" y="3"/>
                  <a:pt x="16" y="4"/>
                </a:cubicBezTo>
                <a:cubicBezTo>
                  <a:pt x="15" y="5"/>
                  <a:pt x="15" y="6"/>
                  <a:pt x="14" y="6"/>
                </a:cubicBezTo>
                <a:cubicBezTo>
                  <a:pt x="13" y="7"/>
                  <a:pt x="12" y="7"/>
                  <a:pt x="12" y="7"/>
                </a:cubicBezTo>
                <a:cubicBezTo>
                  <a:pt x="12" y="7"/>
                  <a:pt x="11" y="7"/>
                  <a:pt x="11" y="7"/>
                </a:cubicBezTo>
                <a:cubicBezTo>
                  <a:pt x="11" y="7"/>
                  <a:pt x="10" y="7"/>
                  <a:pt x="10" y="7"/>
                </a:cubicBezTo>
                <a:cubicBezTo>
                  <a:pt x="10" y="7"/>
                  <a:pt x="10" y="6"/>
                  <a:pt x="9" y="6"/>
                </a:cubicBezTo>
                <a:cubicBezTo>
                  <a:pt x="9" y="5"/>
                  <a:pt x="9" y="5"/>
                  <a:pt x="9" y="5"/>
                </a:cubicBezTo>
                <a:cubicBezTo>
                  <a:pt x="8" y="5"/>
                  <a:pt x="8" y="6"/>
                  <a:pt x="8" y="6"/>
                </a:cubicBezTo>
                <a:cubicBezTo>
                  <a:pt x="8" y="6"/>
                  <a:pt x="8" y="7"/>
                  <a:pt x="8" y="7"/>
                </a:cubicBezTo>
                <a:cubicBezTo>
                  <a:pt x="8" y="7"/>
                  <a:pt x="7" y="7"/>
                  <a:pt x="7" y="7"/>
                </a:cubicBezTo>
                <a:cubicBezTo>
                  <a:pt x="7" y="7"/>
                  <a:pt x="6" y="7"/>
                  <a:pt x="6" y="7"/>
                </a:cubicBezTo>
                <a:cubicBezTo>
                  <a:pt x="6" y="7"/>
                  <a:pt x="5" y="7"/>
                  <a:pt x="4" y="7"/>
                </a:cubicBezTo>
                <a:cubicBezTo>
                  <a:pt x="4" y="7"/>
                  <a:pt x="3" y="7"/>
                  <a:pt x="2" y="7"/>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3" name="Freeform 350">
            <a:extLst>
              <a:ext uri="{FF2B5EF4-FFF2-40B4-BE49-F238E27FC236}">
                <a16:creationId xmlns:a16="http://schemas.microsoft.com/office/drawing/2014/main" id="{2AD9F01E-82F3-41EF-9723-BC7B1E082132}"/>
              </a:ext>
            </a:extLst>
          </p:cNvPr>
          <p:cNvSpPr>
            <a:spLocks/>
          </p:cNvSpPr>
          <p:nvPr userDrawn="1"/>
        </p:nvSpPr>
        <p:spPr bwMode="auto">
          <a:xfrm>
            <a:off x="8473679" y="5210175"/>
            <a:ext cx="116681" cy="76200"/>
          </a:xfrm>
          <a:custGeom>
            <a:avLst/>
            <a:gdLst>
              <a:gd name="T0" fmla="*/ 2 w 23"/>
              <a:gd name="T1" fmla="*/ 7 h 11"/>
              <a:gd name="T2" fmla="*/ 2 w 23"/>
              <a:gd name="T3" fmla="*/ 7 h 11"/>
              <a:gd name="T4" fmla="*/ 1 w 23"/>
              <a:gd name="T5" fmla="*/ 7 h 11"/>
              <a:gd name="T6" fmla="*/ 0 w 23"/>
              <a:gd name="T7" fmla="*/ 7 h 11"/>
              <a:gd name="T8" fmla="*/ 0 w 23"/>
              <a:gd name="T9" fmla="*/ 7 h 11"/>
              <a:gd name="T10" fmla="*/ 0 w 23"/>
              <a:gd name="T11" fmla="*/ 7 h 11"/>
              <a:gd name="T12" fmla="*/ 0 w 23"/>
              <a:gd name="T13" fmla="*/ 8 h 11"/>
              <a:gd name="T14" fmla="*/ 1 w 23"/>
              <a:gd name="T15" fmla="*/ 9 h 11"/>
              <a:gd name="T16" fmla="*/ 3 w 23"/>
              <a:gd name="T17" fmla="*/ 9 h 11"/>
              <a:gd name="T18" fmla="*/ 6 w 23"/>
              <a:gd name="T19" fmla="*/ 11 h 11"/>
              <a:gd name="T20" fmla="*/ 10 w 23"/>
              <a:gd name="T21" fmla="*/ 11 h 11"/>
              <a:gd name="T22" fmla="*/ 12 w 23"/>
              <a:gd name="T23" fmla="*/ 11 h 11"/>
              <a:gd name="T24" fmla="*/ 13 w 23"/>
              <a:gd name="T25" fmla="*/ 11 h 11"/>
              <a:gd name="T26" fmla="*/ 14 w 23"/>
              <a:gd name="T27" fmla="*/ 10 h 11"/>
              <a:gd name="T28" fmla="*/ 15 w 23"/>
              <a:gd name="T29" fmla="*/ 10 h 11"/>
              <a:gd name="T30" fmla="*/ 16 w 23"/>
              <a:gd name="T31" fmla="*/ 9 h 11"/>
              <a:gd name="T32" fmla="*/ 18 w 23"/>
              <a:gd name="T33" fmla="*/ 7 h 11"/>
              <a:gd name="T34" fmla="*/ 19 w 23"/>
              <a:gd name="T35" fmla="*/ 7 h 11"/>
              <a:gd name="T36" fmla="*/ 20 w 23"/>
              <a:gd name="T37" fmla="*/ 7 h 11"/>
              <a:gd name="T38" fmla="*/ 21 w 23"/>
              <a:gd name="T39" fmla="*/ 5 h 11"/>
              <a:gd name="T40" fmla="*/ 22 w 23"/>
              <a:gd name="T41" fmla="*/ 3 h 11"/>
              <a:gd name="T42" fmla="*/ 23 w 23"/>
              <a:gd name="T43" fmla="*/ 1 h 11"/>
              <a:gd name="T44" fmla="*/ 22 w 23"/>
              <a:gd name="T45" fmla="*/ 0 h 11"/>
              <a:gd name="T46" fmla="*/ 21 w 23"/>
              <a:gd name="T47" fmla="*/ 0 h 11"/>
              <a:gd name="T48" fmla="*/ 20 w 23"/>
              <a:gd name="T49" fmla="*/ 0 h 11"/>
              <a:gd name="T50" fmla="*/ 18 w 23"/>
              <a:gd name="T51" fmla="*/ 1 h 11"/>
              <a:gd name="T52" fmla="*/ 19 w 23"/>
              <a:gd name="T53" fmla="*/ 3 h 11"/>
              <a:gd name="T54" fmla="*/ 18 w 23"/>
              <a:gd name="T55" fmla="*/ 3 h 11"/>
              <a:gd name="T56" fmla="*/ 16 w 23"/>
              <a:gd name="T57" fmla="*/ 4 h 11"/>
              <a:gd name="T58" fmla="*/ 14 w 23"/>
              <a:gd name="T59" fmla="*/ 6 h 11"/>
              <a:gd name="T60" fmla="*/ 12 w 23"/>
              <a:gd name="T61" fmla="*/ 7 h 11"/>
              <a:gd name="T62" fmla="*/ 11 w 23"/>
              <a:gd name="T63" fmla="*/ 7 h 11"/>
              <a:gd name="T64" fmla="*/ 10 w 23"/>
              <a:gd name="T65" fmla="*/ 7 h 11"/>
              <a:gd name="T66" fmla="*/ 9 w 23"/>
              <a:gd name="T67" fmla="*/ 6 h 11"/>
              <a:gd name="T68" fmla="*/ 9 w 23"/>
              <a:gd name="T69" fmla="*/ 5 h 11"/>
              <a:gd name="T70" fmla="*/ 8 w 23"/>
              <a:gd name="T71" fmla="*/ 6 h 11"/>
              <a:gd name="T72" fmla="*/ 8 w 23"/>
              <a:gd name="T73" fmla="*/ 7 h 11"/>
              <a:gd name="T74" fmla="*/ 7 w 23"/>
              <a:gd name="T75" fmla="*/ 7 h 11"/>
              <a:gd name="T76" fmla="*/ 6 w 23"/>
              <a:gd name="T77" fmla="*/ 7 h 11"/>
              <a:gd name="T78" fmla="*/ 4 w 23"/>
              <a:gd name="T79" fmla="*/ 7 h 11"/>
              <a:gd name="T80" fmla="*/ 2 w 23"/>
              <a:gd name="T8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11">
                <a:moveTo>
                  <a:pt x="2" y="7"/>
                </a:moveTo>
                <a:cubicBezTo>
                  <a:pt x="2" y="7"/>
                  <a:pt x="2" y="7"/>
                  <a:pt x="2" y="7"/>
                </a:cubicBezTo>
                <a:cubicBezTo>
                  <a:pt x="1" y="7"/>
                  <a:pt x="1" y="7"/>
                  <a:pt x="1" y="7"/>
                </a:cubicBezTo>
                <a:cubicBezTo>
                  <a:pt x="1" y="7"/>
                  <a:pt x="0" y="7"/>
                  <a:pt x="0" y="7"/>
                </a:cubicBezTo>
                <a:cubicBezTo>
                  <a:pt x="0" y="7"/>
                  <a:pt x="0" y="7"/>
                  <a:pt x="0" y="7"/>
                </a:cubicBezTo>
                <a:cubicBezTo>
                  <a:pt x="0" y="7"/>
                  <a:pt x="0" y="7"/>
                  <a:pt x="0" y="7"/>
                </a:cubicBezTo>
                <a:cubicBezTo>
                  <a:pt x="0" y="8"/>
                  <a:pt x="0" y="8"/>
                  <a:pt x="0" y="8"/>
                </a:cubicBezTo>
                <a:cubicBezTo>
                  <a:pt x="0" y="8"/>
                  <a:pt x="1" y="8"/>
                  <a:pt x="1" y="9"/>
                </a:cubicBezTo>
                <a:cubicBezTo>
                  <a:pt x="2" y="9"/>
                  <a:pt x="2" y="9"/>
                  <a:pt x="3" y="9"/>
                </a:cubicBezTo>
                <a:cubicBezTo>
                  <a:pt x="4" y="10"/>
                  <a:pt x="5" y="10"/>
                  <a:pt x="6" y="11"/>
                </a:cubicBezTo>
                <a:cubicBezTo>
                  <a:pt x="8" y="11"/>
                  <a:pt x="9" y="11"/>
                  <a:pt x="10" y="11"/>
                </a:cubicBezTo>
                <a:cubicBezTo>
                  <a:pt x="11" y="11"/>
                  <a:pt x="11" y="11"/>
                  <a:pt x="12" y="11"/>
                </a:cubicBezTo>
                <a:cubicBezTo>
                  <a:pt x="12" y="11"/>
                  <a:pt x="13" y="11"/>
                  <a:pt x="13" y="11"/>
                </a:cubicBezTo>
                <a:cubicBezTo>
                  <a:pt x="14" y="11"/>
                  <a:pt x="14" y="11"/>
                  <a:pt x="14" y="10"/>
                </a:cubicBezTo>
                <a:cubicBezTo>
                  <a:pt x="15" y="10"/>
                  <a:pt x="15" y="10"/>
                  <a:pt x="15" y="10"/>
                </a:cubicBezTo>
                <a:cubicBezTo>
                  <a:pt x="15" y="9"/>
                  <a:pt x="16" y="9"/>
                  <a:pt x="16" y="9"/>
                </a:cubicBezTo>
                <a:cubicBezTo>
                  <a:pt x="17" y="8"/>
                  <a:pt x="17" y="8"/>
                  <a:pt x="18" y="7"/>
                </a:cubicBezTo>
                <a:cubicBezTo>
                  <a:pt x="18" y="7"/>
                  <a:pt x="18" y="7"/>
                  <a:pt x="19" y="7"/>
                </a:cubicBezTo>
                <a:cubicBezTo>
                  <a:pt x="19" y="7"/>
                  <a:pt x="20" y="7"/>
                  <a:pt x="20" y="7"/>
                </a:cubicBezTo>
                <a:cubicBezTo>
                  <a:pt x="20" y="6"/>
                  <a:pt x="20" y="5"/>
                  <a:pt x="21" y="5"/>
                </a:cubicBezTo>
                <a:cubicBezTo>
                  <a:pt x="21" y="4"/>
                  <a:pt x="22" y="4"/>
                  <a:pt x="22" y="3"/>
                </a:cubicBezTo>
                <a:cubicBezTo>
                  <a:pt x="22" y="3"/>
                  <a:pt x="23" y="2"/>
                  <a:pt x="23" y="1"/>
                </a:cubicBezTo>
                <a:cubicBezTo>
                  <a:pt x="23" y="1"/>
                  <a:pt x="23" y="0"/>
                  <a:pt x="22" y="0"/>
                </a:cubicBezTo>
                <a:cubicBezTo>
                  <a:pt x="21" y="0"/>
                  <a:pt x="21" y="0"/>
                  <a:pt x="21" y="0"/>
                </a:cubicBezTo>
                <a:cubicBezTo>
                  <a:pt x="20" y="0"/>
                  <a:pt x="20" y="0"/>
                  <a:pt x="20" y="0"/>
                </a:cubicBezTo>
                <a:cubicBezTo>
                  <a:pt x="18" y="0"/>
                  <a:pt x="18" y="0"/>
                  <a:pt x="18" y="1"/>
                </a:cubicBezTo>
                <a:cubicBezTo>
                  <a:pt x="18" y="2"/>
                  <a:pt x="19" y="2"/>
                  <a:pt x="19" y="3"/>
                </a:cubicBezTo>
                <a:cubicBezTo>
                  <a:pt x="18" y="3"/>
                  <a:pt x="18" y="3"/>
                  <a:pt x="18" y="3"/>
                </a:cubicBezTo>
                <a:cubicBezTo>
                  <a:pt x="17" y="3"/>
                  <a:pt x="16" y="3"/>
                  <a:pt x="16" y="4"/>
                </a:cubicBezTo>
                <a:cubicBezTo>
                  <a:pt x="15" y="5"/>
                  <a:pt x="15" y="6"/>
                  <a:pt x="14" y="6"/>
                </a:cubicBezTo>
                <a:cubicBezTo>
                  <a:pt x="13" y="7"/>
                  <a:pt x="12" y="7"/>
                  <a:pt x="12" y="7"/>
                </a:cubicBezTo>
                <a:cubicBezTo>
                  <a:pt x="12" y="7"/>
                  <a:pt x="11" y="7"/>
                  <a:pt x="11" y="7"/>
                </a:cubicBezTo>
                <a:cubicBezTo>
                  <a:pt x="11" y="7"/>
                  <a:pt x="10" y="7"/>
                  <a:pt x="10" y="7"/>
                </a:cubicBezTo>
                <a:cubicBezTo>
                  <a:pt x="10" y="7"/>
                  <a:pt x="10" y="6"/>
                  <a:pt x="9" y="6"/>
                </a:cubicBezTo>
                <a:cubicBezTo>
                  <a:pt x="9" y="5"/>
                  <a:pt x="9" y="5"/>
                  <a:pt x="9" y="5"/>
                </a:cubicBezTo>
                <a:cubicBezTo>
                  <a:pt x="8" y="5"/>
                  <a:pt x="8" y="6"/>
                  <a:pt x="8" y="6"/>
                </a:cubicBezTo>
                <a:cubicBezTo>
                  <a:pt x="8" y="6"/>
                  <a:pt x="8" y="7"/>
                  <a:pt x="8" y="7"/>
                </a:cubicBezTo>
                <a:cubicBezTo>
                  <a:pt x="8" y="7"/>
                  <a:pt x="7" y="7"/>
                  <a:pt x="7" y="7"/>
                </a:cubicBezTo>
                <a:cubicBezTo>
                  <a:pt x="7" y="7"/>
                  <a:pt x="6" y="7"/>
                  <a:pt x="6" y="7"/>
                </a:cubicBezTo>
                <a:cubicBezTo>
                  <a:pt x="6" y="7"/>
                  <a:pt x="5" y="7"/>
                  <a:pt x="4" y="7"/>
                </a:cubicBezTo>
                <a:cubicBezTo>
                  <a:pt x="4" y="7"/>
                  <a:pt x="3" y="7"/>
                  <a:pt x="2" y="7"/>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4" name="Freeform 351">
            <a:extLst>
              <a:ext uri="{FF2B5EF4-FFF2-40B4-BE49-F238E27FC236}">
                <a16:creationId xmlns:a16="http://schemas.microsoft.com/office/drawing/2014/main" id="{270071C1-6AE2-4C41-81DE-CAC9E4F75269}"/>
              </a:ext>
            </a:extLst>
          </p:cNvPr>
          <p:cNvSpPr>
            <a:spLocks/>
          </p:cNvSpPr>
          <p:nvPr userDrawn="1"/>
        </p:nvSpPr>
        <p:spPr bwMode="auto">
          <a:xfrm>
            <a:off x="8655844" y="5245100"/>
            <a:ext cx="40481" cy="63500"/>
          </a:xfrm>
          <a:custGeom>
            <a:avLst/>
            <a:gdLst>
              <a:gd name="T0" fmla="*/ 5 w 8"/>
              <a:gd name="T1" fmla="*/ 9 h 9"/>
              <a:gd name="T2" fmla="*/ 5 w 8"/>
              <a:gd name="T3" fmla="*/ 9 h 9"/>
              <a:gd name="T4" fmla="*/ 4 w 8"/>
              <a:gd name="T5" fmla="*/ 9 h 9"/>
              <a:gd name="T6" fmla="*/ 4 w 8"/>
              <a:gd name="T7" fmla="*/ 9 h 9"/>
              <a:gd name="T8" fmla="*/ 4 w 8"/>
              <a:gd name="T9" fmla="*/ 9 h 9"/>
              <a:gd name="T10" fmla="*/ 4 w 8"/>
              <a:gd name="T11" fmla="*/ 9 h 9"/>
              <a:gd name="T12" fmla="*/ 3 w 8"/>
              <a:gd name="T13" fmla="*/ 8 h 9"/>
              <a:gd name="T14" fmla="*/ 3 w 8"/>
              <a:gd name="T15" fmla="*/ 8 h 9"/>
              <a:gd name="T16" fmla="*/ 3 w 8"/>
              <a:gd name="T17" fmla="*/ 7 h 9"/>
              <a:gd name="T18" fmla="*/ 2 w 8"/>
              <a:gd name="T19" fmla="*/ 6 h 9"/>
              <a:gd name="T20" fmla="*/ 1 w 8"/>
              <a:gd name="T21" fmla="*/ 5 h 9"/>
              <a:gd name="T22" fmla="*/ 1 w 8"/>
              <a:gd name="T23" fmla="*/ 5 h 9"/>
              <a:gd name="T24" fmla="*/ 1 w 8"/>
              <a:gd name="T25" fmla="*/ 4 h 9"/>
              <a:gd name="T26" fmla="*/ 1 w 8"/>
              <a:gd name="T27" fmla="*/ 3 h 9"/>
              <a:gd name="T28" fmla="*/ 0 w 8"/>
              <a:gd name="T29" fmla="*/ 1 h 9"/>
              <a:gd name="T30" fmla="*/ 0 w 8"/>
              <a:gd name="T31" fmla="*/ 1 h 9"/>
              <a:gd name="T32" fmla="*/ 0 w 8"/>
              <a:gd name="T33" fmla="*/ 0 h 9"/>
              <a:gd name="T34" fmla="*/ 0 w 8"/>
              <a:gd name="T35" fmla="*/ 0 h 9"/>
              <a:gd name="T36" fmla="*/ 1 w 8"/>
              <a:gd name="T37" fmla="*/ 1 h 9"/>
              <a:gd name="T38" fmla="*/ 1 w 8"/>
              <a:gd name="T39" fmla="*/ 1 h 9"/>
              <a:gd name="T40" fmla="*/ 2 w 8"/>
              <a:gd name="T41" fmla="*/ 2 h 9"/>
              <a:gd name="T42" fmla="*/ 2 w 8"/>
              <a:gd name="T43" fmla="*/ 2 h 9"/>
              <a:gd name="T44" fmla="*/ 3 w 8"/>
              <a:gd name="T45" fmla="*/ 2 h 9"/>
              <a:gd name="T46" fmla="*/ 3 w 8"/>
              <a:gd name="T47" fmla="*/ 3 h 9"/>
              <a:gd name="T48" fmla="*/ 3 w 8"/>
              <a:gd name="T49" fmla="*/ 3 h 9"/>
              <a:gd name="T50" fmla="*/ 3 w 8"/>
              <a:gd name="T51" fmla="*/ 4 h 9"/>
              <a:gd name="T52" fmla="*/ 4 w 8"/>
              <a:gd name="T53" fmla="*/ 4 h 9"/>
              <a:gd name="T54" fmla="*/ 5 w 8"/>
              <a:gd name="T55" fmla="*/ 5 h 9"/>
              <a:gd name="T56" fmla="*/ 6 w 8"/>
              <a:gd name="T57" fmla="*/ 6 h 9"/>
              <a:gd name="T58" fmla="*/ 7 w 8"/>
              <a:gd name="T59" fmla="*/ 7 h 9"/>
              <a:gd name="T60" fmla="*/ 7 w 8"/>
              <a:gd name="T61" fmla="*/ 7 h 9"/>
              <a:gd name="T62" fmla="*/ 8 w 8"/>
              <a:gd name="T63" fmla="*/ 8 h 9"/>
              <a:gd name="T64" fmla="*/ 8 w 8"/>
              <a:gd name="T65" fmla="*/ 9 h 9"/>
              <a:gd name="T66" fmla="*/ 7 w 8"/>
              <a:gd name="T67" fmla="*/ 9 h 9"/>
              <a:gd name="T68" fmla="*/ 6 w 8"/>
              <a:gd name="T69" fmla="*/ 9 h 9"/>
              <a:gd name="T70" fmla="*/ 6 w 8"/>
              <a:gd name="T71" fmla="*/ 9 h 9"/>
              <a:gd name="T72" fmla="*/ 6 w 8"/>
              <a:gd name="T73" fmla="*/ 9 h 9"/>
              <a:gd name="T74" fmla="*/ 6 w 8"/>
              <a:gd name="T75" fmla="*/ 9 h 9"/>
              <a:gd name="T76" fmla="*/ 5 w 8"/>
              <a:gd name="T7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5" y="9"/>
                </a:moveTo>
                <a:cubicBezTo>
                  <a:pt x="5" y="9"/>
                  <a:pt x="5" y="9"/>
                  <a:pt x="5" y="9"/>
                </a:cubicBezTo>
                <a:cubicBezTo>
                  <a:pt x="5" y="9"/>
                  <a:pt x="4" y="9"/>
                  <a:pt x="4" y="9"/>
                </a:cubicBezTo>
                <a:cubicBezTo>
                  <a:pt x="4" y="9"/>
                  <a:pt x="4" y="9"/>
                  <a:pt x="4" y="9"/>
                </a:cubicBezTo>
                <a:cubicBezTo>
                  <a:pt x="4" y="9"/>
                  <a:pt x="4" y="9"/>
                  <a:pt x="4" y="9"/>
                </a:cubicBezTo>
                <a:cubicBezTo>
                  <a:pt x="4" y="9"/>
                  <a:pt x="4" y="9"/>
                  <a:pt x="4" y="9"/>
                </a:cubicBezTo>
                <a:cubicBezTo>
                  <a:pt x="4" y="9"/>
                  <a:pt x="4" y="8"/>
                  <a:pt x="3" y="8"/>
                </a:cubicBezTo>
                <a:cubicBezTo>
                  <a:pt x="3" y="8"/>
                  <a:pt x="3" y="8"/>
                  <a:pt x="3" y="8"/>
                </a:cubicBezTo>
                <a:cubicBezTo>
                  <a:pt x="3" y="8"/>
                  <a:pt x="3" y="7"/>
                  <a:pt x="3" y="7"/>
                </a:cubicBezTo>
                <a:cubicBezTo>
                  <a:pt x="3" y="6"/>
                  <a:pt x="2" y="6"/>
                  <a:pt x="2" y="6"/>
                </a:cubicBezTo>
                <a:cubicBezTo>
                  <a:pt x="2" y="6"/>
                  <a:pt x="1" y="5"/>
                  <a:pt x="1" y="5"/>
                </a:cubicBezTo>
                <a:cubicBezTo>
                  <a:pt x="1" y="5"/>
                  <a:pt x="1" y="5"/>
                  <a:pt x="1" y="5"/>
                </a:cubicBezTo>
                <a:cubicBezTo>
                  <a:pt x="1" y="4"/>
                  <a:pt x="1" y="4"/>
                  <a:pt x="1" y="4"/>
                </a:cubicBezTo>
                <a:cubicBezTo>
                  <a:pt x="1" y="4"/>
                  <a:pt x="1" y="3"/>
                  <a:pt x="1" y="3"/>
                </a:cubicBezTo>
                <a:cubicBezTo>
                  <a:pt x="1" y="2"/>
                  <a:pt x="1" y="2"/>
                  <a:pt x="0" y="1"/>
                </a:cubicBezTo>
                <a:cubicBezTo>
                  <a:pt x="0" y="1"/>
                  <a:pt x="0" y="1"/>
                  <a:pt x="0" y="1"/>
                </a:cubicBezTo>
                <a:cubicBezTo>
                  <a:pt x="0" y="1"/>
                  <a:pt x="0" y="0"/>
                  <a:pt x="0" y="0"/>
                </a:cubicBezTo>
                <a:cubicBezTo>
                  <a:pt x="0" y="0"/>
                  <a:pt x="0" y="0"/>
                  <a:pt x="0" y="0"/>
                </a:cubicBezTo>
                <a:cubicBezTo>
                  <a:pt x="0" y="1"/>
                  <a:pt x="0" y="1"/>
                  <a:pt x="1" y="1"/>
                </a:cubicBezTo>
                <a:cubicBezTo>
                  <a:pt x="1" y="1"/>
                  <a:pt x="1" y="1"/>
                  <a:pt x="1" y="1"/>
                </a:cubicBezTo>
                <a:cubicBezTo>
                  <a:pt x="1" y="1"/>
                  <a:pt x="1" y="2"/>
                  <a:pt x="2" y="2"/>
                </a:cubicBezTo>
                <a:cubicBezTo>
                  <a:pt x="2" y="2"/>
                  <a:pt x="2" y="2"/>
                  <a:pt x="2" y="2"/>
                </a:cubicBezTo>
                <a:cubicBezTo>
                  <a:pt x="2" y="2"/>
                  <a:pt x="2" y="2"/>
                  <a:pt x="3" y="2"/>
                </a:cubicBezTo>
                <a:cubicBezTo>
                  <a:pt x="3" y="2"/>
                  <a:pt x="3" y="3"/>
                  <a:pt x="3" y="3"/>
                </a:cubicBezTo>
                <a:cubicBezTo>
                  <a:pt x="3" y="3"/>
                  <a:pt x="3" y="3"/>
                  <a:pt x="3" y="3"/>
                </a:cubicBezTo>
                <a:cubicBezTo>
                  <a:pt x="3" y="4"/>
                  <a:pt x="3" y="4"/>
                  <a:pt x="3" y="4"/>
                </a:cubicBezTo>
                <a:cubicBezTo>
                  <a:pt x="4" y="4"/>
                  <a:pt x="4" y="4"/>
                  <a:pt x="4" y="4"/>
                </a:cubicBezTo>
                <a:cubicBezTo>
                  <a:pt x="5" y="5"/>
                  <a:pt x="5" y="5"/>
                  <a:pt x="5" y="5"/>
                </a:cubicBezTo>
                <a:cubicBezTo>
                  <a:pt x="6" y="6"/>
                  <a:pt x="6" y="6"/>
                  <a:pt x="6" y="6"/>
                </a:cubicBezTo>
                <a:cubicBezTo>
                  <a:pt x="6" y="6"/>
                  <a:pt x="6" y="6"/>
                  <a:pt x="7" y="7"/>
                </a:cubicBezTo>
                <a:cubicBezTo>
                  <a:pt x="7" y="7"/>
                  <a:pt x="7" y="7"/>
                  <a:pt x="7" y="7"/>
                </a:cubicBezTo>
                <a:cubicBezTo>
                  <a:pt x="7" y="7"/>
                  <a:pt x="7" y="8"/>
                  <a:pt x="8" y="8"/>
                </a:cubicBezTo>
                <a:cubicBezTo>
                  <a:pt x="8" y="8"/>
                  <a:pt x="8" y="8"/>
                  <a:pt x="8"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5" y="9"/>
                  <a:pt x="5" y="9"/>
                  <a:pt x="5" y="9"/>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5" name="Freeform 352">
            <a:extLst>
              <a:ext uri="{FF2B5EF4-FFF2-40B4-BE49-F238E27FC236}">
                <a16:creationId xmlns:a16="http://schemas.microsoft.com/office/drawing/2014/main" id="{FD9E2FD5-F5A0-4D2B-892D-5E0A5867A4CC}"/>
              </a:ext>
            </a:extLst>
          </p:cNvPr>
          <p:cNvSpPr>
            <a:spLocks/>
          </p:cNvSpPr>
          <p:nvPr userDrawn="1"/>
        </p:nvSpPr>
        <p:spPr bwMode="auto">
          <a:xfrm>
            <a:off x="8655844" y="5245100"/>
            <a:ext cx="40481" cy="63500"/>
          </a:xfrm>
          <a:custGeom>
            <a:avLst/>
            <a:gdLst>
              <a:gd name="T0" fmla="*/ 5 w 8"/>
              <a:gd name="T1" fmla="*/ 9 h 9"/>
              <a:gd name="T2" fmla="*/ 5 w 8"/>
              <a:gd name="T3" fmla="*/ 9 h 9"/>
              <a:gd name="T4" fmla="*/ 4 w 8"/>
              <a:gd name="T5" fmla="*/ 9 h 9"/>
              <a:gd name="T6" fmla="*/ 4 w 8"/>
              <a:gd name="T7" fmla="*/ 9 h 9"/>
              <a:gd name="T8" fmla="*/ 4 w 8"/>
              <a:gd name="T9" fmla="*/ 9 h 9"/>
              <a:gd name="T10" fmla="*/ 4 w 8"/>
              <a:gd name="T11" fmla="*/ 9 h 9"/>
              <a:gd name="T12" fmla="*/ 3 w 8"/>
              <a:gd name="T13" fmla="*/ 8 h 9"/>
              <a:gd name="T14" fmla="*/ 3 w 8"/>
              <a:gd name="T15" fmla="*/ 8 h 9"/>
              <a:gd name="T16" fmla="*/ 3 w 8"/>
              <a:gd name="T17" fmla="*/ 7 h 9"/>
              <a:gd name="T18" fmla="*/ 2 w 8"/>
              <a:gd name="T19" fmla="*/ 6 h 9"/>
              <a:gd name="T20" fmla="*/ 1 w 8"/>
              <a:gd name="T21" fmla="*/ 5 h 9"/>
              <a:gd name="T22" fmla="*/ 1 w 8"/>
              <a:gd name="T23" fmla="*/ 5 h 9"/>
              <a:gd name="T24" fmla="*/ 1 w 8"/>
              <a:gd name="T25" fmla="*/ 4 h 9"/>
              <a:gd name="T26" fmla="*/ 1 w 8"/>
              <a:gd name="T27" fmla="*/ 3 h 9"/>
              <a:gd name="T28" fmla="*/ 0 w 8"/>
              <a:gd name="T29" fmla="*/ 1 h 9"/>
              <a:gd name="T30" fmla="*/ 0 w 8"/>
              <a:gd name="T31" fmla="*/ 1 h 9"/>
              <a:gd name="T32" fmla="*/ 0 w 8"/>
              <a:gd name="T33" fmla="*/ 0 h 9"/>
              <a:gd name="T34" fmla="*/ 0 w 8"/>
              <a:gd name="T35" fmla="*/ 0 h 9"/>
              <a:gd name="T36" fmla="*/ 1 w 8"/>
              <a:gd name="T37" fmla="*/ 1 h 9"/>
              <a:gd name="T38" fmla="*/ 1 w 8"/>
              <a:gd name="T39" fmla="*/ 1 h 9"/>
              <a:gd name="T40" fmla="*/ 2 w 8"/>
              <a:gd name="T41" fmla="*/ 2 h 9"/>
              <a:gd name="T42" fmla="*/ 2 w 8"/>
              <a:gd name="T43" fmla="*/ 2 h 9"/>
              <a:gd name="T44" fmla="*/ 3 w 8"/>
              <a:gd name="T45" fmla="*/ 2 h 9"/>
              <a:gd name="T46" fmla="*/ 3 w 8"/>
              <a:gd name="T47" fmla="*/ 3 h 9"/>
              <a:gd name="T48" fmla="*/ 3 w 8"/>
              <a:gd name="T49" fmla="*/ 3 h 9"/>
              <a:gd name="T50" fmla="*/ 3 w 8"/>
              <a:gd name="T51" fmla="*/ 4 h 9"/>
              <a:gd name="T52" fmla="*/ 4 w 8"/>
              <a:gd name="T53" fmla="*/ 4 h 9"/>
              <a:gd name="T54" fmla="*/ 5 w 8"/>
              <a:gd name="T55" fmla="*/ 5 h 9"/>
              <a:gd name="T56" fmla="*/ 6 w 8"/>
              <a:gd name="T57" fmla="*/ 6 h 9"/>
              <a:gd name="T58" fmla="*/ 7 w 8"/>
              <a:gd name="T59" fmla="*/ 7 h 9"/>
              <a:gd name="T60" fmla="*/ 7 w 8"/>
              <a:gd name="T61" fmla="*/ 7 h 9"/>
              <a:gd name="T62" fmla="*/ 8 w 8"/>
              <a:gd name="T63" fmla="*/ 8 h 9"/>
              <a:gd name="T64" fmla="*/ 8 w 8"/>
              <a:gd name="T65" fmla="*/ 9 h 9"/>
              <a:gd name="T66" fmla="*/ 7 w 8"/>
              <a:gd name="T67" fmla="*/ 9 h 9"/>
              <a:gd name="T68" fmla="*/ 6 w 8"/>
              <a:gd name="T69" fmla="*/ 9 h 9"/>
              <a:gd name="T70" fmla="*/ 6 w 8"/>
              <a:gd name="T71" fmla="*/ 9 h 9"/>
              <a:gd name="T72" fmla="*/ 6 w 8"/>
              <a:gd name="T73" fmla="*/ 9 h 9"/>
              <a:gd name="T74" fmla="*/ 6 w 8"/>
              <a:gd name="T75" fmla="*/ 9 h 9"/>
              <a:gd name="T76" fmla="*/ 5 w 8"/>
              <a:gd name="T7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9">
                <a:moveTo>
                  <a:pt x="5" y="9"/>
                </a:moveTo>
                <a:cubicBezTo>
                  <a:pt x="5" y="9"/>
                  <a:pt x="5" y="9"/>
                  <a:pt x="5" y="9"/>
                </a:cubicBezTo>
                <a:cubicBezTo>
                  <a:pt x="5" y="9"/>
                  <a:pt x="4" y="9"/>
                  <a:pt x="4" y="9"/>
                </a:cubicBezTo>
                <a:cubicBezTo>
                  <a:pt x="4" y="9"/>
                  <a:pt x="4" y="9"/>
                  <a:pt x="4" y="9"/>
                </a:cubicBezTo>
                <a:cubicBezTo>
                  <a:pt x="4" y="9"/>
                  <a:pt x="4" y="9"/>
                  <a:pt x="4" y="9"/>
                </a:cubicBezTo>
                <a:cubicBezTo>
                  <a:pt x="4" y="9"/>
                  <a:pt x="4" y="9"/>
                  <a:pt x="4" y="9"/>
                </a:cubicBezTo>
                <a:cubicBezTo>
                  <a:pt x="4" y="9"/>
                  <a:pt x="4" y="8"/>
                  <a:pt x="3" y="8"/>
                </a:cubicBezTo>
                <a:cubicBezTo>
                  <a:pt x="3" y="8"/>
                  <a:pt x="3" y="8"/>
                  <a:pt x="3" y="8"/>
                </a:cubicBezTo>
                <a:cubicBezTo>
                  <a:pt x="3" y="8"/>
                  <a:pt x="3" y="7"/>
                  <a:pt x="3" y="7"/>
                </a:cubicBezTo>
                <a:cubicBezTo>
                  <a:pt x="3" y="6"/>
                  <a:pt x="2" y="6"/>
                  <a:pt x="2" y="6"/>
                </a:cubicBezTo>
                <a:cubicBezTo>
                  <a:pt x="2" y="6"/>
                  <a:pt x="1" y="5"/>
                  <a:pt x="1" y="5"/>
                </a:cubicBezTo>
                <a:cubicBezTo>
                  <a:pt x="1" y="5"/>
                  <a:pt x="1" y="5"/>
                  <a:pt x="1" y="5"/>
                </a:cubicBezTo>
                <a:cubicBezTo>
                  <a:pt x="1" y="4"/>
                  <a:pt x="1" y="4"/>
                  <a:pt x="1" y="4"/>
                </a:cubicBezTo>
                <a:cubicBezTo>
                  <a:pt x="1" y="4"/>
                  <a:pt x="1" y="3"/>
                  <a:pt x="1" y="3"/>
                </a:cubicBezTo>
                <a:cubicBezTo>
                  <a:pt x="1" y="2"/>
                  <a:pt x="1" y="2"/>
                  <a:pt x="0" y="1"/>
                </a:cubicBezTo>
                <a:cubicBezTo>
                  <a:pt x="0" y="1"/>
                  <a:pt x="0" y="1"/>
                  <a:pt x="0" y="1"/>
                </a:cubicBezTo>
                <a:cubicBezTo>
                  <a:pt x="0" y="1"/>
                  <a:pt x="0" y="0"/>
                  <a:pt x="0" y="0"/>
                </a:cubicBezTo>
                <a:cubicBezTo>
                  <a:pt x="0" y="0"/>
                  <a:pt x="0" y="0"/>
                  <a:pt x="0" y="0"/>
                </a:cubicBezTo>
                <a:cubicBezTo>
                  <a:pt x="0" y="1"/>
                  <a:pt x="0" y="1"/>
                  <a:pt x="1" y="1"/>
                </a:cubicBezTo>
                <a:cubicBezTo>
                  <a:pt x="1" y="1"/>
                  <a:pt x="1" y="1"/>
                  <a:pt x="1" y="1"/>
                </a:cubicBezTo>
                <a:cubicBezTo>
                  <a:pt x="1" y="1"/>
                  <a:pt x="1" y="2"/>
                  <a:pt x="2" y="2"/>
                </a:cubicBezTo>
                <a:cubicBezTo>
                  <a:pt x="2" y="2"/>
                  <a:pt x="2" y="2"/>
                  <a:pt x="2" y="2"/>
                </a:cubicBezTo>
                <a:cubicBezTo>
                  <a:pt x="2" y="2"/>
                  <a:pt x="2" y="2"/>
                  <a:pt x="3" y="2"/>
                </a:cubicBezTo>
                <a:cubicBezTo>
                  <a:pt x="3" y="2"/>
                  <a:pt x="3" y="3"/>
                  <a:pt x="3" y="3"/>
                </a:cubicBezTo>
                <a:cubicBezTo>
                  <a:pt x="3" y="3"/>
                  <a:pt x="3" y="3"/>
                  <a:pt x="3" y="3"/>
                </a:cubicBezTo>
                <a:cubicBezTo>
                  <a:pt x="3" y="4"/>
                  <a:pt x="3" y="4"/>
                  <a:pt x="3" y="4"/>
                </a:cubicBezTo>
                <a:cubicBezTo>
                  <a:pt x="4" y="4"/>
                  <a:pt x="4" y="4"/>
                  <a:pt x="4" y="4"/>
                </a:cubicBezTo>
                <a:cubicBezTo>
                  <a:pt x="5" y="5"/>
                  <a:pt x="5" y="5"/>
                  <a:pt x="5" y="5"/>
                </a:cubicBezTo>
                <a:cubicBezTo>
                  <a:pt x="6" y="6"/>
                  <a:pt x="6" y="6"/>
                  <a:pt x="6" y="6"/>
                </a:cubicBezTo>
                <a:cubicBezTo>
                  <a:pt x="6" y="6"/>
                  <a:pt x="6" y="6"/>
                  <a:pt x="7" y="7"/>
                </a:cubicBezTo>
                <a:cubicBezTo>
                  <a:pt x="7" y="7"/>
                  <a:pt x="7" y="7"/>
                  <a:pt x="7" y="7"/>
                </a:cubicBezTo>
                <a:cubicBezTo>
                  <a:pt x="7" y="7"/>
                  <a:pt x="7" y="8"/>
                  <a:pt x="8" y="8"/>
                </a:cubicBezTo>
                <a:cubicBezTo>
                  <a:pt x="8" y="8"/>
                  <a:pt x="8" y="8"/>
                  <a:pt x="8"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5" y="9"/>
                  <a:pt x="5" y="9"/>
                  <a:pt x="5" y="9"/>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6" name="Freeform 353">
            <a:extLst>
              <a:ext uri="{FF2B5EF4-FFF2-40B4-BE49-F238E27FC236}">
                <a16:creationId xmlns:a16="http://schemas.microsoft.com/office/drawing/2014/main" id="{BA7D2D48-79F5-4EDB-9F0C-63D4C1D67B0F}"/>
              </a:ext>
            </a:extLst>
          </p:cNvPr>
          <p:cNvSpPr>
            <a:spLocks/>
          </p:cNvSpPr>
          <p:nvPr userDrawn="1"/>
        </p:nvSpPr>
        <p:spPr bwMode="auto">
          <a:xfrm>
            <a:off x="8545116" y="5146675"/>
            <a:ext cx="65485" cy="76200"/>
          </a:xfrm>
          <a:custGeom>
            <a:avLst/>
            <a:gdLst>
              <a:gd name="T0" fmla="*/ 4 w 13"/>
              <a:gd name="T1" fmla="*/ 1 h 11"/>
              <a:gd name="T2" fmla="*/ 2 w 13"/>
              <a:gd name="T3" fmla="*/ 0 h 11"/>
              <a:gd name="T4" fmla="*/ 0 w 13"/>
              <a:gd name="T5" fmla="*/ 0 h 11"/>
              <a:gd name="T6" fmla="*/ 1 w 13"/>
              <a:gd name="T7" fmla="*/ 1 h 11"/>
              <a:gd name="T8" fmla="*/ 3 w 13"/>
              <a:gd name="T9" fmla="*/ 1 h 11"/>
              <a:gd name="T10" fmla="*/ 4 w 13"/>
              <a:gd name="T11" fmla="*/ 2 h 11"/>
              <a:gd name="T12" fmla="*/ 4 w 13"/>
              <a:gd name="T13" fmla="*/ 2 h 11"/>
              <a:gd name="T14" fmla="*/ 5 w 13"/>
              <a:gd name="T15" fmla="*/ 2 h 11"/>
              <a:gd name="T16" fmla="*/ 5 w 13"/>
              <a:gd name="T17" fmla="*/ 3 h 11"/>
              <a:gd name="T18" fmla="*/ 6 w 13"/>
              <a:gd name="T19" fmla="*/ 3 h 11"/>
              <a:gd name="T20" fmla="*/ 6 w 13"/>
              <a:gd name="T21" fmla="*/ 4 h 11"/>
              <a:gd name="T22" fmla="*/ 7 w 13"/>
              <a:gd name="T23" fmla="*/ 4 h 11"/>
              <a:gd name="T24" fmla="*/ 7 w 13"/>
              <a:gd name="T25" fmla="*/ 4 h 11"/>
              <a:gd name="T26" fmla="*/ 8 w 13"/>
              <a:gd name="T27" fmla="*/ 5 h 11"/>
              <a:gd name="T28" fmla="*/ 9 w 13"/>
              <a:gd name="T29" fmla="*/ 6 h 11"/>
              <a:gd name="T30" fmla="*/ 10 w 13"/>
              <a:gd name="T31" fmla="*/ 8 h 11"/>
              <a:gd name="T32" fmla="*/ 11 w 13"/>
              <a:gd name="T33" fmla="*/ 10 h 11"/>
              <a:gd name="T34" fmla="*/ 12 w 13"/>
              <a:gd name="T35" fmla="*/ 11 h 11"/>
              <a:gd name="T36" fmla="*/ 13 w 13"/>
              <a:gd name="T37" fmla="*/ 10 h 11"/>
              <a:gd name="T38" fmla="*/ 13 w 13"/>
              <a:gd name="T39" fmla="*/ 9 h 11"/>
              <a:gd name="T40" fmla="*/ 13 w 13"/>
              <a:gd name="T41" fmla="*/ 8 h 11"/>
              <a:gd name="T42" fmla="*/ 12 w 13"/>
              <a:gd name="T43" fmla="*/ 6 h 11"/>
              <a:gd name="T44" fmla="*/ 10 w 13"/>
              <a:gd name="T45" fmla="*/ 5 h 11"/>
              <a:gd name="T46" fmla="*/ 9 w 13"/>
              <a:gd name="T47" fmla="*/ 4 h 11"/>
              <a:gd name="T48" fmla="*/ 8 w 13"/>
              <a:gd name="T49" fmla="*/ 3 h 11"/>
              <a:gd name="T50" fmla="*/ 6 w 13"/>
              <a:gd name="T51" fmla="*/ 2 h 11"/>
              <a:gd name="T52" fmla="*/ 4 w 13"/>
              <a:gd name="T5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1">
                <a:moveTo>
                  <a:pt x="4" y="1"/>
                </a:moveTo>
                <a:cubicBezTo>
                  <a:pt x="3" y="0"/>
                  <a:pt x="3" y="0"/>
                  <a:pt x="2" y="0"/>
                </a:cubicBezTo>
                <a:cubicBezTo>
                  <a:pt x="1" y="0"/>
                  <a:pt x="1" y="0"/>
                  <a:pt x="0" y="0"/>
                </a:cubicBezTo>
                <a:cubicBezTo>
                  <a:pt x="0" y="1"/>
                  <a:pt x="1" y="1"/>
                  <a:pt x="1" y="1"/>
                </a:cubicBezTo>
                <a:cubicBezTo>
                  <a:pt x="2" y="1"/>
                  <a:pt x="2" y="1"/>
                  <a:pt x="3" y="1"/>
                </a:cubicBezTo>
                <a:cubicBezTo>
                  <a:pt x="3" y="1"/>
                  <a:pt x="4" y="1"/>
                  <a:pt x="4" y="2"/>
                </a:cubicBezTo>
                <a:cubicBezTo>
                  <a:pt x="4" y="2"/>
                  <a:pt x="4" y="2"/>
                  <a:pt x="4" y="2"/>
                </a:cubicBezTo>
                <a:cubicBezTo>
                  <a:pt x="4" y="2"/>
                  <a:pt x="4" y="2"/>
                  <a:pt x="5" y="2"/>
                </a:cubicBezTo>
                <a:cubicBezTo>
                  <a:pt x="5" y="3"/>
                  <a:pt x="5" y="3"/>
                  <a:pt x="5" y="3"/>
                </a:cubicBezTo>
                <a:cubicBezTo>
                  <a:pt x="5" y="3"/>
                  <a:pt x="6" y="3"/>
                  <a:pt x="6" y="3"/>
                </a:cubicBezTo>
                <a:cubicBezTo>
                  <a:pt x="6" y="3"/>
                  <a:pt x="6" y="4"/>
                  <a:pt x="6" y="4"/>
                </a:cubicBezTo>
                <a:cubicBezTo>
                  <a:pt x="7" y="4"/>
                  <a:pt x="7" y="4"/>
                  <a:pt x="7" y="4"/>
                </a:cubicBezTo>
                <a:cubicBezTo>
                  <a:pt x="7" y="4"/>
                  <a:pt x="7" y="4"/>
                  <a:pt x="7" y="4"/>
                </a:cubicBezTo>
                <a:cubicBezTo>
                  <a:pt x="8" y="4"/>
                  <a:pt x="8" y="4"/>
                  <a:pt x="8" y="5"/>
                </a:cubicBezTo>
                <a:cubicBezTo>
                  <a:pt x="8" y="5"/>
                  <a:pt x="9" y="5"/>
                  <a:pt x="9" y="6"/>
                </a:cubicBezTo>
                <a:cubicBezTo>
                  <a:pt x="10" y="6"/>
                  <a:pt x="10" y="7"/>
                  <a:pt x="10" y="8"/>
                </a:cubicBezTo>
                <a:cubicBezTo>
                  <a:pt x="11" y="9"/>
                  <a:pt x="11" y="10"/>
                  <a:pt x="11" y="10"/>
                </a:cubicBezTo>
                <a:cubicBezTo>
                  <a:pt x="11" y="11"/>
                  <a:pt x="12" y="11"/>
                  <a:pt x="12" y="11"/>
                </a:cubicBezTo>
                <a:cubicBezTo>
                  <a:pt x="12" y="11"/>
                  <a:pt x="13" y="10"/>
                  <a:pt x="13" y="10"/>
                </a:cubicBezTo>
                <a:cubicBezTo>
                  <a:pt x="13" y="10"/>
                  <a:pt x="13" y="9"/>
                  <a:pt x="13" y="9"/>
                </a:cubicBezTo>
                <a:cubicBezTo>
                  <a:pt x="13" y="9"/>
                  <a:pt x="13" y="9"/>
                  <a:pt x="13" y="8"/>
                </a:cubicBezTo>
                <a:cubicBezTo>
                  <a:pt x="13" y="8"/>
                  <a:pt x="13" y="7"/>
                  <a:pt x="12" y="6"/>
                </a:cubicBezTo>
                <a:cubicBezTo>
                  <a:pt x="12" y="6"/>
                  <a:pt x="11" y="5"/>
                  <a:pt x="10" y="5"/>
                </a:cubicBezTo>
                <a:cubicBezTo>
                  <a:pt x="10" y="5"/>
                  <a:pt x="9" y="4"/>
                  <a:pt x="9" y="4"/>
                </a:cubicBezTo>
                <a:cubicBezTo>
                  <a:pt x="9" y="4"/>
                  <a:pt x="8" y="4"/>
                  <a:pt x="8" y="3"/>
                </a:cubicBezTo>
                <a:cubicBezTo>
                  <a:pt x="7" y="3"/>
                  <a:pt x="7" y="2"/>
                  <a:pt x="6" y="2"/>
                </a:cubicBezTo>
                <a:cubicBezTo>
                  <a:pt x="5" y="2"/>
                  <a:pt x="5" y="1"/>
                  <a:pt x="4"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7" name="Freeform 354">
            <a:extLst>
              <a:ext uri="{FF2B5EF4-FFF2-40B4-BE49-F238E27FC236}">
                <a16:creationId xmlns:a16="http://schemas.microsoft.com/office/drawing/2014/main" id="{B5DDE23C-85A8-4F0E-8D69-2AA772528732}"/>
              </a:ext>
            </a:extLst>
          </p:cNvPr>
          <p:cNvSpPr>
            <a:spLocks/>
          </p:cNvSpPr>
          <p:nvPr userDrawn="1"/>
        </p:nvSpPr>
        <p:spPr bwMode="auto">
          <a:xfrm>
            <a:off x="8545116" y="5146675"/>
            <a:ext cx="65485" cy="76200"/>
          </a:xfrm>
          <a:custGeom>
            <a:avLst/>
            <a:gdLst>
              <a:gd name="T0" fmla="*/ 4 w 13"/>
              <a:gd name="T1" fmla="*/ 1 h 11"/>
              <a:gd name="T2" fmla="*/ 2 w 13"/>
              <a:gd name="T3" fmla="*/ 0 h 11"/>
              <a:gd name="T4" fmla="*/ 0 w 13"/>
              <a:gd name="T5" fmla="*/ 0 h 11"/>
              <a:gd name="T6" fmla="*/ 1 w 13"/>
              <a:gd name="T7" fmla="*/ 1 h 11"/>
              <a:gd name="T8" fmla="*/ 3 w 13"/>
              <a:gd name="T9" fmla="*/ 1 h 11"/>
              <a:gd name="T10" fmla="*/ 4 w 13"/>
              <a:gd name="T11" fmla="*/ 2 h 11"/>
              <a:gd name="T12" fmla="*/ 4 w 13"/>
              <a:gd name="T13" fmla="*/ 2 h 11"/>
              <a:gd name="T14" fmla="*/ 5 w 13"/>
              <a:gd name="T15" fmla="*/ 2 h 11"/>
              <a:gd name="T16" fmla="*/ 5 w 13"/>
              <a:gd name="T17" fmla="*/ 3 h 11"/>
              <a:gd name="T18" fmla="*/ 6 w 13"/>
              <a:gd name="T19" fmla="*/ 3 h 11"/>
              <a:gd name="T20" fmla="*/ 6 w 13"/>
              <a:gd name="T21" fmla="*/ 4 h 11"/>
              <a:gd name="T22" fmla="*/ 7 w 13"/>
              <a:gd name="T23" fmla="*/ 4 h 11"/>
              <a:gd name="T24" fmla="*/ 7 w 13"/>
              <a:gd name="T25" fmla="*/ 4 h 11"/>
              <a:gd name="T26" fmla="*/ 8 w 13"/>
              <a:gd name="T27" fmla="*/ 5 h 11"/>
              <a:gd name="T28" fmla="*/ 9 w 13"/>
              <a:gd name="T29" fmla="*/ 6 h 11"/>
              <a:gd name="T30" fmla="*/ 10 w 13"/>
              <a:gd name="T31" fmla="*/ 8 h 11"/>
              <a:gd name="T32" fmla="*/ 11 w 13"/>
              <a:gd name="T33" fmla="*/ 10 h 11"/>
              <a:gd name="T34" fmla="*/ 12 w 13"/>
              <a:gd name="T35" fmla="*/ 11 h 11"/>
              <a:gd name="T36" fmla="*/ 13 w 13"/>
              <a:gd name="T37" fmla="*/ 10 h 11"/>
              <a:gd name="T38" fmla="*/ 13 w 13"/>
              <a:gd name="T39" fmla="*/ 9 h 11"/>
              <a:gd name="T40" fmla="*/ 13 w 13"/>
              <a:gd name="T41" fmla="*/ 8 h 11"/>
              <a:gd name="T42" fmla="*/ 12 w 13"/>
              <a:gd name="T43" fmla="*/ 6 h 11"/>
              <a:gd name="T44" fmla="*/ 10 w 13"/>
              <a:gd name="T45" fmla="*/ 5 h 11"/>
              <a:gd name="T46" fmla="*/ 9 w 13"/>
              <a:gd name="T47" fmla="*/ 4 h 11"/>
              <a:gd name="T48" fmla="*/ 8 w 13"/>
              <a:gd name="T49" fmla="*/ 3 h 11"/>
              <a:gd name="T50" fmla="*/ 6 w 13"/>
              <a:gd name="T51" fmla="*/ 2 h 11"/>
              <a:gd name="T52" fmla="*/ 4 w 13"/>
              <a:gd name="T5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1">
                <a:moveTo>
                  <a:pt x="4" y="1"/>
                </a:moveTo>
                <a:cubicBezTo>
                  <a:pt x="3" y="0"/>
                  <a:pt x="3" y="0"/>
                  <a:pt x="2" y="0"/>
                </a:cubicBezTo>
                <a:cubicBezTo>
                  <a:pt x="1" y="0"/>
                  <a:pt x="1" y="0"/>
                  <a:pt x="0" y="0"/>
                </a:cubicBezTo>
                <a:cubicBezTo>
                  <a:pt x="0" y="1"/>
                  <a:pt x="1" y="1"/>
                  <a:pt x="1" y="1"/>
                </a:cubicBezTo>
                <a:cubicBezTo>
                  <a:pt x="2" y="1"/>
                  <a:pt x="2" y="1"/>
                  <a:pt x="3" y="1"/>
                </a:cubicBezTo>
                <a:cubicBezTo>
                  <a:pt x="3" y="1"/>
                  <a:pt x="4" y="1"/>
                  <a:pt x="4" y="2"/>
                </a:cubicBezTo>
                <a:cubicBezTo>
                  <a:pt x="4" y="2"/>
                  <a:pt x="4" y="2"/>
                  <a:pt x="4" y="2"/>
                </a:cubicBezTo>
                <a:cubicBezTo>
                  <a:pt x="4" y="2"/>
                  <a:pt x="4" y="2"/>
                  <a:pt x="5" y="2"/>
                </a:cubicBezTo>
                <a:cubicBezTo>
                  <a:pt x="5" y="3"/>
                  <a:pt x="5" y="3"/>
                  <a:pt x="5" y="3"/>
                </a:cubicBezTo>
                <a:cubicBezTo>
                  <a:pt x="5" y="3"/>
                  <a:pt x="6" y="3"/>
                  <a:pt x="6" y="3"/>
                </a:cubicBezTo>
                <a:cubicBezTo>
                  <a:pt x="6" y="3"/>
                  <a:pt x="6" y="4"/>
                  <a:pt x="6" y="4"/>
                </a:cubicBezTo>
                <a:cubicBezTo>
                  <a:pt x="7" y="4"/>
                  <a:pt x="7" y="4"/>
                  <a:pt x="7" y="4"/>
                </a:cubicBezTo>
                <a:cubicBezTo>
                  <a:pt x="7" y="4"/>
                  <a:pt x="7" y="4"/>
                  <a:pt x="7" y="4"/>
                </a:cubicBezTo>
                <a:cubicBezTo>
                  <a:pt x="8" y="4"/>
                  <a:pt x="8" y="4"/>
                  <a:pt x="8" y="5"/>
                </a:cubicBezTo>
                <a:cubicBezTo>
                  <a:pt x="8" y="5"/>
                  <a:pt x="9" y="5"/>
                  <a:pt x="9" y="6"/>
                </a:cubicBezTo>
                <a:cubicBezTo>
                  <a:pt x="10" y="6"/>
                  <a:pt x="10" y="7"/>
                  <a:pt x="10" y="8"/>
                </a:cubicBezTo>
                <a:cubicBezTo>
                  <a:pt x="11" y="9"/>
                  <a:pt x="11" y="10"/>
                  <a:pt x="11" y="10"/>
                </a:cubicBezTo>
                <a:cubicBezTo>
                  <a:pt x="11" y="11"/>
                  <a:pt x="12" y="11"/>
                  <a:pt x="12" y="11"/>
                </a:cubicBezTo>
                <a:cubicBezTo>
                  <a:pt x="12" y="11"/>
                  <a:pt x="13" y="10"/>
                  <a:pt x="13" y="10"/>
                </a:cubicBezTo>
                <a:cubicBezTo>
                  <a:pt x="13" y="10"/>
                  <a:pt x="13" y="9"/>
                  <a:pt x="13" y="9"/>
                </a:cubicBezTo>
                <a:cubicBezTo>
                  <a:pt x="13" y="9"/>
                  <a:pt x="13" y="9"/>
                  <a:pt x="13" y="8"/>
                </a:cubicBezTo>
                <a:cubicBezTo>
                  <a:pt x="13" y="8"/>
                  <a:pt x="13" y="7"/>
                  <a:pt x="12" y="6"/>
                </a:cubicBezTo>
                <a:cubicBezTo>
                  <a:pt x="12" y="6"/>
                  <a:pt x="11" y="5"/>
                  <a:pt x="10" y="5"/>
                </a:cubicBezTo>
                <a:cubicBezTo>
                  <a:pt x="10" y="5"/>
                  <a:pt x="9" y="4"/>
                  <a:pt x="9" y="4"/>
                </a:cubicBezTo>
                <a:cubicBezTo>
                  <a:pt x="9" y="4"/>
                  <a:pt x="8" y="4"/>
                  <a:pt x="8" y="3"/>
                </a:cubicBezTo>
                <a:cubicBezTo>
                  <a:pt x="7" y="3"/>
                  <a:pt x="7" y="2"/>
                  <a:pt x="6" y="2"/>
                </a:cubicBezTo>
                <a:cubicBezTo>
                  <a:pt x="5" y="2"/>
                  <a:pt x="5" y="1"/>
                  <a:pt x="4"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8" name="Freeform 355">
            <a:extLst>
              <a:ext uri="{FF2B5EF4-FFF2-40B4-BE49-F238E27FC236}">
                <a16:creationId xmlns:a16="http://schemas.microsoft.com/office/drawing/2014/main" id="{399A18B0-91F5-48AB-8C9F-8C822356491E}"/>
              </a:ext>
            </a:extLst>
          </p:cNvPr>
          <p:cNvSpPr>
            <a:spLocks/>
          </p:cNvSpPr>
          <p:nvPr userDrawn="1"/>
        </p:nvSpPr>
        <p:spPr bwMode="auto">
          <a:xfrm>
            <a:off x="8518922" y="5132388"/>
            <a:ext cx="15479" cy="6350"/>
          </a:xfrm>
          <a:custGeom>
            <a:avLst/>
            <a:gdLst>
              <a:gd name="T0" fmla="*/ 2 w 3"/>
              <a:gd name="T1" fmla="*/ 0 h 1"/>
              <a:gd name="T2" fmla="*/ 2 w 3"/>
              <a:gd name="T3" fmla="*/ 0 h 1"/>
              <a:gd name="T4" fmla="*/ 1 w 3"/>
              <a:gd name="T5" fmla="*/ 0 h 1"/>
              <a:gd name="T6" fmla="*/ 0 w 3"/>
              <a:gd name="T7" fmla="*/ 0 h 1"/>
              <a:gd name="T8" fmla="*/ 0 w 3"/>
              <a:gd name="T9" fmla="*/ 0 h 1"/>
              <a:gd name="T10" fmla="*/ 0 w 3"/>
              <a:gd name="T11" fmla="*/ 1 h 1"/>
              <a:gd name="T12" fmla="*/ 1 w 3"/>
              <a:gd name="T13" fmla="*/ 1 h 1"/>
              <a:gd name="T14" fmla="*/ 1 w 3"/>
              <a:gd name="T15" fmla="*/ 1 h 1"/>
              <a:gd name="T16" fmla="*/ 2 w 3"/>
              <a:gd name="T17" fmla="*/ 1 h 1"/>
              <a:gd name="T18" fmla="*/ 2 w 3"/>
              <a:gd name="T19" fmla="*/ 1 h 1"/>
              <a:gd name="T20" fmla="*/ 2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2" y="0"/>
                </a:moveTo>
                <a:cubicBezTo>
                  <a:pt x="2" y="0"/>
                  <a:pt x="2" y="0"/>
                  <a:pt x="2" y="0"/>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3" y="1"/>
                  <a:pt x="2" y="0"/>
                  <a:pt x="2" y="0"/>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29" name="Freeform 356">
            <a:extLst>
              <a:ext uri="{FF2B5EF4-FFF2-40B4-BE49-F238E27FC236}">
                <a16:creationId xmlns:a16="http://schemas.microsoft.com/office/drawing/2014/main" id="{4202CC0F-B7DF-4711-9DAE-041D4ACF7BF2}"/>
              </a:ext>
            </a:extLst>
          </p:cNvPr>
          <p:cNvSpPr>
            <a:spLocks/>
          </p:cNvSpPr>
          <p:nvPr userDrawn="1"/>
        </p:nvSpPr>
        <p:spPr bwMode="auto">
          <a:xfrm>
            <a:off x="8518922" y="5132388"/>
            <a:ext cx="15479" cy="6350"/>
          </a:xfrm>
          <a:custGeom>
            <a:avLst/>
            <a:gdLst>
              <a:gd name="T0" fmla="*/ 2 w 3"/>
              <a:gd name="T1" fmla="*/ 0 h 1"/>
              <a:gd name="T2" fmla="*/ 2 w 3"/>
              <a:gd name="T3" fmla="*/ 0 h 1"/>
              <a:gd name="T4" fmla="*/ 1 w 3"/>
              <a:gd name="T5" fmla="*/ 0 h 1"/>
              <a:gd name="T6" fmla="*/ 0 w 3"/>
              <a:gd name="T7" fmla="*/ 0 h 1"/>
              <a:gd name="T8" fmla="*/ 0 w 3"/>
              <a:gd name="T9" fmla="*/ 0 h 1"/>
              <a:gd name="T10" fmla="*/ 0 w 3"/>
              <a:gd name="T11" fmla="*/ 1 h 1"/>
              <a:gd name="T12" fmla="*/ 1 w 3"/>
              <a:gd name="T13" fmla="*/ 1 h 1"/>
              <a:gd name="T14" fmla="*/ 1 w 3"/>
              <a:gd name="T15" fmla="*/ 1 h 1"/>
              <a:gd name="T16" fmla="*/ 2 w 3"/>
              <a:gd name="T17" fmla="*/ 1 h 1"/>
              <a:gd name="T18" fmla="*/ 2 w 3"/>
              <a:gd name="T19" fmla="*/ 1 h 1"/>
              <a:gd name="T20" fmla="*/ 2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2" y="0"/>
                </a:moveTo>
                <a:cubicBezTo>
                  <a:pt x="2" y="0"/>
                  <a:pt x="2" y="0"/>
                  <a:pt x="2" y="0"/>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3" y="1"/>
                  <a:pt x="2" y="0"/>
                  <a:pt x="2" y="0"/>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0" name="Freeform 357">
            <a:extLst>
              <a:ext uri="{FF2B5EF4-FFF2-40B4-BE49-F238E27FC236}">
                <a16:creationId xmlns:a16="http://schemas.microsoft.com/office/drawing/2014/main" id="{6A57DCDF-821F-48EB-9E79-0E247C7D261F}"/>
              </a:ext>
            </a:extLst>
          </p:cNvPr>
          <p:cNvSpPr>
            <a:spLocks/>
          </p:cNvSpPr>
          <p:nvPr userDrawn="1"/>
        </p:nvSpPr>
        <p:spPr bwMode="auto">
          <a:xfrm>
            <a:off x="8417719" y="5110163"/>
            <a:ext cx="25004" cy="7938"/>
          </a:xfrm>
          <a:custGeom>
            <a:avLst/>
            <a:gdLst>
              <a:gd name="T0" fmla="*/ 1 w 5"/>
              <a:gd name="T1" fmla="*/ 1 h 1"/>
              <a:gd name="T2" fmla="*/ 2 w 5"/>
              <a:gd name="T3" fmla="*/ 1 h 1"/>
              <a:gd name="T4" fmla="*/ 2 w 5"/>
              <a:gd name="T5" fmla="*/ 1 h 1"/>
              <a:gd name="T6" fmla="*/ 3 w 5"/>
              <a:gd name="T7" fmla="*/ 1 h 1"/>
              <a:gd name="T8" fmla="*/ 4 w 5"/>
              <a:gd name="T9" fmla="*/ 1 h 1"/>
              <a:gd name="T10" fmla="*/ 4 w 5"/>
              <a:gd name="T11" fmla="*/ 0 h 1"/>
              <a:gd name="T12" fmla="*/ 3 w 5"/>
              <a:gd name="T13" fmla="*/ 0 h 1"/>
              <a:gd name="T14" fmla="*/ 2 w 5"/>
              <a:gd name="T15" fmla="*/ 0 h 1"/>
              <a:gd name="T16" fmla="*/ 1 w 5"/>
              <a:gd name="T17" fmla="*/ 0 h 1"/>
              <a:gd name="T18" fmla="*/ 0 w 5"/>
              <a:gd name="T19" fmla="*/ 1 h 1"/>
              <a:gd name="T20" fmla="*/ 0 w 5"/>
              <a:gd name="T21" fmla="*/ 1 h 1"/>
              <a:gd name="T22" fmla="*/ 0 w 5"/>
              <a:gd name="T23" fmla="*/ 1 h 1"/>
              <a:gd name="T24" fmla="*/ 0 w 5"/>
              <a:gd name="T25" fmla="*/ 1 h 1"/>
              <a:gd name="T26" fmla="*/ 0 w 5"/>
              <a:gd name="T27" fmla="*/ 1 h 1"/>
              <a:gd name="T28" fmla="*/ 1 w 5"/>
              <a:gd name="T29" fmla="*/ 1 h 1"/>
              <a:gd name="T30" fmla="*/ 1 w 5"/>
              <a:gd name="T31" fmla="*/ 1 h 1"/>
              <a:gd name="T32" fmla="*/ 1 w 5"/>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
                <a:moveTo>
                  <a:pt x="1" y="1"/>
                </a:moveTo>
                <a:cubicBezTo>
                  <a:pt x="1" y="1"/>
                  <a:pt x="1" y="1"/>
                  <a:pt x="2" y="1"/>
                </a:cubicBezTo>
                <a:cubicBezTo>
                  <a:pt x="2" y="1"/>
                  <a:pt x="2" y="1"/>
                  <a:pt x="2" y="1"/>
                </a:cubicBezTo>
                <a:cubicBezTo>
                  <a:pt x="3" y="1"/>
                  <a:pt x="3" y="1"/>
                  <a:pt x="3" y="1"/>
                </a:cubicBezTo>
                <a:cubicBezTo>
                  <a:pt x="3" y="1"/>
                  <a:pt x="4" y="1"/>
                  <a:pt x="4" y="1"/>
                </a:cubicBezTo>
                <a:cubicBezTo>
                  <a:pt x="5" y="1"/>
                  <a:pt x="5" y="0"/>
                  <a:pt x="4" y="0"/>
                </a:cubicBezTo>
                <a:cubicBezTo>
                  <a:pt x="4" y="0"/>
                  <a:pt x="4" y="0"/>
                  <a:pt x="3" y="0"/>
                </a:cubicBezTo>
                <a:cubicBezTo>
                  <a:pt x="3" y="0"/>
                  <a:pt x="3" y="0"/>
                  <a:pt x="2" y="0"/>
                </a:cubicBezTo>
                <a:cubicBezTo>
                  <a:pt x="2" y="0"/>
                  <a:pt x="1" y="0"/>
                  <a:pt x="1" y="0"/>
                </a:cubicBezTo>
                <a:cubicBezTo>
                  <a:pt x="1" y="0"/>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1" name="Freeform 358">
            <a:extLst>
              <a:ext uri="{FF2B5EF4-FFF2-40B4-BE49-F238E27FC236}">
                <a16:creationId xmlns:a16="http://schemas.microsoft.com/office/drawing/2014/main" id="{973FEBCE-9CD5-4C78-8825-D1AF4708FE23}"/>
              </a:ext>
            </a:extLst>
          </p:cNvPr>
          <p:cNvSpPr>
            <a:spLocks/>
          </p:cNvSpPr>
          <p:nvPr userDrawn="1"/>
        </p:nvSpPr>
        <p:spPr bwMode="auto">
          <a:xfrm>
            <a:off x="8417719" y="5110163"/>
            <a:ext cx="25004" cy="7938"/>
          </a:xfrm>
          <a:custGeom>
            <a:avLst/>
            <a:gdLst>
              <a:gd name="T0" fmla="*/ 1 w 5"/>
              <a:gd name="T1" fmla="*/ 1 h 1"/>
              <a:gd name="T2" fmla="*/ 2 w 5"/>
              <a:gd name="T3" fmla="*/ 1 h 1"/>
              <a:gd name="T4" fmla="*/ 2 w 5"/>
              <a:gd name="T5" fmla="*/ 1 h 1"/>
              <a:gd name="T6" fmla="*/ 3 w 5"/>
              <a:gd name="T7" fmla="*/ 1 h 1"/>
              <a:gd name="T8" fmla="*/ 4 w 5"/>
              <a:gd name="T9" fmla="*/ 1 h 1"/>
              <a:gd name="T10" fmla="*/ 4 w 5"/>
              <a:gd name="T11" fmla="*/ 0 h 1"/>
              <a:gd name="T12" fmla="*/ 3 w 5"/>
              <a:gd name="T13" fmla="*/ 0 h 1"/>
              <a:gd name="T14" fmla="*/ 2 w 5"/>
              <a:gd name="T15" fmla="*/ 0 h 1"/>
              <a:gd name="T16" fmla="*/ 1 w 5"/>
              <a:gd name="T17" fmla="*/ 0 h 1"/>
              <a:gd name="T18" fmla="*/ 0 w 5"/>
              <a:gd name="T19" fmla="*/ 1 h 1"/>
              <a:gd name="T20" fmla="*/ 0 w 5"/>
              <a:gd name="T21" fmla="*/ 1 h 1"/>
              <a:gd name="T22" fmla="*/ 0 w 5"/>
              <a:gd name="T23" fmla="*/ 1 h 1"/>
              <a:gd name="T24" fmla="*/ 0 w 5"/>
              <a:gd name="T25" fmla="*/ 1 h 1"/>
              <a:gd name="T26" fmla="*/ 0 w 5"/>
              <a:gd name="T27" fmla="*/ 1 h 1"/>
              <a:gd name="T28" fmla="*/ 1 w 5"/>
              <a:gd name="T29" fmla="*/ 1 h 1"/>
              <a:gd name="T30" fmla="*/ 1 w 5"/>
              <a:gd name="T31" fmla="*/ 1 h 1"/>
              <a:gd name="T32" fmla="*/ 1 w 5"/>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
                <a:moveTo>
                  <a:pt x="1" y="1"/>
                </a:moveTo>
                <a:cubicBezTo>
                  <a:pt x="1" y="1"/>
                  <a:pt x="1" y="1"/>
                  <a:pt x="2" y="1"/>
                </a:cubicBezTo>
                <a:cubicBezTo>
                  <a:pt x="2" y="1"/>
                  <a:pt x="2" y="1"/>
                  <a:pt x="2" y="1"/>
                </a:cubicBezTo>
                <a:cubicBezTo>
                  <a:pt x="3" y="1"/>
                  <a:pt x="3" y="1"/>
                  <a:pt x="3" y="1"/>
                </a:cubicBezTo>
                <a:cubicBezTo>
                  <a:pt x="3" y="1"/>
                  <a:pt x="4" y="1"/>
                  <a:pt x="4" y="1"/>
                </a:cubicBezTo>
                <a:cubicBezTo>
                  <a:pt x="5" y="1"/>
                  <a:pt x="5" y="0"/>
                  <a:pt x="4" y="0"/>
                </a:cubicBezTo>
                <a:cubicBezTo>
                  <a:pt x="4" y="0"/>
                  <a:pt x="4" y="0"/>
                  <a:pt x="3" y="0"/>
                </a:cubicBezTo>
                <a:cubicBezTo>
                  <a:pt x="3" y="0"/>
                  <a:pt x="3" y="0"/>
                  <a:pt x="2" y="0"/>
                </a:cubicBezTo>
                <a:cubicBezTo>
                  <a:pt x="2" y="0"/>
                  <a:pt x="1" y="0"/>
                  <a:pt x="1" y="0"/>
                </a:cubicBezTo>
                <a:cubicBezTo>
                  <a:pt x="1" y="0"/>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2" name="Freeform 359">
            <a:extLst>
              <a:ext uri="{FF2B5EF4-FFF2-40B4-BE49-F238E27FC236}">
                <a16:creationId xmlns:a16="http://schemas.microsoft.com/office/drawing/2014/main" id="{9D50C3D4-CCE4-42A1-A825-5D6B2E3A6C41}"/>
              </a:ext>
            </a:extLst>
          </p:cNvPr>
          <p:cNvSpPr>
            <a:spLocks/>
          </p:cNvSpPr>
          <p:nvPr userDrawn="1"/>
        </p:nvSpPr>
        <p:spPr bwMode="auto">
          <a:xfrm>
            <a:off x="8529637" y="5413375"/>
            <a:ext cx="15479" cy="14288"/>
          </a:xfrm>
          <a:custGeom>
            <a:avLst/>
            <a:gdLst>
              <a:gd name="T0" fmla="*/ 3 w 3"/>
              <a:gd name="T1" fmla="*/ 1 h 2"/>
              <a:gd name="T2" fmla="*/ 2 w 3"/>
              <a:gd name="T3" fmla="*/ 0 h 2"/>
              <a:gd name="T4" fmla="*/ 2 w 3"/>
              <a:gd name="T5" fmla="*/ 0 h 2"/>
              <a:gd name="T6" fmla="*/ 2 w 3"/>
              <a:gd name="T7" fmla="*/ 0 h 2"/>
              <a:gd name="T8" fmla="*/ 1 w 3"/>
              <a:gd name="T9" fmla="*/ 0 h 2"/>
              <a:gd name="T10" fmla="*/ 1 w 3"/>
              <a:gd name="T11" fmla="*/ 0 h 2"/>
              <a:gd name="T12" fmla="*/ 1 w 3"/>
              <a:gd name="T13" fmla="*/ 1 h 2"/>
              <a:gd name="T14" fmla="*/ 0 w 3"/>
              <a:gd name="T15" fmla="*/ 1 h 2"/>
              <a:gd name="T16" fmla="*/ 0 w 3"/>
              <a:gd name="T17" fmla="*/ 1 h 2"/>
              <a:gd name="T18" fmla="*/ 0 w 3"/>
              <a:gd name="T19" fmla="*/ 1 h 2"/>
              <a:gd name="T20" fmla="*/ 1 w 3"/>
              <a:gd name="T21" fmla="*/ 2 h 2"/>
              <a:gd name="T22" fmla="*/ 2 w 3"/>
              <a:gd name="T23" fmla="*/ 2 h 2"/>
              <a:gd name="T24" fmla="*/ 3 w 3"/>
              <a:gd name="T25" fmla="*/ 2 h 2"/>
              <a:gd name="T26" fmla="*/ 3 w 3"/>
              <a:gd name="T27" fmla="*/ 1 h 2"/>
              <a:gd name="T28" fmla="*/ 3 w 3"/>
              <a:gd name="T29" fmla="*/ 1 h 2"/>
              <a:gd name="T30" fmla="*/ 3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3" y="1"/>
                </a:moveTo>
                <a:cubicBezTo>
                  <a:pt x="3" y="1"/>
                  <a:pt x="2" y="0"/>
                  <a:pt x="2" y="0"/>
                </a:cubicBezTo>
                <a:cubicBezTo>
                  <a:pt x="2" y="0"/>
                  <a:pt x="2" y="0"/>
                  <a:pt x="2" y="0"/>
                </a:cubicBezTo>
                <a:cubicBezTo>
                  <a:pt x="2" y="0"/>
                  <a:pt x="2" y="0"/>
                  <a:pt x="2" y="0"/>
                </a:cubicBezTo>
                <a:cubicBezTo>
                  <a:pt x="1" y="0"/>
                  <a:pt x="1" y="0"/>
                  <a:pt x="1" y="0"/>
                </a:cubicBezTo>
                <a:cubicBezTo>
                  <a:pt x="1" y="0"/>
                  <a:pt x="1" y="0"/>
                  <a:pt x="1" y="0"/>
                </a:cubicBezTo>
                <a:cubicBezTo>
                  <a:pt x="1" y="0"/>
                  <a:pt x="1" y="1"/>
                  <a:pt x="1" y="1"/>
                </a:cubicBezTo>
                <a:cubicBezTo>
                  <a:pt x="1" y="1"/>
                  <a:pt x="0" y="1"/>
                  <a:pt x="0" y="1"/>
                </a:cubicBezTo>
                <a:cubicBezTo>
                  <a:pt x="0" y="1"/>
                  <a:pt x="0" y="1"/>
                  <a:pt x="0" y="1"/>
                </a:cubicBezTo>
                <a:cubicBezTo>
                  <a:pt x="0" y="1"/>
                  <a:pt x="0" y="1"/>
                  <a:pt x="0" y="1"/>
                </a:cubicBezTo>
                <a:cubicBezTo>
                  <a:pt x="1" y="2"/>
                  <a:pt x="1" y="2"/>
                  <a:pt x="1" y="2"/>
                </a:cubicBezTo>
                <a:cubicBezTo>
                  <a:pt x="2" y="2"/>
                  <a:pt x="2" y="2"/>
                  <a:pt x="2" y="2"/>
                </a:cubicBezTo>
                <a:cubicBezTo>
                  <a:pt x="2" y="2"/>
                  <a:pt x="3" y="2"/>
                  <a:pt x="3" y="2"/>
                </a:cubicBezTo>
                <a:cubicBezTo>
                  <a:pt x="3" y="1"/>
                  <a:pt x="3" y="1"/>
                  <a:pt x="3" y="1"/>
                </a:cubicBezTo>
                <a:cubicBezTo>
                  <a:pt x="3" y="1"/>
                  <a:pt x="3" y="1"/>
                  <a:pt x="3" y="1"/>
                </a:cubicBezTo>
                <a:cubicBezTo>
                  <a:pt x="3" y="1"/>
                  <a:pt x="3" y="1"/>
                  <a:pt x="3"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3" name="Freeform 360">
            <a:extLst>
              <a:ext uri="{FF2B5EF4-FFF2-40B4-BE49-F238E27FC236}">
                <a16:creationId xmlns:a16="http://schemas.microsoft.com/office/drawing/2014/main" id="{E497CC16-A58E-414E-A69D-38313E23D342}"/>
              </a:ext>
            </a:extLst>
          </p:cNvPr>
          <p:cNvSpPr>
            <a:spLocks/>
          </p:cNvSpPr>
          <p:nvPr userDrawn="1"/>
        </p:nvSpPr>
        <p:spPr bwMode="auto">
          <a:xfrm>
            <a:off x="8529637" y="5413375"/>
            <a:ext cx="15479" cy="14288"/>
          </a:xfrm>
          <a:custGeom>
            <a:avLst/>
            <a:gdLst>
              <a:gd name="T0" fmla="*/ 3 w 3"/>
              <a:gd name="T1" fmla="*/ 1 h 2"/>
              <a:gd name="T2" fmla="*/ 2 w 3"/>
              <a:gd name="T3" fmla="*/ 0 h 2"/>
              <a:gd name="T4" fmla="*/ 2 w 3"/>
              <a:gd name="T5" fmla="*/ 0 h 2"/>
              <a:gd name="T6" fmla="*/ 2 w 3"/>
              <a:gd name="T7" fmla="*/ 0 h 2"/>
              <a:gd name="T8" fmla="*/ 1 w 3"/>
              <a:gd name="T9" fmla="*/ 0 h 2"/>
              <a:gd name="T10" fmla="*/ 1 w 3"/>
              <a:gd name="T11" fmla="*/ 0 h 2"/>
              <a:gd name="T12" fmla="*/ 1 w 3"/>
              <a:gd name="T13" fmla="*/ 1 h 2"/>
              <a:gd name="T14" fmla="*/ 0 w 3"/>
              <a:gd name="T15" fmla="*/ 1 h 2"/>
              <a:gd name="T16" fmla="*/ 0 w 3"/>
              <a:gd name="T17" fmla="*/ 1 h 2"/>
              <a:gd name="T18" fmla="*/ 0 w 3"/>
              <a:gd name="T19" fmla="*/ 1 h 2"/>
              <a:gd name="T20" fmla="*/ 1 w 3"/>
              <a:gd name="T21" fmla="*/ 2 h 2"/>
              <a:gd name="T22" fmla="*/ 2 w 3"/>
              <a:gd name="T23" fmla="*/ 2 h 2"/>
              <a:gd name="T24" fmla="*/ 3 w 3"/>
              <a:gd name="T25" fmla="*/ 2 h 2"/>
              <a:gd name="T26" fmla="*/ 3 w 3"/>
              <a:gd name="T27" fmla="*/ 1 h 2"/>
              <a:gd name="T28" fmla="*/ 3 w 3"/>
              <a:gd name="T29" fmla="*/ 1 h 2"/>
              <a:gd name="T30" fmla="*/ 3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3" y="1"/>
                </a:moveTo>
                <a:cubicBezTo>
                  <a:pt x="3" y="1"/>
                  <a:pt x="2" y="0"/>
                  <a:pt x="2" y="0"/>
                </a:cubicBezTo>
                <a:cubicBezTo>
                  <a:pt x="2" y="0"/>
                  <a:pt x="2" y="0"/>
                  <a:pt x="2" y="0"/>
                </a:cubicBezTo>
                <a:cubicBezTo>
                  <a:pt x="2" y="0"/>
                  <a:pt x="2" y="0"/>
                  <a:pt x="2" y="0"/>
                </a:cubicBezTo>
                <a:cubicBezTo>
                  <a:pt x="1" y="0"/>
                  <a:pt x="1" y="0"/>
                  <a:pt x="1" y="0"/>
                </a:cubicBezTo>
                <a:cubicBezTo>
                  <a:pt x="1" y="0"/>
                  <a:pt x="1" y="0"/>
                  <a:pt x="1" y="0"/>
                </a:cubicBezTo>
                <a:cubicBezTo>
                  <a:pt x="1" y="0"/>
                  <a:pt x="1" y="1"/>
                  <a:pt x="1" y="1"/>
                </a:cubicBezTo>
                <a:cubicBezTo>
                  <a:pt x="1" y="1"/>
                  <a:pt x="0" y="1"/>
                  <a:pt x="0" y="1"/>
                </a:cubicBezTo>
                <a:cubicBezTo>
                  <a:pt x="0" y="1"/>
                  <a:pt x="0" y="1"/>
                  <a:pt x="0" y="1"/>
                </a:cubicBezTo>
                <a:cubicBezTo>
                  <a:pt x="0" y="1"/>
                  <a:pt x="0" y="1"/>
                  <a:pt x="0" y="1"/>
                </a:cubicBezTo>
                <a:cubicBezTo>
                  <a:pt x="1" y="2"/>
                  <a:pt x="1" y="2"/>
                  <a:pt x="1" y="2"/>
                </a:cubicBezTo>
                <a:cubicBezTo>
                  <a:pt x="2" y="2"/>
                  <a:pt x="2" y="2"/>
                  <a:pt x="2" y="2"/>
                </a:cubicBezTo>
                <a:cubicBezTo>
                  <a:pt x="2" y="2"/>
                  <a:pt x="3" y="2"/>
                  <a:pt x="3" y="2"/>
                </a:cubicBezTo>
                <a:cubicBezTo>
                  <a:pt x="3" y="1"/>
                  <a:pt x="3" y="1"/>
                  <a:pt x="3" y="1"/>
                </a:cubicBezTo>
                <a:cubicBezTo>
                  <a:pt x="3" y="1"/>
                  <a:pt x="3" y="1"/>
                  <a:pt x="3" y="1"/>
                </a:cubicBezTo>
                <a:cubicBezTo>
                  <a:pt x="3" y="1"/>
                  <a:pt x="3" y="1"/>
                  <a:pt x="3"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4" name="Freeform 361">
            <a:extLst>
              <a:ext uri="{FF2B5EF4-FFF2-40B4-BE49-F238E27FC236}">
                <a16:creationId xmlns:a16="http://schemas.microsoft.com/office/drawing/2014/main" id="{1F0A7A2B-49FD-44D2-8440-014F507A5CB0}"/>
              </a:ext>
            </a:extLst>
          </p:cNvPr>
          <p:cNvSpPr>
            <a:spLocks/>
          </p:cNvSpPr>
          <p:nvPr userDrawn="1"/>
        </p:nvSpPr>
        <p:spPr bwMode="auto">
          <a:xfrm>
            <a:off x="8549878" y="5441950"/>
            <a:ext cx="4763" cy="7938"/>
          </a:xfrm>
          <a:custGeom>
            <a:avLst/>
            <a:gdLst>
              <a:gd name="T0" fmla="*/ 0 w 4"/>
              <a:gd name="T1" fmla="*/ 0 h 5"/>
              <a:gd name="T2" fmla="*/ 4 w 4"/>
              <a:gd name="T3" fmla="*/ 5 h 5"/>
              <a:gd name="T4" fmla="*/ 4 w 4"/>
              <a:gd name="T5" fmla="*/ 0 h 5"/>
              <a:gd name="T6" fmla="*/ 4 w 4"/>
              <a:gd name="T7" fmla="*/ 0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lnTo>
                  <a:pt x="4" y="5"/>
                </a:lnTo>
                <a:lnTo>
                  <a:pt x="4" y="0"/>
                </a:lnTo>
                <a:lnTo>
                  <a:pt x="4"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5" name="Freeform 362">
            <a:extLst>
              <a:ext uri="{FF2B5EF4-FFF2-40B4-BE49-F238E27FC236}">
                <a16:creationId xmlns:a16="http://schemas.microsoft.com/office/drawing/2014/main" id="{E3D223BC-CBA8-49CF-AF83-5FE016D9383C}"/>
              </a:ext>
            </a:extLst>
          </p:cNvPr>
          <p:cNvSpPr>
            <a:spLocks/>
          </p:cNvSpPr>
          <p:nvPr userDrawn="1"/>
        </p:nvSpPr>
        <p:spPr bwMode="auto">
          <a:xfrm>
            <a:off x="8615362" y="5499100"/>
            <a:ext cx="15479" cy="6350"/>
          </a:xfrm>
          <a:custGeom>
            <a:avLst/>
            <a:gdLst>
              <a:gd name="T0" fmla="*/ 0 w 13"/>
              <a:gd name="T1" fmla="*/ 0 h 4"/>
              <a:gd name="T2" fmla="*/ 0 w 13"/>
              <a:gd name="T3" fmla="*/ 4 h 4"/>
              <a:gd name="T4" fmla="*/ 4 w 13"/>
              <a:gd name="T5" fmla="*/ 4 h 4"/>
              <a:gd name="T6" fmla="*/ 9 w 13"/>
              <a:gd name="T7" fmla="*/ 4 h 4"/>
              <a:gd name="T8" fmla="*/ 13 w 13"/>
              <a:gd name="T9" fmla="*/ 4 h 4"/>
              <a:gd name="T10" fmla="*/ 9 w 13"/>
              <a:gd name="T11" fmla="*/ 0 h 4"/>
              <a:gd name="T12" fmla="*/ 0 w 13"/>
              <a:gd name="T13" fmla="*/ 0 h 4"/>
              <a:gd name="T14" fmla="*/ 0 w 1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
                <a:moveTo>
                  <a:pt x="0" y="0"/>
                </a:moveTo>
                <a:lnTo>
                  <a:pt x="0" y="4"/>
                </a:lnTo>
                <a:lnTo>
                  <a:pt x="4" y="4"/>
                </a:lnTo>
                <a:lnTo>
                  <a:pt x="9" y="4"/>
                </a:lnTo>
                <a:lnTo>
                  <a:pt x="13" y="4"/>
                </a:lnTo>
                <a:lnTo>
                  <a:pt x="9" y="0"/>
                </a:lnTo>
                <a:lnTo>
                  <a:pt x="0"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6" name="Freeform 363">
            <a:extLst>
              <a:ext uri="{FF2B5EF4-FFF2-40B4-BE49-F238E27FC236}">
                <a16:creationId xmlns:a16="http://schemas.microsoft.com/office/drawing/2014/main" id="{5A7F1FB0-6986-433C-A390-118EF07BC0FA}"/>
              </a:ext>
            </a:extLst>
          </p:cNvPr>
          <p:cNvSpPr>
            <a:spLocks/>
          </p:cNvSpPr>
          <p:nvPr userDrawn="1"/>
        </p:nvSpPr>
        <p:spPr bwMode="auto">
          <a:xfrm>
            <a:off x="8727281" y="5357813"/>
            <a:ext cx="4763" cy="6350"/>
          </a:xfrm>
          <a:custGeom>
            <a:avLst/>
            <a:gdLst>
              <a:gd name="T0" fmla="*/ 0 w 4"/>
              <a:gd name="T1" fmla="*/ 4 h 4"/>
              <a:gd name="T2" fmla="*/ 0 w 4"/>
              <a:gd name="T3" fmla="*/ 4 h 4"/>
              <a:gd name="T4" fmla="*/ 4 w 4"/>
              <a:gd name="T5" fmla="*/ 4 h 4"/>
              <a:gd name="T6" fmla="*/ 4 w 4"/>
              <a:gd name="T7" fmla="*/ 0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4"/>
                </a:lnTo>
                <a:lnTo>
                  <a:pt x="4" y="4"/>
                </a:lnTo>
                <a:lnTo>
                  <a:pt x="4" y="0"/>
                </a:lnTo>
                <a:lnTo>
                  <a:pt x="0" y="4"/>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7" name="Freeform 364">
            <a:extLst>
              <a:ext uri="{FF2B5EF4-FFF2-40B4-BE49-F238E27FC236}">
                <a16:creationId xmlns:a16="http://schemas.microsoft.com/office/drawing/2014/main" id="{27B83FC3-91B9-4443-A82D-0A21F77DC5A4}"/>
              </a:ext>
            </a:extLst>
          </p:cNvPr>
          <p:cNvSpPr>
            <a:spLocks/>
          </p:cNvSpPr>
          <p:nvPr userDrawn="1"/>
        </p:nvSpPr>
        <p:spPr bwMode="auto">
          <a:xfrm>
            <a:off x="8711803" y="5300664"/>
            <a:ext cx="25004" cy="36513"/>
          </a:xfrm>
          <a:custGeom>
            <a:avLst/>
            <a:gdLst>
              <a:gd name="T0" fmla="*/ 9 w 21"/>
              <a:gd name="T1" fmla="*/ 14 h 23"/>
              <a:gd name="T2" fmla="*/ 0 w 21"/>
              <a:gd name="T3" fmla="*/ 9 h 23"/>
              <a:gd name="T4" fmla="*/ 0 w 21"/>
              <a:gd name="T5" fmla="*/ 0 h 23"/>
              <a:gd name="T6" fmla="*/ 4 w 21"/>
              <a:gd name="T7" fmla="*/ 5 h 23"/>
              <a:gd name="T8" fmla="*/ 13 w 21"/>
              <a:gd name="T9" fmla="*/ 14 h 23"/>
              <a:gd name="T10" fmla="*/ 21 w 21"/>
              <a:gd name="T11" fmla="*/ 18 h 23"/>
              <a:gd name="T12" fmla="*/ 21 w 21"/>
              <a:gd name="T13" fmla="*/ 23 h 23"/>
              <a:gd name="T14" fmla="*/ 17 w 21"/>
              <a:gd name="T15" fmla="*/ 23 h 23"/>
              <a:gd name="T16" fmla="*/ 13 w 21"/>
              <a:gd name="T17" fmla="*/ 18 h 23"/>
              <a:gd name="T18" fmla="*/ 9 w 21"/>
              <a:gd name="T1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9" y="14"/>
                </a:moveTo>
                <a:lnTo>
                  <a:pt x="0" y="9"/>
                </a:lnTo>
                <a:lnTo>
                  <a:pt x="0" y="0"/>
                </a:lnTo>
                <a:lnTo>
                  <a:pt x="4" y="5"/>
                </a:lnTo>
                <a:lnTo>
                  <a:pt x="13" y="14"/>
                </a:lnTo>
                <a:lnTo>
                  <a:pt x="21" y="18"/>
                </a:lnTo>
                <a:lnTo>
                  <a:pt x="21" y="23"/>
                </a:lnTo>
                <a:lnTo>
                  <a:pt x="17" y="23"/>
                </a:lnTo>
                <a:lnTo>
                  <a:pt x="13" y="18"/>
                </a:lnTo>
                <a:lnTo>
                  <a:pt x="9" y="14"/>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8" name="Freeform 365">
            <a:extLst>
              <a:ext uri="{FF2B5EF4-FFF2-40B4-BE49-F238E27FC236}">
                <a16:creationId xmlns:a16="http://schemas.microsoft.com/office/drawing/2014/main" id="{FCCB0DC4-BC3C-4F2D-B7D5-B92837F59CB7}"/>
              </a:ext>
            </a:extLst>
          </p:cNvPr>
          <p:cNvSpPr>
            <a:spLocks/>
          </p:cNvSpPr>
          <p:nvPr userDrawn="1"/>
        </p:nvSpPr>
        <p:spPr bwMode="auto">
          <a:xfrm>
            <a:off x="8736806" y="5364163"/>
            <a:ext cx="10716" cy="14288"/>
          </a:xfrm>
          <a:custGeom>
            <a:avLst/>
            <a:gdLst>
              <a:gd name="T0" fmla="*/ 0 w 9"/>
              <a:gd name="T1" fmla="*/ 0 h 9"/>
              <a:gd name="T2" fmla="*/ 0 w 9"/>
              <a:gd name="T3" fmla="*/ 0 h 9"/>
              <a:gd name="T4" fmla="*/ 0 w 9"/>
              <a:gd name="T5" fmla="*/ 5 h 9"/>
              <a:gd name="T6" fmla="*/ 5 w 9"/>
              <a:gd name="T7" fmla="*/ 9 h 9"/>
              <a:gd name="T8" fmla="*/ 9 w 9"/>
              <a:gd name="T9" fmla="*/ 9 h 9"/>
              <a:gd name="T10" fmla="*/ 9 w 9"/>
              <a:gd name="T11" fmla="*/ 5 h 9"/>
              <a:gd name="T12" fmla="*/ 5 w 9"/>
              <a:gd name="T13" fmla="*/ 0 h 9"/>
              <a:gd name="T14" fmla="*/ 5 w 9"/>
              <a:gd name="T15" fmla="*/ 0 h 9"/>
              <a:gd name="T16" fmla="*/ 0 w 9"/>
              <a:gd name="T17" fmla="*/ 0 h 9"/>
              <a:gd name="T18" fmla="*/ 0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0" y="0"/>
                </a:moveTo>
                <a:lnTo>
                  <a:pt x="0" y="0"/>
                </a:lnTo>
                <a:lnTo>
                  <a:pt x="0" y="5"/>
                </a:lnTo>
                <a:lnTo>
                  <a:pt x="5" y="9"/>
                </a:lnTo>
                <a:lnTo>
                  <a:pt x="9" y="9"/>
                </a:lnTo>
                <a:lnTo>
                  <a:pt x="9" y="5"/>
                </a:lnTo>
                <a:lnTo>
                  <a:pt x="5" y="0"/>
                </a:lnTo>
                <a:lnTo>
                  <a:pt x="5" y="0"/>
                </a:lnTo>
                <a:lnTo>
                  <a:pt x="0"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9" name="Freeform 366">
            <a:extLst>
              <a:ext uri="{FF2B5EF4-FFF2-40B4-BE49-F238E27FC236}">
                <a16:creationId xmlns:a16="http://schemas.microsoft.com/office/drawing/2014/main" id="{C71E798A-3562-4172-91C1-7F0641044E4A}"/>
              </a:ext>
            </a:extLst>
          </p:cNvPr>
          <p:cNvSpPr>
            <a:spLocks/>
          </p:cNvSpPr>
          <p:nvPr userDrawn="1"/>
        </p:nvSpPr>
        <p:spPr bwMode="auto">
          <a:xfrm>
            <a:off x="8772525" y="5343526"/>
            <a:ext cx="35719" cy="34925"/>
          </a:xfrm>
          <a:custGeom>
            <a:avLst/>
            <a:gdLst>
              <a:gd name="T0" fmla="*/ 0 w 30"/>
              <a:gd name="T1" fmla="*/ 0 h 22"/>
              <a:gd name="T2" fmla="*/ 0 w 30"/>
              <a:gd name="T3" fmla="*/ 4 h 22"/>
              <a:gd name="T4" fmla="*/ 9 w 30"/>
              <a:gd name="T5" fmla="*/ 13 h 22"/>
              <a:gd name="T6" fmla="*/ 17 w 30"/>
              <a:gd name="T7" fmla="*/ 13 h 22"/>
              <a:gd name="T8" fmla="*/ 21 w 30"/>
              <a:gd name="T9" fmla="*/ 18 h 22"/>
              <a:gd name="T10" fmla="*/ 30 w 30"/>
              <a:gd name="T11" fmla="*/ 22 h 22"/>
              <a:gd name="T12" fmla="*/ 30 w 30"/>
              <a:gd name="T13" fmla="*/ 18 h 22"/>
              <a:gd name="T14" fmla="*/ 21 w 30"/>
              <a:gd name="T15" fmla="*/ 9 h 22"/>
              <a:gd name="T16" fmla="*/ 13 w 30"/>
              <a:gd name="T17" fmla="*/ 9 h 22"/>
              <a:gd name="T18" fmla="*/ 9 w 30"/>
              <a:gd name="T19" fmla="*/ 0 h 22"/>
              <a:gd name="T20" fmla="*/ 0 w 30"/>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2">
                <a:moveTo>
                  <a:pt x="0" y="0"/>
                </a:moveTo>
                <a:lnTo>
                  <a:pt x="0" y="4"/>
                </a:lnTo>
                <a:lnTo>
                  <a:pt x="9" y="13"/>
                </a:lnTo>
                <a:lnTo>
                  <a:pt x="17" y="13"/>
                </a:lnTo>
                <a:lnTo>
                  <a:pt x="21" y="18"/>
                </a:lnTo>
                <a:lnTo>
                  <a:pt x="30" y="22"/>
                </a:lnTo>
                <a:lnTo>
                  <a:pt x="30" y="18"/>
                </a:lnTo>
                <a:lnTo>
                  <a:pt x="21" y="9"/>
                </a:lnTo>
                <a:lnTo>
                  <a:pt x="13" y="9"/>
                </a:lnTo>
                <a:lnTo>
                  <a:pt x="9"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0" name="Freeform 367">
            <a:extLst>
              <a:ext uri="{FF2B5EF4-FFF2-40B4-BE49-F238E27FC236}">
                <a16:creationId xmlns:a16="http://schemas.microsoft.com/office/drawing/2014/main" id="{0E43524A-AB5F-4935-A1B8-6AF16932926D}"/>
              </a:ext>
            </a:extLst>
          </p:cNvPr>
          <p:cNvSpPr>
            <a:spLocks/>
          </p:cNvSpPr>
          <p:nvPr userDrawn="1"/>
        </p:nvSpPr>
        <p:spPr bwMode="auto">
          <a:xfrm>
            <a:off x="8803482" y="5407026"/>
            <a:ext cx="35719" cy="28575"/>
          </a:xfrm>
          <a:custGeom>
            <a:avLst/>
            <a:gdLst>
              <a:gd name="T0" fmla="*/ 0 w 30"/>
              <a:gd name="T1" fmla="*/ 4 h 18"/>
              <a:gd name="T2" fmla="*/ 0 w 30"/>
              <a:gd name="T3" fmla="*/ 9 h 18"/>
              <a:gd name="T4" fmla="*/ 8 w 30"/>
              <a:gd name="T5" fmla="*/ 18 h 18"/>
              <a:gd name="T6" fmla="*/ 17 w 30"/>
              <a:gd name="T7" fmla="*/ 18 h 18"/>
              <a:gd name="T8" fmla="*/ 21 w 30"/>
              <a:gd name="T9" fmla="*/ 18 h 18"/>
              <a:gd name="T10" fmla="*/ 30 w 30"/>
              <a:gd name="T11" fmla="*/ 18 h 18"/>
              <a:gd name="T12" fmla="*/ 21 w 30"/>
              <a:gd name="T13" fmla="*/ 13 h 18"/>
              <a:gd name="T14" fmla="*/ 17 w 30"/>
              <a:gd name="T15" fmla="*/ 9 h 18"/>
              <a:gd name="T16" fmla="*/ 13 w 30"/>
              <a:gd name="T17" fmla="*/ 9 h 18"/>
              <a:gd name="T18" fmla="*/ 4 w 30"/>
              <a:gd name="T19" fmla="*/ 4 h 18"/>
              <a:gd name="T20" fmla="*/ 0 w 30"/>
              <a:gd name="T21" fmla="*/ 0 h 18"/>
              <a:gd name="T22" fmla="*/ 0 w 30"/>
              <a:gd name="T2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8">
                <a:moveTo>
                  <a:pt x="0" y="4"/>
                </a:moveTo>
                <a:lnTo>
                  <a:pt x="0" y="9"/>
                </a:lnTo>
                <a:lnTo>
                  <a:pt x="8" y="18"/>
                </a:lnTo>
                <a:lnTo>
                  <a:pt x="17" y="18"/>
                </a:lnTo>
                <a:lnTo>
                  <a:pt x="21" y="18"/>
                </a:lnTo>
                <a:lnTo>
                  <a:pt x="30" y="18"/>
                </a:lnTo>
                <a:lnTo>
                  <a:pt x="21" y="13"/>
                </a:lnTo>
                <a:lnTo>
                  <a:pt x="17" y="9"/>
                </a:lnTo>
                <a:lnTo>
                  <a:pt x="13" y="9"/>
                </a:lnTo>
                <a:lnTo>
                  <a:pt x="4" y="4"/>
                </a:lnTo>
                <a:lnTo>
                  <a:pt x="0" y="0"/>
                </a:lnTo>
                <a:lnTo>
                  <a:pt x="0" y="4"/>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1" name="Freeform 368">
            <a:extLst>
              <a:ext uri="{FF2B5EF4-FFF2-40B4-BE49-F238E27FC236}">
                <a16:creationId xmlns:a16="http://schemas.microsoft.com/office/drawing/2014/main" id="{DB99A46E-38FF-4712-93ED-9E1729B2B9A8}"/>
              </a:ext>
            </a:extLst>
          </p:cNvPr>
          <p:cNvSpPr>
            <a:spLocks/>
          </p:cNvSpPr>
          <p:nvPr userDrawn="1"/>
        </p:nvSpPr>
        <p:spPr bwMode="auto">
          <a:xfrm>
            <a:off x="8833247" y="5372101"/>
            <a:ext cx="15479" cy="49213"/>
          </a:xfrm>
          <a:custGeom>
            <a:avLst/>
            <a:gdLst>
              <a:gd name="T0" fmla="*/ 1 w 3"/>
              <a:gd name="T1" fmla="*/ 4 h 7"/>
              <a:gd name="T2" fmla="*/ 0 w 3"/>
              <a:gd name="T3" fmla="*/ 3 h 7"/>
              <a:gd name="T4" fmla="*/ 0 w 3"/>
              <a:gd name="T5" fmla="*/ 1 h 7"/>
              <a:gd name="T6" fmla="*/ 0 w 3"/>
              <a:gd name="T7" fmla="*/ 0 h 7"/>
              <a:gd name="T8" fmla="*/ 1 w 3"/>
              <a:gd name="T9" fmla="*/ 1 h 7"/>
              <a:gd name="T10" fmla="*/ 2 w 3"/>
              <a:gd name="T11" fmla="*/ 3 h 7"/>
              <a:gd name="T12" fmla="*/ 3 w 3"/>
              <a:gd name="T13" fmla="*/ 4 h 7"/>
              <a:gd name="T14" fmla="*/ 3 w 3"/>
              <a:gd name="T15" fmla="*/ 6 h 7"/>
              <a:gd name="T16" fmla="*/ 3 w 3"/>
              <a:gd name="T17" fmla="*/ 7 h 7"/>
              <a:gd name="T18" fmla="*/ 2 w 3"/>
              <a:gd name="T19" fmla="*/ 6 h 7"/>
              <a:gd name="T20" fmla="*/ 1 w 3"/>
              <a:gd name="T21" fmla="*/ 5 h 7"/>
              <a:gd name="T22" fmla="*/ 1 w 3"/>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7">
                <a:moveTo>
                  <a:pt x="1" y="4"/>
                </a:moveTo>
                <a:cubicBezTo>
                  <a:pt x="0" y="3"/>
                  <a:pt x="0" y="3"/>
                  <a:pt x="0" y="3"/>
                </a:cubicBezTo>
                <a:cubicBezTo>
                  <a:pt x="0" y="1"/>
                  <a:pt x="0" y="1"/>
                  <a:pt x="0" y="1"/>
                </a:cubicBezTo>
                <a:cubicBezTo>
                  <a:pt x="0" y="0"/>
                  <a:pt x="0" y="0"/>
                  <a:pt x="0" y="0"/>
                </a:cubicBezTo>
                <a:cubicBezTo>
                  <a:pt x="1" y="1"/>
                  <a:pt x="1" y="1"/>
                  <a:pt x="1" y="1"/>
                </a:cubicBezTo>
                <a:cubicBezTo>
                  <a:pt x="2" y="3"/>
                  <a:pt x="2" y="3"/>
                  <a:pt x="2" y="3"/>
                </a:cubicBezTo>
                <a:cubicBezTo>
                  <a:pt x="3" y="4"/>
                  <a:pt x="3" y="4"/>
                  <a:pt x="3" y="4"/>
                </a:cubicBezTo>
                <a:cubicBezTo>
                  <a:pt x="3" y="6"/>
                  <a:pt x="3" y="6"/>
                  <a:pt x="3" y="6"/>
                </a:cubicBezTo>
                <a:cubicBezTo>
                  <a:pt x="3" y="7"/>
                  <a:pt x="3" y="7"/>
                  <a:pt x="3" y="7"/>
                </a:cubicBezTo>
                <a:cubicBezTo>
                  <a:pt x="3" y="7"/>
                  <a:pt x="3" y="7"/>
                  <a:pt x="2" y="6"/>
                </a:cubicBezTo>
                <a:cubicBezTo>
                  <a:pt x="2" y="6"/>
                  <a:pt x="1" y="5"/>
                  <a:pt x="1" y="5"/>
                </a:cubicBezTo>
                <a:lnTo>
                  <a:pt x="1" y="4"/>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2" name="Freeform 369">
            <a:extLst>
              <a:ext uri="{FF2B5EF4-FFF2-40B4-BE49-F238E27FC236}">
                <a16:creationId xmlns:a16="http://schemas.microsoft.com/office/drawing/2014/main" id="{1B6064F3-CB75-4FCF-9BD7-9D421B6D072F}"/>
              </a:ext>
            </a:extLst>
          </p:cNvPr>
          <p:cNvSpPr>
            <a:spLocks/>
          </p:cNvSpPr>
          <p:nvPr userDrawn="1"/>
        </p:nvSpPr>
        <p:spPr bwMode="auto">
          <a:xfrm>
            <a:off x="8859441" y="5449888"/>
            <a:ext cx="20241" cy="20638"/>
          </a:xfrm>
          <a:custGeom>
            <a:avLst/>
            <a:gdLst>
              <a:gd name="T0" fmla="*/ 0 w 4"/>
              <a:gd name="T1" fmla="*/ 1 h 3"/>
              <a:gd name="T2" fmla="*/ 0 w 4"/>
              <a:gd name="T3" fmla="*/ 2 h 3"/>
              <a:gd name="T4" fmla="*/ 1 w 4"/>
              <a:gd name="T5" fmla="*/ 3 h 3"/>
              <a:gd name="T6" fmla="*/ 2 w 4"/>
              <a:gd name="T7" fmla="*/ 3 h 3"/>
              <a:gd name="T8" fmla="*/ 4 w 4"/>
              <a:gd name="T9" fmla="*/ 3 h 3"/>
              <a:gd name="T10" fmla="*/ 4 w 4"/>
              <a:gd name="T11" fmla="*/ 3 h 3"/>
              <a:gd name="T12" fmla="*/ 3 w 4"/>
              <a:gd name="T13" fmla="*/ 2 h 3"/>
              <a:gd name="T14" fmla="*/ 1 w 4"/>
              <a:gd name="T15" fmla="*/ 1 h 3"/>
              <a:gd name="T16" fmla="*/ 0 w 4"/>
              <a:gd name="T17" fmla="*/ 0 h 3"/>
              <a:gd name="T18" fmla="*/ 0 w 4"/>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0" y="1"/>
                </a:moveTo>
                <a:cubicBezTo>
                  <a:pt x="0" y="2"/>
                  <a:pt x="0" y="2"/>
                  <a:pt x="0" y="2"/>
                </a:cubicBezTo>
                <a:cubicBezTo>
                  <a:pt x="1" y="3"/>
                  <a:pt x="1" y="3"/>
                  <a:pt x="1" y="3"/>
                </a:cubicBezTo>
                <a:cubicBezTo>
                  <a:pt x="2" y="3"/>
                  <a:pt x="2" y="3"/>
                  <a:pt x="2" y="3"/>
                </a:cubicBezTo>
                <a:cubicBezTo>
                  <a:pt x="4" y="3"/>
                  <a:pt x="4" y="3"/>
                  <a:pt x="4" y="3"/>
                </a:cubicBezTo>
                <a:cubicBezTo>
                  <a:pt x="4" y="3"/>
                  <a:pt x="4" y="3"/>
                  <a:pt x="4" y="3"/>
                </a:cubicBezTo>
                <a:cubicBezTo>
                  <a:pt x="4" y="3"/>
                  <a:pt x="3" y="2"/>
                  <a:pt x="3" y="2"/>
                </a:cubicBezTo>
                <a:cubicBezTo>
                  <a:pt x="3" y="1"/>
                  <a:pt x="1" y="1"/>
                  <a:pt x="1" y="1"/>
                </a:cubicBezTo>
                <a:cubicBezTo>
                  <a:pt x="0" y="0"/>
                  <a:pt x="0" y="0"/>
                  <a:pt x="0" y="0"/>
                </a:cubicBezTo>
                <a:lnTo>
                  <a:pt x="0" y="1"/>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3" name="Freeform 370">
            <a:extLst>
              <a:ext uri="{FF2B5EF4-FFF2-40B4-BE49-F238E27FC236}">
                <a16:creationId xmlns:a16="http://schemas.microsoft.com/office/drawing/2014/main" id="{14262D19-D415-4132-BEB1-E573543817B6}"/>
              </a:ext>
            </a:extLst>
          </p:cNvPr>
          <p:cNvSpPr>
            <a:spLocks/>
          </p:cNvSpPr>
          <p:nvPr userDrawn="1"/>
        </p:nvSpPr>
        <p:spPr bwMode="auto">
          <a:xfrm>
            <a:off x="7327107" y="4745039"/>
            <a:ext cx="289322" cy="252413"/>
          </a:xfrm>
          <a:custGeom>
            <a:avLst/>
            <a:gdLst>
              <a:gd name="T0" fmla="*/ 1 w 57"/>
              <a:gd name="T1" fmla="*/ 30 h 36"/>
              <a:gd name="T2" fmla="*/ 6 w 57"/>
              <a:gd name="T3" fmla="*/ 32 h 36"/>
              <a:gd name="T4" fmla="*/ 9 w 57"/>
              <a:gd name="T5" fmla="*/ 32 h 36"/>
              <a:gd name="T6" fmla="*/ 10 w 57"/>
              <a:gd name="T7" fmla="*/ 32 h 36"/>
              <a:gd name="T8" fmla="*/ 10 w 57"/>
              <a:gd name="T9" fmla="*/ 30 h 36"/>
              <a:gd name="T10" fmla="*/ 10 w 57"/>
              <a:gd name="T11" fmla="*/ 28 h 36"/>
              <a:gd name="T12" fmla="*/ 11 w 57"/>
              <a:gd name="T13" fmla="*/ 27 h 36"/>
              <a:gd name="T14" fmla="*/ 12 w 57"/>
              <a:gd name="T15" fmla="*/ 25 h 36"/>
              <a:gd name="T16" fmla="*/ 14 w 57"/>
              <a:gd name="T17" fmla="*/ 24 h 36"/>
              <a:gd name="T18" fmla="*/ 20 w 57"/>
              <a:gd name="T19" fmla="*/ 23 h 36"/>
              <a:gd name="T20" fmla="*/ 23 w 57"/>
              <a:gd name="T21" fmla="*/ 20 h 36"/>
              <a:gd name="T22" fmla="*/ 25 w 57"/>
              <a:gd name="T23" fmla="*/ 17 h 36"/>
              <a:gd name="T24" fmla="*/ 27 w 57"/>
              <a:gd name="T25" fmla="*/ 15 h 36"/>
              <a:gd name="T26" fmla="*/ 28 w 57"/>
              <a:gd name="T27" fmla="*/ 14 h 36"/>
              <a:gd name="T28" fmla="*/ 31 w 57"/>
              <a:gd name="T29" fmla="*/ 12 h 36"/>
              <a:gd name="T30" fmla="*/ 34 w 57"/>
              <a:gd name="T31" fmla="*/ 11 h 36"/>
              <a:gd name="T32" fmla="*/ 35 w 57"/>
              <a:gd name="T33" fmla="*/ 11 h 36"/>
              <a:gd name="T34" fmla="*/ 35 w 57"/>
              <a:gd name="T35" fmla="*/ 9 h 36"/>
              <a:gd name="T36" fmla="*/ 37 w 57"/>
              <a:gd name="T37" fmla="*/ 7 h 36"/>
              <a:gd name="T38" fmla="*/ 38 w 57"/>
              <a:gd name="T39" fmla="*/ 5 h 36"/>
              <a:gd name="T40" fmla="*/ 40 w 57"/>
              <a:gd name="T41" fmla="*/ 3 h 36"/>
              <a:gd name="T42" fmla="*/ 41 w 57"/>
              <a:gd name="T43" fmla="*/ 2 h 36"/>
              <a:gd name="T44" fmla="*/ 42 w 57"/>
              <a:gd name="T45" fmla="*/ 1 h 36"/>
              <a:gd name="T46" fmla="*/ 44 w 57"/>
              <a:gd name="T47" fmla="*/ 0 h 36"/>
              <a:gd name="T48" fmla="*/ 45 w 57"/>
              <a:gd name="T49" fmla="*/ 2 h 36"/>
              <a:gd name="T50" fmla="*/ 47 w 57"/>
              <a:gd name="T51" fmla="*/ 3 h 36"/>
              <a:gd name="T52" fmla="*/ 47 w 57"/>
              <a:gd name="T53" fmla="*/ 4 h 36"/>
              <a:gd name="T54" fmla="*/ 48 w 57"/>
              <a:gd name="T55" fmla="*/ 6 h 36"/>
              <a:gd name="T56" fmla="*/ 49 w 57"/>
              <a:gd name="T57" fmla="*/ 6 h 36"/>
              <a:gd name="T58" fmla="*/ 51 w 57"/>
              <a:gd name="T59" fmla="*/ 8 h 36"/>
              <a:gd name="T60" fmla="*/ 52 w 57"/>
              <a:gd name="T61" fmla="*/ 7 h 36"/>
              <a:gd name="T62" fmla="*/ 55 w 57"/>
              <a:gd name="T63" fmla="*/ 9 h 36"/>
              <a:gd name="T64" fmla="*/ 56 w 57"/>
              <a:gd name="T65" fmla="*/ 10 h 36"/>
              <a:gd name="T66" fmla="*/ 55 w 57"/>
              <a:gd name="T67" fmla="*/ 12 h 36"/>
              <a:gd name="T68" fmla="*/ 51 w 57"/>
              <a:gd name="T69" fmla="*/ 12 h 36"/>
              <a:gd name="T70" fmla="*/ 51 w 57"/>
              <a:gd name="T71" fmla="*/ 14 h 36"/>
              <a:gd name="T72" fmla="*/ 52 w 57"/>
              <a:gd name="T73" fmla="*/ 15 h 36"/>
              <a:gd name="T74" fmla="*/ 49 w 57"/>
              <a:gd name="T75" fmla="*/ 16 h 36"/>
              <a:gd name="T76" fmla="*/ 36 w 57"/>
              <a:gd name="T77" fmla="*/ 16 h 36"/>
              <a:gd name="T78" fmla="*/ 35 w 57"/>
              <a:gd name="T79" fmla="*/ 23 h 36"/>
              <a:gd name="T80" fmla="*/ 33 w 57"/>
              <a:gd name="T81" fmla="*/ 26 h 36"/>
              <a:gd name="T82" fmla="*/ 31 w 57"/>
              <a:gd name="T83" fmla="*/ 30 h 36"/>
              <a:gd name="T84" fmla="*/ 26 w 57"/>
              <a:gd name="T85" fmla="*/ 32 h 36"/>
              <a:gd name="T86" fmla="*/ 22 w 57"/>
              <a:gd name="T87" fmla="*/ 34 h 36"/>
              <a:gd name="T88" fmla="*/ 17 w 57"/>
              <a:gd name="T89" fmla="*/ 31 h 36"/>
              <a:gd name="T90" fmla="*/ 8 w 57"/>
              <a:gd name="T91" fmla="*/ 36 h 36"/>
              <a:gd name="T92" fmla="*/ 0 w 57"/>
              <a:gd name="T93" fmla="*/ 31 h 36"/>
              <a:gd name="T94" fmla="*/ 1 w 57"/>
              <a:gd name="T95"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36">
                <a:moveTo>
                  <a:pt x="1" y="29"/>
                </a:moveTo>
                <a:cubicBezTo>
                  <a:pt x="1" y="30"/>
                  <a:pt x="1" y="30"/>
                  <a:pt x="1" y="30"/>
                </a:cubicBezTo>
                <a:cubicBezTo>
                  <a:pt x="4" y="31"/>
                  <a:pt x="4" y="31"/>
                  <a:pt x="4" y="31"/>
                </a:cubicBezTo>
                <a:cubicBezTo>
                  <a:pt x="6" y="32"/>
                  <a:pt x="6" y="32"/>
                  <a:pt x="6" y="32"/>
                </a:cubicBezTo>
                <a:cubicBezTo>
                  <a:pt x="8" y="32"/>
                  <a:pt x="8" y="32"/>
                  <a:pt x="8" y="32"/>
                </a:cubicBezTo>
                <a:cubicBezTo>
                  <a:pt x="9" y="32"/>
                  <a:pt x="9" y="32"/>
                  <a:pt x="9" y="32"/>
                </a:cubicBezTo>
                <a:cubicBezTo>
                  <a:pt x="11" y="33"/>
                  <a:pt x="11" y="33"/>
                  <a:pt x="11" y="33"/>
                </a:cubicBezTo>
                <a:cubicBezTo>
                  <a:pt x="10" y="32"/>
                  <a:pt x="10" y="32"/>
                  <a:pt x="10" y="32"/>
                </a:cubicBezTo>
                <a:cubicBezTo>
                  <a:pt x="10" y="31"/>
                  <a:pt x="10" y="31"/>
                  <a:pt x="10" y="31"/>
                </a:cubicBezTo>
                <a:cubicBezTo>
                  <a:pt x="10" y="30"/>
                  <a:pt x="10" y="30"/>
                  <a:pt x="10" y="30"/>
                </a:cubicBezTo>
                <a:cubicBezTo>
                  <a:pt x="10" y="29"/>
                  <a:pt x="10" y="29"/>
                  <a:pt x="10" y="29"/>
                </a:cubicBezTo>
                <a:cubicBezTo>
                  <a:pt x="10" y="28"/>
                  <a:pt x="10" y="28"/>
                  <a:pt x="10" y="28"/>
                </a:cubicBezTo>
                <a:cubicBezTo>
                  <a:pt x="10" y="28"/>
                  <a:pt x="10" y="28"/>
                  <a:pt x="10" y="27"/>
                </a:cubicBezTo>
                <a:cubicBezTo>
                  <a:pt x="10" y="27"/>
                  <a:pt x="11" y="27"/>
                  <a:pt x="11" y="27"/>
                </a:cubicBezTo>
                <a:cubicBezTo>
                  <a:pt x="12" y="27"/>
                  <a:pt x="12" y="27"/>
                  <a:pt x="11" y="26"/>
                </a:cubicBezTo>
                <a:cubicBezTo>
                  <a:pt x="10" y="25"/>
                  <a:pt x="12" y="25"/>
                  <a:pt x="12" y="25"/>
                </a:cubicBezTo>
                <a:cubicBezTo>
                  <a:pt x="13" y="24"/>
                  <a:pt x="13" y="24"/>
                  <a:pt x="13" y="24"/>
                </a:cubicBezTo>
                <a:cubicBezTo>
                  <a:pt x="14" y="24"/>
                  <a:pt x="14" y="24"/>
                  <a:pt x="14" y="24"/>
                </a:cubicBezTo>
                <a:cubicBezTo>
                  <a:pt x="17" y="23"/>
                  <a:pt x="17" y="23"/>
                  <a:pt x="17" y="23"/>
                </a:cubicBezTo>
                <a:cubicBezTo>
                  <a:pt x="20" y="23"/>
                  <a:pt x="20" y="23"/>
                  <a:pt x="20" y="23"/>
                </a:cubicBezTo>
                <a:cubicBezTo>
                  <a:pt x="21" y="21"/>
                  <a:pt x="21" y="21"/>
                  <a:pt x="21" y="21"/>
                </a:cubicBezTo>
                <a:cubicBezTo>
                  <a:pt x="23" y="20"/>
                  <a:pt x="23" y="20"/>
                  <a:pt x="23" y="20"/>
                </a:cubicBezTo>
                <a:cubicBezTo>
                  <a:pt x="24" y="19"/>
                  <a:pt x="24" y="19"/>
                  <a:pt x="24" y="19"/>
                </a:cubicBezTo>
                <a:cubicBezTo>
                  <a:pt x="25" y="17"/>
                  <a:pt x="25" y="17"/>
                  <a:pt x="25" y="17"/>
                </a:cubicBezTo>
                <a:cubicBezTo>
                  <a:pt x="26" y="16"/>
                  <a:pt x="26" y="16"/>
                  <a:pt x="26" y="16"/>
                </a:cubicBezTo>
                <a:cubicBezTo>
                  <a:pt x="27" y="15"/>
                  <a:pt x="27" y="15"/>
                  <a:pt x="27" y="15"/>
                </a:cubicBezTo>
                <a:cubicBezTo>
                  <a:pt x="27" y="15"/>
                  <a:pt x="27" y="15"/>
                  <a:pt x="27" y="15"/>
                </a:cubicBezTo>
                <a:cubicBezTo>
                  <a:pt x="27" y="15"/>
                  <a:pt x="27" y="14"/>
                  <a:pt x="28" y="14"/>
                </a:cubicBezTo>
                <a:cubicBezTo>
                  <a:pt x="31" y="13"/>
                  <a:pt x="31" y="13"/>
                  <a:pt x="31" y="13"/>
                </a:cubicBezTo>
                <a:cubicBezTo>
                  <a:pt x="31" y="12"/>
                  <a:pt x="31" y="12"/>
                  <a:pt x="31" y="12"/>
                </a:cubicBezTo>
                <a:cubicBezTo>
                  <a:pt x="32" y="11"/>
                  <a:pt x="32" y="11"/>
                  <a:pt x="32" y="11"/>
                </a:cubicBezTo>
                <a:cubicBezTo>
                  <a:pt x="34" y="11"/>
                  <a:pt x="34" y="11"/>
                  <a:pt x="34" y="11"/>
                </a:cubicBezTo>
                <a:cubicBezTo>
                  <a:pt x="34" y="11"/>
                  <a:pt x="34" y="11"/>
                  <a:pt x="34" y="11"/>
                </a:cubicBezTo>
                <a:cubicBezTo>
                  <a:pt x="35" y="11"/>
                  <a:pt x="35" y="11"/>
                  <a:pt x="35" y="11"/>
                </a:cubicBezTo>
                <a:cubicBezTo>
                  <a:pt x="35" y="9"/>
                  <a:pt x="35" y="9"/>
                  <a:pt x="35" y="9"/>
                </a:cubicBezTo>
                <a:cubicBezTo>
                  <a:pt x="35" y="9"/>
                  <a:pt x="35" y="9"/>
                  <a:pt x="35" y="9"/>
                </a:cubicBezTo>
                <a:cubicBezTo>
                  <a:pt x="36" y="8"/>
                  <a:pt x="36" y="8"/>
                  <a:pt x="36" y="8"/>
                </a:cubicBezTo>
                <a:cubicBezTo>
                  <a:pt x="37" y="7"/>
                  <a:pt x="37" y="7"/>
                  <a:pt x="37" y="7"/>
                </a:cubicBezTo>
                <a:cubicBezTo>
                  <a:pt x="38" y="6"/>
                  <a:pt x="38" y="6"/>
                  <a:pt x="38" y="6"/>
                </a:cubicBezTo>
                <a:cubicBezTo>
                  <a:pt x="38" y="5"/>
                  <a:pt x="38" y="5"/>
                  <a:pt x="38" y="5"/>
                </a:cubicBezTo>
                <a:cubicBezTo>
                  <a:pt x="39" y="4"/>
                  <a:pt x="39" y="4"/>
                  <a:pt x="39" y="4"/>
                </a:cubicBezTo>
                <a:cubicBezTo>
                  <a:pt x="40" y="3"/>
                  <a:pt x="40" y="3"/>
                  <a:pt x="40" y="3"/>
                </a:cubicBezTo>
                <a:cubicBezTo>
                  <a:pt x="40" y="3"/>
                  <a:pt x="40" y="3"/>
                  <a:pt x="40" y="3"/>
                </a:cubicBezTo>
                <a:cubicBezTo>
                  <a:pt x="41" y="2"/>
                  <a:pt x="41" y="2"/>
                  <a:pt x="41" y="2"/>
                </a:cubicBezTo>
                <a:cubicBezTo>
                  <a:pt x="42" y="0"/>
                  <a:pt x="42" y="0"/>
                  <a:pt x="42" y="0"/>
                </a:cubicBezTo>
                <a:cubicBezTo>
                  <a:pt x="42" y="1"/>
                  <a:pt x="42" y="1"/>
                  <a:pt x="42" y="1"/>
                </a:cubicBezTo>
                <a:cubicBezTo>
                  <a:pt x="43" y="2"/>
                  <a:pt x="43" y="2"/>
                  <a:pt x="43" y="2"/>
                </a:cubicBezTo>
                <a:cubicBezTo>
                  <a:pt x="44" y="0"/>
                  <a:pt x="44" y="0"/>
                  <a:pt x="44" y="0"/>
                </a:cubicBezTo>
                <a:cubicBezTo>
                  <a:pt x="44" y="1"/>
                  <a:pt x="44" y="1"/>
                  <a:pt x="44" y="1"/>
                </a:cubicBezTo>
                <a:cubicBezTo>
                  <a:pt x="44" y="1"/>
                  <a:pt x="45" y="1"/>
                  <a:pt x="45" y="2"/>
                </a:cubicBezTo>
                <a:cubicBezTo>
                  <a:pt x="46" y="2"/>
                  <a:pt x="46" y="2"/>
                  <a:pt x="46" y="3"/>
                </a:cubicBezTo>
                <a:cubicBezTo>
                  <a:pt x="47" y="3"/>
                  <a:pt x="47" y="3"/>
                  <a:pt x="47" y="3"/>
                </a:cubicBezTo>
                <a:cubicBezTo>
                  <a:pt x="47" y="3"/>
                  <a:pt x="47" y="3"/>
                  <a:pt x="47" y="3"/>
                </a:cubicBezTo>
                <a:cubicBezTo>
                  <a:pt x="47" y="4"/>
                  <a:pt x="47" y="4"/>
                  <a:pt x="47" y="4"/>
                </a:cubicBezTo>
                <a:cubicBezTo>
                  <a:pt x="47" y="4"/>
                  <a:pt x="47" y="5"/>
                  <a:pt x="48" y="6"/>
                </a:cubicBezTo>
                <a:cubicBezTo>
                  <a:pt x="49" y="7"/>
                  <a:pt x="48" y="6"/>
                  <a:pt x="48" y="6"/>
                </a:cubicBezTo>
                <a:cubicBezTo>
                  <a:pt x="49" y="6"/>
                  <a:pt x="49" y="6"/>
                  <a:pt x="49" y="6"/>
                </a:cubicBezTo>
                <a:cubicBezTo>
                  <a:pt x="49" y="6"/>
                  <a:pt x="49" y="6"/>
                  <a:pt x="49" y="6"/>
                </a:cubicBezTo>
                <a:cubicBezTo>
                  <a:pt x="49" y="7"/>
                  <a:pt x="50" y="8"/>
                  <a:pt x="50" y="8"/>
                </a:cubicBezTo>
                <a:cubicBezTo>
                  <a:pt x="51" y="8"/>
                  <a:pt x="51" y="8"/>
                  <a:pt x="51" y="8"/>
                </a:cubicBezTo>
                <a:cubicBezTo>
                  <a:pt x="51" y="8"/>
                  <a:pt x="51" y="7"/>
                  <a:pt x="52" y="7"/>
                </a:cubicBezTo>
                <a:cubicBezTo>
                  <a:pt x="53" y="7"/>
                  <a:pt x="52" y="7"/>
                  <a:pt x="52" y="7"/>
                </a:cubicBezTo>
                <a:cubicBezTo>
                  <a:pt x="53" y="8"/>
                  <a:pt x="53" y="8"/>
                  <a:pt x="53" y="8"/>
                </a:cubicBezTo>
                <a:cubicBezTo>
                  <a:pt x="53" y="8"/>
                  <a:pt x="54" y="9"/>
                  <a:pt x="55" y="9"/>
                </a:cubicBezTo>
                <a:cubicBezTo>
                  <a:pt x="56" y="9"/>
                  <a:pt x="55" y="9"/>
                  <a:pt x="55" y="9"/>
                </a:cubicBezTo>
                <a:cubicBezTo>
                  <a:pt x="56" y="10"/>
                  <a:pt x="56" y="10"/>
                  <a:pt x="56" y="10"/>
                </a:cubicBezTo>
                <a:cubicBezTo>
                  <a:pt x="57" y="10"/>
                  <a:pt x="56" y="11"/>
                  <a:pt x="56" y="11"/>
                </a:cubicBezTo>
                <a:cubicBezTo>
                  <a:pt x="56" y="11"/>
                  <a:pt x="55" y="12"/>
                  <a:pt x="55" y="12"/>
                </a:cubicBezTo>
                <a:cubicBezTo>
                  <a:pt x="53" y="12"/>
                  <a:pt x="53" y="12"/>
                  <a:pt x="53" y="12"/>
                </a:cubicBezTo>
                <a:cubicBezTo>
                  <a:pt x="51" y="12"/>
                  <a:pt x="51" y="12"/>
                  <a:pt x="51" y="12"/>
                </a:cubicBezTo>
                <a:cubicBezTo>
                  <a:pt x="51" y="12"/>
                  <a:pt x="51" y="12"/>
                  <a:pt x="51" y="12"/>
                </a:cubicBezTo>
                <a:cubicBezTo>
                  <a:pt x="51" y="14"/>
                  <a:pt x="51" y="14"/>
                  <a:pt x="51" y="14"/>
                </a:cubicBezTo>
                <a:cubicBezTo>
                  <a:pt x="51" y="14"/>
                  <a:pt x="51" y="14"/>
                  <a:pt x="52" y="14"/>
                </a:cubicBezTo>
                <a:cubicBezTo>
                  <a:pt x="53" y="14"/>
                  <a:pt x="52" y="15"/>
                  <a:pt x="52" y="15"/>
                </a:cubicBezTo>
                <a:cubicBezTo>
                  <a:pt x="51" y="15"/>
                  <a:pt x="51" y="15"/>
                  <a:pt x="51" y="15"/>
                </a:cubicBezTo>
                <a:cubicBezTo>
                  <a:pt x="49" y="16"/>
                  <a:pt x="49" y="16"/>
                  <a:pt x="49" y="16"/>
                </a:cubicBezTo>
                <a:cubicBezTo>
                  <a:pt x="48" y="16"/>
                  <a:pt x="48" y="16"/>
                  <a:pt x="48" y="16"/>
                </a:cubicBezTo>
                <a:cubicBezTo>
                  <a:pt x="36" y="16"/>
                  <a:pt x="36" y="16"/>
                  <a:pt x="36" y="16"/>
                </a:cubicBezTo>
                <a:cubicBezTo>
                  <a:pt x="36" y="21"/>
                  <a:pt x="36" y="21"/>
                  <a:pt x="36" y="21"/>
                </a:cubicBezTo>
                <a:cubicBezTo>
                  <a:pt x="35" y="23"/>
                  <a:pt x="35" y="23"/>
                  <a:pt x="35" y="23"/>
                </a:cubicBezTo>
                <a:cubicBezTo>
                  <a:pt x="33" y="23"/>
                  <a:pt x="33" y="23"/>
                  <a:pt x="33" y="23"/>
                </a:cubicBezTo>
                <a:cubicBezTo>
                  <a:pt x="33" y="26"/>
                  <a:pt x="33" y="26"/>
                  <a:pt x="33" y="26"/>
                </a:cubicBezTo>
                <a:cubicBezTo>
                  <a:pt x="31" y="28"/>
                  <a:pt x="31" y="28"/>
                  <a:pt x="31" y="28"/>
                </a:cubicBezTo>
                <a:cubicBezTo>
                  <a:pt x="31" y="30"/>
                  <a:pt x="31" y="30"/>
                  <a:pt x="31" y="30"/>
                </a:cubicBezTo>
                <a:cubicBezTo>
                  <a:pt x="27" y="33"/>
                  <a:pt x="27" y="33"/>
                  <a:pt x="27" y="33"/>
                </a:cubicBezTo>
                <a:cubicBezTo>
                  <a:pt x="26" y="32"/>
                  <a:pt x="26" y="32"/>
                  <a:pt x="26" y="32"/>
                </a:cubicBezTo>
                <a:cubicBezTo>
                  <a:pt x="25" y="34"/>
                  <a:pt x="25" y="34"/>
                  <a:pt x="25" y="34"/>
                </a:cubicBezTo>
                <a:cubicBezTo>
                  <a:pt x="22" y="34"/>
                  <a:pt x="22" y="34"/>
                  <a:pt x="22" y="34"/>
                </a:cubicBezTo>
                <a:cubicBezTo>
                  <a:pt x="20" y="31"/>
                  <a:pt x="20" y="31"/>
                  <a:pt x="20" y="31"/>
                </a:cubicBezTo>
                <a:cubicBezTo>
                  <a:pt x="17" y="31"/>
                  <a:pt x="17" y="31"/>
                  <a:pt x="17" y="31"/>
                </a:cubicBezTo>
                <a:cubicBezTo>
                  <a:pt x="13" y="36"/>
                  <a:pt x="13" y="36"/>
                  <a:pt x="13" y="36"/>
                </a:cubicBezTo>
                <a:cubicBezTo>
                  <a:pt x="8" y="36"/>
                  <a:pt x="8" y="36"/>
                  <a:pt x="8" y="36"/>
                </a:cubicBezTo>
                <a:cubicBezTo>
                  <a:pt x="4" y="35"/>
                  <a:pt x="4" y="35"/>
                  <a:pt x="4" y="35"/>
                </a:cubicBezTo>
                <a:cubicBezTo>
                  <a:pt x="0" y="31"/>
                  <a:pt x="0" y="31"/>
                  <a:pt x="0" y="31"/>
                </a:cubicBezTo>
                <a:cubicBezTo>
                  <a:pt x="0" y="29"/>
                  <a:pt x="0" y="29"/>
                  <a:pt x="0" y="29"/>
                </a:cubicBezTo>
                <a:lnTo>
                  <a:pt x="1" y="2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4" name="Freeform 371">
            <a:extLst>
              <a:ext uri="{FF2B5EF4-FFF2-40B4-BE49-F238E27FC236}">
                <a16:creationId xmlns:a16="http://schemas.microsoft.com/office/drawing/2014/main" id="{050E669A-E17F-46E4-AFEE-8992A3379C10}"/>
              </a:ext>
            </a:extLst>
          </p:cNvPr>
          <p:cNvSpPr>
            <a:spLocks/>
          </p:cNvSpPr>
          <p:nvPr userDrawn="1"/>
        </p:nvSpPr>
        <p:spPr bwMode="auto">
          <a:xfrm>
            <a:off x="7692629" y="4632326"/>
            <a:ext cx="136922" cy="168275"/>
          </a:xfrm>
          <a:custGeom>
            <a:avLst/>
            <a:gdLst>
              <a:gd name="T0" fmla="*/ 13 w 27"/>
              <a:gd name="T1" fmla="*/ 20 h 24"/>
              <a:gd name="T2" fmla="*/ 13 w 27"/>
              <a:gd name="T3" fmla="*/ 17 h 24"/>
              <a:gd name="T4" fmla="*/ 13 w 27"/>
              <a:gd name="T5" fmla="*/ 15 h 24"/>
              <a:gd name="T6" fmla="*/ 13 w 27"/>
              <a:gd name="T7" fmla="*/ 14 h 24"/>
              <a:gd name="T8" fmla="*/ 12 w 27"/>
              <a:gd name="T9" fmla="*/ 13 h 24"/>
              <a:gd name="T10" fmla="*/ 11 w 27"/>
              <a:gd name="T11" fmla="*/ 12 h 24"/>
              <a:gd name="T12" fmla="*/ 10 w 27"/>
              <a:gd name="T13" fmla="*/ 11 h 24"/>
              <a:gd name="T14" fmla="*/ 9 w 27"/>
              <a:gd name="T15" fmla="*/ 13 h 24"/>
              <a:gd name="T16" fmla="*/ 8 w 27"/>
              <a:gd name="T17" fmla="*/ 14 h 24"/>
              <a:gd name="T18" fmla="*/ 7 w 27"/>
              <a:gd name="T19" fmla="*/ 12 h 24"/>
              <a:gd name="T20" fmla="*/ 6 w 27"/>
              <a:gd name="T21" fmla="*/ 13 h 24"/>
              <a:gd name="T22" fmla="*/ 5 w 27"/>
              <a:gd name="T23" fmla="*/ 12 h 24"/>
              <a:gd name="T24" fmla="*/ 3 w 27"/>
              <a:gd name="T25" fmla="*/ 13 h 24"/>
              <a:gd name="T26" fmla="*/ 2 w 27"/>
              <a:gd name="T27" fmla="*/ 14 h 24"/>
              <a:gd name="T28" fmla="*/ 1 w 27"/>
              <a:gd name="T29" fmla="*/ 16 h 24"/>
              <a:gd name="T30" fmla="*/ 0 w 27"/>
              <a:gd name="T31" fmla="*/ 15 h 24"/>
              <a:gd name="T32" fmla="*/ 2 w 27"/>
              <a:gd name="T33" fmla="*/ 13 h 24"/>
              <a:gd name="T34" fmla="*/ 2 w 27"/>
              <a:gd name="T35" fmla="*/ 11 h 24"/>
              <a:gd name="T36" fmla="*/ 3 w 27"/>
              <a:gd name="T37" fmla="*/ 10 h 24"/>
              <a:gd name="T38" fmla="*/ 6 w 27"/>
              <a:gd name="T39" fmla="*/ 10 h 24"/>
              <a:gd name="T40" fmla="*/ 7 w 27"/>
              <a:gd name="T41" fmla="*/ 8 h 24"/>
              <a:gd name="T42" fmla="*/ 9 w 27"/>
              <a:gd name="T43" fmla="*/ 7 h 24"/>
              <a:gd name="T44" fmla="*/ 11 w 27"/>
              <a:gd name="T45" fmla="*/ 7 h 24"/>
              <a:gd name="T46" fmla="*/ 12 w 27"/>
              <a:gd name="T47" fmla="*/ 9 h 24"/>
              <a:gd name="T48" fmla="*/ 15 w 27"/>
              <a:gd name="T49" fmla="*/ 8 h 24"/>
              <a:gd name="T50" fmla="*/ 16 w 27"/>
              <a:gd name="T51" fmla="*/ 7 h 24"/>
              <a:gd name="T52" fmla="*/ 17 w 27"/>
              <a:gd name="T53" fmla="*/ 6 h 24"/>
              <a:gd name="T54" fmla="*/ 19 w 27"/>
              <a:gd name="T55" fmla="*/ 5 h 24"/>
              <a:gd name="T56" fmla="*/ 19 w 27"/>
              <a:gd name="T57" fmla="*/ 4 h 24"/>
              <a:gd name="T58" fmla="*/ 21 w 27"/>
              <a:gd name="T59" fmla="*/ 4 h 24"/>
              <a:gd name="T60" fmla="*/ 21 w 27"/>
              <a:gd name="T61" fmla="*/ 1 h 24"/>
              <a:gd name="T62" fmla="*/ 22 w 27"/>
              <a:gd name="T63" fmla="*/ 1 h 24"/>
              <a:gd name="T64" fmla="*/ 25 w 27"/>
              <a:gd name="T65" fmla="*/ 3 h 24"/>
              <a:gd name="T66" fmla="*/ 26 w 27"/>
              <a:gd name="T67" fmla="*/ 6 h 24"/>
              <a:gd name="T68" fmla="*/ 26 w 27"/>
              <a:gd name="T69" fmla="*/ 8 h 24"/>
              <a:gd name="T70" fmla="*/ 26 w 27"/>
              <a:gd name="T71" fmla="*/ 11 h 24"/>
              <a:gd name="T72" fmla="*/ 27 w 27"/>
              <a:gd name="T73" fmla="*/ 14 h 24"/>
              <a:gd name="T74" fmla="*/ 26 w 27"/>
              <a:gd name="T75" fmla="*/ 16 h 24"/>
              <a:gd name="T76" fmla="*/ 26 w 27"/>
              <a:gd name="T77" fmla="*/ 19 h 24"/>
              <a:gd name="T78" fmla="*/ 25 w 27"/>
              <a:gd name="T79" fmla="*/ 20 h 24"/>
              <a:gd name="T80" fmla="*/ 24 w 27"/>
              <a:gd name="T81" fmla="*/ 17 h 24"/>
              <a:gd name="T82" fmla="*/ 23 w 27"/>
              <a:gd name="T83" fmla="*/ 16 h 24"/>
              <a:gd name="T84" fmla="*/ 22 w 27"/>
              <a:gd name="T85" fmla="*/ 14 h 24"/>
              <a:gd name="T86" fmla="*/ 21 w 27"/>
              <a:gd name="T87" fmla="*/ 16 h 24"/>
              <a:gd name="T88" fmla="*/ 21 w 27"/>
              <a:gd name="T89" fmla="*/ 17 h 24"/>
              <a:gd name="T90" fmla="*/ 21 w 27"/>
              <a:gd name="T91" fmla="*/ 19 h 24"/>
              <a:gd name="T92" fmla="*/ 22 w 27"/>
              <a:gd name="T93" fmla="*/ 22 h 24"/>
              <a:gd name="T94" fmla="*/ 21 w 27"/>
              <a:gd name="T95" fmla="*/ 24 h 24"/>
              <a:gd name="T96" fmla="*/ 20 w 27"/>
              <a:gd name="T97" fmla="*/ 24 h 24"/>
              <a:gd name="T98" fmla="*/ 19 w 27"/>
              <a:gd name="T99" fmla="*/ 22 h 24"/>
              <a:gd name="T100" fmla="*/ 18 w 27"/>
              <a:gd name="T101" fmla="*/ 22 h 24"/>
              <a:gd name="T102" fmla="*/ 15 w 27"/>
              <a:gd name="T103" fmla="*/ 22 h 24"/>
              <a:gd name="T104" fmla="*/ 14 w 27"/>
              <a:gd name="T105"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24">
                <a:moveTo>
                  <a:pt x="14" y="21"/>
                </a:moveTo>
                <a:cubicBezTo>
                  <a:pt x="13" y="20"/>
                  <a:pt x="13" y="20"/>
                  <a:pt x="13" y="20"/>
                </a:cubicBezTo>
                <a:cubicBezTo>
                  <a:pt x="13" y="19"/>
                  <a:pt x="13" y="19"/>
                  <a:pt x="13" y="19"/>
                </a:cubicBezTo>
                <a:cubicBezTo>
                  <a:pt x="13" y="17"/>
                  <a:pt x="13" y="17"/>
                  <a:pt x="13" y="17"/>
                </a:cubicBezTo>
                <a:cubicBezTo>
                  <a:pt x="13" y="16"/>
                  <a:pt x="13" y="16"/>
                  <a:pt x="13" y="16"/>
                </a:cubicBezTo>
                <a:cubicBezTo>
                  <a:pt x="13" y="15"/>
                  <a:pt x="13" y="15"/>
                  <a:pt x="13"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1" y="12"/>
                  <a:pt x="11" y="12"/>
                  <a:pt x="11" y="12"/>
                </a:cubicBezTo>
                <a:cubicBezTo>
                  <a:pt x="10" y="11"/>
                  <a:pt x="10" y="11"/>
                  <a:pt x="10" y="11"/>
                </a:cubicBezTo>
                <a:cubicBezTo>
                  <a:pt x="10" y="11"/>
                  <a:pt x="10" y="11"/>
                  <a:pt x="10" y="11"/>
                </a:cubicBezTo>
                <a:cubicBezTo>
                  <a:pt x="9" y="12"/>
                  <a:pt x="9" y="12"/>
                  <a:pt x="9" y="12"/>
                </a:cubicBezTo>
                <a:cubicBezTo>
                  <a:pt x="9" y="13"/>
                  <a:pt x="9" y="13"/>
                  <a:pt x="9" y="13"/>
                </a:cubicBezTo>
                <a:cubicBezTo>
                  <a:pt x="9" y="13"/>
                  <a:pt x="10" y="14"/>
                  <a:pt x="9" y="14"/>
                </a:cubicBezTo>
                <a:cubicBezTo>
                  <a:pt x="9" y="14"/>
                  <a:pt x="8" y="14"/>
                  <a:pt x="8" y="14"/>
                </a:cubicBezTo>
                <a:cubicBezTo>
                  <a:pt x="8" y="13"/>
                  <a:pt x="8" y="12"/>
                  <a:pt x="8" y="12"/>
                </a:cubicBezTo>
                <a:cubicBezTo>
                  <a:pt x="7" y="12"/>
                  <a:pt x="7" y="12"/>
                  <a:pt x="7" y="12"/>
                </a:cubicBezTo>
                <a:cubicBezTo>
                  <a:pt x="6" y="13"/>
                  <a:pt x="6" y="13"/>
                  <a:pt x="6" y="13"/>
                </a:cubicBezTo>
                <a:cubicBezTo>
                  <a:pt x="6" y="13"/>
                  <a:pt x="6" y="13"/>
                  <a:pt x="6" y="13"/>
                </a:cubicBezTo>
                <a:cubicBezTo>
                  <a:pt x="6" y="12"/>
                  <a:pt x="5" y="12"/>
                  <a:pt x="5" y="12"/>
                </a:cubicBezTo>
                <a:cubicBezTo>
                  <a:pt x="5" y="12"/>
                  <a:pt x="5" y="12"/>
                  <a:pt x="5" y="12"/>
                </a:cubicBezTo>
                <a:cubicBezTo>
                  <a:pt x="5" y="12"/>
                  <a:pt x="4" y="10"/>
                  <a:pt x="4" y="12"/>
                </a:cubicBezTo>
                <a:cubicBezTo>
                  <a:pt x="3" y="13"/>
                  <a:pt x="3" y="13"/>
                  <a:pt x="3" y="13"/>
                </a:cubicBezTo>
                <a:cubicBezTo>
                  <a:pt x="3" y="14"/>
                  <a:pt x="3" y="14"/>
                  <a:pt x="3" y="14"/>
                </a:cubicBezTo>
                <a:cubicBezTo>
                  <a:pt x="2" y="14"/>
                  <a:pt x="2" y="14"/>
                  <a:pt x="2" y="14"/>
                </a:cubicBezTo>
                <a:cubicBezTo>
                  <a:pt x="2" y="16"/>
                  <a:pt x="2" y="16"/>
                  <a:pt x="2" y="16"/>
                </a:cubicBezTo>
                <a:cubicBezTo>
                  <a:pt x="1" y="16"/>
                  <a:pt x="1" y="16"/>
                  <a:pt x="1" y="16"/>
                </a:cubicBezTo>
                <a:cubicBezTo>
                  <a:pt x="0" y="15"/>
                  <a:pt x="0" y="15"/>
                  <a:pt x="0" y="15"/>
                </a:cubicBezTo>
                <a:cubicBezTo>
                  <a:pt x="0" y="15"/>
                  <a:pt x="0" y="15"/>
                  <a:pt x="0" y="15"/>
                </a:cubicBezTo>
                <a:cubicBezTo>
                  <a:pt x="1" y="14"/>
                  <a:pt x="1" y="14"/>
                  <a:pt x="1" y="14"/>
                </a:cubicBezTo>
                <a:cubicBezTo>
                  <a:pt x="2" y="13"/>
                  <a:pt x="2" y="13"/>
                  <a:pt x="2" y="13"/>
                </a:cubicBezTo>
                <a:cubicBezTo>
                  <a:pt x="2" y="12"/>
                  <a:pt x="2" y="12"/>
                  <a:pt x="2" y="12"/>
                </a:cubicBezTo>
                <a:cubicBezTo>
                  <a:pt x="2" y="12"/>
                  <a:pt x="2" y="11"/>
                  <a:pt x="2" y="11"/>
                </a:cubicBezTo>
                <a:cubicBezTo>
                  <a:pt x="2" y="11"/>
                  <a:pt x="2" y="11"/>
                  <a:pt x="2" y="10"/>
                </a:cubicBezTo>
                <a:cubicBezTo>
                  <a:pt x="3" y="10"/>
                  <a:pt x="3" y="10"/>
                  <a:pt x="3" y="10"/>
                </a:cubicBezTo>
                <a:cubicBezTo>
                  <a:pt x="5" y="10"/>
                  <a:pt x="5" y="10"/>
                  <a:pt x="5" y="10"/>
                </a:cubicBezTo>
                <a:cubicBezTo>
                  <a:pt x="6" y="10"/>
                  <a:pt x="6" y="10"/>
                  <a:pt x="6" y="10"/>
                </a:cubicBezTo>
                <a:cubicBezTo>
                  <a:pt x="7" y="9"/>
                  <a:pt x="7" y="9"/>
                  <a:pt x="7" y="9"/>
                </a:cubicBezTo>
                <a:cubicBezTo>
                  <a:pt x="7" y="9"/>
                  <a:pt x="6" y="9"/>
                  <a:pt x="7" y="8"/>
                </a:cubicBezTo>
                <a:cubicBezTo>
                  <a:pt x="7" y="8"/>
                  <a:pt x="7" y="8"/>
                  <a:pt x="7" y="8"/>
                </a:cubicBezTo>
                <a:cubicBezTo>
                  <a:pt x="9" y="7"/>
                  <a:pt x="9" y="7"/>
                  <a:pt x="9" y="7"/>
                </a:cubicBezTo>
                <a:cubicBezTo>
                  <a:pt x="11" y="7"/>
                  <a:pt x="11" y="7"/>
                  <a:pt x="11" y="7"/>
                </a:cubicBezTo>
                <a:cubicBezTo>
                  <a:pt x="11" y="7"/>
                  <a:pt x="11" y="7"/>
                  <a:pt x="11" y="7"/>
                </a:cubicBezTo>
                <a:cubicBezTo>
                  <a:pt x="12" y="8"/>
                  <a:pt x="12" y="8"/>
                  <a:pt x="12" y="8"/>
                </a:cubicBezTo>
                <a:cubicBezTo>
                  <a:pt x="12" y="9"/>
                  <a:pt x="12" y="9"/>
                  <a:pt x="12" y="9"/>
                </a:cubicBezTo>
                <a:cubicBezTo>
                  <a:pt x="12" y="9"/>
                  <a:pt x="13" y="10"/>
                  <a:pt x="13" y="9"/>
                </a:cubicBezTo>
                <a:cubicBezTo>
                  <a:pt x="14" y="9"/>
                  <a:pt x="15" y="8"/>
                  <a:pt x="15" y="8"/>
                </a:cubicBezTo>
                <a:cubicBezTo>
                  <a:pt x="15" y="7"/>
                  <a:pt x="15" y="7"/>
                  <a:pt x="15" y="7"/>
                </a:cubicBezTo>
                <a:cubicBezTo>
                  <a:pt x="16" y="7"/>
                  <a:pt x="16" y="7"/>
                  <a:pt x="16" y="7"/>
                </a:cubicBezTo>
                <a:cubicBezTo>
                  <a:pt x="17" y="7"/>
                  <a:pt x="17" y="7"/>
                  <a:pt x="17" y="7"/>
                </a:cubicBezTo>
                <a:cubicBezTo>
                  <a:pt x="17" y="6"/>
                  <a:pt x="17" y="6"/>
                  <a:pt x="17" y="6"/>
                </a:cubicBezTo>
                <a:cubicBezTo>
                  <a:pt x="17" y="6"/>
                  <a:pt x="16" y="5"/>
                  <a:pt x="17" y="5"/>
                </a:cubicBezTo>
                <a:cubicBezTo>
                  <a:pt x="19" y="5"/>
                  <a:pt x="19" y="5"/>
                  <a:pt x="19" y="5"/>
                </a:cubicBezTo>
                <a:cubicBezTo>
                  <a:pt x="19" y="5"/>
                  <a:pt x="19" y="5"/>
                  <a:pt x="19" y="5"/>
                </a:cubicBezTo>
                <a:cubicBezTo>
                  <a:pt x="19" y="4"/>
                  <a:pt x="19" y="4"/>
                  <a:pt x="19" y="4"/>
                </a:cubicBezTo>
                <a:cubicBezTo>
                  <a:pt x="20" y="4"/>
                  <a:pt x="20" y="4"/>
                  <a:pt x="20" y="4"/>
                </a:cubicBezTo>
                <a:cubicBezTo>
                  <a:pt x="20" y="4"/>
                  <a:pt x="21" y="5"/>
                  <a:pt x="21" y="4"/>
                </a:cubicBezTo>
                <a:cubicBezTo>
                  <a:pt x="21" y="3"/>
                  <a:pt x="21" y="2"/>
                  <a:pt x="21" y="2"/>
                </a:cubicBezTo>
                <a:cubicBezTo>
                  <a:pt x="21" y="2"/>
                  <a:pt x="21" y="1"/>
                  <a:pt x="21" y="1"/>
                </a:cubicBezTo>
                <a:cubicBezTo>
                  <a:pt x="21" y="1"/>
                  <a:pt x="21" y="0"/>
                  <a:pt x="21" y="0"/>
                </a:cubicBezTo>
                <a:cubicBezTo>
                  <a:pt x="22" y="0"/>
                  <a:pt x="22" y="1"/>
                  <a:pt x="22" y="1"/>
                </a:cubicBezTo>
                <a:cubicBezTo>
                  <a:pt x="23" y="1"/>
                  <a:pt x="23" y="1"/>
                  <a:pt x="23" y="1"/>
                </a:cubicBezTo>
                <a:cubicBezTo>
                  <a:pt x="25" y="3"/>
                  <a:pt x="25" y="3"/>
                  <a:pt x="25" y="3"/>
                </a:cubicBezTo>
                <a:cubicBezTo>
                  <a:pt x="26" y="5"/>
                  <a:pt x="26" y="5"/>
                  <a:pt x="26" y="5"/>
                </a:cubicBezTo>
                <a:cubicBezTo>
                  <a:pt x="26" y="6"/>
                  <a:pt x="26" y="6"/>
                  <a:pt x="26" y="6"/>
                </a:cubicBezTo>
                <a:cubicBezTo>
                  <a:pt x="25" y="7"/>
                  <a:pt x="25" y="7"/>
                  <a:pt x="25" y="7"/>
                </a:cubicBezTo>
                <a:cubicBezTo>
                  <a:pt x="26" y="8"/>
                  <a:pt x="26" y="8"/>
                  <a:pt x="26" y="8"/>
                </a:cubicBezTo>
                <a:cubicBezTo>
                  <a:pt x="26" y="9"/>
                  <a:pt x="26" y="9"/>
                  <a:pt x="26" y="9"/>
                </a:cubicBezTo>
                <a:cubicBezTo>
                  <a:pt x="26" y="11"/>
                  <a:pt x="26" y="11"/>
                  <a:pt x="26" y="11"/>
                </a:cubicBezTo>
                <a:cubicBezTo>
                  <a:pt x="27" y="12"/>
                  <a:pt x="27" y="12"/>
                  <a:pt x="27" y="12"/>
                </a:cubicBezTo>
                <a:cubicBezTo>
                  <a:pt x="27" y="14"/>
                  <a:pt x="27" y="14"/>
                  <a:pt x="27" y="14"/>
                </a:cubicBezTo>
                <a:cubicBezTo>
                  <a:pt x="27" y="15"/>
                  <a:pt x="27" y="15"/>
                  <a:pt x="27" y="15"/>
                </a:cubicBezTo>
                <a:cubicBezTo>
                  <a:pt x="26" y="16"/>
                  <a:pt x="26" y="16"/>
                  <a:pt x="26" y="16"/>
                </a:cubicBezTo>
                <a:cubicBezTo>
                  <a:pt x="25" y="17"/>
                  <a:pt x="25" y="17"/>
                  <a:pt x="25" y="17"/>
                </a:cubicBezTo>
                <a:cubicBezTo>
                  <a:pt x="26" y="19"/>
                  <a:pt x="26" y="19"/>
                  <a:pt x="26" y="19"/>
                </a:cubicBezTo>
                <a:cubicBezTo>
                  <a:pt x="26" y="20"/>
                  <a:pt x="26" y="20"/>
                  <a:pt x="26" y="20"/>
                </a:cubicBezTo>
                <a:cubicBezTo>
                  <a:pt x="26" y="20"/>
                  <a:pt x="25" y="21"/>
                  <a:pt x="25" y="20"/>
                </a:cubicBezTo>
                <a:cubicBezTo>
                  <a:pt x="25" y="19"/>
                  <a:pt x="24" y="18"/>
                  <a:pt x="24" y="18"/>
                </a:cubicBezTo>
                <a:cubicBezTo>
                  <a:pt x="24" y="17"/>
                  <a:pt x="24" y="17"/>
                  <a:pt x="24" y="17"/>
                </a:cubicBezTo>
                <a:cubicBezTo>
                  <a:pt x="24" y="16"/>
                  <a:pt x="24" y="16"/>
                  <a:pt x="24" y="16"/>
                </a:cubicBezTo>
                <a:cubicBezTo>
                  <a:pt x="23" y="16"/>
                  <a:pt x="23" y="16"/>
                  <a:pt x="23" y="16"/>
                </a:cubicBezTo>
                <a:cubicBezTo>
                  <a:pt x="23" y="15"/>
                  <a:pt x="23" y="15"/>
                  <a:pt x="23" y="15"/>
                </a:cubicBezTo>
                <a:cubicBezTo>
                  <a:pt x="23" y="15"/>
                  <a:pt x="23" y="14"/>
                  <a:pt x="22" y="14"/>
                </a:cubicBezTo>
                <a:cubicBezTo>
                  <a:pt x="22" y="15"/>
                  <a:pt x="21" y="15"/>
                  <a:pt x="21" y="15"/>
                </a:cubicBezTo>
                <a:cubicBezTo>
                  <a:pt x="21" y="16"/>
                  <a:pt x="21" y="16"/>
                  <a:pt x="21" y="16"/>
                </a:cubicBezTo>
                <a:cubicBezTo>
                  <a:pt x="21" y="17"/>
                  <a:pt x="21" y="17"/>
                  <a:pt x="21" y="17"/>
                </a:cubicBezTo>
                <a:cubicBezTo>
                  <a:pt x="21" y="17"/>
                  <a:pt x="21" y="17"/>
                  <a:pt x="21" y="17"/>
                </a:cubicBezTo>
                <a:cubicBezTo>
                  <a:pt x="20" y="18"/>
                  <a:pt x="20" y="18"/>
                  <a:pt x="20" y="18"/>
                </a:cubicBezTo>
                <a:cubicBezTo>
                  <a:pt x="21" y="19"/>
                  <a:pt x="21" y="19"/>
                  <a:pt x="21" y="19"/>
                </a:cubicBezTo>
                <a:cubicBezTo>
                  <a:pt x="21" y="20"/>
                  <a:pt x="21" y="20"/>
                  <a:pt x="21" y="20"/>
                </a:cubicBezTo>
                <a:cubicBezTo>
                  <a:pt x="22" y="22"/>
                  <a:pt x="22" y="22"/>
                  <a:pt x="22" y="22"/>
                </a:cubicBezTo>
                <a:cubicBezTo>
                  <a:pt x="22" y="22"/>
                  <a:pt x="22" y="22"/>
                  <a:pt x="22" y="22"/>
                </a:cubicBezTo>
                <a:cubicBezTo>
                  <a:pt x="21" y="24"/>
                  <a:pt x="21" y="24"/>
                  <a:pt x="21" y="24"/>
                </a:cubicBezTo>
                <a:cubicBezTo>
                  <a:pt x="20" y="24"/>
                  <a:pt x="20" y="24"/>
                  <a:pt x="20" y="24"/>
                </a:cubicBezTo>
                <a:cubicBezTo>
                  <a:pt x="20" y="24"/>
                  <a:pt x="20" y="24"/>
                  <a:pt x="20" y="24"/>
                </a:cubicBezTo>
                <a:cubicBezTo>
                  <a:pt x="20" y="23"/>
                  <a:pt x="20" y="23"/>
                  <a:pt x="20" y="23"/>
                </a:cubicBezTo>
                <a:cubicBezTo>
                  <a:pt x="19" y="22"/>
                  <a:pt x="19" y="22"/>
                  <a:pt x="19" y="22"/>
                </a:cubicBezTo>
                <a:cubicBezTo>
                  <a:pt x="19" y="22"/>
                  <a:pt x="19" y="22"/>
                  <a:pt x="19" y="22"/>
                </a:cubicBezTo>
                <a:cubicBezTo>
                  <a:pt x="18" y="22"/>
                  <a:pt x="18" y="22"/>
                  <a:pt x="18" y="22"/>
                </a:cubicBezTo>
                <a:cubicBezTo>
                  <a:pt x="18" y="22"/>
                  <a:pt x="18" y="22"/>
                  <a:pt x="17" y="22"/>
                </a:cubicBezTo>
                <a:cubicBezTo>
                  <a:pt x="16" y="22"/>
                  <a:pt x="15" y="22"/>
                  <a:pt x="15" y="22"/>
                </a:cubicBezTo>
                <a:cubicBezTo>
                  <a:pt x="15" y="21"/>
                  <a:pt x="15" y="21"/>
                  <a:pt x="15" y="21"/>
                </a:cubicBezTo>
                <a:lnTo>
                  <a:pt x="14" y="21"/>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5" name="Freeform 372">
            <a:extLst>
              <a:ext uri="{FF2B5EF4-FFF2-40B4-BE49-F238E27FC236}">
                <a16:creationId xmlns:a16="http://schemas.microsoft.com/office/drawing/2014/main" id="{ECE8EC33-8CB7-4D23-BD82-041078CC3CB4}"/>
              </a:ext>
            </a:extLst>
          </p:cNvPr>
          <p:cNvSpPr>
            <a:spLocks/>
          </p:cNvSpPr>
          <p:nvPr userDrawn="1"/>
        </p:nvSpPr>
        <p:spPr bwMode="auto">
          <a:xfrm>
            <a:off x="7662862" y="4786313"/>
            <a:ext cx="14288" cy="7938"/>
          </a:xfrm>
          <a:custGeom>
            <a:avLst/>
            <a:gdLst>
              <a:gd name="T0" fmla="*/ 0 w 12"/>
              <a:gd name="T1" fmla="*/ 0 h 5"/>
              <a:gd name="T2" fmla="*/ 4 w 12"/>
              <a:gd name="T3" fmla="*/ 0 h 5"/>
              <a:gd name="T4" fmla="*/ 12 w 12"/>
              <a:gd name="T5" fmla="*/ 5 h 5"/>
              <a:gd name="T6" fmla="*/ 8 w 12"/>
              <a:gd name="T7" fmla="*/ 5 h 5"/>
              <a:gd name="T8" fmla="*/ 4 w 12"/>
              <a:gd name="T9" fmla="*/ 5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lnTo>
                  <a:pt x="4" y="0"/>
                </a:lnTo>
                <a:lnTo>
                  <a:pt x="12" y="5"/>
                </a:lnTo>
                <a:lnTo>
                  <a:pt x="8" y="5"/>
                </a:lnTo>
                <a:lnTo>
                  <a:pt x="4" y="5"/>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6" name="Freeform 373">
            <a:extLst>
              <a:ext uri="{FF2B5EF4-FFF2-40B4-BE49-F238E27FC236}">
                <a16:creationId xmlns:a16="http://schemas.microsoft.com/office/drawing/2014/main" id="{980E8A0A-6F4E-43B8-8C0D-BFBF3DB62DE3}"/>
              </a:ext>
            </a:extLst>
          </p:cNvPr>
          <p:cNvSpPr>
            <a:spLocks/>
          </p:cNvSpPr>
          <p:nvPr userDrawn="1"/>
        </p:nvSpPr>
        <p:spPr bwMode="auto">
          <a:xfrm>
            <a:off x="7692629" y="4757738"/>
            <a:ext cx="10716" cy="7938"/>
          </a:xfrm>
          <a:custGeom>
            <a:avLst/>
            <a:gdLst>
              <a:gd name="T0" fmla="*/ 0 w 2"/>
              <a:gd name="T1" fmla="*/ 1 h 1"/>
              <a:gd name="T2" fmla="*/ 0 w 2"/>
              <a:gd name="T3" fmla="*/ 0 h 1"/>
              <a:gd name="T4" fmla="*/ 2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0" y="0"/>
                  <a:pt x="0" y="0"/>
                </a:cubicBezTo>
                <a:cubicBezTo>
                  <a:pt x="2" y="0"/>
                  <a:pt x="2" y="0"/>
                  <a:pt x="2" y="0"/>
                </a:cubicBezTo>
                <a:cubicBezTo>
                  <a:pt x="2" y="0"/>
                  <a:pt x="2" y="1"/>
                  <a:pt x="2" y="1"/>
                </a:cubicBezTo>
                <a:cubicBezTo>
                  <a:pt x="1" y="1"/>
                  <a:pt x="0" y="1"/>
                  <a:pt x="0"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7" name="Freeform 374">
            <a:extLst>
              <a:ext uri="{FF2B5EF4-FFF2-40B4-BE49-F238E27FC236}">
                <a16:creationId xmlns:a16="http://schemas.microsoft.com/office/drawing/2014/main" id="{73889829-C06B-4573-A677-0C72972F71B4}"/>
              </a:ext>
            </a:extLst>
          </p:cNvPr>
          <p:cNvSpPr>
            <a:spLocks/>
          </p:cNvSpPr>
          <p:nvPr userDrawn="1"/>
        </p:nvSpPr>
        <p:spPr bwMode="auto">
          <a:xfrm>
            <a:off x="7692629" y="4757738"/>
            <a:ext cx="10716" cy="7938"/>
          </a:xfrm>
          <a:custGeom>
            <a:avLst/>
            <a:gdLst>
              <a:gd name="T0" fmla="*/ 0 w 2"/>
              <a:gd name="T1" fmla="*/ 1 h 1"/>
              <a:gd name="T2" fmla="*/ 0 w 2"/>
              <a:gd name="T3" fmla="*/ 0 h 1"/>
              <a:gd name="T4" fmla="*/ 2 w 2"/>
              <a:gd name="T5" fmla="*/ 0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0" y="0"/>
                  <a:pt x="0" y="0"/>
                </a:cubicBezTo>
                <a:cubicBezTo>
                  <a:pt x="2" y="0"/>
                  <a:pt x="2" y="0"/>
                  <a:pt x="2" y="0"/>
                </a:cubicBezTo>
                <a:cubicBezTo>
                  <a:pt x="2" y="0"/>
                  <a:pt x="2" y="1"/>
                  <a:pt x="2" y="1"/>
                </a:cubicBezTo>
                <a:cubicBezTo>
                  <a:pt x="1" y="1"/>
                  <a:pt x="0" y="1"/>
                  <a:pt x="0"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8" name="Freeform 375">
            <a:extLst>
              <a:ext uri="{FF2B5EF4-FFF2-40B4-BE49-F238E27FC236}">
                <a16:creationId xmlns:a16="http://schemas.microsoft.com/office/drawing/2014/main" id="{D7116DCD-151D-45BF-BC3F-62748392E392}"/>
              </a:ext>
            </a:extLst>
          </p:cNvPr>
          <p:cNvSpPr>
            <a:spLocks/>
          </p:cNvSpPr>
          <p:nvPr userDrawn="1"/>
        </p:nvSpPr>
        <p:spPr bwMode="auto">
          <a:xfrm>
            <a:off x="7799785" y="4610100"/>
            <a:ext cx="4763" cy="14288"/>
          </a:xfrm>
          <a:custGeom>
            <a:avLst/>
            <a:gdLst>
              <a:gd name="T0" fmla="*/ 0 w 4"/>
              <a:gd name="T1" fmla="*/ 5 h 9"/>
              <a:gd name="T2" fmla="*/ 0 w 4"/>
              <a:gd name="T3" fmla="*/ 0 h 9"/>
              <a:gd name="T4" fmla="*/ 4 w 4"/>
              <a:gd name="T5" fmla="*/ 0 h 9"/>
              <a:gd name="T6" fmla="*/ 4 w 4"/>
              <a:gd name="T7" fmla="*/ 9 h 9"/>
              <a:gd name="T8" fmla="*/ 0 w 4"/>
              <a:gd name="T9" fmla="*/ 9 h 9"/>
              <a:gd name="T10" fmla="*/ 0 w 4"/>
              <a:gd name="T11" fmla="*/ 5 h 9"/>
            </a:gdLst>
            <a:ahLst/>
            <a:cxnLst>
              <a:cxn ang="0">
                <a:pos x="T0" y="T1"/>
              </a:cxn>
              <a:cxn ang="0">
                <a:pos x="T2" y="T3"/>
              </a:cxn>
              <a:cxn ang="0">
                <a:pos x="T4" y="T5"/>
              </a:cxn>
              <a:cxn ang="0">
                <a:pos x="T6" y="T7"/>
              </a:cxn>
              <a:cxn ang="0">
                <a:pos x="T8" y="T9"/>
              </a:cxn>
              <a:cxn ang="0">
                <a:pos x="T10" y="T11"/>
              </a:cxn>
            </a:cxnLst>
            <a:rect l="0" t="0" r="r" b="b"/>
            <a:pathLst>
              <a:path w="4" h="9">
                <a:moveTo>
                  <a:pt x="0" y="5"/>
                </a:moveTo>
                <a:lnTo>
                  <a:pt x="0" y="0"/>
                </a:lnTo>
                <a:lnTo>
                  <a:pt x="4" y="0"/>
                </a:lnTo>
                <a:lnTo>
                  <a:pt x="4" y="9"/>
                </a:lnTo>
                <a:lnTo>
                  <a:pt x="0" y="9"/>
                </a:lnTo>
                <a:lnTo>
                  <a:pt x="0" y="5"/>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49" name="Freeform 376">
            <a:extLst>
              <a:ext uri="{FF2B5EF4-FFF2-40B4-BE49-F238E27FC236}">
                <a16:creationId xmlns:a16="http://schemas.microsoft.com/office/drawing/2014/main" id="{3CAFEDC8-368A-4858-8C9A-CB9060540576}"/>
              </a:ext>
            </a:extLst>
          </p:cNvPr>
          <p:cNvSpPr>
            <a:spLocks/>
          </p:cNvSpPr>
          <p:nvPr userDrawn="1"/>
        </p:nvSpPr>
        <p:spPr bwMode="auto">
          <a:xfrm>
            <a:off x="7814072" y="4624388"/>
            <a:ext cx="5954" cy="7938"/>
          </a:xfrm>
          <a:custGeom>
            <a:avLst/>
            <a:gdLst>
              <a:gd name="T0" fmla="*/ 0 w 5"/>
              <a:gd name="T1" fmla="*/ 5 h 5"/>
              <a:gd name="T2" fmla="*/ 0 w 5"/>
              <a:gd name="T3" fmla="*/ 0 h 5"/>
              <a:gd name="T4" fmla="*/ 5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0" y="0"/>
                </a:lnTo>
                <a:lnTo>
                  <a:pt x="5" y="5"/>
                </a:lnTo>
                <a:lnTo>
                  <a:pt x="0" y="5"/>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0" name="Freeform 377">
            <a:extLst>
              <a:ext uri="{FF2B5EF4-FFF2-40B4-BE49-F238E27FC236}">
                <a16:creationId xmlns:a16="http://schemas.microsoft.com/office/drawing/2014/main" id="{99C14878-0E70-4CF6-8EE7-B7E27A661203}"/>
              </a:ext>
            </a:extLst>
          </p:cNvPr>
          <p:cNvSpPr>
            <a:spLocks/>
          </p:cNvSpPr>
          <p:nvPr userDrawn="1"/>
        </p:nvSpPr>
        <p:spPr bwMode="auto">
          <a:xfrm>
            <a:off x="7748587" y="4618038"/>
            <a:ext cx="25004" cy="20638"/>
          </a:xfrm>
          <a:custGeom>
            <a:avLst/>
            <a:gdLst>
              <a:gd name="T0" fmla="*/ 13 w 21"/>
              <a:gd name="T1" fmla="*/ 13 h 13"/>
              <a:gd name="T2" fmla="*/ 21 w 21"/>
              <a:gd name="T3" fmla="*/ 13 h 13"/>
              <a:gd name="T4" fmla="*/ 17 w 21"/>
              <a:gd name="T5" fmla="*/ 4 h 13"/>
              <a:gd name="T6" fmla="*/ 17 w 21"/>
              <a:gd name="T7" fmla="*/ 0 h 13"/>
              <a:gd name="T8" fmla="*/ 13 w 21"/>
              <a:gd name="T9" fmla="*/ 0 h 13"/>
              <a:gd name="T10" fmla="*/ 4 w 21"/>
              <a:gd name="T11" fmla="*/ 0 h 13"/>
              <a:gd name="T12" fmla="*/ 4 w 21"/>
              <a:gd name="T13" fmla="*/ 4 h 13"/>
              <a:gd name="T14" fmla="*/ 0 w 21"/>
              <a:gd name="T15" fmla="*/ 9 h 13"/>
              <a:gd name="T16" fmla="*/ 0 w 21"/>
              <a:gd name="T17" fmla="*/ 9 h 13"/>
              <a:gd name="T18" fmla="*/ 4 w 21"/>
              <a:gd name="T19" fmla="*/ 13 h 13"/>
              <a:gd name="T20" fmla="*/ 8 w 21"/>
              <a:gd name="T21" fmla="*/ 13 h 13"/>
              <a:gd name="T22" fmla="*/ 13 w 21"/>
              <a:gd name="T23" fmla="*/ 9 h 13"/>
              <a:gd name="T24" fmla="*/ 13 w 2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13" y="13"/>
                </a:moveTo>
                <a:lnTo>
                  <a:pt x="21" y="13"/>
                </a:lnTo>
                <a:lnTo>
                  <a:pt x="17" y="4"/>
                </a:lnTo>
                <a:lnTo>
                  <a:pt x="17" y="0"/>
                </a:lnTo>
                <a:lnTo>
                  <a:pt x="13" y="0"/>
                </a:lnTo>
                <a:lnTo>
                  <a:pt x="4" y="0"/>
                </a:lnTo>
                <a:lnTo>
                  <a:pt x="4" y="4"/>
                </a:lnTo>
                <a:lnTo>
                  <a:pt x="0" y="9"/>
                </a:lnTo>
                <a:lnTo>
                  <a:pt x="0" y="9"/>
                </a:lnTo>
                <a:lnTo>
                  <a:pt x="4" y="13"/>
                </a:lnTo>
                <a:lnTo>
                  <a:pt x="8" y="13"/>
                </a:lnTo>
                <a:lnTo>
                  <a:pt x="13" y="9"/>
                </a:lnTo>
                <a:lnTo>
                  <a:pt x="13" y="1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1" name="Freeform 378">
            <a:extLst>
              <a:ext uri="{FF2B5EF4-FFF2-40B4-BE49-F238E27FC236}">
                <a16:creationId xmlns:a16="http://schemas.microsoft.com/office/drawing/2014/main" id="{06BFF519-A190-4DDF-99F9-1EAA82E0CF3D}"/>
              </a:ext>
            </a:extLst>
          </p:cNvPr>
          <p:cNvSpPr>
            <a:spLocks/>
          </p:cNvSpPr>
          <p:nvPr userDrawn="1"/>
        </p:nvSpPr>
        <p:spPr bwMode="auto">
          <a:xfrm>
            <a:off x="7733110" y="4575175"/>
            <a:ext cx="25004" cy="63500"/>
          </a:xfrm>
          <a:custGeom>
            <a:avLst/>
            <a:gdLst>
              <a:gd name="T0" fmla="*/ 1 w 5"/>
              <a:gd name="T1" fmla="*/ 9 h 9"/>
              <a:gd name="T2" fmla="*/ 2 w 5"/>
              <a:gd name="T3" fmla="*/ 8 h 9"/>
              <a:gd name="T4" fmla="*/ 2 w 5"/>
              <a:gd name="T5" fmla="*/ 6 h 9"/>
              <a:gd name="T6" fmla="*/ 3 w 5"/>
              <a:gd name="T7" fmla="*/ 6 h 9"/>
              <a:gd name="T8" fmla="*/ 4 w 5"/>
              <a:gd name="T9" fmla="*/ 5 h 9"/>
              <a:gd name="T10" fmla="*/ 4 w 5"/>
              <a:gd name="T11" fmla="*/ 4 h 9"/>
              <a:gd name="T12" fmla="*/ 4 w 5"/>
              <a:gd name="T13" fmla="*/ 3 h 9"/>
              <a:gd name="T14" fmla="*/ 5 w 5"/>
              <a:gd name="T15" fmla="*/ 3 h 9"/>
              <a:gd name="T16" fmla="*/ 5 w 5"/>
              <a:gd name="T17" fmla="*/ 1 h 9"/>
              <a:gd name="T18" fmla="*/ 5 w 5"/>
              <a:gd name="T19" fmla="*/ 0 h 9"/>
              <a:gd name="T20" fmla="*/ 4 w 5"/>
              <a:gd name="T21" fmla="*/ 1 h 9"/>
              <a:gd name="T22" fmla="*/ 3 w 5"/>
              <a:gd name="T23" fmla="*/ 1 h 9"/>
              <a:gd name="T24" fmla="*/ 3 w 5"/>
              <a:gd name="T25" fmla="*/ 3 h 9"/>
              <a:gd name="T26" fmla="*/ 2 w 5"/>
              <a:gd name="T27" fmla="*/ 4 h 9"/>
              <a:gd name="T28" fmla="*/ 1 w 5"/>
              <a:gd name="T29" fmla="*/ 5 h 9"/>
              <a:gd name="T30" fmla="*/ 1 w 5"/>
              <a:gd name="T31" fmla="*/ 6 h 9"/>
              <a:gd name="T32" fmla="*/ 1 w 5"/>
              <a:gd name="T33" fmla="*/ 6 h 9"/>
              <a:gd name="T34" fmla="*/ 1 w 5"/>
              <a:gd name="T35" fmla="*/ 7 h 9"/>
              <a:gd name="T36" fmla="*/ 0 w 5"/>
              <a:gd name="T37" fmla="*/ 8 h 9"/>
              <a:gd name="T38" fmla="*/ 0 w 5"/>
              <a:gd name="T39" fmla="*/ 9 h 9"/>
              <a:gd name="T40" fmla="*/ 1 w 5"/>
              <a:gd name="T4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9">
                <a:moveTo>
                  <a:pt x="1" y="9"/>
                </a:moveTo>
                <a:cubicBezTo>
                  <a:pt x="2" y="8"/>
                  <a:pt x="2" y="8"/>
                  <a:pt x="2" y="8"/>
                </a:cubicBezTo>
                <a:cubicBezTo>
                  <a:pt x="2" y="6"/>
                  <a:pt x="2" y="6"/>
                  <a:pt x="2" y="6"/>
                </a:cubicBezTo>
                <a:cubicBezTo>
                  <a:pt x="3" y="6"/>
                  <a:pt x="3" y="6"/>
                  <a:pt x="3" y="6"/>
                </a:cubicBezTo>
                <a:cubicBezTo>
                  <a:pt x="4" y="5"/>
                  <a:pt x="4" y="5"/>
                  <a:pt x="4" y="5"/>
                </a:cubicBezTo>
                <a:cubicBezTo>
                  <a:pt x="4" y="4"/>
                  <a:pt x="4" y="4"/>
                  <a:pt x="4" y="4"/>
                </a:cubicBezTo>
                <a:cubicBezTo>
                  <a:pt x="4" y="3"/>
                  <a:pt x="4" y="3"/>
                  <a:pt x="4" y="3"/>
                </a:cubicBezTo>
                <a:cubicBezTo>
                  <a:pt x="5" y="3"/>
                  <a:pt x="5" y="3"/>
                  <a:pt x="5" y="3"/>
                </a:cubicBezTo>
                <a:cubicBezTo>
                  <a:pt x="5" y="1"/>
                  <a:pt x="5" y="1"/>
                  <a:pt x="5" y="1"/>
                </a:cubicBezTo>
                <a:cubicBezTo>
                  <a:pt x="5" y="0"/>
                  <a:pt x="5" y="0"/>
                  <a:pt x="5" y="0"/>
                </a:cubicBezTo>
                <a:cubicBezTo>
                  <a:pt x="4" y="1"/>
                  <a:pt x="4" y="1"/>
                  <a:pt x="4" y="1"/>
                </a:cubicBezTo>
                <a:cubicBezTo>
                  <a:pt x="4" y="1"/>
                  <a:pt x="3" y="1"/>
                  <a:pt x="3" y="1"/>
                </a:cubicBezTo>
                <a:cubicBezTo>
                  <a:pt x="3" y="2"/>
                  <a:pt x="3" y="3"/>
                  <a:pt x="3" y="3"/>
                </a:cubicBezTo>
                <a:cubicBezTo>
                  <a:pt x="2" y="4"/>
                  <a:pt x="2" y="4"/>
                  <a:pt x="2" y="4"/>
                </a:cubicBezTo>
                <a:cubicBezTo>
                  <a:pt x="1" y="5"/>
                  <a:pt x="1" y="5"/>
                  <a:pt x="1" y="5"/>
                </a:cubicBezTo>
                <a:cubicBezTo>
                  <a:pt x="1" y="6"/>
                  <a:pt x="1" y="6"/>
                  <a:pt x="1" y="6"/>
                </a:cubicBezTo>
                <a:cubicBezTo>
                  <a:pt x="1" y="6"/>
                  <a:pt x="1" y="6"/>
                  <a:pt x="1" y="6"/>
                </a:cubicBezTo>
                <a:cubicBezTo>
                  <a:pt x="1" y="7"/>
                  <a:pt x="1" y="7"/>
                  <a:pt x="1" y="7"/>
                </a:cubicBezTo>
                <a:cubicBezTo>
                  <a:pt x="0" y="8"/>
                  <a:pt x="0" y="8"/>
                  <a:pt x="0" y="8"/>
                </a:cubicBezTo>
                <a:cubicBezTo>
                  <a:pt x="0" y="9"/>
                  <a:pt x="0" y="9"/>
                  <a:pt x="0" y="9"/>
                </a:cubicBezTo>
                <a:lnTo>
                  <a:pt x="1"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2" name="Freeform 379">
            <a:extLst>
              <a:ext uri="{FF2B5EF4-FFF2-40B4-BE49-F238E27FC236}">
                <a16:creationId xmlns:a16="http://schemas.microsoft.com/office/drawing/2014/main" id="{5B53B16C-43C5-4D2D-B786-A467CCCD974A}"/>
              </a:ext>
            </a:extLst>
          </p:cNvPr>
          <p:cNvSpPr>
            <a:spLocks/>
          </p:cNvSpPr>
          <p:nvPr userDrawn="1"/>
        </p:nvSpPr>
        <p:spPr bwMode="auto">
          <a:xfrm>
            <a:off x="7708106" y="4581525"/>
            <a:ext cx="29766" cy="77788"/>
          </a:xfrm>
          <a:custGeom>
            <a:avLst/>
            <a:gdLst>
              <a:gd name="T0" fmla="*/ 5 w 6"/>
              <a:gd name="T1" fmla="*/ 10 h 11"/>
              <a:gd name="T2" fmla="*/ 5 w 6"/>
              <a:gd name="T3" fmla="*/ 10 h 11"/>
              <a:gd name="T4" fmla="*/ 5 w 6"/>
              <a:gd name="T5" fmla="*/ 9 h 11"/>
              <a:gd name="T6" fmla="*/ 4 w 6"/>
              <a:gd name="T7" fmla="*/ 7 h 11"/>
              <a:gd name="T8" fmla="*/ 4 w 6"/>
              <a:gd name="T9" fmla="*/ 6 h 11"/>
              <a:gd name="T10" fmla="*/ 5 w 6"/>
              <a:gd name="T11" fmla="*/ 5 h 11"/>
              <a:gd name="T12" fmla="*/ 5 w 6"/>
              <a:gd name="T13" fmla="*/ 4 h 11"/>
              <a:gd name="T14" fmla="*/ 6 w 6"/>
              <a:gd name="T15" fmla="*/ 3 h 11"/>
              <a:gd name="T16" fmla="*/ 6 w 6"/>
              <a:gd name="T17" fmla="*/ 2 h 11"/>
              <a:gd name="T18" fmla="*/ 6 w 6"/>
              <a:gd name="T19" fmla="*/ 1 h 11"/>
              <a:gd name="T20" fmla="*/ 6 w 6"/>
              <a:gd name="T21" fmla="*/ 0 h 11"/>
              <a:gd name="T22" fmla="*/ 5 w 6"/>
              <a:gd name="T23" fmla="*/ 0 h 11"/>
              <a:gd name="T24" fmla="*/ 4 w 6"/>
              <a:gd name="T25" fmla="*/ 0 h 11"/>
              <a:gd name="T26" fmla="*/ 3 w 6"/>
              <a:gd name="T27" fmla="*/ 1 h 11"/>
              <a:gd name="T28" fmla="*/ 3 w 6"/>
              <a:gd name="T29" fmla="*/ 2 h 11"/>
              <a:gd name="T30" fmla="*/ 3 w 6"/>
              <a:gd name="T31" fmla="*/ 4 h 11"/>
              <a:gd name="T32" fmla="*/ 2 w 6"/>
              <a:gd name="T33" fmla="*/ 5 h 11"/>
              <a:gd name="T34" fmla="*/ 2 w 6"/>
              <a:gd name="T35" fmla="*/ 5 h 11"/>
              <a:gd name="T36" fmla="*/ 0 w 6"/>
              <a:gd name="T37" fmla="*/ 6 h 11"/>
              <a:gd name="T38" fmla="*/ 0 w 6"/>
              <a:gd name="T39" fmla="*/ 7 h 11"/>
              <a:gd name="T40" fmla="*/ 0 w 6"/>
              <a:gd name="T41" fmla="*/ 7 h 11"/>
              <a:gd name="T42" fmla="*/ 0 w 6"/>
              <a:gd name="T43" fmla="*/ 8 h 11"/>
              <a:gd name="T44" fmla="*/ 1 w 6"/>
              <a:gd name="T45" fmla="*/ 9 h 11"/>
              <a:gd name="T46" fmla="*/ 2 w 6"/>
              <a:gd name="T47" fmla="*/ 10 h 11"/>
              <a:gd name="T48" fmla="*/ 3 w 6"/>
              <a:gd name="T49" fmla="*/ 10 h 11"/>
              <a:gd name="T50" fmla="*/ 4 w 6"/>
              <a:gd name="T51" fmla="*/ 11 h 11"/>
              <a:gd name="T52" fmla="*/ 5 w 6"/>
              <a:gd name="T5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1">
                <a:moveTo>
                  <a:pt x="5" y="10"/>
                </a:moveTo>
                <a:cubicBezTo>
                  <a:pt x="5" y="10"/>
                  <a:pt x="5" y="10"/>
                  <a:pt x="5" y="10"/>
                </a:cubicBezTo>
                <a:cubicBezTo>
                  <a:pt x="5" y="9"/>
                  <a:pt x="5" y="9"/>
                  <a:pt x="5" y="9"/>
                </a:cubicBezTo>
                <a:cubicBezTo>
                  <a:pt x="4" y="7"/>
                  <a:pt x="4" y="7"/>
                  <a:pt x="4" y="7"/>
                </a:cubicBezTo>
                <a:cubicBezTo>
                  <a:pt x="4" y="6"/>
                  <a:pt x="4" y="6"/>
                  <a:pt x="4" y="6"/>
                </a:cubicBezTo>
                <a:cubicBezTo>
                  <a:pt x="5" y="5"/>
                  <a:pt x="5" y="5"/>
                  <a:pt x="5" y="5"/>
                </a:cubicBezTo>
                <a:cubicBezTo>
                  <a:pt x="5" y="4"/>
                  <a:pt x="5" y="4"/>
                  <a:pt x="5" y="4"/>
                </a:cubicBezTo>
                <a:cubicBezTo>
                  <a:pt x="5" y="4"/>
                  <a:pt x="6" y="3"/>
                  <a:pt x="6" y="3"/>
                </a:cubicBezTo>
                <a:cubicBezTo>
                  <a:pt x="6" y="2"/>
                  <a:pt x="6" y="2"/>
                  <a:pt x="6" y="2"/>
                </a:cubicBezTo>
                <a:cubicBezTo>
                  <a:pt x="6" y="2"/>
                  <a:pt x="6" y="2"/>
                  <a:pt x="6" y="1"/>
                </a:cubicBezTo>
                <a:cubicBezTo>
                  <a:pt x="6" y="0"/>
                  <a:pt x="6" y="0"/>
                  <a:pt x="6" y="0"/>
                </a:cubicBezTo>
                <a:cubicBezTo>
                  <a:pt x="5" y="0"/>
                  <a:pt x="5" y="0"/>
                  <a:pt x="5" y="0"/>
                </a:cubicBezTo>
                <a:cubicBezTo>
                  <a:pt x="4" y="0"/>
                  <a:pt x="4" y="0"/>
                  <a:pt x="4" y="0"/>
                </a:cubicBezTo>
                <a:cubicBezTo>
                  <a:pt x="3" y="1"/>
                  <a:pt x="3" y="1"/>
                  <a:pt x="3" y="1"/>
                </a:cubicBezTo>
                <a:cubicBezTo>
                  <a:pt x="3" y="2"/>
                  <a:pt x="3" y="2"/>
                  <a:pt x="3" y="2"/>
                </a:cubicBezTo>
                <a:cubicBezTo>
                  <a:pt x="3" y="4"/>
                  <a:pt x="3" y="4"/>
                  <a:pt x="3" y="4"/>
                </a:cubicBezTo>
                <a:cubicBezTo>
                  <a:pt x="2" y="5"/>
                  <a:pt x="2" y="5"/>
                  <a:pt x="2" y="5"/>
                </a:cubicBezTo>
                <a:cubicBezTo>
                  <a:pt x="2" y="5"/>
                  <a:pt x="2" y="5"/>
                  <a:pt x="2" y="5"/>
                </a:cubicBezTo>
                <a:cubicBezTo>
                  <a:pt x="0" y="6"/>
                  <a:pt x="0" y="6"/>
                  <a:pt x="0" y="6"/>
                </a:cubicBezTo>
                <a:cubicBezTo>
                  <a:pt x="0" y="7"/>
                  <a:pt x="0" y="7"/>
                  <a:pt x="0" y="7"/>
                </a:cubicBezTo>
                <a:cubicBezTo>
                  <a:pt x="0" y="7"/>
                  <a:pt x="0" y="7"/>
                  <a:pt x="0" y="7"/>
                </a:cubicBezTo>
                <a:cubicBezTo>
                  <a:pt x="0" y="8"/>
                  <a:pt x="0" y="8"/>
                  <a:pt x="0" y="8"/>
                </a:cubicBezTo>
                <a:cubicBezTo>
                  <a:pt x="1" y="9"/>
                  <a:pt x="1" y="9"/>
                  <a:pt x="1" y="9"/>
                </a:cubicBezTo>
                <a:cubicBezTo>
                  <a:pt x="2" y="10"/>
                  <a:pt x="2" y="10"/>
                  <a:pt x="2" y="10"/>
                </a:cubicBezTo>
                <a:cubicBezTo>
                  <a:pt x="3" y="10"/>
                  <a:pt x="3" y="10"/>
                  <a:pt x="3" y="10"/>
                </a:cubicBezTo>
                <a:cubicBezTo>
                  <a:pt x="4" y="11"/>
                  <a:pt x="4" y="11"/>
                  <a:pt x="4" y="11"/>
                </a:cubicBezTo>
                <a:lnTo>
                  <a:pt x="5" y="1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3" name="Freeform 380">
            <a:extLst>
              <a:ext uri="{FF2B5EF4-FFF2-40B4-BE49-F238E27FC236}">
                <a16:creationId xmlns:a16="http://schemas.microsoft.com/office/drawing/2014/main" id="{7D073FE0-7A66-4BF6-8EB8-E9150479D5E6}"/>
              </a:ext>
            </a:extLst>
          </p:cNvPr>
          <p:cNvSpPr>
            <a:spLocks/>
          </p:cNvSpPr>
          <p:nvPr userDrawn="1"/>
        </p:nvSpPr>
        <p:spPr bwMode="auto">
          <a:xfrm>
            <a:off x="7555706" y="4560888"/>
            <a:ext cx="71438" cy="127000"/>
          </a:xfrm>
          <a:custGeom>
            <a:avLst/>
            <a:gdLst>
              <a:gd name="T0" fmla="*/ 1 w 14"/>
              <a:gd name="T1" fmla="*/ 18 h 18"/>
              <a:gd name="T2" fmla="*/ 2 w 14"/>
              <a:gd name="T3" fmla="*/ 17 h 18"/>
              <a:gd name="T4" fmla="*/ 3 w 14"/>
              <a:gd name="T5" fmla="*/ 16 h 18"/>
              <a:gd name="T6" fmla="*/ 5 w 14"/>
              <a:gd name="T7" fmla="*/ 16 h 18"/>
              <a:gd name="T8" fmla="*/ 5 w 14"/>
              <a:gd name="T9" fmla="*/ 15 h 18"/>
              <a:gd name="T10" fmla="*/ 5 w 14"/>
              <a:gd name="T11" fmla="*/ 14 h 18"/>
              <a:gd name="T12" fmla="*/ 7 w 14"/>
              <a:gd name="T13" fmla="*/ 13 h 18"/>
              <a:gd name="T14" fmla="*/ 7 w 14"/>
              <a:gd name="T15" fmla="*/ 12 h 18"/>
              <a:gd name="T16" fmla="*/ 8 w 14"/>
              <a:gd name="T17" fmla="*/ 11 h 18"/>
              <a:gd name="T18" fmla="*/ 9 w 14"/>
              <a:gd name="T19" fmla="*/ 11 h 18"/>
              <a:gd name="T20" fmla="*/ 9 w 14"/>
              <a:gd name="T21" fmla="*/ 9 h 18"/>
              <a:gd name="T22" fmla="*/ 10 w 14"/>
              <a:gd name="T23" fmla="*/ 9 h 18"/>
              <a:gd name="T24" fmla="*/ 11 w 14"/>
              <a:gd name="T25" fmla="*/ 8 h 18"/>
              <a:gd name="T26" fmla="*/ 12 w 14"/>
              <a:gd name="T27" fmla="*/ 7 h 18"/>
              <a:gd name="T28" fmla="*/ 13 w 14"/>
              <a:gd name="T29" fmla="*/ 7 h 18"/>
              <a:gd name="T30" fmla="*/ 13 w 14"/>
              <a:gd name="T31" fmla="*/ 6 h 18"/>
              <a:gd name="T32" fmla="*/ 14 w 14"/>
              <a:gd name="T33" fmla="*/ 5 h 18"/>
              <a:gd name="T34" fmla="*/ 14 w 14"/>
              <a:gd name="T35" fmla="*/ 4 h 18"/>
              <a:gd name="T36" fmla="*/ 14 w 14"/>
              <a:gd name="T37" fmla="*/ 3 h 18"/>
              <a:gd name="T38" fmla="*/ 14 w 14"/>
              <a:gd name="T39" fmla="*/ 3 h 18"/>
              <a:gd name="T40" fmla="*/ 13 w 14"/>
              <a:gd name="T41" fmla="*/ 0 h 18"/>
              <a:gd name="T42" fmla="*/ 12 w 14"/>
              <a:gd name="T43" fmla="*/ 2 h 18"/>
              <a:gd name="T44" fmla="*/ 12 w 14"/>
              <a:gd name="T45" fmla="*/ 3 h 18"/>
              <a:gd name="T46" fmla="*/ 12 w 14"/>
              <a:gd name="T47" fmla="*/ 4 h 18"/>
              <a:gd name="T48" fmla="*/ 11 w 14"/>
              <a:gd name="T49" fmla="*/ 5 h 18"/>
              <a:gd name="T50" fmla="*/ 11 w 14"/>
              <a:gd name="T51" fmla="*/ 6 h 18"/>
              <a:gd name="T52" fmla="*/ 10 w 14"/>
              <a:gd name="T53" fmla="*/ 7 h 18"/>
              <a:gd name="T54" fmla="*/ 9 w 14"/>
              <a:gd name="T55" fmla="*/ 8 h 18"/>
              <a:gd name="T56" fmla="*/ 8 w 14"/>
              <a:gd name="T57" fmla="*/ 8 h 18"/>
              <a:gd name="T58" fmla="*/ 7 w 14"/>
              <a:gd name="T59" fmla="*/ 9 h 18"/>
              <a:gd name="T60" fmla="*/ 7 w 14"/>
              <a:gd name="T61" fmla="*/ 11 h 18"/>
              <a:gd name="T62" fmla="*/ 6 w 14"/>
              <a:gd name="T63" fmla="*/ 11 h 18"/>
              <a:gd name="T64" fmla="*/ 5 w 14"/>
              <a:gd name="T65" fmla="*/ 12 h 18"/>
              <a:gd name="T66" fmla="*/ 5 w 14"/>
              <a:gd name="T67" fmla="*/ 13 h 18"/>
              <a:gd name="T68" fmla="*/ 3 w 14"/>
              <a:gd name="T69" fmla="*/ 13 h 18"/>
              <a:gd name="T70" fmla="*/ 3 w 14"/>
              <a:gd name="T71" fmla="*/ 13 h 18"/>
              <a:gd name="T72" fmla="*/ 2 w 14"/>
              <a:gd name="T73" fmla="*/ 14 h 18"/>
              <a:gd name="T74" fmla="*/ 1 w 14"/>
              <a:gd name="T75" fmla="*/ 15 h 18"/>
              <a:gd name="T76" fmla="*/ 0 w 14"/>
              <a:gd name="T77" fmla="*/ 17 h 18"/>
              <a:gd name="T78" fmla="*/ 0 w 14"/>
              <a:gd name="T79" fmla="*/ 18 h 18"/>
              <a:gd name="T80" fmla="*/ 1 w 14"/>
              <a:gd name="T8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8">
                <a:moveTo>
                  <a:pt x="1" y="18"/>
                </a:moveTo>
                <a:cubicBezTo>
                  <a:pt x="2" y="17"/>
                  <a:pt x="2" y="17"/>
                  <a:pt x="2" y="17"/>
                </a:cubicBezTo>
                <a:cubicBezTo>
                  <a:pt x="3" y="16"/>
                  <a:pt x="3" y="16"/>
                  <a:pt x="3" y="16"/>
                </a:cubicBezTo>
                <a:cubicBezTo>
                  <a:pt x="5" y="16"/>
                  <a:pt x="5" y="16"/>
                  <a:pt x="5" y="16"/>
                </a:cubicBezTo>
                <a:cubicBezTo>
                  <a:pt x="5" y="15"/>
                  <a:pt x="5" y="15"/>
                  <a:pt x="5" y="15"/>
                </a:cubicBezTo>
                <a:cubicBezTo>
                  <a:pt x="5" y="14"/>
                  <a:pt x="5" y="14"/>
                  <a:pt x="5" y="14"/>
                </a:cubicBezTo>
                <a:cubicBezTo>
                  <a:pt x="7" y="13"/>
                  <a:pt x="7" y="13"/>
                  <a:pt x="7" y="13"/>
                </a:cubicBezTo>
                <a:cubicBezTo>
                  <a:pt x="7" y="12"/>
                  <a:pt x="7" y="12"/>
                  <a:pt x="7" y="12"/>
                </a:cubicBezTo>
                <a:cubicBezTo>
                  <a:pt x="8" y="11"/>
                  <a:pt x="8" y="11"/>
                  <a:pt x="8" y="11"/>
                </a:cubicBezTo>
                <a:cubicBezTo>
                  <a:pt x="9" y="11"/>
                  <a:pt x="9" y="11"/>
                  <a:pt x="9" y="11"/>
                </a:cubicBezTo>
                <a:cubicBezTo>
                  <a:pt x="9" y="9"/>
                  <a:pt x="9" y="9"/>
                  <a:pt x="9" y="9"/>
                </a:cubicBezTo>
                <a:cubicBezTo>
                  <a:pt x="10" y="9"/>
                  <a:pt x="10" y="9"/>
                  <a:pt x="10" y="9"/>
                </a:cubicBezTo>
                <a:cubicBezTo>
                  <a:pt x="11" y="8"/>
                  <a:pt x="11" y="8"/>
                  <a:pt x="11" y="8"/>
                </a:cubicBezTo>
                <a:cubicBezTo>
                  <a:pt x="12" y="7"/>
                  <a:pt x="12" y="7"/>
                  <a:pt x="12" y="7"/>
                </a:cubicBezTo>
                <a:cubicBezTo>
                  <a:pt x="13" y="7"/>
                  <a:pt x="13" y="7"/>
                  <a:pt x="13" y="7"/>
                </a:cubicBezTo>
                <a:cubicBezTo>
                  <a:pt x="13" y="6"/>
                  <a:pt x="13" y="6"/>
                  <a:pt x="13" y="6"/>
                </a:cubicBezTo>
                <a:cubicBezTo>
                  <a:pt x="14" y="5"/>
                  <a:pt x="14" y="5"/>
                  <a:pt x="14" y="5"/>
                </a:cubicBezTo>
                <a:cubicBezTo>
                  <a:pt x="14" y="4"/>
                  <a:pt x="14" y="4"/>
                  <a:pt x="14" y="4"/>
                </a:cubicBezTo>
                <a:cubicBezTo>
                  <a:pt x="14" y="3"/>
                  <a:pt x="14" y="3"/>
                  <a:pt x="14" y="3"/>
                </a:cubicBezTo>
                <a:cubicBezTo>
                  <a:pt x="14" y="3"/>
                  <a:pt x="14" y="3"/>
                  <a:pt x="14" y="3"/>
                </a:cubicBezTo>
                <a:cubicBezTo>
                  <a:pt x="14" y="2"/>
                  <a:pt x="13" y="0"/>
                  <a:pt x="13" y="0"/>
                </a:cubicBezTo>
                <a:cubicBezTo>
                  <a:pt x="12" y="2"/>
                  <a:pt x="12" y="2"/>
                  <a:pt x="12" y="2"/>
                </a:cubicBezTo>
                <a:cubicBezTo>
                  <a:pt x="12" y="3"/>
                  <a:pt x="12" y="3"/>
                  <a:pt x="12" y="3"/>
                </a:cubicBezTo>
                <a:cubicBezTo>
                  <a:pt x="12" y="4"/>
                  <a:pt x="12" y="4"/>
                  <a:pt x="12" y="4"/>
                </a:cubicBezTo>
                <a:cubicBezTo>
                  <a:pt x="11" y="5"/>
                  <a:pt x="11" y="5"/>
                  <a:pt x="11" y="5"/>
                </a:cubicBezTo>
                <a:cubicBezTo>
                  <a:pt x="11" y="6"/>
                  <a:pt x="11" y="6"/>
                  <a:pt x="11" y="6"/>
                </a:cubicBezTo>
                <a:cubicBezTo>
                  <a:pt x="10" y="7"/>
                  <a:pt x="10" y="7"/>
                  <a:pt x="10" y="7"/>
                </a:cubicBezTo>
                <a:cubicBezTo>
                  <a:pt x="9" y="8"/>
                  <a:pt x="9" y="8"/>
                  <a:pt x="9" y="8"/>
                </a:cubicBezTo>
                <a:cubicBezTo>
                  <a:pt x="8" y="8"/>
                  <a:pt x="8" y="8"/>
                  <a:pt x="8" y="8"/>
                </a:cubicBezTo>
                <a:cubicBezTo>
                  <a:pt x="7" y="9"/>
                  <a:pt x="7" y="9"/>
                  <a:pt x="7" y="9"/>
                </a:cubicBezTo>
                <a:cubicBezTo>
                  <a:pt x="7" y="11"/>
                  <a:pt x="7" y="11"/>
                  <a:pt x="7" y="11"/>
                </a:cubicBezTo>
                <a:cubicBezTo>
                  <a:pt x="6" y="11"/>
                  <a:pt x="6" y="11"/>
                  <a:pt x="6" y="11"/>
                </a:cubicBezTo>
                <a:cubicBezTo>
                  <a:pt x="5" y="12"/>
                  <a:pt x="5" y="12"/>
                  <a:pt x="5" y="12"/>
                </a:cubicBezTo>
                <a:cubicBezTo>
                  <a:pt x="5" y="13"/>
                  <a:pt x="5" y="13"/>
                  <a:pt x="5" y="13"/>
                </a:cubicBezTo>
                <a:cubicBezTo>
                  <a:pt x="3" y="13"/>
                  <a:pt x="3" y="13"/>
                  <a:pt x="3" y="13"/>
                </a:cubicBezTo>
                <a:cubicBezTo>
                  <a:pt x="3" y="13"/>
                  <a:pt x="3" y="13"/>
                  <a:pt x="3" y="13"/>
                </a:cubicBezTo>
                <a:cubicBezTo>
                  <a:pt x="2" y="14"/>
                  <a:pt x="2" y="14"/>
                  <a:pt x="2" y="14"/>
                </a:cubicBezTo>
                <a:cubicBezTo>
                  <a:pt x="1" y="15"/>
                  <a:pt x="1" y="15"/>
                  <a:pt x="1" y="15"/>
                </a:cubicBezTo>
                <a:cubicBezTo>
                  <a:pt x="0" y="17"/>
                  <a:pt x="0" y="17"/>
                  <a:pt x="0" y="17"/>
                </a:cubicBezTo>
                <a:cubicBezTo>
                  <a:pt x="0" y="18"/>
                  <a:pt x="0" y="18"/>
                  <a:pt x="0" y="18"/>
                </a:cubicBezTo>
                <a:lnTo>
                  <a:pt x="1" y="18"/>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4" name="Freeform 381">
            <a:extLst>
              <a:ext uri="{FF2B5EF4-FFF2-40B4-BE49-F238E27FC236}">
                <a16:creationId xmlns:a16="http://schemas.microsoft.com/office/drawing/2014/main" id="{D2347E07-14C5-4F49-A984-43303D18ED80}"/>
              </a:ext>
            </a:extLst>
          </p:cNvPr>
          <p:cNvSpPr>
            <a:spLocks/>
          </p:cNvSpPr>
          <p:nvPr userDrawn="1"/>
        </p:nvSpPr>
        <p:spPr bwMode="auto">
          <a:xfrm>
            <a:off x="7768829" y="4560888"/>
            <a:ext cx="20241" cy="57150"/>
          </a:xfrm>
          <a:custGeom>
            <a:avLst/>
            <a:gdLst>
              <a:gd name="T0" fmla="*/ 2 w 4"/>
              <a:gd name="T1" fmla="*/ 7 h 8"/>
              <a:gd name="T2" fmla="*/ 2 w 4"/>
              <a:gd name="T3" fmla="*/ 6 h 8"/>
              <a:gd name="T4" fmla="*/ 2 w 4"/>
              <a:gd name="T5" fmla="*/ 5 h 8"/>
              <a:gd name="T6" fmla="*/ 2 w 4"/>
              <a:gd name="T7" fmla="*/ 4 h 8"/>
              <a:gd name="T8" fmla="*/ 1 w 4"/>
              <a:gd name="T9" fmla="*/ 3 h 8"/>
              <a:gd name="T10" fmla="*/ 0 w 4"/>
              <a:gd name="T11" fmla="*/ 3 h 8"/>
              <a:gd name="T12" fmla="*/ 0 w 4"/>
              <a:gd name="T13" fmla="*/ 1 h 8"/>
              <a:gd name="T14" fmla="*/ 0 w 4"/>
              <a:gd name="T15" fmla="*/ 0 h 8"/>
              <a:gd name="T16" fmla="*/ 2 w 4"/>
              <a:gd name="T17" fmla="*/ 0 h 8"/>
              <a:gd name="T18" fmla="*/ 3 w 4"/>
              <a:gd name="T19" fmla="*/ 0 h 8"/>
              <a:gd name="T20" fmla="*/ 3 w 4"/>
              <a:gd name="T21" fmla="*/ 2 h 8"/>
              <a:gd name="T22" fmla="*/ 4 w 4"/>
              <a:gd name="T23" fmla="*/ 2 h 8"/>
              <a:gd name="T24" fmla="*/ 4 w 4"/>
              <a:gd name="T25" fmla="*/ 4 h 8"/>
              <a:gd name="T26" fmla="*/ 4 w 4"/>
              <a:gd name="T27" fmla="*/ 6 h 8"/>
              <a:gd name="T28" fmla="*/ 3 w 4"/>
              <a:gd name="T29" fmla="*/ 7 h 8"/>
              <a:gd name="T30" fmla="*/ 2 w 4"/>
              <a:gd name="T31" fmla="*/ 8 h 8"/>
              <a:gd name="T32" fmla="*/ 2 w 4"/>
              <a:gd name="T3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8">
                <a:moveTo>
                  <a:pt x="2" y="7"/>
                </a:moveTo>
                <a:cubicBezTo>
                  <a:pt x="2" y="6"/>
                  <a:pt x="2" y="6"/>
                  <a:pt x="2" y="6"/>
                </a:cubicBezTo>
                <a:cubicBezTo>
                  <a:pt x="2" y="5"/>
                  <a:pt x="2" y="5"/>
                  <a:pt x="2" y="5"/>
                </a:cubicBezTo>
                <a:cubicBezTo>
                  <a:pt x="2" y="4"/>
                  <a:pt x="2" y="4"/>
                  <a:pt x="2" y="4"/>
                </a:cubicBezTo>
                <a:cubicBezTo>
                  <a:pt x="1" y="3"/>
                  <a:pt x="1" y="3"/>
                  <a:pt x="1" y="3"/>
                </a:cubicBezTo>
                <a:cubicBezTo>
                  <a:pt x="0" y="3"/>
                  <a:pt x="0" y="3"/>
                  <a:pt x="0" y="3"/>
                </a:cubicBezTo>
                <a:cubicBezTo>
                  <a:pt x="0" y="1"/>
                  <a:pt x="0" y="1"/>
                  <a:pt x="0" y="1"/>
                </a:cubicBezTo>
                <a:cubicBezTo>
                  <a:pt x="0" y="0"/>
                  <a:pt x="0" y="0"/>
                  <a:pt x="0" y="0"/>
                </a:cubicBezTo>
                <a:cubicBezTo>
                  <a:pt x="2" y="0"/>
                  <a:pt x="2" y="0"/>
                  <a:pt x="2" y="0"/>
                </a:cubicBezTo>
                <a:cubicBezTo>
                  <a:pt x="3" y="0"/>
                  <a:pt x="3" y="0"/>
                  <a:pt x="3" y="0"/>
                </a:cubicBezTo>
                <a:cubicBezTo>
                  <a:pt x="3" y="2"/>
                  <a:pt x="3" y="2"/>
                  <a:pt x="3" y="2"/>
                </a:cubicBezTo>
                <a:cubicBezTo>
                  <a:pt x="3" y="2"/>
                  <a:pt x="4" y="2"/>
                  <a:pt x="4" y="2"/>
                </a:cubicBezTo>
                <a:cubicBezTo>
                  <a:pt x="4" y="4"/>
                  <a:pt x="4" y="4"/>
                  <a:pt x="4" y="4"/>
                </a:cubicBezTo>
                <a:cubicBezTo>
                  <a:pt x="4" y="6"/>
                  <a:pt x="4" y="6"/>
                  <a:pt x="4" y="6"/>
                </a:cubicBezTo>
                <a:cubicBezTo>
                  <a:pt x="3" y="7"/>
                  <a:pt x="3" y="7"/>
                  <a:pt x="3" y="7"/>
                </a:cubicBezTo>
                <a:cubicBezTo>
                  <a:pt x="2" y="8"/>
                  <a:pt x="2" y="8"/>
                  <a:pt x="2" y="8"/>
                </a:cubicBezTo>
                <a:lnTo>
                  <a:pt x="2" y="7"/>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5" name="Freeform 382">
            <a:extLst>
              <a:ext uri="{FF2B5EF4-FFF2-40B4-BE49-F238E27FC236}">
                <a16:creationId xmlns:a16="http://schemas.microsoft.com/office/drawing/2014/main" id="{185FF984-BF6F-40C3-96B4-FDED05AE62D7}"/>
              </a:ext>
            </a:extLst>
          </p:cNvPr>
          <p:cNvSpPr>
            <a:spLocks/>
          </p:cNvSpPr>
          <p:nvPr userDrawn="1"/>
        </p:nvSpPr>
        <p:spPr bwMode="auto">
          <a:xfrm>
            <a:off x="7764067" y="4511675"/>
            <a:ext cx="40481" cy="63500"/>
          </a:xfrm>
          <a:custGeom>
            <a:avLst/>
            <a:gdLst>
              <a:gd name="T0" fmla="*/ 6 w 8"/>
              <a:gd name="T1" fmla="*/ 9 h 9"/>
              <a:gd name="T2" fmla="*/ 8 w 8"/>
              <a:gd name="T3" fmla="*/ 9 h 9"/>
              <a:gd name="T4" fmla="*/ 8 w 8"/>
              <a:gd name="T5" fmla="*/ 8 h 9"/>
              <a:gd name="T6" fmla="*/ 7 w 8"/>
              <a:gd name="T7" fmla="*/ 7 h 9"/>
              <a:gd name="T8" fmla="*/ 7 w 8"/>
              <a:gd name="T9" fmla="*/ 6 h 9"/>
              <a:gd name="T10" fmla="*/ 7 w 8"/>
              <a:gd name="T11" fmla="*/ 4 h 9"/>
              <a:gd name="T12" fmla="*/ 7 w 8"/>
              <a:gd name="T13" fmla="*/ 3 h 9"/>
              <a:gd name="T14" fmla="*/ 6 w 8"/>
              <a:gd name="T15" fmla="*/ 2 h 9"/>
              <a:gd name="T16" fmla="*/ 5 w 8"/>
              <a:gd name="T17" fmla="*/ 1 h 9"/>
              <a:gd name="T18" fmla="*/ 5 w 8"/>
              <a:gd name="T19" fmla="*/ 0 h 9"/>
              <a:gd name="T20" fmla="*/ 3 w 8"/>
              <a:gd name="T21" fmla="*/ 0 h 9"/>
              <a:gd name="T22" fmla="*/ 2 w 8"/>
              <a:gd name="T23" fmla="*/ 0 h 9"/>
              <a:gd name="T24" fmla="*/ 1 w 8"/>
              <a:gd name="T25" fmla="*/ 0 h 9"/>
              <a:gd name="T26" fmla="*/ 0 w 8"/>
              <a:gd name="T27" fmla="*/ 1 h 9"/>
              <a:gd name="T28" fmla="*/ 0 w 8"/>
              <a:gd name="T29" fmla="*/ 2 h 9"/>
              <a:gd name="T30" fmla="*/ 1 w 8"/>
              <a:gd name="T31" fmla="*/ 3 h 9"/>
              <a:gd name="T32" fmla="*/ 2 w 8"/>
              <a:gd name="T33" fmla="*/ 4 h 9"/>
              <a:gd name="T34" fmla="*/ 2 w 8"/>
              <a:gd name="T35" fmla="*/ 4 h 9"/>
              <a:gd name="T36" fmla="*/ 3 w 8"/>
              <a:gd name="T37" fmla="*/ 5 h 9"/>
              <a:gd name="T38" fmla="*/ 4 w 8"/>
              <a:gd name="T39" fmla="*/ 6 h 9"/>
              <a:gd name="T40" fmla="*/ 4 w 8"/>
              <a:gd name="T41" fmla="*/ 7 h 9"/>
              <a:gd name="T42" fmla="*/ 5 w 8"/>
              <a:gd name="T43" fmla="*/ 8 h 9"/>
              <a:gd name="T44" fmla="*/ 5 w 8"/>
              <a:gd name="T45" fmla="*/ 9 h 9"/>
              <a:gd name="T46" fmla="*/ 6 w 8"/>
              <a:gd name="T4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9">
                <a:moveTo>
                  <a:pt x="6" y="9"/>
                </a:moveTo>
                <a:cubicBezTo>
                  <a:pt x="8" y="9"/>
                  <a:pt x="8" y="9"/>
                  <a:pt x="8" y="9"/>
                </a:cubicBezTo>
                <a:cubicBezTo>
                  <a:pt x="8" y="8"/>
                  <a:pt x="8" y="8"/>
                  <a:pt x="8" y="8"/>
                </a:cubicBezTo>
                <a:cubicBezTo>
                  <a:pt x="8" y="8"/>
                  <a:pt x="8" y="8"/>
                  <a:pt x="7" y="7"/>
                </a:cubicBezTo>
                <a:cubicBezTo>
                  <a:pt x="7" y="7"/>
                  <a:pt x="7" y="6"/>
                  <a:pt x="7" y="6"/>
                </a:cubicBezTo>
                <a:cubicBezTo>
                  <a:pt x="7" y="4"/>
                  <a:pt x="7" y="4"/>
                  <a:pt x="7" y="4"/>
                </a:cubicBezTo>
                <a:cubicBezTo>
                  <a:pt x="7" y="3"/>
                  <a:pt x="7" y="3"/>
                  <a:pt x="7" y="3"/>
                </a:cubicBezTo>
                <a:cubicBezTo>
                  <a:pt x="6" y="2"/>
                  <a:pt x="6" y="2"/>
                  <a:pt x="6" y="2"/>
                </a:cubicBezTo>
                <a:cubicBezTo>
                  <a:pt x="5" y="1"/>
                  <a:pt x="5" y="1"/>
                  <a:pt x="5" y="1"/>
                </a:cubicBezTo>
                <a:cubicBezTo>
                  <a:pt x="5" y="0"/>
                  <a:pt x="5" y="0"/>
                  <a:pt x="5" y="0"/>
                </a:cubicBezTo>
                <a:cubicBezTo>
                  <a:pt x="3" y="0"/>
                  <a:pt x="3" y="0"/>
                  <a:pt x="3" y="0"/>
                </a:cubicBezTo>
                <a:cubicBezTo>
                  <a:pt x="2" y="0"/>
                  <a:pt x="2" y="0"/>
                  <a:pt x="2" y="0"/>
                </a:cubicBezTo>
                <a:cubicBezTo>
                  <a:pt x="1" y="0"/>
                  <a:pt x="1" y="0"/>
                  <a:pt x="1" y="0"/>
                </a:cubicBezTo>
                <a:cubicBezTo>
                  <a:pt x="0" y="1"/>
                  <a:pt x="0" y="1"/>
                  <a:pt x="0" y="1"/>
                </a:cubicBezTo>
                <a:cubicBezTo>
                  <a:pt x="0" y="1"/>
                  <a:pt x="0" y="2"/>
                  <a:pt x="0" y="2"/>
                </a:cubicBezTo>
                <a:cubicBezTo>
                  <a:pt x="1" y="2"/>
                  <a:pt x="1" y="3"/>
                  <a:pt x="1" y="3"/>
                </a:cubicBezTo>
                <a:cubicBezTo>
                  <a:pt x="2" y="4"/>
                  <a:pt x="2" y="4"/>
                  <a:pt x="2" y="4"/>
                </a:cubicBezTo>
                <a:cubicBezTo>
                  <a:pt x="2" y="4"/>
                  <a:pt x="2" y="4"/>
                  <a:pt x="2" y="4"/>
                </a:cubicBezTo>
                <a:cubicBezTo>
                  <a:pt x="3" y="5"/>
                  <a:pt x="3" y="5"/>
                  <a:pt x="3" y="5"/>
                </a:cubicBezTo>
                <a:cubicBezTo>
                  <a:pt x="4" y="6"/>
                  <a:pt x="4" y="6"/>
                  <a:pt x="4" y="6"/>
                </a:cubicBezTo>
                <a:cubicBezTo>
                  <a:pt x="4" y="7"/>
                  <a:pt x="4" y="7"/>
                  <a:pt x="4" y="7"/>
                </a:cubicBezTo>
                <a:cubicBezTo>
                  <a:pt x="5" y="8"/>
                  <a:pt x="5" y="8"/>
                  <a:pt x="5" y="8"/>
                </a:cubicBezTo>
                <a:cubicBezTo>
                  <a:pt x="5" y="9"/>
                  <a:pt x="5" y="9"/>
                  <a:pt x="5" y="9"/>
                </a:cubicBezTo>
                <a:lnTo>
                  <a:pt x="6"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6" name="Freeform 383">
            <a:extLst>
              <a:ext uri="{FF2B5EF4-FFF2-40B4-BE49-F238E27FC236}">
                <a16:creationId xmlns:a16="http://schemas.microsoft.com/office/drawing/2014/main" id="{E3603FE6-EBDD-465A-9517-9C54586EB35C}"/>
              </a:ext>
            </a:extLst>
          </p:cNvPr>
          <p:cNvSpPr>
            <a:spLocks/>
          </p:cNvSpPr>
          <p:nvPr userDrawn="1"/>
        </p:nvSpPr>
        <p:spPr bwMode="auto">
          <a:xfrm>
            <a:off x="7692629" y="4540250"/>
            <a:ext cx="35719" cy="63500"/>
          </a:xfrm>
          <a:custGeom>
            <a:avLst/>
            <a:gdLst>
              <a:gd name="T0" fmla="*/ 4 w 7"/>
              <a:gd name="T1" fmla="*/ 7 h 9"/>
              <a:gd name="T2" fmla="*/ 6 w 7"/>
              <a:gd name="T3" fmla="*/ 6 h 9"/>
              <a:gd name="T4" fmla="*/ 7 w 7"/>
              <a:gd name="T5" fmla="*/ 5 h 9"/>
              <a:gd name="T6" fmla="*/ 7 w 7"/>
              <a:gd name="T7" fmla="*/ 3 h 9"/>
              <a:gd name="T8" fmla="*/ 6 w 7"/>
              <a:gd name="T9" fmla="*/ 3 h 9"/>
              <a:gd name="T10" fmla="*/ 5 w 7"/>
              <a:gd name="T11" fmla="*/ 3 h 9"/>
              <a:gd name="T12" fmla="*/ 4 w 7"/>
              <a:gd name="T13" fmla="*/ 2 h 9"/>
              <a:gd name="T14" fmla="*/ 3 w 7"/>
              <a:gd name="T15" fmla="*/ 1 h 9"/>
              <a:gd name="T16" fmla="*/ 2 w 7"/>
              <a:gd name="T17" fmla="*/ 0 h 9"/>
              <a:gd name="T18" fmla="*/ 1 w 7"/>
              <a:gd name="T19" fmla="*/ 1 h 9"/>
              <a:gd name="T20" fmla="*/ 1 w 7"/>
              <a:gd name="T21" fmla="*/ 2 h 9"/>
              <a:gd name="T22" fmla="*/ 1 w 7"/>
              <a:gd name="T23" fmla="*/ 3 h 9"/>
              <a:gd name="T24" fmla="*/ 1 w 7"/>
              <a:gd name="T25" fmla="*/ 5 h 9"/>
              <a:gd name="T26" fmla="*/ 0 w 7"/>
              <a:gd name="T27" fmla="*/ 6 h 9"/>
              <a:gd name="T28" fmla="*/ 0 w 7"/>
              <a:gd name="T29" fmla="*/ 7 h 9"/>
              <a:gd name="T30" fmla="*/ 0 w 7"/>
              <a:gd name="T31" fmla="*/ 9 h 9"/>
              <a:gd name="T32" fmla="*/ 1 w 7"/>
              <a:gd name="T33" fmla="*/ 9 h 9"/>
              <a:gd name="T34" fmla="*/ 2 w 7"/>
              <a:gd name="T35" fmla="*/ 8 h 9"/>
              <a:gd name="T36" fmla="*/ 3 w 7"/>
              <a:gd name="T37" fmla="*/ 7 h 9"/>
              <a:gd name="T38" fmla="*/ 4 w 7"/>
              <a:gd name="T3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9">
                <a:moveTo>
                  <a:pt x="4" y="7"/>
                </a:moveTo>
                <a:cubicBezTo>
                  <a:pt x="6" y="6"/>
                  <a:pt x="6" y="6"/>
                  <a:pt x="6" y="6"/>
                </a:cubicBezTo>
                <a:cubicBezTo>
                  <a:pt x="6" y="6"/>
                  <a:pt x="7" y="5"/>
                  <a:pt x="7" y="5"/>
                </a:cubicBezTo>
                <a:cubicBezTo>
                  <a:pt x="7" y="3"/>
                  <a:pt x="7" y="3"/>
                  <a:pt x="7" y="3"/>
                </a:cubicBezTo>
                <a:cubicBezTo>
                  <a:pt x="7" y="3"/>
                  <a:pt x="7" y="3"/>
                  <a:pt x="6" y="3"/>
                </a:cubicBezTo>
                <a:cubicBezTo>
                  <a:pt x="5" y="3"/>
                  <a:pt x="5" y="3"/>
                  <a:pt x="5" y="3"/>
                </a:cubicBezTo>
                <a:cubicBezTo>
                  <a:pt x="5" y="3"/>
                  <a:pt x="5" y="2"/>
                  <a:pt x="4" y="2"/>
                </a:cubicBezTo>
                <a:cubicBezTo>
                  <a:pt x="3" y="2"/>
                  <a:pt x="3" y="1"/>
                  <a:pt x="3" y="1"/>
                </a:cubicBezTo>
                <a:cubicBezTo>
                  <a:pt x="2" y="0"/>
                  <a:pt x="2" y="0"/>
                  <a:pt x="2" y="0"/>
                </a:cubicBezTo>
                <a:cubicBezTo>
                  <a:pt x="1" y="1"/>
                  <a:pt x="1" y="1"/>
                  <a:pt x="1" y="1"/>
                </a:cubicBezTo>
                <a:cubicBezTo>
                  <a:pt x="1" y="1"/>
                  <a:pt x="1" y="2"/>
                  <a:pt x="1" y="2"/>
                </a:cubicBezTo>
                <a:cubicBezTo>
                  <a:pt x="1" y="2"/>
                  <a:pt x="1" y="3"/>
                  <a:pt x="1" y="3"/>
                </a:cubicBezTo>
                <a:cubicBezTo>
                  <a:pt x="1" y="5"/>
                  <a:pt x="1" y="5"/>
                  <a:pt x="1" y="5"/>
                </a:cubicBezTo>
                <a:cubicBezTo>
                  <a:pt x="0" y="6"/>
                  <a:pt x="0" y="6"/>
                  <a:pt x="0" y="6"/>
                </a:cubicBezTo>
                <a:cubicBezTo>
                  <a:pt x="0" y="6"/>
                  <a:pt x="0" y="5"/>
                  <a:pt x="0" y="7"/>
                </a:cubicBezTo>
                <a:cubicBezTo>
                  <a:pt x="0" y="9"/>
                  <a:pt x="0" y="9"/>
                  <a:pt x="0" y="9"/>
                </a:cubicBezTo>
                <a:cubicBezTo>
                  <a:pt x="0" y="9"/>
                  <a:pt x="1" y="9"/>
                  <a:pt x="1" y="9"/>
                </a:cubicBezTo>
                <a:cubicBezTo>
                  <a:pt x="1" y="8"/>
                  <a:pt x="2" y="8"/>
                  <a:pt x="2" y="8"/>
                </a:cubicBezTo>
                <a:cubicBezTo>
                  <a:pt x="3" y="7"/>
                  <a:pt x="3" y="7"/>
                  <a:pt x="3" y="7"/>
                </a:cubicBezTo>
                <a:cubicBezTo>
                  <a:pt x="4" y="7"/>
                  <a:pt x="4" y="7"/>
                  <a:pt x="4" y="7"/>
                </a:cubicBez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7" name="Freeform 384">
            <a:extLst>
              <a:ext uri="{FF2B5EF4-FFF2-40B4-BE49-F238E27FC236}">
                <a16:creationId xmlns:a16="http://schemas.microsoft.com/office/drawing/2014/main" id="{93DCBE97-CECD-44F7-B46C-E021CFA77027}"/>
              </a:ext>
            </a:extLst>
          </p:cNvPr>
          <p:cNvSpPr>
            <a:spLocks/>
          </p:cNvSpPr>
          <p:nvPr userDrawn="1"/>
        </p:nvSpPr>
        <p:spPr bwMode="auto">
          <a:xfrm>
            <a:off x="7733110" y="4505326"/>
            <a:ext cx="25004" cy="34925"/>
          </a:xfrm>
          <a:custGeom>
            <a:avLst/>
            <a:gdLst>
              <a:gd name="T0" fmla="*/ 3 w 5"/>
              <a:gd name="T1" fmla="*/ 5 h 5"/>
              <a:gd name="T2" fmla="*/ 3 w 5"/>
              <a:gd name="T3" fmla="*/ 5 h 5"/>
              <a:gd name="T4" fmla="*/ 2 w 5"/>
              <a:gd name="T5" fmla="*/ 4 h 5"/>
              <a:gd name="T6" fmla="*/ 2 w 5"/>
              <a:gd name="T7" fmla="*/ 4 h 5"/>
              <a:gd name="T8" fmla="*/ 0 w 5"/>
              <a:gd name="T9" fmla="*/ 4 h 5"/>
              <a:gd name="T10" fmla="*/ 0 w 5"/>
              <a:gd name="T11" fmla="*/ 2 h 5"/>
              <a:gd name="T12" fmla="*/ 0 w 5"/>
              <a:gd name="T13" fmla="*/ 1 h 5"/>
              <a:gd name="T14" fmla="*/ 0 w 5"/>
              <a:gd name="T15" fmla="*/ 0 h 5"/>
              <a:gd name="T16" fmla="*/ 1 w 5"/>
              <a:gd name="T17" fmla="*/ 1 h 5"/>
              <a:gd name="T18" fmla="*/ 2 w 5"/>
              <a:gd name="T19" fmla="*/ 2 h 5"/>
              <a:gd name="T20" fmla="*/ 3 w 5"/>
              <a:gd name="T21" fmla="*/ 2 h 5"/>
              <a:gd name="T22" fmla="*/ 4 w 5"/>
              <a:gd name="T23" fmla="*/ 4 h 5"/>
              <a:gd name="T24" fmla="*/ 5 w 5"/>
              <a:gd name="T25" fmla="*/ 4 h 5"/>
              <a:gd name="T26" fmla="*/ 4 w 5"/>
              <a:gd name="T27" fmla="*/ 5 h 5"/>
              <a:gd name="T28" fmla="*/ 3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3" y="5"/>
                </a:moveTo>
                <a:cubicBezTo>
                  <a:pt x="3" y="5"/>
                  <a:pt x="3" y="5"/>
                  <a:pt x="3" y="5"/>
                </a:cubicBezTo>
                <a:cubicBezTo>
                  <a:pt x="2" y="4"/>
                  <a:pt x="2" y="4"/>
                  <a:pt x="2" y="4"/>
                </a:cubicBezTo>
                <a:cubicBezTo>
                  <a:pt x="2" y="4"/>
                  <a:pt x="2" y="4"/>
                  <a:pt x="2" y="4"/>
                </a:cubicBezTo>
                <a:cubicBezTo>
                  <a:pt x="0" y="4"/>
                  <a:pt x="0" y="4"/>
                  <a:pt x="0" y="4"/>
                </a:cubicBezTo>
                <a:cubicBezTo>
                  <a:pt x="0" y="2"/>
                  <a:pt x="0" y="2"/>
                  <a:pt x="0" y="2"/>
                </a:cubicBezTo>
                <a:cubicBezTo>
                  <a:pt x="0" y="2"/>
                  <a:pt x="1" y="1"/>
                  <a:pt x="0" y="1"/>
                </a:cubicBezTo>
                <a:cubicBezTo>
                  <a:pt x="0" y="1"/>
                  <a:pt x="0" y="0"/>
                  <a:pt x="0" y="0"/>
                </a:cubicBezTo>
                <a:cubicBezTo>
                  <a:pt x="1" y="1"/>
                  <a:pt x="1" y="1"/>
                  <a:pt x="1" y="1"/>
                </a:cubicBezTo>
                <a:cubicBezTo>
                  <a:pt x="1" y="1"/>
                  <a:pt x="2" y="1"/>
                  <a:pt x="2" y="2"/>
                </a:cubicBezTo>
                <a:cubicBezTo>
                  <a:pt x="2" y="2"/>
                  <a:pt x="3" y="2"/>
                  <a:pt x="3" y="2"/>
                </a:cubicBezTo>
                <a:cubicBezTo>
                  <a:pt x="3" y="3"/>
                  <a:pt x="4" y="4"/>
                  <a:pt x="4" y="4"/>
                </a:cubicBezTo>
                <a:cubicBezTo>
                  <a:pt x="5" y="4"/>
                  <a:pt x="5" y="4"/>
                  <a:pt x="5" y="4"/>
                </a:cubicBezTo>
                <a:cubicBezTo>
                  <a:pt x="5" y="4"/>
                  <a:pt x="5" y="5"/>
                  <a:pt x="4" y="5"/>
                </a:cubicBezTo>
                <a:lnTo>
                  <a:pt x="3" y="5"/>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8" name="Freeform 385">
            <a:extLst>
              <a:ext uri="{FF2B5EF4-FFF2-40B4-BE49-F238E27FC236}">
                <a16:creationId xmlns:a16="http://schemas.microsoft.com/office/drawing/2014/main" id="{A1C6E901-74C8-4031-994A-A59B3B81C001}"/>
              </a:ext>
            </a:extLst>
          </p:cNvPr>
          <p:cNvSpPr>
            <a:spLocks/>
          </p:cNvSpPr>
          <p:nvPr userDrawn="1"/>
        </p:nvSpPr>
        <p:spPr bwMode="auto">
          <a:xfrm>
            <a:off x="7631907" y="4257675"/>
            <a:ext cx="126206" cy="260350"/>
          </a:xfrm>
          <a:custGeom>
            <a:avLst/>
            <a:gdLst>
              <a:gd name="T0" fmla="*/ 23 w 25"/>
              <a:gd name="T1" fmla="*/ 35 h 37"/>
              <a:gd name="T2" fmla="*/ 21 w 25"/>
              <a:gd name="T3" fmla="*/ 34 h 37"/>
              <a:gd name="T4" fmla="*/ 20 w 25"/>
              <a:gd name="T5" fmla="*/ 32 h 37"/>
              <a:gd name="T6" fmla="*/ 19 w 25"/>
              <a:gd name="T7" fmla="*/ 31 h 37"/>
              <a:gd name="T8" fmla="*/ 18 w 25"/>
              <a:gd name="T9" fmla="*/ 30 h 37"/>
              <a:gd name="T10" fmla="*/ 15 w 25"/>
              <a:gd name="T11" fmla="*/ 29 h 37"/>
              <a:gd name="T12" fmla="*/ 16 w 25"/>
              <a:gd name="T13" fmla="*/ 31 h 37"/>
              <a:gd name="T14" fmla="*/ 16 w 25"/>
              <a:gd name="T15" fmla="*/ 32 h 37"/>
              <a:gd name="T16" fmla="*/ 15 w 25"/>
              <a:gd name="T17" fmla="*/ 31 h 37"/>
              <a:gd name="T18" fmla="*/ 13 w 25"/>
              <a:gd name="T19" fmla="*/ 29 h 37"/>
              <a:gd name="T20" fmla="*/ 11 w 25"/>
              <a:gd name="T21" fmla="*/ 29 h 37"/>
              <a:gd name="T22" fmla="*/ 10 w 25"/>
              <a:gd name="T23" fmla="*/ 29 h 37"/>
              <a:gd name="T24" fmla="*/ 8 w 25"/>
              <a:gd name="T25" fmla="*/ 30 h 37"/>
              <a:gd name="T26" fmla="*/ 6 w 25"/>
              <a:gd name="T27" fmla="*/ 29 h 37"/>
              <a:gd name="T28" fmla="*/ 5 w 25"/>
              <a:gd name="T29" fmla="*/ 26 h 37"/>
              <a:gd name="T30" fmla="*/ 7 w 25"/>
              <a:gd name="T31" fmla="*/ 25 h 37"/>
              <a:gd name="T32" fmla="*/ 4 w 25"/>
              <a:gd name="T33" fmla="*/ 23 h 37"/>
              <a:gd name="T34" fmla="*/ 4 w 25"/>
              <a:gd name="T35" fmla="*/ 25 h 37"/>
              <a:gd name="T36" fmla="*/ 1 w 25"/>
              <a:gd name="T37" fmla="*/ 22 h 37"/>
              <a:gd name="T38" fmla="*/ 1 w 25"/>
              <a:gd name="T39" fmla="*/ 19 h 37"/>
              <a:gd name="T40" fmla="*/ 0 w 25"/>
              <a:gd name="T41" fmla="*/ 16 h 37"/>
              <a:gd name="T42" fmla="*/ 1 w 25"/>
              <a:gd name="T43" fmla="*/ 15 h 37"/>
              <a:gd name="T44" fmla="*/ 4 w 25"/>
              <a:gd name="T45" fmla="*/ 14 h 37"/>
              <a:gd name="T46" fmla="*/ 4 w 25"/>
              <a:gd name="T47" fmla="*/ 11 h 37"/>
              <a:gd name="T48" fmla="*/ 4 w 25"/>
              <a:gd name="T49" fmla="*/ 8 h 37"/>
              <a:gd name="T50" fmla="*/ 4 w 25"/>
              <a:gd name="T51" fmla="*/ 4 h 37"/>
              <a:gd name="T52" fmla="*/ 5 w 25"/>
              <a:gd name="T53" fmla="*/ 1 h 37"/>
              <a:gd name="T54" fmla="*/ 8 w 25"/>
              <a:gd name="T55" fmla="*/ 0 h 37"/>
              <a:gd name="T56" fmla="*/ 10 w 25"/>
              <a:gd name="T57" fmla="*/ 2 h 37"/>
              <a:gd name="T58" fmla="*/ 12 w 25"/>
              <a:gd name="T59" fmla="*/ 2 h 37"/>
              <a:gd name="T60" fmla="*/ 14 w 25"/>
              <a:gd name="T61" fmla="*/ 3 h 37"/>
              <a:gd name="T62" fmla="*/ 14 w 25"/>
              <a:gd name="T63" fmla="*/ 6 h 37"/>
              <a:gd name="T64" fmla="*/ 14 w 25"/>
              <a:gd name="T65" fmla="*/ 9 h 37"/>
              <a:gd name="T66" fmla="*/ 16 w 25"/>
              <a:gd name="T67" fmla="*/ 10 h 37"/>
              <a:gd name="T68" fmla="*/ 14 w 25"/>
              <a:gd name="T69" fmla="*/ 13 h 37"/>
              <a:gd name="T70" fmla="*/ 13 w 25"/>
              <a:gd name="T71" fmla="*/ 16 h 37"/>
              <a:gd name="T72" fmla="*/ 11 w 25"/>
              <a:gd name="T73" fmla="*/ 16 h 37"/>
              <a:gd name="T74" fmla="*/ 10 w 25"/>
              <a:gd name="T75" fmla="*/ 18 h 37"/>
              <a:gd name="T76" fmla="*/ 9 w 25"/>
              <a:gd name="T77" fmla="*/ 22 h 37"/>
              <a:gd name="T78" fmla="*/ 11 w 25"/>
              <a:gd name="T79" fmla="*/ 27 h 37"/>
              <a:gd name="T80" fmla="*/ 14 w 25"/>
              <a:gd name="T81" fmla="*/ 28 h 37"/>
              <a:gd name="T82" fmla="*/ 16 w 25"/>
              <a:gd name="T83" fmla="*/ 26 h 37"/>
              <a:gd name="T84" fmla="*/ 18 w 25"/>
              <a:gd name="T85" fmla="*/ 27 h 37"/>
              <a:gd name="T86" fmla="*/ 19 w 25"/>
              <a:gd name="T87" fmla="*/ 29 h 37"/>
              <a:gd name="T88" fmla="*/ 20 w 25"/>
              <a:gd name="T89" fmla="*/ 28 h 37"/>
              <a:gd name="T90" fmla="*/ 23 w 25"/>
              <a:gd name="T91" fmla="*/ 29 h 37"/>
              <a:gd name="T92" fmla="*/ 22 w 25"/>
              <a:gd name="T93" fmla="*/ 30 h 37"/>
              <a:gd name="T94" fmla="*/ 23 w 25"/>
              <a:gd name="T95" fmla="*/ 32 h 37"/>
              <a:gd name="T96" fmla="*/ 24 w 25"/>
              <a:gd name="T97" fmla="*/ 33 h 37"/>
              <a:gd name="T98" fmla="*/ 25 w 25"/>
              <a:gd name="T99" fmla="*/ 36 h 37"/>
              <a:gd name="T100" fmla="*/ 24 w 25"/>
              <a:gd name="T10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7">
                <a:moveTo>
                  <a:pt x="24" y="36"/>
                </a:moveTo>
                <a:cubicBezTo>
                  <a:pt x="23" y="35"/>
                  <a:pt x="23" y="35"/>
                  <a:pt x="23" y="35"/>
                </a:cubicBezTo>
                <a:cubicBezTo>
                  <a:pt x="22" y="34"/>
                  <a:pt x="22" y="34"/>
                  <a:pt x="22" y="34"/>
                </a:cubicBezTo>
                <a:cubicBezTo>
                  <a:pt x="21" y="34"/>
                  <a:pt x="21" y="34"/>
                  <a:pt x="21" y="34"/>
                </a:cubicBezTo>
                <a:cubicBezTo>
                  <a:pt x="20" y="33"/>
                  <a:pt x="20" y="33"/>
                  <a:pt x="20" y="33"/>
                </a:cubicBezTo>
                <a:cubicBezTo>
                  <a:pt x="20" y="32"/>
                  <a:pt x="20" y="32"/>
                  <a:pt x="20" y="32"/>
                </a:cubicBezTo>
                <a:cubicBezTo>
                  <a:pt x="19" y="31"/>
                  <a:pt x="19" y="31"/>
                  <a:pt x="19" y="31"/>
                </a:cubicBezTo>
                <a:cubicBezTo>
                  <a:pt x="19" y="31"/>
                  <a:pt x="19" y="31"/>
                  <a:pt x="19" y="31"/>
                </a:cubicBezTo>
                <a:cubicBezTo>
                  <a:pt x="19" y="31"/>
                  <a:pt x="18" y="31"/>
                  <a:pt x="18" y="30"/>
                </a:cubicBezTo>
                <a:cubicBezTo>
                  <a:pt x="18" y="30"/>
                  <a:pt x="18" y="30"/>
                  <a:pt x="18" y="30"/>
                </a:cubicBezTo>
                <a:cubicBezTo>
                  <a:pt x="16" y="29"/>
                  <a:pt x="16" y="29"/>
                  <a:pt x="16" y="29"/>
                </a:cubicBezTo>
                <a:cubicBezTo>
                  <a:pt x="15" y="29"/>
                  <a:pt x="15" y="29"/>
                  <a:pt x="15" y="29"/>
                </a:cubicBezTo>
                <a:cubicBezTo>
                  <a:pt x="15" y="30"/>
                  <a:pt x="15" y="30"/>
                  <a:pt x="15" y="30"/>
                </a:cubicBezTo>
                <a:cubicBezTo>
                  <a:pt x="16" y="31"/>
                  <a:pt x="16" y="31"/>
                  <a:pt x="16" y="31"/>
                </a:cubicBezTo>
                <a:cubicBezTo>
                  <a:pt x="16" y="32"/>
                  <a:pt x="16" y="32"/>
                  <a:pt x="16" y="32"/>
                </a:cubicBezTo>
                <a:cubicBezTo>
                  <a:pt x="16" y="32"/>
                  <a:pt x="16" y="32"/>
                  <a:pt x="16" y="32"/>
                </a:cubicBezTo>
                <a:cubicBezTo>
                  <a:pt x="16" y="32"/>
                  <a:pt x="15" y="32"/>
                  <a:pt x="15" y="32"/>
                </a:cubicBezTo>
                <a:cubicBezTo>
                  <a:pt x="15" y="31"/>
                  <a:pt x="15" y="31"/>
                  <a:pt x="15" y="31"/>
                </a:cubicBezTo>
                <a:cubicBezTo>
                  <a:pt x="14" y="30"/>
                  <a:pt x="14" y="30"/>
                  <a:pt x="14" y="30"/>
                </a:cubicBezTo>
                <a:cubicBezTo>
                  <a:pt x="13" y="29"/>
                  <a:pt x="13" y="29"/>
                  <a:pt x="13" y="29"/>
                </a:cubicBezTo>
                <a:cubicBezTo>
                  <a:pt x="12" y="29"/>
                  <a:pt x="12" y="29"/>
                  <a:pt x="12" y="29"/>
                </a:cubicBezTo>
                <a:cubicBezTo>
                  <a:pt x="11" y="29"/>
                  <a:pt x="11" y="29"/>
                  <a:pt x="11" y="29"/>
                </a:cubicBezTo>
                <a:cubicBezTo>
                  <a:pt x="10" y="29"/>
                  <a:pt x="10" y="29"/>
                  <a:pt x="10" y="29"/>
                </a:cubicBezTo>
                <a:cubicBezTo>
                  <a:pt x="10" y="29"/>
                  <a:pt x="10" y="29"/>
                  <a:pt x="10" y="29"/>
                </a:cubicBezTo>
                <a:cubicBezTo>
                  <a:pt x="10" y="29"/>
                  <a:pt x="9" y="30"/>
                  <a:pt x="9" y="30"/>
                </a:cubicBezTo>
                <a:cubicBezTo>
                  <a:pt x="8" y="30"/>
                  <a:pt x="8" y="30"/>
                  <a:pt x="8" y="30"/>
                </a:cubicBezTo>
                <a:cubicBezTo>
                  <a:pt x="8" y="30"/>
                  <a:pt x="8" y="29"/>
                  <a:pt x="7" y="29"/>
                </a:cubicBezTo>
                <a:cubicBezTo>
                  <a:pt x="7" y="29"/>
                  <a:pt x="6" y="29"/>
                  <a:pt x="6" y="29"/>
                </a:cubicBezTo>
                <a:cubicBezTo>
                  <a:pt x="6" y="28"/>
                  <a:pt x="6" y="28"/>
                  <a:pt x="5" y="27"/>
                </a:cubicBezTo>
                <a:cubicBezTo>
                  <a:pt x="5" y="27"/>
                  <a:pt x="5" y="26"/>
                  <a:pt x="5" y="26"/>
                </a:cubicBezTo>
                <a:cubicBezTo>
                  <a:pt x="6" y="26"/>
                  <a:pt x="6" y="26"/>
                  <a:pt x="6" y="26"/>
                </a:cubicBezTo>
                <a:cubicBezTo>
                  <a:pt x="7" y="25"/>
                  <a:pt x="7" y="25"/>
                  <a:pt x="7" y="25"/>
                </a:cubicBezTo>
                <a:cubicBezTo>
                  <a:pt x="5" y="23"/>
                  <a:pt x="5" y="23"/>
                  <a:pt x="5" y="23"/>
                </a:cubicBezTo>
                <a:cubicBezTo>
                  <a:pt x="4" y="23"/>
                  <a:pt x="4" y="23"/>
                  <a:pt x="4" y="23"/>
                </a:cubicBezTo>
                <a:cubicBezTo>
                  <a:pt x="4" y="25"/>
                  <a:pt x="4" y="25"/>
                  <a:pt x="4" y="25"/>
                </a:cubicBezTo>
                <a:cubicBezTo>
                  <a:pt x="4" y="25"/>
                  <a:pt x="5" y="25"/>
                  <a:pt x="4" y="25"/>
                </a:cubicBezTo>
                <a:cubicBezTo>
                  <a:pt x="4" y="25"/>
                  <a:pt x="3" y="24"/>
                  <a:pt x="3" y="24"/>
                </a:cubicBezTo>
                <a:cubicBezTo>
                  <a:pt x="1" y="22"/>
                  <a:pt x="1" y="22"/>
                  <a:pt x="1" y="22"/>
                </a:cubicBezTo>
                <a:cubicBezTo>
                  <a:pt x="2" y="20"/>
                  <a:pt x="2" y="20"/>
                  <a:pt x="2" y="20"/>
                </a:cubicBezTo>
                <a:cubicBezTo>
                  <a:pt x="1" y="19"/>
                  <a:pt x="1" y="19"/>
                  <a:pt x="1" y="19"/>
                </a:cubicBezTo>
                <a:cubicBezTo>
                  <a:pt x="1" y="19"/>
                  <a:pt x="1" y="18"/>
                  <a:pt x="1" y="18"/>
                </a:cubicBezTo>
                <a:cubicBezTo>
                  <a:pt x="1" y="17"/>
                  <a:pt x="0" y="16"/>
                  <a:pt x="0" y="16"/>
                </a:cubicBezTo>
                <a:cubicBezTo>
                  <a:pt x="0" y="14"/>
                  <a:pt x="0" y="14"/>
                  <a:pt x="0" y="14"/>
                </a:cubicBezTo>
                <a:cubicBezTo>
                  <a:pt x="0" y="14"/>
                  <a:pt x="1" y="15"/>
                  <a:pt x="1" y="15"/>
                </a:cubicBezTo>
                <a:cubicBezTo>
                  <a:pt x="3" y="15"/>
                  <a:pt x="3" y="15"/>
                  <a:pt x="3" y="15"/>
                </a:cubicBezTo>
                <a:cubicBezTo>
                  <a:pt x="4" y="14"/>
                  <a:pt x="4" y="14"/>
                  <a:pt x="4" y="14"/>
                </a:cubicBezTo>
                <a:cubicBezTo>
                  <a:pt x="4" y="14"/>
                  <a:pt x="4" y="14"/>
                  <a:pt x="4" y="13"/>
                </a:cubicBezTo>
                <a:cubicBezTo>
                  <a:pt x="4" y="11"/>
                  <a:pt x="4" y="11"/>
                  <a:pt x="4" y="11"/>
                </a:cubicBezTo>
                <a:cubicBezTo>
                  <a:pt x="4" y="9"/>
                  <a:pt x="4" y="9"/>
                  <a:pt x="4" y="9"/>
                </a:cubicBezTo>
                <a:cubicBezTo>
                  <a:pt x="4" y="8"/>
                  <a:pt x="4" y="8"/>
                  <a:pt x="4" y="8"/>
                </a:cubicBezTo>
                <a:cubicBezTo>
                  <a:pt x="4" y="5"/>
                  <a:pt x="4" y="5"/>
                  <a:pt x="4" y="5"/>
                </a:cubicBezTo>
                <a:cubicBezTo>
                  <a:pt x="4" y="4"/>
                  <a:pt x="4" y="4"/>
                  <a:pt x="4" y="4"/>
                </a:cubicBezTo>
                <a:cubicBezTo>
                  <a:pt x="4" y="2"/>
                  <a:pt x="4" y="2"/>
                  <a:pt x="4" y="2"/>
                </a:cubicBezTo>
                <a:cubicBezTo>
                  <a:pt x="5" y="1"/>
                  <a:pt x="5" y="1"/>
                  <a:pt x="5" y="1"/>
                </a:cubicBezTo>
                <a:cubicBezTo>
                  <a:pt x="8" y="0"/>
                  <a:pt x="8" y="0"/>
                  <a:pt x="8" y="0"/>
                </a:cubicBezTo>
                <a:cubicBezTo>
                  <a:pt x="8" y="0"/>
                  <a:pt x="8" y="0"/>
                  <a:pt x="8" y="0"/>
                </a:cubicBezTo>
                <a:cubicBezTo>
                  <a:pt x="9" y="2"/>
                  <a:pt x="9" y="2"/>
                  <a:pt x="9" y="2"/>
                </a:cubicBezTo>
                <a:cubicBezTo>
                  <a:pt x="10" y="2"/>
                  <a:pt x="10" y="2"/>
                  <a:pt x="10" y="2"/>
                </a:cubicBezTo>
                <a:cubicBezTo>
                  <a:pt x="11" y="3"/>
                  <a:pt x="11" y="3"/>
                  <a:pt x="11" y="3"/>
                </a:cubicBezTo>
                <a:cubicBezTo>
                  <a:pt x="11" y="3"/>
                  <a:pt x="11" y="2"/>
                  <a:pt x="12" y="2"/>
                </a:cubicBezTo>
                <a:cubicBezTo>
                  <a:pt x="12" y="2"/>
                  <a:pt x="14" y="2"/>
                  <a:pt x="14" y="2"/>
                </a:cubicBezTo>
                <a:cubicBezTo>
                  <a:pt x="14" y="3"/>
                  <a:pt x="14" y="3"/>
                  <a:pt x="14" y="3"/>
                </a:cubicBezTo>
                <a:cubicBezTo>
                  <a:pt x="14" y="4"/>
                  <a:pt x="14" y="4"/>
                  <a:pt x="14" y="4"/>
                </a:cubicBezTo>
                <a:cubicBezTo>
                  <a:pt x="14" y="6"/>
                  <a:pt x="14" y="6"/>
                  <a:pt x="14" y="6"/>
                </a:cubicBezTo>
                <a:cubicBezTo>
                  <a:pt x="14" y="6"/>
                  <a:pt x="14" y="7"/>
                  <a:pt x="14" y="7"/>
                </a:cubicBezTo>
                <a:cubicBezTo>
                  <a:pt x="14" y="8"/>
                  <a:pt x="14" y="9"/>
                  <a:pt x="14" y="9"/>
                </a:cubicBezTo>
                <a:cubicBezTo>
                  <a:pt x="15" y="9"/>
                  <a:pt x="15" y="9"/>
                  <a:pt x="15" y="9"/>
                </a:cubicBezTo>
                <a:cubicBezTo>
                  <a:pt x="16" y="10"/>
                  <a:pt x="16" y="10"/>
                  <a:pt x="16" y="10"/>
                </a:cubicBezTo>
                <a:cubicBezTo>
                  <a:pt x="15" y="11"/>
                  <a:pt x="15" y="11"/>
                  <a:pt x="15" y="11"/>
                </a:cubicBezTo>
                <a:cubicBezTo>
                  <a:pt x="14" y="13"/>
                  <a:pt x="14" y="13"/>
                  <a:pt x="14" y="13"/>
                </a:cubicBezTo>
                <a:cubicBezTo>
                  <a:pt x="14" y="15"/>
                  <a:pt x="14" y="15"/>
                  <a:pt x="14" y="15"/>
                </a:cubicBezTo>
                <a:cubicBezTo>
                  <a:pt x="13" y="16"/>
                  <a:pt x="13" y="16"/>
                  <a:pt x="13" y="16"/>
                </a:cubicBezTo>
                <a:cubicBezTo>
                  <a:pt x="12" y="16"/>
                  <a:pt x="12" y="16"/>
                  <a:pt x="12" y="16"/>
                </a:cubicBezTo>
                <a:cubicBezTo>
                  <a:pt x="11" y="16"/>
                  <a:pt x="11" y="16"/>
                  <a:pt x="11" y="16"/>
                </a:cubicBezTo>
                <a:cubicBezTo>
                  <a:pt x="10" y="17"/>
                  <a:pt x="10" y="17"/>
                  <a:pt x="10" y="17"/>
                </a:cubicBezTo>
                <a:cubicBezTo>
                  <a:pt x="10" y="18"/>
                  <a:pt x="10" y="18"/>
                  <a:pt x="10" y="18"/>
                </a:cubicBezTo>
                <a:cubicBezTo>
                  <a:pt x="10" y="18"/>
                  <a:pt x="9" y="18"/>
                  <a:pt x="9" y="19"/>
                </a:cubicBezTo>
                <a:cubicBezTo>
                  <a:pt x="9" y="22"/>
                  <a:pt x="9" y="22"/>
                  <a:pt x="9" y="22"/>
                </a:cubicBezTo>
                <a:cubicBezTo>
                  <a:pt x="11" y="24"/>
                  <a:pt x="11" y="24"/>
                  <a:pt x="11" y="24"/>
                </a:cubicBezTo>
                <a:cubicBezTo>
                  <a:pt x="11" y="27"/>
                  <a:pt x="11" y="27"/>
                  <a:pt x="11" y="27"/>
                </a:cubicBezTo>
                <a:cubicBezTo>
                  <a:pt x="12" y="28"/>
                  <a:pt x="12" y="28"/>
                  <a:pt x="12" y="28"/>
                </a:cubicBezTo>
                <a:cubicBezTo>
                  <a:pt x="14" y="28"/>
                  <a:pt x="14" y="28"/>
                  <a:pt x="14" y="28"/>
                </a:cubicBezTo>
                <a:cubicBezTo>
                  <a:pt x="15" y="27"/>
                  <a:pt x="15" y="27"/>
                  <a:pt x="15" y="27"/>
                </a:cubicBezTo>
                <a:cubicBezTo>
                  <a:pt x="15" y="27"/>
                  <a:pt x="15" y="26"/>
                  <a:pt x="16" y="26"/>
                </a:cubicBezTo>
                <a:cubicBezTo>
                  <a:pt x="16" y="26"/>
                  <a:pt x="16" y="26"/>
                  <a:pt x="16" y="26"/>
                </a:cubicBezTo>
                <a:cubicBezTo>
                  <a:pt x="18" y="27"/>
                  <a:pt x="18" y="27"/>
                  <a:pt x="18" y="27"/>
                </a:cubicBezTo>
                <a:cubicBezTo>
                  <a:pt x="18" y="28"/>
                  <a:pt x="18" y="28"/>
                  <a:pt x="18" y="28"/>
                </a:cubicBezTo>
                <a:cubicBezTo>
                  <a:pt x="19" y="29"/>
                  <a:pt x="19" y="29"/>
                  <a:pt x="19" y="29"/>
                </a:cubicBezTo>
                <a:cubicBezTo>
                  <a:pt x="20" y="29"/>
                  <a:pt x="20" y="29"/>
                  <a:pt x="20" y="29"/>
                </a:cubicBezTo>
                <a:cubicBezTo>
                  <a:pt x="20" y="28"/>
                  <a:pt x="20" y="28"/>
                  <a:pt x="20" y="28"/>
                </a:cubicBezTo>
                <a:cubicBezTo>
                  <a:pt x="22" y="29"/>
                  <a:pt x="22" y="29"/>
                  <a:pt x="22" y="29"/>
                </a:cubicBezTo>
                <a:cubicBezTo>
                  <a:pt x="23" y="29"/>
                  <a:pt x="23" y="29"/>
                  <a:pt x="23" y="29"/>
                </a:cubicBezTo>
                <a:cubicBezTo>
                  <a:pt x="23" y="30"/>
                  <a:pt x="23" y="30"/>
                  <a:pt x="23" y="30"/>
                </a:cubicBezTo>
                <a:cubicBezTo>
                  <a:pt x="22" y="30"/>
                  <a:pt x="22" y="30"/>
                  <a:pt x="22" y="30"/>
                </a:cubicBezTo>
                <a:cubicBezTo>
                  <a:pt x="22" y="31"/>
                  <a:pt x="22" y="31"/>
                  <a:pt x="22" y="31"/>
                </a:cubicBezTo>
                <a:cubicBezTo>
                  <a:pt x="23" y="32"/>
                  <a:pt x="23" y="32"/>
                  <a:pt x="23" y="32"/>
                </a:cubicBezTo>
                <a:cubicBezTo>
                  <a:pt x="23" y="33"/>
                  <a:pt x="23" y="33"/>
                  <a:pt x="23" y="33"/>
                </a:cubicBezTo>
                <a:cubicBezTo>
                  <a:pt x="23" y="33"/>
                  <a:pt x="24" y="33"/>
                  <a:pt x="24" y="33"/>
                </a:cubicBezTo>
                <a:cubicBezTo>
                  <a:pt x="24" y="34"/>
                  <a:pt x="25" y="34"/>
                  <a:pt x="25" y="34"/>
                </a:cubicBezTo>
                <a:cubicBezTo>
                  <a:pt x="25" y="36"/>
                  <a:pt x="25" y="36"/>
                  <a:pt x="25" y="36"/>
                </a:cubicBezTo>
                <a:cubicBezTo>
                  <a:pt x="25" y="37"/>
                  <a:pt x="25" y="37"/>
                  <a:pt x="25" y="37"/>
                </a:cubicBezTo>
                <a:cubicBezTo>
                  <a:pt x="24" y="36"/>
                  <a:pt x="24" y="36"/>
                  <a:pt x="24" y="36"/>
                </a:cubicBez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9" name="Freeform 386">
            <a:extLst>
              <a:ext uri="{FF2B5EF4-FFF2-40B4-BE49-F238E27FC236}">
                <a16:creationId xmlns:a16="http://schemas.microsoft.com/office/drawing/2014/main" id="{122C128D-5E89-4B67-9A93-5E40BC3C3120}"/>
              </a:ext>
            </a:extLst>
          </p:cNvPr>
          <p:cNvSpPr>
            <a:spLocks/>
          </p:cNvSpPr>
          <p:nvPr userDrawn="1"/>
        </p:nvSpPr>
        <p:spPr bwMode="auto">
          <a:xfrm>
            <a:off x="7758113" y="4456113"/>
            <a:ext cx="10716" cy="20638"/>
          </a:xfrm>
          <a:custGeom>
            <a:avLst/>
            <a:gdLst>
              <a:gd name="T0" fmla="*/ 0 w 9"/>
              <a:gd name="T1" fmla="*/ 13 h 13"/>
              <a:gd name="T2" fmla="*/ 0 w 9"/>
              <a:gd name="T3" fmla="*/ 8 h 13"/>
              <a:gd name="T4" fmla="*/ 0 w 9"/>
              <a:gd name="T5" fmla="*/ 4 h 13"/>
              <a:gd name="T6" fmla="*/ 5 w 9"/>
              <a:gd name="T7" fmla="*/ 0 h 13"/>
              <a:gd name="T8" fmla="*/ 9 w 9"/>
              <a:gd name="T9" fmla="*/ 4 h 13"/>
              <a:gd name="T10" fmla="*/ 9 w 9"/>
              <a:gd name="T11" fmla="*/ 8 h 13"/>
              <a:gd name="T12" fmla="*/ 0 w 9"/>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9" h="13">
                <a:moveTo>
                  <a:pt x="0" y="13"/>
                </a:moveTo>
                <a:lnTo>
                  <a:pt x="0" y="8"/>
                </a:lnTo>
                <a:lnTo>
                  <a:pt x="0" y="4"/>
                </a:lnTo>
                <a:lnTo>
                  <a:pt x="5" y="0"/>
                </a:lnTo>
                <a:lnTo>
                  <a:pt x="9" y="4"/>
                </a:lnTo>
                <a:lnTo>
                  <a:pt x="9" y="8"/>
                </a:lnTo>
                <a:lnTo>
                  <a:pt x="0" y="1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60" name="Freeform 387">
            <a:extLst>
              <a:ext uri="{FF2B5EF4-FFF2-40B4-BE49-F238E27FC236}">
                <a16:creationId xmlns:a16="http://schemas.microsoft.com/office/drawing/2014/main" id="{8D3C44E6-83EB-4485-A93A-46CAF3C049D3}"/>
              </a:ext>
            </a:extLst>
          </p:cNvPr>
          <p:cNvSpPr>
            <a:spLocks/>
          </p:cNvSpPr>
          <p:nvPr userDrawn="1"/>
        </p:nvSpPr>
        <p:spPr bwMode="auto">
          <a:xfrm>
            <a:off x="7692629" y="4476750"/>
            <a:ext cx="10716" cy="14288"/>
          </a:xfrm>
          <a:custGeom>
            <a:avLst/>
            <a:gdLst>
              <a:gd name="T0" fmla="*/ 4 w 9"/>
              <a:gd name="T1" fmla="*/ 9 h 9"/>
              <a:gd name="T2" fmla="*/ 9 w 9"/>
              <a:gd name="T3" fmla="*/ 4 h 9"/>
              <a:gd name="T4" fmla="*/ 4 w 9"/>
              <a:gd name="T5" fmla="*/ 0 h 9"/>
              <a:gd name="T6" fmla="*/ 0 w 9"/>
              <a:gd name="T7" fmla="*/ 4 h 9"/>
              <a:gd name="T8" fmla="*/ 4 w 9"/>
              <a:gd name="T9" fmla="*/ 9 h 9"/>
            </a:gdLst>
            <a:ahLst/>
            <a:cxnLst>
              <a:cxn ang="0">
                <a:pos x="T0" y="T1"/>
              </a:cxn>
              <a:cxn ang="0">
                <a:pos x="T2" y="T3"/>
              </a:cxn>
              <a:cxn ang="0">
                <a:pos x="T4" y="T5"/>
              </a:cxn>
              <a:cxn ang="0">
                <a:pos x="T6" y="T7"/>
              </a:cxn>
              <a:cxn ang="0">
                <a:pos x="T8" y="T9"/>
              </a:cxn>
            </a:cxnLst>
            <a:rect l="0" t="0" r="r" b="b"/>
            <a:pathLst>
              <a:path w="9" h="9">
                <a:moveTo>
                  <a:pt x="4" y="9"/>
                </a:moveTo>
                <a:lnTo>
                  <a:pt x="9" y="4"/>
                </a:lnTo>
                <a:lnTo>
                  <a:pt x="4" y="0"/>
                </a:lnTo>
                <a:lnTo>
                  <a:pt x="0" y="4"/>
                </a:lnTo>
                <a:lnTo>
                  <a:pt x="4"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61" name="Freeform 388">
            <a:extLst>
              <a:ext uri="{FF2B5EF4-FFF2-40B4-BE49-F238E27FC236}">
                <a16:creationId xmlns:a16="http://schemas.microsoft.com/office/drawing/2014/main" id="{2CD38C5F-505A-4002-8928-A73E4327B687}"/>
              </a:ext>
            </a:extLst>
          </p:cNvPr>
          <p:cNvSpPr>
            <a:spLocks/>
          </p:cNvSpPr>
          <p:nvPr userDrawn="1"/>
        </p:nvSpPr>
        <p:spPr bwMode="auto">
          <a:xfrm>
            <a:off x="7647385" y="4476751"/>
            <a:ext cx="35719" cy="49213"/>
          </a:xfrm>
          <a:custGeom>
            <a:avLst/>
            <a:gdLst>
              <a:gd name="T0" fmla="*/ 30 w 30"/>
              <a:gd name="T1" fmla="*/ 22 h 31"/>
              <a:gd name="T2" fmla="*/ 30 w 30"/>
              <a:gd name="T3" fmla="*/ 13 h 31"/>
              <a:gd name="T4" fmla="*/ 21 w 30"/>
              <a:gd name="T5" fmla="*/ 4 h 31"/>
              <a:gd name="T6" fmla="*/ 17 w 30"/>
              <a:gd name="T7" fmla="*/ 0 h 31"/>
              <a:gd name="T8" fmla="*/ 8 w 30"/>
              <a:gd name="T9" fmla="*/ 0 h 31"/>
              <a:gd name="T10" fmla="*/ 0 w 30"/>
              <a:gd name="T11" fmla="*/ 0 h 31"/>
              <a:gd name="T12" fmla="*/ 8 w 30"/>
              <a:gd name="T13" fmla="*/ 9 h 31"/>
              <a:gd name="T14" fmla="*/ 13 w 30"/>
              <a:gd name="T15" fmla="*/ 13 h 31"/>
              <a:gd name="T16" fmla="*/ 13 w 30"/>
              <a:gd name="T17" fmla="*/ 18 h 31"/>
              <a:gd name="T18" fmla="*/ 17 w 30"/>
              <a:gd name="T19" fmla="*/ 26 h 31"/>
              <a:gd name="T20" fmla="*/ 21 w 30"/>
              <a:gd name="T21" fmla="*/ 31 h 31"/>
              <a:gd name="T22" fmla="*/ 25 w 30"/>
              <a:gd name="T23" fmla="*/ 26 h 31"/>
              <a:gd name="T24" fmla="*/ 30 w 30"/>
              <a:gd name="T2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30" y="22"/>
                </a:moveTo>
                <a:lnTo>
                  <a:pt x="30" y="13"/>
                </a:lnTo>
                <a:lnTo>
                  <a:pt x="21" y="4"/>
                </a:lnTo>
                <a:lnTo>
                  <a:pt x="17" y="0"/>
                </a:lnTo>
                <a:lnTo>
                  <a:pt x="8" y="0"/>
                </a:lnTo>
                <a:lnTo>
                  <a:pt x="0" y="0"/>
                </a:lnTo>
                <a:lnTo>
                  <a:pt x="8" y="9"/>
                </a:lnTo>
                <a:lnTo>
                  <a:pt x="13" y="13"/>
                </a:lnTo>
                <a:lnTo>
                  <a:pt x="13" y="18"/>
                </a:lnTo>
                <a:lnTo>
                  <a:pt x="17" y="26"/>
                </a:lnTo>
                <a:lnTo>
                  <a:pt x="21" y="31"/>
                </a:lnTo>
                <a:lnTo>
                  <a:pt x="25" y="26"/>
                </a:lnTo>
                <a:lnTo>
                  <a:pt x="30" y="2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62" name="Rectangle 389">
            <a:extLst>
              <a:ext uri="{FF2B5EF4-FFF2-40B4-BE49-F238E27FC236}">
                <a16:creationId xmlns:a16="http://schemas.microsoft.com/office/drawing/2014/main" id="{E454E492-2A75-4A44-8F31-0F727B8D9317}"/>
              </a:ext>
            </a:extLst>
          </p:cNvPr>
          <p:cNvSpPr>
            <a:spLocks noChangeArrowheads="1"/>
          </p:cNvSpPr>
          <p:nvPr userDrawn="1"/>
        </p:nvSpPr>
        <p:spPr bwMode="auto">
          <a:xfrm>
            <a:off x="7636669" y="4532313"/>
            <a:ext cx="10716" cy="1588"/>
          </a:xfrm>
          <a:prstGeom prst="rect">
            <a:avLst/>
          </a:pr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63" name="Freeform 390">
            <a:extLst>
              <a:ext uri="{FF2B5EF4-FFF2-40B4-BE49-F238E27FC236}">
                <a16:creationId xmlns:a16="http://schemas.microsoft.com/office/drawing/2014/main" id="{E0829F19-AE90-4A04-838B-4BFB4CC726F2}"/>
              </a:ext>
            </a:extLst>
          </p:cNvPr>
          <p:cNvSpPr>
            <a:spLocks/>
          </p:cNvSpPr>
          <p:nvPr userDrawn="1"/>
        </p:nvSpPr>
        <p:spPr bwMode="auto">
          <a:xfrm>
            <a:off x="1790701" y="3913188"/>
            <a:ext cx="30956" cy="14288"/>
          </a:xfrm>
          <a:custGeom>
            <a:avLst/>
            <a:gdLst>
              <a:gd name="T0" fmla="*/ 0 w 6"/>
              <a:gd name="T1" fmla="*/ 1 h 2"/>
              <a:gd name="T2" fmla="*/ 1 w 6"/>
              <a:gd name="T3" fmla="*/ 2 h 2"/>
              <a:gd name="T4" fmla="*/ 1 w 6"/>
              <a:gd name="T5" fmla="*/ 1 h 2"/>
              <a:gd name="T6" fmla="*/ 2 w 6"/>
              <a:gd name="T7" fmla="*/ 1 h 2"/>
              <a:gd name="T8" fmla="*/ 3 w 6"/>
              <a:gd name="T9" fmla="*/ 1 h 2"/>
              <a:gd name="T10" fmla="*/ 4 w 6"/>
              <a:gd name="T11" fmla="*/ 0 h 2"/>
              <a:gd name="T12" fmla="*/ 6 w 6"/>
              <a:gd name="T13" fmla="*/ 0 h 2"/>
              <a:gd name="T14" fmla="*/ 4 w 6"/>
              <a:gd name="T15" fmla="*/ 0 h 2"/>
              <a:gd name="T16" fmla="*/ 4 w 6"/>
              <a:gd name="T17" fmla="*/ 0 h 2"/>
              <a:gd name="T18" fmla="*/ 3 w 6"/>
              <a:gd name="T19" fmla="*/ 0 h 2"/>
              <a:gd name="T20" fmla="*/ 2 w 6"/>
              <a:gd name="T21" fmla="*/ 0 h 2"/>
              <a:gd name="T22" fmla="*/ 1 w 6"/>
              <a:gd name="T23" fmla="*/ 0 h 2"/>
              <a:gd name="T24" fmla="*/ 1 w 6"/>
              <a:gd name="T25" fmla="*/ 0 h 2"/>
              <a:gd name="T26" fmla="*/ 0 w 6"/>
              <a:gd name="T27" fmla="*/ 0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1" y="2"/>
                  <a:pt x="1" y="2"/>
                  <a:pt x="1" y="2"/>
                </a:cubicBezTo>
                <a:cubicBezTo>
                  <a:pt x="1" y="1"/>
                  <a:pt x="1" y="1"/>
                  <a:pt x="1" y="1"/>
                </a:cubicBezTo>
                <a:cubicBezTo>
                  <a:pt x="2" y="1"/>
                  <a:pt x="2" y="1"/>
                  <a:pt x="2" y="1"/>
                </a:cubicBezTo>
                <a:cubicBezTo>
                  <a:pt x="2" y="1"/>
                  <a:pt x="2" y="1"/>
                  <a:pt x="3" y="1"/>
                </a:cubicBezTo>
                <a:cubicBezTo>
                  <a:pt x="3" y="1"/>
                  <a:pt x="4" y="0"/>
                  <a:pt x="4" y="0"/>
                </a:cubicBezTo>
                <a:cubicBezTo>
                  <a:pt x="6" y="0"/>
                  <a:pt x="6" y="0"/>
                  <a:pt x="6" y="0"/>
                </a:cubicBezTo>
                <a:cubicBezTo>
                  <a:pt x="6" y="0"/>
                  <a:pt x="5" y="0"/>
                  <a:pt x="4" y="0"/>
                </a:cubicBezTo>
                <a:cubicBezTo>
                  <a:pt x="4" y="0"/>
                  <a:pt x="4" y="0"/>
                  <a:pt x="4" y="0"/>
                </a:cubicBezTo>
                <a:cubicBezTo>
                  <a:pt x="3" y="0"/>
                  <a:pt x="3" y="0"/>
                  <a:pt x="3" y="0"/>
                </a:cubicBezTo>
                <a:cubicBezTo>
                  <a:pt x="2" y="0"/>
                  <a:pt x="2" y="0"/>
                  <a:pt x="2" y="0"/>
                </a:cubicBezTo>
                <a:cubicBezTo>
                  <a:pt x="1" y="0"/>
                  <a:pt x="1" y="0"/>
                  <a:pt x="1" y="0"/>
                </a:cubicBezTo>
                <a:cubicBezTo>
                  <a:pt x="1" y="0"/>
                  <a:pt x="1" y="0"/>
                  <a:pt x="1" y="0"/>
                </a:cubicBezTo>
                <a:cubicBezTo>
                  <a:pt x="0" y="0"/>
                  <a:pt x="0" y="0"/>
                  <a:pt x="0" y="0"/>
                </a:cubicBezTo>
                <a:lnTo>
                  <a:pt x="0"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64" name="Freeform 391">
            <a:extLst>
              <a:ext uri="{FF2B5EF4-FFF2-40B4-BE49-F238E27FC236}">
                <a16:creationId xmlns:a16="http://schemas.microsoft.com/office/drawing/2014/main" id="{07DB9813-F1D9-42BB-86D6-786043E74443}"/>
              </a:ext>
            </a:extLst>
          </p:cNvPr>
          <p:cNvSpPr>
            <a:spLocks/>
          </p:cNvSpPr>
          <p:nvPr userDrawn="1"/>
        </p:nvSpPr>
        <p:spPr bwMode="auto">
          <a:xfrm>
            <a:off x="1815704" y="3905250"/>
            <a:ext cx="30956" cy="42863"/>
          </a:xfrm>
          <a:custGeom>
            <a:avLst/>
            <a:gdLst>
              <a:gd name="T0" fmla="*/ 0 w 6"/>
              <a:gd name="T1" fmla="*/ 0 h 6"/>
              <a:gd name="T2" fmla="*/ 1 w 6"/>
              <a:gd name="T3" fmla="*/ 0 h 6"/>
              <a:gd name="T4" fmla="*/ 2 w 6"/>
              <a:gd name="T5" fmla="*/ 0 h 6"/>
              <a:gd name="T6" fmla="*/ 3 w 6"/>
              <a:gd name="T7" fmla="*/ 0 h 6"/>
              <a:gd name="T8" fmla="*/ 4 w 6"/>
              <a:gd name="T9" fmla="*/ 1 h 6"/>
              <a:gd name="T10" fmla="*/ 4 w 6"/>
              <a:gd name="T11" fmla="*/ 1 h 6"/>
              <a:gd name="T12" fmla="*/ 5 w 6"/>
              <a:gd name="T13" fmla="*/ 2 h 6"/>
              <a:gd name="T14" fmla="*/ 6 w 6"/>
              <a:gd name="T15" fmla="*/ 3 h 6"/>
              <a:gd name="T16" fmla="*/ 5 w 6"/>
              <a:gd name="T17" fmla="*/ 4 h 6"/>
              <a:gd name="T18" fmla="*/ 4 w 6"/>
              <a:gd name="T19" fmla="*/ 5 h 6"/>
              <a:gd name="T20" fmla="*/ 5 w 6"/>
              <a:gd name="T21" fmla="*/ 6 h 6"/>
              <a:gd name="T22" fmla="*/ 4 w 6"/>
              <a:gd name="T23" fmla="*/ 6 h 6"/>
              <a:gd name="T24" fmla="*/ 4 w 6"/>
              <a:gd name="T25" fmla="*/ 5 h 6"/>
              <a:gd name="T26" fmla="*/ 4 w 6"/>
              <a:gd name="T27" fmla="*/ 4 h 6"/>
              <a:gd name="T28" fmla="*/ 4 w 6"/>
              <a:gd name="T29" fmla="*/ 3 h 6"/>
              <a:gd name="T30" fmla="*/ 4 w 6"/>
              <a:gd name="T31" fmla="*/ 2 h 6"/>
              <a:gd name="T32" fmla="*/ 3 w 6"/>
              <a:gd name="T33" fmla="*/ 1 h 6"/>
              <a:gd name="T34" fmla="*/ 3 w 6"/>
              <a:gd name="T35" fmla="*/ 1 h 6"/>
              <a:gd name="T36" fmla="*/ 2 w 6"/>
              <a:gd name="T37" fmla="*/ 0 h 6"/>
              <a:gd name="T38" fmla="*/ 0 w 6"/>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6">
                <a:moveTo>
                  <a:pt x="0" y="0"/>
                </a:moveTo>
                <a:cubicBezTo>
                  <a:pt x="1" y="0"/>
                  <a:pt x="1" y="0"/>
                  <a:pt x="1" y="0"/>
                </a:cubicBezTo>
                <a:cubicBezTo>
                  <a:pt x="2" y="0"/>
                  <a:pt x="2" y="0"/>
                  <a:pt x="2" y="0"/>
                </a:cubicBezTo>
                <a:cubicBezTo>
                  <a:pt x="3" y="0"/>
                  <a:pt x="3" y="0"/>
                  <a:pt x="3" y="0"/>
                </a:cubicBezTo>
                <a:cubicBezTo>
                  <a:pt x="4" y="1"/>
                  <a:pt x="4" y="1"/>
                  <a:pt x="4" y="1"/>
                </a:cubicBezTo>
                <a:cubicBezTo>
                  <a:pt x="4" y="1"/>
                  <a:pt x="4" y="1"/>
                  <a:pt x="4" y="1"/>
                </a:cubicBezTo>
                <a:cubicBezTo>
                  <a:pt x="5" y="2"/>
                  <a:pt x="5" y="2"/>
                  <a:pt x="5" y="2"/>
                </a:cubicBezTo>
                <a:cubicBezTo>
                  <a:pt x="6" y="3"/>
                  <a:pt x="6" y="3"/>
                  <a:pt x="6" y="3"/>
                </a:cubicBezTo>
                <a:cubicBezTo>
                  <a:pt x="6" y="3"/>
                  <a:pt x="5" y="4"/>
                  <a:pt x="5" y="4"/>
                </a:cubicBezTo>
                <a:cubicBezTo>
                  <a:pt x="5" y="4"/>
                  <a:pt x="4" y="5"/>
                  <a:pt x="4" y="5"/>
                </a:cubicBezTo>
                <a:cubicBezTo>
                  <a:pt x="4" y="5"/>
                  <a:pt x="5" y="6"/>
                  <a:pt x="5" y="6"/>
                </a:cubicBezTo>
                <a:cubicBezTo>
                  <a:pt x="4" y="6"/>
                  <a:pt x="4" y="6"/>
                  <a:pt x="4" y="6"/>
                </a:cubicBezTo>
                <a:cubicBezTo>
                  <a:pt x="4" y="6"/>
                  <a:pt x="4" y="5"/>
                  <a:pt x="4" y="5"/>
                </a:cubicBezTo>
                <a:cubicBezTo>
                  <a:pt x="4" y="4"/>
                  <a:pt x="4" y="4"/>
                  <a:pt x="4" y="4"/>
                </a:cubicBezTo>
                <a:cubicBezTo>
                  <a:pt x="4" y="3"/>
                  <a:pt x="4" y="3"/>
                  <a:pt x="4" y="3"/>
                </a:cubicBezTo>
                <a:cubicBezTo>
                  <a:pt x="4" y="3"/>
                  <a:pt x="5" y="3"/>
                  <a:pt x="4" y="2"/>
                </a:cubicBezTo>
                <a:cubicBezTo>
                  <a:pt x="3" y="1"/>
                  <a:pt x="3" y="1"/>
                  <a:pt x="3" y="1"/>
                </a:cubicBezTo>
                <a:cubicBezTo>
                  <a:pt x="3" y="1"/>
                  <a:pt x="3" y="1"/>
                  <a:pt x="3" y="1"/>
                </a:cubicBezTo>
                <a:cubicBezTo>
                  <a:pt x="2" y="0"/>
                  <a:pt x="2" y="0"/>
                  <a:pt x="2" y="0"/>
                </a:cubicBez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65" name="Freeform 392">
            <a:extLst>
              <a:ext uri="{FF2B5EF4-FFF2-40B4-BE49-F238E27FC236}">
                <a16:creationId xmlns:a16="http://schemas.microsoft.com/office/drawing/2014/main" id="{E3333865-C886-48AF-AA02-657CDF7670AA}"/>
              </a:ext>
            </a:extLst>
          </p:cNvPr>
          <p:cNvSpPr>
            <a:spLocks/>
          </p:cNvSpPr>
          <p:nvPr userDrawn="1"/>
        </p:nvSpPr>
        <p:spPr bwMode="auto">
          <a:xfrm>
            <a:off x="1806178" y="3983039"/>
            <a:ext cx="15479" cy="34925"/>
          </a:xfrm>
          <a:custGeom>
            <a:avLst/>
            <a:gdLst>
              <a:gd name="T0" fmla="*/ 0 w 3"/>
              <a:gd name="T1" fmla="*/ 2 h 5"/>
              <a:gd name="T2" fmla="*/ 0 w 3"/>
              <a:gd name="T3" fmla="*/ 3 h 5"/>
              <a:gd name="T4" fmla="*/ 0 w 3"/>
              <a:gd name="T5" fmla="*/ 4 h 5"/>
              <a:gd name="T6" fmla="*/ 1 w 3"/>
              <a:gd name="T7" fmla="*/ 4 h 5"/>
              <a:gd name="T8" fmla="*/ 1 w 3"/>
              <a:gd name="T9" fmla="*/ 5 h 5"/>
              <a:gd name="T10" fmla="*/ 2 w 3"/>
              <a:gd name="T11" fmla="*/ 5 h 5"/>
              <a:gd name="T12" fmla="*/ 3 w 3"/>
              <a:gd name="T13" fmla="*/ 4 h 5"/>
              <a:gd name="T14" fmla="*/ 3 w 3"/>
              <a:gd name="T15" fmla="*/ 3 h 5"/>
              <a:gd name="T16" fmla="*/ 3 w 3"/>
              <a:gd name="T17" fmla="*/ 2 h 5"/>
              <a:gd name="T18" fmla="*/ 2 w 3"/>
              <a:gd name="T19" fmla="*/ 2 h 5"/>
              <a:gd name="T20" fmla="*/ 2 w 3"/>
              <a:gd name="T21" fmla="*/ 1 h 5"/>
              <a:gd name="T22" fmla="*/ 2 w 3"/>
              <a:gd name="T23" fmla="*/ 0 h 5"/>
              <a:gd name="T24" fmla="*/ 1 w 3"/>
              <a:gd name="T25" fmla="*/ 0 h 5"/>
              <a:gd name="T26" fmla="*/ 1 w 3"/>
              <a:gd name="T27" fmla="*/ 0 h 5"/>
              <a:gd name="T28" fmla="*/ 1 w 3"/>
              <a:gd name="T29" fmla="*/ 0 h 5"/>
              <a:gd name="T30" fmla="*/ 1 w 3"/>
              <a:gd name="T31" fmla="*/ 1 h 5"/>
              <a:gd name="T32" fmla="*/ 1 w 3"/>
              <a:gd name="T33" fmla="*/ 1 h 5"/>
              <a:gd name="T34" fmla="*/ 0 w 3"/>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5">
                <a:moveTo>
                  <a:pt x="0" y="2"/>
                </a:moveTo>
                <a:cubicBezTo>
                  <a:pt x="0" y="3"/>
                  <a:pt x="0" y="3"/>
                  <a:pt x="0" y="3"/>
                </a:cubicBezTo>
                <a:cubicBezTo>
                  <a:pt x="0" y="4"/>
                  <a:pt x="0" y="4"/>
                  <a:pt x="0" y="4"/>
                </a:cubicBezTo>
                <a:cubicBezTo>
                  <a:pt x="0" y="4"/>
                  <a:pt x="1" y="4"/>
                  <a:pt x="1" y="4"/>
                </a:cubicBezTo>
                <a:cubicBezTo>
                  <a:pt x="1" y="4"/>
                  <a:pt x="1" y="5"/>
                  <a:pt x="1" y="5"/>
                </a:cubicBezTo>
                <a:cubicBezTo>
                  <a:pt x="2" y="5"/>
                  <a:pt x="2" y="5"/>
                  <a:pt x="2" y="5"/>
                </a:cubicBezTo>
                <a:cubicBezTo>
                  <a:pt x="2" y="5"/>
                  <a:pt x="3" y="4"/>
                  <a:pt x="3" y="4"/>
                </a:cubicBezTo>
                <a:cubicBezTo>
                  <a:pt x="3" y="4"/>
                  <a:pt x="3" y="3"/>
                  <a:pt x="3" y="3"/>
                </a:cubicBezTo>
                <a:cubicBezTo>
                  <a:pt x="3" y="3"/>
                  <a:pt x="3" y="2"/>
                  <a:pt x="3" y="2"/>
                </a:cubicBezTo>
                <a:cubicBezTo>
                  <a:pt x="3" y="2"/>
                  <a:pt x="2" y="2"/>
                  <a:pt x="2" y="2"/>
                </a:cubicBezTo>
                <a:cubicBezTo>
                  <a:pt x="3" y="2"/>
                  <a:pt x="3" y="1"/>
                  <a:pt x="2" y="1"/>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lnTo>
                  <a:pt x="0" y="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66" name="Freeform 393">
            <a:extLst>
              <a:ext uri="{FF2B5EF4-FFF2-40B4-BE49-F238E27FC236}">
                <a16:creationId xmlns:a16="http://schemas.microsoft.com/office/drawing/2014/main" id="{BB53AB94-598E-4967-AF54-C34C845B35BF}"/>
              </a:ext>
            </a:extLst>
          </p:cNvPr>
          <p:cNvSpPr>
            <a:spLocks/>
          </p:cNvSpPr>
          <p:nvPr userDrawn="1"/>
        </p:nvSpPr>
        <p:spPr bwMode="auto">
          <a:xfrm>
            <a:off x="1815704" y="4025900"/>
            <a:ext cx="10716" cy="20638"/>
          </a:xfrm>
          <a:custGeom>
            <a:avLst/>
            <a:gdLst>
              <a:gd name="T0" fmla="*/ 2 w 2"/>
              <a:gd name="T1" fmla="*/ 1 h 3"/>
              <a:gd name="T2" fmla="*/ 1 w 2"/>
              <a:gd name="T3" fmla="*/ 1 h 3"/>
              <a:gd name="T4" fmla="*/ 2 w 2"/>
              <a:gd name="T5" fmla="*/ 0 h 3"/>
              <a:gd name="T6" fmla="*/ 1 w 2"/>
              <a:gd name="T7" fmla="*/ 0 h 3"/>
              <a:gd name="T8" fmla="*/ 0 w 2"/>
              <a:gd name="T9" fmla="*/ 0 h 3"/>
              <a:gd name="T10" fmla="*/ 0 w 2"/>
              <a:gd name="T11" fmla="*/ 1 h 3"/>
              <a:gd name="T12" fmla="*/ 1 w 2"/>
              <a:gd name="T13" fmla="*/ 2 h 3"/>
              <a:gd name="T14" fmla="*/ 1 w 2"/>
              <a:gd name="T15" fmla="*/ 3 h 3"/>
              <a:gd name="T16" fmla="*/ 2 w 2"/>
              <a:gd name="T17" fmla="*/ 2 h 3"/>
              <a:gd name="T18" fmla="*/ 2 w 2"/>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2" y="1"/>
                </a:moveTo>
                <a:cubicBezTo>
                  <a:pt x="2" y="1"/>
                  <a:pt x="2" y="1"/>
                  <a:pt x="1" y="1"/>
                </a:cubicBezTo>
                <a:cubicBezTo>
                  <a:pt x="1" y="1"/>
                  <a:pt x="1" y="0"/>
                  <a:pt x="2" y="0"/>
                </a:cubicBezTo>
                <a:cubicBezTo>
                  <a:pt x="2" y="0"/>
                  <a:pt x="1" y="0"/>
                  <a:pt x="1" y="0"/>
                </a:cubicBezTo>
                <a:cubicBezTo>
                  <a:pt x="1" y="0"/>
                  <a:pt x="0" y="0"/>
                  <a:pt x="0" y="0"/>
                </a:cubicBezTo>
                <a:cubicBezTo>
                  <a:pt x="0" y="1"/>
                  <a:pt x="0" y="1"/>
                  <a:pt x="0" y="1"/>
                </a:cubicBezTo>
                <a:cubicBezTo>
                  <a:pt x="0" y="1"/>
                  <a:pt x="1" y="1"/>
                  <a:pt x="1" y="2"/>
                </a:cubicBezTo>
                <a:cubicBezTo>
                  <a:pt x="1" y="2"/>
                  <a:pt x="1" y="3"/>
                  <a:pt x="1" y="3"/>
                </a:cubicBezTo>
                <a:cubicBezTo>
                  <a:pt x="2" y="2"/>
                  <a:pt x="2" y="2"/>
                  <a:pt x="2" y="2"/>
                </a:cubicBezTo>
                <a:cubicBezTo>
                  <a:pt x="2" y="2"/>
                  <a:pt x="2" y="2"/>
                  <a:pt x="2"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67" name="Freeform 394">
            <a:extLst>
              <a:ext uri="{FF2B5EF4-FFF2-40B4-BE49-F238E27FC236}">
                <a16:creationId xmlns:a16="http://schemas.microsoft.com/office/drawing/2014/main" id="{6B5CC68F-A0F5-46DC-A24D-32B0EE07B0FB}"/>
              </a:ext>
            </a:extLst>
          </p:cNvPr>
          <p:cNvSpPr>
            <a:spLocks/>
          </p:cNvSpPr>
          <p:nvPr userDrawn="1"/>
        </p:nvSpPr>
        <p:spPr bwMode="auto">
          <a:xfrm>
            <a:off x="1815704" y="4025900"/>
            <a:ext cx="10716" cy="20638"/>
          </a:xfrm>
          <a:custGeom>
            <a:avLst/>
            <a:gdLst>
              <a:gd name="T0" fmla="*/ 2 w 2"/>
              <a:gd name="T1" fmla="*/ 1 h 3"/>
              <a:gd name="T2" fmla="*/ 1 w 2"/>
              <a:gd name="T3" fmla="*/ 1 h 3"/>
              <a:gd name="T4" fmla="*/ 2 w 2"/>
              <a:gd name="T5" fmla="*/ 0 h 3"/>
              <a:gd name="T6" fmla="*/ 1 w 2"/>
              <a:gd name="T7" fmla="*/ 0 h 3"/>
              <a:gd name="T8" fmla="*/ 0 w 2"/>
              <a:gd name="T9" fmla="*/ 0 h 3"/>
              <a:gd name="T10" fmla="*/ 0 w 2"/>
              <a:gd name="T11" fmla="*/ 1 h 3"/>
              <a:gd name="T12" fmla="*/ 1 w 2"/>
              <a:gd name="T13" fmla="*/ 2 h 3"/>
              <a:gd name="T14" fmla="*/ 1 w 2"/>
              <a:gd name="T15" fmla="*/ 3 h 3"/>
              <a:gd name="T16" fmla="*/ 2 w 2"/>
              <a:gd name="T17" fmla="*/ 2 h 3"/>
              <a:gd name="T18" fmla="*/ 2 w 2"/>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2" y="1"/>
                </a:moveTo>
                <a:cubicBezTo>
                  <a:pt x="2" y="1"/>
                  <a:pt x="2" y="1"/>
                  <a:pt x="1" y="1"/>
                </a:cubicBezTo>
                <a:cubicBezTo>
                  <a:pt x="1" y="1"/>
                  <a:pt x="1" y="0"/>
                  <a:pt x="2" y="0"/>
                </a:cubicBezTo>
                <a:cubicBezTo>
                  <a:pt x="2" y="0"/>
                  <a:pt x="1" y="0"/>
                  <a:pt x="1" y="0"/>
                </a:cubicBezTo>
                <a:cubicBezTo>
                  <a:pt x="1" y="0"/>
                  <a:pt x="0" y="0"/>
                  <a:pt x="0" y="0"/>
                </a:cubicBezTo>
                <a:cubicBezTo>
                  <a:pt x="0" y="1"/>
                  <a:pt x="0" y="1"/>
                  <a:pt x="0" y="1"/>
                </a:cubicBezTo>
                <a:cubicBezTo>
                  <a:pt x="0" y="1"/>
                  <a:pt x="1" y="1"/>
                  <a:pt x="1" y="2"/>
                </a:cubicBezTo>
                <a:cubicBezTo>
                  <a:pt x="1" y="2"/>
                  <a:pt x="1" y="3"/>
                  <a:pt x="1" y="3"/>
                </a:cubicBezTo>
                <a:cubicBezTo>
                  <a:pt x="2" y="2"/>
                  <a:pt x="2" y="2"/>
                  <a:pt x="2" y="2"/>
                </a:cubicBezTo>
                <a:cubicBezTo>
                  <a:pt x="2" y="2"/>
                  <a:pt x="2" y="2"/>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568" name="Freeform 395">
            <a:extLst>
              <a:ext uri="{FF2B5EF4-FFF2-40B4-BE49-F238E27FC236}">
                <a16:creationId xmlns:a16="http://schemas.microsoft.com/office/drawing/2014/main" id="{C35F545F-DFD5-4B95-BD34-CB2C4CC1BFE9}"/>
              </a:ext>
            </a:extLst>
          </p:cNvPr>
          <p:cNvSpPr>
            <a:spLocks/>
          </p:cNvSpPr>
          <p:nvPr userDrawn="1"/>
        </p:nvSpPr>
        <p:spPr bwMode="auto">
          <a:xfrm>
            <a:off x="1882379" y="5759451"/>
            <a:ext cx="258366" cy="1712913"/>
          </a:xfrm>
          <a:custGeom>
            <a:avLst/>
            <a:gdLst>
              <a:gd name="T0" fmla="*/ 25 w 51"/>
              <a:gd name="T1" fmla="*/ 243 h 243"/>
              <a:gd name="T2" fmla="*/ 21 w 51"/>
              <a:gd name="T3" fmla="*/ 240 h 243"/>
              <a:gd name="T4" fmla="*/ 26 w 51"/>
              <a:gd name="T5" fmla="*/ 235 h 243"/>
              <a:gd name="T6" fmla="*/ 17 w 51"/>
              <a:gd name="T7" fmla="*/ 240 h 243"/>
              <a:gd name="T8" fmla="*/ 21 w 51"/>
              <a:gd name="T9" fmla="*/ 234 h 243"/>
              <a:gd name="T10" fmla="*/ 18 w 51"/>
              <a:gd name="T11" fmla="*/ 231 h 243"/>
              <a:gd name="T12" fmla="*/ 14 w 51"/>
              <a:gd name="T13" fmla="*/ 226 h 243"/>
              <a:gd name="T14" fmla="*/ 12 w 51"/>
              <a:gd name="T15" fmla="*/ 228 h 243"/>
              <a:gd name="T16" fmla="*/ 9 w 51"/>
              <a:gd name="T17" fmla="*/ 221 h 243"/>
              <a:gd name="T18" fmla="*/ 9 w 51"/>
              <a:gd name="T19" fmla="*/ 218 h 243"/>
              <a:gd name="T20" fmla="*/ 9 w 51"/>
              <a:gd name="T21" fmla="*/ 214 h 243"/>
              <a:gd name="T22" fmla="*/ 10 w 51"/>
              <a:gd name="T23" fmla="*/ 209 h 243"/>
              <a:gd name="T24" fmla="*/ 7 w 51"/>
              <a:gd name="T25" fmla="*/ 207 h 243"/>
              <a:gd name="T26" fmla="*/ 10 w 51"/>
              <a:gd name="T27" fmla="*/ 202 h 243"/>
              <a:gd name="T28" fmla="*/ 11 w 51"/>
              <a:gd name="T29" fmla="*/ 200 h 243"/>
              <a:gd name="T30" fmla="*/ 10 w 51"/>
              <a:gd name="T31" fmla="*/ 197 h 243"/>
              <a:gd name="T32" fmla="*/ 10 w 51"/>
              <a:gd name="T33" fmla="*/ 193 h 243"/>
              <a:gd name="T34" fmla="*/ 4 w 51"/>
              <a:gd name="T35" fmla="*/ 188 h 243"/>
              <a:gd name="T36" fmla="*/ 5 w 51"/>
              <a:gd name="T37" fmla="*/ 184 h 243"/>
              <a:gd name="T38" fmla="*/ 7 w 51"/>
              <a:gd name="T39" fmla="*/ 186 h 243"/>
              <a:gd name="T40" fmla="*/ 13 w 51"/>
              <a:gd name="T41" fmla="*/ 183 h 243"/>
              <a:gd name="T42" fmla="*/ 14 w 51"/>
              <a:gd name="T43" fmla="*/ 178 h 243"/>
              <a:gd name="T44" fmla="*/ 14 w 51"/>
              <a:gd name="T45" fmla="*/ 171 h 243"/>
              <a:gd name="T46" fmla="*/ 17 w 51"/>
              <a:gd name="T47" fmla="*/ 161 h 243"/>
              <a:gd name="T48" fmla="*/ 18 w 51"/>
              <a:gd name="T49" fmla="*/ 154 h 243"/>
              <a:gd name="T50" fmla="*/ 12 w 51"/>
              <a:gd name="T51" fmla="*/ 153 h 243"/>
              <a:gd name="T52" fmla="*/ 11 w 51"/>
              <a:gd name="T53" fmla="*/ 143 h 243"/>
              <a:gd name="T54" fmla="*/ 13 w 51"/>
              <a:gd name="T55" fmla="*/ 133 h 243"/>
              <a:gd name="T56" fmla="*/ 13 w 51"/>
              <a:gd name="T57" fmla="*/ 123 h 243"/>
              <a:gd name="T58" fmla="*/ 18 w 51"/>
              <a:gd name="T59" fmla="*/ 113 h 243"/>
              <a:gd name="T60" fmla="*/ 23 w 51"/>
              <a:gd name="T61" fmla="*/ 99 h 243"/>
              <a:gd name="T62" fmla="*/ 25 w 51"/>
              <a:gd name="T63" fmla="*/ 89 h 243"/>
              <a:gd name="T64" fmla="*/ 25 w 51"/>
              <a:gd name="T65" fmla="*/ 75 h 243"/>
              <a:gd name="T66" fmla="*/ 27 w 51"/>
              <a:gd name="T67" fmla="*/ 61 h 243"/>
              <a:gd name="T68" fmla="*/ 30 w 51"/>
              <a:gd name="T69" fmla="*/ 43 h 243"/>
              <a:gd name="T70" fmla="*/ 32 w 51"/>
              <a:gd name="T71" fmla="*/ 25 h 243"/>
              <a:gd name="T72" fmla="*/ 32 w 51"/>
              <a:gd name="T73" fmla="*/ 4 h 243"/>
              <a:gd name="T74" fmla="*/ 38 w 51"/>
              <a:gd name="T75" fmla="*/ 3 h 243"/>
              <a:gd name="T76" fmla="*/ 40 w 51"/>
              <a:gd name="T77" fmla="*/ 15 h 243"/>
              <a:gd name="T78" fmla="*/ 45 w 51"/>
              <a:gd name="T79" fmla="*/ 29 h 243"/>
              <a:gd name="T80" fmla="*/ 49 w 51"/>
              <a:gd name="T81" fmla="*/ 38 h 243"/>
              <a:gd name="T82" fmla="*/ 41 w 51"/>
              <a:gd name="T83" fmla="*/ 47 h 243"/>
              <a:gd name="T84" fmla="*/ 42 w 51"/>
              <a:gd name="T85" fmla="*/ 58 h 243"/>
              <a:gd name="T86" fmla="*/ 35 w 51"/>
              <a:gd name="T87" fmla="*/ 70 h 243"/>
              <a:gd name="T88" fmla="*/ 32 w 51"/>
              <a:gd name="T89" fmla="*/ 81 h 243"/>
              <a:gd name="T90" fmla="*/ 32 w 51"/>
              <a:gd name="T91" fmla="*/ 92 h 243"/>
              <a:gd name="T92" fmla="*/ 32 w 51"/>
              <a:gd name="T93" fmla="*/ 105 h 243"/>
              <a:gd name="T94" fmla="*/ 29 w 51"/>
              <a:gd name="T95" fmla="*/ 118 h 243"/>
              <a:gd name="T96" fmla="*/ 28 w 51"/>
              <a:gd name="T97" fmla="*/ 132 h 243"/>
              <a:gd name="T98" fmla="*/ 23 w 51"/>
              <a:gd name="T99" fmla="*/ 141 h 243"/>
              <a:gd name="T100" fmla="*/ 22 w 51"/>
              <a:gd name="T101" fmla="*/ 153 h 243"/>
              <a:gd name="T102" fmla="*/ 23 w 51"/>
              <a:gd name="T103" fmla="*/ 164 h 243"/>
              <a:gd name="T104" fmla="*/ 23 w 51"/>
              <a:gd name="T105" fmla="*/ 173 h 243"/>
              <a:gd name="T106" fmla="*/ 23 w 51"/>
              <a:gd name="T107" fmla="*/ 181 h 243"/>
              <a:gd name="T108" fmla="*/ 19 w 51"/>
              <a:gd name="T109" fmla="*/ 197 h 243"/>
              <a:gd name="T110" fmla="*/ 13 w 51"/>
              <a:gd name="T111" fmla="*/ 209 h 243"/>
              <a:gd name="T112" fmla="*/ 20 w 51"/>
              <a:gd name="T113" fmla="*/ 224 h 243"/>
              <a:gd name="T114" fmla="*/ 39 w 51"/>
              <a:gd name="T115" fmla="*/ 231 h 243"/>
              <a:gd name="T116" fmla="*/ 29 w 51"/>
              <a:gd name="T117" fmla="*/ 2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 h="243">
                <a:moveTo>
                  <a:pt x="29" y="235"/>
                </a:moveTo>
                <a:cubicBezTo>
                  <a:pt x="28" y="235"/>
                  <a:pt x="28" y="235"/>
                  <a:pt x="28" y="235"/>
                </a:cubicBezTo>
                <a:cubicBezTo>
                  <a:pt x="28" y="237"/>
                  <a:pt x="28" y="237"/>
                  <a:pt x="28" y="237"/>
                </a:cubicBezTo>
                <a:cubicBezTo>
                  <a:pt x="27" y="238"/>
                  <a:pt x="27" y="238"/>
                  <a:pt x="27" y="238"/>
                </a:cubicBezTo>
                <a:cubicBezTo>
                  <a:pt x="27" y="240"/>
                  <a:pt x="27" y="240"/>
                  <a:pt x="27" y="240"/>
                </a:cubicBezTo>
                <a:cubicBezTo>
                  <a:pt x="27" y="241"/>
                  <a:pt x="27" y="241"/>
                  <a:pt x="27" y="241"/>
                </a:cubicBezTo>
                <a:cubicBezTo>
                  <a:pt x="27" y="243"/>
                  <a:pt x="27" y="243"/>
                  <a:pt x="27" y="243"/>
                </a:cubicBezTo>
                <a:cubicBezTo>
                  <a:pt x="26" y="243"/>
                  <a:pt x="26" y="243"/>
                  <a:pt x="26" y="243"/>
                </a:cubicBezTo>
                <a:cubicBezTo>
                  <a:pt x="25" y="243"/>
                  <a:pt x="25" y="243"/>
                  <a:pt x="25" y="243"/>
                </a:cubicBezTo>
                <a:cubicBezTo>
                  <a:pt x="24" y="243"/>
                  <a:pt x="24" y="243"/>
                  <a:pt x="24" y="243"/>
                </a:cubicBezTo>
                <a:cubicBezTo>
                  <a:pt x="22" y="243"/>
                  <a:pt x="22" y="243"/>
                  <a:pt x="22" y="243"/>
                </a:cubicBezTo>
                <a:cubicBezTo>
                  <a:pt x="21" y="242"/>
                  <a:pt x="21" y="242"/>
                  <a:pt x="21" y="242"/>
                </a:cubicBezTo>
                <a:cubicBezTo>
                  <a:pt x="21" y="242"/>
                  <a:pt x="21" y="242"/>
                  <a:pt x="21" y="242"/>
                </a:cubicBezTo>
                <a:cubicBezTo>
                  <a:pt x="20" y="241"/>
                  <a:pt x="20" y="241"/>
                  <a:pt x="20" y="241"/>
                </a:cubicBezTo>
                <a:cubicBezTo>
                  <a:pt x="19" y="240"/>
                  <a:pt x="19" y="240"/>
                  <a:pt x="19" y="240"/>
                </a:cubicBezTo>
                <a:cubicBezTo>
                  <a:pt x="19" y="240"/>
                  <a:pt x="19" y="240"/>
                  <a:pt x="19" y="240"/>
                </a:cubicBezTo>
                <a:cubicBezTo>
                  <a:pt x="20" y="239"/>
                  <a:pt x="20" y="239"/>
                  <a:pt x="20" y="239"/>
                </a:cubicBezTo>
                <a:cubicBezTo>
                  <a:pt x="21" y="240"/>
                  <a:pt x="21" y="240"/>
                  <a:pt x="21" y="240"/>
                </a:cubicBezTo>
                <a:cubicBezTo>
                  <a:pt x="22" y="240"/>
                  <a:pt x="22" y="240"/>
                  <a:pt x="22" y="240"/>
                </a:cubicBezTo>
                <a:cubicBezTo>
                  <a:pt x="22" y="241"/>
                  <a:pt x="22" y="241"/>
                  <a:pt x="22" y="241"/>
                </a:cubicBezTo>
                <a:cubicBezTo>
                  <a:pt x="23" y="241"/>
                  <a:pt x="23" y="241"/>
                  <a:pt x="23" y="241"/>
                </a:cubicBezTo>
                <a:cubicBezTo>
                  <a:pt x="23" y="239"/>
                  <a:pt x="23" y="239"/>
                  <a:pt x="23" y="239"/>
                </a:cubicBezTo>
                <a:cubicBezTo>
                  <a:pt x="24" y="239"/>
                  <a:pt x="24" y="239"/>
                  <a:pt x="24" y="239"/>
                </a:cubicBezTo>
                <a:cubicBezTo>
                  <a:pt x="25" y="238"/>
                  <a:pt x="25" y="238"/>
                  <a:pt x="25" y="238"/>
                </a:cubicBezTo>
                <a:cubicBezTo>
                  <a:pt x="25" y="237"/>
                  <a:pt x="25" y="237"/>
                  <a:pt x="25" y="237"/>
                </a:cubicBezTo>
                <a:cubicBezTo>
                  <a:pt x="26" y="236"/>
                  <a:pt x="26" y="236"/>
                  <a:pt x="26" y="236"/>
                </a:cubicBezTo>
                <a:cubicBezTo>
                  <a:pt x="26" y="236"/>
                  <a:pt x="27" y="235"/>
                  <a:pt x="26" y="235"/>
                </a:cubicBezTo>
                <a:cubicBezTo>
                  <a:pt x="25" y="235"/>
                  <a:pt x="25" y="235"/>
                  <a:pt x="25" y="235"/>
                </a:cubicBezTo>
                <a:cubicBezTo>
                  <a:pt x="24" y="235"/>
                  <a:pt x="24" y="235"/>
                  <a:pt x="24" y="235"/>
                </a:cubicBezTo>
                <a:cubicBezTo>
                  <a:pt x="23" y="236"/>
                  <a:pt x="23" y="236"/>
                  <a:pt x="23" y="236"/>
                </a:cubicBezTo>
                <a:cubicBezTo>
                  <a:pt x="22" y="237"/>
                  <a:pt x="22" y="237"/>
                  <a:pt x="22" y="237"/>
                </a:cubicBezTo>
                <a:cubicBezTo>
                  <a:pt x="20" y="237"/>
                  <a:pt x="20" y="237"/>
                  <a:pt x="20" y="237"/>
                </a:cubicBezTo>
                <a:cubicBezTo>
                  <a:pt x="19" y="237"/>
                  <a:pt x="19" y="237"/>
                  <a:pt x="19" y="237"/>
                </a:cubicBezTo>
                <a:cubicBezTo>
                  <a:pt x="19" y="239"/>
                  <a:pt x="19" y="239"/>
                  <a:pt x="19" y="239"/>
                </a:cubicBezTo>
                <a:cubicBezTo>
                  <a:pt x="18" y="240"/>
                  <a:pt x="18" y="240"/>
                  <a:pt x="18" y="240"/>
                </a:cubicBezTo>
                <a:cubicBezTo>
                  <a:pt x="18" y="240"/>
                  <a:pt x="17" y="240"/>
                  <a:pt x="17" y="240"/>
                </a:cubicBezTo>
                <a:cubicBezTo>
                  <a:pt x="16" y="239"/>
                  <a:pt x="16" y="239"/>
                  <a:pt x="16" y="239"/>
                </a:cubicBezTo>
                <a:cubicBezTo>
                  <a:pt x="17" y="239"/>
                  <a:pt x="17" y="239"/>
                  <a:pt x="17" y="239"/>
                </a:cubicBezTo>
                <a:cubicBezTo>
                  <a:pt x="18" y="238"/>
                  <a:pt x="18" y="238"/>
                  <a:pt x="18" y="238"/>
                </a:cubicBezTo>
                <a:cubicBezTo>
                  <a:pt x="16" y="237"/>
                  <a:pt x="16" y="237"/>
                  <a:pt x="16" y="237"/>
                </a:cubicBezTo>
                <a:cubicBezTo>
                  <a:pt x="16" y="236"/>
                  <a:pt x="16" y="236"/>
                  <a:pt x="16" y="236"/>
                </a:cubicBezTo>
                <a:cubicBezTo>
                  <a:pt x="17" y="236"/>
                  <a:pt x="17" y="236"/>
                  <a:pt x="17" y="236"/>
                </a:cubicBezTo>
                <a:cubicBezTo>
                  <a:pt x="18" y="236"/>
                  <a:pt x="18" y="236"/>
                  <a:pt x="18" y="236"/>
                </a:cubicBezTo>
                <a:cubicBezTo>
                  <a:pt x="20" y="236"/>
                  <a:pt x="20" y="236"/>
                  <a:pt x="20" y="236"/>
                </a:cubicBezTo>
                <a:cubicBezTo>
                  <a:pt x="21" y="234"/>
                  <a:pt x="21" y="234"/>
                  <a:pt x="21" y="234"/>
                </a:cubicBezTo>
                <a:cubicBezTo>
                  <a:pt x="22" y="234"/>
                  <a:pt x="22" y="234"/>
                  <a:pt x="22" y="234"/>
                </a:cubicBezTo>
                <a:cubicBezTo>
                  <a:pt x="24" y="234"/>
                  <a:pt x="24" y="234"/>
                  <a:pt x="24" y="234"/>
                </a:cubicBezTo>
                <a:cubicBezTo>
                  <a:pt x="24" y="234"/>
                  <a:pt x="24" y="234"/>
                  <a:pt x="24" y="234"/>
                </a:cubicBezTo>
                <a:cubicBezTo>
                  <a:pt x="23" y="233"/>
                  <a:pt x="23" y="233"/>
                  <a:pt x="23" y="233"/>
                </a:cubicBezTo>
                <a:cubicBezTo>
                  <a:pt x="21" y="233"/>
                  <a:pt x="21" y="233"/>
                  <a:pt x="21" y="233"/>
                </a:cubicBezTo>
                <a:cubicBezTo>
                  <a:pt x="19" y="233"/>
                  <a:pt x="19" y="233"/>
                  <a:pt x="19" y="233"/>
                </a:cubicBezTo>
                <a:cubicBezTo>
                  <a:pt x="18" y="233"/>
                  <a:pt x="18" y="233"/>
                  <a:pt x="18" y="233"/>
                </a:cubicBezTo>
                <a:cubicBezTo>
                  <a:pt x="18" y="232"/>
                  <a:pt x="18" y="232"/>
                  <a:pt x="18" y="232"/>
                </a:cubicBezTo>
                <a:cubicBezTo>
                  <a:pt x="18" y="231"/>
                  <a:pt x="18" y="231"/>
                  <a:pt x="18" y="231"/>
                </a:cubicBezTo>
                <a:cubicBezTo>
                  <a:pt x="19" y="231"/>
                  <a:pt x="19" y="231"/>
                  <a:pt x="19" y="231"/>
                </a:cubicBezTo>
                <a:cubicBezTo>
                  <a:pt x="18" y="230"/>
                  <a:pt x="18" y="230"/>
                  <a:pt x="18" y="230"/>
                </a:cubicBezTo>
                <a:cubicBezTo>
                  <a:pt x="18" y="229"/>
                  <a:pt x="18" y="229"/>
                  <a:pt x="18" y="229"/>
                </a:cubicBezTo>
                <a:cubicBezTo>
                  <a:pt x="18" y="229"/>
                  <a:pt x="18" y="229"/>
                  <a:pt x="18" y="229"/>
                </a:cubicBezTo>
                <a:cubicBezTo>
                  <a:pt x="18" y="228"/>
                  <a:pt x="18" y="228"/>
                  <a:pt x="18" y="228"/>
                </a:cubicBezTo>
                <a:cubicBezTo>
                  <a:pt x="18" y="226"/>
                  <a:pt x="18" y="226"/>
                  <a:pt x="18" y="226"/>
                </a:cubicBezTo>
                <a:cubicBezTo>
                  <a:pt x="17" y="225"/>
                  <a:pt x="17" y="225"/>
                  <a:pt x="17" y="225"/>
                </a:cubicBezTo>
                <a:cubicBezTo>
                  <a:pt x="15" y="225"/>
                  <a:pt x="15" y="225"/>
                  <a:pt x="15" y="225"/>
                </a:cubicBezTo>
                <a:cubicBezTo>
                  <a:pt x="14" y="226"/>
                  <a:pt x="14" y="226"/>
                  <a:pt x="14" y="226"/>
                </a:cubicBezTo>
                <a:cubicBezTo>
                  <a:pt x="14" y="226"/>
                  <a:pt x="14" y="226"/>
                  <a:pt x="14" y="226"/>
                </a:cubicBezTo>
                <a:cubicBezTo>
                  <a:pt x="15" y="227"/>
                  <a:pt x="15" y="227"/>
                  <a:pt x="15" y="227"/>
                </a:cubicBezTo>
                <a:cubicBezTo>
                  <a:pt x="15" y="227"/>
                  <a:pt x="15" y="227"/>
                  <a:pt x="15" y="227"/>
                </a:cubicBezTo>
                <a:cubicBezTo>
                  <a:pt x="15" y="228"/>
                  <a:pt x="15" y="228"/>
                  <a:pt x="15" y="228"/>
                </a:cubicBezTo>
                <a:cubicBezTo>
                  <a:pt x="15" y="229"/>
                  <a:pt x="15" y="229"/>
                  <a:pt x="15" y="229"/>
                </a:cubicBezTo>
                <a:cubicBezTo>
                  <a:pt x="14" y="228"/>
                  <a:pt x="14" y="228"/>
                  <a:pt x="14" y="228"/>
                </a:cubicBezTo>
                <a:cubicBezTo>
                  <a:pt x="14" y="228"/>
                  <a:pt x="14" y="228"/>
                  <a:pt x="14" y="228"/>
                </a:cubicBezTo>
                <a:cubicBezTo>
                  <a:pt x="13" y="228"/>
                  <a:pt x="13" y="228"/>
                  <a:pt x="13" y="228"/>
                </a:cubicBezTo>
                <a:cubicBezTo>
                  <a:pt x="12" y="228"/>
                  <a:pt x="12" y="228"/>
                  <a:pt x="12" y="228"/>
                </a:cubicBezTo>
                <a:cubicBezTo>
                  <a:pt x="12" y="228"/>
                  <a:pt x="13" y="227"/>
                  <a:pt x="12" y="227"/>
                </a:cubicBezTo>
                <a:cubicBezTo>
                  <a:pt x="11" y="227"/>
                  <a:pt x="11" y="227"/>
                  <a:pt x="11" y="227"/>
                </a:cubicBezTo>
                <a:cubicBezTo>
                  <a:pt x="11" y="226"/>
                  <a:pt x="11" y="226"/>
                  <a:pt x="11" y="226"/>
                </a:cubicBezTo>
                <a:cubicBezTo>
                  <a:pt x="12" y="225"/>
                  <a:pt x="12" y="225"/>
                  <a:pt x="12" y="225"/>
                </a:cubicBezTo>
                <a:cubicBezTo>
                  <a:pt x="12" y="224"/>
                  <a:pt x="12" y="224"/>
                  <a:pt x="12" y="224"/>
                </a:cubicBezTo>
                <a:cubicBezTo>
                  <a:pt x="12" y="223"/>
                  <a:pt x="12" y="223"/>
                  <a:pt x="12" y="223"/>
                </a:cubicBezTo>
                <a:cubicBezTo>
                  <a:pt x="10" y="223"/>
                  <a:pt x="10" y="223"/>
                  <a:pt x="10" y="223"/>
                </a:cubicBezTo>
                <a:cubicBezTo>
                  <a:pt x="9" y="222"/>
                  <a:pt x="9" y="222"/>
                  <a:pt x="9" y="222"/>
                </a:cubicBezTo>
                <a:cubicBezTo>
                  <a:pt x="9" y="221"/>
                  <a:pt x="9" y="221"/>
                  <a:pt x="9" y="221"/>
                </a:cubicBezTo>
                <a:cubicBezTo>
                  <a:pt x="10" y="221"/>
                  <a:pt x="10" y="221"/>
                  <a:pt x="10" y="221"/>
                </a:cubicBezTo>
                <a:cubicBezTo>
                  <a:pt x="11" y="221"/>
                  <a:pt x="11" y="221"/>
                  <a:pt x="11" y="221"/>
                </a:cubicBezTo>
                <a:cubicBezTo>
                  <a:pt x="12" y="219"/>
                  <a:pt x="12" y="219"/>
                  <a:pt x="12" y="219"/>
                </a:cubicBezTo>
                <a:cubicBezTo>
                  <a:pt x="13" y="219"/>
                  <a:pt x="13" y="219"/>
                  <a:pt x="13" y="219"/>
                </a:cubicBezTo>
                <a:cubicBezTo>
                  <a:pt x="12" y="218"/>
                  <a:pt x="12" y="218"/>
                  <a:pt x="12" y="218"/>
                </a:cubicBezTo>
                <a:cubicBezTo>
                  <a:pt x="12" y="217"/>
                  <a:pt x="12" y="217"/>
                  <a:pt x="12" y="217"/>
                </a:cubicBezTo>
                <a:cubicBezTo>
                  <a:pt x="11" y="219"/>
                  <a:pt x="11" y="219"/>
                  <a:pt x="11" y="219"/>
                </a:cubicBezTo>
                <a:cubicBezTo>
                  <a:pt x="9" y="219"/>
                  <a:pt x="9" y="219"/>
                  <a:pt x="9" y="219"/>
                </a:cubicBezTo>
                <a:cubicBezTo>
                  <a:pt x="9" y="218"/>
                  <a:pt x="9" y="218"/>
                  <a:pt x="9" y="218"/>
                </a:cubicBezTo>
                <a:cubicBezTo>
                  <a:pt x="10" y="218"/>
                  <a:pt x="10" y="218"/>
                  <a:pt x="10" y="218"/>
                </a:cubicBezTo>
                <a:cubicBezTo>
                  <a:pt x="10" y="217"/>
                  <a:pt x="10" y="217"/>
                  <a:pt x="10" y="217"/>
                </a:cubicBezTo>
                <a:cubicBezTo>
                  <a:pt x="9" y="217"/>
                  <a:pt x="9" y="217"/>
                  <a:pt x="9" y="217"/>
                </a:cubicBezTo>
                <a:cubicBezTo>
                  <a:pt x="8" y="217"/>
                  <a:pt x="8" y="217"/>
                  <a:pt x="8" y="217"/>
                </a:cubicBezTo>
                <a:cubicBezTo>
                  <a:pt x="9" y="216"/>
                  <a:pt x="9" y="216"/>
                  <a:pt x="9" y="216"/>
                </a:cubicBezTo>
                <a:cubicBezTo>
                  <a:pt x="10" y="216"/>
                  <a:pt x="10" y="216"/>
                  <a:pt x="10" y="216"/>
                </a:cubicBezTo>
                <a:cubicBezTo>
                  <a:pt x="9" y="215"/>
                  <a:pt x="9" y="215"/>
                  <a:pt x="9" y="215"/>
                </a:cubicBezTo>
                <a:cubicBezTo>
                  <a:pt x="9" y="214"/>
                  <a:pt x="9" y="214"/>
                  <a:pt x="9" y="214"/>
                </a:cubicBezTo>
                <a:cubicBezTo>
                  <a:pt x="9" y="214"/>
                  <a:pt x="9" y="214"/>
                  <a:pt x="9" y="214"/>
                </a:cubicBezTo>
                <a:cubicBezTo>
                  <a:pt x="10" y="214"/>
                  <a:pt x="10" y="214"/>
                  <a:pt x="10" y="214"/>
                </a:cubicBezTo>
                <a:cubicBezTo>
                  <a:pt x="9" y="213"/>
                  <a:pt x="9" y="213"/>
                  <a:pt x="9" y="213"/>
                </a:cubicBezTo>
                <a:cubicBezTo>
                  <a:pt x="9" y="212"/>
                  <a:pt x="9" y="212"/>
                  <a:pt x="9" y="212"/>
                </a:cubicBezTo>
                <a:cubicBezTo>
                  <a:pt x="8" y="211"/>
                  <a:pt x="8" y="211"/>
                  <a:pt x="8" y="211"/>
                </a:cubicBezTo>
                <a:cubicBezTo>
                  <a:pt x="9" y="210"/>
                  <a:pt x="9" y="210"/>
                  <a:pt x="9" y="210"/>
                </a:cubicBezTo>
                <a:cubicBezTo>
                  <a:pt x="10" y="211"/>
                  <a:pt x="10" y="211"/>
                  <a:pt x="10" y="211"/>
                </a:cubicBezTo>
                <a:cubicBezTo>
                  <a:pt x="11" y="211"/>
                  <a:pt x="11" y="211"/>
                  <a:pt x="11" y="211"/>
                </a:cubicBezTo>
                <a:cubicBezTo>
                  <a:pt x="11" y="210"/>
                  <a:pt x="11" y="210"/>
                  <a:pt x="11" y="210"/>
                </a:cubicBezTo>
                <a:cubicBezTo>
                  <a:pt x="10" y="209"/>
                  <a:pt x="10" y="209"/>
                  <a:pt x="10" y="209"/>
                </a:cubicBezTo>
                <a:cubicBezTo>
                  <a:pt x="10" y="208"/>
                  <a:pt x="10" y="208"/>
                  <a:pt x="10" y="208"/>
                </a:cubicBezTo>
                <a:cubicBezTo>
                  <a:pt x="11" y="208"/>
                  <a:pt x="11" y="208"/>
                  <a:pt x="11" y="208"/>
                </a:cubicBezTo>
                <a:cubicBezTo>
                  <a:pt x="11" y="207"/>
                  <a:pt x="11" y="207"/>
                  <a:pt x="11" y="207"/>
                </a:cubicBezTo>
                <a:cubicBezTo>
                  <a:pt x="10" y="207"/>
                  <a:pt x="10" y="207"/>
                  <a:pt x="10" y="207"/>
                </a:cubicBezTo>
                <a:cubicBezTo>
                  <a:pt x="10" y="207"/>
                  <a:pt x="10" y="207"/>
                  <a:pt x="10" y="207"/>
                </a:cubicBezTo>
                <a:cubicBezTo>
                  <a:pt x="8" y="208"/>
                  <a:pt x="8" y="208"/>
                  <a:pt x="8" y="208"/>
                </a:cubicBezTo>
                <a:cubicBezTo>
                  <a:pt x="8" y="209"/>
                  <a:pt x="8" y="209"/>
                  <a:pt x="8" y="209"/>
                </a:cubicBezTo>
                <a:cubicBezTo>
                  <a:pt x="7" y="208"/>
                  <a:pt x="7" y="208"/>
                  <a:pt x="7" y="208"/>
                </a:cubicBezTo>
                <a:cubicBezTo>
                  <a:pt x="7" y="207"/>
                  <a:pt x="7" y="207"/>
                  <a:pt x="7" y="207"/>
                </a:cubicBezTo>
                <a:cubicBezTo>
                  <a:pt x="7" y="206"/>
                  <a:pt x="7" y="206"/>
                  <a:pt x="7" y="206"/>
                </a:cubicBezTo>
                <a:cubicBezTo>
                  <a:pt x="8" y="206"/>
                  <a:pt x="8" y="206"/>
                  <a:pt x="8" y="206"/>
                </a:cubicBezTo>
                <a:cubicBezTo>
                  <a:pt x="9" y="205"/>
                  <a:pt x="9" y="205"/>
                  <a:pt x="9" y="205"/>
                </a:cubicBezTo>
                <a:cubicBezTo>
                  <a:pt x="10" y="205"/>
                  <a:pt x="10" y="205"/>
                  <a:pt x="10" y="205"/>
                </a:cubicBezTo>
                <a:cubicBezTo>
                  <a:pt x="10" y="204"/>
                  <a:pt x="10" y="204"/>
                  <a:pt x="10" y="204"/>
                </a:cubicBezTo>
                <a:cubicBezTo>
                  <a:pt x="9" y="204"/>
                  <a:pt x="9" y="204"/>
                  <a:pt x="9" y="204"/>
                </a:cubicBezTo>
                <a:cubicBezTo>
                  <a:pt x="8" y="203"/>
                  <a:pt x="8" y="203"/>
                  <a:pt x="8" y="203"/>
                </a:cubicBezTo>
                <a:cubicBezTo>
                  <a:pt x="9" y="203"/>
                  <a:pt x="9" y="203"/>
                  <a:pt x="9" y="203"/>
                </a:cubicBezTo>
                <a:cubicBezTo>
                  <a:pt x="10" y="202"/>
                  <a:pt x="10" y="202"/>
                  <a:pt x="10" y="202"/>
                </a:cubicBezTo>
                <a:cubicBezTo>
                  <a:pt x="9" y="201"/>
                  <a:pt x="9" y="201"/>
                  <a:pt x="9" y="201"/>
                </a:cubicBezTo>
                <a:cubicBezTo>
                  <a:pt x="8" y="201"/>
                  <a:pt x="8" y="201"/>
                  <a:pt x="8" y="201"/>
                </a:cubicBezTo>
                <a:cubicBezTo>
                  <a:pt x="7" y="200"/>
                  <a:pt x="7" y="200"/>
                  <a:pt x="7" y="200"/>
                </a:cubicBezTo>
                <a:cubicBezTo>
                  <a:pt x="6" y="199"/>
                  <a:pt x="6" y="199"/>
                  <a:pt x="6" y="199"/>
                </a:cubicBezTo>
                <a:cubicBezTo>
                  <a:pt x="7" y="199"/>
                  <a:pt x="7" y="199"/>
                  <a:pt x="7" y="199"/>
                </a:cubicBezTo>
                <a:cubicBezTo>
                  <a:pt x="8" y="199"/>
                  <a:pt x="8" y="199"/>
                  <a:pt x="8" y="199"/>
                </a:cubicBezTo>
                <a:cubicBezTo>
                  <a:pt x="9" y="200"/>
                  <a:pt x="9" y="200"/>
                  <a:pt x="9" y="200"/>
                </a:cubicBezTo>
                <a:cubicBezTo>
                  <a:pt x="10" y="200"/>
                  <a:pt x="10" y="200"/>
                  <a:pt x="10" y="200"/>
                </a:cubicBezTo>
                <a:cubicBezTo>
                  <a:pt x="11" y="200"/>
                  <a:pt x="11" y="200"/>
                  <a:pt x="11" y="200"/>
                </a:cubicBezTo>
                <a:cubicBezTo>
                  <a:pt x="12" y="200"/>
                  <a:pt x="12" y="200"/>
                  <a:pt x="12" y="200"/>
                </a:cubicBezTo>
                <a:cubicBezTo>
                  <a:pt x="13" y="200"/>
                  <a:pt x="13" y="200"/>
                  <a:pt x="13" y="200"/>
                </a:cubicBezTo>
                <a:cubicBezTo>
                  <a:pt x="13" y="199"/>
                  <a:pt x="13" y="199"/>
                  <a:pt x="13" y="199"/>
                </a:cubicBezTo>
                <a:cubicBezTo>
                  <a:pt x="13" y="199"/>
                  <a:pt x="13" y="199"/>
                  <a:pt x="13" y="199"/>
                </a:cubicBezTo>
                <a:cubicBezTo>
                  <a:pt x="14" y="199"/>
                  <a:pt x="14" y="199"/>
                  <a:pt x="14" y="199"/>
                </a:cubicBezTo>
                <a:cubicBezTo>
                  <a:pt x="13" y="198"/>
                  <a:pt x="13" y="198"/>
                  <a:pt x="13" y="198"/>
                </a:cubicBezTo>
                <a:cubicBezTo>
                  <a:pt x="12" y="197"/>
                  <a:pt x="12" y="197"/>
                  <a:pt x="12" y="197"/>
                </a:cubicBezTo>
                <a:cubicBezTo>
                  <a:pt x="12" y="197"/>
                  <a:pt x="12" y="197"/>
                  <a:pt x="12" y="197"/>
                </a:cubicBezTo>
                <a:cubicBezTo>
                  <a:pt x="10" y="197"/>
                  <a:pt x="10" y="197"/>
                  <a:pt x="10" y="197"/>
                </a:cubicBezTo>
                <a:cubicBezTo>
                  <a:pt x="9" y="197"/>
                  <a:pt x="9" y="197"/>
                  <a:pt x="9" y="197"/>
                </a:cubicBezTo>
                <a:cubicBezTo>
                  <a:pt x="8" y="196"/>
                  <a:pt x="8" y="196"/>
                  <a:pt x="8" y="196"/>
                </a:cubicBezTo>
                <a:cubicBezTo>
                  <a:pt x="8" y="196"/>
                  <a:pt x="8" y="196"/>
                  <a:pt x="8" y="196"/>
                </a:cubicBezTo>
                <a:cubicBezTo>
                  <a:pt x="8" y="195"/>
                  <a:pt x="8" y="195"/>
                  <a:pt x="8" y="195"/>
                </a:cubicBezTo>
                <a:cubicBezTo>
                  <a:pt x="8" y="194"/>
                  <a:pt x="8" y="194"/>
                  <a:pt x="8" y="194"/>
                </a:cubicBezTo>
                <a:cubicBezTo>
                  <a:pt x="9" y="194"/>
                  <a:pt x="9" y="194"/>
                  <a:pt x="9" y="194"/>
                </a:cubicBezTo>
                <a:cubicBezTo>
                  <a:pt x="10" y="194"/>
                  <a:pt x="10" y="194"/>
                  <a:pt x="10" y="194"/>
                </a:cubicBezTo>
                <a:cubicBezTo>
                  <a:pt x="10" y="193"/>
                  <a:pt x="10" y="193"/>
                  <a:pt x="10" y="193"/>
                </a:cubicBezTo>
                <a:cubicBezTo>
                  <a:pt x="10" y="193"/>
                  <a:pt x="10" y="193"/>
                  <a:pt x="10" y="193"/>
                </a:cubicBezTo>
                <a:cubicBezTo>
                  <a:pt x="10" y="192"/>
                  <a:pt x="10" y="192"/>
                  <a:pt x="10" y="192"/>
                </a:cubicBezTo>
                <a:cubicBezTo>
                  <a:pt x="10" y="191"/>
                  <a:pt x="10" y="191"/>
                  <a:pt x="10" y="191"/>
                </a:cubicBezTo>
                <a:cubicBezTo>
                  <a:pt x="8" y="190"/>
                  <a:pt x="8" y="190"/>
                  <a:pt x="8" y="190"/>
                </a:cubicBezTo>
                <a:cubicBezTo>
                  <a:pt x="7" y="190"/>
                  <a:pt x="7" y="190"/>
                  <a:pt x="7" y="190"/>
                </a:cubicBezTo>
                <a:cubicBezTo>
                  <a:pt x="7" y="191"/>
                  <a:pt x="7" y="191"/>
                  <a:pt x="7" y="191"/>
                </a:cubicBezTo>
                <a:cubicBezTo>
                  <a:pt x="5" y="190"/>
                  <a:pt x="5" y="190"/>
                  <a:pt x="5" y="190"/>
                </a:cubicBezTo>
                <a:cubicBezTo>
                  <a:pt x="4" y="189"/>
                  <a:pt x="4" y="189"/>
                  <a:pt x="4" y="189"/>
                </a:cubicBezTo>
                <a:cubicBezTo>
                  <a:pt x="4" y="189"/>
                  <a:pt x="4" y="189"/>
                  <a:pt x="4" y="189"/>
                </a:cubicBezTo>
                <a:cubicBezTo>
                  <a:pt x="4" y="188"/>
                  <a:pt x="4" y="188"/>
                  <a:pt x="4" y="188"/>
                </a:cubicBezTo>
                <a:cubicBezTo>
                  <a:pt x="3" y="189"/>
                  <a:pt x="3" y="189"/>
                  <a:pt x="3" y="189"/>
                </a:cubicBezTo>
                <a:cubicBezTo>
                  <a:pt x="1" y="189"/>
                  <a:pt x="1" y="189"/>
                  <a:pt x="1" y="189"/>
                </a:cubicBezTo>
                <a:cubicBezTo>
                  <a:pt x="1" y="189"/>
                  <a:pt x="1" y="189"/>
                  <a:pt x="1" y="189"/>
                </a:cubicBezTo>
                <a:cubicBezTo>
                  <a:pt x="0" y="189"/>
                  <a:pt x="0" y="189"/>
                  <a:pt x="0" y="189"/>
                </a:cubicBezTo>
                <a:cubicBezTo>
                  <a:pt x="1" y="188"/>
                  <a:pt x="1" y="188"/>
                  <a:pt x="1" y="188"/>
                </a:cubicBezTo>
                <a:cubicBezTo>
                  <a:pt x="2" y="186"/>
                  <a:pt x="2" y="186"/>
                  <a:pt x="2" y="186"/>
                </a:cubicBezTo>
                <a:cubicBezTo>
                  <a:pt x="4" y="186"/>
                  <a:pt x="4" y="186"/>
                  <a:pt x="4" y="186"/>
                </a:cubicBezTo>
                <a:cubicBezTo>
                  <a:pt x="5" y="186"/>
                  <a:pt x="5" y="186"/>
                  <a:pt x="5" y="186"/>
                </a:cubicBezTo>
                <a:cubicBezTo>
                  <a:pt x="5" y="184"/>
                  <a:pt x="5" y="184"/>
                  <a:pt x="5" y="184"/>
                </a:cubicBezTo>
                <a:cubicBezTo>
                  <a:pt x="5" y="184"/>
                  <a:pt x="5" y="184"/>
                  <a:pt x="5" y="184"/>
                </a:cubicBezTo>
                <a:cubicBezTo>
                  <a:pt x="5" y="183"/>
                  <a:pt x="5" y="183"/>
                  <a:pt x="5" y="183"/>
                </a:cubicBezTo>
                <a:cubicBezTo>
                  <a:pt x="6" y="183"/>
                  <a:pt x="6" y="183"/>
                  <a:pt x="6" y="183"/>
                </a:cubicBezTo>
                <a:cubicBezTo>
                  <a:pt x="7" y="184"/>
                  <a:pt x="7" y="184"/>
                  <a:pt x="7" y="184"/>
                </a:cubicBezTo>
                <a:cubicBezTo>
                  <a:pt x="8" y="184"/>
                  <a:pt x="8" y="184"/>
                  <a:pt x="8" y="184"/>
                </a:cubicBezTo>
                <a:cubicBezTo>
                  <a:pt x="9" y="185"/>
                  <a:pt x="9" y="185"/>
                  <a:pt x="9" y="185"/>
                </a:cubicBezTo>
                <a:cubicBezTo>
                  <a:pt x="9" y="185"/>
                  <a:pt x="9" y="185"/>
                  <a:pt x="9" y="185"/>
                </a:cubicBezTo>
                <a:cubicBezTo>
                  <a:pt x="8" y="185"/>
                  <a:pt x="8" y="185"/>
                  <a:pt x="8" y="185"/>
                </a:cubicBezTo>
                <a:cubicBezTo>
                  <a:pt x="7" y="186"/>
                  <a:pt x="7" y="186"/>
                  <a:pt x="7" y="186"/>
                </a:cubicBezTo>
                <a:cubicBezTo>
                  <a:pt x="10" y="186"/>
                  <a:pt x="10" y="186"/>
                  <a:pt x="10" y="186"/>
                </a:cubicBezTo>
                <a:cubicBezTo>
                  <a:pt x="10" y="187"/>
                  <a:pt x="10" y="187"/>
                  <a:pt x="10" y="187"/>
                </a:cubicBezTo>
                <a:cubicBezTo>
                  <a:pt x="10" y="188"/>
                  <a:pt x="10" y="188"/>
                  <a:pt x="10" y="188"/>
                </a:cubicBezTo>
                <a:cubicBezTo>
                  <a:pt x="11" y="188"/>
                  <a:pt x="11" y="188"/>
                  <a:pt x="11" y="188"/>
                </a:cubicBezTo>
                <a:cubicBezTo>
                  <a:pt x="12" y="187"/>
                  <a:pt x="12" y="187"/>
                  <a:pt x="12" y="187"/>
                </a:cubicBezTo>
                <a:cubicBezTo>
                  <a:pt x="13" y="186"/>
                  <a:pt x="13" y="186"/>
                  <a:pt x="13" y="186"/>
                </a:cubicBezTo>
                <a:cubicBezTo>
                  <a:pt x="13" y="185"/>
                  <a:pt x="13" y="185"/>
                  <a:pt x="13" y="185"/>
                </a:cubicBezTo>
                <a:cubicBezTo>
                  <a:pt x="12" y="184"/>
                  <a:pt x="12" y="184"/>
                  <a:pt x="12" y="184"/>
                </a:cubicBezTo>
                <a:cubicBezTo>
                  <a:pt x="13" y="183"/>
                  <a:pt x="13" y="183"/>
                  <a:pt x="13" y="183"/>
                </a:cubicBezTo>
                <a:cubicBezTo>
                  <a:pt x="13" y="182"/>
                  <a:pt x="13" y="182"/>
                  <a:pt x="13" y="182"/>
                </a:cubicBezTo>
                <a:cubicBezTo>
                  <a:pt x="13" y="181"/>
                  <a:pt x="13" y="181"/>
                  <a:pt x="13" y="181"/>
                </a:cubicBezTo>
                <a:cubicBezTo>
                  <a:pt x="13" y="181"/>
                  <a:pt x="13" y="181"/>
                  <a:pt x="13" y="181"/>
                </a:cubicBezTo>
                <a:cubicBezTo>
                  <a:pt x="14" y="180"/>
                  <a:pt x="14" y="180"/>
                  <a:pt x="14" y="180"/>
                </a:cubicBezTo>
                <a:cubicBezTo>
                  <a:pt x="14" y="180"/>
                  <a:pt x="14" y="180"/>
                  <a:pt x="14" y="180"/>
                </a:cubicBezTo>
                <a:cubicBezTo>
                  <a:pt x="16" y="180"/>
                  <a:pt x="16" y="180"/>
                  <a:pt x="16" y="180"/>
                </a:cubicBezTo>
                <a:cubicBezTo>
                  <a:pt x="16" y="180"/>
                  <a:pt x="16" y="180"/>
                  <a:pt x="16" y="180"/>
                </a:cubicBezTo>
                <a:cubicBezTo>
                  <a:pt x="15" y="179"/>
                  <a:pt x="15" y="179"/>
                  <a:pt x="15" y="179"/>
                </a:cubicBezTo>
                <a:cubicBezTo>
                  <a:pt x="14" y="178"/>
                  <a:pt x="14" y="178"/>
                  <a:pt x="14" y="178"/>
                </a:cubicBezTo>
                <a:cubicBezTo>
                  <a:pt x="14" y="177"/>
                  <a:pt x="14" y="177"/>
                  <a:pt x="14" y="177"/>
                </a:cubicBezTo>
                <a:cubicBezTo>
                  <a:pt x="15" y="177"/>
                  <a:pt x="15" y="177"/>
                  <a:pt x="15" y="177"/>
                </a:cubicBezTo>
                <a:cubicBezTo>
                  <a:pt x="17" y="175"/>
                  <a:pt x="17" y="175"/>
                  <a:pt x="17" y="175"/>
                </a:cubicBezTo>
                <a:cubicBezTo>
                  <a:pt x="17" y="174"/>
                  <a:pt x="17" y="174"/>
                  <a:pt x="17" y="174"/>
                </a:cubicBezTo>
                <a:cubicBezTo>
                  <a:pt x="18" y="173"/>
                  <a:pt x="18" y="173"/>
                  <a:pt x="18" y="173"/>
                </a:cubicBezTo>
                <a:cubicBezTo>
                  <a:pt x="17" y="173"/>
                  <a:pt x="17" y="173"/>
                  <a:pt x="17" y="173"/>
                </a:cubicBezTo>
                <a:cubicBezTo>
                  <a:pt x="17" y="172"/>
                  <a:pt x="17" y="172"/>
                  <a:pt x="17" y="172"/>
                </a:cubicBezTo>
                <a:cubicBezTo>
                  <a:pt x="16" y="171"/>
                  <a:pt x="16" y="171"/>
                  <a:pt x="16" y="171"/>
                </a:cubicBezTo>
                <a:cubicBezTo>
                  <a:pt x="14" y="171"/>
                  <a:pt x="14" y="171"/>
                  <a:pt x="14" y="171"/>
                </a:cubicBezTo>
                <a:cubicBezTo>
                  <a:pt x="15" y="170"/>
                  <a:pt x="15" y="170"/>
                  <a:pt x="15" y="170"/>
                </a:cubicBezTo>
                <a:cubicBezTo>
                  <a:pt x="16" y="168"/>
                  <a:pt x="16" y="168"/>
                  <a:pt x="16" y="168"/>
                </a:cubicBezTo>
                <a:cubicBezTo>
                  <a:pt x="16" y="167"/>
                  <a:pt x="16" y="167"/>
                  <a:pt x="16" y="167"/>
                </a:cubicBezTo>
                <a:cubicBezTo>
                  <a:pt x="16" y="167"/>
                  <a:pt x="16" y="167"/>
                  <a:pt x="16" y="167"/>
                </a:cubicBezTo>
                <a:cubicBezTo>
                  <a:pt x="15" y="165"/>
                  <a:pt x="15" y="165"/>
                  <a:pt x="15" y="165"/>
                </a:cubicBezTo>
                <a:cubicBezTo>
                  <a:pt x="16" y="164"/>
                  <a:pt x="16" y="164"/>
                  <a:pt x="16" y="164"/>
                </a:cubicBezTo>
                <a:cubicBezTo>
                  <a:pt x="16" y="163"/>
                  <a:pt x="16" y="163"/>
                  <a:pt x="16" y="163"/>
                </a:cubicBezTo>
                <a:cubicBezTo>
                  <a:pt x="17" y="162"/>
                  <a:pt x="17" y="162"/>
                  <a:pt x="17" y="162"/>
                </a:cubicBezTo>
                <a:cubicBezTo>
                  <a:pt x="17" y="161"/>
                  <a:pt x="17" y="161"/>
                  <a:pt x="17" y="161"/>
                </a:cubicBezTo>
                <a:cubicBezTo>
                  <a:pt x="17" y="160"/>
                  <a:pt x="17" y="160"/>
                  <a:pt x="17" y="160"/>
                </a:cubicBezTo>
                <a:cubicBezTo>
                  <a:pt x="18" y="160"/>
                  <a:pt x="18" y="160"/>
                  <a:pt x="18" y="160"/>
                </a:cubicBezTo>
                <a:cubicBezTo>
                  <a:pt x="18" y="159"/>
                  <a:pt x="18" y="159"/>
                  <a:pt x="18" y="159"/>
                </a:cubicBezTo>
                <a:cubicBezTo>
                  <a:pt x="18" y="158"/>
                  <a:pt x="18" y="158"/>
                  <a:pt x="18" y="158"/>
                </a:cubicBezTo>
                <a:cubicBezTo>
                  <a:pt x="18" y="157"/>
                  <a:pt x="18" y="157"/>
                  <a:pt x="18" y="157"/>
                </a:cubicBezTo>
                <a:cubicBezTo>
                  <a:pt x="18" y="157"/>
                  <a:pt x="18" y="158"/>
                  <a:pt x="18" y="159"/>
                </a:cubicBezTo>
                <a:cubicBezTo>
                  <a:pt x="19" y="159"/>
                  <a:pt x="19" y="156"/>
                  <a:pt x="19" y="156"/>
                </a:cubicBezTo>
                <a:cubicBezTo>
                  <a:pt x="18" y="155"/>
                  <a:pt x="18" y="155"/>
                  <a:pt x="18" y="155"/>
                </a:cubicBezTo>
                <a:cubicBezTo>
                  <a:pt x="18" y="154"/>
                  <a:pt x="18" y="154"/>
                  <a:pt x="18" y="154"/>
                </a:cubicBezTo>
                <a:cubicBezTo>
                  <a:pt x="19" y="154"/>
                  <a:pt x="19" y="154"/>
                  <a:pt x="19" y="154"/>
                </a:cubicBezTo>
                <a:cubicBezTo>
                  <a:pt x="19" y="154"/>
                  <a:pt x="19" y="154"/>
                  <a:pt x="19" y="153"/>
                </a:cubicBezTo>
                <a:cubicBezTo>
                  <a:pt x="20" y="152"/>
                  <a:pt x="18" y="153"/>
                  <a:pt x="18" y="153"/>
                </a:cubicBezTo>
                <a:cubicBezTo>
                  <a:pt x="16" y="153"/>
                  <a:pt x="16" y="153"/>
                  <a:pt x="16" y="153"/>
                </a:cubicBezTo>
                <a:cubicBezTo>
                  <a:pt x="15" y="153"/>
                  <a:pt x="15" y="153"/>
                  <a:pt x="15" y="153"/>
                </a:cubicBezTo>
                <a:cubicBezTo>
                  <a:pt x="14" y="154"/>
                  <a:pt x="14" y="154"/>
                  <a:pt x="14" y="154"/>
                </a:cubicBezTo>
                <a:cubicBezTo>
                  <a:pt x="14" y="154"/>
                  <a:pt x="14" y="155"/>
                  <a:pt x="13" y="155"/>
                </a:cubicBezTo>
                <a:cubicBezTo>
                  <a:pt x="13" y="154"/>
                  <a:pt x="12" y="154"/>
                  <a:pt x="12" y="154"/>
                </a:cubicBezTo>
                <a:cubicBezTo>
                  <a:pt x="12" y="153"/>
                  <a:pt x="12" y="153"/>
                  <a:pt x="12" y="153"/>
                </a:cubicBezTo>
                <a:cubicBezTo>
                  <a:pt x="11" y="152"/>
                  <a:pt x="11" y="152"/>
                  <a:pt x="11" y="152"/>
                </a:cubicBezTo>
                <a:cubicBezTo>
                  <a:pt x="10" y="151"/>
                  <a:pt x="10" y="151"/>
                  <a:pt x="10" y="151"/>
                </a:cubicBezTo>
                <a:cubicBezTo>
                  <a:pt x="10" y="150"/>
                  <a:pt x="10" y="150"/>
                  <a:pt x="10" y="150"/>
                </a:cubicBezTo>
                <a:cubicBezTo>
                  <a:pt x="10" y="148"/>
                  <a:pt x="10" y="148"/>
                  <a:pt x="10" y="148"/>
                </a:cubicBezTo>
                <a:cubicBezTo>
                  <a:pt x="11" y="147"/>
                  <a:pt x="11" y="147"/>
                  <a:pt x="11" y="147"/>
                </a:cubicBezTo>
                <a:cubicBezTo>
                  <a:pt x="11" y="146"/>
                  <a:pt x="11" y="146"/>
                  <a:pt x="11" y="146"/>
                </a:cubicBezTo>
                <a:cubicBezTo>
                  <a:pt x="12" y="145"/>
                  <a:pt x="12" y="145"/>
                  <a:pt x="12" y="145"/>
                </a:cubicBezTo>
                <a:cubicBezTo>
                  <a:pt x="11" y="144"/>
                  <a:pt x="11" y="144"/>
                  <a:pt x="11" y="144"/>
                </a:cubicBezTo>
                <a:cubicBezTo>
                  <a:pt x="11" y="143"/>
                  <a:pt x="11" y="143"/>
                  <a:pt x="11" y="143"/>
                </a:cubicBezTo>
                <a:cubicBezTo>
                  <a:pt x="11" y="142"/>
                  <a:pt x="11" y="142"/>
                  <a:pt x="11" y="142"/>
                </a:cubicBezTo>
                <a:cubicBezTo>
                  <a:pt x="13" y="141"/>
                  <a:pt x="13" y="141"/>
                  <a:pt x="13" y="141"/>
                </a:cubicBezTo>
                <a:cubicBezTo>
                  <a:pt x="14" y="140"/>
                  <a:pt x="14" y="140"/>
                  <a:pt x="14" y="140"/>
                </a:cubicBezTo>
                <a:cubicBezTo>
                  <a:pt x="14" y="139"/>
                  <a:pt x="14" y="139"/>
                  <a:pt x="14" y="139"/>
                </a:cubicBezTo>
                <a:cubicBezTo>
                  <a:pt x="14" y="138"/>
                  <a:pt x="14" y="138"/>
                  <a:pt x="14" y="138"/>
                </a:cubicBezTo>
                <a:cubicBezTo>
                  <a:pt x="14" y="137"/>
                  <a:pt x="14" y="137"/>
                  <a:pt x="14" y="137"/>
                </a:cubicBezTo>
                <a:cubicBezTo>
                  <a:pt x="14" y="136"/>
                  <a:pt x="14" y="136"/>
                  <a:pt x="14" y="136"/>
                </a:cubicBezTo>
                <a:cubicBezTo>
                  <a:pt x="14" y="134"/>
                  <a:pt x="14" y="134"/>
                  <a:pt x="14" y="134"/>
                </a:cubicBezTo>
                <a:cubicBezTo>
                  <a:pt x="14" y="134"/>
                  <a:pt x="13" y="133"/>
                  <a:pt x="13" y="133"/>
                </a:cubicBezTo>
                <a:cubicBezTo>
                  <a:pt x="13" y="132"/>
                  <a:pt x="13" y="132"/>
                  <a:pt x="13" y="132"/>
                </a:cubicBezTo>
                <a:cubicBezTo>
                  <a:pt x="13" y="130"/>
                  <a:pt x="13" y="130"/>
                  <a:pt x="13" y="130"/>
                </a:cubicBezTo>
                <a:cubicBezTo>
                  <a:pt x="13" y="129"/>
                  <a:pt x="13" y="129"/>
                  <a:pt x="13" y="129"/>
                </a:cubicBezTo>
                <a:cubicBezTo>
                  <a:pt x="13" y="129"/>
                  <a:pt x="13" y="128"/>
                  <a:pt x="13" y="128"/>
                </a:cubicBezTo>
                <a:cubicBezTo>
                  <a:pt x="13" y="127"/>
                  <a:pt x="12" y="127"/>
                  <a:pt x="12" y="127"/>
                </a:cubicBezTo>
                <a:cubicBezTo>
                  <a:pt x="12" y="125"/>
                  <a:pt x="12" y="125"/>
                  <a:pt x="12" y="125"/>
                </a:cubicBezTo>
                <a:cubicBezTo>
                  <a:pt x="12" y="124"/>
                  <a:pt x="12" y="124"/>
                  <a:pt x="12" y="124"/>
                </a:cubicBezTo>
                <a:cubicBezTo>
                  <a:pt x="12" y="123"/>
                  <a:pt x="12" y="123"/>
                  <a:pt x="12" y="123"/>
                </a:cubicBezTo>
                <a:cubicBezTo>
                  <a:pt x="13" y="123"/>
                  <a:pt x="13" y="123"/>
                  <a:pt x="13" y="123"/>
                </a:cubicBezTo>
                <a:cubicBezTo>
                  <a:pt x="14" y="123"/>
                  <a:pt x="14" y="123"/>
                  <a:pt x="14" y="123"/>
                </a:cubicBezTo>
                <a:cubicBezTo>
                  <a:pt x="15" y="122"/>
                  <a:pt x="15" y="122"/>
                  <a:pt x="15" y="122"/>
                </a:cubicBezTo>
                <a:cubicBezTo>
                  <a:pt x="15" y="121"/>
                  <a:pt x="15" y="121"/>
                  <a:pt x="15" y="121"/>
                </a:cubicBezTo>
                <a:cubicBezTo>
                  <a:pt x="15" y="120"/>
                  <a:pt x="15" y="120"/>
                  <a:pt x="15" y="120"/>
                </a:cubicBezTo>
                <a:cubicBezTo>
                  <a:pt x="15" y="120"/>
                  <a:pt x="16" y="121"/>
                  <a:pt x="16" y="120"/>
                </a:cubicBezTo>
                <a:cubicBezTo>
                  <a:pt x="16" y="119"/>
                  <a:pt x="15" y="119"/>
                  <a:pt x="16" y="118"/>
                </a:cubicBezTo>
                <a:cubicBezTo>
                  <a:pt x="16" y="118"/>
                  <a:pt x="16" y="117"/>
                  <a:pt x="16" y="117"/>
                </a:cubicBezTo>
                <a:cubicBezTo>
                  <a:pt x="16" y="117"/>
                  <a:pt x="17" y="117"/>
                  <a:pt x="17" y="116"/>
                </a:cubicBezTo>
                <a:cubicBezTo>
                  <a:pt x="17" y="115"/>
                  <a:pt x="18" y="113"/>
                  <a:pt x="18" y="113"/>
                </a:cubicBezTo>
                <a:cubicBezTo>
                  <a:pt x="19" y="111"/>
                  <a:pt x="19" y="111"/>
                  <a:pt x="19" y="111"/>
                </a:cubicBezTo>
                <a:cubicBezTo>
                  <a:pt x="20" y="110"/>
                  <a:pt x="20" y="110"/>
                  <a:pt x="20" y="110"/>
                </a:cubicBezTo>
                <a:cubicBezTo>
                  <a:pt x="20" y="108"/>
                  <a:pt x="20" y="108"/>
                  <a:pt x="20" y="108"/>
                </a:cubicBezTo>
                <a:cubicBezTo>
                  <a:pt x="21" y="106"/>
                  <a:pt x="21" y="106"/>
                  <a:pt x="21" y="106"/>
                </a:cubicBezTo>
                <a:cubicBezTo>
                  <a:pt x="21" y="105"/>
                  <a:pt x="21" y="105"/>
                  <a:pt x="21" y="105"/>
                </a:cubicBezTo>
                <a:cubicBezTo>
                  <a:pt x="22" y="103"/>
                  <a:pt x="22" y="103"/>
                  <a:pt x="22" y="103"/>
                </a:cubicBezTo>
                <a:cubicBezTo>
                  <a:pt x="22" y="102"/>
                  <a:pt x="22" y="102"/>
                  <a:pt x="22" y="102"/>
                </a:cubicBezTo>
                <a:cubicBezTo>
                  <a:pt x="23" y="101"/>
                  <a:pt x="23" y="101"/>
                  <a:pt x="23" y="101"/>
                </a:cubicBezTo>
                <a:cubicBezTo>
                  <a:pt x="23" y="99"/>
                  <a:pt x="23" y="99"/>
                  <a:pt x="23" y="99"/>
                </a:cubicBezTo>
                <a:cubicBezTo>
                  <a:pt x="23" y="98"/>
                  <a:pt x="23" y="98"/>
                  <a:pt x="23" y="98"/>
                </a:cubicBezTo>
                <a:cubicBezTo>
                  <a:pt x="23" y="96"/>
                  <a:pt x="23" y="96"/>
                  <a:pt x="23" y="96"/>
                </a:cubicBezTo>
                <a:cubicBezTo>
                  <a:pt x="23" y="95"/>
                  <a:pt x="23" y="95"/>
                  <a:pt x="23" y="95"/>
                </a:cubicBezTo>
                <a:cubicBezTo>
                  <a:pt x="25" y="94"/>
                  <a:pt x="25" y="94"/>
                  <a:pt x="25" y="94"/>
                </a:cubicBezTo>
                <a:cubicBezTo>
                  <a:pt x="25" y="93"/>
                  <a:pt x="25" y="93"/>
                  <a:pt x="25" y="93"/>
                </a:cubicBezTo>
                <a:cubicBezTo>
                  <a:pt x="25" y="92"/>
                  <a:pt x="25" y="92"/>
                  <a:pt x="25" y="92"/>
                </a:cubicBezTo>
                <a:cubicBezTo>
                  <a:pt x="25" y="91"/>
                  <a:pt x="25" y="91"/>
                  <a:pt x="25" y="91"/>
                </a:cubicBezTo>
                <a:cubicBezTo>
                  <a:pt x="25" y="90"/>
                  <a:pt x="25" y="90"/>
                  <a:pt x="25" y="90"/>
                </a:cubicBezTo>
                <a:cubicBezTo>
                  <a:pt x="25" y="89"/>
                  <a:pt x="25" y="89"/>
                  <a:pt x="25" y="89"/>
                </a:cubicBezTo>
                <a:cubicBezTo>
                  <a:pt x="24" y="87"/>
                  <a:pt x="24" y="87"/>
                  <a:pt x="24" y="87"/>
                </a:cubicBezTo>
                <a:cubicBezTo>
                  <a:pt x="24" y="85"/>
                  <a:pt x="24" y="85"/>
                  <a:pt x="24" y="85"/>
                </a:cubicBezTo>
                <a:cubicBezTo>
                  <a:pt x="23" y="83"/>
                  <a:pt x="23" y="83"/>
                  <a:pt x="23" y="83"/>
                </a:cubicBezTo>
                <a:cubicBezTo>
                  <a:pt x="23" y="81"/>
                  <a:pt x="23" y="81"/>
                  <a:pt x="23" y="81"/>
                </a:cubicBezTo>
                <a:cubicBezTo>
                  <a:pt x="23" y="79"/>
                  <a:pt x="23" y="79"/>
                  <a:pt x="23" y="79"/>
                </a:cubicBezTo>
                <a:cubicBezTo>
                  <a:pt x="24" y="78"/>
                  <a:pt x="24" y="78"/>
                  <a:pt x="24" y="78"/>
                </a:cubicBezTo>
                <a:cubicBezTo>
                  <a:pt x="25" y="77"/>
                  <a:pt x="25" y="77"/>
                  <a:pt x="25" y="77"/>
                </a:cubicBezTo>
                <a:cubicBezTo>
                  <a:pt x="26" y="76"/>
                  <a:pt x="26" y="76"/>
                  <a:pt x="26" y="76"/>
                </a:cubicBezTo>
                <a:cubicBezTo>
                  <a:pt x="25" y="75"/>
                  <a:pt x="25" y="75"/>
                  <a:pt x="25" y="75"/>
                </a:cubicBezTo>
                <a:cubicBezTo>
                  <a:pt x="25" y="73"/>
                  <a:pt x="25" y="73"/>
                  <a:pt x="25" y="73"/>
                </a:cubicBezTo>
                <a:cubicBezTo>
                  <a:pt x="25" y="72"/>
                  <a:pt x="25" y="72"/>
                  <a:pt x="25" y="72"/>
                </a:cubicBezTo>
                <a:cubicBezTo>
                  <a:pt x="25" y="72"/>
                  <a:pt x="25" y="71"/>
                  <a:pt x="25" y="71"/>
                </a:cubicBezTo>
                <a:cubicBezTo>
                  <a:pt x="25" y="69"/>
                  <a:pt x="25" y="69"/>
                  <a:pt x="25" y="69"/>
                </a:cubicBezTo>
                <a:cubicBezTo>
                  <a:pt x="25" y="69"/>
                  <a:pt x="25" y="69"/>
                  <a:pt x="25" y="68"/>
                </a:cubicBezTo>
                <a:cubicBezTo>
                  <a:pt x="25" y="68"/>
                  <a:pt x="27" y="65"/>
                  <a:pt x="27" y="65"/>
                </a:cubicBezTo>
                <a:cubicBezTo>
                  <a:pt x="27" y="64"/>
                  <a:pt x="27" y="64"/>
                  <a:pt x="27" y="64"/>
                </a:cubicBezTo>
                <a:cubicBezTo>
                  <a:pt x="27" y="61"/>
                  <a:pt x="27" y="61"/>
                  <a:pt x="27" y="61"/>
                </a:cubicBezTo>
                <a:cubicBezTo>
                  <a:pt x="27" y="61"/>
                  <a:pt x="27" y="61"/>
                  <a:pt x="27" y="61"/>
                </a:cubicBezTo>
                <a:cubicBezTo>
                  <a:pt x="28" y="59"/>
                  <a:pt x="28" y="59"/>
                  <a:pt x="28" y="59"/>
                </a:cubicBezTo>
                <a:cubicBezTo>
                  <a:pt x="28" y="56"/>
                  <a:pt x="28" y="56"/>
                  <a:pt x="28" y="56"/>
                </a:cubicBezTo>
                <a:cubicBezTo>
                  <a:pt x="30" y="53"/>
                  <a:pt x="30" y="53"/>
                  <a:pt x="30" y="53"/>
                </a:cubicBezTo>
                <a:cubicBezTo>
                  <a:pt x="29" y="52"/>
                  <a:pt x="29" y="52"/>
                  <a:pt x="29" y="52"/>
                </a:cubicBezTo>
                <a:cubicBezTo>
                  <a:pt x="29" y="52"/>
                  <a:pt x="30" y="51"/>
                  <a:pt x="29" y="50"/>
                </a:cubicBezTo>
                <a:cubicBezTo>
                  <a:pt x="29" y="50"/>
                  <a:pt x="29" y="49"/>
                  <a:pt x="29" y="49"/>
                </a:cubicBezTo>
                <a:cubicBezTo>
                  <a:pt x="30" y="47"/>
                  <a:pt x="30" y="47"/>
                  <a:pt x="30" y="47"/>
                </a:cubicBezTo>
                <a:cubicBezTo>
                  <a:pt x="30" y="46"/>
                  <a:pt x="30" y="46"/>
                  <a:pt x="30" y="46"/>
                </a:cubicBezTo>
                <a:cubicBezTo>
                  <a:pt x="30" y="43"/>
                  <a:pt x="30" y="43"/>
                  <a:pt x="30" y="43"/>
                </a:cubicBezTo>
                <a:cubicBezTo>
                  <a:pt x="30" y="42"/>
                  <a:pt x="30" y="42"/>
                  <a:pt x="30" y="42"/>
                </a:cubicBezTo>
                <a:cubicBezTo>
                  <a:pt x="30" y="40"/>
                  <a:pt x="30" y="40"/>
                  <a:pt x="30" y="40"/>
                </a:cubicBezTo>
                <a:cubicBezTo>
                  <a:pt x="30" y="37"/>
                  <a:pt x="30" y="37"/>
                  <a:pt x="30" y="37"/>
                </a:cubicBezTo>
                <a:cubicBezTo>
                  <a:pt x="31" y="36"/>
                  <a:pt x="31" y="36"/>
                  <a:pt x="31" y="36"/>
                </a:cubicBezTo>
                <a:cubicBezTo>
                  <a:pt x="30" y="36"/>
                  <a:pt x="30" y="36"/>
                  <a:pt x="30" y="36"/>
                </a:cubicBezTo>
                <a:cubicBezTo>
                  <a:pt x="30" y="34"/>
                  <a:pt x="30" y="34"/>
                  <a:pt x="30" y="34"/>
                </a:cubicBezTo>
                <a:cubicBezTo>
                  <a:pt x="31" y="33"/>
                  <a:pt x="31" y="33"/>
                  <a:pt x="31" y="33"/>
                </a:cubicBezTo>
                <a:cubicBezTo>
                  <a:pt x="31" y="33"/>
                  <a:pt x="32" y="29"/>
                  <a:pt x="32" y="28"/>
                </a:cubicBezTo>
                <a:cubicBezTo>
                  <a:pt x="32" y="25"/>
                  <a:pt x="32" y="25"/>
                  <a:pt x="32" y="25"/>
                </a:cubicBezTo>
                <a:cubicBezTo>
                  <a:pt x="33" y="23"/>
                  <a:pt x="33" y="23"/>
                  <a:pt x="33" y="23"/>
                </a:cubicBezTo>
                <a:cubicBezTo>
                  <a:pt x="32" y="20"/>
                  <a:pt x="32" y="20"/>
                  <a:pt x="32" y="20"/>
                </a:cubicBezTo>
                <a:cubicBezTo>
                  <a:pt x="32" y="17"/>
                  <a:pt x="32" y="17"/>
                  <a:pt x="32" y="17"/>
                </a:cubicBezTo>
                <a:cubicBezTo>
                  <a:pt x="32" y="14"/>
                  <a:pt x="32" y="14"/>
                  <a:pt x="32" y="14"/>
                </a:cubicBezTo>
                <a:cubicBezTo>
                  <a:pt x="32" y="10"/>
                  <a:pt x="32" y="10"/>
                  <a:pt x="32" y="10"/>
                </a:cubicBezTo>
                <a:cubicBezTo>
                  <a:pt x="32" y="8"/>
                  <a:pt x="32" y="8"/>
                  <a:pt x="32" y="8"/>
                </a:cubicBezTo>
                <a:cubicBezTo>
                  <a:pt x="31" y="6"/>
                  <a:pt x="31" y="6"/>
                  <a:pt x="31" y="6"/>
                </a:cubicBezTo>
                <a:cubicBezTo>
                  <a:pt x="30" y="4"/>
                  <a:pt x="30" y="4"/>
                  <a:pt x="30" y="4"/>
                </a:cubicBezTo>
                <a:cubicBezTo>
                  <a:pt x="32" y="4"/>
                  <a:pt x="32" y="4"/>
                  <a:pt x="32" y="4"/>
                </a:cubicBezTo>
                <a:cubicBezTo>
                  <a:pt x="33" y="4"/>
                  <a:pt x="33" y="4"/>
                  <a:pt x="33" y="4"/>
                </a:cubicBezTo>
                <a:cubicBezTo>
                  <a:pt x="34" y="3"/>
                  <a:pt x="34" y="3"/>
                  <a:pt x="34" y="3"/>
                </a:cubicBezTo>
                <a:cubicBezTo>
                  <a:pt x="34" y="2"/>
                  <a:pt x="34" y="2"/>
                  <a:pt x="34" y="2"/>
                </a:cubicBezTo>
                <a:cubicBezTo>
                  <a:pt x="34" y="1"/>
                  <a:pt x="34" y="1"/>
                  <a:pt x="34" y="1"/>
                </a:cubicBezTo>
                <a:cubicBezTo>
                  <a:pt x="34" y="0"/>
                  <a:pt x="34" y="0"/>
                  <a:pt x="34" y="0"/>
                </a:cubicBezTo>
                <a:cubicBezTo>
                  <a:pt x="36" y="0"/>
                  <a:pt x="36" y="0"/>
                  <a:pt x="36" y="0"/>
                </a:cubicBezTo>
                <a:cubicBezTo>
                  <a:pt x="37" y="0"/>
                  <a:pt x="37" y="0"/>
                  <a:pt x="37" y="0"/>
                </a:cubicBezTo>
                <a:cubicBezTo>
                  <a:pt x="38" y="2"/>
                  <a:pt x="38" y="2"/>
                  <a:pt x="38" y="2"/>
                </a:cubicBezTo>
                <a:cubicBezTo>
                  <a:pt x="38" y="3"/>
                  <a:pt x="38" y="3"/>
                  <a:pt x="38" y="3"/>
                </a:cubicBezTo>
                <a:cubicBezTo>
                  <a:pt x="39" y="6"/>
                  <a:pt x="39" y="6"/>
                  <a:pt x="39" y="6"/>
                </a:cubicBezTo>
                <a:cubicBezTo>
                  <a:pt x="39" y="7"/>
                  <a:pt x="39" y="7"/>
                  <a:pt x="39" y="7"/>
                </a:cubicBezTo>
                <a:cubicBezTo>
                  <a:pt x="40" y="8"/>
                  <a:pt x="40" y="8"/>
                  <a:pt x="40" y="8"/>
                </a:cubicBezTo>
                <a:cubicBezTo>
                  <a:pt x="41" y="10"/>
                  <a:pt x="41" y="10"/>
                  <a:pt x="41" y="10"/>
                </a:cubicBezTo>
                <a:cubicBezTo>
                  <a:pt x="41" y="11"/>
                  <a:pt x="41" y="11"/>
                  <a:pt x="41" y="11"/>
                </a:cubicBezTo>
                <a:cubicBezTo>
                  <a:pt x="41" y="12"/>
                  <a:pt x="41" y="12"/>
                  <a:pt x="41" y="12"/>
                </a:cubicBezTo>
                <a:cubicBezTo>
                  <a:pt x="41" y="12"/>
                  <a:pt x="40" y="12"/>
                  <a:pt x="41" y="13"/>
                </a:cubicBezTo>
                <a:cubicBezTo>
                  <a:pt x="41" y="13"/>
                  <a:pt x="42" y="14"/>
                  <a:pt x="42" y="14"/>
                </a:cubicBezTo>
                <a:cubicBezTo>
                  <a:pt x="40" y="15"/>
                  <a:pt x="40" y="15"/>
                  <a:pt x="40" y="15"/>
                </a:cubicBezTo>
                <a:cubicBezTo>
                  <a:pt x="41" y="17"/>
                  <a:pt x="41" y="17"/>
                  <a:pt x="41" y="17"/>
                </a:cubicBezTo>
                <a:cubicBezTo>
                  <a:pt x="42" y="18"/>
                  <a:pt x="42" y="18"/>
                  <a:pt x="42" y="18"/>
                </a:cubicBezTo>
                <a:cubicBezTo>
                  <a:pt x="42" y="20"/>
                  <a:pt x="42" y="20"/>
                  <a:pt x="42" y="20"/>
                </a:cubicBezTo>
                <a:cubicBezTo>
                  <a:pt x="43" y="21"/>
                  <a:pt x="43" y="21"/>
                  <a:pt x="43" y="21"/>
                </a:cubicBezTo>
                <a:cubicBezTo>
                  <a:pt x="43" y="22"/>
                  <a:pt x="43" y="22"/>
                  <a:pt x="43" y="22"/>
                </a:cubicBezTo>
                <a:cubicBezTo>
                  <a:pt x="44" y="24"/>
                  <a:pt x="44" y="24"/>
                  <a:pt x="44" y="24"/>
                </a:cubicBezTo>
                <a:cubicBezTo>
                  <a:pt x="44" y="26"/>
                  <a:pt x="44" y="26"/>
                  <a:pt x="44" y="26"/>
                </a:cubicBezTo>
                <a:cubicBezTo>
                  <a:pt x="45" y="27"/>
                  <a:pt x="45" y="27"/>
                  <a:pt x="45" y="27"/>
                </a:cubicBezTo>
                <a:cubicBezTo>
                  <a:pt x="45" y="29"/>
                  <a:pt x="45" y="29"/>
                  <a:pt x="45" y="29"/>
                </a:cubicBezTo>
                <a:cubicBezTo>
                  <a:pt x="45" y="30"/>
                  <a:pt x="45" y="30"/>
                  <a:pt x="45" y="30"/>
                </a:cubicBezTo>
                <a:cubicBezTo>
                  <a:pt x="46" y="32"/>
                  <a:pt x="46" y="32"/>
                  <a:pt x="46" y="32"/>
                </a:cubicBezTo>
                <a:cubicBezTo>
                  <a:pt x="47" y="32"/>
                  <a:pt x="47" y="32"/>
                  <a:pt x="47" y="32"/>
                </a:cubicBezTo>
                <a:cubicBezTo>
                  <a:pt x="49" y="32"/>
                  <a:pt x="49" y="32"/>
                  <a:pt x="49" y="32"/>
                </a:cubicBezTo>
                <a:cubicBezTo>
                  <a:pt x="50" y="32"/>
                  <a:pt x="50" y="32"/>
                  <a:pt x="50" y="32"/>
                </a:cubicBezTo>
                <a:cubicBezTo>
                  <a:pt x="51" y="33"/>
                  <a:pt x="51" y="33"/>
                  <a:pt x="51" y="33"/>
                </a:cubicBezTo>
                <a:cubicBezTo>
                  <a:pt x="50" y="35"/>
                  <a:pt x="50" y="35"/>
                  <a:pt x="50" y="35"/>
                </a:cubicBezTo>
                <a:cubicBezTo>
                  <a:pt x="49" y="37"/>
                  <a:pt x="49" y="37"/>
                  <a:pt x="49" y="37"/>
                </a:cubicBezTo>
                <a:cubicBezTo>
                  <a:pt x="49" y="38"/>
                  <a:pt x="49" y="38"/>
                  <a:pt x="49" y="38"/>
                </a:cubicBezTo>
                <a:cubicBezTo>
                  <a:pt x="48" y="39"/>
                  <a:pt x="48" y="39"/>
                  <a:pt x="48" y="39"/>
                </a:cubicBezTo>
                <a:cubicBezTo>
                  <a:pt x="46" y="40"/>
                  <a:pt x="46" y="40"/>
                  <a:pt x="46" y="40"/>
                </a:cubicBezTo>
                <a:cubicBezTo>
                  <a:pt x="44" y="41"/>
                  <a:pt x="44" y="41"/>
                  <a:pt x="44" y="41"/>
                </a:cubicBezTo>
                <a:cubicBezTo>
                  <a:pt x="43" y="42"/>
                  <a:pt x="43" y="42"/>
                  <a:pt x="43" y="42"/>
                </a:cubicBezTo>
                <a:cubicBezTo>
                  <a:pt x="42" y="43"/>
                  <a:pt x="42" y="43"/>
                  <a:pt x="42" y="43"/>
                </a:cubicBezTo>
                <a:cubicBezTo>
                  <a:pt x="41" y="43"/>
                  <a:pt x="41" y="43"/>
                  <a:pt x="41" y="43"/>
                </a:cubicBezTo>
                <a:cubicBezTo>
                  <a:pt x="42" y="44"/>
                  <a:pt x="42" y="44"/>
                  <a:pt x="42" y="44"/>
                </a:cubicBezTo>
                <a:cubicBezTo>
                  <a:pt x="42" y="46"/>
                  <a:pt x="42" y="46"/>
                  <a:pt x="42" y="46"/>
                </a:cubicBezTo>
                <a:cubicBezTo>
                  <a:pt x="41" y="47"/>
                  <a:pt x="41" y="47"/>
                  <a:pt x="41" y="47"/>
                </a:cubicBezTo>
                <a:cubicBezTo>
                  <a:pt x="41" y="49"/>
                  <a:pt x="41" y="49"/>
                  <a:pt x="41" y="49"/>
                </a:cubicBezTo>
                <a:cubicBezTo>
                  <a:pt x="42" y="50"/>
                  <a:pt x="42" y="50"/>
                  <a:pt x="42" y="50"/>
                </a:cubicBezTo>
                <a:cubicBezTo>
                  <a:pt x="42" y="51"/>
                  <a:pt x="42" y="51"/>
                  <a:pt x="42" y="51"/>
                </a:cubicBezTo>
                <a:cubicBezTo>
                  <a:pt x="42" y="53"/>
                  <a:pt x="42" y="53"/>
                  <a:pt x="42" y="53"/>
                </a:cubicBezTo>
                <a:cubicBezTo>
                  <a:pt x="42" y="54"/>
                  <a:pt x="42" y="54"/>
                  <a:pt x="42" y="54"/>
                </a:cubicBezTo>
                <a:cubicBezTo>
                  <a:pt x="42" y="55"/>
                  <a:pt x="42" y="55"/>
                  <a:pt x="42" y="55"/>
                </a:cubicBezTo>
                <a:cubicBezTo>
                  <a:pt x="43" y="56"/>
                  <a:pt x="43" y="56"/>
                  <a:pt x="43" y="56"/>
                </a:cubicBezTo>
                <a:cubicBezTo>
                  <a:pt x="43" y="57"/>
                  <a:pt x="43" y="57"/>
                  <a:pt x="43" y="57"/>
                </a:cubicBezTo>
                <a:cubicBezTo>
                  <a:pt x="42" y="58"/>
                  <a:pt x="42" y="58"/>
                  <a:pt x="42" y="58"/>
                </a:cubicBezTo>
                <a:cubicBezTo>
                  <a:pt x="40" y="58"/>
                  <a:pt x="40" y="58"/>
                  <a:pt x="40" y="58"/>
                </a:cubicBezTo>
                <a:cubicBezTo>
                  <a:pt x="40" y="60"/>
                  <a:pt x="40" y="60"/>
                  <a:pt x="40" y="60"/>
                </a:cubicBezTo>
                <a:cubicBezTo>
                  <a:pt x="39" y="61"/>
                  <a:pt x="39" y="61"/>
                  <a:pt x="39" y="61"/>
                </a:cubicBezTo>
                <a:cubicBezTo>
                  <a:pt x="38" y="63"/>
                  <a:pt x="38" y="63"/>
                  <a:pt x="38" y="63"/>
                </a:cubicBezTo>
                <a:cubicBezTo>
                  <a:pt x="37" y="64"/>
                  <a:pt x="37" y="64"/>
                  <a:pt x="37" y="64"/>
                </a:cubicBezTo>
                <a:cubicBezTo>
                  <a:pt x="35" y="65"/>
                  <a:pt x="35" y="65"/>
                  <a:pt x="35" y="65"/>
                </a:cubicBezTo>
                <a:cubicBezTo>
                  <a:pt x="35" y="67"/>
                  <a:pt x="35" y="67"/>
                  <a:pt x="35" y="67"/>
                </a:cubicBezTo>
                <a:cubicBezTo>
                  <a:pt x="35" y="68"/>
                  <a:pt x="35" y="68"/>
                  <a:pt x="35" y="68"/>
                </a:cubicBezTo>
                <a:cubicBezTo>
                  <a:pt x="35" y="70"/>
                  <a:pt x="35" y="70"/>
                  <a:pt x="35" y="70"/>
                </a:cubicBezTo>
                <a:cubicBezTo>
                  <a:pt x="34" y="71"/>
                  <a:pt x="34" y="71"/>
                  <a:pt x="34" y="71"/>
                </a:cubicBezTo>
                <a:cubicBezTo>
                  <a:pt x="33" y="72"/>
                  <a:pt x="33" y="72"/>
                  <a:pt x="33" y="72"/>
                </a:cubicBezTo>
                <a:cubicBezTo>
                  <a:pt x="33" y="73"/>
                  <a:pt x="33" y="73"/>
                  <a:pt x="33" y="73"/>
                </a:cubicBezTo>
                <a:cubicBezTo>
                  <a:pt x="33" y="75"/>
                  <a:pt x="33" y="75"/>
                  <a:pt x="33" y="75"/>
                </a:cubicBezTo>
                <a:cubicBezTo>
                  <a:pt x="34" y="77"/>
                  <a:pt x="34" y="77"/>
                  <a:pt x="34" y="77"/>
                </a:cubicBezTo>
                <a:cubicBezTo>
                  <a:pt x="34" y="78"/>
                  <a:pt x="34" y="78"/>
                  <a:pt x="34" y="78"/>
                </a:cubicBezTo>
                <a:cubicBezTo>
                  <a:pt x="32" y="79"/>
                  <a:pt x="32" y="79"/>
                  <a:pt x="32" y="79"/>
                </a:cubicBezTo>
                <a:cubicBezTo>
                  <a:pt x="32" y="80"/>
                  <a:pt x="32" y="80"/>
                  <a:pt x="32" y="80"/>
                </a:cubicBezTo>
                <a:cubicBezTo>
                  <a:pt x="32" y="81"/>
                  <a:pt x="32" y="81"/>
                  <a:pt x="32" y="81"/>
                </a:cubicBezTo>
                <a:cubicBezTo>
                  <a:pt x="32" y="82"/>
                  <a:pt x="31" y="82"/>
                  <a:pt x="31" y="82"/>
                </a:cubicBezTo>
                <a:cubicBezTo>
                  <a:pt x="30" y="83"/>
                  <a:pt x="30" y="83"/>
                  <a:pt x="30" y="83"/>
                </a:cubicBezTo>
                <a:cubicBezTo>
                  <a:pt x="30" y="84"/>
                  <a:pt x="30" y="84"/>
                  <a:pt x="30" y="84"/>
                </a:cubicBezTo>
                <a:cubicBezTo>
                  <a:pt x="30" y="85"/>
                  <a:pt x="30" y="85"/>
                  <a:pt x="30" y="85"/>
                </a:cubicBezTo>
                <a:cubicBezTo>
                  <a:pt x="30" y="87"/>
                  <a:pt x="30" y="87"/>
                  <a:pt x="30" y="87"/>
                </a:cubicBezTo>
                <a:cubicBezTo>
                  <a:pt x="31" y="88"/>
                  <a:pt x="31" y="88"/>
                  <a:pt x="31" y="88"/>
                </a:cubicBezTo>
                <a:cubicBezTo>
                  <a:pt x="31" y="89"/>
                  <a:pt x="31" y="89"/>
                  <a:pt x="31" y="89"/>
                </a:cubicBezTo>
                <a:cubicBezTo>
                  <a:pt x="31" y="91"/>
                  <a:pt x="31" y="91"/>
                  <a:pt x="31" y="91"/>
                </a:cubicBezTo>
                <a:cubicBezTo>
                  <a:pt x="32" y="92"/>
                  <a:pt x="32" y="92"/>
                  <a:pt x="32" y="92"/>
                </a:cubicBezTo>
                <a:cubicBezTo>
                  <a:pt x="32" y="93"/>
                  <a:pt x="32" y="93"/>
                  <a:pt x="32" y="93"/>
                </a:cubicBezTo>
                <a:cubicBezTo>
                  <a:pt x="32" y="93"/>
                  <a:pt x="32" y="94"/>
                  <a:pt x="32" y="94"/>
                </a:cubicBezTo>
                <a:cubicBezTo>
                  <a:pt x="33" y="95"/>
                  <a:pt x="33" y="96"/>
                  <a:pt x="33" y="96"/>
                </a:cubicBezTo>
                <a:cubicBezTo>
                  <a:pt x="33" y="97"/>
                  <a:pt x="33" y="97"/>
                  <a:pt x="33" y="97"/>
                </a:cubicBezTo>
                <a:cubicBezTo>
                  <a:pt x="34" y="98"/>
                  <a:pt x="34" y="98"/>
                  <a:pt x="34" y="98"/>
                </a:cubicBezTo>
                <a:cubicBezTo>
                  <a:pt x="34" y="99"/>
                  <a:pt x="34" y="99"/>
                  <a:pt x="34" y="99"/>
                </a:cubicBezTo>
                <a:cubicBezTo>
                  <a:pt x="34" y="102"/>
                  <a:pt x="34" y="102"/>
                  <a:pt x="34" y="102"/>
                </a:cubicBezTo>
                <a:cubicBezTo>
                  <a:pt x="34" y="103"/>
                  <a:pt x="34" y="103"/>
                  <a:pt x="34" y="103"/>
                </a:cubicBezTo>
                <a:cubicBezTo>
                  <a:pt x="32" y="105"/>
                  <a:pt x="32" y="105"/>
                  <a:pt x="32" y="105"/>
                </a:cubicBezTo>
                <a:cubicBezTo>
                  <a:pt x="32" y="107"/>
                  <a:pt x="32" y="107"/>
                  <a:pt x="32" y="107"/>
                </a:cubicBezTo>
                <a:cubicBezTo>
                  <a:pt x="31" y="108"/>
                  <a:pt x="31" y="108"/>
                  <a:pt x="31" y="108"/>
                </a:cubicBezTo>
                <a:cubicBezTo>
                  <a:pt x="31" y="110"/>
                  <a:pt x="31" y="110"/>
                  <a:pt x="31" y="110"/>
                </a:cubicBezTo>
                <a:cubicBezTo>
                  <a:pt x="30" y="111"/>
                  <a:pt x="30" y="111"/>
                  <a:pt x="30" y="111"/>
                </a:cubicBezTo>
                <a:cubicBezTo>
                  <a:pt x="30" y="113"/>
                  <a:pt x="30" y="113"/>
                  <a:pt x="30" y="113"/>
                </a:cubicBezTo>
                <a:cubicBezTo>
                  <a:pt x="30" y="114"/>
                  <a:pt x="30" y="114"/>
                  <a:pt x="30" y="114"/>
                </a:cubicBezTo>
                <a:cubicBezTo>
                  <a:pt x="30" y="116"/>
                  <a:pt x="30" y="116"/>
                  <a:pt x="30" y="116"/>
                </a:cubicBezTo>
                <a:cubicBezTo>
                  <a:pt x="29" y="117"/>
                  <a:pt x="29" y="117"/>
                  <a:pt x="29" y="117"/>
                </a:cubicBezTo>
                <a:cubicBezTo>
                  <a:pt x="29" y="118"/>
                  <a:pt x="29" y="118"/>
                  <a:pt x="29" y="118"/>
                </a:cubicBezTo>
                <a:cubicBezTo>
                  <a:pt x="28" y="118"/>
                  <a:pt x="28" y="118"/>
                  <a:pt x="28" y="118"/>
                </a:cubicBezTo>
                <a:cubicBezTo>
                  <a:pt x="27" y="119"/>
                  <a:pt x="27" y="119"/>
                  <a:pt x="27" y="119"/>
                </a:cubicBezTo>
                <a:cubicBezTo>
                  <a:pt x="27" y="120"/>
                  <a:pt x="27" y="120"/>
                  <a:pt x="27" y="120"/>
                </a:cubicBezTo>
                <a:cubicBezTo>
                  <a:pt x="27" y="122"/>
                  <a:pt x="27" y="122"/>
                  <a:pt x="27" y="122"/>
                </a:cubicBezTo>
                <a:cubicBezTo>
                  <a:pt x="27" y="124"/>
                  <a:pt x="27" y="124"/>
                  <a:pt x="27" y="124"/>
                </a:cubicBezTo>
                <a:cubicBezTo>
                  <a:pt x="27" y="125"/>
                  <a:pt x="27" y="125"/>
                  <a:pt x="27" y="125"/>
                </a:cubicBezTo>
                <a:cubicBezTo>
                  <a:pt x="27" y="128"/>
                  <a:pt x="27" y="128"/>
                  <a:pt x="27" y="128"/>
                </a:cubicBezTo>
                <a:cubicBezTo>
                  <a:pt x="27" y="130"/>
                  <a:pt x="27" y="130"/>
                  <a:pt x="27" y="130"/>
                </a:cubicBezTo>
                <a:cubicBezTo>
                  <a:pt x="28" y="132"/>
                  <a:pt x="28" y="132"/>
                  <a:pt x="28" y="132"/>
                </a:cubicBezTo>
                <a:cubicBezTo>
                  <a:pt x="28" y="133"/>
                  <a:pt x="28" y="133"/>
                  <a:pt x="28" y="133"/>
                </a:cubicBezTo>
                <a:cubicBezTo>
                  <a:pt x="26" y="134"/>
                  <a:pt x="26" y="134"/>
                  <a:pt x="26" y="134"/>
                </a:cubicBezTo>
                <a:cubicBezTo>
                  <a:pt x="25" y="135"/>
                  <a:pt x="25" y="135"/>
                  <a:pt x="25" y="135"/>
                </a:cubicBezTo>
                <a:cubicBezTo>
                  <a:pt x="25" y="136"/>
                  <a:pt x="25" y="136"/>
                  <a:pt x="25" y="136"/>
                </a:cubicBezTo>
                <a:cubicBezTo>
                  <a:pt x="25" y="137"/>
                  <a:pt x="25" y="137"/>
                  <a:pt x="25" y="137"/>
                </a:cubicBezTo>
                <a:cubicBezTo>
                  <a:pt x="25" y="139"/>
                  <a:pt x="25" y="139"/>
                  <a:pt x="25" y="139"/>
                </a:cubicBezTo>
                <a:cubicBezTo>
                  <a:pt x="23" y="139"/>
                  <a:pt x="23" y="139"/>
                  <a:pt x="23" y="139"/>
                </a:cubicBezTo>
                <a:cubicBezTo>
                  <a:pt x="23" y="140"/>
                  <a:pt x="23" y="140"/>
                  <a:pt x="23" y="140"/>
                </a:cubicBezTo>
                <a:cubicBezTo>
                  <a:pt x="23" y="141"/>
                  <a:pt x="23" y="141"/>
                  <a:pt x="23" y="141"/>
                </a:cubicBezTo>
                <a:cubicBezTo>
                  <a:pt x="23" y="142"/>
                  <a:pt x="23" y="142"/>
                  <a:pt x="23" y="142"/>
                </a:cubicBezTo>
                <a:cubicBezTo>
                  <a:pt x="23" y="143"/>
                  <a:pt x="23" y="143"/>
                  <a:pt x="23" y="143"/>
                </a:cubicBezTo>
                <a:cubicBezTo>
                  <a:pt x="24" y="144"/>
                  <a:pt x="24" y="144"/>
                  <a:pt x="24" y="144"/>
                </a:cubicBezTo>
                <a:cubicBezTo>
                  <a:pt x="22" y="145"/>
                  <a:pt x="22" y="145"/>
                  <a:pt x="22" y="145"/>
                </a:cubicBezTo>
                <a:cubicBezTo>
                  <a:pt x="22" y="147"/>
                  <a:pt x="22" y="147"/>
                  <a:pt x="22" y="147"/>
                </a:cubicBezTo>
                <a:cubicBezTo>
                  <a:pt x="22" y="148"/>
                  <a:pt x="22" y="148"/>
                  <a:pt x="22" y="148"/>
                </a:cubicBezTo>
                <a:cubicBezTo>
                  <a:pt x="22" y="149"/>
                  <a:pt x="22" y="149"/>
                  <a:pt x="22" y="149"/>
                </a:cubicBezTo>
                <a:cubicBezTo>
                  <a:pt x="22" y="151"/>
                  <a:pt x="22" y="151"/>
                  <a:pt x="22" y="151"/>
                </a:cubicBezTo>
                <a:cubicBezTo>
                  <a:pt x="22" y="153"/>
                  <a:pt x="22" y="153"/>
                  <a:pt x="22" y="153"/>
                </a:cubicBezTo>
                <a:cubicBezTo>
                  <a:pt x="22" y="155"/>
                  <a:pt x="22" y="155"/>
                  <a:pt x="22" y="155"/>
                </a:cubicBezTo>
                <a:cubicBezTo>
                  <a:pt x="23" y="156"/>
                  <a:pt x="23" y="156"/>
                  <a:pt x="23" y="156"/>
                </a:cubicBezTo>
                <a:cubicBezTo>
                  <a:pt x="22" y="157"/>
                  <a:pt x="22" y="157"/>
                  <a:pt x="22" y="157"/>
                </a:cubicBezTo>
                <a:cubicBezTo>
                  <a:pt x="21" y="157"/>
                  <a:pt x="21" y="157"/>
                  <a:pt x="21" y="157"/>
                </a:cubicBezTo>
                <a:cubicBezTo>
                  <a:pt x="21" y="158"/>
                  <a:pt x="21" y="158"/>
                  <a:pt x="21" y="158"/>
                </a:cubicBezTo>
                <a:cubicBezTo>
                  <a:pt x="21" y="161"/>
                  <a:pt x="21" y="161"/>
                  <a:pt x="21" y="161"/>
                </a:cubicBezTo>
                <a:cubicBezTo>
                  <a:pt x="21" y="163"/>
                  <a:pt x="21" y="163"/>
                  <a:pt x="21" y="163"/>
                </a:cubicBezTo>
                <a:cubicBezTo>
                  <a:pt x="22" y="164"/>
                  <a:pt x="22" y="164"/>
                  <a:pt x="22" y="164"/>
                </a:cubicBezTo>
                <a:cubicBezTo>
                  <a:pt x="23" y="164"/>
                  <a:pt x="23" y="164"/>
                  <a:pt x="23" y="164"/>
                </a:cubicBezTo>
                <a:cubicBezTo>
                  <a:pt x="23" y="165"/>
                  <a:pt x="23" y="165"/>
                  <a:pt x="23" y="165"/>
                </a:cubicBezTo>
                <a:cubicBezTo>
                  <a:pt x="22" y="166"/>
                  <a:pt x="22" y="166"/>
                  <a:pt x="22" y="166"/>
                </a:cubicBezTo>
                <a:cubicBezTo>
                  <a:pt x="23" y="166"/>
                  <a:pt x="23" y="166"/>
                  <a:pt x="23" y="166"/>
                </a:cubicBezTo>
                <a:cubicBezTo>
                  <a:pt x="23" y="167"/>
                  <a:pt x="23" y="167"/>
                  <a:pt x="23" y="167"/>
                </a:cubicBezTo>
                <a:cubicBezTo>
                  <a:pt x="22" y="168"/>
                  <a:pt x="22" y="168"/>
                  <a:pt x="22" y="168"/>
                </a:cubicBezTo>
                <a:cubicBezTo>
                  <a:pt x="23" y="169"/>
                  <a:pt x="23" y="169"/>
                  <a:pt x="23" y="169"/>
                </a:cubicBezTo>
                <a:cubicBezTo>
                  <a:pt x="23" y="169"/>
                  <a:pt x="23" y="169"/>
                  <a:pt x="23" y="169"/>
                </a:cubicBezTo>
                <a:cubicBezTo>
                  <a:pt x="23" y="169"/>
                  <a:pt x="23" y="169"/>
                  <a:pt x="23" y="170"/>
                </a:cubicBezTo>
                <a:cubicBezTo>
                  <a:pt x="23" y="173"/>
                  <a:pt x="23" y="173"/>
                  <a:pt x="23" y="173"/>
                </a:cubicBezTo>
                <a:cubicBezTo>
                  <a:pt x="25" y="173"/>
                  <a:pt x="25" y="173"/>
                  <a:pt x="25" y="173"/>
                </a:cubicBezTo>
                <a:cubicBezTo>
                  <a:pt x="25" y="173"/>
                  <a:pt x="26" y="173"/>
                  <a:pt x="26" y="174"/>
                </a:cubicBezTo>
                <a:cubicBezTo>
                  <a:pt x="26" y="174"/>
                  <a:pt x="25" y="175"/>
                  <a:pt x="25" y="175"/>
                </a:cubicBezTo>
                <a:cubicBezTo>
                  <a:pt x="22" y="175"/>
                  <a:pt x="22" y="175"/>
                  <a:pt x="22" y="175"/>
                </a:cubicBezTo>
                <a:cubicBezTo>
                  <a:pt x="22" y="176"/>
                  <a:pt x="22" y="176"/>
                  <a:pt x="22" y="176"/>
                </a:cubicBezTo>
                <a:cubicBezTo>
                  <a:pt x="22" y="177"/>
                  <a:pt x="22" y="177"/>
                  <a:pt x="22" y="177"/>
                </a:cubicBezTo>
                <a:cubicBezTo>
                  <a:pt x="24" y="177"/>
                  <a:pt x="24" y="177"/>
                  <a:pt x="24" y="177"/>
                </a:cubicBezTo>
                <a:cubicBezTo>
                  <a:pt x="24" y="177"/>
                  <a:pt x="25" y="178"/>
                  <a:pt x="25" y="179"/>
                </a:cubicBezTo>
                <a:cubicBezTo>
                  <a:pt x="25" y="181"/>
                  <a:pt x="23" y="181"/>
                  <a:pt x="23" y="181"/>
                </a:cubicBezTo>
                <a:cubicBezTo>
                  <a:pt x="23" y="183"/>
                  <a:pt x="23" y="183"/>
                  <a:pt x="23" y="183"/>
                </a:cubicBezTo>
                <a:cubicBezTo>
                  <a:pt x="23" y="183"/>
                  <a:pt x="24" y="183"/>
                  <a:pt x="24" y="184"/>
                </a:cubicBezTo>
                <a:cubicBezTo>
                  <a:pt x="24" y="185"/>
                  <a:pt x="23" y="185"/>
                  <a:pt x="23" y="186"/>
                </a:cubicBezTo>
                <a:cubicBezTo>
                  <a:pt x="23" y="187"/>
                  <a:pt x="24" y="187"/>
                  <a:pt x="24" y="188"/>
                </a:cubicBezTo>
                <a:cubicBezTo>
                  <a:pt x="24" y="189"/>
                  <a:pt x="22" y="189"/>
                  <a:pt x="22" y="191"/>
                </a:cubicBezTo>
                <a:cubicBezTo>
                  <a:pt x="22" y="193"/>
                  <a:pt x="22" y="193"/>
                  <a:pt x="22" y="193"/>
                </a:cubicBezTo>
                <a:cubicBezTo>
                  <a:pt x="20" y="195"/>
                  <a:pt x="20" y="195"/>
                  <a:pt x="20" y="195"/>
                </a:cubicBezTo>
                <a:cubicBezTo>
                  <a:pt x="19" y="196"/>
                  <a:pt x="19" y="196"/>
                  <a:pt x="19" y="196"/>
                </a:cubicBezTo>
                <a:cubicBezTo>
                  <a:pt x="19" y="197"/>
                  <a:pt x="19" y="197"/>
                  <a:pt x="19" y="197"/>
                </a:cubicBezTo>
                <a:cubicBezTo>
                  <a:pt x="19" y="198"/>
                  <a:pt x="19" y="198"/>
                  <a:pt x="19" y="198"/>
                </a:cubicBezTo>
                <a:cubicBezTo>
                  <a:pt x="19" y="199"/>
                  <a:pt x="19" y="199"/>
                  <a:pt x="19" y="199"/>
                </a:cubicBezTo>
                <a:cubicBezTo>
                  <a:pt x="19" y="199"/>
                  <a:pt x="20" y="199"/>
                  <a:pt x="20" y="200"/>
                </a:cubicBezTo>
                <a:cubicBezTo>
                  <a:pt x="20" y="201"/>
                  <a:pt x="18" y="202"/>
                  <a:pt x="18" y="202"/>
                </a:cubicBezTo>
                <a:cubicBezTo>
                  <a:pt x="18" y="204"/>
                  <a:pt x="18" y="204"/>
                  <a:pt x="18" y="204"/>
                </a:cubicBezTo>
                <a:cubicBezTo>
                  <a:pt x="18" y="204"/>
                  <a:pt x="17" y="205"/>
                  <a:pt x="16" y="206"/>
                </a:cubicBezTo>
                <a:cubicBezTo>
                  <a:pt x="16" y="206"/>
                  <a:pt x="15" y="206"/>
                  <a:pt x="15" y="207"/>
                </a:cubicBezTo>
                <a:cubicBezTo>
                  <a:pt x="15" y="209"/>
                  <a:pt x="15" y="209"/>
                  <a:pt x="15" y="209"/>
                </a:cubicBezTo>
                <a:cubicBezTo>
                  <a:pt x="13" y="209"/>
                  <a:pt x="13" y="209"/>
                  <a:pt x="13" y="209"/>
                </a:cubicBezTo>
                <a:cubicBezTo>
                  <a:pt x="13" y="215"/>
                  <a:pt x="13" y="215"/>
                  <a:pt x="13" y="215"/>
                </a:cubicBezTo>
                <a:cubicBezTo>
                  <a:pt x="13" y="215"/>
                  <a:pt x="14" y="216"/>
                  <a:pt x="14" y="216"/>
                </a:cubicBezTo>
                <a:cubicBezTo>
                  <a:pt x="14" y="217"/>
                  <a:pt x="14" y="219"/>
                  <a:pt x="14" y="219"/>
                </a:cubicBezTo>
                <a:cubicBezTo>
                  <a:pt x="14" y="219"/>
                  <a:pt x="15" y="219"/>
                  <a:pt x="15" y="219"/>
                </a:cubicBezTo>
                <a:cubicBezTo>
                  <a:pt x="16" y="219"/>
                  <a:pt x="17" y="219"/>
                  <a:pt x="17" y="219"/>
                </a:cubicBezTo>
                <a:cubicBezTo>
                  <a:pt x="19" y="219"/>
                  <a:pt x="19" y="219"/>
                  <a:pt x="19" y="219"/>
                </a:cubicBezTo>
                <a:cubicBezTo>
                  <a:pt x="19" y="219"/>
                  <a:pt x="20" y="219"/>
                  <a:pt x="20" y="220"/>
                </a:cubicBezTo>
                <a:cubicBezTo>
                  <a:pt x="20" y="220"/>
                  <a:pt x="19" y="222"/>
                  <a:pt x="19" y="222"/>
                </a:cubicBezTo>
                <a:cubicBezTo>
                  <a:pt x="19" y="223"/>
                  <a:pt x="20" y="223"/>
                  <a:pt x="20" y="224"/>
                </a:cubicBezTo>
                <a:cubicBezTo>
                  <a:pt x="20" y="225"/>
                  <a:pt x="19" y="225"/>
                  <a:pt x="19" y="226"/>
                </a:cubicBezTo>
                <a:cubicBezTo>
                  <a:pt x="19" y="226"/>
                  <a:pt x="20" y="227"/>
                  <a:pt x="21" y="228"/>
                </a:cubicBezTo>
                <a:cubicBezTo>
                  <a:pt x="22" y="228"/>
                  <a:pt x="22" y="228"/>
                  <a:pt x="22" y="229"/>
                </a:cubicBezTo>
                <a:cubicBezTo>
                  <a:pt x="22" y="230"/>
                  <a:pt x="34" y="229"/>
                  <a:pt x="34" y="229"/>
                </a:cubicBezTo>
                <a:cubicBezTo>
                  <a:pt x="34" y="229"/>
                  <a:pt x="35" y="230"/>
                  <a:pt x="36" y="230"/>
                </a:cubicBezTo>
                <a:cubicBezTo>
                  <a:pt x="36" y="230"/>
                  <a:pt x="38" y="230"/>
                  <a:pt x="39" y="230"/>
                </a:cubicBezTo>
                <a:cubicBezTo>
                  <a:pt x="39" y="230"/>
                  <a:pt x="41" y="231"/>
                  <a:pt x="41" y="231"/>
                </a:cubicBezTo>
                <a:cubicBezTo>
                  <a:pt x="42" y="232"/>
                  <a:pt x="42" y="232"/>
                  <a:pt x="42" y="232"/>
                </a:cubicBezTo>
                <a:cubicBezTo>
                  <a:pt x="42" y="232"/>
                  <a:pt x="40" y="231"/>
                  <a:pt x="39" y="231"/>
                </a:cubicBezTo>
                <a:cubicBezTo>
                  <a:pt x="36" y="231"/>
                  <a:pt x="36" y="231"/>
                  <a:pt x="36" y="231"/>
                </a:cubicBezTo>
                <a:cubicBezTo>
                  <a:pt x="36" y="232"/>
                  <a:pt x="36" y="232"/>
                  <a:pt x="36" y="232"/>
                </a:cubicBezTo>
                <a:cubicBezTo>
                  <a:pt x="36" y="233"/>
                  <a:pt x="36" y="233"/>
                  <a:pt x="36" y="233"/>
                </a:cubicBezTo>
                <a:cubicBezTo>
                  <a:pt x="34" y="233"/>
                  <a:pt x="34" y="233"/>
                  <a:pt x="34" y="233"/>
                </a:cubicBezTo>
                <a:cubicBezTo>
                  <a:pt x="33" y="233"/>
                  <a:pt x="33" y="233"/>
                  <a:pt x="33" y="233"/>
                </a:cubicBezTo>
                <a:cubicBezTo>
                  <a:pt x="32" y="233"/>
                  <a:pt x="32" y="233"/>
                  <a:pt x="32" y="233"/>
                </a:cubicBezTo>
                <a:cubicBezTo>
                  <a:pt x="31" y="234"/>
                  <a:pt x="31" y="234"/>
                  <a:pt x="31" y="234"/>
                </a:cubicBezTo>
                <a:cubicBezTo>
                  <a:pt x="30" y="234"/>
                  <a:pt x="30" y="234"/>
                  <a:pt x="30" y="234"/>
                </a:cubicBezTo>
                <a:lnTo>
                  <a:pt x="29" y="23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69" name="Freeform 396">
            <a:extLst>
              <a:ext uri="{FF2B5EF4-FFF2-40B4-BE49-F238E27FC236}">
                <a16:creationId xmlns:a16="http://schemas.microsoft.com/office/drawing/2014/main" id="{2FB78F60-3048-4E93-8A7A-101A9F90534F}"/>
              </a:ext>
            </a:extLst>
          </p:cNvPr>
          <p:cNvSpPr>
            <a:spLocks/>
          </p:cNvSpPr>
          <p:nvPr userDrawn="1"/>
        </p:nvSpPr>
        <p:spPr bwMode="auto">
          <a:xfrm>
            <a:off x="1714501" y="5033964"/>
            <a:ext cx="375047" cy="754063"/>
          </a:xfrm>
          <a:custGeom>
            <a:avLst/>
            <a:gdLst>
              <a:gd name="T0" fmla="*/ 4 w 74"/>
              <a:gd name="T1" fmla="*/ 21 h 107"/>
              <a:gd name="T2" fmla="*/ 0 w 74"/>
              <a:gd name="T3" fmla="*/ 26 h 107"/>
              <a:gd name="T4" fmla="*/ 2 w 74"/>
              <a:gd name="T5" fmla="*/ 30 h 107"/>
              <a:gd name="T6" fmla="*/ 3 w 74"/>
              <a:gd name="T7" fmla="*/ 33 h 107"/>
              <a:gd name="T8" fmla="*/ 9 w 74"/>
              <a:gd name="T9" fmla="*/ 40 h 107"/>
              <a:gd name="T10" fmla="*/ 17 w 74"/>
              <a:gd name="T11" fmla="*/ 55 h 107"/>
              <a:gd name="T12" fmla="*/ 25 w 74"/>
              <a:gd name="T13" fmla="*/ 70 h 107"/>
              <a:gd name="T14" fmla="*/ 30 w 74"/>
              <a:gd name="T15" fmla="*/ 77 h 107"/>
              <a:gd name="T16" fmla="*/ 32 w 74"/>
              <a:gd name="T17" fmla="*/ 85 h 107"/>
              <a:gd name="T18" fmla="*/ 38 w 74"/>
              <a:gd name="T19" fmla="*/ 91 h 107"/>
              <a:gd name="T20" fmla="*/ 48 w 74"/>
              <a:gd name="T21" fmla="*/ 96 h 107"/>
              <a:gd name="T22" fmla="*/ 53 w 74"/>
              <a:gd name="T23" fmla="*/ 99 h 107"/>
              <a:gd name="T24" fmla="*/ 58 w 74"/>
              <a:gd name="T25" fmla="*/ 103 h 107"/>
              <a:gd name="T26" fmla="*/ 63 w 74"/>
              <a:gd name="T27" fmla="*/ 106 h 107"/>
              <a:gd name="T28" fmla="*/ 67 w 74"/>
              <a:gd name="T29" fmla="*/ 106 h 107"/>
              <a:gd name="T30" fmla="*/ 69 w 74"/>
              <a:gd name="T31" fmla="*/ 103 h 107"/>
              <a:gd name="T32" fmla="*/ 69 w 74"/>
              <a:gd name="T33" fmla="*/ 100 h 107"/>
              <a:gd name="T34" fmla="*/ 72 w 74"/>
              <a:gd name="T35" fmla="*/ 97 h 107"/>
              <a:gd name="T36" fmla="*/ 71 w 74"/>
              <a:gd name="T37" fmla="*/ 94 h 107"/>
              <a:gd name="T38" fmla="*/ 71 w 74"/>
              <a:gd name="T39" fmla="*/ 89 h 107"/>
              <a:gd name="T40" fmla="*/ 70 w 74"/>
              <a:gd name="T41" fmla="*/ 85 h 107"/>
              <a:gd name="T42" fmla="*/ 72 w 74"/>
              <a:gd name="T43" fmla="*/ 82 h 107"/>
              <a:gd name="T44" fmla="*/ 72 w 74"/>
              <a:gd name="T45" fmla="*/ 78 h 107"/>
              <a:gd name="T46" fmla="*/ 72 w 74"/>
              <a:gd name="T47" fmla="*/ 75 h 107"/>
              <a:gd name="T48" fmla="*/ 74 w 74"/>
              <a:gd name="T49" fmla="*/ 72 h 107"/>
              <a:gd name="T50" fmla="*/ 67 w 74"/>
              <a:gd name="T51" fmla="*/ 63 h 107"/>
              <a:gd name="T52" fmla="*/ 63 w 74"/>
              <a:gd name="T53" fmla="*/ 64 h 107"/>
              <a:gd name="T54" fmla="*/ 62 w 74"/>
              <a:gd name="T55" fmla="*/ 60 h 107"/>
              <a:gd name="T56" fmla="*/ 58 w 74"/>
              <a:gd name="T57" fmla="*/ 58 h 107"/>
              <a:gd name="T58" fmla="*/ 53 w 74"/>
              <a:gd name="T59" fmla="*/ 55 h 107"/>
              <a:gd name="T60" fmla="*/ 49 w 74"/>
              <a:gd name="T61" fmla="*/ 53 h 107"/>
              <a:gd name="T62" fmla="*/ 47 w 74"/>
              <a:gd name="T63" fmla="*/ 50 h 107"/>
              <a:gd name="T64" fmla="*/ 44 w 74"/>
              <a:gd name="T65" fmla="*/ 45 h 107"/>
              <a:gd name="T66" fmla="*/ 45 w 74"/>
              <a:gd name="T67" fmla="*/ 40 h 107"/>
              <a:gd name="T68" fmla="*/ 50 w 74"/>
              <a:gd name="T69" fmla="*/ 33 h 107"/>
              <a:gd name="T70" fmla="*/ 60 w 74"/>
              <a:gd name="T71" fmla="*/ 25 h 107"/>
              <a:gd name="T72" fmla="*/ 65 w 74"/>
              <a:gd name="T73" fmla="*/ 23 h 107"/>
              <a:gd name="T74" fmla="*/ 61 w 74"/>
              <a:gd name="T75" fmla="*/ 13 h 107"/>
              <a:gd name="T76" fmla="*/ 55 w 74"/>
              <a:gd name="T77" fmla="*/ 14 h 107"/>
              <a:gd name="T78" fmla="*/ 46 w 74"/>
              <a:gd name="T79" fmla="*/ 9 h 107"/>
              <a:gd name="T80" fmla="*/ 42 w 74"/>
              <a:gd name="T81" fmla="*/ 5 h 107"/>
              <a:gd name="T82" fmla="*/ 39 w 74"/>
              <a:gd name="T83" fmla="*/ 2 h 107"/>
              <a:gd name="T84" fmla="*/ 36 w 74"/>
              <a:gd name="T85" fmla="*/ 1 h 107"/>
              <a:gd name="T86" fmla="*/ 35 w 74"/>
              <a:gd name="T87" fmla="*/ 3 h 107"/>
              <a:gd name="T88" fmla="*/ 35 w 74"/>
              <a:gd name="T89" fmla="*/ 8 h 107"/>
              <a:gd name="T90" fmla="*/ 22 w 74"/>
              <a:gd name="T91" fmla="*/ 16 h 107"/>
              <a:gd name="T92" fmla="*/ 16 w 74"/>
              <a:gd name="T93" fmla="*/ 26 h 107"/>
              <a:gd name="T94" fmla="*/ 12 w 74"/>
              <a:gd name="T95" fmla="*/ 28 h 107"/>
              <a:gd name="T96" fmla="*/ 7 w 74"/>
              <a:gd name="T97" fmla="*/ 25 h 107"/>
              <a:gd name="T98" fmla="*/ 6 w 74"/>
              <a:gd name="T99" fmla="*/ 23 h 107"/>
              <a:gd name="T100" fmla="*/ 7 w 74"/>
              <a:gd name="T101" fmla="*/ 2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107">
                <a:moveTo>
                  <a:pt x="6" y="19"/>
                </a:moveTo>
                <a:cubicBezTo>
                  <a:pt x="5" y="20"/>
                  <a:pt x="5" y="20"/>
                  <a:pt x="5" y="20"/>
                </a:cubicBezTo>
                <a:cubicBezTo>
                  <a:pt x="4" y="21"/>
                  <a:pt x="4" y="21"/>
                  <a:pt x="4" y="21"/>
                </a:cubicBezTo>
                <a:cubicBezTo>
                  <a:pt x="3" y="23"/>
                  <a:pt x="3" y="23"/>
                  <a:pt x="3" y="23"/>
                </a:cubicBezTo>
                <a:cubicBezTo>
                  <a:pt x="1" y="24"/>
                  <a:pt x="1" y="24"/>
                  <a:pt x="1" y="24"/>
                </a:cubicBezTo>
                <a:cubicBezTo>
                  <a:pt x="0" y="26"/>
                  <a:pt x="0" y="26"/>
                  <a:pt x="0" y="26"/>
                </a:cubicBezTo>
                <a:cubicBezTo>
                  <a:pt x="1" y="27"/>
                  <a:pt x="1" y="27"/>
                  <a:pt x="1" y="27"/>
                </a:cubicBezTo>
                <a:cubicBezTo>
                  <a:pt x="1" y="29"/>
                  <a:pt x="1" y="29"/>
                  <a:pt x="1" y="29"/>
                </a:cubicBezTo>
                <a:cubicBezTo>
                  <a:pt x="1" y="29"/>
                  <a:pt x="2" y="30"/>
                  <a:pt x="2" y="30"/>
                </a:cubicBezTo>
                <a:cubicBezTo>
                  <a:pt x="2" y="30"/>
                  <a:pt x="2" y="31"/>
                  <a:pt x="2" y="31"/>
                </a:cubicBezTo>
                <a:cubicBezTo>
                  <a:pt x="2" y="32"/>
                  <a:pt x="3" y="32"/>
                  <a:pt x="3" y="32"/>
                </a:cubicBezTo>
                <a:cubicBezTo>
                  <a:pt x="3" y="33"/>
                  <a:pt x="3" y="33"/>
                  <a:pt x="3" y="33"/>
                </a:cubicBezTo>
                <a:cubicBezTo>
                  <a:pt x="2" y="34"/>
                  <a:pt x="2" y="34"/>
                  <a:pt x="2" y="34"/>
                </a:cubicBezTo>
                <a:cubicBezTo>
                  <a:pt x="2" y="34"/>
                  <a:pt x="1" y="35"/>
                  <a:pt x="2" y="36"/>
                </a:cubicBezTo>
                <a:cubicBezTo>
                  <a:pt x="3" y="36"/>
                  <a:pt x="9" y="40"/>
                  <a:pt x="9" y="40"/>
                </a:cubicBezTo>
                <a:cubicBezTo>
                  <a:pt x="10" y="41"/>
                  <a:pt x="12" y="45"/>
                  <a:pt x="12" y="46"/>
                </a:cubicBezTo>
                <a:cubicBezTo>
                  <a:pt x="13" y="46"/>
                  <a:pt x="16" y="49"/>
                  <a:pt x="16" y="50"/>
                </a:cubicBezTo>
                <a:cubicBezTo>
                  <a:pt x="16" y="51"/>
                  <a:pt x="17" y="54"/>
                  <a:pt x="17" y="55"/>
                </a:cubicBezTo>
                <a:cubicBezTo>
                  <a:pt x="18" y="55"/>
                  <a:pt x="22" y="64"/>
                  <a:pt x="22" y="64"/>
                </a:cubicBezTo>
                <a:cubicBezTo>
                  <a:pt x="22" y="64"/>
                  <a:pt x="22" y="65"/>
                  <a:pt x="22" y="65"/>
                </a:cubicBezTo>
                <a:cubicBezTo>
                  <a:pt x="23" y="65"/>
                  <a:pt x="25" y="70"/>
                  <a:pt x="25" y="70"/>
                </a:cubicBezTo>
                <a:cubicBezTo>
                  <a:pt x="27" y="73"/>
                  <a:pt x="27" y="73"/>
                  <a:pt x="27" y="73"/>
                </a:cubicBezTo>
                <a:cubicBezTo>
                  <a:pt x="28" y="76"/>
                  <a:pt x="28" y="76"/>
                  <a:pt x="28" y="76"/>
                </a:cubicBezTo>
                <a:cubicBezTo>
                  <a:pt x="28" y="76"/>
                  <a:pt x="29" y="77"/>
                  <a:pt x="30" y="77"/>
                </a:cubicBezTo>
                <a:cubicBezTo>
                  <a:pt x="30" y="78"/>
                  <a:pt x="30" y="79"/>
                  <a:pt x="30" y="80"/>
                </a:cubicBezTo>
                <a:cubicBezTo>
                  <a:pt x="30" y="81"/>
                  <a:pt x="29" y="81"/>
                  <a:pt x="29" y="81"/>
                </a:cubicBezTo>
                <a:cubicBezTo>
                  <a:pt x="29" y="81"/>
                  <a:pt x="31" y="85"/>
                  <a:pt x="32" y="85"/>
                </a:cubicBezTo>
                <a:cubicBezTo>
                  <a:pt x="32" y="86"/>
                  <a:pt x="34" y="87"/>
                  <a:pt x="34" y="87"/>
                </a:cubicBezTo>
                <a:cubicBezTo>
                  <a:pt x="35" y="88"/>
                  <a:pt x="36" y="90"/>
                  <a:pt x="36" y="90"/>
                </a:cubicBezTo>
                <a:cubicBezTo>
                  <a:pt x="38" y="91"/>
                  <a:pt x="38" y="91"/>
                  <a:pt x="38" y="91"/>
                </a:cubicBezTo>
                <a:cubicBezTo>
                  <a:pt x="42" y="93"/>
                  <a:pt x="42" y="93"/>
                  <a:pt x="42" y="93"/>
                </a:cubicBezTo>
                <a:cubicBezTo>
                  <a:pt x="45" y="94"/>
                  <a:pt x="45" y="94"/>
                  <a:pt x="45" y="94"/>
                </a:cubicBezTo>
                <a:cubicBezTo>
                  <a:pt x="48" y="96"/>
                  <a:pt x="48" y="96"/>
                  <a:pt x="48" y="96"/>
                </a:cubicBezTo>
                <a:cubicBezTo>
                  <a:pt x="50" y="97"/>
                  <a:pt x="50" y="97"/>
                  <a:pt x="50" y="97"/>
                </a:cubicBezTo>
                <a:cubicBezTo>
                  <a:pt x="52" y="98"/>
                  <a:pt x="52" y="98"/>
                  <a:pt x="52" y="98"/>
                </a:cubicBezTo>
                <a:cubicBezTo>
                  <a:pt x="53" y="99"/>
                  <a:pt x="53" y="99"/>
                  <a:pt x="53" y="99"/>
                </a:cubicBezTo>
                <a:cubicBezTo>
                  <a:pt x="57" y="101"/>
                  <a:pt x="57" y="101"/>
                  <a:pt x="57" y="101"/>
                </a:cubicBezTo>
                <a:cubicBezTo>
                  <a:pt x="58" y="102"/>
                  <a:pt x="58" y="102"/>
                  <a:pt x="58" y="102"/>
                </a:cubicBezTo>
                <a:cubicBezTo>
                  <a:pt x="58" y="103"/>
                  <a:pt x="58" y="103"/>
                  <a:pt x="58" y="103"/>
                </a:cubicBezTo>
                <a:cubicBezTo>
                  <a:pt x="58" y="103"/>
                  <a:pt x="58" y="104"/>
                  <a:pt x="59" y="104"/>
                </a:cubicBezTo>
                <a:cubicBezTo>
                  <a:pt x="59" y="104"/>
                  <a:pt x="62" y="105"/>
                  <a:pt x="62" y="105"/>
                </a:cubicBezTo>
                <a:cubicBezTo>
                  <a:pt x="63" y="106"/>
                  <a:pt x="63" y="106"/>
                  <a:pt x="63" y="106"/>
                </a:cubicBezTo>
                <a:cubicBezTo>
                  <a:pt x="63" y="107"/>
                  <a:pt x="63" y="107"/>
                  <a:pt x="63" y="107"/>
                </a:cubicBezTo>
                <a:cubicBezTo>
                  <a:pt x="66" y="107"/>
                  <a:pt x="66" y="107"/>
                  <a:pt x="66" y="107"/>
                </a:cubicBezTo>
                <a:cubicBezTo>
                  <a:pt x="67" y="106"/>
                  <a:pt x="67" y="106"/>
                  <a:pt x="67" y="106"/>
                </a:cubicBezTo>
                <a:cubicBezTo>
                  <a:pt x="67" y="105"/>
                  <a:pt x="67" y="105"/>
                  <a:pt x="67" y="105"/>
                </a:cubicBezTo>
                <a:cubicBezTo>
                  <a:pt x="67" y="103"/>
                  <a:pt x="67" y="103"/>
                  <a:pt x="67" y="103"/>
                </a:cubicBezTo>
                <a:cubicBezTo>
                  <a:pt x="69" y="103"/>
                  <a:pt x="69" y="103"/>
                  <a:pt x="69" y="103"/>
                </a:cubicBezTo>
                <a:cubicBezTo>
                  <a:pt x="69" y="101"/>
                  <a:pt x="69" y="101"/>
                  <a:pt x="69" y="101"/>
                </a:cubicBezTo>
                <a:cubicBezTo>
                  <a:pt x="68" y="101"/>
                  <a:pt x="68" y="101"/>
                  <a:pt x="68" y="101"/>
                </a:cubicBezTo>
                <a:cubicBezTo>
                  <a:pt x="69" y="100"/>
                  <a:pt x="69" y="100"/>
                  <a:pt x="69" y="100"/>
                </a:cubicBezTo>
                <a:cubicBezTo>
                  <a:pt x="70" y="99"/>
                  <a:pt x="70" y="99"/>
                  <a:pt x="70" y="99"/>
                </a:cubicBezTo>
                <a:cubicBezTo>
                  <a:pt x="71" y="98"/>
                  <a:pt x="71" y="98"/>
                  <a:pt x="71" y="98"/>
                </a:cubicBezTo>
                <a:cubicBezTo>
                  <a:pt x="72" y="97"/>
                  <a:pt x="72" y="97"/>
                  <a:pt x="72" y="97"/>
                </a:cubicBezTo>
                <a:cubicBezTo>
                  <a:pt x="72" y="96"/>
                  <a:pt x="72" y="96"/>
                  <a:pt x="72" y="96"/>
                </a:cubicBezTo>
                <a:cubicBezTo>
                  <a:pt x="72" y="95"/>
                  <a:pt x="72" y="95"/>
                  <a:pt x="72" y="95"/>
                </a:cubicBezTo>
                <a:cubicBezTo>
                  <a:pt x="71" y="94"/>
                  <a:pt x="71" y="94"/>
                  <a:pt x="71" y="94"/>
                </a:cubicBezTo>
                <a:cubicBezTo>
                  <a:pt x="70" y="92"/>
                  <a:pt x="70" y="92"/>
                  <a:pt x="70" y="92"/>
                </a:cubicBezTo>
                <a:cubicBezTo>
                  <a:pt x="70" y="91"/>
                  <a:pt x="70" y="91"/>
                  <a:pt x="70" y="91"/>
                </a:cubicBezTo>
                <a:cubicBezTo>
                  <a:pt x="71" y="89"/>
                  <a:pt x="71" y="89"/>
                  <a:pt x="71" y="89"/>
                </a:cubicBezTo>
                <a:cubicBezTo>
                  <a:pt x="70" y="87"/>
                  <a:pt x="70" y="87"/>
                  <a:pt x="70" y="87"/>
                </a:cubicBezTo>
                <a:cubicBezTo>
                  <a:pt x="70" y="87"/>
                  <a:pt x="70" y="87"/>
                  <a:pt x="70" y="87"/>
                </a:cubicBezTo>
                <a:cubicBezTo>
                  <a:pt x="70" y="85"/>
                  <a:pt x="70" y="85"/>
                  <a:pt x="70" y="85"/>
                </a:cubicBezTo>
                <a:cubicBezTo>
                  <a:pt x="71" y="84"/>
                  <a:pt x="71" y="84"/>
                  <a:pt x="71" y="84"/>
                </a:cubicBezTo>
                <a:cubicBezTo>
                  <a:pt x="72" y="83"/>
                  <a:pt x="72" y="83"/>
                  <a:pt x="72" y="83"/>
                </a:cubicBezTo>
                <a:cubicBezTo>
                  <a:pt x="72" y="82"/>
                  <a:pt x="72" y="82"/>
                  <a:pt x="72" y="82"/>
                </a:cubicBezTo>
                <a:cubicBezTo>
                  <a:pt x="72" y="81"/>
                  <a:pt x="72" y="81"/>
                  <a:pt x="72" y="81"/>
                </a:cubicBezTo>
                <a:cubicBezTo>
                  <a:pt x="72" y="80"/>
                  <a:pt x="72" y="80"/>
                  <a:pt x="72" y="80"/>
                </a:cubicBezTo>
                <a:cubicBezTo>
                  <a:pt x="72" y="78"/>
                  <a:pt x="72" y="78"/>
                  <a:pt x="72" y="78"/>
                </a:cubicBezTo>
                <a:cubicBezTo>
                  <a:pt x="72" y="76"/>
                  <a:pt x="72" y="76"/>
                  <a:pt x="72" y="76"/>
                </a:cubicBezTo>
                <a:cubicBezTo>
                  <a:pt x="72" y="75"/>
                  <a:pt x="72" y="75"/>
                  <a:pt x="72" y="75"/>
                </a:cubicBezTo>
                <a:cubicBezTo>
                  <a:pt x="72" y="75"/>
                  <a:pt x="72" y="75"/>
                  <a:pt x="72" y="75"/>
                </a:cubicBezTo>
                <a:cubicBezTo>
                  <a:pt x="73" y="74"/>
                  <a:pt x="73" y="74"/>
                  <a:pt x="73" y="74"/>
                </a:cubicBezTo>
                <a:cubicBezTo>
                  <a:pt x="74" y="73"/>
                  <a:pt x="74" y="73"/>
                  <a:pt x="74" y="73"/>
                </a:cubicBezTo>
                <a:cubicBezTo>
                  <a:pt x="74" y="72"/>
                  <a:pt x="74" y="72"/>
                  <a:pt x="74" y="72"/>
                </a:cubicBezTo>
                <a:cubicBezTo>
                  <a:pt x="72" y="69"/>
                  <a:pt x="72" y="69"/>
                  <a:pt x="72" y="69"/>
                </a:cubicBezTo>
                <a:cubicBezTo>
                  <a:pt x="69" y="63"/>
                  <a:pt x="69" y="63"/>
                  <a:pt x="69" y="63"/>
                </a:cubicBezTo>
                <a:cubicBezTo>
                  <a:pt x="67" y="63"/>
                  <a:pt x="67" y="63"/>
                  <a:pt x="67" y="63"/>
                </a:cubicBezTo>
                <a:cubicBezTo>
                  <a:pt x="66" y="64"/>
                  <a:pt x="66" y="64"/>
                  <a:pt x="66" y="64"/>
                </a:cubicBezTo>
                <a:cubicBezTo>
                  <a:pt x="65" y="64"/>
                  <a:pt x="65" y="64"/>
                  <a:pt x="65" y="64"/>
                </a:cubicBezTo>
                <a:cubicBezTo>
                  <a:pt x="63" y="64"/>
                  <a:pt x="63" y="64"/>
                  <a:pt x="63" y="64"/>
                </a:cubicBezTo>
                <a:cubicBezTo>
                  <a:pt x="63" y="63"/>
                  <a:pt x="63" y="63"/>
                  <a:pt x="63" y="63"/>
                </a:cubicBezTo>
                <a:cubicBezTo>
                  <a:pt x="62" y="61"/>
                  <a:pt x="62" y="61"/>
                  <a:pt x="62" y="61"/>
                </a:cubicBezTo>
                <a:cubicBezTo>
                  <a:pt x="62" y="60"/>
                  <a:pt x="62" y="60"/>
                  <a:pt x="62" y="60"/>
                </a:cubicBezTo>
                <a:cubicBezTo>
                  <a:pt x="62" y="55"/>
                  <a:pt x="62" y="55"/>
                  <a:pt x="62" y="55"/>
                </a:cubicBezTo>
                <a:cubicBezTo>
                  <a:pt x="59" y="57"/>
                  <a:pt x="59" y="57"/>
                  <a:pt x="59" y="57"/>
                </a:cubicBezTo>
                <a:cubicBezTo>
                  <a:pt x="58" y="58"/>
                  <a:pt x="58" y="58"/>
                  <a:pt x="58" y="58"/>
                </a:cubicBezTo>
                <a:cubicBezTo>
                  <a:pt x="54" y="58"/>
                  <a:pt x="54" y="58"/>
                  <a:pt x="54" y="58"/>
                </a:cubicBezTo>
                <a:cubicBezTo>
                  <a:pt x="53" y="57"/>
                  <a:pt x="53" y="57"/>
                  <a:pt x="53" y="57"/>
                </a:cubicBezTo>
                <a:cubicBezTo>
                  <a:pt x="53" y="55"/>
                  <a:pt x="53" y="55"/>
                  <a:pt x="53" y="55"/>
                </a:cubicBezTo>
                <a:cubicBezTo>
                  <a:pt x="53" y="55"/>
                  <a:pt x="53" y="54"/>
                  <a:pt x="52" y="54"/>
                </a:cubicBezTo>
                <a:cubicBezTo>
                  <a:pt x="51" y="54"/>
                  <a:pt x="50" y="54"/>
                  <a:pt x="50" y="54"/>
                </a:cubicBezTo>
                <a:cubicBezTo>
                  <a:pt x="49" y="53"/>
                  <a:pt x="49" y="53"/>
                  <a:pt x="49" y="53"/>
                </a:cubicBezTo>
                <a:cubicBezTo>
                  <a:pt x="49" y="52"/>
                  <a:pt x="49" y="52"/>
                  <a:pt x="49" y="52"/>
                </a:cubicBezTo>
                <a:cubicBezTo>
                  <a:pt x="49" y="52"/>
                  <a:pt x="48" y="52"/>
                  <a:pt x="48" y="51"/>
                </a:cubicBezTo>
                <a:cubicBezTo>
                  <a:pt x="48" y="51"/>
                  <a:pt x="47" y="50"/>
                  <a:pt x="47" y="50"/>
                </a:cubicBezTo>
                <a:cubicBezTo>
                  <a:pt x="46" y="48"/>
                  <a:pt x="46" y="48"/>
                  <a:pt x="46" y="48"/>
                </a:cubicBezTo>
                <a:cubicBezTo>
                  <a:pt x="44" y="46"/>
                  <a:pt x="44" y="46"/>
                  <a:pt x="44" y="46"/>
                </a:cubicBezTo>
                <a:cubicBezTo>
                  <a:pt x="44" y="45"/>
                  <a:pt x="44" y="45"/>
                  <a:pt x="44" y="45"/>
                </a:cubicBezTo>
                <a:cubicBezTo>
                  <a:pt x="44" y="45"/>
                  <a:pt x="43" y="44"/>
                  <a:pt x="43" y="43"/>
                </a:cubicBezTo>
                <a:cubicBezTo>
                  <a:pt x="43" y="42"/>
                  <a:pt x="45" y="43"/>
                  <a:pt x="45" y="42"/>
                </a:cubicBezTo>
                <a:cubicBezTo>
                  <a:pt x="45" y="42"/>
                  <a:pt x="44" y="40"/>
                  <a:pt x="45" y="40"/>
                </a:cubicBezTo>
                <a:cubicBezTo>
                  <a:pt x="45" y="39"/>
                  <a:pt x="47" y="38"/>
                  <a:pt x="48" y="38"/>
                </a:cubicBezTo>
                <a:cubicBezTo>
                  <a:pt x="48" y="37"/>
                  <a:pt x="48" y="36"/>
                  <a:pt x="48" y="35"/>
                </a:cubicBezTo>
                <a:cubicBezTo>
                  <a:pt x="48" y="35"/>
                  <a:pt x="50" y="34"/>
                  <a:pt x="50" y="33"/>
                </a:cubicBezTo>
                <a:cubicBezTo>
                  <a:pt x="50" y="32"/>
                  <a:pt x="49" y="30"/>
                  <a:pt x="50" y="30"/>
                </a:cubicBezTo>
                <a:cubicBezTo>
                  <a:pt x="50" y="29"/>
                  <a:pt x="56" y="26"/>
                  <a:pt x="56" y="26"/>
                </a:cubicBezTo>
                <a:cubicBezTo>
                  <a:pt x="60" y="25"/>
                  <a:pt x="60" y="25"/>
                  <a:pt x="60" y="25"/>
                </a:cubicBezTo>
                <a:cubicBezTo>
                  <a:pt x="62" y="23"/>
                  <a:pt x="62" y="23"/>
                  <a:pt x="62" y="23"/>
                </a:cubicBezTo>
                <a:cubicBezTo>
                  <a:pt x="65" y="24"/>
                  <a:pt x="65" y="24"/>
                  <a:pt x="65" y="24"/>
                </a:cubicBezTo>
                <a:cubicBezTo>
                  <a:pt x="65" y="23"/>
                  <a:pt x="65" y="23"/>
                  <a:pt x="65" y="23"/>
                </a:cubicBezTo>
                <a:cubicBezTo>
                  <a:pt x="62" y="21"/>
                  <a:pt x="62" y="21"/>
                  <a:pt x="62" y="21"/>
                </a:cubicBezTo>
                <a:cubicBezTo>
                  <a:pt x="62" y="21"/>
                  <a:pt x="66" y="16"/>
                  <a:pt x="65" y="16"/>
                </a:cubicBezTo>
                <a:cubicBezTo>
                  <a:pt x="65" y="15"/>
                  <a:pt x="62" y="13"/>
                  <a:pt x="61" y="13"/>
                </a:cubicBezTo>
                <a:cubicBezTo>
                  <a:pt x="61" y="13"/>
                  <a:pt x="59" y="14"/>
                  <a:pt x="58" y="14"/>
                </a:cubicBezTo>
                <a:cubicBezTo>
                  <a:pt x="57" y="14"/>
                  <a:pt x="57" y="13"/>
                  <a:pt x="56" y="13"/>
                </a:cubicBezTo>
                <a:cubicBezTo>
                  <a:pt x="56" y="13"/>
                  <a:pt x="55" y="14"/>
                  <a:pt x="55" y="14"/>
                </a:cubicBezTo>
                <a:cubicBezTo>
                  <a:pt x="54" y="14"/>
                  <a:pt x="49" y="13"/>
                  <a:pt x="49" y="13"/>
                </a:cubicBezTo>
                <a:cubicBezTo>
                  <a:pt x="49" y="13"/>
                  <a:pt x="49" y="12"/>
                  <a:pt x="48" y="11"/>
                </a:cubicBezTo>
                <a:cubicBezTo>
                  <a:pt x="48" y="11"/>
                  <a:pt x="46" y="9"/>
                  <a:pt x="46" y="9"/>
                </a:cubicBezTo>
                <a:cubicBezTo>
                  <a:pt x="46" y="9"/>
                  <a:pt x="45" y="7"/>
                  <a:pt x="44" y="7"/>
                </a:cubicBezTo>
                <a:cubicBezTo>
                  <a:pt x="44" y="6"/>
                  <a:pt x="43" y="6"/>
                  <a:pt x="43" y="6"/>
                </a:cubicBezTo>
                <a:cubicBezTo>
                  <a:pt x="42" y="5"/>
                  <a:pt x="42" y="5"/>
                  <a:pt x="42" y="5"/>
                </a:cubicBezTo>
                <a:cubicBezTo>
                  <a:pt x="41" y="4"/>
                  <a:pt x="41" y="4"/>
                  <a:pt x="41" y="4"/>
                </a:cubicBezTo>
                <a:cubicBezTo>
                  <a:pt x="40" y="3"/>
                  <a:pt x="40" y="3"/>
                  <a:pt x="40" y="3"/>
                </a:cubicBezTo>
                <a:cubicBezTo>
                  <a:pt x="39" y="2"/>
                  <a:pt x="39" y="2"/>
                  <a:pt x="39" y="2"/>
                </a:cubicBezTo>
                <a:cubicBezTo>
                  <a:pt x="38" y="1"/>
                  <a:pt x="38" y="1"/>
                  <a:pt x="38" y="1"/>
                </a:cubicBezTo>
                <a:cubicBezTo>
                  <a:pt x="37" y="0"/>
                  <a:pt x="37" y="0"/>
                  <a:pt x="37" y="0"/>
                </a:cubicBezTo>
                <a:cubicBezTo>
                  <a:pt x="36" y="1"/>
                  <a:pt x="36" y="1"/>
                  <a:pt x="36" y="1"/>
                </a:cubicBezTo>
                <a:cubicBezTo>
                  <a:pt x="34" y="1"/>
                  <a:pt x="34" y="1"/>
                  <a:pt x="34" y="1"/>
                </a:cubicBezTo>
                <a:cubicBezTo>
                  <a:pt x="34" y="2"/>
                  <a:pt x="34" y="2"/>
                  <a:pt x="34" y="2"/>
                </a:cubicBezTo>
                <a:cubicBezTo>
                  <a:pt x="35" y="3"/>
                  <a:pt x="35" y="3"/>
                  <a:pt x="35" y="3"/>
                </a:cubicBezTo>
                <a:cubicBezTo>
                  <a:pt x="35" y="5"/>
                  <a:pt x="35" y="5"/>
                  <a:pt x="35" y="5"/>
                </a:cubicBezTo>
                <a:cubicBezTo>
                  <a:pt x="35" y="6"/>
                  <a:pt x="35" y="6"/>
                  <a:pt x="35" y="6"/>
                </a:cubicBezTo>
                <a:cubicBezTo>
                  <a:pt x="35" y="8"/>
                  <a:pt x="35" y="8"/>
                  <a:pt x="35" y="8"/>
                </a:cubicBezTo>
                <a:cubicBezTo>
                  <a:pt x="31" y="12"/>
                  <a:pt x="31" y="12"/>
                  <a:pt x="31" y="12"/>
                </a:cubicBezTo>
                <a:cubicBezTo>
                  <a:pt x="27" y="15"/>
                  <a:pt x="27" y="15"/>
                  <a:pt x="27" y="15"/>
                </a:cubicBezTo>
                <a:cubicBezTo>
                  <a:pt x="22" y="16"/>
                  <a:pt x="22" y="16"/>
                  <a:pt x="22" y="16"/>
                </a:cubicBezTo>
                <a:cubicBezTo>
                  <a:pt x="19" y="19"/>
                  <a:pt x="19" y="19"/>
                  <a:pt x="19" y="19"/>
                </a:cubicBezTo>
                <a:cubicBezTo>
                  <a:pt x="17" y="23"/>
                  <a:pt x="17" y="23"/>
                  <a:pt x="17" y="23"/>
                </a:cubicBezTo>
                <a:cubicBezTo>
                  <a:pt x="16" y="26"/>
                  <a:pt x="16" y="26"/>
                  <a:pt x="16" y="26"/>
                </a:cubicBezTo>
                <a:cubicBezTo>
                  <a:pt x="14" y="27"/>
                  <a:pt x="14" y="27"/>
                  <a:pt x="14" y="27"/>
                </a:cubicBezTo>
                <a:cubicBezTo>
                  <a:pt x="14" y="29"/>
                  <a:pt x="14" y="29"/>
                  <a:pt x="14" y="29"/>
                </a:cubicBezTo>
                <a:cubicBezTo>
                  <a:pt x="12" y="28"/>
                  <a:pt x="12" y="28"/>
                  <a:pt x="12" y="28"/>
                </a:cubicBezTo>
                <a:cubicBezTo>
                  <a:pt x="10" y="26"/>
                  <a:pt x="10" y="26"/>
                  <a:pt x="10" y="26"/>
                </a:cubicBezTo>
                <a:cubicBezTo>
                  <a:pt x="8" y="25"/>
                  <a:pt x="8" y="25"/>
                  <a:pt x="8" y="25"/>
                </a:cubicBezTo>
                <a:cubicBezTo>
                  <a:pt x="7" y="25"/>
                  <a:pt x="7" y="25"/>
                  <a:pt x="7" y="25"/>
                </a:cubicBezTo>
                <a:cubicBezTo>
                  <a:pt x="6" y="25"/>
                  <a:pt x="6" y="25"/>
                  <a:pt x="6" y="25"/>
                </a:cubicBezTo>
                <a:cubicBezTo>
                  <a:pt x="5" y="24"/>
                  <a:pt x="5" y="24"/>
                  <a:pt x="5" y="24"/>
                </a:cubicBezTo>
                <a:cubicBezTo>
                  <a:pt x="6" y="23"/>
                  <a:pt x="6" y="23"/>
                  <a:pt x="6" y="23"/>
                </a:cubicBezTo>
                <a:cubicBezTo>
                  <a:pt x="7" y="23"/>
                  <a:pt x="7" y="23"/>
                  <a:pt x="7" y="23"/>
                </a:cubicBezTo>
                <a:cubicBezTo>
                  <a:pt x="7" y="22"/>
                  <a:pt x="7" y="22"/>
                  <a:pt x="7" y="22"/>
                </a:cubicBezTo>
                <a:cubicBezTo>
                  <a:pt x="7" y="21"/>
                  <a:pt x="7" y="21"/>
                  <a:pt x="7" y="21"/>
                </a:cubicBezTo>
                <a:lnTo>
                  <a:pt x="6" y="1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70" name="Freeform 397">
            <a:extLst>
              <a:ext uri="{FF2B5EF4-FFF2-40B4-BE49-F238E27FC236}">
                <a16:creationId xmlns:a16="http://schemas.microsoft.com/office/drawing/2014/main" id="{8A151B01-FAF5-49D2-BD08-8B3C8F3C3EDD}"/>
              </a:ext>
            </a:extLst>
          </p:cNvPr>
          <p:cNvSpPr>
            <a:spLocks/>
          </p:cNvSpPr>
          <p:nvPr userDrawn="1"/>
        </p:nvSpPr>
        <p:spPr bwMode="auto">
          <a:xfrm>
            <a:off x="1729978" y="4970463"/>
            <a:ext cx="161925" cy="266700"/>
          </a:xfrm>
          <a:custGeom>
            <a:avLst/>
            <a:gdLst>
              <a:gd name="T0" fmla="*/ 31 w 32"/>
              <a:gd name="T1" fmla="*/ 11 h 38"/>
              <a:gd name="T2" fmla="*/ 32 w 32"/>
              <a:gd name="T3" fmla="*/ 14 h 38"/>
              <a:gd name="T4" fmla="*/ 32 w 32"/>
              <a:gd name="T5" fmla="*/ 17 h 38"/>
              <a:gd name="T6" fmla="*/ 24 w 32"/>
              <a:gd name="T7" fmla="*/ 24 h 38"/>
              <a:gd name="T8" fmla="*/ 16 w 32"/>
              <a:gd name="T9" fmla="*/ 28 h 38"/>
              <a:gd name="T10" fmla="*/ 13 w 32"/>
              <a:gd name="T11" fmla="*/ 35 h 38"/>
              <a:gd name="T12" fmla="*/ 11 w 32"/>
              <a:gd name="T13" fmla="*/ 38 h 38"/>
              <a:gd name="T14" fmla="*/ 7 w 32"/>
              <a:gd name="T15" fmla="*/ 35 h 38"/>
              <a:gd name="T16" fmla="*/ 4 w 32"/>
              <a:gd name="T17" fmla="*/ 34 h 38"/>
              <a:gd name="T18" fmla="*/ 2 w 32"/>
              <a:gd name="T19" fmla="*/ 33 h 38"/>
              <a:gd name="T20" fmla="*/ 4 w 32"/>
              <a:gd name="T21" fmla="*/ 32 h 38"/>
              <a:gd name="T22" fmla="*/ 4 w 32"/>
              <a:gd name="T23" fmla="*/ 30 h 38"/>
              <a:gd name="T24" fmla="*/ 4 w 32"/>
              <a:gd name="T25" fmla="*/ 28 h 38"/>
              <a:gd name="T26" fmla="*/ 5 w 32"/>
              <a:gd name="T27" fmla="*/ 27 h 38"/>
              <a:gd name="T28" fmla="*/ 6 w 32"/>
              <a:gd name="T29" fmla="*/ 26 h 38"/>
              <a:gd name="T30" fmla="*/ 7 w 32"/>
              <a:gd name="T31" fmla="*/ 24 h 38"/>
              <a:gd name="T32" fmla="*/ 6 w 32"/>
              <a:gd name="T33" fmla="*/ 23 h 38"/>
              <a:gd name="T34" fmla="*/ 6 w 32"/>
              <a:gd name="T35" fmla="*/ 22 h 38"/>
              <a:gd name="T36" fmla="*/ 6 w 32"/>
              <a:gd name="T37" fmla="*/ 21 h 38"/>
              <a:gd name="T38" fmla="*/ 6 w 32"/>
              <a:gd name="T39" fmla="*/ 23 h 38"/>
              <a:gd name="T40" fmla="*/ 5 w 32"/>
              <a:gd name="T41" fmla="*/ 23 h 38"/>
              <a:gd name="T42" fmla="*/ 3 w 32"/>
              <a:gd name="T43" fmla="*/ 24 h 38"/>
              <a:gd name="T44" fmla="*/ 1 w 32"/>
              <a:gd name="T45" fmla="*/ 23 h 38"/>
              <a:gd name="T46" fmla="*/ 0 w 32"/>
              <a:gd name="T47" fmla="*/ 22 h 38"/>
              <a:gd name="T48" fmla="*/ 1 w 32"/>
              <a:gd name="T49" fmla="*/ 20 h 38"/>
              <a:gd name="T50" fmla="*/ 0 w 32"/>
              <a:gd name="T51" fmla="*/ 19 h 38"/>
              <a:gd name="T52" fmla="*/ 1 w 32"/>
              <a:gd name="T53" fmla="*/ 17 h 38"/>
              <a:gd name="T54" fmla="*/ 0 w 32"/>
              <a:gd name="T55" fmla="*/ 16 h 38"/>
              <a:gd name="T56" fmla="*/ 2 w 32"/>
              <a:gd name="T57" fmla="*/ 14 h 38"/>
              <a:gd name="T58" fmla="*/ 3 w 32"/>
              <a:gd name="T59" fmla="*/ 13 h 38"/>
              <a:gd name="T60" fmla="*/ 3 w 32"/>
              <a:gd name="T61" fmla="*/ 11 h 38"/>
              <a:gd name="T62" fmla="*/ 4 w 32"/>
              <a:gd name="T63" fmla="*/ 9 h 38"/>
              <a:gd name="T64" fmla="*/ 5 w 32"/>
              <a:gd name="T65" fmla="*/ 8 h 38"/>
              <a:gd name="T66" fmla="*/ 5 w 32"/>
              <a:gd name="T67" fmla="*/ 5 h 38"/>
              <a:gd name="T68" fmla="*/ 6 w 32"/>
              <a:gd name="T69" fmla="*/ 4 h 38"/>
              <a:gd name="T70" fmla="*/ 8 w 32"/>
              <a:gd name="T71" fmla="*/ 3 h 38"/>
              <a:gd name="T72" fmla="*/ 10 w 32"/>
              <a:gd name="T73" fmla="*/ 2 h 38"/>
              <a:gd name="T74" fmla="*/ 12 w 32"/>
              <a:gd name="T75" fmla="*/ 2 h 38"/>
              <a:gd name="T76" fmla="*/ 11 w 32"/>
              <a:gd name="T77" fmla="*/ 0 h 38"/>
              <a:gd name="T78" fmla="*/ 15 w 32"/>
              <a:gd name="T79" fmla="*/ 3 h 38"/>
              <a:gd name="T80" fmla="*/ 17 w 32"/>
              <a:gd name="T81" fmla="*/ 3 h 38"/>
              <a:gd name="T82" fmla="*/ 20 w 32"/>
              <a:gd name="T83" fmla="*/ 5 h 38"/>
              <a:gd name="T84" fmla="*/ 21 w 32"/>
              <a:gd name="T85" fmla="*/ 7 h 38"/>
              <a:gd name="T86" fmla="*/ 24 w 32"/>
              <a:gd name="T87" fmla="*/ 7 h 38"/>
              <a:gd name="T88" fmla="*/ 26 w 32"/>
              <a:gd name="T89" fmla="*/ 7 h 38"/>
              <a:gd name="T90" fmla="*/ 28 w 32"/>
              <a:gd name="T91" fmla="*/ 7 h 38"/>
              <a:gd name="T92" fmla="*/ 30 w 32"/>
              <a:gd name="T93" fmla="*/ 9 h 38"/>
              <a:gd name="T94" fmla="*/ 31 w 32"/>
              <a:gd name="T95"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38">
                <a:moveTo>
                  <a:pt x="31" y="10"/>
                </a:moveTo>
                <a:cubicBezTo>
                  <a:pt x="31" y="11"/>
                  <a:pt x="31" y="11"/>
                  <a:pt x="31" y="11"/>
                </a:cubicBezTo>
                <a:cubicBezTo>
                  <a:pt x="32" y="12"/>
                  <a:pt x="32" y="12"/>
                  <a:pt x="32" y="12"/>
                </a:cubicBezTo>
                <a:cubicBezTo>
                  <a:pt x="32" y="14"/>
                  <a:pt x="32" y="14"/>
                  <a:pt x="32" y="14"/>
                </a:cubicBezTo>
                <a:cubicBezTo>
                  <a:pt x="32" y="15"/>
                  <a:pt x="32" y="15"/>
                  <a:pt x="32" y="15"/>
                </a:cubicBezTo>
                <a:cubicBezTo>
                  <a:pt x="32" y="17"/>
                  <a:pt x="32" y="17"/>
                  <a:pt x="32" y="17"/>
                </a:cubicBezTo>
                <a:cubicBezTo>
                  <a:pt x="28" y="21"/>
                  <a:pt x="28" y="21"/>
                  <a:pt x="28" y="21"/>
                </a:cubicBezTo>
                <a:cubicBezTo>
                  <a:pt x="24" y="24"/>
                  <a:pt x="24" y="24"/>
                  <a:pt x="24" y="24"/>
                </a:cubicBezTo>
                <a:cubicBezTo>
                  <a:pt x="19" y="25"/>
                  <a:pt x="19" y="25"/>
                  <a:pt x="19" y="25"/>
                </a:cubicBezTo>
                <a:cubicBezTo>
                  <a:pt x="16" y="28"/>
                  <a:pt x="16" y="28"/>
                  <a:pt x="16" y="28"/>
                </a:cubicBezTo>
                <a:cubicBezTo>
                  <a:pt x="14" y="32"/>
                  <a:pt x="14" y="32"/>
                  <a:pt x="14" y="32"/>
                </a:cubicBezTo>
                <a:cubicBezTo>
                  <a:pt x="13" y="35"/>
                  <a:pt x="13" y="35"/>
                  <a:pt x="13" y="35"/>
                </a:cubicBezTo>
                <a:cubicBezTo>
                  <a:pt x="11" y="36"/>
                  <a:pt x="11" y="36"/>
                  <a:pt x="11" y="36"/>
                </a:cubicBezTo>
                <a:cubicBezTo>
                  <a:pt x="11" y="38"/>
                  <a:pt x="11" y="38"/>
                  <a:pt x="11" y="38"/>
                </a:cubicBezTo>
                <a:cubicBezTo>
                  <a:pt x="9" y="37"/>
                  <a:pt x="9" y="37"/>
                  <a:pt x="9" y="37"/>
                </a:cubicBezTo>
                <a:cubicBezTo>
                  <a:pt x="7" y="35"/>
                  <a:pt x="7" y="35"/>
                  <a:pt x="7" y="35"/>
                </a:cubicBezTo>
                <a:cubicBezTo>
                  <a:pt x="5" y="34"/>
                  <a:pt x="5" y="34"/>
                  <a:pt x="5" y="34"/>
                </a:cubicBezTo>
                <a:cubicBezTo>
                  <a:pt x="4" y="34"/>
                  <a:pt x="4" y="34"/>
                  <a:pt x="4" y="34"/>
                </a:cubicBezTo>
                <a:cubicBezTo>
                  <a:pt x="3" y="34"/>
                  <a:pt x="3" y="34"/>
                  <a:pt x="3" y="34"/>
                </a:cubicBezTo>
                <a:cubicBezTo>
                  <a:pt x="2" y="33"/>
                  <a:pt x="2" y="33"/>
                  <a:pt x="2" y="33"/>
                </a:cubicBezTo>
                <a:cubicBezTo>
                  <a:pt x="3" y="32"/>
                  <a:pt x="3" y="32"/>
                  <a:pt x="3" y="32"/>
                </a:cubicBezTo>
                <a:cubicBezTo>
                  <a:pt x="4" y="32"/>
                  <a:pt x="4" y="32"/>
                  <a:pt x="4" y="32"/>
                </a:cubicBezTo>
                <a:cubicBezTo>
                  <a:pt x="4" y="31"/>
                  <a:pt x="4" y="31"/>
                  <a:pt x="4" y="31"/>
                </a:cubicBezTo>
                <a:cubicBezTo>
                  <a:pt x="4" y="30"/>
                  <a:pt x="4" y="30"/>
                  <a:pt x="4" y="30"/>
                </a:cubicBezTo>
                <a:cubicBezTo>
                  <a:pt x="3" y="28"/>
                  <a:pt x="3" y="28"/>
                  <a:pt x="3" y="28"/>
                </a:cubicBezTo>
                <a:cubicBezTo>
                  <a:pt x="4" y="28"/>
                  <a:pt x="4" y="28"/>
                  <a:pt x="4" y="28"/>
                </a:cubicBezTo>
                <a:cubicBezTo>
                  <a:pt x="5" y="28"/>
                  <a:pt x="5" y="28"/>
                  <a:pt x="5" y="28"/>
                </a:cubicBezTo>
                <a:cubicBezTo>
                  <a:pt x="5" y="27"/>
                  <a:pt x="5" y="27"/>
                  <a:pt x="5" y="27"/>
                </a:cubicBezTo>
                <a:cubicBezTo>
                  <a:pt x="6" y="26"/>
                  <a:pt x="6" y="26"/>
                  <a:pt x="6" y="26"/>
                </a:cubicBezTo>
                <a:cubicBezTo>
                  <a:pt x="6" y="26"/>
                  <a:pt x="6" y="26"/>
                  <a:pt x="6" y="26"/>
                </a:cubicBezTo>
                <a:cubicBezTo>
                  <a:pt x="6" y="25"/>
                  <a:pt x="6" y="25"/>
                  <a:pt x="6" y="25"/>
                </a:cubicBezTo>
                <a:cubicBezTo>
                  <a:pt x="7" y="24"/>
                  <a:pt x="7" y="24"/>
                  <a:pt x="7" y="24"/>
                </a:cubicBezTo>
                <a:cubicBezTo>
                  <a:pt x="6" y="24"/>
                  <a:pt x="6" y="24"/>
                  <a:pt x="6" y="24"/>
                </a:cubicBezTo>
                <a:cubicBezTo>
                  <a:pt x="6" y="23"/>
                  <a:pt x="6" y="23"/>
                  <a:pt x="6" y="23"/>
                </a:cubicBezTo>
                <a:cubicBezTo>
                  <a:pt x="6" y="22"/>
                  <a:pt x="6" y="22"/>
                  <a:pt x="6" y="22"/>
                </a:cubicBezTo>
                <a:cubicBezTo>
                  <a:pt x="6" y="22"/>
                  <a:pt x="6" y="22"/>
                  <a:pt x="6" y="22"/>
                </a:cubicBezTo>
                <a:cubicBezTo>
                  <a:pt x="6" y="21"/>
                  <a:pt x="6" y="21"/>
                  <a:pt x="6" y="21"/>
                </a:cubicBezTo>
                <a:cubicBezTo>
                  <a:pt x="6" y="21"/>
                  <a:pt x="6" y="21"/>
                  <a:pt x="6" y="21"/>
                </a:cubicBezTo>
                <a:cubicBezTo>
                  <a:pt x="6" y="22"/>
                  <a:pt x="6" y="22"/>
                  <a:pt x="6" y="22"/>
                </a:cubicBezTo>
                <a:cubicBezTo>
                  <a:pt x="6" y="23"/>
                  <a:pt x="6" y="23"/>
                  <a:pt x="6" y="23"/>
                </a:cubicBezTo>
                <a:cubicBezTo>
                  <a:pt x="5" y="23"/>
                  <a:pt x="5" y="23"/>
                  <a:pt x="5" y="23"/>
                </a:cubicBezTo>
                <a:cubicBezTo>
                  <a:pt x="5" y="23"/>
                  <a:pt x="5" y="23"/>
                  <a:pt x="5" y="23"/>
                </a:cubicBezTo>
                <a:cubicBezTo>
                  <a:pt x="4" y="24"/>
                  <a:pt x="4" y="24"/>
                  <a:pt x="4" y="24"/>
                </a:cubicBezTo>
                <a:cubicBezTo>
                  <a:pt x="3" y="24"/>
                  <a:pt x="3" y="24"/>
                  <a:pt x="3" y="24"/>
                </a:cubicBezTo>
                <a:cubicBezTo>
                  <a:pt x="2" y="24"/>
                  <a:pt x="2" y="24"/>
                  <a:pt x="2" y="24"/>
                </a:cubicBezTo>
                <a:cubicBezTo>
                  <a:pt x="1" y="23"/>
                  <a:pt x="1" y="23"/>
                  <a:pt x="1" y="23"/>
                </a:cubicBezTo>
                <a:cubicBezTo>
                  <a:pt x="1" y="22"/>
                  <a:pt x="1" y="22"/>
                  <a:pt x="1" y="22"/>
                </a:cubicBezTo>
                <a:cubicBezTo>
                  <a:pt x="0" y="22"/>
                  <a:pt x="0" y="22"/>
                  <a:pt x="0" y="22"/>
                </a:cubicBezTo>
                <a:cubicBezTo>
                  <a:pt x="0" y="21"/>
                  <a:pt x="0" y="21"/>
                  <a:pt x="0" y="21"/>
                </a:cubicBezTo>
                <a:cubicBezTo>
                  <a:pt x="1" y="20"/>
                  <a:pt x="1" y="20"/>
                  <a:pt x="1" y="20"/>
                </a:cubicBezTo>
                <a:cubicBezTo>
                  <a:pt x="1" y="20"/>
                  <a:pt x="1" y="20"/>
                  <a:pt x="1" y="20"/>
                </a:cubicBezTo>
                <a:cubicBezTo>
                  <a:pt x="0" y="19"/>
                  <a:pt x="0" y="19"/>
                  <a:pt x="0" y="19"/>
                </a:cubicBezTo>
                <a:cubicBezTo>
                  <a:pt x="0" y="18"/>
                  <a:pt x="0" y="18"/>
                  <a:pt x="0" y="18"/>
                </a:cubicBezTo>
                <a:cubicBezTo>
                  <a:pt x="1" y="17"/>
                  <a:pt x="1" y="17"/>
                  <a:pt x="1" y="17"/>
                </a:cubicBezTo>
                <a:cubicBezTo>
                  <a:pt x="1" y="16"/>
                  <a:pt x="1" y="16"/>
                  <a:pt x="1" y="16"/>
                </a:cubicBezTo>
                <a:cubicBezTo>
                  <a:pt x="0" y="16"/>
                  <a:pt x="0" y="16"/>
                  <a:pt x="0" y="16"/>
                </a:cubicBezTo>
                <a:cubicBezTo>
                  <a:pt x="1" y="15"/>
                  <a:pt x="1" y="15"/>
                  <a:pt x="1" y="15"/>
                </a:cubicBezTo>
                <a:cubicBezTo>
                  <a:pt x="2" y="14"/>
                  <a:pt x="2" y="14"/>
                  <a:pt x="2" y="14"/>
                </a:cubicBezTo>
                <a:cubicBezTo>
                  <a:pt x="2" y="13"/>
                  <a:pt x="2" y="13"/>
                  <a:pt x="2" y="13"/>
                </a:cubicBezTo>
                <a:cubicBezTo>
                  <a:pt x="3" y="13"/>
                  <a:pt x="3" y="13"/>
                  <a:pt x="3" y="13"/>
                </a:cubicBezTo>
                <a:cubicBezTo>
                  <a:pt x="3" y="12"/>
                  <a:pt x="3" y="12"/>
                  <a:pt x="3" y="12"/>
                </a:cubicBezTo>
                <a:cubicBezTo>
                  <a:pt x="3" y="11"/>
                  <a:pt x="3" y="11"/>
                  <a:pt x="3" y="11"/>
                </a:cubicBezTo>
                <a:cubicBezTo>
                  <a:pt x="3" y="10"/>
                  <a:pt x="3" y="10"/>
                  <a:pt x="3" y="10"/>
                </a:cubicBezTo>
                <a:cubicBezTo>
                  <a:pt x="4" y="9"/>
                  <a:pt x="4" y="9"/>
                  <a:pt x="4" y="9"/>
                </a:cubicBezTo>
                <a:cubicBezTo>
                  <a:pt x="5" y="9"/>
                  <a:pt x="5" y="9"/>
                  <a:pt x="5" y="9"/>
                </a:cubicBezTo>
                <a:cubicBezTo>
                  <a:pt x="5" y="9"/>
                  <a:pt x="5" y="8"/>
                  <a:pt x="5" y="8"/>
                </a:cubicBezTo>
                <a:cubicBezTo>
                  <a:pt x="5" y="7"/>
                  <a:pt x="5" y="7"/>
                  <a:pt x="5" y="7"/>
                </a:cubicBezTo>
                <a:cubicBezTo>
                  <a:pt x="5" y="5"/>
                  <a:pt x="5" y="5"/>
                  <a:pt x="5" y="5"/>
                </a:cubicBezTo>
                <a:cubicBezTo>
                  <a:pt x="5" y="4"/>
                  <a:pt x="5" y="4"/>
                  <a:pt x="5" y="4"/>
                </a:cubicBezTo>
                <a:cubicBezTo>
                  <a:pt x="6" y="4"/>
                  <a:pt x="6" y="4"/>
                  <a:pt x="6" y="4"/>
                </a:cubicBezTo>
                <a:cubicBezTo>
                  <a:pt x="7" y="4"/>
                  <a:pt x="7" y="4"/>
                  <a:pt x="7" y="4"/>
                </a:cubicBezTo>
                <a:cubicBezTo>
                  <a:pt x="8" y="3"/>
                  <a:pt x="8" y="3"/>
                  <a:pt x="8" y="3"/>
                </a:cubicBezTo>
                <a:cubicBezTo>
                  <a:pt x="9" y="3"/>
                  <a:pt x="9" y="3"/>
                  <a:pt x="9" y="3"/>
                </a:cubicBezTo>
                <a:cubicBezTo>
                  <a:pt x="10" y="2"/>
                  <a:pt x="10" y="2"/>
                  <a:pt x="10" y="2"/>
                </a:cubicBezTo>
                <a:cubicBezTo>
                  <a:pt x="10" y="2"/>
                  <a:pt x="10" y="2"/>
                  <a:pt x="11" y="2"/>
                </a:cubicBezTo>
                <a:cubicBezTo>
                  <a:pt x="12" y="2"/>
                  <a:pt x="12" y="2"/>
                  <a:pt x="12" y="2"/>
                </a:cubicBezTo>
                <a:cubicBezTo>
                  <a:pt x="12" y="1"/>
                  <a:pt x="12" y="1"/>
                  <a:pt x="12" y="1"/>
                </a:cubicBezTo>
                <a:cubicBezTo>
                  <a:pt x="11" y="0"/>
                  <a:pt x="11" y="0"/>
                  <a:pt x="11" y="0"/>
                </a:cubicBezTo>
                <a:cubicBezTo>
                  <a:pt x="14" y="2"/>
                  <a:pt x="14" y="2"/>
                  <a:pt x="14" y="2"/>
                </a:cubicBezTo>
                <a:cubicBezTo>
                  <a:pt x="15" y="3"/>
                  <a:pt x="15" y="3"/>
                  <a:pt x="15" y="3"/>
                </a:cubicBezTo>
                <a:cubicBezTo>
                  <a:pt x="16" y="3"/>
                  <a:pt x="16" y="3"/>
                  <a:pt x="16" y="3"/>
                </a:cubicBezTo>
                <a:cubicBezTo>
                  <a:pt x="17" y="3"/>
                  <a:pt x="17" y="3"/>
                  <a:pt x="17" y="3"/>
                </a:cubicBezTo>
                <a:cubicBezTo>
                  <a:pt x="18" y="4"/>
                  <a:pt x="18" y="4"/>
                  <a:pt x="18" y="4"/>
                </a:cubicBezTo>
                <a:cubicBezTo>
                  <a:pt x="20" y="5"/>
                  <a:pt x="20" y="5"/>
                  <a:pt x="20" y="5"/>
                </a:cubicBezTo>
                <a:cubicBezTo>
                  <a:pt x="20" y="6"/>
                  <a:pt x="20" y="6"/>
                  <a:pt x="20" y="6"/>
                </a:cubicBezTo>
                <a:cubicBezTo>
                  <a:pt x="21" y="7"/>
                  <a:pt x="21" y="7"/>
                  <a:pt x="21" y="7"/>
                </a:cubicBezTo>
                <a:cubicBezTo>
                  <a:pt x="22" y="7"/>
                  <a:pt x="22" y="7"/>
                  <a:pt x="22" y="7"/>
                </a:cubicBezTo>
                <a:cubicBezTo>
                  <a:pt x="24" y="7"/>
                  <a:pt x="24" y="7"/>
                  <a:pt x="24" y="7"/>
                </a:cubicBezTo>
                <a:cubicBezTo>
                  <a:pt x="24" y="7"/>
                  <a:pt x="24" y="7"/>
                  <a:pt x="24" y="7"/>
                </a:cubicBezTo>
                <a:cubicBezTo>
                  <a:pt x="26" y="7"/>
                  <a:pt x="26" y="7"/>
                  <a:pt x="26" y="7"/>
                </a:cubicBezTo>
                <a:cubicBezTo>
                  <a:pt x="27" y="6"/>
                  <a:pt x="27" y="6"/>
                  <a:pt x="27" y="6"/>
                </a:cubicBezTo>
                <a:cubicBezTo>
                  <a:pt x="28" y="7"/>
                  <a:pt x="28" y="7"/>
                  <a:pt x="28" y="7"/>
                </a:cubicBezTo>
                <a:cubicBezTo>
                  <a:pt x="29" y="8"/>
                  <a:pt x="29" y="8"/>
                  <a:pt x="29" y="8"/>
                </a:cubicBezTo>
                <a:cubicBezTo>
                  <a:pt x="30" y="9"/>
                  <a:pt x="30" y="9"/>
                  <a:pt x="30" y="9"/>
                </a:cubicBezTo>
                <a:cubicBezTo>
                  <a:pt x="31" y="9"/>
                  <a:pt x="31" y="9"/>
                  <a:pt x="31" y="9"/>
                </a:cubicBezTo>
                <a:lnTo>
                  <a:pt x="31" y="1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71" name="Freeform 398">
            <a:extLst>
              <a:ext uri="{FF2B5EF4-FFF2-40B4-BE49-F238E27FC236}">
                <a16:creationId xmlns:a16="http://schemas.microsoft.com/office/drawing/2014/main" id="{B407020D-3CFB-455A-A107-DAD342D2F215}"/>
              </a:ext>
            </a:extLst>
          </p:cNvPr>
          <p:cNvSpPr>
            <a:spLocks/>
          </p:cNvSpPr>
          <p:nvPr userDrawn="1"/>
        </p:nvSpPr>
        <p:spPr bwMode="auto">
          <a:xfrm>
            <a:off x="1669256" y="4638676"/>
            <a:ext cx="166688" cy="98425"/>
          </a:xfrm>
          <a:custGeom>
            <a:avLst/>
            <a:gdLst>
              <a:gd name="T0" fmla="*/ 1 w 33"/>
              <a:gd name="T1" fmla="*/ 8 h 14"/>
              <a:gd name="T2" fmla="*/ 3 w 33"/>
              <a:gd name="T3" fmla="*/ 8 h 14"/>
              <a:gd name="T4" fmla="*/ 6 w 33"/>
              <a:gd name="T5" fmla="*/ 8 h 14"/>
              <a:gd name="T6" fmla="*/ 9 w 33"/>
              <a:gd name="T7" fmla="*/ 11 h 14"/>
              <a:gd name="T8" fmla="*/ 10 w 33"/>
              <a:gd name="T9" fmla="*/ 11 h 14"/>
              <a:gd name="T10" fmla="*/ 10 w 33"/>
              <a:gd name="T11" fmla="*/ 10 h 14"/>
              <a:gd name="T12" fmla="*/ 12 w 33"/>
              <a:gd name="T13" fmla="*/ 12 h 14"/>
              <a:gd name="T14" fmla="*/ 12 w 33"/>
              <a:gd name="T15" fmla="*/ 13 h 14"/>
              <a:gd name="T16" fmla="*/ 14 w 33"/>
              <a:gd name="T17" fmla="*/ 14 h 14"/>
              <a:gd name="T18" fmla="*/ 15 w 33"/>
              <a:gd name="T19" fmla="*/ 12 h 14"/>
              <a:gd name="T20" fmla="*/ 17 w 33"/>
              <a:gd name="T21" fmla="*/ 12 h 14"/>
              <a:gd name="T22" fmla="*/ 16 w 33"/>
              <a:gd name="T23" fmla="*/ 11 h 14"/>
              <a:gd name="T24" fmla="*/ 15 w 33"/>
              <a:gd name="T25" fmla="*/ 9 h 14"/>
              <a:gd name="T26" fmla="*/ 15 w 33"/>
              <a:gd name="T27" fmla="*/ 7 h 14"/>
              <a:gd name="T28" fmla="*/ 18 w 33"/>
              <a:gd name="T29" fmla="*/ 7 h 14"/>
              <a:gd name="T30" fmla="*/ 19 w 33"/>
              <a:gd name="T31" fmla="*/ 5 h 14"/>
              <a:gd name="T32" fmla="*/ 20 w 33"/>
              <a:gd name="T33" fmla="*/ 4 h 14"/>
              <a:gd name="T34" fmla="*/ 22 w 33"/>
              <a:gd name="T35" fmla="*/ 3 h 14"/>
              <a:gd name="T36" fmla="*/ 23 w 33"/>
              <a:gd name="T37" fmla="*/ 3 h 14"/>
              <a:gd name="T38" fmla="*/ 25 w 33"/>
              <a:gd name="T39" fmla="*/ 5 h 14"/>
              <a:gd name="T40" fmla="*/ 26 w 33"/>
              <a:gd name="T41" fmla="*/ 7 h 14"/>
              <a:gd name="T42" fmla="*/ 28 w 33"/>
              <a:gd name="T43" fmla="*/ 7 h 14"/>
              <a:gd name="T44" fmla="*/ 29 w 33"/>
              <a:gd name="T45" fmla="*/ 7 h 14"/>
              <a:gd name="T46" fmla="*/ 29 w 33"/>
              <a:gd name="T47" fmla="*/ 8 h 14"/>
              <a:gd name="T48" fmla="*/ 28 w 33"/>
              <a:gd name="T49" fmla="*/ 8 h 14"/>
              <a:gd name="T50" fmla="*/ 27 w 33"/>
              <a:gd name="T51" fmla="*/ 8 h 14"/>
              <a:gd name="T52" fmla="*/ 27 w 33"/>
              <a:gd name="T53" fmla="*/ 9 h 14"/>
              <a:gd name="T54" fmla="*/ 27 w 33"/>
              <a:gd name="T55" fmla="*/ 11 h 14"/>
              <a:gd name="T56" fmla="*/ 28 w 33"/>
              <a:gd name="T57" fmla="*/ 12 h 14"/>
              <a:gd name="T58" fmla="*/ 29 w 33"/>
              <a:gd name="T59" fmla="*/ 13 h 14"/>
              <a:gd name="T60" fmla="*/ 30 w 33"/>
              <a:gd name="T61" fmla="*/ 12 h 14"/>
              <a:gd name="T62" fmla="*/ 32 w 33"/>
              <a:gd name="T63" fmla="*/ 11 h 14"/>
              <a:gd name="T64" fmla="*/ 33 w 33"/>
              <a:gd name="T65" fmla="*/ 9 h 14"/>
              <a:gd name="T66" fmla="*/ 32 w 33"/>
              <a:gd name="T67" fmla="*/ 5 h 14"/>
              <a:gd name="T68" fmla="*/ 31 w 33"/>
              <a:gd name="T69" fmla="*/ 4 h 14"/>
              <a:gd name="T70" fmla="*/ 29 w 33"/>
              <a:gd name="T71" fmla="*/ 3 h 14"/>
              <a:gd name="T72" fmla="*/ 27 w 33"/>
              <a:gd name="T73" fmla="*/ 2 h 14"/>
              <a:gd name="T74" fmla="*/ 25 w 33"/>
              <a:gd name="T75" fmla="*/ 1 h 14"/>
              <a:gd name="T76" fmla="*/ 23 w 33"/>
              <a:gd name="T77" fmla="*/ 1 h 14"/>
              <a:gd name="T78" fmla="*/ 21 w 33"/>
              <a:gd name="T79" fmla="*/ 0 h 14"/>
              <a:gd name="T80" fmla="*/ 19 w 33"/>
              <a:gd name="T81" fmla="*/ 0 h 14"/>
              <a:gd name="T82" fmla="*/ 17 w 33"/>
              <a:gd name="T83" fmla="*/ 2 h 14"/>
              <a:gd name="T84" fmla="*/ 15 w 33"/>
              <a:gd name="T85" fmla="*/ 3 h 14"/>
              <a:gd name="T86" fmla="*/ 12 w 33"/>
              <a:gd name="T87" fmla="*/ 4 h 14"/>
              <a:gd name="T88" fmla="*/ 11 w 33"/>
              <a:gd name="T89" fmla="*/ 4 h 14"/>
              <a:gd name="T90" fmla="*/ 8 w 33"/>
              <a:gd name="T91" fmla="*/ 4 h 14"/>
              <a:gd name="T92" fmla="*/ 7 w 33"/>
              <a:gd name="T93" fmla="*/ 3 h 14"/>
              <a:gd name="T94" fmla="*/ 5 w 33"/>
              <a:gd name="T95" fmla="*/ 4 h 14"/>
              <a:gd name="T96" fmla="*/ 4 w 33"/>
              <a:gd name="T97" fmla="*/ 3 h 14"/>
              <a:gd name="T98" fmla="*/ 3 w 33"/>
              <a:gd name="T99" fmla="*/ 1 h 14"/>
              <a:gd name="T100" fmla="*/ 1 w 33"/>
              <a:gd name="T101" fmla="*/ 0 h 14"/>
              <a:gd name="T102" fmla="*/ 1 w 33"/>
              <a:gd name="T103" fmla="*/ 1 h 14"/>
              <a:gd name="T104" fmla="*/ 0 w 33"/>
              <a:gd name="T105" fmla="*/ 3 h 14"/>
              <a:gd name="T106" fmla="*/ 1 w 33"/>
              <a:gd name="T107" fmla="*/ 4 h 14"/>
              <a:gd name="T108" fmla="*/ 0 w 33"/>
              <a:gd name="T109" fmla="*/ 5 h 14"/>
              <a:gd name="T110" fmla="*/ 1 w 33"/>
              <a:gd name="T11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 h="14">
                <a:moveTo>
                  <a:pt x="0" y="7"/>
                </a:moveTo>
                <a:cubicBezTo>
                  <a:pt x="1" y="8"/>
                  <a:pt x="1" y="8"/>
                  <a:pt x="1" y="8"/>
                </a:cubicBezTo>
                <a:cubicBezTo>
                  <a:pt x="2" y="8"/>
                  <a:pt x="2" y="8"/>
                  <a:pt x="2" y="8"/>
                </a:cubicBezTo>
                <a:cubicBezTo>
                  <a:pt x="3" y="8"/>
                  <a:pt x="3" y="8"/>
                  <a:pt x="3" y="8"/>
                </a:cubicBezTo>
                <a:cubicBezTo>
                  <a:pt x="5" y="8"/>
                  <a:pt x="5" y="8"/>
                  <a:pt x="5" y="8"/>
                </a:cubicBezTo>
                <a:cubicBezTo>
                  <a:pt x="6" y="8"/>
                  <a:pt x="6" y="8"/>
                  <a:pt x="6" y="8"/>
                </a:cubicBezTo>
                <a:cubicBezTo>
                  <a:pt x="7" y="9"/>
                  <a:pt x="7" y="9"/>
                  <a:pt x="7" y="9"/>
                </a:cubicBezTo>
                <a:cubicBezTo>
                  <a:pt x="9" y="11"/>
                  <a:pt x="9" y="11"/>
                  <a:pt x="9" y="11"/>
                </a:cubicBezTo>
                <a:cubicBezTo>
                  <a:pt x="9" y="11"/>
                  <a:pt x="10" y="11"/>
                  <a:pt x="10" y="11"/>
                </a:cubicBezTo>
                <a:cubicBezTo>
                  <a:pt x="10" y="12"/>
                  <a:pt x="10" y="11"/>
                  <a:pt x="10" y="11"/>
                </a:cubicBezTo>
                <a:cubicBezTo>
                  <a:pt x="10" y="10"/>
                  <a:pt x="10" y="10"/>
                  <a:pt x="10" y="10"/>
                </a:cubicBezTo>
                <a:cubicBezTo>
                  <a:pt x="10" y="10"/>
                  <a:pt x="10" y="10"/>
                  <a:pt x="10" y="10"/>
                </a:cubicBezTo>
                <a:cubicBezTo>
                  <a:pt x="11" y="10"/>
                  <a:pt x="11" y="10"/>
                  <a:pt x="11" y="10"/>
                </a:cubicBezTo>
                <a:cubicBezTo>
                  <a:pt x="12" y="12"/>
                  <a:pt x="12" y="12"/>
                  <a:pt x="12" y="12"/>
                </a:cubicBezTo>
                <a:cubicBezTo>
                  <a:pt x="12" y="12"/>
                  <a:pt x="12" y="12"/>
                  <a:pt x="12" y="12"/>
                </a:cubicBezTo>
                <a:cubicBezTo>
                  <a:pt x="12" y="13"/>
                  <a:pt x="12" y="13"/>
                  <a:pt x="12" y="13"/>
                </a:cubicBezTo>
                <a:cubicBezTo>
                  <a:pt x="13" y="14"/>
                  <a:pt x="13" y="14"/>
                  <a:pt x="13" y="14"/>
                </a:cubicBezTo>
                <a:cubicBezTo>
                  <a:pt x="13" y="14"/>
                  <a:pt x="14" y="14"/>
                  <a:pt x="14" y="14"/>
                </a:cubicBezTo>
                <a:cubicBezTo>
                  <a:pt x="14" y="14"/>
                  <a:pt x="15" y="13"/>
                  <a:pt x="15" y="13"/>
                </a:cubicBezTo>
                <a:cubicBezTo>
                  <a:pt x="15" y="12"/>
                  <a:pt x="15" y="12"/>
                  <a:pt x="15" y="12"/>
                </a:cubicBezTo>
                <a:cubicBezTo>
                  <a:pt x="16" y="13"/>
                  <a:pt x="16" y="13"/>
                  <a:pt x="16" y="13"/>
                </a:cubicBezTo>
                <a:cubicBezTo>
                  <a:pt x="17" y="12"/>
                  <a:pt x="17" y="12"/>
                  <a:pt x="17" y="12"/>
                </a:cubicBezTo>
                <a:cubicBezTo>
                  <a:pt x="17" y="11"/>
                  <a:pt x="17" y="11"/>
                  <a:pt x="17" y="11"/>
                </a:cubicBezTo>
                <a:cubicBezTo>
                  <a:pt x="16" y="11"/>
                  <a:pt x="16" y="11"/>
                  <a:pt x="16" y="11"/>
                </a:cubicBezTo>
                <a:cubicBezTo>
                  <a:pt x="16" y="11"/>
                  <a:pt x="16" y="10"/>
                  <a:pt x="15" y="10"/>
                </a:cubicBezTo>
                <a:cubicBezTo>
                  <a:pt x="15" y="10"/>
                  <a:pt x="15" y="9"/>
                  <a:pt x="15" y="9"/>
                </a:cubicBezTo>
                <a:cubicBezTo>
                  <a:pt x="15" y="8"/>
                  <a:pt x="15" y="8"/>
                  <a:pt x="15" y="8"/>
                </a:cubicBezTo>
                <a:cubicBezTo>
                  <a:pt x="15" y="7"/>
                  <a:pt x="15" y="7"/>
                  <a:pt x="15" y="7"/>
                </a:cubicBezTo>
                <a:cubicBezTo>
                  <a:pt x="17" y="7"/>
                  <a:pt x="17" y="7"/>
                  <a:pt x="17" y="7"/>
                </a:cubicBezTo>
                <a:cubicBezTo>
                  <a:pt x="18" y="7"/>
                  <a:pt x="18" y="7"/>
                  <a:pt x="18" y="7"/>
                </a:cubicBezTo>
                <a:cubicBezTo>
                  <a:pt x="18" y="6"/>
                  <a:pt x="18" y="6"/>
                  <a:pt x="18" y="6"/>
                </a:cubicBezTo>
                <a:cubicBezTo>
                  <a:pt x="19" y="5"/>
                  <a:pt x="19" y="5"/>
                  <a:pt x="19" y="5"/>
                </a:cubicBezTo>
                <a:cubicBezTo>
                  <a:pt x="19" y="4"/>
                  <a:pt x="19" y="4"/>
                  <a:pt x="19" y="4"/>
                </a:cubicBezTo>
                <a:cubicBezTo>
                  <a:pt x="20" y="4"/>
                  <a:pt x="20" y="4"/>
                  <a:pt x="20" y="4"/>
                </a:cubicBezTo>
                <a:cubicBezTo>
                  <a:pt x="21" y="4"/>
                  <a:pt x="21" y="4"/>
                  <a:pt x="21" y="4"/>
                </a:cubicBezTo>
                <a:cubicBezTo>
                  <a:pt x="22" y="3"/>
                  <a:pt x="22" y="3"/>
                  <a:pt x="22" y="3"/>
                </a:cubicBezTo>
                <a:cubicBezTo>
                  <a:pt x="23" y="3"/>
                  <a:pt x="23" y="3"/>
                  <a:pt x="23" y="3"/>
                </a:cubicBezTo>
                <a:cubicBezTo>
                  <a:pt x="23" y="3"/>
                  <a:pt x="23" y="3"/>
                  <a:pt x="23" y="3"/>
                </a:cubicBezTo>
                <a:cubicBezTo>
                  <a:pt x="25" y="5"/>
                  <a:pt x="25" y="5"/>
                  <a:pt x="25" y="5"/>
                </a:cubicBezTo>
                <a:cubicBezTo>
                  <a:pt x="25" y="5"/>
                  <a:pt x="25" y="5"/>
                  <a:pt x="25" y="5"/>
                </a:cubicBezTo>
                <a:cubicBezTo>
                  <a:pt x="25" y="5"/>
                  <a:pt x="26" y="5"/>
                  <a:pt x="26" y="6"/>
                </a:cubicBezTo>
                <a:cubicBezTo>
                  <a:pt x="26" y="6"/>
                  <a:pt x="26" y="7"/>
                  <a:pt x="26" y="7"/>
                </a:cubicBezTo>
                <a:cubicBezTo>
                  <a:pt x="27" y="7"/>
                  <a:pt x="27" y="7"/>
                  <a:pt x="27" y="7"/>
                </a:cubicBezTo>
                <a:cubicBezTo>
                  <a:pt x="28" y="7"/>
                  <a:pt x="28" y="7"/>
                  <a:pt x="28" y="7"/>
                </a:cubicBezTo>
                <a:cubicBezTo>
                  <a:pt x="28" y="6"/>
                  <a:pt x="28" y="6"/>
                  <a:pt x="28" y="6"/>
                </a:cubicBezTo>
                <a:cubicBezTo>
                  <a:pt x="29" y="7"/>
                  <a:pt x="29" y="7"/>
                  <a:pt x="29" y="7"/>
                </a:cubicBezTo>
                <a:cubicBezTo>
                  <a:pt x="29" y="8"/>
                  <a:pt x="29" y="8"/>
                  <a:pt x="29" y="8"/>
                </a:cubicBezTo>
                <a:cubicBezTo>
                  <a:pt x="29" y="8"/>
                  <a:pt x="29" y="8"/>
                  <a:pt x="29" y="8"/>
                </a:cubicBezTo>
                <a:cubicBezTo>
                  <a:pt x="29" y="8"/>
                  <a:pt x="29" y="8"/>
                  <a:pt x="29" y="8"/>
                </a:cubicBezTo>
                <a:cubicBezTo>
                  <a:pt x="28" y="8"/>
                  <a:pt x="28" y="8"/>
                  <a:pt x="28" y="8"/>
                </a:cubicBezTo>
                <a:cubicBezTo>
                  <a:pt x="27" y="8"/>
                  <a:pt x="27" y="8"/>
                  <a:pt x="27" y="8"/>
                </a:cubicBezTo>
                <a:cubicBezTo>
                  <a:pt x="27" y="8"/>
                  <a:pt x="27" y="8"/>
                  <a:pt x="27" y="8"/>
                </a:cubicBezTo>
                <a:cubicBezTo>
                  <a:pt x="27" y="9"/>
                  <a:pt x="27" y="9"/>
                  <a:pt x="27" y="9"/>
                </a:cubicBezTo>
                <a:cubicBezTo>
                  <a:pt x="27" y="9"/>
                  <a:pt x="27" y="9"/>
                  <a:pt x="27" y="9"/>
                </a:cubicBezTo>
                <a:cubicBezTo>
                  <a:pt x="27" y="10"/>
                  <a:pt x="27" y="10"/>
                  <a:pt x="27" y="10"/>
                </a:cubicBezTo>
                <a:cubicBezTo>
                  <a:pt x="27" y="11"/>
                  <a:pt x="27" y="11"/>
                  <a:pt x="27" y="11"/>
                </a:cubicBezTo>
                <a:cubicBezTo>
                  <a:pt x="28" y="12"/>
                  <a:pt x="28" y="12"/>
                  <a:pt x="28" y="12"/>
                </a:cubicBezTo>
                <a:cubicBezTo>
                  <a:pt x="28" y="12"/>
                  <a:pt x="28" y="12"/>
                  <a:pt x="28" y="12"/>
                </a:cubicBezTo>
                <a:cubicBezTo>
                  <a:pt x="29" y="13"/>
                  <a:pt x="29" y="13"/>
                  <a:pt x="29" y="13"/>
                </a:cubicBezTo>
                <a:cubicBezTo>
                  <a:pt x="29" y="13"/>
                  <a:pt x="29" y="13"/>
                  <a:pt x="29" y="13"/>
                </a:cubicBezTo>
                <a:cubicBezTo>
                  <a:pt x="30" y="14"/>
                  <a:pt x="30" y="14"/>
                  <a:pt x="30" y="14"/>
                </a:cubicBezTo>
                <a:cubicBezTo>
                  <a:pt x="30" y="12"/>
                  <a:pt x="30" y="12"/>
                  <a:pt x="30" y="12"/>
                </a:cubicBezTo>
                <a:cubicBezTo>
                  <a:pt x="30" y="11"/>
                  <a:pt x="30" y="11"/>
                  <a:pt x="30" y="11"/>
                </a:cubicBezTo>
                <a:cubicBezTo>
                  <a:pt x="32" y="11"/>
                  <a:pt x="32" y="11"/>
                  <a:pt x="32" y="11"/>
                </a:cubicBezTo>
                <a:cubicBezTo>
                  <a:pt x="33" y="10"/>
                  <a:pt x="33" y="10"/>
                  <a:pt x="33" y="10"/>
                </a:cubicBezTo>
                <a:cubicBezTo>
                  <a:pt x="33" y="9"/>
                  <a:pt x="33" y="9"/>
                  <a:pt x="33" y="9"/>
                </a:cubicBezTo>
                <a:cubicBezTo>
                  <a:pt x="33" y="8"/>
                  <a:pt x="33" y="8"/>
                  <a:pt x="33" y="8"/>
                </a:cubicBezTo>
                <a:cubicBezTo>
                  <a:pt x="32" y="5"/>
                  <a:pt x="32" y="5"/>
                  <a:pt x="32" y="5"/>
                </a:cubicBezTo>
                <a:cubicBezTo>
                  <a:pt x="32" y="5"/>
                  <a:pt x="32" y="5"/>
                  <a:pt x="32" y="5"/>
                </a:cubicBezTo>
                <a:cubicBezTo>
                  <a:pt x="31" y="4"/>
                  <a:pt x="31" y="4"/>
                  <a:pt x="31" y="4"/>
                </a:cubicBezTo>
                <a:cubicBezTo>
                  <a:pt x="31" y="4"/>
                  <a:pt x="30" y="3"/>
                  <a:pt x="30" y="3"/>
                </a:cubicBezTo>
                <a:cubicBezTo>
                  <a:pt x="30" y="3"/>
                  <a:pt x="29" y="3"/>
                  <a:pt x="29" y="3"/>
                </a:cubicBezTo>
                <a:cubicBezTo>
                  <a:pt x="29" y="2"/>
                  <a:pt x="29" y="2"/>
                  <a:pt x="29" y="2"/>
                </a:cubicBezTo>
                <a:cubicBezTo>
                  <a:pt x="27" y="2"/>
                  <a:pt x="27" y="2"/>
                  <a:pt x="27" y="2"/>
                </a:cubicBezTo>
                <a:cubicBezTo>
                  <a:pt x="26" y="1"/>
                  <a:pt x="26" y="1"/>
                  <a:pt x="26" y="1"/>
                </a:cubicBezTo>
                <a:cubicBezTo>
                  <a:pt x="25" y="1"/>
                  <a:pt x="25" y="1"/>
                  <a:pt x="25" y="1"/>
                </a:cubicBezTo>
                <a:cubicBezTo>
                  <a:pt x="24" y="1"/>
                  <a:pt x="24" y="1"/>
                  <a:pt x="24" y="1"/>
                </a:cubicBezTo>
                <a:cubicBezTo>
                  <a:pt x="23" y="1"/>
                  <a:pt x="23" y="1"/>
                  <a:pt x="23" y="1"/>
                </a:cubicBezTo>
                <a:cubicBezTo>
                  <a:pt x="22" y="0"/>
                  <a:pt x="22" y="0"/>
                  <a:pt x="22" y="0"/>
                </a:cubicBezTo>
                <a:cubicBezTo>
                  <a:pt x="21" y="0"/>
                  <a:pt x="21" y="0"/>
                  <a:pt x="21" y="0"/>
                </a:cubicBezTo>
                <a:cubicBezTo>
                  <a:pt x="20" y="0"/>
                  <a:pt x="20" y="0"/>
                  <a:pt x="20" y="0"/>
                </a:cubicBezTo>
                <a:cubicBezTo>
                  <a:pt x="19" y="0"/>
                  <a:pt x="19" y="0"/>
                  <a:pt x="19" y="0"/>
                </a:cubicBezTo>
                <a:cubicBezTo>
                  <a:pt x="18" y="1"/>
                  <a:pt x="18" y="1"/>
                  <a:pt x="18" y="1"/>
                </a:cubicBezTo>
                <a:cubicBezTo>
                  <a:pt x="17" y="2"/>
                  <a:pt x="17" y="2"/>
                  <a:pt x="17" y="2"/>
                </a:cubicBezTo>
                <a:cubicBezTo>
                  <a:pt x="16" y="2"/>
                  <a:pt x="16" y="2"/>
                  <a:pt x="16" y="2"/>
                </a:cubicBezTo>
                <a:cubicBezTo>
                  <a:pt x="15" y="3"/>
                  <a:pt x="15" y="3"/>
                  <a:pt x="15" y="3"/>
                </a:cubicBezTo>
                <a:cubicBezTo>
                  <a:pt x="14" y="3"/>
                  <a:pt x="14" y="3"/>
                  <a:pt x="14" y="3"/>
                </a:cubicBezTo>
                <a:cubicBezTo>
                  <a:pt x="12" y="4"/>
                  <a:pt x="12" y="4"/>
                  <a:pt x="12" y="4"/>
                </a:cubicBezTo>
                <a:cubicBezTo>
                  <a:pt x="12" y="4"/>
                  <a:pt x="12" y="4"/>
                  <a:pt x="12" y="4"/>
                </a:cubicBezTo>
                <a:cubicBezTo>
                  <a:pt x="11" y="4"/>
                  <a:pt x="11" y="4"/>
                  <a:pt x="11" y="4"/>
                </a:cubicBezTo>
                <a:cubicBezTo>
                  <a:pt x="10" y="4"/>
                  <a:pt x="10" y="4"/>
                  <a:pt x="10" y="4"/>
                </a:cubicBezTo>
                <a:cubicBezTo>
                  <a:pt x="8" y="4"/>
                  <a:pt x="8" y="4"/>
                  <a:pt x="8" y="4"/>
                </a:cubicBezTo>
                <a:cubicBezTo>
                  <a:pt x="7" y="4"/>
                  <a:pt x="7" y="4"/>
                  <a:pt x="7" y="4"/>
                </a:cubicBezTo>
                <a:cubicBezTo>
                  <a:pt x="7" y="3"/>
                  <a:pt x="7" y="3"/>
                  <a:pt x="7" y="3"/>
                </a:cubicBezTo>
                <a:cubicBezTo>
                  <a:pt x="6" y="4"/>
                  <a:pt x="6" y="4"/>
                  <a:pt x="6" y="4"/>
                </a:cubicBezTo>
                <a:cubicBezTo>
                  <a:pt x="5" y="4"/>
                  <a:pt x="5" y="4"/>
                  <a:pt x="5" y="4"/>
                </a:cubicBezTo>
                <a:cubicBezTo>
                  <a:pt x="4" y="3"/>
                  <a:pt x="4" y="3"/>
                  <a:pt x="4" y="3"/>
                </a:cubicBezTo>
                <a:cubicBezTo>
                  <a:pt x="4" y="3"/>
                  <a:pt x="4" y="3"/>
                  <a:pt x="4" y="3"/>
                </a:cubicBezTo>
                <a:cubicBezTo>
                  <a:pt x="4" y="2"/>
                  <a:pt x="4" y="2"/>
                  <a:pt x="4" y="2"/>
                </a:cubicBezTo>
                <a:cubicBezTo>
                  <a:pt x="3" y="1"/>
                  <a:pt x="3" y="1"/>
                  <a:pt x="3" y="1"/>
                </a:cubicBezTo>
                <a:cubicBezTo>
                  <a:pt x="2" y="1"/>
                  <a:pt x="2" y="1"/>
                  <a:pt x="2" y="1"/>
                </a:cubicBezTo>
                <a:cubicBezTo>
                  <a:pt x="1" y="0"/>
                  <a:pt x="1" y="0"/>
                  <a:pt x="1" y="0"/>
                </a:cubicBezTo>
                <a:cubicBezTo>
                  <a:pt x="1" y="0"/>
                  <a:pt x="1" y="0"/>
                  <a:pt x="1" y="0"/>
                </a:cubicBezTo>
                <a:cubicBezTo>
                  <a:pt x="1" y="1"/>
                  <a:pt x="1" y="1"/>
                  <a:pt x="1" y="1"/>
                </a:cubicBezTo>
                <a:cubicBezTo>
                  <a:pt x="0" y="1"/>
                  <a:pt x="0" y="1"/>
                  <a:pt x="0" y="1"/>
                </a:cubicBezTo>
                <a:cubicBezTo>
                  <a:pt x="0" y="3"/>
                  <a:pt x="0" y="3"/>
                  <a:pt x="0" y="3"/>
                </a:cubicBezTo>
                <a:cubicBezTo>
                  <a:pt x="1" y="3"/>
                  <a:pt x="1" y="3"/>
                  <a:pt x="1" y="3"/>
                </a:cubicBezTo>
                <a:cubicBezTo>
                  <a:pt x="1" y="4"/>
                  <a:pt x="1" y="4"/>
                  <a:pt x="1" y="4"/>
                </a:cubicBezTo>
                <a:cubicBezTo>
                  <a:pt x="0" y="4"/>
                  <a:pt x="0" y="4"/>
                  <a:pt x="0" y="4"/>
                </a:cubicBezTo>
                <a:cubicBezTo>
                  <a:pt x="0" y="5"/>
                  <a:pt x="0" y="5"/>
                  <a:pt x="0" y="5"/>
                </a:cubicBezTo>
                <a:cubicBezTo>
                  <a:pt x="1" y="6"/>
                  <a:pt x="1" y="6"/>
                  <a:pt x="1" y="6"/>
                </a:cubicBezTo>
                <a:cubicBezTo>
                  <a:pt x="1" y="7"/>
                  <a:pt x="1" y="7"/>
                  <a:pt x="1" y="7"/>
                </a:cubicBezTo>
                <a:cubicBezTo>
                  <a:pt x="0" y="7"/>
                  <a:pt x="0" y="7"/>
                  <a:pt x="0" y="7"/>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72" name="Freeform 399">
            <a:extLst>
              <a:ext uri="{FF2B5EF4-FFF2-40B4-BE49-F238E27FC236}">
                <a16:creationId xmlns:a16="http://schemas.microsoft.com/office/drawing/2014/main" id="{26F6FFB7-BC65-4F0E-8259-219B3D2CDA53}"/>
              </a:ext>
            </a:extLst>
          </p:cNvPr>
          <p:cNvSpPr>
            <a:spLocks/>
          </p:cNvSpPr>
          <p:nvPr userDrawn="1"/>
        </p:nvSpPr>
        <p:spPr bwMode="auto">
          <a:xfrm>
            <a:off x="2059782" y="5427664"/>
            <a:ext cx="354806" cy="557213"/>
          </a:xfrm>
          <a:custGeom>
            <a:avLst/>
            <a:gdLst>
              <a:gd name="T0" fmla="*/ 10 w 70"/>
              <a:gd name="T1" fmla="*/ 6 h 79"/>
              <a:gd name="T2" fmla="*/ 13 w 70"/>
              <a:gd name="T3" fmla="*/ 4 h 79"/>
              <a:gd name="T4" fmla="*/ 18 w 70"/>
              <a:gd name="T5" fmla="*/ 1 h 79"/>
              <a:gd name="T6" fmla="*/ 23 w 70"/>
              <a:gd name="T7" fmla="*/ 0 h 79"/>
              <a:gd name="T8" fmla="*/ 26 w 70"/>
              <a:gd name="T9" fmla="*/ 1 h 79"/>
              <a:gd name="T10" fmla="*/ 25 w 70"/>
              <a:gd name="T11" fmla="*/ 6 h 79"/>
              <a:gd name="T12" fmla="*/ 25 w 70"/>
              <a:gd name="T13" fmla="*/ 11 h 79"/>
              <a:gd name="T14" fmla="*/ 35 w 70"/>
              <a:gd name="T15" fmla="*/ 17 h 79"/>
              <a:gd name="T16" fmla="*/ 41 w 70"/>
              <a:gd name="T17" fmla="*/ 20 h 79"/>
              <a:gd name="T18" fmla="*/ 45 w 70"/>
              <a:gd name="T19" fmla="*/ 22 h 79"/>
              <a:gd name="T20" fmla="*/ 53 w 70"/>
              <a:gd name="T21" fmla="*/ 25 h 79"/>
              <a:gd name="T22" fmla="*/ 54 w 70"/>
              <a:gd name="T23" fmla="*/ 31 h 79"/>
              <a:gd name="T24" fmla="*/ 55 w 70"/>
              <a:gd name="T25" fmla="*/ 34 h 79"/>
              <a:gd name="T26" fmla="*/ 65 w 70"/>
              <a:gd name="T27" fmla="*/ 39 h 79"/>
              <a:gd name="T28" fmla="*/ 65 w 70"/>
              <a:gd name="T29" fmla="*/ 43 h 79"/>
              <a:gd name="T30" fmla="*/ 67 w 70"/>
              <a:gd name="T31" fmla="*/ 46 h 79"/>
              <a:gd name="T32" fmla="*/ 70 w 70"/>
              <a:gd name="T33" fmla="*/ 48 h 79"/>
              <a:gd name="T34" fmla="*/ 70 w 70"/>
              <a:gd name="T35" fmla="*/ 52 h 79"/>
              <a:gd name="T36" fmla="*/ 69 w 70"/>
              <a:gd name="T37" fmla="*/ 56 h 79"/>
              <a:gd name="T38" fmla="*/ 62 w 70"/>
              <a:gd name="T39" fmla="*/ 57 h 79"/>
              <a:gd name="T40" fmla="*/ 54 w 70"/>
              <a:gd name="T41" fmla="*/ 57 h 79"/>
              <a:gd name="T42" fmla="*/ 46 w 70"/>
              <a:gd name="T43" fmla="*/ 60 h 79"/>
              <a:gd name="T44" fmla="*/ 43 w 70"/>
              <a:gd name="T45" fmla="*/ 68 h 79"/>
              <a:gd name="T46" fmla="*/ 40 w 70"/>
              <a:gd name="T47" fmla="*/ 73 h 79"/>
              <a:gd name="T48" fmla="*/ 36 w 70"/>
              <a:gd name="T49" fmla="*/ 73 h 79"/>
              <a:gd name="T50" fmla="*/ 34 w 70"/>
              <a:gd name="T51" fmla="*/ 73 h 79"/>
              <a:gd name="T52" fmla="*/ 29 w 70"/>
              <a:gd name="T53" fmla="*/ 75 h 79"/>
              <a:gd name="T54" fmla="*/ 20 w 70"/>
              <a:gd name="T55" fmla="*/ 72 h 79"/>
              <a:gd name="T56" fmla="*/ 18 w 70"/>
              <a:gd name="T57" fmla="*/ 74 h 79"/>
              <a:gd name="T58" fmla="*/ 16 w 70"/>
              <a:gd name="T59" fmla="*/ 77 h 79"/>
              <a:gd name="T60" fmla="*/ 14 w 70"/>
              <a:gd name="T61" fmla="*/ 79 h 79"/>
              <a:gd name="T62" fmla="*/ 11 w 70"/>
              <a:gd name="T63" fmla="*/ 79 h 79"/>
              <a:gd name="T64" fmla="*/ 10 w 70"/>
              <a:gd name="T65" fmla="*/ 76 h 79"/>
              <a:gd name="T66" fmla="*/ 9 w 70"/>
              <a:gd name="T67" fmla="*/ 73 h 79"/>
              <a:gd name="T68" fmla="*/ 8 w 70"/>
              <a:gd name="T69" fmla="*/ 69 h 79"/>
              <a:gd name="T70" fmla="*/ 7 w 70"/>
              <a:gd name="T71" fmla="*/ 67 h 79"/>
              <a:gd name="T72" fmla="*/ 6 w 70"/>
              <a:gd name="T73" fmla="*/ 64 h 79"/>
              <a:gd name="T74" fmla="*/ 7 w 70"/>
              <a:gd name="T75" fmla="*/ 61 h 79"/>
              <a:gd name="T76" fmla="*/ 6 w 70"/>
              <a:gd name="T77" fmla="*/ 59 h 79"/>
              <a:gd name="T78" fmla="*/ 6 w 70"/>
              <a:gd name="T79" fmla="*/ 57 h 79"/>
              <a:gd name="T80" fmla="*/ 4 w 70"/>
              <a:gd name="T81" fmla="*/ 54 h 79"/>
              <a:gd name="T82" fmla="*/ 3 w 70"/>
              <a:gd name="T83" fmla="*/ 50 h 79"/>
              <a:gd name="T84" fmla="*/ 2 w 70"/>
              <a:gd name="T85" fmla="*/ 47 h 79"/>
              <a:gd name="T86" fmla="*/ 1 w 70"/>
              <a:gd name="T87" fmla="*/ 45 h 79"/>
              <a:gd name="T88" fmla="*/ 1 w 70"/>
              <a:gd name="T89" fmla="*/ 44 h 79"/>
              <a:gd name="T90" fmla="*/ 3 w 70"/>
              <a:gd name="T91" fmla="*/ 42 h 79"/>
              <a:gd name="T92" fmla="*/ 4 w 70"/>
              <a:gd name="T93" fmla="*/ 40 h 79"/>
              <a:gd name="T94" fmla="*/ 3 w 70"/>
              <a:gd name="T95" fmla="*/ 38 h 79"/>
              <a:gd name="T96" fmla="*/ 2 w 70"/>
              <a:gd name="T97" fmla="*/ 35 h 79"/>
              <a:gd name="T98" fmla="*/ 2 w 70"/>
              <a:gd name="T99" fmla="*/ 31 h 79"/>
              <a:gd name="T100" fmla="*/ 2 w 70"/>
              <a:gd name="T101" fmla="*/ 29 h 79"/>
              <a:gd name="T102" fmla="*/ 4 w 70"/>
              <a:gd name="T103" fmla="*/ 27 h 79"/>
              <a:gd name="T104" fmla="*/ 4 w 70"/>
              <a:gd name="T105" fmla="*/ 25 h 79"/>
              <a:gd name="T106" fmla="*/ 4 w 70"/>
              <a:gd name="T107" fmla="*/ 22 h 79"/>
              <a:gd name="T108" fmla="*/ 4 w 70"/>
              <a:gd name="T109" fmla="*/ 19 h 79"/>
              <a:gd name="T110" fmla="*/ 5 w 70"/>
              <a:gd name="T111" fmla="*/ 18 h 79"/>
              <a:gd name="T112" fmla="*/ 6 w 70"/>
              <a:gd name="T113" fmla="*/ 16 h 79"/>
              <a:gd name="T114" fmla="*/ 1 w 70"/>
              <a:gd name="T115" fmla="*/ 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79">
                <a:moveTo>
                  <a:pt x="7" y="9"/>
                </a:moveTo>
                <a:cubicBezTo>
                  <a:pt x="10" y="6"/>
                  <a:pt x="10" y="6"/>
                  <a:pt x="10" y="6"/>
                </a:cubicBezTo>
                <a:cubicBezTo>
                  <a:pt x="11" y="6"/>
                  <a:pt x="11" y="6"/>
                  <a:pt x="11" y="6"/>
                </a:cubicBezTo>
                <a:cubicBezTo>
                  <a:pt x="13" y="4"/>
                  <a:pt x="13" y="4"/>
                  <a:pt x="13" y="4"/>
                </a:cubicBezTo>
                <a:cubicBezTo>
                  <a:pt x="15" y="4"/>
                  <a:pt x="15" y="4"/>
                  <a:pt x="15" y="4"/>
                </a:cubicBezTo>
                <a:cubicBezTo>
                  <a:pt x="18" y="1"/>
                  <a:pt x="18" y="1"/>
                  <a:pt x="18" y="1"/>
                </a:cubicBezTo>
                <a:cubicBezTo>
                  <a:pt x="21" y="1"/>
                  <a:pt x="21" y="1"/>
                  <a:pt x="21" y="1"/>
                </a:cubicBezTo>
                <a:cubicBezTo>
                  <a:pt x="23" y="0"/>
                  <a:pt x="23" y="0"/>
                  <a:pt x="23" y="0"/>
                </a:cubicBezTo>
                <a:cubicBezTo>
                  <a:pt x="25" y="0"/>
                  <a:pt x="25" y="0"/>
                  <a:pt x="25" y="0"/>
                </a:cubicBezTo>
                <a:cubicBezTo>
                  <a:pt x="26" y="1"/>
                  <a:pt x="26" y="1"/>
                  <a:pt x="26" y="1"/>
                </a:cubicBezTo>
                <a:cubicBezTo>
                  <a:pt x="25" y="4"/>
                  <a:pt x="25" y="4"/>
                  <a:pt x="25" y="4"/>
                </a:cubicBezTo>
                <a:cubicBezTo>
                  <a:pt x="25" y="4"/>
                  <a:pt x="25" y="5"/>
                  <a:pt x="25" y="6"/>
                </a:cubicBezTo>
                <a:cubicBezTo>
                  <a:pt x="25" y="6"/>
                  <a:pt x="25" y="7"/>
                  <a:pt x="25" y="8"/>
                </a:cubicBezTo>
                <a:cubicBezTo>
                  <a:pt x="25" y="8"/>
                  <a:pt x="25" y="11"/>
                  <a:pt x="25" y="11"/>
                </a:cubicBezTo>
                <a:cubicBezTo>
                  <a:pt x="25" y="11"/>
                  <a:pt x="30" y="16"/>
                  <a:pt x="31" y="17"/>
                </a:cubicBezTo>
                <a:cubicBezTo>
                  <a:pt x="32" y="17"/>
                  <a:pt x="35" y="17"/>
                  <a:pt x="35" y="17"/>
                </a:cubicBezTo>
                <a:cubicBezTo>
                  <a:pt x="35" y="17"/>
                  <a:pt x="38" y="18"/>
                  <a:pt x="38" y="18"/>
                </a:cubicBezTo>
                <a:cubicBezTo>
                  <a:pt x="39" y="18"/>
                  <a:pt x="40" y="19"/>
                  <a:pt x="41" y="20"/>
                </a:cubicBezTo>
                <a:cubicBezTo>
                  <a:pt x="41" y="20"/>
                  <a:pt x="44" y="20"/>
                  <a:pt x="44" y="20"/>
                </a:cubicBezTo>
                <a:cubicBezTo>
                  <a:pt x="45" y="22"/>
                  <a:pt x="45" y="22"/>
                  <a:pt x="45" y="22"/>
                </a:cubicBezTo>
                <a:cubicBezTo>
                  <a:pt x="45" y="22"/>
                  <a:pt x="49" y="23"/>
                  <a:pt x="50" y="23"/>
                </a:cubicBezTo>
                <a:cubicBezTo>
                  <a:pt x="51" y="23"/>
                  <a:pt x="53" y="24"/>
                  <a:pt x="53" y="25"/>
                </a:cubicBezTo>
                <a:cubicBezTo>
                  <a:pt x="54" y="25"/>
                  <a:pt x="54" y="26"/>
                  <a:pt x="54" y="27"/>
                </a:cubicBezTo>
                <a:cubicBezTo>
                  <a:pt x="54" y="28"/>
                  <a:pt x="54" y="30"/>
                  <a:pt x="54" y="31"/>
                </a:cubicBezTo>
                <a:cubicBezTo>
                  <a:pt x="54" y="32"/>
                  <a:pt x="53" y="32"/>
                  <a:pt x="53" y="33"/>
                </a:cubicBezTo>
                <a:cubicBezTo>
                  <a:pt x="53" y="34"/>
                  <a:pt x="55" y="34"/>
                  <a:pt x="55" y="34"/>
                </a:cubicBezTo>
                <a:cubicBezTo>
                  <a:pt x="55" y="39"/>
                  <a:pt x="55" y="39"/>
                  <a:pt x="55" y="39"/>
                </a:cubicBezTo>
                <a:cubicBezTo>
                  <a:pt x="65" y="39"/>
                  <a:pt x="65" y="39"/>
                  <a:pt x="65" y="39"/>
                </a:cubicBezTo>
                <a:cubicBezTo>
                  <a:pt x="65" y="41"/>
                  <a:pt x="65" y="41"/>
                  <a:pt x="65" y="41"/>
                </a:cubicBezTo>
                <a:cubicBezTo>
                  <a:pt x="65" y="43"/>
                  <a:pt x="65" y="43"/>
                  <a:pt x="65" y="43"/>
                </a:cubicBezTo>
                <a:cubicBezTo>
                  <a:pt x="65" y="43"/>
                  <a:pt x="66" y="44"/>
                  <a:pt x="66" y="45"/>
                </a:cubicBezTo>
                <a:cubicBezTo>
                  <a:pt x="66" y="46"/>
                  <a:pt x="67" y="46"/>
                  <a:pt x="67" y="46"/>
                </a:cubicBezTo>
                <a:cubicBezTo>
                  <a:pt x="69" y="47"/>
                  <a:pt x="69" y="47"/>
                  <a:pt x="69" y="47"/>
                </a:cubicBezTo>
                <a:cubicBezTo>
                  <a:pt x="70" y="48"/>
                  <a:pt x="70" y="48"/>
                  <a:pt x="70" y="48"/>
                </a:cubicBezTo>
                <a:cubicBezTo>
                  <a:pt x="70" y="48"/>
                  <a:pt x="70" y="50"/>
                  <a:pt x="70" y="50"/>
                </a:cubicBezTo>
                <a:cubicBezTo>
                  <a:pt x="70" y="51"/>
                  <a:pt x="70" y="52"/>
                  <a:pt x="70" y="52"/>
                </a:cubicBezTo>
                <a:cubicBezTo>
                  <a:pt x="70" y="54"/>
                  <a:pt x="70" y="54"/>
                  <a:pt x="70" y="54"/>
                </a:cubicBezTo>
                <a:cubicBezTo>
                  <a:pt x="69" y="56"/>
                  <a:pt x="69" y="56"/>
                  <a:pt x="69" y="56"/>
                </a:cubicBezTo>
                <a:cubicBezTo>
                  <a:pt x="67" y="60"/>
                  <a:pt x="67" y="60"/>
                  <a:pt x="67" y="60"/>
                </a:cubicBezTo>
                <a:cubicBezTo>
                  <a:pt x="62" y="57"/>
                  <a:pt x="62" y="57"/>
                  <a:pt x="62" y="57"/>
                </a:cubicBezTo>
                <a:cubicBezTo>
                  <a:pt x="62" y="57"/>
                  <a:pt x="61" y="57"/>
                  <a:pt x="61" y="57"/>
                </a:cubicBezTo>
                <a:cubicBezTo>
                  <a:pt x="60" y="56"/>
                  <a:pt x="55" y="57"/>
                  <a:pt x="54" y="57"/>
                </a:cubicBezTo>
                <a:cubicBezTo>
                  <a:pt x="53" y="57"/>
                  <a:pt x="50" y="58"/>
                  <a:pt x="49" y="58"/>
                </a:cubicBezTo>
                <a:cubicBezTo>
                  <a:pt x="48" y="58"/>
                  <a:pt x="46" y="60"/>
                  <a:pt x="46" y="60"/>
                </a:cubicBezTo>
                <a:cubicBezTo>
                  <a:pt x="45" y="60"/>
                  <a:pt x="43" y="65"/>
                  <a:pt x="43" y="65"/>
                </a:cubicBezTo>
                <a:cubicBezTo>
                  <a:pt x="43" y="65"/>
                  <a:pt x="43" y="67"/>
                  <a:pt x="43" y="68"/>
                </a:cubicBezTo>
                <a:cubicBezTo>
                  <a:pt x="43" y="68"/>
                  <a:pt x="41" y="73"/>
                  <a:pt x="41" y="73"/>
                </a:cubicBezTo>
                <a:cubicBezTo>
                  <a:pt x="40" y="73"/>
                  <a:pt x="40" y="73"/>
                  <a:pt x="40" y="73"/>
                </a:cubicBezTo>
                <a:cubicBezTo>
                  <a:pt x="38" y="73"/>
                  <a:pt x="38" y="73"/>
                  <a:pt x="38" y="73"/>
                </a:cubicBezTo>
                <a:cubicBezTo>
                  <a:pt x="36" y="73"/>
                  <a:pt x="36" y="73"/>
                  <a:pt x="36" y="73"/>
                </a:cubicBezTo>
                <a:cubicBezTo>
                  <a:pt x="35" y="73"/>
                  <a:pt x="35" y="73"/>
                  <a:pt x="35" y="73"/>
                </a:cubicBezTo>
                <a:cubicBezTo>
                  <a:pt x="34" y="73"/>
                  <a:pt x="34" y="73"/>
                  <a:pt x="34" y="73"/>
                </a:cubicBezTo>
                <a:cubicBezTo>
                  <a:pt x="31" y="79"/>
                  <a:pt x="31" y="79"/>
                  <a:pt x="31" y="79"/>
                </a:cubicBezTo>
                <a:cubicBezTo>
                  <a:pt x="31" y="79"/>
                  <a:pt x="29" y="75"/>
                  <a:pt x="29" y="75"/>
                </a:cubicBezTo>
                <a:cubicBezTo>
                  <a:pt x="29" y="74"/>
                  <a:pt x="23" y="74"/>
                  <a:pt x="23" y="74"/>
                </a:cubicBezTo>
                <a:cubicBezTo>
                  <a:pt x="20" y="72"/>
                  <a:pt x="20" y="72"/>
                  <a:pt x="20" y="72"/>
                </a:cubicBezTo>
                <a:cubicBezTo>
                  <a:pt x="19" y="74"/>
                  <a:pt x="19" y="74"/>
                  <a:pt x="19" y="74"/>
                </a:cubicBezTo>
                <a:cubicBezTo>
                  <a:pt x="18" y="74"/>
                  <a:pt x="18" y="74"/>
                  <a:pt x="18" y="74"/>
                </a:cubicBezTo>
                <a:cubicBezTo>
                  <a:pt x="17" y="76"/>
                  <a:pt x="17" y="76"/>
                  <a:pt x="17" y="76"/>
                </a:cubicBezTo>
                <a:cubicBezTo>
                  <a:pt x="16" y="77"/>
                  <a:pt x="16" y="77"/>
                  <a:pt x="16" y="77"/>
                </a:cubicBezTo>
                <a:cubicBezTo>
                  <a:pt x="15" y="78"/>
                  <a:pt x="15" y="78"/>
                  <a:pt x="15" y="78"/>
                </a:cubicBezTo>
                <a:cubicBezTo>
                  <a:pt x="14" y="79"/>
                  <a:pt x="14" y="79"/>
                  <a:pt x="14" y="79"/>
                </a:cubicBezTo>
                <a:cubicBezTo>
                  <a:pt x="12" y="79"/>
                  <a:pt x="12" y="79"/>
                  <a:pt x="12" y="79"/>
                </a:cubicBezTo>
                <a:cubicBezTo>
                  <a:pt x="11" y="79"/>
                  <a:pt x="11" y="79"/>
                  <a:pt x="11" y="79"/>
                </a:cubicBezTo>
                <a:cubicBezTo>
                  <a:pt x="10" y="78"/>
                  <a:pt x="10" y="78"/>
                  <a:pt x="10" y="78"/>
                </a:cubicBezTo>
                <a:cubicBezTo>
                  <a:pt x="10" y="76"/>
                  <a:pt x="10" y="76"/>
                  <a:pt x="10" y="76"/>
                </a:cubicBezTo>
                <a:cubicBezTo>
                  <a:pt x="10" y="74"/>
                  <a:pt x="10" y="74"/>
                  <a:pt x="10" y="74"/>
                </a:cubicBezTo>
                <a:cubicBezTo>
                  <a:pt x="9" y="73"/>
                  <a:pt x="9" y="73"/>
                  <a:pt x="9" y="73"/>
                </a:cubicBezTo>
                <a:cubicBezTo>
                  <a:pt x="9" y="71"/>
                  <a:pt x="9" y="71"/>
                  <a:pt x="9" y="71"/>
                </a:cubicBezTo>
                <a:cubicBezTo>
                  <a:pt x="8" y="69"/>
                  <a:pt x="8" y="69"/>
                  <a:pt x="8" y="69"/>
                </a:cubicBezTo>
                <a:cubicBezTo>
                  <a:pt x="8" y="68"/>
                  <a:pt x="8" y="68"/>
                  <a:pt x="8" y="68"/>
                </a:cubicBezTo>
                <a:cubicBezTo>
                  <a:pt x="7" y="67"/>
                  <a:pt x="7" y="67"/>
                  <a:pt x="7" y="67"/>
                </a:cubicBezTo>
                <a:cubicBezTo>
                  <a:pt x="7" y="65"/>
                  <a:pt x="7" y="65"/>
                  <a:pt x="7" y="65"/>
                </a:cubicBezTo>
                <a:cubicBezTo>
                  <a:pt x="6" y="64"/>
                  <a:pt x="6" y="64"/>
                  <a:pt x="6" y="64"/>
                </a:cubicBezTo>
                <a:cubicBezTo>
                  <a:pt x="5" y="62"/>
                  <a:pt x="5" y="62"/>
                  <a:pt x="5" y="62"/>
                </a:cubicBezTo>
                <a:cubicBezTo>
                  <a:pt x="7" y="61"/>
                  <a:pt x="7" y="61"/>
                  <a:pt x="7" y="61"/>
                </a:cubicBezTo>
                <a:cubicBezTo>
                  <a:pt x="7" y="61"/>
                  <a:pt x="6" y="60"/>
                  <a:pt x="6" y="60"/>
                </a:cubicBezTo>
                <a:cubicBezTo>
                  <a:pt x="5" y="59"/>
                  <a:pt x="6" y="59"/>
                  <a:pt x="6" y="59"/>
                </a:cubicBezTo>
                <a:cubicBezTo>
                  <a:pt x="6" y="58"/>
                  <a:pt x="6" y="58"/>
                  <a:pt x="6" y="58"/>
                </a:cubicBezTo>
                <a:cubicBezTo>
                  <a:pt x="6" y="57"/>
                  <a:pt x="6" y="57"/>
                  <a:pt x="6" y="57"/>
                </a:cubicBezTo>
                <a:cubicBezTo>
                  <a:pt x="5" y="55"/>
                  <a:pt x="5" y="55"/>
                  <a:pt x="5" y="55"/>
                </a:cubicBezTo>
                <a:cubicBezTo>
                  <a:pt x="4" y="54"/>
                  <a:pt x="4" y="54"/>
                  <a:pt x="4" y="54"/>
                </a:cubicBezTo>
                <a:cubicBezTo>
                  <a:pt x="4" y="53"/>
                  <a:pt x="4" y="53"/>
                  <a:pt x="4" y="53"/>
                </a:cubicBezTo>
                <a:cubicBezTo>
                  <a:pt x="3" y="50"/>
                  <a:pt x="3" y="50"/>
                  <a:pt x="3" y="50"/>
                </a:cubicBezTo>
                <a:cubicBezTo>
                  <a:pt x="3" y="49"/>
                  <a:pt x="3" y="49"/>
                  <a:pt x="3" y="49"/>
                </a:cubicBezTo>
                <a:cubicBezTo>
                  <a:pt x="2" y="47"/>
                  <a:pt x="2" y="47"/>
                  <a:pt x="2" y="47"/>
                </a:cubicBezTo>
                <a:cubicBezTo>
                  <a:pt x="1" y="47"/>
                  <a:pt x="1" y="47"/>
                  <a:pt x="1" y="47"/>
                </a:cubicBezTo>
                <a:cubicBezTo>
                  <a:pt x="1" y="45"/>
                  <a:pt x="1" y="45"/>
                  <a:pt x="1" y="45"/>
                </a:cubicBezTo>
                <a:cubicBezTo>
                  <a:pt x="0" y="45"/>
                  <a:pt x="0" y="45"/>
                  <a:pt x="0" y="45"/>
                </a:cubicBezTo>
                <a:cubicBezTo>
                  <a:pt x="1" y="44"/>
                  <a:pt x="1" y="44"/>
                  <a:pt x="1" y="44"/>
                </a:cubicBezTo>
                <a:cubicBezTo>
                  <a:pt x="2" y="43"/>
                  <a:pt x="2" y="43"/>
                  <a:pt x="2" y="43"/>
                </a:cubicBezTo>
                <a:cubicBezTo>
                  <a:pt x="3" y="42"/>
                  <a:pt x="3" y="42"/>
                  <a:pt x="3" y="42"/>
                </a:cubicBezTo>
                <a:cubicBezTo>
                  <a:pt x="4" y="41"/>
                  <a:pt x="4" y="41"/>
                  <a:pt x="4" y="41"/>
                </a:cubicBezTo>
                <a:cubicBezTo>
                  <a:pt x="4" y="40"/>
                  <a:pt x="4" y="40"/>
                  <a:pt x="4" y="40"/>
                </a:cubicBezTo>
                <a:cubicBezTo>
                  <a:pt x="4" y="39"/>
                  <a:pt x="4" y="39"/>
                  <a:pt x="4" y="39"/>
                </a:cubicBezTo>
                <a:cubicBezTo>
                  <a:pt x="3" y="38"/>
                  <a:pt x="3" y="38"/>
                  <a:pt x="3" y="38"/>
                </a:cubicBezTo>
                <a:cubicBezTo>
                  <a:pt x="2" y="36"/>
                  <a:pt x="2" y="36"/>
                  <a:pt x="2" y="36"/>
                </a:cubicBezTo>
                <a:cubicBezTo>
                  <a:pt x="2" y="35"/>
                  <a:pt x="2" y="35"/>
                  <a:pt x="2" y="35"/>
                </a:cubicBezTo>
                <a:cubicBezTo>
                  <a:pt x="3" y="33"/>
                  <a:pt x="3" y="33"/>
                  <a:pt x="3" y="33"/>
                </a:cubicBezTo>
                <a:cubicBezTo>
                  <a:pt x="2" y="31"/>
                  <a:pt x="2" y="31"/>
                  <a:pt x="2" y="31"/>
                </a:cubicBezTo>
                <a:cubicBezTo>
                  <a:pt x="2" y="31"/>
                  <a:pt x="2" y="31"/>
                  <a:pt x="2" y="31"/>
                </a:cubicBezTo>
                <a:cubicBezTo>
                  <a:pt x="2" y="29"/>
                  <a:pt x="2" y="29"/>
                  <a:pt x="2" y="29"/>
                </a:cubicBezTo>
                <a:cubicBezTo>
                  <a:pt x="3" y="28"/>
                  <a:pt x="3" y="28"/>
                  <a:pt x="3" y="28"/>
                </a:cubicBezTo>
                <a:cubicBezTo>
                  <a:pt x="4" y="27"/>
                  <a:pt x="4" y="27"/>
                  <a:pt x="4" y="27"/>
                </a:cubicBezTo>
                <a:cubicBezTo>
                  <a:pt x="4" y="26"/>
                  <a:pt x="4" y="26"/>
                  <a:pt x="4" y="26"/>
                </a:cubicBezTo>
                <a:cubicBezTo>
                  <a:pt x="4" y="25"/>
                  <a:pt x="4" y="25"/>
                  <a:pt x="4" y="25"/>
                </a:cubicBezTo>
                <a:cubicBezTo>
                  <a:pt x="4" y="24"/>
                  <a:pt x="4" y="24"/>
                  <a:pt x="4" y="24"/>
                </a:cubicBezTo>
                <a:cubicBezTo>
                  <a:pt x="4" y="22"/>
                  <a:pt x="4" y="22"/>
                  <a:pt x="4" y="22"/>
                </a:cubicBezTo>
                <a:cubicBezTo>
                  <a:pt x="4" y="20"/>
                  <a:pt x="4" y="20"/>
                  <a:pt x="4" y="20"/>
                </a:cubicBezTo>
                <a:cubicBezTo>
                  <a:pt x="4" y="19"/>
                  <a:pt x="4" y="19"/>
                  <a:pt x="4" y="19"/>
                </a:cubicBezTo>
                <a:cubicBezTo>
                  <a:pt x="4" y="19"/>
                  <a:pt x="4" y="19"/>
                  <a:pt x="4" y="19"/>
                </a:cubicBezTo>
                <a:cubicBezTo>
                  <a:pt x="5" y="18"/>
                  <a:pt x="5" y="18"/>
                  <a:pt x="5" y="18"/>
                </a:cubicBezTo>
                <a:cubicBezTo>
                  <a:pt x="6" y="17"/>
                  <a:pt x="6" y="17"/>
                  <a:pt x="6" y="17"/>
                </a:cubicBezTo>
                <a:cubicBezTo>
                  <a:pt x="6" y="16"/>
                  <a:pt x="6" y="16"/>
                  <a:pt x="6" y="16"/>
                </a:cubicBezTo>
                <a:cubicBezTo>
                  <a:pt x="4" y="13"/>
                  <a:pt x="4" y="13"/>
                  <a:pt x="4" y="13"/>
                </a:cubicBezTo>
                <a:cubicBezTo>
                  <a:pt x="1" y="7"/>
                  <a:pt x="1" y="7"/>
                  <a:pt x="1" y="7"/>
                </a:cubicBezTo>
                <a:lnTo>
                  <a:pt x="7"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73" name="Freeform 400">
            <a:extLst>
              <a:ext uri="{FF2B5EF4-FFF2-40B4-BE49-F238E27FC236}">
                <a16:creationId xmlns:a16="http://schemas.microsoft.com/office/drawing/2014/main" id="{089C0BB0-E097-48EC-A7C2-25213AC5475A}"/>
              </a:ext>
            </a:extLst>
          </p:cNvPr>
          <p:cNvSpPr>
            <a:spLocks/>
          </p:cNvSpPr>
          <p:nvPr userDrawn="1"/>
        </p:nvSpPr>
        <p:spPr bwMode="auto">
          <a:xfrm>
            <a:off x="-831056" y="1460501"/>
            <a:ext cx="1115616" cy="1069975"/>
          </a:xfrm>
          <a:custGeom>
            <a:avLst/>
            <a:gdLst>
              <a:gd name="T0" fmla="*/ 182 w 220"/>
              <a:gd name="T1" fmla="*/ 113 h 152"/>
              <a:gd name="T2" fmla="*/ 205 w 220"/>
              <a:gd name="T3" fmla="*/ 130 h 152"/>
              <a:gd name="T4" fmla="*/ 220 w 220"/>
              <a:gd name="T5" fmla="*/ 143 h 152"/>
              <a:gd name="T6" fmla="*/ 215 w 220"/>
              <a:gd name="T7" fmla="*/ 151 h 152"/>
              <a:gd name="T8" fmla="*/ 213 w 220"/>
              <a:gd name="T9" fmla="*/ 143 h 152"/>
              <a:gd name="T10" fmla="*/ 210 w 220"/>
              <a:gd name="T11" fmla="*/ 141 h 152"/>
              <a:gd name="T12" fmla="*/ 200 w 220"/>
              <a:gd name="T13" fmla="*/ 131 h 152"/>
              <a:gd name="T14" fmla="*/ 197 w 220"/>
              <a:gd name="T15" fmla="*/ 125 h 152"/>
              <a:gd name="T16" fmla="*/ 191 w 220"/>
              <a:gd name="T17" fmla="*/ 119 h 152"/>
              <a:gd name="T18" fmla="*/ 189 w 220"/>
              <a:gd name="T19" fmla="*/ 124 h 152"/>
              <a:gd name="T20" fmla="*/ 181 w 220"/>
              <a:gd name="T21" fmla="*/ 118 h 152"/>
              <a:gd name="T22" fmla="*/ 182 w 220"/>
              <a:gd name="T23" fmla="*/ 123 h 152"/>
              <a:gd name="T24" fmla="*/ 164 w 220"/>
              <a:gd name="T25" fmla="*/ 113 h 152"/>
              <a:gd name="T26" fmla="*/ 162 w 220"/>
              <a:gd name="T27" fmla="*/ 111 h 152"/>
              <a:gd name="T28" fmla="*/ 144 w 220"/>
              <a:gd name="T29" fmla="*/ 108 h 152"/>
              <a:gd name="T30" fmla="*/ 131 w 220"/>
              <a:gd name="T31" fmla="*/ 106 h 152"/>
              <a:gd name="T32" fmla="*/ 121 w 220"/>
              <a:gd name="T33" fmla="*/ 100 h 152"/>
              <a:gd name="T34" fmla="*/ 113 w 220"/>
              <a:gd name="T35" fmla="*/ 102 h 152"/>
              <a:gd name="T36" fmla="*/ 109 w 220"/>
              <a:gd name="T37" fmla="*/ 109 h 152"/>
              <a:gd name="T38" fmla="*/ 97 w 220"/>
              <a:gd name="T39" fmla="*/ 115 h 152"/>
              <a:gd name="T40" fmla="*/ 97 w 220"/>
              <a:gd name="T41" fmla="*/ 105 h 152"/>
              <a:gd name="T42" fmla="*/ 107 w 220"/>
              <a:gd name="T43" fmla="*/ 97 h 152"/>
              <a:gd name="T44" fmla="*/ 94 w 220"/>
              <a:gd name="T45" fmla="*/ 102 h 152"/>
              <a:gd name="T46" fmla="*/ 86 w 220"/>
              <a:gd name="T47" fmla="*/ 111 h 152"/>
              <a:gd name="T48" fmla="*/ 83 w 220"/>
              <a:gd name="T49" fmla="*/ 121 h 152"/>
              <a:gd name="T50" fmla="*/ 70 w 220"/>
              <a:gd name="T51" fmla="*/ 130 h 152"/>
              <a:gd name="T52" fmla="*/ 55 w 220"/>
              <a:gd name="T53" fmla="*/ 139 h 152"/>
              <a:gd name="T54" fmla="*/ 45 w 220"/>
              <a:gd name="T55" fmla="*/ 145 h 152"/>
              <a:gd name="T56" fmla="*/ 35 w 220"/>
              <a:gd name="T57" fmla="*/ 150 h 152"/>
              <a:gd name="T58" fmla="*/ 42 w 220"/>
              <a:gd name="T59" fmla="*/ 144 h 152"/>
              <a:gd name="T60" fmla="*/ 59 w 220"/>
              <a:gd name="T61" fmla="*/ 130 h 152"/>
              <a:gd name="T62" fmla="*/ 60 w 220"/>
              <a:gd name="T63" fmla="*/ 119 h 152"/>
              <a:gd name="T64" fmla="*/ 53 w 220"/>
              <a:gd name="T65" fmla="*/ 122 h 152"/>
              <a:gd name="T66" fmla="*/ 40 w 220"/>
              <a:gd name="T67" fmla="*/ 119 h 152"/>
              <a:gd name="T68" fmla="*/ 33 w 220"/>
              <a:gd name="T69" fmla="*/ 108 h 152"/>
              <a:gd name="T70" fmla="*/ 26 w 220"/>
              <a:gd name="T71" fmla="*/ 110 h 152"/>
              <a:gd name="T72" fmla="*/ 20 w 220"/>
              <a:gd name="T73" fmla="*/ 102 h 152"/>
              <a:gd name="T74" fmla="*/ 17 w 220"/>
              <a:gd name="T75" fmla="*/ 100 h 152"/>
              <a:gd name="T76" fmla="*/ 12 w 220"/>
              <a:gd name="T77" fmla="*/ 93 h 152"/>
              <a:gd name="T78" fmla="*/ 19 w 220"/>
              <a:gd name="T79" fmla="*/ 82 h 152"/>
              <a:gd name="T80" fmla="*/ 34 w 220"/>
              <a:gd name="T81" fmla="*/ 77 h 152"/>
              <a:gd name="T82" fmla="*/ 38 w 220"/>
              <a:gd name="T83" fmla="*/ 68 h 152"/>
              <a:gd name="T84" fmla="*/ 32 w 220"/>
              <a:gd name="T85" fmla="*/ 67 h 152"/>
              <a:gd name="T86" fmla="*/ 25 w 220"/>
              <a:gd name="T87" fmla="*/ 68 h 152"/>
              <a:gd name="T88" fmla="*/ 9 w 220"/>
              <a:gd name="T89" fmla="*/ 65 h 152"/>
              <a:gd name="T90" fmla="*/ 0 w 220"/>
              <a:gd name="T91" fmla="*/ 57 h 152"/>
              <a:gd name="T92" fmla="*/ 15 w 220"/>
              <a:gd name="T93" fmla="*/ 51 h 152"/>
              <a:gd name="T94" fmla="*/ 25 w 220"/>
              <a:gd name="T95" fmla="*/ 53 h 152"/>
              <a:gd name="T96" fmla="*/ 40 w 220"/>
              <a:gd name="T97" fmla="*/ 52 h 152"/>
              <a:gd name="T98" fmla="*/ 40 w 220"/>
              <a:gd name="T99" fmla="*/ 48 h 152"/>
              <a:gd name="T100" fmla="*/ 32 w 220"/>
              <a:gd name="T101" fmla="*/ 44 h 152"/>
              <a:gd name="T102" fmla="*/ 13 w 220"/>
              <a:gd name="T103" fmla="*/ 34 h 152"/>
              <a:gd name="T104" fmla="*/ 22 w 220"/>
              <a:gd name="T105" fmla="*/ 25 h 152"/>
              <a:gd name="T106" fmla="*/ 35 w 220"/>
              <a:gd name="T107" fmla="*/ 12 h 152"/>
              <a:gd name="T108" fmla="*/ 47 w 220"/>
              <a:gd name="T109" fmla="*/ 10 h 152"/>
              <a:gd name="T110" fmla="*/ 64 w 220"/>
              <a:gd name="T111" fmla="*/ 1 h 152"/>
              <a:gd name="T112" fmla="*/ 72 w 220"/>
              <a:gd name="T113" fmla="*/ 5 h 152"/>
              <a:gd name="T114" fmla="*/ 90 w 220"/>
              <a:gd name="T115" fmla="*/ 7 h 152"/>
              <a:gd name="T116" fmla="*/ 110 w 220"/>
              <a:gd name="T117" fmla="*/ 9 h 152"/>
              <a:gd name="T118" fmla="*/ 137 w 220"/>
              <a:gd name="T119"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0" h="152">
                <a:moveTo>
                  <a:pt x="156" y="106"/>
                </a:moveTo>
                <a:cubicBezTo>
                  <a:pt x="156" y="107"/>
                  <a:pt x="158" y="107"/>
                  <a:pt x="158" y="107"/>
                </a:cubicBezTo>
                <a:cubicBezTo>
                  <a:pt x="159" y="107"/>
                  <a:pt x="159" y="106"/>
                  <a:pt x="160" y="106"/>
                </a:cubicBezTo>
                <a:cubicBezTo>
                  <a:pt x="161" y="106"/>
                  <a:pt x="162" y="107"/>
                  <a:pt x="162" y="107"/>
                </a:cubicBezTo>
                <a:cubicBezTo>
                  <a:pt x="163" y="107"/>
                  <a:pt x="164" y="106"/>
                  <a:pt x="165" y="106"/>
                </a:cubicBezTo>
                <a:cubicBezTo>
                  <a:pt x="167" y="106"/>
                  <a:pt x="167" y="106"/>
                  <a:pt x="167" y="106"/>
                </a:cubicBezTo>
                <a:cubicBezTo>
                  <a:pt x="167" y="107"/>
                  <a:pt x="167" y="107"/>
                  <a:pt x="167" y="107"/>
                </a:cubicBezTo>
                <a:cubicBezTo>
                  <a:pt x="167" y="108"/>
                  <a:pt x="167" y="108"/>
                  <a:pt x="167" y="108"/>
                </a:cubicBezTo>
                <a:cubicBezTo>
                  <a:pt x="170" y="110"/>
                  <a:pt x="170" y="110"/>
                  <a:pt x="170" y="110"/>
                </a:cubicBezTo>
                <a:cubicBezTo>
                  <a:pt x="177" y="116"/>
                  <a:pt x="177" y="116"/>
                  <a:pt x="177" y="116"/>
                </a:cubicBezTo>
                <a:cubicBezTo>
                  <a:pt x="177" y="117"/>
                  <a:pt x="177" y="117"/>
                  <a:pt x="177" y="117"/>
                </a:cubicBezTo>
                <a:cubicBezTo>
                  <a:pt x="179" y="117"/>
                  <a:pt x="179" y="117"/>
                  <a:pt x="179" y="117"/>
                </a:cubicBezTo>
                <a:cubicBezTo>
                  <a:pt x="179" y="116"/>
                  <a:pt x="179" y="116"/>
                  <a:pt x="179" y="116"/>
                </a:cubicBezTo>
                <a:cubicBezTo>
                  <a:pt x="182" y="115"/>
                  <a:pt x="182" y="115"/>
                  <a:pt x="182" y="115"/>
                </a:cubicBezTo>
                <a:cubicBezTo>
                  <a:pt x="182" y="113"/>
                  <a:pt x="182" y="113"/>
                  <a:pt x="182" y="113"/>
                </a:cubicBezTo>
                <a:cubicBezTo>
                  <a:pt x="184" y="112"/>
                  <a:pt x="184" y="112"/>
                  <a:pt x="184" y="112"/>
                </a:cubicBezTo>
                <a:cubicBezTo>
                  <a:pt x="185" y="112"/>
                  <a:pt x="185" y="112"/>
                  <a:pt x="185" y="112"/>
                </a:cubicBezTo>
                <a:cubicBezTo>
                  <a:pt x="187" y="111"/>
                  <a:pt x="187" y="111"/>
                  <a:pt x="187" y="111"/>
                </a:cubicBezTo>
                <a:cubicBezTo>
                  <a:pt x="188" y="111"/>
                  <a:pt x="188" y="111"/>
                  <a:pt x="188" y="111"/>
                </a:cubicBezTo>
                <a:cubicBezTo>
                  <a:pt x="191" y="113"/>
                  <a:pt x="191" y="113"/>
                  <a:pt x="191" y="113"/>
                </a:cubicBezTo>
                <a:cubicBezTo>
                  <a:pt x="191" y="115"/>
                  <a:pt x="191" y="115"/>
                  <a:pt x="191" y="115"/>
                </a:cubicBezTo>
                <a:cubicBezTo>
                  <a:pt x="194" y="116"/>
                  <a:pt x="194" y="116"/>
                  <a:pt x="194" y="116"/>
                </a:cubicBezTo>
                <a:cubicBezTo>
                  <a:pt x="195" y="117"/>
                  <a:pt x="195" y="117"/>
                  <a:pt x="195" y="117"/>
                </a:cubicBezTo>
                <a:cubicBezTo>
                  <a:pt x="195" y="119"/>
                  <a:pt x="195" y="119"/>
                  <a:pt x="195" y="119"/>
                </a:cubicBezTo>
                <a:cubicBezTo>
                  <a:pt x="197" y="119"/>
                  <a:pt x="197" y="119"/>
                  <a:pt x="197" y="119"/>
                </a:cubicBezTo>
                <a:cubicBezTo>
                  <a:pt x="199" y="121"/>
                  <a:pt x="199" y="121"/>
                  <a:pt x="199" y="121"/>
                </a:cubicBezTo>
                <a:cubicBezTo>
                  <a:pt x="201" y="122"/>
                  <a:pt x="201" y="122"/>
                  <a:pt x="201" y="122"/>
                </a:cubicBezTo>
                <a:cubicBezTo>
                  <a:pt x="201" y="124"/>
                  <a:pt x="201" y="124"/>
                  <a:pt x="201" y="124"/>
                </a:cubicBezTo>
                <a:cubicBezTo>
                  <a:pt x="205" y="129"/>
                  <a:pt x="205" y="129"/>
                  <a:pt x="205" y="129"/>
                </a:cubicBezTo>
                <a:cubicBezTo>
                  <a:pt x="205" y="130"/>
                  <a:pt x="205" y="130"/>
                  <a:pt x="205" y="130"/>
                </a:cubicBezTo>
                <a:cubicBezTo>
                  <a:pt x="206" y="131"/>
                  <a:pt x="206" y="131"/>
                  <a:pt x="206" y="131"/>
                </a:cubicBezTo>
                <a:cubicBezTo>
                  <a:pt x="207" y="132"/>
                  <a:pt x="207" y="132"/>
                  <a:pt x="207" y="132"/>
                </a:cubicBezTo>
                <a:cubicBezTo>
                  <a:pt x="207" y="133"/>
                  <a:pt x="207" y="133"/>
                  <a:pt x="207" y="133"/>
                </a:cubicBezTo>
                <a:cubicBezTo>
                  <a:pt x="207" y="134"/>
                  <a:pt x="207" y="134"/>
                  <a:pt x="207" y="134"/>
                </a:cubicBezTo>
                <a:cubicBezTo>
                  <a:pt x="208" y="135"/>
                  <a:pt x="208" y="135"/>
                  <a:pt x="208" y="135"/>
                </a:cubicBezTo>
                <a:cubicBezTo>
                  <a:pt x="208" y="136"/>
                  <a:pt x="208" y="136"/>
                  <a:pt x="208" y="136"/>
                </a:cubicBezTo>
                <a:cubicBezTo>
                  <a:pt x="209" y="136"/>
                  <a:pt x="209" y="136"/>
                  <a:pt x="209" y="136"/>
                </a:cubicBezTo>
                <a:cubicBezTo>
                  <a:pt x="210" y="137"/>
                  <a:pt x="210" y="137"/>
                  <a:pt x="210" y="137"/>
                </a:cubicBezTo>
                <a:cubicBezTo>
                  <a:pt x="212" y="138"/>
                  <a:pt x="212" y="138"/>
                  <a:pt x="212" y="138"/>
                </a:cubicBezTo>
                <a:cubicBezTo>
                  <a:pt x="214" y="140"/>
                  <a:pt x="214" y="140"/>
                  <a:pt x="214" y="140"/>
                </a:cubicBezTo>
                <a:cubicBezTo>
                  <a:pt x="216" y="140"/>
                  <a:pt x="216" y="140"/>
                  <a:pt x="216" y="140"/>
                </a:cubicBezTo>
                <a:cubicBezTo>
                  <a:pt x="216" y="140"/>
                  <a:pt x="217" y="141"/>
                  <a:pt x="217" y="141"/>
                </a:cubicBezTo>
                <a:cubicBezTo>
                  <a:pt x="218" y="141"/>
                  <a:pt x="218" y="142"/>
                  <a:pt x="218" y="142"/>
                </a:cubicBezTo>
                <a:cubicBezTo>
                  <a:pt x="220" y="142"/>
                  <a:pt x="220" y="142"/>
                  <a:pt x="220" y="142"/>
                </a:cubicBezTo>
                <a:cubicBezTo>
                  <a:pt x="220" y="143"/>
                  <a:pt x="220" y="143"/>
                  <a:pt x="220" y="143"/>
                </a:cubicBezTo>
                <a:cubicBezTo>
                  <a:pt x="219" y="144"/>
                  <a:pt x="219" y="144"/>
                  <a:pt x="219" y="144"/>
                </a:cubicBezTo>
                <a:cubicBezTo>
                  <a:pt x="219" y="144"/>
                  <a:pt x="219" y="144"/>
                  <a:pt x="219" y="144"/>
                </a:cubicBezTo>
                <a:cubicBezTo>
                  <a:pt x="219" y="145"/>
                  <a:pt x="219" y="145"/>
                  <a:pt x="219" y="145"/>
                </a:cubicBezTo>
                <a:cubicBezTo>
                  <a:pt x="219" y="146"/>
                  <a:pt x="219" y="146"/>
                  <a:pt x="219" y="146"/>
                </a:cubicBezTo>
                <a:cubicBezTo>
                  <a:pt x="219" y="147"/>
                  <a:pt x="219" y="147"/>
                  <a:pt x="219" y="147"/>
                </a:cubicBezTo>
                <a:cubicBezTo>
                  <a:pt x="219" y="148"/>
                  <a:pt x="219" y="148"/>
                  <a:pt x="219" y="148"/>
                </a:cubicBezTo>
                <a:cubicBezTo>
                  <a:pt x="219" y="148"/>
                  <a:pt x="219" y="148"/>
                  <a:pt x="219" y="148"/>
                </a:cubicBezTo>
                <a:cubicBezTo>
                  <a:pt x="219" y="149"/>
                  <a:pt x="219" y="149"/>
                  <a:pt x="219" y="149"/>
                </a:cubicBezTo>
                <a:cubicBezTo>
                  <a:pt x="219" y="150"/>
                  <a:pt x="219" y="150"/>
                  <a:pt x="219" y="150"/>
                </a:cubicBezTo>
                <a:cubicBezTo>
                  <a:pt x="218" y="150"/>
                  <a:pt x="218" y="150"/>
                  <a:pt x="218" y="150"/>
                </a:cubicBezTo>
                <a:cubicBezTo>
                  <a:pt x="218" y="151"/>
                  <a:pt x="218" y="151"/>
                  <a:pt x="218" y="151"/>
                </a:cubicBezTo>
                <a:cubicBezTo>
                  <a:pt x="217" y="152"/>
                  <a:pt x="217" y="152"/>
                  <a:pt x="217" y="152"/>
                </a:cubicBezTo>
                <a:cubicBezTo>
                  <a:pt x="216" y="152"/>
                  <a:pt x="216" y="152"/>
                  <a:pt x="216" y="152"/>
                </a:cubicBezTo>
                <a:cubicBezTo>
                  <a:pt x="215" y="152"/>
                  <a:pt x="215" y="152"/>
                  <a:pt x="215" y="152"/>
                </a:cubicBezTo>
                <a:cubicBezTo>
                  <a:pt x="215" y="151"/>
                  <a:pt x="215" y="151"/>
                  <a:pt x="215" y="151"/>
                </a:cubicBezTo>
                <a:cubicBezTo>
                  <a:pt x="215" y="151"/>
                  <a:pt x="215" y="151"/>
                  <a:pt x="215" y="150"/>
                </a:cubicBezTo>
                <a:cubicBezTo>
                  <a:pt x="215" y="150"/>
                  <a:pt x="215" y="150"/>
                  <a:pt x="216" y="150"/>
                </a:cubicBezTo>
                <a:cubicBezTo>
                  <a:pt x="216" y="149"/>
                  <a:pt x="216" y="149"/>
                  <a:pt x="216" y="149"/>
                </a:cubicBezTo>
                <a:cubicBezTo>
                  <a:pt x="217" y="148"/>
                  <a:pt x="217" y="148"/>
                  <a:pt x="217" y="148"/>
                </a:cubicBezTo>
                <a:cubicBezTo>
                  <a:pt x="217" y="148"/>
                  <a:pt x="217" y="148"/>
                  <a:pt x="217" y="148"/>
                </a:cubicBezTo>
                <a:cubicBezTo>
                  <a:pt x="216" y="148"/>
                  <a:pt x="216" y="149"/>
                  <a:pt x="216" y="149"/>
                </a:cubicBezTo>
                <a:cubicBezTo>
                  <a:pt x="215" y="149"/>
                  <a:pt x="215" y="149"/>
                  <a:pt x="215" y="149"/>
                </a:cubicBezTo>
                <a:cubicBezTo>
                  <a:pt x="215" y="149"/>
                  <a:pt x="215" y="149"/>
                  <a:pt x="215" y="149"/>
                </a:cubicBezTo>
                <a:cubicBezTo>
                  <a:pt x="215" y="148"/>
                  <a:pt x="215" y="148"/>
                  <a:pt x="215" y="148"/>
                </a:cubicBezTo>
                <a:cubicBezTo>
                  <a:pt x="215" y="147"/>
                  <a:pt x="215" y="147"/>
                  <a:pt x="215" y="147"/>
                </a:cubicBezTo>
                <a:cubicBezTo>
                  <a:pt x="215" y="147"/>
                  <a:pt x="215" y="146"/>
                  <a:pt x="215" y="146"/>
                </a:cubicBezTo>
                <a:cubicBezTo>
                  <a:pt x="215" y="145"/>
                  <a:pt x="215" y="145"/>
                  <a:pt x="215" y="145"/>
                </a:cubicBezTo>
                <a:cubicBezTo>
                  <a:pt x="214" y="144"/>
                  <a:pt x="214" y="144"/>
                  <a:pt x="214" y="144"/>
                </a:cubicBezTo>
                <a:cubicBezTo>
                  <a:pt x="213" y="143"/>
                  <a:pt x="213" y="143"/>
                  <a:pt x="213" y="143"/>
                </a:cubicBezTo>
                <a:cubicBezTo>
                  <a:pt x="213" y="143"/>
                  <a:pt x="213" y="143"/>
                  <a:pt x="213" y="143"/>
                </a:cubicBezTo>
                <a:cubicBezTo>
                  <a:pt x="212" y="143"/>
                  <a:pt x="212" y="143"/>
                  <a:pt x="212" y="143"/>
                </a:cubicBezTo>
                <a:cubicBezTo>
                  <a:pt x="211" y="143"/>
                  <a:pt x="211" y="143"/>
                  <a:pt x="211" y="143"/>
                </a:cubicBezTo>
                <a:cubicBezTo>
                  <a:pt x="210" y="143"/>
                  <a:pt x="210" y="143"/>
                  <a:pt x="210" y="143"/>
                </a:cubicBezTo>
                <a:cubicBezTo>
                  <a:pt x="210" y="144"/>
                  <a:pt x="210" y="144"/>
                  <a:pt x="210" y="144"/>
                </a:cubicBezTo>
                <a:cubicBezTo>
                  <a:pt x="209" y="145"/>
                  <a:pt x="209" y="145"/>
                  <a:pt x="209" y="145"/>
                </a:cubicBezTo>
                <a:cubicBezTo>
                  <a:pt x="209" y="145"/>
                  <a:pt x="209" y="145"/>
                  <a:pt x="209" y="145"/>
                </a:cubicBezTo>
                <a:cubicBezTo>
                  <a:pt x="208" y="146"/>
                  <a:pt x="208" y="146"/>
                  <a:pt x="208" y="146"/>
                </a:cubicBezTo>
                <a:cubicBezTo>
                  <a:pt x="208" y="146"/>
                  <a:pt x="208" y="146"/>
                  <a:pt x="208" y="146"/>
                </a:cubicBezTo>
                <a:cubicBezTo>
                  <a:pt x="208" y="145"/>
                  <a:pt x="207" y="145"/>
                  <a:pt x="208" y="145"/>
                </a:cubicBezTo>
                <a:cubicBezTo>
                  <a:pt x="208" y="145"/>
                  <a:pt x="208" y="144"/>
                  <a:pt x="208" y="144"/>
                </a:cubicBezTo>
                <a:cubicBezTo>
                  <a:pt x="209" y="143"/>
                  <a:pt x="209" y="143"/>
                  <a:pt x="209" y="143"/>
                </a:cubicBezTo>
                <a:cubicBezTo>
                  <a:pt x="209" y="142"/>
                  <a:pt x="209" y="142"/>
                  <a:pt x="209" y="142"/>
                </a:cubicBezTo>
                <a:cubicBezTo>
                  <a:pt x="209" y="142"/>
                  <a:pt x="209" y="142"/>
                  <a:pt x="209" y="142"/>
                </a:cubicBezTo>
                <a:cubicBezTo>
                  <a:pt x="209" y="142"/>
                  <a:pt x="210" y="141"/>
                  <a:pt x="210" y="141"/>
                </a:cubicBezTo>
                <a:cubicBezTo>
                  <a:pt x="210" y="141"/>
                  <a:pt x="210" y="141"/>
                  <a:pt x="210" y="141"/>
                </a:cubicBezTo>
                <a:cubicBezTo>
                  <a:pt x="209" y="140"/>
                  <a:pt x="209" y="140"/>
                  <a:pt x="209" y="140"/>
                </a:cubicBezTo>
                <a:cubicBezTo>
                  <a:pt x="208" y="139"/>
                  <a:pt x="208" y="139"/>
                  <a:pt x="208" y="139"/>
                </a:cubicBezTo>
                <a:cubicBezTo>
                  <a:pt x="207" y="138"/>
                  <a:pt x="207" y="138"/>
                  <a:pt x="207" y="138"/>
                </a:cubicBezTo>
                <a:cubicBezTo>
                  <a:pt x="207" y="137"/>
                  <a:pt x="207" y="137"/>
                  <a:pt x="207" y="137"/>
                </a:cubicBezTo>
                <a:cubicBezTo>
                  <a:pt x="207" y="137"/>
                  <a:pt x="206" y="137"/>
                  <a:pt x="205" y="136"/>
                </a:cubicBezTo>
                <a:cubicBezTo>
                  <a:pt x="205" y="136"/>
                  <a:pt x="204" y="136"/>
                  <a:pt x="204" y="135"/>
                </a:cubicBezTo>
                <a:cubicBezTo>
                  <a:pt x="204" y="135"/>
                  <a:pt x="204" y="134"/>
                  <a:pt x="204" y="134"/>
                </a:cubicBezTo>
                <a:cubicBezTo>
                  <a:pt x="203" y="134"/>
                  <a:pt x="203" y="134"/>
                  <a:pt x="203" y="134"/>
                </a:cubicBezTo>
                <a:cubicBezTo>
                  <a:pt x="202" y="134"/>
                  <a:pt x="202" y="134"/>
                  <a:pt x="202" y="134"/>
                </a:cubicBezTo>
                <a:cubicBezTo>
                  <a:pt x="201" y="133"/>
                  <a:pt x="201" y="133"/>
                  <a:pt x="201" y="133"/>
                </a:cubicBezTo>
                <a:cubicBezTo>
                  <a:pt x="200" y="133"/>
                  <a:pt x="200" y="133"/>
                  <a:pt x="200" y="133"/>
                </a:cubicBezTo>
                <a:cubicBezTo>
                  <a:pt x="200" y="132"/>
                  <a:pt x="200" y="132"/>
                  <a:pt x="200" y="132"/>
                </a:cubicBezTo>
                <a:cubicBezTo>
                  <a:pt x="201" y="132"/>
                  <a:pt x="201" y="132"/>
                  <a:pt x="201" y="132"/>
                </a:cubicBezTo>
                <a:cubicBezTo>
                  <a:pt x="202" y="132"/>
                  <a:pt x="202" y="132"/>
                  <a:pt x="202" y="132"/>
                </a:cubicBezTo>
                <a:cubicBezTo>
                  <a:pt x="200" y="131"/>
                  <a:pt x="200" y="131"/>
                  <a:pt x="200" y="131"/>
                </a:cubicBezTo>
                <a:cubicBezTo>
                  <a:pt x="201" y="130"/>
                  <a:pt x="201" y="130"/>
                  <a:pt x="201" y="130"/>
                </a:cubicBezTo>
                <a:cubicBezTo>
                  <a:pt x="202" y="130"/>
                  <a:pt x="202" y="130"/>
                  <a:pt x="202" y="130"/>
                </a:cubicBezTo>
                <a:cubicBezTo>
                  <a:pt x="202" y="130"/>
                  <a:pt x="202" y="131"/>
                  <a:pt x="202" y="130"/>
                </a:cubicBezTo>
                <a:cubicBezTo>
                  <a:pt x="202" y="129"/>
                  <a:pt x="201" y="129"/>
                  <a:pt x="201" y="129"/>
                </a:cubicBezTo>
                <a:cubicBezTo>
                  <a:pt x="201" y="129"/>
                  <a:pt x="201" y="129"/>
                  <a:pt x="201" y="128"/>
                </a:cubicBezTo>
                <a:cubicBezTo>
                  <a:pt x="200" y="128"/>
                  <a:pt x="200" y="128"/>
                  <a:pt x="200" y="128"/>
                </a:cubicBezTo>
                <a:cubicBezTo>
                  <a:pt x="201" y="127"/>
                  <a:pt x="201" y="127"/>
                  <a:pt x="201" y="127"/>
                </a:cubicBezTo>
                <a:cubicBezTo>
                  <a:pt x="201" y="127"/>
                  <a:pt x="201" y="127"/>
                  <a:pt x="201" y="127"/>
                </a:cubicBezTo>
                <a:cubicBezTo>
                  <a:pt x="200" y="127"/>
                  <a:pt x="200" y="127"/>
                  <a:pt x="200" y="127"/>
                </a:cubicBezTo>
                <a:cubicBezTo>
                  <a:pt x="200" y="127"/>
                  <a:pt x="200" y="127"/>
                  <a:pt x="200" y="127"/>
                </a:cubicBezTo>
                <a:cubicBezTo>
                  <a:pt x="199" y="127"/>
                  <a:pt x="199" y="127"/>
                  <a:pt x="199" y="127"/>
                </a:cubicBezTo>
                <a:cubicBezTo>
                  <a:pt x="199" y="127"/>
                  <a:pt x="198" y="128"/>
                  <a:pt x="198" y="127"/>
                </a:cubicBezTo>
                <a:cubicBezTo>
                  <a:pt x="198" y="125"/>
                  <a:pt x="198" y="125"/>
                  <a:pt x="198" y="125"/>
                </a:cubicBezTo>
                <a:cubicBezTo>
                  <a:pt x="198" y="125"/>
                  <a:pt x="198" y="125"/>
                  <a:pt x="198" y="125"/>
                </a:cubicBezTo>
                <a:cubicBezTo>
                  <a:pt x="197" y="125"/>
                  <a:pt x="197" y="125"/>
                  <a:pt x="197" y="125"/>
                </a:cubicBezTo>
                <a:cubicBezTo>
                  <a:pt x="197" y="124"/>
                  <a:pt x="197" y="124"/>
                  <a:pt x="197" y="124"/>
                </a:cubicBezTo>
                <a:cubicBezTo>
                  <a:pt x="197" y="124"/>
                  <a:pt x="197" y="124"/>
                  <a:pt x="197" y="124"/>
                </a:cubicBezTo>
                <a:cubicBezTo>
                  <a:pt x="198" y="123"/>
                  <a:pt x="198" y="123"/>
                  <a:pt x="198" y="123"/>
                </a:cubicBezTo>
                <a:cubicBezTo>
                  <a:pt x="198" y="122"/>
                  <a:pt x="198" y="122"/>
                  <a:pt x="198" y="122"/>
                </a:cubicBezTo>
                <a:cubicBezTo>
                  <a:pt x="198" y="122"/>
                  <a:pt x="198" y="122"/>
                  <a:pt x="198" y="122"/>
                </a:cubicBezTo>
                <a:cubicBezTo>
                  <a:pt x="198" y="122"/>
                  <a:pt x="198" y="122"/>
                  <a:pt x="198" y="122"/>
                </a:cubicBezTo>
                <a:cubicBezTo>
                  <a:pt x="197" y="123"/>
                  <a:pt x="197" y="123"/>
                  <a:pt x="197" y="123"/>
                </a:cubicBezTo>
                <a:cubicBezTo>
                  <a:pt x="196" y="124"/>
                  <a:pt x="196" y="124"/>
                  <a:pt x="196" y="124"/>
                </a:cubicBezTo>
                <a:cubicBezTo>
                  <a:pt x="195" y="124"/>
                  <a:pt x="195" y="124"/>
                  <a:pt x="195" y="124"/>
                </a:cubicBezTo>
                <a:cubicBezTo>
                  <a:pt x="193" y="123"/>
                  <a:pt x="193" y="123"/>
                  <a:pt x="193" y="123"/>
                </a:cubicBezTo>
                <a:cubicBezTo>
                  <a:pt x="192" y="122"/>
                  <a:pt x="192" y="122"/>
                  <a:pt x="192" y="122"/>
                </a:cubicBezTo>
                <a:cubicBezTo>
                  <a:pt x="192" y="122"/>
                  <a:pt x="192" y="122"/>
                  <a:pt x="192" y="121"/>
                </a:cubicBezTo>
                <a:cubicBezTo>
                  <a:pt x="192" y="121"/>
                  <a:pt x="191" y="120"/>
                  <a:pt x="191" y="120"/>
                </a:cubicBezTo>
                <a:cubicBezTo>
                  <a:pt x="191" y="120"/>
                  <a:pt x="191" y="120"/>
                  <a:pt x="191" y="120"/>
                </a:cubicBezTo>
                <a:cubicBezTo>
                  <a:pt x="191" y="119"/>
                  <a:pt x="191" y="119"/>
                  <a:pt x="191" y="119"/>
                </a:cubicBezTo>
                <a:cubicBezTo>
                  <a:pt x="191" y="119"/>
                  <a:pt x="190" y="118"/>
                  <a:pt x="190" y="118"/>
                </a:cubicBezTo>
                <a:cubicBezTo>
                  <a:pt x="190" y="118"/>
                  <a:pt x="190" y="117"/>
                  <a:pt x="189" y="117"/>
                </a:cubicBezTo>
                <a:cubicBezTo>
                  <a:pt x="189" y="117"/>
                  <a:pt x="189" y="116"/>
                  <a:pt x="189" y="116"/>
                </a:cubicBezTo>
                <a:cubicBezTo>
                  <a:pt x="189" y="114"/>
                  <a:pt x="189" y="114"/>
                  <a:pt x="189" y="114"/>
                </a:cubicBezTo>
                <a:cubicBezTo>
                  <a:pt x="188" y="115"/>
                  <a:pt x="188" y="115"/>
                  <a:pt x="188" y="115"/>
                </a:cubicBezTo>
                <a:cubicBezTo>
                  <a:pt x="188" y="116"/>
                  <a:pt x="188" y="116"/>
                  <a:pt x="188" y="116"/>
                </a:cubicBezTo>
                <a:cubicBezTo>
                  <a:pt x="188" y="117"/>
                  <a:pt x="188" y="117"/>
                  <a:pt x="188" y="117"/>
                </a:cubicBezTo>
                <a:cubicBezTo>
                  <a:pt x="189" y="118"/>
                  <a:pt x="189" y="118"/>
                  <a:pt x="189" y="118"/>
                </a:cubicBezTo>
                <a:cubicBezTo>
                  <a:pt x="189" y="118"/>
                  <a:pt x="189" y="118"/>
                  <a:pt x="189" y="118"/>
                </a:cubicBezTo>
                <a:cubicBezTo>
                  <a:pt x="190" y="120"/>
                  <a:pt x="190" y="120"/>
                  <a:pt x="190" y="120"/>
                </a:cubicBezTo>
                <a:cubicBezTo>
                  <a:pt x="190" y="120"/>
                  <a:pt x="190" y="120"/>
                  <a:pt x="190" y="120"/>
                </a:cubicBezTo>
                <a:cubicBezTo>
                  <a:pt x="191" y="122"/>
                  <a:pt x="191" y="122"/>
                  <a:pt x="191" y="122"/>
                </a:cubicBezTo>
                <a:cubicBezTo>
                  <a:pt x="191" y="123"/>
                  <a:pt x="191" y="123"/>
                  <a:pt x="191" y="123"/>
                </a:cubicBezTo>
                <a:cubicBezTo>
                  <a:pt x="190" y="124"/>
                  <a:pt x="190" y="124"/>
                  <a:pt x="190" y="124"/>
                </a:cubicBezTo>
                <a:cubicBezTo>
                  <a:pt x="190" y="124"/>
                  <a:pt x="190" y="124"/>
                  <a:pt x="189" y="124"/>
                </a:cubicBezTo>
                <a:cubicBezTo>
                  <a:pt x="189" y="124"/>
                  <a:pt x="189" y="123"/>
                  <a:pt x="189" y="123"/>
                </a:cubicBezTo>
                <a:cubicBezTo>
                  <a:pt x="188" y="123"/>
                  <a:pt x="188" y="123"/>
                  <a:pt x="188" y="123"/>
                </a:cubicBezTo>
                <a:cubicBezTo>
                  <a:pt x="188" y="123"/>
                  <a:pt x="188" y="123"/>
                  <a:pt x="187" y="123"/>
                </a:cubicBezTo>
                <a:cubicBezTo>
                  <a:pt x="187" y="123"/>
                  <a:pt x="186" y="122"/>
                  <a:pt x="186" y="122"/>
                </a:cubicBezTo>
                <a:cubicBezTo>
                  <a:pt x="186" y="121"/>
                  <a:pt x="186" y="121"/>
                  <a:pt x="186" y="121"/>
                </a:cubicBezTo>
                <a:cubicBezTo>
                  <a:pt x="186" y="120"/>
                  <a:pt x="186" y="120"/>
                  <a:pt x="186" y="120"/>
                </a:cubicBezTo>
                <a:cubicBezTo>
                  <a:pt x="185" y="119"/>
                  <a:pt x="185" y="119"/>
                  <a:pt x="185" y="119"/>
                </a:cubicBezTo>
                <a:cubicBezTo>
                  <a:pt x="186" y="119"/>
                  <a:pt x="186" y="119"/>
                  <a:pt x="186" y="119"/>
                </a:cubicBezTo>
                <a:cubicBezTo>
                  <a:pt x="185" y="118"/>
                  <a:pt x="185" y="118"/>
                  <a:pt x="185" y="118"/>
                </a:cubicBezTo>
                <a:cubicBezTo>
                  <a:pt x="185" y="117"/>
                  <a:pt x="185" y="117"/>
                  <a:pt x="185" y="117"/>
                </a:cubicBezTo>
                <a:cubicBezTo>
                  <a:pt x="184" y="119"/>
                  <a:pt x="184" y="119"/>
                  <a:pt x="184" y="119"/>
                </a:cubicBezTo>
                <a:cubicBezTo>
                  <a:pt x="184" y="119"/>
                  <a:pt x="184" y="119"/>
                  <a:pt x="183" y="119"/>
                </a:cubicBezTo>
                <a:cubicBezTo>
                  <a:pt x="183" y="119"/>
                  <a:pt x="184" y="119"/>
                  <a:pt x="183" y="118"/>
                </a:cubicBezTo>
                <a:cubicBezTo>
                  <a:pt x="182" y="118"/>
                  <a:pt x="182" y="118"/>
                  <a:pt x="182" y="118"/>
                </a:cubicBezTo>
                <a:cubicBezTo>
                  <a:pt x="181" y="118"/>
                  <a:pt x="181" y="118"/>
                  <a:pt x="181" y="118"/>
                </a:cubicBezTo>
                <a:cubicBezTo>
                  <a:pt x="180" y="117"/>
                  <a:pt x="180" y="117"/>
                  <a:pt x="180" y="117"/>
                </a:cubicBezTo>
                <a:cubicBezTo>
                  <a:pt x="180" y="117"/>
                  <a:pt x="180" y="117"/>
                  <a:pt x="180" y="117"/>
                </a:cubicBezTo>
                <a:cubicBezTo>
                  <a:pt x="180" y="118"/>
                  <a:pt x="180" y="118"/>
                  <a:pt x="180" y="118"/>
                </a:cubicBezTo>
                <a:cubicBezTo>
                  <a:pt x="180" y="118"/>
                  <a:pt x="179" y="119"/>
                  <a:pt x="180" y="119"/>
                </a:cubicBezTo>
                <a:cubicBezTo>
                  <a:pt x="181" y="119"/>
                  <a:pt x="181" y="119"/>
                  <a:pt x="181" y="119"/>
                </a:cubicBezTo>
                <a:cubicBezTo>
                  <a:pt x="182" y="119"/>
                  <a:pt x="182" y="119"/>
                  <a:pt x="182" y="119"/>
                </a:cubicBezTo>
                <a:cubicBezTo>
                  <a:pt x="182" y="119"/>
                  <a:pt x="182" y="119"/>
                  <a:pt x="182" y="119"/>
                </a:cubicBezTo>
                <a:cubicBezTo>
                  <a:pt x="183" y="120"/>
                  <a:pt x="183" y="120"/>
                  <a:pt x="183" y="120"/>
                </a:cubicBezTo>
                <a:cubicBezTo>
                  <a:pt x="183" y="120"/>
                  <a:pt x="183" y="120"/>
                  <a:pt x="183" y="120"/>
                </a:cubicBezTo>
                <a:cubicBezTo>
                  <a:pt x="184" y="121"/>
                  <a:pt x="184" y="121"/>
                  <a:pt x="184" y="121"/>
                </a:cubicBezTo>
                <a:cubicBezTo>
                  <a:pt x="185" y="122"/>
                  <a:pt x="185" y="122"/>
                  <a:pt x="185" y="122"/>
                </a:cubicBezTo>
                <a:cubicBezTo>
                  <a:pt x="185" y="122"/>
                  <a:pt x="185" y="123"/>
                  <a:pt x="185" y="123"/>
                </a:cubicBezTo>
                <a:cubicBezTo>
                  <a:pt x="184" y="123"/>
                  <a:pt x="184" y="123"/>
                  <a:pt x="184" y="123"/>
                </a:cubicBezTo>
                <a:cubicBezTo>
                  <a:pt x="183" y="123"/>
                  <a:pt x="182" y="123"/>
                  <a:pt x="182" y="123"/>
                </a:cubicBezTo>
                <a:cubicBezTo>
                  <a:pt x="182" y="123"/>
                  <a:pt x="182" y="123"/>
                  <a:pt x="182" y="123"/>
                </a:cubicBezTo>
                <a:cubicBezTo>
                  <a:pt x="182" y="123"/>
                  <a:pt x="182" y="123"/>
                  <a:pt x="182" y="123"/>
                </a:cubicBezTo>
                <a:cubicBezTo>
                  <a:pt x="182" y="124"/>
                  <a:pt x="181" y="124"/>
                  <a:pt x="181" y="124"/>
                </a:cubicBezTo>
                <a:cubicBezTo>
                  <a:pt x="180" y="123"/>
                  <a:pt x="180" y="123"/>
                  <a:pt x="180" y="123"/>
                </a:cubicBezTo>
                <a:cubicBezTo>
                  <a:pt x="179" y="122"/>
                  <a:pt x="179" y="122"/>
                  <a:pt x="179" y="122"/>
                </a:cubicBezTo>
                <a:cubicBezTo>
                  <a:pt x="179" y="122"/>
                  <a:pt x="178" y="121"/>
                  <a:pt x="177" y="121"/>
                </a:cubicBezTo>
                <a:cubicBezTo>
                  <a:pt x="177" y="121"/>
                  <a:pt x="176" y="121"/>
                  <a:pt x="176" y="121"/>
                </a:cubicBezTo>
                <a:cubicBezTo>
                  <a:pt x="175" y="120"/>
                  <a:pt x="175" y="120"/>
                  <a:pt x="175" y="120"/>
                </a:cubicBezTo>
                <a:cubicBezTo>
                  <a:pt x="174" y="119"/>
                  <a:pt x="174" y="119"/>
                  <a:pt x="174" y="119"/>
                </a:cubicBezTo>
                <a:cubicBezTo>
                  <a:pt x="174" y="119"/>
                  <a:pt x="173" y="117"/>
                  <a:pt x="172" y="117"/>
                </a:cubicBezTo>
                <a:cubicBezTo>
                  <a:pt x="172" y="117"/>
                  <a:pt x="170" y="116"/>
                  <a:pt x="170" y="116"/>
                </a:cubicBezTo>
                <a:cubicBezTo>
                  <a:pt x="168" y="115"/>
                  <a:pt x="168" y="115"/>
                  <a:pt x="168" y="115"/>
                </a:cubicBezTo>
                <a:cubicBezTo>
                  <a:pt x="167" y="115"/>
                  <a:pt x="167" y="115"/>
                  <a:pt x="167" y="115"/>
                </a:cubicBezTo>
                <a:cubicBezTo>
                  <a:pt x="165" y="114"/>
                  <a:pt x="165" y="114"/>
                  <a:pt x="165" y="114"/>
                </a:cubicBezTo>
                <a:cubicBezTo>
                  <a:pt x="164" y="114"/>
                  <a:pt x="164" y="114"/>
                  <a:pt x="164" y="114"/>
                </a:cubicBezTo>
                <a:cubicBezTo>
                  <a:pt x="164" y="113"/>
                  <a:pt x="164" y="113"/>
                  <a:pt x="164" y="113"/>
                </a:cubicBezTo>
                <a:cubicBezTo>
                  <a:pt x="164" y="112"/>
                  <a:pt x="164" y="112"/>
                  <a:pt x="164" y="112"/>
                </a:cubicBezTo>
                <a:cubicBezTo>
                  <a:pt x="165" y="112"/>
                  <a:pt x="165" y="112"/>
                  <a:pt x="165" y="112"/>
                </a:cubicBezTo>
                <a:cubicBezTo>
                  <a:pt x="165" y="111"/>
                  <a:pt x="165" y="111"/>
                  <a:pt x="165" y="111"/>
                </a:cubicBezTo>
                <a:cubicBezTo>
                  <a:pt x="165" y="110"/>
                  <a:pt x="165" y="110"/>
                  <a:pt x="165" y="110"/>
                </a:cubicBezTo>
                <a:cubicBezTo>
                  <a:pt x="166" y="110"/>
                  <a:pt x="166" y="110"/>
                  <a:pt x="166" y="110"/>
                </a:cubicBezTo>
                <a:cubicBezTo>
                  <a:pt x="166" y="111"/>
                  <a:pt x="166" y="111"/>
                  <a:pt x="166" y="111"/>
                </a:cubicBezTo>
                <a:cubicBezTo>
                  <a:pt x="166" y="112"/>
                  <a:pt x="166" y="112"/>
                  <a:pt x="166" y="112"/>
                </a:cubicBezTo>
                <a:cubicBezTo>
                  <a:pt x="167" y="111"/>
                  <a:pt x="167" y="111"/>
                  <a:pt x="167" y="111"/>
                </a:cubicBezTo>
                <a:cubicBezTo>
                  <a:pt x="168" y="110"/>
                  <a:pt x="168" y="110"/>
                  <a:pt x="168" y="110"/>
                </a:cubicBezTo>
                <a:cubicBezTo>
                  <a:pt x="168" y="110"/>
                  <a:pt x="168" y="110"/>
                  <a:pt x="167" y="110"/>
                </a:cubicBezTo>
                <a:cubicBezTo>
                  <a:pt x="167" y="110"/>
                  <a:pt x="167" y="109"/>
                  <a:pt x="167" y="109"/>
                </a:cubicBezTo>
                <a:cubicBezTo>
                  <a:pt x="166" y="109"/>
                  <a:pt x="166" y="109"/>
                  <a:pt x="166" y="109"/>
                </a:cubicBezTo>
                <a:cubicBezTo>
                  <a:pt x="164" y="110"/>
                  <a:pt x="164" y="110"/>
                  <a:pt x="164" y="110"/>
                </a:cubicBezTo>
                <a:cubicBezTo>
                  <a:pt x="163" y="110"/>
                  <a:pt x="163" y="110"/>
                  <a:pt x="163" y="110"/>
                </a:cubicBezTo>
                <a:cubicBezTo>
                  <a:pt x="162" y="111"/>
                  <a:pt x="162" y="111"/>
                  <a:pt x="162" y="111"/>
                </a:cubicBezTo>
                <a:cubicBezTo>
                  <a:pt x="162" y="111"/>
                  <a:pt x="162" y="111"/>
                  <a:pt x="162" y="111"/>
                </a:cubicBezTo>
                <a:cubicBezTo>
                  <a:pt x="162" y="111"/>
                  <a:pt x="161" y="111"/>
                  <a:pt x="160" y="111"/>
                </a:cubicBezTo>
                <a:cubicBezTo>
                  <a:pt x="160" y="111"/>
                  <a:pt x="158" y="111"/>
                  <a:pt x="158" y="111"/>
                </a:cubicBezTo>
                <a:cubicBezTo>
                  <a:pt x="157" y="111"/>
                  <a:pt x="157" y="111"/>
                  <a:pt x="157" y="111"/>
                </a:cubicBezTo>
                <a:cubicBezTo>
                  <a:pt x="156" y="111"/>
                  <a:pt x="156" y="111"/>
                  <a:pt x="156" y="111"/>
                </a:cubicBezTo>
                <a:cubicBezTo>
                  <a:pt x="155" y="111"/>
                  <a:pt x="155" y="111"/>
                  <a:pt x="155" y="111"/>
                </a:cubicBezTo>
                <a:cubicBezTo>
                  <a:pt x="155" y="110"/>
                  <a:pt x="155" y="110"/>
                  <a:pt x="155" y="110"/>
                </a:cubicBezTo>
                <a:cubicBezTo>
                  <a:pt x="155" y="109"/>
                  <a:pt x="155" y="109"/>
                  <a:pt x="155" y="109"/>
                </a:cubicBezTo>
                <a:cubicBezTo>
                  <a:pt x="154" y="108"/>
                  <a:pt x="154" y="108"/>
                  <a:pt x="154" y="108"/>
                </a:cubicBezTo>
                <a:cubicBezTo>
                  <a:pt x="153" y="109"/>
                  <a:pt x="153" y="109"/>
                  <a:pt x="153" y="109"/>
                </a:cubicBezTo>
                <a:cubicBezTo>
                  <a:pt x="153" y="109"/>
                  <a:pt x="153" y="109"/>
                  <a:pt x="153" y="109"/>
                </a:cubicBezTo>
                <a:cubicBezTo>
                  <a:pt x="152" y="109"/>
                  <a:pt x="151" y="109"/>
                  <a:pt x="151" y="109"/>
                </a:cubicBezTo>
                <a:cubicBezTo>
                  <a:pt x="149" y="109"/>
                  <a:pt x="149" y="109"/>
                  <a:pt x="149" y="109"/>
                </a:cubicBezTo>
                <a:cubicBezTo>
                  <a:pt x="146" y="108"/>
                  <a:pt x="146" y="108"/>
                  <a:pt x="146" y="108"/>
                </a:cubicBezTo>
                <a:cubicBezTo>
                  <a:pt x="146" y="108"/>
                  <a:pt x="144" y="108"/>
                  <a:pt x="144" y="108"/>
                </a:cubicBezTo>
                <a:cubicBezTo>
                  <a:pt x="142" y="108"/>
                  <a:pt x="142" y="108"/>
                  <a:pt x="142" y="108"/>
                </a:cubicBezTo>
                <a:cubicBezTo>
                  <a:pt x="139" y="109"/>
                  <a:pt x="139" y="109"/>
                  <a:pt x="139" y="109"/>
                </a:cubicBezTo>
                <a:cubicBezTo>
                  <a:pt x="139" y="109"/>
                  <a:pt x="139" y="109"/>
                  <a:pt x="139" y="109"/>
                </a:cubicBezTo>
                <a:cubicBezTo>
                  <a:pt x="138" y="109"/>
                  <a:pt x="137" y="109"/>
                  <a:pt x="137" y="109"/>
                </a:cubicBezTo>
                <a:cubicBezTo>
                  <a:pt x="137" y="109"/>
                  <a:pt x="137" y="108"/>
                  <a:pt x="137" y="108"/>
                </a:cubicBezTo>
                <a:cubicBezTo>
                  <a:pt x="137" y="107"/>
                  <a:pt x="136" y="107"/>
                  <a:pt x="136" y="107"/>
                </a:cubicBezTo>
                <a:cubicBezTo>
                  <a:pt x="134" y="107"/>
                  <a:pt x="134" y="107"/>
                  <a:pt x="134" y="107"/>
                </a:cubicBezTo>
                <a:cubicBezTo>
                  <a:pt x="134" y="107"/>
                  <a:pt x="134" y="107"/>
                  <a:pt x="134" y="106"/>
                </a:cubicBezTo>
                <a:cubicBezTo>
                  <a:pt x="134" y="106"/>
                  <a:pt x="134" y="105"/>
                  <a:pt x="134" y="105"/>
                </a:cubicBezTo>
                <a:cubicBezTo>
                  <a:pt x="135" y="104"/>
                  <a:pt x="135" y="104"/>
                  <a:pt x="135" y="104"/>
                </a:cubicBezTo>
                <a:cubicBezTo>
                  <a:pt x="135" y="103"/>
                  <a:pt x="135" y="103"/>
                  <a:pt x="135" y="103"/>
                </a:cubicBezTo>
                <a:cubicBezTo>
                  <a:pt x="134" y="104"/>
                  <a:pt x="134" y="104"/>
                  <a:pt x="134" y="104"/>
                </a:cubicBezTo>
                <a:cubicBezTo>
                  <a:pt x="133" y="105"/>
                  <a:pt x="133" y="105"/>
                  <a:pt x="133" y="105"/>
                </a:cubicBezTo>
                <a:cubicBezTo>
                  <a:pt x="132" y="106"/>
                  <a:pt x="132" y="106"/>
                  <a:pt x="132" y="106"/>
                </a:cubicBezTo>
                <a:cubicBezTo>
                  <a:pt x="131" y="106"/>
                  <a:pt x="131" y="106"/>
                  <a:pt x="131" y="106"/>
                </a:cubicBezTo>
                <a:cubicBezTo>
                  <a:pt x="131" y="106"/>
                  <a:pt x="129" y="105"/>
                  <a:pt x="129" y="105"/>
                </a:cubicBezTo>
                <a:cubicBezTo>
                  <a:pt x="129" y="105"/>
                  <a:pt x="128" y="104"/>
                  <a:pt x="128" y="104"/>
                </a:cubicBezTo>
                <a:cubicBezTo>
                  <a:pt x="127" y="103"/>
                  <a:pt x="127" y="103"/>
                  <a:pt x="127" y="103"/>
                </a:cubicBezTo>
                <a:cubicBezTo>
                  <a:pt x="127" y="103"/>
                  <a:pt x="127" y="103"/>
                  <a:pt x="127" y="103"/>
                </a:cubicBezTo>
                <a:cubicBezTo>
                  <a:pt x="127" y="102"/>
                  <a:pt x="127" y="102"/>
                  <a:pt x="127" y="102"/>
                </a:cubicBezTo>
                <a:cubicBezTo>
                  <a:pt x="127" y="102"/>
                  <a:pt x="126" y="102"/>
                  <a:pt x="126" y="102"/>
                </a:cubicBezTo>
                <a:cubicBezTo>
                  <a:pt x="126" y="102"/>
                  <a:pt x="125" y="102"/>
                  <a:pt x="125" y="102"/>
                </a:cubicBezTo>
                <a:cubicBezTo>
                  <a:pt x="125" y="102"/>
                  <a:pt x="124" y="101"/>
                  <a:pt x="124" y="101"/>
                </a:cubicBezTo>
                <a:cubicBezTo>
                  <a:pt x="123" y="100"/>
                  <a:pt x="123" y="100"/>
                  <a:pt x="123" y="100"/>
                </a:cubicBezTo>
                <a:cubicBezTo>
                  <a:pt x="124" y="100"/>
                  <a:pt x="124" y="100"/>
                  <a:pt x="124" y="100"/>
                </a:cubicBezTo>
                <a:cubicBezTo>
                  <a:pt x="125" y="99"/>
                  <a:pt x="125" y="99"/>
                  <a:pt x="125" y="99"/>
                </a:cubicBezTo>
                <a:cubicBezTo>
                  <a:pt x="125" y="99"/>
                  <a:pt x="125" y="99"/>
                  <a:pt x="125" y="99"/>
                </a:cubicBezTo>
                <a:cubicBezTo>
                  <a:pt x="123" y="99"/>
                  <a:pt x="123" y="99"/>
                  <a:pt x="123" y="99"/>
                </a:cubicBezTo>
                <a:cubicBezTo>
                  <a:pt x="122" y="100"/>
                  <a:pt x="122" y="100"/>
                  <a:pt x="122" y="100"/>
                </a:cubicBezTo>
                <a:cubicBezTo>
                  <a:pt x="121" y="100"/>
                  <a:pt x="121" y="100"/>
                  <a:pt x="121" y="100"/>
                </a:cubicBezTo>
                <a:cubicBezTo>
                  <a:pt x="120" y="101"/>
                  <a:pt x="120" y="101"/>
                  <a:pt x="120" y="101"/>
                </a:cubicBezTo>
                <a:cubicBezTo>
                  <a:pt x="119" y="100"/>
                  <a:pt x="119" y="100"/>
                  <a:pt x="119" y="100"/>
                </a:cubicBezTo>
                <a:cubicBezTo>
                  <a:pt x="118" y="100"/>
                  <a:pt x="118" y="100"/>
                  <a:pt x="118" y="100"/>
                </a:cubicBezTo>
                <a:cubicBezTo>
                  <a:pt x="118" y="101"/>
                  <a:pt x="118" y="101"/>
                  <a:pt x="118" y="101"/>
                </a:cubicBezTo>
                <a:cubicBezTo>
                  <a:pt x="118" y="101"/>
                  <a:pt x="117" y="101"/>
                  <a:pt x="117" y="101"/>
                </a:cubicBezTo>
                <a:cubicBezTo>
                  <a:pt x="116" y="101"/>
                  <a:pt x="116" y="101"/>
                  <a:pt x="116" y="101"/>
                </a:cubicBezTo>
                <a:cubicBezTo>
                  <a:pt x="116" y="101"/>
                  <a:pt x="115" y="101"/>
                  <a:pt x="115" y="100"/>
                </a:cubicBezTo>
                <a:cubicBezTo>
                  <a:pt x="116" y="100"/>
                  <a:pt x="116" y="100"/>
                  <a:pt x="116" y="100"/>
                </a:cubicBezTo>
                <a:cubicBezTo>
                  <a:pt x="117" y="98"/>
                  <a:pt x="117" y="98"/>
                  <a:pt x="117" y="98"/>
                </a:cubicBezTo>
                <a:cubicBezTo>
                  <a:pt x="117" y="98"/>
                  <a:pt x="117" y="98"/>
                  <a:pt x="117" y="98"/>
                </a:cubicBezTo>
                <a:cubicBezTo>
                  <a:pt x="116" y="99"/>
                  <a:pt x="116" y="99"/>
                  <a:pt x="116" y="99"/>
                </a:cubicBezTo>
                <a:cubicBezTo>
                  <a:pt x="116" y="99"/>
                  <a:pt x="115" y="99"/>
                  <a:pt x="115" y="99"/>
                </a:cubicBezTo>
                <a:cubicBezTo>
                  <a:pt x="115" y="99"/>
                  <a:pt x="114" y="99"/>
                  <a:pt x="114" y="99"/>
                </a:cubicBezTo>
                <a:cubicBezTo>
                  <a:pt x="114" y="100"/>
                  <a:pt x="114" y="101"/>
                  <a:pt x="114" y="101"/>
                </a:cubicBezTo>
                <a:cubicBezTo>
                  <a:pt x="113" y="102"/>
                  <a:pt x="113" y="102"/>
                  <a:pt x="113" y="102"/>
                </a:cubicBezTo>
                <a:cubicBezTo>
                  <a:pt x="112" y="102"/>
                  <a:pt x="112" y="102"/>
                  <a:pt x="112" y="102"/>
                </a:cubicBezTo>
                <a:cubicBezTo>
                  <a:pt x="113" y="103"/>
                  <a:pt x="113" y="103"/>
                  <a:pt x="113" y="103"/>
                </a:cubicBezTo>
                <a:cubicBezTo>
                  <a:pt x="114" y="103"/>
                  <a:pt x="114" y="103"/>
                  <a:pt x="114" y="103"/>
                </a:cubicBezTo>
                <a:cubicBezTo>
                  <a:pt x="113" y="104"/>
                  <a:pt x="113" y="104"/>
                  <a:pt x="113" y="104"/>
                </a:cubicBezTo>
                <a:cubicBezTo>
                  <a:pt x="113" y="104"/>
                  <a:pt x="113" y="104"/>
                  <a:pt x="113" y="104"/>
                </a:cubicBezTo>
                <a:cubicBezTo>
                  <a:pt x="113" y="104"/>
                  <a:pt x="114" y="104"/>
                  <a:pt x="114" y="104"/>
                </a:cubicBezTo>
                <a:cubicBezTo>
                  <a:pt x="114" y="104"/>
                  <a:pt x="116" y="104"/>
                  <a:pt x="116" y="104"/>
                </a:cubicBezTo>
                <a:cubicBezTo>
                  <a:pt x="115" y="105"/>
                  <a:pt x="115" y="105"/>
                  <a:pt x="115" y="105"/>
                </a:cubicBezTo>
                <a:cubicBezTo>
                  <a:pt x="114" y="106"/>
                  <a:pt x="114" y="106"/>
                  <a:pt x="114" y="106"/>
                </a:cubicBezTo>
                <a:cubicBezTo>
                  <a:pt x="114" y="107"/>
                  <a:pt x="114" y="107"/>
                  <a:pt x="114" y="107"/>
                </a:cubicBezTo>
                <a:cubicBezTo>
                  <a:pt x="114" y="108"/>
                  <a:pt x="114" y="108"/>
                  <a:pt x="114" y="108"/>
                </a:cubicBezTo>
                <a:cubicBezTo>
                  <a:pt x="113" y="109"/>
                  <a:pt x="113" y="109"/>
                  <a:pt x="113" y="109"/>
                </a:cubicBezTo>
                <a:cubicBezTo>
                  <a:pt x="112" y="109"/>
                  <a:pt x="112" y="109"/>
                  <a:pt x="112" y="109"/>
                </a:cubicBezTo>
                <a:cubicBezTo>
                  <a:pt x="110" y="109"/>
                  <a:pt x="110" y="109"/>
                  <a:pt x="110" y="109"/>
                </a:cubicBezTo>
                <a:cubicBezTo>
                  <a:pt x="109" y="109"/>
                  <a:pt x="109" y="109"/>
                  <a:pt x="109" y="109"/>
                </a:cubicBezTo>
                <a:cubicBezTo>
                  <a:pt x="107" y="109"/>
                  <a:pt x="107" y="109"/>
                  <a:pt x="107" y="109"/>
                </a:cubicBezTo>
                <a:cubicBezTo>
                  <a:pt x="106" y="110"/>
                  <a:pt x="106" y="110"/>
                  <a:pt x="106" y="110"/>
                </a:cubicBezTo>
                <a:cubicBezTo>
                  <a:pt x="106" y="110"/>
                  <a:pt x="106" y="110"/>
                  <a:pt x="106" y="110"/>
                </a:cubicBezTo>
                <a:cubicBezTo>
                  <a:pt x="105" y="111"/>
                  <a:pt x="105" y="111"/>
                  <a:pt x="105" y="111"/>
                </a:cubicBezTo>
                <a:cubicBezTo>
                  <a:pt x="105" y="112"/>
                  <a:pt x="105" y="112"/>
                  <a:pt x="105" y="112"/>
                </a:cubicBezTo>
                <a:cubicBezTo>
                  <a:pt x="103" y="112"/>
                  <a:pt x="103" y="112"/>
                  <a:pt x="103" y="112"/>
                </a:cubicBezTo>
                <a:cubicBezTo>
                  <a:pt x="103" y="112"/>
                  <a:pt x="103" y="112"/>
                  <a:pt x="103" y="112"/>
                </a:cubicBezTo>
                <a:cubicBezTo>
                  <a:pt x="102" y="113"/>
                  <a:pt x="102" y="113"/>
                  <a:pt x="102" y="113"/>
                </a:cubicBezTo>
                <a:cubicBezTo>
                  <a:pt x="102" y="113"/>
                  <a:pt x="102" y="113"/>
                  <a:pt x="102" y="113"/>
                </a:cubicBezTo>
                <a:cubicBezTo>
                  <a:pt x="101" y="113"/>
                  <a:pt x="101" y="113"/>
                  <a:pt x="101" y="113"/>
                </a:cubicBezTo>
                <a:cubicBezTo>
                  <a:pt x="100" y="114"/>
                  <a:pt x="100" y="114"/>
                  <a:pt x="100" y="114"/>
                </a:cubicBezTo>
                <a:cubicBezTo>
                  <a:pt x="99" y="115"/>
                  <a:pt x="99" y="115"/>
                  <a:pt x="99" y="115"/>
                </a:cubicBezTo>
                <a:cubicBezTo>
                  <a:pt x="99" y="116"/>
                  <a:pt x="99" y="116"/>
                  <a:pt x="99" y="116"/>
                </a:cubicBezTo>
                <a:cubicBezTo>
                  <a:pt x="98" y="115"/>
                  <a:pt x="98" y="115"/>
                  <a:pt x="98" y="115"/>
                </a:cubicBezTo>
                <a:cubicBezTo>
                  <a:pt x="97" y="115"/>
                  <a:pt x="97" y="115"/>
                  <a:pt x="97" y="115"/>
                </a:cubicBezTo>
                <a:cubicBezTo>
                  <a:pt x="95" y="116"/>
                  <a:pt x="95" y="116"/>
                  <a:pt x="95" y="116"/>
                </a:cubicBezTo>
                <a:cubicBezTo>
                  <a:pt x="94" y="116"/>
                  <a:pt x="94" y="116"/>
                  <a:pt x="94" y="116"/>
                </a:cubicBezTo>
                <a:cubicBezTo>
                  <a:pt x="94" y="116"/>
                  <a:pt x="93" y="115"/>
                  <a:pt x="93" y="115"/>
                </a:cubicBezTo>
                <a:cubicBezTo>
                  <a:pt x="93" y="114"/>
                  <a:pt x="92" y="115"/>
                  <a:pt x="93" y="114"/>
                </a:cubicBezTo>
                <a:cubicBezTo>
                  <a:pt x="95" y="114"/>
                  <a:pt x="96" y="114"/>
                  <a:pt x="96" y="114"/>
                </a:cubicBezTo>
                <a:cubicBezTo>
                  <a:pt x="96" y="114"/>
                  <a:pt x="96" y="113"/>
                  <a:pt x="97" y="113"/>
                </a:cubicBezTo>
                <a:cubicBezTo>
                  <a:pt x="97" y="113"/>
                  <a:pt x="97" y="112"/>
                  <a:pt x="97" y="112"/>
                </a:cubicBezTo>
                <a:cubicBezTo>
                  <a:pt x="97" y="111"/>
                  <a:pt x="97" y="111"/>
                  <a:pt x="97" y="111"/>
                </a:cubicBezTo>
                <a:cubicBezTo>
                  <a:pt x="96" y="112"/>
                  <a:pt x="96" y="112"/>
                  <a:pt x="96" y="112"/>
                </a:cubicBezTo>
                <a:cubicBezTo>
                  <a:pt x="96" y="112"/>
                  <a:pt x="93" y="112"/>
                  <a:pt x="93" y="112"/>
                </a:cubicBezTo>
                <a:cubicBezTo>
                  <a:pt x="93" y="111"/>
                  <a:pt x="93" y="111"/>
                  <a:pt x="93" y="111"/>
                </a:cubicBezTo>
                <a:cubicBezTo>
                  <a:pt x="93" y="110"/>
                  <a:pt x="93" y="109"/>
                  <a:pt x="94" y="109"/>
                </a:cubicBezTo>
                <a:cubicBezTo>
                  <a:pt x="94" y="109"/>
                  <a:pt x="95" y="108"/>
                  <a:pt x="95" y="108"/>
                </a:cubicBezTo>
                <a:cubicBezTo>
                  <a:pt x="95" y="108"/>
                  <a:pt x="96" y="107"/>
                  <a:pt x="96" y="107"/>
                </a:cubicBezTo>
                <a:cubicBezTo>
                  <a:pt x="97" y="105"/>
                  <a:pt x="97" y="105"/>
                  <a:pt x="97" y="105"/>
                </a:cubicBezTo>
                <a:cubicBezTo>
                  <a:pt x="97" y="104"/>
                  <a:pt x="97" y="104"/>
                  <a:pt x="97" y="104"/>
                </a:cubicBezTo>
                <a:cubicBezTo>
                  <a:pt x="97" y="103"/>
                  <a:pt x="97" y="103"/>
                  <a:pt x="97" y="103"/>
                </a:cubicBezTo>
                <a:cubicBezTo>
                  <a:pt x="98" y="102"/>
                  <a:pt x="98" y="102"/>
                  <a:pt x="98" y="102"/>
                </a:cubicBezTo>
                <a:cubicBezTo>
                  <a:pt x="100" y="101"/>
                  <a:pt x="100" y="101"/>
                  <a:pt x="100" y="101"/>
                </a:cubicBezTo>
                <a:cubicBezTo>
                  <a:pt x="101" y="100"/>
                  <a:pt x="101" y="100"/>
                  <a:pt x="101" y="100"/>
                </a:cubicBezTo>
                <a:cubicBezTo>
                  <a:pt x="102" y="101"/>
                  <a:pt x="102" y="101"/>
                  <a:pt x="102" y="101"/>
                </a:cubicBezTo>
                <a:cubicBezTo>
                  <a:pt x="104" y="101"/>
                  <a:pt x="104" y="101"/>
                  <a:pt x="104" y="101"/>
                </a:cubicBezTo>
                <a:cubicBezTo>
                  <a:pt x="105" y="101"/>
                  <a:pt x="105" y="101"/>
                  <a:pt x="105" y="101"/>
                </a:cubicBezTo>
                <a:cubicBezTo>
                  <a:pt x="106" y="101"/>
                  <a:pt x="106" y="101"/>
                  <a:pt x="106" y="101"/>
                </a:cubicBezTo>
                <a:cubicBezTo>
                  <a:pt x="108" y="101"/>
                  <a:pt x="108" y="101"/>
                  <a:pt x="108" y="101"/>
                </a:cubicBezTo>
                <a:cubicBezTo>
                  <a:pt x="108" y="101"/>
                  <a:pt x="109" y="101"/>
                  <a:pt x="109" y="101"/>
                </a:cubicBezTo>
                <a:cubicBezTo>
                  <a:pt x="109" y="101"/>
                  <a:pt x="107" y="100"/>
                  <a:pt x="107" y="100"/>
                </a:cubicBezTo>
                <a:cubicBezTo>
                  <a:pt x="106" y="99"/>
                  <a:pt x="106" y="99"/>
                  <a:pt x="106" y="99"/>
                </a:cubicBezTo>
                <a:cubicBezTo>
                  <a:pt x="107" y="98"/>
                  <a:pt x="107" y="98"/>
                  <a:pt x="107" y="98"/>
                </a:cubicBezTo>
                <a:cubicBezTo>
                  <a:pt x="107" y="97"/>
                  <a:pt x="107" y="97"/>
                  <a:pt x="107" y="97"/>
                </a:cubicBezTo>
                <a:cubicBezTo>
                  <a:pt x="107" y="96"/>
                  <a:pt x="107" y="96"/>
                  <a:pt x="107" y="96"/>
                </a:cubicBezTo>
                <a:cubicBezTo>
                  <a:pt x="106" y="96"/>
                  <a:pt x="106" y="96"/>
                  <a:pt x="106" y="96"/>
                </a:cubicBezTo>
                <a:cubicBezTo>
                  <a:pt x="104" y="97"/>
                  <a:pt x="104" y="97"/>
                  <a:pt x="104" y="97"/>
                </a:cubicBezTo>
                <a:cubicBezTo>
                  <a:pt x="103" y="99"/>
                  <a:pt x="103" y="99"/>
                  <a:pt x="103" y="99"/>
                </a:cubicBezTo>
                <a:cubicBezTo>
                  <a:pt x="102" y="98"/>
                  <a:pt x="102" y="98"/>
                  <a:pt x="102" y="98"/>
                </a:cubicBezTo>
                <a:cubicBezTo>
                  <a:pt x="101" y="98"/>
                  <a:pt x="101" y="98"/>
                  <a:pt x="101" y="98"/>
                </a:cubicBezTo>
                <a:cubicBezTo>
                  <a:pt x="101" y="97"/>
                  <a:pt x="101" y="97"/>
                  <a:pt x="101" y="97"/>
                </a:cubicBezTo>
                <a:cubicBezTo>
                  <a:pt x="99" y="98"/>
                  <a:pt x="99" y="98"/>
                  <a:pt x="99" y="98"/>
                </a:cubicBezTo>
                <a:cubicBezTo>
                  <a:pt x="98" y="99"/>
                  <a:pt x="98" y="99"/>
                  <a:pt x="98" y="99"/>
                </a:cubicBezTo>
                <a:cubicBezTo>
                  <a:pt x="97" y="99"/>
                  <a:pt x="97" y="99"/>
                  <a:pt x="97" y="99"/>
                </a:cubicBezTo>
                <a:cubicBezTo>
                  <a:pt x="97" y="100"/>
                  <a:pt x="97" y="100"/>
                  <a:pt x="97" y="100"/>
                </a:cubicBezTo>
                <a:cubicBezTo>
                  <a:pt x="97" y="100"/>
                  <a:pt x="96" y="100"/>
                  <a:pt x="96" y="100"/>
                </a:cubicBezTo>
                <a:cubicBezTo>
                  <a:pt x="96" y="100"/>
                  <a:pt x="95" y="100"/>
                  <a:pt x="95" y="100"/>
                </a:cubicBezTo>
                <a:cubicBezTo>
                  <a:pt x="94" y="101"/>
                  <a:pt x="94" y="101"/>
                  <a:pt x="94" y="101"/>
                </a:cubicBezTo>
                <a:cubicBezTo>
                  <a:pt x="94" y="102"/>
                  <a:pt x="94" y="102"/>
                  <a:pt x="94" y="102"/>
                </a:cubicBezTo>
                <a:cubicBezTo>
                  <a:pt x="93" y="102"/>
                  <a:pt x="93" y="102"/>
                  <a:pt x="93" y="102"/>
                </a:cubicBezTo>
                <a:cubicBezTo>
                  <a:pt x="92" y="104"/>
                  <a:pt x="92" y="104"/>
                  <a:pt x="92" y="104"/>
                </a:cubicBezTo>
                <a:cubicBezTo>
                  <a:pt x="91" y="104"/>
                  <a:pt x="91" y="104"/>
                  <a:pt x="91" y="104"/>
                </a:cubicBezTo>
                <a:cubicBezTo>
                  <a:pt x="90" y="105"/>
                  <a:pt x="90" y="105"/>
                  <a:pt x="90" y="105"/>
                </a:cubicBezTo>
                <a:cubicBezTo>
                  <a:pt x="90" y="106"/>
                  <a:pt x="90" y="106"/>
                  <a:pt x="90" y="106"/>
                </a:cubicBezTo>
                <a:cubicBezTo>
                  <a:pt x="89" y="107"/>
                  <a:pt x="89" y="107"/>
                  <a:pt x="89" y="107"/>
                </a:cubicBezTo>
                <a:cubicBezTo>
                  <a:pt x="89" y="107"/>
                  <a:pt x="89" y="107"/>
                  <a:pt x="89" y="107"/>
                </a:cubicBezTo>
                <a:cubicBezTo>
                  <a:pt x="87" y="106"/>
                  <a:pt x="87" y="106"/>
                  <a:pt x="87" y="106"/>
                </a:cubicBezTo>
                <a:cubicBezTo>
                  <a:pt x="89" y="108"/>
                  <a:pt x="89" y="108"/>
                  <a:pt x="89" y="108"/>
                </a:cubicBezTo>
                <a:cubicBezTo>
                  <a:pt x="89" y="109"/>
                  <a:pt x="89" y="109"/>
                  <a:pt x="89" y="109"/>
                </a:cubicBezTo>
                <a:cubicBezTo>
                  <a:pt x="88" y="110"/>
                  <a:pt x="88" y="110"/>
                  <a:pt x="88" y="110"/>
                </a:cubicBezTo>
                <a:cubicBezTo>
                  <a:pt x="88" y="110"/>
                  <a:pt x="88" y="110"/>
                  <a:pt x="88" y="110"/>
                </a:cubicBezTo>
                <a:cubicBezTo>
                  <a:pt x="88" y="110"/>
                  <a:pt x="87" y="110"/>
                  <a:pt x="87" y="110"/>
                </a:cubicBezTo>
                <a:cubicBezTo>
                  <a:pt x="86" y="110"/>
                  <a:pt x="86" y="110"/>
                  <a:pt x="86" y="110"/>
                </a:cubicBezTo>
                <a:cubicBezTo>
                  <a:pt x="86" y="111"/>
                  <a:pt x="86" y="111"/>
                  <a:pt x="86" y="111"/>
                </a:cubicBezTo>
                <a:cubicBezTo>
                  <a:pt x="86" y="111"/>
                  <a:pt x="86" y="111"/>
                  <a:pt x="86" y="111"/>
                </a:cubicBezTo>
                <a:cubicBezTo>
                  <a:pt x="86" y="111"/>
                  <a:pt x="85" y="112"/>
                  <a:pt x="85" y="112"/>
                </a:cubicBezTo>
                <a:cubicBezTo>
                  <a:pt x="85" y="112"/>
                  <a:pt x="85" y="112"/>
                  <a:pt x="85" y="112"/>
                </a:cubicBezTo>
                <a:cubicBezTo>
                  <a:pt x="83" y="112"/>
                  <a:pt x="83" y="112"/>
                  <a:pt x="83" y="112"/>
                </a:cubicBezTo>
                <a:cubicBezTo>
                  <a:pt x="83" y="112"/>
                  <a:pt x="82" y="112"/>
                  <a:pt x="82" y="113"/>
                </a:cubicBezTo>
                <a:cubicBezTo>
                  <a:pt x="82" y="113"/>
                  <a:pt x="82" y="114"/>
                  <a:pt x="82" y="114"/>
                </a:cubicBezTo>
                <a:cubicBezTo>
                  <a:pt x="80" y="115"/>
                  <a:pt x="80" y="115"/>
                  <a:pt x="80" y="115"/>
                </a:cubicBezTo>
                <a:cubicBezTo>
                  <a:pt x="80" y="117"/>
                  <a:pt x="80" y="117"/>
                  <a:pt x="80" y="117"/>
                </a:cubicBezTo>
                <a:cubicBezTo>
                  <a:pt x="82" y="117"/>
                  <a:pt x="82" y="117"/>
                  <a:pt x="82" y="117"/>
                </a:cubicBezTo>
                <a:cubicBezTo>
                  <a:pt x="83" y="117"/>
                  <a:pt x="83" y="117"/>
                  <a:pt x="83" y="117"/>
                </a:cubicBezTo>
                <a:cubicBezTo>
                  <a:pt x="84" y="118"/>
                  <a:pt x="84" y="118"/>
                  <a:pt x="84" y="118"/>
                </a:cubicBezTo>
                <a:cubicBezTo>
                  <a:pt x="85" y="118"/>
                  <a:pt x="85" y="118"/>
                  <a:pt x="85" y="118"/>
                </a:cubicBezTo>
                <a:cubicBezTo>
                  <a:pt x="84" y="119"/>
                  <a:pt x="84" y="119"/>
                  <a:pt x="84" y="119"/>
                </a:cubicBezTo>
                <a:cubicBezTo>
                  <a:pt x="84" y="120"/>
                  <a:pt x="84" y="120"/>
                  <a:pt x="84" y="120"/>
                </a:cubicBezTo>
                <a:cubicBezTo>
                  <a:pt x="83" y="121"/>
                  <a:pt x="83" y="121"/>
                  <a:pt x="83" y="121"/>
                </a:cubicBezTo>
                <a:cubicBezTo>
                  <a:pt x="82" y="121"/>
                  <a:pt x="82" y="121"/>
                  <a:pt x="82" y="121"/>
                </a:cubicBezTo>
                <a:cubicBezTo>
                  <a:pt x="81" y="121"/>
                  <a:pt x="81" y="121"/>
                  <a:pt x="81" y="121"/>
                </a:cubicBezTo>
                <a:cubicBezTo>
                  <a:pt x="80" y="122"/>
                  <a:pt x="80" y="122"/>
                  <a:pt x="80" y="122"/>
                </a:cubicBezTo>
                <a:cubicBezTo>
                  <a:pt x="80" y="123"/>
                  <a:pt x="80" y="123"/>
                  <a:pt x="80" y="123"/>
                </a:cubicBezTo>
                <a:cubicBezTo>
                  <a:pt x="80" y="124"/>
                  <a:pt x="80" y="124"/>
                  <a:pt x="80" y="124"/>
                </a:cubicBezTo>
                <a:cubicBezTo>
                  <a:pt x="79" y="125"/>
                  <a:pt x="79" y="125"/>
                  <a:pt x="79" y="125"/>
                </a:cubicBezTo>
                <a:cubicBezTo>
                  <a:pt x="79" y="125"/>
                  <a:pt x="79" y="125"/>
                  <a:pt x="79" y="125"/>
                </a:cubicBezTo>
                <a:cubicBezTo>
                  <a:pt x="78" y="125"/>
                  <a:pt x="78" y="125"/>
                  <a:pt x="78" y="125"/>
                </a:cubicBezTo>
                <a:cubicBezTo>
                  <a:pt x="76" y="126"/>
                  <a:pt x="76" y="126"/>
                  <a:pt x="76" y="126"/>
                </a:cubicBezTo>
                <a:cubicBezTo>
                  <a:pt x="75" y="126"/>
                  <a:pt x="75" y="126"/>
                  <a:pt x="75" y="126"/>
                </a:cubicBezTo>
                <a:cubicBezTo>
                  <a:pt x="74" y="127"/>
                  <a:pt x="74" y="127"/>
                  <a:pt x="74" y="127"/>
                </a:cubicBezTo>
                <a:cubicBezTo>
                  <a:pt x="73" y="128"/>
                  <a:pt x="73" y="128"/>
                  <a:pt x="73" y="128"/>
                </a:cubicBezTo>
                <a:cubicBezTo>
                  <a:pt x="72" y="129"/>
                  <a:pt x="72" y="129"/>
                  <a:pt x="72" y="129"/>
                </a:cubicBezTo>
                <a:cubicBezTo>
                  <a:pt x="71" y="129"/>
                  <a:pt x="71" y="129"/>
                  <a:pt x="71" y="129"/>
                </a:cubicBezTo>
                <a:cubicBezTo>
                  <a:pt x="70" y="130"/>
                  <a:pt x="70" y="130"/>
                  <a:pt x="70" y="130"/>
                </a:cubicBezTo>
                <a:cubicBezTo>
                  <a:pt x="70" y="130"/>
                  <a:pt x="69" y="130"/>
                  <a:pt x="69" y="130"/>
                </a:cubicBezTo>
                <a:cubicBezTo>
                  <a:pt x="69" y="131"/>
                  <a:pt x="67" y="131"/>
                  <a:pt x="67" y="131"/>
                </a:cubicBezTo>
                <a:cubicBezTo>
                  <a:pt x="67" y="132"/>
                  <a:pt x="67" y="132"/>
                  <a:pt x="67" y="132"/>
                </a:cubicBezTo>
                <a:cubicBezTo>
                  <a:pt x="67" y="133"/>
                  <a:pt x="67" y="133"/>
                  <a:pt x="67" y="133"/>
                </a:cubicBezTo>
                <a:cubicBezTo>
                  <a:pt x="67" y="134"/>
                  <a:pt x="67" y="134"/>
                  <a:pt x="67" y="134"/>
                </a:cubicBezTo>
                <a:cubicBezTo>
                  <a:pt x="65" y="134"/>
                  <a:pt x="65" y="134"/>
                  <a:pt x="65" y="134"/>
                </a:cubicBezTo>
                <a:cubicBezTo>
                  <a:pt x="64" y="135"/>
                  <a:pt x="64" y="135"/>
                  <a:pt x="64" y="135"/>
                </a:cubicBezTo>
                <a:cubicBezTo>
                  <a:pt x="63" y="136"/>
                  <a:pt x="63" y="136"/>
                  <a:pt x="63" y="136"/>
                </a:cubicBezTo>
                <a:cubicBezTo>
                  <a:pt x="61" y="136"/>
                  <a:pt x="61" y="136"/>
                  <a:pt x="61" y="136"/>
                </a:cubicBezTo>
                <a:cubicBezTo>
                  <a:pt x="61" y="136"/>
                  <a:pt x="61" y="136"/>
                  <a:pt x="61" y="136"/>
                </a:cubicBezTo>
                <a:cubicBezTo>
                  <a:pt x="60" y="136"/>
                  <a:pt x="60" y="137"/>
                  <a:pt x="60" y="137"/>
                </a:cubicBezTo>
                <a:cubicBezTo>
                  <a:pt x="58" y="138"/>
                  <a:pt x="58" y="138"/>
                  <a:pt x="58" y="138"/>
                </a:cubicBezTo>
                <a:cubicBezTo>
                  <a:pt x="57" y="139"/>
                  <a:pt x="57" y="139"/>
                  <a:pt x="57" y="139"/>
                </a:cubicBezTo>
                <a:cubicBezTo>
                  <a:pt x="56" y="139"/>
                  <a:pt x="56" y="139"/>
                  <a:pt x="56" y="139"/>
                </a:cubicBezTo>
                <a:cubicBezTo>
                  <a:pt x="55" y="139"/>
                  <a:pt x="55" y="139"/>
                  <a:pt x="55" y="139"/>
                </a:cubicBezTo>
                <a:cubicBezTo>
                  <a:pt x="56" y="140"/>
                  <a:pt x="56" y="140"/>
                  <a:pt x="56" y="140"/>
                </a:cubicBezTo>
                <a:cubicBezTo>
                  <a:pt x="56" y="140"/>
                  <a:pt x="56" y="140"/>
                  <a:pt x="56" y="140"/>
                </a:cubicBezTo>
                <a:cubicBezTo>
                  <a:pt x="56" y="141"/>
                  <a:pt x="56" y="141"/>
                  <a:pt x="56" y="141"/>
                </a:cubicBezTo>
                <a:cubicBezTo>
                  <a:pt x="55" y="142"/>
                  <a:pt x="55" y="142"/>
                  <a:pt x="55" y="142"/>
                </a:cubicBezTo>
                <a:cubicBezTo>
                  <a:pt x="54" y="142"/>
                  <a:pt x="54" y="142"/>
                  <a:pt x="54" y="142"/>
                </a:cubicBezTo>
                <a:cubicBezTo>
                  <a:pt x="53" y="142"/>
                  <a:pt x="53" y="142"/>
                  <a:pt x="53" y="142"/>
                </a:cubicBezTo>
                <a:cubicBezTo>
                  <a:pt x="52" y="143"/>
                  <a:pt x="52" y="143"/>
                  <a:pt x="52" y="143"/>
                </a:cubicBezTo>
                <a:cubicBezTo>
                  <a:pt x="51" y="144"/>
                  <a:pt x="51" y="144"/>
                  <a:pt x="51" y="144"/>
                </a:cubicBezTo>
                <a:cubicBezTo>
                  <a:pt x="50" y="144"/>
                  <a:pt x="50" y="144"/>
                  <a:pt x="50" y="144"/>
                </a:cubicBezTo>
                <a:cubicBezTo>
                  <a:pt x="49" y="145"/>
                  <a:pt x="49" y="145"/>
                  <a:pt x="49" y="145"/>
                </a:cubicBezTo>
                <a:cubicBezTo>
                  <a:pt x="48" y="146"/>
                  <a:pt x="48" y="146"/>
                  <a:pt x="48" y="146"/>
                </a:cubicBezTo>
                <a:cubicBezTo>
                  <a:pt x="47" y="145"/>
                  <a:pt x="47" y="145"/>
                  <a:pt x="47" y="145"/>
                </a:cubicBezTo>
                <a:cubicBezTo>
                  <a:pt x="46" y="145"/>
                  <a:pt x="46" y="145"/>
                  <a:pt x="46" y="145"/>
                </a:cubicBezTo>
                <a:cubicBezTo>
                  <a:pt x="46" y="145"/>
                  <a:pt x="46" y="145"/>
                  <a:pt x="46" y="145"/>
                </a:cubicBezTo>
                <a:cubicBezTo>
                  <a:pt x="45" y="145"/>
                  <a:pt x="45" y="145"/>
                  <a:pt x="45" y="145"/>
                </a:cubicBezTo>
                <a:cubicBezTo>
                  <a:pt x="44" y="146"/>
                  <a:pt x="44" y="146"/>
                  <a:pt x="44" y="146"/>
                </a:cubicBezTo>
                <a:cubicBezTo>
                  <a:pt x="43" y="147"/>
                  <a:pt x="43" y="147"/>
                  <a:pt x="43" y="147"/>
                </a:cubicBezTo>
                <a:cubicBezTo>
                  <a:pt x="42" y="147"/>
                  <a:pt x="42" y="147"/>
                  <a:pt x="42" y="147"/>
                </a:cubicBezTo>
                <a:cubicBezTo>
                  <a:pt x="41" y="147"/>
                  <a:pt x="41" y="147"/>
                  <a:pt x="41" y="147"/>
                </a:cubicBezTo>
                <a:cubicBezTo>
                  <a:pt x="40" y="147"/>
                  <a:pt x="40" y="147"/>
                  <a:pt x="40" y="147"/>
                </a:cubicBezTo>
                <a:cubicBezTo>
                  <a:pt x="39" y="148"/>
                  <a:pt x="39" y="148"/>
                  <a:pt x="39" y="148"/>
                </a:cubicBezTo>
                <a:cubicBezTo>
                  <a:pt x="38" y="147"/>
                  <a:pt x="38" y="147"/>
                  <a:pt x="38" y="147"/>
                </a:cubicBezTo>
                <a:cubicBezTo>
                  <a:pt x="38" y="147"/>
                  <a:pt x="38" y="147"/>
                  <a:pt x="38" y="147"/>
                </a:cubicBezTo>
                <a:cubicBezTo>
                  <a:pt x="38" y="146"/>
                  <a:pt x="38" y="146"/>
                  <a:pt x="38" y="146"/>
                </a:cubicBezTo>
                <a:cubicBezTo>
                  <a:pt x="38" y="146"/>
                  <a:pt x="38" y="146"/>
                  <a:pt x="38" y="146"/>
                </a:cubicBezTo>
                <a:cubicBezTo>
                  <a:pt x="38" y="146"/>
                  <a:pt x="37" y="146"/>
                  <a:pt x="37" y="146"/>
                </a:cubicBezTo>
                <a:cubicBezTo>
                  <a:pt x="37" y="146"/>
                  <a:pt x="37" y="147"/>
                  <a:pt x="37" y="147"/>
                </a:cubicBezTo>
                <a:cubicBezTo>
                  <a:pt x="36" y="148"/>
                  <a:pt x="36" y="148"/>
                  <a:pt x="36" y="148"/>
                </a:cubicBezTo>
                <a:cubicBezTo>
                  <a:pt x="35" y="149"/>
                  <a:pt x="35" y="149"/>
                  <a:pt x="35" y="149"/>
                </a:cubicBezTo>
                <a:cubicBezTo>
                  <a:pt x="35" y="150"/>
                  <a:pt x="35" y="150"/>
                  <a:pt x="35" y="150"/>
                </a:cubicBezTo>
                <a:cubicBezTo>
                  <a:pt x="33" y="150"/>
                  <a:pt x="33" y="150"/>
                  <a:pt x="33" y="150"/>
                </a:cubicBezTo>
                <a:cubicBezTo>
                  <a:pt x="33" y="150"/>
                  <a:pt x="33" y="150"/>
                  <a:pt x="33" y="150"/>
                </a:cubicBezTo>
                <a:cubicBezTo>
                  <a:pt x="33" y="150"/>
                  <a:pt x="32" y="150"/>
                  <a:pt x="32" y="150"/>
                </a:cubicBezTo>
                <a:cubicBezTo>
                  <a:pt x="32" y="150"/>
                  <a:pt x="32" y="149"/>
                  <a:pt x="32" y="149"/>
                </a:cubicBezTo>
                <a:cubicBezTo>
                  <a:pt x="32" y="149"/>
                  <a:pt x="31" y="148"/>
                  <a:pt x="31" y="148"/>
                </a:cubicBezTo>
                <a:cubicBezTo>
                  <a:pt x="32" y="147"/>
                  <a:pt x="32" y="147"/>
                  <a:pt x="32" y="147"/>
                </a:cubicBezTo>
                <a:cubicBezTo>
                  <a:pt x="32" y="146"/>
                  <a:pt x="32" y="146"/>
                  <a:pt x="32" y="146"/>
                </a:cubicBezTo>
                <a:cubicBezTo>
                  <a:pt x="33" y="144"/>
                  <a:pt x="33" y="144"/>
                  <a:pt x="33" y="144"/>
                </a:cubicBezTo>
                <a:cubicBezTo>
                  <a:pt x="35" y="144"/>
                  <a:pt x="35" y="144"/>
                  <a:pt x="35" y="144"/>
                </a:cubicBezTo>
                <a:cubicBezTo>
                  <a:pt x="36" y="143"/>
                  <a:pt x="36" y="143"/>
                  <a:pt x="36" y="143"/>
                </a:cubicBezTo>
                <a:cubicBezTo>
                  <a:pt x="38" y="143"/>
                  <a:pt x="38" y="143"/>
                  <a:pt x="38" y="143"/>
                </a:cubicBezTo>
                <a:cubicBezTo>
                  <a:pt x="40" y="143"/>
                  <a:pt x="40" y="143"/>
                  <a:pt x="40" y="143"/>
                </a:cubicBezTo>
                <a:cubicBezTo>
                  <a:pt x="41" y="143"/>
                  <a:pt x="41" y="143"/>
                  <a:pt x="41" y="143"/>
                </a:cubicBezTo>
                <a:cubicBezTo>
                  <a:pt x="41" y="144"/>
                  <a:pt x="41" y="144"/>
                  <a:pt x="41" y="144"/>
                </a:cubicBezTo>
                <a:cubicBezTo>
                  <a:pt x="42" y="144"/>
                  <a:pt x="42" y="144"/>
                  <a:pt x="42" y="144"/>
                </a:cubicBezTo>
                <a:cubicBezTo>
                  <a:pt x="43" y="144"/>
                  <a:pt x="43" y="144"/>
                  <a:pt x="43" y="144"/>
                </a:cubicBezTo>
                <a:cubicBezTo>
                  <a:pt x="43" y="144"/>
                  <a:pt x="43" y="145"/>
                  <a:pt x="43" y="144"/>
                </a:cubicBezTo>
                <a:cubicBezTo>
                  <a:pt x="44" y="144"/>
                  <a:pt x="44" y="143"/>
                  <a:pt x="44" y="143"/>
                </a:cubicBezTo>
                <a:cubicBezTo>
                  <a:pt x="43" y="142"/>
                  <a:pt x="43" y="142"/>
                  <a:pt x="43" y="142"/>
                </a:cubicBezTo>
                <a:cubicBezTo>
                  <a:pt x="44" y="140"/>
                  <a:pt x="44" y="140"/>
                  <a:pt x="44" y="140"/>
                </a:cubicBezTo>
                <a:cubicBezTo>
                  <a:pt x="46" y="139"/>
                  <a:pt x="46" y="139"/>
                  <a:pt x="46" y="139"/>
                </a:cubicBezTo>
                <a:cubicBezTo>
                  <a:pt x="48" y="138"/>
                  <a:pt x="48" y="138"/>
                  <a:pt x="48" y="138"/>
                </a:cubicBezTo>
                <a:cubicBezTo>
                  <a:pt x="50" y="137"/>
                  <a:pt x="50" y="137"/>
                  <a:pt x="50" y="137"/>
                </a:cubicBezTo>
                <a:cubicBezTo>
                  <a:pt x="50" y="136"/>
                  <a:pt x="50" y="136"/>
                  <a:pt x="50" y="136"/>
                </a:cubicBezTo>
                <a:cubicBezTo>
                  <a:pt x="52" y="136"/>
                  <a:pt x="52" y="136"/>
                  <a:pt x="52" y="136"/>
                </a:cubicBezTo>
                <a:cubicBezTo>
                  <a:pt x="52" y="136"/>
                  <a:pt x="53" y="136"/>
                  <a:pt x="53" y="136"/>
                </a:cubicBezTo>
                <a:cubicBezTo>
                  <a:pt x="53" y="136"/>
                  <a:pt x="54" y="134"/>
                  <a:pt x="54" y="134"/>
                </a:cubicBezTo>
                <a:cubicBezTo>
                  <a:pt x="56" y="132"/>
                  <a:pt x="56" y="132"/>
                  <a:pt x="56" y="132"/>
                </a:cubicBezTo>
                <a:cubicBezTo>
                  <a:pt x="57" y="131"/>
                  <a:pt x="57" y="131"/>
                  <a:pt x="57" y="131"/>
                </a:cubicBezTo>
                <a:cubicBezTo>
                  <a:pt x="59" y="130"/>
                  <a:pt x="59" y="130"/>
                  <a:pt x="59" y="130"/>
                </a:cubicBezTo>
                <a:cubicBezTo>
                  <a:pt x="60" y="130"/>
                  <a:pt x="60" y="130"/>
                  <a:pt x="60" y="130"/>
                </a:cubicBezTo>
                <a:cubicBezTo>
                  <a:pt x="60" y="129"/>
                  <a:pt x="60" y="129"/>
                  <a:pt x="60" y="129"/>
                </a:cubicBezTo>
                <a:cubicBezTo>
                  <a:pt x="60" y="127"/>
                  <a:pt x="60" y="127"/>
                  <a:pt x="60" y="127"/>
                </a:cubicBezTo>
                <a:cubicBezTo>
                  <a:pt x="60" y="127"/>
                  <a:pt x="60" y="127"/>
                  <a:pt x="60" y="126"/>
                </a:cubicBezTo>
                <a:cubicBezTo>
                  <a:pt x="60" y="126"/>
                  <a:pt x="61" y="125"/>
                  <a:pt x="61" y="125"/>
                </a:cubicBezTo>
                <a:cubicBezTo>
                  <a:pt x="62" y="125"/>
                  <a:pt x="62" y="125"/>
                  <a:pt x="62" y="125"/>
                </a:cubicBezTo>
                <a:cubicBezTo>
                  <a:pt x="61" y="124"/>
                  <a:pt x="61" y="124"/>
                  <a:pt x="61" y="124"/>
                </a:cubicBezTo>
                <a:cubicBezTo>
                  <a:pt x="61" y="124"/>
                  <a:pt x="61" y="123"/>
                  <a:pt x="61" y="122"/>
                </a:cubicBezTo>
                <a:cubicBezTo>
                  <a:pt x="61" y="122"/>
                  <a:pt x="63" y="121"/>
                  <a:pt x="63" y="121"/>
                </a:cubicBezTo>
                <a:cubicBezTo>
                  <a:pt x="64" y="120"/>
                  <a:pt x="64" y="120"/>
                  <a:pt x="64" y="120"/>
                </a:cubicBezTo>
                <a:cubicBezTo>
                  <a:pt x="64" y="119"/>
                  <a:pt x="64" y="119"/>
                  <a:pt x="64" y="119"/>
                </a:cubicBezTo>
                <a:cubicBezTo>
                  <a:pt x="64" y="118"/>
                  <a:pt x="64" y="118"/>
                  <a:pt x="64" y="118"/>
                </a:cubicBezTo>
                <a:cubicBezTo>
                  <a:pt x="65" y="117"/>
                  <a:pt x="65" y="117"/>
                  <a:pt x="65" y="117"/>
                </a:cubicBezTo>
                <a:cubicBezTo>
                  <a:pt x="63" y="118"/>
                  <a:pt x="63" y="118"/>
                  <a:pt x="63" y="118"/>
                </a:cubicBezTo>
                <a:cubicBezTo>
                  <a:pt x="60" y="119"/>
                  <a:pt x="60" y="119"/>
                  <a:pt x="60" y="119"/>
                </a:cubicBezTo>
                <a:cubicBezTo>
                  <a:pt x="58" y="120"/>
                  <a:pt x="58" y="120"/>
                  <a:pt x="58" y="120"/>
                </a:cubicBezTo>
                <a:cubicBezTo>
                  <a:pt x="57" y="121"/>
                  <a:pt x="57" y="121"/>
                  <a:pt x="57" y="121"/>
                </a:cubicBezTo>
                <a:cubicBezTo>
                  <a:pt x="56" y="120"/>
                  <a:pt x="56" y="120"/>
                  <a:pt x="56" y="120"/>
                </a:cubicBezTo>
                <a:cubicBezTo>
                  <a:pt x="55" y="119"/>
                  <a:pt x="55" y="119"/>
                  <a:pt x="55" y="119"/>
                </a:cubicBezTo>
                <a:cubicBezTo>
                  <a:pt x="55" y="119"/>
                  <a:pt x="55" y="118"/>
                  <a:pt x="56" y="118"/>
                </a:cubicBezTo>
                <a:cubicBezTo>
                  <a:pt x="56" y="118"/>
                  <a:pt x="57" y="118"/>
                  <a:pt x="57" y="118"/>
                </a:cubicBezTo>
                <a:cubicBezTo>
                  <a:pt x="56" y="118"/>
                  <a:pt x="56" y="118"/>
                  <a:pt x="56" y="118"/>
                </a:cubicBezTo>
                <a:cubicBezTo>
                  <a:pt x="56" y="118"/>
                  <a:pt x="56" y="117"/>
                  <a:pt x="56" y="117"/>
                </a:cubicBezTo>
                <a:cubicBezTo>
                  <a:pt x="56" y="117"/>
                  <a:pt x="55" y="116"/>
                  <a:pt x="55" y="116"/>
                </a:cubicBezTo>
                <a:cubicBezTo>
                  <a:pt x="54" y="116"/>
                  <a:pt x="54" y="116"/>
                  <a:pt x="54" y="116"/>
                </a:cubicBezTo>
                <a:cubicBezTo>
                  <a:pt x="55" y="117"/>
                  <a:pt x="55" y="117"/>
                  <a:pt x="55" y="117"/>
                </a:cubicBezTo>
                <a:cubicBezTo>
                  <a:pt x="54" y="118"/>
                  <a:pt x="54" y="118"/>
                  <a:pt x="54" y="118"/>
                </a:cubicBezTo>
                <a:cubicBezTo>
                  <a:pt x="53" y="119"/>
                  <a:pt x="53" y="119"/>
                  <a:pt x="53" y="119"/>
                </a:cubicBezTo>
                <a:cubicBezTo>
                  <a:pt x="53" y="120"/>
                  <a:pt x="53" y="120"/>
                  <a:pt x="53" y="120"/>
                </a:cubicBezTo>
                <a:cubicBezTo>
                  <a:pt x="53" y="122"/>
                  <a:pt x="53" y="122"/>
                  <a:pt x="53" y="122"/>
                </a:cubicBezTo>
                <a:cubicBezTo>
                  <a:pt x="52" y="122"/>
                  <a:pt x="52" y="122"/>
                  <a:pt x="52" y="122"/>
                </a:cubicBezTo>
                <a:cubicBezTo>
                  <a:pt x="52" y="122"/>
                  <a:pt x="52" y="122"/>
                  <a:pt x="52" y="122"/>
                </a:cubicBezTo>
                <a:cubicBezTo>
                  <a:pt x="52" y="122"/>
                  <a:pt x="51" y="121"/>
                  <a:pt x="51" y="121"/>
                </a:cubicBezTo>
                <a:cubicBezTo>
                  <a:pt x="50" y="121"/>
                  <a:pt x="50" y="120"/>
                  <a:pt x="50" y="120"/>
                </a:cubicBezTo>
                <a:cubicBezTo>
                  <a:pt x="49" y="119"/>
                  <a:pt x="49" y="119"/>
                  <a:pt x="49" y="119"/>
                </a:cubicBezTo>
                <a:cubicBezTo>
                  <a:pt x="49" y="119"/>
                  <a:pt x="49" y="119"/>
                  <a:pt x="49" y="119"/>
                </a:cubicBezTo>
                <a:cubicBezTo>
                  <a:pt x="48" y="118"/>
                  <a:pt x="48" y="118"/>
                  <a:pt x="48" y="118"/>
                </a:cubicBezTo>
                <a:cubicBezTo>
                  <a:pt x="47" y="119"/>
                  <a:pt x="47" y="119"/>
                  <a:pt x="47" y="119"/>
                </a:cubicBezTo>
                <a:cubicBezTo>
                  <a:pt x="47" y="119"/>
                  <a:pt x="47" y="119"/>
                  <a:pt x="46" y="119"/>
                </a:cubicBezTo>
                <a:cubicBezTo>
                  <a:pt x="46" y="119"/>
                  <a:pt x="45" y="118"/>
                  <a:pt x="45" y="118"/>
                </a:cubicBezTo>
                <a:cubicBezTo>
                  <a:pt x="44" y="118"/>
                  <a:pt x="44" y="117"/>
                  <a:pt x="44" y="117"/>
                </a:cubicBezTo>
                <a:cubicBezTo>
                  <a:pt x="43" y="117"/>
                  <a:pt x="43" y="117"/>
                  <a:pt x="43" y="117"/>
                </a:cubicBezTo>
                <a:cubicBezTo>
                  <a:pt x="42" y="118"/>
                  <a:pt x="42" y="118"/>
                  <a:pt x="42" y="118"/>
                </a:cubicBezTo>
                <a:cubicBezTo>
                  <a:pt x="41" y="118"/>
                  <a:pt x="41" y="118"/>
                  <a:pt x="41" y="118"/>
                </a:cubicBezTo>
                <a:cubicBezTo>
                  <a:pt x="40" y="119"/>
                  <a:pt x="40" y="119"/>
                  <a:pt x="40" y="119"/>
                </a:cubicBezTo>
                <a:cubicBezTo>
                  <a:pt x="38" y="119"/>
                  <a:pt x="38" y="119"/>
                  <a:pt x="38" y="119"/>
                </a:cubicBezTo>
                <a:cubicBezTo>
                  <a:pt x="37" y="121"/>
                  <a:pt x="37" y="121"/>
                  <a:pt x="37" y="121"/>
                </a:cubicBezTo>
                <a:cubicBezTo>
                  <a:pt x="36" y="121"/>
                  <a:pt x="36" y="121"/>
                  <a:pt x="36" y="121"/>
                </a:cubicBezTo>
                <a:cubicBezTo>
                  <a:pt x="34" y="121"/>
                  <a:pt x="34" y="121"/>
                  <a:pt x="34" y="121"/>
                </a:cubicBezTo>
                <a:cubicBezTo>
                  <a:pt x="34" y="121"/>
                  <a:pt x="36" y="120"/>
                  <a:pt x="36" y="119"/>
                </a:cubicBezTo>
                <a:cubicBezTo>
                  <a:pt x="36" y="119"/>
                  <a:pt x="36" y="118"/>
                  <a:pt x="36" y="118"/>
                </a:cubicBezTo>
                <a:cubicBezTo>
                  <a:pt x="36" y="118"/>
                  <a:pt x="37" y="117"/>
                  <a:pt x="36" y="117"/>
                </a:cubicBezTo>
                <a:cubicBezTo>
                  <a:pt x="36" y="117"/>
                  <a:pt x="36" y="117"/>
                  <a:pt x="35" y="116"/>
                </a:cubicBezTo>
                <a:cubicBezTo>
                  <a:pt x="35" y="116"/>
                  <a:pt x="35" y="116"/>
                  <a:pt x="35" y="116"/>
                </a:cubicBezTo>
                <a:cubicBezTo>
                  <a:pt x="35" y="115"/>
                  <a:pt x="35" y="115"/>
                  <a:pt x="35" y="114"/>
                </a:cubicBezTo>
                <a:cubicBezTo>
                  <a:pt x="35" y="114"/>
                  <a:pt x="36" y="113"/>
                  <a:pt x="36" y="113"/>
                </a:cubicBezTo>
                <a:cubicBezTo>
                  <a:pt x="36" y="113"/>
                  <a:pt x="35" y="112"/>
                  <a:pt x="35" y="111"/>
                </a:cubicBezTo>
                <a:cubicBezTo>
                  <a:pt x="34" y="111"/>
                  <a:pt x="34" y="110"/>
                  <a:pt x="34" y="110"/>
                </a:cubicBezTo>
                <a:cubicBezTo>
                  <a:pt x="34" y="109"/>
                  <a:pt x="34" y="109"/>
                  <a:pt x="34" y="109"/>
                </a:cubicBezTo>
                <a:cubicBezTo>
                  <a:pt x="33" y="108"/>
                  <a:pt x="33" y="108"/>
                  <a:pt x="33" y="108"/>
                </a:cubicBezTo>
                <a:cubicBezTo>
                  <a:pt x="33" y="107"/>
                  <a:pt x="33" y="107"/>
                  <a:pt x="33" y="107"/>
                </a:cubicBezTo>
                <a:cubicBezTo>
                  <a:pt x="33" y="107"/>
                  <a:pt x="32" y="107"/>
                  <a:pt x="33" y="106"/>
                </a:cubicBezTo>
                <a:cubicBezTo>
                  <a:pt x="33" y="105"/>
                  <a:pt x="34" y="105"/>
                  <a:pt x="34" y="105"/>
                </a:cubicBezTo>
                <a:cubicBezTo>
                  <a:pt x="34" y="105"/>
                  <a:pt x="34" y="104"/>
                  <a:pt x="35" y="104"/>
                </a:cubicBezTo>
                <a:cubicBezTo>
                  <a:pt x="35" y="103"/>
                  <a:pt x="35" y="103"/>
                  <a:pt x="35" y="103"/>
                </a:cubicBezTo>
                <a:cubicBezTo>
                  <a:pt x="35" y="103"/>
                  <a:pt x="35" y="103"/>
                  <a:pt x="34" y="103"/>
                </a:cubicBezTo>
                <a:cubicBezTo>
                  <a:pt x="34" y="103"/>
                  <a:pt x="34" y="103"/>
                  <a:pt x="34" y="103"/>
                </a:cubicBezTo>
                <a:cubicBezTo>
                  <a:pt x="32" y="105"/>
                  <a:pt x="32" y="105"/>
                  <a:pt x="32" y="105"/>
                </a:cubicBezTo>
                <a:cubicBezTo>
                  <a:pt x="31" y="106"/>
                  <a:pt x="31" y="106"/>
                  <a:pt x="31" y="106"/>
                </a:cubicBezTo>
                <a:cubicBezTo>
                  <a:pt x="31" y="106"/>
                  <a:pt x="31" y="106"/>
                  <a:pt x="31" y="107"/>
                </a:cubicBezTo>
                <a:cubicBezTo>
                  <a:pt x="31" y="109"/>
                  <a:pt x="31" y="109"/>
                  <a:pt x="31" y="109"/>
                </a:cubicBezTo>
                <a:cubicBezTo>
                  <a:pt x="30" y="109"/>
                  <a:pt x="30" y="109"/>
                  <a:pt x="30" y="109"/>
                </a:cubicBezTo>
                <a:cubicBezTo>
                  <a:pt x="30" y="109"/>
                  <a:pt x="30" y="109"/>
                  <a:pt x="30" y="109"/>
                </a:cubicBezTo>
                <a:cubicBezTo>
                  <a:pt x="28" y="110"/>
                  <a:pt x="28" y="110"/>
                  <a:pt x="28" y="110"/>
                </a:cubicBezTo>
                <a:cubicBezTo>
                  <a:pt x="26" y="110"/>
                  <a:pt x="26" y="110"/>
                  <a:pt x="26" y="110"/>
                </a:cubicBezTo>
                <a:cubicBezTo>
                  <a:pt x="24" y="111"/>
                  <a:pt x="24" y="111"/>
                  <a:pt x="24" y="111"/>
                </a:cubicBezTo>
                <a:cubicBezTo>
                  <a:pt x="22" y="110"/>
                  <a:pt x="22" y="110"/>
                  <a:pt x="22" y="110"/>
                </a:cubicBezTo>
                <a:cubicBezTo>
                  <a:pt x="22" y="109"/>
                  <a:pt x="22" y="109"/>
                  <a:pt x="22" y="109"/>
                </a:cubicBezTo>
                <a:cubicBezTo>
                  <a:pt x="20" y="108"/>
                  <a:pt x="20" y="108"/>
                  <a:pt x="20" y="108"/>
                </a:cubicBezTo>
                <a:cubicBezTo>
                  <a:pt x="19" y="106"/>
                  <a:pt x="19" y="106"/>
                  <a:pt x="19" y="106"/>
                </a:cubicBezTo>
                <a:cubicBezTo>
                  <a:pt x="19" y="106"/>
                  <a:pt x="19" y="107"/>
                  <a:pt x="19" y="106"/>
                </a:cubicBezTo>
                <a:cubicBezTo>
                  <a:pt x="18" y="106"/>
                  <a:pt x="17" y="106"/>
                  <a:pt x="17" y="106"/>
                </a:cubicBezTo>
                <a:cubicBezTo>
                  <a:pt x="17" y="105"/>
                  <a:pt x="17" y="105"/>
                  <a:pt x="17" y="105"/>
                </a:cubicBezTo>
                <a:cubicBezTo>
                  <a:pt x="16" y="105"/>
                  <a:pt x="16" y="105"/>
                  <a:pt x="16" y="105"/>
                </a:cubicBezTo>
                <a:cubicBezTo>
                  <a:pt x="15" y="104"/>
                  <a:pt x="15" y="104"/>
                  <a:pt x="15" y="104"/>
                </a:cubicBezTo>
                <a:cubicBezTo>
                  <a:pt x="17" y="103"/>
                  <a:pt x="17" y="103"/>
                  <a:pt x="17" y="103"/>
                </a:cubicBezTo>
                <a:cubicBezTo>
                  <a:pt x="17" y="102"/>
                  <a:pt x="17" y="102"/>
                  <a:pt x="17" y="102"/>
                </a:cubicBezTo>
                <a:cubicBezTo>
                  <a:pt x="17" y="102"/>
                  <a:pt x="17" y="102"/>
                  <a:pt x="17" y="102"/>
                </a:cubicBezTo>
                <a:cubicBezTo>
                  <a:pt x="19" y="102"/>
                  <a:pt x="19" y="102"/>
                  <a:pt x="19" y="102"/>
                </a:cubicBezTo>
                <a:cubicBezTo>
                  <a:pt x="20" y="102"/>
                  <a:pt x="20" y="102"/>
                  <a:pt x="20" y="102"/>
                </a:cubicBezTo>
                <a:cubicBezTo>
                  <a:pt x="21" y="102"/>
                  <a:pt x="21" y="102"/>
                  <a:pt x="21" y="102"/>
                </a:cubicBezTo>
                <a:cubicBezTo>
                  <a:pt x="21" y="103"/>
                  <a:pt x="21" y="103"/>
                  <a:pt x="21" y="103"/>
                </a:cubicBezTo>
                <a:cubicBezTo>
                  <a:pt x="23" y="102"/>
                  <a:pt x="23" y="102"/>
                  <a:pt x="23" y="102"/>
                </a:cubicBezTo>
                <a:cubicBezTo>
                  <a:pt x="23" y="102"/>
                  <a:pt x="24" y="103"/>
                  <a:pt x="24" y="103"/>
                </a:cubicBezTo>
                <a:cubicBezTo>
                  <a:pt x="24" y="103"/>
                  <a:pt x="25" y="104"/>
                  <a:pt x="25" y="104"/>
                </a:cubicBezTo>
                <a:cubicBezTo>
                  <a:pt x="25" y="104"/>
                  <a:pt x="25" y="104"/>
                  <a:pt x="25" y="103"/>
                </a:cubicBezTo>
                <a:cubicBezTo>
                  <a:pt x="25" y="103"/>
                  <a:pt x="26" y="102"/>
                  <a:pt x="26" y="102"/>
                </a:cubicBezTo>
                <a:cubicBezTo>
                  <a:pt x="26" y="102"/>
                  <a:pt x="25" y="102"/>
                  <a:pt x="25" y="102"/>
                </a:cubicBezTo>
                <a:cubicBezTo>
                  <a:pt x="25" y="101"/>
                  <a:pt x="25" y="100"/>
                  <a:pt x="25" y="100"/>
                </a:cubicBezTo>
                <a:cubicBezTo>
                  <a:pt x="25" y="100"/>
                  <a:pt x="23" y="101"/>
                  <a:pt x="23" y="101"/>
                </a:cubicBezTo>
                <a:cubicBezTo>
                  <a:pt x="23" y="101"/>
                  <a:pt x="21" y="101"/>
                  <a:pt x="21" y="101"/>
                </a:cubicBezTo>
                <a:cubicBezTo>
                  <a:pt x="21" y="101"/>
                  <a:pt x="21" y="101"/>
                  <a:pt x="21" y="101"/>
                </a:cubicBezTo>
                <a:cubicBezTo>
                  <a:pt x="19" y="101"/>
                  <a:pt x="19" y="101"/>
                  <a:pt x="19" y="101"/>
                </a:cubicBezTo>
                <a:cubicBezTo>
                  <a:pt x="18" y="101"/>
                  <a:pt x="18" y="101"/>
                  <a:pt x="18" y="101"/>
                </a:cubicBezTo>
                <a:cubicBezTo>
                  <a:pt x="17" y="100"/>
                  <a:pt x="17" y="100"/>
                  <a:pt x="17" y="100"/>
                </a:cubicBezTo>
                <a:cubicBezTo>
                  <a:pt x="17" y="99"/>
                  <a:pt x="17" y="99"/>
                  <a:pt x="17" y="99"/>
                </a:cubicBezTo>
                <a:cubicBezTo>
                  <a:pt x="17" y="99"/>
                  <a:pt x="17" y="99"/>
                  <a:pt x="17" y="99"/>
                </a:cubicBezTo>
                <a:cubicBezTo>
                  <a:pt x="17" y="97"/>
                  <a:pt x="17" y="97"/>
                  <a:pt x="17" y="97"/>
                </a:cubicBezTo>
                <a:cubicBezTo>
                  <a:pt x="17" y="96"/>
                  <a:pt x="17" y="96"/>
                  <a:pt x="17" y="96"/>
                </a:cubicBezTo>
                <a:cubicBezTo>
                  <a:pt x="17" y="96"/>
                  <a:pt x="18" y="96"/>
                  <a:pt x="18" y="96"/>
                </a:cubicBezTo>
                <a:cubicBezTo>
                  <a:pt x="18" y="95"/>
                  <a:pt x="18" y="94"/>
                  <a:pt x="18" y="95"/>
                </a:cubicBezTo>
                <a:cubicBezTo>
                  <a:pt x="18" y="95"/>
                  <a:pt x="16" y="97"/>
                  <a:pt x="16" y="97"/>
                </a:cubicBezTo>
                <a:cubicBezTo>
                  <a:pt x="15" y="99"/>
                  <a:pt x="15" y="99"/>
                  <a:pt x="15" y="99"/>
                </a:cubicBezTo>
                <a:cubicBezTo>
                  <a:pt x="15" y="99"/>
                  <a:pt x="14" y="99"/>
                  <a:pt x="13" y="99"/>
                </a:cubicBezTo>
                <a:cubicBezTo>
                  <a:pt x="13" y="99"/>
                  <a:pt x="13" y="98"/>
                  <a:pt x="13" y="98"/>
                </a:cubicBezTo>
                <a:cubicBezTo>
                  <a:pt x="13" y="97"/>
                  <a:pt x="12" y="97"/>
                  <a:pt x="12" y="97"/>
                </a:cubicBezTo>
                <a:cubicBezTo>
                  <a:pt x="12" y="96"/>
                  <a:pt x="12" y="95"/>
                  <a:pt x="12" y="95"/>
                </a:cubicBezTo>
                <a:cubicBezTo>
                  <a:pt x="11" y="95"/>
                  <a:pt x="11" y="95"/>
                  <a:pt x="11" y="95"/>
                </a:cubicBezTo>
                <a:cubicBezTo>
                  <a:pt x="12" y="94"/>
                  <a:pt x="12" y="94"/>
                  <a:pt x="12" y="94"/>
                </a:cubicBezTo>
                <a:cubicBezTo>
                  <a:pt x="12" y="93"/>
                  <a:pt x="12" y="93"/>
                  <a:pt x="12" y="93"/>
                </a:cubicBezTo>
                <a:cubicBezTo>
                  <a:pt x="13" y="93"/>
                  <a:pt x="13" y="93"/>
                  <a:pt x="13" y="93"/>
                </a:cubicBezTo>
                <a:cubicBezTo>
                  <a:pt x="13" y="92"/>
                  <a:pt x="13" y="92"/>
                  <a:pt x="13" y="92"/>
                </a:cubicBezTo>
                <a:cubicBezTo>
                  <a:pt x="13" y="90"/>
                  <a:pt x="13" y="90"/>
                  <a:pt x="13" y="90"/>
                </a:cubicBezTo>
                <a:cubicBezTo>
                  <a:pt x="13" y="90"/>
                  <a:pt x="13" y="89"/>
                  <a:pt x="14" y="89"/>
                </a:cubicBezTo>
                <a:cubicBezTo>
                  <a:pt x="14" y="88"/>
                  <a:pt x="15" y="88"/>
                  <a:pt x="15" y="88"/>
                </a:cubicBezTo>
                <a:cubicBezTo>
                  <a:pt x="15" y="88"/>
                  <a:pt x="16" y="87"/>
                  <a:pt x="16" y="87"/>
                </a:cubicBezTo>
                <a:cubicBezTo>
                  <a:pt x="17" y="87"/>
                  <a:pt x="18" y="87"/>
                  <a:pt x="18" y="87"/>
                </a:cubicBezTo>
                <a:cubicBezTo>
                  <a:pt x="19" y="87"/>
                  <a:pt x="19" y="87"/>
                  <a:pt x="19" y="87"/>
                </a:cubicBezTo>
                <a:cubicBezTo>
                  <a:pt x="19" y="87"/>
                  <a:pt x="19" y="87"/>
                  <a:pt x="19" y="87"/>
                </a:cubicBezTo>
                <a:cubicBezTo>
                  <a:pt x="19" y="86"/>
                  <a:pt x="19" y="86"/>
                  <a:pt x="19" y="86"/>
                </a:cubicBezTo>
                <a:cubicBezTo>
                  <a:pt x="20" y="85"/>
                  <a:pt x="20" y="85"/>
                  <a:pt x="20" y="85"/>
                </a:cubicBezTo>
                <a:cubicBezTo>
                  <a:pt x="19" y="85"/>
                  <a:pt x="19" y="85"/>
                  <a:pt x="19" y="85"/>
                </a:cubicBezTo>
                <a:cubicBezTo>
                  <a:pt x="18" y="85"/>
                  <a:pt x="18" y="85"/>
                  <a:pt x="18" y="85"/>
                </a:cubicBezTo>
                <a:cubicBezTo>
                  <a:pt x="18" y="85"/>
                  <a:pt x="18" y="84"/>
                  <a:pt x="18" y="83"/>
                </a:cubicBezTo>
                <a:cubicBezTo>
                  <a:pt x="19" y="83"/>
                  <a:pt x="18" y="82"/>
                  <a:pt x="19" y="82"/>
                </a:cubicBezTo>
                <a:cubicBezTo>
                  <a:pt x="19" y="82"/>
                  <a:pt x="20" y="82"/>
                  <a:pt x="20" y="82"/>
                </a:cubicBezTo>
                <a:cubicBezTo>
                  <a:pt x="20" y="82"/>
                  <a:pt x="20" y="82"/>
                  <a:pt x="20" y="82"/>
                </a:cubicBezTo>
                <a:cubicBezTo>
                  <a:pt x="20" y="81"/>
                  <a:pt x="21" y="80"/>
                  <a:pt x="21" y="80"/>
                </a:cubicBezTo>
                <a:cubicBezTo>
                  <a:pt x="22" y="80"/>
                  <a:pt x="22" y="80"/>
                  <a:pt x="22" y="80"/>
                </a:cubicBezTo>
                <a:cubicBezTo>
                  <a:pt x="24" y="80"/>
                  <a:pt x="24" y="80"/>
                  <a:pt x="24" y="80"/>
                </a:cubicBezTo>
                <a:cubicBezTo>
                  <a:pt x="24" y="80"/>
                  <a:pt x="24" y="80"/>
                  <a:pt x="24" y="81"/>
                </a:cubicBezTo>
                <a:cubicBezTo>
                  <a:pt x="24" y="81"/>
                  <a:pt x="24" y="82"/>
                  <a:pt x="24" y="82"/>
                </a:cubicBezTo>
                <a:cubicBezTo>
                  <a:pt x="24" y="82"/>
                  <a:pt x="25" y="82"/>
                  <a:pt x="25" y="82"/>
                </a:cubicBezTo>
                <a:cubicBezTo>
                  <a:pt x="25" y="82"/>
                  <a:pt x="27" y="82"/>
                  <a:pt x="27" y="82"/>
                </a:cubicBezTo>
                <a:cubicBezTo>
                  <a:pt x="28" y="82"/>
                  <a:pt x="28" y="82"/>
                  <a:pt x="28" y="82"/>
                </a:cubicBezTo>
                <a:cubicBezTo>
                  <a:pt x="28" y="82"/>
                  <a:pt x="28" y="82"/>
                  <a:pt x="29" y="82"/>
                </a:cubicBezTo>
                <a:cubicBezTo>
                  <a:pt x="29" y="81"/>
                  <a:pt x="31" y="80"/>
                  <a:pt x="31" y="80"/>
                </a:cubicBezTo>
                <a:cubicBezTo>
                  <a:pt x="32" y="79"/>
                  <a:pt x="32" y="79"/>
                  <a:pt x="32" y="79"/>
                </a:cubicBezTo>
                <a:cubicBezTo>
                  <a:pt x="33" y="78"/>
                  <a:pt x="33" y="78"/>
                  <a:pt x="33" y="78"/>
                </a:cubicBezTo>
                <a:cubicBezTo>
                  <a:pt x="34" y="77"/>
                  <a:pt x="34" y="77"/>
                  <a:pt x="34" y="77"/>
                </a:cubicBezTo>
                <a:cubicBezTo>
                  <a:pt x="36" y="78"/>
                  <a:pt x="36" y="78"/>
                  <a:pt x="36" y="78"/>
                </a:cubicBezTo>
                <a:cubicBezTo>
                  <a:pt x="38" y="78"/>
                  <a:pt x="38" y="78"/>
                  <a:pt x="38" y="78"/>
                </a:cubicBezTo>
                <a:cubicBezTo>
                  <a:pt x="39" y="78"/>
                  <a:pt x="39" y="78"/>
                  <a:pt x="39" y="78"/>
                </a:cubicBezTo>
                <a:cubicBezTo>
                  <a:pt x="40" y="77"/>
                  <a:pt x="40" y="77"/>
                  <a:pt x="40" y="77"/>
                </a:cubicBezTo>
                <a:cubicBezTo>
                  <a:pt x="41" y="76"/>
                  <a:pt x="41" y="76"/>
                  <a:pt x="41" y="76"/>
                </a:cubicBezTo>
                <a:cubicBezTo>
                  <a:pt x="41" y="76"/>
                  <a:pt x="41" y="76"/>
                  <a:pt x="41" y="76"/>
                </a:cubicBezTo>
                <a:cubicBezTo>
                  <a:pt x="41" y="75"/>
                  <a:pt x="41" y="75"/>
                  <a:pt x="41" y="75"/>
                </a:cubicBezTo>
                <a:cubicBezTo>
                  <a:pt x="41" y="74"/>
                  <a:pt x="41" y="74"/>
                  <a:pt x="41" y="74"/>
                </a:cubicBezTo>
                <a:cubicBezTo>
                  <a:pt x="41" y="72"/>
                  <a:pt x="41" y="72"/>
                  <a:pt x="41" y="72"/>
                </a:cubicBezTo>
                <a:cubicBezTo>
                  <a:pt x="41" y="71"/>
                  <a:pt x="41" y="71"/>
                  <a:pt x="41" y="71"/>
                </a:cubicBezTo>
                <a:cubicBezTo>
                  <a:pt x="40" y="71"/>
                  <a:pt x="40" y="71"/>
                  <a:pt x="40" y="71"/>
                </a:cubicBezTo>
                <a:cubicBezTo>
                  <a:pt x="39" y="70"/>
                  <a:pt x="39" y="70"/>
                  <a:pt x="39" y="70"/>
                </a:cubicBezTo>
                <a:cubicBezTo>
                  <a:pt x="38" y="69"/>
                  <a:pt x="38" y="69"/>
                  <a:pt x="38" y="69"/>
                </a:cubicBezTo>
                <a:cubicBezTo>
                  <a:pt x="38" y="69"/>
                  <a:pt x="38" y="69"/>
                  <a:pt x="38" y="69"/>
                </a:cubicBezTo>
                <a:cubicBezTo>
                  <a:pt x="38" y="68"/>
                  <a:pt x="38" y="68"/>
                  <a:pt x="38" y="68"/>
                </a:cubicBezTo>
                <a:cubicBezTo>
                  <a:pt x="39" y="69"/>
                  <a:pt x="39" y="69"/>
                  <a:pt x="39" y="69"/>
                </a:cubicBezTo>
                <a:cubicBezTo>
                  <a:pt x="40" y="69"/>
                  <a:pt x="40" y="69"/>
                  <a:pt x="40" y="69"/>
                </a:cubicBezTo>
                <a:cubicBezTo>
                  <a:pt x="41" y="68"/>
                  <a:pt x="41" y="68"/>
                  <a:pt x="41" y="68"/>
                </a:cubicBezTo>
                <a:cubicBezTo>
                  <a:pt x="41" y="67"/>
                  <a:pt x="41" y="67"/>
                  <a:pt x="41" y="67"/>
                </a:cubicBezTo>
                <a:cubicBezTo>
                  <a:pt x="41" y="66"/>
                  <a:pt x="41" y="66"/>
                  <a:pt x="41" y="66"/>
                </a:cubicBezTo>
                <a:cubicBezTo>
                  <a:pt x="41" y="66"/>
                  <a:pt x="41" y="66"/>
                  <a:pt x="41" y="66"/>
                </a:cubicBezTo>
                <a:cubicBezTo>
                  <a:pt x="40" y="65"/>
                  <a:pt x="40" y="65"/>
                  <a:pt x="40" y="65"/>
                </a:cubicBezTo>
                <a:cubicBezTo>
                  <a:pt x="40" y="65"/>
                  <a:pt x="41" y="65"/>
                  <a:pt x="40" y="65"/>
                </a:cubicBezTo>
                <a:cubicBezTo>
                  <a:pt x="40" y="65"/>
                  <a:pt x="39" y="64"/>
                  <a:pt x="39" y="64"/>
                </a:cubicBezTo>
                <a:cubicBezTo>
                  <a:pt x="39" y="65"/>
                  <a:pt x="39" y="65"/>
                  <a:pt x="39" y="65"/>
                </a:cubicBezTo>
                <a:cubicBezTo>
                  <a:pt x="39" y="65"/>
                  <a:pt x="38" y="66"/>
                  <a:pt x="38" y="66"/>
                </a:cubicBezTo>
                <a:cubicBezTo>
                  <a:pt x="37" y="66"/>
                  <a:pt x="36" y="66"/>
                  <a:pt x="36" y="66"/>
                </a:cubicBezTo>
                <a:cubicBezTo>
                  <a:pt x="36" y="66"/>
                  <a:pt x="36" y="66"/>
                  <a:pt x="36" y="66"/>
                </a:cubicBezTo>
                <a:cubicBezTo>
                  <a:pt x="36" y="66"/>
                  <a:pt x="35" y="66"/>
                  <a:pt x="35" y="66"/>
                </a:cubicBezTo>
                <a:cubicBezTo>
                  <a:pt x="33" y="67"/>
                  <a:pt x="32" y="67"/>
                  <a:pt x="32" y="67"/>
                </a:cubicBezTo>
                <a:cubicBezTo>
                  <a:pt x="32" y="68"/>
                  <a:pt x="32" y="68"/>
                  <a:pt x="32" y="68"/>
                </a:cubicBezTo>
                <a:cubicBezTo>
                  <a:pt x="32" y="68"/>
                  <a:pt x="32" y="68"/>
                  <a:pt x="32" y="68"/>
                </a:cubicBezTo>
                <a:cubicBezTo>
                  <a:pt x="31" y="68"/>
                  <a:pt x="31" y="68"/>
                  <a:pt x="31" y="68"/>
                </a:cubicBezTo>
                <a:cubicBezTo>
                  <a:pt x="31" y="69"/>
                  <a:pt x="31" y="69"/>
                  <a:pt x="31" y="69"/>
                </a:cubicBezTo>
                <a:cubicBezTo>
                  <a:pt x="30" y="69"/>
                  <a:pt x="30" y="69"/>
                  <a:pt x="30" y="69"/>
                </a:cubicBezTo>
                <a:cubicBezTo>
                  <a:pt x="30" y="69"/>
                  <a:pt x="30" y="69"/>
                  <a:pt x="29" y="69"/>
                </a:cubicBezTo>
                <a:cubicBezTo>
                  <a:pt x="29" y="69"/>
                  <a:pt x="29" y="69"/>
                  <a:pt x="29" y="69"/>
                </a:cubicBezTo>
                <a:cubicBezTo>
                  <a:pt x="29" y="68"/>
                  <a:pt x="29" y="68"/>
                  <a:pt x="29" y="68"/>
                </a:cubicBezTo>
                <a:cubicBezTo>
                  <a:pt x="28" y="68"/>
                  <a:pt x="28" y="68"/>
                  <a:pt x="28" y="68"/>
                </a:cubicBezTo>
                <a:cubicBezTo>
                  <a:pt x="28" y="67"/>
                  <a:pt x="28" y="67"/>
                  <a:pt x="28" y="67"/>
                </a:cubicBezTo>
                <a:cubicBezTo>
                  <a:pt x="28" y="68"/>
                  <a:pt x="28" y="68"/>
                  <a:pt x="28" y="68"/>
                </a:cubicBezTo>
                <a:cubicBezTo>
                  <a:pt x="28" y="68"/>
                  <a:pt x="28" y="69"/>
                  <a:pt x="28" y="69"/>
                </a:cubicBezTo>
                <a:cubicBezTo>
                  <a:pt x="27" y="69"/>
                  <a:pt x="26" y="69"/>
                  <a:pt x="26" y="69"/>
                </a:cubicBezTo>
                <a:cubicBezTo>
                  <a:pt x="26" y="68"/>
                  <a:pt x="26" y="68"/>
                  <a:pt x="26" y="68"/>
                </a:cubicBezTo>
                <a:cubicBezTo>
                  <a:pt x="25" y="68"/>
                  <a:pt x="25" y="68"/>
                  <a:pt x="25" y="68"/>
                </a:cubicBezTo>
                <a:cubicBezTo>
                  <a:pt x="23" y="68"/>
                  <a:pt x="23" y="68"/>
                  <a:pt x="23" y="68"/>
                </a:cubicBezTo>
                <a:cubicBezTo>
                  <a:pt x="22" y="68"/>
                  <a:pt x="22" y="68"/>
                  <a:pt x="22" y="68"/>
                </a:cubicBezTo>
                <a:cubicBezTo>
                  <a:pt x="21" y="68"/>
                  <a:pt x="21" y="68"/>
                  <a:pt x="21" y="68"/>
                </a:cubicBezTo>
                <a:cubicBezTo>
                  <a:pt x="20" y="68"/>
                  <a:pt x="20" y="68"/>
                  <a:pt x="20" y="68"/>
                </a:cubicBezTo>
                <a:cubicBezTo>
                  <a:pt x="20" y="68"/>
                  <a:pt x="20" y="68"/>
                  <a:pt x="20" y="68"/>
                </a:cubicBezTo>
                <a:cubicBezTo>
                  <a:pt x="18" y="69"/>
                  <a:pt x="18" y="69"/>
                  <a:pt x="18" y="69"/>
                </a:cubicBezTo>
                <a:cubicBezTo>
                  <a:pt x="18" y="69"/>
                  <a:pt x="18" y="68"/>
                  <a:pt x="17" y="68"/>
                </a:cubicBezTo>
                <a:cubicBezTo>
                  <a:pt x="15" y="68"/>
                  <a:pt x="15" y="68"/>
                  <a:pt x="15" y="68"/>
                </a:cubicBezTo>
                <a:cubicBezTo>
                  <a:pt x="13" y="68"/>
                  <a:pt x="13" y="68"/>
                  <a:pt x="13" y="68"/>
                </a:cubicBezTo>
                <a:cubicBezTo>
                  <a:pt x="11" y="68"/>
                  <a:pt x="11" y="68"/>
                  <a:pt x="11" y="68"/>
                </a:cubicBezTo>
                <a:cubicBezTo>
                  <a:pt x="10" y="68"/>
                  <a:pt x="10" y="68"/>
                  <a:pt x="10" y="68"/>
                </a:cubicBezTo>
                <a:cubicBezTo>
                  <a:pt x="10" y="68"/>
                  <a:pt x="9" y="67"/>
                  <a:pt x="9" y="67"/>
                </a:cubicBezTo>
                <a:cubicBezTo>
                  <a:pt x="9" y="67"/>
                  <a:pt x="9" y="66"/>
                  <a:pt x="9" y="66"/>
                </a:cubicBezTo>
                <a:cubicBezTo>
                  <a:pt x="9" y="65"/>
                  <a:pt x="9" y="65"/>
                  <a:pt x="9" y="65"/>
                </a:cubicBezTo>
                <a:cubicBezTo>
                  <a:pt x="9" y="65"/>
                  <a:pt x="9" y="65"/>
                  <a:pt x="9" y="65"/>
                </a:cubicBezTo>
                <a:cubicBezTo>
                  <a:pt x="8" y="64"/>
                  <a:pt x="8" y="64"/>
                  <a:pt x="8" y="64"/>
                </a:cubicBezTo>
                <a:cubicBezTo>
                  <a:pt x="7" y="63"/>
                  <a:pt x="7" y="63"/>
                  <a:pt x="7" y="63"/>
                </a:cubicBezTo>
                <a:cubicBezTo>
                  <a:pt x="7" y="62"/>
                  <a:pt x="7" y="62"/>
                  <a:pt x="7" y="62"/>
                </a:cubicBezTo>
                <a:cubicBezTo>
                  <a:pt x="8" y="63"/>
                  <a:pt x="8" y="63"/>
                  <a:pt x="8" y="63"/>
                </a:cubicBezTo>
                <a:cubicBezTo>
                  <a:pt x="9" y="62"/>
                  <a:pt x="9" y="62"/>
                  <a:pt x="9" y="62"/>
                </a:cubicBezTo>
                <a:cubicBezTo>
                  <a:pt x="10" y="62"/>
                  <a:pt x="10" y="62"/>
                  <a:pt x="10" y="62"/>
                </a:cubicBezTo>
                <a:cubicBezTo>
                  <a:pt x="10" y="61"/>
                  <a:pt x="10" y="61"/>
                  <a:pt x="10" y="61"/>
                </a:cubicBezTo>
                <a:cubicBezTo>
                  <a:pt x="8" y="60"/>
                  <a:pt x="8" y="60"/>
                  <a:pt x="8" y="60"/>
                </a:cubicBezTo>
                <a:cubicBezTo>
                  <a:pt x="6" y="60"/>
                  <a:pt x="6" y="60"/>
                  <a:pt x="6" y="60"/>
                </a:cubicBezTo>
                <a:cubicBezTo>
                  <a:pt x="5" y="60"/>
                  <a:pt x="5" y="60"/>
                  <a:pt x="5" y="60"/>
                </a:cubicBezTo>
                <a:cubicBezTo>
                  <a:pt x="4" y="60"/>
                  <a:pt x="4" y="60"/>
                  <a:pt x="4" y="60"/>
                </a:cubicBezTo>
                <a:cubicBezTo>
                  <a:pt x="2" y="59"/>
                  <a:pt x="2" y="59"/>
                  <a:pt x="2" y="59"/>
                </a:cubicBezTo>
                <a:cubicBezTo>
                  <a:pt x="1" y="59"/>
                  <a:pt x="1" y="59"/>
                  <a:pt x="1" y="59"/>
                </a:cubicBezTo>
                <a:cubicBezTo>
                  <a:pt x="0" y="58"/>
                  <a:pt x="0" y="58"/>
                  <a:pt x="0" y="58"/>
                </a:cubicBezTo>
                <a:cubicBezTo>
                  <a:pt x="0" y="57"/>
                  <a:pt x="0" y="57"/>
                  <a:pt x="0" y="57"/>
                </a:cubicBezTo>
                <a:cubicBezTo>
                  <a:pt x="2" y="57"/>
                  <a:pt x="2" y="57"/>
                  <a:pt x="2" y="57"/>
                </a:cubicBezTo>
                <a:cubicBezTo>
                  <a:pt x="2" y="56"/>
                  <a:pt x="2" y="56"/>
                  <a:pt x="2" y="56"/>
                </a:cubicBezTo>
                <a:cubicBezTo>
                  <a:pt x="4" y="56"/>
                  <a:pt x="4" y="56"/>
                  <a:pt x="4" y="56"/>
                </a:cubicBezTo>
                <a:cubicBezTo>
                  <a:pt x="4" y="56"/>
                  <a:pt x="5" y="56"/>
                  <a:pt x="6" y="55"/>
                </a:cubicBezTo>
                <a:cubicBezTo>
                  <a:pt x="6" y="55"/>
                  <a:pt x="6" y="55"/>
                  <a:pt x="7" y="55"/>
                </a:cubicBezTo>
                <a:cubicBezTo>
                  <a:pt x="7" y="54"/>
                  <a:pt x="8" y="54"/>
                  <a:pt x="8" y="54"/>
                </a:cubicBezTo>
                <a:cubicBezTo>
                  <a:pt x="9" y="53"/>
                  <a:pt x="9" y="53"/>
                  <a:pt x="9" y="53"/>
                </a:cubicBezTo>
                <a:cubicBezTo>
                  <a:pt x="10" y="53"/>
                  <a:pt x="10" y="53"/>
                  <a:pt x="10" y="53"/>
                </a:cubicBezTo>
                <a:cubicBezTo>
                  <a:pt x="11" y="53"/>
                  <a:pt x="11" y="53"/>
                  <a:pt x="11" y="53"/>
                </a:cubicBezTo>
                <a:cubicBezTo>
                  <a:pt x="13" y="53"/>
                  <a:pt x="13" y="53"/>
                  <a:pt x="13" y="53"/>
                </a:cubicBezTo>
                <a:cubicBezTo>
                  <a:pt x="13" y="53"/>
                  <a:pt x="13" y="53"/>
                  <a:pt x="13" y="53"/>
                </a:cubicBezTo>
                <a:cubicBezTo>
                  <a:pt x="13" y="53"/>
                  <a:pt x="13" y="53"/>
                  <a:pt x="13" y="53"/>
                </a:cubicBezTo>
                <a:cubicBezTo>
                  <a:pt x="13" y="51"/>
                  <a:pt x="13" y="51"/>
                  <a:pt x="13" y="51"/>
                </a:cubicBezTo>
                <a:cubicBezTo>
                  <a:pt x="14" y="51"/>
                  <a:pt x="14" y="51"/>
                  <a:pt x="14" y="51"/>
                </a:cubicBezTo>
                <a:cubicBezTo>
                  <a:pt x="15" y="51"/>
                  <a:pt x="15" y="51"/>
                  <a:pt x="15" y="51"/>
                </a:cubicBezTo>
                <a:cubicBezTo>
                  <a:pt x="15" y="51"/>
                  <a:pt x="16" y="51"/>
                  <a:pt x="16" y="50"/>
                </a:cubicBezTo>
                <a:cubicBezTo>
                  <a:pt x="17" y="50"/>
                  <a:pt x="18" y="50"/>
                  <a:pt x="18" y="50"/>
                </a:cubicBezTo>
                <a:cubicBezTo>
                  <a:pt x="19" y="49"/>
                  <a:pt x="19" y="49"/>
                  <a:pt x="19" y="49"/>
                </a:cubicBezTo>
                <a:cubicBezTo>
                  <a:pt x="19" y="49"/>
                  <a:pt x="20" y="49"/>
                  <a:pt x="20" y="49"/>
                </a:cubicBezTo>
                <a:cubicBezTo>
                  <a:pt x="21" y="49"/>
                  <a:pt x="22" y="48"/>
                  <a:pt x="22" y="48"/>
                </a:cubicBezTo>
                <a:cubicBezTo>
                  <a:pt x="23" y="48"/>
                  <a:pt x="23" y="48"/>
                  <a:pt x="23" y="48"/>
                </a:cubicBezTo>
                <a:cubicBezTo>
                  <a:pt x="24" y="48"/>
                  <a:pt x="24" y="48"/>
                  <a:pt x="24" y="48"/>
                </a:cubicBezTo>
                <a:cubicBezTo>
                  <a:pt x="24" y="49"/>
                  <a:pt x="24" y="49"/>
                  <a:pt x="24" y="49"/>
                </a:cubicBezTo>
                <a:cubicBezTo>
                  <a:pt x="24" y="50"/>
                  <a:pt x="24" y="50"/>
                  <a:pt x="24" y="50"/>
                </a:cubicBezTo>
                <a:cubicBezTo>
                  <a:pt x="23" y="51"/>
                  <a:pt x="23" y="51"/>
                  <a:pt x="23" y="51"/>
                </a:cubicBezTo>
                <a:cubicBezTo>
                  <a:pt x="23" y="52"/>
                  <a:pt x="23" y="52"/>
                  <a:pt x="23" y="52"/>
                </a:cubicBezTo>
                <a:cubicBezTo>
                  <a:pt x="22" y="52"/>
                  <a:pt x="22" y="52"/>
                  <a:pt x="22" y="52"/>
                </a:cubicBezTo>
                <a:cubicBezTo>
                  <a:pt x="23" y="52"/>
                  <a:pt x="23" y="52"/>
                  <a:pt x="23" y="52"/>
                </a:cubicBezTo>
                <a:cubicBezTo>
                  <a:pt x="24" y="53"/>
                  <a:pt x="24" y="53"/>
                  <a:pt x="24" y="53"/>
                </a:cubicBezTo>
                <a:cubicBezTo>
                  <a:pt x="25" y="53"/>
                  <a:pt x="25" y="53"/>
                  <a:pt x="25" y="53"/>
                </a:cubicBezTo>
                <a:cubicBezTo>
                  <a:pt x="27" y="53"/>
                  <a:pt x="27" y="53"/>
                  <a:pt x="27" y="53"/>
                </a:cubicBezTo>
                <a:cubicBezTo>
                  <a:pt x="28" y="53"/>
                  <a:pt x="28" y="53"/>
                  <a:pt x="28" y="53"/>
                </a:cubicBezTo>
                <a:cubicBezTo>
                  <a:pt x="29" y="53"/>
                  <a:pt x="29" y="53"/>
                  <a:pt x="29" y="53"/>
                </a:cubicBezTo>
                <a:cubicBezTo>
                  <a:pt x="31" y="53"/>
                  <a:pt x="31" y="53"/>
                  <a:pt x="31" y="53"/>
                </a:cubicBezTo>
                <a:cubicBezTo>
                  <a:pt x="31" y="54"/>
                  <a:pt x="31" y="54"/>
                  <a:pt x="31" y="54"/>
                </a:cubicBezTo>
                <a:cubicBezTo>
                  <a:pt x="33" y="54"/>
                  <a:pt x="33" y="54"/>
                  <a:pt x="33" y="54"/>
                </a:cubicBezTo>
                <a:cubicBezTo>
                  <a:pt x="34" y="54"/>
                  <a:pt x="34" y="54"/>
                  <a:pt x="34" y="54"/>
                </a:cubicBezTo>
                <a:cubicBezTo>
                  <a:pt x="35" y="54"/>
                  <a:pt x="35" y="54"/>
                  <a:pt x="35" y="54"/>
                </a:cubicBezTo>
                <a:cubicBezTo>
                  <a:pt x="35" y="54"/>
                  <a:pt x="36" y="54"/>
                  <a:pt x="36" y="53"/>
                </a:cubicBezTo>
                <a:cubicBezTo>
                  <a:pt x="36" y="53"/>
                  <a:pt x="37" y="53"/>
                  <a:pt x="37" y="53"/>
                </a:cubicBezTo>
                <a:cubicBezTo>
                  <a:pt x="37" y="52"/>
                  <a:pt x="37" y="52"/>
                  <a:pt x="37" y="52"/>
                </a:cubicBezTo>
                <a:cubicBezTo>
                  <a:pt x="38" y="52"/>
                  <a:pt x="38" y="52"/>
                  <a:pt x="38" y="52"/>
                </a:cubicBezTo>
                <a:cubicBezTo>
                  <a:pt x="39" y="52"/>
                  <a:pt x="39" y="52"/>
                  <a:pt x="39" y="52"/>
                </a:cubicBezTo>
                <a:cubicBezTo>
                  <a:pt x="39" y="52"/>
                  <a:pt x="39" y="52"/>
                  <a:pt x="39" y="52"/>
                </a:cubicBezTo>
                <a:cubicBezTo>
                  <a:pt x="40" y="52"/>
                  <a:pt x="40" y="52"/>
                  <a:pt x="40" y="52"/>
                </a:cubicBezTo>
                <a:cubicBezTo>
                  <a:pt x="39" y="51"/>
                  <a:pt x="39" y="51"/>
                  <a:pt x="39" y="51"/>
                </a:cubicBezTo>
                <a:cubicBezTo>
                  <a:pt x="38" y="51"/>
                  <a:pt x="38" y="51"/>
                  <a:pt x="38" y="51"/>
                </a:cubicBezTo>
                <a:cubicBezTo>
                  <a:pt x="38" y="50"/>
                  <a:pt x="38" y="50"/>
                  <a:pt x="38" y="50"/>
                </a:cubicBezTo>
                <a:cubicBezTo>
                  <a:pt x="39" y="50"/>
                  <a:pt x="39" y="50"/>
                  <a:pt x="39" y="50"/>
                </a:cubicBezTo>
                <a:cubicBezTo>
                  <a:pt x="40" y="50"/>
                  <a:pt x="40" y="50"/>
                  <a:pt x="40" y="50"/>
                </a:cubicBezTo>
                <a:cubicBezTo>
                  <a:pt x="41" y="51"/>
                  <a:pt x="41" y="51"/>
                  <a:pt x="41" y="51"/>
                </a:cubicBezTo>
                <a:cubicBezTo>
                  <a:pt x="42" y="51"/>
                  <a:pt x="42" y="51"/>
                  <a:pt x="42" y="51"/>
                </a:cubicBezTo>
                <a:cubicBezTo>
                  <a:pt x="42" y="51"/>
                  <a:pt x="43" y="51"/>
                  <a:pt x="43" y="51"/>
                </a:cubicBezTo>
                <a:cubicBezTo>
                  <a:pt x="44" y="50"/>
                  <a:pt x="44" y="50"/>
                  <a:pt x="45" y="50"/>
                </a:cubicBezTo>
                <a:cubicBezTo>
                  <a:pt x="45" y="49"/>
                  <a:pt x="45" y="50"/>
                  <a:pt x="45" y="49"/>
                </a:cubicBezTo>
                <a:cubicBezTo>
                  <a:pt x="45" y="49"/>
                  <a:pt x="44" y="48"/>
                  <a:pt x="44" y="48"/>
                </a:cubicBezTo>
                <a:cubicBezTo>
                  <a:pt x="43" y="48"/>
                  <a:pt x="43" y="48"/>
                  <a:pt x="43" y="48"/>
                </a:cubicBezTo>
                <a:cubicBezTo>
                  <a:pt x="43" y="48"/>
                  <a:pt x="42" y="48"/>
                  <a:pt x="42" y="48"/>
                </a:cubicBezTo>
                <a:cubicBezTo>
                  <a:pt x="41" y="48"/>
                  <a:pt x="41" y="48"/>
                  <a:pt x="41" y="48"/>
                </a:cubicBezTo>
                <a:cubicBezTo>
                  <a:pt x="40" y="48"/>
                  <a:pt x="40" y="48"/>
                  <a:pt x="40" y="48"/>
                </a:cubicBezTo>
                <a:cubicBezTo>
                  <a:pt x="40" y="48"/>
                  <a:pt x="40" y="48"/>
                  <a:pt x="40" y="48"/>
                </a:cubicBezTo>
                <a:cubicBezTo>
                  <a:pt x="39" y="49"/>
                  <a:pt x="39" y="49"/>
                  <a:pt x="39" y="49"/>
                </a:cubicBezTo>
                <a:cubicBezTo>
                  <a:pt x="39" y="49"/>
                  <a:pt x="39" y="49"/>
                  <a:pt x="39" y="49"/>
                </a:cubicBezTo>
                <a:cubicBezTo>
                  <a:pt x="39" y="49"/>
                  <a:pt x="38" y="49"/>
                  <a:pt x="38" y="49"/>
                </a:cubicBezTo>
                <a:cubicBezTo>
                  <a:pt x="37" y="49"/>
                  <a:pt x="37" y="49"/>
                  <a:pt x="37" y="49"/>
                </a:cubicBezTo>
                <a:cubicBezTo>
                  <a:pt x="36" y="48"/>
                  <a:pt x="36" y="48"/>
                  <a:pt x="36" y="48"/>
                </a:cubicBezTo>
                <a:cubicBezTo>
                  <a:pt x="36" y="47"/>
                  <a:pt x="36" y="47"/>
                  <a:pt x="36" y="47"/>
                </a:cubicBezTo>
                <a:cubicBezTo>
                  <a:pt x="36" y="46"/>
                  <a:pt x="36" y="46"/>
                  <a:pt x="36" y="46"/>
                </a:cubicBezTo>
                <a:cubicBezTo>
                  <a:pt x="36" y="45"/>
                  <a:pt x="36" y="45"/>
                  <a:pt x="36" y="45"/>
                </a:cubicBezTo>
                <a:cubicBezTo>
                  <a:pt x="37" y="45"/>
                  <a:pt x="37" y="45"/>
                  <a:pt x="37" y="45"/>
                </a:cubicBezTo>
                <a:cubicBezTo>
                  <a:pt x="37" y="45"/>
                  <a:pt x="36" y="44"/>
                  <a:pt x="36" y="44"/>
                </a:cubicBezTo>
                <a:cubicBezTo>
                  <a:pt x="36" y="44"/>
                  <a:pt x="35" y="44"/>
                  <a:pt x="35" y="44"/>
                </a:cubicBezTo>
                <a:cubicBezTo>
                  <a:pt x="34" y="44"/>
                  <a:pt x="33" y="44"/>
                  <a:pt x="33" y="44"/>
                </a:cubicBezTo>
                <a:cubicBezTo>
                  <a:pt x="32" y="43"/>
                  <a:pt x="32" y="43"/>
                  <a:pt x="32" y="43"/>
                </a:cubicBezTo>
                <a:cubicBezTo>
                  <a:pt x="32" y="44"/>
                  <a:pt x="32" y="44"/>
                  <a:pt x="32" y="44"/>
                </a:cubicBezTo>
                <a:cubicBezTo>
                  <a:pt x="31" y="44"/>
                  <a:pt x="31" y="44"/>
                  <a:pt x="31" y="44"/>
                </a:cubicBezTo>
                <a:cubicBezTo>
                  <a:pt x="29" y="44"/>
                  <a:pt x="28" y="44"/>
                  <a:pt x="28" y="44"/>
                </a:cubicBezTo>
                <a:cubicBezTo>
                  <a:pt x="28" y="44"/>
                  <a:pt x="28" y="44"/>
                  <a:pt x="28" y="44"/>
                </a:cubicBezTo>
                <a:cubicBezTo>
                  <a:pt x="27" y="44"/>
                  <a:pt x="27" y="44"/>
                  <a:pt x="27" y="44"/>
                </a:cubicBezTo>
                <a:cubicBezTo>
                  <a:pt x="25" y="43"/>
                  <a:pt x="25" y="43"/>
                  <a:pt x="25" y="43"/>
                </a:cubicBezTo>
                <a:cubicBezTo>
                  <a:pt x="25" y="43"/>
                  <a:pt x="25" y="43"/>
                  <a:pt x="25" y="43"/>
                </a:cubicBezTo>
                <a:cubicBezTo>
                  <a:pt x="23" y="41"/>
                  <a:pt x="23" y="41"/>
                  <a:pt x="23" y="41"/>
                </a:cubicBezTo>
                <a:cubicBezTo>
                  <a:pt x="23" y="41"/>
                  <a:pt x="23" y="40"/>
                  <a:pt x="23" y="40"/>
                </a:cubicBezTo>
                <a:cubicBezTo>
                  <a:pt x="23" y="40"/>
                  <a:pt x="22" y="39"/>
                  <a:pt x="22" y="39"/>
                </a:cubicBezTo>
                <a:cubicBezTo>
                  <a:pt x="22" y="39"/>
                  <a:pt x="21" y="38"/>
                  <a:pt x="21" y="38"/>
                </a:cubicBezTo>
                <a:cubicBezTo>
                  <a:pt x="18" y="37"/>
                  <a:pt x="18" y="37"/>
                  <a:pt x="18" y="37"/>
                </a:cubicBezTo>
                <a:cubicBezTo>
                  <a:pt x="17" y="36"/>
                  <a:pt x="17" y="36"/>
                  <a:pt x="17" y="36"/>
                </a:cubicBezTo>
                <a:cubicBezTo>
                  <a:pt x="16" y="35"/>
                  <a:pt x="16" y="35"/>
                  <a:pt x="16" y="35"/>
                </a:cubicBezTo>
                <a:cubicBezTo>
                  <a:pt x="14" y="34"/>
                  <a:pt x="14" y="34"/>
                  <a:pt x="14" y="34"/>
                </a:cubicBezTo>
                <a:cubicBezTo>
                  <a:pt x="13" y="34"/>
                  <a:pt x="13" y="34"/>
                  <a:pt x="13" y="34"/>
                </a:cubicBezTo>
                <a:cubicBezTo>
                  <a:pt x="12" y="33"/>
                  <a:pt x="12" y="33"/>
                  <a:pt x="12" y="33"/>
                </a:cubicBezTo>
                <a:cubicBezTo>
                  <a:pt x="10" y="32"/>
                  <a:pt x="10" y="32"/>
                  <a:pt x="10" y="32"/>
                </a:cubicBezTo>
                <a:cubicBezTo>
                  <a:pt x="9" y="31"/>
                  <a:pt x="9" y="31"/>
                  <a:pt x="9" y="31"/>
                </a:cubicBezTo>
                <a:cubicBezTo>
                  <a:pt x="9" y="31"/>
                  <a:pt x="9" y="31"/>
                  <a:pt x="9" y="31"/>
                </a:cubicBezTo>
                <a:cubicBezTo>
                  <a:pt x="9" y="30"/>
                  <a:pt x="9" y="30"/>
                  <a:pt x="9" y="30"/>
                </a:cubicBezTo>
                <a:cubicBezTo>
                  <a:pt x="10" y="29"/>
                  <a:pt x="10" y="29"/>
                  <a:pt x="10" y="29"/>
                </a:cubicBezTo>
                <a:cubicBezTo>
                  <a:pt x="10" y="28"/>
                  <a:pt x="10" y="28"/>
                  <a:pt x="10" y="28"/>
                </a:cubicBezTo>
                <a:cubicBezTo>
                  <a:pt x="10" y="28"/>
                  <a:pt x="10" y="27"/>
                  <a:pt x="10" y="27"/>
                </a:cubicBezTo>
                <a:cubicBezTo>
                  <a:pt x="10" y="26"/>
                  <a:pt x="10" y="26"/>
                  <a:pt x="10" y="26"/>
                </a:cubicBezTo>
                <a:cubicBezTo>
                  <a:pt x="10" y="26"/>
                  <a:pt x="11" y="26"/>
                  <a:pt x="11" y="26"/>
                </a:cubicBezTo>
                <a:cubicBezTo>
                  <a:pt x="12" y="26"/>
                  <a:pt x="15" y="26"/>
                  <a:pt x="15" y="26"/>
                </a:cubicBezTo>
                <a:cubicBezTo>
                  <a:pt x="15" y="26"/>
                  <a:pt x="15" y="26"/>
                  <a:pt x="16" y="26"/>
                </a:cubicBezTo>
                <a:cubicBezTo>
                  <a:pt x="16" y="26"/>
                  <a:pt x="19" y="26"/>
                  <a:pt x="19" y="26"/>
                </a:cubicBezTo>
                <a:cubicBezTo>
                  <a:pt x="20" y="25"/>
                  <a:pt x="20" y="25"/>
                  <a:pt x="20" y="25"/>
                </a:cubicBezTo>
                <a:cubicBezTo>
                  <a:pt x="22" y="25"/>
                  <a:pt x="22" y="25"/>
                  <a:pt x="22" y="25"/>
                </a:cubicBezTo>
                <a:cubicBezTo>
                  <a:pt x="24" y="24"/>
                  <a:pt x="24" y="24"/>
                  <a:pt x="24" y="24"/>
                </a:cubicBezTo>
                <a:cubicBezTo>
                  <a:pt x="25" y="23"/>
                  <a:pt x="25" y="23"/>
                  <a:pt x="25" y="23"/>
                </a:cubicBezTo>
                <a:cubicBezTo>
                  <a:pt x="26" y="23"/>
                  <a:pt x="26" y="23"/>
                  <a:pt x="26" y="23"/>
                </a:cubicBezTo>
                <a:cubicBezTo>
                  <a:pt x="27" y="22"/>
                  <a:pt x="27" y="22"/>
                  <a:pt x="27" y="22"/>
                </a:cubicBezTo>
                <a:cubicBezTo>
                  <a:pt x="27" y="21"/>
                  <a:pt x="27" y="21"/>
                  <a:pt x="27" y="21"/>
                </a:cubicBezTo>
                <a:cubicBezTo>
                  <a:pt x="27" y="20"/>
                  <a:pt x="27" y="20"/>
                  <a:pt x="27" y="20"/>
                </a:cubicBezTo>
                <a:cubicBezTo>
                  <a:pt x="27" y="20"/>
                  <a:pt x="28" y="19"/>
                  <a:pt x="28" y="19"/>
                </a:cubicBezTo>
                <a:cubicBezTo>
                  <a:pt x="28" y="18"/>
                  <a:pt x="29" y="17"/>
                  <a:pt x="29" y="17"/>
                </a:cubicBezTo>
                <a:cubicBezTo>
                  <a:pt x="29" y="16"/>
                  <a:pt x="29" y="16"/>
                  <a:pt x="29" y="16"/>
                </a:cubicBezTo>
                <a:cubicBezTo>
                  <a:pt x="30" y="16"/>
                  <a:pt x="30" y="16"/>
                  <a:pt x="30" y="16"/>
                </a:cubicBezTo>
                <a:cubicBezTo>
                  <a:pt x="31" y="15"/>
                  <a:pt x="31" y="15"/>
                  <a:pt x="31" y="15"/>
                </a:cubicBezTo>
                <a:cubicBezTo>
                  <a:pt x="32" y="14"/>
                  <a:pt x="32" y="14"/>
                  <a:pt x="32" y="14"/>
                </a:cubicBezTo>
                <a:cubicBezTo>
                  <a:pt x="32" y="14"/>
                  <a:pt x="32" y="14"/>
                  <a:pt x="32" y="13"/>
                </a:cubicBezTo>
                <a:cubicBezTo>
                  <a:pt x="33" y="13"/>
                  <a:pt x="34" y="13"/>
                  <a:pt x="34" y="13"/>
                </a:cubicBezTo>
                <a:cubicBezTo>
                  <a:pt x="35" y="12"/>
                  <a:pt x="35" y="12"/>
                  <a:pt x="35" y="12"/>
                </a:cubicBezTo>
                <a:cubicBezTo>
                  <a:pt x="35" y="11"/>
                  <a:pt x="35" y="11"/>
                  <a:pt x="35" y="11"/>
                </a:cubicBezTo>
                <a:cubicBezTo>
                  <a:pt x="35" y="12"/>
                  <a:pt x="35" y="12"/>
                  <a:pt x="35" y="12"/>
                </a:cubicBezTo>
                <a:cubicBezTo>
                  <a:pt x="38" y="12"/>
                  <a:pt x="38" y="12"/>
                  <a:pt x="38" y="12"/>
                </a:cubicBezTo>
                <a:cubicBezTo>
                  <a:pt x="40" y="12"/>
                  <a:pt x="40" y="12"/>
                  <a:pt x="40" y="12"/>
                </a:cubicBezTo>
                <a:cubicBezTo>
                  <a:pt x="40" y="12"/>
                  <a:pt x="40" y="12"/>
                  <a:pt x="41" y="11"/>
                </a:cubicBezTo>
                <a:cubicBezTo>
                  <a:pt x="41" y="11"/>
                  <a:pt x="42" y="11"/>
                  <a:pt x="42" y="11"/>
                </a:cubicBezTo>
                <a:cubicBezTo>
                  <a:pt x="43" y="10"/>
                  <a:pt x="43" y="10"/>
                  <a:pt x="43" y="10"/>
                </a:cubicBezTo>
                <a:cubicBezTo>
                  <a:pt x="43" y="9"/>
                  <a:pt x="43" y="9"/>
                  <a:pt x="43" y="9"/>
                </a:cubicBezTo>
                <a:cubicBezTo>
                  <a:pt x="43" y="9"/>
                  <a:pt x="44" y="9"/>
                  <a:pt x="44" y="9"/>
                </a:cubicBezTo>
                <a:cubicBezTo>
                  <a:pt x="45" y="9"/>
                  <a:pt x="45" y="9"/>
                  <a:pt x="45" y="9"/>
                </a:cubicBezTo>
                <a:cubicBezTo>
                  <a:pt x="46" y="9"/>
                  <a:pt x="46" y="9"/>
                  <a:pt x="46" y="9"/>
                </a:cubicBezTo>
                <a:cubicBezTo>
                  <a:pt x="45" y="9"/>
                  <a:pt x="45" y="10"/>
                  <a:pt x="45" y="10"/>
                </a:cubicBezTo>
                <a:cubicBezTo>
                  <a:pt x="46" y="11"/>
                  <a:pt x="46" y="11"/>
                  <a:pt x="46" y="11"/>
                </a:cubicBezTo>
                <a:cubicBezTo>
                  <a:pt x="47" y="11"/>
                  <a:pt x="47" y="11"/>
                  <a:pt x="47" y="11"/>
                </a:cubicBezTo>
                <a:cubicBezTo>
                  <a:pt x="47" y="10"/>
                  <a:pt x="47" y="10"/>
                  <a:pt x="47" y="10"/>
                </a:cubicBezTo>
                <a:cubicBezTo>
                  <a:pt x="48" y="9"/>
                  <a:pt x="48" y="9"/>
                  <a:pt x="48" y="9"/>
                </a:cubicBezTo>
                <a:cubicBezTo>
                  <a:pt x="49" y="9"/>
                  <a:pt x="49" y="9"/>
                  <a:pt x="49" y="9"/>
                </a:cubicBezTo>
                <a:cubicBezTo>
                  <a:pt x="48" y="9"/>
                  <a:pt x="48" y="9"/>
                  <a:pt x="48" y="9"/>
                </a:cubicBezTo>
                <a:cubicBezTo>
                  <a:pt x="48" y="9"/>
                  <a:pt x="47" y="8"/>
                  <a:pt x="47" y="8"/>
                </a:cubicBezTo>
                <a:cubicBezTo>
                  <a:pt x="46" y="8"/>
                  <a:pt x="46" y="7"/>
                  <a:pt x="46" y="7"/>
                </a:cubicBezTo>
                <a:cubicBezTo>
                  <a:pt x="46" y="7"/>
                  <a:pt x="48" y="7"/>
                  <a:pt x="48" y="6"/>
                </a:cubicBezTo>
                <a:cubicBezTo>
                  <a:pt x="49" y="6"/>
                  <a:pt x="49" y="6"/>
                  <a:pt x="49" y="6"/>
                </a:cubicBezTo>
                <a:cubicBezTo>
                  <a:pt x="49" y="6"/>
                  <a:pt x="50" y="5"/>
                  <a:pt x="51" y="6"/>
                </a:cubicBezTo>
                <a:cubicBezTo>
                  <a:pt x="51" y="6"/>
                  <a:pt x="53" y="6"/>
                  <a:pt x="53" y="6"/>
                </a:cubicBezTo>
                <a:cubicBezTo>
                  <a:pt x="55" y="6"/>
                  <a:pt x="55" y="6"/>
                  <a:pt x="55" y="6"/>
                </a:cubicBezTo>
                <a:cubicBezTo>
                  <a:pt x="55" y="6"/>
                  <a:pt x="56" y="6"/>
                  <a:pt x="57" y="6"/>
                </a:cubicBezTo>
                <a:cubicBezTo>
                  <a:pt x="58" y="6"/>
                  <a:pt x="59" y="5"/>
                  <a:pt x="60" y="5"/>
                </a:cubicBezTo>
                <a:cubicBezTo>
                  <a:pt x="60" y="5"/>
                  <a:pt x="61" y="4"/>
                  <a:pt x="61" y="4"/>
                </a:cubicBezTo>
                <a:cubicBezTo>
                  <a:pt x="63" y="3"/>
                  <a:pt x="63" y="3"/>
                  <a:pt x="63" y="3"/>
                </a:cubicBezTo>
                <a:cubicBezTo>
                  <a:pt x="64" y="1"/>
                  <a:pt x="64" y="1"/>
                  <a:pt x="64" y="1"/>
                </a:cubicBezTo>
                <a:cubicBezTo>
                  <a:pt x="66" y="0"/>
                  <a:pt x="66" y="0"/>
                  <a:pt x="66" y="0"/>
                </a:cubicBezTo>
                <a:cubicBezTo>
                  <a:pt x="66" y="0"/>
                  <a:pt x="66" y="0"/>
                  <a:pt x="66" y="0"/>
                </a:cubicBezTo>
                <a:cubicBezTo>
                  <a:pt x="66" y="1"/>
                  <a:pt x="66" y="1"/>
                  <a:pt x="66" y="1"/>
                </a:cubicBezTo>
                <a:cubicBezTo>
                  <a:pt x="68" y="1"/>
                  <a:pt x="68" y="1"/>
                  <a:pt x="68" y="1"/>
                </a:cubicBezTo>
                <a:cubicBezTo>
                  <a:pt x="69" y="1"/>
                  <a:pt x="69" y="1"/>
                  <a:pt x="69" y="1"/>
                </a:cubicBezTo>
                <a:cubicBezTo>
                  <a:pt x="71" y="2"/>
                  <a:pt x="71" y="2"/>
                  <a:pt x="71" y="2"/>
                </a:cubicBezTo>
                <a:cubicBezTo>
                  <a:pt x="71" y="2"/>
                  <a:pt x="71" y="2"/>
                  <a:pt x="71" y="2"/>
                </a:cubicBezTo>
                <a:cubicBezTo>
                  <a:pt x="71" y="3"/>
                  <a:pt x="71" y="3"/>
                  <a:pt x="71" y="3"/>
                </a:cubicBezTo>
                <a:cubicBezTo>
                  <a:pt x="71" y="4"/>
                  <a:pt x="71" y="4"/>
                  <a:pt x="71" y="4"/>
                </a:cubicBezTo>
                <a:cubicBezTo>
                  <a:pt x="71" y="4"/>
                  <a:pt x="70" y="4"/>
                  <a:pt x="70" y="4"/>
                </a:cubicBezTo>
                <a:cubicBezTo>
                  <a:pt x="70" y="4"/>
                  <a:pt x="69" y="4"/>
                  <a:pt x="69" y="4"/>
                </a:cubicBezTo>
                <a:cubicBezTo>
                  <a:pt x="69" y="5"/>
                  <a:pt x="69" y="5"/>
                  <a:pt x="69" y="5"/>
                </a:cubicBezTo>
                <a:cubicBezTo>
                  <a:pt x="70" y="6"/>
                  <a:pt x="70" y="6"/>
                  <a:pt x="70" y="6"/>
                </a:cubicBezTo>
                <a:cubicBezTo>
                  <a:pt x="71" y="6"/>
                  <a:pt x="71" y="6"/>
                  <a:pt x="71" y="6"/>
                </a:cubicBezTo>
                <a:cubicBezTo>
                  <a:pt x="71" y="6"/>
                  <a:pt x="71" y="5"/>
                  <a:pt x="72" y="5"/>
                </a:cubicBezTo>
                <a:cubicBezTo>
                  <a:pt x="72" y="5"/>
                  <a:pt x="73" y="4"/>
                  <a:pt x="73" y="4"/>
                </a:cubicBezTo>
                <a:cubicBezTo>
                  <a:pt x="73" y="4"/>
                  <a:pt x="73" y="4"/>
                  <a:pt x="73" y="4"/>
                </a:cubicBezTo>
                <a:cubicBezTo>
                  <a:pt x="74" y="3"/>
                  <a:pt x="74" y="3"/>
                  <a:pt x="74" y="3"/>
                </a:cubicBezTo>
                <a:cubicBezTo>
                  <a:pt x="74" y="3"/>
                  <a:pt x="75" y="3"/>
                  <a:pt x="76" y="3"/>
                </a:cubicBezTo>
                <a:cubicBezTo>
                  <a:pt x="76" y="3"/>
                  <a:pt x="76" y="3"/>
                  <a:pt x="76" y="3"/>
                </a:cubicBezTo>
                <a:cubicBezTo>
                  <a:pt x="77" y="4"/>
                  <a:pt x="77" y="4"/>
                  <a:pt x="77" y="4"/>
                </a:cubicBezTo>
                <a:cubicBezTo>
                  <a:pt x="78" y="5"/>
                  <a:pt x="78" y="5"/>
                  <a:pt x="78" y="5"/>
                </a:cubicBezTo>
                <a:cubicBezTo>
                  <a:pt x="79" y="6"/>
                  <a:pt x="79" y="6"/>
                  <a:pt x="79" y="6"/>
                </a:cubicBezTo>
                <a:cubicBezTo>
                  <a:pt x="79" y="6"/>
                  <a:pt x="79" y="5"/>
                  <a:pt x="79" y="6"/>
                </a:cubicBezTo>
                <a:cubicBezTo>
                  <a:pt x="80" y="6"/>
                  <a:pt x="82" y="6"/>
                  <a:pt x="82" y="6"/>
                </a:cubicBezTo>
                <a:cubicBezTo>
                  <a:pt x="83" y="5"/>
                  <a:pt x="83" y="5"/>
                  <a:pt x="83" y="5"/>
                </a:cubicBezTo>
                <a:cubicBezTo>
                  <a:pt x="86" y="5"/>
                  <a:pt x="86" y="5"/>
                  <a:pt x="86" y="5"/>
                </a:cubicBezTo>
                <a:cubicBezTo>
                  <a:pt x="88" y="6"/>
                  <a:pt x="88" y="6"/>
                  <a:pt x="88" y="6"/>
                </a:cubicBezTo>
                <a:cubicBezTo>
                  <a:pt x="90" y="6"/>
                  <a:pt x="90" y="6"/>
                  <a:pt x="90" y="6"/>
                </a:cubicBezTo>
                <a:cubicBezTo>
                  <a:pt x="90" y="7"/>
                  <a:pt x="90" y="7"/>
                  <a:pt x="90" y="7"/>
                </a:cubicBezTo>
                <a:cubicBezTo>
                  <a:pt x="90" y="7"/>
                  <a:pt x="90" y="7"/>
                  <a:pt x="90" y="7"/>
                </a:cubicBezTo>
                <a:cubicBezTo>
                  <a:pt x="90" y="9"/>
                  <a:pt x="90" y="9"/>
                  <a:pt x="90" y="9"/>
                </a:cubicBezTo>
                <a:cubicBezTo>
                  <a:pt x="93" y="9"/>
                  <a:pt x="93" y="9"/>
                  <a:pt x="93" y="9"/>
                </a:cubicBezTo>
                <a:cubicBezTo>
                  <a:pt x="93" y="9"/>
                  <a:pt x="93" y="9"/>
                  <a:pt x="93" y="9"/>
                </a:cubicBezTo>
                <a:cubicBezTo>
                  <a:pt x="93" y="9"/>
                  <a:pt x="94" y="10"/>
                  <a:pt x="94" y="10"/>
                </a:cubicBezTo>
                <a:cubicBezTo>
                  <a:pt x="96" y="10"/>
                  <a:pt x="96" y="10"/>
                  <a:pt x="96" y="10"/>
                </a:cubicBezTo>
                <a:cubicBezTo>
                  <a:pt x="97" y="10"/>
                  <a:pt x="97" y="10"/>
                  <a:pt x="97" y="10"/>
                </a:cubicBezTo>
                <a:cubicBezTo>
                  <a:pt x="99" y="10"/>
                  <a:pt x="99" y="10"/>
                  <a:pt x="99" y="10"/>
                </a:cubicBezTo>
                <a:cubicBezTo>
                  <a:pt x="100" y="9"/>
                  <a:pt x="100" y="9"/>
                  <a:pt x="100" y="9"/>
                </a:cubicBezTo>
                <a:cubicBezTo>
                  <a:pt x="101" y="10"/>
                  <a:pt x="101" y="10"/>
                  <a:pt x="101" y="10"/>
                </a:cubicBezTo>
                <a:cubicBezTo>
                  <a:pt x="102" y="10"/>
                  <a:pt x="102" y="10"/>
                  <a:pt x="102" y="10"/>
                </a:cubicBezTo>
                <a:cubicBezTo>
                  <a:pt x="104" y="10"/>
                  <a:pt x="104" y="10"/>
                  <a:pt x="104" y="10"/>
                </a:cubicBezTo>
                <a:cubicBezTo>
                  <a:pt x="106" y="9"/>
                  <a:pt x="106" y="9"/>
                  <a:pt x="106" y="9"/>
                </a:cubicBezTo>
                <a:cubicBezTo>
                  <a:pt x="108" y="9"/>
                  <a:pt x="108" y="9"/>
                  <a:pt x="108" y="9"/>
                </a:cubicBezTo>
                <a:cubicBezTo>
                  <a:pt x="110" y="9"/>
                  <a:pt x="110" y="9"/>
                  <a:pt x="110" y="9"/>
                </a:cubicBezTo>
                <a:cubicBezTo>
                  <a:pt x="111" y="10"/>
                  <a:pt x="111" y="10"/>
                  <a:pt x="111" y="10"/>
                </a:cubicBezTo>
                <a:cubicBezTo>
                  <a:pt x="113" y="10"/>
                  <a:pt x="113" y="10"/>
                  <a:pt x="113" y="10"/>
                </a:cubicBezTo>
                <a:cubicBezTo>
                  <a:pt x="114" y="11"/>
                  <a:pt x="114" y="11"/>
                  <a:pt x="114" y="11"/>
                </a:cubicBezTo>
                <a:cubicBezTo>
                  <a:pt x="115" y="11"/>
                  <a:pt x="115" y="11"/>
                  <a:pt x="115" y="11"/>
                </a:cubicBezTo>
                <a:cubicBezTo>
                  <a:pt x="117" y="12"/>
                  <a:pt x="117" y="12"/>
                  <a:pt x="117" y="12"/>
                </a:cubicBezTo>
                <a:cubicBezTo>
                  <a:pt x="118" y="12"/>
                  <a:pt x="118" y="12"/>
                  <a:pt x="118" y="12"/>
                </a:cubicBezTo>
                <a:cubicBezTo>
                  <a:pt x="119" y="12"/>
                  <a:pt x="119" y="12"/>
                  <a:pt x="119" y="12"/>
                </a:cubicBezTo>
                <a:cubicBezTo>
                  <a:pt x="122" y="13"/>
                  <a:pt x="122" y="13"/>
                  <a:pt x="122" y="13"/>
                </a:cubicBezTo>
                <a:cubicBezTo>
                  <a:pt x="122" y="13"/>
                  <a:pt x="125" y="13"/>
                  <a:pt x="125" y="13"/>
                </a:cubicBezTo>
                <a:cubicBezTo>
                  <a:pt x="125" y="13"/>
                  <a:pt x="127" y="13"/>
                  <a:pt x="127" y="13"/>
                </a:cubicBezTo>
                <a:cubicBezTo>
                  <a:pt x="129" y="14"/>
                  <a:pt x="129" y="14"/>
                  <a:pt x="129" y="14"/>
                </a:cubicBezTo>
                <a:cubicBezTo>
                  <a:pt x="131" y="15"/>
                  <a:pt x="131" y="15"/>
                  <a:pt x="131" y="15"/>
                </a:cubicBezTo>
                <a:cubicBezTo>
                  <a:pt x="131" y="15"/>
                  <a:pt x="133" y="15"/>
                  <a:pt x="133" y="15"/>
                </a:cubicBezTo>
                <a:cubicBezTo>
                  <a:pt x="134" y="15"/>
                  <a:pt x="136" y="15"/>
                  <a:pt x="136" y="15"/>
                </a:cubicBezTo>
                <a:cubicBezTo>
                  <a:pt x="137" y="14"/>
                  <a:pt x="137" y="14"/>
                  <a:pt x="137" y="14"/>
                </a:cubicBezTo>
                <a:cubicBezTo>
                  <a:pt x="138" y="14"/>
                  <a:pt x="138" y="14"/>
                  <a:pt x="138" y="14"/>
                </a:cubicBezTo>
                <a:cubicBezTo>
                  <a:pt x="140" y="14"/>
                  <a:pt x="140" y="14"/>
                  <a:pt x="140" y="14"/>
                </a:cubicBezTo>
                <a:cubicBezTo>
                  <a:pt x="141" y="13"/>
                  <a:pt x="141" y="13"/>
                  <a:pt x="141" y="13"/>
                </a:cubicBezTo>
                <a:cubicBezTo>
                  <a:pt x="144" y="14"/>
                  <a:pt x="144" y="14"/>
                  <a:pt x="144" y="14"/>
                </a:cubicBezTo>
                <a:cubicBezTo>
                  <a:pt x="144" y="14"/>
                  <a:pt x="145" y="13"/>
                  <a:pt x="146" y="14"/>
                </a:cubicBezTo>
                <a:cubicBezTo>
                  <a:pt x="146" y="14"/>
                  <a:pt x="146" y="14"/>
                  <a:pt x="147" y="14"/>
                </a:cubicBezTo>
                <a:cubicBezTo>
                  <a:pt x="148" y="15"/>
                  <a:pt x="149" y="15"/>
                  <a:pt x="149" y="15"/>
                </a:cubicBezTo>
                <a:cubicBezTo>
                  <a:pt x="149" y="15"/>
                  <a:pt x="149" y="15"/>
                  <a:pt x="150" y="16"/>
                </a:cubicBezTo>
                <a:cubicBezTo>
                  <a:pt x="151" y="17"/>
                  <a:pt x="153" y="17"/>
                  <a:pt x="153" y="17"/>
                </a:cubicBezTo>
                <a:cubicBezTo>
                  <a:pt x="154" y="18"/>
                  <a:pt x="154" y="18"/>
                  <a:pt x="154" y="18"/>
                </a:cubicBezTo>
                <a:cubicBezTo>
                  <a:pt x="155" y="18"/>
                  <a:pt x="155" y="18"/>
                  <a:pt x="155" y="18"/>
                </a:cubicBezTo>
                <a:cubicBezTo>
                  <a:pt x="155" y="18"/>
                  <a:pt x="156" y="18"/>
                  <a:pt x="156" y="18"/>
                </a:cubicBezTo>
                <a:lnTo>
                  <a:pt x="156" y="10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74" name="Freeform 401">
            <a:extLst>
              <a:ext uri="{FF2B5EF4-FFF2-40B4-BE49-F238E27FC236}">
                <a16:creationId xmlns:a16="http://schemas.microsoft.com/office/drawing/2014/main" id="{68E59D26-8D5B-46C3-BEF2-E9ADF56E687F}"/>
              </a:ext>
            </a:extLst>
          </p:cNvPr>
          <p:cNvSpPr>
            <a:spLocks/>
          </p:cNvSpPr>
          <p:nvPr userDrawn="1"/>
        </p:nvSpPr>
        <p:spPr bwMode="auto">
          <a:xfrm>
            <a:off x="122635" y="2382838"/>
            <a:ext cx="25004" cy="63500"/>
          </a:xfrm>
          <a:custGeom>
            <a:avLst/>
            <a:gdLst>
              <a:gd name="T0" fmla="*/ 5 w 5"/>
              <a:gd name="T1" fmla="*/ 6 h 9"/>
              <a:gd name="T2" fmla="*/ 5 w 5"/>
              <a:gd name="T3" fmla="*/ 5 h 9"/>
              <a:gd name="T4" fmla="*/ 5 w 5"/>
              <a:gd name="T5" fmla="*/ 4 h 9"/>
              <a:gd name="T6" fmla="*/ 5 w 5"/>
              <a:gd name="T7" fmla="*/ 2 h 9"/>
              <a:gd name="T8" fmla="*/ 4 w 5"/>
              <a:gd name="T9" fmla="*/ 1 h 9"/>
              <a:gd name="T10" fmla="*/ 3 w 5"/>
              <a:gd name="T11" fmla="*/ 1 h 9"/>
              <a:gd name="T12" fmla="*/ 3 w 5"/>
              <a:gd name="T13" fmla="*/ 0 h 9"/>
              <a:gd name="T14" fmla="*/ 1 w 5"/>
              <a:gd name="T15" fmla="*/ 0 h 9"/>
              <a:gd name="T16" fmla="*/ 0 w 5"/>
              <a:gd name="T17" fmla="*/ 1 h 9"/>
              <a:gd name="T18" fmla="*/ 0 w 5"/>
              <a:gd name="T19" fmla="*/ 2 h 9"/>
              <a:gd name="T20" fmla="*/ 1 w 5"/>
              <a:gd name="T21" fmla="*/ 3 h 9"/>
              <a:gd name="T22" fmla="*/ 1 w 5"/>
              <a:gd name="T23" fmla="*/ 4 h 9"/>
              <a:gd name="T24" fmla="*/ 2 w 5"/>
              <a:gd name="T25" fmla="*/ 5 h 9"/>
              <a:gd name="T26" fmla="*/ 2 w 5"/>
              <a:gd name="T27" fmla="*/ 7 h 9"/>
              <a:gd name="T28" fmla="*/ 3 w 5"/>
              <a:gd name="T29" fmla="*/ 7 h 9"/>
              <a:gd name="T30" fmla="*/ 3 w 5"/>
              <a:gd name="T31" fmla="*/ 8 h 9"/>
              <a:gd name="T32" fmla="*/ 4 w 5"/>
              <a:gd name="T33" fmla="*/ 8 h 9"/>
              <a:gd name="T34" fmla="*/ 5 w 5"/>
              <a:gd name="T35" fmla="*/ 9 h 9"/>
              <a:gd name="T36" fmla="*/ 5 w 5"/>
              <a:gd name="T37" fmla="*/ 7 h 9"/>
              <a:gd name="T38" fmla="*/ 5 w 5"/>
              <a:gd name="T3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5" y="6"/>
                </a:moveTo>
                <a:cubicBezTo>
                  <a:pt x="5" y="5"/>
                  <a:pt x="5" y="5"/>
                  <a:pt x="5" y="5"/>
                </a:cubicBezTo>
                <a:cubicBezTo>
                  <a:pt x="5" y="4"/>
                  <a:pt x="5" y="4"/>
                  <a:pt x="5" y="4"/>
                </a:cubicBezTo>
                <a:cubicBezTo>
                  <a:pt x="5" y="2"/>
                  <a:pt x="5" y="2"/>
                  <a:pt x="5" y="2"/>
                </a:cubicBezTo>
                <a:cubicBezTo>
                  <a:pt x="4" y="1"/>
                  <a:pt x="4" y="1"/>
                  <a:pt x="4" y="1"/>
                </a:cubicBezTo>
                <a:cubicBezTo>
                  <a:pt x="3" y="1"/>
                  <a:pt x="3" y="1"/>
                  <a:pt x="3" y="1"/>
                </a:cubicBezTo>
                <a:cubicBezTo>
                  <a:pt x="3" y="0"/>
                  <a:pt x="3" y="0"/>
                  <a:pt x="3" y="0"/>
                </a:cubicBezTo>
                <a:cubicBezTo>
                  <a:pt x="1" y="0"/>
                  <a:pt x="1" y="0"/>
                  <a:pt x="1" y="0"/>
                </a:cubicBezTo>
                <a:cubicBezTo>
                  <a:pt x="0" y="1"/>
                  <a:pt x="0" y="1"/>
                  <a:pt x="0" y="1"/>
                </a:cubicBezTo>
                <a:cubicBezTo>
                  <a:pt x="0" y="2"/>
                  <a:pt x="0" y="2"/>
                  <a:pt x="0" y="2"/>
                </a:cubicBezTo>
                <a:cubicBezTo>
                  <a:pt x="1" y="3"/>
                  <a:pt x="1" y="3"/>
                  <a:pt x="1" y="3"/>
                </a:cubicBezTo>
                <a:cubicBezTo>
                  <a:pt x="1" y="4"/>
                  <a:pt x="1" y="4"/>
                  <a:pt x="1" y="4"/>
                </a:cubicBezTo>
                <a:cubicBezTo>
                  <a:pt x="2" y="5"/>
                  <a:pt x="2" y="5"/>
                  <a:pt x="2" y="5"/>
                </a:cubicBezTo>
                <a:cubicBezTo>
                  <a:pt x="2" y="7"/>
                  <a:pt x="2" y="7"/>
                  <a:pt x="2" y="7"/>
                </a:cubicBezTo>
                <a:cubicBezTo>
                  <a:pt x="2" y="7"/>
                  <a:pt x="3" y="7"/>
                  <a:pt x="3" y="7"/>
                </a:cubicBezTo>
                <a:cubicBezTo>
                  <a:pt x="3" y="7"/>
                  <a:pt x="3" y="7"/>
                  <a:pt x="3" y="8"/>
                </a:cubicBezTo>
                <a:cubicBezTo>
                  <a:pt x="3" y="8"/>
                  <a:pt x="4" y="8"/>
                  <a:pt x="4" y="8"/>
                </a:cubicBezTo>
                <a:cubicBezTo>
                  <a:pt x="4" y="9"/>
                  <a:pt x="4" y="9"/>
                  <a:pt x="5" y="9"/>
                </a:cubicBezTo>
                <a:cubicBezTo>
                  <a:pt x="5" y="9"/>
                  <a:pt x="5" y="8"/>
                  <a:pt x="5" y="7"/>
                </a:cubicBezTo>
                <a:cubicBezTo>
                  <a:pt x="5" y="7"/>
                  <a:pt x="5" y="7"/>
                  <a:pt x="5" y="6"/>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75" name="Freeform 402">
            <a:extLst>
              <a:ext uri="{FF2B5EF4-FFF2-40B4-BE49-F238E27FC236}">
                <a16:creationId xmlns:a16="http://schemas.microsoft.com/office/drawing/2014/main" id="{5D4BCD21-8F80-407A-9717-D5EE5855C817}"/>
              </a:ext>
            </a:extLst>
          </p:cNvPr>
          <p:cNvSpPr>
            <a:spLocks/>
          </p:cNvSpPr>
          <p:nvPr userDrawn="1"/>
        </p:nvSpPr>
        <p:spPr bwMode="auto">
          <a:xfrm>
            <a:off x="122635" y="2382838"/>
            <a:ext cx="25004" cy="63500"/>
          </a:xfrm>
          <a:custGeom>
            <a:avLst/>
            <a:gdLst>
              <a:gd name="T0" fmla="*/ 5 w 5"/>
              <a:gd name="T1" fmla="*/ 6 h 9"/>
              <a:gd name="T2" fmla="*/ 5 w 5"/>
              <a:gd name="T3" fmla="*/ 5 h 9"/>
              <a:gd name="T4" fmla="*/ 5 w 5"/>
              <a:gd name="T5" fmla="*/ 4 h 9"/>
              <a:gd name="T6" fmla="*/ 5 w 5"/>
              <a:gd name="T7" fmla="*/ 2 h 9"/>
              <a:gd name="T8" fmla="*/ 4 w 5"/>
              <a:gd name="T9" fmla="*/ 1 h 9"/>
              <a:gd name="T10" fmla="*/ 3 w 5"/>
              <a:gd name="T11" fmla="*/ 1 h 9"/>
              <a:gd name="T12" fmla="*/ 3 w 5"/>
              <a:gd name="T13" fmla="*/ 0 h 9"/>
              <a:gd name="T14" fmla="*/ 1 w 5"/>
              <a:gd name="T15" fmla="*/ 0 h 9"/>
              <a:gd name="T16" fmla="*/ 0 w 5"/>
              <a:gd name="T17" fmla="*/ 1 h 9"/>
              <a:gd name="T18" fmla="*/ 0 w 5"/>
              <a:gd name="T19" fmla="*/ 2 h 9"/>
              <a:gd name="T20" fmla="*/ 1 w 5"/>
              <a:gd name="T21" fmla="*/ 3 h 9"/>
              <a:gd name="T22" fmla="*/ 1 w 5"/>
              <a:gd name="T23" fmla="*/ 4 h 9"/>
              <a:gd name="T24" fmla="*/ 2 w 5"/>
              <a:gd name="T25" fmla="*/ 5 h 9"/>
              <a:gd name="T26" fmla="*/ 2 w 5"/>
              <a:gd name="T27" fmla="*/ 7 h 9"/>
              <a:gd name="T28" fmla="*/ 3 w 5"/>
              <a:gd name="T29" fmla="*/ 7 h 9"/>
              <a:gd name="T30" fmla="*/ 3 w 5"/>
              <a:gd name="T31" fmla="*/ 8 h 9"/>
              <a:gd name="T32" fmla="*/ 4 w 5"/>
              <a:gd name="T33" fmla="*/ 8 h 9"/>
              <a:gd name="T34" fmla="*/ 5 w 5"/>
              <a:gd name="T35" fmla="*/ 9 h 9"/>
              <a:gd name="T36" fmla="*/ 5 w 5"/>
              <a:gd name="T37" fmla="*/ 7 h 9"/>
              <a:gd name="T38" fmla="*/ 5 w 5"/>
              <a:gd name="T3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5" y="6"/>
                </a:moveTo>
                <a:cubicBezTo>
                  <a:pt x="5" y="5"/>
                  <a:pt x="5" y="5"/>
                  <a:pt x="5" y="5"/>
                </a:cubicBezTo>
                <a:cubicBezTo>
                  <a:pt x="5" y="4"/>
                  <a:pt x="5" y="4"/>
                  <a:pt x="5" y="4"/>
                </a:cubicBezTo>
                <a:cubicBezTo>
                  <a:pt x="5" y="2"/>
                  <a:pt x="5" y="2"/>
                  <a:pt x="5" y="2"/>
                </a:cubicBezTo>
                <a:cubicBezTo>
                  <a:pt x="4" y="1"/>
                  <a:pt x="4" y="1"/>
                  <a:pt x="4" y="1"/>
                </a:cubicBezTo>
                <a:cubicBezTo>
                  <a:pt x="3" y="1"/>
                  <a:pt x="3" y="1"/>
                  <a:pt x="3" y="1"/>
                </a:cubicBezTo>
                <a:cubicBezTo>
                  <a:pt x="3" y="0"/>
                  <a:pt x="3" y="0"/>
                  <a:pt x="3" y="0"/>
                </a:cubicBezTo>
                <a:cubicBezTo>
                  <a:pt x="1" y="0"/>
                  <a:pt x="1" y="0"/>
                  <a:pt x="1" y="0"/>
                </a:cubicBezTo>
                <a:cubicBezTo>
                  <a:pt x="0" y="1"/>
                  <a:pt x="0" y="1"/>
                  <a:pt x="0" y="1"/>
                </a:cubicBezTo>
                <a:cubicBezTo>
                  <a:pt x="0" y="2"/>
                  <a:pt x="0" y="2"/>
                  <a:pt x="0" y="2"/>
                </a:cubicBezTo>
                <a:cubicBezTo>
                  <a:pt x="1" y="3"/>
                  <a:pt x="1" y="3"/>
                  <a:pt x="1" y="3"/>
                </a:cubicBezTo>
                <a:cubicBezTo>
                  <a:pt x="1" y="4"/>
                  <a:pt x="1" y="4"/>
                  <a:pt x="1" y="4"/>
                </a:cubicBezTo>
                <a:cubicBezTo>
                  <a:pt x="2" y="5"/>
                  <a:pt x="2" y="5"/>
                  <a:pt x="2" y="5"/>
                </a:cubicBezTo>
                <a:cubicBezTo>
                  <a:pt x="2" y="7"/>
                  <a:pt x="2" y="7"/>
                  <a:pt x="2" y="7"/>
                </a:cubicBezTo>
                <a:cubicBezTo>
                  <a:pt x="2" y="7"/>
                  <a:pt x="3" y="7"/>
                  <a:pt x="3" y="7"/>
                </a:cubicBezTo>
                <a:cubicBezTo>
                  <a:pt x="3" y="7"/>
                  <a:pt x="3" y="7"/>
                  <a:pt x="3" y="8"/>
                </a:cubicBezTo>
                <a:cubicBezTo>
                  <a:pt x="3" y="8"/>
                  <a:pt x="4" y="8"/>
                  <a:pt x="4" y="8"/>
                </a:cubicBezTo>
                <a:cubicBezTo>
                  <a:pt x="4" y="9"/>
                  <a:pt x="4" y="9"/>
                  <a:pt x="5" y="9"/>
                </a:cubicBezTo>
                <a:cubicBezTo>
                  <a:pt x="5" y="9"/>
                  <a:pt x="5" y="8"/>
                  <a:pt x="5" y="7"/>
                </a:cubicBezTo>
                <a:cubicBezTo>
                  <a:pt x="5" y="7"/>
                  <a:pt x="5" y="7"/>
                  <a:pt x="5" y="6"/>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576" name="Freeform 403">
            <a:extLst>
              <a:ext uri="{FF2B5EF4-FFF2-40B4-BE49-F238E27FC236}">
                <a16:creationId xmlns:a16="http://schemas.microsoft.com/office/drawing/2014/main" id="{9895189D-BD3D-4471-BDC6-DA3C273EF651}"/>
              </a:ext>
            </a:extLst>
          </p:cNvPr>
          <p:cNvSpPr>
            <a:spLocks/>
          </p:cNvSpPr>
          <p:nvPr userDrawn="1"/>
        </p:nvSpPr>
        <p:spPr bwMode="auto">
          <a:xfrm>
            <a:off x="142875" y="2333625"/>
            <a:ext cx="25004" cy="69850"/>
          </a:xfrm>
          <a:custGeom>
            <a:avLst/>
            <a:gdLst>
              <a:gd name="T0" fmla="*/ 9 w 21"/>
              <a:gd name="T1" fmla="*/ 44 h 44"/>
              <a:gd name="T2" fmla="*/ 4 w 21"/>
              <a:gd name="T3" fmla="*/ 40 h 44"/>
              <a:gd name="T4" fmla="*/ 9 w 21"/>
              <a:gd name="T5" fmla="*/ 36 h 44"/>
              <a:gd name="T6" fmla="*/ 9 w 21"/>
              <a:gd name="T7" fmla="*/ 31 h 44"/>
              <a:gd name="T8" fmla="*/ 4 w 21"/>
              <a:gd name="T9" fmla="*/ 27 h 44"/>
              <a:gd name="T10" fmla="*/ 4 w 21"/>
              <a:gd name="T11" fmla="*/ 22 h 44"/>
              <a:gd name="T12" fmla="*/ 4 w 21"/>
              <a:gd name="T13" fmla="*/ 13 h 44"/>
              <a:gd name="T14" fmla="*/ 4 w 21"/>
              <a:gd name="T15" fmla="*/ 9 h 44"/>
              <a:gd name="T16" fmla="*/ 0 w 21"/>
              <a:gd name="T17" fmla="*/ 5 h 44"/>
              <a:gd name="T18" fmla="*/ 4 w 21"/>
              <a:gd name="T19" fmla="*/ 0 h 44"/>
              <a:gd name="T20" fmla="*/ 4 w 21"/>
              <a:gd name="T21" fmla="*/ 5 h 44"/>
              <a:gd name="T22" fmla="*/ 13 w 21"/>
              <a:gd name="T23" fmla="*/ 5 h 44"/>
              <a:gd name="T24" fmla="*/ 17 w 21"/>
              <a:gd name="T25" fmla="*/ 9 h 44"/>
              <a:gd name="T26" fmla="*/ 13 w 21"/>
              <a:gd name="T27" fmla="*/ 9 h 44"/>
              <a:gd name="T28" fmla="*/ 17 w 21"/>
              <a:gd name="T29" fmla="*/ 18 h 44"/>
              <a:gd name="T30" fmla="*/ 21 w 21"/>
              <a:gd name="T31" fmla="*/ 27 h 44"/>
              <a:gd name="T32" fmla="*/ 17 w 21"/>
              <a:gd name="T33" fmla="*/ 31 h 44"/>
              <a:gd name="T34" fmla="*/ 21 w 21"/>
              <a:gd name="T35" fmla="*/ 36 h 44"/>
              <a:gd name="T36" fmla="*/ 17 w 21"/>
              <a:gd name="T37" fmla="*/ 36 h 44"/>
              <a:gd name="T38" fmla="*/ 13 w 21"/>
              <a:gd name="T39" fmla="*/ 40 h 44"/>
              <a:gd name="T40" fmla="*/ 9 w 21"/>
              <a:gd name="T41" fmla="*/ 44 h 44"/>
              <a:gd name="T42" fmla="*/ 9 w 21"/>
              <a:gd name="T4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44">
                <a:moveTo>
                  <a:pt x="9" y="44"/>
                </a:moveTo>
                <a:lnTo>
                  <a:pt x="4" y="40"/>
                </a:lnTo>
                <a:lnTo>
                  <a:pt x="9" y="36"/>
                </a:lnTo>
                <a:lnTo>
                  <a:pt x="9" y="31"/>
                </a:lnTo>
                <a:lnTo>
                  <a:pt x="4" y="27"/>
                </a:lnTo>
                <a:lnTo>
                  <a:pt x="4" y="22"/>
                </a:lnTo>
                <a:lnTo>
                  <a:pt x="4" y="13"/>
                </a:lnTo>
                <a:lnTo>
                  <a:pt x="4" y="9"/>
                </a:lnTo>
                <a:lnTo>
                  <a:pt x="0" y="5"/>
                </a:lnTo>
                <a:lnTo>
                  <a:pt x="4" y="0"/>
                </a:lnTo>
                <a:lnTo>
                  <a:pt x="4" y="5"/>
                </a:lnTo>
                <a:lnTo>
                  <a:pt x="13" y="5"/>
                </a:lnTo>
                <a:lnTo>
                  <a:pt x="17" y="9"/>
                </a:lnTo>
                <a:lnTo>
                  <a:pt x="13" y="9"/>
                </a:lnTo>
                <a:lnTo>
                  <a:pt x="17" y="18"/>
                </a:lnTo>
                <a:lnTo>
                  <a:pt x="21" y="27"/>
                </a:lnTo>
                <a:lnTo>
                  <a:pt x="17" y="31"/>
                </a:lnTo>
                <a:lnTo>
                  <a:pt x="21" y="36"/>
                </a:lnTo>
                <a:lnTo>
                  <a:pt x="17" y="36"/>
                </a:lnTo>
                <a:lnTo>
                  <a:pt x="13" y="40"/>
                </a:lnTo>
                <a:lnTo>
                  <a:pt x="9" y="44"/>
                </a:lnTo>
                <a:lnTo>
                  <a:pt x="9" y="4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77" name="Freeform 404">
            <a:extLst>
              <a:ext uri="{FF2B5EF4-FFF2-40B4-BE49-F238E27FC236}">
                <a16:creationId xmlns:a16="http://schemas.microsoft.com/office/drawing/2014/main" id="{6936AB6E-1790-404F-9F60-DA8B7440BB72}"/>
              </a:ext>
            </a:extLst>
          </p:cNvPr>
          <p:cNvSpPr>
            <a:spLocks/>
          </p:cNvSpPr>
          <p:nvPr userDrawn="1"/>
        </p:nvSpPr>
        <p:spPr bwMode="auto">
          <a:xfrm>
            <a:off x="228600" y="2474914"/>
            <a:ext cx="26194" cy="42863"/>
          </a:xfrm>
          <a:custGeom>
            <a:avLst/>
            <a:gdLst>
              <a:gd name="T0" fmla="*/ 0 w 22"/>
              <a:gd name="T1" fmla="*/ 22 h 27"/>
              <a:gd name="T2" fmla="*/ 5 w 22"/>
              <a:gd name="T3" fmla="*/ 27 h 27"/>
              <a:gd name="T4" fmla="*/ 9 w 22"/>
              <a:gd name="T5" fmla="*/ 22 h 27"/>
              <a:gd name="T6" fmla="*/ 9 w 22"/>
              <a:gd name="T7" fmla="*/ 13 h 27"/>
              <a:gd name="T8" fmla="*/ 9 w 22"/>
              <a:gd name="T9" fmla="*/ 9 h 27"/>
              <a:gd name="T10" fmla="*/ 9 w 22"/>
              <a:gd name="T11" fmla="*/ 18 h 27"/>
              <a:gd name="T12" fmla="*/ 17 w 22"/>
              <a:gd name="T13" fmla="*/ 22 h 27"/>
              <a:gd name="T14" fmla="*/ 22 w 22"/>
              <a:gd name="T15" fmla="*/ 18 h 27"/>
              <a:gd name="T16" fmla="*/ 22 w 22"/>
              <a:gd name="T17" fmla="*/ 4 h 27"/>
              <a:gd name="T18" fmla="*/ 17 w 22"/>
              <a:gd name="T19" fmla="*/ 0 h 27"/>
              <a:gd name="T20" fmla="*/ 13 w 22"/>
              <a:gd name="T21" fmla="*/ 0 h 27"/>
              <a:gd name="T22" fmla="*/ 9 w 22"/>
              <a:gd name="T23" fmla="*/ 0 h 27"/>
              <a:gd name="T24" fmla="*/ 9 w 22"/>
              <a:gd name="T25" fmla="*/ 4 h 27"/>
              <a:gd name="T26" fmla="*/ 0 w 22"/>
              <a:gd name="T27" fmla="*/ 13 h 27"/>
              <a:gd name="T28" fmla="*/ 0 w 22"/>
              <a:gd name="T2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7">
                <a:moveTo>
                  <a:pt x="0" y="22"/>
                </a:moveTo>
                <a:lnTo>
                  <a:pt x="5" y="27"/>
                </a:lnTo>
                <a:lnTo>
                  <a:pt x="9" y="22"/>
                </a:lnTo>
                <a:lnTo>
                  <a:pt x="9" y="13"/>
                </a:lnTo>
                <a:lnTo>
                  <a:pt x="9" y="9"/>
                </a:lnTo>
                <a:lnTo>
                  <a:pt x="9" y="18"/>
                </a:lnTo>
                <a:lnTo>
                  <a:pt x="17" y="22"/>
                </a:lnTo>
                <a:lnTo>
                  <a:pt x="22" y="18"/>
                </a:lnTo>
                <a:lnTo>
                  <a:pt x="22" y="4"/>
                </a:lnTo>
                <a:lnTo>
                  <a:pt x="17" y="0"/>
                </a:lnTo>
                <a:lnTo>
                  <a:pt x="13" y="0"/>
                </a:lnTo>
                <a:lnTo>
                  <a:pt x="9" y="0"/>
                </a:lnTo>
                <a:lnTo>
                  <a:pt x="9" y="4"/>
                </a:lnTo>
                <a:lnTo>
                  <a:pt x="0" y="13"/>
                </a:lnTo>
                <a:lnTo>
                  <a:pt x="0" y="2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78" name="Freeform 405">
            <a:extLst>
              <a:ext uri="{FF2B5EF4-FFF2-40B4-BE49-F238E27FC236}">
                <a16:creationId xmlns:a16="http://schemas.microsoft.com/office/drawing/2014/main" id="{2813B93C-4A72-4F1E-AC79-B79AC00BC2E7}"/>
              </a:ext>
            </a:extLst>
          </p:cNvPr>
          <p:cNvSpPr>
            <a:spLocks/>
          </p:cNvSpPr>
          <p:nvPr userDrawn="1"/>
        </p:nvSpPr>
        <p:spPr bwMode="auto">
          <a:xfrm>
            <a:off x="178594" y="2439989"/>
            <a:ext cx="45244" cy="98425"/>
          </a:xfrm>
          <a:custGeom>
            <a:avLst/>
            <a:gdLst>
              <a:gd name="T0" fmla="*/ 9 w 9"/>
              <a:gd name="T1" fmla="*/ 14 h 14"/>
              <a:gd name="T2" fmla="*/ 9 w 9"/>
              <a:gd name="T3" fmla="*/ 13 h 14"/>
              <a:gd name="T4" fmla="*/ 8 w 9"/>
              <a:gd name="T5" fmla="*/ 12 h 14"/>
              <a:gd name="T6" fmla="*/ 9 w 9"/>
              <a:gd name="T7" fmla="*/ 11 h 14"/>
              <a:gd name="T8" fmla="*/ 8 w 9"/>
              <a:gd name="T9" fmla="*/ 10 h 14"/>
              <a:gd name="T10" fmla="*/ 7 w 9"/>
              <a:gd name="T11" fmla="*/ 9 h 14"/>
              <a:gd name="T12" fmla="*/ 7 w 9"/>
              <a:gd name="T13" fmla="*/ 7 h 14"/>
              <a:gd name="T14" fmla="*/ 7 w 9"/>
              <a:gd name="T15" fmla="*/ 6 h 14"/>
              <a:gd name="T16" fmla="*/ 5 w 9"/>
              <a:gd name="T17" fmla="*/ 4 h 14"/>
              <a:gd name="T18" fmla="*/ 4 w 9"/>
              <a:gd name="T19" fmla="*/ 4 h 14"/>
              <a:gd name="T20" fmla="*/ 3 w 9"/>
              <a:gd name="T21" fmla="*/ 2 h 14"/>
              <a:gd name="T22" fmla="*/ 2 w 9"/>
              <a:gd name="T23" fmla="*/ 1 h 14"/>
              <a:gd name="T24" fmla="*/ 0 w 9"/>
              <a:gd name="T25" fmla="*/ 1 h 14"/>
              <a:gd name="T26" fmla="*/ 1 w 9"/>
              <a:gd name="T27" fmla="*/ 2 h 14"/>
              <a:gd name="T28" fmla="*/ 0 w 9"/>
              <a:gd name="T29" fmla="*/ 3 h 14"/>
              <a:gd name="T30" fmla="*/ 2 w 9"/>
              <a:gd name="T31" fmla="*/ 3 h 14"/>
              <a:gd name="T32" fmla="*/ 2 w 9"/>
              <a:gd name="T33" fmla="*/ 4 h 14"/>
              <a:gd name="T34" fmla="*/ 2 w 9"/>
              <a:gd name="T35" fmla="*/ 6 h 14"/>
              <a:gd name="T36" fmla="*/ 3 w 9"/>
              <a:gd name="T37" fmla="*/ 7 h 14"/>
              <a:gd name="T38" fmla="*/ 3 w 9"/>
              <a:gd name="T39" fmla="*/ 7 h 14"/>
              <a:gd name="T40" fmla="*/ 3 w 9"/>
              <a:gd name="T41" fmla="*/ 8 h 14"/>
              <a:gd name="T42" fmla="*/ 4 w 9"/>
              <a:gd name="T43" fmla="*/ 10 h 14"/>
              <a:gd name="T44" fmla="*/ 6 w 9"/>
              <a:gd name="T45" fmla="*/ 12 h 14"/>
              <a:gd name="T46" fmla="*/ 7 w 9"/>
              <a:gd name="T47" fmla="*/ 13 h 14"/>
              <a:gd name="T48" fmla="*/ 7 w 9"/>
              <a:gd name="T49" fmla="*/ 14 h 14"/>
              <a:gd name="T50" fmla="*/ 9 w 9"/>
              <a:gd name="T5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14">
                <a:moveTo>
                  <a:pt x="9" y="14"/>
                </a:moveTo>
                <a:cubicBezTo>
                  <a:pt x="9" y="13"/>
                  <a:pt x="9" y="13"/>
                  <a:pt x="9" y="13"/>
                </a:cubicBezTo>
                <a:cubicBezTo>
                  <a:pt x="9" y="13"/>
                  <a:pt x="8" y="13"/>
                  <a:pt x="8" y="12"/>
                </a:cubicBezTo>
                <a:cubicBezTo>
                  <a:pt x="9" y="11"/>
                  <a:pt x="9" y="11"/>
                  <a:pt x="9" y="11"/>
                </a:cubicBezTo>
                <a:cubicBezTo>
                  <a:pt x="8" y="10"/>
                  <a:pt x="8" y="10"/>
                  <a:pt x="8" y="10"/>
                </a:cubicBezTo>
                <a:cubicBezTo>
                  <a:pt x="8" y="10"/>
                  <a:pt x="7" y="10"/>
                  <a:pt x="7" y="9"/>
                </a:cubicBezTo>
                <a:cubicBezTo>
                  <a:pt x="7" y="8"/>
                  <a:pt x="7" y="7"/>
                  <a:pt x="7" y="7"/>
                </a:cubicBezTo>
                <a:cubicBezTo>
                  <a:pt x="7" y="6"/>
                  <a:pt x="7" y="6"/>
                  <a:pt x="7" y="6"/>
                </a:cubicBezTo>
                <a:cubicBezTo>
                  <a:pt x="5" y="4"/>
                  <a:pt x="5" y="4"/>
                  <a:pt x="5" y="4"/>
                </a:cubicBezTo>
                <a:cubicBezTo>
                  <a:pt x="5" y="4"/>
                  <a:pt x="4" y="4"/>
                  <a:pt x="4" y="4"/>
                </a:cubicBezTo>
                <a:cubicBezTo>
                  <a:pt x="4" y="3"/>
                  <a:pt x="3" y="2"/>
                  <a:pt x="3" y="2"/>
                </a:cubicBezTo>
                <a:cubicBezTo>
                  <a:pt x="3" y="2"/>
                  <a:pt x="2" y="0"/>
                  <a:pt x="2" y="1"/>
                </a:cubicBezTo>
                <a:cubicBezTo>
                  <a:pt x="1" y="1"/>
                  <a:pt x="0" y="1"/>
                  <a:pt x="0" y="1"/>
                </a:cubicBezTo>
                <a:cubicBezTo>
                  <a:pt x="1" y="2"/>
                  <a:pt x="1" y="2"/>
                  <a:pt x="1" y="2"/>
                </a:cubicBezTo>
                <a:cubicBezTo>
                  <a:pt x="0" y="3"/>
                  <a:pt x="0" y="3"/>
                  <a:pt x="0" y="3"/>
                </a:cubicBezTo>
                <a:cubicBezTo>
                  <a:pt x="2" y="3"/>
                  <a:pt x="2" y="3"/>
                  <a:pt x="2" y="3"/>
                </a:cubicBezTo>
                <a:cubicBezTo>
                  <a:pt x="2" y="4"/>
                  <a:pt x="2" y="4"/>
                  <a:pt x="2" y="4"/>
                </a:cubicBezTo>
                <a:cubicBezTo>
                  <a:pt x="2" y="6"/>
                  <a:pt x="2" y="6"/>
                  <a:pt x="2" y="6"/>
                </a:cubicBezTo>
                <a:cubicBezTo>
                  <a:pt x="3" y="7"/>
                  <a:pt x="3" y="7"/>
                  <a:pt x="3" y="7"/>
                </a:cubicBezTo>
                <a:cubicBezTo>
                  <a:pt x="3" y="7"/>
                  <a:pt x="3" y="7"/>
                  <a:pt x="3" y="7"/>
                </a:cubicBezTo>
                <a:cubicBezTo>
                  <a:pt x="3" y="8"/>
                  <a:pt x="3" y="8"/>
                  <a:pt x="3" y="8"/>
                </a:cubicBezTo>
                <a:cubicBezTo>
                  <a:pt x="4" y="10"/>
                  <a:pt x="4" y="10"/>
                  <a:pt x="4" y="10"/>
                </a:cubicBezTo>
                <a:cubicBezTo>
                  <a:pt x="6" y="12"/>
                  <a:pt x="6" y="12"/>
                  <a:pt x="6" y="12"/>
                </a:cubicBezTo>
                <a:cubicBezTo>
                  <a:pt x="7" y="13"/>
                  <a:pt x="7" y="13"/>
                  <a:pt x="7" y="13"/>
                </a:cubicBezTo>
                <a:cubicBezTo>
                  <a:pt x="7" y="14"/>
                  <a:pt x="7" y="14"/>
                  <a:pt x="7" y="14"/>
                </a:cubicBezTo>
                <a:lnTo>
                  <a:pt x="9" y="1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grpSp>
        <p:nvGrpSpPr>
          <p:cNvPr id="10" name="Group 607">
            <a:extLst>
              <a:ext uri="{FF2B5EF4-FFF2-40B4-BE49-F238E27FC236}">
                <a16:creationId xmlns:a16="http://schemas.microsoft.com/office/drawing/2014/main" id="{449470CA-0E99-4318-8760-79AA98606160}"/>
              </a:ext>
            </a:extLst>
          </p:cNvPr>
          <p:cNvGrpSpPr>
            <a:grpSpLocks/>
          </p:cNvGrpSpPr>
          <p:nvPr userDrawn="1"/>
        </p:nvGrpSpPr>
        <p:grpSpPr bwMode="auto">
          <a:xfrm>
            <a:off x="-835819" y="938214"/>
            <a:ext cx="3919538" cy="6638925"/>
            <a:chOff x="-702" y="591"/>
            <a:chExt cx="3292" cy="4182"/>
          </a:xfrm>
        </p:grpSpPr>
        <p:sp>
          <p:nvSpPr>
            <p:cNvPr id="179" name="Freeform 407">
              <a:extLst>
                <a:ext uri="{FF2B5EF4-FFF2-40B4-BE49-F238E27FC236}">
                  <a16:creationId xmlns:a16="http://schemas.microsoft.com/office/drawing/2014/main" id="{8351407A-027E-456A-8D9F-8231BCC8E149}"/>
                </a:ext>
              </a:extLst>
            </p:cNvPr>
            <p:cNvSpPr>
              <a:spLocks/>
            </p:cNvSpPr>
            <p:nvPr userDrawn="1"/>
          </p:nvSpPr>
          <p:spPr bwMode="auto">
            <a:xfrm>
              <a:off x="163" y="1581"/>
              <a:ext cx="8" cy="18"/>
            </a:xfrm>
            <a:custGeom>
              <a:avLst/>
              <a:gdLst>
                <a:gd name="T0" fmla="*/ 4 w 8"/>
                <a:gd name="T1" fmla="*/ 18 h 18"/>
                <a:gd name="T2" fmla="*/ 8 w 8"/>
                <a:gd name="T3" fmla="*/ 18 h 18"/>
                <a:gd name="T4" fmla="*/ 8 w 8"/>
                <a:gd name="T5" fmla="*/ 13 h 18"/>
                <a:gd name="T6" fmla="*/ 4 w 8"/>
                <a:gd name="T7" fmla="*/ 9 h 18"/>
                <a:gd name="T8" fmla="*/ 0 w 8"/>
                <a:gd name="T9" fmla="*/ 5 h 18"/>
                <a:gd name="T10" fmla="*/ 0 w 8"/>
                <a:gd name="T11" fmla="*/ 0 h 18"/>
                <a:gd name="T12" fmla="*/ 0 w 8"/>
                <a:gd name="T13" fmla="*/ 9 h 18"/>
                <a:gd name="T14" fmla="*/ 4 w 8"/>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8">
                  <a:moveTo>
                    <a:pt x="4" y="18"/>
                  </a:moveTo>
                  <a:lnTo>
                    <a:pt x="8" y="18"/>
                  </a:lnTo>
                  <a:lnTo>
                    <a:pt x="8" y="13"/>
                  </a:lnTo>
                  <a:lnTo>
                    <a:pt x="4" y="9"/>
                  </a:lnTo>
                  <a:lnTo>
                    <a:pt x="0" y="5"/>
                  </a:lnTo>
                  <a:lnTo>
                    <a:pt x="0" y="0"/>
                  </a:lnTo>
                  <a:lnTo>
                    <a:pt x="0" y="9"/>
                  </a:lnTo>
                  <a:lnTo>
                    <a:pt x="4" y="18"/>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0" name="Freeform 408">
              <a:extLst>
                <a:ext uri="{FF2B5EF4-FFF2-40B4-BE49-F238E27FC236}">
                  <a16:creationId xmlns:a16="http://schemas.microsoft.com/office/drawing/2014/main" id="{59B0C3E6-8DCE-44AF-8F0A-B8A37375FFCE}"/>
                </a:ext>
              </a:extLst>
            </p:cNvPr>
            <p:cNvSpPr>
              <a:spLocks/>
            </p:cNvSpPr>
            <p:nvPr userDrawn="1"/>
          </p:nvSpPr>
          <p:spPr bwMode="auto">
            <a:xfrm>
              <a:off x="133" y="1519"/>
              <a:ext cx="13" cy="31"/>
            </a:xfrm>
            <a:custGeom>
              <a:avLst/>
              <a:gdLst>
                <a:gd name="T0" fmla="*/ 4 w 13"/>
                <a:gd name="T1" fmla="*/ 31 h 31"/>
                <a:gd name="T2" fmla="*/ 4 w 13"/>
                <a:gd name="T3" fmla="*/ 27 h 31"/>
                <a:gd name="T4" fmla="*/ 13 w 13"/>
                <a:gd name="T5" fmla="*/ 27 h 31"/>
                <a:gd name="T6" fmla="*/ 13 w 13"/>
                <a:gd name="T7" fmla="*/ 18 h 31"/>
                <a:gd name="T8" fmla="*/ 13 w 13"/>
                <a:gd name="T9" fmla="*/ 13 h 31"/>
                <a:gd name="T10" fmla="*/ 8 w 13"/>
                <a:gd name="T11" fmla="*/ 9 h 31"/>
                <a:gd name="T12" fmla="*/ 4 w 13"/>
                <a:gd name="T13" fmla="*/ 4 h 31"/>
                <a:gd name="T14" fmla="*/ 4 w 13"/>
                <a:gd name="T15" fmla="*/ 0 h 31"/>
                <a:gd name="T16" fmla="*/ 0 w 13"/>
                <a:gd name="T17" fmla="*/ 4 h 31"/>
                <a:gd name="T18" fmla="*/ 0 w 13"/>
                <a:gd name="T19" fmla="*/ 13 h 31"/>
                <a:gd name="T20" fmla="*/ 4 w 13"/>
                <a:gd name="T21" fmla="*/ 13 h 31"/>
                <a:gd name="T22" fmla="*/ 4 w 13"/>
                <a:gd name="T23" fmla="*/ 18 h 31"/>
                <a:gd name="T24" fmla="*/ 4 w 13"/>
                <a:gd name="T25" fmla="*/ 22 h 31"/>
                <a:gd name="T26" fmla="*/ 4 w 13"/>
                <a:gd name="T27" fmla="*/ 31 h 31"/>
                <a:gd name="T28" fmla="*/ 4 w 13"/>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1">
                  <a:moveTo>
                    <a:pt x="4" y="31"/>
                  </a:moveTo>
                  <a:lnTo>
                    <a:pt x="4" y="27"/>
                  </a:lnTo>
                  <a:lnTo>
                    <a:pt x="13" y="27"/>
                  </a:lnTo>
                  <a:lnTo>
                    <a:pt x="13" y="18"/>
                  </a:lnTo>
                  <a:lnTo>
                    <a:pt x="13" y="13"/>
                  </a:lnTo>
                  <a:lnTo>
                    <a:pt x="8" y="9"/>
                  </a:lnTo>
                  <a:lnTo>
                    <a:pt x="4" y="4"/>
                  </a:lnTo>
                  <a:lnTo>
                    <a:pt x="4" y="0"/>
                  </a:lnTo>
                  <a:lnTo>
                    <a:pt x="0" y="4"/>
                  </a:lnTo>
                  <a:lnTo>
                    <a:pt x="0" y="13"/>
                  </a:lnTo>
                  <a:lnTo>
                    <a:pt x="4" y="13"/>
                  </a:lnTo>
                  <a:lnTo>
                    <a:pt x="4" y="18"/>
                  </a:lnTo>
                  <a:lnTo>
                    <a:pt x="4" y="22"/>
                  </a:lnTo>
                  <a:lnTo>
                    <a:pt x="4" y="31"/>
                  </a:lnTo>
                  <a:lnTo>
                    <a:pt x="4" y="31"/>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1" name="Freeform 409">
              <a:extLst>
                <a:ext uri="{FF2B5EF4-FFF2-40B4-BE49-F238E27FC236}">
                  <a16:creationId xmlns:a16="http://schemas.microsoft.com/office/drawing/2014/main" id="{BDC3F0E4-B34F-4FA1-A90D-C9F1DC228F80}"/>
                </a:ext>
              </a:extLst>
            </p:cNvPr>
            <p:cNvSpPr>
              <a:spLocks/>
            </p:cNvSpPr>
            <p:nvPr userDrawn="1"/>
          </p:nvSpPr>
          <p:spPr bwMode="auto">
            <a:xfrm>
              <a:off x="141" y="1514"/>
              <a:ext cx="26" cy="23"/>
            </a:xfrm>
            <a:custGeom>
              <a:avLst/>
              <a:gdLst>
                <a:gd name="T0" fmla="*/ 2 w 6"/>
                <a:gd name="T1" fmla="*/ 4 h 5"/>
                <a:gd name="T2" fmla="*/ 2 w 6"/>
                <a:gd name="T3" fmla="*/ 2 h 5"/>
                <a:gd name="T4" fmla="*/ 0 w 6"/>
                <a:gd name="T5" fmla="*/ 1 h 5"/>
                <a:gd name="T6" fmla="*/ 0 w 6"/>
                <a:gd name="T7" fmla="*/ 0 h 5"/>
                <a:gd name="T8" fmla="*/ 2 w 6"/>
                <a:gd name="T9" fmla="*/ 0 h 5"/>
                <a:gd name="T10" fmla="*/ 4 w 6"/>
                <a:gd name="T11" fmla="*/ 0 h 5"/>
                <a:gd name="T12" fmla="*/ 4 w 6"/>
                <a:gd name="T13" fmla="*/ 1 h 5"/>
                <a:gd name="T14" fmla="*/ 6 w 6"/>
                <a:gd name="T15" fmla="*/ 2 h 5"/>
                <a:gd name="T16" fmla="*/ 5 w 6"/>
                <a:gd name="T17" fmla="*/ 3 h 5"/>
                <a:gd name="T18" fmla="*/ 5 w 6"/>
                <a:gd name="T19" fmla="*/ 4 h 5"/>
                <a:gd name="T20" fmla="*/ 4 w 6"/>
                <a:gd name="T21" fmla="*/ 5 h 5"/>
                <a:gd name="T22" fmla="*/ 3 w 6"/>
                <a:gd name="T23" fmla="*/ 5 h 5"/>
                <a:gd name="T24" fmla="*/ 2 w 6"/>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2" y="4"/>
                  </a:moveTo>
                  <a:cubicBezTo>
                    <a:pt x="2" y="2"/>
                    <a:pt x="2" y="2"/>
                    <a:pt x="2" y="2"/>
                  </a:cubicBezTo>
                  <a:cubicBezTo>
                    <a:pt x="0" y="1"/>
                    <a:pt x="0" y="1"/>
                    <a:pt x="0" y="1"/>
                  </a:cubicBezTo>
                  <a:cubicBezTo>
                    <a:pt x="0" y="0"/>
                    <a:pt x="0" y="0"/>
                    <a:pt x="0" y="0"/>
                  </a:cubicBezTo>
                  <a:cubicBezTo>
                    <a:pt x="2" y="0"/>
                    <a:pt x="2" y="0"/>
                    <a:pt x="2" y="0"/>
                  </a:cubicBezTo>
                  <a:cubicBezTo>
                    <a:pt x="4" y="0"/>
                    <a:pt x="4" y="0"/>
                    <a:pt x="4" y="0"/>
                  </a:cubicBezTo>
                  <a:cubicBezTo>
                    <a:pt x="4" y="1"/>
                    <a:pt x="4" y="1"/>
                    <a:pt x="4" y="1"/>
                  </a:cubicBezTo>
                  <a:cubicBezTo>
                    <a:pt x="6" y="2"/>
                    <a:pt x="6" y="2"/>
                    <a:pt x="6" y="2"/>
                  </a:cubicBezTo>
                  <a:cubicBezTo>
                    <a:pt x="5" y="3"/>
                    <a:pt x="5" y="3"/>
                    <a:pt x="5" y="3"/>
                  </a:cubicBezTo>
                  <a:cubicBezTo>
                    <a:pt x="5" y="4"/>
                    <a:pt x="5" y="4"/>
                    <a:pt x="5" y="4"/>
                  </a:cubicBezTo>
                  <a:cubicBezTo>
                    <a:pt x="5" y="4"/>
                    <a:pt x="5" y="5"/>
                    <a:pt x="4" y="5"/>
                  </a:cubicBezTo>
                  <a:cubicBezTo>
                    <a:pt x="3" y="5"/>
                    <a:pt x="3" y="5"/>
                    <a:pt x="3" y="5"/>
                  </a:cubicBezTo>
                  <a:lnTo>
                    <a:pt x="2" y="4"/>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2" name="Freeform 410">
              <a:extLst>
                <a:ext uri="{FF2B5EF4-FFF2-40B4-BE49-F238E27FC236}">
                  <a16:creationId xmlns:a16="http://schemas.microsoft.com/office/drawing/2014/main" id="{685700CA-BEB3-4AC8-85E1-3187BA106F01}"/>
                </a:ext>
              </a:extLst>
            </p:cNvPr>
            <p:cNvSpPr>
              <a:spLocks/>
            </p:cNvSpPr>
            <p:nvPr userDrawn="1"/>
          </p:nvSpPr>
          <p:spPr bwMode="auto">
            <a:xfrm>
              <a:off x="167" y="1537"/>
              <a:ext cx="8" cy="9"/>
            </a:xfrm>
            <a:custGeom>
              <a:avLst/>
              <a:gdLst>
                <a:gd name="T0" fmla="*/ 0 w 8"/>
                <a:gd name="T1" fmla="*/ 4 h 9"/>
                <a:gd name="T2" fmla="*/ 0 w 8"/>
                <a:gd name="T3" fmla="*/ 9 h 9"/>
                <a:gd name="T4" fmla="*/ 4 w 8"/>
                <a:gd name="T5" fmla="*/ 9 h 9"/>
                <a:gd name="T6" fmla="*/ 8 w 8"/>
                <a:gd name="T7" fmla="*/ 4 h 9"/>
                <a:gd name="T8" fmla="*/ 4 w 8"/>
                <a:gd name="T9" fmla="*/ 0 h 9"/>
                <a:gd name="T10" fmla="*/ 0 w 8"/>
                <a:gd name="T11" fmla="*/ 4 h 9"/>
              </a:gdLst>
              <a:ahLst/>
              <a:cxnLst>
                <a:cxn ang="0">
                  <a:pos x="T0" y="T1"/>
                </a:cxn>
                <a:cxn ang="0">
                  <a:pos x="T2" y="T3"/>
                </a:cxn>
                <a:cxn ang="0">
                  <a:pos x="T4" y="T5"/>
                </a:cxn>
                <a:cxn ang="0">
                  <a:pos x="T6" y="T7"/>
                </a:cxn>
                <a:cxn ang="0">
                  <a:pos x="T8" y="T9"/>
                </a:cxn>
                <a:cxn ang="0">
                  <a:pos x="T10" y="T11"/>
                </a:cxn>
              </a:cxnLst>
              <a:rect l="0" t="0" r="r" b="b"/>
              <a:pathLst>
                <a:path w="8" h="9">
                  <a:moveTo>
                    <a:pt x="0" y="4"/>
                  </a:moveTo>
                  <a:lnTo>
                    <a:pt x="0" y="9"/>
                  </a:lnTo>
                  <a:lnTo>
                    <a:pt x="4" y="9"/>
                  </a:lnTo>
                  <a:lnTo>
                    <a:pt x="8" y="4"/>
                  </a:lnTo>
                  <a:lnTo>
                    <a:pt x="4" y="0"/>
                  </a:lnTo>
                  <a:lnTo>
                    <a:pt x="0" y="4"/>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3" name="Freeform 411">
              <a:extLst>
                <a:ext uri="{FF2B5EF4-FFF2-40B4-BE49-F238E27FC236}">
                  <a16:creationId xmlns:a16="http://schemas.microsoft.com/office/drawing/2014/main" id="{B6DF11B2-2C07-479E-9223-AEC6AC94ACB1}"/>
                </a:ext>
              </a:extLst>
            </p:cNvPr>
            <p:cNvSpPr>
              <a:spLocks/>
            </p:cNvSpPr>
            <p:nvPr userDrawn="1"/>
          </p:nvSpPr>
          <p:spPr bwMode="auto">
            <a:xfrm>
              <a:off x="175" y="1541"/>
              <a:ext cx="9" cy="13"/>
            </a:xfrm>
            <a:custGeom>
              <a:avLst/>
              <a:gdLst>
                <a:gd name="T0" fmla="*/ 0 w 9"/>
                <a:gd name="T1" fmla="*/ 9 h 13"/>
                <a:gd name="T2" fmla="*/ 5 w 9"/>
                <a:gd name="T3" fmla="*/ 13 h 13"/>
                <a:gd name="T4" fmla="*/ 9 w 9"/>
                <a:gd name="T5" fmla="*/ 13 h 13"/>
                <a:gd name="T6" fmla="*/ 5 w 9"/>
                <a:gd name="T7" fmla="*/ 5 h 13"/>
                <a:gd name="T8" fmla="*/ 0 w 9"/>
                <a:gd name="T9" fmla="*/ 0 h 13"/>
                <a:gd name="T10" fmla="*/ 0 w 9"/>
                <a:gd name="T11" fmla="*/ 9 h 13"/>
              </a:gdLst>
              <a:ahLst/>
              <a:cxnLst>
                <a:cxn ang="0">
                  <a:pos x="T0" y="T1"/>
                </a:cxn>
                <a:cxn ang="0">
                  <a:pos x="T2" y="T3"/>
                </a:cxn>
                <a:cxn ang="0">
                  <a:pos x="T4" y="T5"/>
                </a:cxn>
                <a:cxn ang="0">
                  <a:pos x="T6" y="T7"/>
                </a:cxn>
                <a:cxn ang="0">
                  <a:pos x="T8" y="T9"/>
                </a:cxn>
                <a:cxn ang="0">
                  <a:pos x="T10" y="T11"/>
                </a:cxn>
              </a:cxnLst>
              <a:rect l="0" t="0" r="r" b="b"/>
              <a:pathLst>
                <a:path w="9" h="13">
                  <a:moveTo>
                    <a:pt x="0" y="9"/>
                  </a:moveTo>
                  <a:lnTo>
                    <a:pt x="5" y="13"/>
                  </a:lnTo>
                  <a:lnTo>
                    <a:pt x="9" y="13"/>
                  </a:lnTo>
                  <a:lnTo>
                    <a:pt x="5" y="5"/>
                  </a:lnTo>
                  <a:lnTo>
                    <a:pt x="0" y="0"/>
                  </a:lnTo>
                  <a:lnTo>
                    <a:pt x="0" y="9"/>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4" name="Freeform 412">
              <a:extLst>
                <a:ext uri="{FF2B5EF4-FFF2-40B4-BE49-F238E27FC236}">
                  <a16:creationId xmlns:a16="http://schemas.microsoft.com/office/drawing/2014/main" id="{B46B732F-0706-44D4-A9F0-E7947C0601D5}"/>
                </a:ext>
              </a:extLst>
            </p:cNvPr>
            <p:cNvSpPr>
              <a:spLocks/>
            </p:cNvSpPr>
            <p:nvPr userDrawn="1"/>
          </p:nvSpPr>
          <p:spPr bwMode="auto">
            <a:xfrm>
              <a:off x="82" y="1470"/>
              <a:ext cx="34" cy="36"/>
            </a:xfrm>
            <a:custGeom>
              <a:avLst/>
              <a:gdLst>
                <a:gd name="T0" fmla="*/ 3 w 8"/>
                <a:gd name="T1" fmla="*/ 7 h 8"/>
                <a:gd name="T2" fmla="*/ 5 w 8"/>
                <a:gd name="T3" fmla="*/ 7 h 8"/>
                <a:gd name="T4" fmla="*/ 4 w 8"/>
                <a:gd name="T5" fmla="*/ 5 h 8"/>
                <a:gd name="T6" fmla="*/ 5 w 8"/>
                <a:gd name="T7" fmla="*/ 5 h 8"/>
                <a:gd name="T8" fmla="*/ 7 w 8"/>
                <a:gd name="T9" fmla="*/ 6 h 8"/>
                <a:gd name="T10" fmla="*/ 8 w 8"/>
                <a:gd name="T11" fmla="*/ 6 h 8"/>
                <a:gd name="T12" fmla="*/ 8 w 8"/>
                <a:gd name="T13" fmla="*/ 6 h 8"/>
                <a:gd name="T14" fmla="*/ 8 w 8"/>
                <a:gd name="T15" fmla="*/ 5 h 8"/>
                <a:gd name="T16" fmla="*/ 6 w 8"/>
                <a:gd name="T17" fmla="*/ 4 h 8"/>
                <a:gd name="T18" fmla="*/ 5 w 8"/>
                <a:gd name="T19" fmla="*/ 3 h 8"/>
                <a:gd name="T20" fmla="*/ 4 w 8"/>
                <a:gd name="T21" fmla="*/ 2 h 8"/>
                <a:gd name="T22" fmla="*/ 4 w 8"/>
                <a:gd name="T23" fmla="*/ 2 h 8"/>
                <a:gd name="T24" fmla="*/ 5 w 8"/>
                <a:gd name="T25" fmla="*/ 1 h 8"/>
                <a:gd name="T26" fmla="*/ 2 w 8"/>
                <a:gd name="T27" fmla="*/ 0 h 8"/>
                <a:gd name="T28" fmla="*/ 1 w 8"/>
                <a:gd name="T29" fmla="*/ 1 h 8"/>
                <a:gd name="T30" fmla="*/ 0 w 8"/>
                <a:gd name="T31" fmla="*/ 1 h 8"/>
                <a:gd name="T32" fmla="*/ 0 w 8"/>
                <a:gd name="T33" fmla="*/ 2 h 8"/>
                <a:gd name="T34" fmla="*/ 0 w 8"/>
                <a:gd name="T35" fmla="*/ 2 h 8"/>
                <a:gd name="T36" fmla="*/ 0 w 8"/>
                <a:gd name="T37" fmla="*/ 3 h 8"/>
                <a:gd name="T38" fmla="*/ 1 w 8"/>
                <a:gd name="T39" fmla="*/ 5 h 8"/>
                <a:gd name="T40" fmla="*/ 1 w 8"/>
                <a:gd name="T41" fmla="*/ 6 h 8"/>
                <a:gd name="T42" fmla="*/ 2 w 8"/>
                <a:gd name="T43" fmla="*/ 6 h 8"/>
                <a:gd name="T44" fmla="*/ 3 w 8"/>
                <a:gd name="T4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3" y="7"/>
                  </a:moveTo>
                  <a:cubicBezTo>
                    <a:pt x="4" y="7"/>
                    <a:pt x="6" y="8"/>
                    <a:pt x="5" y="7"/>
                  </a:cubicBezTo>
                  <a:cubicBezTo>
                    <a:pt x="4" y="7"/>
                    <a:pt x="4" y="5"/>
                    <a:pt x="4" y="5"/>
                  </a:cubicBezTo>
                  <a:cubicBezTo>
                    <a:pt x="5" y="5"/>
                    <a:pt x="5" y="5"/>
                    <a:pt x="5" y="5"/>
                  </a:cubicBezTo>
                  <a:cubicBezTo>
                    <a:pt x="7" y="6"/>
                    <a:pt x="7" y="6"/>
                    <a:pt x="7" y="6"/>
                  </a:cubicBezTo>
                  <a:cubicBezTo>
                    <a:pt x="8" y="6"/>
                    <a:pt x="8" y="6"/>
                    <a:pt x="8" y="6"/>
                  </a:cubicBezTo>
                  <a:cubicBezTo>
                    <a:pt x="8" y="6"/>
                    <a:pt x="8" y="6"/>
                    <a:pt x="8" y="6"/>
                  </a:cubicBezTo>
                  <a:cubicBezTo>
                    <a:pt x="8" y="6"/>
                    <a:pt x="8" y="5"/>
                    <a:pt x="8" y="5"/>
                  </a:cubicBezTo>
                  <a:cubicBezTo>
                    <a:pt x="7" y="5"/>
                    <a:pt x="6" y="4"/>
                    <a:pt x="6" y="4"/>
                  </a:cubicBezTo>
                  <a:cubicBezTo>
                    <a:pt x="5" y="3"/>
                    <a:pt x="5" y="3"/>
                    <a:pt x="5" y="3"/>
                  </a:cubicBezTo>
                  <a:cubicBezTo>
                    <a:pt x="4" y="2"/>
                    <a:pt x="4" y="2"/>
                    <a:pt x="4" y="2"/>
                  </a:cubicBezTo>
                  <a:cubicBezTo>
                    <a:pt x="4" y="2"/>
                    <a:pt x="4" y="2"/>
                    <a:pt x="4" y="2"/>
                  </a:cubicBezTo>
                  <a:cubicBezTo>
                    <a:pt x="5" y="1"/>
                    <a:pt x="5" y="1"/>
                    <a:pt x="5" y="1"/>
                  </a:cubicBezTo>
                  <a:cubicBezTo>
                    <a:pt x="5" y="1"/>
                    <a:pt x="3" y="0"/>
                    <a:pt x="2" y="0"/>
                  </a:cubicBezTo>
                  <a:cubicBezTo>
                    <a:pt x="2" y="0"/>
                    <a:pt x="1" y="1"/>
                    <a:pt x="1" y="1"/>
                  </a:cubicBezTo>
                  <a:cubicBezTo>
                    <a:pt x="0" y="1"/>
                    <a:pt x="0" y="1"/>
                    <a:pt x="0" y="1"/>
                  </a:cubicBezTo>
                  <a:cubicBezTo>
                    <a:pt x="0" y="2"/>
                    <a:pt x="0" y="2"/>
                    <a:pt x="0" y="2"/>
                  </a:cubicBezTo>
                  <a:cubicBezTo>
                    <a:pt x="0" y="2"/>
                    <a:pt x="0" y="2"/>
                    <a:pt x="0" y="2"/>
                  </a:cubicBezTo>
                  <a:cubicBezTo>
                    <a:pt x="0" y="3"/>
                    <a:pt x="0" y="3"/>
                    <a:pt x="0" y="3"/>
                  </a:cubicBezTo>
                  <a:cubicBezTo>
                    <a:pt x="1" y="5"/>
                    <a:pt x="1" y="5"/>
                    <a:pt x="1" y="5"/>
                  </a:cubicBezTo>
                  <a:cubicBezTo>
                    <a:pt x="1" y="6"/>
                    <a:pt x="1" y="6"/>
                    <a:pt x="1" y="6"/>
                  </a:cubicBezTo>
                  <a:cubicBezTo>
                    <a:pt x="2" y="6"/>
                    <a:pt x="2" y="6"/>
                    <a:pt x="2" y="6"/>
                  </a:cubicBezTo>
                  <a:lnTo>
                    <a:pt x="3" y="7"/>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5" name="Freeform 413">
              <a:extLst>
                <a:ext uri="{FF2B5EF4-FFF2-40B4-BE49-F238E27FC236}">
                  <a16:creationId xmlns:a16="http://schemas.microsoft.com/office/drawing/2014/main" id="{6B963BB7-2C7D-48F3-A733-A321054029BF}"/>
                </a:ext>
              </a:extLst>
            </p:cNvPr>
            <p:cNvSpPr>
              <a:spLocks/>
            </p:cNvSpPr>
            <p:nvPr userDrawn="1"/>
          </p:nvSpPr>
          <p:spPr bwMode="auto">
            <a:xfrm>
              <a:off x="103" y="1475"/>
              <a:ext cx="8" cy="13"/>
            </a:xfrm>
            <a:custGeom>
              <a:avLst/>
              <a:gdLst>
                <a:gd name="T0" fmla="*/ 0 w 8"/>
                <a:gd name="T1" fmla="*/ 0 h 13"/>
                <a:gd name="T2" fmla="*/ 8 w 8"/>
                <a:gd name="T3" fmla="*/ 0 h 13"/>
                <a:gd name="T4" fmla="*/ 8 w 8"/>
                <a:gd name="T5" fmla="*/ 4 h 13"/>
                <a:gd name="T6" fmla="*/ 8 w 8"/>
                <a:gd name="T7" fmla="*/ 8 h 13"/>
                <a:gd name="T8" fmla="*/ 8 w 8"/>
                <a:gd name="T9" fmla="*/ 13 h 13"/>
                <a:gd name="T10" fmla="*/ 0 w 8"/>
                <a:gd name="T11" fmla="*/ 8 h 13"/>
                <a:gd name="T12" fmla="*/ 0 w 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0" y="0"/>
                  </a:moveTo>
                  <a:lnTo>
                    <a:pt x="8" y="0"/>
                  </a:lnTo>
                  <a:lnTo>
                    <a:pt x="8" y="4"/>
                  </a:lnTo>
                  <a:lnTo>
                    <a:pt x="8" y="8"/>
                  </a:lnTo>
                  <a:lnTo>
                    <a:pt x="8" y="13"/>
                  </a:lnTo>
                  <a:lnTo>
                    <a:pt x="0" y="8"/>
                  </a:lnTo>
                  <a:lnTo>
                    <a:pt x="0" y="0"/>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6" name="Freeform 414">
              <a:extLst>
                <a:ext uri="{FF2B5EF4-FFF2-40B4-BE49-F238E27FC236}">
                  <a16:creationId xmlns:a16="http://schemas.microsoft.com/office/drawing/2014/main" id="{01843824-13A3-4F08-A01C-8234B63F1416}"/>
                </a:ext>
              </a:extLst>
            </p:cNvPr>
            <p:cNvSpPr>
              <a:spLocks/>
            </p:cNvSpPr>
            <p:nvPr userDrawn="1"/>
          </p:nvSpPr>
          <p:spPr bwMode="auto">
            <a:xfrm>
              <a:off x="-204" y="1390"/>
              <a:ext cx="22" cy="22"/>
            </a:xfrm>
            <a:custGeom>
              <a:avLst/>
              <a:gdLst>
                <a:gd name="T0" fmla="*/ 0 w 22"/>
                <a:gd name="T1" fmla="*/ 22 h 22"/>
                <a:gd name="T2" fmla="*/ 5 w 22"/>
                <a:gd name="T3" fmla="*/ 18 h 22"/>
                <a:gd name="T4" fmla="*/ 9 w 22"/>
                <a:gd name="T5" fmla="*/ 9 h 22"/>
                <a:gd name="T6" fmla="*/ 13 w 22"/>
                <a:gd name="T7" fmla="*/ 9 h 22"/>
                <a:gd name="T8" fmla="*/ 22 w 22"/>
                <a:gd name="T9" fmla="*/ 0 h 22"/>
                <a:gd name="T10" fmla="*/ 22 w 22"/>
                <a:gd name="T11" fmla="*/ 0 h 22"/>
                <a:gd name="T12" fmla="*/ 17 w 22"/>
                <a:gd name="T13" fmla="*/ 9 h 22"/>
                <a:gd name="T14" fmla="*/ 13 w 22"/>
                <a:gd name="T15" fmla="*/ 13 h 22"/>
                <a:gd name="T16" fmla="*/ 9 w 22"/>
                <a:gd name="T17" fmla="*/ 18 h 22"/>
                <a:gd name="T18" fmla="*/ 0 w 22"/>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0" y="22"/>
                  </a:moveTo>
                  <a:lnTo>
                    <a:pt x="5" y="18"/>
                  </a:lnTo>
                  <a:lnTo>
                    <a:pt x="9" y="9"/>
                  </a:lnTo>
                  <a:lnTo>
                    <a:pt x="13" y="9"/>
                  </a:lnTo>
                  <a:lnTo>
                    <a:pt x="22" y="0"/>
                  </a:lnTo>
                  <a:lnTo>
                    <a:pt x="22" y="0"/>
                  </a:lnTo>
                  <a:lnTo>
                    <a:pt x="17" y="9"/>
                  </a:lnTo>
                  <a:lnTo>
                    <a:pt x="13" y="13"/>
                  </a:lnTo>
                  <a:lnTo>
                    <a:pt x="9" y="18"/>
                  </a:lnTo>
                  <a:lnTo>
                    <a:pt x="0" y="2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7" name="Freeform 415">
              <a:extLst>
                <a:ext uri="{FF2B5EF4-FFF2-40B4-BE49-F238E27FC236}">
                  <a16:creationId xmlns:a16="http://schemas.microsoft.com/office/drawing/2014/main" id="{9154387D-539B-45E4-8CA8-ECD4593166CA}"/>
                </a:ext>
              </a:extLst>
            </p:cNvPr>
            <p:cNvSpPr>
              <a:spLocks/>
            </p:cNvSpPr>
            <p:nvPr userDrawn="1"/>
          </p:nvSpPr>
          <p:spPr bwMode="auto">
            <a:xfrm>
              <a:off x="-170" y="1386"/>
              <a:ext cx="9" cy="4"/>
            </a:xfrm>
            <a:custGeom>
              <a:avLst/>
              <a:gdLst>
                <a:gd name="T0" fmla="*/ 0 w 9"/>
                <a:gd name="T1" fmla="*/ 0 h 4"/>
                <a:gd name="T2" fmla="*/ 0 w 9"/>
                <a:gd name="T3" fmla="*/ 4 h 4"/>
                <a:gd name="T4" fmla="*/ 5 w 9"/>
                <a:gd name="T5" fmla="*/ 4 h 4"/>
                <a:gd name="T6" fmla="*/ 9 w 9"/>
                <a:gd name="T7" fmla="*/ 0 h 4"/>
                <a:gd name="T8" fmla="*/ 9 w 9"/>
                <a:gd name="T9" fmla="*/ 0 h 4"/>
                <a:gd name="T10" fmla="*/ 0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0" y="0"/>
                  </a:moveTo>
                  <a:lnTo>
                    <a:pt x="0" y="4"/>
                  </a:lnTo>
                  <a:lnTo>
                    <a:pt x="5" y="4"/>
                  </a:lnTo>
                  <a:lnTo>
                    <a:pt x="9" y="0"/>
                  </a:lnTo>
                  <a:lnTo>
                    <a:pt x="9" y="0"/>
                  </a:lnTo>
                  <a:lnTo>
                    <a:pt x="0" y="0"/>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8" name="Freeform 416">
              <a:extLst>
                <a:ext uri="{FF2B5EF4-FFF2-40B4-BE49-F238E27FC236}">
                  <a16:creationId xmlns:a16="http://schemas.microsoft.com/office/drawing/2014/main" id="{82730926-E75B-46A2-A1BA-C1D1174388A9}"/>
                </a:ext>
              </a:extLst>
            </p:cNvPr>
            <p:cNvSpPr>
              <a:spLocks/>
            </p:cNvSpPr>
            <p:nvPr userDrawn="1"/>
          </p:nvSpPr>
          <p:spPr bwMode="auto">
            <a:xfrm>
              <a:off x="-370" y="1483"/>
              <a:ext cx="60" cy="45"/>
            </a:xfrm>
            <a:custGeom>
              <a:avLst/>
              <a:gdLst>
                <a:gd name="T0" fmla="*/ 0 w 14"/>
                <a:gd name="T1" fmla="*/ 5 h 10"/>
                <a:gd name="T2" fmla="*/ 1 w 14"/>
                <a:gd name="T3" fmla="*/ 6 h 10"/>
                <a:gd name="T4" fmla="*/ 1 w 14"/>
                <a:gd name="T5" fmla="*/ 7 h 10"/>
                <a:gd name="T6" fmla="*/ 2 w 14"/>
                <a:gd name="T7" fmla="*/ 7 h 10"/>
                <a:gd name="T8" fmla="*/ 3 w 14"/>
                <a:gd name="T9" fmla="*/ 7 h 10"/>
                <a:gd name="T10" fmla="*/ 4 w 14"/>
                <a:gd name="T11" fmla="*/ 7 h 10"/>
                <a:gd name="T12" fmla="*/ 5 w 14"/>
                <a:gd name="T13" fmla="*/ 7 h 10"/>
                <a:gd name="T14" fmla="*/ 3 w 14"/>
                <a:gd name="T15" fmla="*/ 9 h 10"/>
                <a:gd name="T16" fmla="*/ 5 w 14"/>
                <a:gd name="T17" fmla="*/ 9 h 10"/>
                <a:gd name="T18" fmla="*/ 6 w 14"/>
                <a:gd name="T19" fmla="*/ 7 h 10"/>
                <a:gd name="T20" fmla="*/ 7 w 14"/>
                <a:gd name="T21" fmla="*/ 6 h 10"/>
                <a:gd name="T22" fmla="*/ 9 w 14"/>
                <a:gd name="T23" fmla="*/ 6 h 10"/>
                <a:gd name="T24" fmla="*/ 10 w 14"/>
                <a:gd name="T25" fmla="*/ 4 h 10"/>
                <a:gd name="T26" fmla="*/ 11 w 14"/>
                <a:gd name="T27" fmla="*/ 3 h 10"/>
                <a:gd name="T28" fmla="*/ 14 w 14"/>
                <a:gd name="T29" fmla="*/ 3 h 10"/>
                <a:gd name="T30" fmla="*/ 14 w 14"/>
                <a:gd name="T31" fmla="*/ 2 h 10"/>
                <a:gd name="T32" fmla="*/ 13 w 14"/>
                <a:gd name="T33" fmla="*/ 0 h 10"/>
                <a:gd name="T34" fmla="*/ 11 w 14"/>
                <a:gd name="T35" fmla="*/ 0 h 10"/>
                <a:gd name="T36" fmla="*/ 9 w 14"/>
                <a:gd name="T37" fmla="*/ 0 h 10"/>
                <a:gd name="T38" fmla="*/ 9 w 14"/>
                <a:gd name="T39" fmla="*/ 1 h 10"/>
                <a:gd name="T40" fmla="*/ 8 w 14"/>
                <a:gd name="T41" fmla="*/ 1 h 10"/>
                <a:gd name="T42" fmla="*/ 7 w 14"/>
                <a:gd name="T43" fmla="*/ 1 h 10"/>
                <a:gd name="T44" fmla="*/ 6 w 14"/>
                <a:gd name="T45" fmla="*/ 1 h 10"/>
                <a:gd name="T46" fmla="*/ 5 w 14"/>
                <a:gd name="T47" fmla="*/ 1 h 10"/>
                <a:gd name="T48" fmla="*/ 6 w 14"/>
                <a:gd name="T49" fmla="*/ 2 h 10"/>
                <a:gd name="T50" fmla="*/ 6 w 14"/>
                <a:gd name="T51" fmla="*/ 3 h 10"/>
                <a:gd name="T52" fmla="*/ 6 w 14"/>
                <a:gd name="T53" fmla="*/ 5 h 10"/>
                <a:gd name="T54" fmla="*/ 5 w 14"/>
                <a:gd name="T55" fmla="*/ 3 h 10"/>
                <a:gd name="T56" fmla="*/ 3 w 14"/>
                <a:gd name="T57" fmla="*/ 2 h 10"/>
                <a:gd name="T58" fmla="*/ 2 w 14"/>
                <a:gd name="T59" fmla="*/ 2 h 10"/>
                <a:gd name="T60" fmla="*/ 1 w 14"/>
                <a:gd name="T61" fmla="*/ 3 h 10"/>
                <a:gd name="T62" fmla="*/ 0 w 14"/>
                <a:gd name="T63" fmla="*/ 4 h 10"/>
                <a:gd name="T64" fmla="*/ 0 w 14"/>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0">
                  <a:moveTo>
                    <a:pt x="0" y="5"/>
                  </a:moveTo>
                  <a:cubicBezTo>
                    <a:pt x="1" y="6"/>
                    <a:pt x="1" y="6"/>
                    <a:pt x="1" y="6"/>
                  </a:cubicBezTo>
                  <a:cubicBezTo>
                    <a:pt x="1" y="7"/>
                    <a:pt x="1" y="7"/>
                    <a:pt x="1" y="7"/>
                  </a:cubicBezTo>
                  <a:cubicBezTo>
                    <a:pt x="2" y="7"/>
                    <a:pt x="2" y="7"/>
                    <a:pt x="2" y="7"/>
                  </a:cubicBezTo>
                  <a:cubicBezTo>
                    <a:pt x="3" y="7"/>
                    <a:pt x="3" y="7"/>
                    <a:pt x="3" y="7"/>
                  </a:cubicBezTo>
                  <a:cubicBezTo>
                    <a:pt x="4" y="7"/>
                    <a:pt x="4" y="7"/>
                    <a:pt x="4" y="7"/>
                  </a:cubicBezTo>
                  <a:cubicBezTo>
                    <a:pt x="5" y="7"/>
                    <a:pt x="5" y="7"/>
                    <a:pt x="5" y="7"/>
                  </a:cubicBezTo>
                  <a:cubicBezTo>
                    <a:pt x="3" y="9"/>
                    <a:pt x="3" y="9"/>
                    <a:pt x="3" y="9"/>
                  </a:cubicBezTo>
                  <a:cubicBezTo>
                    <a:pt x="3" y="9"/>
                    <a:pt x="5" y="10"/>
                    <a:pt x="5" y="9"/>
                  </a:cubicBezTo>
                  <a:cubicBezTo>
                    <a:pt x="5" y="8"/>
                    <a:pt x="6" y="7"/>
                    <a:pt x="6" y="7"/>
                  </a:cubicBezTo>
                  <a:cubicBezTo>
                    <a:pt x="7" y="6"/>
                    <a:pt x="7" y="6"/>
                    <a:pt x="7" y="6"/>
                  </a:cubicBezTo>
                  <a:cubicBezTo>
                    <a:pt x="9" y="6"/>
                    <a:pt x="9" y="6"/>
                    <a:pt x="9" y="6"/>
                  </a:cubicBezTo>
                  <a:cubicBezTo>
                    <a:pt x="10" y="4"/>
                    <a:pt x="10" y="4"/>
                    <a:pt x="10" y="4"/>
                  </a:cubicBezTo>
                  <a:cubicBezTo>
                    <a:pt x="11" y="3"/>
                    <a:pt x="11" y="3"/>
                    <a:pt x="11" y="3"/>
                  </a:cubicBezTo>
                  <a:cubicBezTo>
                    <a:pt x="14" y="3"/>
                    <a:pt x="14" y="3"/>
                    <a:pt x="14" y="3"/>
                  </a:cubicBezTo>
                  <a:cubicBezTo>
                    <a:pt x="14" y="2"/>
                    <a:pt x="14" y="2"/>
                    <a:pt x="14" y="2"/>
                  </a:cubicBezTo>
                  <a:cubicBezTo>
                    <a:pt x="13" y="0"/>
                    <a:pt x="13" y="0"/>
                    <a:pt x="13" y="0"/>
                  </a:cubicBezTo>
                  <a:cubicBezTo>
                    <a:pt x="11" y="0"/>
                    <a:pt x="11" y="0"/>
                    <a:pt x="11" y="0"/>
                  </a:cubicBezTo>
                  <a:cubicBezTo>
                    <a:pt x="9" y="0"/>
                    <a:pt x="9" y="0"/>
                    <a:pt x="9" y="0"/>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6" y="2"/>
                    <a:pt x="6" y="2"/>
                    <a:pt x="6" y="2"/>
                  </a:cubicBezTo>
                  <a:cubicBezTo>
                    <a:pt x="6" y="3"/>
                    <a:pt x="6" y="3"/>
                    <a:pt x="6" y="3"/>
                  </a:cubicBezTo>
                  <a:cubicBezTo>
                    <a:pt x="6" y="5"/>
                    <a:pt x="6" y="5"/>
                    <a:pt x="6" y="5"/>
                  </a:cubicBezTo>
                  <a:cubicBezTo>
                    <a:pt x="5" y="3"/>
                    <a:pt x="5" y="3"/>
                    <a:pt x="5" y="3"/>
                  </a:cubicBezTo>
                  <a:cubicBezTo>
                    <a:pt x="3" y="2"/>
                    <a:pt x="3" y="2"/>
                    <a:pt x="3" y="2"/>
                  </a:cubicBezTo>
                  <a:cubicBezTo>
                    <a:pt x="2" y="2"/>
                    <a:pt x="2" y="2"/>
                    <a:pt x="2" y="2"/>
                  </a:cubicBezTo>
                  <a:cubicBezTo>
                    <a:pt x="1" y="3"/>
                    <a:pt x="1" y="3"/>
                    <a:pt x="1" y="3"/>
                  </a:cubicBezTo>
                  <a:cubicBezTo>
                    <a:pt x="0" y="4"/>
                    <a:pt x="0" y="4"/>
                    <a:pt x="0" y="4"/>
                  </a:cubicBezTo>
                  <a:lnTo>
                    <a:pt x="0" y="5"/>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89" name="Freeform 417">
              <a:extLst>
                <a:ext uri="{FF2B5EF4-FFF2-40B4-BE49-F238E27FC236}">
                  <a16:creationId xmlns:a16="http://schemas.microsoft.com/office/drawing/2014/main" id="{B91DA1DA-C3A1-46A1-B4A6-5C8070AFD6CB}"/>
                </a:ext>
              </a:extLst>
            </p:cNvPr>
            <p:cNvSpPr>
              <a:spLocks/>
            </p:cNvSpPr>
            <p:nvPr userDrawn="1"/>
          </p:nvSpPr>
          <p:spPr bwMode="auto">
            <a:xfrm>
              <a:off x="-331" y="1461"/>
              <a:ext cx="25" cy="18"/>
            </a:xfrm>
            <a:custGeom>
              <a:avLst/>
              <a:gdLst>
                <a:gd name="T0" fmla="*/ 0 w 25"/>
                <a:gd name="T1" fmla="*/ 14 h 18"/>
                <a:gd name="T2" fmla="*/ 4 w 25"/>
                <a:gd name="T3" fmla="*/ 18 h 18"/>
                <a:gd name="T4" fmla="*/ 8 w 25"/>
                <a:gd name="T5" fmla="*/ 14 h 18"/>
                <a:gd name="T6" fmla="*/ 12 w 25"/>
                <a:gd name="T7" fmla="*/ 14 h 18"/>
                <a:gd name="T8" fmla="*/ 21 w 25"/>
                <a:gd name="T9" fmla="*/ 14 h 18"/>
                <a:gd name="T10" fmla="*/ 25 w 25"/>
                <a:gd name="T11" fmla="*/ 9 h 18"/>
                <a:gd name="T12" fmla="*/ 17 w 25"/>
                <a:gd name="T13" fmla="*/ 5 h 18"/>
                <a:gd name="T14" fmla="*/ 17 w 25"/>
                <a:gd name="T15" fmla="*/ 0 h 18"/>
                <a:gd name="T16" fmla="*/ 8 w 25"/>
                <a:gd name="T17" fmla="*/ 5 h 18"/>
                <a:gd name="T18" fmla="*/ 8 w 25"/>
                <a:gd name="T19" fmla="*/ 9 h 18"/>
                <a:gd name="T20" fmla="*/ 0 w 25"/>
                <a:gd name="T21" fmla="*/ 9 h 18"/>
                <a:gd name="T22" fmla="*/ 0 w 25"/>
                <a:gd name="T2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8">
                  <a:moveTo>
                    <a:pt x="0" y="14"/>
                  </a:moveTo>
                  <a:lnTo>
                    <a:pt x="4" y="18"/>
                  </a:lnTo>
                  <a:lnTo>
                    <a:pt x="8" y="14"/>
                  </a:lnTo>
                  <a:lnTo>
                    <a:pt x="12" y="14"/>
                  </a:lnTo>
                  <a:lnTo>
                    <a:pt x="21" y="14"/>
                  </a:lnTo>
                  <a:lnTo>
                    <a:pt x="25" y="9"/>
                  </a:lnTo>
                  <a:lnTo>
                    <a:pt x="17" y="5"/>
                  </a:lnTo>
                  <a:lnTo>
                    <a:pt x="17" y="0"/>
                  </a:lnTo>
                  <a:lnTo>
                    <a:pt x="8" y="5"/>
                  </a:lnTo>
                  <a:lnTo>
                    <a:pt x="8" y="9"/>
                  </a:lnTo>
                  <a:lnTo>
                    <a:pt x="0" y="9"/>
                  </a:lnTo>
                  <a:lnTo>
                    <a:pt x="0" y="14"/>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0" name="Freeform 418">
              <a:extLst>
                <a:ext uri="{FF2B5EF4-FFF2-40B4-BE49-F238E27FC236}">
                  <a16:creationId xmlns:a16="http://schemas.microsoft.com/office/drawing/2014/main" id="{0BC96D8B-AAD1-49DC-BD21-D0DE88D92F03}"/>
                </a:ext>
              </a:extLst>
            </p:cNvPr>
            <p:cNvSpPr>
              <a:spLocks/>
            </p:cNvSpPr>
            <p:nvPr userDrawn="1"/>
          </p:nvSpPr>
          <p:spPr bwMode="auto">
            <a:xfrm>
              <a:off x="-583" y="1581"/>
              <a:ext cx="22" cy="9"/>
            </a:xfrm>
            <a:custGeom>
              <a:avLst/>
              <a:gdLst>
                <a:gd name="T0" fmla="*/ 5 w 22"/>
                <a:gd name="T1" fmla="*/ 5 h 9"/>
                <a:gd name="T2" fmla="*/ 0 w 22"/>
                <a:gd name="T3" fmla="*/ 5 h 9"/>
                <a:gd name="T4" fmla="*/ 9 w 22"/>
                <a:gd name="T5" fmla="*/ 9 h 9"/>
                <a:gd name="T6" fmla="*/ 17 w 22"/>
                <a:gd name="T7" fmla="*/ 9 h 9"/>
                <a:gd name="T8" fmla="*/ 22 w 22"/>
                <a:gd name="T9" fmla="*/ 0 h 9"/>
                <a:gd name="T10" fmla="*/ 13 w 22"/>
                <a:gd name="T11" fmla="*/ 0 h 9"/>
                <a:gd name="T12" fmla="*/ 9 w 22"/>
                <a:gd name="T13" fmla="*/ 0 h 9"/>
                <a:gd name="T14" fmla="*/ 5 w 22"/>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5" y="5"/>
                  </a:moveTo>
                  <a:lnTo>
                    <a:pt x="0" y="5"/>
                  </a:lnTo>
                  <a:lnTo>
                    <a:pt x="9" y="9"/>
                  </a:lnTo>
                  <a:lnTo>
                    <a:pt x="17" y="9"/>
                  </a:lnTo>
                  <a:lnTo>
                    <a:pt x="22" y="0"/>
                  </a:lnTo>
                  <a:lnTo>
                    <a:pt x="13" y="0"/>
                  </a:lnTo>
                  <a:lnTo>
                    <a:pt x="9" y="0"/>
                  </a:lnTo>
                  <a:lnTo>
                    <a:pt x="5" y="5"/>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1" name="Freeform 419">
              <a:extLst>
                <a:ext uri="{FF2B5EF4-FFF2-40B4-BE49-F238E27FC236}">
                  <a16:creationId xmlns:a16="http://schemas.microsoft.com/office/drawing/2014/main" id="{1C6969AA-E270-4358-9C92-A3AAAD84D9E5}"/>
                </a:ext>
              </a:extLst>
            </p:cNvPr>
            <p:cNvSpPr>
              <a:spLocks/>
            </p:cNvSpPr>
            <p:nvPr userDrawn="1"/>
          </p:nvSpPr>
          <p:spPr bwMode="auto">
            <a:xfrm>
              <a:off x="-621" y="1586"/>
              <a:ext cx="38" cy="22"/>
            </a:xfrm>
            <a:custGeom>
              <a:avLst/>
              <a:gdLst>
                <a:gd name="T0" fmla="*/ 7 w 9"/>
                <a:gd name="T1" fmla="*/ 0 h 5"/>
                <a:gd name="T2" fmla="*/ 8 w 9"/>
                <a:gd name="T3" fmla="*/ 2 h 5"/>
                <a:gd name="T4" fmla="*/ 9 w 9"/>
                <a:gd name="T5" fmla="*/ 3 h 5"/>
                <a:gd name="T6" fmla="*/ 8 w 9"/>
                <a:gd name="T7" fmla="*/ 4 h 5"/>
                <a:gd name="T8" fmla="*/ 6 w 9"/>
                <a:gd name="T9" fmla="*/ 4 h 5"/>
                <a:gd name="T10" fmla="*/ 3 w 9"/>
                <a:gd name="T11" fmla="*/ 5 h 5"/>
                <a:gd name="T12" fmla="*/ 1 w 9"/>
                <a:gd name="T13" fmla="*/ 5 h 5"/>
                <a:gd name="T14" fmla="*/ 0 w 9"/>
                <a:gd name="T15" fmla="*/ 4 h 5"/>
                <a:gd name="T16" fmla="*/ 0 w 9"/>
                <a:gd name="T17" fmla="*/ 4 h 5"/>
                <a:gd name="T18" fmla="*/ 1 w 9"/>
                <a:gd name="T19" fmla="*/ 2 h 5"/>
                <a:gd name="T20" fmla="*/ 2 w 9"/>
                <a:gd name="T21" fmla="*/ 2 h 5"/>
                <a:gd name="T22" fmla="*/ 3 w 9"/>
                <a:gd name="T23" fmla="*/ 2 h 5"/>
                <a:gd name="T24" fmla="*/ 4 w 9"/>
                <a:gd name="T25" fmla="*/ 1 h 5"/>
                <a:gd name="T26" fmla="*/ 6 w 9"/>
                <a:gd name="T27" fmla="*/ 1 h 5"/>
                <a:gd name="T28" fmla="*/ 7 w 9"/>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
                  <a:moveTo>
                    <a:pt x="7" y="0"/>
                  </a:moveTo>
                  <a:cubicBezTo>
                    <a:pt x="8" y="2"/>
                    <a:pt x="8" y="2"/>
                    <a:pt x="8" y="2"/>
                  </a:cubicBezTo>
                  <a:cubicBezTo>
                    <a:pt x="9" y="3"/>
                    <a:pt x="9" y="3"/>
                    <a:pt x="9" y="3"/>
                  </a:cubicBezTo>
                  <a:cubicBezTo>
                    <a:pt x="9" y="3"/>
                    <a:pt x="9" y="4"/>
                    <a:pt x="8" y="4"/>
                  </a:cubicBezTo>
                  <a:cubicBezTo>
                    <a:pt x="6" y="4"/>
                    <a:pt x="6" y="4"/>
                    <a:pt x="6" y="4"/>
                  </a:cubicBezTo>
                  <a:cubicBezTo>
                    <a:pt x="3" y="5"/>
                    <a:pt x="3" y="5"/>
                    <a:pt x="3" y="5"/>
                  </a:cubicBezTo>
                  <a:cubicBezTo>
                    <a:pt x="1" y="5"/>
                    <a:pt x="1" y="5"/>
                    <a:pt x="1" y="5"/>
                  </a:cubicBezTo>
                  <a:cubicBezTo>
                    <a:pt x="0" y="4"/>
                    <a:pt x="0" y="4"/>
                    <a:pt x="0" y="4"/>
                  </a:cubicBezTo>
                  <a:cubicBezTo>
                    <a:pt x="0" y="4"/>
                    <a:pt x="0" y="4"/>
                    <a:pt x="0" y="4"/>
                  </a:cubicBezTo>
                  <a:cubicBezTo>
                    <a:pt x="0" y="3"/>
                    <a:pt x="1" y="2"/>
                    <a:pt x="1" y="2"/>
                  </a:cubicBezTo>
                  <a:cubicBezTo>
                    <a:pt x="2" y="2"/>
                    <a:pt x="2" y="2"/>
                    <a:pt x="2" y="2"/>
                  </a:cubicBezTo>
                  <a:cubicBezTo>
                    <a:pt x="3" y="2"/>
                    <a:pt x="3" y="2"/>
                    <a:pt x="3" y="2"/>
                  </a:cubicBezTo>
                  <a:cubicBezTo>
                    <a:pt x="4" y="1"/>
                    <a:pt x="4" y="1"/>
                    <a:pt x="4" y="1"/>
                  </a:cubicBezTo>
                  <a:cubicBezTo>
                    <a:pt x="6" y="1"/>
                    <a:pt x="6" y="1"/>
                    <a:pt x="6" y="1"/>
                  </a:cubicBezTo>
                  <a:lnTo>
                    <a:pt x="7" y="0"/>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2" name="Freeform 420">
              <a:extLst>
                <a:ext uri="{FF2B5EF4-FFF2-40B4-BE49-F238E27FC236}">
                  <a16:creationId xmlns:a16="http://schemas.microsoft.com/office/drawing/2014/main" id="{05621050-D1DB-44D5-93F4-AD9119F55DD5}"/>
                </a:ext>
              </a:extLst>
            </p:cNvPr>
            <p:cNvSpPr>
              <a:spLocks/>
            </p:cNvSpPr>
            <p:nvPr userDrawn="1"/>
          </p:nvSpPr>
          <p:spPr bwMode="auto">
            <a:xfrm>
              <a:off x="-651" y="1617"/>
              <a:ext cx="9" cy="8"/>
            </a:xfrm>
            <a:custGeom>
              <a:avLst/>
              <a:gdLst>
                <a:gd name="T0" fmla="*/ 0 w 2"/>
                <a:gd name="T1" fmla="*/ 1 h 2"/>
                <a:gd name="T2" fmla="*/ 1 w 2"/>
                <a:gd name="T3" fmla="*/ 2 h 2"/>
                <a:gd name="T4" fmla="*/ 2 w 2"/>
                <a:gd name="T5" fmla="*/ 1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2"/>
                    <a:pt x="1" y="2"/>
                  </a:cubicBezTo>
                  <a:cubicBezTo>
                    <a:pt x="1" y="2"/>
                    <a:pt x="2" y="1"/>
                    <a:pt x="2" y="1"/>
                  </a:cubicBezTo>
                  <a:cubicBezTo>
                    <a:pt x="1" y="0"/>
                    <a:pt x="1" y="0"/>
                    <a:pt x="1" y="0"/>
                  </a:cubicBezTo>
                  <a:lnTo>
                    <a:pt x="0" y="1"/>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3" name="Freeform 421">
              <a:extLst>
                <a:ext uri="{FF2B5EF4-FFF2-40B4-BE49-F238E27FC236}">
                  <a16:creationId xmlns:a16="http://schemas.microsoft.com/office/drawing/2014/main" id="{5F68DA6D-2791-408F-9AE6-D7E25EB8F38A}"/>
                </a:ext>
              </a:extLst>
            </p:cNvPr>
            <p:cNvSpPr>
              <a:spLocks/>
            </p:cNvSpPr>
            <p:nvPr userDrawn="1"/>
          </p:nvSpPr>
          <p:spPr bwMode="auto">
            <a:xfrm>
              <a:off x="-689" y="1625"/>
              <a:ext cx="30" cy="23"/>
            </a:xfrm>
            <a:custGeom>
              <a:avLst/>
              <a:gdLst>
                <a:gd name="T0" fmla="*/ 30 w 30"/>
                <a:gd name="T1" fmla="*/ 9 h 23"/>
                <a:gd name="T2" fmla="*/ 30 w 30"/>
                <a:gd name="T3" fmla="*/ 0 h 23"/>
                <a:gd name="T4" fmla="*/ 25 w 30"/>
                <a:gd name="T5" fmla="*/ 0 h 23"/>
                <a:gd name="T6" fmla="*/ 21 w 30"/>
                <a:gd name="T7" fmla="*/ 0 h 23"/>
                <a:gd name="T8" fmla="*/ 13 w 30"/>
                <a:gd name="T9" fmla="*/ 0 h 23"/>
                <a:gd name="T10" fmla="*/ 13 w 30"/>
                <a:gd name="T11" fmla="*/ 9 h 23"/>
                <a:gd name="T12" fmla="*/ 17 w 30"/>
                <a:gd name="T13" fmla="*/ 9 h 23"/>
                <a:gd name="T14" fmla="*/ 13 w 30"/>
                <a:gd name="T15" fmla="*/ 9 h 23"/>
                <a:gd name="T16" fmla="*/ 13 w 30"/>
                <a:gd name="T17" fmla="*/ 18 h 23"/>
                <a:gd name="T18" fmla="*/ 4 w 30"/>
                <a:gd name="T19" fmla="*/ 23 h 23"/>
                <a:gd name="T20" fmla="*/ 0 w 30"/>
                <a:gd name="T21" fmla="*/ 23 h 23"/>
                <a:gd name="T22" fmla="*/ 8 w 30"/>
                <a:gd name="T23" fmla="*/ 23 h 23"/>
                <a:gd name="T24" fmla="*/ 17 w 30"/>
                <a:gd name="T25" fmla="*/ 18 h 23"/>
                <a:gd name="T26" fmla="*/ 25 w 30"/>
                <a:gd name="T27" fmla="*/ 14 h 23"/>
                <a:gd name="T28" fmla="*/ 30 w 30"/>
                <a:gd name="T29"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3">
                  <a:moveTo>
                    <a:pt x="30" y="9"/>
                  </a:moveTo>
                  <a:lnTo>
                    <a:pt x="30" y="0"/>
                  </a:lnTo>
                  <a:lnTo>
                    <a:pt x="25" y="0"/>
                  </a:lnTo>
                  <a:lnTo>
                    <a:pt x="21" y="0"/>
                  </a:lnTo>
                  <a:lnTo>
                    <a:pt x="13" y="0"/>
                  </a:lnTo>
                  <a:lnTo>
                    <a:pt x="13" y="9"/>
                  </a:lnTo>
                  <a:lnTo>
                    <a:pt x="17" y="9"/>
                  </a:lnTo>
                  <a:lnTo>
                    <a:pt x="13" y="9"/>
                  </a:lnTo>
                  <a:lnTo>
                    <a:pt x="13" y="18"/>
                  </a:lnTo>
                  <a:lnTo>
                    <a:pt x="4" y="23"/>
                  </a:lnTo>
                  <a:lnTo>
                    <a:pt x="0" y="23"/>
                  </a:lnTo>
                  <a:lnTo>
                    <a:pt x="8" y="23"/>
                  </a:lnTo>
                  <a:lnTo>
                    <a:pt x="17" y="18"/>
                  </a:lnTo>
                  <a:lnTo>
                    <a:pt x="25" y="14"/>
                  </a:lnTo>
                  <a:lnTo>
                    <a:pt x="30" y="9"/>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4" name="Freeform 422">
              <a:extLst>
                <a:ext uri="{FF2B5EF4-FFF2-40B4-BE49-F238E27FC236}">
                  <a16:creationId xmlns:a16="http://schemas.microsoft.com/office/drawing/2014/main" id="{0AEB3CBF-B38F-45E7-A3D9-71E07A49859E}"/>
                </a:ext>
              </a:extLst>
            </p:cNvPr>
            <p:cNvSpPr>
              <a:spLocks/>
            </p:cNvSpPr>
            <p:nvPr userDrawn="1"/>
          </p:nvSpPr>
          <p:spPr bwMode="auto">
            <a:xfrm>
              <a:off x="-702" y="1639"/>
              <a:ext cx="9" cy="9"/>
            </a:xfrm>
            <a:custGeom>
              <a:avLst/>
              <a:gdLst>
                <a:gd name="T0" fmla="*/ 9 w 9"/>
                <a:gd name="T1" fmla="*/ 4 h 9"/>
                <a:gd name="T2" fmla="*/ 4 w 9"/>
                <a:gd name="T3" fmla="*/ 0 h 9"/>
                <a:gd name="T4" fmla="*/ 0 w 9"/>
                <a:gd name="T5" fmla="*/ 4 h 9"/>
                <a:gd name="T6" fmla="*/ 0 w 9"/>
                <a:gd name="T7" fmla="*/ 9 h 9"/>
                <a:gd name="T8" fmla="*/ 4 w 9"/>
                <a:gd name="T9" fmla="*/ 9 h 9"/>
                <a:gd name="T10" fmla="*/ 9 w 9"/>
                <a:gd name="T11" fmla="*/ 4 h 9"/>
              </a:gdLst>
              <a:ahLst/>
              <a:cxnLst>
                <a:cxn ang="0">
                  <a:pos x="T0" y="T1"/>
                </a:cxn>
                <a:cxn ang="0">
                  <a:pos x="T2" y="T3"/>
                </a:cxn>
                <a:cxn ang="0">
                  <a:pos x="T4" y="T5"/>
                </a:cxn>
                <a:cxn ang="0">
                  <a:pos x="T6" y="T7"/>
                </a:cxn>
                <a:cxn ang="0">
                  <a:pos x="T8" y="T9"/>
                </a:cxn>
                <a:cxn ang="0">
                  <a:pos x="T10" y="T11"/>
                </a:cxn>
              </a:cxnLst>
              <a:rect l="0" t="0" r="r" b="b"/>
              <a:pathLst>
                <a:path w="9" h="9">
                  <a:moveTo>
                    <a:pt x="9" y="4"/>
                  </a:moveTo>
                  <a:lnTo>
                    <a:pt x="4" y="0"/>
                  </a:lnTo>
                  <a:lnTo>
                    <a:pt x="0" y="4"/>
                  </a:lnTo>
                  <a:lnTo>
                    <a:pt x="0" y="9"/>
                  </a:lnTo>
                  <a:lnTo>
                    <a:pt x="4" y="9"/>
                  </a:lnTo>
                  <a:lnTo>
                    <a:pt x="9" y="4"/>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5" name="Freeform 423">
              <a:extLst>
                <a:ext uri="{FF2B5EF4-FFF2-40B4-BE49-F238E27FC236}">
                  <a16:creationId xmlns:a16="http://schemas.microsoft.com/office/drawing/2014/main" id="{C5C3672F-5897-4AF1-9742-9223FD297FAE}"/>
                </a:ext>
              </a:extLst>
            </p:cNvPr>
            <p:cNvSpPr>
              <a:spLocks/>
            </p:cNvSpPr>
            <p:nvPr userDrawn="1"/>
          </p:nvSpPr>
          <p:spPr bwMode="auto">
            <a:xfrm>
              <a:off x="-523" y="1577"/>
              <a:ext cx="8" cy="4"/>
            </a:xfrm>
            <a:custGeom>
              <a:avLst/>
              <a:gdLst>
                <a:gd name="T0" fmla="*/ 0 w 8"/>
                <a:gd name="T1" fmla="*/ 0 h 4"/>
                <a:gd name="T2" fmla="*/ 4 w 8"/>
                <a:gd name="T3" fmla="*/ 4 h 4"/>
                <a:gd name="T4" fmla="*/ 8 w 8"/>
                <a:gd name="T5" fmla="*/ 0 h 4"/>
                <a:gd name="T6" fmla="*/ 8 w 8"/>
                <a:gd name="T7" fmla="*/ 0 h 4"/>
                <a:gd name="T8" fmla="*/ 4 w 8"/>
                <a:gd name="T9" fmla="*/ 0 h 4"/>
                <a:gd name="T10" fmla="*/ 0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0" y="0"/>
                  </a:moveTo>
                  <a:lnTo>
                    <a:pt x="4" y="4"/>
                  </a:lnTo>
                  <a:lnTo>
                    <a:pt x="8" y="0"/>
                  </a:lnTo>
                  <a:lnTo>
                    <a:pt x="8" y="0"/>
                  </a:lnTo>
                  <a:lnTo>
                    <a:pt x="4" y="0"/>
                  </a:lnTo>
                  <a:lnTo>
                    <a:pt x="0" y="0"/>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6" name="Freeform 424">
              <a:extLst>
                <a:ext uri="{FF2B5EF4-FFF2-40B4-BE49-F238E27FC236}">
                  <a16:creationId xmlns:a16="http://schemas.microsoft.com/office/drawing/2014/main" id="{A1D3B578-E533-413C-B6C6-B49FFCD4669C}"/>
                </a:ext>
              </a:extLst>
            </p:cNvPr>
            <p:cNvSpPr>
              <a:spLocks/>
            </p:cNvSpPr>
            <p:nvPr userDrawn="1"/>
          </p:nvSpPr>
          <p:spPr bwMode="auto">
            <a:xfrm>
              <a:off x="-506" y="1581"/>
              <a:ext cx="4" cy="9"/>
            </a:xfrm>
            <a:custGeom>
              <a:avLst/>
              <a:gdLst>
                <a:gd name="T0" fmla="*/ 0 w 4"/>
                <a:gd name="T1" fmla="*/ 5 h 9"/>
                <a:gd name="T2" fmla="*/ 0 w 4"/>
                <a:gd name="T3" fmla="*/ 9 h 9"/>
                <a:gd name="T4" fmla="*/ 4 w 4"/>
                <a:gd name="T5" fmla="*/ 5 h 9"/>
                <a:gd name="T6" fmla="*/ 4 w 4"/>
                <a:gd name="T7" fmla="*/ 0 h 9"/>
                <a:gd name="T8" fmla="*/ 0 w 4"/>
                <a:gd name="T9" fmla="*/ 5 h 9"/>
              </a:gdLst>
              <a:ahLst/>
              <a:cxnLst>
                <a:cxn ang="0">
                  <a:pos x="T0" y="T1"/>
                </a:cxn>
                <a:cxn ang="0">
                  <a:pos x="T2" y="T3"/>
                </a:cxn>
                <a:cxn ang="0">
                  <a:pos x="T4" y="T5"/>
                </a:cxn>
                <a:cxn ang="0">
                  <a:pos x="T6" y="T7"/>
                </a:cxn>
                <a:cxn ang="0">
                  <a:pos x="T8" y="T9"/>
                </a:cxn>
              </a:cxnLst>
              <a:rect l="0" t="0" r="r" b="b"/>
              <a:pathLst>
                <a:path w="4" h="9">
                  <a:moveTo>
                    <a:pt x="0" y="5"/>
                  </a:moveTo>
                  <a:lnTo>
                    <a:pt x="0" y="9"/>
                  </a:lnTo>
                  <a:lnTo>
                    <a:pt x="4" y="5"/>
                  </a:lnTo>
                  <a:lnTo>
                    <a:pt x="4" y="0"/>
                  </a:lnTo>
                  <a:lnTo>
                    <a:pt x="0" y="5"/>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7" name="Freeform 425">
              <a:extLst>
                <a:ext uri="{FF2B5EF4-FFF2-40B4-BE49-F238E27FC236}">
                  <a16:creationId xmlns:a16="http://schemas.microsoft.com/office/drawing/2014/main" id="{A1BA6471-F701-4A10-AA68-C210522C75D2}"/>
                </a:ext>
              </a:extLst>
            </p:cNvPr>
            <p:cNvSpPr>
              <a:spLocks/>
            </p:cNvSpPr>
            <p:nvPr userDrawn="1"/>
          </p:nvSpPr>
          <p:spPr bwMode="auto">
            <a:xfrm>
              <a:off x="-681" y="1390"/>
              <a:ext cx="39" cy="22"/>
            </a:xfrm>
            <a:custGeom>
              <a:avLst/>
              <a:gdLst>
                <a:gd name="T0" fmla="*/ 0 w 9"/>
                <a:gd name="T1" fmla="*/ 2 h 5"/>
                <a:gd name="T2" fmla="*/ 4 w 9"/>
                <a:gd name="T3" fmla="*/ 4 h 5"/>
                <a:gd name="T4" fmla="*/ 7 w 9"/>
                <a:gd name="T5" fmla="*/ 5 h 5"/>
                <a:gd name="T6" fmla="*/ 9 w 9"/>
                <a:gd name="T7" fmla="*/ 3 h 5"/>
                <a:gd name="T8" fmla="*/ 9 w 9"/>
                <a:gd name="T9" fmla="*/ 2 h 5"/>
                <a:gd name="T10" fmla="*/ 8 w 9"/>
                <a:gd name="T11" fmla="*/ 1 h 5"/>
                <a:gd name="T12" fmla="*/ 6 w 9"/>
                <a:gd name="T13" fmla="*/ 0 h 5"/>
                <a:gd name="T14" fmla="*/ 4 w 9"/>
                <a:gd name="T15" fmla="*/ 0 h 5"/>
                <a:gd name="T16" fmla="*/ 3 w 9"/>
                <a:gd name="T17" fmla="*/ 1 h 5"/>
                <a:gd name="T18" fmla="*/ 1 w 9"/>
                <a:gd name="T19" fmla="*/ 1 h 5"/>
                <a:gd name="T20" fmla="*/ 0 w 9"/>
                <a:gd name="T21" fmla="*/ 1 h 5"/>
                <a:gd name="T22" fmla="*/ 0 w 9"/>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5">
                  <a:moveTo>
                    <a:pt x="0" y="2"/>
                  </a:moveTo>
                  <a:cubicBezTo>
                    <a:pt x="4" y="4"/>
                    <a:pt x="4" y="4"/>
                    <a:pt x="4" y="4"/>
                  </a:cubicBezTo>
                  <a:cubicBezTo>
                    <a:pt x="4" y="4"/>
                    <a:pt x="6" y="5"/>
                    <a:pt x="7" y="5"/>
                  </a:cubicBezTo>
                  <a:cubicBezTo>
                    <a:pt x="7" y="4"/>
                    <a:pt x="9" y="4"/>
                    <a:pt x="9" y="3"/>
                  </a:cubicBezTo>
                  <a:cubicBezTo>
                    <a:pt x="9" y="2"/>
                    <a:pt x="9" y="2"/>
                    <a:pt x="9" y="2"/>
                  </a:cubicBezTo>
                  <a:cubicBezTo>
                    <a:pt x="8" y="1"/>
                    <a:pt x="8" y="1"/>
                    <a:pt x="8" y="1"/>
                  </a:cubicBezTo>
                  <a:cubicBezTo>
                    <a:pt x="6" y="0"/>
                    <a:pt x="6" y="0"/>
                    <a:pt x="6" y="0"/>
                  </a:cubicBezTo>
                  <a:cubicBezTo>
                    <a:pt x="4" y="0"/>
                    <a:pt x="4" y="0"/>
                    <a:pt x="4" y="0"/>
                  </a:cubicBezTo>
                  <a:cubicBezTo>
                    <a:pt x="3" y="1"/>
                    <a:pt x="3" y="1"/>
                    <a:pt x="3" y="1"/>
                  </a:cubicBezTo>
                  <a:cubicBezTo>
                    <a:pt x="1" y="1"/>
                    <a:pt x="1" y="1"/>
                    <a:pt x="1" y="1"/>
                  </a:cubicBezTo>
                  <a:cubicBezTo>
                    <a:pt x="0" y="1"/>
                    <a:pt x="0" y="1"/>
                    <a:pt x="0" y="1"/>
                  </a:cubicBezTo>
                  <a:lnTo>
                    <a:pt x="0" y="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8" name="Freeform 426">
              <a:extLst>
                <a:ext uri="{FF2B5EF4-FFF2-40B4-BE49-F238E27FC236}">
                  <a16:creationId xmlns:a16="http://schemas.microsoft.com/office/drawing/2014/main" id="{C8748105-1D45-4B3A-AB88-922C223B9D2D}"/>
                </a:ext>
              </a:extLst>
            </p:cNvPr>
            <p:cNvSpPr>
              <a:spLocks/>
            </p:cNvSpPr>
            <p:nvPr userDrawn="1"/>
          </p:nvSpPr>
          <p:spPr bwMode="auto">
            <a:xfrm>
              <a:off x="-566" y="1124"/>
              <a:ext cx="17" cy="9"/>
            </a:xfrm>
            <a:custGeom>
              <a:avLst/>
              <a:gdLst>
                <a:gd name="T0" fmla="*/ 0 w 4"/>
                <a:gd name="T1" fmla="*/ 0 h 2"/>
                <a:gd name="T2" fmla="*/ 0 w 4"/>
                <a:gd name="T3" fmla="*/ 1 h 2"/>
                <a:gd name="T4" fmla="*/ 2 w 4"/>
                <a:gd name="T5" fmla="*/ 1 h 2"/>
                <a:gd name="T6" fmla="*/ 2 w 4"/>
                <a:gd name="T7" fmla="*/ 2 h 2"/>
                <a:gd name="T8" fmla="*/ 3 w 4"/>
                <a:gd name="T9" fmla="*/ 1 h 2"/>
                <a:gd name="T10" fmla="*/ 3 w 4"/>
                <a:gd name="T11" fmla="*/ 0 h 2"/>
                <a:gd name="T12" fmla="*/ 2 w 4"/>
                <a:gd name="T13" fmla="*/ 0 h 2"/>
                <a:gd name="T14" fmla="*/ 0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0"/>
                  </a:moveTo>
                  <a:cubicBezTo>
                    <a:pt x="0" y="1"/>
                    <a:pt x="0" y="1"/>
                    <a:pt x="0" y="1"/>
                  </a:cubicBezTo>
                  <a:cubicBezTo>
                    <a:pt x="2" y="1"/>
                    <a:pt x="2" y="1"/>
                    <a:pt x="2" y="1"/>
                  </a:cubicBezTo>
                  <a:cubicBezTo>
                    <a:pt x="2" y="2"/>
                    <a:pt x="2" y="2"/>
                    <a:pt x="2" y="2"/>
                  </a:cubicBezTo>
                  <a:cubicBezTo>
                    <a:pt x="2" y="2"/>
                    <a:pt x="4" y="1"/>
                    <a:pt x="3" y="1"/>
                  </a:cubicBezTo>
                  <a:cubicBezTo>
                    <a:pt x="3" y="1"/>
                    <a:pt x="3" y="0"/>
                    <a:pt x="3" y="0"/>
                  </a:cubicBezTo>
                  <a:cubicBezTo>
                    <a:pt x="2" y="0"/>
                    <a:pt x="2" y="0"/>
                    <a:pt x="2" y="0"/>
                  </a:cubicBezTo>
                  <a:cubicBezTo>
                    <a:pt x="0" y="0"/>
                    <a:pt x="0" y="0"/>
                    <a:pt x="0" y="0"/>
                  </a:cubicBez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199" name="Freeform 427">
              <a:extLst>
                <a:ext uri="{FF2B5EF4-FFF2-40B4-BE49-F238E27FC236}">
                  <a16:creationId xmlns:a16="http://schemas.microsoft.com/office/drawing/2014/main" id="{226CB1C1-DE61-4EAD-839C-379E23CD398A}"/>
                </a:ext>
              </a:extLst>
            </p:cNvPr>
            <p:cNvSpPr>
              <a:spLocks/>
            </p:cNvSpPr>
            <p:nvPr userDrawn="1"/>
          </p:nvSpPr>
          <p:spPr bwMode="auto">
            <a:xfrm>
              <a:off x="-553" y="1137"/>
              <a:ext cx="13" cy="9"/>
            </a:xfrm>
            <a:custGeom>
              <a:avLst/>
              <a:gdLst>
                <a:gd name="T0" fmla="*/ 4 w 13"/>
                <a:gd name="T1" fmla="*/ 9 h 9"/>
                <a:gd name="T2" fmla="*/ 9 w 13"/>
                <a:gd name="T3" fmla="*/ 9 h 9"/>
                <a:gd name="T4" fmla="*/ 13 w 13"/>
                <a:gd name="T5" fmla="*/ 5 h 9"/>
                <a:gd name="T6" fmla="*/ 9 w 13"/>
                <a:gd name="T7" fmla="*/ 0 h 9"/>
                <a:gd name="T8" fmla="*/ 0 w 13"/>
                <a:gd name="T9" fmla="*/ 0 h 9"/>
                <a:gd name="T10" fmla="*/ 4 w 13"/>
                <a:gd name="T11" fmla="*/ 9 h 9"/>
              </a:gdLst>
              <a:ahLst/>
              <a:cxnLst>
                <a:cxn ang="0">
                  <a:pos x="T0" y="T1"/>
                </a:cxn>
                <a:cxn ang="0">
                  <a:pos x="T2" y="T3"/>
                </a:cxn>
                <a:cxn ang="0">
                  <a:pos x="T4" y="T5"/>
                </a:cxn>
                <a:cxn ang="0">
                  <a:pos x="T6" y="T7"/>
                </a:cxn>
                <a:cxn ang="0">
                  <a:pos x="T8" y="T9"/>
                </a:cxn>
                <a:cxn ang="0">
                  <a:pos x="T10" y="T11"/>
                </a:cxn>
              </a:cxnLst>
              <a:rect l="0" t="0" r="r" b="b"/>
              <a:pathLst>
                <a:path w="13" h="9">
                  <a:moveTo>
                    <a:pt x="4" y="9"/>
                  </a:moveTo>
                  <a:lnTo>
                    <a:pt x="9" y="9"/>
                  </a:lnTo>
                  <a:lnTo>
                    <a:pt x="13" y="5"/>
                  </a:lnTo>
                  <a:lnTo>
                    <a:pt x="9" y="0"/>
                  </a:lnTo>
                  <a:lnTo>
                    <a:pt x="0" y="0"/>
                  </a:lnTo>
                  <a:lnTo>
                    <a:pt x="4" y="9"/>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0" name="Freeform 428">
              <a:extLst>
                <a:ext uri="{FF2B5EF4-FFF2-40B4-BE49-F238E27FC236}">
                  <a16:creationId xmlns:a16="http://schemas.microsoft.com/office/drawing/2014/main" id="{AB7EC094-6579-4994-8594-A00D04BC4AB3}"/>
                </a:ext>
              </a:extLst>
            </p:cNvPr>
            <p:cNvSpPr>
              <a:spLocks noEditPoints="1"/>
            </p:cNvSpPr>
            <p:nvPr userDrawn="1"/>
          </p:nvSpPr>
          <p:spPr bwMode="auto">
            <a:xfrm>
              <a:off x="367" y="1785"/>
              <a:ext cx="1427" cy="724"/>
            </a:xfrm>
            <a:custGeom>
              <a:avLst/>
              <a:gdLst>
                <a:gd name="T0" fmla="*/ 323 w 335"/>
                <a:gd name="T1" fmla="*/ 14 h 163"/>
                <a:gd name="T2" fmla="*/ 284 w 335"/>
                <a:gd name="T3" fmla="*/ 34 h 163"/>
                <a:gd name="T4" fmla="*/ 277 w 335"/>
                <a:gd name="T5" fmla="*/ 43 h 163"/>
                <a:gd name="T6" fmla="*/ 260 w 335"/>
                <a:gd name="T7" fmla="*/ 51 h 163"/>
                <a:gd name="T8" fmla="*/ 241 w 335"/>
                <a:gd name="T9" fmla="*/ 53 h 163"/>
                <a:gd name="T10" fmla="*/ 240 w 335"/>
                <a:gd name="T11" fmla="*/ 39 h 163"/>
                <a:gd name="T12" fmla="*/ 237 w 335"/>
                <a:gd name="T13" fmla="*/ 28 h 163"/>
                <a:gd name="T14" fmla="*/ 223 w 335"/>
                <a:gd name="T15" fmla="*/ 34 h 163"/>
                <a:gd name="T16" fmla="*/ 220 w 335"/>
                <a:gd name="T17" fmla="*/ 54 h 163"/>
                <a:gd name="T18" fmla="*/ 215 w 335"/>
                <a:gd name="T19" fmla="*/ 39 h 163"/>
                <a:gd name="T20" fmla="*/ 216 w 335"/>
                <a:gd name="T21" fmla="*/ 29 h 163"/>
                <a:gd name="T22" fmla="*/ 232 w 335"/>
                <a:gd name="T23" fmla="*/ 24 h 163"/>
                <a:gd name="T24" fmla="*/ 223 w 335"/>
                <a:gd name="T25" fmla="*/ 20 h 163"/>
                <a:gd name="T26" fmla="*/ 210 w 335"/>
                <a:gd name="T27" fmla="*/ 15 h 163"/>
                <a:gd name="T28" fmla="*/ 191 w 335"/>
                <a:gd name="T29" fmla="*/ 19 h 163"/>
                <a:gd name="T30" fmla="*/ 202 w 335"/>
                <a:gd name="T31" fmla="*/ 9 h 163"/>
                <a:gd name="T32" fmla="*/ 187 w 335"/>
                <a:gd name="T33" fmla="*/ 7 h 163"/>
                <a:gd name="T34" fmla="*/ 173 w 335"/>
                <a:gd name="T35" fmla="*/ 0 h 163"/>
                <a:gd name="T36" fmla="*/ 52 w 335"/>
                <a:gd name="T37" fmla="*/ 3 h 163"/>
                <a:gd name="T38" fmla="*/ 13 w 335"/>
                <a:gd name="T39" fmla="*/ 15 h 163"/>
                <a:gd name="T40" fmla="*/ 11 w 335"/>
                <a:gd name="T41" fmla="*/ 13 h 163"/>
                <a:gd name="T42" fmla="*/ 1 w 335"/>
                <a:gd name="T43" fmla="*/ 12 h 163"/>
                <a:gd name="T44" fmla="*/ 4 w 335"/>
                <a:gd name="T45" fmla="*/ 34 h 163"/>
                <a:gd name="T46" fmla="*/ 3 w 335"/>
                <a:gd name="T47" fmla="*/ 63 h 163"/>
                <a:gd name="T48" fmla="*/ 15 w 335"/>
                <a:gd name="T49" fmla="*/ 82 h 163"/>
                <a:gd name="T50" fmla="*/ 23 w 335"/>
                <a:gd name="T51" fmla="*/ 100 h 163"/>
                <a:gd name="T52" fmla="*/ 44 w 335"/>
                <a:gd name="T53" fmla="*/ 116 h 163"/>
                <a:gd name="T54" fmla="*/ 118 w 335"/>
                <a:gd name="T55" fmla="*/ 135 h 163"/>
                <a:gd name="T56" fmla="*/ 157 w 335"/>
                <a:gd name="T57" fmla="*/ 157 h 163"/>
                <a:gd name="T58" fmla="*/ 159 w 335"/>
                <a:gd name="T59" fmla="*/ 149 h 163"/>
                <a:gd name="T60" fmla="*/ 166 w 335"/>
                <a:gd name="T61" fmla="*/ 141 h 163"/>
                <a:gd name="T62" fmla="*/ 174 w 335"/>
                <a:gd name="T63" fmla="*/ 134 h 163"/>
                <a:gd name="T64" fmla="*/ 183 w 335"/>
                <a:gd name="T65" fmla="*/ 133 h 163"/>
                <a:gd name="T66" fmla="*/ 196 w 335"/>
                <a:gd name="T67" fmla="*/ 137 h 163"/>
                <a:gd name="T68" fmla="*/ 206 w 335"/>
                <a:gd name="T69" fmla="*/ 139 h 163"/>
                <a:gd name="T70" fmla="*/ 207 w 335"/>
                <a:gd name="T71" fmla="*/ 130 h 163"/>
                <a:gd name="T72" fmla="*/ 220 w 335"/>
                <a:gd name="T73" fmla="*/ 128 h 163"/>
                <a:gd name="T74" fmla="*/ 233 w 335"/>
                <a:gd name="T75" fmla="*/ 133 h 163"/>
                <a:gd name="T76" fmla="*/ 245 w 335"/>
                <a:gd name="T77" fmla="*/ 143 h 163"/>
                <a:gd name="T78" fmla="*/ 250 w 335"/>
                <a:gd name="T79" fmla="*/ 153 h 163"/>
                <a:gd name="T80" fmla="*/ 258 w 335"/>
                <a:gd name="T81" fmla="*/ 161 h 163"/>
                <a:gd name="T82" fmla="*/ 252 w 335"/>
                <a:gd name="T83" fmla="*/ 130 h 163"/>
                <a:gd name="T84" fmla="*/ 256 w 335"/>
                <a:gd name="T85" fmla="*/ 117 h 163"/>
                <a:gd name="T86" fmla="*/ 268 w 335"/>
                <a:gd name="T87" fmla="*/ 107 h 163"/>
                <a:gd name="T88" fmla="*/ 280 w 335"/>
                <a:gd name="T89" fmla="*/ 99 h 163"/>
                <a:gd name="T90" fmla="*/ 283 w 335"/>
                <a:gd name="T91" fmla="*/ 94 h 163"/>
                <a:gd name="T92" fmla="*/ 284 w 335"/>
                <a:gd name="T93" fmla="*/ 89 h 163"/>
                <a:gd name="T94" fmla="*/ 281 w 335"/>
                <a:gd name="T95" fmla="*/ 85 h 163"/>
                <a:gd name="T96" fmla="*/ 277 w 335"/>
                <a:gd name="T97" fmla="*/ 73 h 163"/>
                <a:gd name="T98" fmla="*/ 283 w 335"/>
                <a:gd name="T99" fmla="*/ 68 h 163"/>
                <a:gd name="T100" fmla="*/ 284 w 335"/>
                <a:gd name="T101" fmla="*/ 83 h 163"/>
                <a:gd name="T102" fmla="*/ 286 w 335"/>
                <a:gd name="T103" fmla="*/ 70 h 163"/>
                <a:gd name="T104" fmla="*/ 289 w 335"/>
                <a:gd name="T105" fmla="*/ 72 h 163"/>
                <a:gd name="T106" fmla="*/ 293 w 335"/>
                <a:gd name="T107" fmla="*/ 62 h 163"/>
                <a:gd name="T108" fmla="*/ 306 w 335"/>
                <a:gd name="T109" fmla="*/ 58 h 163"/>
                <a:gd name="T110" fmla="*/ 301 w 335"/>
                <a:gd name="T111" fmla="*/ 57 h 163"/>
                <a:gd name="T112" fmla="*/ 314 w 335"/>
                <a:gd name="T113" fmla="*/ 54 h 163"/>
                <a:gd name="T114" fmla="*/ 313 w 335"/>
                <a:gd name="T115" fmla="*/ 50 h 163"/>
                <a:gd name="T116" fmla="*/ 316 w 335"/>
                <a:gd name="T117" fmla="*/ 41 h 163"/>
                <a:gd name="T118" fmla="*/ 324 w 335"/>
                <a:gd name="T119" fmla="*/ 37 h 163"/>
                <a:gd name="T120" fmla="*/ 333 w 335"/>
                <a:gd name="T121" fmla="*/ 3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5" h="163">
                  <a:moveTo>
                    <a:pt x="335" y="31"/>
                  </a:moveTo>
                  <a:cubicBezTo>
                    <a:pt x="335" y="30"/>
                    <a:pt x="335" y="30"/>
                    <a:pt x="335" y="30"/>
                  </a:cubicBezTo>
                  <a:cubicBezTo>
                    <a:pt x="335" y="30"/>
                    <a:pt x="334" y="29"/>
                    <a:pt x="333" y="29"/>
                  </a:cubicBezTo>
                  <a:cubicBezTo>
                    <a:pt x="333" y="29"/>
                    <a:pt x="333" y="29"/>
                    <a:pt x="333" y="29"/>
                  </a:cubicBezTo>
                  <a:cubicBezTo>
                    <a:pt x="333" y="28"/>
                    <a:pt x="333" y="28"/>
                    <a:pt x="333" y="28"/>
                  </a:cubicBezTo>
                  <a:cubicBezTo>
                    <a:pt x="332" y="27"/>
                    <a:pt x="332" y="27"/>
                    <a:pt x="332" y="27"/>
                  </a:cubicBezTo>
                  <a:cubicBezTo>
                    <a:pt x="332" y="26"/>
                    <a:pt x="332" y="26"/>
                    <a:pt x="332" y="26"/>
                  </a:cubicBezTo>
                  <a:cubicBezTo>
                    <a:pt x="332" y="26"/>
                    <a:pt x="332" y="26"/>
                    <a:pt x="332" y="26"/>
                  </a:cubicBezTo>
                  <a:cubicBezTo>
                    <a:pt x="331" y="25"/>
                    <a:pt x="331" y="25"/>
                    <a:pt x="331" y="25"/>
                  </a:cubicBezTo>
                  <a:cubicBezTo>
                    <a:pt x="331" y="23"/>
                    <a:pt x="331" y="23"/>
                    <a:pt x="331" y="23"/>
                  </a:cubicBezTo>
                  <a:cubicBezTo>
                    <a:pt x="331" y="17"/>
                    <a:pt x="331" y="17"/>
                    <a:pt x="331" y="17"/>
                  </a:cubicBezTo>
                  <a:cubicBezTo>
                    <a:pt x="330" y="16"/>
                    <a:pt x="330" y="16"/>
                    <a:pt x="330" y="16"/>
                  </a:cubicBezTo>
                  <a:cubicBezTo>
                    <a:pt x="330" y="15"/>
                    <a:pt x="330" y="15"/>
                    <a:pt x="330" y="15"/>
                  </a:cubicBezTo>
                  <a:cubicBezTo>
                    <a:pt x="329" y="14"/>
                    <a:pt x="329" y="14"/>
                    <a:pt x="329" y="14"/>
                  </a:cubicBezTo>
                  <a:cubicBezTo>
                    <a:pt x="328" y="14"/>
                    <a:pt x="328" y="14"/>
                    <a:pt x="328" y="14"/>
                  </a:cubicBezTo>
                  <a:cubicBezTo>
                    <a:pt x="327" y="13"/>
                    <a:pt x="327" y="13"/>
                    <a:pt x="327" y="13"/>
                  </a:cubicBezTo>
                  <a:cubicBezTo>
                    <a:pt x="327" y="13"/>
                    <a:pt x="327" y="13"/>
                    <a:pt x="327" y="13"/>
                  </a:cubicBezTo>
                  <a:cubicBezTo>
                    <a:pt x="327" y="13"/>
                    <a:pt x="326" y="14"/>
                    <a:pt x="326" y="14"/>
                  </a:cubicBezTo>
                  <a:cubicBezTo>
                    <a:pt x="325" y="14"/>
                    <a:pt x="325" y="14"/>
                    <a:pt x="324" y="14"/>
                  </a:cubicBezTo>
                  <a:cubicBezTo>
                    <a:pt x="323" y="14"/>
                    <a:pt x="323" y="14"/>
                    <a:pt x="323" y="14"/>
                  </a:cubicBezTo>
                  <a:cubicBezTo>
                    <a:pt x="323" y="13"/>
                    <a:pt x="323" y="13"/>
                    <a:pt x="323" y="13"/>
                  </a:cubicBezTo>
                  <a:cubicBezTo>
                    <a:pt x="322" y="13"/>
                    <a:pt x="322" y="13"/>
                    <a:pt x="322" y="13"/>
                  </a:cubicBezTo>
                  <a:cubicBezTo>
                    <a:pt x="322" y="13"/>
                    <a:pt x="322" y="13"/>
                    <a:pt x="322" y="13"/>
                  </a:cubicBezTo>
                  <a:cubicBezTo>
                    <a:pt x="321" y="14"/>
                    <a:pt x="321" y="14"/>
                    <a:pt x="321" y="14"/>
                  </a:cubicBezTo>
                  <a:cubicBezTo>
                    <a:pt x="318" y="18"/>
                    <a:pt x="318" y="18"/>
                    <a:pt x="318" y="18"/>
                  </a:cubicBezTo>
                  <a:cubicBezTo>
                    <a:pt x="317" y="20"/>
                    <a:pt x="317" y="20"/>
                    <a:pt x="317" y="20"/>
                  </a:cubicBezTo>
                  <a:cubicBezTo>
                    <a:pt x="317" y="20"/>
                    <a:pt x="317" y="20"/>
                    <a:pt x="317" y="20"/>
                  </a:cubicBezTo>
                  <a:cubicBezTo>
                    <a:pt x="316" y="21"/>
                    <a:pt x="316" y="21"/>
                    <a:pt x="316" y="21"/>
                  </a:cubicBezTo>
                  <a:cubicBezTo>
                    <a:pt x="316" y="23"/>
                    <a:pt x="316" y="23"/>
                    <a:pt x="316" y="23"/>
                  </a:cubicBezTo>
                  <a:cubicBezTo>
                    <a:pt x="316" y="24"/>
                    <a:pt x="316" y="24"/>
                    <a:pt x="316" y="24"/>
                  </a:cubicBezTo>
                  <a:cubicBezTo>
                    <a:pt x="315" y="25"/>
                    <a:pt x="315" y="25"/>
                    <a:pt x="315" y="25"/>
                  </a:cubicBezTo>
                  <a:cubicBezTo>
                    <a:pt x="313" y="27"/>
                    <a:pt x="313" y="27"/>
                    <a:pt x="313" y="27"/>
                  </a:cubicBezTo>
                  <a:cubicBezTo>
                    <a:pt x="313" y="28"/>
                    <a:pt x="313" y="28"/>
                    <a:pt x="313" y="28"/>
                  </a:cubicBezTo>
                  <a:cubicBezTo>
                    <a:pt x="312" y="29"/>
                    <a:pt x="312" y="29"/>
                    <a:pt x="312" y="29"/>
                  </a:cubicBezTo>
                  <a:cubicBezTo>
                    <a:pt x="311" y="29"/>
                    <a:pt x="311" y="29"/>
                    <a:pt x="311" y="29"/>
                  </a:cubicBezTo>
                  <a:cubicBezTo>
                    <a:pt x="311" y="29"/>
                    <a:pt x="310" y="29"/>
                    <a:pt x="310" y="29"/>
                  </a:cubicBezTo>
                  <a:cubicBezTo>
                    <a:pt x="310" y="29"/>
                    <a:pt x="309" y="30"/>
                    <a:pt x="309" y="30"/>
                  </a:cubicBezTo>
                  <a:cubicBezTo>
                    <a:pt x="309" y="30"/>
                    <a:pt x="309" y="30"/>
                    <a:pt x="309" y="30"/>
                  </a:cubicBezTo>
                  <a:cubicBezTo>
                    <a:pt x="289" y="31"/>
                    <a:pt x="289" y="31"/>
                    <a:pt x="289" y="31"/>
                  </a:cubicBezTo>
                  <a:cubicBezTo>
                    <a:pt x="284" y="34"/>
                    <a:pt x="284" y="34"/>
                    <a:pt x="284" y="34"/>
                  </a:cubicBezTo>
                  <a:cubicBezTo>
                    <a:pt x="284" y="34"/>
                    <a:pt x="284" y="34"/>
                    <a:pt x="284" y="34"/>
                  </a:cubicBezTo>
                  <a:cubicBezTo>
                    <a:pt x="284" y="35"/>
                    <a:pt x="284" y="35"/>
                    <a:pt x="284" y="35"/>
                  </a:cubicBezTo>
                  <a:cubicBezTo>
                    <a:pt x="284" y="35"/>
                    <a:pt x="284" y="35"/>
                    <a:pt x="284" y="35"/>
                  </a:cubicBezTo>
                  <a:cubicBezTo>
                    <a:pt x="283" y="36"/>
                    <a:pt x="283" y="36"/>
                    <a:pt x="283" y="36"/>
                  </a:cubicBezTo>
                  <a:cubicBezTo>
                    <a:pt x="283" y="36"/>
                    <a:pt x="283" y="36"/>
                    <a:pt x="283" y="36"/>
                  </a:cubicBezTo>
                  <a:cubicBezTo>
                    <a:pt x="282" y="36"/>
                    <a:pt x="282" y="36"/>
                    <a:pt x="282" y="36"/>
                  </a:cubicBezTo>
                  <a:cubicBezTo>
                    <a:pt x="282" y="37"/>
                    <a:pt x="282" y="37"/>
                    <a:pt x="282" y="37"/>
                  </a:cubicBezTo>
                  <a:cubicBezTo>
                    <a:pt x="282" y="37"/>
                    <a:pt x="281" y="37"/>
                    <a:pt x="281" y="37"/>
                  </a:cubicBezTo>
                  <a:cubicBezTo>
                    <a:pt x="281" y="37"/>
                    <a:pt x="281" y="38"/>
                    <a:pt x="281" y="38"/>
                  </a:cubicBezTo>
                  <a:cubicBezTo>
                    <a:pt x="281" y="39"/>
                    <a:pt x="281" y="39"/>
                    <a:pt x="281" y="39"/>
                  </a:cubicBezTo>
                  <a:cubicBezTo>
                    <a:pt x="281" y="39"/>
                    <a:pt x="281" y="39"/>
                    <a:pt x="281" y="39"/>
                  </a:cubicBezTo>
                  <a:cubicBezTo>
                    <a:pt x="281" y="40"/>
                    <a:pt x="281" y="40"/>
                    <a:pt x="281" y="40"/>
                  </a:cubicBezTo>
                  <a:cubicBezTo>
                    <a:pt x="281" y="41"/>
                    <a:pt x="281" y="41"/>
                    <a:pt x="281" y="41"/>
                  </a:cubicBezTo>
                  <a:cubicBezTo>
                    <a:pt x="281" y="41"/>
                    <a:pt x="281" y="41"/>
                    <a:pt x="281" y="41"/>
                  </a:cubicBezTo>
                  <a:cubicBezTo>
                    <a:pt x="280" y="41"/>
                    <a:pt x="280" y="41"/>
                    <a:pt x="280" y="41"/>
                  </a:cubicBezTo>
                  <a:cubicBezTo>
                    <a:pt x="280" y="41"/>
                    <a:pt x="280" y="41"/>
                    <a:pt x="280" y="41"/>
                  </a:cubicBezTo>
                  <a:cubicBezTo>
                    <a:pt x="279" y="42"/>
                    <a:pt x="279" y="42"/>
                    <a:pt x="279" y="42"/>
                  </a:cubicBezTo>
                  <a:cubicBezTo>
                    <a:pt x="279" y="42"/>
                    <a:pt x="279" y="42"/>
                    <a:pt x="279" y="42"/>
                  </a:cubicBezTo>
                  <a:cubicBezTo>
                    <a:pt x="278" y="43"/>
                    <a:pt x="278" y="43"/>
                    <a:pt x="278" y="43"/>
                  </a:cubicBezTo>
                  <a:cubicBezTo>
                    <a:pt x="277" y="43"/>
                    <a:pt x="277" y="43"/>
                    <a:pt x="277" y="43"/>
                  </a:cubicBezTo>
                  <a:cubicBezTo>
                    <a:pt x="276" y="43"/>
                    <a:pt x="276" y="43"/>
                    <a:pt x="276" y="43"/>
                  </a:cubicBezTo>
                  <a:cubicBezTo>
                    <a:pt x="274" y="43"/>
                    <a:pt x="274" y="43"/>
                    <a:pt x="274" y="43"/>
                  </a:cubicBezTo>
                  <a:cubicBezTo>
                    <a:pt x="271" y="43"/>
                    <a:pt x="271" y="43"/>
                    <a:pt x="271" y="43"/>
                  </a:cubicBezTo>
                  <a:cubicBezTo>
                    <a:pt x="270" y="43"/>
                    <a:pt x="270" y="43"/>
                    <a:pt x="270" y="43"/>
                  </a:cubicBezTo>
                  <a:cubicBezTo>
                    <a:pt x="268" y="43"/>
                    <a:pt x="268" y="43"/>
                    <a:pt x="268" y="43"/>
                  </a:cubicBezTo>
                  <a:cubicBezTo>
                    <a:pt x="268" y="43"/>
                    <a:pt x="267" y="43"/>
                    <a:pt x="267" y="43"/>
                  </a:cubicBezTo>
                  <a:cubicBezTo>
                    <a:pt x="266" y="43"/>
                    <a:pt x="266" y="43"/>
                    <a:pt x="266" y="43"/>
                  </a:cubicBezTo>
                  <a:cubicBezTo>
                    <a:pt x="265" y="44"/>
                    <a:pt x="265" y="44"/>
                    <a:pt x="265" y="44"/>
                  </a:cubicBezTo>
                  <a:cubicBezTo>
                    <a:pt x="266" y="44"/>
                    <a:pt x="266" y="44"/>
                    <a:pt x="266" y="44"/>
                  </a:cubicBezTo>
                  <a:cubicBezTo>
                    <a:pt x="266" y="44"/>
                    <a:pt x="266" y="44"/>
                    <a:pt x="266" y="44"/>
                  </a:cubicBezTo>
                  <a:cubicBezTo>
                    <a:pt x="266" y="45"/>
                    <a:pt x="266" y="45"/>
                    <a:pt x="266" y="45"/>
                  </a:cubicBezTo>
                  <a:cubicBezTo>
                    <a:pt x="266" y="46"/>
                    <a:pt x="266" y="46"/>
                    <a:pt x="266" y="46"/>
                  </a:cubicBezTo>
                  <a:cubicBezTo>
                    <a:pt x="266" y="46"/>
                    <a:pt x="266" y="46"/>
                    <a:pt x="266" y="46"/>
                  </a:cubicBezTo>
                  <a:cubicBezTo>
                    <a:pt x="265" y="47"/>
                    <a:pt x="265" y="47"/>
                    <a:pt x="265" y="47"/>
                  </a:cubicBezTo>
                  <a:cubicBezTo>
                    <a:pt x="265" y="48"/>
                    <a:pt x="265" y="48"/>
                    <a:pt x="265" y="48"/>
                  </a:cubicBezTo>
                  <a:cubicBezTo>
                    <a:pt x="264" y="48"/>
                    <a:pt x="264" y="48"/>
                    <a:pt x="264" y="48"/>
                  </a:cubicBezTo>
                  <a:cubicBezTo>
                    <a:pt x="263" y="49"/>
                    <a:pt x="263" y="49"/>
                    <a:pt x="263" y="49"/>
                  </a:cubicBezTo>
                  <a:cubicBezTo>
                    <a:pt x="262" y="49"/>
                    <a:pt x="262" y="49"/>
                    <a:pt x="262" y="49"/>
                  </a:cubicBezTo>
                  <a:cubicBezTo>
                    <a:pt x="261" y="50"/>
                    <a:pt x="261" y="50"/>
                    <a:pt x="261" y="50"/>
                  </a:cubicBezTo>
                  <a:cubicBezTo>
                    <a:pt x="260" y="51"/>
                    <a:pt x="260" y="51"/>
                    <a:pt x="260" y="51"/>
                  </a:cubicBezTo>
                  <a:cubicBezTo>
                    <a:pt x="260" y="51"/>
                    <a:pt x="259" y="51"/>
                    <a:pt x="259" y="52"/>
                  </a:cubicBezTo>
                  <a:cubicBezTo>
                    <a:pt x="259" y="52"/>
                    <a:pt x="257" y="52"/>
                    <a:pt x="257" y="52"/>
                  </a:cubicBezTo>
                  <a:cubicBezTo>
                    <a:pt x="256" y="52"/>
                    <a:pt x="256" y="52"/>
                    <a:pt x="256" y="52"/>
                  </a:cubicBezTo>
                  <a:cubicBezTo>
                    <a:pt x="256" y="53"/>
                    <a:pt x="256" y="53"/>
                    <a:pt x="256" y="53"/>
                  </a:cubicBezTo>
                  <a:cubicBezTo>
                    <a:pt x="255" y="53"/>
                    <a:pt x="255" y="53"/>
                    <a:pt x="255" y="53"/>
                  </a:cubicBezTo>
                  <a:cubicBezTo>
                    <a:pt x="254" y="53"/>
                    <a:pt x="254" y="53"/>
                    <a:pt x="254" y="53"/>
                  </a:cubicBezTo>
                  <a:cubicBezTo>
                    <a:pt x="253" y="53"/>
                    <a:pt x="253" y="53"/>
                    <a:pt x="253" y="53"/>
                  </a:cubicBezTo>
                  <a:cubicBezTo>
                    <a:pt x="252" y="54"/>
                    <a:pt x="252" y="54"/>
                    <a:pt x="252" y="54"/>
                  </a:cubicBezTo>
                  <a:cubicBezTo>
                    <a:pt x="252" y="55"/>
                    <a:pt x="252" y="55"/>
                    <a:pt x="252" y="55"/>
                  </a:cubicBezTo>
                  <a:cubicBezTo>
                    <a:pt x="250" y="56"/>
                    <a:pt x="250" y="56"/>
                    <a:pt x="250" y="56"/>
                  </a:cubicBezTo>
                  <a:cubicBezTo>
                    <a:pt x="249" y="56"/>
                    <a:pt x="249" y="56"/>
                    <a:pt x="249" y="56"/>
                  </a:cubicBezTo>
                  <a:cubicBezTo>
                    <a:pt x="249" y="56"/>
                    <a:pt x="248" y="56"/>
                    <a:pt x="247" y="56"/>
                  </a:cubicBezTo>
                  <a:cubicBezTo>
                    <a:pt x="247" y="56"/>
                    <a:pt x="246" y="56"/>
                    <a:pt x="246" y="56"/>
                  </a:cubicBezTo>
                  <a:cubicBezTo>
                    <a:pt x="244" y="56"/>
                    <a:pt x="244" y="56"/>
                    <a:pt x="244" y="56"/>
                  </a:cubicBezTo>
                  <a:cubicBezTo>
                    <a:pt x="244" y="56"/>
                    <a:pt x="243" y="56"/>
                    <a:pt x="243" y="55"/>
                  </a:cubicBezTo>
                  <a:cubicBezTo>
                    <a:pt x="243" y="55"/>
                    <a:pt x="242" y="55"/>
                    <a:pt x="242" y="55"/>
                  </a:cubicBezTo>
                  <a:cubicBezTo>
                    <a:pt x="242" y="55"/>
                    <a:pt x="241" y="55"/>
                    <a:pt x="241" y="55"/>
                  </a:cubicBezTo>
                  <a:cubicBezTo>
                    <a:pt x="241" y="55"/>
                    <a:pt x="241" y="54"/>
                    <a:pt x="240" y="54"/>
                  </a:cubicBezTo>
                  <a:cubicBezTo>
                    <a:pt x="240" y="53"/>
                    <a:pt x="240" y="53"/>
                    <a:pt x="240" y="53"/>
                  </a:cubicBezTo>
                  <a:cubicBezTo>
                    <a:pt x="241" y="53"/>
                    <a:pt x="241" y="53"/>
                    <a:pt x="241" y="53"/>
                  </a:cubicBezTo>
                  <a:cubicBezTo>
                    <a:pt x="241" y="51"/>
                    <a:pt x="241" y="51"/>
                    <a:pt x="241" y="51"/>
                  </a:cubicBezTo>
                  <a:cubicBezTo>
                    <a:pt x="241" y="50"/>
                    <a:pt x="241" y="50"/>
                    <a:pt x="241" y="50"/>
                  </a:cubicBezTo>
                  <a:cubicBezTo>
                    <a:pt x="242" y="49"/>
                    <a:pt x="242" y="49"/>
                    <a:pt x="242" y="49"/>
                  </a:cubicBezTo>
                  <a:cubicBezTo>
                    <a:pt x="242" y="49"/>
                    <a:pt x="242" y="49"/>
                    <a:pt x="243" y="49"/>
                  </a:cubicBezTo>
                  <a:cubicBezTo>
                    <a:pt x="243" y="48"/>
                    <a:pt x="243" y="48"/>
                    <a:pt x="243" y="48"/>
                  </a:cubicBezTo>
                  <a:cubicBezTo>
                    <a:pt x="244" y="48"/>
                    <a:pt x="244" y="48"/>
                    <a:pt x="244" y="48"/>
                  </a:cubicBezTo>
                  <a:cubicBezTo>
                    <a:pt x="245" y="47"/>
                    <a:pt x="245" y="47"/>
                    <a:pt x="245" y="47"/>
                  </a:cubicBezTo>
                  <a:cubicBezTo>
                    <a:pt x="245" y="47"/>
                    <a:pt x="245" y="47"/>
                    <a:pt x="245" y="47"/>
                  </a:cubicBezTo>
                  <a:cubicBezTo>
                    <a:pt x="245" y="46"/>
                    <a:pt x="245" y="46"/>
                    <a:pt x="245" y="46"/>
                  </a:cubicBezTo>
                  <a:cubicBezTo>
                    <a:pt x="245" y="45"/>
                    <a:pt x="245" y="45"/>
                    <a:pt x="245" y="45"/>
                  </a:cubicBezTo>
                  <a:cubicBezTo>
                    <a:pt x="245" y="44"/>
                    <a:pt x="245" y="44"/>
                    <a:pt x="245" y="44"/>
                  </a:cubicBezTo>
                  <a:cubicBezTo>
                    <a:pt x="245" y="43"/>
                    <a:pt x="245" y="43"/>
                    <a:pt x="245" y="43"/>
                  </a:cubicBezTo>
                  <a:cubicBezTo>
                    <a:pt x="245" y="42"/>
                    <a:pt x="245" y="42"/>
                    <a:pt x="245" y="42"/>
                  </a:cubicBezTo>
                  <a:cubicBezTo>
                    <a:pt x="245" y="42"/>
                    <a:pt x="245" y="41"/>
                    <a:pt x="245" y="41"/>
                  </a:cubicBezTo>
                  <a:cubicBezTo>
                    <a:pt x="245" y="41"/>
                    <a:pt x="244" y="40"/>
                    <a:pt x="244" y="40"/>
                  </a:cubicBezTo>
                  <a:cubicBezTo>
                    <a:pt x="244" y="40"/>
                    <a:pt x="244" y="39"/>
                    <a:pt x="244" y="39"/>
                  </a:cubicBezTo>
                  <a:cubicBezTo>
                    <a:pt x="244" y="39"/>
                    <a:pt x="244" y="38"/>
                    <a:pt x="244" y="38"/>
                  </a:cubicBezTo>
                  <a:cubicBezTo>
                    <a:pt x="242" y="38"/>
                    <a:pt x="242" y="38"/>
                    <a:pt x="242" y="38"/>
                  </a:cubicBezTo>
                  <a:cubicBezTo>
                    <a:pt x="241" y="38"/>
                    <a:pt x="241" y="38"/>
                    <a:pt x="241" y="38"/>
                  </a:cubicBezTo>
                  <a:cubicBezTo>
                    <a:pt x="240" y="39"/>
                    <a:pt x="240" y="39"/>
                    <a:pt x="240" y="39"/>
                  </a:cubicBezTo>
                  <a:cubicBezTo>
                    <a:pt x="239" y="40"/>
                    <a:pt x="239" y="40"/>
                    <a:pt x="239" y="40"/>
                  </a:cubicBezTo>
                  <a:cubicBezTo>
                    <a:pt x="239" y="41"/>
                    <a:pt x="239" y="41"/>
                    <a:pt x="239" y="41"/>
                  </a:cubicBezTo>
                  <a:cubicBezTo>
                    <a:pt x="239" y="41"/>
                    <a:pt x="238" y="41"/>
                    <a:pt x="238" y="41"/>
                  </a:cubicBezTo>
                  <a:cubicBezTo>
                    <a:pt x="237" y="40"/>
                    <a:pt x="237" y="41"/>
                    <a:pt x="237" y="40"/>
                  </a:cubicBezTo>
                  <a:cubicBezTo>
                    <a:pt x="237" y="40"/>
                    <a:pt x="237" y="39"/>
                    <a:pt x="237" y="39"/>
                  </a:cubicBezTo>
                  <a:cubicBezTo>
                    <a:pt x="237" y="39"/>
                    <a:pt x="237" y="39"/>
                    <a:pt x="237" y="39"/>
                  </a:cubicBezTo>
                  <a:cubicBezTo>
                    <a:pt x="238" y="38"/>
                    <a:pt x="238" y="38"/>
                    <a:pt x="238" y="38"/>
                  </a:cubicBezTo>
                  <a:cubicBezTo>
                    <a:pt x="238" y="38"/>
                    <a:pt x="238" y="38"/>
                    <a:pt x="238" y="38"/>
                  </a:cubicBezTo>
                  <a:cubicBezTo>
                    <a:pt x="239" y="37"/>
                    <a:pt x="239" y="37"/>
                    <a:pt x="239" y="37"/>
                  </a:cubicBezTo>
                  <a:cubicBezTo>
                    <a:pt x="240" y="36"/>
                    <a:pt x="240" y="36"/>
                    <a:pt x="240" y="36"/>
                  </a:cubicBezTo>
                  <a:cubicBezTo>
                    <a:pt x="240" y="35"/>
                    <a:pt x="240" y="35"/>
                    <a:pt x="240" y="35"/>
                  </a:cubicBezTo>
                  <a:cubicBezTo>
                    <a:pt x="240" y="34"/>
                    <a:pt x="240" y="34"/>
                    <a:pt x="240" y="34"/>
                  </a:cubicBezTo>
                  <a:cubicBezTo>
                    <a:pt x="241" y="33"/>
                    <a:pt x="241" y="33"/>
                    <a:pt x="241" y="33"/>
                  </a:cubicBezTo>
                  <a:cubicBezTo>
                    <a:pt x="241" y="32"/>
                    <a:pt x="241" y="32"/>
                    <a:pt x="241" y="32"/>
                  </a:cubicBezTo>
                  <a:cubicBezTo>
                    <a:pt x="240" y="31"/>
                    <a:pt x="240" y="31"/>
                    <a:pt x="240" y="31"/>
                  </a:cubicBezTo>
                  <a:cubicBezTo>
                    <a:pt x="240" y="31"/>
                    <a:pt x="240" y="31"/>
                    <a:pt x="240" y="31"/>
                  </a:cubicBezTo>
                  <a:cubicBezTo>
                    <a:pt x="240" y="30"/>
                    <a:pt x="240" y="30"/>
                    <a:pt x="240" y="30"/>
                  </a:cubicBezTo>
                  <a:cubicBezTo>
                    <a:pt x="240" y="29"/>
                    <a:pt x="240" y="29"/>
                    <a:pt x="240" y="29"/>
                  </a:cubicBezTo>
                  <a:cubicBezTo>
                    <a:pt x="238" y="28"/>
                    <a:pt x="238" y="28"/>
                    <a:pt x="238" y="28"/>
                  </a:cubicBezTo>
                  <a:cubicBezTo>
                    <a:pt x="237" y="28"/>
                    <a:pt x="237" y="28"/>
                    <a:pt x="237" y="28"/>
                  </a:cubicBezTo>
                  <a:cubicBezTo>
                    <a:pt x="236" y="27"/>
                    <a:pt x="236" y="27"/>
                    <a:pt x="236" y="27"/>
                  </a:cubicBezTo>
                  <a:cubicBezTo>
                    <a:pt x="236" y="27"/>
                    <a:pt x="235" y="27"/>
                    <a:pt x="235" y="27"/>
                  </a:cubicBezTo>
                  <a:cubicBezTo>
                    <a:pt x="235" y="27"/>
                    <a:pt x="234" y="26"/>
                    <a:pt x="234" y="26"/>
                  </a:cubicBezTo>
                  <a:cubicBezTo>
                    <a:pt x="233" y="26"/>
                    <a:pt x="233" y="26"/>
                    <a:pt x="233" y="26"/>
                  </a:cubicBezTo>
                  <a:cubicBezTo>
                    <a:pt x="232" y="26"/>
                    <a:pt x="232" y="26"/>
                    <a:pt x="232" y="26"/>
                  </a:cubicBezTo>
                  <a:cubicBezTo>
                    <a:pt x="231" y="26"/>
                    <a:pt x="231" y="26"/>
                    <a:pt x="231" y="26"/>
                  </a:cubicBezTo>
                  <a:cubicBezTo>
                    <a:pt x="230" y="26"/>
                    <a:pt x="230" y="26"/>
                    <a:pt x="230" y="26"/>
                  </a:cubicBezTo>
                  <a:cubicBezTo>
                    <a:pt x="230" y="27"/>
                    <a:pt x="230" y="27"/>
                    <a:pt x="230" y="27"/>
                  </a:cubicBezTo>
                  <a:cubicBezTo>
                    <a:pt x="231" y="28"/>
                    <a:pt x="231" y="28"/>
                    <a:pt x="231" y="28"/>
                  </a:cubicBezTo>
                  <a:cubicBezTo>
                    <a:pt x="230" y="28"/>
                    <a:pt x="230" y="28"/>
                    <a:pt x="230" y="28"/>
                  </a:cubicBezTo>
                  <a:cubicBezTo>
                    <a:pt x="230" y="28"/>
                    <a:pt x="229" y="29"/>
                    <a:pt x="229" y="29"/>
                  </a:cubicBezTo>
                  <a:cubicBezTo>
                    <a:pt x="229" y="29"/>
                    <a:pt x="229" y="29"/>
                    <a:pt x="229" y="29"/>
                  </a:cubicBezTo>
                  <a:cubicBezTo>
                    <a:pt x="229" y="29"/>
                    <a:pt x="228" y="30"/>
                    <a:pt x="228" y="30"/>
                  </a:cubicBezTo>
                  <a:cubicBezTo>
                    <a:pt x="228" y="31"/>
                    <a:pt x="228" y="31"/>
                    <a:pt x="228" y="31"/>
                  </a:cubicBezTo>
                  <a:cubicBezTo>
                    <a:pt x="227" y="31"/>
                    <a:pt x="227" y="31"/>
                    <a:pt x="227" y="31"/>
                  </a:cubicBezTo>
                  <a:cubicBezTo>
                    <a:pt x="226" y="31"/>
                    <a:pt x="226" y="31"/>
                    <a:pt x="226" y="31"/>
                  </a:cubicBezTo>
                  <a:cubicBezTo>
                    <a:pt x="226" y="31"/>
                    <a:pt x="226" y="31"/>
                    <a:pt x="226" y="31"/>
                  </a:cubicBezTo>
                  <a:cubicBezTo>
                    <a:pt x="225" y="32"/>
                    <a:pt x="225" y="32"/>
                    <a:pt x="225" y="32"/>
                  </a:cubicBezTo>
                  <a:cubicBezTo>
                    <a:pt x="225" y="32"/>
                    <a:pt x="224" y="32"/>
                    <a:pt x="223" y="33"/>
                  </a:cubicBezTo>
                  <a:cubicBezTo>
                    <a:pt x="223" y="34"/>
                    <a:pt x="223" y="34"/>
                    <a:pt x="223" y="34"/>
                  </a:cubicBezTo>
                  <a:cubicBezTo>
                    <a:pt x="223" y="35"/>
                    <a:pt x="223" y="35"/>
                    <a:pt x="223" y="35"/>
                  </a:cubicBezTo>
                  <a:cubicBezTo>
                    <a:pt x="223" y="35"/>
                    <a:pt x="223" y="35"/>
                    <a:pt x="223" y="36"/>
                  </a:cubicBezTo>
                  <a:cubicBezTo>
                    <a:pt x="223" y="36"/>
                    <a:pt x="223" y="37"/>
                    <a:pt x="223" y="37"/>
                  </a:cubicBezTo>
                  <a:cubicBezTo>
                    <a:pt x="223" y="37"/>
                    <a:pt x="222" y="37"/>
                    <a:pt x="222" y="38"/>
                  </a:cubicBezTo>
                  <a:cubicBezTo>
                    <a:pt x="222" y="38"/>
                    <a:pt x="222" y="38"/>
                    <a:pt x="222" y="39"/>
                  </a:cubicBezTo>
                  <a:cubicBezTo>
                    <a:pt x="222" y="40"/>
                    <a:pt x="222" y="40"/>
                    <a:pt x="222" y="40"/>
                  </a:cubicBezTo>
                  <a:cubicBezTo>
                    <a:pt x="222" y="40"/>
                    <a:pt x="222" y="41"/>
                    <a:pt x="222" y="41"/>
                  </a:cubicBezTo>
                  <a:cubicBezTo>
                    <a:pt x="222" y="42"/>
                    <a:pt x="222" y="42"/>
                    <a:pt x="222" y="42"/>
                  </a:cubicBezTo>
                  <a:cubicBezTo>
                    <a:pt x="222" y="43"/>
                    <a:pt x="223" y="43"/>
                    <a:pt x="223" y="43"/>
                  </a:cubicBezTo>
                  <a:cubicBezTo>
                    <a:pt x="223" y="44"/>
                    <a:pt x="223" y="44"/>
                    <a:pt x="223" y="44"/>
                  </a:cubicBezTo>
                  <a:cubicBezTo>
                    <a:pt x="223" y="45"/>
                    <a:pt x="223" y="45"/>
                    <a:pt x="223" y="45"/>
                  </a:cubicBezTo>
                  <a:cubicBezTo>
                    <a:pt x="223" y="47"/>
                    <a:pt x="223" y="47"/>
                    <a:pt x="223" y="47"/>
                  </a:cubicBezTo>
                  <a:cubicBezTo>
                    <a:pt x="223" y="48"/>
                    <a:pt x="223" y="48"/>
                    <a:pt x="223" y="48"/>
                  </a:cubicBezTo>
                  <a:cubicBezTo>
                    <a:pt x="223" y="49"/>
                    <a:pt x="223" y="49"/>
                    <a:pt x="223" y="49"/>
                  </a:cubicBezTo>
                  <a:cubicBezTo>
                    <a:pt x="223" y="50"/>
                    <a:pt x="223" y="50"/>
                    <a:pt x="223" y="50"/>
                  </a:cubicBezTo>
                  <a:cubicBezTo>
                    <a:pt x="223" y="50"/>
                    <a:pt x="223" y="50"/>
                    <a:pt x="223" y="51"/>
                  </a:cubicBezTo>
                  <a:cubicBezTo>
                    <a:pt x="223" y="51"/>
                    <a:pt x="222" y="52"/>
                    <a:pt x="222" y="52"/>
                  </a:cubicBezTo>
                  <a:cubicBezTo>
                    <a:pt x="221" y="53"/>
                    <a:pt x="221" y="53"/>
                    <a:pt x="221" y="53"/>
                  </a:cubicBezTo>
                  <a:cubicBezTo>
                    <a:pt x="221" y="53"/>
                    <a:pt x="221" y="53"/>
                    <a:pt x="220" y="53"/>
                  </a:cubicBezTo>
                  <a:cubicBezTo>
                    <a:pt x="220" y="53"/>
                    <a:pt x="220" y="54"/>
                    <a:pt x="220" y="54"/>
                  </a:cubicBezTo>
                  <a:cubicBezTo>
                    <a:pt x="220" y="54"/>
                    <a:pt x="219" y="55"/>
                    <a:pt x="219" y="55"/>
                  </a:cubicBezTo>
                  <a:cubicBezTo>
                    <a:pt x="219" y="55"/>
                    <a:pt x="218" y="55"/>
                    <a:pt x="218" y="55"/>
                  </a:cubicBezTo>
                  <a:cubicBezTo>
                    <a:pt x="217" y="55"/>
                    <a:pt x="217" y="55"/>
                    <a:pt x="217" y="55"/>
                  </a:cubicBezTo>
                  <a:cubicBezTo>
                    <a:pt x="216" y="54"/>
                    <a:pt x="216" y="54"/>
                    <a:pt x="216" y="54"/>
                  </a:cubicBezTo>
                  <a:cubicBezTo>
                    <a:pt x="215" y="54"/>
                    <a:pt x="215" y="54"/>
                    <a:pt x="215" y="54"/>
                  </a:cubicBezTo>
                  <a:cubicBezTo>
                    <a:pt x="215" y="52"/>
                    <a:pt x="215" y="52"/>
                    <a:pt x="215" y="52"/>
                  </a:cubicBezTo>
                  <a:cubicBezTo>
                    <a:pt x="215" y="52"/>
                    <a:pt x="215" y="52"/>
                    <a:pt x="215" y="52"/>
                  </a:cubicBezTo>
                  <a:cubicBezTo>
                    <a:pt x="214" y="50"/>
                    <a:pt x="214" y="50"/>
                    <a:pt x="214" y="50"/>
                  </a:cubicBezTo>
                  <a:cubicBezTo>
                    <a:pt x="214" y="49"/>
                    <a:pt x="214" y="49"/>
                    <a:pt x="214" y="49"/>
                  </a:cubicBezTo>
                  <a:cubicBezTo>
                    <a:pt x="214" y="48"/>
                    <a:pt x="214" y="48"/>
                    <a:pt x="214" y="48"/>
                  </a:cubicBezTo>
                  <a:cubicBezTo>
                    <a:pt x="214" y="47"/>
                    <a:pt x="214" y="47"/>
                    <a:pt x="214" y="47"/>
                  </a:cubicBezTo>
                  <a:cubicBezTo>
                    <a:pt x="214" y="47"/>
                    <a:pt x="214" y="47"/>
                    <a:pt x="214" y="47"/>
                  </a:cubicBezTo>
                  <a:cubicBezTo>
                    <a:pt x="214" y="45"/>
                    <a:pt x="214" y="45"/>
                    <a:pt x="214" y="45"/>
                  </a:cubicBezTo>
                  <a:cubicBezTo>
                    <a:pt x="214" y="45"/>
                    <a:pt x="214" y="45"/>
                    <a:pt x="214" y="45"/>
                  </a:cubicBezTo>
                  <a:cubicBezTo>
                    <a:pt x="214" y="45"/>
                    <a:pt x="214" y="45"/>
                    <a:pt x="214" y="45"/>
                  </a:cubicBezTo>
                  <a:cubicBezTo>
                    <a:pt x="214" y="43"/>
                    <a:pt x="214" y="43"/>
                    <a:pt x="214" y="43"/>
                  </a:cubicBezTo>
                  <a:cubicBezTo>
                    <a:pt x="214" y="43"/>
                    <a:pt x="214" y="42"/>
                    <a:pt x="214" y="42"/>
                  </a:cubicBezTo>
                  <a:cubicBezTo>
                    <a:pt x="214" y="42"/>
                    <a:pt x="215" y="41"/>
                    <a:pt x="215" y="41"/>
                  </a:cubicBezTo>
                  <a:cubicBezTo>
                    <a:pt x="215" y="40"/>
                    <a:pt x="215" y="40"/>
                    <a:pt x="215" y="40"/>
                  </a:cubicBezTo>
                  <a:cubicBezTo>
                    <a:pt x="215" y="39"/>
                    <a:pt x="215" y="39"/>
                    <a:pt x="215" y="39"/>
                  </a:cubicBezTo>
                  <a:cubicBezTo>
                    <a:pt x="215" y="38"/>
                    <a:pt x="215" y="38"/>
                    <a:pt x="215" y="38"/>
                  </a:cubicBezTo>
                  <a:cubicBezTo>
                    <a:pt x="216" y="38"/>
                    <a:pt x="216" y="38"/>
                    <a:pt x="216" y="38"/>
                  </a:cubicBezTo>
                  <a:cubicBezTo>
                    <a:pt x="216" y="37"/>
                    <a:pt x="216" y="37"/>
                    <a:pt x="216" y="37"/>
                  </a:cubicBezTo>
                  <a:cubicBezTo>
                    <a:pt x="216" y="37"/>
                    <a:pt x="216" y="36"/>
                    <a:pt x="216" y="36"/>
                  </a:cubicBezTo>
                  <a:cubicBezTo>
                    <a:pt x="216" y="35"/>
                    <a:pt x="216" y="35"/>
                    <a:pt x="216" y="35"/>
                  </a:cubicBezTo>
                  <a:cubicBezTo>
                    <a:pt x="216" y="35"/>
                    <a:pt x="216" y="35"/>
                    <a:pt x="217" y="34"/>
                  </a:cubicBezTo>
                  <a:cubicBezTo>
                    <a:pt x="217" y="34"/>
                    <a:pt x="217" y="34"/>
                    <a:pt x="217" y="34"/>
                  </a:cubicBezTo>
                  <a:cubicBezTo>
                    <a:pt x="217" y="33"/>
                    <a:pt x="217" y="33"/>
                    <a:pt x="217" y="33"/>
                  </a:cubicBezTo>
                  <a:cubicBezTo>
                    <a:pt x="217" y="33"/>
                    <a:pt x="216" y="33"/>
                    <a:pt x="216" y="32"/>
                  </a:cubicBezTo>
                  <a:cubicBezTo>
                    <a:pt x="216" y="32"/>
                    <a:pt x="215" y="32"/>
                    <a:pt x="215" y="32"/>
                  </a:cubicBezTo>
                  <a:cubicBezTo>
                    <a:pt x="215" y="33"/>
                    <a:pt x="215" y="33"/>
                    <a:pt x="215" y="33"/>
                  </a:cubicBezTo>
                  <a:cubicBezTo>
                    <a:pt x="215" y="33"/>
                    <a:pt x="214" y="34"/>
                    <a:pt x="214" y="34"/>
                  </a:cubicBezTo>
                  <a:cubicBezTo>
                    <a:pt x="213" y="34"/>
                    <a:pt x="213" y="34"/>
                    <a:pt x="213" y="34"/>
                  </a:cubicBezTo>
                  <a:cubicBezTo>
                    <a:pt x="213" y="33"/>
                    <a:pt x="213" y="33"/>
                    <a:pt x="213" y="33"/>
                  </a:cubicBezTo>
                  <a:cubicBezTo>
                    <a:pt x="213" y="33"/>
                    <a:pt x="213" y="33"/>
                    <a:pt x="213" y="33"/>
                  </a:cubicBezTo>
                  <a:cubicBezTo>
                    <a:pt x="214" y="32"/>
                    <a:pt x="214" y="32"/>
                    <a:pt x="214" y="32"/>
                  </a:cubicBezTo>
                  <a:cubicBezTo>
                    <a:pt x="215" y="31"/>
                    <a:pt x="215" y="31"/>
                    <a:pt x="215" y="31"/>
                  </a:cubicBezTo>
                  <a:cubicBezTo>
                    <a:pt x="215" y="30"/>
                    <a:pt x="215" y="30"/>
                    <a:pt x="215" y="30"/>
                  </a:cubicBezTo>
                  <a:cubicBezTo>
                    <a:pt x="215" y="30"/>
                    <a:pt x="215" y="30"/>
                    <a:pt x="215" y="30"/>
                  </a:cubicBezTo>
                  <a:cubicBezTo>
                    <a:pt x="215" y="30"/>
                    <a:pt x="216" y="29"/>
                    <a:pt x="216" y="29"/>
                  </a:cubicBezTo>
                  <a:cubicBezTo>
                    <a:pt x="216" y="29"/>
                    <a:pt x="217" y="28"/>
                    <a:pt x="217" y="28"/>
                  </a:cubicBezTo>
                  <a:cubicBezTo>
                    <a:pt x="217" y="28"/>
                    <a:pt x="217" y="28"/>
                    <a:pt x="217" y="28"/>
                  </a:cubicBezTo>
                  <a:cubicBezTo>
                    <a:pt x="218" y="27"/>
                    <a:pt x="218" y="27"/>
                    <a:pt x="218" y="27"/>
                  </a:cubicBezTo>
                  <a:cubicBezTo>
                    <a:pt x="218" y="26"/>
                    <a:pt x="218" y="26"/>
                    <a:pt x="218" y="26"/>
                  </a:cubicBezTo>
                  <a:cubicBezTo>
                    <a:pt x="219" y="25"/>
                    <a:pt x="219" y="25"/>
                    <a:pt x="219" y="25"/>
                  </a:cubicBezTo>
                  <a:cubicBezTo>
                    <a:pt x="220" y="25"/>
                    <a:pt x="220" y="25"/>
                    <a:pt x="220" y="25"/>
                  </a:cubicBezTo>
                  <a:cubicBezTo>
                    <a:pt x="221" y="25"/>
                    <a:pt x="221" y="25"/>
                    <a:pt x="221" y="25"/>
                  </a:cubicBezTo>
                  <a:cubicBezTo>
                    <a:pt x="221" y="25"/>
                    <a:pt x="221" y="25"/>
                    <a:pt x="221" y="25"/>
                  </a:cubicBezTo>
                  <a:cubicBezTo>
                    <a:pt x="222" y="25"/>
                    <a:pt x="222" y="25"/>
                    <a:pt x="222" y="25"/>
                  </a:cubicBezTo>
                  <a:cubicBezTo>
                    <a:pt x="223" y="25"/>
                    <a:pt x="223" y="25"/>
                    <a:pt x="223" y="25"/>
                  </a:cubicBezTo>
                  <a:cubicBezTo>
                    <a:pt x="224" y="24"/>
                    <a:pt x="224" y="24"/>
                    <a:pt x="224" y="24"/>
                  </a:cubicBezTo>
                  <a:cubicBezTo>
                    <a:pt x="224" y="24"/>
                    <a:pt x="224" y="24"/>
                    <a:pt x="224" y="24"/>
                  </a:cubicBezTo>
                  <a:cubicBezTo>
                    <a:pt x="226" y="24"/>
                    <a:pt x="226" y="24"/>
                    <a:pt x="226" y="24"/>
                  </a:cubicBezTo>
                  <a:cubicBezTo>
                    <a:pt x="226" y="24"/>
                    <a:pt x="226" y="24"/>
                    <a:pt x="226" y="24"/>
                  </a:cubicBezTo>
                  <a:cubicBezTo>
                    <a:pt x="227" y="23"/>
                    <a:pt x="227" y="23"/>
                    <a:pt x="227" y="23"/>
                  </a:cubicBezTo>
                  <a:cubicBezTo>
                    <a:pt x="227" y="23"/>
                    <a:pt x="227" y="23"/>
                    <a:pt x="228" y="23"/>
                  </a:cubicBezTo>
                  <a:cubicBezTo>
                    <a:pt x="230" y="23"/>
                    <a:pt x="230" y="23"/>
                    <a:pt x="230" y="23"/>
                  </a:cubicBezTo>
                  <a:cubicBezTo>
                    <a:pt x="230" y="24"/>
                    <a:pt x="230" y="24"/>
                    <a:pt x="230" y="24"/>
                  </a:cubicBezTo>
                  <a:cubicBezTo>
                    <a:pt x="232" y="24"/>
                    <a:pt x="232" y="24"/>
                    <a:pt x="232" y="24"/>
                  </a:cubicBezTo>
                  <a:cubicBezTo>
                    <a:pt x="232" y="24"/>
                    <a:pt x="232" y="24"/>
                    <a:pt x="232" y="24"/>
                  </a:cubicBezTo>
                  <a:cubicBezTo>
                    <a:pt x="233" y="24"/>
                    <a:pt x="233" y="24"/>
                    <a:pt x="233" y="24"/>
                  </a:cubicBezTo>
                  <a:cubicBezTo>
                    <a:pt x="235" y="24"/>
                    <a:pt x="235" y="24"/>
                    <a:pt x="235" y="24"/>
                  </a:cubicBezTo>
                  <a:cubicBezTo>
                    <a:pt x="237" y="24"/>
                    <a:pt x="237" y="24"/>
                    <a:pt x="237" y="24"/>
                  </a:cubicBezTo>
                  <a:cubicBezTo>
                    <a:pt x="237" y="24"/>
                    <a:pt x="237" y="24"/>
                    <a:pt x="237" y="24"/>
                  </a:cubicBezTo>
                  <a:cubicBezTo>
                    <a:pt x="236" y="24"/>
                    <a:pt x="236" y="24"/>
                    <a:pt x="236" y="24"/>
                  </a:cubicBezTo>
                  <a:cubicBezTo>
                    <a:pt x="236" y="23"/>
                    <a:pt x="236" y="23"/>
                    <a:pt x="236" y="23"/>
                  </a:cubicBezTo>
                  <a:cubicBezTo>
                    <a:pt x="235" y="22"/>
                    <a:pt x="235" y="22"/>
                    <a:pt x="235" y="22"/>
                  </a:cubicBezTo>
                  <a:cubicBezTo>
                    <a:pt x="235" y="22"/>
                    <a:pt x="235" y="22"/>
                    <a:pt x="235" y="22"/>
                  </a:cubicBezTo>
                  <a:cubicBezTo>
                    <a:pt x="234" y="21"/>
                    <a:pt x="234" y="21"/>
                    <a:pt x="234" y="21"/>
                  </a:cubicBezTo>
                  <a:cubicBezTo>
                    <a:pt x="234" y="21"/>
                    <a:pt x="234" y="21"/>
                    <a:pt x="234" y="21"/>
                  </a:cubicBezTo>
                  <a:cubicBezTo>
                    <a:pt x="232" y="21"/>
                    <a:pt x="232" y="21"/>
                    <a:pt x="232" y="21"/>
                  </a:cubicBezTo>
                  <a:cubicBezTo>
                    <a:pt x="231" y="20"/>
                    <a:pt x="231" y="20"/>
                    <a:pt x="231" y="20"/>
                  </a:cubicBezTo>
                  <a:cubicBezTo>
                    <a:pt x="231" y="20"/>
                    <a:pt x="231" y="20"/>
                    <a:pt x="231" y="20"/>
                  </a:cubicBezTo>
                  <a:cubicBezTo>
                    <a:pt x="230" y="19"/>
                    <a:pt x="230" y="19"/>
                    <a:pt x="230" y="19"/>
                  </a:cubicBezTo>
                  <a:cubicBezTo>
                    <a:pt x="230" y="18"/>
                    <a:pt x="230" y="18"/>
                    <a:pt x="230" y="18"/>
                  </a:cubicBezTo>
                  <a:cubicBezTo>
                    <a:pt x="230" y="18"/>
                    <a:pt x="230" y="18"/>
                    <a:pt x="230" y="18"/>
                  </a:cubicBezTo>
                  <a:cubicBezTo>
                    <a:pt x="228" y="19"/>
                    <a:pt x="228" y="19"/>
                    <a:pt x="228" y="19"/>
                  </a:cubicBezTo>
                  <a:cubicBezTo>
                    <a:pt x="226" y="19"/>
                    <a:pt x="226" y="19"/>
                    <a:pt x="226" y="19"/>
                  </a:cubicBezTo>
                  <a:cubicBezTo>
                    <a:pt x="226" y="19"/>
                    <a:pt x="224" y="19"/>
                    <a:pt x="224" y="19"/>
                  </a:cubicBezTo>
                  <a:cubicBezTo>
                    <a:pt x="223" y="20"/>
                    <a:pt x="223" y="20"/>
                    <a:pt x="223" y="20"/>
                  </a:cubicBezTo>
                  <a:cubicBezTo>
                    <a:pt x="222" y="20"/>
                    <a:pt x="222" y="20"/>
                    <a:pt x="222" y="20"/>
                  </a:cubicBezTo>
                  <a:cubicBezTo>
                    <a:pt x="221" y="20"/>
                    <a:pt x="221" y="20"/>
                    <a:pt x="221" y="20"/>
                  </a:cubicBezTo>
                  <a:cubicBezTo>
                    <a:pt x="219" y="20"/>
                    <a:pt x="219" y="20"/>
                    <a:pt x="219" y="20"/>
                  </a:cubicBezTo>
                  <a:cubicBezTo>
                    <a:pt x="219" y="20"/>
                    <a:pt x="218" y="20"/>
                    <a:pt x="217" y="20"/>
                  </a:cubicBezTo>
                  <a:cubicBezTo>
                    <a:pt x="217" y="20"/>
                    <a:pt x="217" y="20"/>
                    <a:pt x="217" y="20"/>
                  </a:cubicBezTo>
                  <a:cubicBezTo>
                    <a:pt x="217" y="20"/>
                    <a:pt x="216" y="20"/>
                    <a:pt x="215" y="19"/>
                  </a:cubicBezTo>
                  <a:cubicBezTo>
                    <a:pt x="215" y="19"/>
                    <a:pt x="215" y="19"/>
                    <a:pt x="215" y="19"/>
                  </a:cubicBezTo>
                  <a:cubicBezTo>
                    <a:pt x="215" y="18"/>
                    <a:pt x="215" y="18"/>
                    <a:pt x="215" y="18"/>
                  </a:cubicBezTo>
                  <a:cubicBezTo>
                    <a:pt x="213" y="18"/>
                    <a:pt x="213" y="18"/>
                    <a:pt x="213" y="18"/>
                  </a:cubicBezTo>
                  <a:cubicBezTo>
                    <a:pt x="211" y="18"/>
                    <a:pt x="211" y="18"/>
                    <a:pt x="211" y="18"/>
                  </a:cubicBezTo>
                  <a:cubicBezTo>
                    <a:pt x="210" y="18"/>
                    <a:pt x="210" y="18"/>
                    <a:pt x="210" y="18"/>
                  </a:cubicBezTo>
                  <a:cubicBezTo>
                    <a:pt x="210" y="18"/>
                    <a:pt x="211" y="16"/>
                    <a:pt x="211" y="16"/>
                  </a:cubicBezTo>
                  <a:cubicBezTo>
                    <a:pt x="211" y="16"/>
                    <a:pt x="211" y="16"/>
                    <a:pt x="211" y="16"/>
                  </a:cubicBezTo>
                  <a:cubicBezTo>
                    <a:pt x="211" y="16"/>
                    <a:pt x="212" y="15"/>
                    <a:pt x="213" y="15"/>
                  </a:cubicBezTo>
                  <a:cubicBezTo>
                    <a:pt x="213" y="15"/>
                    <a:pt x="213" y="15"/>
                    <a:pt x="213" y="15"/>
                  </a:cubicBezTo>
                  <a:cubicBezTo>
                    <a:pt x="214" y="13"/>
                    <a:pt x="214" y="13"/>
                    <a:pt x="214" y="13"/>
                  </a:cubicBezTo>
                  <a:cubicBezTo>
                    <a:pt x="213" y="13"/>
                    <a:pt x="213" y="13"/>
                    <a:pt x="213" y="13"/>
                  </a:cubicBezTo>
                  <a:cubicBezTo>
                    <a:pt x="213" y="13"/>
                    <a:pt x="213" y="13"/>
                    <a:pt x="211" y="14"/>
                  </a:cubicBezTo>
                  <a:cubicBezTo>
                    <a:pt x="210" y="14"/>
                    <a:pt x="210" y="14"/>
                    <a:pt x="210" y="14"/>
                  </a:cubicBezTo>
                  <a:cubicBezTo>
                    <a:pt x="210" y="15"/>
                    <a:pt x="210" y="15"/>
                    <a:pt x="210" y="15"/>
                  </a:cubicBezTo>
                  <a:cubicBezTo>
                    <a:pt x="209" y="16"/>
                    <a:pt x="209" y="16"/>
                    <a:pt x="209" y="16"/>
                  </a:cubicBezTo>
                  <a:cubicBezTo>
                    <a:pt x="209" y="16"/>
                    <a:pt x="208" y="16"/>
                    <a:pt x="208" y="17"/>
                  </a:cubicBezTo>
                  <a:cubicBezTo>
                    <a:pt x="208" y="17"/>
                    <a:pt x="207" y="17"/>
                    <a:pt x="207" y="17"/>
                  </a:cubicBezTo>
                  <a:cubicBezTo>
                    <a:pt x="206" y="18"/>
                    <a:pt x="206" y="18"/>
                    <a:pt x="206" y="18"/>
                  </a:cubicBezTo>
                  <a:cubicBezTo>
                    <a:pt x="205" y="18"/>
                    <a:pt x="205" y="18"/>
                    <a:pt x="205" y="18"/>
                  </a:cubicBezTo>
                  <a:cubicBezTo>
                    <a:pt x="204" y="18"/>
                    <a:pt x="204" y="18"/>
                    <a:pt x="204" y="18"/>
                  </a:cubicBezTo>
                  <a:cubicBezTo>
                    <a:pt x="203" y="18"/>
                    <a:pt x="203" y="18"/>
                    <a:pt x="203" y="18"/>
                  </a:cubicBezTo>
                  <a:cubicBezTo>
                    <a:pt x="202" y="18"/>
                    <a:pt x="202" y="18"/>
                    <a:pt x="202" y="18"/>
                  </a:cubicBezTo>
                  <a:cubicBezTo>
                    <a:pt x="201" y="19"/>
                    <a:pt x="201" y="19"/>
                    <a:pt x="201" y="19"/>
                  </a:cubicBezTo>
                  <a:cubicBezTo>
                    <a:pt x="200" y="20"/>
                    <a:pt x="200" y="20"/>
                    <a:pt x="200" y="20"/>
                  </a:cubicBezTo>
                  <a:cubicBezTo>
                    <a:pt x="198" y="20"/>
                    <a:pt x="198" y="20"/>
                    <a:pt x="198" y="20"/>
                  </a:cubicBezTo>
                  <a:cubicBezTo>
                    <a:pt x="197" y="20"/>
                    <a:pt x="197" y="20"/>
                    <a:pt x="197" y="20"/>
                  </a:cubicBezTo>
                  <a:cubicBezTo>
                    <a:pt x="197" y="19"/>
                    <a:pt x="197" y="19"/>
                    <a:pt x="197" y="19"/>
                  </a:cubicBezTo>
                  <a:cubicBezTo>
                    <a:pt x="196" y="19"/>
                    <a:pt x="196" y="19"/>
                    <a:pt x="196" y="19"/>
                  </a:cubicBezTo>
                  <a:cubicBezTo>
                    <a:pt x="196" y="18"/>
                    <a:pt x="196" y="18"/>
                    <a:pt x="196" y="18"/>
                  </a:cubicBezTo>
                  <a:cubicBezTo>
                    <a:pt x="196" y="18"/>
                    <a:pt x="196" y="18"/>
                    <a:pt x="196" y="18"/>
                  </a:cubicBezTo>
                  <a:cubicBezTo>
                    <a:pt x="195" y="18"/>
                    <a:pt x="195" y="18"/>
                    <a:pt x="195" y="18"/>
                  </a:cubicBezTo>
                  <a:cubicBezTo>
                    <a:pt x="194" y="19"/>
                    <a:pt x="194" y="19"/>
                    <a:pt x="194" y="19"/>
                  </a:cubicBezTo>
                  <a:cubicBezTo>
                    <a:pt x="192" y="19"/>
                    <a:pt x="192" y="19"/>
                    <a:pt x="192" y="19"/>
                  </a:cubicBezTo>
                  <a:cubicBezTo>
                    <a:pt x="191" y="19"/>
                    <a:pt x="191" y="19"/>
                    <a:pt x="191" y="19"/>
                  </a:cubicBezTo>
                  <a:cubicBezTo>
                    <a:pt x="190" y="19"/>
                    <a:pt x="190" y="19"/>
                    <a:pt x="190" y="19"/>
                  </a:cubicBezTo>
                  <a:cubicBezTo>
                    <a:pt x="190" y="18"/>
                    <a:pt x="190" y="18"/>
                    <a:pt x="190" y="18"/>
                  </a:cubicBezTo>
                  <a:cubicBezTo>
                    <a:pt x="191" y="18"/>
                    <a:pt x="191" y="18"/>
                    <a:pt x="191" y="18"/>
                  </a:cubicBezTo>
                  <a:cubicBezTo>
                    <a:pt x="192" y="17"/>
                    <a:pt x="192" y="17"/>
                    <a:pt x="192" y="17"/>
                  </a:cubicBezTo>
                  <a:cubicBezTo>
                    <a:pt x="192" y="17"/>
                    <a:pt x="193" y="16"/>
                    <a:pt x="193" y="16"/>
                  </a:cubicBezTo>
                  <a:cubicBezTo>
                    <a:pt x="193" y="16"/>
                    <a:pt x="193" y="16"/>
                    <a:pt x="194" y="15"/>
                  </a:cubicBezTo>
                  <a:cubicBezTo>
                    <a:pt x="195" y="15"/>
                    <a:pt x="196" y="14"/>
                    <a:pt x="196" y="14"/>
                  </a:cubicBezTo>
                  <a:cubicBezTo>
                    <a:pt x="196" y="14"/>
                    <a:pt x="196" y="14"/>
                    <a:pt x="196" y="14"/>
                  </a:cubicBezTo>
                  <a:cubicBezTo>
                    <a:pt x="197" y="13"/>
                    <a:pt x="197" y="13"/>
                    <a:pt x="197" y="13"/>
                  </a:cubicBezTo>
                  <a:cubicBezTo>
                    <a:pt x="198" y="12"/>
                    <a:pt x="198" y="12"/>
                    <a:pt x="198" y="12"/>
                  </a:cubicBezTo>
                  <a:cubicBezTo>
                    <a:pt x="199" y="12"/>
                    <a:pt x="199" y="12"/>
                    <a:pt x="199" y="12"/>
                  </a:cubicBezTo>
                  <a:cubicBezTo>
                    <a:pt x="200" y="12"/>
                    <a:pt x="200" y="12"/>
                    <a:pt x="200" y="12"/>
                  </a:cubicBezTo>
                  <a:cubicBezTo>
                    <a:pt x="201" y="11"/>
                    <a:pt x="201" y="11"/>
                    <a:pt x="201" y="11"/>
                  </a:cubicBezTo>
                  <a:cubicBezTo>
                    <a:pt x="202" y="11"/>
                    <a:pt x="202" y="11"/>
                    <a:pt x="202" y="11"/>
                  </a:cubicBezTo>
                  <a:cubicBezTo>
                    <a:pt x="203" y="11"/>
                    <a:pt x="203" y="11"/>
                    <a:pt x="203" y="11"/>
                  </a:cubicBezTo>
                  <a:cubicBezTo>
                    <a:pt x="204" y="11"/>
                    <a:pt x="204" y="11"/>
                    <a:pt x="204" y="11"/>
                  </a:cubicBezTo>
                  <a:cubicBezTo>
                    <a:pt x="204" y="10"/>
                    <a:pt x="204" y="10"/>
                    <a:pt x="204" y="10"/>
                  </a:cubicBezTo>
                  <a:cubicBezTo>
                    <a:pt x="204" y="10"/>
                    <a:pt x="204" y="10"/>
                    <a:pt x="204" y="10"/>
                  </a:cubicBezTo>
                  <a:cubicBezTo>
                    <a:pt x="204" y="10"/>
                    <a:pt x="204" y="10"/>
                    <a:pt x="204" y="10"/>
                  </a:cubicBezTo>
                  <a:cubicBezTo>
                    <a:pt x="202" y="9"/>
                    <a:pt x="202" y="9"/>
                    <a:pt x="202" y="9"/>
                  </a:cubicBezTo>
                  <a:cubicBezTo>
                    <a:pt x="202" y="9"/>
                    <a:pt x="202" y="9"/>
                    <a:pt x="201" y="9"/>
                  </a:cubicBezTo>
                  <a:cubicBezTo>
                    <a:pt x="201" y="9"/>
                    <a:pt x="201" y="9"/>
                    <a:pt x="200" y="9"/>
                  </a:cubicBezTo>
                  <a:cubicBezTo>
                    <a:pt x="200" y="9"/>
                    <a:pt x="199" y="9"/>
                    <a:pt x="199" y="9"/>
                  </a:cubicBezTo>
                  <a:cubicBezTo>
                    <a:pt x="198" y="9"/>
                    <a:pt x="198" y="9"/>
                    <a:pt x="198" y="9"/>
                  </a:cubicBezTo>
                  <a:cubicBezTo>
                    <a:pt x="198" y="8"/>
                    <a:pt x="198" y="8"/>
                    <a:pt x="198" y="8"/>
                  </a:cubicBezTo>
                  <a:cubicBezTo>
                    <a:pt x="198" y="8"/>
                    <a:pt x="197" y="8"/>
                    <a:pt x="197" y="8"/>
                  </a:cubicBezTo>
                  <a:cubicBezTo>
                    <a:pt x="197" y="8"/>
                    <a:pt x="197" y="8"/>
                    <a:pt x="197" y="8"/>
                  </a:cubicBezTo>
                  <a:cubicBezTo>
                    <a:pt x="196" y="8"/>
                    <a:pt x="196" y="8"/>
                    <a:pt x="196" y="8"/>
                  </a:cubicBezTo>
                  <a:cubicBezTo>
                    <a:pt x="196" y="8"/>
                    <a:pt x="195" y="8"/>
                    <a:pt x="195" y="8"/>
                  </a:cubicBezTo>
                  <a:cubicBezTo>
                    <a:pt x="195" y="9"/>
                    <a:pt x="195" y="9"/>
                    <a:pt x="195" y="9"/>
                  </a:cubicBezTo>
                  <a:cubicBezTo>
                    <a:pt x="194" y="9"/>
                    <a:pt x="194" y="9"/>
                    <a:pt x="194" y="9"/>
                  </a:cubicBezTo>
                  <a:cubicBezTo>
                    <a:pt x="193" y="9"/>
                    <a:pt x="193" y="9"/>
                    <a:pt x="193" y="9"/>
                  </a:cubicBezTo>
                  <a:cubicBezTo>
                    <a:pt x="193" y="9"/>
                    <a:pt x="193" y="9"/>
                    <a:pt x="192" y="9"/>
                  </a:cubicBezTo>
                  <a:cubicBezTo>
                    <a:pt x="192" y="8"/>
                    <a:pt x="192" y="8"/>
                    <a:pt x="192" y="8"/>
                  </a:cubicBezTo>
                  <a:cubicBezTo>
                    <a:pt x="190" y="8"/>
                    <a:pt x="190" y="8"/>
                    <a:pt x="190" y="8"/>
                  </a:cubicBezTo>
                  <a:cubicBezTo>
                    <a:pt x="190" y="8"/>
                    <a:pt x="190" y="8"/>
                    <a:pt x="190" y="8"/>
                  </a:cubicBezTo>
                  <a:cubicBezTo>
                    <a:pt x="190" y="7"/>
                    <a:pt x="190" y="7"/>
                    <a:pt x="190" y="7"/>
                  </a:cubicBezTo>
                  <a:cubicBezTo>
                    <a:pt x="189" y="7"/>
                    <a:pt x="189" y="7"/>
                    <a:pt x="189" y="7"/>
                  </a:cubicBezTo>
                  <a:cubicBezTo>
                    <a:pt x="188" y="8"/>
                    <a:pt x="188" y="8"/>
                    <a:pt x="188" y="8"/>
                  </a:cubicBezTo>
                  <a:cubicBezTo>
                    <a:pt x="188" y="7"/>
                    <a:pt x="187" y="7"/>
                    <a:pt x="187" y="7"/>
                  </a:cubicBezTo>
                  <a:cubicBezTo>
                    <a:pt x="187" y="6"/>
                    <a:pt x="187" y="6"/>
                    <a:pt x="187" y="6"/>
                  </a:cubicBezTo>
                  <a:cubicBezTo>
                    <a:pt x="186" y="6"/>
                    <a:pt x="186" y="6"/>
                    <a:pt x="186" y="6"/>
                  </a:cubicBezTo>
                  <a:cubicBezTo>
                    <a:pt x="185" y="5"/>
                    <a:pt x="185" y="5"/>
                    <a:pt x="185" y="5"/>
                  </a:cubicBezTo>
                  <a:cubicBezTo>
                    <a:pt x="184" y="5"/>
                    <a:pt x="184" y="5"/>
                    <a:pt x="184" y="5"/>
                  </a:cubicBezTo>
                  <a:cubicBezTo>
                    <a:pt x="184" y="5"/>
                    <a:pt x="184" y="5"/>
                    <a:pt x="184" y="5"/>
                  </a:cubicBezTo>
                  <a:cubicBezTo>
                    <a:pt x="183" y="5"/>
                    <a:pt x="183" y="5"/>
                    <a:pt x="183" y="5"/>
                  </a:cubicBezTo>
                  <a:cubicBezTo>
                    <a:pt x="182" y="5"/>
                    <a:pt x="182" y="5"/>
                    <a:pt x="182" y="5"/>
                  </a:cubicBezTo>
                  <a:cubicBezTo>
                    <a:pt x="181" y="6"/>
                    <a:pt x="181" y="6"/>
                    <a:pt x="181" y="6"/>
                  </a:cubicBezTo>
                  <a:cubicBezTo>
                    <a:pt x="180" y="6"/>
                    <a:pt x="180" y="6"/>
                    <a:pt x="180" y="6"/>
                  </a:cubicBezTo>
                  <a:cubicBezTo>
                    <a:pt x="179" y="5"/>
                    <a:pt x="179" y="5"/>
                    <a:pt x="179" y="5"/>
                  </a:cubicBezTo>
                  <a:cubicBezTo>
                    <a:pt x="178" y="5"/>
                    <a:pt x="178" y="5"/>
                    <a:pt x="178" y="5"/>
                  </a:cubicBezTo>
                  <a:cubicBezTo>
                    <a:pt x="178" y="5"/>
                    <a:pt x="177" y="5"/>
                    <a:pt x="177" y="5"/>
                  </a:cubicBezTo>
                  <a:cubicBezTo>
                    <a:pt x="177" y="5"/>
                    <a:pt x="177" y="5"/>
                    <a:pt x="177" y="5"/>
                  </a:cubicBezTo>
                  <a:cubicBezTo>
                    <a:pt x="177" y="5"/>
                    <a:pt x="177" y="5"/>
                    <a:pt x="176" y="5"/>
                  </a:cubicBezTo>
                  <a:cubicBezTo>
                    <a:pt x="176" y="4"/>
                    <a:pt x="175" y="4"/>
                    <a:pt x="175" y="4"/>
                  </a:cubicBezTo>
                  <a:cubicBezTo>
                    <a:pt x="175" y="4"/>
                    <a:pt x="175" y="3"/>
                    <a:pt x="175" y="3"/>
                  </a:cubicBezTo>
                  <a:cubicBezTo>
                    <a:pt x="175" y="3"/>
                    <a:pt x="175" y="2"/>
                    <a:pt x="175" y="2"/>
                  </a:cubicBezTo>
                  <a:cubicBezTo>
                    <a:pt x="174" y="1"/>
                    <a:pt x="174" y="1"/>
                    <a:pt x="174" y="1"/>
                  </a:cubicBezTo>
                  <a:cubicBezTo>
                    <a:pt x="174" y="1"/>
                    <a:pt x="174" y="1"/>
                    <a:pt x="174" y="1"/>
                  </a:cubicBezTo>
                  <a:cubicBezTo>
                    <a:pt x="173" y="0"/>
                    <a:pt x="173" y="0"/>
                    <a:pt x="173" y="0"/>
                  </a:cubicBezTo>
                  <a:cubicBezTo>
                    <a:pt x="173" y="0"/>
                    <a:pt x="173" y="0"/>
                    <a:pt x="173" y="0"/>
                  </a:cubicBezTo>
                  <a:cubicBezTo>
                    <a:pt x="173" y="0"/>
                    <a:pt x="173" y="0"/>
                    <a:pt x="173" y="0"/>
                  </a:cubicBezTo>
                  <a:cubicBezTo>
                    <a:pt x="173" y="0"/>
                    <a:pt x="173" y="0"/>
                    <a:pt x="173" y="0"/>
                  </a:cubicBezTo>
                  <a:cubicBezTo>
                    <a:pt x="173" y="0"/>
                    <a:pt x="173" y="0"/>
                    <a:pt x="173" y="0"/>
                  </a:cubicBezTo>
                  <a:cubicBezTo>
                    <a:pt x="172" y="0"/>
                    <a:pt x="172" y="0"/>
                    <a:pt x="172" y="0"/>
                  </a:cubicBezTo>
                  <a:cubicBezTo>
                    <a:pt x="172" y="0"/>
                    <a:pt x="172" y="0"/>
                    <a:pt x="172" y="0"/>
                  </a:cubicBezTo>
                  <a:cubicBezTo>
                    <a:pt x="172" y="0"/>
                    <a:pt x="172" y="0"/>
                    <a:pt x="172" y="0"/>
                  </a:cubicBezTo>
                  <a:cubicBezTo>
                    <a:pt x="172" y="0"/>
                    <a:pt x="172" y="1"/>
                    <a:pt x="172" y="1"/>
                  </a:cubicBezTo>
                  <a:cubicBezTo>
                    <a:pt x="171" y="2"/>
                    <a:pt x="171" y="2"/>
                    <a:pt x="171" y="2"/>
                  </a:cubicBezTo>
                  <a:cubicBezTo>
                    <a:pt x="171" y="2"/>
                    <a:pt x="171" y="2"/>
                    <a:pt x="171" y="2"/>
                  </a:cubicBezTo>
                  <a:cubicBezTo>
                    <a:pt x="171" y="3"/>
                    <a:pt x="171" y="3"/>
                    <a:pt x="171" y="3"/>
                  </a:cubicBezTo>
                  <a:cubicBezTo>
                    <a:pt x="168" y="3"/>
                    <a:pt x="168" y="3"/>
                    <a:pt x="168" y="3"/>
                  </a:cubicBezTo>
                  <a:cubicBezTo>
                    <a:pt x="163" y="3"/>
                    <a:pt x="163" y="3"/>
                    <a:pt x="163" y="3"/>
                  </a:cubicBezTo>
                  <a:cubicBezTo>
                    <a:pt x="163" y="3"/>
                    <a:pt x="163" y="3"/>
                    <a:pt x="163" y="3"/>
                  </a:cubicBezTo>
                  <a:cubicBezTo>
                    <a:pt x="163" y="3"/>
                    <a:pt x="163" y="3"/>
                    <a:pt x="163" y="3"/>
                  </a:cubicBezTo>
                  <a:cubicBezTo>
                    <a:pt x="163" y="3"/>
                    <a:pt x="163" y="3"/>
                    <a:pt x="163" y="3"/>
                  </a:cubicBezTo>
                  <a:cubicBezTo>
                    <a:pt x="123" y="3"/>
                    <a:pt x="123" y="3"/>
                    <a:pt x="123" y="3"/>
                  </a:cubicBezTo>
                  <a:cubicBezTo>
                    <a:pt x="123" y="3"/>
                    <a:pt x="123" y="3"/>
                    <a:pt x="123" y="3"/>
                  </a:cubicBezTo>
                  <a:cubicBezTo>
                    <a:pt x="52" y="3"/>
                    <a:pt x="52" y="3"/>
                    <a:pt x="52" y="3"/>
                  </a:cubicBezTo>
                  <a:cubicBezTo>
                    <a:pt x="52" y="3"/>
                    <a:pt x="52" y="3"/>
                    <a:pt x="52" y="3"/>
                  </a:cubicBezTo>
                  <a:cubicBezTo>
                    <a:pt x="47" y="3"/>
                    <a:pt x="47" y="3"/>
                    <a:pt x="47" y="3"/>
                  </a:cubicBezTo>
                  <a:cubicBezTo>
                    <a:pt x="47" y="4"/>
                    <a:pt x="47" y="4"/>
                    <a:pt x="47" y="4"/>
                  </a:cubicBezTo>
                  <a:cubicBezTo>
                    <a:pt x="47" y="3"/>
                    <a:pt x="47" y="3"/>
                    <a:pt x="47" y="3"/>
                  </a:cubicBezTo>
                  <a:cubicBezTo>
                    <a:pt x="12" y="3"/>
                    <a:pt x="12" y="3"/>
                    <a:pt x="12" y="3"/>
                  </a:cubicBezTo>
                  <a:cubicBezTo>
                    <a:pt x="12" y="3"/>
                    <a:pt x="12" y="3"/>
                    <a:pt x="12" y="3"/>
                  </a:cubicBezTo>
                  <a:cubicBezTo>
                    <a:pt x="13" y="4"/>
                    <a:pt x="13" y="4"/>
                    <a:pt x="13" y="4"/>
                  </a:cubicBezTo>
                  <a:cubicBezTo>
                    <a:pt x="13" y="4"/>
                    <a:pt x="13" y="4"/>
                    <a:pt x="13" y="4"/>
                  </a:cubicBezTo>
                  <a:cubicBezTo>
                    <a:pt x="11" y="4"/>
                    <a:pt x="11" y="4"/>
                    <a:pt x="11" y="4"/>
                  </a:cubicBezTo>
                  <a:cubicBezTo>
                    <a:pt x="11" y="4"/>
                    <a:pt x="11" y="4"/>
                    <a:pt x="11" y="4"/>
                  </a:cubicBezTo>
                  <a:cubicBezTo>
                    <a:pt x="11" y="4"/>
                    <a:pt x="11" y="4"/>
                    <a:pt x="11" y="4"/>
                  </a:cubicBezTo>
                  <a:cubicBezTo>
                    <a:pt x="12" y="5"/>
                    <a:pt x="12" y="5"/>
                    <a:pt x="12" y="5"/>
                  </a:cubicBezTo>
                  <a:cubicBezTo>
                    <a:pt x="13" y="6"/>
                    <a:pt x="13" y="6"/>
                    <a:pt x="13" y="6"/>
                  </a:cubicBezTo>
                  <a:cubicBezTo>
                    <a:pt x="13" y="7"/>
                    <a:pt x="13" y="7"/>
                    <a:pt x="13" y="7"/>
                  </a:cubicBezTo>
                  <a:cubicBezTo>
                    <a:pt x="13" y="8"/>
                    <a:pt x="13" y="8"/>
                    <a:pt x="13" y="8"/>
                  </a:cubicBezTo>
                  <a:cubicBezTo>
                    <a:pt x="14" y="10"/>
                    <a:pt x="14" y="10"/>
                    <a:pt x="14" y="10"/>
                  </a:cubicBezTo>
                  <a:cubicBezTo>
                    <a:pt x="14" y="10"/>
                    <a:pt x="14" y="11"/>
                    <a:pt x="14" y="11"/>
                  </a:cubicBezTo>
                  <a:cubicBezTo>
                    <a:pt x="14" y="11"/>
                    <a:pt x="14" y="12"/>
                    <a:pt x="14" y="12"/>
                  </a:cubicBezTo>
                  <a:cubicBezTo>
                    <a:pt x="14" y="13"/>
                    <a:pt x="14" y="13"/>
                    <a:pt x="14" y="13"/>
                  </a:cubicBezTo>
                  <a:cubicBezTo>
                    <a:pt x="14" y="15"/>
                    <a:pt x="14" y="15"/>
                    <a:pt x="14" y="15"/>
                  </a:cubicBezTo>
                  <a:cubicBezTo>
                    <a:pt x="13" y="15"/>
                    <a:pt x="13" y="15"/>
                    <a:pt x="13" y="15"/>
                  </a:cubicBezTo>
                  <a:cubicBezTo>
                    <a:pt x="13" y="16"/>
                    <a:pt x="13" y="16"/>
                    <a:pt x="13" y="16"/>
                  </a:cubicBezTo>
                  <a:cubicBezTo>
                    <a:pt x="12" y="17"/>
                    <a:pt x="12" y="17"/>
                    <a:pt x="12" y="17"/>
                  </a:cubicBezTo>
                  <a:cubicBezTo>
                    <a:pt x="11" y="17"/>
                    <a:pt x="11" y="17"/>
                    <a:pt x="11" y="17"/>
                  </a:cubicBezTo>
                  <a:cubicBezTo>
                    <a:pt x="11" y="16"/>
                    <a:pt x="11" y="16"/>
                    <a:pt x="11" y="16"/>
                  </a:cubicBezTo>
                  <a:cubicBezTo>
                    <a:pt x="12" y="16"/>
                    <a:pt x="12" y="16"/>
                    <a:pt x="12" y="16"/>
                  </a:cubicBezTo>
                  <a:cubicBezTo>
                    <a:pt x="12" y="16"/>
                    <a:pt x="12" y="16"/>
                    <a:pt x="12" y="16"/>
                  </a:cubicBezTo>
                  <a:cubicBezTo>
                    <a:pt x="13" y="15"/>
                    <a:pt x="13" y="15"/>
                    <a:pt x="13" y="15"/>
                  </a:cubicBezTo>
                  <a:cubicBezTo>
                    <a:pt x="13" y="15"/>
                    <a:pt x="13" y="15"/>
                    <a:pt x="13" y="15"/>
                  </a:cubicBezTo>
                  <a:cubicBezTo>
                    <a:pt x="13" y="15"/>
                    <a:pt x="13" y="15"/>
                    <a:pt x="13" y="15"/>
                  </a:cubicBezTo>
                  <a:cubicBezTo>
                    <a:pt x="13" y="14"/>
                    <a:pt x="13" y="14"/>
                    <a:pt x="13" y="14"/>
                  </a:cubicBezTo>
                  <a:cubicBezTo>
                    <a:pt x="13" y="13"/>
                    <a:pt x="13" y="13"/>
                    <a:pt x="13" y="13"/>
                  </a:cubicBezTo>
                  <a:cubicBezTo>
                    <a:pt x="13" y="12"/>
                    <a:pt x="13" y="12"/>
                    <a:pt x="13" y="12"/>
                  </a:cubicBezTo>
                  <a:cubicBezTo>
                    <a:pt x="13" y="12"/>
                    <a:pt x="12" y="12"/>
                    <a:pt x="12" y="13"/>
                  </a:cubicBezTo>
                  <a:cubicBezTo>
                    <a:pt x="11" y="13"/>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1" y="13"/>
                    <a:pt x="11" y="13"/>
                    <a:pt x="11" y="13"/>
                  </a:cubicBezTo>
                  <a:cubicBezTo>
                    <a:pt x="12" y="12"/>
                    <a:pt x="12" y="12"/>
                    <a:pt x="12" y="12"/>
                  </a:cubicBezTo>
                  <a:cubicBezTo>
                    <a:pt x="12" y="12"/>
                    <a:pt x="12" y="12"/>
                    <a:pt x="12" y="12"/>
                  </a:cubicBezTo>
                  <a:cubicBezTo>
                    <a:pt x="12" y="12"/>
                    <a:pt x="12" y="12"/>
                    <a:pt x="12" y="12"/>
                  </a:cubicBezTo>
                  <a:cubicBezTo>
                    <a:pt x="12" y="11"/>
                    <a:pt x="12" y="11"/>
                    <a:pt x="12" y="11"/>
                  </a:cubicBezTo>
                  <a:cubicBezTo>
                    <a:pt x="12" y="10"/>
                    <a:pt x="12" y="10"/>
                    <a:pt x="12" y="10"/>
                  </a:cubicBezTo>
                  <a:cubicBezTo>
                    <a:pt x="12" y="9"/>
                    <a:pt x="12" y="9"/>
                    <a:pt x="12" y="9"/>
                  </a:cubicBezTo>
                  <a:cubicBezTo>
                    <a:pt x="11" y="9"/>
                    <a:pt x="11" y="9"/>
                    <a:pt x="11" y="9"/>
                  </a:cubicBezTo>
                  <a:cubicBezTo>
                    <a:pt x="11" y="9"/>
                    <a:pt x="9" y="9"/>
                    <a:pt x="9" y="9"/>
                  </a:cubicBezTo>
                  <a:cubicBezTo>
                    <a:pt x="9" y="9"/>
                    <a:pt x="7" y="9"/>
                    <a:pt x="7" y="9"/>
                  </a:cubicBezTo>
                  <a:cubicBezTo>
                    <a:pt x="6" y="9"/>
                    <a:pt x="6" y="9"/>
                    <a:pt x="6" y="9"/>
                  </a:cubicBezTo>
                  <a:cubicBezTo>
                    <a:pt x="4" y="9"/>
                    <a:pt x="4" y="9"/>
                    <a:pt x="4" y="9"/>
                  </a:cubicBezTo>
                  <a:cubicBezTo>
                    <a:pt x="3" y="8"/>
                    <a:pt x="3" y="8"/>
                    <a:pt x="3" y="8"/>
                  </a:cubicBezTo>
                  <a:cubicBezTo>
                    <a:pt x="2" y="8"/>
                    <a:pt x="2" y="8"/>
                    <a:pt x="2" y="8"/>
                  </a:cubicBezTo>
                  <a:cubicBezTo>
                    <a:pt x="1" y="8"/>
                    <a:pt x="1" y="8"/>
                    <a:pt x="1" y="8"/>
                  </a:cubicBezTo>
                  <a:cubicBezTo>
                    <a:pt x="1" y="9"/>
                    <a:pt x="1" y="9"/>
                    <a:pt x="1" y="9"/>
                  </a:cubicBezTo>
                  <a:cubicBezTo>
                    <a:pt x="1" y="9"/>
                    <a:pt x="1" y="9"/>
                    <a:pt x="1" y="9"/>
                  </a:cubicBezTo>
                  <a:cubicBezTo>
                    <a:pt x="0" y="9"/>
                    <a:pt x="0" y="9"/>
                    <a:pt x="0" y="9"/>
                  </a:cubicBezTo>
                  <a:cubicBezTo>
                    <a:pt x="0" y="10"/>
                    <a:pt x="0" y="10"/>
                    <a:pt x="0" y="10"/>
                  </a:cubicBezTo>
                  <a:cubicBezTo>
                    <a:pt x="0" y="11"/>
                    <a:pt x="0" y="11"/>
                    <a:pt x="0" y="11"/>
                  </a:cubicBezTo>
                  <a:cubicBezTo>
                    <a:pt x="1" y="12"/>
                    <a:pt x="1" y="12"/>
                    <a:pt x="1" y="12"/>
                  </a:cubicBezTo>
                  <a:cubicBezTo>
                    <a:pt x="2" y="14"/>
                    <a:pt x="2" y="14"/>
                    <a:pt x="2" y="14"/>
                  </a:cubicBezTo>
                  <a:cubicBezTo>
                    <a:pt x="3" y="16"/>
                    <a:pt x="3" y="16"/>
                    <a:pt x="3" y="16"/>
                  </a:cubicBezTo>
                  <a:cubicBezTo>
                    <a:pt x="3" y="16"/>
                    <a:pt x="4" y="18"/>
                    <a:pt x="4" y="18"/>
                  </a:cubicBezTo>
                  <a:cubicBezTo>
                    <a:pt x="4" y="18"/>
                    <a:pt x="5" y="18"/>
                    <a:pt x="5" y="18"/>
                  </a:cubicBezTo>
                  <a:cubicBezTo>
                    <a:pt x="5" y="18"/>
                    <a:pt x="5" y="18"/>
                    <a:pt x="5" y="18"/>
                  </a:cubicBezTo>
                  <a:cubicBezTo>
                    <a:pt x="4" y="19"/>
                    <a:pt x="4" y="19"/>
                    <a:pt x="4" y="19"/>
                  </a:cubicBezTo>
                  <a:cubicBezTo>
                    <a:pt x="5" y="19"/>
                    <a:pt x="5" y="19"/>
                    <a:pt x="5" y="19"/>
                  </a:cubicBezTo>
                  <a:cubicBezTo>
                    <a:pt x="4" y="19"/>
                    <a:pt x="4" y="19"/>
                    <a:pt x="4" y="19"/>
                  </a:cubicBezTo>
                  <a:cubicBezTo>
                    <a:pt x="4" y="20"/>
                    <a:pt x="4" y="20"/>
                    <a:pt x="4" y="20"/>
                  </a:cubicBezTo>
                  <a:cubicBezTo>
                    <a:pt x="4" y="21"/>
                    <a:pt x="4" y="21"/>
                    <a:pt x="4" y="21"/>
                  </a:cubicBezTo>
                  <a:cubicBezTo>
                    <a:pt x="4" y="22"/>
                    <a:pt x="4" y="22"/>
                    <a:pt x="4" y="22"/>
                  </a:cubicBezTo>
                  <a:cubicBezTo>
                    <a:pt x="4" y="22"/>
                    <a:pt x="4" y="22"/>
                    <a:pt x="4" y="23"/>
                  </a:cubicBezTo>
                  <a:cubicBezTo>
                    <a:pt x="4" y="23"/>
                    <a:pt x="5" y="23"/>
                    <a:pt x="5" y="23"/>
                  </a:cubicBezTo>
                  <a:cubicBezTo>
                    <a:pt x="5" y="24"/>
                    <a:pt x="5" y="24"/>
                    <a:pt x="5" y="24"/>
                  </a:cubicBezTo>
                  <a:cubicBezTo>
                    <a:pt x="5" y="24"/>
                    <a:pt x="5" y="24"/>
                    <a:pt x="5" y="24"/>
                  </a:cubicBezTo>
                  <a:cubicBezTo>
                    <a:pt x="4" y="25"/>
                    <a:pt x="4" y="25"/>
                    <a:pt x="4" y="25"/>
                  </a:cubicBezTo>
                  <a:cubicBezTo>
                    <a:pt x="5" y="27"/>
                    <a:pt x="5" y="27"/>
                    <a:pt x="5" y="27"/>
                  </a:cubicBezTo>
                  <a:cubicBezTo>
                    <a:pt x="5" y="29"/>
                    <a:pt x="5" y="29"/>
                    <a:pt x="5" y="29"/>
                  </a:cubicBezTo>
                  <a:cubicBezTo>
                    <a:pt x="5" y="32"/>
                    <a:pt x="5" y="32"/>
                    <a:pt x="5" y="32"/>
                  </a:cubicBezTo>
                  <a:cubicBezTo>
                    <a:pt x="4" y="34"/>
                    <a:pt x="4" y="34"/>
                    <a:pt x="4" y="34"/>
                  </a:cubicBezTo>
                  <a:cubicBezTo>
                    <a:pt x="4" y="36"/>
                    <a:pt x="4" y="36"/>
                    <a:pt x="4" y="36"/>
                  </a:cubicBezTo>
                  <a:cubicBezTo>
                    <a:pt x="4" y="38"/>
                    <a:pt x="4" y="38"/>
                    <a:pt x="4" y="38"/>
                  </a:cubicBezTo>
                  <a:cubicBezTo>
                    <a:pt x="4" y="40"/>
                    <a:pt x="4" y="40"/>
                    <a:pt x="4" y="40"/>
                  </a:cubicBezTo>
                  <a:cubicBezTo>
                    <a:pt x="4" y="41"/>
                    <a:pt x="4" y="41"/>
                    <a:pt x="4" y="41"/>
                  </a:cubicBezTo>
                  <a:cubicBezTo>
                    <a:pt x="4" y="42"/>
                    <a:pt x="4" y="42"/>
                    <a:pt x="4" y="42"/>
                  </a:cubicBezTo>
                  <a:cubicBezTo>
                    <a:pt x="4" y="42"/>
                    <a:pt x="4" y="42"/>
                    <a:pt x="4" y="42"/>
                  </a:cubicBezTo>
                  <a:cubicBezTo>
                    <a:pt x="4" y="43"/>
                    <a:pt x="3" y="44"/>
                    <a:pt x="3" y="44"/>
                  </a:cubicBezTo>
                  <a:cubicBezTo>
                    <a:pt x="3" y="44"/>
                    <a:pt x="2" y="45"/>
                    <a:pt x="2" y="46"/>
                  </a:cubicBezTo>
                  <a:cubicBezTo>
                    <a:pt x="2" y="46"/>
                    <a:pt x="2" y="47"/>
                    <a:pt x="1" y="48"/>
                  </a:cubicBezTo>
                  <a:cubicBezTo>
                    <a:pt x="1" y="49"/>
                    <a:pt x="2" y="49"/>
                    <a:pt x="2" y="50"/>
                  </a:cubicBezTo>
                  <a:cubicBezTo>
                    <a:pt x="2" y="50"/>
                    <a:pt x="2" y="52"/>
                    <a:pt x="2" y="52"/>
                  </a:cubicBezTo>
                  <a:cubicBezTo>
                    <a:pt x="2" y="53"/>
                    <a:pt x="3" y="54"/>
                    <a:pt x="3" y="54"/>
                  </a:cubicBezTo>
                  <a:cubicBezTo>
                    <a:pt x="3" y="54"/>
                    <a:pt x="4" y="56"/>
                    <a:pt x="4" y="56"/>
                  </a:cubicBezTo>
                  <a:cubicBezTo>
                    <a:pt x="4" y="57"/>
                    <a:pt x="4" y="57"/>
                    <a:pt x="4" y="57"/>
                  </a:cubicBezTo>
                  <a:cubicBezTo>
                    <a:pt x="4" y="59"/>
                    <a:pt x="4" y="59"/>
                    <a:pt x="4" y="59"/>
                  </a:cubicBezTo>
                  <a:cubicBezTo>
                    <a:pt x="4" y="59"/>
                    <a:pt x="4" y="60"/>
                    <a:pt x="4" y="60"/>
                  </a:cubicBezTo>
                  <a:cubicBezTo>
                    <a:pt x="4" y="60"/>
                    <a:pt x="4" y="61"/>
                    <a:pt x="4" y="62"/>
                  </a:cubicBezTo>
                  <a:cubicBezTo>
                    <a:pt x="3" y="62"/>
                    <a:pt x="3" y="62"/>
                    <a:pt x="3" y="62"/>
                  </a:cubicBezTo>
                  <a:cubicBezTo>
                    <a:pt x="3" y="62"/>
                    <a:pt x="3" y="63"/>
                    <a:pt x="3" y="63"/>
                  </a:cubicBezTo>
                  <a:cubicBezTo>
                    <a:pt x="3" y="63"/>
                    <a:pt x="3" y="63"/>
                    <a:pt x="3" y="63"/>
                  </a:cubicBezTo>
                  <a:cubicBezTo>
                    <a:pt x="3" y="63"/>
                    <a:pt x="3" y="63"/>
                    <a:pt x="3" y="63"/>
                  </a:cubicBezTo>
                  <a:cubicBezTo>
                    <a:pt x="3" y="64"/>
                    <a:pt x="3" y="64"/>
                    <a:pt x="3" y="64"/>
                  </a:cubicBezTo>
                  <a:cubicBezTo>
                    <a:pt x="3" y="64"/>
                    <a:pt x="3" y="66"/>
                    <a:pt x="3" y="66"/>
                  </a:cubicBezTo>
                  <a:cubicBezTo>
                    <a:pt x="3" y="66"/>
                    <a:pt x="5" y="68"/>
                    <a:pt x="5" y="68"/>
                  </a:cubicBezTo>
                  <a:cubicBezTo>
                    <a:pt x="6" y="69"/>
                    <a:pt x="6" y="69"/>
                    <a:pt x="6" y="69"/>
                  </a:cubicBezTo>
                  <a:cubicBezTo>
                    <a:pt x="6" y="69"/>
                    <a:pt x="6" y="71"/>
                    <a:pt x="6" y="71"/>
                  </a:cubicBezTo>
                  <a:cubicBezTo>
                    <a:pt x="6" y="71"/>
                    <a:pt x="6" y="72"/>
                    <a:pt x="6" y="73"/>
                  </a:cubicBezTo>
                  <a:cubicBezTo>
                    <a:pt x="7" y="74"/>
                    <a:pt x="7" y="75"/>
                    <a:pt x="7" y="75"/>
                  </a:cubicBezTo>
                  <a:cubicBezTo>
                    <a:pt x="7" y="76"/>
                    <a:pt x="8" y="77"/>
                    <a:pt x="8" y="77"/>
                  </a:cubicBezTo>
                  <a:cubicBezTo>
                    <a:pt x="10" y="78"/>
                    <a:pt x="10" y="78"/>
                    <a:pt x="10" y="78"/>
                  </a:cubicBezTo>
                  <a:cubicBezTo>
                    <a:pt x="10" y="79"/>
                    <a:pt x="10" y="79"/>
                    <a:pt x="10" y="79"/>
                  </a:cubicBezTo>
                  <a:cubicBezTo>
                    <a:pt x="10" y="79"/>
                    <a:pt x="11" y="80"/>
                    <a:pt x="11" y="81"/>
                  </a:cubicBezTo>
                  <a:cubicBezTo>
                    <a:pt x="11" y="81"/>
                    <a:pt x="12" y="82"/>
                    <a:pt x="12" y="82"/>
                  </a:cubicBezTo>
                  <a:cubicBezTo>
                    <a:pt x="13" y="82"/>
                    <a:pt x="13" y="82"/>
                    <a:pt x="13" y="82"/>
                  </a:cubicBezTo>
                  <a:cubicBezTo>
                    <a:pt x="14" y="81"/>
                    <a:pt x="14" y="81"/>
                    <a:pt x="14" y="81"/>
                  </a:cubicBezTo>
                  <a:cubicBezTo>
                    <a:pt x="15" y="81"/>
                    <a:pt x="15" y="81"/>
                    <a:pt x="15" y="81"/>
                  </a:cubicBezTo>
                  <a:cubicBezTo>
                    <a:pt x="15" y="81"/>
                    <a:pt x="15" y="81"/>
                    <a:pt x="15" y="81"/>
                  </a:cubicBezTo>
                  <a:cubicBezTo>
                    <a:pt x="15" y="82"/>
                    <a:pt x="15" y="82"/>
                    <a:pt x="15" y="82"/>
                  </a:cubicBezTo>
                  <a:cubicBezTo>
                    <a:pt x="15" y="82"/>
                    <a:pt x="15" y="82"/>
                    <a:pt x="15" y="82"/>
                  </a:cubicBezTo>
                  <a:cubicBezTo>
                    <a:pt x="15" y="82"/>
                    <a:pt x="15" y="82"/>
                    <a:pt x="15" y="82"/>
                  </a:cubicBezTo>
                  <a:cubicBezTo>
                    <a:pt x="15" y="83"/>
                    <a:pt x="15" y="83"/>
                    <a:pt x="15" y="83"/>
                  </a:cubicBezTo>
                  <a:cubicBezTo>
                    <a:pt x="15" y="83"/>
                    <a:pt x="15" y="83"/>
                    <a:pt x="15" y="83"/>
                  </a:cubicBezTo>
                  <a:cubicBezTo>
                    <a:pt x="14" y="82"/>
                    <a:pt x="14" y="82"/>
                    <a:pt x="14" y="82"/>
                  </a:cubicBezTo>
                  <a:cubicBezTo>
                    <a:pt x="13" y="82"/>
                    <a:pt x="13" y="82"/>
                    <a:pt x="13" y="82"/>
                  </a:cubicBezTo>
                  <a:cubicBezTo>
                    <a:pt x="13" y="82"/>
                    <a:pt x="14" y="83"/>
                    <a:pt x="14" y="84"/>
                  </a:cubicBezTo>
                  <a:cubicBezTo>
                    <a:pt x="13" y="83"/>
                    <a:pt x="13" y="83"/>
                    <a:pt x="13" y="83"/>
                  </a:cubicBezTo>
                  <a:cubicBezTo>
                    <a:pt x="13" y="83"/>
                    <a:pt x="14" y="85"/>
                    <a:pt x="14" y="85"/>
                  </a:cubicBezTo>
                  <a:cubicBezTo>
                    <a:pt x="14" y="86"/>
                    <a:pt x="14" y="87"/>
                    <a:pt x="14" y="87"/>
                  </a:cubicBezTo>
                  <a:cubicBezTo>
                    <a:pt x="16" y="88"/>
                    <a:pt x="16" y="88"/>
                    <a:pt x="16" y="88"/>
                  </a:cubicBezTo>
                  <a:cubicBezTo>
                    <a:pt x="16" y="88"/>
                    <a:pt x="17" y="89"/>
                    <a:pt x="18" y="89"/>
                  </a:cubicBezTo>
                  <a:cubicBezTo>
                    <a:pt x="18" y="89"/>
                    <a:pt x="18" y="89"/>
                    <a:pt x="18" y="89"/>
                  </a:cubicBezTo>
                  <a:cubicBezTo>
                    <a:pt x="18" y="90"/>
                    <a:pt x="17" y="90"/>
                    <a:pt x="17" y="90"/>
                  </a:cubicBezTo>
                  <a:cubicBezTo>
                    <a:pt x="17" y="91"/>
                    <a:pt x="17" y="91"/>
                    <a:pt x="17" y="91"/>
                  </a:cubicBezTo>
                  <a:cubicBezTo>
                    <a:pt x="17" y="91"/>
                    <a:pt x="17" y="91"/>
                    <a:pt x="17" y="92"/>
                  </a:cubicBezTo>
                  <a:cubicBezTo>
                    <a:pt x="17" y="92"/>
                    <a:pt x="17" y="93"/>
                    <a:pt x="17" y="93"/>
                  </a:cubicBezTo>
                  <a:cubicBezTo>
                    <a:pt x="17" y="93"/>
                    <a:pt x="19" y="94"/>
                    <a:pt x="19" y="94"/>
                  </a:cubicBezTo>
                  <a:cubicBezTo>
                    <a:pt x="19" y="95"/>
                    <a:pt x="20" y="96"/>
                    <a:pt x="20" y="96"/>
                  </a:cubicBezTo>
                  <a:cubicBezTo>
                    <a:pt x="22" y="98"/>
                    <a:pt x="22" y="98"/>
                    <a:pt x="22" y="98"/>
                  </a:cubicBezTo>
                  <a:cubicBezTo>
                    <a:pt x="23" y="99"/>
                    <a:pt x="23" y="99"/>
                    <a:pt x="23" y="99"/>
                  </a:cubicBezTo>
                  <a:cubicBezTo>
                    <a:pt x="23" y="99"/>
                    <a:pt x="23" y="99"/>
                    <a:pt x="23" y="100"/>
                  </a:cubicBezTo>
                  <a:cubicBezTo>
                    <a:pt x="23" y="100"/>
                    <a:pt x="24" y="101"/>
                    <a:pt x="24" y="101"/>
                  </a:cubicBezTo>
                  <a:cubicBezTo>
                    <a:pt x="24" y="101"/>
                    <a:pt x="24" y="101"/>
                    <a:pt x="24" y="102"/>
                  </a:cubicBezTo>
                  <a:cubicBezTo>
                    <a:pt x="24" y="103"/>
                    <a:pt x="24" y="103"/>
                    <a:pt x="24" y="103"/>
                  </a:cubicBezTo>
                  <a:cubicBezTo>
                    <a:pt x="24" y="103"/>
                    <a:pt x="25" y="104"/>
                    <a:pt x="25" y="104"/>
                  </a:cubicBezTo>
                  <a:cubicBezTo>
                    <a:pt x="26" y="105"/>
                    <a:pt x="26" y="105"/>
                    <a:pt x="26" y="105"/>
                  </a:cubicBezTo>
                  <a:cubicBezTo>
                    <a:pt x="29" y="105"/>
                    <a:pt x="29" y="105"/>
                    <a:pt x="29" y="105"/>
                  </a:cubicBezTo>
                  <a:cubicBezTo>
                    <a:pt x="29" y="105"/>
                    <a:pt x="30" y="105"/>
                    <a:pt x="30" y="105"/>
                  </a:cubicBezTo>
                  <a:cubicBezTo>
                    <a:pt x="31" y="105"/>
                    <a:pt x="32" y="105"/>
                    <a:pt x="32" y="105"/>
                  </a:cubicBezTo>
                  <a:cubicBezTo>
                    <a:pt x="33" y="107"/>
                    <a:pt x="33" y="107"/>
                    <a:pt x="33" y="107"/>
                  </a:cubicBezTo>
                  <a:cubicBezTo>
                    <a:pt x="33" y="107"/>
                    <a:pt x="34" y="107"/>
                    <a:pt x="34" y="108"/>
                  </a:cubicBezTo>
                  <a:cubicBezTo>
                    <a:pt x="34" y="108"/>
                    <a:pt x="36" y="108"/>
                    <a:pt x="36" y="108"/>
                  </a:cubicBezTo>
                  <a:cubicBezTo>
                    <a:pt x="38" y="108"/>
                    <a:pt x="38" y="108"/>
                    <a:pt x="38" y="108"/>
                  </a:cubicBezTo>
                  <a:cubicBezTo>
                    <a:pt x="39" y="109"/>
                    <a:pt x="39" y="109"/>
                    <a:pt x="39" y="109"/>
                  </a:cubicBezTo>
                  <a:cubicBezTo>
                    <a:pt x="41" y="110"/>
                    <a:pt x="41" y="110"/>
                    <a:pt x="41" y="110"/>
                  </a:cubicBezTo>
                  <a:cubicBezTo>
                    <a:pt x="41" y="110"/>
                    <a:pt x="42" y="111"/>
                    <a:pt x="42" y="111"/>
                  </a:cubicBezTo>
                  <a:cubicBezTo>
                    <a:pt x="42" y="111"/>
                    <a:pt x="44" y="113"/>
                    <a:pt x="44" y="113"/>
                  </a:cubicBezTo>
                  <a:cubicBezTo>
                    <a:pt x="44" y="113"/>
                    <a:pt x="44" y="114"/>
                    <a:pt x="44" y="114"/>
                  </a:cubicBezTo>
                  <a:cubicBezTo>
                    <a:pt x="44" y="115"/>
                    <a:pt x="44" y="115"/>
                    <a:pt x="44" y="115"/>
                  </a:cubicBezTo>
                  <a:cubicBezTo>
                    <a:pt x="44" y="115"/>
                    <a:pt x="44" y="115"/>
                    <a:pt x="44" y="115"/>
                  </a:cubicBezTo>
                  <a:cubicBezTo>
                    <a:pt x="44" y="116"/>
                    <a:pt x="44" y="116"/>
                    <a:pt x="44" y="116"/>
                  </a:cubicBezTo>
                  <a:cubicBezTo>
                    <a:pt x="45" y="117"/>
                    <a:pt x="45" y="117"/>
                    <a:pt x="45" y="117"/>
                  </a:cubicBezTo>
                  <a:cubicBezTo>
                    <a:pt x="59" y="116"/>
                    <a:pt x="59" y="116"/>
                    <a:pt x="59" y="116"/>
                  </a:cubicBezTo>
                  <a:cubicBezTo>
                    <a:pt x="60" y="117"/>
                    <a:pt x="60" y="117"/>
                    <a:pt x="60" y="117"/>
                  </a:cubicBezTo>
                  <a:cubicBezTo>
                    <a:pt x="81" y="125"/>
                    <a:pt x="81" y="125"/>
                    <a:pt x="81" y="125"/>
                  </a:cubicBezTo>
                  <a:cubicBezTo>
                    <a:pt x="96" y="125"/>
                    <a:pt x="96" y="125"/>
                    <a:pt x="96" y="125"/>
                  </a:cubicBezTo>
                  <a:cubicBezTo>
                    <a:pt x="97" y="124"/>
                    <a:pt x="97" y="124"/>
                    <a:pt x="97" y="124"/>
                  </a:cubicBezTo>
                  <a:cubicBezTo>
                    <a:pt x="97" y="123"/>
                    <a:pt x="97" y="123"/>
                    <a:pt x="97" y="123"/>
                  </a:cubicBezTo>
                  <a:cubicBezTo>
                    <a:pt x="97" y="122"/>
                    <a:pt x="97" y="122"/>
                    <a:pt x="97" y="122"/>
                  </a:cubicBezTo>
                  <a:cubicBezTo>
                    <a:pt x="107" y="122"/>
                    <a:pt x="107" y="122"/>
                    <a:pt x="107" y="122"/>
                  </a:cubicBezTo>
                  <a:cubicBezTo>
                    <a:pt x="108" y="123"/>
                    <a:pt x="108" y="123"/>
                    <a:pt x="108" y="123"/>
                  </a:cubicBezTo>
                  <a:cubicBezTo>
                    <a:pt x="109" y="124"/>
                    <a:pt x="109" y="124"/>
                    <a:pt x="109" y="124"/>
                  </a:cubicBezTo>
                  <a:cubicBezTo>
                    <a:pt x="112" y="126"/>
                    <a:pt x="112" y="126"/>
                    <a:pt x="112" y="126"/>
                  </a:cubicBezTo>
                  <a:cubicBezTo>
                    <a:pt x="113" y="127"/>
                    <a:pt x="113" y="127"/>
                    <a:pt x="113" y="127"/>
                  </a:cubicBezTo>
                  <a:cubicBezTo>
                    <a:pt x="115" y="128"/>
                    <a:pt x="115" y="128"/>
                    <a:pt x="115" y="128"/>
                  </a:cubicBezTo>
                  <a:cubicBezTo>
                    <a:pt x="115" y="128"/>
                    <a:pt x="116" y="128"/>
                    <a:pt x="116" y="130"/>
                  </a:cubicBezTo>
                  <a:cubicBezTo>
                    <a:pt x="117" y="132"/>
                    <a:pt x="117" y="132"/>
                    <a:pt x="117" y="132"/>
                  </a:cubicBezTo>
                  <a:cubicBezTo>
                    <a:pt x="118" y="134"/>
                    <a:pt x="118" y="134"/>
                    <a:pt x="118" y="134"/>
                  </a:cubicBezTo>
                  <a:cubicBezTo>
                    <a:pt x="118" y="135"/>
                    <a:pt x="118" y="135"/>
                    <a:pt x="118" y="135"/>
                  </a:cubicBezTo>
                  <a:cubicBezTo>
                    <a:pt x="118" y="135"/>
                    <a:pt x="118" y="135"/>
                    <a:pt x="118" y="135"/>
                  </a:cubicBezTo>
                  <a:cubicBezTo>
                    <a:pt x="118" y="135"/>
                    <a:pt x="118" y="135"/>
                    <a:pt x="118" y="135"/>
                  </a:cubicBezTo>
                  <a:cubicBezTo>
                    <a:pt x="121" y="137"/>
                    <a:pt x="121" y="137"/>
                    <a:pt x="121" y="137"/>
                  </a:cubicBezTo>
                  <a:cubicBezTo>
                    <a:pt x="125" y="139"/>
                    <a:pt x="125" y="139"/>
                    <a:pt x="125" y="139"/>
                  </a:cubicBezTo>
                  <a:cubicBezTo>
                    <a:pt x="126" y="139"/>
                    <a:pt x="126" y="139"/>
                    <a:pt x="126" y="139"/>
                  </a:cubicBezTo>
                  <a:cubicBezTo>
                    <a:pt x="126" y="139"/>
                    <a:pt x="129" y="135"/>
                    <a:pt x="129" y="135"/>
                  </a:cubicBezTo>
                  <a:cubicBezTo>
                    <a:pt x="129" y="134"/>
                    <a:pt x="131" y="134"/>
                    <a:pt x="132" y="134"/>
                  </a:cubicBezTo>
                  <a:cubicBezTo>
                    <a:pt x="133" y="134"/>
                    <a:pt x="137" y="134"/>
                    <a:pt x="137" y="135"/>
                  </a:cubicBezTo>
                  <a:cubicBezTo>
                    <a:pt x="137" y="135"/>
                    <a:pt x="138" y="136"/>
                    <a:pt x="139" y="136"/>
                  </a:cubicBezTo>
                  <a:cubicBezTo>
                    <a:pt x="140" y="137"/>
                    <a:pt x="140" y="137"/>
                    <a:pt x="140" y="138"/>
                  </a:cubicBezTo>
                  <a:cubicBezTo>
                    <a:pt x="140" y="138"/>
                    <a:pt x="142" y="141"/>
                    <a:pt x="142" y="142"/>
                  </a:cubicBezTo>
                  <a:cubicBezTo>
                    <a:pt x="142" y="143"/>
                    <a:pt x="144" y="145"/>
                    <a:pt x="144" y="146"/>
                  </a:cubicBezTo>
                  <a:cubicBezTo>
                    <a:pt x="145" y="147"/>
                    <a:pt x="147" y="147"/>
                    <a:pt x="147" y="148"/>
                  </a:cubicBezTo>
                  <a:cubicBezTo>
                    <a:pt x="147" y="149"/>
                    <a:pt x="147" y="150"/>
                    <a:pt x="148" y="151"/>
                  </a:cubicBezTo>
                  <a:cubicBezTo>
                    <a:pt x="148" y="152"/>
                    <a:pt x="149" y="152"/>
                    <a:pt x="149" y="153"/>
                  </a:cubicBezTo>
                  <a:cubicBezTo>
                    <a:pt x="149" y="154"/>
                    <a:pt x="149" y="154"/>
                    <a:pt x="149" y="155"/>
                  </a:cubicBezTo>
                  <a:cubicBezTo>
                    <a:pt x="150" y="155"/>
                    <a:pt x="150" y="155"/>
                    <a:pt x="150" y="155"/>
                  </a:cubicBezTo>
                  <a:cubicBezTo>
                    <a:pt x="151" y="156"/>
                    <a:pt x="151" y="156"/>
                    <a:pt x="151" y="156"/>
                  </a:cubicBezTo>
                  <a:cubicBezTo>
                    <a:pt x="152" y="156"/>
                    <a:pt x="153" y="156"/>
                    <a:pt x="153" y="157"/>
                  </a:cubicBezTo>
                  <a:cubicBezTo>
                    <a:pt x="153" y="157"/>
                    <a:pt x="154" y="157"/>
                    <a:pt x="154" y="157"/>
                  </a:cubicBezTo>
                  <a:cubicBezTo>
                    <a:pt x="155" y="158"/>
                    <a:pt x="156" y="157"/>
                    <a:pt x="157" y="157"/>
                  </a:cubicBezTo>
                  <a:cubicBezTo>
                    <a:pt x="157" y="157"/>
                    <a:pt x="157" y="157"/>
                    <a:pt x="157" y="157"/>
                  </a:cubicBezTo>
                  <a:cubicBezTo>
                    <a:pt x="158" y="158"/>
                    <a:pt x="158" y="158"/>
                    <a:pt x="158" y="158"/>
                  </a:cubicBezTo>
                  <a:cubicBezTo>
                    <a:pt x="160" y="158"/>
                    <a:pt x="160" y="158"/>
                    <a:pt x="160" y="158"/>
                  </a:cubicBezTo>
                  <a:cubicBezTo>
                    <a:pt x="160" y="158"/>
                    <a:pt x="160" y="158"/>
                    <a:pt x="160" y="158"/>
                  </a:cubicBezTo>
                  <a:cubicBezTo>
                    <a:pt x="161" y="158"/>
                    <a:pt x="161" y="158"/>
                    <a:pt x="161" y="158"/>
                  </a:cubicBezTo>
                  <a:cubicBezTo>
                    <a:pt x="161" y="157"/>
                    <a:pt x="161" y="157"/>
                    <a:pt x="161" y="157"/>
                  </a:cubicBezTo>
                  <a:cubicBezTo>
                    <a:pt x="160" y="156"/>
                    <a:pt x="160" y="156"/>
                    <a:pt x="160" y="156"/>
                  </a:cubicBezTo>
                  <a:cubicBezTo>
                    <a:pt x="160" y="155"/>
                    <a:pt x="160" y="155"/>
                    <a:pt x="160" y="155"/>
                  </a:cubicBezTo>
                  <a:cubicBezTo>
                    <a:pt x="160" y="154"/>
                    <a:pt x="160" y="154"/>
                    <a:pt x="160" y="154"/>
                  </a:cubicBezTo>
                  <a:cubicBezTo>
                    <a:pt x="159" y="154"/>
                    <a:pt x="159" y="154"/>
                    <a:pt x="159" y="154"/>
                  </a:cubicBezTo>
                  <a:cubicBezTo>
                    <a:pt x="159" y="153"/>
                    <a:pt x="159" y="153"/>
                    <a:pt x="159" y="153"/>
                  </a:cubicBezTo>
                  <a:cubicBezTo>
                    <a:pt x="159" y="152"/>
                    <a:pt x="159" y="152"/>
                    <a:pt x="159" y="152"/>
                  </a:cubicBezTo>
                  <a:cubicBezTo>
                    <a:pt x="159" y="152"/>
                    <a:pt x="159" y="151"/>
                    <a:pt x="159" y="151"/>
                  </a:cubicBezTo>
                  <a:cubicBezTo>
                    <a:pt x="159" y="151"/>
                    <a:pt x="159" y="150"/>
                    <a:pt x="159" y="150"/>
                  </a:cubicBezTo>
                  <a:cubicBezTo>
                    <a:pt x="159" y="150"/>
                    <a:pt x="159" y="150"/>
                    <a:pt x="159" y="150"/>
                  </a:cubicBezTo>
                  <a:cubicBezTo>
                    <a:pt x="159" y="150"/>
                    <a:pt x="159" y="150"/>
                    <a:pt x="159" y="150"/>
                  </a:cubicBezTo>
                  <a:cubicBezTo>
                    <a:pt x="158" y="150"/>
                    <a:pt x="158" y="150"/>
                    <a:pt x="158" y="150"/>
                  </a:cubicBezTo>
                  <a:cubicBezTo>
                    <a:pt x="158" y="150"/>
                    <a:pt x="158" y="150"/>
                    <a:pt x="158" y="150"/>
                  </a:cubicBezTo>
                  <a:cubicBezTo>
                    <a:pt x="158" y="149"/>
                    <a:pt x="158" y="149"/>
                    <a:pt x="158" y="149"/>
                  </a:cubicBezTo>
                  <a:cubicBezTo>
                    <a:pt x="158" y="149"/>
                    <a:pt x="158" y="149"/>
                    <a:pt x="158" y="149"/>
                  </a:cubicBezTo>
                  <a:cubicBezTo>
                    <a:pt x="159" y="149"/>
                    <a:pt x="159" y="149"/>
                    <a:pt x="159" y="149"/>
                  </a:cubicBezTo>
                  <a:cubicBezTo>
                    <a:pt x="159" y="149"/>
                    <a:pt x="159" y="149"/>
                    <a:pt x="159" y="149"/>
                  </a:cubicBezTo>
                  <a:cubicBezTo>
                    <a:pt x="159" y="149"/>
                    <a:pt x="159" y="149"/>
                    <a:pt x="159" y="149"/>
                  </a:cubicBezTo>
                  <a:cubicBezTo>
                    <a:pt x="159" y="149"/>
                    <a:pt x="160" y="149"/>
                    <a:pt x="160" y="148"/>
                  </a:cubicBezTo>
                  <a:cubicBezTo>
                    <a:pt x="160" y="148"/>
                    <a:pt x="160" y="148"/>
                    <a:pt x="160" y="148"/>
                  </a:cubicBezTo>
                  <a:cubicBezTo>
                    <a:pt x="161" y="147"/>
                    <a:pt x="161" y="147"/>
                    <a:pt x="161" y="147"/>
                  </a:cubicBezTo>
                  <a:cubicBezTo>
                    <a:pt x="160" y="146"/>
                    <a:pt x="160" y="146"/>
                    <a:pt x="160" y="146"/>
                  </a:cubicBezTo>
                  <a:cubicBezTo>
                    <a:pt x="160" y="146"/>
                    <a:pt x="160" y="146"/>
                    <a:pt x="160" y="146"/>
                  </a:cubicBezTo>
                  <a:cubicBezTo>
                    <a:pt x="160" y="146"/>
                    <a:pt x="161" y="146"/>
                    <a:pt x="161" y="146"/>
                  </a:cubicBezTo>
                  <a:cubicBezTo>
                    <a:pt x="161" y="146"/>
                    <a:pt x="162" y="145"/>
                    <a:pt x="162" y="145"/>
                  </a:cubicBezTo>
                  <a:cubicBezTo>
                    <a:pt x="162" y="145"/>
                    <a:pt x="162" y="145"/>
                    <a:pt x="162" y="145"/>
                  </a:cubicBezTo>
                  <a:cubicBezTo>
                    <a:pt x="163" y="144"/>
                    <a:pt x="163" y="144"/>
                    <a:pt x="163" y="144"/>
                  </a:cubicBezTo>
                  <a:cubicBezTo>
                    <a:pt x="164" y="144"/>
                    <a:pt x="164" y="144"/>
                    <a:pt x="164" y="144"/>
                  </a:cubicBezTo>
                  <a:cubicBezTo>
                    <a:pt x="165" y="143"/>
                    <a:pt x="165" y="143"/>
                    <a:pt x="165" y="143"/>
                  </a:cubicBezTo>
                  <a:cubicBezTo>
                    <a:pt x="166" y="143"/>
                    <a:pt x="166" y="143"/>
                    <a:pt x="166" y="143"/>
                  </a:cubicBezTo>
                  <a:cubicBezTo>
                    <a:pt x="165" y="143"/>
                    <a:pt x="165" y="143"/>
                    <a:pt x="165" y="143"/>
                  </a:cubicBezTo>
                  <a:cubicBezTo>
                    <a:pt x="165" y="143"/>
                    <a:pt x="165" y="143"/>
                    <a:pt x="165" y="143"/>
                  </a:cubicBezTo>
                  <a:cubicBezTo>
                    <a:pt x="165" y="143"/>
                    <a:pt x="165" y="143"/>
                    <a:pt x="165" y="143"/>
                  </a:cubicBezTo>
                  <a:cubicBezTo>
                    <a:pt x="165" y="143"/>
                    <a:pt x="165" y="142"/>
                    <a:pt x="165" y="141"/>
                  </a:cubicBezTo>
                  <a:cubicBezTo>
                    <a:pt x="165" y="141"/>
                    <a:pt x="165" y="141"/>
                    <a:pt x="165" y="141"/>
                  </a:cubicBezTo>
                  <a:cubicBezTo>
                    <a:pt x="165" y="141"/>
                    <a:pt x="166" y="141"/>
                    <a:pt x="166" y="141"/>
                  </a:cubicBezTo>
                  <a:cubicBezTo>
                    <a:pt x="166" y="141"/>
                    <a:pt x="166" y="141"/>
                    <a:pt x="166" y="141"/>
                  </a:cubicBezTo>
                  <a:cubicBezTo>
                    <a:pt x="166" y="142"/>
                    <a:pt x="166" y="142"/>
                    <a:pt x="166" y="142"/>
                  </a:cubicBezTo>
                  <a:cubicBezTo>
                    <a:pt x="166" y="142"/>
                    <a:pt x="166" y="142"/>
                    <a:pt x="166" y="142"/>
                  </a:cubicBezTo>
                  <a:cubicBezTo>
                    <a:pt x="166" y="142"/>
                    <a:pt x="166" y="142"/>
                    <a:pt x="166" y="142"/>
                  </a:cubicBezTo>
                  <a:cubicBezTo>
                    <a:pt x="167" y="142"/>
                    <a:pt x="167" y="142"/>
                    <a:pt x="167" y="142"/>
                  </a:cubicBezTo>
                  <a:cubicBezTo>
                    <a:pt x="168" y="141"/>
                    <a:pt x="168" y="141"/>
                    <a:pt x="168" y="141"/>
                  </a:cubicBezTo>
                  <a:cubicBezTo>
                    <a:pt x="168" y="141"/>
                    <a:pt x="168" y="141"/>
                    <a:pt x="170" y="141"/>
                  </a:cubicBezTo>
                  <a:cubicBezTo>
                    <a:pt x="171" y="140"/>
                    <a:pt x="172" y="139"/>
                    <a:pt x="172" y="139"/>
                  </a:cubicBezTo>
                  <a:cubicBezTo>
                    <a:pt x="172" y="138"/>
                    <a:pt x="173" y="138"/>
                    <a:pt x="173" y="138"/>
                  </a:cubicBezTo>
                  <a:cubicBezTo>
                    <a:pt x="173" y="138"/>
                    <a:pt x="173" y="138"/>
                    <a:pt x="173" y="138"/>
                  </a:cubicBezTo>
                  <a:cubicBezTo>
                    <a:pt x="174" y="137"/>
                    <a:pt x="174" y="137"/>
                    <a:pt x="174" y="137"/>
                  </a:cubicBezTo>
                  <a:cubicBezTo>
                    <a:pt x="174" y="137"/>
                    <a:pt x="174" y="137"/>
                    <a:pt x="174" y="137"/>
                  </a:cubicBezTo>
                  <a:cubicBezTo>
                    <a:pt x="175" y="136"/>
                    <a:pt x="175" y="136"/>
                    <a:pt x="175" y="136"/>
                  </a:cubicBezTo>
                  <a:cubicBezTo>
                    <a:pt x="174" y="136"/>
                    <a:pt x="174" y="136"/>
                    <a:pt x="174" y="136"/>
                  </a:cubicBezTo>
                  <a:cubicBezTo>
                    <a:pt x="174" y="136"/>
                    <a:pt x="174" y="136"/>
                    <a:pt x="174" y="136"/>
                  </a:cubicBezTo>
                  <a:cubicBezTo>
                    <a:pt x="173" y="135"/>
                    <a:pt x="173" y="135"/>
                    <a:pt x="173" y="135"/>
                  </a:cubicBezTo>
                  <a:cubicBezTo>
                    <a:pt x="173" y="134"/>
                    <a:pt x="173" y="134"/>
                    <a:pt x="173" y="134"/>
                  </a:cubicBezTo>
                  <a:cubicBezTo>
                    <a:pt x="173" y="134"/>
                    <a:pt x="173" y="134"/>
                    <a:pt x="173" y="134"/>
                  </a:cubicBezTo>
                  <a:cubicBezTo>
                    <a:pt x="174" y="134"/>
                    <a:pt x="174" y="134"/>
                    <a:pt x="174" y="134"/>
                  </a:cubicBezTo>
                  <a:cubicBezTo>
                    <a:pt x="174" y="134"/>
                    <a:pt x="174" y="134"/>
                    <a:pt x="174" y="134"/>
                  </a:cubicBezTo>
                  <a:cubicBezTo>
                    <a:pt x="174" y="134"/>
                    <a:pt x="174" y="134"/>
                    <a:pt x="175" y="134"/>
                  </a:cubicBezTo>
                  <a:cubicBezTo>
                    <a:pt x="175" y="134"/>
                    <a:pt x="175" y="135"/>
                    <a:pt x="175" y="135"/>
                  </a:cubicBezTo>
                  <a:cubicBezTo>
                    <a:pt x="175" y="135"/>
                    <a:pt x="175" y="135"/>
                    <a:pt x="175" y="135"/>
                  </a:cubicBezTo>
                  <a:cubicBezTo>
                    <a:pt x="175" y="136"/>
                    <a:pt x="175" y="136"/>
                    <a:pt x="175" y="136"/>
                  </a:cubicBezTo>
                  <a:cubicBezTo>
                    <a:pt x="175" y="136"/>
                    <a:pt x="175" y="136"/>
                    <a:pt x="175" y="136"/>
                  </a:cubicBezTo>
                  <a:cubicBezTo>
                    <a:pt x="175" y="136"/>
                    <a:pt x="175" y="136"/>
                    <a:pt x="175" y="136"/>
                  </a:cubicBezTo>
                  <a:cubicBezTo>
                    <a:pt x="175" y="136"/>
                    <a:pt x="175" y="136"/>
                    <a:pt x="175" y="136"/>
                  </a:cubicBezTo>
                  <a:cubicBezTo>
                    <a:pt x="176" y="136"/>
                    <a:pt x="176" y="136"/>
                    <a:pt x="176" y="136"/>
                  </a:cubicBezTo>
                  <a:cubicBezTo>
                    <a:pt x="176" y="136"/>
                    <a:pt x="177" y="135"/>
                    <a:pt x="177" y="135"/>
                  </a:cubicBezTo>
                  <a:cubicBezTo>
                    <a:pt x="177" y="135"/>
                    <a:pt x="178" y="135"/>
                    <a:pt x="178" y="135"/>
                  </a:cubicBezTo>
                  <a:cubicBezTo>
                    <a:pt x="179" y="135"/>
                    <a:pt x="179" y="135"/>
                    <a:pt x="179" y="135"/>
                  </a:cubicBezTo>
                  <a:cubicBezTo>
                    <a:pt x="179" y="135"/>
                    <a:pt x="179" y="134"/>
                    <a:pt x="179" y="134"/>
                  </a:cubicBezTo>
                  <a:cubicBezTo>
                    <a:pt x="180" y="133"/>
                    <a:pt x="180" y="133"/>
                    <a:pt x="180" y="133"/>
                  </a:cubicBezTo>
                  <a:cubicBezTo>
                    <a:pt x="180" y="134"/>
                    <a:pt x="180" y="134"/>
                    <a:pt x="180" y="134"/>
                  </a:cubicBezTo>
                  <a:cubicBezTo>
                    <a:pt x="181" y="134"/>
                    <a:pt x="181" y="134"/>
                    <a:pt x="181" y="134"/>
                  </a:cubicBezTo>
                  <a:cubicBezTo>
                    <a:pt x="182" y="134"/>
                    <a:pt x="182" y="134"/>
                    <a:pt x="182" y="134"/>
                  </a:cubicBezTo>
                  <a:cubicBezTo>
                    <a:pt x="182" y="134"/>
                    <a:pt x="182" y="134"/>
                    <a:pt x="182" y="133"/>
                  </a:cubicBezTo>
                  <a:cubicBezTo>
                    <a:pt x="182" y="133"/>
                    <a:pt x="182" y="133"/>
                    <a:pt x="182" y="133"/>
                  </a:cubicBezTo>
                  <a:cubicBezTo>
                    <a:pt x="182" y="133"/>
                    <a:pt x="183" y="133"/>
                    <a:pt x="183" y="133"/>
                  </a:cubicBezTo>
                  <a:cubicBezTo>
                    <a:pt x="183" y="133"/>
                    <a:pt x="183" y="133"/>
                    <a:pt x="183" y="133"/>
                  </a:cubicBezTo>
                  <a:cubicBezTo>
                    <a:pt x="183" y="133"/>
                    <a:pt x="183" y="134"/>
                    <a:pt x="183" y="134"/>
                  </a:cubicBezTo>
                  <a:cubicBezTo>
                    <a:pt x="183" y="134"/>
                    <a:pt x="183" y="134"/>
                    <a:pt x="183" y="134"/>
                  </a:cubicBezTo>
                  <a:cubicBezTo>
                    <a:pt x="183" y="133"/>
                    <a:pt x="183" y="133"/>
                    <a:pt x="183" y="133"/>
                  </a:cubicBezTo>
                  <a:cubicBezTo>
                    <a:pt x="184" y="134"/>
                    <a:pt x="184" y="134"/>
                    <a:pt x="184" y="134"/>
                  </a:cubicBezTo>
                  <a:cubicBezTo>
                    <a:pt x="184" y="134"/>
                    <a:pt x="184" y="134"/>
                    <a:pt x="184" y="134"/>
                  </a:cubicBezTo>
                  <a:cubicBezTo>
                    <a:pt x="184" y="134"/>
                    <a:pt x="184" y="133"/>
                    <a:pt x="185" y="134"/>
                  </a:cubicBezTo>
                  <a:cubicBezTo>
                    <a:pt x="186" y="135"/>
                    <a:pt x="186" y="134"/>
                    <a:pt x="186" y="134"/>
                  </a:cubicBezTo>
                  <a:cubicBezTo>
                    <a:pt x="188" y="135"/>
                    <a:pt x="188" y="135"/>
                    <a:pt x="188" y="135"/>
                  </a:cubicBezTo>
                  <a:cubicBezTo>
                    <a:pt x="188" y="135"/>
                    <a:pt x="189" y="135"/>
                    <a:pt x="190" y="135"/>
                  </a:cubicBezTo>
                  <a:cubicBezTo>
                    <a:pt x="190" y="135"/>
                    <a:pt x="190" y="134"/>
                    <a:pt x="190" y="134"/>
                  </a:cubicBezTo>
                  <a:cubicBezTo>
                    <a:pt x="190" y="134"/>
                    <a:pt x="190" y="134"/>
                    <a:pt x="190" y="134"/>
                  </a:cubicBezTo>
                  <a:cubicBezTo>
                    <a:pt x="191" y="134"/>
                    <a:pt x="191" y="134"/>
                    <a:pt x="191" y="134"/>
                  </a:cubicBezTo>
                  <a:cubicBezTo>
                    <a:pt x="192" y="134"/>
                    <a:pt x="192" y="134"/>
                    <a:pt x="192" y="134"/>
                  </a:cubicBezTo>
                  <a:cubicBezTo>
                    <a:pt x="193" y="134"/>
                    <a:pt x="193" y="134"/>
                    <a:pt x="193" y="134"/>
                  </a:cubicBezTo>
                  <a:cubicBezTo>
                    <a:pt x="194" y="135"/>
                    <a:pt x="194" y="135"/>
                    <a:pt x="194" y="135"/>
                  </a:cubicBezTo>
                  <a:cubicBezTo>
                    <a:pt x="194" y="135"/>
                    <a:pt x="194" y="135"/>
                    <a:pt x="194" y="135"/>
                  </a:cubicBezTo>
                  <a:cubicBezTo>
                    <a:pt x="195" y="135"/>
                    <a:pt x="195" y="135"/>
                    <a:pt x="195" y="135"/>
                  </a:cubicBezTo>
                  <a:cubicBezTo>
                    <a:pt x="195" y="135"/>
                    <a:pt x="195" y="135"/>
                    <a:pt x="195" y="135"/>
                  </a:cubicBezTo>
                  <a:cubicBezTo>
                    <a:pt x="196" y="136"/>
                    <a:pt x="196" y="136"/>
                    <a:pt x="196" y="136"/>
                  </a:cubicBezTo>
                  <a:cubicBezTo>
                    <a:pt x="196" y="136"/>
                    <a:pt x="196" y="137"/>
                    <a:pt x="196" y="137"/>
                  </a:cubicBezTo>
                  <a:cubicBezTo>
                    <a:pt x="197" y="137"/>
                    <a:pt x="197" y="137"/>
                    <a:pt x="197" y="137"/>
                  </a:cubicBezTo>
                  <a:cubicBezTo>
                    <a:pt x="197" y="137"/>
                    <a:pt x="198" y="138"/>
                    <a:pt x="198" y="138"/>
                  </a:cubicBezTo>
                  <a:cubicBezTo>
                    <a:pt x="198" y="138"/>
                    <a:pt x="198" y="138"/>
                    <a:pt x="198" y="138"/>
                  </a:cubicBezTo>
                  <a:cubicBezTo>
                    <a:pt x="199" y="137"/>
                    <a:pt x="199" y="137"/>
                    <a:pt x="199" y="137"/>
                  </a:cubicBezTo>
                  <a:cubicBezTo>
                    <a:pt x="199" y="137"/>
                    <a:pt x="199" y="137"/>
                    <a:pt x="199" y="137"/>
                  </a:cubicBezTo>
                  <a:cubicBezTo>
                    <a:pt x="199" y="137"/>
                    <a:pt x="199" y="137"/>
                    <a:pt x="199" y="137"/>
                  </a:cubicBezTo>
                  <a:cubicBezTo>
                    <a:pt x="200" y="137"/>
                    <a:pt x="200" y="137"/>
                    <a:pt x="200" y="137"/>
                  </a:cubicBezTo>
                  <a:cubicBezTo>
                    <a:pt x="200" y="136"/>
                    <a:pt x="200" y="136"/>
                    <a:pt x="200" y="136"/>
                  </a:cubicBezTo>
                  <a:cubicBezTo>
                    <a:pt x="200" y="136"/>
                    <a:pt x="200" y="137"/>
                    <a:pt x="201" y="138"/>
                  </a:cubicBezTo>
                  <a:cubicBezTo>
                    <a:pt x="202" y="139"/>
                    <a:pt x="202" y="138"/>
                    <a:pt x="202" y="137"/>
                  </a:cubicBezTo>
                  <a:cubicBezTo>
                    <a:pt x="202" y="137"/>
                    <a:pt x="202" y="137"/>
                    <a:pt x="202" y="136"/>
                  </a:cubicBezTo>
                  <a:cubicBezTo>
                    <a:pt x="202" y="136"/>
                    <a:pt x="202" y="136"/>
                    <a:pt x="202" y="135"/>
                  </a:cubicBezTo>
                  <a:cubicBezTo>
                    <a:pt x="201" y="135"/>
                    <a:pt x="202" y="135"/>
                    <a:pt x="202" y="135"/>
                  </a:cubicBezTo>
                  <a:cubicBezTo>
                    <a:pt x="202" y="135"/>
                    <a:pt x="202" y="135"/>
                    <a:pt x="202" y="135"/>
                  </a:cubicBezTo>
                  <a:cubicBezTo>
                    <a:pt x="204" y="136"/>
                    <a:pt x="204" y="136"/>
                    <a:pt x="204" y="136"/>
                  </a:cubicBezTo>
                  <a:cubicBezTo>
                    <a:pt x="204" y="136"/>
                    <a:pt x="204" y="136"/>
                    <a:pt x="204" y="136"/>
                  </a:cubicBezTo>
                  <a:cubicBezTo>
                    <a:pt x="204" y="136"/>
                    <a:pt x="205" y="137"/>
                    <a:pt x="205" y="137"/>
                  </a:cubicBezTo>
                  <a:cubicBezTo>
                    <a:pt x="205" y="137"/>
                    <a:pt x="205" y="137"/>
                    <a:pt x="205" y="137"/>
                  </a:cubicBezTo>
                  <a:cubicBezTo>
                    <a:pt x="206" y="138"/>
                    <a:pt x="206" y="138"/>
                    <a:pt x="206" y="138"/>
                  </a:cubicBezTo>
                  <a:cubicBezTo>
                    <a:pt x="206" y="138"/>
                    <a:pt x="206" y="139"/>
                    <a:pt x="206" y="139"/>
                  </a:cubicBezTo>
                  <a:cubicBezTo>
                    <a:pt x="206" y="139"/>
                    <a:pt x="207" y="138"/>
                    <a:pt x="207" y="138"/>
                  </a:cubicBezTo>
                  <a:cubicBezTo>
                    <a:pt x="207" y="138"/>
                    <a:pt x="207" y="138"/>
                    <a:pt x="207" y="138"/>
                  </a:cubicBezTo>
                  <a:cubicBezTo>
                    <a:pt x="208" y="137"/>
                    <a:pt x="208" y="137"/>
                    <a:pt x="208" y="137"/>
                  </a:cubicBezTo>
                  <a:cubicBezTo>
                    <a:pt x="207" y="137"/>
                    <a:pt x="207" y="137"/>
                    <a:pt x="207" y="137"/>
                  </a:cubicBezTo>
                  <a:cubicBezTo>
                    <a:pt x="207" y="137"/>
                    <a:pt x="207" y="136"/>
                    <a:pt x="206" y="136"/>
                  </a:cubicBezTo>
                  <a:cubicBezTo>
                    <a:pt x="206" y="136"/>
                    <a:pt x="205" y="136"/>
                    <a:pt x="205" y="136"/>
                  </a:cubicBezTo>
                  <a:cubicBezTo>
                    <a:pt x="205" y="136"/>
                    <a:pt x="205" y="135"/>
                    <a:pt x="204" y="135"/>
                  </a:cubicBezTo>
                  <a:cubicBezTo>
                    <a:pt x="204" y="135"/>
                    <a:pt x="204" y="135"/>
                    <a:pt x="204" y="134"/>
                  </a:cubicBezTo>
                  <a:cubicBezTo>
                    <a:pt x="204" y="134"/>
                    <a:pt x="205" y="134"/>
                    <a:pt x="205" y="134"/>
                  </a:cubicBezTo>
                  <a:cubicBezTo>
                    <a:pt x="205" y="133"/>
                    <a:pt x="205" y="133"/>
                    <a:pt x="205" y="133"/>
                  </a:cubicBezTo>
                  <a:cubicBezTo>
                    <a:pt x="206" y="133"/>
                    <a:pt x="205" y="133"/>
                    <a:pt x="205" y="133"/>
                  </a:cubicBezTo>
                  <a:cubicBezTo>
                    <a:pt x="205" y="133"/>
                    <a:pt x="205" y="132"/>
                    <a:pt x="204" y="132"/>
                  </a:cubicBezTo>
                  <a:cubicBezTo>
                    <a:pt x="204" y="132"/>
                    <a:pt x="204" y="132"/>
                    <a:pt x="204" y="132"/>
                  </a:cubicBezTo>
                  <a:cubicBezTo>
                    <a:pt x="203" y="132"/>
                    <a:pt x="203" y="132"/>
                    <a:pt x="203" y="132"/>
                  </a:cubicBezTo>
                  <a:cubicBezTo>
                    <a:pt x="204" y="132"/>
                    <a:pt x="204" y="132"/>
                    <a:pt x="204" y="132"/>
                  </a:cubicBezTo>
                  <a:cubicBezTo>
                    <a:pt x="204" y="132"/>
                    <a:pt x="204" y="132"/>
                    <a:pt x="204" y="132"/>
                  </a:cubicBezTo>
                  <a:cubicBezTo>
                    <a:pt x="205" y="131"/>
                    <a:pt x="205" y="131"/>
                    <a:pt x="205" y="131"/>
                  </a:cubicBezTo>
                  <a:cubicBezTo>
                    <a:pt x="205" y="131"/>
                    <a:pt x="205" y="131"/>
                    <a:pt x="205" y="131"/>
                  </a:cubicBezTo>
                  <a:cubicBezTo>
                    <a:pt x="206" y="130"/>
                    <a:pt x="206" y="130"/>
                    <a:pt x="206" y="130"/>
                  </a:cubicBezTo>
                  <a:cubicBezTo>
                    <a:pt x="206" y="130"/>
                    <a:pt x="206" y="130"/>
                    <a:pt x="207" y="130"/>
                  </a:cubicBezTo>
                  <a:cubicBezTo>
                    <a:pt x="207" y="130"/>
                    <a:pt x="207" y="130"/>
                    <a:pt x="207" y="130"/>
                  </a:cubicBezTo>
                  <a:cubicBezTo>
                    <a:pt x="208" y="130"/>
                    <a:pt x="208" y="130"/>
                    <a:pt x="208" y="130"/>
                  </a:cubicBezTo>
                  <a:cubicBezTo>
                    <a:pt x="210" y="130"/>
                    <a:pt x="210" y="130"/>
                    <a:pt x="210" y="130"/>
                  </a:cubicBezTo>
                  <a:cubicBezTo>
                    <a:pt x="212" y="130"/>
                    <a:pt x="212" y="130"/>
                    <a:pt x="212" y="130"/>
                  </a:cubicBezTo>
                  <a:cubicBezTo>
                    <a:pt x="213" y="130"/>
                    <a:pt x="213" y="130"/>
                    <a:pt x="213" y="130"/>
                  </a:cubicBezTo>
                  <a:cubicBezTo>
                    <a:pt x="213" y="130"/>
                    <a:pt x="213" y="130"/>
                    <a:pt x="213" y="130"/>
                  </a:cubicBezTo>
                  <a:cubicBezTo>
                    <a:pt x="213" y="129"/>
                    <a:pt x="213" y="129"/>
                    <a:pt x="213" y="129"/>
                  </a:cubicBezTo>
                  <a:cubicBezTo>
                    <a:pt x="214" y="128"/>
                    <a:pt x="214" y="128"/>
                    <a:pt x="214" y="128"/>
                  </a:cubicBezTo>
                  <a:cubicBezTo>
                    <a:pt x="214" y="128"/>
                    <a:pt x="214" y="128"/>
                    <a:pt x="214" y="128"/>
                  </a:cubicBezTo>
                  <a:cubicBezTo>
                    <a:pt x="214" y="128"/>
                    <a:pt x="214" y="128"/>
                    <a:pt x="214" y="128"/>
                  </a:cubicBezTo>
                  <a:cubicBezTo>
                    <a:pt x="214" y="128"/>
                    <a:pt x="214" y="128"/>
                    <a:pt x="214" y="128"/>
                  </a:cubicBezTo>
                  <a:cubicBezTo>
                    <a:pt x="214" y="129"/>
                    <a:pt x="214" y="129"/>
                    <a:pt x="215" y="129"/>
                  </a:cubicBezTo>
                  <a:cubicBezTo>
                    <a:pt x="215" y="129"/>
                    <a:pt x="215" y="130"/>
                    <a:pt x="215" y="130"/>
                  </a:cubicBezTo>
                  <a:cubicBezTo>
                    <a:pt x="215" y="130"/>
                    <a:pt x="215" y="131"/>
                    <a:pt x="216" y="131"/>
                  </a:cubicBezTo>
                  <a:cubicBezTo>
                    <a:pt x="216" y="131"/>
                    <a:pt x="217" y="130"/>
                    <a:pt x="217" y="130"/>
                  </a:cubicBezTo>
                  <a:cubicBezTo>
                    <a:pt x="218" y="129"/>
                    <a:pt x="218" y="129"/>
                    <a:pt x="218" y="129"/>
                  </a:cubicBezTo>
                  <a:cubicBezTo>
                    <a:pt x="218" y="129"/>
                    <a:pt x="218" y="129"/>
                    <a:pt x="218" y="129"/>
                  </a:cubicBezTo>
                  <a:cubicBezTo>
                    <a:pt x="219" y="129"/>
                    <a:pt x="219" y="129"/>
                    <a:pt x="219" y="129"/>
                  </a:cubicBezTo>
                  <a:cubicBezTo>
                    <a:pt x="219" y="129"/>
                    <a:pt x="219" y="129"/>
                    <a:pt x="219" y="129"/>
                  </a:cubicBezTo>
                  <a:cubicBezTo>
                    <a:pt x="220" y="128"/>
                    <a:pt x="220" y="128"/>
                    <a:pt x="220" y="128"/>
                  </a:cubicBezTo>
                  <a:cubicBezTo>
                    <a:pt x="220" y="129"/>
                    <a:pt x="220" y="129"/>
                    <a:pt x="220" y="129"/>
                  </a:cubicBezTo>
                  <a:cubicBezTo>
                    <a:pt x="221" y="129"/>
                    <a:pt x="221" y="129"/>
                    <a:pt x="221" y="129"/>
                  </a:cubicBezTo>
                  <a:cubicBezTo>
                    <a:pt x="221" y="129"/>
                    <a:pt x="221" y="129"/>
                    <a:pt x="221" y="129"/>
                  </a:cubicBezTo>
                  <a:cubicBezTo>
                    <a:pt x="223" y="129"/>
                    <a:pt x="223" y="129"/>
                    <a:pt x="223" y="129"/>
                  </a:cubicBezTo>
                  <a:cubicBezTo>
                    <a:pt x="224" y="129"/>
                    <a:pt x="224" y="129"/>
                    <a:pt x="224" y="129"/>
                  </a:cubicBezTo>
                  <a:cubicBezTo>
                    <a:pt x="224" y="129"/>
                    <a:pt x="224" y="129"/>
                    <a:pt x="224" y="129"/>
                  </a:cubicBezTo>
                  <a:cubicBezTo>
                    <a:pt x="225" y="130"/>
                    <a:pt x="225" y="130"/>
                    <a:pt x="225" y="130"/>
                  </a:cubicBezTo>
                  <a:cubicBezTo>
                    <a:pt x="225" y="130"/>
                    <a:pt x="225" y="130"/>
                    <a:pt x="226" y="130"/>
                  </a:cubicBezTo>
                  <a:cubicBezTo>
                    <a:pt x="226" y="131"/>
                    <a:pt x="227" y="131"/>
                    <a:pt x="227" y="131"/>
                  </a:cubicBezTo>
                  <a:cubicBezTo>
                    <a:pt x="227" y="131"/>
                    <a:pt x="227" y="131"/>
                    <a:pt x="227" y="131"/>
                  </a:cubicBezTo>
                  <a:cubicBezTo>
                    <a:pt x="228" y="131"/>
                    <a:pt x="228" y="131"/>
                    <a:pt x="228" y="131"/>
                  </a:cubicBezTo>
                  <a:cubicBezTo>
                    <a:pt x="228" y="131"/>
                    <a:pt x="228" y="131"/>
                    <a:pt x="228" y="131"/>
                  </a:cubicBezTo>
                  <a:cubicBezTo>
                    <a:pt x="229" y="132"/>
                    <a:pt x="229" y="132"/>
                    <a:pt x="229" y="132"/>
                  </a:cubicBezTo>
                  <a:cubicBezTo>
                    <a:pt x="229" y="133"/>
                    <a:pt x="229" y="133"/>
                    <a:pt x="229" y="133"/>
                  </a:cubicBezTo>
                  <a:cubicBezTo>
                    <a:pt x="229" y="134"/>
                    <a:pt x="229" y="134"/>
                    <a:pt x="229" y="134"/>
                  </a:cubicBezTo>
                  <a:cubicBezTo>
                    <a:pt x="231" y="134"/>
                    <a:pt x="231" y="134"/>
                    <a:pt x="231" y="134"/>
                  </a:cubicBezTo>
                  <a:cubicBezTo>
                    <a:pt x="231" y="134"/>
                    <a:pt x="231" y="134"/>
                    <a:pt x="231" y="134"/>
                  </a:cubicBezTo>
                  <a:cubicBezTo>
                    <a:pt x="232" y="134"/>
                    <a:pt x="232" y="134"/>
                    <a:pt x="232" y="134"/>
                  </a:cubicBezTo>
                  <a:cubicBezTo>
                    <a:pt x="232" y="134"/>
                    <a:pt x="232" y="134"/>
                    <a:pt x="232" y="134"/>
                  </a:cubicBezTo>
                  <a:cubicBezTo>
                    <a:pt x="233" y="133"/>
                    <a:pt x="233" y="133"/>
                    <a:pt x="233" y="133"/>
                  </a:cubicBezTo>
                  <a:cubicBezTo>
                    <a:pt x="234" y="132"/>
                    <a:pt x="234" y="132"/>
                    <a:pt x="234" y="132"/>
                  </a:cubicBezTo>
                  <a:cubicBezTo>
                    <a:pt x="235" y="132"/>
                    <a:pt x="235" y="132"/>
                    <a:pt x="235" y="132"/>
                  </a:cubicBezTo>
                  <a:cubicBezTo>
                    <a:pt x="236" y="131"/>
                    <a:pt x="236" y="131"/>
                    <a:pt x="236" y="131"/>
                  </a:cubicBezTo>
                  <a:cubicBezTo>
                    <a:pt x="236" y="131"/>
                    <a:pt x="236" y="131"/>
                    <a:pt x="236" y="131"/>
                  </a:cubicBezTo>
                  <a:cubicBezTo>
                    <a:pt x="237" y="131"/>
                    <a:pt x="237" y="131"/>
                    <a:pt x="237" y="131"/>
                  </a:cubicBezTo>
                  <a:cubicBezTo>
                    <a:pt x="237" y="131"/>
                    <a:pt x="237" y="131"/>
                    <a:pt x="237" y="131"/>
                  </a:cubicBezTo>
                  <a:cubicBezTo>
                    <a:pt x="238" y="132"/>
                    <a:pt x="238" y="132"/>
                    <a:pt x="238" y="132"/>
                  </a:cubicBezTo>
                  <a:cubicBezTo>
                    <a:pt x="239" y="133"/>
                    <a:pt x="239" y="133"/>
                    <a:pt x="239" y="133"/>
                  </a:cubicBezTo>
                  <a:cubicBezTo>
                    <a:pt x="239" y="133"/>
                    <a:pt x="239" y="133"/>
                    <a:pt x="239" y="133"/>
                  </a:cubicBezTo>
                  <a:cubicBezTo>
                    <a:pt x="240" y="134"/>
                    <a:pt x="240" y="134"/>
                    <a:pt x="240" y="134"/>
                  </a:cubicBezTo>
                  <a:cubicBezTo>
                    <a:pt x="241" y="135"/>
                    <a:pt x="241" y="135"/>
                    <a:pt x="241" y="135"/>
                  </a:cubicBezTo>
                  <a:cubicBezTo>
                    <a:pt x="242" y="136"/>
                    <a:pt x="242" y="136"/>
                    <a:pt x="242" y="136"/>
                  </a:cubicBezTo>
                  <a:cubicBezTo>
                    <a:pt x="242" y="136"/>
                    <a:pt x="242" y="136"/>
                    <a:pt x="242" y="136"/>
                  </a:cubicBezTo>
                  <a:cubicBezTo>
                    <a:pt x="242" y="136"/>
                    <a:pt x="243" y="136"/>
                    <a:pt x="243" y="137"/>
                  </a:cubicBezTo>
                  <a:cubicBezTo>
                    <a:pt x="243" y="137"/>
                    <a:pt x="244" y="138"/>
                    <a:pt x="244" y="138"/>
                  </a:cubicBezTo>
                  <a:cubicBezTo>
                    <a:pt x="245" y="139"/>
                    <a:pt x="245" y="139"/>
                    <a:pt x="245" y="139"/>
                  </a:cubicBezTo>
                  <a:cubicBezTo>
                    <a:pt x="245" y="140"/>
                    <a:pt x="245" y="140"/>
                    <a:pt x="245" y="140"/>
                  </a:cubicBezTo>
                  <a:cubicBezTo>
                    <a:pt x="245" y="141"/>
                    <a:pt x="245" y="141"/>
                    <a:pt x="245" y="141"/>
                  </a:cubicBezTo>
                  <a:cubicBezTo>
                    <a:pt x="245" y="142"/>
                    <a:pt x="245" y="142"/>
                    <a:pt x="245" y="142"/>
                  </a:cubicBezTo>
                  <a:cubicBezTo>
                    <a:pt x="245" y="143"/>
                    <a:pt x="245" y="143"/>
                    <a:pt x="245" y="143"/>
                  </a:cubicBezTo>
                  <a:cubicBezTo>
                    <a:pt x="244" y="144"/>
                    <a:pt x="244" y="144"/>
                    <a:pt x="244" y="144"/>
                  </a:cubicBezTo>
                  <a:cubicBezTo>
                    <a:pt x="244" y="145"/>
                    <a:pt x="244" y="145"/>
                    <a:pt x="244" y="145"/>
                  </a:cubicBezTo>
                  <a:cubicBezTo>
                    <a:pt x="244" y="145"/>
                    <a:pt x="244" y="145"/>
                    <a:pt x="244" y="145"/>
                  </a:cubicBezTo>
                  <a:cubicBezTo>
                    <a:pt x="244" y="145"/>
                    <a:pt x="244" y="146"/>
                    <a:pt x="245" y="146"/>
                  </a:cubicBezTo>
                  <a:cubicBezTo>
                    <a:pt x="245" y="146"/>
                    <a:pt x="245" y="145"/>
                    <a:pt x="245" y="145"/>
                  </a:cubicBezTo>
                  <a:cubicBezTo>
                    <a:pt x="245" y="145"/>
                    <a:pt x="245" y="145"/>
                    <a:pt x="245" y="145"/>
                  </a:cubicBezTo>
                  <a:cubicBezTo>
                    <a:pt x="246" y="146"/>
                    <a:pt x="246" y="146"/>
                    <a:pt x="246" y="146"/>
                  </a:cubicBezTo>
                  <a:cubicBezTo>
                    <a:pt x="246" y="147"/>
                    <a:pt x="246" y="147"/>
                    <a:pt x="246" y="147"/>
                  </a:cubicBezTo>
                  <a:cubicBezTo>
                    <a:pt x="246" y="147"/>
                    <a:pt x="246" y="147"/>
                    <a:pt x="246" y="147"/>
                  </a:cubicBezTo>
                  <a:cubicBezTo>
                    <a:pt x="245" y="148"/>
                    <a:pt x="246" y="148"/>
                    <a:pt x="246" y="148"/>
                  </a:cubicBezTo>
                  <a:cubicBezTo>
                    <a:pt x="246" y="149"/>
                    <a:pt x="246" y="149"/>
                    <a:pt x="246" y="149"/>
                  </a:cubicBezTo>
                  <a:cubicBezTo>
                    <a:pt x="246" y="150"/>
                    <a:pt x="246" y="150"/>
                    <a:pt x="246" y="150"/>
                  </a:cubicBezTo>
                  <a:cubicBezTo>
                    <a:pt x="246" y="150"/>
                    <a:pt x="247" y="150"/>
                    <a:pt x="247" y="150"/>
                  </a:cubicBezTo>
                  <a:cubicBezTo>
                    <a:pt x="247" y="151"/>
                    <a:pt x="247" y="151"/>
                    <a:pt x="247" y="151"/>
                  </a:cubicBezTo>
                  <a:cubicBezTo>
                    <a:pt x="247" y="151"/>
                    <a:pt x="247" y="151"/>
                    <a:pt x="247" y="151"/>
                  </a:cubicBezTo>
                  <a:cubicBezTo>
                    <a:pt x="248" y="151"/>
                    <a:pt x="248" y="151"/>
                    <a:pt x="248" y="151"/>
                  </a:cubicBezTo>
                  <a:cubicBezTo>
                    <a:pt x="248" y="151"/>
                    <a:pt x="248" y="151"/>
                    <a:pt x="248" y="151"/>
                  </a:cubicBezTo>
                  <a:cubicBezTo>
                    <a:pt x="248" y="151"/>
                    <a:pt x="248" y="152"/>
                    <a:pt x="248" y="153"/>
                  </a:cubicBezTo>
                  <a:cubicBezTo>
                    <a:pt x="248" y="153"/>
                    <a:pt x="249" y="153"/>
                    <a:pt x="249" y="153"/>
                  </a:cubicBezTo>
                  <a:cubicBezTo>
                    <a:pt x="250" y="153"/>
                    <a:pt x="250" y="153"/>
                    <a:pt x="250" y="153"/>
                  </a:cubicBezTo>
                  <a:cubicBezTo>
                    <a:pt x="250" y="153"/>
                    <a:pt x="250" y="153"/>
                    <a:pt x="250" y="153"/>
                  </a:cubicBezTo>
                  <a:cubicBezTo>
                    <a:pt x="250" y="153"/>
                    <a:pt x="250" y="153"/>
                    <a:pt x="250" y="153"/>
                  </a:cubicBezTo>
                  <a:cubicBezTo>
                    <a:pt x="250" y="153"/>
                    <a:pt x="250" y="153"/>
                    <a:pt x="250" y="153"/>
                  </a:cubicBezTo>
                  <a:cubicBezTo>
                    <a:pt x="249" y="154"/>
                    <a:pt x="250" y="154"/>
                    <a:pt x="250" y="154"/>
                  </a:cubicBezTo>
                  <a:cubicBezTo>
                    <a:pt x="250" y="155"/>
                    <a:pt x="250" y="155"/>
                    <a:pt x="250" y="155"/>
                  </a:cubicBezTo>
                  <a:cubicBezTo>
                    <a:pt x="250" y="155"/>
                    <a:pt x="250" y="156"/>
                    <a:pt x="250" y="156"/>
                  </a:cubicBezTo>
                  <a:cubicBezTo>
                    <a:pt x="250" y="156"/>
                    <a:pt x="250" y="156"/>
                    <a:pt x="251" y="157"/>
                  </a:cubicBezTo>
                  <a:cubicBezTo>
                    <a:pt x="251" y="157"/>
                    <a:pt x="251" y="157"/>
                    <a:pt x="251" y="157"/>
                  </a:cubicBezTo>
                  <a:cubicBezTo>
                    <a:pt x="251" y="157"/>
                    <a:pt x="251" y="157"/>
                    <a:pt x="251" y="157"/>
                  </a:cubicBezTo>
                  <a:cubicBezTo>
                    <a:pt x="251" y="157"/>
                    <a:pt x="252" y="157"/>
                    <a:pt x="252" y="158"/>
                  </a:cubicBezTo>
                  <a:cubicBezTo>
                    <a:pt x="253" y="158"/>
                    <a:pt x="253" y="158"/>
                    <a:pt x="253" y="158"/>
                  </a:cubicBezTo>
                  <a:cubicBezTo>
                    <a:pt x="253" y="159"/>
                    <a:pt x="253" y="159"/>
                    <a:pt x="253" y="159"/>
                  </a:cubicBezTo>
                  <a:cubicBezTo>
                    <a:pt x="253" y="160"/>
                    <a:pt x="253" y="160"/>
                    <a:pt x="253" y="160"/>
                  </a:cubicBezTo>
                  <a:cubicBezTo>
                    <a:pt x="254" y="160"/>
                    <a:pt x="254" y="160"/>
                    <a:pt x="254" y="160"/>
                  </a:cubicBezTo>
                  <a:cubicBezTo>
                    <a:pt x="254" y="161"/>
                    <a:pt x="254" y="161"/>
                    <a:pt x="254" y="161"/>
                  </a:cubicBezTo>
                  <a:cubicBezTo>
                    <a:pt x="254" y="162"/>
                    <a:pt x="254" y="162"/>
                    <a:pt x="254" y="162"/>
                  </a:cubicBezTo>
                  <a:cubicBezTo>
                    <a:pt x="254" y="162"/>
                    <a:pt x="255" y="162"/>
                    <a:pt x="255" y="162"/>
                  </a:cubicBezTo>
                  <a:cubicBezTo>
                    <a:pt x="256" y="163"/>
                    <a:pt x="256" y="162"/>
                    <a:pt x="256" y="162"/>
                  </a:cubicBezTo>
                  <a:cubicBezTo>
                    <a:pt x="257" y="162"/>
                    <a:pt x="257" y="161"/>
                    <a:pt x="257" y="161"/>
                  </a:cubicBezTo>
                  <a:cubicBezTo>
                    <a:pt x="258" y="161"/>
                    <a:pt x="258" y="161"/>
                    <a:pt x="258" y="161"/>
                  </a:cubicBezTo>
                  <a:cubicBezTo>
                    <a:pt x="259" y="160"/>
                    <a:pt x="259" y="160"/>
                    <a:pt x="259" y="160"/>
                  </a:cubicBezTo>
                  <a:cubicBezTo>
                    <a:pt x="259" y="159"/>
                    <a:pt x="259" y="159"/>
                    <a:pt x="259" y="159"/>
                  </a:cubicBezTo>
                  <a:cubicBezTo>
                    <a:pt x="259" y="158"/>
                    <a:pt x="259" y="158"/>
                    <a:pt x="259" y="158"/>
                  </a:cubicBezTo>
                  <a:cubicBezTo>
                    <a:pt x="260" y="157"/>
                    <a:pt x="260" y="157"/>
                    <a:pt x="260" y="157"/>
                  </a:cubicBezTo>
                  <a:cubicBezTo>
                    <a:pt x="260" y="154"/>
                    <a:pt x="260" y="154"/>
                    <a:pt x="260" y="154"/>
                  </a:cubicBezTo>
                  <a:cubicBezTo>
                    <a:pt x="260" y="152"/>
                    <a:pt x="260" y="152"/>
                    <a:pt x="260" y="152"/>
                  </a:cubicBezTo>
                  <a:cubicBezTo>
                    <a:pt x="260" y="151"/>
                    <a:pt x="260" y="151"/>
                    <a:pt x="260" y="151"/>
                  </a:cubicBezTo>
                  <a:cubicBezTo>
                    <a:pt x="260" y="150"/>
                    <a:pt x="260" y="150"/>
                    <a:pt x="260" y="150"/>
                  </a:cubicBezTo>
                  <a:cubicBezTo>
                    <a:pt x="258" y="148"/>
                    <a:pt x="258" y="148"/>
                    <a:pt x="258" y="148"/>
                  </a:cubicBezTo>
                  <a:cubicBezTo>
                    <a:pt x="258" y="146"/>
                    <a:pt x="258" y="146"/>
                    <a:pt x="258" y="146"/>
                  </a:cubicBezTo>
                  <a:cubicBezTo>
                    <a:pt x="258" y="146"/>
                    <a:pt x="258" y="146"/>
                    <a:pt x="258" y="145"/>
                  </a:cubicBezTo>
                  <a:cubicBezTo>
                    <a:pt x="258" y="145"/>
                    <a:pt x="257" y="144"/>
                    <a:pt x="257" y="144"/>
                  </a:cubicBezTo>
                  <a:cubicBezTo>
                    <a:pt x="257" y="144"/>
                    <a:pt x="257" y="142"/>
                    <a:pt x="257" y="142"/>
                  </a:cubicBezTo>
                  <a:cubicBezTo>
                    <a:pt x="257" y="141"/>
                    <a:pt x="257" y="141"/>
                    <a:pt x="257" y="141"/>
                  </a:cubicBezTo>
                  <a:cubicBezTo>
                    <a:pt x="257" y="140"/>
                    <a:pt x="257" y="140"/>
                    <a:pt x="257" y="140"/>
                  </a:cubicBezTo>
                  <a:cubicBezTo>
                    <a:pt x="256" y="139"/>
                    <a:pt x="256" y="139"/>
                    <a:pt x="256" y="139"/>
                  </a:cubicBezTo>
                  <a:cubicBezTo>
                    <a:pt x="255" y="137"/>
                    <a:pt x="255" y="137"/>
                    <a:pt x="255" y="137"/>
                  </a:cubicBezTo>
                  <a:cubicBezTo>
                    <a:pt x="253" y="132"/>
                    <a:pt x="253" y="132"/>
                    <a:pt x="253" y="132"/>
                  </a:cubicBezTo>
                  <a:cubicBezTo>
                    <a:pt x="253" y="131"/>
                    <a:pt x="253" y="131"/>
                    <a:pt x="253" y="131"/>
                  </a:cubicBezTo>
                  <a:cubicBezTo>
                    <a:pt x="252" y="130"/>
                    <a:pt x="252" y="130"/>
                    <a:pt x="252" y="130"/>
                  </a:cubicBezTo>
                  <a:cubicBezTo>
                    <a:pt x="252" y="130"/>
                    <a:pt x="252" y="129"/>
                    <a:pt x="252" y="129"/>
                  </a:cubicBezTo>
                  <a:cubicBezTo>
                    <a:pt x="252" y="129"/>
                    <a:pt x="252" y="128"/>
                    <a:pt x="252" y="128"/>
                  </a:cubicBezTo>
                  <a:cubicBezTo>
                    <a:pt x="252" y="127"/>
                    <a:pt x="252" y="127"/>
                    <a:pt x="252" y="127"/>
                  </a:cubicBezTo>
                  <a:cubicBezTo>
                    <a:pt x="252" y="127"/>
                    <a:pt x="252" y="126"/>
                    <a:pt x="252" y="126"/>
                  </a:cubicBezTo>
                  <a:cubicBezTo>
                    <a:pt x="252" y="125"/>
                    <a:pt x="252" y="125"/>
                    <a:pt x="252" y="125"/>
                  </a:cubicBezTo>
                  <a:cubicBezTo>
                    <a:pt x="252" y="125"/>
                    <a:pt x="252" y="124"/>
                    <a:pt x="252" y="124"/>
                  </a:cubicBezTo>
                  <a:cubicBezTo>
                    <a:pt x="252" y="124"/>
                    <a:pt x="253" y="123"/>
                    <a:pt x="253" y="123"/>
                  </a:cubicBezTo>
                  <a:cubicBezTo>
                    <a:pt x="253" y="122"/>
                    <a:pt x="253" y="122"/>
                    <a:pt x="253" y="122"/>
                  </a:cubicBezTo>
                  <a:cubicBezTo>
                    <a:pt x="253" y="122"/>
                    <a:pt x="253" y="122"/>
                    <a:pt x="253" y="122"/>
                  </a:cubicBezTo>
                  <a:cubicBezTo>
                    <a:pt x="253" y="122"/>
                    <a:pt x="253" y="122"/>
                    <a:pt x="253" y="122"/>
                  </a:cubicBezTo>
                  <a:cubicBezTo>
                    <a:pt x="253" y="120"/>
                    <a:pt x="253" y="120"/>
                    <a:pt x="253" y="120"/>
                  </a:cubicBezTo>
                  <a:cubicBezTo>
                    <a:pt x="253" y="120"/>
                    <a:pt x="254" y="120"/>
                    <a:pt x="254" y="120"/>
                  </a:cubicBezTo>
                  <a:cubicBezTo>
                    <a:pt x="255" y="120"/>
                    <a:pt x="254" y="120"/>
                    <a:pt x="255" y="119"/>
                  </a:cubicBezTo>
                  <a:cubicBezTo>
                    <a:pt x="255" y="119"/>
                    <a:pt x="255" y="119"/>
                    <a:pt x="255" y="119"/>
                  </a:cubicBezTo>
                  <a:cubicBezTo>
                    <a:pt x="255" y="118"/>
                    <a:pt x="255" y="118"/>
                    <a:pt x="255" y="118"/>
                  </a:cubicBezTo>
                  <a:cubicBezTo>
                    <a:pt x="255" y="118"/>
                    <a:pt x="256" y="118"/>
                    <a:pt x="256" y="118"/>
                  </a:cubicBezTo>
                  <a:cubicBezTo>
                    <a:pt x="256" y="117"/>
                    <a:pt x="256" y="117"/>
                    <a:pt x="256" y="117"/>
                  </a:cubicBezTo>
                  <a:cubicBezTo>
                    <a:pt x="256" y="116"/>
                    <a:pt x="256" y="116"/>
                    <a:pt x="256" y="116"/>
                  </a:cubicBezTo>
                  <a:cubicBezTo>
                    <a:pt x="256" y="117"/>
                    <a:pt x="256" y="117"/>
                    <a:pt x="256" y="117"/>
                  </a:cubicBezTo>
                  <a:cubicBezTo>
                    <a:pt x="256" y="117"/>
                    <a:pt x="256" y="117"/>
                    <a:pt x="256" y="117"/>
                  </a:cubicBezTo>
                  <a:cubicBezTo>
                    <a:pt x="257" y="117"/>
                    <a:pt x="257" y="117"/>
                    <a:pt x="257" y="117"/>
                  </a:cubicBezTo>
                  <a:cubicBezTo>
                    <a:pt x="257" y="116"/>
                    <a:pt x="257" y="116"/>
                    <a:pt x="257" y="116"/>
                  </a:cubicBezTo>
                  <a:cubicBezTo>
                    <a:pt x="258" y="116"/>
                    <a:pt x="258" y="116"/>
                    <a:pt x="258" y="116"/>
                  </a:cubicBezTo>
                  <a:cubicBezTo>
                    <a:pt x="258" y="116"/>
                    <a:pt x="258" y="116"/>
                    <a:pt x="259" y="116"/>
                  </a:cubicBezTo>
                  <a:cubicBezTo>
                    <a:pt x="259" y="116"/>
                    <a:pt x="259" y="115"/>
                    <a:pt x="259" y="115"/>
                  </a:cubicBezTo>
                  <a:cubicBezTo>
                    <a:pt x="260" y="115"/>
                    <a:pt x="260" y="115"/>
                    <a:pt x="260" y="115"/>
                  </a:cubicBezTo>
                  <a:cubicBezTo>
                    <a:pt x="260" y="115"/>
                    <a:pt x="261" y="114"/>
                    <a:pt x="261" y="114"/>
                  </a:cubicBezTo>
                  <a:cubicBezTo>
                    <a:pt x="261" y="114"/>
                    <a:pt x="262" y="114"/>
                    <a:pt x="262" y="114"/>
                  </a:cubicBezTo>
                  <a:cubicBezTo>
                    <a:pt x="262" y="113"/>
                    <a:pt x="262" y="113"/>
                    <a:pt x="262" y="113"/>
                  </a:cubicBezTo>
                  <a:cubicBezTo>
                    <a:pt x="263" y="113"/>
                    <a:pt x="263" y="113"/>
                    <a:pt x="263" y="113"/>
                  </a:cubicBezTo>
                  <a:cubicBezTo>
                    <a:pt x="263" y="113"/>
                    <a:pt x="263" y="113"/>
                    <a:pt x="263" y="113"/>
                  </a:cubicBezTo>
                  <a:cubicBezTo>
                    <a:pt x="264" y="113"/>
                    <a:pt x="264" y="112"/>
                    <a:pt x="264" y="112"/>
                  </a:cubicBezTo>
                  <a:cubicBezTo>
                    <a:pt x="264" y="112"/>
                    <a:pt x="264" y="111"/>
                    <a:pt x="264" y="111"/>
                  </a:cubicBezTo>
                  <a:cubicBezTo>
                    <a:pt x="264" y="111"/>
                    <a:pt x="264" y="111"/>
                    <a:pt x="264" y="111"/>
                  </a:cubicBezTo>
                  <a:cubicBezTo>
                    <a:pt x="265" y="110"/>
                    <a:pt x="265" y="110"/>
                    <a:pt x="265" y="110"/>
                  </a:cubicBezTo>
                  <a:cubicBezTo>
                    <a:pt x="266" y="109"/>
                    <a:pt x="266" y="109"/>
                    <a:pt x="266" y="109"/>
                  </a:cubicBezTo>
                  <a:cubicBezTo>
                    <a:pt x="266" y="109"/>
                    <a:pt x="266" y="109"/>
                    <a:pt x="266" y="109"/>
                  </a:cubicBezTo>
                  <a:cubicBezTo>
                    <a:pt x="267" y="108"/>
                    <a:pt x="267" y="108"/>
                    <a:pt x="267" y="108"/>
                  </a:cubicBezTo>
                  <a:cubicBezTo>
                    <a:pt x="267" y="108"/>
                    <a:pt x="267" y="108"/>
                    <a:pt x="267" y="108"/>
                  </a:cubicBezTo>
                  <a:cubicBezTo>
                    <a:pt x="268" y="107"/>
                    <a:pt x="268" y="107"/>
                    <a:pt x="268" y="107"/>
                  </a:cubicBezTo>
                  <a:cubicBezTo>
                    <a:pt x="269" y="107"/>
                    <a:pt x="269" y="107"/>
                    <a:pt x="269" y="107"/>
                  </a:cubicBezTo>
                  <a:cubicBezTo>
                    <a:pt x="270" y="106"/>
                    <a:pt x="270" y="106"/>
                    <a:pt x="270" y="106"/>
                  </a:cubicBezTo>
                  <a:cubicBezTo>
                    <a:pt x="271" y="106"/>
                    <a:pt x="271" y="106"/>
                    <a:pt x="271" y="106"/>
                  </a:cubicBezTo>
                  <a:cubicBezTo>
                    <a:pt x="272" y="106"/>
                    <a:pt x="272" y="106"/>
                    <a:pt x="272" y="106"/>
                  </a:cubicBezTo>
                  <a:cubicBezTo>
                    <a:pt x="272" y="106"/>
                    <a:pt x="272" y="106"/>
                    <a:pt x="272" y="106"/>
                  </a:cubicBezTo>
                  <a:cubicBezTo>
                    <a:pt x="272" y="105"/>
                    <a:pt x="272" y="105"/>
                    <a:pt x="272" y="105"/>
                  </a:cubicBezTo>
                  <a:cubicBezTo>
                    <a:pt x="273" y="104"/>
                    <a:pt x="273" y="104"/>
                    <a:pt x="273" y="104"/>
                  </a:cubicBezTo>
                  <a:cubicBezTo>
                    <a:pt x="274" y="103"/>
                    <a:pt x="274" y="103"/>
                    <a:pt x="274" y="103"/>
                  </a:cubicBezTo>
                  <a:cubicBezTo>
                    <a:pt x="274" y="103"/>
                    <a:pt x="274" y="103"/>
                    <a:pt x="275" y="103"/>
                  </a:cubicBezTo>
                  <a:cubicBezTo>
                    <a:pt x="275" y="102"/>
                    <a:pt x="275" y="103"/>
                    <a:pt x="275" y="103"/>
                  </a:cubicBezTo>
                  <a:cubicBezTo>
                    <a:pt x="275" y="102"/>
                    <a:pt x="275" y="102"/>
                    <a:pt x="275" y="102"/>
                  </a:cubicBezTo>
                  <a:cubicBezTo>
                    <a:pt x="276" y="102"/>
                    <a:pt x="276" y="102"/>
                    <a:pt x="276" y="102"/>
                  </a:cubicBezTo>
                  <a:cubicBezTo>
                    <a:pt x="277" y="102"/>
                    <a:pt x="277" y="102"/>
                    <a:pt x="277" y="102"/>
                  </a:cubicBezTo>
                  <a:cubicBezTo>
                    <a:pt x="278" y="102"/>
                    <a:pt x="278" y="102"/>
                    <a:pt x="278" y="102"/>
                  </a:cubicBezTo>
                  <a:cubicBezTo>
                    <a:pt x="278" y="102"/>
                    <a:pt x="279" y="102"/>
                    <a:pt x="280" y="101"/>
                  </a:cubicBezTo>
                  <a:cubicBezTo>
                    <a:pt x="282" y="101"/>
                    <a:pt x="281" y="101"/>
                    <a:pt x="281" y="101"/>
                  </a:cubicBezTo>
                  <a:cubicBezTo>
                    <a:pt x="281" y="101"/>
                    <a:pt x="281" y="101"/>
                    <a:pt x="281" y="101"/>
                  </a:cubicBezTo>
                  <a:cubicBezTo>
                    <a:pt x="281" y="100"/>
                    <a:pt x="281" y="100"/>
                    <a:pt x="281" y="100"/>
                  </a:cubicBezTo>
                  <a:cubicBezTo>
                    <a:pt x="281" y="99"/>
                    <a:pt x="281" y="99"/>
                    <a:pt x="281" y="99"/>
                  </a:cubicBezTo>
                  <a:cubicBezTo>
                    <a:pt x="281" y="99"/>
                    <a:pt x="280" y="99"/>
                    <a:pt x="280" y="99"/>
                  </a:cubicBezTo>
                  <a:cubicBezTo>
                    <a:pt x="279" y="99"/>
                    <a:pt x="279" y="100"/>
                    <a:pt x="279" y="100"/>
                  </a:cubicBezTo>
                  <a:cubicBezTo>
                    <a:pt x="279" y="100"/>
                    <a:pt x="279" y="99"/>
                    <a:pt x="279" y="99"/>
                  </a:cubicBezTo>
                  <a:cubicBezTo>
                    <a:pt x="280" y="99"/>
                    <a:pt x="280" y="98"/>
                    <a:pt x="280" y="98"/>
                  </a:cubicBezTo>
                  <a:cubicBezTo>
                    <a:pt x="280" y="97"/>
                    <a:pt x="280" y="97"/>
                    <a:pt x="280" y="97"/>
                  </a:cubicBezTo>
                  <a:cubicBezTo>
                    <a:pt x="280" y="97"/>
                    <a:pt x="280" y="97"/>
                    <a:pt x="280" y="97"/>
                  </a:cubicBezTo>
                  <a:cubicBezTo>
                    <a:pt x="280" y="97"/>
                    <a:pt x="279" y="96"/>
                    <a:pt x="279" y="96"/>
                  </a:cubicBezTo>
                  <a:cubicBezTo>
                    <a:pt x="280" y="96"/>
                    <a:pt x="280" y="96"/>
                    <a:pt x="280" y="96"/>
                  </a:cubicBezTo>
                  <a:cubicBezTo>
                    <a:pt x="281" y="96"/>
                    <a:pt x="281" y="96"/>
                    <a:pt x="281" y="96"/>
                  </a:cubicBezTo>
                  <a:cubicBezTo>
                    <a:pt x="281" y="96"/>
                    <a:pt x="281" y="97"/>
                    <a:pt x="281" y="97"/>
                  </a:cubicBezTo>
                  <a:cubicBezTo>
                    <a:pt x="281" y="97"/>
                    <a:pt x="282" y="97"/>
                    <a:pt x="282" y="97"/>
                  </a:cubicBezTo>
                  <a:cubicBezTo>
                    <a:pt x="282" y="97"/>
                    <a:pt x="282" y="97"/>
                    <a:pt x="282" y="97"/>
                  </a:cubicBezTo>
                  <a:cubicBezTo>
                    <a:pt x="283" y="97"/>
                    <a:pt x="283" y="97"/>
                    <a:pt x="283" y="97"/>
                  </a:cubicBezTo>
                  <a:cubicBezTo>
                    <a:pt x="283" y="97"/>
                    <a:pt x="283" y="97"/>
                    <a:pt x="284" y="96"/>
                  </a:cubicBezTo>
                  <a:cubicBezTo>
                    <a:pt x="284" y="96"/>
                    <a:pt x="284" y="96"/>
                    <a:pt x="284" y="95"/>
                  </a:cubicBezTo>
                  <a:cubicBezTo>
                    <a:pt x="284" y="95"/>
                    <a:pt x="284" y="95"/>
                    <a:pt x="285" y="95"/>
                  </a:cubicBezTo>
                  <a:cubicBezTo>
                    <a:pt x="285" y="94"/>
                    <a:pt x="285" y="94"/>
                    <a:pt x="285" y="94"/>
                  </a:cubicBezTo>
                  <a:cubicBezTo>
                    <a:pt x="285" y="93"/>
                    <a:pt x="285" y="93"/>
                    <a:pt x="285" y="93"/>
                  </a:cubicBezTo>
                  <a:cubicBezTo>
                    <a:pt x="285" y="93"/>
                    <a:pt x="284" y="93"/>
                    <a:pt x="283" y="93"/>
                  </a:cubicBezTo>
                  <a:cubicBezTo>
                    <a:pt x="283" y="94"/>
                    <a:pt x="283" y="94"/>
                    <a:pt x="283" y="94"/>
                  </a:cubicBezTo>
                  <a:cubicBezTo>
                    <a:pt x="283" y="94"/>
                    <a:pt x="283" y="94"/>
                    <a:pt x="283" y="94"/>
                  </a:cubicBezTo>
                  <a:cubicBezTo>
                    <a:pt x="282" y="93"/>
                    <a:pt x="282" y="93"/>
                    <a:pt x="282" y="93"/>
                  </a:cubicBezTo>
                  <a:cubicBezTo>
                    <a:pt x="282" y="93"/>
                    <a:pt x="282" y="93"/>
                    <a:pt x="282" y="93"/>
                  </a:cubicBezTo>
                  <a:cubicBezTo>
                    <a:pt x="282" y="93"/>
                    <a:pt x="282" y="93"/>
                    <a:pt x="281" y="93"/>
                  </a:cubicBezTo>
                  <a:cubicBezTo>
                    <a:pt x="281" y="93"/>
                    <a:pt x="281" y="93"/>
                    <a:pt x="281" y="93"/>
                  </a:cubicBezTo>
                  <a:cubicBezTo>
                    <a:pt x="279" y="92"/>
                    <a:pt x="279" y="92"/>
                    <a:pt x="279" y="92"/>
                  </a:cubicBezTo>
                  <a:cubicBezTo>
                    <a:pt x="279" y="91"/>
                    <a:pt x="279" y="91"/>
                    <a:pt x="279" y="91"/>
                  </a:cubicBezTo>
                  <a:cubicBezTo>
                    <a:pt x="279" y="92"/>
                    <a:pt x="279" y="92"/>
                    <a:pt x="279" y="92"/>
                  </a:cubicBezTo>
                  <a:cubicBezTo>
                    <a:pt x="280" y="92"/>
                    <a:pt x="280" y="92"/>
                    <a:pt x="280" y="92"/>
                  </a:cubicBezTo>
                  <a:cubicBezTo>
                    <a:pt x="280" y="92"/>
                    <a:pt x="280" y="92"/>
                    <a:pt x="280" y="92"/>
                  </a:cubicBezTo>
                  <a:cubicBezTo>
                    <a:pt x="281" y="92"/>
                    <a:pt x="281" y="92"/>
                    <a:pt x="281" y="92"/>
                  </a:cubicBezTo>
                  <a:cubicBezTo>
                    <a:pt x="282" y="91"/>
                    <a:pt x="282" y="91"/>
                    <a:pt x="282" y="91"/>
                  </a:cubicBezTo>
                  <a:cubicBezTo>
                    <a:pt x="283" y="91"/>
                    <a:pt x="283" y="91"/>
                    <a:pt x="283" y="91"/>
                  </a:cubicBezTo>
                  <a:cubicBezTo>
                    <a:pt x="283" y="91"/>
                    <a:pt x="283" y="91"/>
                    <a:pt x="283" y="91"/>
                  </a:cubicBezTo>
                  <a:cubicBezTo>
                    <a:pt x="284" y="91"/>
                    <a:pt x="284" y="91"/>
                    <a:pt x="284" y="91"/>
                  </a:cubicBezTo>
                  <a:cubicBezTo>
                    <a:pt x="284" y="92"/>
                    <a:pt x="284" y="92"/>
                    <a:pt x="284" y="92"/>
                  </a:cubicBezTo>
                  <a:cubicBezTo>
                    <a:pt x="285" y="92"/>
                    <a:pt x="285" y="92"/>
                    <a:pt x="285" y="92"/>
                  </a:cubicBezTo>
                  <a:cubicBezTo>
                    <a:pt x="285" y="92"/>
                    <a:pt x="285" y="91"/>
                    <a:pt x="284" y="91"/>
                  </a:cubicBezTo>
                  <a:cubicBezTo>
                    <a:pt x="284" y="91"/>
                    <a:pt x="284" y="90"/>
                    <a:pt x="284" y="90"/>
                  </a:cubicBezTo>
                  <a:cubicBezTo>
                    <a:pt x="284" y="90"/>
                    <a:pt x="284" y="90"/>
                    <a:pt x="284" y="90"/>
                  </a:cubicBezTo>
                  <a:cubicBezTo>
                    <a:pt x="284" y="89"/>
                    <a:pt x="284" y="89"/>
                    <a:pt x="284" y="89"/>
                  </a:cubicBezTo>
                  <a:cubicBezTo>
                    <a:pt x="283" y="88"/>
                    <a:pt x="283" y="88"/>
                    <a:pt x="283" y="88"/>
                  </a:cubicBezTo>
                  <a:cubicBezTo>
                    <a:pt x="283" y="87"/>
                    <a:pt x="283" y="87"/>
                    <a:pt x="283" y="87"/>
                  </a:cubicBezTo>
                  <a:cubicBezTo>
                    <a:pt x="283" y="86"/>
                    <a:pt x="283" y="86"/>
                    <a:pt x="283" y="86"/>
                  </a:cubicBezTo>
                  <a:cubicBezTo>
                    <a:pt x="281" y="87"/>
                    <a:pt x="281" y="87"/>
                    <a:pt x="281" y="87"/>
                  </a:cubicBezTo>
                  <a:cubicBezTo>
                    <a:pt x="281" y="87"/>
                    <a:pt x="281" y="87"/>
                    <a:pt x="281" y="87"/>
                  </a:cubicBezTo>
                  <a:cubicBezTo>
                    <a:pt x="280" y="87"/>
                    <a:pt x="280" y="87"/>
                    <a:pt x="280" y="87"/>
                  </a:cubicBezTo>
                  <a:cubicBezTo>
                    <a:pt x="280" y="86"/>
                    <a:pt x="279" y="86"/>
                    <a:pt x="279" y="86"/>
                  </a:cubicBezTo>
                  <a:cubicBezTo>
                    <a:pt x="279" y="86"/>
                    <a:pt x="279" y="86"/>
                    <a:pt x="279" y="86"/>
                  </a:cubicBezTo>
                  <a:cubicBezTo>
                    <a:pt x="278" y="85"/>
                    <a:pt x="278" y="85"/>
                    <a:pt x="278" y="85"/>
                  </a:cubicBezTo>
                  <a:cubicBezTo>
                    <a:pt x="278" y="85"/>
                    <a:pt x="278" y="85"/>
                    <a:pt x="278" y="85"/>
                  </a:cubicBezTo>
                  <a:cubicBezTo>
                    <a:pt x="277" y="84"/>
                    <a:pt x="277" y="84"/>
                    <a:pt x="277" y="84"/>
                  </a:cubicBezTo>
                  <a:cubicBezTo>
                    <a:pt x="278" y="84"/>
                    <a:pt x="278" y="84"/>
                    <a:pt x="278" y="84"/>
                  </a:cubicBezTo>
                  <a:cubicBezTo>
                    <a:pt x="279" y="85"/>
                    <a:pt x="279" y="85"/>
                    <a:pt x="279" y="85"/>
                  </a:cubicBezTo>
                  <a:cubicBezTo>
                    <a:pt x="279" y="85"/>
                    <a:pt x="279" y="85"/>
                    <a:pt x="279" y="85"/>
                  </a:cubicBezTo>
                  <a:cubicBezTo>
                    <a:pt x="280" y="86"/>
                    <a:pt x="280" y="86"/>
                    <a:pt x="280" y="86"/>
                  </a:cubicBezTo>
                  <a:cubicBezTo>
                    <a:pt x="280" y="86"/>
                    <a:pt x="280" y="86"/>
                    <a:pt x="280" y="86"/>
                  </a:cubicBezTo>
                  <a:cubicBezTo>
                    <a:pt x="280" y="86"/>
                    <a:pt x="280" y="86"/>
                    <a:pt x="280" y="86"/>
                  </a:cubicBezTo>
                  <a:cubicBezTo>
                    <a:pt x="281" y="86"/>
                    <a:pt x="281" y="86"/>
                    <a:pt x="281" y="86"/>
                  </a:cubicBezTo>
                  <a:cubicBezTo>
                    <a:pt x="281" y="85"/>
                    <a:pt x="281" y="85"/>
                    <a:pt x="281" y="85"/>
                  </a:cubicBezTo>
                  <a:cubicBezTo>
                    <a:pt x="281" y="85"/>
                    <a:pt x="281" y="85"/>
                    <a:pt x="281" y="85"/>
                  </a:cubicBezTo>
                  <a:cubicBezTo>
                    <a:pt x="280" y="84"/>
                    <a:pt x="280" y="84"/>
                    <a:pt x="280" y="84"/>
                  </a:cubicBezTo>
                  <a:cubicBezTo>
                    <a:pt x="280" y="84"/>
                    <a:pt x="280" y="84"/>
                    <a:pt x="280" y="84"/>
                  </a:cubicBezTo>
                  <a:cubicBezTo>
                    <a:pt x="280" y="84"/>
                    <a:pt x="280" y="84"/>
                    <a:pt x="281" y="84"/>
                  </a:cubicBezTo>
                  <a:cubicBezTo>
                    <a:pt x="281" y="85"/>
                    <a:pt x="281" y="84"/>
                    <a:pt x="281" y="84"/>
                  </a:cubicBezTo>
                  <a:cubicBezTo>
                    <a:pt x="281" y="84"/>
                    <a:pt x="281" y="84"/>
                    <a:pt x="281" y="84"/>
                  </a:cubicBezTo>
                  <a:cubicBezTo>
                    <a:pt x="281" y="83"/>
                    <a:pt x="281" y="83"/>
                    <a:pt x="281" y="83"/>
                  </a:cubicBezTo>
                  <a:cubicBezTo>
                    <a:pt x="281" y="83"/>
                    <a:pt x="281" y="83"/>
                    <a:pt x="281" y="83"/>
                  </a:cubicBezTo>
                  <a:cubicBezTo>
                    <a:pt x="281" y="82"/>
                    <a:pt x="281" y="82"/>
                    <a:pt x="281" y="82"/>
                  </a:cubicBezTo>
                  <a:cubicBezTo>
                    <a:pt x="280" y="81"/>
                    <a:pt x="280" y="81"/>
                    <a:pt x="280" y="81"/>
                  </a:cubicBezTo>
                  <a:cubicBezTo>
                    <a:pt x="279" y="81"/>
                    <a:pt x="279" y="81"/>
                    <a:pt x="279" y="81"/>
                  </a:cubicBezTo>
                  <a:cubicBezTo>
                    <a:pt x="278" y="80"/>
                    <a:pt x="278" y="80"/>
                    <a:pt x="278" y="80"/>
                  </a:cubicBezTo>
                  <a:cubicBezTo>
                    <a:pt x="278" y="79"/>
                    <a:pt x="278" y="79"/>
                    <a:pt x="278" y="79"/>
                  </a:cubicBezTo>
                  <a:cubicBezTo>
                    <a:pt x="278" y="79"/>
                    <a:pt x="277" y="79"/>
                    <a:pt x="277" y="79"/>
                  </a:cubicBezTo>
                  <a:cubicBezTo>
                    <a:pt x="277" y="79"/>
                    <a:pt x="277" y="78"/>
                    <a:pt x="277" y="77"/>
                  </a:cubicBezTo>
                  <a:cubicBezTo>
                    <a:pt x="277" y="76"/>
                    <a:pt x="276" y="77"/>
                    <a:pt x="276" y="77"/>
                  </a:cubicBezTo>
                  <a:cubicBezTo>
                    <a:pt x="276" y="77"/>
                    <a:pt x="275" y="76"/>
                    <a:pt x="275" y="76"/>
                  </a:cubicBezTo>
                  <a:cubicBezTo>
                    <a:pt x="276" y="75"/>
                    <a:pt x="276" y="75"/>
                    <a:pt x="276" y="75"/>
                  </a:cubicBezTo>
                  <a:cubicBezTo>
                    <a:pt x="276" y="75"/>
                    <a:pt x="276" y="75"/>
                    <a:pt x="276" y="75"/>
                  </a:cubicBezTo>
                  <a:cubicBezTo>
                    <a:pt x="277" y="73"/>
                    <a:pt x="277" y="73"/>
                    <a:pt x="277" y="73"/>
                  </a:cubicBezTo>
                  <a:cubicBezTo>
                    <a:pt x="277" y="73"/>
                    <a:pt x="277" y="73"/>
                    <a:pt x="277" y="73"/>
                  </a:cubicBezTo>
                  <a:cubicBezTo>
                    <a:pt x="277" y="73"/>
                    <a:pt x="277" y="74"/>
                    <a:pt x="277" y="74"/>
                  </a:cubicBezTo>
                  <a:cubicBezTo>
                    <a:pt x="277" y="75"/>
                    <a:pt x="277" y="75"/>
                    <a:pt x="277" y="75"/>
                  </a:cubicBezTo>
                  <a:cubicBezTo>
                    <a:pt x="277" y="75"/>
                    <a:pt x="276" y="76"/>
                    <a:pt x="276" y="76"/>
                  </a:cubicBezTo>
                  <a:cubicBezTo>
                    <a:pt x="277" y="76"/>
                    <a:pt x="277" y="76"/>
                    <a:pt x="277" y="76"/>
                  </a:cubicBezTo>
                  <a:cubicBezTo>
                    <a:pt x="277" y="76"/>
                    <a:pt x="277" y="77"/>
                    <a:pt x="278" y="77"/>
                  </a:cubicBezTo>
                  <a:cubicBezTo>
                    <a:pt x="279" y="77"/>
                    <a:pt x="279" y="78"/>
                    <a:pt x="279" y="78"/>
                  </a:cubicBezTo>
                  <a:cubicBezTo>
                    <a:pt x="280" y="78"/>
                    <a:pt x="280" y="78"/>
                    <a:pt x="280" y="78"/>
                  </a:cubicBezTo>
                  <a:cubicBezTo>
                    <a:pt x="280" y="78"/>
                    <a:pt x="280" y="78"/>
                    <a:pt x="280" y="78"/>
                  </a:cubicBezTo>
                  <a:cubicBezTo>
                    <a:pt x="280" y="78"/>
                    <a:pt x="280" y="77"/>
                    <a:pt x="280" y="76"/>
                  </a:cubicBezTo>
                  <a:cubicBezTo>
                    <a:pt x="280" y="76"/>
                    <a:pt x="280" y="76"/>
                    <a:pt x="280" y="76"/>
                  </a:cubicBezTo>
                  <a:cubicBezTo>
                    <a:pt x="280" y="75"/>
                    <a:pt x="280" y="75"/>
                    <a:pt x="280" y="75"/>
                  </a:cubicBezTo>
                  <a:cubicBezTo>
                    <a:pt x="280" y="74"/>
                    <a:pt x="280" y="74"/>
                    <a:pt x="280" y="74"/>
                  </a:cubicBezTo>
                  <a:cubicBezTo>
                    <a:pt x="280" y="74"/>
                    <a:pt x="280" y="73"/>
                    <a:pt x="280" y="73"/>
                  </a:cubicBezTo>
                  <a:cubicBezTo>
                    <a:pt x="279" y="72"/>
                    <a:pt x="280" y="72"/>
                    <a:pt x="280" y="72"/>
                  </a:cubicBezTo>
                  <a:cubicBezTo>
                    <a:pt x="281" y="71"/>
                    <a:pt x="281" y="71"/>
                    <a:pt x="281" y="71"/>
                  </a:cubicBezTo>
                  <a:cubicBezTo>
                    <a:pt x="281" y="71"/>
                    <a:pt x="281" y="70"/>
                    <a:pt x="281" y="70"/>
                  </a:cubicBezTo>
                  <a:cubicBezTo>
                    <a:pt x="282" y="69"/>
                    <a:pt x="282" y="69"/>
                    <a:pt x="282" y="69"/>
                  </a:cubicBezTo>
                  <a:cubicBezTo>
                    <a:pt x="282" y="69"/>
                    <a:pt x="282" y="69"/>
                    <a:pt x="282" y="69"/>
                  </a:cubicBezTo>
                  <a:cubicBezTo>
                    <a:pt x="283" y="68"/>
                    <a:pt x="283" y="68"/>
                    <a:pt x="283" y="68"/>
                  </a:cubicBezTo>
                  <a:cubicBezTo>
                    <a:pt x="283" y="68"/>
                    <a:pt x="283" y="68"/>
                    <a:pt x="283" y="68"/>
                  </a:cubicBezTo>
                  <a:cubicBezTo>
                    <a:pt x="283" y="69"/>
                    <a:pt x="283" y="69"/>
                    <a:pt x="283" y="69"/>
                  </a:cubicBezTo>
                  <a:cubicBezTo>
                    <a:pt x="283" y="70"/>
                    <a:pt x="283" y="70"/>
                    <a:pt x="283" y="70"/>
                  </a:cubicBezTo>
                  <a:cubicBezTo>
                    <a:pt x="283" y="70"/>
                    <a:pt x="282" y="71"/>
                    <a:pt x="282" y="71"/>
                  </a:cubicBezTo>
                  <a:cubicBezTo>
                    <a:pt x="282" y="71"/>
                    <a:pt x="282" y="72"/>
                    <a:pt x="282" y="72"/>
                  </a:cubicBezTo>
                  <a:cubicBezTo>
                    <a:pt x="282" y="73"/>
                    <a:pt x="282" y="73"/>
                    <a:pt x="282" y="73"/>
                  </a:cubicBezTo>
                  <a:cubicBezTo>
                    <a:pt x="282" y="73"/>
                    <a:pt x="282" y="73"/>
                    <a:pt x="282" y="73"/>
                  </a:cubicBezTo>
                  <a:cubicBezTo>
                    <a:pt x="282" y="74"/>
                    <a:pt x="282" y="74"/>
                    <a:pt x="282" y="74"/>
                  </a:cubicBezTo>
                  <a:cubicBezTo>
                    <a:pt x="283" y="75"/>
                    <a:pt x="283" y="75"/>
                    <a:pt x="283" y="75"/>
                  </a:cubicBezTo>
                  <a:cubicBezTo>
                    <a:pt x="282" y="75"/>
                    <a:pt x="282" y="75"/>
                    <a:pt x="282" y="75"/>
                  </a:cubicBezTo>
                  <a:cubicBezTo>
                    <a:pt x="282" y="76"/>
                    <a:pt x="282" y="76"/>
                    <a:pt x="282" y="76"/>
                  </a:cubicBezTo>
                  <a:cubicBezTo>
                    <a:pt x="282" y="77"/>
                    <a:pt x="282" y="77"/>
                    <a:pt x="282" y="77"/>
                  </a:cubicBezTo>
                  <a:cubicBezTo>
                    <a:pt x="282" y="77"/>
                    <a:pt x="283" y="77"/>
                    <a:pt x="283" y="77"/>
                  </a:cubicBezTo>
                  <a:cubicBezTo>
                    <a:pt x="283" y="77"/>
                    <a:pt x="283" y="78"/>
                    <a:pt x="283" y="78"/>
                  </a:cubicBezTo>
                  <a:cubicBezTo>
                    <a:pt x="284" y="79"/>
                    <a:pt x="284" y="79"/>
                    <a:pt x="284" y="79"/>
                  </a:cubicBezTo>
                  <a:cubicBezTo>
                    <a:pt x="284" y="80"/>
                    <a:pt x="284" y="80"/>
                    <a:pt x="284" y="80"/>
                  </a:cubicBezTo>
                  <a:cubicBezTo>
                    <a:pt x="285" y="80"/>
                    <a:pt x="285" y="80"/>
                    <a:pt x="285" y="80"/>
                  </a:cubicBezTo>
                  <a:cubicBezTo>
                    <a:pt x="285" y="80"/>
                    <a:pt x="285" y="80"/>
                    <a:pt x="285" y="80"/>
                  </a:cubicBezTo>
                  <a:cubicBezTo>
                    <a:pt x="284" y="81"/>
                    <a:pt x="284" y="81"/>
                    <a:pt x="284" y="81"/>
                  </a:cubicBezTo>
                  <a:cubicBezTo>
                    <a:pt x="284" y="82"/>
                    <a:pt x="284" y="82"/>
                    <a:pt x="284" y="82"/>
                  </a:cubicBezTo>
                  <a:cubicBezTo>
                    <a:pt x="284" y="82"/>
                    <a:pt x="284" y="83"/>
                    <a:pt x="284" y="83"/>
                  </a:cubicBezTo>
                  <a:cubicBezTo>
                    <a:pt x="283" y="83"/>
                    <a:pt x="283" y="84"/>
                    <a:pt x="283" y="84"/>
                  </a:cubicBezTo>
                  <a:cubicBezTo>
                    <a:pt x="283" y="85"/>
                    <a:pt x="283" y="85"/>
                    <a:pt x="283" y="85"/>
                  </a:cubicBezTo>
                  <a:cubicBezTo>
                    <a:pt x="283" y="85"/>
                    <a:pt x="283" y="85"/>
                    <a:pt x="283" y="85"/>
                  </a:cubicBezTo>
                  <a:cubicBezTo>
                    <a:pt x="284" y="85"/>
                    <a:pt x="284" y="85"/>
                    <a:pt x="284" y="85"/>
                  </a:cubicBezTo>
                  <a:cubicBezTo>
                    <a:pt x="284" y="84"/>
                    <a:pt x="284" y="84"/>
                    <a:pt x="284" y="84"/>
                  </a:cubicBezTo>
                  <a:cubicBezTo>
                    <a:pt x="285" y="82"/>
                    <a:pt x="285" y="82"/>
                    <a:pt x="285" y="82"/>
                  </a:cubicBezTo>
                  <a:cubicBezTo>
                    <a:pt x="286" y="81"/>
                    <a:pt x="286" y="81"/>
                    <a:pt x="286" y="81"/>
                  </a:cubicBezTo>
                  <a:cubicBezTo>
                    <a:pt x="286" y="81"/>
                    <a:pt x="286" y="81"/>
                    <a:pt x="286" y="81"/>
                  </a:cubicBezTo>
                  <a:cubicBezTo>
                    <a:pt x="286" y="81"/>
                    <a:pt x="287" y="80"/>
                    <a:pt x="287" y="80"/>
                  </a:cubicBezTo>
                  <a:cubicBezTo>
                    <a:pt x="287" y="80"/>
                    <a:pt x="287" y="80"/>
                    <a:pt x="287" y="80"/>
                  </a:cubicBezTo>
                  <a:cubicBezTo>
                    <a:pt x="287" y="79"/>
                    <a:pt x="287" y="79"/>
                    <a:pt x="288" y="78"/>
                  </a:cubicBezTo>
                  <a:cubicBezTo>
                    <a:pt x="288" y="78"/>
                    <a:pt x="288" y="78"/>
                    <a:pt x="288" y="78"/>
                  </a:cubicBezTo>
                  <a:cubicBezTo>
                    <a:pt x="288" y="78"/>
                    <a:pt x="288" y="77"/>
                    <a:pt x="288" y="77"/>
                  </a:cubicBezTo>
                  <a:cubicBezTo>
                    <a:pt x="288" y="76"/>
                    <a:pt x="288" y="76"/>
                    <a:pt x="288" y="76"/>
                  </a:cubicBezTo>
                  <a:cubicBezTo>
                    <a:pt x="288" y="75"/>
                    <a:pt x="288" y="75"/>
                    <a:pt x="288" y="75"/>
                  </a:cubicBezTo>
                  <a:cubicBezTo>
                    <a:pt x="288" y="75"/>
                    <a:pt x="288" y="74"/>
                    <a:pt x="288" y="74"/>
                  </a:cubicBezTo>
                  <a:cubicBezTo>
                    <a:pt x="288" y="73"/>
                    <a:pt x="287" y="73"/>
                    <a:pt x="287" y="73"/>
                  </a:cubicBezTo>
                  <a:cubicBezTo>
                    <a:pt x="287" y="72"/>
                    <a:pt x="287" y="72"/>
                    <a:pt x="287" y="72"/>
                  </a:cubicBezTo>
                  <a:cubicBezTo>
                    <a:pt x="286" y="71"/>
                    <a:pt x="286" y="71"/>
                    <a:pt x="286" y="71"/>
                  </a:cubicBezTo>
                  <a:cubicBezTo>
                    <a:pt x="286" y="71"/>
                    <a:pt x="286" y="70"/>
                    <a:pt x="286" y="70"/>
                  </a:cubicBezTo>
                  <a:cubicBezTo>
                    <a:pt x="285" y="70"/>
                    <a:pt x="285" y="69"/>
                    <a:pt x="285" y="69"/>
                  </a:cubicBezTo>
                  <a:cubicBezTo>
                    <a:pt x="285" y="68"/>
                    <a:pt x="285" y="68"/>
                    <a:pt x="285" y="68"/>
                  </a:cubicBezTo>
                  <a:cubicBezTo>
                    <a:pt x="285" y="68"/>
                    <a:pt x="285" y="68"/>
                    <a:pt x="285" y="68"/>
                  </a:cubicBezTo>
                  <a:cubicBezTo>
                    <a:pt x="286" y="67"/>
                    <a:pt x="286" y="67"/>
                    <a:pt x="286" y="67"/>
                  </a:cubicBezTo>
                  <a:cubicBezTo>
                    <a:pt x="289" y="66"/>
                    <a:pt x="289" y="66"/>
                    <a:pt x="289" y="66"/>
                  </a:cubicBezTo>
                  <a:cubicBezTo>
                    <a:pt x="289" y="66"/>
                    <a:pt x="288" y="66"/>
                    <a:pt x="288" y="66"/>
                  </a:cubicBezTo>
                  <a:cubicBezTo>
                    <a:pt x="288" y="66"/>
                    <a:pt x="288" y="66"/>
                    <a:pt x="288" y="66"/>
                  </a:cubicBezTo>
                  <a:cubicBezTo>
                    <a:pt x="288" y="66"/>
                    <a:pt x="288" y="67"/>
                    <a:pt x="287" y="67"/>
                  </a:cubicBezTo>
                  <a:cubicBezTo>
                    <a:pt x="287" y="67"/>
                    <a:pt x="287" y="67"/>
                    <a:pt x="287" y="67"/>
                  </a:cubicBezTo>
                  <a:cubicBezTo>
                    <a:pt x="287" y="67"/>
                    <a:pt x="287" y="67"/>
                    <a:pt x="287" y="67"/>
                  </a:cubicBezTo>
                  <a:cubicBezTo>
                    <a:pt x="286" y="68"/>
                    <a:pt x="286" y="68"/>
                    <a:pt x="286" y="68"/>
                  </a:cubicBezTo>
                  <a:cubicBezTo>
                    <a:pt x="286" y="68"/>
                    <a:pt x="286" y="68"/>
                    <a:pt x="286" y="68"/>
                  </a:cubicBezTo>
                  <a:cubicBezTo>
                    <a:pt x="286" y="69"/>
                    <a:pt x="286" y="69"/>
                    <a:pt x="286" y="69"/>
                  </a:cubicBezTo>
                  <a:cubicBezTo>
                    <a:pt x="287" y="70"/>
                    <a:pt x="287" y="70"/>
                    <a:pt x="287" y="70"/>
                  </a:cubicBezTo>
                  <a:cubicBezTo>
                    <a:pt x="287" y="70"/>
                    <a:pt x="287" y="70"/>
                    <a:pt x="287" y="70"/>
                  </a:cubicBezTo>
                  <a:cubicBezTo>
                    <a:pt x="287" y="71"/>
                    <a:pt x="287" y="71"/>
                    <a:pt x="287" y="71"/>
                  </a:cubicBezTo>
                  <a:cubicBezTo>
                    <a:pt x="288" y="71"/>
                    <a:pt x="288" y="71"/>
                    <a:pt x="288" y="71"/>
                  </a:cubicBezTo>
                  <a:cubicBezTo>
                    <a:pt x="289" y="71"/>
                    <a:pt x="289" y="71"/>
                    <a:pt x="289" y="71"/>
                  </a:cubicBezTo>
                  <a:cubicBezTo>
                    <a:pt x="289" y="72"/>
                    <a:pt x="289" y="72"/>
                    <a:pt x="289" y="72"/>
                  </a:cubicBezTo>
                  <a:cubicBezTo>
                    <a:pt x="289" y="72"/>
                    <a:pt x="289" y="72"/>
                    <a:pt x="289" y="72"/>
                  </a:cubicBezTo>
                  <a:cubicBezTo>
                    <a:pt x="290" y="72"/>
                    <a:pt x="290" y="72"/>
                    <a:pt x="290" y="72"/>
                  </a:cubicBezTo>
                  <a:cubicBezTo>
                    <a:pt x="290" y="72"/>
                    <a:pt x="290" y="72"/>
                    <a:pt x="290" y="72"/>
                  </a:cubicBezTo>
                  <a:cubicBezTo>
                    <a:pt x="290" y="72"/>
                    <a:pt x="290" y="72"/>
                    <a:pt x="290" y="72"/>
                  </a:cubicBezTo>
                  <a:cubicBezTo>
                    <a:pt x="291" y="71"/>
                    <a:pt x="291" y="71"/>
                    <a:pt x="291" y="71"/>
                  </a:cubicBezTo>
                  <a:cubicBezTo>
                    <a:pt x="291" y="70"/>
                    <a:pt x="291" y="70"/>
                    <a:pt x="291" y="70"/>
                  </a:cubicBezTo>
                  <a:cubicBezTo>
                    <a:pt x="291" y="70"/>
                    <a:pt x="292" y="70"/>
                    <a:pt x="292" y="69"/>
                  </a:cubicBezTo>
                  <a:cubicBezTo>
                    <a:pt x="293" y="69"/>
                    <a:pt x="293" y="69"/>
                    <a:pt x="293" y="69"/>
                  </a:cubicBezTo>
                  <a:cubicBezTo>
                    <a:pt x="293" y="68"/>
                    <a:pt x="293" y="68"/>
                    <a:pt x="293" y="68"/>
                  </a:cubicBezTo>
                  <a:cubicBezTo>
                    <a:pt x="293" y="68"/>
                    <a:pt x="293" y="68"/>
                    <a:pt x="293" y="68"/>
                  </a:cubicBezTo>
                  <a:cubicBezTo>
                    <a:pt x="293" y="67"/>
                    <a:pt x="293" y="67"/>
                    <a:pt x="293" y="67"/>
                  </a:cubicBezTo>
                  <a:cubicBezTo>
                    <a:pt x="294" y="67"/>
                    <a:pt x="294" y="67"/>
                    <a:pt x="294" y="67"/>
                  </a:cubicBezTo>
                  <a:cubicBezTo>
                    <a:pt x="294" y="66"/>
                    <a:pt x="294" y="66"/>
                    <a:pt x="294" y="66"/>
                  </a:cubicBezTo>
                  <a:cubicBezTo>
                    <a:pt x="295" y="65"/>
                    <a:pt x="295" y="65"/>
                    <a:pt x="295" y="65"/>
                  </a:cubicBezTo>
                  <a:cubicBezTo>
                    <a:pt x="295" y="64"/>
                    <a:pt x="295" y="64"/>
                    <a:pt x="295" y="64"/>
                  </a:cubicBezTo>
                  <a:cubicBezTo>
                    <a:pt x="295" y="63"/>
                    <a:pt x="295" y="63"/>
                    <a:pt x="295" y="63"/>
                  </a:cubicBezTo>
                  <a:cubicBezTo>
                    <a:pt x="295" y="63"/>
                    <a:pt x="295" y="63"/>
                    <a:pt x="295" y="63"/>
                  </a:cubicBezTo>
                  <a:cubicBezTo>
                    <a:pt x="294" y="63"/>
                    <a:pt x="294" y="63"/>
                    <a:pt x="294" y="63"/>
                  </a:cubicBezTo>
                  <a:cubicBezTo>
                    <a:pt x="294" y="63"/>
                    <a:pt x="294" y="63"/>
                    <a:pt x="294" y="63"/>
                  </a:cubicBezTo>
                  <a:cubicBezTo>
                    <a:pt x="293" y="62"/>
                    <a:pt x="293" y="62"/>
                    <a:pt x="293" y="62"/>
                  </a:cubicBezTo>
                  <a:cubicBezTo>
                    <a:pt x="293" y="62"/>
                    <a:pt x="293" y="62"/>
                    <a:pt x="293" y="62"/>
                  </a:cubicBezTo>
                  <a:cubicBezTo>
                    <a:pt x="294" y="61"/>
                    <a:pt x="294" y="61"/>
                    <a:pt x="294" y="61"/>
                  </a:cubicBezTo>
                  <a:cubicBezTo>
                    <a:pt x="294" y="60"/>
                    <a:pt x="294" y="60"/>
                    <a:pt x="294" y="60"/>
                  </a:cubicBezTo>
                  <a:cubicBezTo>
                    <a:pt x="294" y="60"/>
                    <a:pt x="295" y="60"/>
                    <a:pt x="295" y="60"/>
                  </a:cubicBezTo>
                  <a:cubicBezTo>
                    <a:pt x="294" y="60"/>
                    <a:pt x="294" y="60"/>
                    <a:pt x="294" y="60"/>
                  </a:cubicBezTo>
                  <a:cubicBezTo>
                    <a:pt x="295" y="62"/>
                    <a:pt x="295" y="62"/>
                    <a:pt x="295" y="62"/>
                  </a:cubicBezTo>
                  <a:cubicBezTo>
                    <a:pt x="295" y="62"/>
                    <a:pt x="295" y="62"/>
                    <a:pt x="295" y="62"/>
                  </a:cubicBezTo>
                  <a:cubicBezTo>
                    <a:pt x="296" y="62"/>
                    <a:pt x="296" y="62"/>
                    <a:pt x="296" y="62"/>
                  </a:cubicBezTo>
                  <a:cubicBezTo>
                    <a:pt x="297" y="61"/>
                    <a:pt x="297" y="61"/>
                    <a:pt x="297" y="61"/>
                  </a:cubicBezTo>
                  <a:cubicBezTo>
                    <a:pt x="297" y="61"/>
                    <a:pt x="297" y="61"/>
                    <a:pt x="297" y="61"/>
                  </a:cubicBezTo>
                  <a:cubicBezTo>
                    <a:pt x="299" y="61"/>
                    <a:pt x="299" y="61"/>
                    <a:pt x="299" y="61"/>
                  </a:cubicBezTo>
                  <a:cubicBezTo>
                    <a:pt x="300" y="61"/>
                    <a:pt x="300" y="61"/>
                    <a:pt x="300" y="61"/>
                  </a:cubicBezTo>
                  <a:cubicBezTo>
                    <a:pt x="301" y="61"/>
                    <a:pt x="301" y="61"/>
                    <a:pt x="301" y="61"/>
                  </a:cubicBezTo>
                  <a:cubicBezTo>
                    <a:pt x="301" y="61"/>
                    <a:pt x="302" y="60"/>
                    <a:pt x="303" y="60"/>
                  </a:cubicBezTo>
                  <a:cubicBezTo>
                    <a:pt x="304" y="60"/>
                    <a:pt x="303" y="60"/>
                    <a:pt x="303" y="60"/>
                  </a:cubicBezTo>
                  <a:cubicBezTo>
                    <a:pt x="303" y="60"/>
                    <a:pt x="304" y="59"/>
                    <a:pt x="304" y="59"/>
                  </a:cubicBezTo>
                  <a:cubicBezTo>
                    <a:pt x="305" y="59"/>
                    <a:pt x="305" y="59"/>
                    <a:pt x="305" y="59"/>
                  </a:cubicBezTo>
                  <a:cubicBezTo>
                    <a:pt x="306" y="59"/>
                    <a:pt x="306" y="59"/>
                    <a:pt x="306" y="59"/>
                  </a:cubicBezTo>
                  <a:cubicBezTo>
                    <a:pt x="306" y="59"/>
                    <a:pt x="306" y="59"/>
                    <a:pt x="306" y="59"/>
                  </a:cubicBezTo>
                  <a:cubicBezTo>
                    <a:pt x="306" y="58"/>
                    <a:pt x="306" y="58"/>
                    <a:pt x="306" y="58"/>
                  </a:cubicBezTo>
                  <a:cubicBezTo>
                    <a:pt x="306" y="58"/>
                    <a:pt x="306" y="58"/>
                    <a:pt x="306" y="58"/>
                  </a:cubicBezTo>
                  <a:cubicBezTo>
                    <a:pt x="305" y="58"/>
                    <a:pt x="305" y="58"/>
                    <a:pt x="305" y="58"/>
                  </a:cubicBezTo>
                  <a:cubicBezTo>
                    <a:pt x="304" y="58"/>
                    <a:pt x="304" y="58"/>
                    <a:pt x="304" y="58"/>
                  </a:cubicBezTo>
                  <a:cubicBezTo>
                    <a:pt x="303" y="58"/>
                    <a:pt x="303" y="58"/>
                    <a:pt x="303" y="58"/>
                  </a:cubicBezTo>
                  <a:cubicBezTo>
                    <a:pt x="302" y="59"/>
                    <a:pt x="302" y="59"/>
                    <a:pt x="302" y="59"/>
                  </a:cubicBezTo>
                  <a:cubicBezTo>
                    <a:pt x="301" y="59"/>
                    <a:pt x="301" y="59"/>
                    <a:pt x="301" y="59"/>
                  </a:cubicBezTo>
                  <a:cubicBezTo>
                    <a:pt x="300" y="59"/>
                    <a:pt x="300" y="59"/>
                    <a:pt x="300" y="59"/>
                  </a:cubicBezTo>
                  <a:cubicBezTo>
                    <a:pt x="299" y="59"/>
                    <a:pt x="299" y="59"/>
                    <a:pt x="299" y="59"/>
                  </a:cubicBezTo>
                  <a:cubicBezTo>
                    <a:pt x="298" y="59"/>
                    <a:pt x="298" y="59"/>
                    <a:pt x="298" y="59"/>
                  </a:cubicBezTo>
                  <a:cubicBezTo>
                    <a:pt x="297" y="59"/>
                    <a:pt x="297" y="59"/>
                    <a:pt x="297" y="59"/>
                  </a:cubicBezTo>
                  <a:cubicBezTo>
                    <a:pt x="297" y="59"/>
                    <a:pt x="297" y="59"/>
                    <a:pt x="297" y="59"/>
                  </a:cubicBezTo>
                  <a:cubicBezTo>
                    <a:pt x="296" y="59"/>
                    <a:pt x="296" y="59"/>
                    <a:pt x="296" y="59"/>
                  </a:cubicBezTo>
                  <a:cubicBezTo>
                    <a:pt x="296" y="59"/>
                    <a:pt x="296" y="59"/>
                    <a:pt x="296" y="59"/>
                  </a:cubicBezTo>
                  <a:cubicBezTo>
                    <a:pt x="295" y="59"/>
                    <a:pt x="295" y="59"/>
                    <a:pt x="295" y="59"/>
                  </a:cubicBezTo>
                  <a:cubicBezTo>
                    <a:pt x="296" y="59"/>
                    <a:pt x="296" y="59"/>
                    <a:pt x="296" y="59"/>
                  </a:cubicBezTo>
                  <a:cubicBezTo>
                    <a:pt x="297" y="59"/>
                    <a:pt x="297" y="59"/>
                    <a:pt x="297" y="59"/>
                  </a:cubicBezTo>
                  <a:cubicBezTo>
                    <a:pt x="297" y="58"/>
                    <a:pt x="297" y="58"/>
                    <a:pt x="297" y="58"/>
                  </a:cubicBezTo>
                  <a:cubicBezTo>
                    <a:pt x="299" y="58"/>
                    <a:pt x="299" y="58"/>
                    <a:pt x="299" y="58"/>
                  </a:cubicBezTo>
                  <a:cubicBezTo>
                    <a:pt x="299" y="58"/>
                    <a:pt x="299" y="58"/>
                    <a:pt x="299" y="58"/>
                  </a:cubicBezTo>
                  <a:cubicBezTo>
                    <a:pt x="299" y="58"/>
                    <a:pt x="300" y="57"/>
                    <a:pt x="301" y="57"/>
                  </a:cubicBezTo>
                  <a:cubicBezTo>
                    <a:pt x="302" y="57"/>
                    <a:pt x="301" y="57"/>
                    <a:pt x="301" y="57"/>
                  </a:cubicBezTo>
                  <a:cubicBezTo>
                    <a:pt x="301" y="57"/>
                    <a:pt x="302" y="57"/>
                    <a:pt x="303" y="57"/>
                  </a:cubicBezTo>
                  <a:cubicBezTo>
                    <a:pt x="303" y="57"/>
                    <a:pt x="304" y="56"/>
                    <a:pt x="304" y="56"/>
                  </a:cubicBezTo>
                  <a:cubicBezTo>
                    <a:pt x="305" y="56"/>
                    <a:pt x="305" y="56"/>
                    <a:pt x="305" y="56"/>
                  </a:cubicBezTo>
                  <a:cubicBezTo>
                    <a:pt x="305" y="56"/>
                    <a:pt x="306" y="56"/>
                    <a:pt x="306" y="56"/>
                  </a:cubicBezTo>
                  <a:cubicBezTo>
                    <a:pt x="307" y="56"/>
                    <a:pt x="307" y="56"/>
                    <a:pt x="307" y="56"/>
                  </a:cubicBezTo>
                  <a:cubicBezTo>
                    <a:pt x="308" y="56"/>
                    <a:pt x="309" y="56"/>
                    <a:pt x="309" y="56"/>
                  </a:cubicBezTo>
                  <a:cubicBezTo>
                    <a:pt x="310" y="55"/>
                    <a:pt x="310" y="55"/>
                    <a:pt x="310" y="55"/>
                  </a:cubicBezTo>
                  <a:cubicBezTo>
                    <a:pt x="310" y="54"/>
                    <a:pt x="310" y="54"/>
                    <a:pt x="310" y="54"/>
                  </a:cubicBezTo>
                  <a:cubicBezTo>
                    <a:pt x="309" y="54"/>
                    <a:pt x="309" y="54"/>
                    <a:pt x="309" y="54"/>
                  </a:cubicBezTo>
                  <a:cubicBezTo>
                    <a:pt x="310" y="54"/>
                    <a:pt x="310" y="54"/>
                    <a:pt x="310" y="54"/>
                  </a:cubicBezTo>
                  <a:cubicBezTo>
                    <a:pt x="310" y="54"/>
                    <a:pt x="310" y="54"/>
                    <a:pt x="310" y="54"/>
                  </a:cubicBezTo>
                  <a:cubicBezTo>
                    <a:pt x="310" y="54"/>
                    <a:pt x="310" y="54"/>
                    <a:pt x="310" y="54"/>
                  </a:cubicBezTo>
                  <a:cubicBezTo>
                    <a:pt x="311" y="55"/>
                    <a:pt x="311" y="55"/>
                    <a:pt x="311" y="55"/>
                  </a:cubicBezTo>
                  <a:cubicBezTo>
                    <a:pt x="312" y="55"/>
                    <a:pt x="312" y="55"/>
                    <a:pt x="312" y="55"/>
                  </a:cubicBezTo>
                  <a:cubicBezTo>
                    <a:pt x="312" y="54"/>
                    <a:pt x="312" y="54"/>
                    <a:pt x="312" y="54"/>
                  </a:cubicBezTo>
                  <a:cubicBezTo>
                    <a:pt x="313" y="54"/>
                    <a:pt x="313" y="54"/>
                    <a:pt x="313" y="54"/>
                  </a:cubicBezTo>
                  <a:cubicBezTo>
                    <a:pt x="313" y="53"/>
                    <a:pt x="313" y="53"/>
                    <a:pt x="313" y="53"/>
                  </a:cubicBezTo>
                  <a:cubicBezTo>
                    <a:pt x="314" y="53"/>
                    <a:pt x="314" y="53"/>
                    <a:pt x="314" y="53"/>
                  </a:cubicBezTo>
                  <a:cubicBezTo>
                    <a:pt x="314" y="54"/>
                    <a:pt x="314" y="54"/>
                    <a:pt x="314" y="54"/>
                  </a:cubicBezTo>
                  <a:cubicBezTo>
                    <a:pt x="313" y="54"/>
                    <a:pt x="314" y="54"/>
                    <a:pt x="314" y="54"/>
                  </a:cubicBezTo>
                  <a:cubicBezTo>
                    <a:pt x="315" y="54"/>
                    <a:pt x="315" y="54"/>
                    <a:pt x="315" y="54"/>
                  </a:cubicBezTo>
                  <a:cubicBezTo>
                    <a:pt x="315" y="54"/>
                    <a:pt x="315" y="54"/>
                    <a:pt x="315" y="54"/>
                  </a:cubicBezTo>
                  <a:cubicBezTo>
                    <a:pt x="316" y="54"/>
                    <a:pt x="316" y="54"/>
                    <a:pt x="316" y="54"/>
                  </a:cubicBezTo>
                  <a:cubicBezTo>
                    <a:pt x="317" y="54"/>
                    <a:pt x="317" y="54"/>
                    <a:pt x="317" y="54"/>
                  </a:cubicBezTo>
                  <a:cubicBezTo>
                    <a:pt x="317" y="54"/>
                    <a:pt x="317" y="54"/>
                    <a:pt x="317" y="54"/>
                  </a:cubicBezTo>
                  <a:cubicBezTo>
                    <a:pt x="318" y="53"/>
                    <a:pt x="318" y="53"/>
                    <a:pt x="318" y="53"/>
                  </a:cubicBezTo>
                  <a:cubicBezTo>
                    <a:pt x="318" y="52"/>
                    <a:pt x="318" y="52"/>
                    <a:pt x="318" y="52"/>
                  </a:cubicBezTo>
                  <a:cubicBezTo>
                    <a:pt x="318" y="52"/>
                    <a:pt x="317" y="52"/>
                    <a:pt x="317" y="52"/>
                  </a:cubicBezTo>
                  <a:cubicBezTo>
                    <a:pt x="317" y="52"/>
                    <a:pt x="317" y="51"/>
                    <a:pt x="317" y="51"/>
                  </a:cubicBezTo>
                  <a:cubicBezTo>
                    <a:pt x="317" y="52"/>
                    <a:pt x="317" y="52"/>
                    <a:pt x="317" y="52"/>
                  </a:cubicBezTo>
                  <a:cubicBezTo>
                    <a:pt x="317" y="52"/>
                    <a:pt x="317" y="52"/>
                    <a:pt x="317" y="52"/>
                  </a:cubicBezTo>
                  <a:cubicBezTo>
                    <a:pt x="318" y="52"/>
                    <a:pt x="317" y="53"/>
                    <a:pt x="317" y="53"/>
                  </a:cubicBezTo>
                  <a:cubicBezTo>
                    <a:pt x="317" y="53"/>
                    <a:pt x="317" y="53"/>
                    <a:pt x="317" y="53"/>
                  </a:cubicBezTo>
                  <a:cubicBezTo>
                    <a:pt x="317" y="53"/>
                    <a:pt x="316" y="53"/>
                    <a:pt x="316" y="53"/>
                  </a:cubicBezTo>
                  <a:cubicBezTo>
                    <a:pt x="315" y="53"/>
                    <a:pt x="315" y="53"/>
                    <a:pt x="315" y="53"/>
                  </a:cubicBezTo>
                  <a:cubicBezTo>
                    <a:pt x="314" y="52"/>
                    <a:pt x="314" y="52"/>
                    <a:pt x="314" y="52"/>
                  </a:cubicBezTo>
                  <a:cubicBezTo>
                    <a:pt x="314" y="52"/>
                    <a:pt x="314" y="52"/>
                    <a:pt x="314" y="52"/>
                  </a:cubicBezTo>
                  <a:cubicBezTo>
                    <a:pt x="314" y="51"/>
                    <a:pt x="314" y="51"/>
                    <a:pt x="314" y="51"/>
                  </a:cubicBezTo>
                  <a:cubicBezTo>
                    <a:pt x="314" y="50"/>
                    <a:pt x="314" y="50"/>
                    <a:pt x="314" y="50"/>
                  </a:cubicBezTo>
                  <a:cubicBezTo>
                    <a:pt x="313" y="50"/>
                    <a:pt x="313" y="50"/>
                    <a:pt x="313" y="50"/>
                  </a:cubicBezTo>
                  <a:cubicBezTo>
                    <a:pt x="313" y="50"/>
                    <a:pt x="313" y="50"/>
                    <a:pt x="313" y="50"/>
                  </a:cubicBezTo>
                  <a:cubicBezTo>
                    <a:pt x="312" y="50"/>
                    <a:pt x="312" y="50"/>
                    <a:pt x="312" y="50"/>
                  </a:cubicBezTo>
                  <a:cubicBezTo>
                    <a:pt x="312" y="50"/>
                    <a:pt x="312" y="50"/>
                    <a:pt x="312" y="50"/>
                  </a:cubicBezTo>
                  <a:cubicBezTo>
                    <a:pt x="312" y="49"/>
                    <a:pt x="312" y="49"/>
                    <a:pt x="312" y="49"/>
                  </a:cubicBezTo>
                  <a:cubicBezTo>
                    <a:pt x="313" y="49"/>
                    <a:pt x="313" y="49"/>
                    <a:pt x="313" y="49"/>
                  </a:cubicBezTo>
                  <a:cubicBezTo>
                    <a:pt x="313" y="48"/>
                    <a:pt x="313" y="48"/>
                    <a:pt x="313" y="48"/>
                  </a:cubicBezTo>
                  <a:cubicBezTo>
                    <a:pt x="313" y="47"/>
                    <a:pt x="313" y="47"/>
                    <a:pt x="313" y="47"/>
                  </a:cubicBezTo>
                  <a:cubicBezTo>
                    <a:pt x="313" y="47"/>
                    <a:pt x="313" y="47"/>
                    <a:pt x="313" y="47"/>
                  </a:cubicBezTo>
                  <a:cubicBezTo>
                    <a:pt x="313" y="46"/>
                    <a:pt x="313" y="46"/>
                    <a:pt x="313" y="46"/>
                  </a:cubicBezTo>
                  <a:cubicBezTo>
                    <a:pt x="313" y="45"/>
                    <a:pt x="313" y="45"/>
                    <a:pt x="313" y="45"/>
                  </a:cubicBezTo>
                  <a:cubicBezTo>
                    <a:pt x="313" y="44"/>
                    <a:pt x="313" y="44"/>
                    <a:pt x="313" y="44"/>
                  </a:cubicBezTo>
                  <a:cubicBezTo>
                    <a:pt x="313" y="44"/>
                    <a:pt x="313" y="44"/>
                    <a:pt x="313" y="44"/>
                  </a:cubicBezTo>
                  <a:cubicBezTo>
                    <a:pt x="313" y="44"/>
                    <a:pt x="314" y="43"/>
                    <a:pt x="314" y="43"/>
                  </a:cubicBezTo>
                  <a:cubicBezTo>
                    <a:pt x="314" y="45"/>
                    <a:pt x="314" y="45"/>
                    <a:pt x="314" y="45"/>
                  </a:cubicBezTo>
                  <a:cubicBezTo>
                    <a:pt x="315" y="44"/>
                    <a:pt x="315" y="44"/>
                    <a:pt x="315" y="44"/>
                  </a:cubicBezTo>
                  <a:cubicBezTo>
                    <a:pt x="315" y="44"/>
                    <a:pt x="315" y="44"/>
                    <a:pt x="315" y="44"/>
                  </a:cubicBezTo>
                  <a:cubicBezTo>
                    <a:pt x="316" y="43"/>
                    <a:pt x="316" y="43"/>
                    <a:pt x="316" y="43"/>
                  </a:cubicBezTo>
                  <a:cubicBezTo>
                    <a:pt x="316" y="42"/>
                    <a:pt x="316" y="42"/>
                    <a:pt x="316" y="42"/>
                  </a:cubicBezTo>
                  <a:cubicBezTo>
                    <a:pt x="316" y="42"/>
                    <a:pt x="316" y="42"/>
                    <a:pt x="316" y="42"/>
                  </a:cubicBezTo>
                  <a:cubicBezTo>
                    <a:pt x="316" y="41"/>
                    <a:pt x="316" y="41"/>
                    <a:pt x="316" y="41"/>
                  </a:cubicBezTo>
                  <a:cubicBezTo>
                    <a:pt x="317" y="41"/>
                    <a:pt x="317" y="41"/>
                    <a:pt x="317" y="41"/>
                  </a:cubicBezTo>
                  <a:cubicBezTo>
                    <a:pt x="318" y="40"/>
                    <a:pt x="318" y="40"/>
                    <a:pt x="318" y="40"/>
                  </a:cubicBezTo>
                  <a:cubicBezTo>
                    <a:pt x="318" y="40"/>
                    <a:pt x="318" y="40"/>
                    <a:pt x="318" y="40"/>
                  </a:cubicBezTo>
                  <a:cubicBezTo>
                    <a:pt x="318" y="41"/>
                    <a:pt x="318" y="41"/>
                    <a:pt x="318" y="41"/>
                  </a:cubicBezTo>
                  <a:cubicBezTo>
                    <a:pt x="319" y="40"/>
                    <a:pt x="319" y="40"/>
                    <a:pt x="319" y="40"/>
                  </a:cubicBezTo>
                  <a:cubicBezTo>
                    <a:pt x="319" y="40"/>
                    <a:pt x="319" y="40"/>
                    <a:pt x="319" y="40"/>
                  </a:cubicBezTo>
                  <a:cubicBezTo>
                    <a:pt x="319" y="39"/>
                    <a:pt x="319" y="39"/>
                    <a:pt x="319" y="39"/>
                  </a:cubicBezTo>
                  <a:cubicBezTo>
                    <a:pt x="319" y="39"/>
                    <a:pt x="319" y="39"/>
                    <a:pt x="319" y="39"/>
                  </a:cubicBezTo>
                  <a:cubicBezTo>
                    <a:pt x="319" y="39"/>
                    <a:pt x="319" y="39"/>
                    <a:pt x="319" y="39"/>
                  </a:cubicBezTo>
                  <a:cubicBezTo>
                    <a:pt x="319" y="39"/>
                    <a:pt x="320" y="39"/>
                    <a:pt x="320" y="39"/>
                  </a:cubicBezTo>
                  <a:cubicBezTo>
                    <a:pt x="320" y="40"/>
                    <a:pt x="320" y="39"/>
                    <a:pt x="320" y="39"/>
                  </a:cubicBezTo>
                  <a:cubicBezTo>
                    <a:pt x="321" y="39"/>
                    <a:pt x="321" y="39"/>
                    <a:pt x="321" y="39"/>
                  </a:cubicBezTo>
                  <a:cubicBezTo>
                    <a:pt x="321" y="39"/>
                    <a:pt x="321" y="39"/>
                    <a:pt x="321" y="39"/>
                  </a:cubicBezTo>
                  <a:cubicBezTo>
                    <a:pt x="322" y="39"/>
                    <a:pt x="322" y="39"/>
                    <a:pt x="322" y="39"/>
                  </a:cubicBezTo>
                  <a:cubicBezTo>
                    <a:pt x="322" y="39"/>
                    <a:pt x="322" y="39"/>
                    <a:pt x="322" y="39"/>
                  </a:cubicBezTo>
                  <a:cubicBezTo>
                    <a:pt x="322" y="39"/>
                    <a:pt x="322" y="39"/>
                    <a:pt x="322" y="39"/>
                  </a:cubicBezTo>
                  <a:cubicBezTo>
                    <a:pt x="323" y="39"/>
                    <a:pt x="323" y="39"/>
                    <a:pt x="323" y="39"/>
                  </a:cubicBezTo>
                  <a:cubicBezTo>
                    <a:pt x="323" y="39"/>
                    <a:pt x="323" y="39"/>
                    <a:pt x="323" y="39"/>
                  </a:cubicBezTo>
                  <a:cubicBezTo>
                    <a:pt x="323" y="38"/>
                    <a:pt x="323" y="38"/>
                    <a:pt x="323" y="38"/>
                  </a:cubicBezTo>
                  <a:cubicBezTo>
                    <a:pt x="323" y="38"/>
                    <a:pt x="323" y="37"/>
                    <a:pt x="324" y="37"/>
                  </a:cubicBezTo>
                  <a:cubicBezTo>
                    <a:pt x="324" y="37"/>
                    <a:pt x="324" y="37"/>
                    <a:pt x="324" y="37"/>
                  </a:cubicBezTo>
                  <a:cubicBezTo>
                    <a:pt x="324" y="36"/>
                    <a:pt x="324" y="36"/>
                    <a:pt x="324" y="36"/>
                  </a:cubicBezTo>
                  <a:cubicBezTo>
                    <a:pt x="324" y="35"/>
                    <a:pt x="324" y="35"/>
                    <a:pt x="324" y="35"/>
                  </a:cubicBezTo>
                  <a:cubicBezTo>
                    <a:pt x="325" y="35"/>
                    <a:pt x="325" y="35"/>
                    <a:pt x="325" y="35"/>
                  </a:cubicBezTo>
                  <a:cubicBezTo>
                    <a:pt x="325" y="35"/>
                    <a:pt x="325" y="35"/>
                    <a:pt x="325" y="35"/>
                  </a:cubicBezTo>
                  <a:cubicBezTo>
                    <a:pt x="325" y="35"/>
                    <a:pt x="325" y="35"/>
                    <a:pt x="325" y="35"/>
                  </a:cubicBezTo>
                  <a:cubicBezTo>
                    <a:pt x="325" y="36"/>
                    <a:pt x="325" y="36"/>
                    <a:pt x="325" y="36"/>
                  </a:cubicBezTo>
                  <a:cubicBezTo>
                    <a:pt x="326" y="36"/>
                    <a:pt x="326" y="36"/>
                    <a:pt x="326" y="36"/>
                  </a:cubicBezTo>
                  <a:cubicBezTo>
                    <a:pt x="327" y="36"/>
                    <a:pt x="327" y="36"/>
                    <a:pt x="327" y="36"/>
                  </a:cubicBezTo>
                  <a:cubicBezTo>
                    <a:pt x="327" y="36"/>
                    <a:pt x="327" y="36"/>
                    <a:pt x="327" y="36"/>
                  </a:cubicBezTo>
                  <a:cubicBezTo>
                    <a:pt x="327" y="36"/>
                    <a:pt x="327" y="36"/>
                    <a:pt x="327" y="36"/>
                  </a:cubicBezTo>
                  <a:cubicBezTo>
                    <a:pt x="328" y="36"/>
                    <a:pt x="328" y="36"/>
                    <a:pt x="328" y="36"/>
                  </a:cubicBezTo>
                  <a:cubicBezTo>
                    <a:pt x="329" y="36"/>
                    <a:pt x="329" y="36"/>
                    <a:pt x="329" y="36"/>
                  </a:cubicBezTo>
                  <a:cubicBezTo>
                    <a:pt x="329" y="36"/>
                    <a:pt x="329" y="36"/>
                    <a:pt x="329" y="36"/>
                  </a:cubicBezTo>
                  <a:cubicBezTo>
                    <a:pt x="330" y="36"/>
                    <a:pt x="330" y="36"/>
                    <a:pt x="330" y="36"/>
                  </a:cubicBezTo>
                  <a:cubicBezTo>
                    <a:pt x="331" y="35"/>
                    <a:pt x="331" y="35"/>
                    <a:pt x="331" y="35"/>
                  </a:cubicBezTo>
                  <a:cubicBezTo>
                    <a:pt x="331" y="35"/>
                    <a:pt x="331" y="35"/>
                    <a:pt x="331" y="35"/>
                  </a:cubicBezTo>
                  <a:cubicBezTo>
                    <a:pt x="332" y="34"/>
                    <a:pt x="332" y="34"/>
                    <a:pt x="332" y="34"/>
                  </a:cubicBezTo>
                  <a:cubicBezTo>
                    <a:pt x="333" y="34"/>
                    <a:pt x="333" y="34"/>
                    <a:pt x="333" y="34"/>
                  </a:cubicBezTo>
                  <a:cubicBezTo>
                    <a:pt x="333" y="34"/>
                    <a:pt x="333" y="34"/>
                    <a:pt x="333" y="34"/>
                  </a:cubicBezTo>
                  <a:cubicBezTo>
                    <a:pt x="334" y="34"/>
                    <a:pt x="334" y="34"/>
                    <a:pt x="334" y="34"/>
                  </a:cubicBezTo>
                  <a:cubicBezTo>
                    <a:pt x="335" y="34"/>
                    <a:pt x="335" y="34"/>
                    <a:pt x="335" y="34"/>
                  </a:cubicBezTo>
                  <a:cubicBezTo>
                    <a:pt x="335" y="33"/>
                    <a:pt x="335" y="33"/>
                    <a:pt x="335" y="33"/>
                  </a:cubicBezTo>
                  <a:cubicBezTo>
                    <a:pt x="335" y="32"/>
                    <a:pt x="335" y="32"/>
                    <a:pt x="335" y="32"/>
                  </a:cubicBezTo>
                  <a:cubicBezTo>
                    <a:pt x="335" y="32"/>
                    <a:pt x="335" y="32"/>
                    <a:pt x="335" y="32"/>
                  </a:cubicBezTo>
                  <a:cubicBezTo>
                    <a:pt x="335" y="32"/>
                    <a:pt x="335" y="31"/>
                    <a:pt x="335" y="31"/>
                  </a:cubicBezTo>
                  <a:close/>
                  <a:moveTo>
                    <a:pt x="52" y="4"/>
                  </a:moveTo>
                  <a:cubicBezTo>
                    <a:pt x="52" y="4"/>
                    <a:pt x="52" y="4"/>
                    <a:pt x="52" y="4"/>
                  </a:cubicBezTo>
                  <a:cubicBezTo>
                    <a:pt x="52" y="3"/>
                    <a:pt x="52" y="3"/>
                    <a:pt x="52" y="3"/>
                  </a:cubicBezTo>
                  <a:lnTo>
                    <a:pt x="52" y="4"/>
                  </a:lnTo>
                  <a:close/>
                </a:path>
              </a:pathLst>
            </a:custGeom>
            <a:solidFill>
              <a:schemeClr val="accent1"/>
            </a:solidFill>
            <a:ln w="7938" cap="flat">
              <a:solidFill>
                <a:srgbClr val="DD003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1" name="Freeform 429">
              <a:extLst>
                <a:ext uri="{FF2B5EF4-FFF2-40B4-BE49-F238E27FC236}">
                  <a16:creationId xmlns:a16="http://schemas.microsoft.com/office/drawing/2014/main" id="{B00FB91B-8AFA-48AD-9940-073DF6F41283}"/>
                </a:ext>
              </a:extLst>
            </p:cNvPr>
            <p:cNvSpPr>
              <a:spLocks/>
            </p:cNvSpPr>
            <p:nvPr userDrawn="1"/>
          </p:nvSpPr>
          <p:spPr bwMode="auto">
            <a:xfrm>
              <a:off x="1151" y="2704"/>
              <a:ext cx="119" cy="111"/>
            </a:xfrm>
            <a:custGeom>
              <a:avLst/>
              <a:gdLst>
                <a:gd name="T0" fmla="*/ 17 w 28"/>
                <a:gd name="T1" fmla="*/ 25 h 25"/>
                <a:gd name="T2" fmla="*/ 16 w 28"/>
                <a:gd name="T3" fmla="*/ 24 h 25"/>
                <a:gd name="T4" fmla="*/ 15 w 28"/>
                <a:gd name="T5" fmla="*/ 24 h 25"/>
                <a:gd name="T6" fmla="*/ 14 w 28"/>
                <a:gd name="T7" fmla="*/ 24 h 25"/>
                <a:gd name="T8" fmla="*/ 13 w 28"/>
                <a:gd name="T9" fmla="*/ 24 h 25"/>
                <a:gd name="T10" fmla="*/ 11 w 28"/>
                <a:gd name="T11" fmla="*/ 24 h 25"/>
                <a:gd name="T12" fmla="*/ 10 w 28"/>
                <a:gd name="T13" fmla="*/ 23 h 25"/>
                <a:gd name="T14" fmla="*/ 9 w 28"/>
                <a:gd name="T15" fmla="*/ 22 h 25"/>
                <a:gd name="T16" fmla="*/ 8 w 28"/>
                <a:gd name="T17" fmla="*/ 22 h 25"/>
                <a:gd name="T18" fmla="*/ 7 w 28"/>
                <a:gd name="T19" fmla="*/ 21 h 25"/>
                <a:gd name="T20" fmla="*/ 5 w 28"/>
                <a:gd name="T21" fmla="*/ 20 h 25"/>
                <a:gd name="T22" fmla="*/ 4 w 28"/>
                <a:gd name="T23" fmla="*/ 19 h 25"/>
                <a:gd name="T24" fmla="*/ 3 w 28"/>
                <a:gd name="T25" fmla="*/ 18 h 25"/>
                <a:gd name="T26" fmla="*/ 0 w 28"/>
                <a:gd name="T27" fmla="*/ 15 h 25"/>
                <a:gd name="T28" fmla="*/ 3 w 28"/>
                <a:gd name="T29" fmla="*/ 13 h 25"/>
                <a:gd name="T30" fmla="*/ 4 w 28"/>
                <a:gd name="T31" fmla="*/ 12 h 25"/>
                <a:gd name="T32" fmla="*/ 7 w 28"/>
                <a:gd name="T33" fmla="*/ 12 h 25"/>
                <a:gd name="T34" fmla="*/ 9 w 28"/>
                <a:gd name="T35" fmla="*/ 12 h 25"/>
                <a:gd name="T36" fmla="*/ 12 w 28"/>
                <a:gd name="T37" fmla="*/ 11 h 25"/>
                <a:gd name="T38" fmla="*/ 14 w 28"/>
                <a:gd name="T39" fmla="*/ 11 h 25"/>
                <a:gd name="T40" fmla="*/ 16 w 28"/>
                <a:gd name="T41" fmla="*/ 10 h 25"/>
                <a:gd name="T42" fmla="*/ 16 w 28"/>
                <a:gd name="T43" fmla="*/ 9 h 25"/>
                <a:gd name="T44" fmla="*/ 14 w 28"/>
                <a:gd name="T45" fmla="*/ 8 h 25"/>
                <a:gd name="T46" fmla="*/ 13 w 28"/>
                <a:gd name="T47" fmla="*/ 7 h 25"/>
                <a:gd name="T48" fmla="*/ 11 w 28"/>
                <a:gd name="T49" fmla="*/ 5 h 25"/>
                <a:gd name="T50" fmla="*/ 10 w 28"/>
                <a:gd name="T51" fmla="*/ 4 h 25"/>
                <a:gd name="T52" fmla="*/ 12 w 28"/>
                <a:gd name="T53" fmla="*/ 4 h 25"/>
                <a:gd name="T54" fmla="*/ 12 w 28"/>
                <a:gd name="T55" fmla="*/ 3 h 25"/>
                <a:gd name="T56" fmla="*/ 12 w 28"/>
                <a:gd name="T57" fmla="*/ 1 h 25"/>
                <a:gd name="T58" fmla="*/ 12 w 28"/>
                <a:gd name="T59" fmla="*/ 0 h 25"/>
                <a:gd name="T60" fmla="*/ 22 w 28"/>
                <a:gd name="T61" fmla="*/ 0 h 25"/>
                <a:gd name="T62" fmla="*/ 23 w 28"/>
                <a:gd name="T63" fmla="*/ 12 h 25"/>
                <a:gd name="T64" fmla="*/ 24 w 28"/>
                <a:gd name="T65" fmla="*/ 12 h 25"/>
                <a:gd name="T66" fmla="*/ 25 w 28"/>
                <a:gd name="T67" fmla="*/ 12 h 25"/>
                <a:gd name="T68" fmla="*/ 25 w 28"/>
                <a:gd name="T69" fmla="*/ 12 h 25"/>
                <a:gd name="T70" fmla="*/ 26 w 28"/>
                <a:gd name="T71" fmla="*/ 13 h 25"/>
                <a:gd name="T72" fmla="*/ 27 w 28"/>
                <a:gd name="T73" fmla="*/ 13 h 25"/>
                <a:gd name="T74" fmla="*/ 27 w 28"/>
                <a:gd name="T75" fmla="*/ 13 h 25"/>
                <a:gd name="T76" fmla="*/ 28 w 28"/>
                <a:gd name="T77" fmla="*/ 13 h 25"/>
                <a:gd name="T78" fmla="*/ 28 w 28"/>
                <a:gd name="T79" fmla="*/ 14 h 25"/>
                <a:gd name="T80" fmla="*/ 27 w 28"/>
                <a:gd name="T81" fmla="*/ 14 h 25"/>
                <a:gd name="T82" fmla="*/ 26 w 28"/>
                <a:gd name="T83" fmla="*/ 15 h 25"/>
                <a:gd name="T84" fmla="*/ 26 w 28"/>
                <a:gd name="T85" fmla="*/ 15 h 25"/>
                <a:gd name="T86" fmla="*/ 25 w 28"/>
                <a:gd name="T87" fmla="*/ 15 h 25"/>
                <a:gd name="T88" fmla="*/ 24 w 28"/>
                <a:gd name="T89" fmla="*/ 16 h 25"/>
                <a:gd name="T90" fmla="*/ 23 w 28"/>
                <a:gd name="T91" fmla="*/ 17 h 25"/>
                <a:gd name="T92" fmla="*/ 23 w 28"/>
                <a:gd name="T93" fmla="*/ 17 h 25"/>
                <a:gd name="T94" fmla="*/ 23 w 28"/>
                <a:gd name="T95" fmla="*/ 18 h 25"/>
                <a:gd name="T96" fmla="*/ 23 w 28"/>
                <a:gd name="T97" fmla="*/ 19 h 25"/>
                <a:gd name="T98" fmla="*/ 23 w 28"/>
                <a:gd name="T99" fmla="*/ 20 h 25"/>
                <a:gd name="T100" fmla="*/ 23 w 28"/>
                <a:gd name="T101" fmla="*/ 20 h 25"/>
                <a:gd name="T102" fmla="*/ 21 w 28"/>
                <a:gd name="T103" fmla="*/ 21 h 25"/>
                <a:gd name="T104" fmla="*/ 21 w 28"/>
                <a:gd name="T105" fmla="*/ 21 h 25"/>
                <a:gd name="T106" fmla="*/ 20 w 28"/>
                <a:gd name="T107" fmla="*/ 22 h 25"/>
                <a:gd name="T108" fmla="*/ 20 w 28"/>
                <a:gd name="T109" fmla="*/ 23 h 25"/>
                <a:gd name="T110" fmla="*/ 19 w 28"/>
                <a:gd name="T111" fmla="*/ 23 h 25"/>
                <a:gd name="T112" fmla="*/ 18 w 28"/>
                <a:gd name="T113" fmla="*/ 23 h 25"/>
                <a:gd name="T114" fmla="*/ 18 w 28"/>
                <a:gd name="T115" fmla="*/ 24 h 25"/>
                <a:gd name="T116" fmla="*/ 18 w 28"/>
                <a:gd name="T117" fmla="*/ 24 h 25"/>
                <a:gd name="T118" fmla="*/ 17 w 28"/>
                <a:gd name="T1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 h="25">
                  <a:moveTo>
                    <a:pt x="17" y="25"/>
                  </a:moveTo>
                  <a:cubicBezTo>
                    <a:pt x="16" y="24"/>
                    <a:pt x="16" y="24"/>
                    <a:pt x="16" y="24"/>
                  </a:cubicBezTo>
                  <a:cubicBezTo>
                    <a:pt x="15" y="24"/>
                    <a:pt x="15" y="24"/>
                    <a:pt x="15" y="24"/>
                  </a:cubicBezTo>
                  <a:cubicBezTo>
                    <a:pt x="14" y="24"/>
                    <a:pt x="14" y="24"/>
                    <a:pt x="14" y="24"/>
                  </a:cubicBezTo>
                  <a:cubicBezTo>
                    <a:pt x="13" y="24"/>
                    <a:pt x="13" y="24"/>
                    <a:pt x="13" y="24"/>
                  </a:cubicBezTo>
                  <a:cubicBezTo>
                    <a:pt x="11" y="24"/>
                    <a:pt x="11" y="24"/>
                    <a:pt x="11" y="24"/>
                  </a:cubicBezTo>
                  <a:cubicBezTo>
                    <a:pt x="10" y="23"/>
                    <a:pt x="10" y="23"/>
                    <a:pt x="10" y="23"/>
                  </a:cubicBezTo>
                  <a:cubicBezTo>
                    <a:pt x="9" y="22"/>
                    <a:pt x="9" y="22"/>
                    <a:pt x="9" y="22"/>
                  </a:cubicBezTo>
                  <a:cubicBezTo>
                    <a:pt x="8" y="22"/>
                    <a:pt x="8" y="22"/>
                    <a:pt x="8" y="22"/>
                  </a:cubicBezTo>
                  <a:cubicBezTo>
                    <a:pt x="7" y="21"/>
                    <a:pt x="7" y="21"/>
                    <a:pt x="7" y="21"/>
                  </a:cubicBezTo>
                  <a:cubicBezTo>
                    <a:pt x="5" y="20"/>
                    <a:pt x="5" y="20"/>
                    <a:pt x="5" y="20"/>
                  </a:cubicBezTo>
                  <a:cubicBezTo>
                    <a:pt x="4" y="19"/>
                    <a:pt x="4" y="19"/>
                    <a:pt x="4" y="19"/>
                  </a:cubicBezTo>
                  <a:cubicBezTo>
                    <a:pt x="3" y="18"/>
                    <a:pt x="3" y="18"/>
                    <a:pt x="3" y="18"/>
                  </a:cubicBezTo>
                  <a:cubicBezTo>
                    <a:pt x="3" y="18"/>
                    <a:pt x="0" y="15"/>
                    <a:pt x="0" y="15"/>
                  </a:cubicBezTo>
                  <a:cubicBezTo>
                    <a:pt x="3" y="13"/>
                    <a:pt x="3" y="13"/>
                    <a:pt x="3" y="13"/>
                  </a:cubicBezTo>
                  <a:cubicBezTo>
                    <a:pt x="4" y="12"/>
                    <a:pt x="4" y="12"/>
                    <a:pt x="4" y="12"/>
                  </a:cubicBezTo>
                  <a:cubicBezTo>
                    <a:pt x="7" y="12"/>
                    <a:pt x="7" y="12"/>
                    <a:pt x="7" y="12"/>
                  </a:cubicBezTo>
                  <a:cubicBezTo>
                    <a:pt x="7" y="12"/>
                    <a:pt x="9" y="12"/>
                    <a:pt x="9" y="12"/>
                  </a:cubicBezTo>
                  <a:cubicBezTo>
                    <a:pt x="10" y="11"/>
                    <a:pt x="12" y="11"/>
                    <a:pt x="12" y="11"/>
                  </a:cubicBezTo>
                  <a:cubicBezTo>
                    <a:pt x="14" y="11"/>
                    <a:pt x="14" y="11"/>
                    <a:pt x="14" y="11"/>
                  </a:cubicBezTo>
                  <a:cubicBezTo>
                    <a:pt x="16" y="10"/>
                    <a:pt x="16" y="10"/>
                    <a:pt x="16" y="10"/>
                  </a:cubicBezTo>
                  <a:cubicBezTo>
                    <a:pt x="16" y="9"/>
                    <a:pt x="16" y="9"/>
                    <a:pt x="16" y="9"/>
                  </a:cubicBezTo>
                  <a:cubicBezTo>
                    <a:pt x="14" y="8"/>
                    <a:pt x="14" y="8"/>
                    <a:pt x="14" y="8"/>
                  </a:cubicBezTo>
                  <a:cubicBezTo>
                    <a:pt x="13" y="7"/>
                    <a:pt x="13" y="7"/>
                    <a:pt x="13" y="7"/>
                  </a:cubicBezTo>
                  <a:cubicBezTo>
                    <a:pt x="11" y="5"/>
                    <a:pt x="11" y="5"/>
                    <a:pt x="11" y="5"/>
                  </a:cubicBezTo>
                  <a:cubicBezTo>
                    <a:pt x="10" y="4"/>
                    <a:pt x="10" y="4"/>
                    <a:pt x="10" y="4"/>
                  </a:cubicBezTo>
                  <a:cubicBezTo>
                    <a:pt x="12" y="4"/>
                    <a:pt x="12" y="4"/>
                    <a:pt x="12" y="4"/>
                  </a:cubicBezTo>
                  <a:cubicBezTo>
                    <a:pt x="12" y="3"/>
                    <a:pt x="12" y="3"/>
                    <a:pt x="12" y="3"/>
                  </a:cubicBezTo>
                  <a:cubicBezTo>
                    <a:pt x="12" y="1"/>
                    <a:pt x="12" y="1"/>
                    <a:pt x="12" y="1"/>
                  </a:cubicBezTo>
                  <a:cubicBezTo>
                    <a:pt x="12" y="0"/>
                    <a:pt x="12" y="0"/>
                    <a:pt x="12" y="0"/>
                  </a:cubicBezTo>
                  <a:cubicBezTo>
                    <a:pt x="22" y="0"/>
                    <a:pt x="22" y="0"/>
                    <a:pt x="22" y="0"/>
                  </a:cubicBezTo>
                  <a:cubicBezTo>
                    <a:pt x="23" y="12"/>
                    <a:pt x="23" y="12"/>
                    <a:pt x="23" y="12"/>
                  </a:cubicBezTo>
                  <a:cubicBezTo>
                    <a:pt x="24" y="12"/>
                    <a:pt x="24" y="12"/>
                    <a:pt x="24" y="12"/>
                  </a:cubicBezTo>
                  <a:cubicBezTo>
                    <a:pt x="25" y="12"/>
                    <a:pt x="25" y="12"/>
                    <a:pt x="25" y="12"/>
                  </a:cubicBezTo>
                  <a:cubicBezTo>
                    <a:pt x="25" y="12"/>
                    <a:pt x="25" y="12"/>
                    <a:pt x="25" y="12"/>
                  </a:cubicBezTo>
                  <a:cubicBezTo>
                    <a:pt x="26" y="13"/>
                    <a:pt x="26" y="13"/>
                    <a:pt x="26" y="13"/>
                  </a:cubicBezTo>
                  <a:cubicBezTo>
                    <a:pt x="27" y="13"/>
                    <a:pt x="27" y="13"/>
                    <a:pt x="27" y="13"/>
                  </a:cubicBezTo>
                  <a:cubicBezTo>
                    <a:pt x="27" y="13"/>
                    <a:pt x="27" y="13"/>
                    <a:pt x="27" y="13"/>
                  </a:cubicBezTo>
                  <a:cubicBezTo>
                    <a:pt x="28" y="13"/>
                    <a:pt x="28" y="13"/>
                    <a:pt x="28" y="13"/>
                  </a:cubicBezTo>
                  <a:cubicBezTo>
                    <a:pt x="28" y="14"/>
                    <a:pt x="28" y="14"/>
                    <a:pt x="28" y="14"/>
                  </a:cubicBezTo>
                  <a:cubicBezTo>
                    <a:pt x="27" y="14"/>
                    <a:pt x="27" y="14"/>
                    <a:pt x="27" y="14"/>
                  </a:cubicBezTo>
                  <a:cubicBezTo>
                    <a:pt x="26" y="15"/>
                    <a:pt x="26" y="15"/>
                    <a:pt x="26" y="15"/>
                  </a:cubicBezTo>
                  <a:cubicBezTo>
                    <a:pt x="26" y="15"/>
                    <a:pt x="26" y="15"/>
                    <a:pt x="26" y="15"/>
                  </a:cubicBezTo>
                  <a:cubicBezTo>
                    <a:pt x="25" y="15"/>
                    <a:pt x="25" y="15"/>
                    <a:pt x="25" y="15"/>
                  </a:cubicBezTo>
                  <a:cubicBezTo>
                    <a:pt x="25" y="15"/>
                    <a:pt x="25" y="15"/>
                    <a:pt x="24" y="16"/>
                  </a:cubicBezTo>
                  <a:cubicBezTo>
                    <a:pt x="24" y="16"/>
                    <a:pt x="23" y="17"/>
                    <a:pt x="23" y="17"/>
                  </a:cubicBezTo>
                  <a:cubicBezTo>
                    <a:pt x="23" y="17"/>
                    <a:pt x="23" y="17"/>
                    <a:pt x="23" y="17"/>
                  </a:cubicBezTo>
                  <a:cubicBezTo>
                    <a:pt x="23" y="18"/>
                    <a:pt x="23" y="18"/>
                    <a:pt x="23" y="18"/>
                  </a:cubicBezTo>
                  <a:cubicBezTo>
                    <a:pt x="23" y="19"/>
                    <a:pt x="23" y="19"/>
                    <a:pt x="23" y="19"/>
                  </a:cubicBezTo>
                  <a:cubicBezTo>
                    <a:pt x="23" y="20"/>
                    <a:pt x="23" y="20"/>
                    <a:pt x="23" y="20"/>
                  </a:cubicBezTo>
                  <a:cubicBezTo>
                    <a:pt x="23" y="20"/>
                    <a:pt x="23" y="20"/>
                    <a:pt x="23" y="20"/>
                  </a:cubicBezTo>
                  <a:cubicBezTo>
                    <a:pt x="21" y="21"/>
                    <a:pt x="21" y="21"/>
                    <a:pt x="21" y="21"/>
                  </a:cubicBezTo>
                  <a:cubicBezTo>
                    <a:pt x="21" y="21"/>
                    <a:pt x="21" y="21"/>
                    <a:pt x="21" y="21"/>
                  </a:cubicBezTo>
                  <a:cubicBezTo>
                    <a:pt x="21" y="21"/>
                    <a:pt x="20" y="22"/>
                    <a:pt x="20" y="22"/>
                  </a:cubicBezTo>
                  <a:cubicBezTo>
                    <a:pt x="20" y="22"/>
                    <a:pt x="20" y="23"/>
                    <a:pt x="20" y="23"/>
                  </a:cubicBezTo>
                  <a:cubicBezTo>
                    <a:pt x="19" y="23"/>
                    <a:pt x="19" y="23"/>
                    <a:pt x="19" y="23"/>
                  </a:cubicBezTo>
                  <a:cubicBezTo>
                    <a:pt x="18" y="23"/>
                    <a:pt x="18" y="23"/>
                    <a:pt x="18" y="23"/>
                  </a:cubicBezTo>
                  <a:cubicBezTo>
                    <a:pt x="18" y="24"/>
                    <a:pt x="18" y="24"/>
                    <a:pt x="18" y="24"/>
                  </a:cubicBezTo>
                  <a:cubicBezTo>
                    <a:pt x="18" y="24"/>
                    <a:pt x="18" y="24"/>
                    <a:pt x="18" y="24"/>
                  </a:cubicBezTo>
                  <a:lnTo>
                    <a:pt x="17" y="25"/>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2" name="Freeform 430">
              <a:extLst>
                <a:ext uri="{FF2B5EF4-FFF2-40B4-BE49-F238E27FC236}">
                  <a16:creationId xmlns:a16="http://schemas.microsoft.com/office/drawing/2014/main" id="{A95E468C-447F-4BE4-A6DC-1788D5990D9D}"/>
                </a:ext>
              </a:extLst>
            </p:cNvPr>
            <p:cNvSpPr>
              <a:spLocks/>
            </p:cNvSpPr>
            <p:nvPr userDrawn="1"/>
          </p:nvSpPr>
          <p:spPr bwMode="auto">
            <a:xfrm>
              <a:off x="1249" y="2691"/>
              <a:ext cx="25" cy="67"/>
            </a:xfrm>
            <a:custGeom>
              <a:avLst/>
              <a:gdLst>
                <a:gd name="T0" fmla="*/ 2 w 6"/>
                <a:gd name="T1" fmla="*/ 15 h 15"/>
                <a:gd name="T2" fmla="*/ 0 w 6"/>
                <a:gd name="T3" fmla="*/ 15 h 15"/>
                <a:gd name="T4" fmla="*/ 0 w 6"/>
                <a:gd name="T5" fmla="*/ 3 h 15"/>
                <a:gd name="T6" fmla="*/ 0 w 6"/>
                <a:gd name="T7" fmla="*/ 2 h 15"/>
                <a:gd name="T8" fmla="*/ 3 w 6"/>
                <a:gd name="T9" fmla="*/ 2 h 15"/>
                <a:gd name="T10" fmla="*/ 4 w 6"/>
                <a:gd name="T11" fmla="*/ 0 h 15"/>
                <a:gd name="T12" fmla="*/ 5 w 6"/>
                <a:gd name="T13" fmla="*/ 0 h 15"/>
                <a:gd name="T14" fmla="*/ 6 w 6"/>
                <a:gd name="T15" fmla="*/ 0 h 15"/>
                <a:gd name="T16" fmla="*/ 6 w 6"/>
                <a:gd name="T17" fmla="*/ 1 h 15"/>
                <a:gd name="T18" fmla="*/ 6 w 6"/>
                <a:gd name="T19" fmla="*/ 1 h 15"/>
                <a:gd name="T20" fmla="*/ 6 w 6"/>
                <a:gd name="T21" fmla="*/ 2 h 15"/>
                <a:gd name="T22" fmla="*/ 6 w 6"/>
                <a:gd name="T23" fmla="*/ 2 h 15"/>
                <a:gd name="T24" fmla="*/ 5 w 6"/>
                <a:gd name="T25" fmla="*/ 3 h 15"/>
                <a:gd name="T26" fmla="*/ 5 w 6"/>
                <a:gd name="T27" fmla="*/ 4 h 15"/>
                <a:gd name="T28" fmla="*/ 5 w 6"/>
                <a:gd name="T29" fmla="*/ 5 h 15"/>
                <a:gd name="T30" fmla="*/ 5 w 6"/>
                <a:gd name="T31" fmla="*/ 5 h 15"/>
                <a:gd name="T32" fmla="*/ 5 w 6"/>
                <a:gd name="T33" fmla="*/ 5 h 15"/>
                <a:gd name="T34" fmla="*/ 5 w 6"/>
                <a:gd name="T35" fmla="*/ 7 h 15"/>
                <a:gd name="T36" fmla="*/ 5 w 6"/>
                <a:gd name="T37" fmla="*/ 8 h 15"/>
                <a:gd name="T38" fmla="*/ 5 w 6"/>
                <a:gd name="T39" fmla="*/ 8 h 15"/>
                <a:gd name="T40" fmla="*/ 5 w 6"/>
                <a:gd name="T41" fmla="*/ 9 h 15"/>
                <a:gd name="T42" fmla="*/ 5 w 6"/>
                <a:gd name="T43" fmla="*/ 10 h 15"/>
                <a:gd name="T44" fmla="*/ 5 w 6"/>
                <a:gd name="T45" fmla="*/ 10 h 15"/>
                <a:gd name="T46" fmla="*/ 5 w 6"/>
                <a:gd name="T47" fmla="*/ 10 h 15"/>
                <a:gd name="T48" fmla="*/ 5 w 6"/>
                <a:gd name="T49" fmla="*/ 11 h 15"/>
                <a:gd name="T50" fmla="*/ 4 w 6"/>
                <a:gd name="T51" fmla="*/ 11 h 15"/>
                <a:gd name="T52" fmla="*/ 4 w 6"/>
                <a:gd name="T53" fmla="*/ 12 h 15"/>
                <a:gd name="T54" fmla="*/ 3 w 6"/>
                <a:gd name="T55" fmla="*/ 12 h 15"/>
                <a:gd name="T56" fmla="*/ 3 w 6"/>
                <a:gd name="T57" fmla="*/ 13 h 15"/>
                <a:gd name="T58" fmla="*/ 3 w 6"/>
                <a:gd name="T59" fmla="*/ 13 h 15"/>
                <a:gd name="T60" fmla="*/ 2 w 6"/>
                <a:gd name="T61" fmla="*/ 13 h 15"/>
                <a:gd name="T62" fmla="*/ 2 w 6"/>
                <a:gd name="T63" fmla="*/ 14 h 15"/>
                <a:gd name="T64" fmla="*/ 2 w 6"/>
                <a:gd name="T65" fmla="*/ 14 h 15"/>
                <a:gd name="T66" fmla="*/ 2 w 6"/>
                <a:gd name="T6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15">
                  <a:moveTo>
                    <a:pt x="2" y="15"/>
                  </a:moveTo>
                  <a:cubicBezTo>
                    <a:pt x="0" y="15"/>
                    <a:pt x="0" y="15"/>
                    <a:pt x="0" y="15"/>
                  </a:cubicBezTo>
                  <a:cubicBezTo>
                    <a:pt x="0" y="3"/>
                    <a:pt x="0" y="3"/>
                    <a:pt x="0" y="3"/>
                  </a:cubicBezTo>
                  <a:cubicBezTo>
                    <a:pt x="0" y="2"/>
                    <a:pt x="0" y="2"/>
                    <a:pt x="0" y="2"/>
                  </a:cubicBezTo>
                  <a:cubicBezTo>
                    <a:pt x="3" y="2"/>
                    <a:pt x="3" y="2"/>
                    <a:pt x="3" y="2"/>
                  </a:cubicBezTo>
                  <a:cubicBezTo>
                    <a:pt x="4" y="0"/>
                    <a:pt x="4" y="0"/>
                    <a:pt x="4" y="0"/>
                  </a:cubicBezTo>
                  <a:cubicBezTo>
                    <a:pt x="5" y="0"/>
                    <a:pt x="5" y="0"/>
                    <a:pt x="5" y="0"/>
                  </a:cubicBezTo>
                  <a:cubicBezTo>
                    <a:pt x="6" y="0"/>
                    <a:pt x="6" y="0"/>
                    <a:pt x="6" y="0"/>
                  </a:cubicBezTo>
                  <a:cubicBezTo>
                    <a:pt x="6" y="1"/>
                    <a:pt x="6" y="1"/>
                    <a:pt x="6" y="1"/>
                  </a:cubicBezTo>
                  <a:cubicBezTo>
                    <a:pt x="6" y="1"/>
                    <a:pt x="6" y="1"/>
                    <a:pt x="6" y="1"/>
                  </a:cubicBezTo>
                  <a:cubicBezTo>
                    <a:pt x="6" y="2"/>
                    <a:pt x="6" y="2"/>
                    <a:pt x="6" y="2"/>
                  </a:cubicBezTo>
                  <a:cubicBezTo>
                    <a:pt x="6" y="2"/>
                    <a:pt x="6" y="2"/>
                    <a:pt x="6" y="2"/>
                  </a:cubicBezTo>
                  <a:cubicBezTo>
                    <a:pt x="5" y="3"/>
                    <a:pt x="5" y="3"/>
                    <a:pt x="5" y="3"/>
                  </a:cubicBezTo>
                  <a:cubicBezTo>
                    <a:pt x="5" y="4"/>
                    <a:pt x="5" y="4"/>
                    <a:pt x="5" y="4"/>
                  </a:cubicBezTo>
                  <a:cubicBezTo>
                    <a:pt x="5" y="5"/>
                    <a:pt x="5" y="5"/>
                    <a:pt x="5" y="5"/>
                  </a:cubicBezTo>
                  <a:cubicBezTo>
                    <a:pt x="5" y="5"/>
                    <a:pt x="5" y="5"/>
                    <a:pt x="5" y="5"/>
                  </a:cubicBezTo>
                  <a:cubicBezTo>
                    <a:pt x="5" y="5"/>
                    <a:pt x="5" y="5"/>
                    <a:pt x="5" y="5"/>
                  </a:cubicBezTo>
                  <a:cubicBezTo>
                    <a:pt x="5" y="6"/>
                    <a:pt x="5" y="6"/>
                    <a:pt x="5" y="7"/>
                  </a:cubicBezTo>
                  <a:cubicBezTo>
                    <a:pt x="5" y="7"/>
                    <a:pt x="5" y="8"/>
                    <a:pt x="5" y="8"/>
                  </a:cubicBezTo>
                  <a:cubicBezTo>
                    <a:pt x="5" y="8"/>
                    <a:pt x="5" y="8"/>
                    <a:pt x="5" y="8"/>
                  </a:cubicBezTo>
                  <a:cubicBezTo>
                    <a:pt x="5" y="9"/>
                    <a:pt x="5" y="9"/>
                    <a:pt x="5" y="9"/>
                  </a:cubicBezTo>
                  <a:cubicBezTo>
                    <a:pt x="5" y="10"/>
                    <a:pt x="5" y="10"/>
                    <a:pt x="5" y="10"/>
                  </a:cubicBezTo>
                  <a:cubicBezTo>
                    <a:pt x="5" y="10"/>
                    <a:pt x="5" y="10"/>
                    <a:pt x="5" y="10"/>
                  </a:cubicBezTo>
                  <a:cubicBezTo>
                    <a:pt x="5" y="10"/>
                    <a:pt x="5" y="10"/>
                    <a:pt x="5" y="10"/>
                  </a:cubicBezTo>
                  <a:cubicBezTo>
                    <a:pt x="5" y="11"/>
                    <a:pt x="5" y="11"/>
                    <a:pt x="5" y="11"/>
                  </a:cubicBezTo>
                  <a:cubicBezTo>
                    <a:pt x="4" y="11"/>
                    <a:pt x="4" y="11"/>
                    <a:pt x="4" y="11"/>
                  </a:cubicBezTo>
                  <a:cubicBezTo>
                    <a:pt x="4" y="12"/>
                    <a:pt x="4" y="12"/>
                    <a:pt x="4" y="12"/>
                  </a:cubicBezTo>
                  <a:cubicBezTo>
                    <a:pt x="3" y="12"/>
                    <a:pt x="3" y="12"/>
                    <a:pt x="3" y="12"/>
                  </a:cubicBezTo>
                  <a:cubicBezTo>
                    <a:pt x="3" y="13"/>
                    <a:pt x="3" y="13"/>
                    <a:pt x="3" y="13"/>
                  </a:cubicBezTo>
                  <a:cubicBezTo>
                    <a:pt x="3" y="13"/>
                    <a:pt x="3" y="13"/>
                    <a:pt x="3" y="13"/>
                  </a:cubicBezTo>
                  <a:cubicBezTo>
                    <a:pt x="2" y="13"/>
                    <a:pt x="2" y="13"/>
                    <a:pt x="2" y="13"/>
                  </a:cubicBezTo>
                  <a:cubicBezTo>
                    <a:pt x="2" y="14"/>
                    <a:pt x="2" y="14"/>
                    <a:pt x="2" y="14"/>
                  </a:cubicBezTo>
                  <a:cubicBezTo>
                    <a:pt x="2" y="14"/>
                    <a:pt x="2" y="14"/>
                    <a:pt x="2" y="14"/>
                  </a:cubicBezTo>
                  <a:lnTo>
                    <a:pt x="2" y="15"/>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3" name="Freeform 431">
              <a:extLst>
                <a:ext uri="{FF2B5EF4-FFF2-40B4-BE49-F238E27FC236}">
                  <a16:creationId xmlns:a16="http://schemas.microsoft.com/office/drawing/2014/main" id="{5C899A6A-F973-49C0-AC81-F37E380FE172}"/>
                </a:ext>
              </a:extLst>
            </p:cNvPr>
            <p:cNvSpPr>
              <a:spLocks/>
            </p:cNvSpPr>
            <p:nvPr userDrawn="1"/>
          </p:nvSpPr>
          <p:spPr bwMode="auto">
            <a:xfrm>
              <a:off x="1223" y="2793"/>
              <a:ext cx="60" cy="36"/>
            </a:xfrm>
            <a:custGeom>
              <a:avLst/>
              <a:gdLst>
                <a:gd name="T0" fmla="*/ 6 w 14"/>
                <a:gd name="T1" fmla="*/ 0 h 8"/>
                <a:gd name="T2" fmla="*/ 4 w 14"/>
                <a:gd name="T3" fmla="*/ 1 h 8"/>
                <a:gd name="T4" fmla="*/ 4 w 14"/>
                <a:gd name="T5" fmla="*/ 1 h 8"/>
                <a:gd name="T6" fmla="*/ 3 w 14"/>
                <a:gd name="T7" fmla="*/ 2 h 8"/>
                <a:gd name="T8" fmla="*/ 3 w 14"/>
                <a:gd name="T9" fmla="*/ 3 h 8"/>
                <a:gd name="T10" fmla="*/ 2 w 14"/>
                <a:gd name="T11" fmla="*/ 3 h 8"/>
                <a:gd name="T12" fmla="*/ 1 w 14"/>
                <a:gd name="T13" fmla="*/ 3 h 8"/>
                <a:gd name="T14" fmla="*/ 1 w 14"/>
                <a:gd name="T15" fmla="*/ 4 h 8"/>
                <a:gd name="T16" fmla="*/ 1 w 14"/>
                <a:gd name="T17" fmla="*/ 4 h 8"/>
                <a:gd name="T18" fmla="*/ 0 w 14"/>
                <a:gd name="T19" fmla="*/ 5 h 8"/>
                <a:gd name="T20" fmla="*/ 1 w 14"/>
                <a:gd name="T21" fmla="*/ 5 h 8"/>
                <a:gd name="T22" fmla="*/ 2 w 14"/>
                <a:gd name="T23" fmla="*/ 6 h 8"/>
                <a:gd name="T24" fmla="*/ 4 w 14"/>
                <a:gd name="T25" fmla="*/ 6 h 8"/>
                <a:gd name="T26" fmla="*/ 5 w 14"/>
                <a:gd name="T27" fmla="*/ 6 h 8"/>
                <a:gd name="T28" fmla="*/ 6 w 14"/>
                <a:gd name="T29" fmla="*/ 7 h 8"/>
                <a:gd name="T30" fmla="*/ 7 w 14"/>
                <a:gd name="T31" fmla="*/ 7 h 8"/>
                <a:gd name="T32" fmla="*/ 8 w 14"/>
                <a:gd name="T33" fmla="*/ 7 h 8"/>
                <a:gd name="T34" fmla="*/ 9 w 14"/>
                <a:gd name="T35" fmla="*/ 7 h 8"/>
                <a:gd name="T36" fmla="*/ 11 w 14"/>
                <a:gd name="T37" fmla="*/ 8 h 8"/>
                <a:gd name="T38" fmla="*/ 12 w 14"/>
                <a:gd name="T39" fmla="*/ 8 h 8"/>
                <a:gd name="T40" fmla="*/ 13 w 14"/>
                <a:gd name="T41" fmla="*/ 8 h 8"/>
                <a:gd name="T42" fmla="*/ 13 w 14"/>
                <a:gd name="T43" fmla="*/ 7 h 8"/>
                <a:gd name="T44" fmla="*/ 14 w 14"/>
                <a:gd name="T45" fmla="*/ 7 h 8"/>
                <a:gd name="T46" fmla="*/ 14 w 14"/>
                <a:gd name="T47" fmla="*/ 5 h 8"/>
                <a:gd name="T48" fmla="*/ 14 w 14"/>
                <a:gd name="T49" fmla="*/ 4 h 8"/>
                <a:gd name="T50" fmla="*/ 13 w 14"/>
                <a:gd name="T51" fmla="*/ 4 h 8"/>
                <a:gd name="T52" fmla="*/ 12 w 14"/>
                <a:gd name="T53" fmla="*/ 3 h 8"/>
                <a:gd name="T54" fmla="*/ 11 w 14"/>
                <a:gd name="T55" fmla="*/ 4 h 8"/>
                <a:gd name="T56" fmla="*/ 10 w 14"/>
                <a:gd name="T57" fmla="*/ 4 h 8"/>
                <a:gd name="T58" fmla="*/ 9 w 14"/>
                <a:gd name="T59" fmla="*/ 3 h 8"/>
                <a:gd name="T60" fmla="*/ 8 w 14"/>
                <a:gd name="T61" fmla="*/ 2 h 8"/>
                <a:gd name="T62" fmla="*/ 7 w 14"/>
                <a:gd name="T63" fmla="*/ 2 h 8"/>
                <a:gd name="T64" fmla="*/ 6 w 14"/>
                <a:gd name="T65" fmla="*/ 1 h 8"/>
                <a:gd name="T66" fmla="*/ 6 w 14"/>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8">
                  <a:moveTo>
                    <a:pt x="6" y="0"/>
                  </a:moveTo>
                  <a:cubicBezTo>
                    <a:pt x="4" y="1"/>
                    <a:pt x="4" y="1"/>
                    <a:pt x="4" y="1"/>
                  </a:cubicBezTo>
                  <a:cubicBezTo>
                    <a:pt x="4" y="1"/>
                    <a:pt x="4" y="1"/>
                    <a:pt x="4" y="1"/>
                  </a:cubicBezTo>
                  <a:cubicBezTo>
                    <a:pt x="4" y="1"/>
                    <a:pt x="3" y="2"/>
                    <a:pt x="3" y="2"/>
                  </a:cubicBezTo>
                  <a:cubicBezTo>
                    <a:pt x="3" y="2"/>
                    <a:pt x="3" y="3"/>
                    <a:pt x="3" y="3"/>
                  </a:cubicBezTo>
                  <a:cubicBezTo>
                    <a:pt x="2" y="3"/>
                    <a:pt x="2" y="3"/>
                    <a:pt x="2" y="3"/>
                  </a:cubicBezTo>
                  <a:cubicBezTo>
                    <a:pt x="1" y="3"/>
                    <a:pt x="1" y="3"/>
                    <a:pt x="1" y="3"/>
                  </a:cubicBezTo>
                  <a:cubicBezTo>
                    <a:pt x="1" y="4"/>
                    <a:pt x="1" y="4"/>
                    <a:pt x="1" y="4"/>
                  </a:cubicBezTo>
                  <a:cubicBezTo>
                    <a:pt x="1" y="4"/>
                    <a:pt x="1" y="4"/>
                    <a:pt x="1" y="4"/>
                  </a:cubicBezTo>
                  <a:cubicBezTo>
                    <a:pt x="0" y="5"/>
                    <a:pt x="0" y="5"/>
                    <a:pt x="0" y="5"/>
                  </a:cubicBezTo>
                  <a:cubicBezTo>
                    <a:pt x="1" y="5"/>
                    <a:pt x="1" y="5"/>
                    <a:pt x="1" y="5"/>
                  </a:cubicBezTo>
                  <a:cubicBezTo>
                    <a:pt x="2" y="6"/>
                    <a:pt x="2" y="6"/>
                    <a:pt x="2" y="6"/>
                  </a:cubicBezTo>
                  <a:cubicBezTo>
                    <a:pt x="4" y="6"/>
                    <a:pt x="4" y="6"/>
                    <a:pt x="4" y="6"/>
                  </a:cubicBezTo>
                  <a:cubicBezTo>
                    <a:pt x="5" y="6"/>
                    <a:pt x="5" y="6"/>
                    <a:pt x="5" y="6"/>
                  </a:cubicBezTo>
                  <a:cubicBezTo>
                    <a:pt x="6" y="7"/>
                    <a:pt x="6" y="7"/>
                    <a:pt x="6" y="7"/>
                  </a:cubicBezTo>
                  <a:cubicBezTo>
                    <a:pt x="7" y="7"/>
                    <a:pt x="7" y="7"/>
                    <a:pt x="7" y="7"/>
                  </a:cubicBezTo>
                  <a:cubicBezTo>
                    <a:pt x="8" y="7"/>
                    <a:pt x="8" y="7"/>
                    <a:pt x="8" y="7"/>
                  </a:cubicBezTo>
                  <a:cubicBezTo>
                    <a:pt x="9" y="7"/>
                    <a:pt x="9" y="7"/>
                    <a:pt x="9" y="7"/>
                  </a:cubicBezTo>
                  <a:cubicBezTo>
                    <a:pt x="11" y="8"/>
                    <a:pt x="11" y="8"/>
                    <a:pt x="11" y="8"/>
                  </a:cubicBezTo>
                  <a:cubicBezTo>
                    <a:pt x="11" y="8"/>
                    <a:pt x="11" y="8"/>
                    <a:pt x="12" y="8"/>
                  </a:cubicBezTo>
                  <a:cubicBezTo>
                    <a:pt x="13" y="8"/>
                    <a:pt x="13" y="8"/>
                    <a:pt x="13" y="8"/>
                  </a:cubicBezTo>
                  <a:cubicBezTo>
                    <a:pt x="14" y="8"/>
                    <a:pt x="13" y="7"/>
                    <a:pt x="13" y="7"/>
                  </a:cubicBezTo>
                  <a:cubicBezTo>
                    <a:pt x="14" y="7"/>
                    <a:pt x="14" y="7"/>
                    <a:pt x="14" y="7"/>
                  </a:cubicBezTo>
                  <a:cubicBezTo>
                    <a:pt x="14" y="5"/>
                    <a:pt x="14" y="5"/>
                    <a:pt x="14" y="5"/>
                  </a:cubicBezTo>
                  <a:cubicBezTo>
                    <a:pt x="14" y="4"/>
                    <a:pt x="14" y="4"/>
                    <a:pt x="14" y="4"/>
                  </a:cubicBezTo>
                  <a:cubicBezTo>
                    <a:pt x="13" y="4"/>
                    <a:pt x="13" y="4"/>
                    <a:pt x="13" y="4"/>
                  </a:cubicBezTo>
                  <a:cubicBezTo>
                    <a:pt x="12" y="3"/>
                    <a:pt x="12" y="3"/>
                    <a:pt x="12" y="3"/>
                  </a:cubicBezTo>
                  <a:cubicBezTo>
                    <a:pt x="11" y="4"/>
                    <a:pt x="11" y="4"/>
                    <a:pt x="11" y="4"/>
                  </a:cubicBezTo>
                  <a:cubicBezTo>
                    <a:pt x="10" y="4"/>
                    <a:pt x="10" y="4"/>
                    <a:pt x="10" y="4"/>
                  </a:cubicBezTo>
                  <a:cubicBezTo>
                    <a:pt x="9" y="3"/>
                    <a:pt x="9" y="3"/>
                    <a:pt x="9" y="3"/>
                  </a:cubicBezTo>
                  <a:cubicBezTo>
                    <a:pt x="8" y="2"/>
                    <a:pt x="8" y="2"/>
                    <a:pt x="8" y="2"/>
                  </a:cubicBezTo>
                  <a:cubicBezTo>
                    <a:pt x="7" y="2"/>
                    <a:pt x="7" y="2"/>
                    <a:pt x="7" y="2"/>
                  </a:cubicBezTo>
                  <a:cubicBezTo>
                    <a:pt x="6" y="1"/>
                    <a:pt x="6" y="1"/>
                    <a:pt x="6" y="1"/>
                  </a:cubicBezTo>
                  <a:lnTo>
                    <a:pt x="6" y="0"/>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4" name="Freeform 432">
              <a:extLst>
                <a:ext uri="{FF2B5EF4-FFF2-40B4-BE49-F238E27FC236}">
                  <a16:creationId xmlns:a16="http://schemas.microsoft.com/office/drawing/2014/main" id="{BD1D016D-F25B-41ED-9F31-AB01D87C211E}"/>
                </a:ext>
              </a:extLst>
            </p:cNvPr>
            <p:cNvSpPr>
              <a:spLocks/>
            </p:cNvSpPr>
            <p:nvPr userDrawn="1"/>
          </p:nvSpPr>
          <p:spPr bwMode="auto">
            <a:xfrm>
              <a:off x="1249" y="2753"/>
              <a:ext cx="144" cy="80"/>
            </a:xfrm>
            <a:custGeom>
              <a:avLst/>
              <a:gdLst>
                <a:gd name="T0" fmla="*/ 5 w 34"/>
                <a:gd name="T1" fmla="*/ 3 h 18"/>
                <a:gd name="T2" fmla="*/ 3 w 34"/>
                <a:gd name="T3" fmla="*/ 4 h 18"/>
                <a:gd name="T4" fmla="*/ 2 w 34"/>
                <a:gd name="T5" fmla="*/ 4 h 18"/>
                <a:gd name="T6" fmla="*/ 0 w 34"/>
                <a:gd name="T7" fmla="*/ 6 h 18"/>
                <a:gd name="T8" fmla="*/ 0 w 34"/>
                <a:gd name="T9" fmla="*/ 7 h 18"/>
                <a:gd name="T10" fmla="*/ 0 w 34"/>
                <a:gd name="T11" fmla="*/ 9 h 18"/>
                <a:gd name="T12" fmla="*/ 0 w 34"/>
                <a:gd name="T13" fmla="*/ 10 h 18"/>
                <a:gd name="T14" fmla="*/ 2 w 34"/>
                <a:gd name="T15" fmla="*/ 11 h 18"/>
                <a:gd name="T16" fmla="*/ 4 w 34"/>
                <a:gd name="T17" fmla="*/ 13 h 18"/>
                <a:gd name="T18" fmla="*/ 6 w 34"/>
                <a:gd name="T19" fmla="*/ 12 h 18"/>
                <a:gd name="T20" fmla="*/ 8 w 34"/>
                <a:gd name="T21" fmla="*/ 13 h 18"/>
                <a:gd name="T22" fmla="*/ 8 w 34"/>
                <a:gd name="T23" fmla="*/ 16 h 18"/>
                <a:gd name="T24" fmla="*/ 10 w 34"/>
                <a:gd name="T25" fmla="*/ 16 h 18"/>
                <a:gd name="T26" fmla="*/ 10 w 34"/>
                <a:gd name="T27" fmla="*/ 17 h 18"/>
                <a:gd name="T28" fmla="*/ 12 w 34"/>
                <a:gd name="T29" fmla="*/ 18 h 18"/>
                <a:gd name="T30" fmla="*/ 13 w 34"/>
                <a:gd name="T31" fmla="*/ 17 h 18"/>
                <a:gd name="T32" fmla="*/ 14 w 34"/>
                <a:gd name="T33" fmla="*/ 16 h 18"/>
                <a:gd name="T34" fmla="*/ 14 w 34"/>
                <a:gd name="T35" fmla="*/ 14 h 18"/>
                <a:gd name="T36" fmla="*/ 15 w 34"/>
                <a:gd name="T37" fmla="*/ 13 h 18"/>
                <a:gd name="T38" fmla="*/ 17 w 34"/>
                <a:gd name="T39" fmla="*/ 13 h 18"/>
                <a:gd name="T40" fmla="*/ 18 w 34"/>
                <a:gd name="T41" fmla="*/ 12 h 18"/>
                <a:gd name="T42" fmla="*/ 19 w 34"/>
                <a:gd name="T43" fmla="*/ 13 h 18"/>
                <a:gd name="T44" fmla="*/ 20 w 34"/>
                <a:gd name="T45" fmla="*/ 12 h 18"/>
                <a:gd name="T46" fmla="*/ 22 w 34"/>
                <a:gd name="T47" fmla="*/ 11 h 18"/>
                <a:gd name="T48" fmla="*/ 23 w 34"/>
                <a:gd name="T49" fmla="*/ 9 h 18"/>
                <a:gd name="T50" fmla="*/ 24 w 34"/>
                <a:gd name="T51" fmla="*/ 8 h 18"/>
                <a:gd name="T52" fmla="*/ 26 w 34"/>
                <a:gd name="T53" fmla="*/ 8 h 18"/>
                <a:gd name="T54" fmla="*/ 27 w 34"/>
                <a:gd name="T55" fmla="*/ 8 h 18"/>
                <a:gd name="T56" fmla="*/ 29 w 34"/>
                <a:gd name="T57" fmla="*/ 8 h 18"/>
                <a:gd name="T58" fmla="*/ 32 w 34"/>
                <a:gd name="T59" fmla="*/ 7 h 18"/>
                <a:gd name="T60" fmla="*/ 34 w 34"/>
                <a:gd name="T61" fmla="*/ 6 h 18"/>
                <a:gd name="T62" fmla="*/ 33 w 34"/>
                <a:gd name="T63" fmla="*/ 5 h 18"/>
                <a:gd name="T64" fmla="*/ 32 w 34"/>
                <a:gd name="T65" fmla="*/ 5 h 18"/>
                <a:gd name="T66" fmla="*/ 31 w 34"/>
                <a:gd name="T67" fmla="*/ 4 h 18"/>
                <a:gd name="T68" fmla="*/ 30 w 34"/>
                <a:gd name="T69" fmla="*/ 3 h 18"/>
                <a:gd name="T70" fmla="*/ 29 w 34"/>
                <a:gd name="T71" fmla="*/ 2 h 18"/>
                <a:gd name="T72" fmla="*/ 28 w 34"/>
                <a:gd name="T73" fmla="*/ 2 h 18"/>
                <a:gd name="T74" fmla="*/ 26 w 34"/>
                <a:gd name="T75" fmla="*/ 1 h 18"/>
                <a:gd name="T76" fmla="*/ 25 w 34"/>
                <a:gd name="T77" fmla="*/ 1 h 18"/>
                <a:gd name="T78" fmla="*/ 24 w 34"/>
                <a:gd name="T79" fmla="*/ 0 h 18"/>
                <a:gd name="T80" fmla="*/ 22 w 34"/>
                <a:gd name="T81" fmla="*/ 1 h 18"/>
                <a:gd name="T82" fmla="*/ 22 w 34"/>
                <a:gd name="T83" fmla="*/ 1 h 18"/>
                <a:gd name="T84" fmla="*/ 21 w 34"/>
                <a:gd name="T85" fmla="*/ 0 h 18"/>
                <a:gd name="T86" fmla="*/ 19 w 34"/>
                <a:gd name="T87" fmla="*/ 0 h 18"/>
                <a:gd name="T88" fmla="*/ 18 w 34"/>
                <a:gd name="T89" fmla="*/ 1 h 18"/>
                <a:gd name="T90" fmla="*/ 16 w 34"/>
                <a:gd name="T91" fmla="*/ 1 h 18"/>
                <a:gd name="T92" fmla="*/ 14 w 34"/>
                <a:gd name="T93" fmla="*/ 1 h 18"/>
                <a:gd name="T94" fmla="*/ 12 w 34"/>
                <a:gd name="T95" fmla="*/ 1 h 18"/>
                <a:gd name="T96" fmla="*/ 10 w 34"/>
                <a:gd name="T97" fmla="*/ 1 h 18"/>
                <a:gd name="T98" fmla="*/ 8 w 34"/>
                <a:gd name="T99" fmla="*/ 0 h 18"/>
                <a:gd name="T100" fmla="*/ 7 w 34"/>
                <a:gd name="T101" fmla="*/ 1 h 18"/>
                <a:gd name="T102" fmla="*/ 6 w 34"/>
                <a:gd name="T10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18">
                  <a:moveTo>
                    <a:pt x="5" y="2"/>
                  </a:moveTo>
                  <a:cubicBezTo>
                    <a:pt x="5" y="3"/>
                    <a:pt x="5" y="3"/>
                    <a:pt x="5" y="3"/>
                  </a:cubicBezTo>
                  <a:cubicBezTo>
                    <a:pt x="4" y="3"/>
                    <a:pt x="4" y="3"/>
                    <a:pt x="4" y="3"/>
                  </a:cubicBezTo>
                  <a:cubicBezTo>
                    <a:pt x="3" y="4"/>
                    <a:pt x="3" y="4"/>
                    <a:pt x="3" y="4"/>
                  </a:cubicBezTo>
                  <a:cubicBezTo>
                    <a:pt x="3" y="4"/>
                    <a:pt x="3" y="4"/>
                    <a:pt x="3" y="4"/>
                  </a:cubicBezTo>
                  <a:cubicBezTo>
                    <a:pt x="2" y="4"/>
                    <a:pt x="2" y="4"/>
                    <a:pt x="2" y="4"/>
                  </a:cubicBezTo>
                  <a:cubicBezTo>
                    <a:pt x="2" y="4"/>
                    <a:pt x="2" y="4"/>
                    <a:pt x="1" y="5"/>
                  </a:cubicBezTo>
                  <a:cubicBezTo>
                    <a:pt x="1" y="5"/>
                    <a:pt x="0" y="6"/>
                    <a:pt x="0" y="6"/>
                  </a:cubicBezTo>
                  <a:cubicBezTo>
                    <a:pt x="0" y="6"/>
                    <a:pt x="0" y="6"/>
                    <a:pt x="0" y="6"/>
                  </a:cubicBezTo>
                  <a:cubicBezTo>
                    <a:pt x="0" y="7"/>
                    <a:pt x="0" y="7"/>
                    <a:pt x="0" y="7"/>
                  </a:cubicBezTo>
                  <a:cubicBezTo>
                    <a:pt x="0" y="8"/>
                    <a:pt x="0" y="8"/>
                    <a:pt x="0" y="8"/>
                  </a:cubicBezTo>
                  <a:cubicBezTo>
                    <a:pt x="0" y="9"/>
                    <a:pt x="0" y="9"/>
                    <a:pt x="0" y="9"/>
                  </a:cubicBezTo>
                  <a:cubicBezTo>
                    <a:pt x="0" y="9"/>
                    <a:pt x="0" y="9"/>
                    <a:pt x="0" y="9"/>
                  </a:cubicBezTo>
                  <a:cubicBezTo>
                    <a:pt x="0" y="10"/>
                    <a:pt x="0" y="10"/>
                    <a:pt x="0" y="10"/>
                  </a:cubicBezTo>
                  <a:cubicBezTo>
                    <a:pt x="1" y="11"/>
                    <a:pt x="1" y="11"/>
                    <a:pt x="1" y="11"/>
                  </a:cubicBezTo>
                  <a:cubicBezTo>
                    <a:pt x="2" y="11"/>
                    <a:pt x="2" y="11"/>
                    <a:pt x="2" y="11"/>
                  </a:cubicBezTo>
                  <a:cubicBezTo>
                    <a:pt x="3" y="12"/>
                    <a:pt x="3" y="12"/>
                    <a:pt x="3" y="12"/>
                  </a:cubicBezTo>
                  <a:cubicBezTo>
                    <a:pt x="4" y="13"/>
                    <a:pt x="4" y="13"/>
                    <a:pt x="4" y="13"/>
                  </a:cubicBezTo>
                  <a:cubicBezTo>
                    <a:pt x="5" y="13"/>
                    <a:pt x="5" y="13"/>
                    <a:pt x="5" y="13"/>
                  </a:cubicBezTo>
                  <a:cubicBezTo>
                    <a:pt x="6" y="12"/>
                    <a:pt x="6" y="12"/>
                    <a:pt x="6" y="12"/>
                  </a:cubicBezTo>
                  <a:cubicBezTo>
                    <a:pt x="7" y="13"/>
                    <a:pt x="7" y="13"/>
                    <a:pt x="7" y="13"/>
                  </a:cubicBezTo>
                  <a:cubicBezTo>
                    <a:pt x="8" y="13"/>
                    <a:pt x="8" y="13"/>
                    <a:pt x="8" y="13"/>
                  </a:cubicBezTo>
                  <a:cubicBezTo>
                    <a:pt x="8" y="14"/>
                    <a:pt x="8" y="14"/>
                    <a:pt x="8" y="14"/>
                  </a:cubicBezTo>
                  <a:cubicBezTo>
                    <a:pt x="8" y="16"/>
                    <a:pt x="8" y="16"/>
                    <a:pt x="8" y="16"/>
                  </a:cubicBezTo>
                  <a:cubicBezTo>
                    <a:pt x="9" y="16"/>
                    <a:pt x="9" y="16"/>
                    <a:pt x="9" y="16"/>
                  </a:cubicBezTo>
                  <a:cubicBezTo>
                    <a:pt x="10" y="16"/>
                    <a:pt x="10" y="16"/>
                    <a:pt x="10" y="16"/>
                  </a:cubicBezTo>
                  <a:cubicBezTo>
                    <a:pt x="10" y="16"/>
                    <a:pt x="10" y="17"/>
                    <a:pt x="10" y="17"/>
                  </a:cubicBezTo>
                  <a:cubicBezTo>
                    <a:pt x="10" y="17"/>
                    <a:pt x="10" y="17"/>
                    <a:pt x="10" y="17"/>
                  </a:cubicBezTo>
                  <a:cubicBezTo>
                    <a:pt x="11" y="18"/>
                    <a:pt x="11" y="18"/>
                    <a:pt x="11" y="18"/>
                  </a:cubicBezTo>
                  <a:cubicBezTo>
                    <a:pt x="12" y="18"/>
                    <a:pt x="12" y="18"/>
                    <a:pt x="12" y="18"/>
                  </a:cubicBezTo>
                  <a:cubicBezTo>
                    <a:pt x="13" y="18"/>
                    <a:pt x="13" y="18"/>
                    <a:pt x="13" y="18"/>
                  </a:cubicBezTo>
                  <a:cubicBezTo>
                    <a:pt x="13" y="17"/>
                    <a:pt x="13" y="17"/>
                    <a:pt x="13" y="17"/>
                  </a:cubicBezTo>
                  <a:cubicBezTo>
                    <a:pt x="13" y="16"/>
                    <a:pt x="13" y="16"/>
                    <a:pt x="13" y="16"/>
                  </a:cubicBezTo>
                  <a:cubicBezTo>
                    <a:pt x="13" y="16"/>
                    <a:pt x="14" y="16"/>
                    <a:pt x="14" y="16"/>
                  </a:cubicBezTo>
                  <a:cubicBezTo>
                    <a:pt x="14" y="16"/>
                    <a:pt x="14" y="15"/>
                    <a:pt x="14" y="15"/>
                  </a:cubicBezTo>
                  <a:cubicBezTo>
                    <a:pt x="14" y="14"/>
                    <a:pt x="14" y="14"/>
                    <a:pt x="14" y="14"/>
                  </a:cubicBezTo>
                  <a:cubicBezTo>
                    <a:pt x="14" y="13"/>
                    <a:pt x="14" y="13"/>
                    <a:pt x="14" y="13"/>
                  </a:cubicBezTo>
                  <a:cubicBezTo>
                    <a:pt x="15" y="13"/>
                    <a:pt x="15" y="13"/>
                    <a:pt x="15" y="13"/>
                  </a:cubicBezTo>
                  <a:cubicBezTo>
                    <a:pt x="16" y="14"/>
                    <a:pt x="16" y="14"/>
                    <a:pt x="16" y="14"/>
                  </a:cubicBezTo>
                  <a:cubicBezTo>
                    <a:pt x="16" y="14"/>
                    <a:pt x="16" y="13"/>
                    <a:pt x="17" y="13"/>
                  </a:cubicBezTo>
                  <a:cubicBezTo>
                    <a:pt x="17" y="13"/>
                    <a:pt x="17" y="13"/>
                    <a:pt x="17" y="13"/>
                  </a:cubicBezTo>
                  <a:cubicBezTo>
                    <a:pt x="17" y="13"/>
                    <a:pt x="18" y="12"/>
                    <a:pt x="18" y="12"/>
                  </a:cubicBezTo>
                  <a:cubicBezTo>
                    <a:pt x="18" y="12"/>
                    <a:pt x="18" y="12"/>
                    <a:pt x="18" y="12"/>
                  </a:cubicBezTo>
                  <a:cubicBezTo>
                    <a:pt x="19" y="13"/>
                    <a:pt x="19" y="13"/>
                    <a:pt x="19" y="13"/>
                  </a:cubicBezTo>
                  <a:cubicBezTo>
                    <a:pt x="20" y="13"/>
                    <a:pt x="20" y="13"/>
                    <a:pt x="20" y="13"/>
                  </a:cubicBezTo>
                  <a:cubicBezTo>
                    <a:pt x="20" y="13"/>
                    <a:pt x="20" y="13"/>
                    <a:pt x="20" y="12"/>
                  </a:cubicBezTo>
                  <a:cubicBezTo>
                    <a:pt x="20" y="12"/>
                    <a:pt x="21" y="12"/>
                    <a:pt x="21" y="12"/>
                  </a:cubicBezTo>
                  <a:cubicBezTo>
                    <a:pt x="22" y="11"/>
                    <a:pt x="22" y="11"/>
                    <a:pt x="22" y="11"/>
                  </a:cubicBezTo>
                  <a:cubicBezTo>
                    <a:pt x="22" y="11"/>
                    <a:pt x="22" y="11"/>
                    <a:pt x="22" y="11"/>
                  </a:cubicBezTo>
                  <a:cubicBezTo>
                    <a:pt x="23" y="9"/>
                    <a:pt x="23" y="9"/>
                    <a:pt x="23" y="9"/>
                  </a:cubicBezTo>
                  <a:cubicBezTo>
                    <a:pt x="24" y="8"/>
                    <a:pt x="24" y="8"/>
                    <a:pt x="24" y="8"/>
                  </a:cubicBezTo>
                  <a:cubicBezTo>
                    <a:pt x="24" y="8"/>
                    <a:pt x="24" y="8"/>
                    <a:pt x="24" y="8"/>
                  </a:cubicBezTo>
                  <a:cubicBezTo>
                    <a:pt x="25" y="7"/>
                    <a:pt x="25" y="7"/>
                    <a:pt x="25" y="7"/>
                  </a:cubicBezTo>
                  <a:cubicBezTo>
                    <a:pt x="26" y="8"/>
                    <a:pt x="26" y="8"/>
                    <a:pt x="26" y="8"/>
                  </a:cubicBezTo>
                  <a:cubicBezTo>
                    <a:pt x="27" y="8"/>
                    <a:pt x="27" y="8"/>
                    <a:pt x="27" y="8"/>
                  </a:cubicBezTo>
                  <a:cubicBezTo>
                    <a:pt x="27" y="8"/>
                    <a:pt x="27" y="8"/>
                    <a:pt x="27" y="8"/>
                  </a:cubicBezTo>
                  <a:cubicBezTo>
                    <a:pt x="28" y="8"/>
                    <a:pt x="28" y="8"/>
                    <a:pt x="28" y="8"/>
                  </a:cubicBezTo>
                  <a:cubicBezTo>
                    <a:pt x="29" y="8"/>
                    <a:pt x="29" y="8"/>
                    <a:pt x="29" y="8"/>
                  </a:cubicBezTo>
                  <a:cubicBezTo>
                    <a:pt x="29" y="8"/>
                    <a:pt x="31" y="7"/>
                    <a:pt x="31" y="7"/>
                  </a:cubicBezTo>
                  <a:cubicBezTo>
                    <a:pt x="31" y="7"/>
                    <a:pt x="32" y="7"/>
                    <a:pt x="32" y="7"/>
                  </a:cubicBezTo>
                  <a:cubicBezTo>
                    <a:pt x="32" y="7"/>
                    <a:pt x="33" y="6"/>
                    <a:pt x="33" y="6"/>
                  </a:cubicBezTo>
                  <a:cubicBezTo>
                    <a:pt x="34" y="6"/>
                    <a:pt x="34" y="6"/>
                    <a:pt x="34" y="6"/>
                  </a:cubicBezTo>
                  <a:cubicBezTo>
                    <a:pt x="34" y="5"/>
                    <a:pt x="34" y="5"/>
                    <a:pt x="34" y="5"/>
                  </a:cubicBezTo>
                  <a:cubicBezTo>
                    <a:pt x="33" y="5"/>
                    <a:pt x="33" y="5"/>
                    <a:pt x="33" y="5"/>
                  </a:cubicBezTo>
                  <a:cubicBezTo>
                    <a:pt x="33" y="5"/>
                    <a:pt x="33" y="5"/>
                    <a:pt x="33" y="5"/>
                  </a:cubicBezTo>
                  <a:cubicBezTo>
                    <a:pt x="32" y="5"/>
                    <a:pt x="32" y="5"/>
                    <a:pt x="32" y="5"/>
                  </a:cubicBezTo>
                  <a:cubicBezTo>
                    <a:pt x="31" y="5"/>
                    <a:pt x="31" y="5"/>
                    <a:pt x="31" y="5"/>
                  </a:cubicBezTo>
                  <a:cubicBezTo>
                    <a:pt x="31" y="4"/>
                    <a:pt x="31" y="4"/>
                    <a:pt x="31" y="4"/>
                  </a:cubicBezTo>
                  <a:cubicBezTo>
                    <a:pt x="30" y="4"/>
                    <a:pt x="30" y="4"/>
                    <a:pt x="30" y="4"/>
                  </a:cubicBezTo>
                  <a:cubicBezTo>
                    <a:pt x="30" y="3"/>
                    <a:pt x="30" y="3"/>
                    <a:pt x="30" y="3"/>
                  </a:cubicBezTo>
                  <a:cubicBezTo>
                    <a:pt x="30" y="3"/>
                    <a:pt x="29" y="3"/>
                    <a:pt x="29" y="2"/>
                  </a:cubicBezTo>
                  <a:cubicBezTo>
                    <a:pt x="29" y="2"/>
                    <a:pt x="29" y="2"/>
                    <a:pt x="29" y="2"/>
                  </a:cubicBezTo>
                  <a:cubicBezTo>
                    <a:pt x="29" y="2"/>
                    <a:pt x="29" y="2"/>
                    <a:pt x="29" y="2"/>
                  </a:cubicBezTo>
                  <a:cubicBezTo>
                    <a:pt x="29" y="2"/>
                    <a:pt x="28" y="2"/>
                    <a:pt x="28" y="2"/>
                  </a:cubicBezTo>
                  <a:cubicBezTo>
                    <a:pt x="28" y="2"/>
                    <a:pt x="27" y="1"/>
                    <a:pt x="27" y="1"/>
                  </a:cubicBezTo>
                  <a:cubicBezTo>
                    <a:pt x="27" y="1"/>
                    <a:pt x="26" y="1"/>
                    <a:pt x="26" y="1"/>
                  </a:cubicBezTo>
                  <a:cubicBezTo>
                    <a:pt x="26" y="1"/>
                    <a:pt x="26" y="1"/>
                    <a:pt x="26" y="1"/>
                  </a:cubicBezTo>
                  <a:cubicBezTo>
                    <a:pt x="25" y="1"/>
                    <a:pt x="25" y="1"/>
                    <a:pt x="25" y="1"/>
                  </a:cubicBezTo>
                  <a:cubicBezTo>
                    <a:pt x="24" y="0"/>
                    <a:pt x="24" y="0"/>
                    <a:pt x="24" y="0"/>
                  </a:cubicBezTo>
                  <a:cubicBezTo>
                    <a:pt x="24" y="0"/>
                    <a:pt x="24" y="0"/>
                    <a:pt x="24" y="0"/>
                  </a:cubicBezTo>
                  <a:cubicBezTo>
                    <a:pt x="24" y="0"/>
                    <a:pt x="23" y="1"/>
                    <a:pt x="23" y="1"/>
                  </a:cubicBezTo>
                  <a:cubicBezTo>
                    <a:pt x="22" y="1"/>
                    <a:pt x="22" y="1"/>
                    <a:pt x="22" y="1"/>
                  </a:cubicBezTo>
                  <a:cubicBezTo>
                    <a:pt x="22" y="1"/>
                    <a:pt x="22" y="1"/>
                    <a:pt x="22" y="1"/>
                  </a:cubicBezTo>
                  <a:cubicBezTo>
                    <a:pt x="22" y="1"/>
                    <a:pt x="22" y="1"/>
                    <a:pt x="22" y="1"/>
                  </a:cubicBezTo>
                  <a:cubicBezTo>
                    <a:pt x="21" y="1"/>
                    <a:pt x="21" y="1"/>
                    <a:pt x="21" y="1"/>
                  </a:cubicBezTo>
                  <a:cubicBezTo>
                    <a:pt x="21" y="0"/>
                    <a:pt x="21" y="0"/>
                    <a:pt x="21" y="0"/>
                  </a:cubicBezTo>
                  <a:cubicBezTo>
                    <a:pt x="19" y="0"/>
                    <a:pt x="19" y="0"/>
                    <a:pt x="19" y="0"/>
                  </a:cubicBezTo>
                  <a:cubicBezTo>
                    <a:pt x="19" y="0"/>
                    <a:pt x="19" y="0"/>
                    <a:pt x="19" y="0"/>
                  </a:cubicBezTo>
                  <a:cubicBezTo>
                    <a:pt x="18" y="1"/>
                    <a:pt x="18" y="1"/>
                    <a:pt x="18" y="1"/>
                  </a:cubicBezTo>
                  <a:cubicBezTo>
                    <a:pt x="18" y="1"/>
                    <a:pt x="18" y="1"/>
                    <a:pt x="18" y="1"/>
                  </a:cubicBezTo>
                  <a:cubicBezTo>
                    <a:pt x="17" y="1"/>
                    <a:pt x="17" y="1"/>
                    <a:pt x="17" y="1"/>
                  </a:cubicBezTo>
                  <a:cubicBezTo>
                    <a:pt x="16" y="1"/>
                    <a:pt x="16" y="1"/>
                    <a:pt x="16" y="1"/>
                  </a:cubicBezTo>
                  <a:cubicBezTo>
                    <a:pt x="15" y="2"/>
                    <a:pt x="15" y="2"/>
                    <a:pt x="15" y="2"/>
                  </a:cubicBezTo>
                  <a:cubicBezTo>
                    <a:pt x="14" y="1"/>
                    <a:pt x="14" y="1"/>
                    <a:pt x="14" y="1"/>
                  </a:cubicBezTo>
                  <a:cubicBezTo>
                    <a:pt x="13" y="1"/>
                    <a:pt x="13" y="1"/>
                    <a:pt x="13" y="1"/>
                  </a:cubicBezTo>
                  <a:cubicBezTo>
                    <a:pt x="12" y="1"/>
                    <a:pt x="12" y="1"/>
                    <a:pt x="12" y="1"/>
                  </a:cubicBezTo>
                  <a:cubicBezTo>
                    <a:pt x="10" y="1"/>
                    <a:pt x="10" y="1"/>
                    <a:pt x="10" y="1"/>
                  </a:cubicBezTo>
                  <a:cubicBezTo>
                    <a:pt x="10" y="1"/>
                    <a:pt x="10" y="1"/>
                    <a:pt x="10" y="1"/>
                  </a:cubicBezTo>
                  <a:cubicBezTo>
                    <a:pt x="9" y="1"/>
                    <a:pt x="9" y="1"/>
                    <a:pt x="9" y="1"/>
                  </a:cubicBezTo>
                  <a:cubicBezTo>
                    <a:pt x="8" y="0"/>
                    <a:pt x="8" y="0"/>
                    <a:pt x="8" y="0"/>
                  </a:cubicBezTo>
                  <a:cubicBezTo>
                    <a:pt x="8" y="1"/>
                    <a:pt x="8" y="1"/>
                    <a:pt x="8" y="1"/>
                  </a:cubicBezTo>
                  <a:cubicBezTo>
                    <a:pt x="7" y="1"/>
                    <a:pt x="7" y="1"/>
                    <a:pt x="7" y="1"/>
                  </a:cubicBezTo>
                  <a:cubicBezTo>
                    <a:pt x="6" y="1"/>
                    <a:pt x="6" y="1"/>
                    <a:pt x="6" y="1"/>
                  </a:cubicBezTo>
                  <a:cubicBezTo>
                    <a:pt x="6" y="2"/>
                    <a:pt x="6" y="2"/>
                    <a:pt x="6" y="2"/>
                  </a:cubicBezTo>
                  <a:lnTo>
                    <a:pt x="5" y="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5" name="Freeform 433">
              <a:extLst>
                <a:ext uri="{FF2B5EF4-FFF2-40B4-BE49-F238E27FC236}">
                  <a16:creationId xmlns:a16="http://schemas.microsoft.com/office/drawing/2014/main" id="{2DE19331-A9DB-41FF-B90E-C682BD2A0F83}"/>
                </a:ext>
              </a:extLst>
            </p:cNvPr>
            <p:cNvSpPr>
              <a:spLocks/>
            </p:cNvSpPr>
            <p:nvPr userDrawn="1"/>
          </p:nvSpPr>
          <p:spPr bwMode="auto">
            <a:xfrm>
              <a:off x="1287" y="2780"/>
              <a:ext cx="106" cy="111"/>
            </a:xfrm>
            <a:custGeom>
              <a:avLst/>
              <a:gdLst>
                <a:gd name="T0" fmla="*/ 24 w 25"/>
                <a:gd name="T1" fmla="*/ 0 h 25"/>
                <a:gd name="T2" fmla="*/ 22 w 25"/>
                <a:gd name="T3" fmla="*/ 1 h 25"/>
                <a:gd name="T4" fmla="*/ 19 w 25"/>
                <a:gd name="T5" fmla="*/ 2 h 25"/>
                <a:gd name="T6" fmla="*/ 18 w 25"/>
                <a:gd name="T7" fmla="*/ 2 h 25"/>
                <a:gd name="T8" fmla="*/ 16 w 25"/>
                <a:gd name="T9" fmla="*/ 1 h 25"/>
                <a:gd name="T10" fmla="*/ 15 w 25"/>
                <a:gd name="T11" fmla="*/ 2 h 25"/>
                <a:gd name="T12" fmla="*/ 13 w 25"/>
                <a:gd name="T13" fmla="*/ 5 h 25"/>
                <a:gd name="T14" fmla="*/ 12 w 25"/>
                <a:gd name="T15" fmla="*/ 6 h 25"/>
                <a:gd name="T16" fmla="*/ 11 w 25"/>
                <a:gd name="T17" fmla="*/ 7 h 25"/>
                <a:gd name="T18" fmla="*/ 9 w 25"/>
                <a:gd name="T19" fmla="*/ 6 h 25"/>
                <a:gd name="T20" fmla="*/ 8 w 25"/>
                <a:gd name="T21" fmla="*/ 7 h 25"/>
                <a:gd name="T22" fmla="*/ 7 w 25"/>
                <a:gd name="T23" fmla="*/ 8 h 25"/>
                <a:gd name="T24" fmla="*/ 5 w 25"/>
                <a:gd name="T25" fmla="*/ 7 h 25"/>
                <a:gd name="T26" fmla="*/ 5 w 25"/>
                <a:gd name="T27" fmla="*/ 9 h 25"/>
                <a:gd name="T28" fmla="*/ 4 w 25"/>
                <a:gd name="T29" fmla="*/ 10 h 25"/>
                <a:gd name="T30" fmla="*/ 4 w 25"/>
                <a:gd name="T31" fmla="*/ 12 h 25"/>
                <a:gd name="T32" fmla="*/ 2 w 25"/>
                <a:gd name="T33" fmla="*/ 12 h 25"/>
                <a:gd name="T34" fmla="*/ 1 w 25"/>
                <a:gd name="T35" fmla="*/ 12 h 25"/>
                <a:gd name="T36" fmla="*/ 0 w 25"/>
                <a:gd name="T37" fmla="*/ 13 h 25"/>
                <a:gd name="T38" fmla="*/ 1 w 25"/>
                <a:gd name="T39" fmla="*/ 14 h 25"/>
                <a:gd name="T40" fmla="*/ 3 w 25"/>
                <a:gd name="T41" fmla="*/ 15 h 25"/>
                <a:gd name="T42" fmla="*/ 5 w 25"/>
                <a:gd name="T43" fmla="*/ 17 h 25"/>
                <a:gd name="T44" fmla="*/ 6 w 25"/>
                <a:gd name="T45" fmla="*/ 19 h 25"/>
                <a:gd name="T46" fmla="*/ 8 w 25"/>
                <a:gd name="T47" fmla="*/ 20 h 25"/>
                <a:gd name="T48" fmla="*/ 9 w 25"/>
                <a:gd name="T49" fmla="*/ 22 h 25"/>
                <a:gd name="T50" fmla="*/ 11 w 25"/>
                <a:gd name="T51" fmla="*/ 23 h 25"/>
                <a:gd name="T52" fmla="*/ 13 w 25"/>
                <a:gd name="T53" fmla="*/ 23 h 25"/>
                <a:gd name="T54" fmla="*/ 15 w 25"/>
                <a:gd name="T55" fmla="*/ 24 h 25"/>
                <a:gd name="T56" fmla="*/ 18 w 25"/>
                <a:gd name="T57" fmla="*/ 24 h 25"/>
                <a:gd name="T58" fmla="*/ 20 w 25"/>
                <a:gd name="T59" fmla="*/ 25 h 25"/>
                <a:gd name="T60" fmla="*/ 22 w 25"/>
                <a:gd name="T61" fmla="*/ 25 h 25"/>
                <a:gd name="T62" fmla="*/ 23 w 25"/>
                <a:gd name="T63" fmla="*/ 24 h 25"/>
                <a:gd name="T64" fmla="*/ 22 w 25"/>
                <a:gd name="T65" fmla="*/ 23 h 25"/>
                <a:gd name="T66" fmla="*/ 22 w 25"/>
                <a:gd name="T67" fmla="*/ 22 h 25"/>
                <a:gd name="T68" fmla="*/ 22 w 25"/>
                <a:gd name="T69" fmla="*/ 21 h 25"/>
                <a:gd name="T70" fmla="*/ 22 w 25"/>
                <a:gd name="T71" fmla="*/ 19 h 25"/>
                <a:gd name="T72" fmla="*/ 22 w 25"/>
                <a:gd name="T73" fmla="*/ 19 h 25"/>
                <a:gd name="T74" fmla="*/ 23 w 25"/>
                <a:gd name="T75" fmla="*/ 17 h 25"/>
                <a:gd name="T76" fmla="*/ 23 w 25"/>
                <a:gd name="T77" fmla="*/ 15 h 25"/>
                <a:gd name="T78" fmla="*/ 23 w 25"/>
                <a:gd name="T79" fmla="*/ 14 h 25"/>
                <a:gd name="T80" fmla="*/ 23 w 25"/>
                <a:gd name="T81" fmla="*/ 12 h 25"/>
                <a:gd name="T82" fmla="*/ 23 w 25"/>
                <a:gd name="T83" fmla="*/ 11 h 25"/>
                <a:gd name="T84" fmla="*/ 24 w 25"/>
                <a:gd name="T85" fmla="*/ 9 h 25"/>
                <a:gd name="T86" fmla="*/ 24 w 25"/>
                <a:gd name="T87" fmla="*/ 7 h 25"/>
                <a:gd name="T88" fmla="*/ 24 w 25"/>
                <a:gd name="T89" fmla="*/ 6 h 25"/>
                <a:gd name="T90" fmla="*/ 25 w 25"/>
                <a:gd name="T91" fmla="*/ 5 h 25"/>
                <a:gd name="T92" fmla="*/ 25 w 25"/>
                <a:gd name="T93" fmla="*/ 3 h 25"/>
                <a:gd name="T94" fmla="*/ 25 w 25"/>
                <a:gd name="T95" fmla="*/ 2 h 25"/>
                <a:gd name="T96" fmla="*/ 25 w 25"/>
                <a:gd name="T9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25">
                  <a:moveTo>
                    <a:pt x="25" y="0"/>
                  </a:moveTo>
                  <a:cubicBezTo>
                    <a:pt x="24" y="0"/>
                    <a:pt x="24" y="0"/>
                    <a:pt x="24" y="0"/>
                  </a:cubicBezTo>
                  <a:cubicBezTo>
                    <a:pt x="24" y="0"/>
                    <a:pt x="23" y="1"/>
                    <a:pt x="23" y="1"/>
                  </a:cubicBezTo>
                  <a:cubicBezTo>
                    <a:pt x="23" y="1"/>
                    <a:pt x="22" y="1"/>
                    <a:pt x="22" y="1"/>
                  </a:cubicBezTo>
                  <a:cubicBezTo>
                    <a:pt x="22" y="1"/>
                    <a:pt x="20" y="2"/>
                    <a:pt x="20" y="2"/>
                  </a:cubicBezTo>
                  <a:cubicBezTo>
                    <a:pt x="19" y="2"/>
                    <a:pt x="19" y="2"/>
                    <a:pt x="19" y="2"/>
                  </a:cubicBezTo>
                  <a:cubicBezTo>
                    <a:pt x="19" y="2"/>
                    <a:pt x="19" y="2"/>
                    <a:pt x="18" y="2"/>
                  </a:cubicBezTo>
                  <a:cubicBezTo>
                    <a:pt x="18" y="2"/>
                    <a:pt x="18" y="2"/>
                    <a:pt x="18" y="2"/>
                  </a:cubicBezTo>
                  <a:cubicBezTo>
                    <a:pt x="17" y="2"/>
                    <a:pt x="17" y="2"/>
                    <a:pt x="17" y="2"/>
                  </a:cubicBezTo>
                  <a:cubicBezTo>
                    <a:pt x="16" y="1"/>
                    <a:pt x="16" y="1"/>
                    <a:pt x="16" y="1"/>
                  </a:cubicBezTo>
                  <a:cubicBezTo>
                    <a:pt x="15" y="2"/>
                    <a:pt x="15" y="2"/>
                    <a:pt x="15" y="2"/>
                  </a:cubicBezTo>
                  <a:cubicBezTo>
                    <a:pt x="15" y="2"/>
                    <a:pt x="15" y="2"/>
                    <a:pt x="15" y="2"/>
                  </a:cubicBezTo>
                  <a:cubicBezTo>
                    <a:pt x="14" y="3"/>
                    <a:pt x="14" y="3"/>
                    <a:pt x="14" y="3"/>
                  </a:cubicBezTo>
                  <a:cubicBezTo>
                    <a:pt x="13" y="5"/>
                    <a:pt x="13" y="5"/>
                    <a:pt x="13" y="5"/>
                  </a:cubicBezTo>
                  <a:cubicBezTo>
                    <a:pt x="13" y="5"/>
                    <a:pt x="13" y="5"/>
                    <a:pt x="13" y="5"/>
                  </a:cubicBezTo>
                  <a:cubicBezTo>
                    <a:pt x="12" y="6"/>
                    <a:pt x="12" y="6"/>
                    <a:pt x="12" y="6"/>
                  </a:cubicBezTo>
                  <a:cubicBezTo>
                    <a:pt x="12" y="6"/>
                    <a:pt x="11" y="6"/>
                    <a:pt x="11" y="6"/>
                  </a:cubicBezTo>
                  <a:cubicBezTo>
                    <a:pt x="11" y="7"/>
                    <a:pt x="11" y="7"/>
                    <a:pt x="11" y="7"/>
                  </a:cubicBezTo>
                  <a:cubicBezTo>
                    <a:pt x="10" y="7"/>
                    <a:pt x="10" y="7"/>
                    <a:pt x="10" y="7"/>
                  </a:cubicBezTo>
                  <a:cubicBezTo>
                    <a:pt x="9" y="6"/>
                    <a:pt x="9" y="6"/>
                    <a:pt x="9" y="6"/>
                  </a:cubicBezTo>
                  <a:cubicBezTo>
                    <a:pt x="9" y="6"/>
                    <a:pt x="9" y="6"/>
                    <a:pt x="9" y="6"/>
                  </a:cubicBezTo>
                  <a:cubicBezTo>
                    <a:pt x="9" y="6"/>
                    <a:pt x="8" y="7"/>
                    <a:pt x="8" y="7"/>
                  </a:cubicBezTo>
                  <a:cubicBezTo>
                    <a:pt x="8" y="7"/>
                    <a:pt x="8" y="7"/>
                    <a:pt x="8" y="7"/>
                  </a:cubicBezTo>
                  <a:cubicBezTo>
                    <a:pt x="7" y="7"/>
                    <a:pt x="7" y="8"/>
                    <a:pt x="7" y="8"/>
                  </a:cubicBezTo>
                  <a:cubicBezTo>
                    <a:pt x="6" y="7"/>
                    <a:pt x="6" y="7"/>
                    <a:pt x="6" y="7"/>
                  </a:cubicBezTo>
                  <a:cubicBezTo>
                    <a:pt x="5" y="7"/>
                    <a:pt x="5" y="7"/>
                    <a:pt x="5" y="7"/>
                  </a:cubicBezTo>
                  <a:cubicBezTo>
                    <a:pt x="5" y="8"/>
                    <a:pt x="5" y="8"/>
                    <a:pt x="5" y="8"/>
                  </a:cubicBezTo>
                  <a:cubicBezTo>
                    <a:pt x="5" y="9"/>
                    <a:pt x="5" y="9"/>
                    <a:pt x="5" y="9"/>
                  </a:cubicBezTo>
                  <a:cubicBezTo>
                    <a:pt x="5" y="9"/>
                    <a:pt x="5" y="10"/>
                    <a:pt x="5" y="10"/>
                  </a:cubicBezTo>
                  <a:cubicBezTo>
                    <a:pt x="5" y="10"/>
                    <a:pt x="4" y="10"/>
                    <a:pt x="4" y="10"/>
                  </a:cubicBezTo>
                  <a:cubicBezTo>
                    <a:pt x="4" y="11"/>
                    <a:pt x="4" y="11"/>
                    <a:pt x="4" y="11"/>
                  </a:cubicBezTo>
                  <a:cubicBezTo>
                    <a:pt x="4" y="12"/>
                    <a:pt x="4" y="12"/>
                    <a:pt x="4" y="12"/>
                  </a:cubicBezTo>
                  <a:cubicBezTo>
                    <a:pt x="3" y="12"/>
                    <a:pt x="3" y="12"/>
                    <a:pt x="3" y="12"/>
                  </a:cubicBezTo>
                  <a:cubicBezTo>
                    <a:pt x="2" y="12"/>
                    <a:pt x="2" y="12"/>
                    <a:pt x="2" y="12"/>
                  </a:cubicBezTo>
                  <a:cubicBezTo>
                    <a:pt x="1" y="12"/>
                    <a:pt x="1" y="12"/>
                    <a:pt x="1" y="12"/>
                  </a:cubicBezTo>
                  <a:cubicBezTo>
                    <a:pt x="1" y="12"/>
                    <a:pt x="1" y="12"/>
                    <a:pt x="1" y="12"/>
                  </a:cubicBezTo>
                  <a:cubicBezTo>
                    <a:pt x="0" y="12"/>
                    <a:pt x="0" y="12"/>
                    <a:pt x="0" y="12"/>
                  </a:cubicBezTo>
                  <a:cubicBezTo>
                    <a:pt x="0" y="13"/>
                    <a:pt x="0" y="13"/>
                    <a:pt x="0" y="13"/>
                  </a:cubicBezTo>
                  <a:cubicBezTo>
                    <a:pt x="1" y="13"/>
                    <a:pt x="1" y="13"/>
                    <a:pt x="1" y="13"/>
                  </a:cubicBezTo>
                  <a:cubicBezTo>
                    <a:pt x="1" y="14"/>
                    <a:pt x="1" y="14"/>
                    <a:pt x="1" y="14"/>
                  </a:cubicBezTo>
                  <a:cubicBezTo>
                    <a:pt x="2" y="15"/>
                    <a:pt x="2" y="15"/>
                    <a:pt x="2" y="15"/>
                  </a:cubicBezTo>
                  <a:cubicBezTo>
                    <a:pt x="3" y="15"/>
                    <a:pt x="3" y="15"/>
                    <a:pt x="3" y="15"/>
                  </a:cubicBezTo>
                  <a:cubicBezTo>
                    <a:pt x="4" y="16"/>
                    <a:pt x="4" y="16"/>
                    <a:pt x="4" y="16"/>
                  </a:cubicBezTo>
                  <a:cubicBezTo>
                    <a:pt x="5" y="17"/>
                    <a:pt x="5" y="17"/>
                    <a:pt x="5" y="17"/>
                  </a:cubicBezTo>
                  <a:cubicBezTo>
                    <a:pt x="5" y="18"/>
                    <a:pt x="5" y="18"/>
                    <a:pt x="5" y="18"/>
                  </a:cubicBezTo>
                  <a:cubicBezTo>
                    <a:pt x="6" y="19"/>
                    <a:pt x="6" y="19"/>
                    <a:pt x="6" y="19"/>
                  </a:cubicBezTo>
                  <a:cubicBezTo>
                    <a:pt x="7" y="19"/>
                    <a:pt x="7" y="19"/>
                    <a:pt x="7" y="19"/>
                  </a:cubicBezTo>
                  <a:cubicBezTo>
                    <a:pt x="8" y="20"/>
                    <a:pt x="8" y="20"/>
                    <a:pt x="8" y="20"/>
                  </a:cubicBezTo>
                  <a:cubicBezTo>
                    <a:pt x="8" y="21"/>
                    <a:pt x="8" y="21"/>
                    <a:pt x="8" y="21"/>
                  </a:cubicBezTo>
                  <a:cubicBezTo>
                    <a:pt x="9" y="22"/>
                    <a:pt x="9" y="22"/>
                    <a:pt x="9" y="22"/>
                  </a:cubicBezTo>
                  <a:cubicBezTo>
                    <a:pt x="10" y="23"/>
                    <a:pt x="10" y="23"/>
                    <a:pt x="10" y="23"/>
                  </a:cubicBezTo>
                  <a:cubicBezTo>
                    <a:pt x="11" y="23"/>
                    <a:pt x="11" y="23"/>
                    <a:pt x="11" y="23"/>
                  </a:cubicBezTo>
                  <a:cubicBezTo>
                    <a:pt x="12" y="23"/>
                    <a:pt x="12" y="23"/>
                    <a:pt x="12" y="23"/>
                  </a:cubicBezTo>
                  <a:cubicBezTo>
                    <a:pt x="13" y="23"/>
                    <a:pt x="13" y="23"/>
                    <a:pt x="13" y="23"/>
                  </a:cubicBezTo>
                  <a:cubicBezTo>
                    <a:pt x="15" y="24"/>
                    <a:pt x="15" y="24"/>
                    <a:pt x="15" y="24"/>
                  </a:cubicBezTo>
                  <a:cubicBezTo>
                    <a:pt x="15" y="24"/>
                    <a:pt x="15" y="24"/>
                    <a:pt x="15" y="24"/>
                  </a:cubicBezTo>
                  <a:cubicBezTo>
                    <a:pt x="15" y="24"/>
                    <a:pt x="17" y="24"/>
                    <a:pt x="17" y="24"/>
                  </a:cubicBezTo>
                  <a:cubicBezTo>
                    <a:pt x="18" y="24"/>
                    <a:pt x="18" y="24"/>
                    <a:pt x="18" y="24"/>
                  </a:cubicBezTo>
                  <a:cubicBezTo>
                    <a:pt x="18" y="24"/>
                    <a:pt x="18" y="24"/>
                    <a:pt x="19" y="24"/>
                  </a:cubicBezTo>
                  <a:cubicBezTo>
                    <a:pt x="19" y="24"/>
                    <a:pt x="20" y="25"/>
                    <a:pt x="20" y="25"/>
                  </a:cubicBezTo>
                  <a:cubicBezTo>
                    <a:pt x="21" y="25"/>
                    <a:pt x="21" y="25"/>
                    <a:pt x="21" y="25"/>
                  </a:cubicBezTo>
                  <a:cubicBezTo>
                    <a:pt x="22" y="25"/>
                    <a:pt x="22" y="25"/>
                    <a:pt x="22" y="25"/>
                  </a:cubicBezTo>
                  <a:cubicBezTo>
                    <a:pt x="23" y="25"/>
                    <a:pt x="23" y="25"/>
                    <a:pt x="23" y="25"/>
                  </a:cubicBezTo>
                  <a:cubicBezTo>
                    <a:pt x="23" y="24"/>
                    <a:pt x="23" y="24"/>
                    <a:pt x="23" y="24"/>
                  </a:cubicBezTo>
                  <a:cubicBezTo>
                    <a:pt x="22" y="24"/>
                    <a:pt x="22" y="24"/>
                    <a:pt x="22" y="24"/>
                  </a:cubicBezTo>
                  <a:cubicBezTo>
                    <a:pt x="22" y="23"/>
                    <a:pt x="22" y="23"/>
                    <a:pt x="22" y="23"/>
                  </a:cubicBezTo>
                  <a:cubicBezTo>
                    <a:pt x="22" y="23"/>
                    <a:pt x="22" y="23"/>
                    <a:pt x="22" y="23"/>
                  </a:cubicBezTo>
                  <a:cubicBezTo>
                    <a:pt x="22" y="22"/>
                    <a:pt x="22" y="22"/>
                    <a:pt x="22" y="22"/>
                  </a:cubicBezTo>
                  <a:cubicBezTo>
                    <a:pt x="22" y="21"/>
                    <a:pt x="22" y="21"/>
                    <a:pt x="22" y="21"/>
                  </a:cubicBezTo>
                  <a:cubicBezTo>
                    <a:pt x="22" y="21"/>
                    <a:pt x="22" y="21"/>
                    <a:pt x="22" y="21"/>
                  </a:cubicBezTo>
                  <a:cubicBezTo>
                    <a:pt x="22" y="21"/>
                    <a:pt x="22" y="20"/>
                    <a:pt x="22" y="20"/>
                  </a:cubicBezTo>
                  <a:cubicBezTo>
                    <a:pt x="23" y="20"/>
                    <a:pt x="23" y="20"/>
                    <a:pt x="22" y="19"/>
                  </a:cubicBezTo>
                  <a:cubicBezTo>
                    <a:pt x="22" y="19"/>
                    <a:pt x="22" y="19"/>
                    <a:pt x="22" y="19"/>
                  </a:cubicBezTo>
                  <a:cubicBezTo>
                    <a:pt x="22" y="19"/>
                    <a:pt x="22" y="19"/>
                    <a:pt x="22" y="19"/>
                  </a:cubicBezTo>
                  <a:cubicBezTo>
                    <a:pt x="22" y="19"/>
                    <a:pt x="21" y="19"/>
                    <a:pt x="22" y="18"/>
                  </a:cubicBezTo>
                  <a:cubicBezTo>
                    <a:pt x="23" y="17"/>
                    <a:pt x="23" y="17"/>
                    <a:pt x="23" y="17"/>
                  </a:cubicBezTo>
                  <a:cubicBezTo>
                    <a:pt x="23" y="17"/>
                    <a:pt x="23" y="17"/>
                    <a:pt x="23" y="16"/>
                  </a:cubicBezTo>
                  <a:cubicBezTo>
                    <a:pt x="23" y="16"/>
                    <a:pt x="23" y="15"/>
                    <a:pt x="23" y="15"/>
                  </a:cubicBezTo>
                  <a:cubicBezTo>
                    <a:pt x="23" y="15"/>
                    <a:pt x="23" y="15"/>
                    <a:pt x="23" y="15"/>
                  </a:cubicBezTo>
                  <a:cubicBezTo>
                    <a:pt x="23" y="14"/>
                    <a:pt x="23" y="14"/>
                    <a:pt x="23" y="14"/>
                  </a:cubicBezTo>
                  <a:cubicBezTo>
                    <a:pt x="23" y="13"/>
                    <a:pt x="23" y="13"/>
                    <a:pt x="23" y="13"/>
                  </a:cubicBezTo>
                  <a:cubicBezTo>
                    <a:pt x="23" y="12"/>
                    <a:pt x="23" y="12"/>
                    <a:pt x="23" y="12"/>
                  </a:cubicBezTo>
                  <a:cubicBezTo>
                    <a:pt x="23" y="12"/>
                    <a:pt x="23" y="12"/>
                    <a:pt x="23" y="12"/>
                  </a:cubicBezTo>
                  <a:cubicBezTo>
                    <a:pt x="23" y="11"/>
                    <a:pt x="23" y="11"/>
                    <a:pt x="23" y="11"/>
                  </a:cubicBezTo>
                  <a:cubicBezTo>
                    <a:pt x="23" y="10"/>
                    <a:pt x="23" y="10"/>
                    <a:pt x="23" y="10"/>
                  </a:cubicBezTo>
                  <a:cubicBezTo>
                    <a:pt x="23" y="10"/>
                    <a:pt x="24" y="9"/>
                    <a:pt x="24" y="9"/>
                  </a:cubicBezTo>
                  <a:cubicBezTo>
                    <a:pt x="24" y="9"/>
                    <a:pt x="24" y="8"/>
                    <a:pt x="24" y="8"/>
                  </a:cubicBezTo>
                  <a:cubicBezTo>
                    <a:pt x="24" y="8"/>
                    <a:pt x="24" y="7"/>
                    <a:pt x="24" y="7"/>
                  </a:cubicBezTo>
                  <a:cubicBezTo>
                    <a:pt x="24" y="7"/>
                    <a:pt x="24" y="7"/>
                    <a:pt x="24" y="7"/>
                  </a:cubicBezTo>
                  <a:cubicBezTo>
                    <a:pt x="24" y="6"/>
                    <a:pt x="24" y="6"/>
                    <a:pt x="24" y="6"/>
                  </a:cubicBezTo>
                  <a:cubicBezTo>
                    <a:pt x="25" y="6"/>
                    <a:pt x="25" y="5"/>
                    <a:pt x="25" y="5"/>
                  </a:cubicBezTo>
                  <a:cubicBezTo>
                    <a:pt x="25" y="5"/>
                    <a:pt x="25" y="5"/>
                    <a:pt x="25" y="5"/>
                  </a:cubicBezTo>
                  <a:cubicBezTo>
                    <a:pt x="25" y="5"/>
                    <a:pt x="25" y="4"/>
                    <a:pt x="25" y="4"/>
                  </a:cubicBezTo>
                  <a:cubicBezTo>
                    <a:pt x="25" y="3"/>
                    <a:pt x="25" y="3"/>
                    <a:pt x="25" y="3"/>
                  </a:cubicBezTo>
                  <a:cubicBezTo>
                    <a:pt x="25" y="3"/>
                    <a:pt x="25" y="3"/>
                    <a:pt x="25" y="3"/>
                  </a:cubicBezTo>
                  <a:cubicBezTo>
                    <a:pt x="25" y="2"/>
                    <a:pt x="25" y="2"/>
                    <a:pt x="25" y="2"/>
                  </a:cubicBezTo>
                  <a:cubicBezTo>
                    <a:pt x="25" y="2"/>
                    <a:pt x="25" y="2"/>
                    <a:pt x="25" y="2"/>
                  </a:cubicBezTo>
                  <a:cubicBezTo>
                    <a:pt x="25" y="1"/>
                    <a:pt x="25" y="1"/>
                    <a:pt x="25" y="1"/>
                  </a:cubicBezTo>
                  <a:cubicBezTo>
                    <a:pt x="25" y="0"/>
                    <a:pt x="25" y="0"/>
                    <a:pt x="25" y="0"/>
                  </a:cubicBez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6" name="Freeform 434">
              <a:extLst>
                <a:ext uri="{FF2B5EF4-FFF2-40B4-BE49-F238E27FC236}">
                  <a16:creationId xmlns:a16="http://schemas.microsoft.com/office/drawing/2014/main" id="{C0D204DB-2A7D-4244-87D0-54F4C5C9BCA6}"/>
                </a:ext>
              </a:extLst>
            </p:cNvPr>
            <p:cNvSpPr>
              <a:spLocks/>
            </p:cNvSpPr>
            <p:nvPr userDrawn="1"/>
          </p:nvSpPr>
          <p:spPr bwMode="auto">
            <a:xfrm>
              <a:off x="1329" y="2882"/>
              <a:ext cx="77" cy="75"/>
            </a:xfrm>
            <a:custGeom>
              <a:avLst/>
              <a:gdLst>
                <a:gd name="T0" fmla="*/ 13 w 18"/>
                <a:gd name="T1" fmla="*/ 2 h 17"/>
                <a:gd name="T2" fmla="*/ 14 w 18"/>
                <a:gd name="T3" fmla="*/ 3 h 17"/>
                <a:gd name="T4" fmla="*/ 15 w 18"/>
                <a:gd name="T5" fmla="*/ 4 h 17"/>
                <a:gd name="T6" fmla="*/ 15 w 18"/>
                <a:gd name="T7" fmla="*/ 6 h 17"/>
                <a:gd name="T8" fmla="*/ 16 w 18"/>
                <a:gd name="T9" fmla="*/ 7 h 17"/>
                <a:gd name="T10" fmla="*/ 17 w 18"/>
                <a:gd name="T11" fmla="*/ 8 h 17"/>
                <a:gd name="T12" fmla="*/ 18 w 18"/>
                <a:gd name="T13" fmla="*/ 10 h 17"/>
                <a:gd name="T14" fmla="*/ 17 w 18"/>
                <a:gd name="T15" fmla="*/ 12 h 17"/>
                <a:gd name="T16" fmla="*/ 18 w 18"/>
                <a:gd name="T17" fmla="*/ 13 h 17"/>
                <a:gd name="T18" fmla="*/ 17 w 18"/>
                <a:gd name="T19" fmla="*/ 14 h 17"/>
                <a:gd name="T20" fmla="*/ 18 w 18"/>
                <a:gd name="T21" fmla="*/ 16 h 17"/>
                <a:gd name="T22" fmla="*/ 17 w 18"/>
                <a:gd name="T23" fmla="*/ 16 h 17"/>
                <a:gd name="T24" fmla="*/ 16 w 18"/>
                <a:gd name="T25" fmla="*/ 16 h 17"/>
                <a:gd name="T26" fmla="*/ 16 w 18"/>
                <a:gd name="T27" fmla="*/ 15 h 17"/>
                <a:gd name="T28" fmla="*/ 15 w 18"/>
                <a:gd name="T29" fmla="*/ 14 h 17"/>
                <a:gd name="T30" fmla="*/ 15 w 18"/>
                <a:gd name="T31" fmla="*/ 15 h 17"/>
                <a:gd name="T32" fmla="*/ 13 w 18"/>
                <a:gd name="T33" fmla="*/ 15 h 17"/>
                <a:gd name="T34" fmla="*/ 13 w 18"/>
                <a:gd name="T35" fmla="*/ 14 h 17"/>
                <a:gd name="T36" fmla="*/ 13 w 18"/>
                <a:gd name="T37" fmla="*/ 12 h 17"/>
                <a:gd name="T38" fmla="*/ 11 w 18"/>
                <a:gd name="T39" fmla="*/ 11 h 17"/>
                <a:gd name="T40" fmla="*/ 9 w 18"/>
                <a:gd name="T41" fmla="*/ 10 h 17"/>
                <a:gd name="T42" fmla="*/ 8 w 18"/>
                <a:gd name="T43" fmla="*/ 9 h 17"/>
                <a:gd name="T44" fmla="*/ 7 w 18"/>
                <a:gd name="T45" fmla="*/ 8 h 17"/>
                <a:gd name="T46" fmla="*/ 6 w 18"/>
                <a:gd name="T47" fmla="*/ 6 h 17"/>
                <a:gd name="T48" fmla="*/ 4 w 18"/>
                <a:gd name="T49" fmla="*/ 6 h 17"/>
                <a:gd name="T50" fmla="*/ 3 w 18"/>
                <a:gd name="T51" fmla="*/ 6 h 17"/>
                <a:gd name="T52" fmla="*/ 5 w 18"/>
                <a:gd name="T53" fmla="*/ 7 h 17"/>
                <a:gd name="T54" fmla="*/ 5 w 18"/>
                <a:gd name="T55" fmla="*/ 8 h 17"/>
                <a:gd name="T56" fmla="*/ 4 w 18"/>
                <a:gd name="T57" fmla="*/ 9 h 17"/>
                <a:gd name="T58" fmla="*/ 3 w 18"/>
                <a:gd name="T59" fmla="*/ 7 h 17"/>
                <a:gd name="T60" fmla="*/ 2 w 18"/>
                <a:gd name="T61" fmla="*/ 7 h 17"/>
                <a:gd name="T62" fmla="*/ 0 w 18"/>
                <a:gd name="T63" fmla="*/ 5 h 17"/>
                <a:gd name="T64" fmla="*/ 0 w 18"/>
                <a:gd name="T65" fmla="*/ 4 h 17"/>
                <a:gd name="T66" fmla="*/ 1 w 18"/>
                <a:gd name="T67" fmla="*/ 4 h 17"/>
                <a:gd name="T68" fmla="*/ 2 w 18"/>
                <a:gd name="T69" fmla="*/ 3 h 17"/>
                <a:gd name="T70" fmla="*/ 1 w 18"/>
                <a:gd name="T71" fmla="*/ 2 h 17"/>
                <a:gd name="T72" fmla="*/ 1 w 18"/>
                <a:gd name="T73" fmla="*/ 1 h 17"/>
                <a:gd name="T74" fmla="*/ 2 w 18"/>
                <a:gd name="T75" fmla="*/ 0 h 17"/>
                <a:gd name="T76" fmla="*/ 5 w 18"/>
                <a:gd name="T77" fmla="*/ 1 h 17"/>
                <a:gd name="T78" fmla="*/ 7 w 18"/>
                <a:gd name="T79" fmla="*/ 1 h 17"/>
                <a:gd name="T80" fmla="*/ 9 w 18"/>
                <a:gd name="T81" fmla="*/ 1 h 17"/>
                <a:gd name="T82" fmla="*/ 11 w 18"/>
                <a:gd name="T83" fmla="*/ 2 h 17"/>
                <a:gd name="T84" fmla="*/ 13 w 18"/>
                <a:gd name="T8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17">
                  <a:moveTo>
                    <a:pt x="13" y="1"/>
                  </a:moveTo>
                  <a:cubicBezTo>
                    <a:pt x="13" y="2"/>
                    <a:pt x="13" y="2"/>
                    <a:pt x="13" y="2"/>
                  </a:cubicBezTo>
                  <a:cubicBezTo>
                    <a:pt x="13" y="3"/>
                    <a:pt x="13" y="3"/>
                    <a:pt x="13" y="3"/>
                  </a:cubicBezTo>
                  <a:cubicBezTo>
                    <a:pt x="14" y="3"/>
                    <a:pt x="14" y="3"/>
                    <a:pt x="14" y="3"/>
                  </a:cubicBezTo>
                  <a:cubicBezTo>
                    <a:pt x="14" y="4"/>
                    <a:pt x="14" y="4"/>
                    <a:pt x="14" y="4"/>
                  </a:cubicBezTo>
                  <a:cubicBezTo>
                    <a:pt x="15" y="4"/>
                    <a:pt x="15" y="4"/>
                    <a:pt x="15" y="4"/>
                  </a:cubicBezTo>
                  <a:cubicBezTo>
                    <a:pt x="15" y="4"/>
                    <a:pt x="15" y="4"/>
                    <a:pt x="15" y="5"/>
                  </a:cubicBezTo>
                  <a:cubicBezTo>
                    <a:pt x="15" y="5"/>
                    <a:pt x="15" y="6"/>
                    <a:pt x="15" y="6"/>
                  </a:cubicBezTo>
                  <a:cubicBezTo>
                    <a:pt x="16" y="6"/>
                    <a:pt x="16" y="6"/>
                    <a:pt x="16" y="6"/>
                  </a:cubicBezTo>
                  <a:cubicBezTo>
                    <a:pt x="16" y="7"/>
                    <a:pt x="16" y="7"/>
                    <a:pt x="16" y="7"/>
                  </a:cubicBezTo>
                  <a:cubicBezTo>
                    <a:pt x="17" y="8"/>
                    <a:pt x="17" y="8"/>
                    <a:pt x="17" y="8"/>
                  </a:cubicBezTo>
                  <a:cubicBezTo>
                    <a:pt x="17" y="8"/>
                    <a:pt x="17" y="8"/>
                    <a:pt x="17" y="8"/>
                  </a:cubicBezTo>
                  <a:cubicBezTo>
                    <a:pt x="18" y="9"/>
                    <a:pt x="18" y="9"/>
                    <a:pt x="18" y="9"/>
                  </a:cubicBezTo>
                  <a:cubicBezTo>
                    <a:pt x="18" y="10"/>
                    <a:pt x="18" y="10"/>
                    <a:pt x="18" y="10"/>
                  </a:cubicBezTo>
                  <a:cubicBezTo>
                    <a:pt x="17" y="10"/>
                    <a:pt x="17" y="10"/>
                    <a:pt x="17" y="10"/>
                  </a:cubicBezTo>
                  <a:cubicBezTo>
                    <a:pt x="17" y="12"/>
                    <a:pt x="17" y="12"/>
                    <a:pt x="17" y="12"/>
                  </a:cubicBezTo>
                  <a:cubicBezTo>
                    <a:pt x="18" y="12"/>
                    <a:pt x="18" y="12"/>
                    <a:pt x="18" y="12"/>
                  </a:cubicBezTo>
                  <a:cubicBezTo>
                    <a:pt x="18" y="13"/>
                    <a:pt x="18" y="13"/>
                    <a:pt x="18" y="13"/>
                  </a:cubicBezTo>
                  <a:cubicBezTo>
                    <a:pt x="17" y="13"/>
                    <a:pt x="17" y="13"/>
                    <a:pt x="17" y="13"/>
                  </a:cubicBezTo>
                  <a:cubicBezTo>
                    <a:pt x="17" y="14"/>
                    <a:pt x="17" y="14"/>
                    <a:pt x="17" y="14"/>
                  </a:cubicBezTo>
                  <a:cubicBezTo>
                    <a:pt x="18" y="15"/>
                    <a:pt x="18" y="15"/>
                    <a:pt x="18" y="15"/>
                  </a:cubicBezTo>
                  <a:cubicBezTo>
                    <a:pt x="18" y="16"/>
                    <a:pt x="18" y="16"/>
                    <a:pt x="18" y="16"/>
                  </a:cubicBezTo>
                  <a:cubicBezTo>
                    <a:pt x="17" y="16"/>
                    <a:pt x="17" y="16"/>
                    <a:pt x="17" y="16"/>
                  </a:cubicBezTo>
                  <a:cubicBezTo>
                    <a:pt x="17" y="16"/>
                    <a:pt x="17" y="16"/>
                    <a:pt x="17" y="16"/>
                  </a:cubicBezTo>
                  <a:cubicBezTo>
                    <a:pt x="17" y="17"/>
                    <a:pt x="17" y="17"/>
                    <a:pt x="17" y="17"/>
                  </a:cubicBezTo>
                  <a:cubicBezTo>
                    <a:pt x="17" y="17"/>
                    <a:pt x="16" y="17"/>
                    <a:pt x="16" y="16"/>
                  </a:cubicBezTo>
                  <a:cubicBezTo>
                    <a:pt x="16" y="16"/>
                    <a:pt x="16" y="15"/>
                    <a:pt x="16" y="15"/>
                  </a:cubicBezTo>
                  <a:cubicBezTo>
                    <a:pt x="16" y="15"/>
                    <a:pt x="16" y="15"/>
                    <a:pt x="16" y="15"/>
                  </a:cubicBezTo>
                  <a:cubicBezTo>
                    <a:pt x="15" y="14"/>
                    <a:pt x="15" y="14"/>
                    <a:pt x="15" y="14"/>
                  </a:cubicBezTo>
                  <a:cubicBezTo>
                    <a:pt x="15" y="14"/>
                    <a:pt x="15" y="14"/>
                    <a:pt x="15" y="14"/>
                  </a:cubicBezTo>
                  <a:cubicBezTo>
                    <a:pt x="15" y="15"/>
                    <a:pt x="14" y="15"/>
                    <a:pt x="14" y="15"/>
                  </a:cubicBezTo>
                  <a:cubicBezTo>
                    <a:pt x="15" y="15"/>
                    <a:pt x="15" y="15"/>
                    <a:pt x="15" y="15"/>
                  </a:cubicBezTo>
                  <a:cubicBezTo>
                    <a:pt x="14" y="15"/>
                    <a:pt x="14" y="15"/>
                    <a:pt x="14" y="15"/>
                  </a:cubicBezTo>
                  <a:cubicBezTo>
                    <a:pt x="14" y="15"/>
                    <a:pt x="13" y="15"/>
                    <a:pt x="13" y="15"/>
                  </a:cubicBezTo>
                  <a:cubicBezTo>
                    <a:pt x="13" y="14"/>
                    <a:pt x="13" y="14"/>
                    <a:pt x="13" y="14"/>
                  </a:cubicBezTo>
                  <a:cubicBezTo>
                    <a:pt x="13" y="14"/>
                    <a:pt x="13" y="14"/>
                    <a:pt x="13" y="14"/>
                  </a:cubicBezTo>
                  <a:cubicBezTo>
                    <a:pt x="13" y="14"/>
                    <a:pt x="13" y="13"/>
                    <a:pt x="13" y="13"/>
                  </a:cubicBezTo>
                  <a:cubicBezTo>
                    <a:pt x="13" y="13"/>
                    <a:pt x="13" y="12"/>
                    <a:pt x="13" y="12"/>
                  </a:cubicBezTo>
                  <a:cubicBezTo>
                    <a:pt x="11" y="11"/>
                    <a:pt x="11" y="11"/>
                    <a:pt x="11" y="11"/>
                  </a:cubicBezTo>
                  <a:cubicBezTo>
                    <a:pt x="11" y="11"/>
                    <a:pt x="11" y="11"/>
                    <a:pt x="11" y="11"/>
                  </a:cubicBezTo>
                  <a:cubicBezTo>
                    <a:pt x="10" y="10"/>
                    <a:pt x="10" y="10"/>
                    <a:pt x="10" y="10"/>
                  </a:cubicBezTo>
                  <a:cubicBezTo>
                    <a:pt x="9" y="10"/>
                    <a:pt x="9" y="10"/>
                    <a:pt x="9" y="10"/>
                  </a:cubicBezTo>
                  <a:cubicBezTo>
                    <a:pt x="9" y="10"/>
                    <a:pt x="9" y="10"/>
                    <a:pt x="9" y="10"/>
                  </a:cubicBezTo>
                  <a:cubicBezTo>
                    <a:pt x="8" y="9"/>
                    <a:pt x="8" y="9"/>
                    <a:pt x="8" y="9"/>
                  </a:cubicBezTo>
                  <a:cubicBezTo>
                    <a:pt x="8" y="9"/>
                    <a:pt x="8" y="9"/>
                    <a:pt x="8" y="9"/>
                  </a:cubicBezTo>
                  <a:cubicBezTo>
                    <a:pt x="7" y="8"/>
                    <a:pt x="7" y="8"/>
                    <a:pt x="7" y="8"/>
                  </a:cubicBezTo>
                  <a:cubicBezTo>
                    <a:pt x="7" y="7"/>
                    <a:pt x="7" y="7"/>
                    <a:pt x="7" y="7"/>
                  </a:cubicBezTo>
                  <a:cubicBezTo>
                    <a:pt x="6" y="6"/>
                    <a:pt x="6" y="6"/>
                    <a:pt x="6" y="6"/>
                  </a:cubicBezTo>
                  <a:cubicBezTo>
                    <a:pt x="5" y="6"/>
                    <a:pt x="5" y="6"/>
                    <a:pt x="5" y="6"/>
                  </a:cubicBezTo>
                  <a:cubicBezTo>
                    <a:pt x="4" y="6"/>
                    <a:pt x="4" y="6"/>
                    <a:pt x="4" y="6"/>
                  </a:cubicBezTo>
                  <a:cubicBezTo>
                    <a:pt x="4" y="5"/>
                    <a:pt x="4" y="5"/>
                    <a:pt x="4" y="5"/>
                  </a:cubicBezTo>
                  <a:cubicBezTo>
                    <a:pt x="3" y="6"/>
                    <a:pt x="3" y="6"/>
                    <a:pt x="3" y="6"/>
                  </a:cubicBezTo>
                  <a:cubicBezTo>
                    <a:pt x="4" y="6"/>
                    <a:pt x="4" y="6"/>
                    <a:pt x="4" y="6"/>
                  </a:cubicBezTo>
                  <a:cubicBezTo>
                    <a:pt x="5" y="7"/>
                    <a:pt x="5" y="7"/>
                    <a:pt x="5" y="7"/>
                  </a:cubicBezTo>
                  <a:cubicBezTo>
                    <a:pt x="5" y="7"/>
                    <a:pt x="5" y="7"/>
                    <a:pt x="5" y="7"/>
                  </a:cubicBezTo>
                  <a:cubicBezTo>
                    <a:pt x="5" y="8"/>
                    <a:pt x="5" y="8"/>
                    <a:pt x="5" y="8"/>
                  </a:cubicBezTo>
                  <a:cubicBezTo>
                    <a:pt x="5" y="8"/>
                    <a:pt x="5" y="8"/>
                    <a:pt x="5" y="8"/>
                  </a:cubicBezTo>
                  <a:cubicBezTo>
                    <a:pt x="4" y="9"/>
                    <a:pt x="4" y="9"/>
                    <a:pt x="4" y="9"/>
                  </a:cubicBezTo>
                  <a:cubicBezTo>
                    <a:pt x="4" y="9"/>
                    <a:pt x="4" y="9"/>
                    <a:pt x="4" y="8"/>
                  </a:cubicBezTo>
                  <a:cubicBezTo>
                    <a:pt x="3" y="8"/>
                    <a:pt x="3" y="7"/>
                    <a:pt x="3" y="7"/>
                  </a:cubicBezTo>
                  <a:cubicBezTo>
                    <a:pt x="3" y="7"/>
                    <a:pt x="3" y="8"/>
                    <a:pt x="2" y="7"/>
                  </a:cubicBezTo>
                  <a:cubicBezTo>
                    <a:pt x="2" y="7"/>
                    <a:pt x="2" y="7"/>
                    <a:pt x="2" y="7"/>
                  </a:cubicBezTo>
                  <a:cubicBezTo>
                    <a:pt x="1" y="6"/>
                    <a:pt x="1" y="6"/>
                    <a:pt x="1" y="6"/>
                  </a:cubicBezTo>
                  <a:cubicBezTo>
                    <a:pt x="0" y="5"/>
                    <a:pt x="0" y="5"/>
                    <a:pt x="0" y="5"/>
                  </a:cubicBezTo>
                  <a:cubicBezTo>
                    <a:pt x="0" y="5"/>
                    <a:pt x="0" y="5"/>
                    <a:pt x="0" y="5"/>
                  </a:cubicBezTo>
                  <a:cubicBezTo>
                    <a:pt x="0" y="4"/>
                    <a:pt x="0" y="4"/>
                    <a:pt x="0" y="4"/>
                  </a:cubicBezTo>
                  <a:cubicBezTo>
                    <a:pt x="0" y="4"/>
                    <a:pt x="0" y="4"/>
                    <a:pt x="0" y="4"/>
                  </a:cubicBezTo>
                  <a:cubicBezTo>
                    <a:pt x="1" y="4"/>
                    <a:pt x="1" y="4"/>
                    <a:pt x="1" y="4"/>
                  </a:cubicBezTo>
                  <a:cubicBezTo>
                    <a:pt x="1" y="4"/>
                    <a:pt x="1" y="4"/>
                    <a:pt x="1" y="4"/>
                  </a:cubicBezTo>
                  <a:cubicBezTo>
                    <a:pt x="1" y="4"/>
                    <a:pt x="2" y="3"/>
                    <a:pt x="2" y="3"/>
                  </a:cubicBezTo>
                  <a:cubicBezTo>
                    <a:pt x="2" y="2"/>
                    <a:pt x="2" y="2"/>
                    <a:pt x="2" y="2"/>
                  </a:cubicBezTo>
                  <a:cubicBezTo>
                    <a:pt x="1" y="2"/>
                    <a:pt x="1" y="2"/>
                    <a:pt x="1" y="2"/>
                  </a:cubicBezTo>
                  <a:cubicBezTo>
                    <a:pt x="1" y="2"/>
                    <a:pt x="1" y="2"/>
                    <a:pt x="1" y="2"/>
                  </a:cubicBezTo>
                  <a:cubicBezTo>
                    <a:pt x="1" y="1"/>
                    <a:pt x="1" y="1"/>
                    <a:pt x="1" y="1"/>
                  </a:cubicBezTo>
                  <a:cubicBezTo>
                    <a:pt x="1" y="0"/>
                    <a:pt x="1" y="0"/>
                    <a:pt x="1" y="0"/>
                  </a:cubicBezTo>
                  <a:cubicBezTo>
                    <a:pt x="2" y="0"/>
                    <a:pt x="2" y="0"/>
                    <a:pt x="2" y="0"/>
                  </a:cubicBezTo>
                  <a:cubicBezTo>
                    <a:pt x="3" y="0"/>
                    <a:pt x="3" y="0"/>
                    <a:pt x="3" y="0"/>
                  </a:cubicBezTo>
                  <a:cubicBezTo>
                    <a:pt x="5" y="1"/>
                    <a:pt x="5" y="1"/>
                    <a:pt x="5" y="1"/>
                  </a:cubicBezTo>
                  <a:cubicBezTo>
                    <a:pt x="5" y="1"/>
                    <a:pt x="5" y="1"/>
                    <a:pt x="5" y="1"/>
                  </a:cubicBezTo>
                  <a:cubicBezTo>
                    <a:pt x="7" y="1"/>
                    <a:pt x="7" y="1"/>
                    <a:pt x="7" y="1"/>
                  </a:cubicBezTo>
                  <a:cubicBezTo>
                    <a:pt x="8" y="1"/>
                    <a:pt x="8" y="1"/>
                    <a:pt x="8" y="1"/>
                  </a:cubicBezTo>
                  <a:cubicBezTo>
                    <a:pt x="9" y="1"/>
                    <a:pt x="9" y="1"/>
                    <a:pt x="9" y="1"/>
                  </a:cubicBezTo>
                  <a:cubicBezTo>
                    <a:pt x="10" y="2"/>
                    <a:pt x="10" y="2"/>
                    <a:pt x="10" y="2"/>
                  </a:cubicBezTo>
                  <a:cubicBezTo>
                    <a:pt x="11" y="2"/>
                    <a:pt x="11" y="2"/>
                    <a:pt x="11" y="2"/>
                  </a:cubicBezTo>
                  <a:cubicBezTo>
                    <a:pt x="12" y="2"/>
                    <a:pt x="12" y="2"/>
                    <a:pt x="12" y="2"/>
                  </a:cubicBezTo>
                  <a:lnTo>
                    <a:pt x="13" y="1"/>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7" name="Freeform 435">
              <a:extLst>
                <a:ext uri="{FF2B5EF4-FFF2-40B4-BE49-F238E27FC236}">
                  <a16:creationId xmlns:a16="http://schemas.microsoft.com/office/drawing/2014/main" id="{CAAA2422-1F5C-4E01-88F9-E55950327C05}"/>
                </a:ext>
              </a:extLst>
            </p:cNvPr>
            <p:cNvSpPr>
              <a:spLocks/>
            </p:cNvSpPr>
            <p:nvPr userDrawn="1"/>
          </p:nvSpPr>
          <p:spPr bwMode="auto">
            <a:xfrm>
              <a:off x="1640" y="2864"/>
              <a:ext cx="328" cy="289"/>
            </a:xfrm>
            <a:custGeom>
              <a:avLst/>
              <a:gdLst>
                <a:gd name="T0" fmla="*/ 32 w 77"/>
                <a:gd name="T1" fmla="*/ 52 h 65"/>
                <a:gd name="T2" fmla="*/ 33 w 77"/>
                <a:gd name="T3" fmla="*/ 37 h 65"/>
                <a:gd name="T4" fmla="*/ 31 w 77"/>
                <a:gd name="T5" fmla="*/ 33 h 65"/>
                <a:gd name="T6" fmla="*/ 24 w 77"/>
                <a:gd name="T7" fmla="*/ 33 h 65"/>
                <a:gd name="T8" fmla="*/ 16 w 77"/>
                <a:gd name="T9" fmla="*/ 28 h 65"/>
                <a:gd name="T10" fmla="*/ 7 w 77"/>
                <a:gd name="T11" fmla="*/ 28 h 65"/>
                <a:gd name="T12" fmla="*/ 5 w 77"/>
                <a:gd name="T13" fmla="*/ 24 h 65"/>
                <a:gd name="T14" fmla="*/ 4 w 77"/>
                <a:gd name="T15" fmla="*/ 19 h 65"/>
                <a:gd name="T16" fmla="*/ 2 w 77"/>
                <a:gd name="T17" fmla="*/ 16 h 65"/>
                <a:gd name="T18" fmla="*/ 1 w 77"/>
                <a:gd name="T19" fmla="*/ 12 h 65"/>
                <a:gd name="T20" fmla="*/ 3 w 77"/>
                <a:gd name="T21" fmla="*/ 7 h 65"/>
                <a:gd name="T22" fmla="*/ 7 w 77"/>
                <a:gd name="T23" fmla="*/ 2 h 65"/>
                <a:gd name="T24" fmla="*/ 10 w 77"/>
                <a:gd name="T25" fmla="*/ 0 h 65"/>
                <a:gd name="T26" fmla="*/ 8 w 77"/>
                <a:gd name="T27" fmla="*/ 2 h 65"/>
                <a:gd name="T28" fmla="*/ 9 w 77"/>
                <a:gd name="T29" fmla="*/ 6 h 65"/>
                <a:gd name="T30" fmla="*/ 7 w 77"/>
                <a:gd name="T31" fmla="*/ 11 h 65"/>
                <a:gd name="T32" fmla="*/ 9 w 77"/>
                <a:gd name="T33" fmla="*/ 14 h 65"/>
                <a:gd name="T34" fmla="*/ 12 w 77"/>
                <a:gd name="T35" fmla="*/ 16 h 65"/>
                <a:gd name="T36" fmla="*/ 13 w 77"/>
                <a:gd name="T37" fmla="*/ 11 h 65"/>
                <a:gd name="T38" fmla="*/ 11 w 77"/>
                <a:gd name="T39" fmla="*/ 7 h 65"/>
                <a:gd name="T40" fmla="*/ 13 w 77"/>
                <a:gd name="T41" fmla="*/ 4 h 65"/>
                <a:gd name="T42" fmla="*/ 18 w 77"/>
                <a:gd name="T43" fmla="*/ 2 h 65"/>
                <a:gd name="T44" fmla="*/ 23 w 77"/>
                <a:gd name="T45" fmla="*/ 2 h 65"/>
                <a:gd name="T46" fmla="*/ 29 w 77"/>
                <a:gd name="T47" fmla="*/ 4 h 65"/>
                <a:gd name="T48" fmla="*/ 31 w 77"/>
                <a:gd name="T49" fmla="*/ 8 h 65"/>
                <a:gd name="T50" fmla="*/ 38 w 77"/>
                <a:gd name="T51" fmla="*/ 7 h 65"/>
                <a:gd name="T52" fmla="*/ 43 w 77"/>
                <a:gd name="T53" fmla="*/ 9 h 65"/>
                <a:gd name="T54" fmla="*/ 47 w 77"/>
                <a:gd name="T55" fmla="*/ 10 h 65"/>
                <a:gd name="T56" fmla="*/ 52 w 77"/>
                <a:gd name="T57" fmla="*/ 8 h 65"/>
                <a:gd name="T58" fmla="*/ 54 w 77"/>
                <a:gd name="T59" fmla="*/ 7 h 65"/>
                <a:gd name="T60" fmla="*/ 60 w 77"/>
                <a:gd name="T61" fmla="*/ 6 h 65"/>
                <a:gd name="T62" fmla="*/ 64 w 77"/>
                <a:gd name="T63" fmla="*/ 6 h 65"/>
                <a:gd name="T64" fmla="*/ 63 w 77"/>
                <a:gd name="T65" fmla="*/ 7 h 65"/>
                <a:gd name="T66" fmla="*/ 60 w 77"/>
                <a:gd name="T67" fmla="*/ 8 h 65"/>
                <a:gd name="T68" fmla="*/ 61 w 77"/>
                <a:gd name="T69" fmla="*/ 10 h 65"/>
                <a:gd name="T70" fmla="*/ 63 w 77"/>
                <a:gd name="T71" fmla="*/ 11 h 65"/>
                <a:gd name="T72" fmla="*/ 65 w 77"/>
                <a:gd name="T73" fmla="*/ 11 h 65"/>
                <a:gd name="T74" fmla="*/ 67 w 77"/>
                <a:gd name="T75" fmla="*/ 12 h 65"/>
                <a:gd name="T76" fmla="*/ 70 w 77"/>
                <a:gd name="T77" fmla="*/ 13 h 65"/>
                <a:gd name="T78" fmla="*/ 72 w 77"/>
                <a:gd name="T79" fmla="*/ 15 h 65"/>
                <a:gd name="T80" fmla="*/ 71 w 77"/>
                <a:gd name="T81" fmla="*/ 18 h 65"/>
                <a:gd name="T82" fmla="*/ 68 w 77"/>
                <a:gd name="T83" fmla="*/ 19 h 65"/>
                <a:gd name="T84" fmla="*/ 70 w 77"/>
                <a:gd name="T85" fmla="*/ 20 h 65"/>
                <a:gd name="T86" fmla="*/ 75 w 77"/>
                <a:gd name="T87" fmla="*/ 19 h 65"/>
                <a:gd name="T88" fmla="*/ 77 w 77"/>
                <a:gd name="T89" fmla="*/ 21 h 65"/>
                <a:gd name="T90" fmla="*/ 73 w 77"/>
                <a:gd name="T91" fmla="*/ 25 h 65"/>
                <a:gd name="T92" fmla="*/ 73 w 77"/>
                <a:gd name="T93" fmla="*/ 29 h 65"/>
                <a:gd name="T94" fmla="*/ 73 w 77"/>
                <a:gd name="T95" fmla="*/ 39 h 65"/>
                <a:gd name="T96" fmla="*/ 64 w 77"/>
                <a:gd name="T97" fmla="*/ 45 h 65"/>
                <a:gd name="T98" fmla="*/ 61 w 77"/>
                <a:gd name="T99" fmla="*/ 48 h 65"/>
                <a:gd name="T100" fmla="*/ 51 w 77"/>
                <a:gd name="T101" fmla="*/ 45 h 65"/>
                <a:gd name="T102" fmla="*/ 54 w 77"/>
                <a:gd name="T103" fmla="*/ 54 h 65"/>
                <a:gd name="T104" fmla="*/ 53 w 77"/>
                <a:gd name="T105" fmla="*/ 60 h 65"/>
                <a:gd name="T106" fmla="*/ 44 w 77"/>
                <a:gd name="T107" fmla="*/ 63 h 65"/>
                <a:gd name="T108" fmla="*/ 41 w 77"/>
                <a:gd name="T10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65">
                  <a:moveTo>
                    <a:pt x="37" y="61"/>
                  </a:moveTo>
                  <a:cubicBezTo>
                    <a:pt x="37" y="61"/>
                    <a:pt x="36" y="58"/>
                    <a:pt x="36" y="58"/>
                  </a:cubicBezTo>
                  <a:cubicBezTo>
                    <a:pt x="36" y="58"/>
                    <a:pt x="35" y="56"/>
                    <a:pt x="34" y="55"/>
                  </a:cubicBezTo>
                  <a:cubicBezTo>
                    <a:pt x="34" y="54"/>
                    <a:pt x="32" y="53"/>
                    <a:pt x="32" y="52"/>
                  </a:cubicBezTo>
                  <a:cubicBezTo>
                    <a:pt x="32" y="51"/>
                    <a:pt x="34" y="50"/>
                    <a:pt x="34" y="49"/>
                  </a:cubicBezTo>
                  <a:cubicBezTo>
                    <a:pt x="34" y="48"/>
                    <a:pt x="32" y="45"/>
                    <a:pt x="32" y="44"/>
                  </a:cubicBezTo>
                  <a:cubicBezTo>
                    <a:pt x="32" y="38"/>
                    <a:pt x="32" y="38"/>
                    <a:pt x="32" y="38"/>
                  </a:cubicBezTo>
                  <a:cubicBezTo>
                    <a:pt x="32" y="37"/>
                    <a:pt x="32" y="38"/>
                    <a:pt x="33" y="37"/>
                  </a:cubicBezTo>
                  <a:cubicBezTo>
                    <a:pt x="33" y="37"/>
                    <a:pt x="33" y="35"/>
                    <a:pt x="33" y="35"/>
                  </a:cubicBezTo>
                  <a:cubicBezTo>
                    <a:pt x="33" y="35"/>
                    <a:pt x="33" y="35"/>
                    <a:pt x="33" y="33"/>
                  </a:cubicBezTo>
                  <a:cubicBezTo>
                    <a:pt x="33" y="32"/>
                    <a:pt x="33" y="32"/>
                    <a:pt x="33" y="32"/>
                  </a:cubicBezTo>
                  <a:cubicBezTo>
                    <a:pt x="32" y="32"/>
                    <a:pt x="31" y="33"/>
                    <a:pt x="31" y="33"/>
                  </a:cubicBezTo>
                  <a:cubicBezTo>
                    <a:pt x="29" y="33"/>
                    <a:pt x="29" y="33"/>
                    <a:pt x="29" y="33"/>
                  </a:cubicBezTo>
                  <a:cubicBezTo>
                    <a:pt x="27" y="33"/>
                    <a:pt x="27" y="33"/>
                    <a:pt x="27" y="33"/>
                  </a:cubicBezTo>
                  <a:cubicBezTo>
                    <a:pt x="26" y="33"/>
                    <a:pt x="26" y="33"/>
                    <a:pt x="26" y="33"/>
                  </a:cubicBezTo>
                  <a:cubicBezTo>
                    <a:pt x="24" y="33"/>
                    <a:pt x="24" y="33"/>
                    <a:pt x="24" y="33"/>
                  </a:cubicBezTo>
                  <a:cubicBezTo>
                    <a:pt x="23" y="33"/>
                    <a:pt x="23" y="33"/>
                    <a:pt x="23" y="33"/>
                  </a:cubicBezTo>
                  <a:cubicBezTo>
                    <a:pt x="19" y="28"/>
                    <a:pt x="19" y="28"/>
                    <a:pt x="19" y="28"/>
                  </a:cubicBezTo>
                  <a:cubicBezTo>
                    <a:pt x="17" y="28"/>
                    <a:pt x="17" y="28"/>
                    <a:pt x="17" y="28"/>
                  </a:cubicBezTo>
                  <a:cubicBezTo>
                    <a:pt x="16" y="28"/>
                    <a:pt x="16" y="28"/>
                    <a:pt x="16" y="28"/>
                  </a:cubicBezTo>
                  <a:cubicBezTo>
                    <a:pt x="15" y="28"/>
                    <a:pt x="15" y="28"/>
                    <a:pt x="15" y="28"/>
                  </a:cubicBezTo>
                  <a:cubicBezTo>
                    <a:pt x="13" y="28"/>
                    <a:pt x="13" y="28"/>
                    <a:pt x="13" y="28"/>
                  </a:cubicBezTo>
                  <a:cubicBezTo>
                    <a:pt x="11" y="28"/>
                    <a:pt x="11" y="28"/>
                    <a:pt x="11" y="28"/>
                  </a:cubicBezTo>
                  <a:cubicBezTo>
                    <a:pt x="7" y="28"/>
                    <a:pt x="7" y="28"/>
                    <a:pt x="7" y="28"/>
                  </a:cubicBezTo>
                  <a:cubicBezTo>
                    <a:pt x="7" y="27"/>
                    <a:pt x="7" y="27"/>
                    <a:pt x="7" y="27"/>
                  </a:cubicBezTo>
                  <a:cubicBezTo>
                    <a:pt x="6" y="26"/>
                    <a:pt x="6" y="26"/>
                    <a:pt x="6" y="26"/>
                  </a:cubicBezTo>
                  <a:cubicBezTo>
                    <a:pt x="5" y="26"/>
                    <a:pt x="5" y="26"/>
                    <a:pt x="5" y="26"/>
                  </a:cubicBezTo>
                  <a:cubicBezTo>
                    <a:pt x="5" y="24"/>
                    <a:pt x="5" y="24"/>
                    <a:pt x="5" y="24"/>
                  </a:cubicBezTo>
                  <a:cubicBezTo>
                    <a:pt x="5" y="22"/>
                    <a:pt x="5" y="22"/>
                    <a:pt x="5" y="22"/>
                  </a:cubicBezTo>
                  <a:cubicBezTo>
                    <a:pt x="5" y="21"/>
                    <a:pt x="5" y="21"/>
                    <a:pt x="5" y="21"/>
                  </a:cubicBezTo>
                  <a:cubicBezTo>
                    <a:pt x="5" y="20"/>
                    <a:pt x="5" y="20"/>
                    <a:pt x="5" y="20"/>
                  </a:cubicBezTo>
                  <a:cubicBezTo>
                    <a:pt x="4" y="19"/>
                    <a:pt x="4" y="19"/>
                    <a:pt x="4" y="19"/>
                  </a:cubicBezTo>
                  <a:cubicBezTo>
                    <a:pt x="4" y="18"/>
                    <a:pt x="4" y="18"/>
                    <a:pt x="4" y="18"/>
                  </a:cubicBezTo>
                  <a:cubicBezTo>
                    <a:pt x="3" y="17"/>
                    <a:pt x="3" y="17"/>
                    <a:pt x="3" y="17"/>
                  </a:cubicBezTo>
                  <a:cubicBezTo>
                    <a:pt x="3" y="16"/>
                    <a:pt x="3" y="16"/>
                    <a:pt x="3" y="16"/>
                  </a:cubicBezTo>
                  <a:cubicBezTo>
                    <a:pt x="2" y="16"/>
                    <a:pt x="2" y="16"/>
                    <a:pt x="2" y="16"/>
                  </a:cubicBezTo>
                  <a:cubicBezTo>
                    <a:pt x="0" y="16"/>
                    <a:pt x="0" y="16"/>
                    <a:pt x="0" y="16"/>
                  </a:cubicBezTo>
                  <a:cubicBezTo>
                    <a:pt x="0" y="15"/>
                    <a:pt x="0" y="15"/>
                    <a:pt x="0" y="15"/>
                  </a:cubicBezTo>
                  <a:cubicBezTo>
                    <a:pt x="0" y="13"/>
                    <a:pt x="0" y="13"/>
                    <a:pt x="0" y="13"/>
                  </a:cubicBezTo>
                  <a:cubicBezTo>
                    <a:pt x="1" y="12"/>
                    <a:pt x="1" y="12"/>
                    <a:pt x="1" y="12"/>
                  </a:cubicBezTo>
                  <a:cubicBezTo>
                    <a:pt x="2" y="11"/>
                    <a:pt x="2" y="11"/>
                    <a:pt x="2" y="11"/>
                  </a:cubicBezTo>
                  <a:cubicBezTo>
                    <a:pt x="2" y="10"/>
                    <a:pt x="2" y="10"/>
                    <a:pt x="2" y="10"/>
                  </a:cubicBezTo>
                  <a:cubicBezTo>
                    <a:pt x="2" y="8"/>
                    <a:pt x="2" y="8"/>
                    <a:pt x="2" y="8"/>
                  </a:cubicBezTo>
                  <a:cubicBezTo>
                    <a:pt x="3" y="7"/>
                    <a:pt x="3" y="7"/>
                    <a:pt x="3" y="7"/>
                  </a:cubicBezTo>
                  <a:cubicBezTo>
                    <a:pt x="4" y="5"/>
                    <a:pt x="4" y="5"/>
                    <a:pt x="4" y="5"/>
                  </a:cubicBezTo>
                  <a:cubicBezTo>
                    <a:pt x="6" y="4"/>
                    <a:pt x="6" y="4"/>
                    <a:pt x="6" y="4"/>
                  </a:cubicBezTo>
                  <a:cubicBezTo>
                    <a:pt x="6" y="2"/>
                    <a:pt x="6" y="2"/>
                    <a:pt x="6" y="2"/>
                  </a:cubicBezTo>
                  <a:cubicBezTo>
                    <a:pt x="7" y="2"/>
                    <a:pt x="7" y="2"/>
                    <a:pt x="7" y="2"/>
                  </a:cubicBezTo>
                  <a:cubicBezTo>
                    <a:pt x="8" y="0"/>
                    <a:pt x="8" y="0"/>
                    <a:pt x="8" y="0"/>
                  </a:cubicBezTo>
                  <a:cubicBezTo>
                    <a:pt x="9" y="0"/>
                    <a:pt x="9" y="0"/>
                    <a:pt x="9" y="0"/>
                  </a:cubicBezTo>
                  <a:cubicBezTo>
                    <a:pt x="11" y="0"/>
                    <a:pt x="11" y="0"/>
                    <a:pt x="11" y="0"/>
                  </a:cubicBezTo>
                  <a:cubicBezTo>
                    <a:pt x="10" y="0"/>
                    <a:pt x="10" y="0"/>
                    <a:pt x="10" y="0"/>
                  </a:cubicBezTo>
                  <a:cubicBezTo>
                    <a:pt x="10" y="1"/>
                    <a:pt x="10" y="1"/>
                    <a:pt x="10" y="1"/>
                  </a:cubicBezTo>
                  <a:cubicBezTo>
                    <a:pt x="9" y="1"/>
                    <a:pt x="9" y="1"/>
                    <a:pt x="9" y="1"/>
                  </a:cubicBezTo>
                  <a:cubicBezTo>
                    <a:pt x="9" y="1"/>
                    <a:pt x="9" y="1"/>
                    <a:pt x="9" y="1"/>
                  </a:cubicBezTo>
                  <a:cubicBezTo>
                    <a:pt x="8" y="2"/>
                    <a:pt x="8" y="2"/>
                    <a:pt x="8" y="2"/>
                  </a:cubicBezTo>
                  <a:cubicBezTo>
                    <a:pt x="8" y="3"/>
                    <a:pt x="8" y="3"/>
                    <a:pt x="8" y="3"/>
                  </a:cubicBezTo>
                  <a:cubicBezTo>
                    <a:pt x="9" y="4"/>
                    <a:pt x="9" y="4"/>
                    <a:pt x="9" y="4"/>
                  </a:cubicBezTo>
                  <a:cubicBezTo>
                    <a:pt x="9" y="4"/>
                    <a:pt x="9" y="5"/>
                    <a:pt x="9" y="5"/>
                  </a:cubicBezTo>
                  <a:cubicBezTo>
                    <a:pt x="9" y="5"/>
                    <a:pt x="9" y="6"/>
                    <a:pt x="9" y="6"/>
                  </a:cubicBezTo>
                  <a:cubicBezTo>
                    <a:pt x="10" y="7"/>
                    <a:pt x="10" y="7"/>
                    <a:pt x="10" y="7"/>
                  </a:cubicBezTo>
                  <a:cubicBezTo>
                    <a:pt x="10" y="7"/>
                    <a:pt x="10" y="8"/>
                    <a:pt x="9" y="9"/>
                  </a:cubicBezTo>
                  <a:cubicBezTo>
                    <a:pt x="9" y="9"/>
                    <a:pt x="7" y="10"/>
                    <a:pt x="7" y="10"/>
                  </a:cubicBezTo>
                  <a:cubicBezTo>
                    <a:pt x="7" y="11"/>
                    <a:pt x="7" y="11"/>
                    <a:pt x="7" y="11"/>
                  </a:cubicBezTo>
                  <a:cubicBezTo>
                    <a:pt x="7" y="12"/>
                    <a:pt x="7" y="12"/>
                    <a:pt x="7" y="12"/>
                  </a:cubicBezTo>
                  <a:cubicBezTo>
                    <a:pt x="7" y="13"/>
                    <a:pt x="7" y="13"/>
                    <a:pt x="7" y="13"/>
                  </a:cubicBezTo>
                  <a:cubicBezTo>
                    <a:pt x="7" y="13"/>
                    <a:pt x="7" y="13"/>
                    <a:pt x="8" y="14"/>
                  </a:cubicBezTo>
                  <a:cubicBezTo>
                    <a:pt x="9" y="14"/>
                    <a:pt x="9" y="14"/>
                    <a:pt x="9" y="14"/>
                  </a:cubicBezTo>
                  <a:cubicBezTo>
                    <a:pt x="9" y="14"/>
                    <a:pt x="9" y="15"/>
                    <a:pt x="9" y="16"/>
                  </a:cubicBezTo>
                  <a:cubicBezTo>
                    <a:pt x="9" y="16"/>
                    <a:pt x="10" y="16"/>
                    <a:pt x="10" y="16"/>
                  </a:cubicBezTo>
                  <a:cubicBezTo>
                    <a:pt x="11" y="16"/>
                    <a:pt x="11" y="16"/>
                    <a:pt x="11" y="16"/>
                  </a:cubicBezTo>
                  <a:cubicBezTo>
                    <a:pt x="11" y="16"/>
                    <a:pt x="12" y="16"/>
                    <a:pt x="12" y="16"/>
                  </a:cubicBezTo>
                  <a:cubicBezTo>
                    <a:pt x="12" y="15"/>
                    <a:pt x="13" y="14"/>
                    <a:pt x="13" y="14"/>
                  </a:cubicBezTo>
                  <a:cubicBezTo>
                    <a:pt x="13" y="13"/>
                    <a:pt x="13" y="13"/>
                    <a:pt x="13" y="13"/>
                  </a:cubicBezTo>
                  <a:cubicBezTo>
                    <a:pt x="13" y="12"/>
                    <a:pt x="13" y="12"/>
                    <a:pt x="13" y="12"/>
                  </a:cubicBezTo>
                  <a:cubicBezTo>
                    <a:pt x="13" y="11"/>
                    <a:pt x="13" y="11"/>
                    <a:pt x="13" y="11"/>
                  </a:cubicBezTo>
                  <a:cubicBezTo>
                    <a:pt x="12" y="10"/>
                    <a:pt x="12" y="10"/>
                    <a:pt x="12" y="10"/>
                  </a:cubicBezTo>
                  <a:cubicBezTo>
                    <a:pt x="11" y="9"/>
                    <a:pt x="11" y="9"/>
                    <a:pt x="11" y="9"/>
                  </a:cubicBezTo>
                  <a:cubicBezTo>
                    <a:pt x="11" y="8"/>
                    <a:pt x="11" y="8"/>
                    <a:pt x="11" y="8"/>
                  </a:cubicBezTo>
                  <a:cubicBezTo>
                    <a:pt x="11" y="7"/>
                    <a:pt x="11" y="7"/>
                    <a:pt x="11" y="7"/>
                  </a:cubicBezTo>
                  <a:cubicBezTo>
                    <a:pt x="11" y="6"/>
                    <a:pt x="11" y="6"/>
                    <a:pt x="11" y="6"/>
                  </a:cubicBezTo>
                  <a:cubicBezTo>
                    <a:pt x="11" y="5"/>
                    <a:pt x="11" y="5"/>
                    <a:pt x="11" y="5"/>
                  </a:cubicBezTo>
                  <a:cubicBezTo>
                    <a:pt x="11" y="5"/>
                    <a:pt x="11" y="5"/>
                    <a:pt x="12" y="5"/>
                  </a:cubicBezTo>
                  <a:cubicBezTo>
                    <a:pt x="12" y="5"/>
                    <a:pt x="13" y="4"/>
                    <a:pt x="13" y="4"/>
                  </a:cubicBezTo>
                  <a:cubicBezTo>
                    <a:pt x="15" y="3"/>
                    <a:pt x="15" y="3"/>
                    <a:pt x="15" y="3"/>
                  </a:cubicBezTo>
                  <a:cubicBezTo>
                    <a:pt x="16" y="3"/>
                    <a:pt x="16" y="3"/>
                    <a:pt x="16" y="3"/>
                  </a:cubicBezTo>
                  <a:cubicBezTo>
                    <a:pt x="17" y="3"/>
                    <a:pt x="17" y="3"/>
                    <a:pt x="17" y="3"/>
                  </a:cubicBezTo>
                  <a:cubicBezTo>
                    <a:pt x="17" y="3"/>
                    <a:pt x="18" y="2"/>
                    <a:pt x="18" y="2"/>
                  </a:cubicBezTo>
                  <a:cubicBezTo>
                    <a:pt x="18" y="2"/>
                    <a:pt x="18" y="2"/>
                    <a:pt x="18" y="2"/>
                  </a:cubicBezTo>
                  <a:cubicBezTo>
                    <a:pt x="18" y="2"/>
                    <a:pt x="20" y="2"/>
                    <a:pt x="20" y="2"/>
                  </a:cubicBezTo>
                  <a:cubicBezTo>
                    <a:pt x="21" y="1"/>
                    <a:pt x="21" y="1"/>
                    <a:pt x="21" y="1"/>
                  </a:cubicBezTo>
                  <a:cubicBezTo>
                    <a:pt x="23" y="2"/>
                    <a:pt x="23" y="2"/>
                    <a:pt x="23" y="2"/>
                  </a:cubicBezTo>
                  <a:cubicBezTo>
                    <a:pt x="25" y="2"/>
                    <a:pt x="25" y="2"/>
                    <a:pt x="25" y="2"/>
                  </a:cubicBezTo>
                  <a:cubicBezTo>
                    <a:pt x="26" y="2"/>
                    <a:pt x="26" y="2"/>
                    <a:pt x="26" y="2"/>
                  </a:cubicBezTo>
                  <a:cubicBezTo>
                    <a:pt x="27" y="3"/>
                    <a:pt x="27" y="3"/>
                    <a:pt x="27" y="3"/>
                  </a:cubicBezTo>
                  <a:cubicBezTo>
                    <a:pt x="29" y="4"/>
                    <a:pt x="29" y="4"/>
                    <a:pt x="29" y="4"/>
                  </a:cubicBezTo>
                  <a:cubicBezTo>
                    <a:pt x="29" y="5"/>
                    <a:pt x="29" y="5"/>
                    <a:pt x="29" y="5"/>
                  </a:cubicBezTo>
                  <a:cubicBezTo>
                    <a:pt x="29" y="6"/>
                    <a:pt x="29" y="6"/>
                    <a:pt x="29" y="6"/>
                  </a:cubicBezTo>
                  <a:cubicBezTo>
                    <a:pt x="30" y="7"/>
                    <a:pt x="30" y="7"/>
                    <a:pt x="30" y="7"/>
                  </a:cubicBezTo>
                  <a:cubicBezTo>
                    <a:pt x="31" y="8"/>
                    <a:pt x="31" y="8"/>
                    <a:pt x="31" y="8"/>
                  </a:cubicBezTo>
                  <a:cubicBezTo>
                    <a:pt x="33" y="8"/>
                    <a:pt x="33" y="8"/>
                    <a:pt x="33" y="8"/>
                  </a:cubicBezTo>
                  <a:cubicBezTo>
                    <a:pt x="35" y="8"/>
                    <a:pt x="35" y="8"/>
                    <a:pt x="35" y="8"/>
                  </a:cubicBezTo>
                  <a:cubicBezTo>
                    <a:pt x="36" y="8"/>
                    <a:pt x="36" y="8"/>
                    <a:pt x="36" y="8"/>
                  </a:cubicBezTo>
                  <a:cubicBezTo>
                    <a:pt x="38" y="7"/>
                    <a:pt x="38" y="7"/>
                    <a:pt x="38" y="7"/>
                  </a:cubicBezTo>
                  <a:cubicBezTo>
                    <a:pt x="40" y="7"/>
                    <a:pt x="40" y="7"/>
                    <a:pt x="40" y="7"/>
                  </a:cubicBezTo>
                  <a:cubicBezTo>
                    <a:pt x="41" y="7"/>
                    <a:pt x="41" y="7"/>
                    <a:pt x="41" y="7"/>
                  </a:cubicBezTo>
                  <a:cubicBezTo>
                    <a:pt x="43" y="8"/>
                    <a:pt x="43" y="8"/>
                    <a:pt x="43" y="8"/>
                  </a:cubicBezTo>
                  <a:cubicBezTo>
                    <a:pt x="43" y="9"/>
                    <a:pt x="43" y="9"/>
                    <a:pt x="43" y="9"/>
                  </a:cubicBezTo>
                  <a:cubicBezTo>
                    <a:pt x="44" y="9"/>
                    <a:pt x="44" y="9"/>
                    <a:pt x="44" y="9"/>
                  </a:cubicBezTo>
                  <a:cubicBezTo>
                    <a:pt x="45" y="10"/>
                    <a:pt x="45" y="10"/>
                    <a:pt x="45" y="10"/>
                  </a:cubicBezTo>
                  <a:cubicBezTo>
                    <a:pt x="46" y="10"/>
                    <a:pt x="46" y="10"/>
                    <a:pt x="46" y="10"/>
                  </a:cubicBezTo>
                  <a:cubicBezTo>
                    <a:pt x="47" y="10"/>
                    <a:pt x="47" y="10"/>
                    <a:pt x="47" y="10"/>
                  </a:cubicBezTo>
                  <a:cubicBezTo>
                    <a:pt x="49" y="10"/>
                    <a:pt x="49" y="10"/>
                    <a:pt x="49" y="10"/>
                  </a:cubicBezTo>
                  <a:cubicBezTo>
                    <a:pt x="50" y="10"/>
                    <a:pt x="50" y="10"/>
                    <a:pt x="50" y="10"/>
                  </a:cubicBezTo>
                  <a:cubicBezTo>
                    <a:pt x="51" y="9"/>
                    <a:pt x="51" y="9"/>
                    <a:pt x="51" y="9"/>
                  </a:cubicBezTo>
                  <a:cubicBezTo>
                    <a:pt x="52" y="8"/>
                    <a:pt x="52" y="8"/>
                    <a:pt x="52" y="8"/>
                  </a:cubicBezTo>
                  <a:cubicBezTo>
                    <a:pt x="53" y="8"/>
                    <a:pt x="53" y="8"/>
                    <a:pt x="53" y="8"/>
                  </a:cubicBezTo>
                  <a:cubicBezTo>
                    <a:pt x="54" y="8"/>
                    <a:pt x="54" y="8"/>
                    <a:pt x="54" y="8"/>
                  </a:cubicBezTo>
                  <a:cubicBezTo>
                    <a:pt x="55" y="8"/>
                    <a:pt x="55" y="8"/>
                    <a:pt x="55" y="8"/>
                  </a:cubicBezTo>
                  <a:cubicBezTo>
                    <a:pt x="54" y="7"/>
                    <a:pt x="54" y="7"/>
                    <a:pt x="54" y="7"/>
                  </a:cubicBezTo>
                  <a:cubicBezTo>
                    <a:pt x="54" y="7"/>
                    <a:pt x="54" y="7"/>
                    <a:pt x="55" y="7"/>
                  </a:cubicBezTo>
                  <a:cubicBezTo>
                    <a:pt x="57" y="7"/>
                    <a:pt x="57" y="7"/>
                    <a:pt x="57" y="7"/>
                  </a:cubicBezTo>
                  <a:cubicBezTo>
                    <a:pt x="57" y="7"/>
                    <a:pt x="57" y="7"/>
                    <a:pt x="58" y="7"/>
                  </a:cubicBezTo>
                  <a:cubicBezTo>
                    <a:pt x="59" y="7"/>
                    <a:pt x="59" y="6"/>
                    <a:pt x="60" y="6"/>
                  </a:cubicBezTo>
                  <a:cubicBezTo>
                    <a:pt x="60" y="6"/>
                    <a:pt x="61" y="6"/>
                    <a:pt x="61" y="6"/>
                  </a:cubicBezTo>
                  <a:cubicBezTo>
                    <a:pt x="61" y="6"/>
                    <a:pt x="61" y="6"/>
                    <a:pt x="61" y="6"/>
                  </a:cubicBezTo>
                  <a:cubicBezTo>
                    <a:pt x="61" y="6"/>
                    <a:pt x="62" y="6"/>
                    <a:pt x="63" y="6"/>
                  </a:cubicBezTo>
                  <a:cubicBezTo>
                    <a:pt x="64" y="6"/>
                    <a:pt x="64" y="6"/>
                    <a:pt x="64" y="6"/>
                  </a:cubicBezTo>
                  <a:cubicBezTo>
                    <a:pt x="65" y="6"/>
                    <a:pt x="65" y="6"/>
                    <a:pt x="65" y="6"/>
                  </a:cubicBezTo>
                  <a:cubicBezTo>
                    <a:pt x="64" y="7"/>
                    <a:pt x="64" y="7"/>
                    <a:pt x="64" y="7"/>
                  </a:cubicBezTo>
                  <a:cubicBezTo>
                    <a:pt x="64" y="7"/>
                    <a:pt x="64" y="7"/>
                    <a:pt x="64" y="7"/>
                  </a:cubicBezTo>
                  <a:cubicBezTo>
                    <a:pt x="64" y="7"/>
                    <a:pt x="64" y="7"/>
                    <a:pt x="63" y="7"/>
                  </a:cubicBezTo>
                  <a:cubicBezTo>
                    <a:pt x="63" y="7"/>
                    <a:pt x="62" y="7"/>
                    <a:pt x="62" y="7"/>
                  </a:cubicBezTo>
                  <a:cubicBezTo>
                    <a:pt x="61" y="7"/>
                    <a:pt x="61" y="7"/>
                    <a:pt x="61" y="7"/>
                  </a:cubicBezTo>
                  <a:cubicBezTo>
                    <a:pt x="60" y="8"/>
                    <a:pt x="60" y="8"/>
                    <a:pt x="60" y="8"/>
                  </a:cubicBezTo>
                  <a:cubicBezTo>
                    <a:pt x="60" y="8"/>
                    <a:pt x="59" y="8"/>
                    <a:pt x="60" y="8"/>
                  </a:cubicBezTo>
                  <a:cubicBezTo>
                    <a:pt x="61" y="8"/>
                    <a:pt x="61" y="9"/>
                    <a:pt x="61" y="9"/>
                  </a:cubicBezTo>
                  <a:cubicBezTo>
                    <a:pt x="61" y="9"/>
                    <a:pt x="61" y="9"/>
                    <a:pt x="61" y="9"/>
                  </a:cubicBezTo>
                  <a:cubicBezTo>
                    <a:pt x="61" y="10"/>
                    <a:pt x="61" y="10"/>
                    <a:pt x="61" y="10"/>
                  </a:cubicBezTo>
                  <a:cubicBezTo>
                    <a:pt x="61" y="10"/>
                    <a:pt x="61" y="10"/>
                    <a:pt x="61" y="10"/>
                  </a:cubicBezTo>
                  <a:cubicBezTo>
                    <a:pt x="61" y="10"/>
                    <a:pt x="61" y="11"/>
                    <a:pt x="61" y="11"/>
                  </a:cubicBezTo>
                  <a:cubicBezTo>
                    <a:pt x="62" y="10"/>
                    <a:pt x="62" y="10"/>
                    <a:pt x="62" y="10"/>
                  </a:cubicBezTo>
                  <a:cubicBezTo>
                    <a:pt x="63" y="10"/>
                    <a:pt x="63" y="10"/>
                    <a:pt x="63" y="10"/>
                  </a:cubicBezTo>
                  <a:cubicBezTo>
                    <a:pt x="63" y="10"/>
                    <a:pt x="63" y="10"/>
                    <a:pt x="63" y="11"/>
                  </a:cubicBezTo>
                  <a:cubicBezTo>
                    <a:pt x="63" y="11"/>
                    <a:pt x="63" y="11"/>
                    <a:pt x="63" y="11"/>
                  </a:cubicBezTo>
                  <a:cubicBezTo>
                    <a:pt x="64" y="12"/>
                    <a:pt x="64" y="12"/>
                    <a:pt x="64" y="12"/>
                  </a:cubicBezTo>
                  <a:cubicBezTo>
                    <a:pt x="64" y="12"/>
                    <a:pt x="64" y="12"/>
                    <a:pt x="64" y="12"/>
                  </a:cubicBezTo>
                  <a:cubicBezTo>
                    <a:pt x="65" y="11"/>
                    <a:pt x="65" y="11"/>
                    <a:pt x="65" y="11"/>
                  </a:cubicBezTo>
                  <a:cubicBezTo>
                    <a:pt x="65" y="11"/>
                    <a:pt x="65" y="11"/>
                    <a:pt x="65" y="11"/>
                  </a:cubicBezTo>
                  <a:cubicBezTo>
                    <a:pt x="67" y="12"/>
                    <a:pt x="67" y="12"/>
                    <a:pt x="67" y="12"/>
                  </a:cubicBezTo>
                  <a:cubicBezTo>
                    <a:pt x="67" y="12"/>
                    <a:pt x="67" y="12"/>
                    <a:pt x="67" y="12"/>
                  </a:cubicBezTo>
                  <a:cubicBezTo>
                    <a:pt x="67" y="12"/>
                    <a:pt x="67" y="12"/>
                    <a:pt x="67" y="12"/>
                  </a:cubicBezTo>
                  <a:cubicBezTo>
                    <a:pt x="68" y="12"/>
                    <a:pt x="68" y="12"/>
                    <a:pt x="68" y="12"/>
                  </a:cubicBezTo>
                  <a:cubicBezTo>
                    <a:pt x="69" y="12"/>
                    <a:pt x="69" y="12"/>
                    <a:pt x="69" y="12"/>
                  </a:cubicBezTo>
                  <a:cubicBezTo>
                    <a:pt x="69" y="12"/>
                    <a:pt x="69" y="12"/>
                    <a:pt x="69" y="12"/>
                  </a:cubicBezTo>
                  <a:cubicBezTo>
                    <a:pt x="70" y="13"/>
                    <a:pt x="70" y="13"/>
                    <a:pt x="70" y="13"/>
                  </a:cubicBezTo>
                  <a:cubicBezTo>
                    <a:pt x="72" y="13"/>
                    <a:pt x="72" y="13"/>
                    <a:pt x="72" y="13"/>
                  </a:cubicBezTo>
                  <a:cubicBezTo>
                    <a:pt x="72" y="14"/>
                    <a:pt x="72" y="14"/>
                    <a:pt x="72" y="14"/>
                  </a:cubicBezTo>
                  <a:cubicBezTo>
                    <a:pt x="72" y="15"/>
                    <a:pt x="72" y="15"/>
                    <a:pt x="72" y="15"/>
                  </a:cubicBezTo>
                  <a:cubicBezTo>
                    <a:pt x="72" y="15"/>
                    <a:pt x="72" y="15"/>
                    <a:pt x="72" y="15"/>
                  </a:cubicBezTo>
                  <a:cubicBezTo>
                    <a:pt x="71" y="16"/>
                    <a:pt x="71" y="16"/>
                    <a:pt x="71" y="16"/>
                  </a:cubicBezTo>
                  <a:cubicBezTo>
                    <a:pt x="71" y="16"/>
                    <a:pt x="71" y="16"/>
                    <a:pt x="71" y="16"/>
                  </a:cubicBezTo>
                  <a:cubicBezTo>
                    <a:pt x="71" y="17"/>
                    <a:pt x="71" y="17"/>
                    <a:pt x="71" y="18"/>
                  </a:cubicBezTo>
                  <a:cubicBezTo>
                    <a:pt x="71" y="18"/>
                    <a:pt x="71" y="18"/>
                    <a:pt x="71" y="18"/>
                  </a:cubicBezTo>
                  <a:cubicBezTo>
                    <a:pt x="70" y="19"/>
                    <a:pt x="70" y="19"/>
                    <a:pt x="70" y="19"/>
                  </a:cubicBezTo>
                  <a:cubicBezTo>
                    <a:pt x="70" y="19"/>
                    <a:pt x="70" y="19"/>
                    <a:pt x="69" y="19"/>
                  </a:cubicBezTo>
                  <a:cubicBezTo>
                    <a:pt x="69" y="19"/>
                    <a:pt x="69" y="19"/>
                    <a:pt x="69" y="19"/>
                  </a:cubicBezTo>
                  <a:cubicBezTo>
                    <a:pt x="68" y="19"/>
                    <a:pt x="68" y="19"/>
                    <a:pt x="68" y="19"/>
                  </a:cubicBezTo>
                  <a:cubicBezTo>
                    <a:pt x="68" y="19"/>
                    <a:pt x="68" y="19"/>
                    <a:pt x="68" y="19"/>
                  </a:cubicBezTo>
                  <a:cubicBezTo>
                    <a:pt x="68" y="20"/>
                    <a:pt x="68" y="20"/>
                    <a:pt x="68" y="20"/>
                  </a:cubicBezTo>
                  <a:cubicBezTo>
                    <a:pt x="69" y="20"/>
                    <a:pt x="69" y="20"/>
                    <a:pt x="69" y="20"/>
                  </a:cubicBezTo>
                  <a:cubicBezTo>
                    <a:pt x="70" y="20"/>
                    <a:pt x="70" y="20"/>
                    <a:pt x="70" y="20"/>
                  </a:cubicBezTo>
                  <a:cubicBezTo>
                    <a:pt x="72" y="19"/>
                    <a:pt x="72" y="19"/>
                    <a:pt x="72" y="19"/>
                  </a:cubicBezTo>
                  <a:cubicBezTo>
                    <a:pt x="73" y="19"/>
                    <a:pt x="73" y="19"/>
                    <a:pt x="73" y="19"/>
                  </a:cubicBezTo>
                  <a:cubicBezTo>
                    <a:pt x="74" y="19"/>
                    <a:pt x="74" y="19"/>
                    <a:pt x="74" y="19"/>
                  </a:cubicBezTo>
                  <a:cubicBezTo>
                    <a:pt x="75" y="19"/>
                    <a:pt x="75" y="19"/>
                    <a:pt x="75" y="19"/>
                  </a:cubicBezTo>
                  <a:cubicBezTo>
                    <a:pt x="76" y="19"/>
                    <a:pt x="76" y="19"/>
                    <a:pt x="76" y="19"/>
                  </a:cubicBezTo>
                  <a:cubicBezTo>
                    <a:pt x="76" y="19"/>
                    <a:pt x="76" y="19"/>
                    <a:pt x="76" y="19"/>
                  </a:cubicBezTo>
                  <a:cubicBezTo>
                    <a:pt x="77" y="20"/>
                    <a:pt x="77" y="20"/>
                    <a:pt x="77" y="20"/>
                  </a:cubicBezTo>
                  <a:cubicBezTo>
                    <a:pt x="77" y="21"/>
                    <a:pt x="77" y="21"/>
                    <a:pt x="77" y="21"/>
                  </a:cubicBezTo>
                  <a:cubicBezTo>
                    <a:pt x="76" y="22"/>
                    <a:pt x="76" y="22"/>
                    <a:pt x="76" y="22"/>
                  </a:cubicBezTo>
                  <a:cubicBezTo>
                    <a:pt x="75" y="24"/>
                    <a:pt x="75" y="24"/>
                    <a:pt x="75" y="24"/>
                  </a:cubicBezTo>
                  <a:cubicBezTo>
                    <a:pt x="74" y="24"/>
                    <a:pt x="74" y="24"/>
                    <a:pt x="74" y="24"/>
                  </a:cubicBezTo>
                  <a:cubicBezTo>
                    <a:pt x="73" y="25"/>
                    <a:pt x="73" y="25"/>
                    <a:pt x="73" y="25"/>
                  </a:cubicBezTo>
                  <a:cubicBezTo>
                    <a:pt x="73" y="26"/>
                    <a:pt x="73" y="26"/>
                    <a:pt x="73" y="26"/>
                  </a:cubicBezTo>
                  <a:cubicBezTo>
                    <a:pt x="74" y="27"/>
                    <a:pt x="74" y="27"/>
                    <a:pt x="74" y="27"/>
                  </a:cubicBezTo>
                  <a:cubicBezTo>
                    <a:pt x="74" y="27"/>
                    <a:pt x="75" y="27"/>
                    <a:pt x="75" y="27"/>
                  </a:cubicBezTo>
                  <a:cubicBezTo>
                    <a:pt x="75" y="28"/>
                    <a:pt x="73" y="29"/>
                    <a:pt x="73" y="29"/>
                  </a:cubicBezTo>
                  <a:cubicBezTo>
                    <a:pt x="73" y="29"/>
                    <a:pt x="73" y="29"/>
                    <a:pt x="71" y="29"/>
                  </a:cubicBezTo>
                  <a:cubicBezTo>
                    <a:pt x="70" y="30"/>
                    <a:pt x="71" y="32"/>
                    <a:pt x="70" y="32"/>
                  </a:cubicBezTo>
                  <a:cubicBezTo>
                    <a:pt x="70" y="32"/>
                    <a:pt x="69" y="33"/>
                    <a:pt x="69" y="34"/>
                  </a:cubicBezTo>
                  <a:cubicBezTo>
                    <a:pt x="69" y="35"/>
                    <a:pt x="73" y="39"/>
                    <a:pt x="73" y="39"/>
                  </a:cubicBezTo>
                  <a:cubicBezTo>
                    <a:pt x="73" y="39"/>
                    <a:pt x="74" y="40"/>
                    <a:pt x="73" y="41"/>
                  </a:cubicBezTo>
                  <a:cubicBezTo>
                    <a:pt x="73" y="41"/>
                    <a:pt x="70" y="43"/>
                    <a:pt x="70" y="43"/>
                  </a:cubicBezTo>
                  <a:cubicBezTo>
                    <a:pt x="70" y="43"/>
                    <a:pt x="68" y="44"/>
                    <a:pt x="68" y="44"/>
                  </a:cubicBezTo>
                  <a:cubicBezTo>
                    <a:pt x="67" y="44"/>
                    <a:pt x="64" y="45"/>
                    <a:pt x="64" y="45"/>
                  </a:cubicBezTo>
                  <a:cubicBezTo>
                    <a:pt x="63" y="45"/>
                    <a:pt x="63" y="45"/>
                    <a:pt x="63" y="45"/>
                  </a:cubicBezTo>
                  <a:cubicBezTo>
                    <a:pt x="62" y="45"/>
                    <a:pt x="62" y="45"/>
                    <a:pt x="62" y="45"/>
                  </a:cubicBezTo>
                  <a:cubicBezTo>
                    <a:pt x="61" y="45"/>
                    <a:pt x="61" y="45"/>
                    <a:pt x="61" y="45"/>
                  </a:cubicBezTo>
                  <a:cubicBezTo>
                    <a:pt x="61" y="45"/>
                    <a:pt x="62" y="48"/>
                    <a:pt x="61" y="48"/>
                  </a:cubicBezTo>
                  <a:cubicBezTo>
                    <a:pt x="60" y="48"/>
                    <a:pt x="59" y="46"/>
                    <a:pt x="58" y="46"/>
                  </a:cubicBezTo>
                  <a:cubicBezTo>
                    <a:pt x="55" y="46"/>
                    <a:pt x="55" y="46"/>
                    <a:pt x="55" y="46"/>
                  </a:cubicBezTo>
                  <a:cubicBezTo>
                    <a:pt x="54" y="46"/>
                    <a:pt x="53" y="45"/>
                    <a:pt x="53" y="45"/>
                  </a:cubicBezTo>
                  <a:cubicBezTo>
                    <a:pt x="52" y="45"/>
                    <a:pt x="51" y="44"/>
                    <a:pt x="51" y="45"/>
                  </a:cubicBezTo>
                  <a:cubicBezTo>
                    <a:pt x="51" y="45"/>
                    <a:pt x="53" y="47"/>
                    <a:pt x="53" y="47"/>
                  </a:cubicBezTo>
                  <a:cubicBezTo>
                    <a:pt x="53" y="48"/>
                    <a:pt x="52" y="50"/>
                    <a:pt x="53" y="51"/>
                  </a:cubicBezTo>
                  <a:cubicBezTo>
                    <a:pt x="53" y="51"/>
                    <a:pt x="54" y="51"/>
                    <a:pt x="54" y="52"/>
                  </a:cubicBezTo>
                  <a:cubicBezTo>
                    <a:pt x="54" y="53"/>
                    <a:pt x="53" y="54"/>
                    <a:pt x="54" y="54"/>
                  </a:cubicBezTo>
                  <a:cubicBezTo>
                    <a:pt x="56" y="54"/>
                    <a:pt x="57" y="53"/>
                    <a:pt x="57" y="54"/>
                  </a:cubicBezTo>
                  <a:cubicBezTo>
                    <a:pt x="57" y="56"/>
                    <a:pt x="56" y="58"/>
                    <a:pt x="55" y="58"/>
                  </a:cubicBezTo>
                  <a:cubicBezTo>
                    <a:pt x="54" y="58"/>
                    <a:pt x="54" y="58"/>
                    <a:pt x="54" y="58"/>
                  </a:cubicBezTo>
                  <a:cubicBezTo>
                    <a:pt x="54" y="58"/>
                    <a:pt x="54" y="60"/>
                    <a:pt x="53" y="60"/>
                  </a:cubicBezTo>
                  <a:cubicBezTo>
                    <a:pt x="53" y="60"/>
                    <a:pt x="51" y="60"/>
                    <a:pt x="51" y="60"/>
                  </a:cubicBezTo>
                  <a:cubicBezTo>
                    <a:pt x="46" y="64"/>
                    <a:pt x="46" y="64"/>
                    <a:pt x="46" y="64"/>
                  </a:cubicBezTo>
                  <a:cubicBezTo>
                    <a:pt x="45" y="63"/>
                    <a:pt x="45" y="63"/>
                    <a:pt x="45" y="63"/>
                  </a:cubicBezTo>
                  <a:cubicBezTo>
                    <a:pt x="44" y="63"/>
                    <a:pt x="44" y="63"/>
                    <a:pt x="44" y="63"/>
                  </a:cubicBezTo>
                  <a:cubicBezTo>
                    <a:pt x="43" y="63"/>
                    <a:pt x="43" y="63"/>
                    <a:pt x="43" y="63"/>
                  </a:cubicBezTo>
                  <a:cubicBezTo>
                    <a:pt x="42" y="65"/>
                    <a:pt x="42" y="65"/>
                    <a:pt x="42" y="65"/>
                  </a:cubicBezTo>
                  <a:cubicBezTo>
                    <a:pt x="41" y="65"/>
                    <a:pt x="41" y="65"/>
                    <a:pt x="41" y="65"/>
                  </a:cubicBezTo>
                  <a:cubicBezTo>
                    <a:pt x="41" y="65"/>
                    <a:pt x="41" y="65"/>
                    <a:pt x="41" y="65"/>
                  </a:cubicBezTo>
                  <a:cubicBezTo>
                    <a:pt x="40" y="64"/>
                    <a:pt x="39" y="63"/>
                    <a:pt x="39" y="63"/>
                  </a:cubicBezTo>
                  <a:lnTo>
                    <a:pt x="37" y="61"/>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8" name="Freeform 436">
              <a:extLst>
                <a:ext uri="{FF2B5EF4-FFF2-40B4-BE49-F238E27FC236}">
                  <a16:creationId xmlns:a16="http://schemas.microsoft.com/office/drawing/2014/main" id="{FF0A7015-E874-42BF-947E-F1A9C34EBA66}"/>
                </a:ext>
              </a:extLst>
            </p:cNvPr>
            <p:cNvSpPr>
              <a:spLocks/>
            </p:cNvSpPr>
            <p:nvPr userDrawn="1"/>
          </p:nvSpPr>
          <p:spPr bwMode="auto">
            <a:xfrm>
              <a:off x="2100" y="3024"/>
              <a:ext cx="73" cy="89"/>
            </a:xfrm>
            <a:custGeom>
              <a:avLst/>
              <a:gdLst>
                <a:gd name="T0" fmla="*/ 0 w 17"/>
                <a:gd name="T1" fmla="*/ 19 h 20"/>
                <a:gd name="T2" fmla="*/ 1 w 17"/>
                <a:gd name="T3" fmla="*/ 18 h 20"/>
                <a:gd name="T4" fmla="*/ 2 w 17"/>
                <a:gd name="T5" fmla="*/ 17 h 20"/>
                <a:gd name="T6" fmla="*/ 3 w 17"/>
                <a:gd name="T7" fmla="*/ 16 h 20"/>
                <a:gd name="T8" fmla="*/ 3 w 17"/>
                <a:gd name="T9" fmla="*/ 15 h 20"/>
                <a:gd name="T10" fmla="*/ 3 w 17"/>
                <a:gd name="T11" fmla="*/ 14 h 20"/>
                <a:gd name="T12" fmla="*/ 2 w 17"/>
                <a:gd name="T13" fmla="*/ 12 h 20"/>
                <a:gd name="T14" fmla="*/ 2 w 17"/>
                <a:gd name="T15" fmla="*/ 10 h 20"/>
                <a:gd name="T16" fmla="*/ 2 w 17"/>
                <a:gd name="T17" fmla="*/ 9 h 20"/>
                <a:gd name="T18" fmla="*/ 2 w 17"/>
                <a:gd name="T19" fmla="*/ 7 h 20"/>
                <a:gd name="T20" fmla="*/ 1 w 17"/>
                <a:gd name="T21" fmla="*/ 6 h 20"/>
                <a:gd name="T22" fmla="*/ 1 w 17"/>
                <a:gd name="T23" fmla="*/ 5 h 20"/>
                <a:gd name="T24" fmla="*/ 1 w 17"/>
                <a:gd name="T25" fmla="*/ 4 h 20"/>
                <a:gd name="T26" fmla="*/ 2 w 17"/>
                <a:gd name="T27" fmla="*/ 3 h 20"/>
                <a:gd name="T28" fmla="*/ 2 w 17"/>
                <a:gd name="T29" fmla="*/ 3 h 20"/>
                <a:gd name="T30" fmla="*/ 3 w 17"/>
                <a:gd name="T31" fmla="*/ 2 h 20"/>
                <a:gd name="T32" fmla="*/ 3 w 17"/>
                <a:gd name="T33" fmla="*/ 2 h 20"/>
                <a:gd name="T34" fmla="*/ 4 w 17"/>
                <a:gd name="T35" fmla="*/ 1 h 20"/>
                <a:gd name="T36" fmla="*/ 4 w 17"/>
                <a:gd name="T37" fmla="*/ 0 h 20"/>
                <a:gd name="T38" fmla="*/ 6 w 17"/>
                <a:gd name="T39" fmla="*/ 0 h 20"/>
                <a:gd name="T40" fmla="*/ 7 w 17"/>
                <a:gd name="T41" fmla="*/ 0 h 20"/>
                <a:gd name="T42" fmla="*/ 9 w 17"/>
                <a:gd name="T43" fmla="*/ 1 h 20"/>
                <a:gd name="T44" fmla="*/ 10 w 17"/>
                <a:gd name="T45" fmla="*/ 1 h 20"/>
                <a:gd name="T46" fmla="*/ 11 w 17"/>
                <a:gd name="T47" fmla="*/ 2 h 20"/>
                <a:gd name="T48" fmla="*/ 12 w 17"/>
                <a:gd name="T49" fmla="*/ 3 h 20"/>
                <a:gd name="T50" fmla="*/ 13 w 17"/>
                <a:gd name="T51" fmla="*/ 4 h 20"/>
                <a:gd name="T52" fmla="*/ 14 w 17"/>
                <a:gd name="T53" fmla="*/ 5 h 20"/>
                <a:gd name="T54" fmla="*/ 15 w 17"/>
                <a:gd name="T55" fmla="*/ 5 h 20"/>
                <a:gd name="T56" fmla="*/ 15 w 17"/>
                <a:gd name="T57" fmla="*/ 7 h 20"/>
                <a:gd name="T58" fmla="*/ 16 w 17"/>
                <a:gd name="T59" fmla="*/ 8 h 20"/>
                <a:gd name="T60" fmla="*/ 17 w 17"/>
                <a:gd name="T61" fmla="*/ 6 h 20"/>
                <a:gd name="T62" fmla="*/ 17 w 17"/>
                <a:gd name="T63" fmla="*/ 7 h 20"/>
                <a:gd name="T64" fmla="*/ 17 w 17"/>
                <a:gd name="T65" fmla="*/ 8 h 20"/>
                <a:gd name="T66" fmla="*/ 17 w 17"/>
                <a:gd name="T67" fmla="*/ 9 h 20"/>
                <a:gd name="T68" fmla="*/ 16 w 17"/>
                <a:gd name="T69" fmla="*/ 10 h 20"/>
                <a:gd name="T70" fmla="*/ 16 w 17"/>
                <a:gd name="T71" fmla="*/ 11 h 20"/>
                <a:gd name="T72" fmla="*/ 15 w 17"/>
                <a:gd name="T73" fmla="*/ 12 h 20"/>
                <a:gd name="T74" fmla="*/ 15 w 17"/>
                <a:gd name="T75" fmla="*/ 12 h 20"/>
                <a:gd name="T76" fmla="*/ 15 w 17"/>
                <a:gd name="T77" fmla="*/ 13 h 20"/>
                <a:gd name="T78" fmla="*/ 14 w 17"/>
                <a:gd name="T79" fmla="*/ 14 h 20"/>
                <a:gd name="T80" fmla="*/ 14 w 17"/>
                <a:gd name="T81" fmla="*/ 14 h 20"/>
                <a:gd name="T82" fmla="*/ 13 w 17"/>
                <a:gd name="T83" fmla="*/ 15 h 20"/>
                <a:gd name="T84" fmla="*/ 13 w 17"/>
                <a:gd name="T85" fmla="*/ 16 h 20"/>
                <a:gd name="T86" fmla="*/ 13 w 17"/>
                <a:gd name="T87" fmla="*/ 17 h 20"/>
                <a:gd name="T88" fmla="*/ 13 w 17"/>
                <a:gd name="T89" fmla="*/ 18 h 20"/>
                <a:gd name="T90" fmla="*/ 12 w 17"/>
                <a:gd name="T91" fmla="*/ 18 h 20"/>
                <a:gd name="T92" fmla="*/ 12 w 17"/>
                <a:gd name="T93" fmla="*/ 19 h 20"/>
                <a:gd name="T94" fmla="*/ 11 w 17"/>
                <a:gd name="T95" fmla="*/ 20 h 20"/>
                <a:gd name="T96" fmla="*/ 10 w 17"/>
                <a:gd name="T97" fmla="*/ 20 h 20"/>
                <a:gd name="T98" fmla="*/ 9 w 17"/>
                <a:gd name="T99" fmla="*/ 20 h 20"/>
                <a:gd name="T100" fmla="*/ 8 w 17"/>
                <a:gd name="T101" fmla="*/ 20 h 20"/>
                <a:gd name="T102" fmla="*/ 7 w 17"/>
                <a:gd name="T103" fmla="*/ 20 h 20"/>
                <a:gd name="T104" fmla="*/ 6 w 17"/>
                <a:gd name="T105" fmla="*/ 19 h 20"/>
                <a:gd name="T106" fmla="*/ 5 w 17"/>
                <a:gd name="T107" fmla="*/ 19 h 20"/>
                <a:gd name="T108" fmla="*/ 4 w 17"/>
                <a:gd name="T109" fmla="*/ 20 h 20"/>
                <a:gd name="T110" fmla="*/ 3 w 17"/>
                <a:gd name="T111" fmla="*/ 20 h 20"/>
                <a:gd name="T112" fmla="*/ 2 w 17"/>
                <a:gd name="T113" fmla="*/ 20 h 20"/>
                <a:gd name="T114" fmla="*/ 1 w 17"/>
                <a:gd name="T115" fmla="*/ 20 h 20"/>
                <a:gd name="T116" fmla="*/ 0 w 17"/>
                <a:gd name="T1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 h="20">
                  <a:moveTo>
                    <a:pt x="0" y="19"/>
                  </a:moveTo>
                  <a:cubicBezTo>
                    <a:pt x="0" y="19"/>
                    <a:pt x="1" y="18"/>
                    <a:pt x="1" y="18"/>
                  </a:cubicBezTo>
                  <a:cubicBezTo>
                    <a:pt x="2" y="17"/>
                    <a:pt x="2" y="17"/>
                    <a:pt x="2" y="17"/>
                  </a:cubicBezTo>
                  <a:cubicBezTo>
                    <a:pt x="3" y="16"/>
                    <a:pt x="3" y="16"/>
                    <a:pt x="3" y="16"/>
                  </a:cubicBezTo>
                  <a:cubicBezTo>
                    <a:pt x="3" y="15"/>
                    <a:pt x="3" y="15"/>
                    <a:pt x="3" y="15"/>
                  </a:cubicBezTo>
                  <a:cubicBezTo>
                    <a:pt x="3" y="14"/>
                    <a:pt x="3" y="14"/>
                    <a:pt x="3" y="14"/>
                  </a:cubicBezTo>
                  <a:cubicBezTo>
                    <a:pt x="2" y="12"/>
                    <a:pt x="2" y="12"/>
                    <a:pt x="2" y="12"/>
                  </a:cubicBezTo>
                  <a:cubicBezTo>
                    <a:pt x="2" y="12"/>
                    <a:pt x="2" y="10"/>
                    <a:pt x="2" y="10"/>
                  </a:cubicBezTo>
                  <a:cubicBezTo>
                    <a:pt x="2" y="9"/>
                    <a:pt x="2" y="9"/>
                    <a:pt x="2" y="9"/>
                  </a:cubicBezTo>
                  <a:cubicBezTo>
                    <a:pt x="2" y="7"/>
                    <a:pt x="2" y="7"/>
                    <a:pt x="2" y="7"/>
                  </a:cubicBezTo>
                  <a:cubicBezTo>
                    <a:pt x="1" y="6"/>
                    <a:pt x="1" y="6"/>
                    <a:pt x="1" y="6"/>
                  </a:cubicBezTo>
                  <a:cubicBezTo>
                    <a:pt x="1" y="5"/>
                    <a:pt x="1" y="5"/>
                    <a:pt x="1" y="5"/>
                  </a:cubicBezTo>
                  <a:cubicBezTo>
                    <a:pt x="1" y="4"/>
                    <a:pt x="1" y="4"/>
                    <a:pt x="1" y="4"/>
                  </a:cubicBezTo>
                  <a:cubicBezTo>
                    <a:pt x="2" y="3"/>
                    <a:pt x="2" y="3"/>
                    <a:pt x="2" y="3"/>
                  </a:cubicBezTo>
                  <a:cubicBezTo>
                    <a:pt x="2" y="3"/>
                    <a:pt x="2" y="3"/>
                    <a:pt x="2" y="3"/>
                  </a:cubicBezTo>
                  <a:cubicBezTo>
                    <a:pt x="3" y="2"/>
                    <a:pt x="3" y="2"/>
                    <a:pt x="3" y="2"/>
                  </a:cubicBezTo>
                  <a:cubicBezTo>
                    <a:pt x="3" y="2"/>
                    <a:pt x="3" y="2"/>
                    <a:pt x="3" y="2"/>
                  </a:cubicBezTo>
                  <a:cubicBezTo>
                    <a:pt x="4" y="1"/>
                    <a:pt x="4" y="1"/>
                    <a:pt x="4" y="1"/>
                  </a:cubicBezTo>
                  <a:cubicBezTo>
                    <a:pt x="4" y="0"/>
                    <a:pt x="4" y="0"/>
                    <a:pt x="4" y="0"/>
                  </a:cubicBezTo>
                  <a:cubicBezTo>
                    <a:pt x="6" y="0"/>
                    <a:pt x="6" y="0"/>
                    <a:pt x="6" y="0"/>
                  </a:cubicBezTo>
                  <a:cubicBezTo>
                    <a:pt x="6" y="0"/>
                    <a:pt x="7" y="0"/>
                    <a:pt x="7" y="0"/>
                  </a:cubicBezTo>
                  <a:cubicBezTo>
                    <a:pt x="8" y="1"/>
                    <a:pt x="9" y="1"/>
                    <a:pt x="9" y="1"/>
                  </a:cubicBezTo>
                  <a:cubicBezTo>
                    <a:pt x="9" y="1"/>
                    <a:pt x="10" y="1"/>
                    <a:pt x="10" y="1"/>
                  </a:cubicBezTo>
                  <a:cubicBezTo>
                    <a:pt x="10" y="2"/>
                    <a:pt x="11" y="2"/>
                    <a:pt x="11" y="2"/>
                  </a:cubicBezTo>
                  <a:cubicBezTo>
                    <a:pt x="12" y="3"/>
                    <a:pt x="12" y="3"/>
                    <a:pt x="12" y="3"/>
                  </a:cubicBezTo>
                  <a:cubicBezTo>
                    <a:pt x="13" y="4"/>
                    <a:pt x="13" y="4"/>
                    <a:pt x="13" y="4"/>
                  </a:cubicBezTo>
                  <a:cubicBezTo>
                    <a:pt x="14" y="5"/>
                    <a:pt x="14" y="5"/>
                    <a:pt x="14" y="5"/>
                  </a:cubicBezTo>
                  <a:cubicBezTo>
                    <a:pt x="14" y="5"/>
                    <a:pt x="15" y="5"/>
                    <a:pt x="15" y="5"/>
                  </a:cubicBezTo>
                  <a:cubicBezTo>
                    <a:pt x="15" y="6"/>
                    <a:pt x="15" y="7"/>
                    <a:pt x="15" y="7"/>
                  </a:cubicBezTo>
                  <a:cubicBezTo>
                    <a:pt x="15" y="7"/>
                    <a:pt x="15" y="8"/>
                    <a:pt x="16" y="8"/>
                  </a:cubicBezTo>
                  <a:cubicBezTo>
                    <a:pt x="16" y="7"/>
                    <a:pt x="17" y="6"/>
                    <a:pt x="17" y="6"/>
                  </a:cubicBezTo>
                  <a:cubicBezTo>
                    <a:pt x="17" y="7"/>
                    <a:pt x="17" y="7"/>
                    <a:pt x="17" y="7"/>
                  </a:cubicBezTo>
                  <a:cubicBezTo>
                    <a:pt x="17" y="8"/>
                    <a:pt x="17" y="8"/>
                    <a:pt x="17" y="8"/>
                  </a:cubicBezTo>
                  <a:cubicBezTo>
                    <a:pt x="17" y="9"/>
                    <a:pt x="17" y="9"/>
                    <a:pt x="17" y="9"/>
                  </a:cubicBezTo>
                  <a:cubicBezTo>
                    <a:pt x="16" y="10"/>
                    <a:pt x="16" y="10"/>
                    <a:pt x="16" y="10"/>
                  </a:cubicBezTo>
                  <a:cubicBezTo>
                    <a:pt x="16" y="11"/>
                    <a:pt x="16" y="11"/>
                    <a:pt x="16" y="11"/>
                  </a:cubicBezTo>
                  <a:cubicBezTo>
                    <a:pt x="15" y="12"/>
                    <a:pt x="15" y="12"/>
                    <a:pt x="15" y="12"/>
                  </a:cubicBezTo>
                  <a:cubicBezTo>
                    <a:pt x="15" y="12"/>
                    <a:pt x="15" y="12"/>
                    <a:pt x="15" y="12"/>
                  </a:cubicBezTo>
                  <a:cubicBezTo>
                    <a:pt x="15" y="13"/>
                    <a:pt x="15" y="13"/>
                    <a:pt x="15" y="13"/>
                  </a:cubicBezTo>
                  <a:cubicBezTo>
                    <a:pt x="14" y="14"/>
                    <a:pt x="14" y="14"/>
                    <a:pt x="14" y="14"/>
                  </a:cubicBezTo>
                  <a:cubicBezTo>
                    <a:pt x="14" y="14"/>
                    <a:pt x="14" y="14"/>
                    <a:pt x="14" y="14"/>
                  </a:cubicBezTo>
                  <a:cubicBezTo>
                    <a:pt x="13" y="15"/>
                    <a:pt x="13" y="15"/>
                    <a:pt x="13" y="15"/>
                  </a:cubicBezTo>
                  <a:cubicBezTo>
                    <a:pt x="13" y="16"/>
                    <a:pt x="13" y="16"/>
                    <a:pt x="13" y="16"/>
                  </a:cubicBezTo>
                  <a:cubicBezTo>
                    <a:pt x="13" y="17"/>
                    <a:pt x="13" y="17"/>
                    <a:pt x="13" y="17"/>
                  </a:cubicBezTo>
                  <a:cubicBezTo>
                    <a:pt x="13" y="18"/>
                    <a:pt x="13" y="18"/>
                    <a:pt x="13" y="18"/>
                  </a:cubicBezTo>
                  <a:cubicBezTo>
                    <a:pt x="12" y="18"/>
                    <a:pt x="12" y="18"/>
                    <a:pt x="12" y="18"/>
                  </a:cubicBezTo>
                  <a:cubicBezTo>
                    <a:pt x="12" y="19"/>
                    <a:pt x="12" y="19"/>
                    <a:pt x="12" y="19"/>
                  </a:cubicBezTo>
                  <a:cubicBezTo>
                    <a:pt x="11" y="20"/>
                    <a:pt x="11" y="20"/>
                    <a:pt x="11" y="20"/>
                  </a:cubicBezTo>
                  <a:cubicBezTo>
                    <a:pt x="10" y="20"/>
                    <a:pt x="10" y="20"/>
                    <a:pt x="10" y="20"/>
                  </a:cubicBezTo>
                  <a:cubicBezTo>
                    <a:pt x="9" y="20"/>
                    <a:pt x="9" y="20"/>
                    <a:pt x="9" y="20"/>
                  </a:cubicBezTo>
                  <a:cubicBezTo>
                    <a:pt x="8" y="20"/>
                    <a:pt x="8" y="20"/>
                    <a:pt x="8" y="20"/>
                  </a:cubicBezTo>
                  <a:cubicBezTo>
                    <a:pt x="7" y="20"/>
                    <a:pt x="7" y="20"/>
                    <a:pt x="7" y="20"/>
                  </a:cubicBezTo>
                  <a:cubicBezTo>
                    <a:pt x="6" y="19"/>
                    <a:pt x="6" y="19"/>
                    <a:pt x="6" y="19"/>
                  </a:cubicBezTo>
                  <a:cubicBezTo>
                    <a:pt x="5" y="19"/>
                    <a:pt x="5" y="19"/>
                    <a:pt x="5" y="19"/>
                  </a:cubicBezTo>
                  <a:cubicBezTo>
                    <a:pt x="4" y="20"/>
                    <a:pt x="4" y="20"/>
                    <a:pt x="4" y="20"/>
                  </a:cubicBezTo>
                  <a:cubicBezTo>
                    <a:pt x="3" y="20"/>
                    <a:pt x="3" y="20"/>
                    <a:pt x="3" y="20"/>
                  </a:cubicBezTo>
                  <a:cubicBezTo>
                    <a:pt x="2" y="20"/>
                    <a:pt x="2" y="20"/>
                    <a:pt x="2" y="20"/>
                  </a:cubicBezTo>
                  <a:cubicBezTo>
                    <a:pt x="1" y="20"/>
                    <a:pt x="1" y="20"/>
                    <a:pt x="1" y="20"/>
                  </a:cubicBezTo>
                  <a:lnTo>
                    <a:pt x="0" y="19"/>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09" name="Freeform 437">
              <a:extLst>
                <a:ext uri="{FF2B5EF4-FFF2-40B4-BE49-F238E27FC236}">
                  <a16:creationId xmlns:a16="http://schemas.microsoft.com/office/drawing/2014/main" id="{53E655BB-573B-4FA5-96D7-0A305F697A23}"/>
                </a:ext>
              </a:extLst>
            </p:cNvPr>
            <p:cNvSpPr>
              <a:spLocks/>
            </p:cNvSpPr>
            <p:nvPr userDrawn="1"/>
          </p:nvSpPr>
          <p:spPr bwMode="auto">
            <a:xfrm>
              <a:off x="1500" y="2851"/>
              <a:ext cx="298" cy="431"/>
            </a:xfrm>
            <a:custGeom>
              <a:avLst/>
              <a:gdLst>
                <a:gd name="T0" fmla="*/ 41 w 70"/>
                <a:gd name="T1" fmla="*/ 1 h 97"/>
                <a:gd name="T2" fmla="*/ 36 w 70"/>
                <a:gd name="T3" fmla="*/ 4 h 97"/>
                <a:gd name="T4" fmla="*/ 28 w 70"/>
                <a:gd name="T5" fmla="*/ 6 h 97"/>
                <a:gd name="T6" fmla="*/ 26 w 70"/>
                <a:gd name="T7" fmla="*/ 9 h 97"/>
                <a:gd name="T8" fmla="*/ 23 w 70"/>
                <a:gd name="T9" fmla="*/ 8 h 97"/>
                <a:gd name="T10" fmla="*/ 19 w 70"/>
                <a:gd name="T11" fmla="*/ 14 h 97"/>
                <a:gd name="T12" fmla="*/ 17 w 70"/>
                <a:gd name="T13" fmla="*/ 18 h 97"/>
                <a:gd name="T14" fmla="*/ 13 w 70"/>
                <a:gd name="T15" fmla="*/ 22 h 97"/>
                <a:gd name="T16" fmla="*/ 12 w 70"/>
                <a:gd name="T17" fmla="*/ 24 h 97"/>
                <a:gd name="T18" fmla="*/ 10 w 70"/>
                <a:gd name="T19" fmla="*/ 25 h 97"/>
                <a:gd name="T20" fmla="*/ 7 w 70"/>
                <a:gd name="T21" fmla="*/ 29 h 97"/>
                <a:gd name="T22" fmla="*/ 8 w 70"/>
                <a:gd name="T23" fmla="*/ 33 h 97"/>
                <a:gd name="T24" fmla="*/ 10 w 70"/>
                <a:gd name="T25" fmla="*/ 37 h 97"/>
                <a:gd name="T26" fmla="*/ 9 w 70"/>
                <a:gd name="T27" fmla="*/ 40 h 97"/>
                <a:gd name="T28" fmla="*/ 9 w 70"/>
                <a:gd name="T29" fmla="*/ 45 h 97"/>
                <a:gd name="T30" fmla="*/ 10 w 70"/>
                <a:gd name="T31" fmla="*/ 48 h 97"/>
                <a:gd name="T32" fmla="*/ 9 w 70"/>
                <a:gd name="T33" fmla="*/ 51 h 97"/>
                <a:gd name="T34" fmla="*/ 7 w 70"/>
                <a:gd name="T35" fmla="*/ 55 h 97"/>
                <a:gd name="T36" fmla="*/ 5 w 70"/>
                <a:gd name="T37" fmla="*/ 57 h 97"/>
                <a:gd name="T38" fmla="*/ 2 w 70"/>
                <a:gd name="T39" fmla="*/ 61 h 97"/>
                <a:gd name="T40" fmla="*/ 1 w 70"/>
                <a:gd name="T41" fmla="*/ 63 h 97"/>
                <a:gd name="T42" fmla="*/ 4 w 70"/>
                <a:gd name="T43" fmla="*/ 66 h 97"/>
                <a:gd name="T44" fmla="*/ 9 w 70"/>
                <a:gd name="T45" fmla="*/ 68 h 97"/>
                <a:gd name="T46" fmla="*/ 13 w 70"/>
                <a:gd name="T47" fmla="*/ 70 h 97"/>
                <a:gd name="T48" fmla="*/ 17 w 70"/>
                <a:gd name="T49" fmla="*/ 70 h 97"/>
                <a:gd name="T50" fmla="*/ 20 w 70"/>
                <a:gd name="T51" fmla="*/ 73 h 97"/>
                <a:gd name="T52" fmla="*/ 25 w 70"/>
                <a:gd name="T53" fmla="*/ 74 h 97"/>
                <a:gd name="T54" fmla="*/ 29 w 70"/>
                <a:gd name="T55" fmla="*/ 78 h 97"/>
                <a:gd name="T56" fmla="*/ 35 w 70"/>
                <a:gd name="T57" fmla="*/ 85 h 97"/>
                <a:gd name="T58" fmla="*/ 47 w 70"/>
                <a:gd name="T59" fmla="*/ 85 h 97"/>
                <a:gd name="T60" fmla="*/ 51 w 70"/>
                <a:gd name="T61" fmla="*/ 96 h 97"/>
                <a:gd name="T62" fmla="*/ 55 w 70"/>
                <a:gd name="T63" fmla="*/ 78 h 97"/>
                <a:gd name="T64" fmla="*/ 52 w 70"/>
                <a:gd name="T65" fmla="*/ 73 h 97"/>
                <a:gd name="T66" fmla="*/ 53 w 70"/>
                <a:gd name="T67" fmla="*/ 66 h 97"/>
                <a:gd name="T68" fmla="*/ 64 w 70"/>
                <a:gd name="T69" fmla="*/ 62 h 97"/>
                <a:gd name="T70" fmla="*/ 70 w 70"/>
                <a:gd name="T71" fmla="*/ 64 h 97"/>
                <a:gd name="T72" fmla="*/ 67 w 70"/>
                <a:gd name="T73" fmla="*/ 52 h 97"/>
                <a:gd name="T74" fmla="*/ 66 w 70"/>
                <a:gd name="T75" fmla="*/ 38 h 97"/>
                <a:gd name="T76" fmla="*/ 62 w 70"/>
                <a:gd name="T77" fmla="*/ 36 h 97"/>
                <a:gd name="T78" fmla="*/ 56 w 70"/>
                <a:gd name="T79" fmla="*/ 36 h 97"/>
                <a:gd name="T80" fmla="*/ 48 w 70"/>
                <a:gd name="T81" fmla="*/ 31 h 97"/>
                <a:gd name="T82" fmla="*/ 40 w 70"/>
                <a:gd name="T83" fmla="*/ 30 h 97"/>
                <a:gd name="T84" fmla="*/ 38 w 70"/>
                <a:gd name="T85" fmla="*/ 25 h 97"/>
                <a:gd name="T86" fmla="*/ 37 w 70"/>
                <a:gd name="T87" fmla="*/ 21 h 97"/>
                <a:gd name="T88" fmla="*/ 33 w 70"/>
                <a:gd name="T89" fmla="*/ 19 h 97"/>
                <a:gd name="T90" fmla="*/ 35 w 70"/>
                <a:gd name="T91" fmla="*/ 14 h 97"/>
                <a:gd name="T92" fmla="*/ 37 w 70"/>
                <a:gd name="T93" fmla="*/ 8 h 97"/>
                <a:gd name="T94" fmla="*/ 41 w 70"/>
                <a:gd name="T95" fmla="*/ 3 h 97"/>
                <a:gd name="T96" fmla="*/ 45 w 70"/>
                <a:gd name="T9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97">
                  <a:moveTo>
                    <a:pt x="45" y="0"/>
                  </a:moveTo>
                  <a:cubicBezTo>
                    <a:pt x="43" y="0"/>
                    <a:pt x="43" y="0"/>
                    <a:pt x="43" y="0"/>
                  </a:cubicBezTo>
                  <a:cubicBezTo>
                    <a:pt x="42" y="0"/>
                    <a:pt x="42" y="0"/>
                    <a:pt x="42" y="0"/>
                  </a:cubicBezTo>
                  <a:cubicBezTo>
                    <a:pt x="41" y="1"/>
                    <a:pt x="41" y="1"/>
                    <a:pt x="41" y="1"/>
                  </a:cubicBezTo>
                  <a:cubicBezTo>
                    <a:pt x="40" y="2"/>
                    <a:pt x="40" y="2"/>
                    <a:pt x="40" y="2"/>
                  </a:cubicBezTo>
                  <a:cubicBezTo>
                    <a:pt x="38" y="2"/>
                    <a:pt x="38" y="2"/>
                    <a:pt x="38" y="2"/>
                  </a:cubicBezTo>
                  <a:cubicBezTo>
                    <a:pt x="37" y="3"/>
                    <a:pt x="37" y="3"/>
                    <a:pt x="37" y="3"/>
                  </a:cubicBezTo>
                  <a:cubicBezTo>
                    <a:pt x="36" y="4"/>
                    <a:pt x="36" y="4"/>
                    <a:pt x="36" y="4"/>
                  </a:cubicBezTo>
                  <a:cubicBezTo>
                    <a:pt x="34" y="5"/>
                    <a:pt x="34" y="5"/>
                    <a:pt x="34" y="5"/>
                  </a:cubicBezTo>
                  <a:cubicBezTo>
                    <a:pt x="33" y="6"/>
                    <a:pt x="33" y="6"/>
                    <a:pt x="33" y="6"/>
                  </a:cubicBezTo>
                  <a:cubicBezTo>
                    <a:pt x="30" y="6"/>
                    <a:pt x="30" y="6"/>
                    <a:pt x="30" y="6"/>
                  </a:cubicBezTo>
                  <a:cubicBezTo>
                    <a:pt x="28" y="6"/>
                    <a:pt x="28" y="6"/>
                    <a:pt x="28" y="6"/>
                  </a:cubicBezTo>
                  <a:cubicBezTo>
                    <a:pt x="27" y="7"/>
                    <a:pt x="27" y="7"/>
                    <a:pt x="27" y="7"/>
                  </a:cubicBezTo>
                  <a:cubicBezTo>
                    <a:pt x="27" y="8"/>
                    <a:pt x="27" y="8"/>
                    <a:pt x="27" y="8"/>
                  </a:cubicBezTo>
                  <a:cubicBezTo>
                    <a:pt x="26" y="10"/>
                    <a:pt x="26" y="10"/>
                    <a:pt x="26" y="10"/>
                  </a:cubicBezTo>
                  <a:cubicBezTo>
                    <a:pt x="26" y="9"/>
                    <a:pt x="26" y="9"/>
                    <a:pt x="26" y="9"/>
                  </a:cubicBezTo>
                  <a:cubicBezTo>
                    <a:pt x="26" y="8"/>
                    <a:pt x="26" y="8"/>
                    <a:pt x="26" y="8"/>
                  </a:cubicBezTo>
                  <a:cubicBezTo>
                    <a:pt x="25" y="8"/>
                    <a:pt x="25" y="8"/>
                    <a:pt x="25" y="8"/>
                  </a:cubicBezTo>
                  <a:cubicBezTo>
                    <a:pt x="24" y="7"/>
                    <a:pt x="24" y="7"/>
                    <a:pt x="24" y="7"/>
                  </a:cubicBezTo>
                  <a:cubicBezTo>
                    <a:pt x="23" y="8"/>
                    <a:pt x="23" y="8"/>
                    <a:pt x="23" y="8"/>
                  </a:cubicBezTo>
                  <a:cubicBezTo>
                    <a:pt x="22" y="9"/>
                    <a:pt x="22" y="9"/>
                    <a:pt x="22" y="9"/>
                  </a:cubicBezTo>
                  <a:cubicBezTo>
                    <a:pt x="20" y="10"/>
                    <a:pt x="20" y="10"/>
                    <a:pt x="20" y="10"/>
                  </a:cubicBezTo>
                  <a:cubicBezTo>
                    <a:pt x="20" y="12"/>
                    <a:pt x="20" y="12"/>
                    <a:pt x="20" y="12"/>
                  </a:cubicBezTo>
                  <a:cubicBezTo>
                    <a:pt x="20" y="12"/>
                    <a:pt x="19" y="13"/>
                    <a:pt x="19" y="14"/>
                  </a:cubicBezTo>
                  <a:cubicBezTo>
                    <a:pt x="19" y="15"/>
                    <a:pt x="19" y="16"/>
                    <a:pt x="19" y="16"/>
                  </a:cubicBezTo>
                  <a:cubicBezTo>
                    <a:pt x="19" y="17"/>
                    <a:pt x="19" y="17"/>
                    <a:pt x="19" y="17"/>
                  </a:cubicBezTo>
                  <a:cubicBezTo>
                    <a:pt x="18" y="17"/>
                    <a:pt x="18" y="17"/>
                    <a:pt x="18" y="17"/>
                  </a:cubicBezTo>
                  <a:cubicBezTo>
                    <a:pt x="17" y="18"/>
                    <a:pt x="17" y="18"/>
                    <a:pt x="17" y="18"/>
                  </a:cubicBezTo>
                  <a:cubicBezTo>
                    <a:pt x="16" y="19"/>
                    <a:pt x="16" y="19"/>
                    <a:pt x="16" y="19"/>
                  </a:cubicBezTo>
                  <a:cubicBezTo>
                    <a:pt x="15" y="20"/>
                    <a:pt x="15" y="20"/>
                    <a:pt x="15" y="20"/>
                  </a:cubicBezTo>
                  <a:cubicBezTo>
                    <a:pt x="14" y="21"/>
                    <a:pt x="14" y="21"/>
                    <a:pt x="14" y="21"/>
                  </a:cubicBezTo>
                  <a:cubicBezTo>
                    <a:pt x="13" y="22"/>
                    <a:pt x="13" y="22"/>
                    <a:pt x="13" y="22"/>
                  </a:cubicBezTo>
                  <a:cubicBezTo>
                    <a:pt x="13" y="23"/>
                    <a:pt x="13" y="23"/>
                    <a:pt x="13" y="23"/>
                  </a:cubicBezTo>
                  <a:cubicBezTo>
                    <a:pt x="13" y="25"/>
                    <a:pt x="13" y="25"/>
                    <a:pt x="13" y="25"/>
                  </a:cubicBezTo>
                  <a:cubicBezTo>
                    <a:pt x="12" y="25"/>
                    <a:pt x="12" y="25"/>
                    <a:pt x="12" y="25"/>
                  </a:cubicBezTo>
                  <a:cubicBezTo>
                    <a:pt x="12" y="24"/>
                    <a:pt x="12" y="24"/>
                    <a:pt x="12" y="24"/>
                  </a:cubicBezTo>
                  <a:cubicBezTo>
                    <a:pt x="11" y="23"/>
                    <a:pt x="11" y="23"/>
                    <a:pt x="11" y="23"/>
                  </a:cubicBezTo>
                  <a:cubicBezTo>
                    <a:pt x="9" y="21"/>
                    <a:pt x="9" y="21"/>
                    <a:pt x="9" y="21"/>
                  </a:cubicBezTo>
                  <a:cubicBezTo>
                    <a:pt x="10" y="24"/>
                    <a:pt x="10" y="24"/>
                    <a:pt x="10" y="24"/>
                  </a:cubicBezTo>
                  <a:cubicBezTo>
                    <a:pt x="10" y="25"/>
                    <a:pt x="10" y="25"/>
                    <a:pt x="10" y="25"/>
                  </a:cubicBezTo>
                  <a:cubicBezTo>
                    <a:pt x="10" y="26"/>
                    <a:pt x="10" y="26"/>
                    <a:pt x="10" y="26"/>
                  </a:cubicBezTo>
                  <a:cubicBezTo>
                    <a:pt x="9" y="27"/>
                    <a:pt x="9" y="27"/>
                    <a:pt x="9" y="27"/>
                  </a:cubicBezTo>
                  <a:cubicBezTo>
                    <a:pt x="7" y="27"/>
                    <a:pt x="7" y="27"/>
                    <a:pt x="7" y="27"/>
                  </a:cubicBezTo>
                  <a:cubicBezTo>
                    <a:pt x="7" y="29"/>
                    <a:pt x="7" y="29"/>
                    <a:pt x="7" y="29"/>
                  </a:cubicBezTo>
                  <a:cubicBezTo>
                    <a:pt x="7" y="30"/>
                    <a:pt x="7" y="30"/>
                    <a:pt x="7" y="30"/>
                  </a:cubicBezTo>
                  <a:cubicBezTo>
                    <a:pt x="7" y="31"/>
                    <a:pt x="7" y="31"/>
                    <a:pt x="7" y="31"/>
                  </a:cubicBezTo>
                  <a:cubicBezTo>
                    <a:pt x="7" y="32"/>
                    <a:pt x="7" y="32"/>
                    <a:pt x="7" y="32"/>
                  </a:cubicBezTo>
                  <a:cubicBezTo>
                    <a:pt x="8" y="33"/>
                    <a:pt x="8" y="33"/>
                    <a:pt x="8" y="33"/>
                  </a:cubicBezTo>
                  <a:cubicBezTo>
                    <a:pt x="9" y="34"/>
                    <a:pt x="9" y="34"/>
                    <a:pt x="9" y="34"/>
                  </a:cubicBezTo>
                  <a:cubicBezTo>
                    <a:pt x="9" y="35"/>
                    <a:pt x="9" y="35"/>
                    <a:pt x="9" y="35"/>
                  </a:cubicBezTo>
                  <a:cubicBezTo>
                    <a:pt x="9" y="36"/>
                    <a:pt x="9" y="36"/>
                    <a:pt x="9" y="36"/>
                  </a:cubicBezTo>
                  <a:cubicBezTo>
                    <a:pt x="10" y="37"/>
                    <a:pt x="10" y="37"/>
                    <a:pt x="10" y="37"/>
                  </a:cubicBezTo>
                  <a:cubicBezTo>
                    <a:pt x="10" y="38"/>
                    <a:pt x="10" y="38"/>
                    <a:pt x="10" y="38"/>
                  </a:cubicBezTo>
                  <a:cubicBezTo>
                    <a:pt x="10" y="39"/>
                    <a:pt x="10" y="39"/>
                    <a:pt x="10" y="39"/>
                  </a:cubicBezTo>
                  <a:cubicBezTo>
                    <a:pt x="9" y="39"/>
                    <a:pt x="9" y="39"/>
                    <a:pt x="9" y="39"/>
                  </a:cubicBezTo>
                  <a:cubicBezTo>
                    <a:pt x="9" y="40"/>
                    <a:pt x="9" y="40"/>
                    <a:pt x="9" y="40"/>
                  </a:cubicBezTo>
                  <a:cubicBezTo>
                    <a:pt x="9" y="41"/>
                    <a:pt x="9" y="41"/>
                    <a:pt x="9" y="41"/>
                  </a:cubicBezTo>
                  <a:cubicBezTo>
                    <a:pt x="10" y="42"/>
                    <a:pt x="10" y="42"/>
                    <a:pt x="10" y="42"/>
                  </a:cubicBezTo>
                  <a:cubicBezTo>
                    <a:pt x="10" y="42"/>
                    <a:pt x="10" y="44"/>
                    <a:pt x="9" y="44"/>
                  </a:cubicBezTo>
                  <a:cubicBezTo>
                    <a:pt x="9" y="44"/>
                    <a:pt x="9" y="45"/>
                    <a:pt x="9" y="45"/>
                  </a:cubicBezTo>
                  <a:cubicBezTo>
                    <a:pt x="9" y="46"/>
                    <a:pt x="9" y="46"/>
                    <a:pt x="9" y="46"/>
                  </a:cubicBezTo>
                  <a:cubicBezTo>
                    <a:pt x="10" y="47"/>
                    <a:pt x="10" y="47"/>
                    <a:pt x="10" y="47"/>
                  </a:cubicBezTo>
                  <a:cubicBezTo>
                    <a:pt x="9" y="48"/>
                    <a:pt x="9" y="48"/>
                    <a:pt x="9" y="48"/>
                  </a:cubicBezTo>
                  <a:cubicBezTo>
                    <a:pt x="10" y="48"/>
                    <a:pt x="10" y="48"/>
                    <a:pt x="10" y="48"/>
                  </a:cubicBezTo>
                  <a:cubicBezTo>
                    <a:pt x="10" y="49"/>
                    <a:pt x="10" y="49"/>
                    <a:pt x="10" y="49"/>
                  </a:cubicBezTo>
                  <a:cubicBezTo>
                    <a:pt x="11" y="50"/>
                    <a:pt x="11" y="50"/>
                    <a:pt x="11" y="50"/>
                  </a:cubicBezTo>
                  <a:cubicBezTo>
                    <a:pt x="10" y="50"/>
                    <a:pt x="10" y="50"/>
                    <a:pt x="10" y="50"/>
                  </a:cubicBezTo>
                  <a:cubicBezTo>
                    <a:pt x="9" y="51"/>
                    <a:pt x="9" y="51"/>
                    <a:pt x="9" y="51"/>
                  </a:cubicBezTo>
                  <a:cubicBezTo>
                    <a:pt x="9" y="52"/>
                    <a:pt x="9" y="52"/>
                    <a:pt x="9" y="52"/>
                  </a:cubicBezTo>
                  <a:cubicBezTo>
                    <a:pt x="9" y="53"/>
                    <a:pt x="9" y="53"/>
                    <a:pt x="9" y="53"/>
                  </a:cubicBezTo>
                  <a:cubicBezTo>
                    <a:pt x="8" y="54"/>
                    <a:pt x="8" y="54"/>
                    <a:pt x="8" y="54"/>
                  </a:cubicBezTo>
                  <a:cubicBezTo>
                    <a:pt x="7" y="55"/>
                    <a:pt x="7" y="55"/>
                    <a:pt x="7" y="55"/>
                  </a:cubicBezTo>
                  <a:cubicBezTo>
                    <a:pt x="7" y="56"/>
                    <a:pt x="7" y="56"/>
                    <a:pt x="7" y="56"/>
                  </a:cubicBezTo>
                  <a:cubicBezTo>
                    <a:pt x="7" y="57"/>
                    <a:pt x="7" y="57"/>
                    <a:pt x="7" y="57"/>
                  </a:cubicBezTo>
                  <a:cubicBezTo>
                    <a:pt x="6" y="57"/>
                    <a:pt x="6" y="57"/>
                    <a:pt x="6" y="57"/>
                  </a:cubicBezTo>
                  <a:cubicBezTo>
                    <a:pt x="5" y="57"/>
                    <a:pt x="5" y="57"/>
                    <a:pt x="5" y="57"/>
                  </a:cubicBezTo>
                  <a:cubicBezTo>
                    <a:pt x="3" y="57"/>
                    <a:pt x="3" y="57"/>
                    <a:pt x="3" y="57"/>
                  </a:cubicBezTo>
                  <a:cubicBezTo>
                    <a:pt x="2" y="58"/>
                    <a:pt x="2" y="58"/>
                    <a:pt x="2" y="58"/>
                  </a:cubicBezTo>
                  <a:cubicBezTo>
                    <a:pt x="2" y="59"/>
                    <a:pt x="2" y="59"/>
                    <a:pt x="2" y="59"/>
                  </a:cubicBezTo>
                  <a:cubicBezTo>
                    <a:pt x="2" y="61"/>
                    <a:pt x="2" y="61"/>
                    <a:pt x="2" y="61"/>
                  </a:cubicBezTo>
                  <a:cubicBezTo>
                    <a:pt x="1" y="62"/>
                    <a:pt x="1" y="62"/>
                    <a:pt x="1" y="62"/>
                  </a:cubicBezTo>
                  <a:cubicBezTo>
                    <a:pt x="0" y="62"/>
                    <a:pt x="0" y="62"/>
                    <a:pt x="0" y="62"/>
                  </a:cubicBezTo>
                  <a:cubicBezTo>
                    <a:pt x="0" y="62"/>
                    <a:pt x="0" y="62"/>
                    <a:pt x="0" y="62"/>
                  </a:cubicBezTo>
                  <a:cubicBezTo>
                    <a:pt x="1" y="63"/>
                    <a:pt x="1" y="63"/>
                    <a:pt x="1" y="63"/>
                  </a:cubicBezTo>
                  <a:cubicBezTo>
                    <a:pt x="0" y="63"/>
                    <a:pt x="0" y="63"/>
                    <a:pt x="0" y="63"/>
                  </a:cubicBezTo>
                  <a:cubicBezTo>
                    <a:pt x="1" y="64"/>
                    <a:pt x="1" y="64"/>
                    <a:pt x="1" y="64"/>
                  </a:cubicBezTo>
                  <a:cubicBezTo>
                    <a:pt x="3" y="65"/>
                    <a:pt x="3" y="65"/>
                    <a:pt x="3" y="65"/>
                  </a:cubicBezTo>
                  <a:cubicBezTo>
                    <a:pt x="4" y="66"/>
                    <a:pt x="4" y="66"/>
                    <a:pt x="4" y="66"/>
                  </a:cubicBezTo>
                  <a:cubicBezTo>
                    <a:pt x="5" y="66"/>
                    <a:pt x="5" y="66"/>
                    <a:pt x="5" y="66"/>
                  </a:cubicBezTo>
                  <a:cubicBezTo>
                    <a:pt x="6" y="66"/>
                    <a:pt x="6" y="66"/>
                    <a:pt x="6" y="66"/>
                  </a:cubicBezTo>
                  <a:cubicBezTo>
                    <a:pt x="7" y="67"/>
                    <a:pt x="7" y="67"/>
                    <a:pt x="7" y="67"/>
                  </a:cubicBezTo>
                  <a:cubicBezTo>
                    <a:pt x="9" y="68"/>
                    <a:pt x="9" y="68"/>
                    <a:pt x="9" y="68"/>
                  </a:cubicBezTo>
                  <a:cubicBezTo>
                    <a:pt x="9" y="69"/>
                    <a:pt x="9" y="69"/>
                    <a:pt x="9" y="69"/>
                  </a:cubicBezTo>
                  <a:cubicBezTo>
                    <a:pt x="10" y="70"/>
                    <a:pt x="10" y="70"/>
                    <a:pt x="10" y="70"/>
                  </a:cubicBezTo>
                  <a:cubicBezTo>
                    <a:pt x="11" y="70"/>
                    <a:pt x="11" y="70"/>
                    <a:pt x="11" y="70"/>
                  </a:cubicBezTo>
                  <a:cubicBezTo>
                    <a:pt x="13" y="70"/>
                    <a:pt x="13" y="70"/>
                    <a:pt x="13" y="70"/>
                  </a:cubicBezTo>
                  <a:cubicBezTo>
                    <a:pt x="13" y="70"/>
                    <a:pt x="13" y="70"/>
                    <a:pt x="13" y="70"/>
                  </a:cubicBezTo>
                  <a:cubicBezTo>
                    <a:pt x="15" y="70"/>
                    <a:pt x="15" y="70"/>
                    <a:pt x="15" y="70"/>
                  </a:cubicBezTo>
                  <a:cubicBezTo>
                    <a:pt x="16" y="69"/>
                    <a:pt x="16" y="69"/>
                    <a:pt x="16" y="69"/>
                  </a:cubicBezTo>
                  <a:cubicBezTo>
                    <a:pt x="17" y="70"/>
                    <a:pt x="17" y="70"/>
                    <a:pt x="17" y="70"/>
                  </a:cubicBezTo>
                  <a:cubicBezTo>
                    <a:pt x="18" y="71"/>
                    <a:pt x="18" y="71"/>
                    <a:pt x="18" y="71"/>
                  </a:cubicBezTo>
                  <a:cubicBezTo>
                    <a:pt x="19" y="72"/>
                    <a:pt x="19" y="72"/>
                    <a:pt x="19" y="72"/>
                  </a:cubicBezTo>
                  <a:cubicBezTo>
                    <a:pt x="20" y="72"/>
                    <a:pt x="20" y="72"/>
                    <a:pt x="20" y="72"/>
                  </a:cubicBezTo>
                  <a:cubicBezTo>
                    <a:pt x="20" y="73"/>
                    <a:pt x="20" y="73"/>
                    <a:pt x="20" y="73"/>
                  </a:cubicBezTo>
                  <a:cubicBezTo>
                    <a:pt x="22" y="73"/>
                    <a:pt x="22" y="73"/>
                    <a:pt x="22" y="73"/>
                  </a:cubicBezTo>
                  <a:cubicBezTo>
                    <a:pt x="23" y="72"/>
                    <a:pt x="23" y="72"/>
                    <a:pt x="23" y="72"/>
                  </a:cubicBezTo>
                  <a:cubicBezTo>
                    <a:pt x="24" y="73"/>
                    <a:pt x="24" y="73"/>
                    <a:pt x="24" y="73"/>
                  </a:cubicBezTo>
                  <a:cubicBezTo>
                    <a:pt x="25" y="74"/>
                    <a:pt x="25" y="74"/>
                    <a:pt x="25" y="74"/>
                  </a:cubicBezTo>
                  <a:cubicBezTo>
                    <a:pt x="26" y="75"/>
                    <a:pt x="26" y="75"/>
                    <a:pt x="26" y="75"/>
                  </a:cubicBezTo>
                  <a:cubicBezTo>
                    <a:pt x="27" y="76"/>
                    <a:pt x="27" y="76"/>
                    <a:pt x="27" y="76"/>
                  </a:cubicBezTo>
                  <a:cubicBezTo>
                    <a:pt x="28" y="77"/>
                    <a:pt x="28" y="77"/>
                    <a:pt x="28" y="77"/>
                  </a:cubicBezTo>
                  <a:cubicBezTo>
                    <a:pt x="29" y="78"/>
                    <a:pt x="29" y="78"/>
                    <a:pt x="29" y="78"/>
                  </a:cubicBezTo>
                  <a:cubicBezTo>
                    <a:pt x="29" y="78"/>
                    <a:pt x="30" y="78"/>
                    <a:pt x="30" y="79"/>
                  </a:cubicBezTo>
                  <a:cubicBezTo>
                    <a:pt x="31" y="79"/>
                    <a:pt x="32" y="81"/>
                    <a:pt x="32" y="81"/>
                  </a:cubicBezTo>
                  <a:cubicBezTo>
                    <a:pt x="32" y="81"/>
                    <a:pt x="34" y="83"/>
                    <a:pt x="34" y="83"/>
                  </a:cubicBezTo>
                  <a:cubicBezTo>
                    <a:pt x="34" y="84"/>
                    <a:pt x="35" y="85"/>
                    <a:pt x="35" y="85"/>
                  </a:cubicBezTo>
                  <a:cubicBezTo>
                    <a:pt x="35" y="85"/>
                    <a:pt x="40" y="86"/>
                    <a:pt x="41" y="86"/>
                  </a:cubicBezTo>
                  <a:cubicBezTo>
                    <a:pt x="41" y="86"/>
                    <a:pt x="42" y="85"/>
                    <a:pt x="42" y="85"/>
                  </a:cubicBezTo>
                  <a:cubicBezTo>
                    <a:pt x="43" y="85"/>
                    <a:pt x="43" y="86"/>
                    <a:pt x="44" y="86"/>
                  </a:cubicBezTo>
                  <a:cubicBezTo>
                    <a:pt x="45" y="86"/>
                    <a:pt x="47" y="85"/>
                    <a:pt x="47" y="85"/>
                  </a:cubicBezTo>
                  <a:cubicBezTo>
                    <a:pt x="48" y="85"/>
                    <a:pt x="51" y="87"/>
                    <a:pt x="51" y="88"/>
                  </a:cubicBezTo>
                  <a:cubicBezTo>
                    <a:pt x="52" y="88"/>
                    <a:pt x="48" y="93"/>
                    <a:pt x="48" y="93"/>
                  </a:cubicBezTo>
                  <a:cubicBezTo>
                    <a:pt x="51" y="95"/>
                    <a:pt x="51" y="95"/>
                    <a:pt x="51" y="95"/>
                  </a:cubicBezTo>
                  <a:cubicBezTo>
                    <a:pt x="51" y="96"/>
                    <a:pt x="51" y="96"/>
                    <a:pt x="51" y="96"/>
                  </a:cubicBezTo>
                  <a:cubicBezTo>
                    <a:pt x="52" y="97"/>
                    <a:pt x="52" y="97"/>
                    <a:pt x="52" y="97"/>
                  </a:cubicBezTo>
                  <a:cubicBezTo>
                    <a:pt x="53" y="96"/>
                    <a:pt x="53" y="96"/>
                    <a:pt x="53" y="96"/>
                  </a:cubicBezTo>
                  <a:cubicBezTo>
                    <a:pt x="56" y="79"/>
                    <a:pt x="56" y="79"/>
                    <a:pt x="56" y="79"/>
                  </a:cubicBezTo>
                  <a:cubicBezTo>
                    <a:pt x="55" y="78"/>
                    <a:pt x="55" y="78"/>
                    <a:pt x="55" y="78"/>
                  </a:cubicBezTo>
                  <a:cubicBezTo>
                    <a:pt x="54" y="76"/>
                    <a:pt x="54" y="76"/>
                    <a:pt x="54" y="76"/>
                  </a:cubicBezTo>
                  <a:cubicBezTo>
                    <a:pt x="54" y="75"/>
                    <a:pt x="54" y="75"/>
                    <a:pt x="54" y="75"/>
                  </a:cubicBezTo>
                  <a:cubicBezTo>
                    <a:pt x="53" y="74"/>
                    <a:pt x="53" y="74"/>
                    <a:pt x="53" y="74"/>
                  </a:cubicBezTo>
                  <a:cubicBezTo>
                    <a:pt x="52" y="73"/>
                    <a:pt x="52" y="73"/>
                    <a:pt x="52" y="73"/>
                  </a:cubicBezTo>
                  <a:cubicBezTo>
                    <a:pt x="52" y="69"/>
                    <a:pt x="52" y="69"/>
                    <a:pt x="52" y="69"/>
                  </a:cubicBezTo>
                  <a:cubicBezTo>
                    <a:pt x="52" y="69"/>
                    <a:pt x="56" y="68"/>
                    <a:pt x="57" y="68"/>
                  </a:cubicBezTo>
                  <a:cubicBezTo>
                    <a:pt x="57" y="67"/>
                    <a:pt x="57" y="67"/>
                    <a:pt x="56" y="66"/>
                  </a:cubicBezTo>
                  <a:cubicBezTo>
                    <a:pt x="56" y="66"/>
                    <a:pt x="53" y="66"/>
                    <a:pt x="53" y="66"/>
                  </a:cubicBezTo>
                  <a:cubicBezTo>
                    <a:pt x="53" y="62"/>
                    <a:pt x="53" y="62"/>
                    <a:pt x="53" y="62"/>
                  </a:cubicBezTo>
                  <a:cubicBezTo>
                    <a:pt x="62" y="61"/>
                    <a:pt x="62" y="61"/>
                    <a:pt x="62" y="61"/>
                  </a:cubicBezTo>
                  <a:cubicBezTo>
                    <a:pt x="62" y="61"/>
                    <a:pt x="62" y="61"/>
                    <a:pt x="63" y="61"/>
                  </a:cubicBezTo>
                  <a:cubicBezTo>
                    <a:pt x="63" y="61"/>
                    <a:pt x="64" y="62"/>
                    <a:pt x="64" y="62"/>
                  </a:cubicBezTo>
                  <a:cubicBezTo>
                    <a:pt x="65" y="62"/>
                    <a:pt x="65" y="60"/>
                    <a:pt x="66" y="60"/>
                  </a:cubicBezTo>
                  <a:cubicBezTo>
                    <a:pt x="66" y="60"/>
                    <a:pt x="67" y="60"/>
                    <a:pt x="67" y="60"/>
                  </a:cubicBezTo>
                  <a:cubicBezTo>
                    <a:pt x="68" y="60"/>
                    <a:pt x="69" y="63"/>
                    <a:pt x="69" y="65"/>
                  </a:cubicBezTo>
                  <a:cubicBezTo>
                    <a:pt x="70" y="64"/>
                    <a:pt x="70" y="64"/>
                    <a:pt x="70" y="64"/>
                  </a:cubicBezTo>
                  <a:cubicBezTo>
                    <a:pt x="70" y="64"/>
                    <a:pt x="69" y="61"/>
                    <a:pt x="69" y="61"/>
                  </a:cubicBezTo>
                  <a:cubicBezTo>
                    <a:pt x="69" y="61"/>
                    <a:pt x="68" y="59"/>
                    <a:pt x="67" y="58"/>
                  </a:cubicBezTo>
                  <a:cubicBezTo>
                    <a:pt x="67" y="57"/>
                    <a:pt x="65" y="56"/>
                    <a:pt x="65" y="55"/>
                  </a:cubicBezTo>
                  <a:cubicBezTo>
                    <a:pt x="65" y="54"/>
                    <a:pt x="67" y="53"/>
                    <a:pt x="67" y="52"/>
                  </a:cubicBezTo>
                  <a:cubicBezTo>
                    <a:pt x="67" y="51"/>
                    <a:pt x="65" y="48"/>
                    <a:pt x="65" y="47"/>
                  </a:cubicBezTo>
                  <a:cubicBezTo>
                    <a:pt x="65" y="41"/>
                    <a:pt x="65" y="41"/>
                    <a:pt x="65" y="41"/>
                  </a:cubicBezTo>
                  <a:cubicBezTo>
                    <a:pt x="65" y="40"/>
                    <a:pt x="65" y="41"/>
                    <a:pt x="66" y="40"/>
                  </a:cubicBezTo>
                  <a:cubicBezTo>
                    <a:pt x="66" y="40"/>
                    <a:pt x="66" y="38"/>
                    <a:pt x="66" y="38"/>
                  </a:cubicBezTo>
                  <a:cubicBezTo>
                    <a:pt x="66" y="38"/>
                    <a:pt x="66" y="38"/>
                    <a:pt x="66" y="36"/>
                  </a:cubicBezTo>
                  <a:cubicBezTo>
                    <a:pt x="66" y="35"/>
                    <a:pt x="66" y="35"/>
                    <a:pt x="66" y="35"/>
                  </a:cubicBezTo>
                  <a:cubicBezTo>
                    <a:pt x="65" y="35"/>
                    <a:pt x="64" y="36"/>
                    <a:pt x="64" y="36"/>
                  </a:cubicBezTo>
                  <a:cubicBezTo>
                    <a:pt x="62" y="36"/>
                    <a:pt x="62" y="36"/>
                    <a:pt x="62" y="36"/>
                  </a:cubicBezTo>
                  <a:cubicBezTo>
                    <a:pt x="60" y="36"/>
                    <a:pt x="60" y="36"/>
                    <a:pt x="60" y="36"/>
                  </a:cubicBezTo>
                  <a:cubicBezTo>
                    <a:pt x="59" y="36"/>
                    <a:pt x="59" y="36"/>
                    <a:pt x="59" y="36"/>
                  </a:cubicBezTo>
                  <a:cubicBezTo>
                    <a:pt x="57" y="36"/>
                    <a:pt x="57" y="36"/>
                    <a:pt x="57" y="36"/>
                  </a:cubicBezTo>
                  <a:cubicBezTo>
                    <a:pt x="56" y="36"/>
                    <a:pt x="56" y="36"/>
                    <a:pt x="56" y="36"/>
                  </a:cubicBezTo>
                  <a:cubicBezTo>
                    <a:pt x="52" y="31"/>
                    <a:pt x="52" y="31"/>
                    <a:pt x="52" y="31"/>
                  </a:cubicBezTo>
                  <a:cubicBezTo>
                    <a:pt x="50" y="31"/>
                    <a:pt x="50" y="31"/>
                    <a:pt x="50" y="31"/>
                  </a:cubicBezTo>
                  <a:cubicBezTo>
                    <a:pt x="49" y="31"/>
                    <a:pt x="49" y="31"/>
                    <a:pt x="49" y="31"/>
                  </a:cubicBezTo>
                  <a:cubicBezTo>
                    <a:pt x="48" y="31"/>
                    <a:pt x="48" y="31"/>
                    <a:pt x="48" y="31"/>
                  </a:cubicBezTo>
                  <a:cubicBezTo>
                    <a:pt x="46" y="31"/>
                    <a:pt x="46" y="31"/>
                    <a:pt x="46" y="31"/>
                  </a:cubicBezTo>
                  <a:cubicBezTo>
                    <a:pt x="44" y="31"/>
                    <a:pt x="44" y="31"/>
                    <a:pt x="44" y="31"/>
                  </a:cubicBezTo>
                  <a:cubicBezTo>
                    <a:pt x="40" y="31"/>
                    <a:pt x="40" y="31"/>
                    <a:pt x="40" y="31"/>
                  </a:cubicBezTo>
                  <a:cubicBezTo>
                    <a:pt x="40" y="30"/>
                    <a:pt x="40" y="30"/>
                    <a:pt x="40" y="30"/>
                  </a:cubicBezTo>
                  <a:cubicBezTo>
                    <a:pt x="39" y="29"/>
                    <a:pt x="39" y="29"/>
                    <a:pt x="39" y="29"/>
                  </a:cubicBezTo>
                  <a:cubicBezTo>
                    <a:pt x="38" y="29"/>
                    <a:pt x="38" y="29"/>
                    <a:pt x="38" y="29"/>
                  </a:cubicBezTo>
                  <a:cubicBezTo>
                    <a:pt x="38" y="27"/>
                    <a:pt x="38" y="27"/>
                    <a:pt x="38" y="27"/>
                  </a:cubicBezTo>
                  <a:cubicBezTo>
                    <a:pt x="38" y="25"/>
                    <a:pt x="38" y="25"/>
                    <a:pt x="38" y="25"/>
                  </a:cubicBezTo>
                  <a:cubicBezTo>
                    <a:pt x="38" y="24"/>
                    <a:pt x="38" y="24"/>
                    <a:pt x="38" y="24"/>
                  </a:cubicBezTo>
                  <a:cubicBezTo>
                    <a:pt x="38" y="23"/>
                    <a:pt x="38" y="23"/>
                    <a:pt x="38" y="23"/>
                  </a:cubicBezTo>
                  <a:cubicBezTo>
                    <a:pt x="37" y="22"/>
                    <a:pt x="37" y="22"/>
                    <a:pt x="37" y="22"/>
                  </a:cubicBezTo>
                  <a:cubicBezTo>
                    <a:pt x="37" y="21"/>
                    <a:pt x="37" y="21"/>
                    <a:pt x="37" y="21"/>
                  </a:cubicBezTo>
                  <a:cubicBezTo>
                    <a:pt x="36" y="20"/>
                    <a:pt x="36" y="20"/>
                    <a:pt x="36" y="20"/>
                  </a:cubicBezTo>
                  <a:cubicBezTo>
                    <a:pt x="36" y="19"/>
                    <a:pt x="36" y="19"/>
                    <a:pt x="36" y="19"/>
                  </a:cubicBezTo>
                  <a:cubicBezTo>
                    <a:pt x="35" y="19"/>
                    <a:pt x="35" y="19"/>
                    <a:pt x="35" y="19"/>
                  </a:cubicBezTo>
                  <a:cubicBezTo>
                    <a:pt x="33" y="19"/>
                    <a:pt x="33" y="19"/>
                    <a:pt x="33" y="19"/>
                  </a:cubicBezTo>
                  <a:cubicBezTo>
                    <a:pt x="33" y="18"/>
                    <a:pt x="33" y="18"/>
                    <a:pt x="33" y="18"/>
                  </a:cubicBezTo>
                  <a:cubicBezTo>
                    <a:pt x="33" y="16"/>
                    <a:pt x="33" y="16"/>
                    <a:pt x="33" y="16"/>
                  </a:cubicBezTo>
                  <a:cubicBezTo>
                    <a:pt x="34" y="15"/>
                    <a:pt x="34" y="15"/>
                    <a:pt x="34" y="15"/>
                  </a:cubicBezTo>
                  <a:cubicBezTo>
                    <a:pt x="35" y="14"/>
                    <a:pt x="35" y="14"/>
                    <a:pt x="35" y="14"/>
                  </a:cubicBezTo>
                  <a:cubicBezTo>
                    <a:pt x="35" y="13"/>
                    <a:pt x="35" y="13"/>
                    <a:pt x="35" y="13"/>
                  </a:cubicBezTo>
                  <a:cubicBezTo>
                    <a:pt x="35" y="11"/>
                    <a:pt x="35" y="11"/>
                    <a:pt x="35" y="11"/>
                  </a:cubicBezTo>
                  <a:cubicBezTo>
                    <a:pt x="36" y="10"/>
                    <a:pt x="36" y="10"/>
                    <a:pt x="36" y="10"/>
                  </a:cubicBezTo>
                  <a:cubicBezTo>
                    <a:pt x="37" y="8"/>
                    <a:pt x="37" y="8"/>
                    <a:pt x="37" y="8"/>
                  </a:cubicBezTo>
                  <a:cubicBezTo>
                    <a:pt x="39" y="7"/>
                    <a:pt x="39" y="7"/>
                    <a:pt x="39" y="7"/>
                  </a:cubicBezTo>
                  <a:cubicBezTo>
                    <a:pt x="39" y="5"/>
                    <a:pt x="39" y="5"/>
                    <a:pt x="39" y="5"/>
                  </a:cubicBezTo>
                  <a:cubicBezTo>
                    <a:pt x="40" y="4"/>
                    <a:pt x="40" y="4"/>
                    <a:pt x="40" y="4"/>
                  </a:cubicBezTo>
                  <a:cubicBezTo>
                    <a:pt x="41" y="3"/>
                    <a:pt x="41" y="3"/>
                    <a:pt x="41" y="3"/>
                  </a:cubicBezTo>
                  <a:cubicBezTo>
                    <a:pt x="42" y="3"/>
                    <a:pt x="42" y="3"/>
                    <a:pt x="42" y="3"/>
                  </a:cubicBezTo>
                  <a:cubicBezTo>
                    <a:pt x="44" y="3"/>
                    <a:pt x="44" y="3"/>
                    <a:pt x="44" y="3"/>
                  </a:cubicBezTo>
                  <a:cubicBezTo>
                    <a:pt x="45" y="1"/>
                    <a:pt x="45" y="1"/>
                    <a:pt x="45" y="1"/>
                  </a:cubicBezTo>
                  <a:lnTo>
                    <a:pt x="45" y="0"/>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0" name="Freeform 438">
              <a:extLst>
                <a:ext uri="{FF2B5EF4-FFF2-40B4-BE49-F238E27FC236}">
                  <a16:creationId xmlns:a16="http://schemas.microsoft.com/office/drawing/2014/main" id="{F35DBDC2-70DD-4276-A32A-761634FF4A04}"/>
                </a:ext>
              </a:extLst>
            </p:cNvPr>
            <p:cNvSpPr>
              <a:spLocks/>
            </p:cNvSpPr>
            <p:nvPr userDrawn="1"/>
          </p:nvSpPr>
          <p:spPr bwMode="auto">
            <a:xfrm>
              <a:off x="1623" y="3037"/>
              <a:ext cx="967" cy="1004"/>
            </a:xfrm>
            <a:custGeom>
              <a:avLst/>
              <a:gdLst>
                <a:gd name="T0" fmla="*/ 69 w 227"/>
                <a:gd name="T1" fmla="*/ 106 h 226"/>
                <a:gd name="T2" fmla="*/ 50 w 227"/>
                <a:gd name="T3" fmla="*/ 86 h 226"/>
                <a:gd name="T4" fmla="*/ 26 w 227"/>
                <a:gd name="T5" fmla="*/ 93 h 226"/>
                <a:gd name="T6" fmla="*/ 15 w 227"/>
                <a:gd name="T7" fmla="*/ 88 h 226"/>
                <a:gd name="T8" fmla="*/ 3 w 227"/>
                <a:gd name="T9" fmla="*/ 78 h 226"/>
                <a:gd name="T10" fmla="*/ 13 w 227"/>
                <a:gd name="T11" fmla="*/ 56 h 226"/>
                <a:gd name="T12" fmla="*/ 24 w 227"/>
                <a:gd name="T13" fmla="*/ 32 h 226"/>
                <a:gd name="T14" fmla="*/ 37 w 227"/>
                <a:gd name="T15" fmla="*/ 18 h 226"/>
                <a:gd name="T16" fmla="*/ 49 w 227"/>
                <a:gd name="T17" fmla="*/ 24 h 226"/>
                <a:gd name="T18" fmla="*/ 57 w 227"/>
                <a:gd name="T19" fmla="*/ 8 h 226"/>
                <a:gd name="T20" fmla="*/ 72 w 227"/>
                <a:gd name="T21" fmla="*/ 5 h 226"/>
                <a:gd name="T22" fmla="*/ 82 w 227"/>
                <a:gd name="T23" fmla="*/ 9 h 226"/>
                <a:gd name="T24" fmla="*/ 95 w 227"/>
                <a:gd name="T25" fmla="*/ 20 h 226"/>
                <a:gd name="T26" fmla="*/ 107 w 227"/>
                <a:gd name="T27" fmla="*/ 15 h 226"/>
                <a:gd name="T28" fmla="*/ 113 w 227"/>
                <a:gd name="T29" fmla="*/ 17 h 226"/>
                <a:gd name="T30" fmla="*/ 123 w 227"/>
                <a:gd name="T31" fmla="*/ 17 h 226"/>
                <a:gd name="T32" fmla="*/ 127 w 227"/>
                <a:gd name="T33" fmla="*/ 9 h 226"/>
                <a:gd name="T34" fmla="*/ 133 w 227"/>
                <a:gd name="T35" fmla="*/ 8 h 226"/>
                <a:gd name="T36" fmla="*/ 138 w 227"/>
                <a:gd name="T37" fmla="*/ 19 h 226"/>
                <a:gd name="T38" fmla="*/ 135 w 227"/>
                <a:gd name="T39" fmla="*/ 29 h 226"/>
                <a:gd name="T40" fmla="*/ 133 w 227"/>
                <a:gd name="T41" fmla="*/ 34 h 226"/>
                <a:gd name="T42" fmla="*/ 124 w 227"/>
                <a:gd name="T43" fmla="*/ 39 h 226"/>
                <a:gd name="T44" fmla="*/ 134 w 227"/>
                <a:gd name="T45" fmla="*/ 37 h 226"/>
                <a:gd name="T46" fmla="*/ 140 w 227"/>
                <a:gd name="T47" fmla="*/ 41 h 226"/>
                <a:gd name="T48" fmla="*/ 144 w 227"/>
                <a:gd name="T49" fmla="*/ 42 h 226"/>
                <a:gd name="T50" fmla="*/ 149 w 227"/>
                <a:gd name="T51" fmla="*/ 36 h 226"/>
                <a:gd name="T52" fmla="*/ 158 w 227"/>
                <a:gd name="T53" fmla="*/ 35 h 226"/>
                <a:gd name="T54" fmla="*/ 166 w 227"/>
                <a:gd name="T55" fmla="*/ 37 h 226"/>
                <a:gd name="T56" fmla="*/ 172 w 227"/>
                <a:gd name="T57" fmla="*/ 43 h 226"/>
                <a:gd name="T58" fmla="*/ 172 w 227"/>
                <a:gd name="T59" fmla="*/ 45 h 226"/>
                <a:gd name="T60" fmla="*/ 177 w 227"/>
                <a:gd name="T61" fmla="*/ 44 h 226"/>
                <a:gd name="T62" fmla="*/ 191 w 227"/>
                <a:gd name="T63" fmla="*/ 46 h 226"/>
                <a:gd name="T64" fmla="*/ 208 w 227"/>
                <a:gd name="T65" fmla="*/ 54 h 226"/>
                <a:gd name="T66" fmla="*/ 224 w 227"/>
                <a:gd name="T67" fmla="*/ 60 h 226"/>
                <a:gd name="T68" fmla="*/ 225 w 227"/>
                <a:gd name="T69" fmla="*/ 83 h 226"/>
                <a:gd name="T70" fmla="*/ 213 w 227"/>
                <a:gd name="T71" fmla="*/ 95 h 226"/>
                <a:gd name="T72" fmla="*/ 204 w 227"/>
                <a:gd name="T73" fmla="*/ 104 h 226"/>
                <a:gd name="T74" fmla="*/ 203 w 227"/>
                <a:gd name="T75" fmla="*/ 114 h 226"/>
                <a:gd name="T76" fmla="*/ 202 w 227"/>
                <a:gd name="T77" fmla="*/ 130 h 226"/>
                <a:gd name="T78" fmla="*/ 199 w 227"/>
                <a:gd name="T79" fmla="*/ 143 h 226"/>
                <a:gd name="T80" fmla="*/ 192 w 227"/>
                <a:gd name="T81" fmla="*/ 153 h 226"/>
                <a:gd name="T82" fmla="*/ 186 w 227"/>
                <a:gd name="T83" fmla="*/ 163 h 226"/>
                <a:gd name="T84" fmla="*/ 177 w 227"/>
                <a:gd name="T85" fmla="*/ 166 h 226"/>
                <a:gd name="T86" fmla="*/ 168 w 227"/>
                <a:gd name="T87" fmla="*/ 168 h 226"/>
                <a:gd name="T88" fmla="*/ 159 w 227"/>
                <a:gd name="T89" fmla="*/ 172 h 226"/>
                <a:gd name="T90" fmla="*/ 148 w 227"/>
                <a:gd name="T91" fmla="*/ 182 h 226"/>
                <a:gd name="T92" fmla="*/ 147 w 227"/>
                <a:gd name="T93" fmla="*/ 193 h 226"/>
                <a:gd name="T94" fmla="*/ 140 w 227"/>
                <a:gd name="T95" fmla="*/ 206 h 226"/>
                <a:gd name="T96" fmla="*/ 127 w 227"/>
                <a:gd name="T97" fmla="*/ 222 h 226"/>
                <a:gd name="T98" fmla="*/ 135 w 227"/>
                <a:gd name="T99" fmla="*/ 213 h 226"/>
                <a:gd name="T100" fmla="*/ 131 w 227"/>
                <a:gd name="T101" fmla="*/ 213 h 226"/>
                <a:gd name="T102" fmla="*/ 127 w 227"/>
                <a:gd name="T103" fmla="*/ 222 h 226"/>
                <a:gd name="T104" fmla="*/ 115 w 227"/>
                <a:gd name="T105" fmla="*/ 221 h 226"/>
                <a:gd name="T106" fmla="*/ 103 w 227"/>
                <a:gd name="T107" fmla="*/ 213 h 226"/>
                <a:gd name="T108" fmla="*/ 104 w 227"/>
                <a:gd name="T109" fmla="*/ 200 h 226"/>
                <a:gd name="T110" fmla="*/ 115 w 227"/>
                <a:gd name="T111" fmla="*/ 181 h 226"/>
                <a:gd name="T112" fmla="*/ 107 w 227"/>
                <a:gd name="T113" fmla="*/ 165 h 226"/>
                <a:gd name="T114" fmla="*/ 93 w 227"/>
                <a:gd name="T115" fmla="*/ 151 h 226"/>
                <a:gd name="T116" fmla="*/ 91 w 227"/>
                <a:gd name="T117" fmla="*/ 13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 h="226">
                  <a:moveTo>
                    <a:pt x="83" y="125"/>
                  </a:moveTo>
                  <a:cubicBezTo>
                    <a:pt x="80" y="125"/>
                    <a:pt x="80" y="125"/>
                    <a:pt x="80" y="125"/>
                  </a:cubicBezTo>
                  <a:cubicBezTo>
                    <a:pt x="80" y="120"/>
                    <a:pt x="80" y="120"/>
                    <a:pt x="80" y="120"/>
                  </a:cubicBezTo>
                  <a:cubicBezTo>
                    <a:pt x="80" y="120"/>
                    <a:pt x="78" y="120"/>
                    <a:pt x="78" y="119"/>
                  </a:cubicBezTo>
                  <a:cubicBezTo>
                    <a:pt x="78" y="118"/>
                    <a:pt x="79" y="118"/>
                    <a:pt x="79" y="117"/>
                  </a:cubicBezTo>
                  <a:cubicBezTo>
                    <a:pt x="79" y="116"/>
                    <a:pt x="79" y="114"/>
                    <a:pt x="79" y="113"/>
                  </a:cubicBezTo>
                  <a:cubicBezTo>
                    <a:pt x="79" y="112"/>
                    <a:pt x="79" y="111"/>
                    <a:pt x="78" y="111"/>
                  </a:cubicBezTo>
                  <a:cubicBezTo>
                    <a:pt x="78" y="110"/>
                    <a:pt x="76" y="109"/>
                    <a:pt x="75" y="109"/>
                  </a:cubicBezTo>
                  <a:cubicBezTo>
                    <a:pt x="74" y="109"/>
                    <a:pt x="70" y="108"/>
                    <a:pt x="70" y="108"/>
                  </a:cubicBezTo>
                  <a:cubicBezTo>
                    <a:pt x="69" y="106"/>
                    <a:pt x="69" y="106"/>
                    <a:pt x="69" y="106"/>
                  </a:cubicBezTo>
                  <a:cubicBezTo>
                    <a:pt x="69" y="106"/>
                    <a:pt x="66" y="106"/>
                    <a:pt x="66" y="106"/>
                  </a:cubicBezTo>
                  <a:cubicBezTo>
                    <a:pt x="65" y="105"/>
                    <a:pt x="64" y="104"/>
                    <a:pt x="63" y="104"/>
                  </a:cubicBezTo>
                  <a:cubicBezTo>
                    <a:pt x="63" y="104"/>
                    <a:pt x="60" y="103"/>
                    <a:pt x="60" y="103"/>
                  </a:cubicBezTo>
                  <a:cubicBezTo>
                    <a:pt x="60" y="103"/>
                    <a:pt x="57" y="103"/>
                    <a:pt x="56" y="103"/>
                  </a:cubicBezTo>
                  <a:cubicBezTo>
                    <a:pt x="55" y="102"/>
                    <a:pt x="50" y="97"/>
                    <a:pt x="50" y="97"/>
                  </a:cubicBezTo>
                  <a:cubicBezTo>
                    <a:pt x="50" y="97"/>
                    <a:pt x="50" y="94"/>
                    <a:pt x="50" y="94"/>
                  </a:cubicBezTo>
                  <a:cubicBezTo>
                    <a:pt x="50" y="93"/>
                    <a:pt x="50" y="92"/>
                    <a:pt x="50" y="92"/>
                  </a:cubicBezTo>
                  <a:cubicBezTo>
                    <a:pt x="50" y="91"/>
                    <a:pt x="50" y="90"/>
                    <a:pt x="50" y="90"/>
                  </a:cubicBezTo>
                  <a:cubicBezTo>
                    <a:pt x="51" y="87"/>
                    <a:pt x="51" y="87"/>
                    <a:pt x="51" y="87"/>
                  </a:cubicBezTo>
                  <a:cubicBezTo>
                    <a:pt x="50" y="86"/>
                    <a:pt x="50" y="86"/>
                    <a:pt x="50" y="86"/>
                  </a:cubicBezTo>
                  <a:cubicBezTo>
                    <a:pt x="48" y="86"/>
                    <a:pt x="48" y="86"/>
                    <a:pt x="48" y="86"/>
                  </a:cubicBezTo>
                  <a:cubicBezTo>
                    <a:pt x="46" y="87"/>
                    <a:pt x="46" y="87"/>
                    <a:pt x="46" y="87"/>
                  </a:cubicBezTo>
                  <a:cubicBezTo>
                    <a:pt x="43" y="87"/>
                    <a:pt x="43" y="87"/>
                    <a:pt x="43" y="87"/>
                  </a:cubicBezTo>
                  <a:cubicBezTo>
                    <a:pt x="40" y="90"/>
                    <a:pt x="40" y="90"/>
                    <a:pt x="40" y="90"/>
                  </a:cubicBezTo>
                  <a:cubicBezTo>
                    <a:pt x="38" y="90"/>
                    <a:pt x="38" y="90"/>
                    <a:pt x="38" y="90"/>
                  </a:cubicBezTo>
                  <a:cubicBezTo>
                    <a:pt x="36" y="92"/>
                    <a:pt x="36" y="92"/>
                    <a:pt x="36" y="92"/>
                  </a:cubicBezTo>
                  <a:cubicBezTo>
                    <a:pt x="35" y="92"/>
                    <a:pt x="35" y="92"/>
                    <a:pt x="35" y="92"/>
                  </a:cubicBezTo>
                  <a:cubicBezTo>
                    <a:pt x="32" y="95"/>
                    <a:pt x="32" y="95"/>
                    <a:pt x="32" y="95"/>
                  </a:cubicBezTo>
                  <a:cubicBezTo>
                    <a:pt x="27" y="94"/>
                    <a:pt x="27" y="94"/>
                    <a:pt x="27" y="94"/>
                  </a:cubicBezTo>
                  <a:cubicBezTo>
                    <a:pt x="26" y="93"/>
                    <a:pt x="26" y="93"/>
                    <a:pt x="26" y="93"/>
                  </a:cubicBezTo>
                  <a:cubicBezTo>
                    <a:pt x="24" y="93"/>
                    <a:pt x="24" y="93"/>
                    <a:pt x="24" y="93"/>
                  </a:cubicBezTo>
                  <a:cubicBezTo>
                    <a:pt x="23" y="94"/>
                    <a:pt x="23" y="94"/>
                    <a:pt x="23" y="94"/>
                  </a:cubicBezTo>
                  <a:cubicBezTo>
                    <a:pt x="22" y="94"/>
                    <a:pt x="22" y="94"/>
                    <a:pt x="22" y="94"/>
                  </a:cubicBezTo>
                  <a:cubicBezTo>
                    <a:pt x="20" y="94"/>
                    <a:pt x="20" y="94"/>
                    <a:pt x="20" y="94"/>
                  </a:cubicBezTo>
                  <a:cubicBezTo>
                    <a:pt x="20" y="93"/>
                    <a:pt x="20" y="93"/>
                    <a:pt x="20" y="93"/>
                  </a:cubicBezTo>
                  <a:cubicBezTo>
                    <a:pt x="19" y="91"/>
                    <a:pt x="19" y="91"/>
                    <a:pt x="19" y="91"/>
                  </a:cubicBezTo>
                  <a:cubicBezTo>
                    <a:pt x="19" y="90"/>
                    <a:pt x="19" y="90"/>
                    <a:pt x="19" y="90"/>
                  </a:cubicBezTo>
                  <a:cubicBezTo>
                    <a:pt x="19" y="85"/>
                    <a:pt x="19" y="85"/>
                    <a:pt x="19" y="85"/>
                  </a:cubicBezTo>
                  <a:cubicBezTo>
                    <a:pt x="16" y="87"/>
                    <a:pt x="16" y="87"/>
                    <a:pt x="16" y="87"/>
                  </a:cubicBezTo>
                  <a:cubicBezTo>
                    <a:pt x="15" y="88"/>
                    <a:pt x="15" y="88"/>
                    <a:pt x="15" y="88"/>
                  </a:cubicBezTo>
                  <a:cubicBezTo>
                    <a:pt x="11" y="88"/>
                    <a:pt x="11" y="88"/>
                    <a:pt x="11" y="88"/>
                  </a:cubicBezTo>
                  <a:cubicBezTo>
                    <a:pt x="10" y="87"/>
                    <a:pt x="10" y="87"/>
                    <a:pt x="10" y="87"/>
                  </a:cubicBezTo>
                  <a:cubicBezTo>
                    <a:pt x="10" y="85"/>
                    <a:pt x="10" y="85"/>
                    <a:pt x="10" y="85"/>
                  </a:cubicBezTo>
                  <a:cubicBezTo>
                    <a:pt x="10" y="85"/>
                    <a:pt x="10" y="84"/>
                    <a:pt x="9" y="84"/>
                  </a:cubicBezTo>
                  <a:cubicBezTo>
                    <a:pt x="8" y="84"/>
                    <a:pt x="7" y="84"/>
                    <a:pt x="7" y="84"/>
                  </a:cubicBezTo>
                  <a:cubicBezTo>
                    <a:pt x="6" y="83"/>
                    <a:pt x="6" y="83"/>
                    <a:pt x="6" y="83"/>
                  </a:cubicBezTo>
                  <a:cubicBezTo>
                    <a:pt x="6" y="82"/>
                    <a:pt x="6" y="82"/>
                    <a:pt x="6" y="82"/>
                  </a:cubicBezTo>
                  <a:cubicBezTo>
                    <a:pt x="6" y="82"/>
                    <a:pt x="5" y="82"/>
                    <a:pt x="5" y="81"/>
                  </a:cubicBezTo>
                  <a:cubicBezTo>
                    <a:pt x="5" y="81"/>
                    <a:pt x="4" y="80"/>
                    <a:pt x="4" y="80"/>
                  </a:cubicBezTo>
                  <a:cubicBezTo>
                    <a:pt x="3" y="78"/>
                    <a:pt x="3" y="78"/>
                    <a:pt x="3" y="78"/>
                  </a:cubicBezTo>
                  <a:cubicBezTo>
                    <a:pt x="1" y="76"/>
                    <a:pt x="1" y="76"/>
                    <a:pt x="1" y="76"/>
                  </a:cubicBezTo>
                  <a:cubicBezTo>
                    <a:pt x="1" y="75"/>
                    <a:pt x="1" y="75"/>
                    <a:pt x="1" y="75"/>
                  </a:cubicBezTo>
                  <a:cubicBezTo>
                    <a:pt x="1" y="75"/>
                    <a:pt x="0" y="74"/>
                    <a:pt x="0" y="73"/>
                  </a:cubicBezTo>
                  <a:cubicBezTo>
                    <a:pt x="0" y="72"/>
                    <a:pt x="2" y="73"/>
                    <a:pt x="2" y="72"/>
                  </a:cubicBezTo>
                  <a:cubicBezTo>
                    <a:pt x="2" y="72"/>
                    <a:pt x="1" y="70"/>
                    <a:pt x="2" y="70"/>
                  </a:cubicBezTo>
                  <a:cubicBezTo>
                    <a:pt x="2" y="69"/>
                    <a:pt x="4" y="68"/>
                    <a:pt x="5" y="68"/>
                  </a:cubicBezTo>
                  <a:cubicBezTo>
                    <a:pt x="5" y="67"/>
                    <a:pt x="5" y="66"/>
                    <a:pt x="5" y="65"/>
                  </a:cubicBezTo>
                  <a:cubicBezTo>
                    <a:pt x="5" y="65"/>
                    <a:pt x="7" y="64"/>
                    <a:pt x="7" y="63"/>
                  </a:cubicBezTo>
                  <a:cubicBezTo>
                    <a:pt x="7" y="62"/>
                    <a:pt x="6" y="60"/>
                    <a:pt x="7" y="60"/>
                  </a:cubicBezTo>
                  <a:cubicBezTo>
                    <a:pt x="7" y="59"/>
                    <a:pt x="13" y="56"/>
                    <a:pt x="13" y="56"/>
                  </a:cubicBezTo>
                  <a:cubicBezTo>
                    <a:pt x="17" y="55"/>
                    <a:pt x="17" y="55"/>
                    <a:pt x="17" y="55"/>
                  </a:cubicBezTo>
                  <a:cubicBezTo>
                    <a:pt x="19" y="53"/>
                    <a:pt x="19" y="53"/>
                    <a:pt x="19" y="53"/>
                  </a:cubicBezTo>
                  <a:cubicBezTo>
                    <a:pt x="22" y="54"/>
                    <a:pt x="22" y="54"/>
                    <a:pt x="22" y="54"/>
                  </a:cubicBezTo>
                  <a:cubicBezTo>
                    <a:pt x="23" y="55"/>
                    <a:pt x="23" y="55"/>
                    <a:pt x="23" y="55"/>
                  </a:cubicBezTo>
                  <a:cubicBezTo>
                    <a:pt x="24" y="54"/>
                    <a:pt x="24" y="54"/>
                    <a:pt x="24" y="54"/>
                  </a:cubicBezTo>
                  <a:cubicBezTo>
                    <a:pt x="27" y="37"/>
                    <a:pt x="27" y="37"/>
                    <a:pt x="27" y="37"/>
                  </a:cubicBezTo>
                  <a:cubicBezTo>
                    <a:pt x="26" y="36"/>
                    <a:pt x="26" y="36"/>
                    <a:pt x="26" y="36"/>
                  </a:cubicBezTo>
                  <a:cubicBezTo>
                    <a:pt x="25" y="34"/>
                    <a:pt x="25" y="34"/>
                    <a:pt x="25" y="34"/>
                  </a:cubicBezTo>
                  <a:cubicBezTo>
                    <a:pt x="25" y="33"/>
                    <a:pt x="25" y="33"/>
                    <a:pt x="25" y="33"/>
                  </a:cubicBezTo>
                  <a:cubicBezTo>
                    <a:pt x="24" y="32"/>
                    <a:pt x="24" y="32"/>
                    <a:pt x="24" y="32"/>
                  </a:cubicBezTo>
                  <a:cubicBezTo>
                    <a:pt x="23" y="31"/>
                    <a:pt x="23" y="31"/>
                    <a:pt x="23" y="31"/>
                  </a:cubicBezTo>
                  <a:cubicBezTo>
                    <a:pt x="23" y="27"/>
                    <a:pt x="23" y="27"/>
                    <a:pt x="23" y="27"/>
                  </a:cubicBezTo>
                  <a:cubicBezTo>
                    <a:pt x="23" y="27"/>
                    <a:pt x="27" y="26"/>
                    <a:pt x="28" y="26"/>
                  </a:cubicBezTo>
                  <a:cubicBezTo>
                    <a:pt x="28" y="25"/>
                    <a:pt x="28" y="25"/>
                    <a:pt x="27" y="24"/>
                  </a:cubicBezTo>
                  <a:cubicBezTo>
                    <a:pt x="27" y="24"/>
                    <a:pt x="24" y="24"/>
                    <a:pt x="24" y="24"/>
                  </a:cubicBezTo>
                  <a:cubicBezTo>
                    <a:pt x="24" y="20"/>
                    <a:pt x="24" y="20"/>
                    <a:pt x="24" y="20"/>
                  </a:cubicBezTo>
                  <a:cubicBezTo>
                    <a:pt x="33" y="19"/>
                    <a:pt x="33" y="19"/>
                    <a:pt x="33" y="19"/>
                  </a:cubicBezTo>
                  <a:cubicBezTo>
                    <a:pt x="33" y="19"/>
                    <a:pt x="33" y="19"/>
                    <a:pt x="34" y="19"/>
                  </a:cubicBezTo>
                  <a:cubicBezTo>
                    <a:pt x="34" y="19"/>
                    <a:pt x="35" y="20"/>
                    <a:pt x="35" y="20"/>
                  </a:cubicBezTo>
                  <a:cubicBezTo>
                    <a:pt x="36" y="20"/>
                    <a:pt x="36" y="18"/>
                    <a:pt x="37" y="18"/>
                  </a:cubicBezTo>
                  <a:cubicBezTo>
                    <a:pt x="37" y="18"/>
                    <a:pt x="38" y="17"/>
                    <a:pt x="38" y="18"/>
                  </a:cubicBezTo>
                  <a:cubicBezTo>
                    <a:pt x="39" y="18"/>
                    <a:pt x="40" y="21"/>
                    <a:pt x="40" y="23"/>
                  </a:cubicBezTo>
                  <a:cubicBezTo>
                    <a:pt x="41" y="22"/>
                    <a:pt x="41" y="22"/>
                    <a:pt x="41" y="22"/>
                  </a:cubicBezTo>
                  <a:cubicBezTo>
                    <a:pt x="43" y="24"/>
                    <a:pt x="43" y="24"/>
                    <a:pt x="43" y="24"/>
                  </a:cubicBezTo>
                  <a:cubicBezTo>
                    <a:pt x="43" y="24"/>
                    <a:pt x="44" y="25"/>
                    <a:pt x="45" y="26"/>
                  </a:cubicBezTo>
                  <a:cubicBezTo>
                    <a:pt x="45" y="26"/>
                    <a:pt x="45" y="26"/>
                    <a:pt x="45" y="26"/>
                  </a:cubicBezTo>
                  <a:cubicBezTo>
                    <a:pt x="46" y="26"/>
                    <a:pt x="46" y="26"/>
                    <a:pt x="46" y="26"/>
                  </a:cubicBezTo>
                  <a:cubicBezTo>
                    <a:pt x="47" y="24"/>
                    <a:pt x="47" y="24"/>
                    <a:pt x="47" y="24"/>
                  </a:cubicBezTo>
                  <a:cubicBezTo>
                    <a:pt x="48" y="24"/>
                    <a:pt x="48" y="24"/>
                    <a:pt x="48" y="24"/>
                  </a:cubicBezTo>
                  <a:cubicBezTo>
                    <a:pt x="49" y="24"/>
                    <a:pt x="49" y="24"/>
                    <a:pt x="49" y="24"/>
                  </a:cubicBezTo>
                  <a:cubicBezTo>
                    <a:pt x="50" y="25"/>
                    <a:pt x="50" y="25"/>
                    <a:pt x="50" y="25"/>
                  </a:cubicBezTo>
                  <a:cubicBezTo>
                    <a:pt x="55" y="21"/>
                    <a:pt x="55" y="21"/>
                    <a:pt x="55" y="21"/>
                  </a:cubicBezTo>
                  <a:cubicBezTo>
                    <a:pt x="55" y="21"/>
                    <a:pt x="57" y="21"/>
                    <a:pt x="57" y="21"/>
                  </a:cubicBezTo>
                  <a:cubicBezTo>
                    <a:pt x="58" y="21"/>
                    <a:pt x="58" y="19"/>
                    <a:pt x="58" y="19"/>
                  </a:cubicBezTo>
                  <a:cubicBezTo>
                    <a:pt x="59" y="19"/>
                    <a:pt x="59" y="19"/>
                    <a:pt x="59" y="19"/>
                  </a:cubicBezTo>
                  <a:cubicBezTo>
                    <a:pt x="60" y="19"/>
                    <a:pt x="61" y="17"/>
                    <a:pt x="61" y="15"/>
                  </a:cubicBezTo>
                  <a:cubicBezTo>
                    <a:pt x="61" y="14"/>
                    <a:pt x="60" y="15"/>
                    <a:pt x="58" y="15"/>
                  </a:cubicBezTo>
                  <a:cubicBezTo>
                    <a:pt x="57" y="15"/>
                    <a:pt x="58" y="14"/>
                    <a:pt x="58" y="13"/>
                  </a:cubicBezTo>
                  <a:cubicBezTo>
                    <a:pt x="58" y="12"/>
                    <a:pt x="57" y="12"/>
                    <a:pt x="57" y="12"/>
                  </a:cubicBezTo>
                  <a:cubicBezTo>
                    <a:pt x="56" y="11"/>
                    <a:pt x="57" y="9"/>
                    <a:pt x="57" y="8"/>
                  </a:cubicBezTo>
                  <a:cubicBezTo>
                    <a:pt x="57" y="8"/>
                    <a:pt x="55" y="6"/>
                    <a:pt x="55" y="6"/>
                  </a:cubicBezTo>
                  <a:cubicBezTo>
                    <a:pt x="55" y="5"/>
                    <a:pt x="56" y="6"/>
                    <a:pt x="57" y="6"/>
                  </a:cubicBezTo>
                  <a:cubicBezTo>
                    <a:pt x="57" y="6"/>
                    <a:pt x="58" y="7"/>
                    <a:pt x="59" y="7"/>
                  </a:cubicBezTo>
                  <a:cubicBezTo>
                    <a:pt x="62" y="7"/>
                    <a:pt x="62" y="7"/>
                    <a:pt x="62" y="7"/>
                  </a:cubicBezTo>
                  <a:cubicBezTo>
                    <a:pt x="63" y="7"/>
                    <a:pt x="64" y="9"/>
                    <a:pt x="65" y="9"/>
                  </a:cubicBezTo>
                  <a:cubicBezTo>
                    <a:pt x="66" y="9"/>
                    <a:pt x="65" y="6"/>
                    <a:pt x="65" y="6"/>
                  </a:cubicBezTo>
                  <a:cubicBezTo>
                    <a:pt x="66" y="6"/>
                    <a:pt x="66" y="6"/>
                    <a:pt x="66" y="6"/>
                  </a:cubicBezTo>
                  <a:cubicBezTo>
                    <a:pt x="67" y="6"/>
                    <a:pt x="67" y="6"/>
                    <a:pt x="67" y="6"/>
                  </a:cubicBezTo>
                  <a:cubicBezTo>
                    <a:pt x="68" y="6"/>
                    <a:pt x="68" y="6"/>
                    <a:pt x="68" y="6"/>
                  </a:cubicBezTo>
                  <a:cubicBezTo>
                    <a:pt x="68" y="6"/>
                    <a:pt x="71" y="5"/>
                    <a:pt x="72" y="5"/>
                  </a:cubicBezTo>
                  <a:cubicBezTo>
                    <a:pt x="72" y="5"/>
                    <a:pt x="74" y="4"/>
                    <a:pt x="74" y="4"/>
                  </a:cubicBezTo>
                  <a:cubicBezTo>
                    <a:pt x="74" y="4"/>
                    <a:pt x="77" y="2"/>
                    <a:pt x="77" y="2"/>
                  </a:cubicBezTo>
                  <a:cubicBezTo>
                    <a:pt x="78" y="1"/>
                    <a:pt x="77" y="0"/>
                    <a:pt x="77" y="0"/>
                  </a:cubicBezTo>
                  <a:cubicBezTo>
                    <a:pt x="81" y="0"/>
                    <a:pt x="81" y="0"/>
                    <a:pt x="81" y="0"/>
                  </a:cubicBezTo>
                  <a:cubicBezTo>
                    <a:pt x="81" y="0"/>
                    <a:pt x="81" y="1"/>
                    <a:pt x="81" y="2"/>
                  </a:cubicBezTo>
                  <a:cubicBezTo>
                    <a:pt x="81" y="3"/>
                    <a:pt x="80" y="3"/>
                    <a:pt x="80" y="4"/>
                  </a:cubicBezTo>
                  <a:cubicBezTo>
                    <a:pt x="81" y="4"/>
                    <a:pt x="83" y="4"/>
                    <a:pt x="83" y="4"/>
                  </a:cubicBezTo>
                  <a:cubicBezTo>
                    <a:pt x="83" y="5"/>
                    <a:pt x="83" y="6"/>
                    <a:pt x="83" y="6"/>
                  </a:cubicBezTo>
                  <a:cubicBezTo>
                    <a:pt x="83" y="6"/>
                    <a:pt x="84" y="7"/>
                    <a:pt x="84" y="7"/>
                  </a:cubicBezTo>
                  <a:cubicBezTo>
                    <a:pt x="84" y="7"/>
                    <a:pt x="82" y="9"/>
                    <a:pt x="82" y="9"/>
                  </a:cubicBezTo>
                  <a:cubicBezTo>
                    <a:pt x="82" y="9"/>
                    <a:pt x="82" y="11"/>
                    <a:pt x="82" y="11"/>
                  </a:cubicBezTo>
                  <a:cubicBezTo>
                    <a:pt x="82" y="12"/>
                    <a:pt x="81" y="12"/>
                    <a:pt x="81" y="13"/>
                  </a:cubicBezTo>
                  <a:cubicBezTo>
                    <a:pt x="81" y="13"/>
                    <a:pt x="82" y="17"/>
                    <a:pt x="82" y="17"/>
                  </a:cubicBezTo>
                  <a:cubicBezTo>
                    <a:pt x="83" y="18"/>
                    <a:pt x="83" y="18"/>
                    <a:pt x="83" y="18"/>
                  </a:cubicBezTo>
                  <a:cubicBezTo>
                    <a:pt x="83" y="18"/>
                    <a:pt x="84" y="20"/>
                    <a:pt x="85" y="21"/>
                  </a:cubicBezTo>
                  <a:cubicBezTo>
                    <a:pt x="85" y="21"/>
                    <a:pt x="88" y="23"/>
                    <a:pt x="88" y="23"/>
                  </a:cubicBezTo>
                  <a:cubicBezTo>
                    <a:pt x="88" y="23"/>
                    <a:pt x="90" y="21"/>
                    <a:pt x="91" y="21"/>
                  </a:cubicBezTo>
                  <a:cubicBezTo>
                    <a:pt x="91" y="21"/>
                    <a:pt x="92" y="21"/>
                    <a:pt x="93" y="21"/>
                  </a:cubicBezTo>
                  <a:cubicBezTo>
                    <a:pt x="93" y="21"/>
                    <a:pt x="94" y="20"/>
                    <a:pt x="94" y="20"/>
                  </a:cubicBezTo>
                  <a:cubicBezTo>
                    <a:pt x="94" y="20"/>
                    <a:pt x="95" y="20"/>
                    <a:pt x="95" y="20"/>
                  </a:cubicBezTo>
                  <a:cubicBezTo>
                    <a:pt x="95" y="20"/>
                    <a:pt x="96" y="18"/>
                    <a:pt x="97" y="18"/>
                  </a:cubicBezTo>
                  <a:cubicBezTo>
                    <a:pt x="101" y="18"/>
                    <a:pt x="101" y="18"/>
                    <a:pt x="101" y="18"/>
                  </a:cubicBezTo>
                  <a:cubicBezTo>
                    <a:pt x="102" y="19"/>
                    <a:pt x="102" y="19"/>
                    <a:pt x="102" y="19"/>
                  </a:cubicBezTo>
                  <a:cubicBezTo>
                    <a:pt x="102" y="19"/>
                    <a:pt x="104" y="19"/>
                    <a:pt x="104" y="19"/>
                  </a:cubicBezTo>
                  <a:cubicBezTo>
                    <a:pt x="105" y="19"/>
                    <a:pt x="105" y="19"/>
                    <a:pt x="105" y="18"/>
                  </a:cubicBezTo>
                  <a:cubicBezTo>
                    <a:pt x="105" y="18"/>
                    <a:pt x="104" y="17"/>
                    <a:pt x="104" y="17"/>
                  </a:cubicBezTo>
                  <a:cubicBezTo>
                    <a:pt x="104" y="16"/>
                    <a:pt x="104" y="16"/>
                    <a:pt x="105" y="16"/>
                  </a:cubicBezTo>
                  <a:cubicBezTo>
                    <a:pt x="105" y="15"/>
                    <a:pt x="105" y="15"/>
                    <a:pt x="105" y="15"/>
                  </a:cubicBezTo>
                  <a:cubicBezTo>
                    <a:pt x="106" y="15"/>
                    <a:pt x="106" y="15"/>
                    <a:pt x="106" y="15"/>
                  </a:cubicBezTo>
                  <a:cubicBezTo>
                    <a:pt x="107" y="15"/>
                    <a:pt x="107" y="15"/>
                    <a:pt x="107" y="15"/>
                  </a:cubicBezTo>
                  <a:cubicBezTo>
                    <a:pt x="108" y="15"/>
                    <a:pt x="108" y="15"/>
                    <a:pt x="108" y="15"/>
                  </a:cubicBezTo>
                  <a:cubicBezTo>
                    <a:pt x="108" y="15"/>
                    <a:pt x="108" y="15"/>
                    <a:pt x="108" y="15"/>
                  </a:cubicBezTo>
                  <a:cubicBezTo>
                    <a:pt x="108" y="15"/>
                    <a:pt x="108" y="15"/>
                    <a:pt x="108" y="15"/>
                  </a:cubicBezTo>
                  <a:cubicBezTo>
                    <a:pt x="109" y="15"/>
                    <a:pt x="109" y="15"/>
                    <a:pt x="109" y="15"/>
                  </a:cubicBezTo>
                  <a:cubicBezTo>
                    <a:pt x="110" y="15"/>
                    <a:pt x="110" y="15"/>
                    <a:pt x="110" y="15"/>
                  </a:cubicBezTo>
                  <a:cubicBezTo>
                    <a:pt x="111" y="15"/>
                    <a:pt x="111" y="15"/>
                    <a:pt x="111" y="15"/>
                  </a:cubicBezTo>
                  <a:cubicBezTo>
                    <a:pt x="111" y="16"/>
                    <a:pt x="111" y="16"/>
                    <a:pt x="111" y="16"/>
                  </a:cubicBezTo>
                  <a:cubicBezTo>
                    <a:pt x="112" y="16"/>
                    <a:pt x="112" y="16"/>
                    <a:pt x="112" y="16"/>
                  </a:cubicBezTo>
                  <a:cubicBezTo>
                    <a:pt x="112" y="16"/>
                    <a:pt x="112" y="16"/>
                    <a:pt x="112" y="16"/>
                  </a:cubicBezTo>
                  <a:cubicBezTo>
                    <a:pt x="113" y="17"/>
                    <a:pt x="113" y="17"/>
                    <a:pt x="113" y="17"/>
                  </a:cubicBezTo>
                  <a:cubicBezTo>
                    <a:pt x="114" y="17"/>
                    <a:pt x="114" y="17"/>
                    <a:pt x="114" y="17"/>
                  </a:cubicBezTo>
                  <a:cubicBezTo>
                    <a:pt x="115" y="17"/>
                    <a:pt x="115" y="17"/>
                    <a:pt x="115" y="17"/>
                  </a:cubicBezTo>
                  <a:cubicBezTo>
                    <a:pt x="116" y="17"/>
                    <a:pt x="116" y="17"/>
                    <a:pt x="116" y="17"/>
                  </a:cubicBezTo>
                  <a:cubicBezTo>
                    <a:pt x="117" y="16"/>
                    <a:pt x="117" y="16"/>
                    <a:pt x="117" y="16"/>
                  </a:cubicBezTo>
                  <a:cubicBezTo>
                    <a:pt x="118" y="16"/>
                    <a:pt x="118" y="16"/>
                    <a:pt x="118" y="16"/>
                  </a:cubicBezTo>
                  <a:cubicBezTo>
                    <a:pt x="119" y="17"/>
                    <a:pt x="119" y="17"/>
                    <a:pt x="119" y="17"/>
                  </a:cubicBezTo>
                  <a:cubicBezTo>
                    <a:pt x="120" y="17"/>
                    <a:pt x="120" y="17"/>
                    <a:pt x="120" y="17"/>
                  </a:cubicBezTo>
                  <a:cubicBezTo>
                    <a:pt x="121" y="17"/>
                    <a:pt x="121" y="17"/>
                    <a:pt x="121" y="17"/>
                  </a:cubicBezTo>
                  <a:cubicBezTo>
                    <a:pt x="122" y="17"/>
                    <a:pt x="122" y="17"/>
                    <a:pt x="122" y="17"/>
                  </a:cubicBezTo>
                  <a:cubicBezTo>
                    <a:pt x="123" y="17"/>
                    <a:pt x="123" y="17"/>
                    <a:pt x="123" y="17"/>
                  </a:cubicBezTo>
                  <a:cubicBezTo>
                    <a:pt x="124" y="16"/>
                    <a:pt x="124" y="16"/>
                    <a:pt x="124" y="16"/>
                  </a:cubicBezTo>
                  <a:cubicBezTo>
                    <a:pt x="124" y="15"/>
                    <a:pt x="124" y="15"/>
                    <a:pt x="124" y="15"/>
                  </a:cubicBezTo>
                  <a:cubicBezTo>
                    <a:pt x="125" y="15"/>
                    <a:pt x="125" y="15"/>
                    <a:pt x="125" y="15"/>
                  </a:cubicBezTo>
                  <a:cubicBezTo>
                    <a:pt x="125" y="14"/>
                    <a:pt x="125" y="14"/>
                    <a:pt x="125" y="14"/>
                  </a:cubicBezTo>
                  <a:cubicBezTo>
                    <a:pt x="125" y="13"/>
                    <a:pt x="125" y="13"/>
                    <a:pt x="125" y="13"/>
                  </a:cubicBezTo>
                  <a:cubicBezTo>
                    <a:pt x="125" y="12"/>
                    <a:pt x="125" y="12"/>
                    <a:pt x="125" y="12"/>
                  </a:cubicBezTo>
                  <a:cubicBezTo>
                    <a:pt x="126" y="11"/>
                    <a:pt x="126" y="11"/>
                    <a:pt x="126" y="11"/>
                  </a:cubicBezTo>
                  <a:cubicBezTo>
                    <a:pt x="126" y="11"/>
                    <a:pt x="126" y="11"/>
                    <a:pt x="126" y="11"/>
                  </a:cubicBezTo>
                  <a:cubicBezTo>
                    <a:pt x="127" y="10"/>
                    <a:pt x="127" y="10"/>
                    <a:pt x="127" y="10"/>
                  </a:cubicBezTo>
                  <a:cubicBezTo>
                    <a:pt x="127" y="9"/>
                    <a:pt x="127" y="9"/>
                    <a:pt x="127" y="9"/>
                  </a:cubicBezTo>
                  <a:cubicBezTo>
                    <a:pt x="127" y="9"/>
                    <a:pt x="127" y="9"/>
                    <a:pt x="127" y="9"/>
                  </a:cubicBezTo>
                  <a:cubicBezTo>
                    <a:pt x="128" y="8"/>
                    <a:pt x="128" y="8"/>
                    <a:pt x="128" y="8"/>
                  </a:cubicBezTo>
                  <a:cubicBezTo>
                    <a:pt x="128" y="7"/>
                    <a:pt x="128" y="7"/>
                    <a:pt x="128" y="7"/>
                  </a:cubicBezTo>
                  <a:cubicBezTo>
                    <a:pt x="129" y="6"/>
                    <a:pt x="129" y="6"/>
                    <a:pt x="129" y="6"/>
                  </a:cubicBezTo>
                  <a:cubicBezTo>
                    <a:pt x="129" y="5"/>
                    <a:pt x="129" y="5"/>
                    <a:pt x="129" y="5"/>
                  </a:cubicBezTo>
                  <a:cubicBezTo>
                    <a:pt x="130" y="5"/>
                    <a:pt x="130" y="5"/>
                    <a:pt x="130" y="5"/>
                  </a:cubicBezTo>
                  <a:cubicBezTo>
                    <a:pt x="131" y="5"/>
                    <a:pt x="131" y="5"/>
                    <a:pt x="131" y="5"/>
                  </a:cubicBezTo>
                  <a:cubicBezTo>
                    <a:pt x="131" y="6"/>
                    <a:pt x="131" y="6"/>
                    <a:pt x="131" y="6"/>
                  </a:cubicBezTo>
                  <a:cubicBezTo>
                    <a:pt x="133" y="7"/>
                    <a:pt x="133" y="7"/>
                    <a:pt x="133" y="7"/>
                  </a:cubicBezTo>
                  <a:cubicBezTo>
                    <a:pt x="133" y="8"/>
                    <a:pt x="133" y="8"/>
                    <a:pt x="133" y="8"/>
                  </a:cubicBezTo>
                  <a:cubicBezTo>
                    <a:pt x="133" y="10"/>
                    <a:pt x="133" y="10"/>
                    <a:pt x="133" y="10"/>
                  </a:cubicBezTo>
                  <a:cubicBezTo>
                    <a:pt x="133" y="11"/>
                    <a:pt x="133" y="11"/>
                    <a:pt x="133" y="11"/>
                  </a:cubicBezTo>
                  <a:cubicBezTo>
                    <a:pt x="133" y="12"/>
                    <a:pt x="133" y="12"/>
                    <a:pt x="133" y="12"/>
                  </a:cubicBezTo>
                  <a:cubicBezTo>
                    <a:pt x="133" y="12"/>
                    <a:pt x="134" y="13"/>
                    <a:pt x="134" y="14"/>
                  </a:cubicBezTo>
                  <a:cubicBezTo>
                    <a:pt x="134" y="14"/>
                    <a:pt x="134" y="15"/>
                    <a:pt x="134" y="15"/>
                  </a:cubicBezTo>
                  <a:cubicBezTo>
                    <a:pt x="135" y="16"/>
                    <a:pt x="135" y="16"/>
                    <a:pt x="135" y="16"/>
                  </a:cubicBezTo>
                  <a:cubicBezTo>
                    <a:pt x="135" y="17"/>
                    <a:pt x="135" y="17"/>
                    <a:pt x="135" y="17"/>
                  </a:cubicBezTo>
                  <a:cubicBezTo>
                    <a:pt x="136" y="18"/>
                    <a:pt x="136" y="18"/>
                    <a:pt x="136" y="18"/>
                  </a:cubicBezTo>
                  <a:cubicBezTo>
                    <a:pt x="136" y="18"/>
                    <a:pt x="136" y="18"/>
                    <a:pt x="137" y="18"/>
                  </a:cubicBezTo>
                  <a:cubicBezTo>
                    <a:pt x="137" y="18"/>
                    <a:pt x="137" y="19"/>
                    <a:pt x="138" y="19"/>
                  </a:cubicBezTo>
                  <a:cubicBezTo>
                    <a:pt x="138" y="19"/>
                    <a:pt x="139" y="20"/>
                    <a:pt x="139" y="20"/>
                  </a:cubicBezTo>
                  <a:cubicBezTo>
                    <a:pt x="140" y="20"/>
                    <a:pt x="140" y="20"/>
                    <a:pt x="140" y="20"/>
                  </a:cubicBezTo>
                  <a:cubicBezTo>
                    <a:pt x="140" y="22"/>
                    <a:pt x="140" y="22"/>
                    <a:pt x="140" y="22"/>
                  </a:cubicBezTo>
                  <a:cubicBezTo>
                    <a:pt x="139" y="22"/>
                    <a:pt x="139" y="22"/>
                    <a:pt x="139" y="22"/>
                  </a:cubicBezTo>
                  <a:cubicBezTo>
                    <a:pt x="138" y="24"/>
                    <a:pt x="138" y="24"/>
                    <a:pt x="138" y="24"/>
                  </a:cubicBezTo>
                  <a:cubicBezTo>
                    <a:pt x="138" y="24"/>
                    <a:pt x="138" y="24"/>
                    <a:pt x="138" y="24"/>
                  </a:cubicBezTo>
                  <a:cubicBezTo>
                    <a:pt x="137" y="26"/>
                    <a:pt x="137" y="26"/>
                    <a:pt x="137" y="26"/>
                  </a:cubicBezTo>
                  <a:cubicBezTo>
                    <a:pt x="136" y="27"/>
                    <a:pt x="136" y="27"/>
                    <a:pt x="136" y="27"/>
                  </a:cubicBezTo>
                  <a:cubicBezTo>
                    <a:pt x="135" y="28"/>
                    <a:pt x="135" y="28"/>
                    <a:pt x="135" y="28"/>
                  </a:cubicBezTo>
                  <a:cubicBezTo>
                    <a:pt x="135" y="29"/>
                    <a:pt x="135" y="29"/>
                    <a:pt x="135" y="29"/>
                  </a:cubicBezTo>
                  <a:cubicBezTo>
                    <a:pt x="134" y="29"/>
                    <a:pt x="134" y="29"/>
                    <a:pt x="134" y="29"/>
                  </a:cubicBezTo>
                  <a:cubicBezTo>
                    <a:pt x="134" y="29"/>
                    <a:pt x="133" y="30"/>
                    <a:pt x="133" y="30"/>
                  </a:cubicBezTo>
                  <a:cubicBezTo>
                    <a:pt x="132" y="31"/>
                    <a:pt x="132" y="31"/>
                    <a:pt x="132" y="31"/>
                  </a:cubicBezTo>
                  <a:cubicBezTo>
                    <a:pt x="132" y="31"/>
                    <a:pt x="131" y="32"/>
                    <a:pt x="131" y="32"/>
                  </a:cubicBezTo>
                  <a:cubicBezTo>
                    <a:pt x="131" y="32"/>
                    <a:pt x="131" y="32"/>
                    <a:pt x="130" y="34"/>
                  </a:cubicBezTo>
                  <a:cubicBezTo>
                    <a:pt x="130" y="35"/>
                    <a:pt x="130" y="35"/>
                    <a:pt x="130" y="35"/>
                  </a:cubicBezTo>
                  <a:cubicBezTo>
                    <a:pt x="131" y="34"/>
                    <a:pt x="131" y="34"/>
                    <a:pt x="131" y="34"/>
                  </a:cubicBezTo>
                  <a:cubicBezTo>
                    <a:pt x="132" y="33"/>
                    <a:pt x="132" y="33"/>
                    <a:pt x="132" y="33"/>
                  </a:cubicBezTo>
                  <a:cubicBezTo>
                    <a:pt x="132" y="33"/>
                    <a:pt x="132" y="33"/>
                    <a:pt x="132" y="33"/>
                  </a:cubicBezTo>
                  <a:cubicBezTo>
                    <a:pt x="133" y="34"/>
                    <a:pt x="133" y="34"/>
                    <a:pt x="133" y="34"/>
                  </a:cubicBezTo>
                  <a:cubicBezTo>
                    <a:pt x="132" y="35"/>
                    <a:pt x="132" y="35"/>
                    <a:pt x="132" y="35"/>
                  </a:cubicBezTo>
                  <a:cubicBezTo>
                    <a:pt x="132" y="35"/>
                    <a:pt x="132" y="35"/>
                    <a:pt x="132" y="35"/>
                  </a:cubicBezTo>
                  <a:cubicBezTo>
                    <a:pt x="132" y="35"/>
                    <a:pt x="131" y="36"/>
                    <a:pt x="131" y="36"/>
                  </a:cubicBezTo>
                  <a:cubicBezTo>
                    <a:pt x="131" y="36"/>
                    <a:pt x="130" y="37"/>
                    <a:pt x="130" y="37"/>
                  </a:cubicBezTo>
                  <a:cubicBezTo>
                    <a:pt x="129" y="38"/>
                    <a:pt x="129" y="38"/>
                    <a:pt x="129" y="38"/>
                  </a:cubicBezTo>
                  <a:cubicBezTo>
                    <a:pt x="128" y="39"/>
                    <a:pt x="128" y="39"/>
                    <a:pt x="128" y="39"/>
                  </a:cubicBezTo>
                  <a:cubicBezTo>
                    <a:pt x="126" y="38"/>
                    <a:pt x="126" y="38"/>
                    <a:pt x="126" y="38"/>
                  </a:cubicBezTo>
                  <a:cubicBezTo>
                    <a:pt x="126" y="38"/>
                    <a:pt x="126" y="37"/>
                    <a:pt x="126" y="38"/>
                  </a:cubicBezTo>
                  <a:cubicBezTo>
                    <a:pt x="126" y="38"/>
                    <a:pt x="125" y="39"/>
                    <a:pt x="125" y="39"/>
                  </a:cubicBezTo>
                  <a:cubicBezTo>
                    <a:pt x="124" y="39"/>
                    <a:pt x="124" y="39"/>
                    <a:pt x="124" y="39"/>
                  </a:cubicBezTo>
                  <a:cubicBezTo>
                    <a:pt x="124" y="39"/>
                    <a:pt x="124" y="40"/>
                    <a:pt x="126" y="40"/>
                  </a:cubicBezTo>
                  <a:cubicBezTo>
                    <a:pt x="127" y="40"/>
                    <a:pt x="127" y="40"/>
                    <a:pt x="127" y="40"/>
                  </a:cubicBezTo>
                  <a:cubicBezTo>
                    <a:pt x="129" y="39"/>
                    <a:pt x="129" y="39"/>
                    <a:pt x="129" y="39"/>
                  </a:cubicBezTo>
                  <a:cubicBezTo>
                    <a:pt x="129" y="39"/>
                    <a:pt x="129" y="39"/>
                    <a:pt x="129" y="39"/>
                  </a:cubicBezTo>
                  <a:cubicBezTo>
                    <a:pt x="130" y="38"/>
                    <a:pt x="130" y="38"/>
                    <a:pt x="130" y="38"/>
                  </a:cubicBezTo>
                  <a:cubicBezTo>
                    <a:pt x="132" y="37"/>
                    <a:pt x="132" y="37"/>
                    <a:pt x="132" y="37"/>
                  </a:cubicBezTo>
                  <a:cubicBezTo>
                    <a:pt x="133" y="36"/>
                    <a:pt x="133" y="36"/>
                    <a:pt x="133" y="36"/>
                  </a:cubicBezTo>
                  <a:cubicBezTo>
                    <a:pt x="134" y="35"/>
                    <a:pt x="134" y="35"/>
                    <a:pt x="134" y="35"/>
                  </a:cubicBezTo>
                  <a:cubicBezTo>
                    <a:pt x="134" y="36"/>
                    <a:pt x="134" y="36"/>
                    <a:pt x="134" y="36"/>
                  </a:cubicBezTo>
                  <a:cubicBezTo>
                    <a:pt x="134" y="37"/>
                    <a:pt x="134" y="37"/>
                    <a:pt x="134" y="37"/>
                  </a:cubicBezTo>
                  <a:cubicBezTo>
                    <a:pt x="134" y="38"/>
                    <a:pt x="134" y="38"/>
                    <a:pt x="134" y="38"/>
                  </a:cubicBezTo>
                  <a:cubicBezTo>
                    <a:pt x="134" y="39"/>
                    <a:pt x="134" y="39"/>
                    <a:pt x="134" y="39"/>
                  </a:cubicBezTo>
                  <a:cubicBezTo>
                    <a:pt x="134" y="39"/>
                    <a:pt x="134" y="39"/>
                    <a:pt x="134" y="39"/>
                  </a:cubicBezTo>
                  <a:cubicBezTo>
                    <a:pt x="135" y="39"/>
                    <a:pt x="135" y="40"/>
                    <a:pt x="135" y="40"/>
                  </a:cubicBezTo>
                  <a:cubicBezTo>
                    <a:pt x="135" y="41"/>
                    <a:pt x="135" y="41"/>
                    <a:pt x="135" y="41"/>
                  </a:cubicBezTo>
                  <a:cubicBezTo>
                    <a:pt x="136" y="41"/>
                    <a:pt x="136" y="41"/>
                    <a:pt x="136" y="41"/>
                  </a:cubicBezTo>
                  <a:cubicBezTo>
                    <a:pt x="137" y="41"/>
                    <a:pt x="137" y="41"/>
                    <a:pt x="137" y="41"/>
                  </a:cubicBezTo>
                  <a:cubicBezTo>
                    <a:pt x="138" y="41"/>
                    <a:pt x="138" y="41"/>
                    <a:pt x="138" y="41"/>
                  </a:cubicBezTo>
                  <a:cubicBezTo>
                    <a:pt x="139" y="40"/>
                    <a:pt x="139" y="40"/>
                    <a:pt x="139" y="40"/>
                  </a:cubicBezTo>
                  <a:cubicBezTo>
                    <a:pt x="140" y="41"/>
                    <a:pt x="140" y="41"/>
                    <a:pt x="140" y="41"/>
                  </a:cubicBezTo>
                  <a:cubicBezTo>
                    <a:pt x="140" y="41"/>
                    <a:pt x="140" y="41"/>
                    <a:pt x="140" y="41"/>
                  </a:cubicBezTo>
                  <a:cubicBezTo>
                    <a:pt x="140" y="41"/>
                    <a:pt x="141" y="41"/>
                    <a:pt x="141" y="40"/>
                  </a:cubicBezTo>
                  <a:cubicBezTo>
                    <a:pt x="141" y="40"/>
                    <a:pt x="143" y="40"/>
                    <a:pt x="143" y="40"/>
                  </a:cubicBezTo>
                  <a:cubicBezTo>
                    <a:pt x="143" y="41"/>
                    <a:pt x="143" y="42"/>
                    <a:pt x="143" y="42"/>
                  </a:cubicBezTo>
                  <a:cubicBezTo>
                    <a:pt x="143" y="42"/>
                    <a:pt x="143" y="42"/>
                    <a:pt x="143" y="42"/>
                  </a:cubicBezTo>
                  <a:cubicBezTo>
                    <a:pt x="142" y="44"/>
                    <a:pt x="142" y="44"/>
                    <a:pt x="142" y="44"/>
                  </a:cubicBezTo>
                  <a:cubicBezTo>
                    <a:pt x="142" y="44"/>
                    <a:pt x="142" y="44"/>
                    <a:pt x="142" y="44"/>
                  </a:cubicBezTo>
                  <a:cubicBezTo>
                    <a:pt x="144" y="43"/>
                    <a:pt x="144" y="43"/>
                    <a:pt x="144" y="43"/>
                  </a:cubicBezTo>
                  <a:cubicBezTo>
                    <a:pt x="144" y="42"/>
                    <a:pt x="144" y="42"/>
                    <a:pt x="144" y="42"/>
                  </a:cubicBezTo>
                  <a:cubicBezTo>
                    <a:pt x="144" y="42"/>
                    <a:pt x="144" y="42"/>
                    <a:pt x="144" y="42"/>
                  </a:cubicBezTo>
                  <a:cubicBezTo>
                    <a:pt x="144" y="41"/>
                    <a:pt x="144" y="41"/>
                    <a:pt x="144" y="41"/>
                  </a:cubicBezTo>
                  <a:cubicBezTo>
                    <a:pt x="145" y="40"/>
                    <a:pt x="145" y="40"/>
                    <a:pt x="145" y="40"/>
                  </a:cubicBezTo>
                  <a:cubicBezTo>
                    <a:pt x="146" y="39"/>
                    <a:pt x="146" y="39"/>
                    <a:pt x="146" y="39"/>
                  </a:cubicBezTo>
                  <a:cubicBezTo>
                    <a:pt x="147" y="39"/>
                    <a:pt x="147" y="39"/>
                    <a:pt x="147" y="39"/>
                  </a:cubicBezTo>
                  <a:cubicBezTo>
                    <a:pt x="147" y="38"/>
                    <a:pt x="147" y="38"/>
                    <a:pt x="147" y="38"/>
                  </a:cubicBezTo>
                  <a:cubicBezTo>
                    <a:pt x="147" y="38"/>
                    <a:pt x="148" y="39"/>
                    <a:pt x="148" y="39"/>
                  </a:cubicBezTo>
                  <a:cubicBezTo>
                    <a:pt x="149" y="39"/>
                    <a:pt x="149" y="39"/>
                    <a:pt x="149" y="39"/>
                  </a:cubicBezTo>
                  <a:cubicBezTo>
                    <a:pt x="149" y="38"/>
                    <a:pt x="149" y="38"/>
                    <a:pt x="149" y="38"/>
                  </a:cubicBezTo>
                  <a:cubicBezTo>
                    <a:pt x="149" y="38"/>
                    <a:pt x="148" y="37"/>
                    <a:pt x="149" y="37"/>
                  </a:cubicBezTo>
                  <a:cubicBezTo>
                    <a:pt x="149" y="37"/>
                    <a:pt x="149" y="36"/>
                    <a:pt x="149" y="36"/>
                  </a:cubicBezTo>
                  <a:cubicBezTo>
                    <a:pt x="150" y="35"/>
                    <a:pt x="150" y="35"/>
                    <a:pt x="150" y="35"/>
                  </a:cubicBezTo>
                  <a:cubicBezTo>
                    <a:pt x="150" y="35"/>
                    <a:pt x="150" y="35"/>
                    <a:pt x="150" y="34"/>
                  </a:cubicBezTo>
                  <a:cubicBezTo>
                    <a:pt x="151" y="34"/>
                    <a:pt x="152" y="34"/>
                    <a:pt x="152" y="34"/>
                  </a:cubicBezTo>
                  <a:cubicBezTo>
                    <a:pt x="153" y="34"/>
                    <a:pt x="153" y="34"/>
                    <a:pt x="153" y="34"/>
                  </a:cubicBezTo>
                  <a:cubicBezTo>
                    <a:pt x="154" y="34"/>
                    <a:pt x="154" y="34"/>
                    <a:pt x="154" y="34"/>
                  </a:cubicBezTo>
                  <a:cubicBezTo>
                    <a:pt x="155" y="34"/>
                    <a:pt x="155" y="34"/>
                    <a:pt x="155" y="34"/>
                  </a:cubicBezTo>
                  <a:cubicBezTo>
                    <a:pt x="155" y="34"/>
                    <a:pt x="155" y="34"/>
                    <a:pt x="155" y="34"/>
                  </a:cubicBezTo>
                  <a:cubicBezTo>
                    <a:pt x="156" y="34"/>
                    <a:pt x="156" y="34"/>
                    <a:pt x="156" y="34"/>
                  </a:cubicBezTo>
                  <a:cubicBezTo>
                    <a:pt x="157" y="35"/>
                    <a:pt x="157" y="35"/>
                    <a:pt x="157" y="35"/>
                  </a:cubicBezTo>
                  <a:cubicBezTo>
                    <a:pt x="158" y="35"/>
                    <a:pt x="158" y="35"/>
                    <a:pt x="158" y="35"/>
                  </a:cubicBezTo>
                  <a:cubicBezTo>
                    <a:pt x="159" y="35"/>
                    <a:pt x="159" y="35"/>
                    <a:pt x="159" y="35"/>
                  </a:cubicBezTo>
                  <a:cubicBezTo>
                    <a:pt x="159" y="35"/>
                    <a:pt x="159" y="35"/>
                    <a:pt x="159" y="35"/>
                  </a:cubicBezTo>
                  <a:cubicBezTo>
                    <a:pt x="161" y="35"/>
                    <a:pt x="161" y="35"/>
                    <a:pt x="161" y="35"/>
                  </a:cubicBezTo>
                  <a:cubicBezTo>
                    <a:pt x="162" y="36"/>
                    <a:pt x="162" y="36"/>
                    <a:pt x="162" y="36"/>
                  </a:cubicBezTo>
                  <a:cubicBezTo>
                    <a:pt x="162" y="37"/>
                    <a:pt x="162" y="37"/>
                    <a:pt x="162" y="37"/>
                  </a:cubicBezTo>
                  <a:cubicBezTo>
                    <a:pt x="162" y="37"/>
                    <a:pt x="162" y="37"/>
                    <a:pt x="162" y="37"/>
                  </a:cubicBezTo>
                  <a:cubicBezTo>
                    <a:pt x="162" y="37"/>
                    <a:pt x="163" y="37"/>
                    <a:pt x="163" y="37"/>
                  </a:cubicBezTo>
                  <a:cubicBezTo>
                    <a:pt x="163" y="37"/>
                    <a:pt x="164" y="37"/>
                    <a:pt x="164" y="37"/>
                  </a:cubicBezTo>
                  <a:cubicBezTo>
                    <a:pt x="165" y="37"/>
                    <a:pt x="165" y="37"/>
                    <a:pt x="165" y="37"/>
                  </a:cubicBezTo>
                  <a:cubicBezTo>
                    <a:pt x="166" y="37"/>
                    <a:pt x="166" y="37"/>
                    <a:pt x="166" y="37"/>
                  </a:cubicBezTo>
                  <a:cubicBezTo>
                    <a:pt x="166" y="38"/>
                    <a:pt x="166" y="38"/>
                    <a:pt x="166" y="38"/>
                  </a:cubicBezTo>
                  <a:cubicBezTo>
                    <a:pt x="166" y="39"/>
                    <a:pt x="166" y="39"/>
                    <a:pt x="166" y="39"/>
                  </a:cubicBezTo>
                  <a:cubicBezTo>
                    <a:pt x="167" y="39"/>
                    <a:pt x="167" y="39"/>
                    <a:pt x="167" y="39"/>
                  </a:cubicBezTo>
                  <a:cubicBezTo>
                    <a:pt x="168" y="39"/>
                    <a:pt x="168" y="39"/>
                    <a:pt x="168" y="39"/>
                  </a:cubicBezTo>
                  <a:cubicBezTo>
                    <a:pt x="168" y="39"/>
                    <a:pt x="168" y="39"/>
                    <a:pt x="168" y="39"/>
                  </a:cubicBezTo>
                  <a:cubicBezTo>
                    <a:pt x="170" y="40"/>
                    <a:pt x="170" y="40"/>
                    <a:pt x="170" y="40"/>
                  </a:cubicBezTo>
                  <a:cubicBezTo>
                    <a:pt x="172" y="42"/>
                    <a:pt x="172" y="42"/>
                    <a:pt x="172" y="42"/>
                  </a:cubicBezTo>
                  <a:cubicBezTo>
                    <a:pt x="170" y="43"/>
                    <a:pt x="170" y="43"/>
                    <a:pt x="170" y="43"/>
                  </a:cubicBezTo>
                  <a:cubicBezTo>
                    <a:pt x="172" y="43"/>
                    <a:pt x="172" y="43"/>
                    <a:pt x="172" y="43"/>
                  </a:cubicBezTo>
                  <a:cubicBezTo>
                    <a:pt x="172" y="43"/>
                    <a:pt x="172" y="43"/>
                    <a:pt x="172" y="43"/>
                  </a:cubicBezTo>
                  <a:cubicBezTo>
                    <a:pt x="172" y="44"/>
                    <a:pt x="172" y="44"/>
                    <a:pt x="172" y="44"/>
                  </a:cubicBezTo>
                  <a:cubicBezTo>
                    <a:pt x="172" y="44"/>
                    <a:pt x="172" y="45"/>
                    <a:pt x="171" y="45"/>
                  </a:cubicBezTo>
                  <a:cubicBezTo>
                    <a:pt x="171" y="45"/>
                    <a:pt x="170" y="46"/>
                    <a:pt x="170" y="46"/>
                  </a:cubicBezTo>
                  <a:cubicBezTo>
                    <a:pt x="170" y="47"/>
                    <a:pt x="170" y="47"/>
                    <a:pt x="170" y="47"/>
                  </a:cubicBezTo>
                  <a:cubicBezTo>
                    <a:pt x="170" y="47"/>
                    <a:pt x="170" y="48"/>
                    <a:pt x="170" y="48"/>
                  </a:cubicBezTo>
                  <a:cubicBezTo>
                    <a:pt x="170" y="48"/>
                    <a:pt x="169" y="49"/>
                    <a:pt x="169" y="49"/>
                  </a:cubicBezTo>
                  <a:cubicBezTo>
                    <a:pt x="172" y="47"/>
                    <a:pt x="172" y="47"/>
                    <a:pt x="172" y="47"/>
                  </a:cubicBezTo>
                  <a:cubicBezTo>
                    <a:pt x="172" y="46"/>
                    <a:pt x="172" y="46"/>
                    <a:pt x="172" y="46"/>
                  </a:cubicBezTo>
                  <a:cubicBezTo>
                    <a:pt x="172" y="45"/>
                    <a:pt x="172" y="45"/>
                    <a:pt x="172" y="45"/>
                  </a:cubicBezTo>
                  <a:cubicBezTo>
                    <a:pt x="172" y="45"/>
                    <a:pt x="172" y="45"/>
                    <a:pt x="172" y="45"/>
                  </a:cubicBezTo>
                  <a:cubicBezTo>
                    <a:pt x="172" y="44"/>
                    <a:pt x="172" y="44"/>
                    <a:pt x="172" y="44"/>
                  </a:cubicBezTo>
                  <a:cubicBezTo>
                    <a:pt x="173" y="44"/>
                    <a:pt x="173" y="44"/>
                    <a:pt x="173" y="44"/>
                  </a:cubicBezTo>
                  <a:cubicBezTo>
                    <a:pt x="173" y="45"/>
                    <a:pt x="173" y="45"/>
                    <a:pt x="173" y="45"/>
                  </a:cubicBezTo>
                  <a:cubicBezTo>
                    <a:pt x="172" y="46"/>
                    <a:pt x="172" y="46"/>
                    <a:pt x="172" y="46"/>
                  </a:cubicBezTo>
                  <a:cubicBezTo>
                    <a:pt x="173" y="46"/>
                    <a:pt x="173" y="46"/>
                    <a:pt x="173" y="46"/>
                  </a:cubicBezTo>
                  <a:cubicBezTo>
                    <a:pt x="174" y="46"/>
                    <a:pt x="174" y="46"/>
                    <a:pt x="174" y="46"/>
                  </a:cubicBezTo>
                  <a:cubicBezTo>
                    <a:pt x="174" y="45"/>
                    <a:pt x="174" y="45"/>
                    <a:pt x="174" y="45"/>
                  </a:cubicBezTo>
                  <a:cubicBezTo>
                    <a:pt x="175" y="45"/>
                    <a:pt x="175" y="45"/>
                    <a:pt x="175" y="45"/>
                  </a:cubicBezTo>
                  <a:cubicBezTo>
                    <a:pt x="176" y="44"/>
                    <a:pt x="176" y="44"/>
                    <a:pt x="176" y="44"/>
                  </a:cubicBezTo>
                  <a:cubicBezTo>
                    <a:pt x="177" y="44"/>
                    <a:pt x="177" y="44"/>
                    <a:pt x="177" y="44"/>
                  </a:cubicBezTo>
                  <a:cubicBezTo>
                    <a:pt x="177" y="44"/>
                    <a:pt x="178" y="44"/>
                    <a:pt x="178" y="44"/>
                  </a:cubicBezTo>
                  <a:cubicBezTo>
                    <a:pt x="179" y="44"/>
                    <a:pt x="180" y="45"/>
                    <a:pt x="180" y="45"/>
                  </a:cubicBezTo>
                  <a:cubicBezTo>
                    <a:pt x="181" y="45"/>
                    <a:pt x="181" y="45"/>
                    <a:pt x="181" y="45"/>
                  </a:cubicBezTo>
                  <a:cubicBezTo>
                    <a:pt x="181" y="45"/>
                    <a:pt x="182" y="45"/>
                    <a:pt x="182" y="46"/>
                  </a:cubicBezTo>
                  <a:cubicBezTo>
                    <a:pt x="183" y="46"/>
                    <a:pt x="184" y="46"/>
                    <a:pt x="184" y="46"/>
                  </a:cubicBezTo>
                  <a:cubicBezTo>
                    <a:pt x="186" y="47"/>
                    <a:pt x="186" y="47"/>
                    <a:pt x="186" y="47"/>
                  </a:cubicBezTo>
                  <a:cubicBezTo>
                    <a:pt x="187" y="46"/>
                    <a:pt x="187" y="46"/>
                    <a:pt x="187" y="46"/>
                  </a:cubicBezTo>
                  <a:cubicBezTo>
                    <a:pt x="188" y="47"/>
                    <a:pt x="188" y="47"/>
                    <a:pt x="188" y="47"/>
                  </a:cubicBezTo>
                  <a:cubicBezTo>
                    <a:pt x="190" y="47"/>
                    <a:pt x="190" y="47"/>
                    <a:pt x="190" y="47"/>
                  </a:cubicBezTo>
                  <a:cubicBezTo>
                    <a:pt x="191" y="46"/>
                    <a:pt x="191" y="46"/>
                    <a:pt x="191" y="46"/>
                  </a:cubicBezTo>
                  <a:cubicBezTo>
                    <a:pt x="194" y="46"/>
                    <a:pt x="194" y="46"/>
                    <a:pt x="194" y="46"/>
                  </a:cubicBezTo>
                  <a:cubicBezTo>
                    <a:pt x="195" y="46"/>
                    <a:pt x="195" y="46"/>
                    <a:pt x="195" y="46"/>
                  </a:cubicBezTo>
                  <a:cubicBezTo>
                    <a:pt x="197" y="46"/>
                    <a:pt x="197" y="46"/>
                    <a:pt x="197" y="46"/>
                  </a:cubicBezTo>
                  <a:cubicBezTo>
                    <a:pt x="199" y="47"/>
                    <a:pt x="199" y="47"/>
                    <a:pt x="199" y="47"/>
                  </a:cubicBezTo>
                  <a:cubicBezTo>
                    <a:pt x="202" y="49"/>
                    <a:pt x="202" y="49"/>
                    <a:pt x="202" y="49"/>
                  </a:cubicBezTo>
                  <a:cubicBezTo>
                    <a:pt x="204" y="51"/>
                    <a:pt x="204" y="51"/>
                    <a:pt x="204" y="51"/>
                  </a:cubicBezTo>
                  <a:cubicBezTo>
                    <a:pt x="204" y="51"/>
                    <a:pt x="205" y="51"/>
                    <a:pt x="206" y="51"/>
                  </a:cubicBezTo>
                  <a:cubicBezTo>
                    <a:pt x="206" y="51"/>
                    <a:pt x="206" y="51"/>
                    <a:pt x="207" y="52"/>
                  </a:cubicBezTo>
                  <a:cubicBezTo>
                    <a:pt x="207" y="53"/>
                    <a:pt x="207" y="53"/>
                    <a:pt x="208" y="53"/>
                  </a:cubicBezTo>
                  <a:cubicBezTo>
                    <a:pt x="208" y="54"/>
                    <a:pt x="208" y="54"/>
                    <a:pt x="208" y="54"/>
                  </a:cubicBezTo>
                  <a:cubicBezTo>
                    <a:pt x="209" y="55"/>
                    <a:pt x="210" y="55"/>
                    <a:pt x="210" y="55"/>
                  </a:cubicBezTo>
                  <a:cubicBezTo>
                    <a:pt x="210" y="55"/>
                    <a:pt x="211" y="56"/>
                    <a:pt x="211" y="56"/>
                  </a:cubicBezTo>
                  <a:cubicBezTo>
                    <a:pt x="211" y="56"/>
                    <a:pt x="212" y="57"/>
                    <a:pt x="212" y="57"/>
                  </a:cubicBezTo>
                  <a:cubicBezTo>
                    <a:pt x="213" y="57"/>
                    <a:pt x="211" y="57"/>
                    <a:pt x="213" y="58"/>
                  </a:cubicBezTo>
                  <a:cubicBezTo>
                    <a:pt x="214" y="59"/>
                    <a:pt x="216" y="59"/>
                    <a:pt x="216" y="59"/>
                  </a:cubicBezTo>
                  <a:cubicBezTo>
                    <a:pt x="216" y="59"/>
                    <a:pt x="216" y="59"/>
                    <a:pt x="216" y="59"/>
                  </a:cubicBezTo>
                  <a:cubicBezTo>
                    <a:pt x="216" y="59"/>
                    <a:pt x="217" y="60"/>
                    <a:pt x="217" y="60"/>
                  </a:cubicBezTo>
                  <a:cubicBezTo>
                    <a:pt x="218" y="60"/>
                    <a:pt x="221" y="59"/>
                    <a:pt x="221" y="59"/>
                  </a:cubicBezTo>
                  <a:cubicBezTo>
                    <a:pt x="223" y="60"/>
                    <a:pt x="223" y="60"/>
                    <a:pt x="223" y="60"/>
                  </a:cubicBezTo>
                  <a:cubicBezTo>
                    <a:pt x="223" y="60"/>
                    <a:pt x="223" y="60"/>
                    <a:pt x="224" y="60"/>
                  </a:cubicBezTo>
                  <a:cubicBezTo>
                    <a:pt x="225" y="61"/>
                    <a:pt x="225" y="63"/>
                    <a:pt x="225" y="63"/>
                  </a:cubicBezTo>
                  <a:cubicBezTo>
                    <a:pt x="226" y="66"/>
                    <a:pt x="226" y="66"/>
                    <a:pt x="226" y="66"/>
                  </a:cubicBezTo>
                  <a:cubicBezTo>
                    <a:pt x="227" y="68"/>
                    <a:pt x="227" y="68"/>
                    <a:pt x="227" y="68"/>
                  </a:cubicBezTo>
                  <a:cubicBezTo>
                    <a:pt x="227" y="68"/>
                    <a:pt x="227" y="69"/>
                    <a:pt x="227" y="69"/>
                  </a:cubicBezTo>
                  <a:cubicBezTo>
                    <a:pt x="227" y="70"/>
                    <a:pt x="227" y="71"/>
                    <a:pt x="227" y="71"/>
                  </a:cubicBezTo>
                  <a:cubicBezTo>
                    <a:pt x="227" y="75"/>
                    <a:pt x="227" y="75"/>
                    <a:pt x="227" y="75"/>
                  </a:cubicBezTo>
                  <a:cubicBezTo>
                    <a:pt x="226" y="77"/>
                    <a:pt x="226" y="77"/>
                    <a:pt x="226" y="77"/>
                  </a:cubicBezTo>
                  <a:cubicBezTo>
                    <a:pt x="226" y="79"/>
                    <a:pt x="226" y="79"/>
                    <a:pt x="226" y="79"/>
                  </a:cubicBezTo>
                  <a:cubicBezTo>
                    <a:pt x="226" y="81"/>
                    <a:pt x="226" y="81"/>
                    <a:pt x="226" y="81"/>
                  </a:cubicBezTo>
                  <a:cubicBezTo>
                    <a:pt x="226" y="81"/>
                    <a:pt x="225" y="82"/>
                    <a:pt x="225" y="83"/>
                  </a:cubicBezTo>
                  <a:cubicBezTo>
                    <a:pt x="225" y="83"/>
                    <a:pt x="224" y="84"/>
                    <a:pt x="224" y="84"/>
                  </a:cubicBezTo>
                  <a:cubicBezTo>
                    <a:pt x="222" y="85"/>
                    <a:pt x="222" y="85"/>
                    <a:pt x="222" y="85"/>
                  </a:cubicBezTo>
                  <a:cubicBezTo>
                    <a:pt x="221" y="86"/>
                    <a:pt x="221" y="86"/>
                    <a:pt x="221" y="86"/>
                  </a:cubicBezTo>
                  <a:cubicBezTo>
                    <a:pt x="220" y="88"/>
                    <a:pt x="220" y="88"/>
                    <a:pt x="220" y="88"/>
                  </a:cubicBezTo>
                  <a:cubicBezTo>
                    <a:pt x="219" y="89"/>
                    <a:pt x="219" y="89"/>
                    <a:pt x="219" y="89"/>
                  </a:cubicBezTo>
                  <a:cubicBezTo>
                    <a:pt x="216" y="92"/>
                    <a:pt x="216" y="92"/>
                    <a:pt x="216" y="92"/>
                  </a:cubicBezTo>
                  <a:cubicBezTo>
                    <a:pt x="215" y="93"/>
                    <a:pt x="215" y="93"/>
                    <a:pt x="215" y="93"/>
                  </a:cubicBezTo>
                  <a:cubicBezTo>
                    <a:pt x="214" y="93"/>
                    <a:pt x="214" y="93"/>
                    <a:pt x="214" y="93"/>
                  </a:cubicBezTo>
                  <a:cubicBezTo>
                    <a:pt x="213" y="94"/>
                    <a:pt x="213" y="94"/>
                    <a:pt x="213" y="94"/>
                  </a:cubicBezTo>
                  <a:cubicBezTo>
                    <a:pt x="213" y="95"/>
                    <a:pt x="213" y="95"/>
                    <a:pt x="213" y="95"/>
                  </a:cubicBezTo>
                  <a:cubicBezTo>
                    <a:pt x="213" y="95"/>
                    <a:pt x="212" y="94"/>
                    <a:pt x="212" y="96"/>
                  </a:cubicBezTo>
                  <a:cubicBezTo>
                    <a:pt x="212" y="97"/>
                    <a:pt x="212" y="98"/>
                    <a:pt x="212" y="98"/>
                  </a:cubicBezTo>
                  <a:cubicBezTo>
                    <a:pt x="212" y="98"/>
                    <a:pt x="211" y="100"/>
                    <a:pt x="211" y="100"/>
                  </a:cubicBezTo>
                  <a:cubicBezTo>
                    <a:pt x="210" y="101"/>
                    <a:pt x="210" y="101"/>
                    <a:pt x="210" y="101"/>
                  </a:cubicBezTo>
                  <a:cubicBezTo>
                    <a:pt x="209" y="103"/>
                    <a:pt x="209" y="103"/>
                    <a:pt x="209" y="103"/>
                  </a:cubicBezTo>
                  <a:cubicBezTo>
                    <a:pt x="208" y="104"/>
                    <a:pt x="208" y="104"/>
                    <a:pt x="208" y="104"/>
                  </a:cubicBezTo>
                  <a:cubicBezTo>
                    <a:pt x="207" y="105"/>
                    <a:pt x="207" y="105"/>
                    <a:pt x="207" y="105"/>
                  </a:cubicBezTo>
                  <a:cubicBezTo>
                    <a:pt x="205" y="104"/>
                    <a:pt x="205" y="104"/>
                    <a:pt x="205" y="104"/>
                  </a:cubicBezTo>
                  <a:cubicBezTo>
                    <a:pt x="205" y="104"/>
                    <a:pt x="205" y="104"/>
                    <a:pt x="205" y="104"/>
                  </a:cubicBezTo>
                  <a:cubicBezTo>
                    <a:pt x="204" y="104"/>
                    <a:pt x="204" y="104"/>
                    <a:pt x="204" y="104"/>
                  </a:cubicBezTo>
                  <a:cubicBezTo>
                    <a:pt x="204" y="105"/>
                    <a:pt x="204" y="105"/>
                    <a:pt x="204" y="105"/>
                  </a:cubicBezTo>
                  <a:cubicBezTo>
                    <a:pt x="204" y="106"/>
                    <a:pt x="204" y="106"/>
                    <a:pt x="204" y="106"/>
                  </a:cubicBezTo>
                  <a:cubicBezTo>
                    <a:pt x="204" y="106"/>
                    <a:pt x="204" y="106"/>
                    <a:pt x="204" y="106"/>
                  </a:cubicBezTo>
                  <a:cubicBezTo>
                    <a:pt x="204" y="106"/>
                    <a:pt x="204" y="106"/>
                    <a:pt x="204" y="106"/>
                  </a:cubicBezTo>
                  <a:cubicBezTo>
                    <a:pt x="204" y="106"/>
                    <a:pt x="204" y="107"/>
                    <a:pt x="203" y="107"/>
                  </a:cubicBezTo>
                  <a:cubicBezTo>
                    <a:pt x="203" y="108"/>
                    <a:pt x="202" y="108"/>
                    <a:pt x="202" y="108"/>
                  </a:cubicBezTo>
                  <a:cubicBezTo>
                    <a:pt x="202" y="108"/>
                    <a:pt x="203" y="109"/>
                    <a:pt x="203" y="110"/>
                  </a:cubicBezTo>
                  <a:cubicBezTo>
                    <a:pt x="203" y="111"/>
                    <a:pt x="203" y="111"/>
                    <a:pt x="203" y="111"/>
                  </a:cubicBezTo>
                  <a:cubicBezTo>
                    <a:pt x="203" y="111"/>
                    <a:pt x="203" y="112"/>
                    <a:pt x="203" y="112"/>
                  </a:cubicBezTo>
                  <a:cubicBezTo>
                    <a:pt x="203" y="113"/>
                    <a:pt x="203" y="114"/>
                    <a:pt x="203" y="114"/>
                  </a:cubicBezTo>
                  <a:cubicBezTo>
                    <a:pt x="203" y="116"/>
                    <a:pt x="203" y="116"/>
                    <a:pt x="203" y="116"/>
                  </a:cubicBezTo>
                  <a:cubicBezTo>
                    <a:pt x="203" y="118"/>
                    <a:pt x="203" y="118"/>
                    <a:pt x="203" y="118"/>
                  </a:cubicBezTo>
                  <a:cubicBezTo>
                    <a:pt x="203" y="119"/>
                    <a:pt x="203" y="119"/>
                    <a:pt x="203" y="119"/>
                  </a:cubicBezTo>
                  <a:cubicBezTo>
                    <a:pt x="203" y="121"/>
                    <a:pt x="203" y="121"/>
                    <a:pt x="203" y="121"/>
                  </a:cubicBezTo>
                  <a:cubicBezTo>
                    <a:pt x="203" y="122"/>
                    <a:pt x="203" y="122"/>
                    <a:pt x="203" y="122"/>
                  </a:cubicBezTo>
                  <a:cubicBezTo>
                    <a:pt x="203" y="123"/>
                    <a:pt x="203" y="123"/>
                    <a:pt x="203" y="123"/>
                  </a:cubicBezTo>
                  <a:cubicBezTo>
                    <a:pt x="203" y="123"/>
                    <a:pt x="203" y="124"/>
                    <a:pt x="203" y="125"/>
                  </a:cubicBezTo>
                  <a:cubicBezTo>
                    <a:pt x="202" y="125"/>
                    <a:pt x="202" y="127"/>
                    <a:pt x="202" y="127"/>
                  </a:cubicBezTo>
                  <a:cubicBezTo>
                    <a:pt x="202" y="129"/>
                    <a:pt x="202" y="129"/>
                    <a:pt x="202" y="129"/>
                  </a:cubicBezTo>
                  <a:cubicBezTo>
                    <a:pt x="202" y="129"/>
                    <a:pt x="202" y="130"/>
                    <a:pt x="202" y="130"/>
                  </a:cubicBezTo>
                  <a:cubicBezTo>
                    <a:pt x="202" y="131"/>
                    <a:pt x="202" y="131"/>
                    <a:pt x="202" y="132"/>
                  </a:cubicBezTo>
                  <a:cubicBezTo>
                    <a:pt x="202" y="133"/>
                    <a:pt x="202" y="133"/>
                    <a:pt x="202" y="133"/>
                  </a:cubicBezTo>
                  <a:cubicBezTo>
                    <a:pt x="202" y="133"/>
                    <a:pt x="202" y="134"/>
                    <a:pt x="202" y="134"/>
                  </a:cubicBezTo>
                  <a:cubicBezTo>
                    <a:pt x="201" y="134"/>
                    <a:pt x="201" y="135"/>
                    <a:pt x="201" y="135"/>
                  </a:cubicBezTo>
                  <a:cubicBezTo>
                    <a:pt x="199" y="137"/>
                    <a:pt x="199" y="137"/>
                    <a:pt x="199" y="137"/>
                  </a:cubicBezTo>
                  <a:cubicBezTo>
                    <a:pt x="199" y="138"/>
                    <a:pt x="199" y="138"/>
                    <a:pt x="199" y="138"/>
                  </a:cubicBezTo>
                  <a:cubicBezTo>
                    <a:pt x="199" y="140"/>
                    <a:pt x="199" y="140"/>
                    <a:pt x="199" y="140"/>
                  </a:cubicBezTo>
                  <a:cubicBezTo>
                    <a:pt x="199" y="141"/>
                    <a:pt x="199" y="141"/>
                    <a:pt x="199" y="141"/>
                  </a:cubicBezTo>
                  <a:cubicBezTo>
                    <a:pt x="199" y="142"/>
                    <a:pt x="199" y="142"/>
                    <a:pt x="199" y="142"/>
                  </a:cubicBezTo>
                  <a:cubicBezTo>
                    <a:pt x="199" y="143"/>
                    <a:pt x="199" y="143"/>
                    <a:pt x="199" y="143"/>
                  </a:cubicBezTo>
                  <a:cubicBezTo>
                    <a:pt x="198" y="145"/>
                    <a:pt x="198" y="145"/>
                    <a:pt x="198" y="145"/>
                  </a:cubicBezTo>
                  <a:cubicBezTo>
                    <a:pt x="198" y="146"/>
                    <a:pt x="198" y="146"/>
                    <a:pt x="198" y="146"/>
                  </a:cubicBezTo>
                  <a:cubicBezTo>
                    <a:pt x="197" y="146"/>
                    <a:pt x="197" y="146"/>
                    <a:pt x="197" y="146"/>
                  </a:cubicBezTo>
                  <a:cubicBezTo>
                    <a:pt x="196" y="148"/>
                    <a:pt x="196" y="148"/>
                    <a:pt x="196" y="148"/>
                  </a:cubicBezTo>
                  <a:cubicBezTo>
                    <a:pt x="196" y="148"/>
                    <a:pt x="196" y="148"/>
                    <a:pt x="196" y="148"/>
                  </a:cubicBezTo>
                  <a:cubicBezTo>
                    <a:pt x="195" y="149"/>
                    <a:pt x="195" y="149"/>
                    <a:pt x="195" y="149"/>
                  </a:cubicBezTo>
                  <a:cubicBezTo>
                    <a:pt x="195" y="150"/>
                    <a:pt x="195" y="150"/>
                    <a:pt x="195" y="150"/>
                  </a:cubicBezTo>
                  <a:cubicBezTo>
                    <a:pt x="194" y="151"/>
                    <a:pt x="194" y="151"/>
                    <a:pt x="194" y="151"/>
                  </a:cubicBezTo>
                  <a:cubicBezTo>
                    <a:pt x="194" y="151"/>
                    <a:pt x="194" y="152"/>
                    <a:pt x="194" y="152"/>
                  </a:cubicBezTo>
                  <a:cubicBezTo>
                    <a:pt x="193" y="152"/>
                    <a:pt x="192" y="153"/>
                    <a:pt x="192" y="153"/>
                  </a:cubicBezTo>
                  <a:cubicBezTo>
                    <a:pt x="192" y="153"/>
                    <a:pt x="192" y="153"/>
                    <a:pt x="192" y="154"/>
                  </a:cubicBezTo>
                  <a:cubicBezTo>
                    <a:pt x="192" y="154"/>
                    <a:pt x="191" y="155"/>
                    <a:pt x="191" y="155"/>
                  </a:cubicBezTo>
                  <a:cubicBezTo>
                    <a:pt x="191" y="155"/>
                    <a:pt x="191" y="157"/>
                    <a:pt x="191" y="157"/>
                  </a:cubicBezTo>
                  <a:cubicBezTo>
                    <a:pt x="191" y="158"/>
                    <a:pt x="191" y="158"/>
                    <a:pt x="191" y="158"/>
                  </a:cubicBezTo>
                  <a:cubicBezTo>
                    <a:pt x="191" y="159"/>
                    <a:pt x="191" y="159"/>
                    <a:pt x="191" y="159"/>
                  </a:cubicBezTo>
                  <a:cubicBezTo>
                    <a:pt x="191" y="159"/>
                    <a:pt x="191" y="160"/>
                    <a:pt x="191" y="160"/>
                  </a:cubicBezTo>
                  <a:cubicBezTo>
                    <a:pt x="190" y="160"/>
                    <a:pt x="190" y="160"/>
                    <a:pt x="189" y="160"/>
                  </a:cubicBezTo>
                  <a:cubicBezTo>
                    <a:pt x="189" y="160"/>
                    <a:pt x="188" y="161"/>
                    <a:pt x="188" y="161"/>
                  </a:cubicBezTo>
                  <a:cubicBezTo>
                    <a:pt x="188" y="161"/>
                    <a:pt x="187" y="161"/>
                    <a:pt x="187" y="161"/>
                  </a:cubicBezTo>
                  <a:cubicBezTo>
                    <a:pt x="186" y="162"/>
                    <a:pt x="186" y="163"/>
                    <a:pt x="186" y="163"/>
                  </a:cubicBezTo>
                  <a:cubicBezTo>
                    <a:pt x="186" y="163"/>
                    <a:pt x="185" y="164"/>
                    <a:pt x="185" y="164"/>
                  </a:cubicBezTo>
                  <a:cubicBezTo>
                    <a:pt x="185" y="165"/>
                    <a:pt x="185" y="165"/>
                    <a:pt x="185" y="165"/>
                  </a:cubicBezTo>
                  <a:cubicBezTo>
                    <a:pt x="185" y="165"/>
                    <a:pt x="185" y="165"/>
                    <a:pt x="183" y="165"/>
                  </a:cubicBezTo>
                  <a:cubicBezTo>
                    <a:pt x="182" y="165"/>
                    <a:pt x="181" y="166"/>
                    <a:pt x="181" y="166"/>
                  </a:cubicBezTo>
                  <a:cubicBezTo>
                    <a:pt x="180" y="166"/>
                    <a:pt x="180" y="166"/>
                    <a:pt x="180" y="166"/>
                  </a:cubicBezTo>
                  <a:cubicBezTo>
                    <a:pt x="180" y="165"/>
                    <a:pt x="180" y="165"/>
                    <a:pt x="180" y="165"/>
                  </a:cubicBezTo>
                  <a:cubicBezTo>
                    <a:pt x="179" y="164"/>
                    <a:pt x="179" y="164"/>
                    <a:pt x="179" y="164"/>
                  </a:cubicBezTo>
                  <a:cubicBezTo>
                    <a:pt x="179" y="165"/>
                    <a:pt x="179" y="165"/>
                    <a:pt x="179" y="165"/>
                  </a:cubicBezTo>
                  <a:cubicBezTo>
                    <a:pt x="178" y="166"/>
                    <a:pt x="178" y="166"/>
                    <a:pt x="178" y="166"/>
                  </a:cubicBezTo>
                  <a:cubicBezTo>
                    <a:pt x="177" y="166"/>
                    <a:pt x="177" y="166"/>
                    <a:pt x="177" y="166"/>
                  </a:cubicBezTo>
                  <a:cubicBezTo>
                    <a:pt x="176" y="166"/>
                    <a:pt x="176" y="166"/>
                    <a:pt x="176" y="166"/>
                  </a:cubicBezTo>
                  <a:cubicBezTo>
                    <a:pt x="175" y="165"/>
                    <a:pt x="175" y="165"/>
                    <a:pt x="175" y="165"/>
                  </a:cubicBezTo>
                  <a:cubicBezTo>
                    <a:pt x="175" y="165"/>
                    <a:pt x="175" y="165"/>
                    <a:pt x="174" y="165"/>
                  </a:cubicBezTo>
                  <a:cubicBezTo>
                    <a:pt x="174" y="165"/>
                    <a:pt x="174" y="165"/>
                    <a:pt x="174" y="165"/>
                  </a:cubicBezTo>
                  <a:cubicBezTo>
                    <a:pt x="172" y="165"/>
                    <a:pt x="172" y="165"/>
                    <a:pt x="172" y="165"/>
                  </a:cubicBezTo>
                  <a:cubicBezTo>
                    <a:pt x="171" y="166"/>
                    <a:pt x="171" y="166"/>
                    <a:pt x="171" y="166"/>
                  </a:cubicBezTo>
                  <a:cubicBezTo>
                    <a:pt x="171" y="166"/>
                    <a:pt x="171" y="166"/>
                    <a:pt x="171" y="166"/>
                  </a:cubicBezTo>
                  <a:cubicBezTo>
                    <a:pt x="171" y="168"/>
                    <a:pt x="171" y="168"/>
                    <a:pt x="171" y="168"/>
                  </a:cubicBezTo>
                  <a:cubicBezTo>
                    <a:pt x="169" y="168"/>
                    <a:pt x="169" y="168"/>
                    <a:pt x="169" y="168"/>
                  </a:cubicBezTo>
                  <a:cubicBezTo>
                    <a:pt x="169" y="168"/>
                    <a:pt x="169" y="168"/>
                    <a:pt x="168" y="168"/>
                  </a:cubicBezTo>
                  <a:cubicBezTo>
                    <a:pt x="168" y="169"/>
                    <a:pt x="167" y="169"/>
                    <a:pt x="167" y="169"/>
                  </a:cubicBezTo>
                  <a:cubicBezTo>
                    <a:pt x="166" y="170"/>
                    <a:pt x="166" y="170"/>
                    <a:pt x="166" y="170"/>
                  </a:cubicBezTo>
                  <a:cubicBezTo>
                    <a:pt x="166" y="170"/>
                    <a:pt x="166" y="170"/>
                    <a:pt x="166" y="170"/>
                  </a:cubicBezTo>
                  <a:cubicBezTo>
                    <a:pt x="166" y="170"/>
                    <a:pt x="166" y="171"/>
                    <a:pt x="166" y="171"/>
                  </a:cubicBezTo>
                  <a:cubicBezTo>
                    <a:pt x="166" y="171"/>
                    <a:pt x="166" y="171"/>
                    <a:pt x="166" y="171"/>
                  </a:cubicBezTo>
                  <a:cubicBezTo>
                    <a:pt x="164" y="171"/>
                    <a:pt x="164" y="171"/>
                    <a:pt x="164" y="171"/>
                  </a:cubicBezTo>
                  <a:cubicBezTo>
                    <a:pt x="163" y="171"/>
                    <a:pt x="163" y="171"/>
                    <a:pt x="163" y="171"/>
                  </a:cubicBezTo>
                  <a:cubicBezTo>
                    <a:pt x="163" y="171"/>
                    <a:pt x="162" y="170"/>
                    <a:pt x="162" y="171"/>
                  </a:cubicBezTo>
                  <a:cubicBezTo>
                    <a:pt x="162" y="171"/>
                    <a:pt x="161" y="171"/>
                    <a:pt x="161" y="171"/>
                  </a:cubicBezTo>
                  <a:cubicBezTo>
                    <a:pt x="161" y="171"/>
                    <a:pt x="159" y="172"/>
                    <a:pt x="159" y="172"/>
                  </a:cubicBezTo>
                  <a:cubicBezTo>
                    <a:pt x="157" y="173"/>
                    <a:pt x="157" y="173"/>
                    <a:pt x="157" y="173"/>
                  </a:cubicBezTo>
                  <a:cubicBezTo>
                    <a:pt x="155" y="175"/>
                    <a:pt x="155" y="175"/>
                    <a:pt x="155" y="175"/>
                  </a:cubicBezTo>
                  <a:cubicBezTo>
                    <a:pt x="153" y="176"/>
                    <a:pt x="153" y="176"/>
                    <a:pt x="153" y="176"/>
                  </a:cubicBezTo>
                  <a:cubicBezTo>
                    <a:pt x="152" y="177"/>
                    <a:pt x="152" y="177"/>
                    <a:pt x="152" y="177"/>
                  </a:cubicBezTo>
                  <a:cubicBezTo>
                    <a:pt x="151" y="178"/>
                    <a:pt x="151" y="178"/>
                    <a:pt x="151" y="178"/>
                  </a:cubicBezTo>
                  <a:cubicBezTo>
                    <a:pt x="150" y="180"/>
                    <a:pt x="150" y="180"/>
                    <a:pt x="150" y="180"/>
                  </a:cubicBezTo>
                  <a:cubicBezTo>
                    <a:pt x="149" y="180"/>
                    <a:pt x="149" y="180"/>
                    <a:pt x="149" y="180"/>
                  </a:cubicBezTo>
                  <a:cubicBezTo>
                    <a:pt x="149" y="180"/>
                    <a:pt x="149" y="179"/>
                    <a:pt x="148" y="180"/>
                  </a:cubicBezTo>
                  <a:cubicBezTo>
                    <a:pt x="148" y="180"/>
                    <a:pt x="147" y="181"/>
                    <a:pt x="147" y="181"/>
                  </a:cubicBezTo>
                  <a:cubicBezTo>
                    <a:pt x="148" y="182"/>
                    <a:pt x="148" y="182"/>
                    <a:pt x="148" y="182"/>
                  </a:cubicBezTo>
                  <a:cubicBezTo>
                    <a:pt x="148" y="183"/>
                    <a:pt x="148" y="183"/>
                    <a:pt x="148" y="183"/>
                  </a:cubicBezTo>
                  <a:cubicBezTo>
                    <a:pt x="148" y="183"/>
                    <a:pt x="148" y="183"/>
                    <a:pt x="147" y="184"/>
                  </a:cubicBezTo>
                  <a:cubicBezTo>
                    <a:pt x="146" y="185"/>
                    <a:pt x="146" y="185"/>
                    <a:pt x="146" y="185"/>
                  </a:cubicBezTo>
                  <a:cubicBezTo>
                    <a:pt x="146" y="186"/>
                    <a:pt x="146" y="186"/>
                    <a:pt x="146" y="186"/>
                  </a:cubicBezTo>
                  <a:cubicBezTo>
                    <a:pt x="147" y="186"/>
                    <a:pt x="147" y="186"/>
                    <a:pt x="147" y="186"/>
                  </a:cubicBezTo>
                  <a:cubicBezTo>
                    <a:pt x="147" y="187"/>
                    <a:pt x="147" y="187"/>
                    <a:pt x="147" y="187"/>
                  </a:cubicBezTo>
                  <a:cubicBezTo>
                    <a:pt x="147" y="188"/>
                    <a:pt x="147" y="188"/>
                    <a:pt x="147" y="188"/>
                  </a:cubicBezTo>
                  <a:cubicBezTo>
                    <a:pt x="147" y="190"/>
                    <a:pt x="147" y="190"/>
                    <a:pt x="147" y="190"/>
                  </a:cubicBezTo>
                  <a:cubicBezTo>
                    <a:pt x="147" y="191"/>
                    <a:pt x="147" y="191"/>
                    <a:pt x="147" y="191"/>
                  </a:cubicBezTo>
                  <a:cubicBezTo>
                    <a:pt x="147" y="193"/>
                    <a:pt x="147" y="193"/>
                    <a:pt x="147" y="193"/>
                  </a:cubicBezTo>
                  <a:cubicBezTo>
                    <a:pt x="147" y="193"/>
                    <a:pt x="147" y="194"/>
                    <a:pt x="147" y="194"/>
                  </a:cubicBezTo>
                  <a:cubicBezTo>
                    <a:pt x="148" y="194"/>
                    <a:pt x="148" y="196"/>
                    <a:pt x="148" y="196"/>
                  </a:cubicBezTo>
                  <a:cubicBezTo>
                    <a:pt x="147" y="196"/>
                    <a:pt x="147" y="196"/>
                    <a:pt x="147" y="196"/>
                  </a:cubicBezTo>
                  <a:cubicBezTo>
                    <a:pt x="147" y="198"/>
                    <a:pt x="147" y="198"/>
                    <a:pt x="147" y="198"/>
                  </a:cubicBezTo>
                  <a:cubicBezTo>
                    <a:pt x="147" y="198"/>
                    <a:pt x="147" y="199"/>
                    <a:pt x="146" y="199"/>
                  </a:cubicBezTo>
                  <a:cubicBezTo>
                    <a:pt x="146" y="200"/>
                    <a:pt x="145" y="201"/>
                    <a:pt x="145" y="201"/>
                  </a:cubicBezTo>
                  <a:cubicBezTo>
                    <a:pt x="145" y="201"/>
                    <a:pt x="144" y="201"/>
                    <a:pt x="144" y="202"/>
                  </a:cubicBezTo>
                  <a:cubicBezTo>
                    <a:pt x="143" y="202"/>
                    <a:pt x="142" y="204"/>
                    <a:pt x="142" y="204"/>
                  </a:cubicBezTo>
                  <a:cubicBezTo>
                    <a:pt x="142" y="204"/>
                    <a:pt x="142" y="204"/>
                    <a:pt x="141" y="205"/>
                  </a:cubicBezTo>
                  <a:cubicBezTo>
                    <a:pt x="140" y="206"/>
                    <a:pt x="140" y="206"/>
                    <a:pt x="140" y="206"/>
                  </a:cubicBezTo>
                  <a:cubicBezTo>
                    <a:pt x="140" y="206"/>
                    <a:pt x="140" y="207"/>
                    <a:pt x="139" y="208"/>
                  </a:cubicBezTo>
                  <a:cubicBezTo>
                    <a:pt x="139" y="208"/>
                    <a:pt x="138" y="209"/>
                    <a:pt x="138" y="210"/>
                  </a:cubicBezTo>
                  <a:cubicBezTo>
                    <a:pt x="138" y="210"/>
                    <a:pt x="138" y="211"/>
                    <a:pt x="138" y="211"/>
                  </a:cubicBezTo>
                  <a:cubicBezTo>
                    <a:pt x="136" y="214"/>
                    <a:pt x="136" y="214"/>
                    <a:pt x="136" y="214"/>
                  </a:cubicBezTo>
                  <a:cubicBezTo>
                    <a:pt x="135" y="216"/>
                    <a:pt x="135" y="216"/>
                    <a:pt x="135" y="216"/>
                  </a:cubicBezTo>
                  <a:cubicBezTo>
                    <a:pt x="133" y="218"/>
                    <a:pt x="133" y="218"/>
                    <a:pt x="133" y="218"/>
                  </a:cubicBezTo>
                  <a:cubicBezTo>
                    <a:pt x="133" y="218"/>
                    <a:pt x="132" y="219"/>
                    <a:pt x="132" y="219"/>
                  </a:cubicBezTo>
                  <a:cubicBezTo>
                    <a:pt x="132" y="220"/>
                    <a:pt x="131" y="220"/>
                    <a:pt x="130" y="221"/>
                  </a:cubicBezTo>
                  <a:cubicBezTo>
                    <a:pt x="130" y="221"/>
                    <a:pt x="129" y="221"/>
                    <a:pt x="129" y="221"/>
                  </a:cubicBezTo>
                  <a:cubicBezTo>
                    <a:pt x="128" y="221"/>
                    <a:pt x="127" y="222"/>
                    <a:pt x="127" y="222"/>
                  </a:cubicBezTo>
                  <a:cubicBezTo>
                    <a:pt x="127" y="221"/>
                    <a:pt x="127" y="221"/>
                    <a:pt x="127" y="221"/>
                  </a:cubicBezTo>
                  <a:cubicBezTo>
                    <a:pt x="127" y="221"/>
                    <a:pt x="128" y="221"/>
                    <a:pt x="128" y="220"/>
                  </a:cubicBezTo>
                  <a:cubicBezTo>
                    <a:pt x="129" y="220"/>
                    <a:pt x="129" y="220"/>
                    <a:pt x="130" y="220"/>
                  </a:cubicBezTo>
                  <a:cubicBezTo>
                    <a:pt x="130" y="220"/>
                    <a:pt x="131" y="219"/>
                    <a:pt x="131" y="219"/>
                  </a:cubicBezTo>
                  <a:cubicBezTo>
                    <a:pt x="131" y="219"/>
                    <a:pt x="131" y="219"/>
                    <a:pt x="132" y="218"/>
                  </a:cubicBezTo>
                  <a:cubicBezTo>
                    <a:pt x="132" y="218"/>
                    <a:pt x="132" y="217"/>
                    <a:pt x="132" y="217"/>
                  </a:cubicBezTo>
                  <a:cubicBezTo>
                    <a:pt x="132" y="216"/>
                    <a:pt x="132" y="216"/>
                    <a:pt x="132" y="216"/>
                  </a:cubicBezTo>
                  <a:cubicBezTo>
                    <a:pt x="132" y="216"/>
                    <a:pt x="134" y="216"/>
                    <a:pt x="134" y="216"/>
                  </a:cubicBezTo>
                  <a:cubicBezTo>
                    <a:pt x="134" y="216"/>
                    <a:pt x="135" y="214"/>
                    <a:pt x="135" y="214"/>
                  </a:cubicBezTo>
                  <a:cubicBezTo>
                    <a:pt x="135" y="214"/>
                    <a:pt x="135" y="213"/>
                    <a:pt x="135" y="213"/>
                  </a:cubicBezTo>
                  <a:cubicBezTo>
                    <a:pt x="135" y="213"/>
                    <a:pt x="136" y="212"/>
                    <a:pt x="136" y="212"/>
                  </a:cubicBezTo>
                  <a:cubicBezTo>
                    <a:pt x="136" y="211"/>
                    <a:pt x="136" y="211"/>
                    <a:pt x="136" y="211"/>
                  </a:cubicBezTo>
                  <a:cubicBezTo>
                    <a:pt x="135" y="211"/>
                    <a:pt x="135" y="211"/>
                    <a:pt x="135" y="211"/>
                  </a:cubicBezTo>
                  <a:cubicBezTo>
                    <a:pt x="134" y="211"/>
                    <a:pt x="134" y="211"/>
                    <a:pt x="134" y="211"/>
                  </a:cubicBezTo>
                  <a:cubicBezTo>
                    <a:pt x="132" y="210"/>
                    <a:pt x="132" y="210"/>
                    <a:pt x="132" y="210"/>
                  </a:cubicBezTo>
                  <a:cubicBezTo>
                    <a:pt x="132" y="210"/>
                    <a:pt x="132" y="210"/>
                    <a:pt x="132" y="210"/>
                  </a:cubicBezTo>
                  <a:cubicBezTo>
                    <a:pt x="132" y="211"/>
                    <a:pt x="132" y="211"/>
                    <a:pt x="132" y="211"/>
                  </a:cubicBezTo>
                  <a:cubicBezTo>
                    <a:pt x="132" y="211"/>
                    <a:pt x="132" y="211"/>
                    <a:pt x="132" y="211"/>
                  </a:cubicBezTo>
                  <a:cubicBezTo>
                    <a:pt x="131" y="212"/>
                    <a:pt x="131" y="212"/>
                    <a:pt x="131" y="212"/>
                  </a:cubicBezTo>
                  <a:cubicBezTo>
                    <a:pt x="131" y="213"/>
                    <a:pt x="131" y="213"/>
                    <a:pt x="131" y="213"/>
                  </a:cubicBezTo>
                  <a:cubicBezTo>
                    <a:pt x="131" y="214"/>
                    <a:pt x="131" y="214"/>
                    <a:pt x="131" y="214"/>
                  </a:cubicBezTo>
                  <a:cubicBezTo>
                    <a:pt x="131" y="214"/>
                    <a:pt x="131" y="214"/>
                    <a:pt x="131" y="215"/>
                  </a:cubicBezTo>
                  <a:cubicBezTo>
                    <a:pt x="130" y="215"/>
                    <a:pt x="130" y="216"/>
                    <a:pt x="130" y="216"/>
                  </a:cubicBezTo>
                  <a:cubicBezTo>
                    <a:pt x="130" y="216"/>
                    <a:pt x="130" y="216"/>
                    <a:pt x="130" y="217"/>
                  </a:cubicBezTo>
                  <a:cubicBezTo>
                    <a:pt x="129" y="217"/>
                    <a:pt x="129" y="217"/>
                    <a:pt x="129" y="217"/>
                  </a:cubicBezTo>
                  <a:cubicBezTo>
                    <a:pt x="128" y="218"/>
                    <a:pt x="128" y="218"/>
                    <a:pt x="128" y="218"/>
                  </a:cubicBezTo>
                  <a:cubicBezTo>
                    <a:pt x="127" y="219"/>
                    <a:pt x="127" y="219"/>
                    <a:pt x="127" y="219"/>
                  </a:cubicBezTo>
                  <a:cubicBezTo>
                    <a:pt x="126" y="220"/>
                    <a:pt x="126" y="220"/>
                    <a:pt x="126" y="220"/>
                  </a:cubicBezTo>
                  <a:cubicBezTo>
                    <a:pt x="126" y="221"/>
                    <a:pt x="126" y="221"/>
                    <a:pt x="126" y="221"/>
                  </a:cubicBezTo>
                  <a:cubicBezTo>
                    <a:pt x="127" y="222"/>
                    <a:pt x="127" y="222"/>
                    <a:pt x="127" y="222"/>
                  </a:cubicBezTo>
                  <a:cubicBezTo>
                    <a:pt x="127" y="222"/>
                    <a:pt x="127" y="222"/>
                    <a:pt x="127" y="222"/>
                  </a:cubicBezTo>
                  <a:cubicBezTo>
                    <a:pt x="127" y="222"/>
                    <a:pt x="127" y="223"/>
                    <a:pt x="127" y="223"/>
                  </a:cubicBezTo>
                  <a:cubicBezTo>
                    <a:pt x="126" y="224"/>
                    <a:pt x="126" y="224"/>
                    <a:pt x="126" y="224"/>
                  </a:cubicBezTo>
                  <a:cubicBezTo>
                    <a:pt x="125" y="225"/>
                    <a:pt x="125" y="225"/>
                    <a:pt x="125" y="225"/>
                  </a:cubicBezTo>
                  <a:cubicBezTo>
                    <a:pt x="125" y="226"/>
                    <a:pt x="125" y="226"/>
                    <a:pt x="125" y="226"/>
                  </a:cubicBezTo>
                  <a:cubicBezTo>
                    <a:pt x="123" y="225"/>
                    <a:pt x="123" y="225"/>
                    <a:pt x="123" y="225"/>
                  </a:cubicBezTo>
                  <a:cubicBezTo>
                    <a:pt x="121" y="224"/>
                    <a:pt x="121" y="224"/>
                    <a:pt x="121" y="224"/>
                  </a:cubicBezTo>
                  <a:cubicBezTo>
                    <a:pt x="119" y="223"/>
                    <a:pt x="119" y="223"/>
                    <a:pt x="119" y="223"/>
                  </a:cubicBezTo>
                  <a:cubicBezTo>
                    <a:pt x="116" y="222"/>
                    <a:pt x="116" y="222"/>
                    <a:pt x="116" y="222"/>
                  </a:cubicBezTo>
                  <a:cubicBezTo>
                    <a:pt x="115" y="221"/>
                    <a:pt x="115" y="221"/>
                    <a:pt x="115" y="221"/>
                  </a:cubicBezTo>
                  <a:cubicBezTo>
                    <a:pt x="112" y="219"/>
                    <a:pt x="112" y="219"/>
                    <a:pt x="112" y="219"/>
                  </a:cubicBezTo>
                  <a:cubicBezTo>
                    <a:pt x="112" y="219"/>
                    <a:pt x="112" y="219"/>
                    <a:pt x="112" y="218"/>
                  </a:cubicBezTo>
                  <a:cubicBezTo>
                    <a:pt x="111" y="218"/>
                    <a:pt x="110" y="217"/>
                    <a:pt x="110" y="217"/>
                  </a:cubicBezTo>
                  <a:cubicBezTo>
                    <a:pt x="110" y="217"/>
                    <a:pt x="110" y="217"/>
                    <a:pt x="110" y="217"/>
                  </a:cubicBezTo>
                  <a:cubicBezTo>
                    <a:pt x="108" y="215"/>
                    <a:pt x="108" y="215"/>
                    <a:pt x="108" y="215"/>
                  </a:cubicBezTo>
                  <a:cubicBezTo>
                    <a:pt x="107" y="214"/>
                    <a:pt x="107" y="214"/>
                    <a:pt x="107" y="214"/>
                  </a:cubicBezTo>
                  <a:cubicBezTo>
                    <a:pt x="106" y="215"/>
                    <a:pt x="106" y="215"/>
                    <a:pt x="106" y="215"/>
                  </a:cubicBezTo>
                  <a:cubicBezTo>
                    <a:pt x="106" y="215"/>
                    <a:pt x="105" y="216"/>
                    <a:pt x="105" y="216"/>
                  </a:cubicBezTo>
                  <a:cubicBezTo>
                    <a:pt x="105" y="215"/>
                    <a:pt x="104" y="214"/>
                    <a:pt x="104" y="214"/>
                  </a:cubicBezTo>
                  <a:cubicBezTo>
                    <a:pt x="103" y="213"/>
                    <a:pt x="103" y="213"/>
                    <a:pt x="103" y="213"/>
                  </a:cubicBezTo>
                  <a:cubicBezTo>
                    <a:pt x="102" y="211"/>
                    <a:pt x="102" y="211"/>
                    <a:pt x="102" y="211"/>
                  </a:cubicBezTo>
                  <a:cubicBezTo>
                    <a:pt x="101" y="210"/>
                    <a:pt x="101" y="210"/>
                    <a:pt x="101" y="210"/>
                  </a:cubicBezTo>
                  <a:cubicBezTo>
                    <a:pt x="100" y="210"/>
                    <a:pt x="100" y="210"/>
                    <a:pt x="100" y="210"/>
                  </a:cubicBezTo>
                  <a:cubicBezTo>
                    <a:pt x="99" y="210"/>
                    <a:pt x="99" y="210"/>
                    <a:pt x="99" y="210"/>
                  </a:cubicBezTo>
                  <a:cubicBezTo>
                    <a:pt x="99" y="210"/>
                    <a:pt x="98" y="210"/>
                    <a:pt x="97" y="210"/>
                  </a:cubicBezTo>
                  <a:cubicBezTo>
                    <a:pt x="95" y="210"/>
                    <a:pt x="95" y="210"/>
                    <a:pt x="95" y="210"/>
                  </a:cubicBezTo>
                  <a:cubicBezTo>
                    <a:pt x="97" y="208"/>
                    <a:pt x="97" y="208"/>
                    <a:pt x="97" y="208"/>
                  </a:cubicBezTo>
                  <a:cubicBezTo>
                    <a:pt x="99" y="207"/>
                    <a:pt x="99" y="207"/>
                    <a:pt x="99" y="207"/>
                  </a:cubicBezTo>
                  <a:cubicBezTo>
                    <a:pt x="102" y="203"/>
                    <a:pt x="102" y="203"/>
                    <a:pt x="102" y="203"/>
                  </a:cubicBezTo>
                  <a:cubicBezTo>
                    <a:pt x="102" y="203"/>
                    <a:pt x="104" y="200"/>
                    <a:pt x="104" y="200"/>
                  </a:cubicBezTo>
                  <a:cubicBezTo>
                    <a:pt x="104" y="200"/>
                    <a:pt x="107" y="198"/>
                    <a:pt x="107" y="198"/>
                  </a:cubicBezTo>
                  <a:cubicBezTo>
                    <a:pt x="110" y="195"/>
                    <a:pt x="110" y="195"/>
                    <a:pt x="110" y="195"/>
                  </a:cubicBezTo>
                  <a:cubicBezTo>
                    <a:pt x="112" y="194"/>
                    <a:pt x="112" y="194"/>
                    <a:pt x="112" y="194"/>
                  </a:cubicBezTo>
                  <a:cubicBezTo>
                    <a:pt x="115" y="192"/>
                    <a:pt x="115" y="192"/>
                    <a:pt x="115" y="192"/>
                  </a:cubicBezTo>
                  <a:cubicBezTo>
                    <a:pt x="117" y="191"/>
                    <a:pt x="117" y="191"/>
                    <a:pt x="117" y="191"/>
                  </a:cubicBezTo>
                  <a:cubicBezTo>
                    <a:pt x="118" y="188"/>
                    <a:pt x="118" y="188"/>
                    <a:pt x="118" y="188"/>
                  </a:cubicBezTo>
                  <a:cubicBezTo>
                    <a:pt x="118" y="185"/>
                    <a:pt x="118" y="185"/>
                    <a:pt x="118" y="185"/>
                  </a:cubicBezTo>
                  <a:cubicBezTo>
                    <a:pt x="117" y="183"/>
                    <a:pt x="117" y="183"/>
                    <a:pt x="117" y="183"/>
                  </a:cubicBezTo>
                  <a:cubicBezTo>
                    <a:pt x="117" y="182"/>
                    <a:pt x="117" y="182"/>
                    <a:pt x="117" y="182"/>
                  </a:cubicBezTo>
                  <a:cubicBezTo>
                    <a:pt x="115" y="181"/>
                    <a:pt x="115" y="181"/>
                    <a:pt x="115" y="181"/>
                  </a:cubicBezTo>
                  <a:cubicBezTo>
                    <a:pt x="113" y="181"/>
                    <a:pt x="113" y="181"/>
                    <a:pt x="113" y="181"/>
                  </a:cubicBezTo>
                  <a:cubicBezTo>
                    <a:pt x="113" y="179"/>
                    <a:pt x="113" y="179"/>
                    <a:pt x="113" y="179"/>
                  </a:cubicBezTo>
                  <a:cubicBezTo>
                    <a:pt x="113" y="177"/>
                    <a:pt x="113" y="177"/>
                    <a:pt x="113" y="177"/>
                  </a:cubicBezTo>
                  <a:cubicBezTo>
                    <a:pt x="114" y="173"/>
                    <a:pt x="114" y="173"/>
                    <a:pt x="114" y="173"/>
                  </a:cubicBezTo>
                  <a:cubicBezTo>
                    <a:pt x="113" y="171"/>
                    <a:pt x="113" y="171"/>
                    <a:pt x="113" y="171"/>
                  </a:cubicBezTo>
                  <a:cubicBezTo>
                    <a:pt x="112" y="171"/>
                    <a:pt x="112" y="171"/>
                    <a:pt x="112" y="171"/>
                  </a:cubicBezTo>
                  <a:cubicBezTo>
                    <a:pt x="112" y="171"/>
                    <a:pt x="111" y="171"/>
                    <a:pt x="111" y="171"/>
                  </a:cubicBezTo>
                  <a:cubicBezTo>
                    <a:pt x="110" y="171"/>
                    <a:pt x="108" y="171"/>
                    <a:pt x="108" y="171"/>
                  </a:cubicBezTo>
                  <a:cubicBezTo>
                    <a:pt x="107" y="170"/>
                    <a:pt x="107" y="170"/>
                    <a:pt x="107" y="170"/>
                  </a:cubicBezTo>
                  <a:cubicBezTo>
                    <a:pt x="107" y="165"/>
                    <a:pt x="107" y="165"/>
                    <a:pt x="107" y="165"/>
                  </a:cubicBezTo>
                  <a:cubicBezTo>
                    <a:pt x="105" y="162"/>
                    <a:pt x="105" y="162"/>
                    <a:pt x="105" y="162"/>
                  </a:cubicBezTo>
                  <a:cubicBezTo>
                    <a:pt x="104" y="161"/>
                    <a:pt x="104" y="161"/>
                    <a:pt x="104" y="161"/>
                  </a:cubicBezTo>
                  <a:cubicBezTo>
                    <a:pt x="102" y="160"/>
                    <a:pt x="102" y="160"/>
                    <a:pt x="102" y="160"/>
                  </a:cubicBezTo>
                  <a:cubicBezTo>
                    <a:pt x="101" y="161"/>
                    <a:pt x="101" y="161"/>
                    <a:pt x="101" y="161"/>
                  </a:cubicBezTo>
                  <a:cubicBezTo>
                    <a:pt x="100" y="161"/>
                    <a:pt x="100" y="161"/>
                    <a:pt x="100" y="161"/>
                  </a:cubicBezTo>
                  <a:cubicBezTo>
                    <a:pt x="100" y="161"/>
                    <a:pt x="98" y="161"/>
                    <a:pt x="98" y="161"/>
                  </a:cubicBezTo>
                  <a:cubicBezTo>
                    <a:pt x="97" y="161"/>
                    <a:pt x="95" y="160"/>
                    <a:pt x="95" y="160"/>
                  </a:cubicBezTo>
                  <a:cubicBezTo>
                    <a:pt x="94" y="160"/>
                    <a:pt x="94" y="160"/>
                    <a:pt x="94" y="160"/>
                  </a:cubicBezTo>
                  <a:cubicBezTo>
                    <a:pt x="94" y="153"/>
                    <a:pt x="94" y="153"/>
                    <a:pt x="94" y="153"/>
                  </a:cubicBezTo>
                  <a:cubicBezTo>
                    <a:pt x="94" y="153"/>
                    <a:pt x="93" y="151"/>
                    <a:pt x="93" y="151"/>
                  </a:cubicBezTo>
                  <a:cubicBezTo>
                    <a:pt x="92" y="150"/>
                    <a:pt x="92" y="148"/>
                    <a:pt x="92" y="148"/>
                  </a:cubicBezTo>
                  <a:cubicBezTo>
                    <a:pt x="92" y="146"/>
                    <a:pt x="92" y="146"/>
                    <a:pt x="92" y="146"/>
                  </a:cubicBezTo>
                  <a:cubicBezTo>
                    <a:pt x="94" y="142"/>
                    <a:pt x="94" y="142"/>
                    <a:pt x="94" y="142"/>
                  </a:cubicBezTo>
                  <a:cubicBezTo>
                    <a:pt x="95" y="140"/>
                    <a:pt x="95" y="140"/>
                    <a:pt x="95" y="140"/>
                  </a:cubicBezTo>
                  <a:cubicBezTo>
                    <a:pt x="95" y="138"/>
                    <a:pt x="95" y="138"/>
                    <a:pt x="95" y="138"/>
                  </a:cubicBezTo>
                  <a:cubicBezTo>
                    <a:pt x="95" y="138"/>
                    <a:pt x="95" y="137"/>
                    <a:pt x="95" y="136"/>
                  </a:cubicBezTo>
                  <a:cubicBezTo>
                    <a:pt x="95" y="136"/>
                    <a:pt x="95" y="134"/>
                    <a:pt x="95" y="134"/>
                  </a:cubicBezTo>
                  <a:cubicBezTo>
                    <a:pt x="94" y="133"/>
                    <a:pt x="94" y="133"/>
                    <a:pt x="94" y="133"/>
                  </a:cubicBezTo>
                  <a:cubicBezTo>
                    <a:pt x="92" y="132"/>
                    <a:pt x="92" y="132"/>
                    <a:pt x="92" y="132"/>
                  </a:cubicBezTo>
                  <a:cubicBezTo>
                    <a:pt x="92" y="132"/>
                    <a:pt x="91" y="132"/>
                    <a:pt x="91" y="131"/>
                  </a:cubicBezTo>
                  <a:cubicBezTo>
                    <a:pt x="91" y="130"/>
                    <a:pt x="90" y="129"/>
                    <a:pt x="90" y="129"/>
                  </a:cubicBezTo>
                  <a:cubicBezTo>
                    <a:pt x="90" y="127"/>
                    <a:pt x="90" y="127"/>
                    <a:pt x="90" y="127"/>
                  </a:cubicBezTo>
                  <a:cubicBezTo>
                    <a:pt x="90" y="125"/>
                    <a:pt x="90" y="125"/>
                    <a:pt x="90" y="125"/>
                  </a:cubicBezTo>
                  <a:lnTo>
                    <a:pt x="83" y="125"/>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1" name="Freeform 439">
              <a:extLst>
                <a:ext uri="{FF2B5EF4-FFF2-40B4-BE49-F238E27FC236}">
                  <a16:creationId xmlns:a16="http://schemas.microsoft.com/office/drawing/2014/main" id="{343F6094-95FE-41BA-905A-364F3331ACB9}"/>
                </a:ext>
              </a:extLst>
            </p:cNvPr>
            <p:cNvSpPr>
              <a:spLocks/>
            </p:cNvSpPr>
            <p:nvPr userDrawn="1"/>
          </p:nvSpPr>
          <p:spPr bwMode="auto">
            <a:xfrm>
              <a:off x="1900" y="3668"/>
              <a:ext cx="209" cy="226"/>
            </a:xfrm>
            <a:custGeom>
              <a:avLst/>
              <a:gdLst>
                <a:gd name="T0" fmla="*/ 48 w 49"/>
                <a:gd name="T1" fmla="*/ 37 h 51"/>
                <a:gd name="T2" fmla="*/ 49 w 49"/>
                <a:gd name="T3" fmla="*/ 31 h 51"/>
                <a:gd name="T4" fmla="*/ 47 w 49"/>
                <a:gd name="T5" fmla="*/ 29 h 51"/>
                <a:gd name="T6" fmla="*/ 43 w 49"/>
                <a:gd name="T7" fmla="*/ 29 h 51"/>
                <a:gd name="T8" fmla="*/ 42 w 49"/>
                <a:gd name="T9" fmla="*/ 23 h 51"/>
                <a:gd name="T10" fmla="*/ 39 w 49"/>
                <a:gd name="T11" fmla="*/ 19 h 51"/>
                <a:gd name="T12" fmla="*/ 36 w 49"/>
                <a:gd name="T13" fmla="*/ 19 h 51"/>
                <a:gd name="T14" fmla="*/ 33 w 49"/>
                <a:gd name="T15" fmla="*/ 19 h 51"/>
                <a:gd name="T16" fmla="*/ 29 w 49"/>
                <a:gd name="T17" fmla="*/ 18 h 51"/>
                <a:gd name="T18" fmla="*/ 28 w 49"/>
                <a:gd name="T19" fmla="*/ 9 h 51"/>
                <a:gd name="T20" fmla="*/ 27 w 49"/>
                <a:gd name="T21" fmla="*/ 4 h 51"/>
                <a:gd name="T22" fmla="*/ 21 w 49"/>
                <a:gd name="T23" fmla="*/ 1 h 51"/>
                <a:gd name="T24" fmla="*/ 9 w 49"/>
                <a:gd name="T25" fmla="*/ 2 h 51"/>
                <a:gd name="T26" fmla="*/ 3 w 49"/>
                <a:gd name="T27" fmla="*/ 9 h 51"/>
                <a:gd name="T28" fmla="*/ 1 w 49"/>
                <a:gd name="T29" fmla="*/ 17 h 51"/>
                <a:gd name="T30" fmla="*/ 1 w 49"/>
                <a:gd name="T31" fmla="*/ 19 h 51"/>
                <a:gd name="T32" fmla="*/ 3 w 49"/>
                <a:gd name="T33" fmla="*/ 22 h 51"/>
                <a:gd name="T34" fmla="*/ 6 w 49"/>
                <a:gd name="T35" fmla="*/ 24 h 51"/>
                <a:gd name="T36" fmla="*/ 9 w 49"/>
                <a:gd name="T37" fmla="*/ 27 h 51"/>
                <a:gd name="T38" fmla="*/ 11 w 49"/>
                <a:gd name="T39" fmla="*/ 29 h 51"/>
                <a:gd name="T40" fmla="*/ 16 w 49"/>
                <a:gd name="T41" fmla="*/ 29 h 51"/>
                <a:gd name="T42" fmla="*/ 19 w 49"/>
                <a:gd name="T43" fmla="*/ 32 h 51"/>
                <a:gd name="T44" fmla="*/ 25 w 49"/>
                <a:gd name="T45" fmla="*/ 35 h 51"/>
                <a:gd name="T46" fmla="*/ 30 w 49"/>
                <a:gd name="T47" fmla="*/ 38 h 51"/>
                <a:gd name="T48" fmla="*/ 27 w 49"/>
                <a:gd name="T49" fmla="*/ 43 h 51"/>
                <a:gd name="T50" fmla="*/ 27 w 49"/>
                <a:gd name="T51" fmla="*/ 46 h 51"/>
                <a:gd name="T52" fmla="*/ 24 w 49"/>
                <a:gd name="T53" fmla="*/ 49 h 51"/>
                <a:gd name="T54" fmla="*/ 29 w 49"/>
                <a:gd name="T55" fmla="*/ 50 h 51"/>
                <a:gd name="T56" fmla="*/ 34 w 49"/>
                <a:gd name="T57" fmla="*/ 51 h 51"/>
                <a:gd name="T58" fmla="*/ 37 w 49"/>
                <a:gd name="T59" fmla="*/ 51 h 51"/>
                <a:gd name="T60" fmla="*/ 40 w 49"/>
                <a:gd name="T61" fmla="*/ 50 h 51"/>
                <a:gd name="T62" fmla="*/ 45 w 49"/>
                <a:gd name="T63" fmla="*/ 48 h 51"/>
                <a:gd name="T64" fmla="*/ 47 w 49"/>
                <a:gd name="T65"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1">
                  <a:moveTo>
                    <a:pt x="48" y="39"/>
                  </a:moveTo>
                  <a:cubicBezTo>
                    <a:pt x="48" y="37"/>
                    <a:pt x="48" y="37"/>
                    <a:pt x="48" y="37"/>
                  </a:cubicBezTo>
                  <a:cubicBezTo>
                    <a:pt x="48" y="35"/>
                    <a:pt x="48" y="35"/>
                    <a:pt x="48" y="35"/>
                  </a:cubicBezTo>
                  <a:cubicBezTo>
                    <a:pt x="49" y="31"/>
                    <a:pt x="49" y="31"/>
                    <a:pt x="49" y="31"/>
                  </a:cubicBezTo>
                  <a:cubicBezTo>
                    <a:pt x="48" y="29"/>
                    <a:pt x="48" y="29"/>
                    <a:pt x="48" y="29"/>
                  </a:cubicBezTo>
                  <a:cubicBezTo>
                    <a:pt x="47" y="29"/>
                    <a:pt x="47" y="29"/>
                    <a:pt x="47" y="29"/>
                  </a:cubicBezTo>
                  <a:cubicBezTo>
                    <a:pt x="47" y="29"/>
                    <a:pt x="46" y="29"/>
                    <a:pt x="46" y="29"/>
                  </a:cubicBezTo>
                  <a:cubicBezTo>
                    <a:pt x="45" y="29"/>
                    <a:pt x="43" y="29"/>
                    <a:pt x="43" y="29"/>
                  </a:cubicBezTo>
                  <a:cubicBezTo>
                    <a:pt x="42" y="28"/>
                    <a:pt x="42" y="28"/>
                    <a:pt x="42" y="28"/>
                  </a:cubicBezTo>
                  <a:cubicBezTo>
                    <a:pt x="42" y="23"/>
                    <a:pt x="42" y="23"/>
                    <a:pt x="42" y="23"/>
                  </a:cubicBezTo>
                  <a:cubicBezTo>
                    <a:pt x="40" y="20"/>
                    <a:pt x="40" y="20"/>
                    <a:pt x="40" y="20"/>
                  </a:cubicBezTo>
                  <a:cubicBezTo>
                    <a:pt x="39" y="19"/>
                    <a:pt x="39" y="19"/>
                    <a:pt x="39" y="19"/>
                  </a:cubicBezTo>
                  <a:cubicBezTo>
                    <a:pt x="37" y="18"/>
                    <a:pt x="37" y="18"/>
                    <a:pt x="37" y="18"/>
                  </a:cubicBezTo>
                  <a:cubicBezTo>
                    <a:pt x="36" y="19"/>
                    <a:pt x="36" y="19"/>
                    <a:pt x="36" y="19"/>
                  </a:cubicBezTo>
                  <a:cubicBezTo>
                    <a:pt x="35" y="19"/>
                    <a:pt x="35" y="19"/>
                    <a:pt x="35" y="19"/>
                  </a:cubicBezTo>
                  <a:cubicBezTo>
                    <a:pt x="35" y="19"/>
                    <a:pt x="33" y="19"/>
                    <a:pt x="33" y="19"/>
                  </a:cubicBezTo>
                  <a:cubicBezTo>
                    <a:pt x="32" y="19"/>
                    <a:pt x="30" y="18"/>
                    <a:pt x="30" y="18"/>
                  </a:cubicBezTo>
                  <a:cubicBezTo>
                    <a:pt x="29" y="18"/>
                    <a:pt x="29" y="18"/>
                    <a:pt x="29" y="18"/>
                  </a:cubicBezTo>
                  <a:cubicBezTo>
                    <a:pt x="29" y="11"/>
                    <a:pt x="29" y="11"/>
                    <a:pt x="29" y="11"/>
                  </a:cubicBezTo>
                  <a:cubicBezTo>
                    <a:pt x="29" y="11"/>
                    <a:pt x="28" y="9"/>
                    <a:pt x="28" y="9"/>
                  </a:cubicBezTo>
                  <a:cubicBezTo>
                    <a:pt x="27" y="8"/>
                    <a:pt x="27" y="6"/>
                    <a:pt x="27" y="6"/>
                  </a:cubicBezTo>
                  <a:cubicBezTo>
                    <a:pt x="27" y="4"/>
                    <a:pt x="27" y="4"/>
                    <a:pt x="27" y="4"/>
                  </a:cubicBezTo>
                  <a:cubicBezTo>
                    <a:pt x="22" y="1"/>
                    <a:pt x="22" y="1"/>
                    <a:pt x="22" y="1"/>
                  </a:cubicBezTo>
                  <a:cubicBezTo>
                    <a:pt x="22" y="1"/>
                    <a:pt x="21" y="1"/>
                    <a:pt x="21" y="1"/>
                  </a:cubicBezTo>
                  <a:cubicBezTo>
                    <a:pt x="20" y="0"/>
                    <a:pt x="15" y="1"/>
                    <a:pt x="14" y="1"/>
                  </a:cubicBezTo>
                  <a:cubicBezTo>
                    <a:pt x="13" y="1"/>
                    <a:pt x="10" y="2"/>
                    <a:pt x="9" y="2"/>
                  </a:cubicBezTo>
                  <a:cubicBezTo>
                    <a:pt x="8" y="2"/>
                    <a:pt x="6" y="4"/>
                    <a:pt x="6" y="4"/>
                  </a:cubicBezTo>
                  <a:cubicBezTo>
                    <a:pt x="5" y="4"/>
                    <a:pt x="3" y="9"/>
                    <a:pt x="3" y="9"/>
                  </a:cubicBezTo>
                  <a:cubicBezTo>
                    <a:pt x="3" y="9"/>
                    <a:pt x="3" y="11"/>
                    <a:pt x="3" y="12"/>
                  </a:cubicBezTo>
                  <a:cubicBezTo>
                    <a:pt x="3" y="12"/>
                    <a:pt x="1" y="17"/>
                    <a:pt x="1" y="17"/>
                  </a:cubicBezTo>
                  <a:cubicBezTo>
                    <a:pt x="0" y="17"/>
                    <a:pt x="0" y="17"/>
                    <a:pt x="0" y="17"/>
                  </a:cubicBezTo>
                  <a:cubicBezTo>
                    <a:pt x="1" y="19"/>
                    <a:pt x="1" y="19"/>
                    <a:pt x="1" y="19"/>
                  </a:cubicBezTo>
                  <a:cubicBezTo>
                    <a:pt x="2" y="20"/>
                    <a:pt x="2" y="20"/>
                    <a:pt x="2" y="20"/>
                  </a:cubicBezTo>
                  <a:cubicBezTo>
                    <a:pt x="3" y="22"/>
                    <a:pt x="3" y="22"/>
                    <a:pt x="3" y="22"/>
                  </a:cubicBezTo>
                  <a:cubicBezTo>
                    <a:pt x="4" y="23"/>
                    <a:pt x="4" y="23"/>
                    <a:pt x="4" y="23"/>
                  </a:cubicBezTo>
                  <a:cubicBezTo>
                    <a:pt x="6" y="24"/>
                    <a:pt x="6" y="24"/>
                    <a:pt x="6" y="24"/>
                  </a:cubicBezTo>
                  <a:cubicBezTo>
                    <a:pt x="7" y="26"/>
                    <a:pt x="7" y="26"/>
                    <a:pt x="7" y="26"/>
                  </a:cubicBezTo>
                  <a:cubicBezTo>
                    <a:pt x="9" y="27"/>
                    <a:pt x="9" y="27"/>
                    <a:pt x="9" y="27"/>
                  </a:cubicBezTo>
                  <a:cubicBezTo>
                    <a:pt x="10" y="28"/>
                    <a:pt x="10" y="28"/>
                    <a:pt x="10" y="28"/>
                  </a:cubicBezTo>
                  <a:cubicBezTo>
                    <a:pt x="11" y="29"/>
                    <a:pt x="11" y="29"/>
                    <a:pt x="11" y="29"/>
                  </a:cubicBezTo>
                  <a:cubicBezTo>
                    <a:pt x="14" y="29"/>
                    <a:pt x="14" y="29"/>
                    <a:pt x="14" y="29"/>
                  </a:cubicBezTo>
                  <a:cubicBezTo>
                    <a:pt x="16" y="29"/>
                    <a:pt x="16" y="29"/>
                    <a:pt x="16" y="29"/>
                  </a:cubicBezTo>
                  <a:cubicBezTo>
                    <a:pt x="17" y="30"/>
                    <a:pt x="17" y="30"/>
                    <a:pt x="17" y="30"/>
                  </a:cubicBezTo>
                  <a:cubicBezTo>
                    <a:pt x="19" y="32"/>
                    <a:pt x="19" y="32"/>
                    <a:pt x="19" y="32"/>
                  </a:cubicBezTo>
                  <a:cubicBezTo>
                    <a:pt x="22" y="34"/>
                    <a:pt x="22" y="34"/>
                    <a:pt x="22" y="34"/>
                  </a:cubicBezTo>
                  <a:cubicBezTo>
                    <a:pt x="25" y="35"/>
                    <a:pt x="25" y="35"/>
                    <a:pt x="25" y="35"/>
                  </a:cubicBezTo>
                  <a:cubicBezTo>
                    <a:pt x="28" y="36"/>
                    <a:pt x="28" y="36"/>
                    <a:pt x="28" y="36"/>
                  </a:cubicBezTo>
                  <a:cubicBezTo>
                    <a:pt x="30" y="38"/>
                    <a:pt x="30" y="38"/>
                    <a:pt x="30" y="38"/>
                  </a:cubicBezTo>
                  <a:cubicBezTo>
                    <a:pt x="30" y="39"/>
                    <a:pt x="30" y="39"/>
                    <a:pt x="30" y="39"/>
                  </a:cubicBezTo>
                  <a:cubicBezTo>
                    <a:pt x="27" y="43"/>
                    <a:pt x="27" y="43"/>
                    <a:pt x="27" y="43"/>
                  </a:cubicBezTo>
                  <a:cubicBezTo>
                    <a:pt x="27" y="45"/>
                    <a:pt x="27" y="45"/>
                    <a:pt x="27" y="45"/>
                  </a:cubicBezTo>
                  <a:cubicBezTo>
                    <a:pt x="27" y="46"/>
                    <a:pt x="27" y="46"/>
                    <a:pt x="27" y="46"/>
                  </a:cubicBezTo>
                  <a:cubicBezTo>
                    <a:pt x="25" y="48"/>
                    <a:pt x="25" y="48"/>
                    <a:pt x="25" y="48"/>
                  </a:cubicBezTo>
                  <a:cubicBezTo>
                    <a:pt x="24" y="49"/>
                    <a:pt x="24" y="49"/>
                    <a:pt x="24" y="49"/>
                  </a:cubicBezTo>
                  <a:cubicBezTo>
                    <a:pt x="25" y="50"/>
                    <a:pt x="25" y="50"/>
                    <a:pt x="25" y="50"/>
                  </a:cubicBezTo>
                  <a:cubicBezTo>
                    <a:pt x="29" y="50"/>
                    <a:pt x="29" y="50"/>
                    <a:pt x="29" y="50"/>
                  </a:cubicBezTo>
                  <a:cubicBezTo>
                    <a:pt x="31" y="51"/>
                    <a:pt x="31" y="51"/>
                    <a:pt x="31" y="51"/>
                  </a:cubicBezTo>
                  <a:cubicBezTo>
                    <a:pt x="34" y="51"/>
                    <a:pt x="34" y="51"/>
                    <a:pt x="34" y="51"/>
                  </a:cubicBezTo>
                  <a:cubicBezTo>
                    <a:pt x="36" y="51"/>
                    <a:pt x="36" y="51"/>
                    <a:pt x="36" y="51"/>
                  </a:cubicBezTo>
                  <a:cubicBezTo>
                    <a:pt x="37" y="51"/>
                    <a:pt x="37" y="51"/>
                    <a:pt x="37" y="51"/>
                  </a:cubicBezTo>
                  <a:cubicBezTo>
                    <a:pt x="39" y="50"/>
                    <a:pt x="39" y="50"/>
                    <a:pt x="39" y="50"/>
                  </a:cubicBezTo>
                  <a:cubicBezTo>
                    <a:pt x="40" y="50"/>
                    <a:pt x="40" y="50"/>
                    <a:pt x="40" y="50"/>
                  </a:cubicBezTo>
                  <a:cubicBezTo>
                    <a:pt x="42" y="48"/>
                    <a:pt x="42" y="48"/>
                    <a:pt x="42" y="48"/>
                  </a:cubicBezTo>
                  <a:cubicBezTo>
                    <a:pt x="45" y="48"/>
                    <a:pt x="45" y="48"/>
                    <a:pt x="45" y="48"/>
                  </a:cubicBezTo>
                  <a:cubicBezTo>
                    <a:pt x="47" y="46"/>
                    <a:pt x="47" y="46"/>
                    <a:pt x="47" y="46"/>
                  </a:cubicBezTo>
                  <a:cubicBezTo>
                    <a:pt x="47" y="42"/>
                    <a:pt x="47" y="42"/>
                    <a:pt x="47" y="42"/>
                  </a:cubicBezTo>
                  <a:lnTo>
                    <a:pt x="48" y="39"/>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2" name="Freeform 440">
              <a:extLst>
                <a:ext uri="{FF2B5EF4-FFF2-40B4-BE49-F238E27FC236}">
                  <a16:creationId xmlns:a16="http://schemas.microsoft.com/office/drawing/2014/main" id="{831F8297-AD05-458A-AACC-1C54A3DC23A6}"/>
                </a:ext>
              </a:extLst>
            </p:cNvPr>
            <p:cNvSpPr>
              <a:spLocks/>
            </p:cNvSpPr>
            <p:nvPr userDrawn="1"/>
          </p:nvSpPr>
          <p:spPr bwMode="auto">
            <a:xfrm>
              <a:off x="2007" y="3970"/>
              <a:ext cx="149" cy="137"/>
            </a:xfrm>
            <a:custGeom>
              <a:avLst/>
              <a:gdLst>
                <a:gd name="T0" fmla="*/ 23 w 35"/>
                <a:gd name="T1" fmla="*/ 30 h 31"/>
                <a:gd name="T2" fmla="*/ 21 w 35"/>
                <a:gd name="T3" fmla="*/ 31 h 31"/>
                <a:gd name="T4" fmla="*/ 18 w 35"/>
                <a:gd name="T5" fmla="*/ 30 h 31"/>
                <a:gd name="T6" fmla="*/ 16 w 35"/>
                <a:gd name="T7" fmla="*/ 30 h 31"/>
                <a:gd name="T8" fmla="*/ 14 w 35"/>
                <a:gd name="T9" fmla="*/ 31 h 31"/>
                <a:gd name="T10" fmla="*/ 12 w 35"/>
                <a:gd name="T11" fmla="*/ 30 h 31"/>
                <a:gd name="T12" fmla="*/ 9 w 35"/>
                <a:gd name="T13" fmla="*/ 29 h 31"/>
                <a:gd name="T14" fmla="*/ 8 w 35"/>
                <a:gd name="T15" fmla="*/ 28 h 31"/>
                <a:gd name="T16" fmla="*/ 6 w 35"/>
                <a:gd name="T17" fmla="*/ 28 h 31"/>
                <a:gd name="T18" fmla="*/ 4 w 35"/>
                <a:gd name="T19" fmla="*/ 28 h 31"/>
                <a:gd name="T20" fmla="*/ 2 w 35"/>
                <a:gd name="T21" fmla="*/ 26 h 31"/>
                <a:gd name="T22" fmla="*/ 0 w 35"/>
                <a:gd name="T23" fmla="*/ 23 h 31"/>
                <a:gd name="T24" fmla="*/ 1 w 35"/>
                <a:gd name="T25" fmla="*/ 21 h 31"/>
                <a:gd name="T26" fmla="*/ 2 w 35"/>
                <a:gd name="T27" fmla="*/ 19 h 31"/>
                <a:gd name="T28" fmla="*/ 2 w 35"/>
                <a:gd name="T29" fmla="*/ 16 h 31"/>
                <a:gd name="T30" fmla="*/ 2 w 35"/>
                <a:gd name="T31" fmla="*/ 13 h 31"/>
                <a:gd name="T32" fmla="*/ 2 w 35"/>
                <a:gd name="T33" fmla="*/ 10 h 31"/>
                <a:gd name="T34" fmla="*/ 3 w 35"/>
                <a:gd name="T35" fmla="*/ 8 h 31"/>
                <a:gd name="T36" fmla="*/ 4 w 35"/>
                <a:gd name="T37" fmla="*/ 4 h 31"/>
                <a:gd name="T38" fmla="*/ 3 w 35"/>
                <a:gd name="T39" fmla="*/ 2 h 31"/>
                <a:gd name="T40" fmla="*/ 5 w 35"/>
                <a:gd name="T41" fmla="*/ 0 h 31"/>
                <a:gd name="T42" fmla="*/ 9 w 35"/>
                <a:gd name="T43" fmla="*/ 0 h 31"/>
                <a:gd name="T44" fmla="*/ 11 w 35"/>
                <a:gd name="T45" fmla="*/ 0 h 31"/>
                <a:gd name="T46" fmla="*/ 13 w 35"/>
                <a:gd name="T47" fmla="*/ 3 h 31"/>
                <a:gd name="T48" fmla="*/ 15 w 35"/>
                <a:gd name="T49" fmla="*/ 6 h 31"/>
                <a:gd name="T50" fmla="*/ 17 w 35"/>
                <a:gd name="T51" fmla="*/ 4 h 31"/>
                <a:gd name="T52" fmla="*/ 20 w 35"/>
                <a:gd name="T53" fmla="*/ 7 h 31"/>
                <a:gd name="T54" fmla="*/ 22 w 35"/>
                <a:gd name="T55" fmla="*/ 8 h 31"/>
                <a:gd name="T56" fmla="*/ 25 w 35"/>
                <a:gd name="T57" fmla="*/ 11 h 31"/>
                <a:gd name="T58" fmla="*/ 29 w 35"/>
                <a:gd name="T59" fmla="*/ 13 h 31"/>
                <a:gd name="T60" fmla="*/ 33 w 35"/>
                <a:gd name="T61" fmla="*/ 15 h 31"/>
                <a:gd name="T62" fmla="*/ 34 w 35"/>
                <a:gd name="T63" fmla="*/ 18 h 31"/>
                <a:gd name="T64" fmla="*/ 33 w 35"/>
                <a:gd name="T65" fmla="*/ 20 h 31"/>
                <a:gd name="T66" fmla="*/ 32 w 35"/>
                <a:gd name="T67" fmla="*/ 21 h 31"/>
                <a:gd name="T68" fmla="*/ 30 w 35"/>
                <a:gd name="T69" fmla="*/ 23 h 31"/>
                <a:gd name="T70" fmla="*/ 29 w 35"/>
                <a:gd name="T71" fmla="*/ 25 h 31"/>
                <a:gd name="T72" fmla="*/ 26 w 35"/>
                <a:gd name="T73" fmla="*/ 28 h 31"/>
                <a:gd name="T74" fmla="*/ 24 w 35"/>
                <a:gd name="T75"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31">
                  <a:moveTo>
                    <a:pt x="24" y="29"/>
                  </a:moveTo>
                  <a:cubicBezTo>
                    <a:pt x="24" y="30"/>
                    <a:pt x="23" y="30"/>
                    <a:pt x="23" y="30"/>
                  </a:cubicBezTo>
                  <a:cubicBezTo>
                    <a:pt x="22" y="30"/>
                    <a:pt x="22" y="30"/>
                    <a:pt x="22" y="30"/>
                  </a:cubicBezTo>
                  <a:cubicBezTo>
                    <a:pt x="21" y="31"/>
                    <a:pt x="21" y="31"/>
                    <a:pt x="21" y="31"/>
                  </a:cubicBezTo>
                  <a:cubicBezTo>
                    <a:pt x="20" y="31"/>
                    <a:pt x="20" y="31"/>
                    <a:pt x="20" y="31"/>
                  </a:cubicBezTo>
                  <a:cubicBezTo>
                    <a:pt x="18" y="30"/>
                    <a:pt x="18" y="30"/>
                    <a:pt x="18" y="30"/>
                  </a:cubicBezTo>
                  <a:cubicBezTo>
                    <a:pt x="17" y="30"/>
                    <a:pt x="17" y="30"/>
                    <a:pt x="17" y="30"/>
                  </a:cubicBezTo>
                  <a:cubicBezTo>
                    <a:pt x="16" y="30"/>
                    <a:pt x="16" y="30"/>
                    <a:pt x="16" y="30"/>
                  </a:cubicBezTo>
                  <a:cubicBezTo>
                    <a:pt x="14" y="31"/>
                    <a:pt x="14" y="31"/>
                    <a:pt x="14" y="31"/>
                  </a:cubicBezTo>
                  <a:cubicBezTo>
                    <a:pt x="14" y="31"/>
                    <a:pt x="14" y="31"/>
                    <a:pt x="14" y="31"/>
                  </a:cubicBezTo>
                  <a:cubicBezTo>
                    <a:pt x="12" y="30"/>
                    <a:pt x="12" y="30"/>
                    <a:pt x="12" y="30"/>
                  </a:cubicBezTo>
                  <a:cubicBezTo>
                    <a:pt x="12" y="30"/>
                    <a:pt x="12" y="30"/>
                    <a:pt x="12" y="30"/>
                  </a:cubicBezTo>
                  <a:cubicBezTo>
                    <a:pt x="11" y="30"/>
                    <a:pt x="11" y="30"/>
                    <a:pt x="11" y="30"/>
                  </a:cubicBezTo>
                  <a:cubicBezTo>
                    <a:pt x="9" y="29"/>
                    <a:pt x="9" y="29"/>
                    <a:pt x="9" y="29"/>
                  </a:cubicBezTo>
                  <a:cubicBezTo>
                    <a:pt x="9" y="29"/>
                    <a:pt x="9" y="29"/>
                    <a:pt x="9" y="29"/>
                  </a:cubicBezTo>
                  <a:cubicBezTo>
                    <a:pt x="8" y="28"/>
                    <a:pt x="8" y="28"/>
                    <a:pt x="8" y="28"/>
                  </a:cubicBezTo>
                  <a:cubicBezTo>
                    <a:pt x="8" y="28"/>
                    <a:pt x="8" y="28"/>
                    <a:pt x="8" y="28"/>
                  </a:cubicBezTo>
                  <a:cubicBezTo>
                    <a:pt x="6" y="28"/>
                    <a:pt x="6" y="28"/>
                    <a:pt x="6" y="28"/>
                  </a:cubicBezTo>
                  <a:cubicBezTo>
                    <a:pt x="5" y="28"/>
                    <a:pt x="5" y="28"/>
                    <a:pt x="5" y="28"/>
                  </a:cubicBezTo>
                  <a:cubicBezTo>
                    <a:pt x="4" y="28"/>
                    <a:pt x="4" y="28"/>
                    <a:pt x="4" y="28"/>
                  </a:cubicBezTo>
                  <a:cubicBezTo>
                    <a:pt x="4" y="28"/>
                    <a:pt x="4" y="28"/>
                    <a:pt x="3" y="27"/>
                  </a:cubicBezTo>
                  <a:cubicBezTo>
                    <a:pt x="2" y="26"/>
                    <a:pt x="2" y="26"/>
                    <a:pt x="2" y="26"/>
                  </a:cubicBezTo>
                  <a:cubicBezTo>
                    <a:pt x="1" y="25"/>
                    <a:pt x="1" y="25"/>
                    <a:pt x="1" y="25"/>
                  </a:cubicBezTo>
                  <a:cubicBezTo>
                    <a:pt x="0" y="23"/>
                    <a:pt x="0" y="23"/>
                    <a:pt x="0" y="23"/>
                  </a:cubicBezTo>
                  <a:cubicBezTo>
                    <a:pt x="1" y="22"/>
                    <a:pt x="1" y="22"/>
                    <a:pt x="1" y="22"/>
                  </a:cubicBezTo>
                  <a:cubicBezTo>
                    <a:pt x="1" y="22"/>
                    <a:pt x="0" y="21"/>
                    <a:pt x="1" y="21"/>
                  </a:cubicBezTo>
                  <a:cubicBezTo>
                    <a:pt x="1" y="20"/>
                    <a:pt x="1" y="21"/>
                    <a:pt x="1" y="20"/>
                  </a:cubicBezTo>
                  <a:cubicBezTo>
                    <a:pt x="1" y="19"/>
                    <a:pt x="2" y="19"/>
                    <a:pt x="2" y="19"/>
                  </a:cubicBezTo>
                  <a:cubicBezTo>
                    <a:pt x="2" y="19"/>
                    <a:pt x="2" y="19"/>
                    <a:pt x="2" y="18"/>
                  </a:cubicBezTo>
                  <a:cubicBezTo>
                    <a:pt x="2" y="16"/>
                    <a:pt x="2" y="16"/>
                    <a:pt x="2" y="16"/>
                  </a:cubicBezTo>
                  <a:cubicBezTo>
                    <a:pt x="1" y="15"/>
                    <a:pt x="1" y="15"/>
                    <a:pt x="1" y="15"/>
                  </a:cubicBezTo>
                  <a:cubicBezTo>
                    <a:pt x="2" y="13"/>
                    <a:pt x="2" y="13"/>
                    <a:pt x="2" y="13"/>
                  </a:cubicBezTo>
                  <a:cubicBezTo>
                    <a:pt x="2" y="12"/>
                    <a:pt x="2" y="12"/>
                    <a:pt x="2" y="12"/>
                  </a:cubicBezTo>
                  <a:cubicBezTo>
                    <a:pt x="2" y="10"/>
                    <a:pt x="2" y="10"/>
                    <a:pt x="2" y="10"/>
                  </a:cubicBezTo>
                  <a:cubicBezTo>
                    <a:pt x="3" y="9"/>
                    <a:pt x="3" y="9"/>
                    <a:pt x="3" y="9"/>
                  </a:cubicBezTo>
                  <a:cubicBezTo>
                    <a:pt x="3" y="8"/>
                    <a:pt x="3" y="8"/>
                    <a:pt x="3" y="8"/>
                  </a:cubicBezTo>
                  <a:cubicBezTo>
                    <a:pt x="3" y="5"/>
                    <a:pt x="3" y="5"/>
                    <a:pt x="3" y="5"/>
                  </a:cubicBezTo>
                  <a:cubicBezTo>
                    <a:pt x="3" y="5"/>
                    <a:pt x="4" y="5"/>
                    <a:pt x="4" y="4"/>
                  </a:cubicBezTo>
                  <a:cubicBezTo>
                    <a:pt x="4" y="4"/>
                    <a:pt x="4" y="3"/>
                    <a:pt x="4" y="3"/>
                  </a:cubicBezTo>
                  <a:cubicBezTo>
                    <a:pt x="4" y="3"/>
                    <a:pt x="3" y="2"/>
                    <a:pt x="3" y="2"/>
                  </a:cubicBezTo>
                  <a:cubicBezTo>
                    <a:pt x="3" y="2"/>
                    <a:pt x="4" y="2"/>
                    <a:pt x="5" y="1"/>
                  </a:cubicBezTo>
                  <a:cubicBezTo>
                    <a:pt x="5" y="0"/>
                    <a:pt x="5" y="0"/>
                    <a:pt x="5" y="0"/>
                  </a:cubicBezTo>
                  <a:cubicBezTo>
                    <a:pt x="7" y="0"/>
                    <a:pt x="7" y="0"/>
                    <a:pt x="7" y="0"/>
                  </a:cubicBezTo>
                  <a:cubicBezTo>
                    <a:pt x="8" y="0"/>
                    <a:pt x="9" y="0"/>
                    <a:pt x="9" y="0"/>
                  </a:cubicBezTo>
                  <a:cubicBezTo>
                    <a:pt x="10" y="0"/>
                    <a:pt x="10" y="0"/>
                    <a:pt x="10" y="0"/>
                  </a:cubicBezTo>
                  <a:cubicBezTo>
                    <a:pt x="11" y="0"/>
                    <a:pt x="11" y="0"/>
                    <a:pt x="11" y="0"/>
                  </a:cubicBezTo>
                  <a:cubicBezTo>
                    <a:pt x="12" y="1"/>
                    <a:pt x="12" y="1"/>
                    <a:pt x="12" y="1"/>
                  </a:cubicBezTo>
                  <a:cubicBezTo>
                    <a:pt x="13" y="3"/>
                    <a:pt x="13" y="3"/>
                    <a:pt x="13" y="3"/>
                  </a:cubicBezTo>
                  <a:cubicBezTo>
                    <a:pt x="14" y="4"/>
                    <a:pt x="14" y="4"/>
                    <a:pt x="14" y="4"/>
                  </a:cubicBezTo>
                  <a:cubicBezTo>
                    <a:pt x="14" y="4"/>
                    <a:pt x="15" y="5"/>
                    <a:pt x="15" y="6"/>
                  </a:cubicBezTo>
                  <a:cubicBezTo>
                    <a:pt x="15" y="6"/>
                    <a:pt x="16" y="5"/>
                    <a:pt x="16" y="5"/>
                  </a:cubicBezTo>
                  <a:cubicBezTo>
                    <a:pt x="17" y="4"/>
                    <a:pt x="17" y="4"/>
                    <a:pt x="17" y="4"/>
                  </a:cubicBezTo>
                  <a:cubicBezTo>
                    <a:pt x="18" y="5"/>
                    <a:pt x="18" y="5"/>
                    <a:pt x="18" y="5"/>
                  </a:cubicBezTo>
                  <a:cubicBezTo>
                    <a:pt x="20" y="7"/>
                    <a:pt x="20" y="7"/>
                    <a:pt x="20" y="7"/>
                  </a:cubicBezTo>
                  <a:cubicBezTo>
                    <a:pt x="20" y="7"/>
                    <a:pt x="20" y="7"/>
                    <a:pt x="20" y="7"/>
                  </a:cubicBezTo>
                  <a:cubicBezTo>
                    <a:pt x="20" y="7"/>
                    <a:pt x="21" y="8"/>
                    <a:pt x="22" y="8"/>
                  </a:cubicBezTo>
                  <a:cubicBezTo>
                    <a:pt x="22" y="9"/>
                    <a:pt x="22" y="9"/>
                    <a:pt x="22" y="9"/>
                  </a:cubicBezTo>
                  <a:cubicBezTo>
                    <a:pt x="25" y="11"/>
                    <a:pt x="25" y="11"/>
                    <a:pt x="25" y="11"/>
                  </a:cubicBezTo>
                  <a:cubicBezTo>
                    <a:pt x="26" y="12"/>
                    <a:pt x="26" y="12"/>
                    <a:pt x="26" y="12"/>
                  </a:cubicBezTo>
                  <a:cubicBezTo>
                    <a:pt x="29" y="13"/>
                    <a:pt x="29" y="13"/>
                    <a:pt x="29" y="13"/>
                  </a:cubicBezTo>
                  <a:cubicBezTo>
                    <a:pt x="31" y="14"/>
                    <a:pt x="31" y="14"/>
                    <a:pt x="31" y="14"/>
                  </a:cubicBezTo>
                  <a:cubicBezTo>
                    <a:pt x="33" y="15"/>
                    <a:pt x="33" y="15"/>
                    <a:pt x="33" y="15"/>
                  </a:cubicBezTo>
                  <a:cubicBezTo>
                    <a:pt x="35" y="16"/>
                    <a:pt x="35" y="16"/>
                    <a:pt x="35" y="16"/>
                  </a:cubicBezTo>
                  <a:cubicBezTo>
                    <a:pt x="34" y="17"/>
                    <a:pt x="34" y="18"/>
                    <a:pt x="34" y="18"/>
                  </a:cubicBezTo>
                  <a:cubicBezTo>
                    <a:pt x="34" y="19"/>
                    <a:pt x="34" y="19"/>
                    <a:pt x="34" y="19"/>
                  </a:cubicBezTo>
                  <a:cubicBezTo>
                    <a:pt x="34" y="19"/>
                    <a:pt x="34" y="19"/>
                    <a:pt x="33" y="20"/>
                  </a:cubicBezTo>
                  <a:cubicBezTo>
                    <a:pt x="33" y="20"/>
                    <a:pt x="33" y="20"/>
                    <a:pt x="33" y="20"/>
                  </a:cubicBezTo>
                  <a:cubicBezTo>
                    <a:pt x="32" y="21"/>
                    <a:pt x="32" y="21"/>
                    <a:pt x="32" y="21"/>
                  </a:cubicBezTo>
                  <a:cubicBezTo>
                    <a:pt x="31" y="22"/>
                    <a:pt x="31" y="22"/>
                    <a:pt x="31" y="22"/>
                  </a:cubicBezTo>
                  <a:cubicBezTo>
                    <a:pt x="30" y="23"/>
                    <a:pt x="30" y="23"/>
                    <a:pt x="30" y="23"/>
                  </a:cubicBezTo>
                  <a:cubicBezTo>
                    <a:pt x="29" y="23"/>
                    <a:pt x="29" y="23"/>
                    <a:pt x="29" y="23"/>
                  </a:cubicBezTo>
                  <a:cubicBezTo>
                    <a:pt x="29" y="23"/>
                    <a:pt x="29" y="24"/>
                    <a:pt x="29" y="25"/>
                  </a:cubicBezTo>
                  <a:cubicBezTo>
                    <a:pt x="28" y="25"/>
                    <a:pt x="28" y="26"/>
                    <a:pt x="28" y="26"/>
                  </a:cubicBezTo>
                  <a:cubicBezTo>
                    <a:pt x="26" y="28"/>
                    <a:pt x="26" y="28"/>
                    <a:pt x="26" y="28"/>
                  </a:cubicBezTo>
                  <a:cubicBezTo>
                    <a:pt x="25" y="29"/>
                    <a:pt x="25" y="29"/>
                    <a:pt x="25" y="29"/>
                  </a:cubicBezTo>
                  <a:lnTo>
                    <a:pt x="24" y="29"/>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3" name="Freeform 441">
              <a:extLst>
                <a:ext uri="{FF2B5EF4-FFF2-40B4-BE49-F238E27FC236}">
                  <a16:creationId xmlns:a16="http://schemas.microsoft.com/office/drawing/2014/main" id="{BF1A71AE-9613-4885-B37C-CD4FA5BA3CD9}"/>
                </a:ext>
              </a:extLst>
            </p:cNvPr>
            <p:cNvSpPr>
              <a:spLocks/>
            </p:cNvSpPr>
            <p:nvPr userDrawn="1"/>
          </p:nvSpPr>
          <p:spPr bwMode="auto">
            <a:xfrm>
              <a:off x="1636" y="3739"/>
              <a:ext cx="490" cy="919"/>
            </a:xfrm>
            <a:custGeom>
              <a:avLst/>
              <a:gdLst>
                <a:gd name="T0" fmla="*/ 10 w 115"/>
                <a:gd name="T1" fmla="*/ 116 h 207"/>
                <a:gd name="T2" fmla="*/ 15 w 115"/>
                <a:gd name="T3" fmla="*/ 108 h 207"/>
                <a:gd name="T4" fmla="*/ 14 w 115"/>
                <a:gd name="T5" fmla="*/ 94 h 207"/>
                <a:gd name="T6" fmla="*/ 18 w 115"/>
                <a:gd name="T7" fmla="*/ 85 h 207"/>
                <a:gd name="T8" fmla="*/ 20 w 115"/>
                <a:gd name="T9" fmla="*/ 72 h 207"/>
                <a:gd name="T10" fmla="*/ 17 w 115"/>
                <a:gd name="T11" fmla="*/ 62 h 207"/>
                <a:gd name="T12" fmla="*/ 21 w 115"/>
                <a:gd name="T13" fmla="*/ 53 h 207"/>
                <a:gd name="T14" fmla="*/ 22 w 115"/>
                <a:gd name="T15" fmla="*/ 42 h 207"/>
                <a:gd name="T16" fmla="*/ 30 w 115"/>
                <a:gd name="T17" fmla="*/ 32 h 207"/>
                <a:gd name="T18" fmla="*/ 28 w 115"/>
                <a:gd name="T19" fmla="*/ 22 h 207"/>
                <a:gd name="T20" fmla="*/ 35 w 115"/>
                <a:gd name="T21" fmla="*/ 14 h 207"/>
                <a:gd name="T22" fmla="*/ 38 w 115"/>
                <a:gd name="T23" fmla="*/ 5 h 207"/>
                <a:gd name="T24" fmla="*/ 56 w 115"/>
                <a:gd name="T25" fmla="*/ 1 h 207"/>
                <a:gd name="T26" fmla="*/ 66 w 115"/>
                <a:gd name="T27" fmla="*/ 7 h 207"/>
                <a:gd name="T28" fmla="*/ 79 w 115"/>
                <a:gd name="T29" fmla="*/ 14 h 207"/>
                <a:gd name="T30" fmla="*/ 89 w 115"/>
                <a:gd name="T31" fmla="*/ 29 h 207"/>
                <a:gd name="T32" fmla="*/ 98 w 115"/>
                <a:gd name="T33" fmla="*/ 35 h 207"/>
                <a:gd name="T34" fmla="*/ 110 w 115"/>
                <a:gd name="T35" fmla="*/ 23 h 207"/>
                <a:gd name="T36" fmla="*/ 109 w 115"/>
                <a:gd name="T37" fmla="*/ 36 h 207"/>
                <a:gd name="T38" fmla="*/ 91 w 115"/>
                <a:gd name="T39" fmla="*/ 53 h 207"/>
                <a:gd name="T40" fmla="*/ 89 w 115"/>
                <a:gd name="T41" fmla="*/ 64 h 207"/>
                <a:gd name="T42" fmla="*/ 86 w 115"/>
                <a:gd name="T43" fmla="*/ 74 h 207"/>
                <a:gd name="T44" fmla="*/ 94 w 115"/>
                <a:gd name="T45" fmla="*/ 85 h 207"/>
                <a:gd name="T46" fmla="*/ 98 w 115"/>
                <a:gd name="T47" fmla="*/ 93 h 207"/>
                <a:gd name="T48" fmla="*/ 92 w 115"/>
                <a:gd name="T49" fmla="*/ 103 h 207"/>
                <a:gd name="T50" fmla="*/ 83 w 115"/>
                <a:gd name="T51" fmla="*/ 108 h 207"/>
                <a:gd name="T52" fmla="*/ 70 w 115"/>
                <a:gd name="T53" fmla="*/ 110 h 207"/>
                <a:gd name="T54" fmla="*/ 66 w 115"/>
                <a:gd name="T55" fmla="*/ 113 h 207"/>
                <a:gd name="T56" fmla="*/ 63 w 115"/>
                <a:gd name="T57" fmla="*/ 124 h 207"/>
                <a:gd name="T58" fmla="*/ 52 w 115"/>
                <a:gd name="T59" fmla="*/ 123 h 207"/>
                <a:gd name="T60" fmla="*/ 49 w 115"/>
                <a:gd name="T61" fmla="*/ 130 h 207"/>
                <a:gd name="T62" fmla="*/ 54 w 115"/>
                <a:gd name="T63" fmla="*/ 134 h 207"/>
                <a:gd name="T64" fmla="*/ 57 w 115"/>
                <a:gd name="T65" fmla="*/ 136 h 207"/>
                <a:gd name="T66" fmla="*/ 50 w 115"/>
                <a:gd name="T67" fmla="*/ 136 h 207"/>
                <a:gd name="T68" fmla="*/ 47 w 115"/>
                <a:gd name="T69" fmla="*/ 143 h 207"/>
                <a:gd name="T70" fmla="*/ 45 w 115"/>
                <a:gd name="T71" fmla="*/ 151 h 207"/>
                <a:gd name="T72" fmla="*/ 38 w 115"/>
                <a:gd name="T73" fmla="*/ 154 h 207"/>
                <a:gd name="T74" fmla="*/ 35 w 115"/>
                <a:gd name="T75" fmla="*/ 162 h 207"/>
                <a:gd name="T76" fmla="*/ 43 w 115"/>
                <a:gd name="T77" fmla="*/ 167 h 207"/>
                <a:gd name="T78" fmla="*/ 44 w 115"/>
                <a:gd name="T79" fmla="*/ 172 h 207"/>
                <a:gd name="T80" fmla="*/ 43 w 115"/>
                <a:gd name="T81" fmla="*/ 175 h 207"/>
                <a:gd name="T82" fmla="*/ 36 w 115"/>
                <a:gd name="T83" fmla="*/ 180 h 207"/>
                <a:gd name="T84" fmla="*/ 33 w 115"/>
                <a:gd name="T85" fmla="*/ 187 h 207"/>
                <a:gd name="T86" fmla="*/ 28 w 115"/>
                <a:gd name="T87" fmla="*/ 188 h 207"/>
                <a:gd name="T88" fmla="*/ 29 w 115"/>
                <a:gd name="T89" fmla="*/ 191 h 207"/>
                <a:gd name="T90" fmla="*/ 25 w 115"/>
                <a:gd name="T91" fmla="*/ 196 h 207"/>
                <a:gd name="T92" fmla="*/ 25 w 115"/>
                <a:gd name="T93" fmla="*/ 201 h 207"/>
                <a:gd name="T94" fmla="*/ 26 w 115"/>
                <a:gd name="T95" fmla="*/ 202 h 207"/>
                <a:gd name="T96" fmla="*/ 28 w 115"/>
                <a:gd name="T97" fmla="*/ 206 h 207"/>
                <a:gd name="T98" fmla="*/ 6 w 115"/>
                <a:gd name="T99" fmla="*/ 197 h 207"/>
                <a:gd name="T100" fmla="*/ 0 w 115"/>
                <a:gd name="T101" fmla="*/ 184 h 207"/>
                <a:gd name="T102" fmla="*/ 6 w 115"/>
                <a:gd name="T103" fmla="*/ 173 h 207"/>
                <a:gd name="T104" fmla="*/ 11 w 115"/>
                <a:gd name="T105" fmla="*/ 159 h 207"/>
                <a:gd name="T106" fmla="*/ 12 w 115"/>
                <a:gd name="T107" fmla="*/ 150 h 207"/>
                <a:gd name="T108" fmla="*/ 10 w 115"/>
                <a:gd name="T109" fmla="*/ 142 h 207"/>
                <a:gd name="T110" fmla="*/ 8 w 115"/>
                <a:gd name="T111" fmla="*/ 133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207">
                  <a:moveTo>
                    <a:pt x="9" y="124"/>
                  </a:moveTo>
                  <a:cubicBezTo>
                    <a:pt x="9" y="123"/>
                    <a:pt x="9" y="123"/>
                    <a:pt x="9" y="123"/>
                  </a:cubicBezTo>
                  <a:cubicBezTo>
                    <a:pt x="9" y="122"/>
                    <a:pt x="9" y="122"/>
                    <a:pt x="9" y="122"/>
                  </a:cubicBezTo>
                  <a:cubicBezTo>
                    <a:pt x="9" y="120"/>
                    <a:pt x="9" y="120"/>
                    <a:pt x="9" y="120"/>
                  </a:cubicBezTo>
                  <a:cubicBezTo>
                    <a:pt x="11" y="119"/>
                    <a:pt x="11" y="119"/>
                    <a:pt x="11" y="119"/>
                  </a:cubicBezTo>
                  <a:cubicBezTo>
                    <a:pt x="10" y="118"/>
                    <a:pt x="10" y="118"/>
                    <a:pt x="10" y="118"/>
                  </a:cubicBezTo>
                  <a:cubicBezTo>
                    <a:pt x="10" y="117"/>
                    <a:pt x="10" y="117"/>
                    <a:pt x="10" y="117"/>
                  </a:cubicBezTo>
                  <a:cubicBezTo>
                    <a:pt x="10" y="116"/>
                    <a:pt x="10" y="116"/>
                    <a:pt x="10" y="116"/>
                  </a:cubicBezTo>
                  <a:cubicBezTo>
                    <a:pt x="10" y="115"/>
                    <a:pt x="10" y="115"/>
                    <a:pt x="10" y="115"/>
                  </a:cubicBezTo>
                  <a:cubicBezTo>
                    <a:pt x="10" y="114"/>
                    <a:pt x="10" y="114"/>
                    <a:pt x="10" y="114"/>
                  </a:cubicBezTo>
                  <a:cubicBezTo>
                    <a:pt x="12" y="114"/>
                    <a:pt x="12" y="114"/>
                    <a:pt x="12" y="114"/>
                  </a:cubicBezTo>
                  <a:cubicBezTo>
                    <a:pt x="12" y="113"/>
                    <a:pt x="12" y="113"/>
                    <a:pt x="12" y="113"/>
                  </a:cubicBezTo>
                  <a:cubicBezTo>
                    <a:pt x="12" y="111"/>
                    <a:pt x="12" y="111"/>
                    <a:pt x="12" y="111"/>
                  </a:cubicBezTo>
                  <a:cubicBezTo>
                    <a:pt x="12" y="110"/>
                    <a:pt x="12" y="110"/>
                    <a:pt x="12" y="110"/>
                  </a:cubicBezTo>
                  <a:cubicBezTo>
                    <a:pt x="13" y="109"/>
                    <a:pt x="13" y="109"/>
                    <a:pt x="13" y="109"/>
                  </a:cubicBezTo>
                  <a:cubicBezTo>
                    <a:pt x="15" y="108"/>
                    <a:pt x="15" y="108"/>
                    <a:pt x="15" y="108"/>
                  </a:cubicBezTo>
                  <a:cubicBezTo>
                    <a:pt x="15" y="107"/>
                    <a:pt x="15" y="107"/>
                    <a:pt x="15" y="107"/>
                  </a:cubicBezTo>
                  <a:cubicBezTo>
                    <a:pt x="14" y="105"/>
                    <a:pt x="14" y="105"/>
                    <a:pt x="14" y="105"/>
                  </a:cubicBezTo>
                  <a:cubicBezTo>
                    <a:pt x="14" y="103"/>
                    <a:pt x="14" y="103"/>
                    <a:pt x="14" y="103"/>
                  </a:cubicBezTo>
                  <a:cubicBezTo>
                    <a:pt x="14" y="100"/>
                    <a:pt x="14" y="100"/>
                    <a:pt x="14" y="100"/>
                  </a:cubicBezTo>
                  <a:cubicBezTo>
                    <a:pt x="14" y="99"/>
                    <a:pt x="14" y="99"/>
                    <a:pt x="14" y="99"/>
                  </a:cubicBezTo>
                  <a:cubicBezTo>
                    <a:pt x="14" y="97"/>
                    <a:pt x="14" y="97"/>
                    <a:pt x="14" y="97"/>
                  </a:cubicBezTo>
                  <a:cubicBezTo>
                    <a:pt x="14" y="95"/>
                    <a:pt x="14" y="95"/>
                    <a:pt x="14" y="95"/>
                  </a:cubicBezTo>
                  <a:cubicBezTo>
                    <a:pt x="14" y="94"/>
                    <a:pt x="14" y="94"/>
                    <a:pt x="14" y="94"/>
                  </a:cubicBezTo>
                  <a:cubicBezTo>
                    <a:pt x="15" y="93"/>
                    <a:pt x="15" y="93"/>
                    <a:pt x="15" y="93"/>
                  </a:cubicBezTo>
                  <a:cubicBezTo>
                    <a:pt x="16" y="93"/>
                    <a:pt x="16" y="93"/>
                    <a:pt x="16" y="93"/>
                  </a:cubicBezTo>
                  <a:cubicBezTo>
                    <a:pt x="16" y="92"/>
                    <a:pt x="16" y="92"/>
                    <a:pt x="16" y="92"/>
                  </a:cubicBezTo>
                  <a:cubicBezTo>
                    <a:pt x="17" y="91"/>
                    <a:pt x="17" y="91"/>
                    <a:pt x="17" y="91"/>
                  </a:cubicBezTo>
                  <a:cubicBezTo>
                    <a:pt x="17" y="89"/>
                    <a:pt x="17" y="89"/>
                    <a:pt x="17" y="89"/>
                  </a:cubicBezTo>
                  <a:cubicBezTo>
                    <a:pt x="17" y="88"/>
                    <a:pt x="17" y="88"/>
                    <a:pt x="17" y="88"/>
                  </a:cubicBezTo>
                  <a:cubicBezTo>
                    <a:pt x="17" y="86"/>
                    <a:pt x="17" y="86"/>
                    <a:pt x="17" y="86"/>
                  </a:cubicBezTo>
                  <a:cubicBezTo>
                    <a:pt x="18" y="85"/>
                    <a:pt x="18" y="85"/>
                    <a:pt x="18" y="85"/>
                  </a:cubicBezTo>
                  <a:cubicBezTo>
                    <a:pt x="18" y="83"/>
                    <a:pt x="18" y="83"/>
                    <a:pt x="18" y="83"/>
                  </a:cubicBezTo>
                  <a:cubicBezTo>
                    <a:pt x="19" y="82"/>
                    <a:pt x="19" y="82"/>
                    <a:pt x="19" y="82"/>
                  </a:cubicBezTo>
                  <a:cubicBezTo>
                    <a:pt x="19" y="80"/>
                    <a:pt x="19" y="80"/>
                    <a:pt x="19" y="80"/>
                  </a:cubicBezTo>
                  <a:cubicBezTo>
                    <a:pt x="21" y="78"/>
                    <a:pt x="21" y="78"/>
                    <a:pt x="21" y="78"/>
                  </a:cubicBezTo>
                  <a:cubicBezTo>
                    <a:pt x="21" y="77"/>
                    <a:pt x="21" y="77"/>
                    <a:pt x="21" y="77"/>
                  </a:cubicBezTo>
                  <a:cubicBezTo>
                    <a:pt x="21" y="74"/>
                    <a:pt x="21" y="74"/>
                    <a:pt x="21" y="74"/>
                  </a:cubicBezTo>
                  <a:cubicBezTo>
                    <a:pt x="21" y="73"/>
                    <a:pt x="21" y="73"/>
                    <a:pt x="21" y="73"/>
                  </a:cubicBezTo>
                  <a:cubicBezTo>
                    <a:pt x="20" y="72"/>
                    <a:pt x="20" y="72"/>
                    <a:pt x="20" y="72"/>
                  </a:cubicBezTo>
                  <a:cubicBezTo>
                    <a:pt x="20" y="71"/>
                    <a:pt x="20" y="71"/>
                    <a:pt x="20" y="71"/>
                  </a:cubicBezTo>
                  <a:cubicBezTo>
                    <a:pt x="20" y="71"/>
                    <a:pt x="20" y="70"/>
                    <a:pt x="19" y="69"/>
                  </a:cubicBezTo>
                  <a:cubicBezTo>
                    <a:pt x="19" y="69"/>
                    <a:pt x="19" y="68"/>
                    <a:pt x="19" y="68"/>
                  </a:cubicBezTo>
                  <a:cubicBezTo>
                    <a:pt x="19" y="67"/>
                    <a:pt x="19" y="67"/>
                    <a:pt x="19" y="67"/>
                  </a:cubicBezTo>
                  <a:cubicBezTo>
                    <a:pt x="18" y="66"/>
                    <a:pt x="18" y="66"/>
                    <a:pt x="18" y="66"/>
                  </a:cubicBezTo>
                  <a:cubicBezTo>
                    <a:pt x="18" y="64"/>
                    <a:pt x="18" y="64"/>
                    <a:pt x="18" y="64"/>
                  </a:cubicBezTo>
                  <a:cubicBezTo>
                    <a:pt x="18" y="63"/>
                    <a:pt x="18" y="63"/>
                    <a:pt x="18" y="63"/>
                  </a:cubicBezTo>
                  <a:cubicBezTo>
                    <a:pt x="17" y="62"/>
                    <a:pt x="17" y="62"/>
                    <a:pt x="17" y="62"/>
                  </a:cubicBezTo>
                  <a:cubicBezTo>
                    <a:pt x="17" y="60"/>
                    <a:pt x="17" y="60"/>
                    <a:pt x="17" y="60"/>
                  </a:cubicBezTo>
                  <a:cubicBezTo>
                    <a:pt x="17" y="59"/>
                    <a:pt x="17" y="59"/>
                    <a:pt x="17" y="59"/>
                  </a:cubicBezTo>
                  <a:cubicBezTo>
                    <a:pt x="17" y="58"/>
                    <a:pt x="17" y="58"/>
                    <a:pt x="17" y="58"/>
                  </a:cubicBezTo>
                  <a:cubicBezTo>
                    <a:pt x="18" y="57"/>
                    <a:pt x="18" y="57"/>
                    <a:pt x="18" y="57"/>
                  </a:cubicBezTo>
                  <a:cubicBezTo>
                    <a:pt x="18" y="57"/>
                    <a:pt x="19" y="57"/>
                    <a:pt x="19" y="56"/>
                  </a:cubicBezTo>
                  <a:cubicBezTo>
                    <a:pt x="19" y="55"/>
                    <a:pt x="19" y="55"/>
                    <a:pt x="19" y="55"/>
                  </a:cubicBezTo>
                  <a:cubicBezTo>
                    <a:pt x="19" y="54"/>
                    <a:pt x="19" y="54"/>
                    <a:pt x="19" y="54"/>
                  </a:cubicBezTo>
                  <a:cubicBezTo>
                    <a:pt x="21" y="53"/>
                    <a:pt x="21" y="53"/>
                    <a:pt x="21" y="53"/>
                  </a:cubicBezTo>
                  <a:cubicBezTo>
                    <a:pt x="21" y="52"/>
                    <a:pt x="21" y="52"/>
                    <a:pt x="21" y="52"/>
                  </a:cubicBezTo>
                  <a:cubicBezTo>
                    <a:pt x="20" y="50"/>
                    <a:pt x="20" y="50"/>
                    <a:pt x="20" y="50"/>
                  </a:cubicBezTo>
                  <a:cubicBezTo>
                    <a:pt x="20" y="48"/>
                    <a:pt x="20" y="48"/>
                    <a:pt x="20" y="48"/>
                  </a:cubicBezTo>
                  <a:cubicBezTo>
                    <a:pt x="20" y="47"/>
                    <a:pt x="20" y="47"/>
                    <a:pt x="20" y="47"/>
                  </a:cubicBezTo>
                  <a:cubicBezTo>
                    <a:pt x="21" y="46"/>
                    <a:pt x="21" y="46"/>
                    <a:pt x="21" y="46"/>
                  </a:cubicBezTo>
                  <a:cubicBezTo>
                    <a:pt x="22" y="45"/>
                    <a:pt x="22" y="45"/>
                    <a:pt x="22" y="45"/>
                  </a:cubicBezTo>
                  <a:cubicBezTo>
                    <a:pt x="22" y="43"/>
                    <a:pt x="22" y="43"/>
                    <a:pt x="22" y="43"/>
                  </a:cubicBezTo>
                  <a:cubicBezTo>
                    <a:pt x="22" y="42"/>
                    <a:pt x="22" y="42"/>
                    <a:pt x="22" y="42"/>
                  </a:cubicBezTo>
                  <a:cubicBezTo>
                    <a:pt x="22" y="40"/>
                    <a:pt x="22" y="40"/>
                    <a:pt x="22" y="40"/>
                  </a:cubicBezTo>
                  <a:cubicBezTo>
                    <a:pt x="24" y="39"/>
                    <a:pt x="24" y="39"/>
                    <a:pt x="24" y="39"/>
                  </a:cubicBezTo>
                  <a:cubicBezTo>
                    <a:pt x="25" y="38"/>
                    <a:pt x="25" y="38"/>
                    <a:pt x="25" y="38"/>
                  </a:cubicBezTo>
                  <a:cubicBezTo>
                    <a:pt x="26" y="36"/>
                    <a:pt x="26" y="36"/>
                    <a:pt x="26" y="36"/>
                  </a:cubicBezTo>
                  <a:cubicBezTo>
                    <a:pt x="27" y="35"/>
                    <a:pt x="27" y="35"/>
                    <a:pt x="27" y="35"/>
                  </a:cubicBezTo>
                  <a:cubicBezTo>
                    <a:pt x="27" y="33"/>
                    <a:pt x="27" y="33"/>
                    <a:pt x="27" y="33"/>
                  </a:cubicBezTo>
                  <a:cubicBezTo>
                    <a:pt x="29" y="33"/>
                    <a:pt x="29" y="33"/>
                    <a:pt x="29" y="33"/>
                  </a:cubicBezTo>
                  <a:cubicBezTo>
                    <a:pt x="30" y="32"/>
                    <a:pt x="30" y="32"/>
                    <a:pt x="30" y="32"/>
                  </a:cubicBezTo>
                  <a:cubicBezTo>
                    <a:pt x="30" y="31"/>
                    <a:pt x="30" y="31"/>
                    <a:pt x="30" y="31"/>
                  </a:cubicBezTo>
                  <a:cubicBezTo>
                    <a:pt x="29" y="30"/>
                    <a:pt x="29" y="30"/>
                    <a:pt x="29" y="30"/>
                  </a:cubicBezTo>
                  <a:cubicBezTo>
                    <a:pt x="29" y="29"/>
                    <a:pt x="29" y="29"/>
                    <a:pt x="29" y="29"/>
                  </a:cubicBezTo>
                  <a:cubicBezTo>
                    <a:pt x="29" y="28"/>
                    <a:pt x="29" y="28"/>
                    <a:pt x="29" y="28"/>
                  </a:cubicBezTo>
                  <a:cubicBezTo>
                    <a:pt x="29" y="26"/>
                    <a:pt x="29" y="26"/>
                    <a:pt x="29" y="26"/>
                  </a:cubicBezTo>
                  <a:cubicBezTo>
                    <a:pt x="29" y="25"/>
                    <a:pt x="29" y="25"/>
                    <a:pt x="29" y="25"/>
                  </a:cubicBezTo>
                  <a:cubicBezTo>
                    <a:pt x="28" y="24"/>
                    <a:pt x="28" y="24"/>
                    <a:pt x="28" y="24"/>
                  </a:cubicBezTo>
                  <a:cubicBezTo>
                    <a:pt x="28" y="22"/>
                    <a:pt x="28" y="22"/>
                    <a:pt x="28" y="22"/>
                  </a:cubicBezTo>
                  <a:cubicBezTo>
                    <a:pt x="29" y="21"/>
                    <a:pt x="29" y="21"/>
                    <a:pt x="29" y="21"/>
                  </a:cubicBezTo>
                  <a:cubicBezTo>
                    <a:pt x="29" y="19"/>
                    <a:pt x="29" y="19"/>
                    <a:pt x="29" y="19"/>
                  </a:cubicBezTo>
                  <a:cubicBezTo>
                    <a:pt x="28" y="18"/>
                    <a:pt x="28" y="18"/>
                    <a:pt x="28" y="18"/>
                  </a:cubicBezTo>
                  <a:cubicBezTo>
                    <a:pt x="29" y="18"/>
                    <a:pt x="29" y="18"/>
                    <a:pt x="29" y="18"/>
                  </a:cubicBezTo>
                  <a:cubicBezTo>
                    <a:pt x="30" y="17"/>
                    <a:pt x="30" y="17"/>
                    <a:pt x="30" y="17"/>
                  </a:cubicBezTo>
                  <a:cubicBezTo>
                    <a:pt x="31" y="16"/>
                    <a:pt x="31" y="16"/>
                    <a:pt x="31" y="16"/>
                  </a:cubicBezTo>
                  <a:cubicBezTo>
                    <a:pt x="33" y="15"/>
                    <a:pt x="33" y="15"/>
                    <a:pt x="33" y="15"/>
                  </a:cubicBezTo>
                  <a:cubicBezTo>
                    <a:pt x="35" y="14"/>
                    <a:pt x="35" y="14"/>
                    <a:pt x="35" y="14"/>
                  </a:cubicBezTo>
                  <a:cubicBezTo>
                    <a:pt x="36" y="13"/>
                    <a:pt x="36" y="13"/>
                    <a:pt x="36" y="13"/>
                  </a:cubicBezTo>
                  <a:cubicBezTo>
                    <a:pt x="36" y="12"/>
                    <a:pt x="36" y="12"/>
                    <a:pt x="36" y="12"/>
                  </a:cubicBezTo>
                  <a:cubicBezTo>
                    <a:pt x="37" y="10"/>
                    <a:pt x="37" y="10"/>
                    <a:pt x="37" y="10"/>
                  </a:cubicBezTo>
                  <a:cubicBezTo>
                    <a:pt x="38" y="8"/>
                    <a:pt x="38" y="8"/>
                    <a:pt x="38" y="8"/>
                  </a:cubicBezTo>
                  <a:cubicBezTo>
                    <a:pt x="37" y="7"/>
                    <a:pt x="37" y="7"/>
                    <a:pt x="37" y="7"/>
                  </a:cubicBezTo>
                  <a:cubicBezTo>
                    <a:pt x="36" y="7"/>
                    <a:pt x="36" y="7"/>
                    <a:pt x="36" y="7"/>
                  </a:cubicBezTo>
                  <a:cubicBezTo>
                    <a:pt x="37" y="6"/>
                    <a:pt x="37" y="6"/>
                    <a:pt x="37" y="6"/>
                  </a:cubicBezTo>
                  <a:cubicBezTo>
                    <a:pt x="38" y="5"/>
                    <a:pt x="38" y="5"/>
                    <a:pt x="38" y="5"/>
                  </a:cubicBezTo>
                  <a:cubicBezTo>
                    <a:pt x="39" y="4"/>
                    <a:pt x="39" y="4"/>
                    <a:pt x="39" y="4"/>
                  </a:cubicBezTo>
                  <a:cubicBezTo>
                    <a:pt x="40" y="2"/>
                    <a:pt x="40" y="2"/>
                    <a:pt x="40" y="2"/>
                  </a:cubicBezTo>
                  <a:cubicBezTo>
                    <a:pt x="41" y="2"/>
                    <a:pt x="41" y="2"/>
                    <a:pt x="41" y="2"/>
                  </a:cubicBezTo>
                  <a:cubicBezTo>
                    <a:pt x="42" y="0"/>
                    <a:pt x="42" y="0"/>
                    <a:pt x="42" y="0"/>
                  </a:cubicBezTo>
                  <a:cubicBezTo>
                    <a:pt x="45" y="2"/>
                    <a:pt x="45" y="2"/>
                    <a:pt x="45" y="2"/>
                  </a:cubicBezTo>
                  <a:cubicBezTo>
                    <a:pt x="45" y="2"/>
                    <a:pt x="51" y="2"/>
                    <a:pt x="51" y="3"/>
                  </a:cubicBezTo>
                  <a:cubicBezTo>
                    <a:pt x="51" y="3"/>
                    <a:pt x="53" y="6"/>
                    <a:pt x="53" y="6"/>
                  </a:cubicBezTo>
                  <a:cubicBezTo>
                    <a:pt x="56" y="1"/>
                    <a:pt x="56" y="1"/>
                    <a:pt x="56" y="1"/>
                  </a:cubicBezTo>
                  <a:cubicBezTo>
                    <a:pt x="57" y="1"/>
                    <a:pt x="57" y="1"/>
                    <a:pt x="57" y="1"/>
                  </a:cubicBezTo>
                  <a:cubicBezTo>
                    <a:pt x="58" y="1"/>
                    <a:pt x="58" y="1"/>
                    <a:pt x="58" y="1"/>
                  </a:cubicBezTo>
                  <a:cubicBezTo>
                    <a:pt x="60" y="1"/>
                    <a:pt x="60" y="1"/>
                    <a:pt x="60" y="1"/>
                  </a:cubicBezTo>
                  <a:cubicBezTo>
                    <a:pt x="62" y="1"/>
                    <a:pt x="62" y="1"/>
                    <a:pt x="62" y="1"/>
                  </a:cubicBezTo>
                  <a:cubicBezTo>
                    <a:pt x="63" y="3"/>
                    <a:pt x="63" y="3"/>
                    <a:pt x="63" y="3"/>
                  </a:cubicBezTo>
                  <a:cubicBezTo>
                    <a:pt x="64" y="4"/>
                    <a:pt x="64" y="4"/>
                    <a:pt x="64" y="4"/>
                  </a:cubicBezTo>
                  <a:cubicBezTo>
                    <a:pt x="65" y="6"/>
                    <a:pt x="65" y="6"/>
                    <a:pt x="65" y="6"/>
                  </a:cubicBezTo>
                  <a:cubicBezTo>
                    <a:pt x="66" y="7"/>
                    <a:pt x="66" y="7"/>
                    <a:pt x="66" y="7"/>
                  </a:cubicBezTo>
                  <a:cubicBezTo>
                    <a:pt x="68" y="8"/>
                    <a:pt x="68" y="8"/>
                    <a:pt x="68" y="8"/>
                  </a:cubicBezTo>
                  <a:cubicBezTo>
                    <a:pt x="69" y="10"/>
                    <a:pt x="69" y="10"/>
                    <a:pt x="69" y="10"/>
                  </a:cubicBezTo>
                  <a:cubicBezTo>
                    <a:pt x="71" y="11"/>
                    <a:pt x="71" y="11"/>
                    <a:pt x="71" y="11"/>
                  </a:cubicBezTo>
                  <a:cubicBezTo>
                    <a:pt x="72" y="12"/>
                    <a:pt x="72" y="12"/>
                    <a:pt x="72" y="12"/>
                  </a:cubicBezTo>
                  <a:cubicBezTo>
                    <a:pt x="73" y="13"/>
                    <a:pt x="73" y="13"/>
                    <a:pt x="73" y="13"/>
                  </a:cubicBezTo>
                  <a:cubicBezTo>
                    <a:pt x="76" y="13"/>
                    <a:pt x="76" y="13"/>
                    <a:pt x="76" y="13"/>
                  </a:cubicBezTo>
                  <a:cubicBezTo>
                    <a:pt x="78" y="13"/>
                    <a:pt x="78" y="13"/>
                    <a:pt x="78" y="13"/>
                  </a:cubicBezTo>
                  <a:cubicBezTo>
                    <a:pt x="79" y="14"/>
                    <a:pt x="79" y="14"/>
                    <a:pt x="79" y="14"/>
                  </a:cubicBezTo>
                  <a:cubicBezTo>
                    <a:pt x="81" y="16"/>
                    <a:pt x="81" y="16"/>
                    <a:pt x="81" y="16"/>
                  </a:cubicBezTo>
                  <a:cubicBezTo>
                    <a:pt x="84" y="18"/>
                    <a:pt x="84" y="18"/>
                    <a:pt x="84" y="18"/>
                  </a:cubicBezTo>
                  <a:cubicBezTo>
                    <a:pt x="87" y="19"/>
                    <a:pt x="87" y="19"/>
                    <a:pt x="87" y="19"/>
                  </a:cubicBezTo>
                  <a:cubicBezTo>
                    <a:pt x="90" y="20"/>
                    <a:pt x="90" y="20"/>
                    <a:pt x="90" y="20"/>
                  </a:cubicBezTo>
                  <a:cubicBezTo>
                    <a:pt x="92" y="22"/>
                    <a:pt x="92" y="22"/>
                    <a:pt x="92" y="22"/>
                  </a:cubicBezTo>
                  <a:cubicBezTo>
                    <a:pt x="92" y="23"/>
                    <a:pt x="92" y="23"/>
                    <a:pt x="92" y="23"/>
                  </a:cubicBezTo>
                  <a:cubicBezTo>
                    <a:pt x="89" y="27"/>
                    <a:pt x="89" y="27"/>
                    <a:pt x="89" y="27"/>
                  </a:cubicBezTo>
                  <a:cubicBezTo>
                    <a:pt x="89" y="29"/>
                    <a:pt x="89" y="29"/>
                    <a:pt x="89" y="29"/>
                  </a:cubicBezTo>
                  <a:cubicBezTo>
                    <a:pt x="89" y="30"/>
                    <a:pt x="89" y="30"/>
                    <a:pt x="89" y="30"/>
                  </a:cubicBezTo>
                  <a:cubicBezTo>
                    <a:pt x="87" y="32"/>
                    <a:pt x="87" y="32"/>
                    <a:pt x="87" y="32"/>
                  </a:cubicBezTo>
                  <a:cubicBezTo>
                    <a:pt x="86" y="33"/>
                    <a:pt x="86" y="33"/>
                    <a:pt x="86" y="33"/>
                  </a:cubicBezTo>
                  <a:cubicBezTo>
                    <a:pt x="87" y="34"/>
                    <a:pt x="87" y="34"/>
                    <a:pt x="87" y="34"/>
                  </a:cubicBezTo>
                  <a:cubicBezTo>
                    <a:pt x="91" y="34"/>
                    <a:pt x="91" y="34"/>
                    <a:pt x="91" y="34"/>
                  </a:cubicBezTo>
                  <a:cubicBezTo>
                    <a:pt x="93" y="35"/>
                    <a:pt x="93" y="35"/>
                    <a:pt x="93" y="35"/>
                  </a:cubicBezTo>
                  <a:cubicBezTo>
                    <a:pt x="96" y="35"/>
                    <a:pt x="96" y="35"/>
                    <a:pt x="96" y="35"/>
                  </a:cubicBezTo>
                  <a:cubicBezTo>
                    <a:pt x="98" y="35"/>
                    <a:pt x="98" y="35"/>
                    <a:pt x="98" y="35"/>
                  </a:cubicBezTo>
                  <a:cubicBezTo>
                    <a:pt x="99" y="35"/>
                    <a:pt x="99" y="35"/>
                    <a:pt x="99" y="35"/>
                  </a:cubicBezTo>
                  <a:cubicBezTo>
                    <a:pt x="101" y="34"/>
                    <a:pt x="101" y="34"/>
                    <a:pt x="101" y="34"/>
                  </a:cubicBezTo>
                  <a:cubicBezTo>
                    <a:pt x="102" y="34"/>
                    <a:pt x="102" y="34"/>
                    <a:pt x="102" y="34"/>
                  </a:cubicBezTo>
                  <a:cubicBezTo>
                    <a:pt x="104" y="32"/>
                    <a:pt x="104" y="32"/>
                    <a:pt x="104" y="32"/>
                  </a:cubicBezTo>
                  <a:cubicBezTo>
                    <a:pt x="107" y="32"/>
                    <a:pt x="107" y="32"/>
                    <a:pt x="107" y="32"/>
                  </a:cubicBezTo>
                  <a:cubicBezTo>
                    <a:pt x="109" y="30"/>
                    <a:pt x="109" y="30"/>
                    <a:pt x="109" y="30"/>
                  </a:cubicBezTo>
                  <a:cubicBezTo>
                    <a:pt x="109" y="26"/>
                    <a:pt x="109" y="26"/>
                    <a:pt x="109" y="26"/>
                  </a:cubicBezTo>
                  <a:cubicBezTo>
                    <a:pt x="110" y="23"/>
                    <a:pt x="110" y="23"/>
                    <a:pt x="110" y="23"/>
                  </a:cubicBezTo>
                  <a:cubicBezTo>
                    <a:pt x="112" y="23"/>
                    <a:pt x="112" y="23"/>
                    <a:pt x="112" y="23"/>
                  </a:cubicBezTo>
                  <a:cubicBezTo>
                    <a:pt x="114" y="24"/>
                    <a:pt x="114" y="24"/>
                    <a:pt x="114" y="24"/>
                  </a:cubicBezTo>
                  <a:cubicBezTo>
                    <a:pt x="114" y="25"/>
                    <a:pt x="114" y="25"/>
                    <a:pt x="114" y="25"/>
                  </a:cubicBezTo>
                  <a:cubicBezTo>
                    <a:pt x="115" y="27"/>
                    <a:pt x="115" y="27"/>
                    <a:pt x="115" y="27"/>
                  </a:cubicBezTo>
                  <a:cubicBezTo>
                    <a:pt x="115" y="30"/>
                    <a:pt x="115" y="30"/>
                    <a:pt x="115" y="30"/>
                  </a:cubicBezTo>
                  <a:cubicBezTo>
                    <a:pt x="114" y="33"/>
                    <a:pt x="114" y="33"/>
                    <a:pt x="114" y="33"/>
                  </a:cubicBezTo>
                  <a:cubicBezTo>
                    <a:pt x="112" y="34"/>
                    <a:pt x="112" y="34"/>
                    <a:pt x="112" y="34"/>
                  </a:cubicBezTo>
                  <a:cubicBezTo>
                    <a:pt x="109" y="36"/>
                    <a:pt x="109" y="36"/>
                    <a:pt x="109" y="36"/>
                  </a:cubicBezTo>
                  <a:cubicBezTo>
                    <a:pt x="107" y="37"/>
                    <a:pt x="107" y="37"/>
                    <a:pt x="107" y="37"/>
                  </a:cubicBezTo>
                  <a:cubicBezTo>
                    <a:pt x="104" y="40"/>
                    <a:pt x="104" y="40"/>
                    <a:pt x="104" y="40"/>
                  </a:cubicBezTo>
                  <a:cubicBezTo>
                    <a:pt x="104" y="40"/>
                    <a:pt x="101" y="42"/>
                    <a:pt x="101" y="42"/>
                  </a:cubicBezTo>
                  <a:cubicBezTo>
                    <a:pt x="101" y="42"/>
                    <a:pt x="99" y="45"/>
                    <a:pt x="99" y="45"/>
                  </a:cubicBezTo>
                  <a:cubicBezTo>
                    <a:pt x="96" y="49"/>
                    <a:pt x="96" y="49"/>
                    <a:pt x="96" y="49"/>
                  </a:cubicBezTo>
                  <a:cubicBezTo>
                    <a:pt x="94" y="50"/>
                    <a:pt x="94" y="50"/>
                    <a:pt x="94" y="50"/>
                  </a:cubicBezTo>
                  <a:cubicBezTo>
                    <a:pt x="92" y="52"/>
                    <a:pt x="92" y="52"/>
                    <a:pt x="92" y="52"/>
                  </a:cubicBezTo>
                  <a:cubicBezTo>
                    <a:pt x="91" y="53"/>
                    <a:pt x="91" y="53"/>
                    <a:pt x="91" y="53"/>
                  </a:cubicBezTo>
                  <a:cubicBezTo>
                    <a:pt x="91" y="54"/>
                    <a:pt x="90" y="54"/>
                    <a:pt x="90" y="54"/>
                  </a:cubicBezTo>
                  <a:cubicBezTo>
                    <a:pt x="90" y="54"/>
                    <a:pt x="91" y="55"/>
                    <a:pt x="91" y="55"/>
                  </a:cubicBezTo>
                  <a:cubicBezTo>
                    <a:pt x="91" y="55"/>
                    <a:pt x="91" y="56"/>
                    <a:pt x="91" y="56"/>
                  </a:cubicBezTo>
                  <a:cubicBezTo>
                    <a:pt x="91" y="57"/>
                    <a:pt x="90" y="57"/>
                    <a:pt x="90" y="57"/>
                  </a:cubicBezTo>
                  <a:cubicBezTo>
                    <a:pt x="90" y="60"/>
                    <a:pt x="90" y="60"/>
                    <a:pt x="90" y="60"/>
                  </a:cubicBezTo>
                  <a:cubicBezTo>
                    <a:pt x="90" y="61"/>
                    <a:pt x="90" y="61"/>
                    <a:pt x="90" y="61"/>
                  </a:cubicBezTo>
                  <a:cubicBezTo>
                    <a:pt x="89" y="62"/>
                    <a:pt x="89" y="62"/>
                    <a:pt x="89" y="62"/>
                  </a:cubicBezTo>
                  <a:cubicBezTo>
                    <a:pt x="89" y="64"/>
                    <a:pt x="89" y="64"/>
                    <a:pt x="89" y="64"/>
                  </a:cubicBezTo>
                  <a:cubicBezTo>
                    <a:pt x="89" y="65"/>
                    <a:pt x="89" y="65"/>
                    <a:pt x="89" y="65"/>
                  </a:cubicBezTo>
                  <a:cubicBezTo>
                    <a:pt x="88" y="67"/>
                    <a:pt x="88" y="67"/>
                    <a:pt x="88" y="67"/>
                  </a:cubicBezTo>
                  <a:cubicBezTo>
                    <a:pt x="88" y="69"/>
                    <a:pt x="88" y="69"/>
                    <a:pt x="88" y="69"/>
                  </a:cubicBezTo>
                  <a:cubicBezTo>
                    <a:pt x="88" y="70"/>
                    <a:pt x="88" y="70"/>
                    <a:pt x="88" y="70"/>
                  </a:cubicBezTo>
                  <a:cubicBezTo>
                    <a:pt x="88" y="70"/>
                    <a:pt x="88" y="71"/>
                    <a:pt x="88" y="71"/>
                  </a:cubicBezTo>
                  <a:cubicBezTo>
                    <a:pt x="87" y="71"/>
                    <a:pt x="87" y="71"/>
                    <a:pt x="87" y="71"/>
                  </a:cubicBezTo>
                  <a:cubicBezTo>
                    <a:pt x="87" y="72"/>
                    <a:pt x="86" y="73"/>
                    <a:pt x="86" y="73"/>
                  </a:cubicBezTo>
                  <a:cubicBezTo>
                    <a:pt x="86" y="74"/>
                    <a:pt x="86" y="74"/>
                    <a:pt x="86" y="74"/>
                  </a:cubicBezTo>
                  <a:cubicBezTo>
                    <a:pt x="86" y="76"/>
                    <a:pt x="86" y="76"/>
                    <a:pt x="86" y="76"/>
                  </a:cubicBezTo>
                  <a:cubicBezTo>
                    <a:pt x="86" y="78"/>
                    <a:pt x="86" y="78"/>
                    <a:pt x="86" y="78"/>
                  </a:cubicBezTo>
                  <a:cubicBezTo>
                    <a:pt x="87" y="80"/>
                    <a:pt x="87" y="80"/>
                    <a:pt x="87" y="80"/>
                  </a:cubicBezTo>
                  <a:cubicBezTo>
                    <a:pt x="88" y="81"/>
                    <a:pt x="88" y="81"/>
                    <a:pt x="88" y="81"/>
                  </a:cubicBezTo>
                  <a:cubicBezTo>
                    <a:pt x="89" y="82"/>
                    <a:pt x="89" y="82"/>
                    <a:pt x="89" y="82"/>
                  </a:cubicBezTo>
                  <a:cubicBezTo>
                    <a:pt x="91" y="83"/>
                    <a:pt x="91" y="83"/>
                    <a:pt x="91" y="83"/>
                  </a:cubicBezTo>
                  <a:cubicBezTo>
                    <a:pt x="93" y="84"/>
                    <a:pt x="93" y="84"/>
                    <a:pt x="93" y="84"/>
                  </a:cubicBezTo>
                  <a:cubicBezTo>
                    <a:pt x="93" y="84"/>
                    <a:pt x="94" y="85"/>
                    <a:pt x="94" y="85"/>
                  </a:cubicBezTo>
                  <a:cubicBezTo>
                    <a:pt x="94" y="85"/>
                    <a:pt x="94" y="86"/>
                    <a:pt x="94" y="86"/>
                  </a:cubicBezTo>
                  <a:cubicBezTo>
                    <a:pt x="94" y="88"/>
                    <a:pt x="94" y="88"/>
                    <a:pt x="94" y="88"/>
                  </a:cubicBezTo>
                  <a:cubicBezTo>
                    <a:pt x="94" y="88"/>
                    <a:pt x="94" y="88"/>
                    <a:pt x="94" y="89"/>
                  </a:cubicBezTo>
                  <a:cubicBezTo>
                    <a:pt x="94" y="89"/>
                    <a:pt x="94" y="91"/>
                    <a:pt x="94" y="91"/>
                  </a:cubicBezTo>
                  <a:cubicBezTo>
                    <a:pt x="95" y="92"/>
                    <a:pt x="95" y="92"/>
                    <a:pt x="95" y="92"/>
                  </a:cubicBezTo>
                  <a:cubicBezTo>
                    <a:pt x="96" y="92"/>
                    <a:pt x="96" y="92"/>
                    <a:pt x="96" y="92"/>
                  </a:cubicBezTo>
                  <a:cubicBezTo>
                    <a:pt x="98" y="92"/>
                    <a:pt x="98" y="92"/>
                    <a:pt x="98" y="92"/>
                  </a:cubicBezTo>
                  <a:cubicBezTo>
                    <a:pt x="98" y="92"/>
                    <a:pt x="98" y="93"/>
                    <a:pt x="98" y="93"/>
                  </a:cubicBezTo>
                  <a:cubicBezTo>
                    <a:pt x="98" y="94"/>
                    <a:pt x="97" y="95"/>
                    <a:pt x="97" y="95"/>
                  </a:cubicBezTo>
                  <a:cubicBezTo>
                    <a:pt x="97" y="95"/>
                    <a:pt x="97" y="97"/>
                    <a:pt x="97" y="97"/>
                  </a:cubicBezTo>
                  <a:cubicBezTo>
                    <a:pt x="97" y="97"/>
                    <a:pt x="96" y="98"/>
                    <a:pt x="96" y="98"/>
                  </a:cubicBezTo>
                  <a:cubicBezTo>
                    <a:pt x="96" y="98"/>
                    <a:pt x="95" y="99"/>
                    <a:pt x="95" y="99"/>
                  </a:cubicBezTo>
                  <a:cubicBezTo>
                    <a:pt x="95" y="99"/>
                    <a:pt x="95" y="100"/>
                    <a:pt x="94" y="100"/>
                  </a:cubicBezTo>
                  <a:cubicBezTo>
                    <a:pt x="94" y="101"/>
                    <a:pt x="94" y="101"/>
                    <a:pt x="93" y="102"/>
                  </a:cubicBezTo>
                  <a:cubicBezTo>
                    <a:pt x="93" y="102"/>
                    <a:pt x="93" y="102"/>
                    <a:pt x="93" y="102"/>
                  </a:cubicBezTo>
                  <a:cubicBezTo>
                    <a:pt x="92" y="103"/>
                    <a:pt x="92" y="103"/>
                    <a:pt x="92" y="103"/>
                  </a:cubicBezTo>
                  <a:cubicBezTo>
                    <a:pt x="92" y="103"/>
                    <a:pt x="92" y="104"/>
                    <a:pt x="92" y="104"/>
                  </a:cubicBezTo>
                  <a:cubicBezTo>
                    <a:pt x="92" y="104"/>
                    <a:pt x="92" y="105"/>
                    <a:pt x="91" y="105"/>
                  </a:cubicBezTo>
                  <a:cubicBezTo>
                    <a:pt x="91" y="105"/>
                    <a:pt x="90" y="106"/>
                    <a:pt x="90" y="106"/>
                  </a:cubicBezTo>
                  <a:cubicBezTo>
                    <a:pt x="89" y="106"/>
                    <a:pt x="89" y="106"/>
                    <a:pt x="89" y="106"/>
                  </a:cubicBezTo>
                  <a:cubicBezTo>
                    <a:pt x="87" y="107"/>
                    <a:pt x="87" y="107"/>
                    <a:pt x="87" y="107"/>
                  </a:cubicBezTo>
                  <a:cubicBezTo>
                    <a:pt x="86" y="107"/>
                    <a:pt x="86" y="107"/>
                    <a:pt x="86" y="107"/>
                  </a:cubicBezTo>
                  <a:cubicBezTo>
                    <a:pt x="84" y="108"/>
                    <a:pt x="84" y="108"/>
                    <a:pt x="84" y="108"/>
                  </a:cubicBezTo>
                  <a:cubicBezTo>
                    <a:pt x="84" y="108"/>
                    <a:pt x="83" y="108"/>
                    <a:pt x="83" y="108"/>
                  </a:cubicBezTo>
                  <a:cubicBezTo>
                    <a:pt x="82" y="108"/>
                    <a:pt x="81" y="109"/>
                    <a:pt x="81" y="109"/>
                  </a:cubicBezTo>
                  <a:cubicBezTo>
                    <a:pt x="78" y="109"/>
                    <a:pt x="78" y="109"/>
                    <a:pt x="78" y="109"/>
                  </a:cubicBezTo>
                  <a:cubicBezTo>
                    <a:pt x="76" y="110"/>
                    <a:pt x="76" y="110"/>
                    <a:pt x="76" y="110"/>
                  </a:cubicBezTo>
                  <a:cubicBezTo>
                    <a:pt x="75" y="110"/>
                    <a:pt x="75" y="110"/>
                    <a:pt x="75" y="110"/>
                  </a:cubicBezTo>
                  <a:cubicBezTo>
                    <a:pt x="74" y="110"/>
                    <a:pt x="74" y="110"/>
                    <a:pt x="74" y="110"/>
                  </a:cubicBezTo>
                  <a:cubicBezTo>
                    <a:pt x="73" y="110"/>
                    <a:pt x="73" y="110"/>
                    <a:pt x="73" y="110"/>
                  </a:cubicBezTo>
                  <a:cubicBezTo>
                    <a:pt x="71" y="110"/>
                    <a:pt x="71" y="110"/>
                    <a:pt x="71" y="110"/>
                  </a:cubicBezTo>
                  <a:cubicBezTo>
                    <a:pt x="70" y="110"/>
                    <a:pt x="70" y="110"/>
                    <a:pt x="70" y="110"/>
                  </a:cubicBezTo>
                  <a:cubicBezTo>
                    <a:pt x="68" y="110"/>
                    <a:pt x="68" y="110"/>
                    <a:pt x="68" y="110"/>
                  </a:cubicBezTo>
                  <a:cubicBezTo>
                    <a:pt x="68" y="110"/>
                    <a:pt x="68" y="110"/>
                    <a:pt x="68" y="110"/>
                  </a:cubicBezTo>
                  <a:cubicBezTo>
                    <a:pt x="67" y="110"/>
                    <a:pt x="66" y="110"/>
                    <a:pt x="66" y="110"/>
                  </a:cubicBezTo>
                  <a:cubicBezTo>
                    <a:pt x="66" y="109"/>
                    <a:pt x="66" y="109"/>
                    <a:pt x="66" y="109"/>
                  </a:cubicBezTo>
                  <a:cubicBezTo>
                    <a:pt x="65" y="110"/>
                    <a:pt x="65" y="110"/>
                    <a:pt x="65" y="110"/>
                  </a:cubicBezTo>
                  <a:cubicBezTo>
                    <a:pt x="65" y="110"/>
                    <a:pt x="65" y="111"/>
                    <a:pt x="65" y="111"/>
                  </a:cubicBezTo>
                  <a:cubicBezTo>
                    <a:pt x="65" y="111"/>
                    <a:pt x="64" y="112"/>
                    <a:pt x="65" y="112"/>
                  </a:cubicBezTo>
                  <a:cubicBezTo>
                    <a:pt x="65" y="113"/>
                    <a:pt x="65" y="113"/>
                    <a:pt x="66" y="113"/>
                  </a:cubicBezTo>
                  <a:cubicBezTo>
                    <a:pt x="66" y="113"/>
                    <a:pt x="66" y="114"/>
                    <a:pt x="66" y="114"/>
                  </a:cubicBezTo>
                  <a:cubicBezTo>
                    <a:pt x="66" y="115"/>
                    <a:pt x="65" y="116"/>
                    <a:pt x="65" y="116"/>
                  </a:cubicBezTo>
                  <a:cubicBezTo>
                    <a:pt x="65" y="116"/>
                    <a:pt x="64" y="116"/>
                    <a:pt x="64" y="116"/>
                  </a:cubicBezTo>
                  <a:cubicBezTo>
                    <a:pt x="64" y="117"/>
                    <a:pt x="64" y="118"/>
                    <a:pt x="64" y="118"/>
                  </a:cubicBezTo>
                  <a:cubicBezTo>
                    <a:pt x="64" y="118"/>
                    <a:pt x="63" y="119"/>
                    <a:pt x="64" y="119"/>
                  </a:cubicBezTo>
                  <a:cubicBezTo>
                    <a:pt x="64" y="120"/>
                    <a:pt x="65" y="121"/>
                    <a:pt x="65" y="121"/>
                  </a:cubicBezTo>
                  <a:cubicBezTo>
                    <a:pt x="65" y="121"/>
                    <a:pt x="65" y="122"/>
                    <a:pt x="65" y="122"/>
                  </a:cubicBezTo>
                  <a:cubicBezTo>
                    <a:pt x="65" y="122"/>
                    <a:pt x="63" y="124"/>
                    <a:pt x="63" y="124"/>
                  </a:cubicBezTo>
                  <a:cubicBezTo>
                    <a:pt x="62" y="124"/>
                    <a:pt x="62" y="124"/>
                    <a:pt x="62" y="124"/>
                  </a:cubicBezTo>
                  <a:cubicBezTo>
                    <a:pt x="62" y="124"/>
                    <a:pt x="61" y="125"/>
                    <a:pt x="60" y="125"/>
                  </a:cubicBezTo>
                  <a:cubicBezTo>
                    <a:pt x="60" y="125"/>
                    <a:pt x="58" y="125"/>
                    <a:pt x="58" y="125"/>
                  </a:cubicBezTo>
                  <a:cubicBezTo>
                    <a:pt x="58" y="125"/>
                    <a:pt x="58" y="125"/>
                    <a:pt x="58" y="125"/>
                  </a:cubicBezTo>
                  <a:cubicBezTo>
                    <a:pt x="56" y="125"/>
                    <a:pt x="56" y="125"/>
                    <a:pt x="56" y="125"/>
                  </a:cubicBezTo>
                  <a:cubicBezTo>
                    <a:pt x="55" y="124"/>
                    <a:pt x="55" y="124"/>
                    <a:pt x="55" y="124"/>
                  </a:cubicBezTo>
                  <a:cubicBezTo>
                    <a:pt x="55" y="124"/>
                    <a:pt x="54" y="124"/>
                    <a:pt x="54" y="124"/>
                  </a:cubicBezTo>
                  <a:cubicBezTo>
                    <a:pt x="54" y="124"/>
                    <a:pt x="52" y="123"/>
                    <a:pt x="52" y="123"/>
                  </a:cubicBezTo>
                  <a:cubicBezTo>
                    <a:pt x="51" y="123"/>
                    <a:pt x="51" y="123"/>
                    <a:pt x="51" y="123"/>
                  </a:cubicBezTo>
                  <a:cubicBezTo>
                    <a:pt x="50" y="122"/>
                    <a:pt x="50" y="122"/>
                    <a:pt x="50" y="122"/>
                  </a:cubicBezTo>
                  <a:cubicBezTo>
                    <a:pt x="50" y="122"/>
                    <a:pt x="49" y="123"/>
                    <a:pt x="49" y="123"/>
                  </a:cubicBezTo>
                  <a:cubicBezTo>
                    <a:pt x="49" y="123"/>
                    <a:pt x="49" y="124"/>
                    <a:pt x="49" y="124"/>
                  </a:cubicBezTo>
                  <a:cubicBezTo>
                    <a:pt x="48" y="124"/>
                    <a:pt x="48" y="124"/>
                    <a:pt x="48" y="125"/>
                  </a:cubicBezTo>
                  <a:cubicBezTo>
                    <a:pt x="48" y="126"/>
                    <a:pt x="49" y="128"/>
                    <a:pt x="49" y="128"/>
                  </a:cubicBezTo>
                  <a:cubicBezTo>
                    <a:pt x="49" y="129"/>
                    <a:pt x="49" y="129"/>
                    <a:pt x="49" y="129"/>
                  </a:cubicBezTo>
                  <a:cubicBezTo>
                    <a:pt x="49" y="130"/>
                    <a:pt x="49" y="130"/>
                    <a:pt x="49" y="130"/>
                  </a:cubicBezTo>
                  <a:cubicBezTo>
                    <a:pt x="49" y="131"/>
                    <a:pt x="49" y="131"/>
                    <a:pt x="49" y="131"/>
                  </a:cubicBezTo>
                  <a:cubicBezTo>
                    <a:pt x="50" y="132"/>
                    <a:pt x="50" y="132"/>
                    <a:pt x="50" y="132"/>
                  </a:cubicBezTo>
                  <a:cubicBezTo>
                    <a:pt x="51" y="132"/>
                    <a:pt x="51" y="132"/>
                    <a:pt x="51" y="132"/>
                  </a:cubicBezTo>
                  <a:cubicBezTo>
                    <a:pt x="51" y="132"/>
                    <a:pt x="51" y="132"/>
                    <a:pt x="51" y="132"/>
                  </a:cubicBezTo>
                  <a:cubicBezTo>
                    <a:pt x="52" y="133"/>
                    <a:pt x="52" y="133"/>
                    <a:pt x="52" y="133"/>
                  </a:cubicBezTo>
                  <a:cubicBezTo>
                    <a:pt x="52" y="133"/>
                    <a:pt x="52" y="133"/>
                    <a:pt x="52" y="133"/>
                  </a:cubicBezTo>
                  <a:cubicBezTo>
                    <a:pt x="53" y="134"/>
                    <a:pt x="53" y="134"/>
                    <a:pt x="53" y="134"/>
                  </a:cubicBezTo>
                  <a:cubicBezTo>
                    <a:pt x="54" y="134"/>
                    <a:pt x="54" y="134"/>
                    <a:pt x="54" y="134"/>
                  </a:cubicBezTo>
                  <a:cubicBezTo>
                    <a:pt x="54" y="134"/>
                    <a:pt x="55" y="134"/>
                    <a:pt x="54" y="133"/>
                  </a:cubicBezTo>
                  <a:cubicBezTo>
                    <a:pt x="54" y="133"/>
                    <a:pt x="54" y="132"/>
                    <a:pt x="54" y="132"/>
                  </a:cubicBezTo>
                  <a:cubicBezTo>
                    <a:pt x="55" y="132"/>
                    <a:pt x="55" y="132"/>
                    <a:pt x="55" y="132"/>
                  </a:cubicBezTo>
                  <a:cubicBezTo>
                    <a:pt x="56" y="132"/>
                    <a:pt x="56" y="132"/>
                    <a:pt x="56" y="132"/>
                  </a:cubicBezTo>
                  <a:cubicBezTo>
                    <a:pt x="56" y="132"/>
                    <a:pt x="57" y="132"/>
                    <a:pt x="57" y="132"/>
                  </a:cubicBezTo>
                  <a:cubicBezTo>
                    <a:pt x="58" y="132"/>
                    <a:pt x="58" y="133"/>
                    <a:pt x="58" y="133"/>
                  </a:cubicBezTo>
                  <a:cubicBezTo>
                    <a:pt x="58" y="134"/>
                    <a:pt x="58" y="135"/>
                    <a:pt x="58" y="135"/>
                  </a:cubicBezTo>
                  <a:cubicBezTo>
                    <a:pt x="58" y="135"/>
                    <a:pt x="58" y="136"/>
                    <a:pt x="57" y="136"/>
                  </a:cubicBezTo>
                  <a:cubicBezTo>
                    <a:pt x="57" y="136"/>
                    <a:pt x="56" y="137"/>
                    <a:pt x="56" y="137"/>
                  </a:cubicBezTo>
                  <a:cubicBezTo>
                    <a:pt x="56" y="137"/>
                    <a:pt x="54" y="137"/>
                    <a:pt x="54" y="137"/>
                  </a:cubicBezTo>
                  <a:cubicBezTo>
                    <a:pt x="54" y="136"/>
                    <a:pt x="54" y="136"/>
                    <a:pt x="54" y="135"/>
                  </a:cubicBezTo>
                  <a:cubicBezTo>
                    <a:pt x="54" y="135"/>
                    <a:pt x="53" y="135"/>
                    <a:pt x="53" y="135"/>
                  </a:cubicBezTo>
                  <a:cubicBezTo>
                    <a:pt x="52" y="134"/>
                    <a:pt x="52" y="134"/>
                    <a:pt x="52" y="134"/>
                  </a:cubicBezTo>
                  <a:cubicBezTo>
                    <a:pt x="51" y="134"/>
                    <a:pt x="51" y="134"/>
                    <a:pt x="51" y="134"/>
                  </a:cubicBezTo>
                  <a:cubicBezTo>
                    <a:pt x="49" y="135"/>
                    <a:pt x="49" y="135"/>
                    <a:pt x="49" y="135"/>
                  </a:cubicBezTo>
                  <a:cubicBezTo>
                    <a:pt x="50" y="136"/>
                    <a:pt x="50" y="136"/>
                    <a:pt x="50" y="136"/>
                  </a:cubicBezTo>
                  <a:cubicBezTo>
                    <a:pt x="50" y="137"/>
                    <a:pt x="50" y="137"/>
                    <a:pt x="50" y="137"/>
                  </a:cubicBezTo>
                  <a:cubicBezTo>
                    <a:pt x="52" y="137"/>
                    <a:pt x="52" y="137"/>
                    <a:pt x="52" y="137"/>
                  </a:cubicBezTo>
                  <a:cubicBezTo>
                    <a:pt x="53" y="138"/>
                    <a:pt x="53" y="138"/>
                    <a:pt x="53" y="138"/>
                  </a:cubicBezTo>
                  <a:cubicBezTo>
                    <a:pt x="53" y="138"/>
                    <a:pt x="52" y="138"/>
                    <a:pt x="52" y="138"/>
                  </a:cubicBezTo>
                  <a:cubicBezTo>
                    <a:pt x="52" y="138"/>
                    <a:pt x="51" y="139"/>
                    <a:pt x="51" y="139"/>
                  </a:cubicBezTo>
                  <a:cubicBezTo>
                    <a:pt x="49" y="140"/>
                    <a:pt x="49" y="140"/>
                    <a:pt x="49" y="140"/>
                  </a:cubicBezTo>
                  <a:cubicBezTo>
                    <a:pt x="48" y="141"/>
                    <a:pt x="48" y="141"/>
                    <a:pt x="48" y="141"/>
                  </a:cubicBezTo>
                  <a:cubicBezTo>
                    <a:pt x="47" y="143"/>
                    <a:pt x="47" y="143"/>
                    <a:pt x="47" y="143"/>
                  </a:cubicBezTo>
                  <a:cubicBezTo>
                    <a:pt x="47" y="144"/>
                    <a:pt x="47" y="144"/>
                    <a:pt x="47" y="144"/>
                  </a:cubicBezTo>
                  <a:cubicBezTo>
                    <a:pt x="47" y="144"/>
                    <a:pt x="47" y="144"/>
                    <a:pt x="47" y="144"/>
                  </a:cubicBezTo>
                  <a:cubicBezTo>
                    <a:pt x="47" y="145"/>
                    <a:pt x="47" y="146"/>
                    <a:pt x="47" y="146"/>
                  </a:cubicBezTo>
                  <a:cubicBezTo>
                    <a:pt x="47" y="146"/>
                    <a:pt x="47" y="147"/>
                    <a:pt x="47" y="148"/>
                  </a:cubicBezTo>
                  <a:cubicBezTo>
                    <a:pt x="47" y="148"/>
                    <a:pt x="46" y="149"/>
                    <a:pt x="46" y="149"/>
                  </a:cubicBezTo>
                  <a:cubicBezTo>
                    <a:pt x="46" y="150"/>
                    <a:pt x="46" y="150"/>
                    <a:pt x="46" y="150"/>
                  </a:cubicBezTo>
                  <a:cubicBezTo>
                    <a:pt x="45" y="150"/>
                    <a:pt x="45" y="150"/>
                    <a:pt x="45" y="150"/>
                  </a:cubicBezTo>
                  <a:cubicBezTo>
                    <a:pt x="45" y="151"/>
                    <a:pt x="45" y="151"/>
                    <a:pt x="45" y="151"/>
                  </a:cubicBezTo>
                  <a:cubicBezTo>
                    <a:pt x="45" y="151"/>
                    <a:pt x="45" y="152"/>
                    <a:pt x="45" y="152"/>
                  </a:cubicBezTo>
                  <a:cubicBezTo>
                    <a:pt x="44" y="152"/>
                    <a:pt x="44" y="152"/>
                    <a:pt x="44" y="152"/>
                  </a:cubicBezTo>
                  <a:cubicBezTo>
                    <a:pt x="42" y="152"/>
                    <a:pt x="42" y="152"/>
                    <a:pt x="42" y="152"/>
                  </a:cubicBezTo>
                  <a:cubicBezTo>
                    <a:pt x="42" y="152"/>
                    <a:pt x="42" y="152"/>
                    <a:pt x="42" y="152"/>
                  </a:cubicBezTo>
                  <a:cubicBezTo>
                    <a:pt x="41" y="153"/>
                    <a:pt x="41" y="153"/>
                    <a:pt x="41" y="153"/>
                  </a:cubicBezTo>
                  <a:cubicBezTo>
                    <a:pt x="40" y="153"/>
                    <a:pt x="40" y="153"/>
                    <a:pt x="40" y="153"/>
                  </a:cubicBezTo>
                  <a:cubicBezTo>
                    <a:pt x="39" y="153"/>
                    <a:pt x="39" y="153"/>
                    <a:pt x="39" y="153"/>
                  </a:cubicBezTo>
                  <a:cubicBezTo>
                    <a:pt x="38" y="154"/>
                    <a:pt x="38" y="154"/>
                    <a:pt x="38" y="154"/>
                  </a:cubicBezTo>
                  <a:cubicBezTo>
                    <a:pt x="37" y="155"/>
                    <a:pt x="37" y="155"/>
                    <a:pt x="37" y="155"/>
                  </a:cubicBezTo>
                  <a:cubicBezTo>
                    <a:pt x="37" y="155"/>
                    <a:pt x="37" y="155"/>
                    <a:pt x="37" y="155"/>
                  </a:cubicBezTo>
                  <a:cubicBezTo>
                    <a:pt x="37" y="155"/>
                    <a:pt x="36" y="156"/>
                    <a:pt x="36" y="156"/>
                  </a:cubicBezTo>
                  <a:cubicBezTo>
                    <a:pt x="35" y="156"/>
                    <a:pt x="35" y="157"/>
                    <a:pt x="35" y="157"/>
                  </a:cubicBezTo>
                  <a:cubicBezTo>
                    <a:pt x="35" y="158"/>
                    <a:pt x="34" y="158"/>
                    <a:pt x="34" y="158"/>
                  </a:cubicBezTo>
                  <a:cubicBezTo>
                    <a:pt x="34" y="160"/>
                    <a:pt x="34" y="160"/>
                    <a:pt x="34" y="160"/>
                  </a:cubicBezTo>
                  <a:cubicBezTo>
                    <a:pt x="34" y="160"/>
                    <a:pt x="34" y="161"/>
                    <a:pt x="34" y="161"/>
                  </a:cubicBezTo>
                  <a:cubicBezTo>
                    <a:pt x="34" y="161"/>
                    <a:pt x="34" y="162"/>
                    <a:pt x="35" y="162"/>
                  </a:cubicBezTo>
                  <a:cubicBezTo>
                    <a:pt x="35" y="163"/>
                    <a:pt x="36" y="163"/>
                    <a:pt x="36" y="163"/>
                  </a:cubicBezTo>
                  <a:cubicBezTo>
                    <a:pt x="36" y="164"/>
                    <a:pt x="36" y="164"/>
                    <a:pt x="36" y="164"/>
                  </a:cubicBezTo>
                  <a:cubicBezTo>
                    <a:pt x="36" y="164"/>
                    <a:pt x="37" y="165"/>
                    <a:pt x="37" y="165"/>
                  </a:cubicBezTo>
                  <a:cubicBezTo>
                    <a:pt x="37" y="165"/>
                    <a:pt x="38" y="166"/>
                    <a:pt x="38" y="166"/>
                  </a:cubicBezTo>
                  <a:cubicBezTo>
                    <a:pt x="38" y="166"/>
                    <a:pt x="39" y="167"/>
                    <a:pt x="39" y="167"/>
                  </a:cubicBezTo>
                  <a:cubicBezTo>
                    <a:pt x="41" y="167"/>
                    <a:pt x="41" y="167"/>
                    <a:pt x="41" y="167"/>
                  </a:cubicBezTo>
                  <a:cubicBezTo>
                    <a:pt x="43" y="167"/>
                    <a:pt x="43" y="167"/>
                    <a:pt x="43" y="167"/>
                  </a:cubicBezTo>
                  <a:cubicBezTo>
                    <a:pt x="43" y="167"/>
                    <a:pt x="43" y="167"/>
                    <a:pt x="43" y="167"/>
                  </a:cubicBezTo>
                  <a:cubicBezTo>
                    <a:pt x="44" y="168"/>
                    <a:pt x="44" y="168"/>
                    <a:pt x="44" y="168"/>
                  </a:cubicBezTo>
                  <a:cubicBezTo>
                    <a:pt x="44" y="168"/>
                    <a:pt x="44" y="168"/>
                    <a:pt x="44" y="168"/>
                  </a:cubicBezTo>
                  <a:cubicBezTo>
                    <a:pt x="44" y="169"/>
                    <a:pt x="45" y="169"/>
                    <a:pt x="45" y="169"/>
                  </a:cubicBezTo>
                  <a:cubicBezTo>
                    <a:pt x="45" y="170"/>
                    <a:pt x="45" y="170"/>
                    <a:pt x="45" y="170"/>
                  </a:cubicBezTo>
                  <a:cubicBezTo>
                    <a:pt x="45" y="170"/>
                    <a:pt x="45" y="170"/>
                    <a:pt x="45" y="170"/>
                  </a:cubicBezTo>
                  <a:cubicBezTo>
                    <a:pt x="44" y="171"/>
                    <a:pt x="44" y="171"/>
                    <a:pt x="44" y="171"/>
                  </a:cubicBezTo>
                  <a:cubicBezTo>
                    <a:pt x="44" y="171"/>
                    <a:pt x="44" y="171"/>
                    <a:pt x="44" y="171"/>
                  </a:cubicBezTo>
                  <a:cubicBezTo>
                    <a:pt x="44" y="171"/>
                    <a:pt x="44" y="172"/>
                    <a:pt x="44" y="172"/>
                  </a:cubicBezTo>
                  <a:cubicBezTo>
                    <a:pt x="43" y="172"/>
                    <a:pt x="43" y="172"/>
                    <a:pt x="43" y="172"/>
                  </a:cubicBezTo>
                  <a:cubicBezTo>
                    <a:pt x="42" y="173"/>
                    <a:pt x="42" y="173"/>
                    <a:pt x="42" y="173"/>
                  </a:cubicBezTo>
                  <a:cubicBezTo>
                    <a:pt x="42" y="173"/>
                    <a:pt x="41" y="173"/>
                    <a:pt x="42" y="173"/>
                  </a:cubicBezTo>
                  <a:cubicBezTo>
                    <a:pt x="42" y="173"/>
                    <a:pt x="42" y="173"/>
                    <a:pt x="42" y="173"/>
                  </a:cubicBezTo>
                  <a:cubicBezTo>
                    <a:pt x="43" y="173"/>
                    <a:pt x="43" y="173"/>
                    <a:pt x="43" y="173"/>
                  </a:cubicBezTo>
                  <a:cubicBezTo>
                    <a:pt x="44" y="173"/>
                    <a:pt x="44" y="173"/>
                    <a:pt x="44" y="173"/>
                  </a:cubicBezTo>
                  <a:cubicBezTo>
                    <a:pt x="44" y="173"/>
                    <a:pt x="44" y="173"/>
                    <a:pt x="44" y="174"/>
                  </a:cubicBezTo>
                  <a:cubicBezTo>
                    <a:pt x="44" y="174"/>
                    <a:pt x="43" y="175"/>
                    <a:pt x="43" y="175"/>
                  </a:cubicBezTo>
                  <a:cubicBezTo>
                    <a:pt x="43" y="175"/>
                    <a:pt x="43" y="175"/>
                    <a:pt x="43" y="175"/>
                  </a:cubicBezTo>
                  <a:cubicBezTo>
                    <a:pt x="42" y="175"/>
                    <a:pt x="41" y="176"/>
                    <a:pt x="41" y="176"/>
                  </a:cubicBezTo>
                  <a:cubicBezTo>
                    <a:pt x="41" y="176"/>
                    <a:pt x="41" y="176"/>
                    <a:pt x="41" y="176"/>
                  </a:cubicBezTo>
                  <a:cubicBezTo>
                    <a:pt x="40" y="177"/>
                    <a:pt x="40" y="177"/>
                    <a:pt x="40" y="177"/>
                  </a:cubicBezTo>
                  <a:cubicBezTo>
                    <a:pt x="38" y="178"/>
                    <a:pt x="38" y="178"/>
                    <a:pt x="38" y="178"/>
                  </a:cubicBezTo>
                  <a:cubicBezTo>
                    <a:pt x="38" y="179"/>
                    <a:pt x="38" y="179"/>
                    <a:pt x="38" y="179"/>
                  </a:cubicBezTo>
                  <a:cubicBezTo>
                    <a:pt x="37" y="179"/>
                    <a:pt x="37" y="179"/>
                    <a:pt x="37" y="179"/>
                  </a:cubicBezTo>
                  <a:cubicBezTo>
                    <a:pt x="36" y="180"/>
                    <a:pt x="36" y="180"/>
                    <a:pt x="36" y="180"/>
                  </a:cubicBezTo>
                  <a:cubicBezTo>
                    <a:pt x="36" y="180"/>
                    <a:pt x="36" y="180"/>
                    <a:pt x="36" y="180"/>
                  </a:cubicBezTo>
                  <a:cubicBezTo>
                    <a:pt x="34" y="181"/>
                    <a:pt x="34" y="181"/>
                    <a:pt x="34" y="181"/>
                  </a:cubicBezTo>
                  <a:cubicBezTo>
                    <a:pt x="34" y="183"/>
                    <a:pt x="34" y="183"/>
                    <a:pt x="34" y="183"/>
                  </a:cubicBezTo>
                  <a:cubicBezTo>
                    <a:pt x="34" y="183"/>
                    <a:pt x="33" y="183"/>
                    <a:pt x="33" y="183"/>
                  </a:cubicBezTo>
                  <a:cubicBezTo>
                    <a:pt x="33" y="184"/>
                    <a:pt x="33" y="184"/>
                    <a:pt x="33" y="184"/>
                  </a:cubicBezTo>
                  <a:cubicBezTo>
                    <a:pt x="33" y="185"/>
                    <a:pt x="33" y="185"/>
                    <a:pt x="33" y="185"/>
                  </a:cubicBezTo>
                  <a:cubicBezTo>
                    <a:pt x="33" y="186"/>
                    <a:pt x="33" y="186"/>
                    <a:pt x="33" y="186"/>
                  </a:cubicBezTo>
                  <a:cubicBezTo>
                    <a:pt x="33" y="186"/>
                    <a:pt x="33" y="187"/>
                    <a:pt x="33" y="187"/>
                  </a:cubicBezTo>
                  <a:cubicBezTo>
                    <a:pt x="33" y="187"/>
                    <a:pt x="33" y="188"/>
                    <a:pt x="33" y="188"/>
                  </a:cubicBezTo>
                  <a:cubicBezTo>
                    <a:pt x="33" y="188"/>
                    <a:pt x="33" y="188"/>
                    <a:pt x="32" y="188"/>
                  </a:cubicBezTo>
                  <a:cubicBezTo>
                    <a:pt x="32" y="189"/>
                    <a:pt x="31" y="189"/>
                    <a:pt x="31" y="189"/>
                  </a:cubicBezTo>
                  <a:cubicBezTo>
                    <a:pt x="31" y="189"/>
                    <a:pt x="31" y="189"/>
                    <a:pt x="31" y="189"/>
                  </a:cubicBezTo>
                  <a:cubicBezTo>
                    <a:pt x="31" y="190"/>
                    <a:pt x="30" y="190"/>
                    <a:pt x="30" y="190"/>
                  </a:cubicBezTo>
                  <a:cubicBezTo>
                    <a:pt x="29" y="189"/>
                    <a:pt x="29" y="189"/>
                    <a:pt x="29" y="189"/>
                  </a:cubicBezTo>
                  <a:cubicBezTo>
                    <a:pt x="29" y="189"/>
                    <a:pt x="29" y="189"/>
                    <a:pt x="29" y="189"/>
                  </a:cubicBezTo>
                  <a:cubicBezTo>
                    <a:pt x="29" y="189"/>
                    <a:pt x="29" y="188"/>
                    <a:pt x="28" y="188"/>
                  </a:cubicBezTo>
                  <a:cubicBezTo>
                    <a:pt x="28" y="188"/>
                    <a:pt x="28" y="187"/>
                    <a:pt x="28" y="187"/>
                  </a:cubicBezTo>
                  <a:cubicBezTo>
                    <a:pt x="28" y="187"/>
                    <a:pt x="28" y="188"/>
                    <a:pt x="28" y="188"/>
                  </a:cubicBezTo>
                  <a:cubicBezTo>
                    <a:pt x="26" y="188"/>
                    <a:pt x="26" y="188"/>
                    <a:pt x="26" y="188"/>
                  </a:cubicBezTo>
                  <a:cubicBezTo>
                    <a:pt x="28" y="188"/>
                    <a:pt x="28" y="188"/>
                    <a:pt x="28" y="188"/>
                  </a:cubicBezTo>
                  <a:cubicBezTo>
                    <a:pt x="28" y="188"/>
                    <a:pt x="28" y="189"/>
                    <a:pt x="28" y="189"/>
                  </a:cubicBezTo>
                  <a:cubicBezTo>
                    <a:pt x="28" y="189"/>
                    <a:pt x="29" y="189"/>
                    <a:pt x="29" y="189"/>
                  </a:cubicBezTo>
                  <a:cubicBezTo>
                    <a:pt x="29" y="189"/>
                    <a:pt x="29" y="190"/>
                    <a:pt x="29" y="190"/>
                  </a:cubicBezTo>
                  <a:cubicBezTo>
                    <a:pt x="29" y="190"/>
                    <a:pt x="29" y="191"/>
                    <a:pt x="29" y="191"/>
                  </a:cubicBezTo>
                  <a:cubicBezTo>
                    <a:pt x="29" y="191"/>
                    <a:pt x="28" y="191"/>
                    <a:pt x="28" y="191"/>
                  </a:cubicBezTo>
                  <a:cubicBezTo>
                    <a:pt x="27" y="191"/>
                    <a:pt x="27" y="191"/>
                    <a:pt x="27" y="191"/>
                  </a:cubicBezTo>
                  <a:cubicBezTo>
                    <a:pt x="27" y="191"/>
                    <a:pt x="26" y="192"/>
                    <a:pt x="26" y="192"/>
                  </a:cubicBezTo>
                  <a:cubicBezTo>
                    <a:pt x="26" y="192"/>
                    <a:pt x="26" y="192"/>
                    <a:pt x="26" y="192"/>
                  </a:cubicBezTo>
                  <a:cubicBezTo>
                    <a:pt x="25" y="193"/>
                    <a:pt x="25" y="193"/>
                    <a:pt x="25" y="193"/>
                  </a:cubicBezTo>
                  <a:cubicBezTo>
                    <a:pt x="25" y="194"/>
                    <a:pt x="25" y="194"/>
                    <a:pt x="25" y="194"/>
                  </a:cubicBezTo>
                  <a:cubicBezTo>
                    <a:pt x="25" y="195"/>
                    <a:pt x="25" y="195"/>
                    <a:pt x="25" y="195"/>
                  </a:cubicBezTo>
                  <a:cubicBezTo>
                    <a:pt x="25" y="196"/>
                    <a:pt x="25" y="196"/>
                    <a:pt x="25" y="196"/>
                  </a:cubicBezTo>
                  <a:cubicBezTo>
                    <a:pt x="25" y="196"/>
                    <a:pt x="25" y="196"/>
                    <a:pt x="25" y="196"/>
                  </a:cubicBezTo>
                  <a:cubicBezTo>
                    <a:pt x="25" y="197"/>
                    <a:pt x="25" y="197"/>
                    <a:pt x="25" y="197"/>
                  </a:cubicBezTo>
                  <a:cubicBezTo>
                    <a:pt x="25" y="198"/>
                    <a:pt x="25" y="198"/>
                    <a:pt x="25" y="198"/>
                  </a:cubicBezTo>
                  <a:cubicBezTo>
                    <a:pt x="25" y="199"/>
                    <a:pt x="25" y="199"/>
                    <a:pt x="25" y="199"/>
                  </a:cubicBezTo>
                  <a:cubicBezTo>
                    <a:pt x="25" y="199"/>
                    <a:pt x="25" y="200"/>
                    <a:pt x="26" y="200"/>
                  </a:cubicBezTo>
                  <a:cubicBezTo>
                    <a:pt x="26" y="200"/>
                    <a:pt x="26" y="200"/>
                    <a:pt x="26" y="200"/>
                  </a:cubicBezTo>
                  <a:cubicBezTo>
                    <a:pt x="26" y="200"/>
                    <a:pt x="26" y="201"/>
                    <a:pt x="25" y="201"/>
                  </a:cubicBezTo>
                  <a:cubicBezTo>
                    <a:pt x="25" y="201"/>
                    <a:pt x="25" y="201"/>
                    <a:pt x="25" y="201"/>
                  </a:cubicBezTo>
                  <a:cubicBezTo>
                    <a:pt x="24" y="201"/>
                    <a:pt x="24" y="201"/>
                    <a:pt x="24" y="201"/>
                  </a:cubicBezTo>
                  <a:cubicBezTo>
                    <a:pt x="23" y="201"/>
                    <a:pt x="23" y="201"/>
                    <a:pt x="23" y="201"/>
                  </a:cubicBezTo>
                  <a:cubicBezTo>
                    <a:pt x="23" y="201"/>
                    <a:pt x="23" y="201"/>
                    <a:pt x="23" y="201"/>
                  </a:cubicBezTo>
                  <a:cubicBezTo>
                    <a:pt x="23" y="201"/>
                    <a:pt x="23" y="201"/>
                    <a:pt x="23" y="201"/>
                  </a:cubicBezTo>
                  <a:cubicBezTo>
                    <a:pt x="24" y="201"/>
                    <a:pt x="24" y="201"/>
                    <a:pt x="24" y="201"/>
                  </a:cubicBezTo>
                  <a:cubicBezTo>
                    <a:pt x="24" y="201"/>
                    <a:pt x="23" y="202"/>
                    <a:pt x="25" y="202"/>
                  </a:cubicBezTo>
                  <a:cubicBezTo>
                    <a:pt x="26" y="202"/>
                    <a:pt x="26" y="202"/>
                    <a:pt x="26" y="202"/>
                  </a:cubicBezTo>
                  <a:cubicBezTo>
                    <a:pt x="26" y="202"/>
                    <a:pt x="26" y="202"/>
                    <a:pt x="26" y="202"/>
                  </a:cubicBezTo>
                  <a:cubicBezTo>
                    <a:pt x="27" y="203"/>
                    <a:pt x="27" y="203"/>
                    <a:pt x="27" y="203"/>
                  </a:cubicBezTo>
                  <a:cubicBezTo>
                    <a:pt x="27" y="204"/>
                    <a:pt x="27" y="204"/>
                    <a:pt x="27" y="204"/>
                  </a:cubicBezTo>
                  <a:cubicBezTo>
                    <a:pt x="28" y="204"/>
                    <a:pt x="28" y="204"/>
                    <a:pt x="28" y="204"/>
                  </a:cubicBezTo>
                  <a:cubicBezTo>
                    <a:pt x="28" y="205"/>
                    <a:pt x="28" y="205"/>
                    <a:pt x="28" y="205"/>
                  </a:cubicBezTo>
                  <a:cubicBezTo>
                    <a:pt x="28" y="205"/>
                    <a:pt x="28" y="205"/>
                    <a:pt x="28" y="205"/>
                  </a:cubicBezTo>
                  <a:cubicBezTo>
                    <a:pt x="29" y="206"/>
                    <a:pt x="29" y="206"/>
                    <a:pt x="29" y="206"/>
                  </a:cubicBezTo>
                  <a:cubicBezTo>
                    <a:pt x="29" y="207"/>
                    <a:pt x="29" y="207"/>
                    <a:pt x="29" y="207"/>
                  </a:cubicBezTo>
                  <a:cubicBezTo>
                    <a:pt x="28" y="206"/>
                    <a:pt x="28" y="206"/>
                    <a:pt x="28" y="206"/>
                  </a:cubicBezTo>
                  <a:cubicBezTo>
                    <a:pt x="28" y="206"/>
                    <a:pt x="26" y="205"/>
                    <a:pt x="26" y="205"/>
                  </a:cubicBezTo>
                  <a:cubicBezTo>
                    <a:pt x="25" y="205"/>
                    <a:pt x="23" y="205"/>
                    <a:pt x="23" y="205"/>
                  </a:cubicBezTo>
                  <a:cubicBezTo>
                    <a:pt x="22" y="205"/>
                    <a:pt x="21" y="204"/>
                    <a:pt x="21" y="204"/>
                  </a:cubicBezTo>
                  <a:cubicBezTo>
                    <a:pt x="21" y="204"/>
                    <a:pt x="9" y="205"/>
                    <a:pt x="9" y="204"/>
                  </a:cubicBezTo>
                  <a:cubicBezTo>
                    <a:pt x="9" y="203"/>
                    <a:pt x="9" y="203"/>
                    <a:pt x="8" y="203"/>
                  </a:cubicBezTo>
                  <a:cubicBezTo>
                    <a:pt x="7" y="202"/>
                    <a:pt x="6" y="201"/>
                    <a:pt x="6" y="201"/>
                  </a:cubicBezTo>
                  <a:cubicBezTo>
                    <a:pt x="6" y="200"/>
                    <a:pt x="7" y="200"/>
                    <a:pt x="7" y="199"/>
                  </a:cubicBezTo>
                  <a:cubicBezTo>
                    <a:pt x="7" y="198"/>
                    <a:pt x="6" y="198"/>
                    <a:pt x="6" y="197"/>
                  </a:cubicBezTo>
                  <a:cubicBezTo>
                    <a:pt x="6" y="197"/>
                    <a:pt x="7" y="195"/>
                    <a:pt x="7" y="195"/>
                  </a:cubicBezTo>
                  <a:cubicBezTo>
                    <a:pt x="7" y="194"/>
                    <a:pt x="6" y="194"/>
                    <a:pt x="6" y="194"/>
                  </a:cubicBezTo>
                  <a:cubicBezTo>
                    <a:pt x="4" y="194"/>
                    <a:pt x="4" y="194"/>
                    <a:pt x="4" y="194"/>
                  </a:cubicBezTo>
                  <a:cubicBezTo>
                    <a:pt x="4" y="194"/>
                    <a:pt x="3" y="194"/>
                    <a:pt x="2" y="194"/>
                  </a:cubicBezTo>
                  <a:cubicBezTo>
                    <a:pt x="2" y="194"/>
                    <a:pt x="1" y="194"/>
                    <a:pt x="1" y="194"/>
                  </a:cubicBezTo>
                  <a:cubicBezTo>
                    <a:pt x="1" y="194"/>
                    <a:pt x="1" y="192"/>
                    <a:pt x="1" y="191"/>
                  </a:cubicBezTo>
                  <a:cubicBezTo>
                    <a:pt x="1" y="191"/>
                    <a:pt x="0" y="190"/>
                    <a:pt x="0" y="190"/>
                  </a:cubicBezTo>
                  <a:cubicBezTo>
                    <a:pt x="0" y="184"/>
                    <a:pt x="0" y="184"/>
                    <a:pt x="0" y="184"/>
                  </a:cubicBezTo>
                  <a:cubicBezTo>
                    <a:pt x="2" y="184"/>
                    <a:pt x="2" y="184"/>
                    <a:pt x="2" y="184"/>
                  </a:cubicBezTo>
                  <a:cubicBezTo>
                    <a:pt x="2" y="182"/>
                    <a:pt x="2" y="182"/>
                    <a:pt x="2" y="182"/>
                  </a:cubicBezTo>
                  <a:cubicBezTo>
                    <a:pt x="2" y="181"/>
                    <a:pt x="3" y="181"/>
                    <a:pt x="3" y="181"/>
                  </a:cubicBezTo>
                  <a:cubicBezTo>
                    <a:pt x="4" y="180"/>
                    <a:pt x="5" y="179"/>
                    <a:pt x="5" y="179"/>
                  </a:cubicBezTo>
                  <a:cubicBezTo>
                    <a:pt x="5" y="177"/>
                    <a:pt x="5" y="177"/>
                    <a:pt x="5" y="177"/>
                  </a:cubicBezTo>
                  <a:cubicBezTo>
                    <a:pt x="5" y="177"/>
                    <a:pt x="7" y="176"/>
                    <a:pt x="7" y="175"/>
                  </a:cubicBezTo>
                  <a:cubicBezTo>
                    <a:pt x="7" y="174"/>
                    <a:pt x="6" y="174"/>
                    <a:pt x="6" y="174"/>
                  </a:cubicBezTo>
                  <a:cubicBezTo>
                    <a:pt x="6" y="173"/>
                    <a:pt x="6" y="173"/>
                    <a:pt x="6" y="173"/>
                  </a:cubicBezTo>
                  <a:cubicBezTo>
                    <a:pt x="7" y="172"/>
                    <a:pt x="7" y="172"/>
                    <a:pt x="7" y="172"/>
                  </a:cubicBezTo>
                  <a:cubicBezTo>
                    <a:pt x="7" y="171"/>
                    <a:pt x="7" y="171"/>
                    <a:pt x="7" y="171"/>
                  </a:cubicBezTo>
                  <a:cubicBezTo>
                    <a:pt x="7" y="170"/>
                    <a:pt x="7" y="170"/>
                    <a:pt x="7" y="170"/>
                  </a:cubicBezTo>
                  <a:cubicBezTo>
                    <a:pt x="9" y="168"/>
                    <a:pt x="9" y="168"/>
                    <a:pt x="9" y="168"/>
                  </a:cubicBezTo>
                  <a:cubicBezTo>
                    <a:pt x="9" y="168"/>
                    <a:pt x="9" y="168"/>
                    <a:pt x="9" y="166"/>
                  </a:cubicBezTo>
                  <a:cubicBezTo>
                    <a:pt x="9" y="164"/>
                    <a:pt x="11" y="164"/>
                    <a:pt x="11" y="163"/>
                  </a:cubicBezTo>
                  <a:cubicBezTo>
                    <a:pt x="11" y="162"/>
                    <a:pt x="10" y="162"/>
                    <a:pt x="10" y="161"/>
                  </a:cubicBezTo>
                  <a:cubicBezTo>
                    <a:pt x="10" y="160"/>
                    <a:pt x="11" y="160"/>
                    <a:pt x="11" y="159"/>
                  </a:cubicBezTo>
                  <a:cubicBezTo>
                    <a:pt x="11" y="158"/>
                    <a:pt x="10" y="158"/>
                    <a:pt x="10" y="158"/>
                  </a:cubicBezTo>
                  <a:cubicBezTo>
                    <a:pt x="10" y="156"/>
                    <a:pt x="10" y="156"/>
                    <a:pt x="10" y="156"/>
                  </a:cubicBezTo>
                  <a:cubicBezTo>
                    <a:pt x="10" y="156"/>
                    <a:pt x="12" y="156"/>
                    <a:pt x="12" y="154"/>
                  </a:cubicBezTo>
                  <a:cubicBezTo>
                    <a:pt x="12" y="153"/>
                    <a:pt x="11" y="152"/>
                    <a:pt x="11" y="152"/>
                  </a:cubicBezTo>
                  <a:cubicBezTo>
                    <a:pt x="9" y="152"/>
                    <a:pt x="9" y="152"/>
                    <a:pt x="9" y="152"/>
                  </a:cubicBezTo>
                  <a:cubicBezTo>
                    <a:pt x="9" y="151"/>
                    <a:pt x="9" y="151"/>
                    <a:pt x="9" y="151"/>
                  </a:cubicBezTo>
                  <a:cubicBezTo>
                    <a:pt x="9" y="150"/>
                    <a:pt x="9" y="150"/>
                    <a:pt x="9" y="150"/>
                  </a:cubicBezTo>
                  <a:cubicBezTo>
                    <a:pt x="12" y="150"/>
                    <a:pt x="12" y="150"/>
                    <a:pt x="12" y="150"/>
                  </a:cubicBezTo>
                  <a:cubicBezTo>
                    <a:pt x="12" y="150"/>
                    <a:pt x="13" y="149"/>
                    <a:pt x="13" y="149"/>
                  </a:cubicBezTo>
                  <a:cubicBezTo>
                    <a:pt x="13" y="148"/>
                    <a:pt x="12" y="148"/>
                    <a:pt x="12" y="148"/>
                  </a:cubicBezTo>
                  <a:cubicBezTo>
                    <a:pt x="10" y="148"/>
                    <a:pt x="10" y="148"/>
                    <a:pt x="10" y="148"/>
                  </a:cubicBezTo>
                  <a:cubicBezTo>
                    <a:pt x="10" y="145"/>
                    <a:pt x="10" y="145"/>
                    <a:pt x="10" y="145"/>
                  </a:cubicBezTo>
                  <a:cubicBezTo>
                    <a:pt x="10" y="144"/>
                    <a:pt x="10" y="144"/>
                    <a:pt x="10" y="144"/>
                  </a:cubicBezTo>
                  <a:cubicBezTo>
                    <a:pt x="10" y="144"/>
                    <a:pt x="10" y="144"/>
                    <a:pt x="10" y="144"/>
                  </a:cubicBezTo>
                  <a:cubicBezTo>
                    <a:pt x="9" y="143"/>
                    <a:pt x="9" y="143"/>
                    <a:pt x="9" y="143"/>
                  </a:cubicBezTo>
                  <a:cubicBezTo>
                    <a:pt x="10" y="142"/>
                    <a:pt x="10" y="142"/>
                    <a:pt x="10" y="142"/>
                  </a:cubicBezTo>
                  <a:cubicBezTo>
                    <a:pt x="10" y="141"/>
                    <a:pt x="10" y="141"/>
                    <a:pt x="10" y="141"/>
                  </a:cubicBezTo>
                  <a:cubicBezTo>
                    <a:pt x="9" y="141"/>
                    <a:pt x="9" y="141"/>
                    <a:pt x="9" y="141"/>
                  </a:cubicBezTo>
                  <a:cubicBezTo>
                    <a:pt x="10" y="140"/>
                    <a:pt x="10" y="140"/>
                    <a:pt x="10" y="140"/>
                  </a:cubicBezTo>
                  <a:cubicBezTo>
                    <a:pt x="10" y="139"/>
                    <a:pt x="10" y="139"/>
                    <a:pt x="10" y="139"/>
                  </a:cubicBezTo>
                  <a:cubicBezTo>
                    <a:pt x="9" y="139"/>
                    <a:pt x="9" y="139"/>
                    <a:pt x="9" y="139"/>
                  </a:cubicBezTo>
                  <a:cubicBezTo>
                    <a:pt x="8" y="138"/>
                    <a:pt x="8" y="138"/>
                    <a:pt x="8" y="138"/>
                  </a:cubicBezTo>
                  <a:cubicBezTo>
                    <a:pt x="8" y="136"/>
                    <a:pt x="8" y="136"/>
                    <a:pt x="8" y="136"/>
                  </a:cubicBezTo>
                  <a:cubicBezTo>
                    <a:pt x="8" y="133"/>
                    <a:pt x="8" y="133"/>
                    <a:pt x="8" y="133"/>
                  </a:cubicBezTo>
                  <a:cubicBezTo>
                    <a:pt x="8" y="132"/>
                    <a:pt x="8" y="132"/>
                    <a:pt x="8" y="132"/>
                  </a:cubicBezTo>
                  <a:cubicBezTo>
                    <a:pt x="9" y="132"/>
                    <a:pt x="9" y="132"/>
                    <a:pt x="9" y="132"/>
                  </a:cubicBezTo>
                  <a:cubicBezTo>
                    <a:pt x="10" y="131"/>
                    <a:pt x="10" y="131"/>
                    <a:pt x="10" y="131"/>
                  </a:cubicBezTo>
                  <a:cubicBezTo>
                    <a:pt x="9" y="130"/>
                    <a:pt x="9" y="130"/>
                    <a:pt x="9" y="130"/>
                  </a:cubicBezTo>
                  <a:cubicBezTo>
                    <a:pt x="9" y="128"/>
                    <a:pt x="9" y="128"/>
                    <a:pt x="9" y="128"/>
                  </a:cubicBezTo>
                  <a:lnTo>
                    <a:pt x="9" y="124"/>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4" name="Freeform 442">
              <a:extLst>
                <a:ext uri="{FF2B5EF4-FFF2-40B4-BE49-F238E27FC236}">
                  <a16:creationId xmlns:a16="http://schemas.microsoft.com/office/drawing/2014/main" id="{530AB313-6E0B-4859-AE38-07940CF669B0}"/>
                </a:ext>
              </a:extLst>
            </p:cNvPr>
            <p:cNvSpPr>
              <a:spLocks/>
            </p:cNvSpPr>
            <p:nvPr userDrawn="1"/>
          </p:nvSpPr>
          <p:spPr bwMode="auto">
            <a:xfrm>
              <a:off x="1926" y="2891"/>
              <a:ext cx="17" cy="18"/>
            </a:xfrm>
            <a:custGeom>
              <a:avLst/>
              <a:gdLst>
                <a:gd name="T0" fmla="*/ 0 w 4"/>
                <a:gd name="T1" fmla="*/ 4 h 4"/>
                <a:gd name="T2" fmla="*/ 1 w 4"/>
                <a:gd name="T3" fmla="*/ 4 h 4"/>
                <a:gd name="T4" fmla="*/ 3 w 4"/>
                <a:gd name="T5" fmla="*/ 4 h 4"/>
                <a:gd name="T6" fmla="*/ 4 w 4"/>
                <a:gd name="T7" fmla="*/ 4 h 4"/>
                <a:gd name="T8" fmla="*/ 4 w 4"/>
                <a:gd name="T9" fmla="*/ 3 h 4"/>
                <a:gd name="T10" fmla="*/ 4 w 4"/>
                <a:gd name="T11" fmla="*/ 2 h 4"/>
                <a:gd name="T12" fmla="*/ 4 w 4"/>
                <a:gd name="T13" fmla="*/ 1 h 4"/>
                <a:gd name="T14" fmla="*/ 4 w 4"/>
                <a:gd name="T15" fmla="*/ 1 h 4"/>
                <a:gd name="T16" fmla="*/ 4 w 4"/>
                <a:gd name="T17" fmla="*/ 0 h 4"/>
                <a:gd name="T18" fmla="*/ 2 w 4"/>
                <a:gd name="T19" fmla="*/ 0 h 4"/>
                <a:gd name="T20" fmla="*/ 1 w 4"/>
                <a:gd name="T21" fmla="*/ 1 h 4"/>
                <a:gd name="T22" fmla="*/ 2 w 4"/>
                <a:gd name="T23" fmla="*/ 1 h 4"/>
                <a:gd name="T24" fmla="*/ 1 w 4"/>
                <a:gd name="T25" fmla="*/ 2 h 4"/>
                <a:gd name="T26" fmla="*/ 1 w 4"/>
                <a:gd name="T27" fmla="*/ 3 h 4"/>
                <a:gd name="T28" fmla="*/ 1 w 4"/>
                <a:gd name="T29" fmla="*/ 3 h 4"/>
                <a:gd name="T30" fmla="*/ 0 w 4"/>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0" y="4"/>
                  </a:moveTo>
                  <a:cubicBezTo>
                    <a:pt x="1" y="4"/>
                    <a:pt x="1" y="4"/>
                    <a:pt x="1" y="4"/>
                  </a:cubicBezTo>
                  <a:cubicBezTo>
                    <a:pt x="3" y="4"/>
                    <a:pt x="3" y="4"/>
                    <a:pt x="3" y="4"/>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1"/>
                    <a:pt x="4" y="0"/>
                    <a:pt x="4" y="0"/>
                  </a:cubicBezTo>
                  <a:cubicBezTo>
                    <a:pt x="3" y="0"/>
                    <a:pt x="2" y="0"/>
                    <a:pt x="2" y="0"/>
                  </a:cubicBezTo>
                  <a:cubicBezTo>
                    <a:pt x="2" y="0"/>
                    <a:pt x="1" y="0"/>
                    <a:pt x="1" y="1"/>
                  </a:cubicBezTo>
                  <a:cubicBezTo>
                    <a:pt x="1" y="1"/>
                    <a:pt x="2" y="1"/>
                    <a:pt x="2" y="1"/>
                  </a:cubicBezTo>
                  <a:cubicBezTo>
                    <a:pt x="1" y="2"/>
                    <a:pt x="1" y="2"/>
                    <a:pt x="1" y="2"/>
                  </a:cubicBezTo>
                  <a:cubicBezTo>
                    <a:pt x="1" y="2"/>
                    <a:pt x="2" y="3"/>
                    <a:pt x="1" y="3"/>
                  </a:cubicBezTo>
                  <a:cubicBezTo>
                    <a:pt x="1" y="3"/>
                    <a:pt x="1" y="3"/>
                    <a:pt x="1" y="3"/>
                  </a:cubicBezTo>
                  <a:cubicBezTo>
                    <a:pt x="0" y="3"/>
                    <a:pt x="0" y="4"/>
                    <a:pt x="0" y="4"/>
                  </a:cubicBez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5" name="Freeform 443">
              <a:extLst>
                <a:ext uri="{FF2B5EF4-FFF2-40B4-BE49-F238E27FC236}">
                  <a16:creationId xmlns:a16="http://schemas.microsoft.com/office/drawing/2014/main" id="{FC1BF01C-5D51-4CCC-9864-F2D0B62E5BD7}"/>
                </a:ext>
              </a:extLst>
            </p:cNvPr>
            <p:cNvSpPr>
              <a:spLocks/>
            </p:cNvSpPr>
            <p:nvPr userDrawn="1"/>
          </p:nvSpPr>
          <p:spPr bwMode="auto">
            <a:xfrm>
              <a:off x="1674" y="4662"/>
              <a:ext cx="166" cy="89"/>
            </a:xfrm>
            <a:custGeom>
              <a:avLst/>
              <a:gdLst>
                <a:gd name="T0" fmla="*/ 1 w 39"/>
                <a:gd name="T1" fmla="*/ 16 h 20"/>
                <a:gd name="T2" fmla="*/ 3 w 39"/>
                <a:gd name="T3" fmla="*/ 15 h 20"/>
                <a:gd name="T4" fmla="*/ 5 w 39"/>
                <a:gd name="T5" fmla="*/ 15 h 20"/>
                <a:gd name="T6" fmla="*/ 7 w 39"/>
                <a:gd name="T7" fmla="*/ 15 h 20"/>
                <a:gd name="T8" fmla="*/ 9 w 39"/>
                <a:gd name="T9" fmla="*/ 15 h 20"/>
                <a:gd name="T10" fmla="*/ 10 w 39"/>
                <a:gd name="T11" fmla="*/ 15 h 20"/>
                <a:gd name="T12" fmla="*/ 11 w 39"/>
                <a:gd name="T13" fmla="*/ 14 h 20"/>
                <a:gd name="T14" fmla="*/ 13 w 39"/>
                <a:gd name="T15" fmla="*/ 14 h 20"/>
                <a:gd name="T16" fmla="*/ 15 w 39"/>
                <a:gd name="T17" fmla="*/ 15 h 20"/>
                <a:gd name="T18" fmla="*/ 15 w 39"/>
                <a:gd name="T19" fmla="*/ 16 h 20"/>
                <a:gd name="T20" fmla="*/ 15 w 39"/>
                <a:gd name="T21" fmla="*/ 14 h 20"/>
                <a:gd name="T22" fmla="*/ 12 w 39"/>
                <a:gd name="T23" fmla="*/ 13 h 20"/>
                <a:gd name="T24" fmla="*/ 10 w 39"/>
                <a:gd name="T25" fmla="*/ 11 h 20"/>
                <a:gd name="T26" fmla="*/ 12 w 39"/>
                <a:gd name="T27" fmla="*/ 9 h 20"/>
                <a:gd name="T28" fmla="*/ 15 w 39"/>
                <a:gd name="T29" fmla="*/ 8 h 20"/>
                <a:gd name="T30" fmla="*/ 13 w 39"/>
                <a:gd name="T31" fmla="*/ 6 h 20"/>
                <a:gd name="T32" fmla="*/ 11 w 39"/>
                <a:gd name="T33" fmla="*/ 7 h 20"/>
                <a:gd name="T34" fmla="*/ 9 w 39"/>
                <a:gd name="T35" fmla="*/ 7 h 20"/>
                <a:gd name="T36" fmla="*/ 8 w 39"/>
                <a:gd name="T37" fmla="*/ 4 h 20"/>
                <a:gd name="T38" fmla="*/ 10 w 39"/>
                <a:gd name="T39" fmla="*/ 3 h 20"/>
                <a:gd name="T40" fmla="*/ 10 w 39"/>
                <a:gd name="T41" fmla="*/ 3 h 20"/>
                <a:gd name="T42" fmla="*/ 11 w 39"/>
                <a:gd name="T43" fmla="*/ 2 h 20"/>
                <a:gd name="T44" fmla="*/ 13 w 39"/>
                <a:gd name="T45" fmla="*/ 2 h 20"/>
                <a:gd name="T46" fmla="*/ 14 w 39"/>
                <a:gd name="T47" fmla="*/ 0 h 20"/>
                <a:gd name="T48" fmla="*/ 17 w 39"/>
                <a:gd name="T49" fmla="*/ 1 h 20"/>
                <a:gd name="T50" fmla="*/ 19 w 39"/>
                <a:gd name="T51" fmla="*/ 1 h 20"/>
                <a:gd name="T52" fmla="*/ 22 w 39"/>
                <a:gd name="T53" fmla="*/ 4 h 20"/>
                <a:gd name="T54" fmla="*/ 20 w 39"/>
                <a:gd name="T55" fmla="*/ 4 h 20"/>
                <a:gd name="T56" fmla="*/ 21 w 39"/>
                <a:gd name="T57" fmla="*/ 6 h 20"/>
                <a:gd name="T58" fmla="*/ 22 w 39"/>
                <a:gd name="T59" fmla="*/ 7 h 20"/>
                <a:gd name="T60" fmla="*/ 23 w 39"/>
                <a:gd name="T61" fmla="*/ 9 h 20"/>
                <a:gd name="T62" fmla="*/ 25 w 39"/>
                <a:gd name="T63" fmla="*/ 11 h 20"/>
                <a:gd name="T64" fmla="*/ 27 w 39"/>
                <a:gd name="T65" fmla="*/ 12 h 20"/>
                <a:gd name="T66" fmla="*/ 29 w 39"/>
                <a:gd name="T67" fmla="*/ 14 h 20"/>
                <a:gd name="T68" fmla="*/ 31 w 39"/>
                <a:gd name="T69" fmla="*/ 15 h 20"/>
                <a:gd name="T70" fmla="*/ 34 w 39"/>
                <a:gd name="T71" fmla="*/ 16 h 20"/>
                <a:gd name="T72" fmla="*/ 36 w 39"/>
                <a:gd name="T73" fmla="*/ 17 h 20"/>
                <a:gd name="T74" fmla="*/ 38 w 39"/>
                <a:gd name="T75" fmla="*/ 17 h 20"/>
                <a:gd name="T76" fmla="*/ 39 w 39"/>
                <a:gd name="T77" fmla="*/ 18 h 20"/>
                <a:gd name="T78" fmla="*/ 38 w 39"/>
                <a:gd name="T79" fmla="*/ 19 h 20"/>
                <a:gd name="T80" fmla="*/ 36 w 39"/>
                <a:gd name="T81" fmla="*/ 19 h 20"/>
                <a:gd name="T82" fmla="*/ 34 w 39"/>
                <a:gd name="T83" fmla="*/ 19 h 20"/>
                <a:gd name="T84" fmla="*/ 33 w 39"/>
                <a:gd name="T85" fmla="*/ 20 h 20"/>
                <a:gd name="T86" fmla="*/ 31 w 39"/>
                <a:gd name="T87" fmla="*/ 20 h 20"/>
                <a:gd name="T88" fmla="*/ 29 w 39"/>
                <a:gd name="T89" fmla="*/ 19 h 20"/>
                <a:gd name="T90" fmla="*/ 26 w 39"/>
                <a:gd name="T91" fmla="*/ 19 h 20"/>
                <a:gd name="T92" fmla="*/ 24 w 39"/>
                <a:gd name="T93" fmla="*/ 19 h 20"/>
                <a:gd name="T94" fmla="*/ 21 w 39"/>
                <a:gd name="T95" fmla="*/ 18 h 20"/>
                <a:gd name="T96" fmla="*/ 19 w 39"/>
                <a:gd name="T97" fmla="*/ 18 h 20"/>
                <a:gd name="T98" fmla="*/ 18 w 39"/>
                <a:gd name="T99" fmla="*/ 18 h 20"/>
                <a:gd name="T100" fmla="*/ 17 w 39"/>
                <a:gd name="T101" fmla="*/ 19 h 20"/>
                <a:gd name="T102" fmla="*/ 14 w 39"/>
                <a:gd name="T103" fmla="*/ 19 h 20"/>
                <a:gd name="T104" fmla="*/ 12 w 39"/>
                <a:gd name="T105" fmla="*/ 18 h 20"/>
                <a:gd name="T106" fmla="*/ 10 w 39"/>
                <a:gd name="T107" fmla="*/ 19 h 20"/>
                <a:gd name="T108" fmla="*/ 8 w 39"/>
                <a:gd name="T109" fmla="*/ 18 h 20"/>
                <a:gd name="T110" fmla="*/ 5 w 39"/>
                <a:gd name="T111" fmla="*/ 17 h 20"/>
                <a:gd name="T112" fmla="*/ 3 w 39"/>
                <a:gd name="T113" fmla="*/ 17 h 20"/>
                <a:gd name="T114" fmla="*/ 3 w 39"/>
                <a:gd name="T115" fmla="*/ 16 h 20"/>
                <a:gd name="T116" fmla="*/ 1 w 39"/>
                <a:gd name="T117" fmla="*/ 17 h 20"/>
                <a:gd name="T118" fmla="*/ 0 w 39"/>
                <a:gd name="T1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20">
                  <a:moveTo>
                    <a:pt x="0" y="16"/>
                  </a:moveTo>
                  <a:cubicBezTo>
                    <a:pt x="1" y="16"/>
                    <a:pt x="1" y="16"/>
                    <a:pt x="1" y="16"/>
                  </a:cubicBezTo>
                  <a:cubicBezTo>
                    <a:pt x="1" y="16"/>
                    <a:pt x="2" y="16"/>
                    <a:pt x="2" y="16"/>
                  </a:cubicBezTo>
                  <a:cubicBezTo>
                    <a:pt x="3" y="16"/>
                    <a:pt x="3" y="15"/>
                    <a:pt x="3" y="15"/>
                  </a:cubicBezTo>
                  <a:cubicBezTo>
                    <a:pt x="4" y="15"/>
                    <a:pt x="4" y="15"/>
                    <a:pt x="4" y="15"/>
                  </a:cubicBezTo>
                  <a:cubicBezTo>
                    <a:pt x="5" y="15"/>
                    <a:pt x="5" y="15"/>
                    <a:pt x="5" y="15"/>
                  </a:cubicBezTo>
                  <a:cubicBezTo>
                    <a:pt x="6" y="15"/>
                    <a:pt x="6" y="15"/>
                    <a:pt x="6" y="15"/>
                  </a:cubicBezTo>
                  <a:cubicBezTo>
                    <a:pt x="7" y="15"/>
                    <a:pt x="7" y="15"/>
                    <a:pt x="7" y="15"/>
                  </a:cubicBezTo>
                  <a:cubicBezTo>
                    <a:pt x="7" y="16"/>
                    <a:pt x="7" y="16"/>
                    <a:pt x="7" y="16"/>
                  </a:cubicBezTo>
                  <a:cubicBezTo>
                    <a:pt x="9" y="15"/>
                    <a:pt x="9" y="15"/>
                    <a:pt x="9" y="15"/>
                  </a:cubicBezTo>
                  <a:cubicBezTo>
                    <a:pt x="9" y="14"/>
                    <a:pt x="9" y="14"/>
                    <a:pt x="9" y="14"/>
                  </a:cubicBezTo>
                  <a:cubicBezTo>
                    <a:pt x="9" y="14"/>
                    <a:pt x="10" y="14"/>
                    <a:pt x="10" y="15"/>
                  </a:cubicBezTo>
                  <a:cubicBezTo>
                    <a:pt x="10" y="15"/>
                    <a:pt x="11" y="15"/>
                    <a:pt x="11" y="15"/>
                  </a:cubicBezTo>
                  <a:cubicBezTo>
                    <a:pt x="11" y="14"/>
                    <a:pt x="11" y="14"/>
                    <a:pt x="11" y="14"/>
                  </a:cubicBezTo>
                  <a:cubicBezTo>
                    <a:pt x="12" y="15"/>
                    <a:pt x="12" y="15"/>
                    <a:pt x="12" y="15"/>
                  </a:cubicBezTo>
                  <a:cubicBezTo>
                    <a:pt x="12" y="15"/>
                    <a:pt x="12" y="14"/>
                    <a:pt x="13" y="14"/>
                  </a:cubicBezTo>
                  <a:cubicBezTo>
                    <a:pt x="14" y="14"/>
                    <a:pt x="14" y="14"/>
                    <a:pt x="14" y="14"/>
                  </a:cubicBezTo>
                  <a:cubicBezTo>
                    <a:pt x="14" y="14"/>
                    <a:pt x="15" y="15"/>
                    <a:pt x="15" y="15"/>
                  </a:cubicBezTo>
                  <a:cubicBezTo>
                    <a:pt x="15" y="16"/>
                    <a:pt x="15" y="16"/>
                    <a:pt x="15" y="16"/>
                  </a:cubicBezTo>
                  <a:cubicBezTo>
                    <a:pt x="15" y="16"/>
                    <a:pt x="15" y="17"/>
                    <a:pt x="15" y="16"/>
                  </a:cubicBezTo>
                  <a:cubicBezTo>
                    <a:pt x="16" y="16"/>
                    <a:pt x="17" y="16"/>
                    <a:pt x="16" y="15"/>
                  </a:cubicBezTo>
                  <a:cubicBezTo>
                    <a:pt x="15" y="14"/>
                    <a:pt x="15" y="14"/>
                    <a:pt x="15" y="14"/>
                  </a:cubicBezTo>
                  <a:cubicBezTo>
                    <a:pt x="15" y="14"/>
                    <a:pt x="14" y="13"/>
                    <a:pt x="14" y="13"/>
                  </a:cubicBezTo>
                  <a:cubicBezTo>
                    <a:pt x="13" y="13"/>
                    <a:pt x="12" y="13"/>
                    <a:pt x="12" y="13"/>
                  </a:cubicBezTo>
                  <a:cubicBezTo>
                    <a:pt x="12" y="13"/>
                    <a:pt x="12" y="13"/>
                    <a:pt x="11" y="13"/>
                  </a:cubicBezTo>
                  <a:cubicBezTo>
                    <a:pt x="11" y="12"/>
                    <a:pt x="10" y="11"/>
                    <a:pt x="10" y="11"/>
                  </a:cubicBezTo>
                  <a:cubicBezTo>
                    <a:pt x="10" y="11"/>
                    <a:pt x="10" y="10"/>
                    <a:pt x="10" y="10"/>
                  </a:cubicBezTo>
                  <a:cubicBezTo>
                    <a:pt x="10" y="10"/>
                    <a:pt x="12" y="9"/>
                    <a:pt x="12" y="9"/>
                  </a:cubicBezTo>
                  <a:cubicBezTo>
                    <a:pt x="12" y="9"/>
                    <a:pt x="13" y="9"/>
                    <a:pt x="14" y="8"/>
                  </a:cubicBezTo>
                  <a:cubicBezTo>
                    <a:pt x="14" y="7"/>
                    <a:pt x="15" y="8"/>
                    <a:pt x="15" y="8"/>
                  </a:cubicBezTo>
                  <a:cubicBezTo>
                    <a:pt x="14" y="7"/>
                    <a:pt x="14" y="7"/>
                    <a:pt x="14" y="7"/>
                  </a:cubicBezTo>
                  <a:cubicBezTo>
                    <a:pt x="13" y="6"/>
                    <a:pt x="13" y="6"/>
                    <a:pt x="13" y="6"/>
                  </a:cubicBezTo>
                  <a:cubicBezTo>
                    <a:pt x="13" y="6"/>
                    <a:pt x="12" y="6"/>
                    <a:pt x="12" y="7"/>
                  </a:cubicBezTo>
                  <a:cubicBezTo>
                    <a:pt x="12" y="7"/>
                    <a:pt x="11" y="7"/>
                    <a:pt x="11" y="7"/>
                  </a:cubicBezTo>
                  <a:cubicBezTo>
                    <a:pt x="11" y="7"/>
                    <a:pt x="10" y="7"/>
                    <a:pt x="10" y="7"/>
                  </a:cubicBezTo>
                  <a:cubicBezTo>
                    <a:pt x="9" y="7"/>
                    <a:pt x="9" y="7"/>
                    <a:pt x="9" y="7"/>
                  </a:cubicBezTo>
                  <a:cubicBezTo>
                    <a:pt x="9" y="7"/>
                    <a:pt x="8" y="6"/>
                    <a:pt x="8" y="6"/>
                  </a:cubicBezTo>
                  <a:cubicBezTo>
                    <a:pt x="8" y="4"/>
                    <a:pt x="8" y="4"/>
                    <a:pt x="8" y="4"/>
                  </a:cubicBezTo>
                  <a:cubicBezTo>
                    <a:pt x="8" y="4"/>
                    <a:pt x="9" y="4"/>
                    <a:pt x="9" y="4"/>
                  </a:cubicBezTo>
                  <a:cubicBezTo>
                    <a:pt x="10" y="4"/>
                    <a:pt x="10" y="3"/>
                    <a:pt x="10" y="3"/>
                  </a:cubicBezTo>
                  <a:cubicBezTo>
                    <a:pt x="10" y="3"/>
                    <a:pt x="10" y="3"/>
                    <a:pt x="10" y="3"/>
                  </a:cubicBezTo>
                  <a:cubicBezTo>
                    <a:pt x="10" y="3"/>
                    <a:pt x="10" y="3"/>
                    <a:pt x="10" y="3"/>
                  </a:cubicBezTo>
                  <a:cubicBezTo>
                    <a:pt x="10" y="2"/>
                    <a:pt x="9" y="2"/>
                    <a:pt x="10" y="2"/>
                  </a:cubicBezTo>
                  <a:cubicBezTo>
                    <a:pt x="11" y="2"/>
                    <a:pt x="11" y="2"/>
                    <a:pt x="11" y="2"/>
                  </a:cubicBezTo>
                  <a:cubicBezTo>
                    <a:pt x="11" y="2"/>
                    <a:pt x="11" y="2"/>
                    <a:pt x="11" y="2"/>
                  </a:cubicBezTo>
                  <a:cubicBezTo>
                    <a:pt x="12" y="2"/>
                    <a:pt x="11" y="2"/>
                    <a:pt x="13" y="2"/>
                  </a:cubicBezTo>
                  <a:cubicBezTo>
                    <a:pt x="14" y="1"/>
                    <a:pt x="14" y="1"/>
                    <a:pt x="14" y="1"/>
                  </a:cubicBezTo>
                  <a:cubicBezTo>
                    <a:pt x="14" y="0"/>
                    <a:pt x="14" y="0"/>
                    <a:pt x="14" y="0"/>
                  </a:cubicBezTo>
                  <a:cubicBezTo>
                    <a:pt x="15" y="0"/>
                    <a:pt x="15" y="0"/>
                    <a:pt x="15" y="0"/>
                  </a:cubicBezTo>
                  <a:cubicBezTo>
                    <a:pt x="17" y="1"/>
                    <a:pt x="17" y="1"/>
                    <a:pt x="17" y="1"/>
                  </a:cubicBezTo>
                  <a:cubicBezTo>
                    <a:pt x="17" y="1"/>
                    <a:pt x="16" y="2"/>
                    <a:pt x="17" y="1"/>
                  </a:cubicBezTo>
                  <a:cubicBezTo>
                    <a:pt x="19" y="1"/>
                    <a:pt x="19" y="1"/>
                    <a:pt x="19" y="1"/>
                  </a:cubicBezTo>
                  <a:cubicBezTo>
                    <a:pt x="20" y="2"/>
                    <a:pt x="20" y="2"/>
                    <a:pt x="20" y="2"/>
                  </a:cubicBezTo>
                  <a:cubicBezTo>
                    <a:pt x="22" y="4"/>
                    <a:pt x="22" y="4"/>
                    <a:pt x="22" y="4"/>
                  </a:cubicBezTo>
                  <a:cubicBezTo>
                    <a:pt x="21" y="4"/>
                    <a:pt x="21" y="4"/>
                    <a:pt x="21" y="4"/>
                  </a:cubicBezTo>
                  <a:cubicBezTo>
                    <a:pt x="21" y="4"/>
                    <a:pt x="20" y="4"/>
                    <a:pt x="20" y="4"/>
                  </a:cubicBezTo>
                  <a:cubicBezTo>
                    <a:pt x="20" y="5"/>
                    <a:pt x="20" y="5"/>
                    <a:pt x="20" y="5"/>
                  </a:cubicBezTo>
                  <a:cubicBezTo>
                    <a:pt x="20" y="5"/>
                    <a:pt x="21" y="6"/>
                    <a:pt x="21" y="6"/>
                  </a:cubicBezTo>
                  <a:cubicBezTo>
                    <a:pt x="21" y="6"/>
                    <a:pt x="21" y="5"/>
                    <a:pt x="21" y="6"/>
                  </a:cubicBezTo>
                  <a:cubicBezTo>
                    <a:pt x="22" y="7"/>
                    <a:pt x="22" y="7"/>
                    <a:pt x="22" y="7"/>
                  </a:cubicBezTo>
                  <a:cubicBezTo>
                    <a:pt x="22" y="8"/>
                    <a:pt x="22" y="8"/>
                    <a:pt x="22" y="8"/>
                  </a:cubicBezTo>
                  <a:cubicBezTo>
                    <a:pt x="23" y="9"/>
                    <a:pt x="23" y="9"/>
                    <a:pt x="23" y="9"/>
                  </a:cubicBezTo>
                  <a:cubicBezTo>
                    <a:pt x="25" y="10"/>
                    <a:pt x="25" y="10"/>
                    <a:pt x="25" y="10"/>
                  </a:cubicBezTo>
                  <a:cubicBezTo>
                    <a:pt x="25" y="11"/>
                    <a:pt x="25" y="11"/>
                    <a:pt x="25" y="11"/>
                  </a:cubicBezTo>
                  <a:cubicBezTo>
                    <a:pt x="26" y="12"/>
                    <a:pt x="26" y="12"/>
                    <a:pt x="26" y="12"/>
                  </a:cubicBezTo>
                  <a:cubicBezTo>
                    <a:pt x="27" y="12"/>
                    <a:pt x="27" y="12"/>
                    <a:pt x="27" y="12"/>
                  </a:cubicBezTo>
                  <a:cubicBezTo>
                    <a:pt x="29" y="13"/>
                    <a:pt x="29" y="13"/>
                    <a:pt x="29" y="13"/>
                  </a:cubicBezTo>
                  <a:cubicBezTo>
                    <a:pt x="29" y="14"/>
                    <a:pt x="29" y="14"/>
                    <a:pt x="29" y="14"/>
                  </a:cubicBezTo>
                  <a:cubicBezTo>
                    <a:pt x="30" y="14"/>
                    <a:pt x="30" y="14"/>
                    <a:pt x="30" y="14"/>
                  </a:cubicBezTo>
                  <a:cubicBezTo>
                    <a:pt x="31" y="15"/>
                    <a:pt x="31" y="15"/>
                    <a:pt x="31" y="15"/>
                  </a:cubicBezTo>
                  <a:cubicBezTo>
                    <a:pt x="31" y="15"/>
                    <a:pt x="32" y="16"/>
                    <a:pt x="32" y="16"/>
                  </a:cubicBezTo>
                  <a:cubicBezTo>
                    <a:pt x="33" y="16"/>
                    <a:pt x="34" y="16"/>
                    <a:pt x="34" y="16"/>
                  </a:cubicBezTo>
                  <a:cubicBezTo>
                    <a:pt x="34" y="16"/>
                    <a:pt x="34" y="16"/>
                    <a:pt x="34" y="16"/>
                  </a:cubicBezTo>
                  <a:cubicBezTo>
                    <a:pt x="35" y="17"/>
                    <a:pt x="36" y="17"/>
                    <a:pt x="36" y="17"/>
                  </a:cubicBezTo>
                  <a:cubicBezTo>
                    <a:pt x="37" y="17"/>
                    <a:pt x="37" y="17"/>
                    <a:pt x="37" y="17"/>
                  </a:cubicBezTo>
                  <a:cubicBezTo>
                    <a:pt x="38" y="17"/>
                    <a:pt x="38" y="17"/>
                    <a:pt x="38" y="17"/>
                  </a:cubicBezTo>
                  <a:cubicBezTo>
                    <a:pt x="39" y="17"/>
                    <a:pt x="39" y="17"/>
                    <a:pt x="39" y="17"/>
                  </a:cubicBezTo>
                  <a:cubicBezTo>
                    <a:pt x="39" y="18"/>
                    <a:pt x="39" y="18"/>
                    <a:pt x="39" y="18"/>
                  </a:cubicBezTo>
                  <a:cubicBezTo>
                    <a:pt x="38" y="19"/>
                    <a:pt x="38" y="19"/>
                    <a:pt x="38" y="19"/>
                  </a:cubicBezTo>
                  <a:cubicBezTo>
                    <a:pt x="38" y="19"/>
                    <a:pt x="38" y="19"/>
                    <a:pt x="38" y="19"/>
                  </a:cubicBezTo>
                  <a:cubicBezTo>
                    <a:pt x="37" y="19"/>
                    <a:pt x="37" y="19"/>
                    <a:pt x="37" y="19"/>
                  </a:cubicBezTo>
                  <a:cubicBezTo>
                    <a:pt x="36" y="19"/>
                    <a:pt x="36" y="19"/>
                    <a:pt x="36" y="19"/>
                  </a:cubicBezTo>
                  <a:cubicBezTo>
                    <a:pt x="35" y="19"/>
                    <a:pt x="35" y="19"/>
                    <a:pt x="35" y="19"/>
                  </a:cubicBezTo>
                  <a:cubicBezTo>
                    <a:pt x="34" y="19"/>
                    <a:pt x="34" y="19"/>
                    <a:pt x="34" y="19"/>
                  </a:cubicBezTo>
                  <a:cubicBezTo>
                    <a:pt x="34" y="20"/>
                    <a:pt x="34" y="20"/>
                    <a:pt x="34" y="20"/>
                  </a:cubicBezTo>
                  <a:cubicBezTo>
                    <a:pt x="33" y="20"/>
                    <a:pt x="33" y="20"/>
                    <a:pt x="33" y="20"/>
                  </a:cubicBezTo>
                  <a:cubicBezTo>
                    <a:pt x="32" y="20"/>
                    <a:pt x="32" y="20"/>
                    <a:pt x="32" y="20"/>
                  </a:cubicBezTo>
                  <a:cubicBezTo>
                    <a:pt x="31" y="20"/>
                    <a:pt x="31" y="20"/>
                    <a:pt x="31" y="20"/>
                  </a:cubicBezTo>
                  <a:cubicBezTo>
                    <a:pt x="30" y="19"/>
                    <a:pt x="30" y="19"/>
                    <a:pt x="30" y="19"/>
                  </a:cubicBezTo>
                  <a:cubicBezTo>
                    <a:pt x="29" y="19"/>
                    <a:pt x="29" y="19"/>
                    <a:pt x="29" y="19"/>
                  </a:cubicBezTo>
                  <a:cubicBezTo>
                    <a:pt x="28" y="19"/>
                    <a:pt x="28" y="19"/>
                    <a:pt x="28" y="19"/>
                  </a:cubicBezTo>
                  <a:cubicBezTo>
                    <a:pt x="26" y="19"/>
                    <a:pt x="26" y="19"/>
                    <a:pt x="26" y="19"/>
                  </a:cubicBezTo>
                  <a:cubicBezTo>
                    <a:pt x="25" y="19"/>
                    <a:pt x="25" y="19"/>
                    <a:pt x="25" y="19"/>
                  </a:cubicBezTo>
                  <a:cubicBezTo>
                    <a:pt x="24" y="19"/>
                    <a:pt x="24" y="19"/>
                    <a:pt x="24" y="19"/>
                  </a:cubicBezTo>
                  <a:cubicBezTo>
                    <a:pt x="23" y="19"/>
                    <a:pt x="23" y="19"/>
                    <a:pt x="23" y="19"/>
                  </a:cubicBezTo>
                  <a:cubicBezTo>
                    <a:pt x="23" y="19"/>
                    <a:pt x="21" y="18"/>
                    <a:pt x="21" y="18"/>
                  </a:cubicBezTo>
                  <a:cubicBezTo>
                    <a:pt x="20" y="18"/>
                    <a:pt x="20" y="18"/>
                    <a:pt x="20" y="18"/>
                  </a:cubicBezTo>
                  <a:cubicBezTo>
                    <a:pt x="19" y="18"/>
                    <a:pt x="19" y="18"/>
                    <a:pt x="19" y="18"/>
                  </a:cubicBezTo>
                  <a:cubicBezTo>
                    <a:pt x="18" y="18"/>
                    <a:pt x="18" y="18"/>
                    <a:pt x="18" y="18"/>
                  </a:cubicBezTo>
                  <a:cubicBezTo>
                    <a:pt x="18" y="18"/>
                    <a:pt x="18" y="18"/>
                    <a:pt x="18" y="18"/>
                  </a:cubicBezTo>
                  <a:cubicBezTo>
                    <a:pt x="17" y="19"/>
                    <a:pt x="17" y="19"/>
                    <a:pt x="17" y="19"/>
                  </a:cubicBezTo>
                  <a:cubicBezTo>
                    <a:pt x="17" y="19"/>
                    <a:pt x="17" y="19"/>
                    <a:pt x="17" y="19"/>
                  </a:cubicBezTo>
                  <a:cubicBezTo>
                    <a:pt x="15" y="19"/>
                    <a:pt x="15" y="19"/>
                    <a:pt x="15" y="19"/>
                  </a:cubicBezTo>
                  <a:cubicBezTo>
                    <a:pt x="14" y="19"/>
                    <a:pt x="14" y="19"/>
                    <a:pt x="14" y="19"/>
                  </a:cubicBezTo>
                  <a:cubicBezTo>
                    <a:pt x="12" y="18"/>
                    <a:pt x="12" y="18"/>
                    <a:pt x="12" y="18"/>
                  </a:cubicBezTo>
                  <a:cubicBezTo>
                    <a:pt x="12" y="18"/>
                    <a:pt x="12" y="18"/>
                    <a:pt x="12" y="18"/>
                  </a:cubicBezTo>
                  <a:cubicBezTo>
                    <a:pt x="12" y="18"/>
                    <a:pt x="11" y="17"/>
                    <a:pt x="11" y="18"/>
                  </a:cubicBezTo>
                  <a:cubicBezTo>
                    <a:pt x="11" y="18"/>
                    <a:pt x="11" y="19"/>
                    <a:pt x="10" y="19"/>
                  </a:cubicBezTo>
                  <a:cubicBezTo>
                    <a:pt x="10" y="19"/>
                    <a:pt x="9" y="18"/>
                    <a:pt x="9" y="18"/>
                  </a:cubicBezTo>
                  <a:cubicBezTo>
                    <a:pt x="8" y="18"/>
                    <a:pt x="8" y="18"/>
                    <a:pt x="8" y="18"/>
                  </a:cubicBezTo>
                  <a:cubicBezTo>
                    <a:pt x="6" y="17"/>
                    <a:pt x="6" y="17"/>
                    <a:pt x="6" y="17"/>
                  </a:cubicBezTo>
                  <a:cubicBezTo>
                    <a:pt x="5" y="17"/>
                    <a:pt x="5" y="17"/>
                    <a:pt x="5" y="17"/>
                  </a:cubicBezTo>
                  <a:cubicBezTo>
                    <a:pt x="5" y="17"/>
                    <a:pt x="5" y="17"/>
                    <a:pt x="5" y="17"/>
                  </a:cubicBezTo>
                  <a:cubicBezTo>
                    <a:pt x="3" y="17"/>
                    <a:pt x="3" y="17"/>
                    <a:pt x="3" y="17"/>
                  </a:cubicBezTo>
                  <a:cubicBezTo>
                    <a:pt x="3" y="16"/>
                    <a:pt x="3" y="16"/>
                    <a:pt x="3" y="16"/>
                  </a:cubicBezTo>
                  <a:cubicBezTo>
                    <a:pt x="3" y="16"/>
                    <a:pt x="3" y="16"/>
                    <a:pt x="3" y="16"/>
                  </a:cubicBezTo>
                  <a:cubicBezTo>
                    <a:pt x="1" y="17"/>
                    <a:pt x="1" y="17"/>
                    <a:pt x="1" y="17"/>
                  </a:cubicBezTo>
                  <a:cubicBezTo>
                    <a:pt x="1" y="17"/>
                    <a:pt x="1" y="17"/>
                    <a:pt x="1" y="17"/>
                  </a:cubicBezTo>
                  <a:cubicBezTo>
                    <a:pt x="0" y="17"/>
                    <a:pt x="0" y="17"/>
                    <a:pt x="0" y="17"/>
                  </a:cubicBezTo>
                  <a:lnTo>
                    <a:pt x="0" y="16"/>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6" name="Freeform 444">
              <a:extLst>
                <a:ext uri="{FF2B5EF4-FFF2-40B4-BE49-F238E27FC236}">
                  <a16:creationId xmlns:a16="http://schemas.microsoft.com/office/drawing/2014/main" id="{38C51F99-B61B-4AF2-92FA-289C5BD2A31F}"/>
                </a:ext>
              </a:extLst>
            </p:cNvPr>
            <p:cNvSpPr>
              <a:spLocks/>
            </p:cNvSpPr>
            <p:nvPr userDrawn="1"/>
          </p:nvSpPr>
          <p:spPr bwMode="auto">
            <a:xfrm>
              <a:off x="1764" y="4747"/>
              <a:ext cx="30" cy="13"/>
            </a:xfrm>
            <a:custGeom>
              <a:avLst/>
              <a:gdLst>
                <a:gd name="T0" fmla="*/ 1 w 7"/>
                <a:gd name="T1" fmla="*/ 2 h 3"/>
                <a:gd name="T2" fmla="*/ 1 w 7"/>
                <a:gd name="T3" fmla="*/ 1 h 3"/>
                <a:gd name="T4" fmla="*/ 1 w 7"/>
                <a:gd name="T5" fmla="*/ 0 h 3"/>
                <a:gd name="T6" fmla="*/ 3 w 7"/>
                <a:gd name="T7" fmla="*/ 0 h 3"/>
                <a:gd name="T8" fmla="*/ 4 w 7"/>
                <a:gd name="T9" fmla="*/ 1 h 3"/>
                <a:gd name="T10" fmla="*/ 6 w 7"/>
                <a:gd name="T11" fmla="*/ 1 h 3"/>
                <a:gd name="T12" fmla="*/ 7 w 7"/>
                <a:gd name="T13" fmla="*/ 1 h 3"/>
                <a:gd name="T14" fmla="*/ 7 w 7"/>
                <a:gd name="T15" fmla="*/ 2 h 3"/>
                <a:gd name="T16" fmla="*/ 6 w 7"/>
                <a:gd name="T17" fmla="*/ 3 h 3"/>
                <a:gd name="T18" fmla="*/ 5 w 7"/>
                <a:gd name="T19" fmla="*/ 3 h 3"/>
                <a:gd name="T20" fmla="*/ 5 w 7"/>
                <a:gd name="T21" fmla="*/ 3 h 3"/>
                <a:gd name="T22" fmla="*/ 4 w 7"/>
                <a:gd name="T23" fmla="*/ 3 h 3"/>
                <a:gd name="T24" fmla="*/ 3 w 7"/>
                <a:gd name="T25" fmla="*/ 3 h 3"/>
                <a:gd name="T26" fmla="*/ 1 w 7"/>
                <a:gd name="T27" fmla="*/ 3 h 3"/>
                <a:gd name="T28" fmla="*/ 0 w 7"/>
                <a:gd name="T29" fmla="*/ 3 h 3"/>
                <a:gd name="T30" fmla="*/ 0 w 7"/>
                <a:gd name="T31" fmla="*/ 2 h 3"/>
                <a:gd name="T32" fmla="*/ 1 w 7"/>
                <a:gd name="T3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3">
                  <a:moveTo>
                    <a:pt x="1" y="2"/>
                  </a:moveTo>
                  <a:cubicBezTo>
                    <a:pt x="1" y="1"/>
                    <a:pt x="1" y="1"/>
                    <a:pt x="1" y="1"/>
                  </a:cubicBezTo>
                  <a:cubicBezTo>
                    <a:pt x="1" y="1"/>
                    <a:pt x="0" y="0"/>
                    <a:pt x="1" y="0"/>
                  </a:cubicBezTo>
                  <a:cubicBezTo>
                    <a:pt x="3" y="0"/>
                    <a:pt x="3" y="0"/>
                    <a:pt x="3" y="0"/>
                  </a:cubicBezTo>
                  <a:cubicBezTo>
                    <a:pt x="3" y="0"/>
                    <a:pt x="4" y="1"/>
                    <a:pt x="4" y="1"/>
                  </a:cubicBezTo>
                  <a:cubicBezTo>
                    <a:pt x="6" y="1"/>
                    <a:pt x="6" y="1"/>
                    <a:pt x="6" y="1"/>
                  </a:cubicBezTo>
                  <a:cubicBezTo>
                    <a:pt x="7" y="1"/>
                    <a:pt x="7" y="1"/>
                    <a:pt x="7" y="1"/>
                  </a:cubicBezTo>
                  <a:cubicBezTo>
                    <a:pt x="7" y="2"/>
                    <a:pt x="7" y="2"/>
                    <a:pt x="7" y="2"/>
                  </a:cubicBezTo>
                  <a:cubicBezTo>
                    <a:pt x="7" y="2"/>
                    <a:pt x="6" y="3"/>
                    <a:pt x="6" y="3"/>
                  </a:cubicBezTo>
                  <a:cubicBezTo>
                    <a:pt x="5" y="3"/>
                    <a:pt x="5" y="3"/>
                    <a:pt x="5" y="3"/>
                  </a:cubicBezTo>
                  <a:cubicBezTo>
                    <a:pt x="5" y="3"/>
                    <a:pt x="5" y="3"/>
                    <a:pt x="5" y="3"/>
                  </a:cubicBezTo>
                  <a:cubicBezTo>
                    <a:pt x="4" y="3"/>
                    <a:pt x="4" y="3"/>
                    <a:pt x="4" y="3"/>
                  </a:cubicBezTo>
                  <a:cubicBezTo>
                    <a:pt x="3" y="3"/>
                    <a:pt x="3" y="3"/>
                    <a:pt x="3" y="3"/>
                  </a:cubicBezTo>
                  <a:cubicBezTo>
                    <a:pt x="1" y="3"/>
                    <a:pt x="1" y="3"/>
                    <a:pt x="1" y="3"/>
                  </a:cubicBezTo>
                  <a:cubicBezTo>
                    <a:pt x="1" y="3"/>
                    <a:pt x="0" y="3"/>
                    <a:pt x="0" y="3"/>
                  </a:cubicBezTo>
                  <a:cubicBezTo>
                    <a:pt x="0" y="2"/>
                    <a:pt x="0" y="2"/>
                    <a:pt x="0" y="2"/>
                  </a:cubicBezTo>
                  <a:lnTo>
                    <a:pt x="1" y="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7" name="Freeform 445">
              <a:extLst>
                <a:ext uri="{FF2B5EF4-FFF2-40B4-BE49-F238E27FC236}">
                  <a16:creationId xmlns:a16="http://schemas.microsoft.com/office/drawing/2014/main" id="{0B8F8B51-37AA-4471-B129-CEC50B5F5021}"/>
                </a:ext>
              </a:extLst>
            </p:cNvPr>
            <p:cNvSpPr>
              <a:spLocks/>
            </p:cNvSpPr>
            <p:nvPr userDrawn="1"/>
          </p:nvSpPr>
          <p:spPr bwMode="auto">
            <a:xfrm>
              <a:off x="1721" y="4751"/>
              <a:ext cx="47" cy="22"/>
            </a:xfrm>
            <a:custGeom>
              <a:avLst/>
              <a:gdLst>
                <a:gd name="T0" fmla="*/ 11 w 11"/>
                <a:gd name="T1" fmla="*/ 3 h 5"/>
                <a:gd name="T2" fmla="*/ 9 w 11"/>
                <a:gd name="T3" fmla="*/ 3 h 5"/>
                <a:gd name="T4" fmla="*/ 9 w 11"/>
                <a:gd name="T5" fmla="*/ 2 h 5"/>
                <a:gd name="T6" fmla="*/ 9 w 11"/>
                <a:gd name="T7" fmla="*/ 2 h 5"/>
                <a:gd name="T8" fmla="*/ 8 w 11"/>
                <a:gd name="T9" fmla="*/ 1 h 5"/>
                <a:gd name="T10" fmla="*/ 7 w 11"/>
                <a:gd name="T11" fmla="*/ 1 h 5"/>
                <a:gd name="T12" fmla="*/ 5 w 11"/>
                <a:gd name="T13" fmla="*/ 0 h 5"/>
                <a:gd name="T14" fmla="*/ 4 w 11"/>
                <a:gd name="T15" fmla="*/ 0 h 5"/>
                <a:gd name="T16" fmla="*/ 3 w 11"/>
                <a:gd name="T17" fmla="*/ 0 h 5"/>
                <a:gd name="T18" fmla="*/ 1 w 11"/>
                <a:gd name="T19" fmla="*/ 1 h 5"/>
                <a:gd name="T20" fmla="*/ 0 w 11"/>
                <a:gd name="T21" fmla="*/ 1 h 5"/>
                <a:gd name="T22" fmla="*/ 1 w 11"/>
                <a:gd name="T23" fmla="*/ 1 h 5"/>
                <a:gd name="T24" fmla="*/ 2 w 11"/>
                <a:gd name="T25" fmla="*/ 2 h 5"/>
                <a:gd name="T26" fmla="*/ 2 w 11"/>
                <a:gd name="T27" fmla="*/ 2 h 5"/>
                <a:gd name="T28" fmla="*/ 3 w 11"/>
                <a:gd name="T29" fmla="*/ 3 h 5"/>
                <a:gd name="T30" fmla="*/ 5 w 11"/>
                <a:gd name="T31" fmla="*/ 4 h 5"/>
                <a:gd name="T32" fmla="*/ 4 w 11"/>
                <a:gd name="T33" fmla="*/ 2 h 5"/>
                <a:gd name="T34" fmla="*/ 4 w 11"/>
                <a:gd name="T35" fmla="*/ 2 h 5"/>
                <a:gd name="T36" fmla="*/ 6 w 11"/>
                <a:gd name="T37" fmla="*/ 1 h 5"/>
                <a:gd name="T38" fmla="*/ 6 w 11"/>
                <a:gd name="T39" fmla="*/ 2 h 5"/>
                <a:gd name="T40" fmla="*/ 7 w 11"/>
                <a:gd name="T41" fmla="*/ 3 h 5"/>
                <a:gd name="T42" fmla="*/ 8 w 11"/>
                <a:gd name="T43" fmla="*/ 3 h 5"/>
                <a:gd name="T44" fmla="*/ 9 w 11"/>
                <a:gd name="T45" fmla="*/ 4 h 5"/>
                <a:gd name="T46" fmla="*/ 11 w 11"/>
                <a:gd name="T47" fmla="*/ 5 h 5"/>
                <a:gd name="T48" fmla="*/ 11 w 11"/>
                <a:gd name="T49" fmla="*/ 5 h 5"/>
                <a:gd name="T50" fmla="*/ 11 w 11"/>
                <a:gd name="T51" fmla="*/ 4 h 5"/>
                <a:gd name="T52" fmla="*/ 11 w 11"/>
                <a:gd name="T53" fmla="*/ 4 h 5"/>
                <a:gd name="T54" fmla="*/ 11 w 11"/>
                <a:gd name="T5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5">
                  <a:moveTo>
                    <a:pt x="11" y="3"/>
                  </a:moveTo>
                  <a:cubicBezTo>
                    <a:pt x="9" y="3"/>
                    <a:pt x="9" y="3"/>
                    <a:pt x="9" y="3"/>
                  </a:cubicBezTo>
                  <a:cubicBezTo>
                    <a:pt x="9" y="2"/>
                    <a:pt x="9" y="2"/>
                    <a:pt x="9" y="2"/>
                  </a:cubicBezTo>
                  <a:cubicBezTo>
                    <a:pt x="9" y="2"/>
                    <a:pt x="9" y="2"/>
                    <a:pt x="9" y="2"/>
                  </a:cubicBezTo>
                  <a:cubicBezTo>
                    <a:pt x="9" y="2"/>
                    <a:pt x="9" y="1"/>
                    <a:pt x="8" y="1"/>
                  </a:cubicBezTo>
                  <a:cubicBezTo>
                    <a:pt x="8" y="1"/>
                    <a:pt x="7" y="1"/>
                    <a:pt x="7" y="1"/>
                  </a:cubicBezTo>
                  <a:cubicBezTo>
                    <a:pt x="5" y="0"/>
                    <a:pt x="5" y="0"/>
                    <a:pt x="5" y="0"/>
                  </a:cubicBezTo>
                  <a:cubicBezTo>
                    <a:pt x="4" y="0"/>
                    <a:pt x="4" y="0"/>
                    <a:pt x="4" y="0"/>
                  </a:cubicBezTo>
                  <a:cubicBezTo>
                    <a:pt x="4" y="0"/>
                    <a:pt x="3" y="0"/>
                    <a:pt x="3" y="0"/>
                  </a:cubicBezTo>
                  <a:cubicBezTo>
                    <a:pt x="2" y="1"/>
                    <a:pt x="1" y="1"/>
                    <a:pt x="1" y="1"/>
                  </a:cubicBezTo>
                  <a:cubicBezTo>
                    <a:pt x="1" y="1"/>
                    <a:pt x="0" y="0"/>
                    <a:pt x="0" y="1"/>
                  </a:cubicBezTo>
                  <a:cubicBezTo>
                    <a:pt x="0" y="1"/>
                    <a:pt x="1" y="1"/>
                    <a:pt x="1" y="1"/>
                  </a:cubicBezTo>
                  <a:cubicBezTo>
                    <a:pt x="2" y="2"/>
                    <a:pt x="2" y="2"/>
                    <a:pt x="2" y="2"/>
                  </a:cubicBezTo>
                  <a:cubicBezTo>
                    <a:pt x="2" y="2"/>
                    <a:pt x="2" y="2"/>
                    <a:pt x="2" y="2"/>
                  </a:cubicBezTo>
                  <a:cubicBezTo>
                    <a:pt x="2" y="2"/>
                    <a:pt x="2" y="3"/>
                    <a:pt x="3" y="3"/>
                  </a:cubicBezTo>
                  <a:cubicBezTo>
                    <a:pt x="4" y="3"/>
                    <a:pt x="5" y="4"/>
                    <a:pt x="5" y="4"/>
                  </a:cubicBezTo>
                  <a:cubicBezTo>
                    <a:pt x="4" y="2"/>
                    <a:pt x="4" y="2"/>
                    <a:pt x="4" y="2"/>
                  </a:cubicBezTo>
                  <a:cubicBezTo>
                    <a:pt x="4" y="2"/>
                    <a:pt x="4" y="2"/>
                    <a:pt x="4" y="2"/>
                  </a:cubicBezTo>
                  <a:cubicBezTo>
                    <a:pt x="6" y="1"/>
                    <a:pt x="6" y="1"/>
                    <a:pt x="6" y="1"/>
                  </a:cubicBezTo>
                  <a:cubicBezTo>
                    <a:pt x="6" y="1"/>
                    <a:pt x="6" y="2"/>
                    <a:pt x="6" y="2"/>
                  </a:cubicBezTo>
                  <a:cubicBezTo>
                    <a:pt x="6" y="2"/>
                    <a:pt x="7" y="3"/>
                    <a:pt x="7" y="3"/>
                  </a:cubicBezTo>
                  <a:cubicBezTo>
                    <a:pt x="7" y="3"/>
                    <a:pt x="6" y="3"/>
                    <a:pt x="8" y="3"/>
                  </a:cubicBezTo>
                  <a:cubicBezTo>
                    <a:pt x="9" y="3"/>
                    <a:pt x="9" y="4"/>
                    <a:pt x="9" y="4"/>
                  </a:cubicBezTo>
                  <a:cubicBezTo>
                    <a:pt x="11" y="5"/>
                    <a:pt x="11" y="5"/>
                    <a:pt x="11" y="5"/>
                  </a:cubicBezTo>
                  <a:cubicBezTo>
                    <a:pt x="11" y="5"/>
                    <a:pt x="11" y="5"/>
                    <a:pt x="11" y="5"/>
                  </a:cubicBezTo>
                  <a:cubicBezTo>
                    <a:pt x="11" y="4"/>
                    <a:pt x="11" y="4"/>
                    <a:pt x="11" y="4"/>
                  </a:cubicBezTo>
                  <a:cubicBezTo>
                    <a:pt x="11" y="4"/>
                    <a:pt x="11" y="4"/>
                    <a:pt x="11" y="4"/>
                  </a:cubicBezTo>
                  <a:lnTo>
                    <a:pt x="11" y="3"/>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8" name="Freeform 446">
              <a:extLst>
                <a:ext uri="{FF2B5EF4-FFF2-40B4-BE49-F238E27FC236}">
                  <a16:creationId xmlns:a16="http://schemas.microsoft.com/office/drawing/2014/main" id="{BEA2777A-3AEB-4D8E-821B-D78138B9586E}"/>
                </a:ext>
              </a:extLst>
            </p:cNvPr>
            <p:cNvSpPr>
              <a:spLocks/>
            </p:cNvSpPr>
            <p:nvPr userDrawn="1"/>
          </p:nvSpPr>
          <p:spPr bwMode="auto">
            <a:xfrm>
              <a:off x="1751" y="4747"/>
              <a:ext cx="9" cy="9"/>
            </a:xfrm>
            <a:custGeom>
              <a:avLst/>
              <a:gdLst>
                <a:gd name="T0" fmla="*/ 0 w 9"/>
                <a:gd name="T1" fmla="*/ 4 h 9"/>
                <a:gd name="T2" fmla="*/ 0 w 9"/>
                <a:gd name="T3" fmla="*/ 9 h 9"/>
                <a:gd name="T4" fmla="*/ 4 w 9"/>
                <a:gd name="T5" fmla="*/ 9 h 9"/>
                <a:gd name="T6" fmla="*/ 9 w 9"/>
                <a:gd name="T7" fmla="*/ 4 h 9"/>
                <a:gd name="T8" fmla="*/ 9 w 9"/>
                <a:gd name="T9" fmla="*/ 4 h 9"/>
                <a:gd name="T10" fmla="*/ 4 w 9"/>
                <a:gd name="T11" fmla="*/ 4 h 9"/>
                <a:gd name="T12" fmla="*/ 0 w 9"/>
                <a:gd name="T13" fmla="*/ 0 h 9"/>
                <a:gd name="T14" fmla="*/ 0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0" y="4"/>
                  </a:moveTo>
                  <a:lnTo>
                    <a:pt x="0" y="9"/>
                  </a:lnTo>
                  <a:lnTo>
                    <a:pt x="4" y="9"/>
                  </a:lnTo>
                  <a:lnTo>
                    <a:pt x="9" y="4"/>
                  </a:lnTo>
                  <a:lnTo>
                    <a:pt x="9" y="4"/>
                  </a:lnTo>
                  <a:lnTo>
                    <a:pt x="4" y="4"/>
                  </a:lnTo>
                  <a:lnTo>
                    <a:pt x="0" y="0"/>
                  </a:lnTo>
                  <a:lnTo>
                    <a:pt x="0" y="4"/>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19" name="Freeform 447">
              <a:extLst>
                <a:ext uri="{FF2B5EF4-FFF2-40B4-BE49-F238E27FC236}">
                  <a16:creationId xmlns:a16="http://schemas.microsoft.com/office/drawing/2014/main" id="{E99ED0B6-6C2D-429E-9949-49E8F63E8904}"/>
                </a:ext>
              </a:extLst>
            </p:cNvPr>
            <p:cNvSpPr>
              <a:spLocks/>
            </p:cNvSpPr>
            <p:nvPr userDrawn="1"/>
          </p:nvSpPr>
          <p:spPr bwMode="auto">
            <a:xfrm>
              <a:off x="1708" y="4751"/>
              <a:ext cx="5" cy="5"/>
            </a:xfrm>
            <a:custGeom>
              <a:avLst/>
              <a:gdLst>
                <a:gd name="T0" fmla="*/ 5 w 5"/>
                <a:gd name="T1" fmla="*/ 5 h 5"/>
                <a:gd name="T2" fmla="*/ 5 w 5"/>
                <a:gd name="T3" fmla="*/ 0 h 5"/>
                <a:gd name="T4" fmla="*/ 0 w 5"/>
                <a:gd name="T5" fmla="*/ 0 h 5"/>
                <a:gd name="T6" fmla="*/ 0 w 5"/>
                <a:gd name="T7" fmla="*/ 0 h 5"/>
                <a:gd name="T8" fmla="*/ 0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5" y="0"/>
                  </a:lnTo>
                  <a:lnTo>
                    <a:pt x="0" y="0"/>
                  </a:lnTo>
                  <a:lnTo>
                    <a:pt x="0" y="0"/>
                  </a:lnTo>
                  <a:lnTo>
                    <a:pt x="0" y="5"/>
                  </a:lnTo>
                  <a:lnTo>
                    <a:pt x="5" y="5"/>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20" name="Freeform 448">
              <a:extLst>
                <a:ext uri="{FF2B5EF4-FFF2-40B4-BE49-F238E27FC236}">
                  <a16:creationId xmlns:a16="http://schemas.microsoft.com/office/drawing/2014/main" id="{61D4E366-14A3-4946-B622-34999816A06E}"/>
                </a:ext>
              </a:extLst>
            </p:cNvPr>
            <p:cNvSpPr>
              <a:spLocks/>
            </p:cNvSpPr>
            <p:nvPr userDrawn="1"/>
          </p:nvSpPr>
          <p:spPr bwMode="auto">
            <a:xfrm>
              <a:off x="1700" y="4702"/>
              <a:ext cx="13" cy="18"/>
            </a:xfrm>
            <a:custGeom>
              <a:avLst/>
              <a:gdLst>
                <a:gd name="T0" fmla="*/ 4 w 13"/>
                <a:gd name="T1" fmla="*/ 18 h 18"/>
                <a:gd name="T2" fmla="*/ 4 w 13"/>
                <a:gd name="T3" fmla="*/ 18 h 18"/>
                <a:gd name="T4" fmla="*/ 8 w 13"/>
                <a:gd name="T5" fmla="*/ 18 h 18"/>
                <a:gd name="T6" fmla="*/ 8 w 13"/>
                <a:gd name="T7" fmla="*/ 14 h 18"/>
                <a:gd name="T8" fmla="*/ 8 w 13"/>
                <a:gd name="T9" fmla="*/ 14 h 18"/>
                <a:gd name="T10" fmla="*/ 13 w 13"/>
                <a:gd name="T11" fmla="*/ 9 h 18"/>
                <a:gd name="T12" fmla="*/ 8 w 13"/>
                <a:gd name="T13" fmla="*/ 5 h 18"/>
                <a:gd name="T14" fmla="*/ 8 w 13"/>
                <a:gd name="T15" fmla="*/ 0 h 18"/>
                <a:gd name="T16" fmla="*/ 8 w 13"/>
                <a:gd name="T17" fmla="*/ 0 h 18"/>
                <a:gd name="T18" fmla="*/ 4 w 13"/>
                <a:gd name="T19" fmla="*/ 5 h 18"/>
                <a:gd name="T20" fmla="*/ 0 w 13"/>
                <a:gd name="T21" fmla="*/ 9 h 18"/>
                <a:gd name="T22" fmla="*/ 0 w 13"/>
                <a:gd name="T23" fmla="*/ 9 h 18"/>
                <a:gd name="T24" fmla="*/ 4 w 13"/>
                <a:gd name="T25" fmla="*/ 14 h 18"/>
                <a:gd name="T26" fmla="*/ 4 w 13"/>
                <a:gd name="T2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8">
                  <a:moveTo>
                    <a:pt x="4" y="18"/>
                  </a:moveTo>
                  <a:lnTo>
                    <a:pt x="4" y="18"/>
                  </a:lnTo>
                  <a:lnTo>
                    <a:pt x="8" y="18"/>
                  </a:lnTo>
                  <a:lnTo>
                    <a:pt x="8" y="14"/>
                  </a:lnTo>
                  <a:lnTo>
                    <a:pt x="8" y="14"/>
                  </a:lnTo>
                  <a:lnTo>
                    <a:pt x="13" y="9"/>
                  </a:lnTo>
                  <a:lnTo>
                    <a:pt x="8" y="5"/>
                  </a:lnTo>
                  <a:lnTo>
                    <a:pt x="8" y="0"/>
                  </a:lnTo>
                  <a:lnTo>
                    <a:pt x="8" y="0"/>
                  </a:lnTo>
                  <a:lnTo>
                    <a:pt x="4" y="5"/>
                  </a:lnTo>
                  <a:lnTo>
                    <a:pt x="0" y="9"/>
                  </a:lnTo>
                  <a:lnTo>
                    <a:pt x="0" y="9"/>
                  </a:lnTo>
                  <a:lnTo>
                    <a:pt x="4" y="14"/>
                  </a:lnTo>
                  <a:lnTo>
                    <a:pt x="4" y="18"/>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21" name="Freeform 449">
              <a:extLst>
                <a:ext uri="{FF2B5EF4-FFF2-40B4-BE49-F238E27FC236}">
                  <a16:creationId xmlns:a16="http://schemas.microsoft.com/office/drawing/2014/main" id="{4D228EE8-FAD6-4F11-AB57-7D5B3637BB56}"/>
                </a:ext>
              </a:extLst>
            </p:cNvPr>
            <p:cNvSpPr>
              <a:spLocks/>
            </p:cNvSpPr>
            <p:nvPr userDrawn="1"/>
          </p:nvSpPr>
          <p:spPr bwMode="auto">
            <a:xfrm>
              <a:off x="1683" y="4711"/>
              <a:ext cx="17" cy="18"/>
            </a:xfrm>
            <a:custGeom>
              <a:avLst/>
              <a:gdLst>
                <a:gd name="T0" fmla="*/ 3 w 4"/>
                <a:gd name="T1" fmla="*/ 4 h 4"/>
                <a:gd name="T2" fmla="*/ 4 w 4"/>
                <a:gd name="T3" fmla="*/ 2 h 4"/>
                <a:gd name="T4" fmla="*/ 3 w 4"/>
                <a:gd name="T5" fmla="*/ 2 h 4"/>
                <a:gd name="T6" fmla="*/ 2 w 4"/>
                <a:gd name="T7" fmla="*/ 2 h 4"/>
                <a:gd name="T8" fmla="*/ 1 w 4"/>
                <a:gd name="T9" fmla="*/ 1 h 4"/>
                <a:gd name="T10" fmla="*/ 0 w 4"/>
                <a:gd name="T11" fmla="*/ 0 h 4"/>
                <a:gd name="T12" fmla="*/ 0 w 4"/>
                <a:gd name="T13" fmla="*/ 0 h 4"/>
                <a:gd name="T14" fmla="*/ 0 w 4"/>
                <a:gd name="T15" fmla="*/ 2 h 4"/>
                <a:gd name="T16" fmla="*/ 0 w 4"/>
                <a:gd name="T17" fmla="*/ 2 h 4"/>
                <a:gd name="T18" fmla="*/ 1 w 4"/>
                <a:gd name="T19" fmla="*/ 2 h 4"/>
                <a:gd name="T20" fmla="*/ 1 w 4"/>
                <a:gd name="T21" fmla="*/ 3 h 4"/>
                <a:gd name="T22" fmla="*/ 2 w 4"/>
                <a:gd name="T23" fmla="*/ 3 h 4"/>
                <a:gd name="T24" fmla="*/ 3 w 4"/>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4"/>
                  </a:moveTo>
                  <a:cubicBezTo>
                    <a:pt x="4" y="2"/>
                    <a:pt x="4" y="2"/>
                    <a:pt x="4" y="2"/>
                  </a:cubicBezTo>
                  <a:cubicBezTo>
                    <a:pt x="4" y="2"/>
                    <a:pt x="4" y="2"/>
                    <a:pt x="3" y="2"/>
                  </a:cubicBezTo>
                  <a:cubicBezTo>
                    <a:pt x="3" y="2"/>
                    <a:pt x="2" y="2"/>
                    <a:pt x="2" y="2"/>
                  </a:cubicBezTo>
                  <a:cubicBezTo>
                    <a:pt x="1" y="1"/>
                    <a:pt x="1" y="1"/>
                    <a:pt x="1" y="1"/>
                  </a:cubicBezTo>
                  <a:cubicBezTo>
                    <a:pt x="1" y="1"/>
                    <a:pt x="1" y="0"/>
                    <a:pt x="0" y="0"/>
                  </a:cubicBezTo>
                  <a:cubicBezTo>
                    <a:pt x="0" y="0"/>
                    <a:pt x="0" y="0"/>
                    <a:pt x="0" y="0"/>
                  </a:cubicBezTo>
                  <a:cubicBezTo>
                    <a:pt x="0" y="2"/>
                    <a:pt x="0" y="2"/>
                    <a:pt x="0" y="2"/>
                  </a:cubicBezTo>
                  <a:cubicBezTo>
                    <a:pt x="0" y="2"/>
                    <a:pt x="0" y="2"/>
                    <a:pt x="0" y="2"/>
                  </a:cubicBezTo>
                  <a:cubicBezTo>
                    <a:pt x="1" y="2"/>
                    <a:pt x="1" y="2"/>
                    <a:pt x="1" y="2"/>
                  </a:cubicBezTo>
                  <a:cubicBezTo>
                    <a:pt x="1" y="3"/>
                    <a:pt x="1" y="3"/>
                    <a:pt x="1" y="3"/>
                  </a:cubicBezTo>
                  <a:cubicBezTo>
                    <a:pt x="2" y="3"/>
                    <a:pt x="2" y="3"/>
                    <a:pt x="2" y="3"/>
                  </a:cubicBezTo>
                  <a:lnTo>
                    <a:pt x="3" y="4"/>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22" name="Freeform 450">
              <a:extLst>
                <a:ext uri="{FF2B5EF4-FFF2-40B4-BE49-F238E27FC236}">
                  <a16:creationId xmlns:a16="http://schemas.microsoft.com/office/drawing/2014/main" id="{A40B8721-FFAA-4F18-9E7C-99262C63AFA3}"/>
                </a:ext>
              </a:extLst>
            </p:cNvPr>
            <p:cNvSpPr>
              <a:spLocks/>
            </p:cNvSpPr>
            <p:nvPr userDrawn="1"/>
          </p:nvSpPr>
          <p:spPr bwMode="auto">
            <a:xfrm>
              <a:off x="1670" y="4711"/>
              <a:ext cx="9" cy="9"/>
            </a:xfrm>
            <a:custGeom>
              <a:avLst/>
              <a:gdLst>
                <a:gd name="T0" fmla="*/ 1 w 2"/>
                <a:gd name="T1" fmla="*/ 2 h 2"/>
                <a:gd name="T2" fmla="*/ 2 w 2"/>
                <a:gd name="T3" fmla="*/ 0 h 2"/>
                <a:gd name="T4" fmla="*/ 1 w 2"/>
                <a:gd name="T5" fmla="*/ 0 h 2"/>
                <a:gd name="T6" fmla="*/ 0 w 2"/>
                <a:gd name="T7" fmla="*/ 0 h 2"/>
                <a:gd name="T8" fmla="*/ 0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2" y="0"/>
                    <a:pt x="2" y="0"/>
                  </a:cubicBezTo>
                  <a:cubicBezTo>
                    <a:pt x="2" y="0"/>
                    <a:pt x="1" y="0"/>
                    <a:pt x="1" y="0"/>
                  </a:cubicBezTo>
                  <a:cubicBezTo>
                    <a:pt x="0" y="0"/>
                    <a:pt x="0" y="0"/>
                    <a:pt x="0" y="0"/>
                  </a:cubicBezTo>
                  <a:cubicBezTo>
                    <a:pt x="0" y="0"/>
                    <a:pt x="0" y="0"/>
                    <a:pt x="0" y="0"/>
                  </a:cubicBezTo>
                  <a:cubicBezTo>
                    <a:pt x="0" y="1"/>
                    <a:pt x="0" y="1"/>
                    <a:pt x="0" y="1"/>
                  </a:cubicBezTo>
                  <a:cubicBezTo>
                    <a:pt x="0" y="2"/>
                    <a:pt x="0" y="2"/>
                    <a:pt x="0" y="2"/>
                  </a:cubicBezTo>
                  <a:lnTo>
                    <a:pt x="1" y="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23" name="Freeform 451">
              <a:extLst>
                <a:ext uri="{FF2B5EF4-FFF2-40B4-BE49-F238E27FC236}">
                  <a16:creationId xmlns:a16="http://schemas.microsoft.com/office/drawing/2014/main" id="{FF37AB00-E597-4824-B616-57EFC27CB492}"/>
                </a:ext>
              </a:extLst>
            </p:cNvPr>
            <p:cNvSpPr>
              <a:spLocks/>
            </p:cNvSpPr>
            <p:nvPr userDrawn="1"/>
          </p:nvSpPr>
          <p:spPr bwMode="auto">
            <a:xfrm>
              <a:off x="1636" y="4694"/>
              <a:ext cx="30" cy="22"/>
            </a:xfrm>
            <a:custGeom>
              <a:avLst/>
              <a:gdLst>
                <a:gd name="T0" fmla="*/ 7 w 7"/>
                <a:gd name="T1" fmla="*/ 4 h 5"/>
                <a:gd name="T2" fmla="*/ 7 w 7"/>
                <a:gd name="T3" fmla="*/ 3 h 5"/>
                <a:gd name="T4" fmla="*/ 6 w 7"/>
                <a:gd name="T5" fmla="*/ 2 h 5"/>
                <a:gd name="T6" fmla="*/ 5 w 7"/>
                <a:gd name="T7" fmla="*/ 2 h 5"/>
                <a:gd name="T8" fmla="*/ 4 w 7"/>
                <a:gd name="T9" fmla="*/ 2 h 5"/>
                <a:gd name="T10" fmla="*/ 4 w 7"/>
                <a:gd name="T11" fmla="*/ 1 h 5"/>
                <a:gd name="T12" fmla="*/ 3 w 7"/>
                <a:gd name="T13" fmla="*/ 2 h 5"/>
                <a:gd name="T14" fmla="*/ 3 w 7"/>
                <a:gd name="T15" fmla="*/ 1 h 5"/>
                <a:gd name="T16" fmla="*/ 1 w 7"/>
                <a:gd name="T17" fmla="*/ 1 h 5"/>
                <a:gd name="T18" fmla="*/ 1 w 7"/>
                <a:gd name="T19" fmla="*/ 1 h 5"/>
                <a:gd name="T20" fmla="*/ 2 w 7"/>
                <a:gd name="T21" fmla="*/ 2 h 5"/>
                <a:gd name="T22" fmla="*/ 1 w 7"/>
                <a:gd name="T23" fmla="*/ 2 h 5"/>
                <a:gd name="T24" fmla="*/ 0 w 7"/>
                <a:gd name="T25" fmla="*/ 2 h 5"/>
                <a:gd name="T26" fmla="*/ 0 w 7"/>
                <a:gd name="T27" fmla="*/ 2 h 5"/>
                <a:gd name="T28" fmla="*/ 1 w 7"/>
                <a:gd name="T29" fmla="*/ 3 h 5"/>
                <a:gd name="T30" fmla="*/ 1 w 7"/>
                <a:gd name="T31" fmla="*/ 3 h 5"/>
                <a:gd name="T32" fmla="*/ 2 w 7"/>
                <a:gd name="T33" fmla="*/ 4 h 5"/>
                <a:gd name="T34" fmla="*/ 2 w 7"/>
                <a:gd name="T35" fmla="*/ 5 h 5"/>
                <a:gd name="T36" fmla="*/ 3 w 7"/>
                <a:gd name="T37" fmla="*/ 4 h 5"/>
                <a:gd name="T38" fmla="*/ 4 w 7"/>
                <a:gd name="T39" fmla="*/ 4 h 5"/>
                <a:gd name="T40" fmla="*/ 4 w 7"/>
                <a:gd name="T41" fmla="*/ 4 h 5"/>
                <a:gd name="T42" fmla="*/ 4 w 7"/>
                <a:gd name="T43" fmla="*/ 5 h 5"/>
                <a:gd name="T44" fmla="*/ 5 w 7"/>
                <a:gd name="T45" fmla="*/ 5 h 5"/>
                <a:gd name="T46" fmla="*/ 7 w 7"/>
                <a:gd name="T4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5">
                  <a:moveTo>
                    <a:pt x="7" y="4"/>
                  </a:moveTo>
                  <a:cubicBezTo>
                    <a:pt x="7" y="4"/>
                    <a:pt x="7" y="3"/>
                    <a:pt x="7" y="3"/>
                  </a:cubicBezTo>
                  <a:cubicBezTo>
                    <a:pt x="7" y="3"/>
                    <a:pt x="7" y="2"/>
                    <a:pt x="6" y="2"/>
                  </a:cubicBezTo>
                  <a:cubicBezTo>
                    <a:pt x="6" y="2"/>
                    <a:pt x="5" y="2"/>
                    <a:pt x="5" y="2"/>
                  </a:cubicBezTo>
                  <a:cubicBezTo>
                    <a:pt x="4" y="2"/>
                    <a:pt x="4" y="2"/>
                    <a:pt x="4" y="2"/>
                  </a:cubicBezTo>
                  <a:cubicBezTo>
                    <a:pt x="4" y="2"/>
                    <a:pt x="4" y="0"/>
                    <a:pt x="4" y="1"/>
                  </a:cubicBezTo>
                  <a:cubicBezTo>
                    <a:pt x="3" y="2"/>
                    <a:pt x="3" y="2"/>
                    <a:pt x="3" y="2"/>
                  </a:cubicBezTo>
                  <a:cubicBezTo>
                    <a:pt x="3" y="1"/>
                    <a:pt x="3" y="1"/>
                    <a:pt x="3" y="1"/>
                  </a:cubicBezTo>
                  <a:cubicBezTo>
                    <a:pt x="1" y="1"/>
                    <a:pt x="1" y="1"/>
                    <a:pt x="1" y="1"/>
                  </a:cubicBezTo>
                  <a:cubicBezTo>
                    <a:pt x="1" y="1"/>
                    <a:pt x="1" y="1"/>
                    <a:pt x="1" y="1"/>
                  </a:cubicBezTo>
                  <a:cubicBezTo>
                    <a:pt x="2" y="2"/>
                    <a:pt x="2" y="2"/>
                    <a:pt x="2" y="2"/>
                  </a:cubicBezTo>
                  <a:cubicBezTo>
                    <a:pt x="1" y="2"/>
                    <a:pt x="1" y="2"/>
                    <a:pt x="1" y="2"/>
                  </a:cubicBezTo>
                  <a:cubicBezTo>
                    <a:pt x="0" y="2"/>
                    <a:pt x="0" y="2"/>
                    <a:pt x="0" y="2"/>
                  </a:cubicBezTo>
                  <a:cubicBezTo>
                    <a:pt x="0" y="2"/>
                    <a:pt x="0" y="2"/>
                    <a:pt x="0" y="2"/>
                  </a:cubicBezTo>
                  <a:cubicBezTo>
                    <a:pt x="1" y="3"/>
                    <a:pt x="1" y="3"/>
                    <a:pt x="1" y="3"/>
                  </a:cubicBezTo>
                  <a:cubicBezTo>
                    <a:pt x="1" y="3"/>
                    <a:pt x="0" y="3"/>
                    <a:pt x="1" y="3"/>
                  </a:cubicBezTo>
                  <a:cubicBezTo>
                    <a:pt x="1" y="4"/>
                    <a:pt x="1" y="4"/>
                    <a:pt x="2" y="4"/>
                  </a:cubicBezTo>
                  <a:cubicBezTo>
                    <a:pt x="2" y="5"/>
                    <a:pt x="2" y="5"/>
                    <a:pt x="2" y="5"/>
                  </a:cubicBezTo>
                  <a:cubicBezTo>
                    <a:pt x="3" y="4"/>
                    <a:pt x="3" y="4"/>
                    <a:pt x="3" y="4"/>
                  </a:cubicBezTo>
                  <a:cubicBezTo>
                    <a:pt x="4" y="4"/>
                    <a:pt x="4" y="4"/>
                    <a:pt x="4" y="4"/>
                  </a:cubicBezTo>
                  <a:cubicBezTo>
                    <a:pt x="4" y="4"/>
                    <a:pt x="4" y="4"/>
                    <a:pt x="4" y="4"/>
                  </a:cubicBezTo>
                  <a:cubicBezTo>
                    <a:pt x="4" y="5"/>
                    <a:pt x="4" y="5"/>
                    <a:pt x="4" y="5"/>
                  </a:cubicBezTo>
                  <a:cubicBezTo>
                    <a:pt x="5" y="5"/>
                    <a:pt x="5" y="5"/>
                    <a:pt x="5" y="5"/>
                  </a:cubicBezTo>
                  <a:cubicBezTo>
                    <a:pt x="5" y="5"/>
                    <a:pt x="6" y="5"/>
                    <a:pt x="7" y="4"/>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24" name="Freeform 452">
              <a:extLst>
                <a:ext uri="{FF2B5EF4-FFF2-40B4-BE49-F238E27FC236}">
                  <a16:creationId xmlns:a16="http://schemas.microsoft.com/office/drawing/2014/main" id="{95A1FE89-2076-40B1-8752-C49BA046B220}"/>
                </a:ext>
              </a:extLst>
            </p:cNvPr>
            <p:cNvSpPr>
              <a:spLocks/>
            </p:cNvSpPr>
            <p:nvPr userDrawn="1"/>
          </p:nvSpPr>
          <p:spPr bwMode="auto">
            <a:xfrm>
              <a:off x="1636" y="4694"/>
              <a:ext cx="30" cy="22"/>
            </a:xfrm>
            <a:custGeom>
              <a:avLst/>
              <a:gdLst>
                <a:gd name="T0" fmla="*/ 7 w 7"/>
                <a:gd name="T1" fmla="*/ 4 h 5"/>
                <a:gd name="T2" fmla="*/ 7 w 7"/>
                <a:gd name="T3" fmla="*/ 3 h 5"/>
                <a:gd name="T4" fmla="*/ 6 w 7"/>
                <a:gd name="T5" fmla="*/ 2 h 5"/>
                <a:gd name="T6" fmla="*/ 5 w 7"/>
                <a:gd name="T7" fmla="*/ 2 h 5"/>
                <a:gd name="T8" fmla="*/ 4 w 7"/>
                <a:gd name="T9" fmla="*/ 2 h 5"/>
                <a:gd name="T10" fmla="*/ 4 w 7"/>
                <a:gd name="T11" fmla="*/ 1 h 5"/>
                <a:gd name="T12" fmla="*/ 3 w 7"/>
                <a:gd name="T13" fmla="*/ 2 h 5"/>
                <a:gd name="T14" fmla="*/ 3 w 7"/>
                <a:gd name="T15" fmla="*/ 1 h 5"/>
                <a:gd name="T16" fmla="*/ 1 w 7"/>
                <a:gd name="T17" fmla="*/ 1 h 5"/>
                <a:gd name="T18" fmla="*/ 1 w 7"/>
                <a:gd name="T19" fmla="*/ 1 h 5"/>
                <a:gd name="T20" fmla="*/ 2 w 7"/>
                <a:gd name="T21" fmla="*/ 2 h 5"/>
                <a:gd name="T22" fmla="*/ 1 w 7"/>
                <a:gd name="T23" fmla="*/ 2 h 5"/>
                <a:gd name="T24" fmla="*/ 0 w 7"/>
                <a:gd name="T25" fmla="*/ 2 h 5"/>
                <a:gd name="T26" fmla="*/ 0 w 7"/>
                <a:gd name="T27" fmla="*/ 2 h 5"/>
                <a:gd name="T28" fmla="*/ 1 w 7"/>
                <a:gd name="T29" fmla="*/ 3 h 5"/>
                <a:gd name="T30" fmla="*/ 1 w 7"/>
                <a:gd name="T31" fmla="*/ 3 h 5"/>
                <a:gd name="T32" fmla="*/ 2 w 7"/>
                <a:gd name="T33" fmla="*/ 4 h 5"/>
                <a:gd name="T34" fmla="*/ 2 w 7"/>
                <a:gd name="T35" fmla="*/ 5 h 5"/>
                <a:gd name="T36" fmla="*/ 3 w 7"/>
                <a:gd name="T37" fmla="*/ 4 h 5"/>
                <a:gd name="T38" fmla="*/ 4 w 7"/>
                <a:gd name="T39" fmla="*/ 4 h 5"/>
                <a:gd name="T40" fmla="*/ 4 w 7"/>
                <a:gd name="T41" fmla="*/ 4 h 5"/>
                <a:gd name="T42" fmla="*/ 4 w 7"/>
                <a:gd name="T43" fmla="*/ 5 h 5"/>
                <a:gd name="T44" fmla="*/ 5 w 7"/>
                <a:gd name="T45" fmla="*/ 5 h 5"/>
                <a:gd name="T46" fmla="*/ 7 w 7"/>
                <a:gd name="T4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5">
                  <a:moveTo>
                    <a:pt x="7" y="4"/>
                  </a:moveTo>
                  <a:cubicBezTo>
                    <a:pt x="7" y="4"/>
                    <a:pt x="7" y="3"/>
                    <a:pt x="7" y="3"/>
                  </a:cubicBezTo>
                  <a:cubicBezTo>
                    <a:pt x="7" y="3"/>
                    <a:pt x="7" y="2"/>
                    <a:pt x="6" y="2"/>
                  </a:cubicBezTo>
                  <a:cubicBezTo>
                    <a:pt x="6" y="2"/>
                    <a:pt x="5" y="2"/>
                    <a:pt x="5" y="2"/>
                  </a:cubicBezTo>
                  <a:cubicBezTo>
                    <a:pt x="4" y="2"/>
                    <a:pt x="4" y="2"/>
                    <a:pt x="4" y="2"/>
                  </a:cubicBezTo>
                  <a:cubicBezTo>
                    <a:pt x="4" y="2"/>
                    <a:pt x="4" y="0"/>
                    <a:pt x="4" y="1"/>
                  </a:cubicBezTo>
                  <a:cubicBezTo>
                    <a:pt x="3" y="2"/>
                    <a:pt x="3" y="2"/>
                    <a:pt x="3" y="2"/>
                  </a:cubicBezTo>
                  <a:cubicBezTo>
                    <a:pt x="3" y="1"/>
                    <a:pt x="3" y="1"/>
                    <a:pt x="3" y="1"/>
                  </a:cubicBezTo>
                  <a:cubicBezTo>
                    <a:pt x="1" y="1"/>
                    <a:pt x="1" y="1"/>
                    <a:pt x="1" y="1"/>
                  </a:cubicBezTo>
                  <a:cubicBezTo>
                    <a:pt x="1" y="1"/>
                    <a:pt x="1" y="1"/>
                    <a:pt x="1" y="1"/>
                  </a:cubicBezTo>
                  <a:cubicBezTo>
                    <a:pt x="2" y="2"/>
                    <a:pt x="2" y="2"/>
                    <a:pt x="2" y="2"/>
                  </a:cubicBezTo>
                  <a:cubicBezTo>
                    <a:pt x="1" y="2"/>
                    <a:pt x="1" y="2"/>
                    <a:pt x="1" y="2"/>
                  </a:cubicBezTo>
                  <a:cubicBezTo>
                    <a:pt x="0" y="2"/>
                    <a:pt x="0" y="2"/>
                    <a:pt x="0" y="2"/>
                  </a:cubicBezTo>
                  <a:cubicBezTo>
                    <a:pt x="0" y="2"/>
                    <a:pt x="0" y="2"/>
                    <a:pt x="0" y="2"/>
                  </a:cubicBezTo>
                  <a:cubicBezTo>
                    <a:pt x="1" y="3"/>
                    <a:pt x="1" y="3"/>
                    <a:pt x="1" y="3"/>
                  </a:cubicBezTo>
                  <a:cubicBezTo>
                    <a:pt x="1" y="3"/>
                    <a:pt x="0" y="3"/>
                    <a:pt x="1" y="3"/>
                  </a:cubicBezTo>
                  <a:cubicBezTo>
                    <a:pt x="1" y="4"/>
                    <a:pt x="1" y="4"/>
                    <a:pt x="2" y="4"/>
                  </a:cubicBezTo>
                  <a:cubicBezTo>
                    <a:pt x="2" y="5"/>
                    <a:pt x="2" y="5"/>
                    <a:pt x="2" y="5"/>
                  </a:cubicBezTo>
                  <a:cubicBezTo>
                    <a:pt x="3" y="4"/>
                    <a:pt x="3" y="4"/>
                    <a:pt x="3" y="4"/>
                  </a:cubicBezTo>
                  <a:cubicBezTo>
                    <a:pt x="4" y="4"/>
                    <a:pt x="4" y="4"/>
                    <a:pt x="4" y="4"/>
                  </a:cubicBezTo>
                  <a:cubicBezTo>
                    <a:pt x="4" y="4"/>
                    <a:pt x="4" y="4"/>
                    <a:pt x="4" y="4"/>
                  </a:cubicBezTo>
                  <a:cubicBezTo>
                    <a:pt x="4" y="5"/>
                    <a:pt x="4" y="5"/>
                    <a:pt x="4" y="5"/>
                  </a:cubicBezTo>
                  <a:cubicBezTo>
                    <a:pt x="5" y="5"/>
                    <a:pt x="5" y="5"/>
                    <a:pt x="5" y="5"/>
                  </a:cubicBezTo>
                  <a:cubicBezTo>
                    <a:pt x="5" y="5"/>
                    <a:pt x="6" y="5"/>
                    <a:pt x="7" y="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25" name="Freeform 453">
              <a:extLst>
                <a:ext uri="{FF2B5EF4-FFF2-40B4-BE49-F238E27FC236}">
                  <a16:creationId xmlns:a16="http://schemas.microsoft.com/office/drawing/2014/main" id="{F52EB809-A254-4264-9461-658C78E08555}"/>
                </a:ext>
              </a:extLst>
            </p:cNvPr>
            <p:cNvSpPr>
              <a:spLocks/>
            </p:cNvSpPr>
            <p:nvPr userDrawn="1"/>
          </p:nvSpPr>
          <p:spPr bwMode="auto">
            <a:xfrm>
              <a:off x="1611" y="4671"/>
              <a:ext cx="29" cy="18"/>
            </a:xfrm>
            <a:custGeom>
              <a:avLst/>
              <a:gdLst>
                <a:gd name="T0" fmla="*/ 4 w 7"/>
                <a:gd name="T1" fmla="*/ 2 h 4"/>
                <a:gd name="T2" fmla="*/ 4 w 7"/>
                <a:gd name="T3" fmla="*/ 2 h 4"/>
                <a:gd name="T4" fmla="*/ 3 w 7"/>
                <a:gd name="T5" fmla="*/ 1 h 4"/>
                <a:gd name="T6" fmla="*/ 1 w 7"/>
                <a:gd name="T7" fmla="*/ 1 h 4"/>
                <a:gd name="T8" fmla="*/ 0 w 7"/>
                <a:gd name="T9" fmla="*/ 1 h 4"/>
                <a:gd name="T10" fmla="*/ 1 w 7"/>
                <a:gd name="T11" fmla="*/ 1 h 4"/>
                <a:gd name="T12" fmla="*/ 2 w 7"/>
                <a:gd name="T13" fmla="*/ 2 h 4"/>
                <a:gd name="T14" fmla="*/ 3 w 7"/>
                <a:gd name="T15" fmla="*/ 3 h 4"/>
                <a:gd name="T16" fmla="*/ 4 w 7"/>
                <a:gd name="T17" fmla="*/ 4 h 4"/>
                <a:gd name="T18" fmla="*/ 5 w 7"/>
                <a:gd name="T19" fmla="*/ 4 h 4"/>
                <a:gd name="T20" fmla="*/ 7 w 7"/>
                <a:gd name="T21" fmla="*/ 4 h 4"/>
                <a:gd name="T22" fmla="*/ 7 w 7"/>
                <a:gd name="T23" fmla="*/ 4 h 4"/>
                <a:gd name="T24" fmla="*/ 6 w 7"/>
                <a:gd name="T25" fmla="*/ 3 h 4"/>
                <a:gd name="T26" fmla="*/ 6 w 7"/>
                <a:gd name="T27" fmla="*/ 3 h 4"/>
                <a:gd name="T28" fmla="*/ 5 w 7"/>
                <a:gd name="T29" fmla="*/ 3 h 4"/>
                <a:gd name="T30" fmla="*/ 5 w 7"/>
                <a:gd name="T31" fmla="*/ 3 h 4"/>
                <a:gd name="T32" fmla="*/ 5 w 7"/>
                <a:gd name="T33" fmla="*/ 2 h 4"/>
                <a:gd name="T34" fmla="*/ 4 w 7"/>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4">
                  <a:moveTo>
                    <a:pt x="4" y="2"/>
                  </a:moveTo>
                  <a:cubicBezTo>
                    <a:pt x="4" y="2"/>
                    <a:pt x="4" y="2"/>
                    <a:pt x="4" y="2"/>
                  </a:cubicBezTo>
                  <a:cubicBezTo>
                    <a:pt x="3" y="2"/>
                    <a:pt x="3" y="2"/>
                    <a:pt x="3" y="1"/>
                  </a:cubicBezTo>
                  <a:cubicBezTo>
                    <a:pt x="2" y="1"/>
                    <a:pt x="2" y="1"/>
                    <a:pt x="1" y="1"/>
                  </a:cubicBezTo>
                  <a:cubicBezTo>
                    <a:pt x="1" y="0"/>
                    <a:pt x="1" y="0"/>
                    <a:pt x="0" y="1"/>
                  </a:cubicBezTo>
                  <a:cubicBezTo>
                    <a:pt x="0" y="1"/>
                    <a:pt x="1" y="1"/>
                    <a:pt x="1" y="1"/>
                  </a:cubicBezTo>
                  <a:cubicBezTo>
                    <a:pt x="1" y="2"/>
                    <a:pt x="2" y="2"/>
                    <a:pt x="2" y="2"/>
                  </a:cubicBezTo>
                  <a:cubicBezTo>
                    <a:pt x="2" y="3"/>
                    <a:pt x="2" y="3"/>
                    <a:pt x="3" y="3"/>
                  </a:cubicBezTo>
                  <a:cubicBezTo>
                    <a:pt x="3" y="3"/>
                    <a:pt x="3" y="3"/>
                    <a:pt x="4" y="4"/>
                  </a:cubicBezTo>
                  <a:cubicBezTo>
                    <a:pt x="4" y="4"/>
                    <a:pt x="5" y="4"/>
                    <a:pt x="5" y="4"/>
                  </a:cubicBezTo>
                  <a:cubicBezTo>
                    <a:pt x="6" y="4"/>
                    <a:pt x="6" y="4"/>
                    <a:pt x="7" y="4"/>
                  </a:cubicBezTo>
                  <a:cubicBezTo>
                    <a:pt x="7" y="4"/>
                    <a:pt x="7" y="4"/>
                    <a:pt x="7" y="4"/>
                  </a:cubicBezTo>
                  <a:cubicBezTo>
                    <a:pt x="7" y="3"/>
                    <a:pt x="7" y="3"/>
                    <a:pt x="6" y="3"/>
                  </a:cubicBezTo>
                  <a:cubicBezTo>
                    <a:pt x="6" y="3"/>
                    <a:pt x="6" y="3"/>
                    <a:pt x="6" y="3"/>
                  </a:cubicBezTo>
                  <a:cubicBezTo>
                    <a:pt x="6" y="3"/>
                    <a:pt x="5" y="3"/>
                    <a:pt x="5" y="3"/>
                  </a:cubicBezTo>
                  <a:cubicBezTo>
                    <a:pt x="5" y="3"/>
                    <a:pt x="5" y="3"/>
                    <a:pt x="5" y="3"/>
                  </a:cubicBezTo>
                  <a:cubicBezTo>
                    <a:pt x="5" y="2"/>
                    <a:pt x="5" y="3"/>
                    <a:pt x="5" y="2"/>
                  </a:cubicBezTo>
                  <a:cubicBezTo>
                    <a:pt x="5" y="2"/>
                    <a:pt x="4" y="2"/>
                    <a:pt x="4"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26" name="Freeform 454">
              <a:extLst>
                <a:ext uri="{FF2B5EF4-FFF2-40B4-BE49-F238E27FC236}">
                  <a16:creationId xmlns:a16="http://schemas.microsoft.com/office/drawing/2014/main" id="{6A0C5A0C-C219-4873-9116-586F278EC99F}"/>
                </a:ext>
              </a:extLst>
            </p:cNvPr>
            <p:cNvSpPr>
              <a:spLocks/>
            </p:cNvSpPr>
            <p:nvPr userDrawn="1"/>
          </p:nvSpPr>
          <p:spPr bwMode="auto">
            <a:xfrm>
              <a:off x="1611" y="4671"/>
              <a:ext cx="29" cy="18"/>
            </a:xfrm>
            <a:custGeom>
              <a:avLst/>
              <a:gdLst>
                <a:gd name="T0" fmla="*/ 4 w 7"/>
                <a:gd name="T1" fmla="*/ 2 h 4"/>
                <a:gd name="T2" fmla="*/ 4 w 7"/>
                <a:gd name="T3" fmla="*/ 2 h 4"/>
                <a:gd name="T4" fmla="*/ 3 w 7"/>
                <a:gd name="T5" fmla="*/ 1 h 4"/>
                <a:gd name="T6" fmla="*/ 1 w 7"/>
                <a:gd name="T7" fmla="*/ 1 h 4"/>
                <a:gd name="T8" fmla="*/ 0 w 7"/>
                <a:gd name="T9" fmla="*/ 1 h 4"/>
                <a:gd name="T10" fmla="*/ 1 w 7"/>
                <a:gd name="T11" fmla="*/ 1 h 4"/>
                <a:gd name="T12" fmla="*/ 2 w 7"/>
                <a:gd name="T13" fmla="*/ 2 h 4"/>
                <a:gd name="T14" fmla="*/ 3 w 7"/>
                <a:gd name="T15" fmla="*/ 3 h 4"/>
                <a:gd name="T16" fmla="*/ 4 w 7"/>
                <a:gd name="T17" fmla="*/ 4 h 4"/>
                <a:gd name="T18" fmla="*/ 5 w 7"/>
                <a:gd name="T19" fmla="*/ 4 h 4"/>
                <a:gd name="T20" fmla="*/ 7 w 7"/>
                <a:gd name="T21" fmla="*/ 4 h 4"/>
                <a:gd name="T22" fmla="*/ 7 w 7"/>
                <a:gd name="T23" fmla="*/ 4 h 4"/>
                <a:gd name="T24" fmla="*/ 6 w 7"/>
                <a:gd name="T25" fmla="*/ 3 h 4"/>
                <a:gd name="T26" fmla="*/ 6 w 7"/>
                <a:gd name="T27" fmla="*/ 3 h 4"/>
                <a:gd name="T28" fmla="*/ 5 w 7"/>
                <a:gd name="T29" fmla="*/ 3 h 4"/>
                <a:gd name="T30" fmla="*/ 5 w 7"/>
                <a:gd name="T31" fmla="*/ 3 h 4"/>
                <a:gd name="T32" fmla="*/ 5 w 7"/>
                <a:gd name="T33" fmla="*/ 2 h 4"/>
                <a:gd name="T34" fmla="*/ 4 w 7"/>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4">
                  <a:moveTo>
                    <a:pt x="4" y="2"/>
                  </a:moveTo>
                  <a:cubicBezTo>
                    <a:pt x="4" y="2"/>
                    <a:pt x="4" y="2"/>
                    <a:pt x="4" y="2"/>
                  </a:cubicBezTo>
                  <a:cubicBezTo>
                    <a:pt x="3" y="2"/>
                    <a:pt x="3" y="2"/>
                    <a:pt x="3" y="1"/>
                  </a:cubicBezTo>
                  <a:cubicBezTo>
                    <a:pt x="2" y="1"/>
                    <a:pt x="2" y="1"/>
                    <a:pt x="1" y="1"/>
                  </a:cubicBezTo>
                  <a:cubicBezTo>
                    <a:pt x="1" y="0"/>
                    <a:pt x="1" y="0"/>
                    <a:pt x="0" y="1"/>
                  </a:cubicBezTo>
                  <a:cubicBezTo>
                    <a:pt x="0" y="1"/>
                    <a:pt x="1" y="1"/>
                    <a:pt x="1" y="1"/>
                  </a:cubicBezTo>
                  <a:cubicBezTo>
                    <a:pt x="1" y="2"/>
                    <a:pt x="2" y="2"/>
                    <a:pt x="2" y="2"/>
                  </a:cubicBezTo>
                  <a:cubicBezTo>
                    <a:pt x="2" y="3"/>
                    <a:pt x="2" y="3"/>
                    <a:pt x="3" y="3"/>
                  </a:cubicBezTo>
                  <a:cubicBezTo>
                    <a:pt x="3" y="3"/>
                    <a:pt x="3" y="3"/>
                    <a:pt x="4" y="4"/>
                  </a:cubicBezTo>
                  <a:cubicBezTo>
                    <a:pt x="4" y="4"/>
                    <a:pt x="5" y="4"/>
                    <a:pt x="5" y="4"/>
                  </a:cubicBezTo>
                  <a:cubicBezTo>
                    <a:pt x="6" y="4"/>
                    <a:pt x="6" y="4"/>
                    <a:pt x="7" y="4"/>
                  </a:cubicBezTo>
                  <a:cubicBezTo>
                    <a:pt x="7" y="4"/>
                    <a:pt x="7" y="4"/>
                    <a:pt x="7" y="4"/>
                  </a:cubicBezTo>
                  <a:cubicBezTo>
                    <a:pt x="7" y="3"/>
                    <a:pt x="7" y="3"/>
                    <a:pt x="6" y="3"/>
                  </a:cubicBezTo>
                  <a:cubicBezTo>
                    <a:pt x="6" y="3"/>
                    <a:pt x="6" y="3"/>
                    <a:pt x="6" y="3"/>
                  </a:cubicBezTo>
                  <a:cubicBezTo>
                    <a:pt x="6" y="3"/>
                    <a:pt x="5" y="3"/>
                    <a:pt x="5" y="3"/>
                  </a:cubicBezTo>
                  <a:cubicBezTo>
                    <a:pt x="5" y="3"/>
                    <a:pt x="5" y="3"/>
                    <a:pt x="5" y="3"/>
                  </a:cubicBezTo>
                  <a:cubicBezTo>
                    <a:pt x="5" y="2"/>
                    <a:pt x="5" y="3"/>
                    <a:pt x="5" y="2"/>
                  </a:cubicBezTo>
                  <a:cubicBezTo>
                    <a:pt x="5" y="2"/>
                    <a:pt x="4" y="2"/>
                    <a:pt x="4"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27" name="Freeform 455">
              <a:extLst>
                <a:ext uri="{FF2B5EF4-FFF2-40B4-BE49-F238E27FC236}">
                  <a16:creationId xmlns:a16="http://schemas.microsoft.com/office/drawing/2014/main" id="{CC258887-D8EF-4557-8588-184D07115914}"/>
                </a:ext>
              </a:extLst>
            </p:cNvPr>
            <p:cNvSpPr>
              <a:spLocks/>
            </p:cNvSpPr>
            <p:nvPr userDrawn="1"/>
          </p:nvSpPr>
          <p:spPr bwMode="auto">
            <a:xfrm>
              <a:off x="1632" y="4649"/>
              <a:ext cx="25" cy="31"/>
            </a:xfrm>
            <a:custGeom>
              <a:avLst/>
              <a:gdLst>
                <a:gd name="T0" fmla="*/ 3 w 6"/>
                <a:gd name="T1" fmla="*/ 6 h 7"/>
                <a:gd name="T2" fmla="*/ 3 w 6"/>
                <a:gd name="T3" fmla="*/ 5 h 7"/>
                <a:gd name="T4" fmla="*/ 3 w 6"/>
                <a:gd name="T5" fmla="*/ 4 h 7"/>
                <a:gd name="T6" fmla="*/ 4 w 6"/>
                <a:gd name="T7" fmla="*/ 3 h 7"/>
                <a:gd name="T8" fmla="*/ 3 w 6"/>
                <a:gd name="T9" fmla="*/ 3 h 7"/>
                <a:gd name="T10" fmla="*/ 2 w 6"/>
                <a:gd name="T11" fmla="*/ 4 h 7"/>
                <a:gd name="T12" fmla="*/ 1 w 6"/>
                <a:gd name="T13" fmla="*/ 4 h 7"/>
                <a:gd name="T14" fmla="*/ 0 w 6"/>
                <a:gd name="T15" fmla="*/ 4 h 7"/>
                <a:gd name="T16" fmla="*/ 0 w 6"/>
                <a:gd name="T17" fmla="*/ 3 h 7"/>
                <a:gd name="T18" fmla="*/ 0 w 6"/>
                <a:gd name="T19" fmla="*/ 1 h 7"/>
                <a:gd name="T20" fmla="*/ 1 w 6"/>
                <a:gd name="T21" fmla="*/ 1 h 7"/>
                <a:gd name="T22" fmla="*/ 2 w 6"/>
                <a:gd name="T23" fmla="*/ 1 h 7"/>
                <a:gd name="T24" fmla="*/ 2 w 6"/>
                <a:gd name="T25" fmla="*/ 1 h 7"/>
                <a:gd name="T26" fmla="*/ 4 w 6"/>
                <a:gd name="T27" fmla="*/ 1 h 7"/>
                <a:gd name="T28" fmla="*/ 5 w 6"/>
                <a:gd name="T29" fmla="*/ 0 h 7"/>
                <a:gd name="T30" fmla="*/ 5 w 6"/>
                <a:gd name="T31" fmla="*/ 1 h 7"/>
                <a:gd name="T32" fmla="*/ 5 w 6"/>
                <a:gd name="T33" fmla="*/ 2 h 7"/>
                <a:gd name="T34" fmla="*/ 5 w 6"/>
                <a:gd name="T35" fmla="*/ 3 h 7"/>
                <a:gd name="T36" fmla="*/ 5 w 6"/>
                <a:gd name="T37" fmla="*/ 3 h 7"/>
                <a:gd name="T38" fmla="*/ 5 w 6"/>
                <a:gd name="T39" fmla="*/ 4 h 7"/>
                <a:gd name="T40" fmla="*/ 5 w 6"/>
                <a:gd name="T41" fmla="*/ 5 h 7"/>
                <a:gd name="T42" fmla="*/ 4 w 6"/>
                <a:gd name="T43" fmla="*/ 6 h 7"/>
                <a:gd name="T44" fmla="*/ 4 w 6"/>
                <a:gd name="T45" fmla="*/ 7 h 7"/>
                <a:gd name="T46" fmla="*/ 3 w 6"/>
                <a:gd name="T47" fmla="*/ 7 h 7"/>
                <a:gd name="T48" fmla="*/ 2 w 6"/>
                <a:gd name="T49" fmla="*/ 7 h 7"/>
                <a:gd name="T50" fmla="*/ 2 w 6"/>
                <a:gd name="T51" fmla="*/ 7 h 7"/>
                <a:gd name="T52" fmla="*/ 2 w 6"/>
                <a:gd name="T53" fmla="*/ 6 h 7"/>
                <a:gd name="T54" fmla="*/ 3 w 6"/>
                <a:gd name="T5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7">
                  <a:moveTo>
                    <a:pt x="3" y="6"/>
                  </a:moveTo>
                  <a:cubicBezTo>
                    <a:pt x="3" y="6"/>
                    <a:pt x="3" y="5"/>
                    <a:pt x="3" y="5"/>
                  </a:cubicBezTo>
                  <a:cubicBezTo>
                    <a:pt x="3" y="5"/>
                    <a:pt x="3" y="5"/>
                    <a:pt x="3" y="4"/>
                  </a:cubicBezTo>
                  <a:cubicBezTo>
                    <a:pt x="3" y="4"/>
                    <a:pt x="4" y="4"/>
                    <a:pt x="4" y="3"/>
                  </a:cubicBezTo>
                  <a:cubicBezTo>
                    <a:pt x="4" y="3"/>
                    <a:pt x="3" y="3"/>
                    <a:pt x="3" y="3"/>
                  </a:cubicBezTo>
                  <a:cubicBezTo>
                    <a:pt x="2" y="3"/>
                    <a:pt x="2" y="4"/>
                    <a:pt x="2" y="4"/>
                  </a:cubicBezTo>
                  <a:cubicBezTo>
                    <a:pt x="2" y="4"/>
                    <a:pt x="1" y="5"/>
                    <a:pt x="1" y="4"/>
                  </a:cubicBezTo>
                  <a:cubicBezTo>
                    <a:pt x="0" y="4"/>
                    <a:pt x="0" y="4"/>
                    <a:pt x="0" y="4"/>
                  </a:cubicBezTo>
                  <a:cubicBezTo>
                    <a:pt x="0" y="3"/>
                    <a:pt x="0" y="3"/>
                    <a:pt x="0" y="3"/>
                  </a:cubicBezTo>
                  <a:cubicBezTo>
                    <a:pt x="0" y="2"/>
                    <a:pt x="0" y="2"/>
                    <a:pt x="0" y="1"/>
                  </a:cubicBezTo>
                  <a:cubicBezTo>
                    <a:pt x="0" y="1"/>
                    <a:pt x="1" y="0"/>
                    <a:pt x="1" y="1"/>
                  </a:cubicBezTo>
                  <a:cubicBezTo>
                    <a:pt x="1" y="1"/>
                    <a:pt x="1" y="1"/>
                    <a:pt x="2" y="1"/>
                  </a:cubicBezTo>
                  <a:cubicBezTo>
                    <a:pt x="2" y="1"/>
                    <a:pt x="2" y="1"/>
                    <a:pt x="2" y="1"/>
                  </a:cubicBezTo>
                  <a:cubicBezTo>
                    <a:pt x="3" y="1"/>
                    <a:pt x="3" y="1"/>
                    <a:pt x="4" y="1"/>
                  </a:cubicBezTo>
                  <a:cubicBezTo>
                    <a:pt x="4" y="1"/>
                    <a:pt x="5" y="0"/>
                    <a:pt x="5" y="0"/>
                  </a:cubicBezTo>
                  <a:cubicBezTo>
                    <a:pt x="6" y="0"/>
                    <a:pt x="6" y="1"/>
                    <a:pt x="5" y="1"/>
                  </a:cubicBezTo>
                  <a:cubicBezTo>
                    <a:pt x="5" y="1"/>
                    <a:pt x="5" y="1"/>
                    <a:pt x="5" y="2"/>
                  </a:cubicBezTo>
                  <a:cubicBezTo>
                    <a:pt x="5" y="2"/>
                    <a:pt x="5" y="2"/>
                    <a:pt x="5" y="3"/>
                  </a:cubicBezTo>
                  <a:cubicBezTo>
                    <a:pt x="5" y="3"/>
                    <a:pt x="5" y="3"/>
                    <a:pt x="5" y="3"/>
                  </a:cubicBezTo>
                  <a:cubicBezTo>
                    <a:pt x="5" y="4"/>
                    <a:pt x="5" y="4"/>
                    <a:pt x="5" y="4"/>
                  </a:cubicBezTo>
                  <a:cubicBezTo>
                    <a:pt x="5" y="5"/>
                    <a:pt x="5" y="5"/>
                    <a:pt x="5" y="5"/>
                  </a:cubicBezTo>
                  <a:cubicBezTo>
                    <a:pt x="4" y="6"/>
                    <a:pt x="4" y="6"/>
                    <a:pt x="4" y="6"/>
                  </a:cubicBezTo>
                  <a:cubicBezTo>
                    <a:pt x="4" y="6"/>
                    <a:pt x="4" y="7"/>
                    <a:pt x="4" y="7"/>
                  </a:cubicBezTo>
                  <a:cubicBezTo>
                    <a:pt x="3" y="7"/>
                    <a:pt x="3" y="7"/>
                    <a:pt x="3" y="7"/>
                  </a:cubicBezTo>
                  <a:cubicBezTo>
                    <a:pt x="3" y="7"/>
                    <a:pt x="2" y="7"/>
                    <a:pt x="2" y="7"/>
                  </a:cubicBezTo>
                  <a:cubicBezTo>
                    <a:pt x="2" y="7"/>
                    <a:pt x="2" y="7"/>
                    <a:pt x="2" y="7"/>
                  </a:cubicBezTo>
                  <a:cubicBezTo>
                    <a:pt x="2" y="6"/>
                    <a:pt x="2" y="6"/>
                    <a:pt x="2" y="6"/>
                  </a:cubicBezTo>
                  <a:cubicBezTo>
                    <a:pt x="2" y="6"/>
                    <a:pt x="2" y="6"/>
                    <a:pt x="3" y="6"/>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28" name="Freeform 456">
              <a:extLst>
                <a:ext uri="{FF2B5EF4-FFF2-40B4-BE49-F238E27FC236}">
                  <a16:creationId xmlns:a16="http://schemas.microsoft.com/office/drawing/2014/main" id="{D63EFA6B-3EA5-4C79-B9DA-0D84E98DC69A}"/>
                </a:ext>
              </a:extLst>
            </p:cNvPr>
            <p:cNvSpPr>
              <a:spLocks/>
            </p:cNvSpPr>
            <p:nvPr userDrawn="1"/>
          </p:nvSpPr>
          <p:spPr bwMode="auto">
            <a:xfrm>
              <a:off x="1632" y="4649"/>
              <a:ext cx="25" cy="31"/>
            </a:xfrm>
            <a:custGeom>
              <a:avLst/>
              <a:gdLst>
                <a:gd name="T0" fmla="*/ 3 w 6"/>
                <a:gd name="T1" fmla="*/ 6 h 7"/>
                <a:gd name="T2" fmla="*/ 3 w 6"/>
                <a:gd name="T3" fmla="*/ 5 h 7"/>
                <a:gd name="T4" fmla="*/ 3 w 6"/>
                <a:gd name="T5" fmla="*/ 4 h 7"/>
                <a:gd name="T6" fmla="*/ 4 w 6"/>
                <a:gd name="T7" fmla="*/ 3 h 7"/>
                <a:gd name="T8" fmla="*/ 3 w 6"/>
                <a:gd name="T9" fmla="*/ 3 h 7"/>
                <a:gd name="T10" fmla="*/ 2 w 6"/>
                <a:gd name="T11" fmla="*/ 4 h 7"/>
                <a:gd name="T12" fmla="*/ 1 w 6"/>
                <a:gd name="T13" fmla="*/ 4 h 7"/>
                <a:gd name="T14" fmla="*/ 0 w 6"/>
                <a:gd name="T15" fmla="*/ 4 h 7"/>
                <a:gd name="T16" fmla="*/ 0 w 6"/>
                <a:gd name="T17" fmla="*/ 3 h 7"/>
                <a:gd name="T18" fmla="*/ 0 w 6"/>
                <a:gd name="T19" fmla="*/ 1 h 7"/>
                <a:gd name="T20" fmla="*/ 1 w 6"/>
                <a:gd name="T21" fmla="*/ 1 h 7"/>
                <a:gd name="T22" fmla="*/ 2 w 6"/>
                <a:gd name="T23" fmla="*/ 1 h 7"/>
                <a:gd name="T24" fmla="*/ 2 w 6"/>
                <a:gd name="T25" fmla="*/ 1 h 7"/>
                <a:gd name="T26" fmla="*/ 4 w 6"/>
                <a:gd name="T27" fmla="*/ 1 h 7"/>
                <a:gd name="T28" fmla="*/ 5 w 6"/>
                <a:gd name="T29" fmla="*/ 0 h 7"/>
                <a:gd name="T30" fmla="*/ 5 w 6"/>
                <a:gd name="T31" fmla="*/ 1 h 7"/>
                <a:gd name="T32" fmla="*/ 5 w 6"/>
                <a:gd name="T33" fmla="*/ 2 h 7"/>
                <a:gd name="T34" fmla="*/ 5 w 6"/>
                <a:gd name="T35" fmla="*/ 3 h 7"/>
                <a:gd name="T36" fmla="*/ 5 w 6"/>
                <a:gd name="T37" fmla="*/ 3 h 7"/>
                <a:gd name="T38" fmla="*/ 5 w 6"/>
                <a:gd name="T39" fmla="*/ 4 h 7"/>
                <a:gd name="T40" fmla="*/ 5 w 6"/>
                <a:gd name="T41" fmla="*/ 5 h 7"/>
                <a:gd name="T42" fmla="*/ 4 w 6"/>
                <a:gd name="T43" fmla="*/ 6 h 7"/>
                <a:gd name="T44" fmla="*/ 4 w 6"/>
                <a:gd name="T45" fmla="*/ 7 h 7"/>
                <a:gd name="T46" fmla="*/ 3 w 6"/>
                <a:gd name="T47" fmla="*/ 7 h 7"/>
                <a:gd name="T48" fmla="*/ 2 w 6"/>
                <a:gd name="T49" fmla="*/ 7 h 7"/>
                <a:gd name="T50" fmla="*/ 2 w 6"/>
                <a:gd name="T51" fmla="*/ 7 h 7"/>
                <a:gd name="T52" fmla="*/ 2 w 6"/>
                <a:gd name="T53" fmla="*/ 6 h 7"/>
                <a:gd name="T54" fmla="*/ 3 w 6"/>
                <a:gd name="T5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7">
                  <a:moveTo>
                    <a:pt x="3" y="6"/>
                  </a:moveTo>
                  <a:cubicBezTo>
                    <a:pt x="3" y="6"/>
                    <a:pt x="3" y="5"/>
                    <a:pt x="3" y="5"/>
                  </a:cubicBezTo>
                  <a:cubicBezTo>
                    <a:pt x="3" y="5"/>
                    <a:pt x="3" y="5"/>
                    <a:pt x="3" y="4"/>
                  </a:cubicBezTo>
                  <a:cubicBezTo>
                    <a:pt x="3" y="4"/>
                    <a:pt x="4" y="4"/>
                    <a:pt x="4" y="3"/>
                  </a:cubicBezTo>
                  <a:cubicBezTo>
                    <a:pt x="4" y="3"/>
                    <a:pt x="3" y="3"/>
                    <a:pt x="3" y="3"/>
                  </a:cubicBezTo>
                  <a:cubicBezTo>
                    <a:pt x="2" y="3"/>
                    <a:pt x="2" y="4"/>
                    <a:pt x="2" y="4"/>
                  </a:cubicBezTo>
                  <a:cubicBezTo>
                    <a:pt x="2" y="4"/>
                    <a:pt x="1" y="5"/>
                    <a:pt x="1" y="4"/>
                  </a:cubicBezTo>
                  <a:cubicBezTo>
                    <a:pt x="0" y="4"/>
                    <a:pt x="0" y="4"/>
                    <a:pt x="0" y="4"/>
                  </a:cubicBezTo>
                  <a:cubicBezTo>
                    <a:pt x="0" y="3"/>
                    <a:pt x="0" y="3"/>
                    <a:pt x="0" y="3"/>
                  </a:cubicBezTo>
                  <a:cubicBezTo>
                    <a:pt x="0" y="2"/>
                    <a:pt x="0" y="2"/>
                    <a:pt x="0" y="1"/>
                  </a:cubicBezTo>
                  <a:cubicBezTo>
                    <a:pt x="0" y="1"/>
                    <a:pt x="1" y="0"/>
                    <a:pt x="1" y="1"/>
                  </a:cubicBezTo>
                  <a:cubicBezTo>
                    <a:pt x="1" y="1"/>
                    <a:pt x="1" y="1"/>
                    <a:pt x="2" y="1"/>
                  </a:cubicBezTo>
                  <a:cubicBezTo>
                    <a:pt x="2" y="1"/>
                    <a:pt x="2" y="1"/>
                    <a:pt x="2" y="1"/>
                  </a:cubicBezTo>
                  <a:cubicBezTo>
                    <a:pt x="3" y="1"/>
                    <a:pt x="3" y="1"/>
                    <a:pt x="4" y="1"/>
                  </a:cubicBezTo>
                  <a:cubicBezTo>
                    <a:pt x="4" y="1"/>
                    <a:pt x="5" y="0"/>
                    <a:pt x="5" y="0"/>
                  </a:cubicBezTo>
                  <a:cubicBezTo>
                    <a:pt x="6" y="0"/>
                    <a:pt x="6" y="1"/>
                    <a:pt x="5" y="1"/>
                  </a:cubicBezTo>
                  <a:cubicBezTo>
                    <a:pt x="5" y="1"/>
                    <a:pt x="5" y="1"/>
                    <a:pt x="5" y="2"/>
                  </a:cubicBezTo>
                  <a:cubicBezTo>
                    <a:pt x="5" y="2"/>
                    <a:pt x="5" y="2"/>
                    <a:pt x="5" y="3"/>
                  </a:cubicBezTo>
                  <a:cubicBezTo>
                    <a:pt x="5" y="3"/>
                    <a:pt x="5" y="3"/>
                    <a:pt x="5" y="3"/>
                  </a:cubicBezTo>
                  <a:cubicBezTo>
                    <a:pt x="5" y="4"/>
                    <a:pt x="5" y="4"/>
                    <a:pt x="5" y="4"/>
                  </a:cubicBezTo>
                  <a:cubicBezTo>
                    <a:pt x="5" y="5"/>
                    <a:pt x="5" y="5"/>
                    <a:pt x="5" y="5"/>
                  </a:cubicBezTo>
                  <a:cubicBezTo>
                    <a:pt x="4" y="6"/>
                    <a:pt x="4" y="6"/>
                    <a:pt x="4" y="6"/>
                  </a:cubicBezTo>
                  <a:cubicBezTo>
                    <a:pt x="4" y="6"/>
                    <a:pt x="4" y="7"/>
                    <a:pt x="4" y="7"/>
                  </a:cubicBezTo>
                  <a:cubicBezTo>
                    <a:pt x="3" y="7"/>
                    <a:pt x="3" y="7"/>
                    <a:pt x="3" y="7"/>
                  </a:cubicBezTo>
                  <a:cubicBezTo>
                    <a:pt x="3" y="7"/>
                    <a:pt x="2" y="7"/>
                    <a:pt x="2" y="7"/>
                  </a:cubicBezTo>
                  <a:cubicBezTo>
                    <a:pt x="2" y="7"/>
                    <a:pt x="2" y="7"/>
                    <a:pt x="2" y="7"/>
                  </a:cubicBezTo>
                  <a:cubicBezTo>
                    <a:pt x="2" y="6"/>
                    <a:pt x="2" y="6"/>
                    <a:pt x="2" y="6"/>
                  </a:cubicBezTo>
                  <a:cubicBezTo>
                    <a:pt x="2" y="6"/>
                    <a:pt x="2" y="6"/>
                    <a:pt x="3" y="6"/>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29" name="Freeform 457">
              <a:extLst>
                <a:ext uri="{FF2B5EF4-FFF2-40B4-BE49-F238E27FC236}">
                  <a16:creationId xmlns:a16="http://schemas.microsoft.com/office/drawing/2014/main" id="{C6A2B152-B817-4FE7-8DDE-D49C44FCCDF4}"/>
                </a:ext>
              </a:extLst>
            </p:cNvPr>
            <p:cNvSpPr>
              <a:spLocks/>
            </p:cNvSpPr>
            <p:nvPr userDrawn="1"/>
          </p:nvSpPr>
          <p:spPr bwMode="auto">
            <a:xfrm>
              <a:off x="1645" y="4631"/>
              <a:ext cx="8" cy="9"/>
            </a:xfrm>
            <a:custGeom>
              <a:avLst/>
              <a:gdLst>
                <a:gd name="T0" fmla="*/ 2 w 2"/>
                <a:gd name="T1" fmla="*/ 0 h 2"/>
                <a:gd name="T2" fmla="*/ 1 w 2"/>
                <a:gd name="T3" fmla="*/ 0 h 2"/>
                <a:gd name="T4" fmla="*/ 0 w 2"/>
                <a:gd name="T5" fmla="*/ 0 h 2"/>
                <a:gd name="T6" fmla="*/ 1 w 2"/>
                <a:gd name="T7" fmla="*/ 0 h 2"/>
                <a:gd name="T8" fmla="*/ 1 w 2"/>
                <a:gd name="T9" fmla="*/ 1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1" y="0"/>
                    <a:pt x="0" y="0"/>
                    <a:pt x="0" y="0"/>
                  </a:cubicBezTo>
                  <a:cubicBezTo>
                    <a:pt x="0" y="0"/>
                    <a:pt x="1" y="0"/>
                    <a:pt x="1" y="0"/>
                  </a:cubicBezTo>
                  <a:cubicBezTo>
                    <a:pt x="1" y="1"/>
                    <a:pt x="1" y="1"/>
                    <a:pt x="1" y="1"/>
                  </a:cubicBezTo>
                  <a:cubicBezTo>
                    <a:pt x="1" y="1"/>
                    <a:pt x="1" y="1"/>
                    <a:pt x="2" y="1"/>
                  </a:cubicBezTo>
                  <a:cubicBezTo>
                    <a:pt x="2" y="2"/>
                    <a:pt x="2" y="1"/>
                    <a:pt x="2"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30" name="Freeform 458">
              <a:extLst>
                <a:ext uri="{FF2B5EF4-FFF2-40B4-BE49-F238E27FC236}">
                  <a16:creationId xmlns:a16="http://schemas.microsoft.com/office/drawing/2014/main" id="{F9B4E60B-FA1D-49D6-BE77-FF90E2595C17}"/>
                </a:ext>
              </a:extLst>
            </p:cNvPr>
            <p:cNvSpPr>
              <a:spLocks/>
            </p:cNvSpPr>
            <p:nvPr userDrawn="1"/>
          </p:nvSpPr>
          <p:spPr bwMode="auto">
            <a:xfrm>
              <a:off x="1645" y="4631"/>
              <a:ext cx="8" cy="9"/>
            </a:xfrm>
            <a:custGeom>
              <a:avLst/>
              <a:gdLst>
                <a:gd name="T0" fmla="*/ 2 w 2"/>
                <a:gd name="T1" fmla="*/ 0 h 2"/>
                <a:gd name="T2" fmla="*/ 1 w 2"/>
                <a:gd name="T3" fmla="*/ 0 h 2"/>
                <a:gd name="T4" fmla="*/ 0 w 2"/>
                <a:gd name="T5" fmla="*/ 0 h 2"/>
                <a:gd name="T6" fmla="*/ 1 w 2"/>
                <a:gd name="T7" fmla="*/ 0 h 2"/>
                <a:gd name="T8" fmla="*/ 1 w 2"/>
                <a:gd name="T9" fmla="*/ 1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1" y="0"/>
                    <a:pt x="0" y="0"/>
                    <a:pt x="0" y="0"/>
                  </a:cubicBezTo>
                  <a:cubicBezTo>
                    <a:pt x="0" y="0"/>
                    <a:pt x="1" y="0"/>
                    <a:pt x="1" y="0"/>
                  </a:cubicBezTo>
                  <a:cubicBezTo>
                    <a:pt x="1" y="1"/>
                    <a:pt x="1" y="1"/>
                    <a:pt x="1" y="1"/>
                  </a:cubicBezTo>
                  <a:cubicBezTo>
                    <a:pt x="1" y="1"/>
                    <a:pt x="1" y="1"/>
                    <a:pt x="2" y="1"/>
                  </a:cubicBezTo>
                  <a:cubicBezTo>
                    <a:pt x="2" y="2"/>
                    <a:pt x="2" y="1"/>
                    <a:pt x="2"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31" name="Freeform 459">
              <a:extLst>
                <a:ext uri="{FF2B5EF4-FFF2-40B4-BE49-F238E27FC236}">
                  <a16:creationId xmlns:a16="http://schemas.microsoft.com/office/drawing/2014/main" id="{86B2393A-633C-460F-B79F-AE827ECFF43C}"/>
                </a:ext>
              </a:extLst>
            </p:cNvPr>
            <p:cNvSpPr>
              <a:spLocks/>
            </p:cNvSpPr>
            <p:nvPr userDrawn="1"/>
          </p:nvSpPr>
          <p:spPr bwMode="auto">
            <a:xfrm>
              <a:off x="1598" y="4636"/>
              <a:ext cx="8" cy="9"/>
            </a:xfrm>
            <a:custGeom>
              <a:avLst/>
              <a:gdLst>
                <a:gd name="T0" fmla="*/ 1 w 2"/>
                <a:gd name="T1" fmla="*/ 0 h 2"/>
                <a:gd name="T2" fmla="*/ 1 w 2"/>
                <a:gd name="T3" fmla="*/ 0 h 2"/>
                <a:gd name="T4" fmla="*/ 0 w 2"/>
                <a:gd name="T5" fmla="*/ 1 h 2"/>
                <a:gd name="T6" fmla="*/ 0 w 2"/>
                <a:gd name="T7" fmla="*/ 2 h 2"/>
                <a:gd name="T8" fmla="*/ 0 w 2"/>
                <a:gd name="T9" fmla="*/ 2 h 2"/>
                <a:gd name="T10" fmla="*/ 1 w 2"/>
                <a:gd name="T11" fmla="*/ 2 h 2"/>
                <a:gd name="T12" fmla="*/ 1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2"/>
                  </a:cubicBezTo>
                  <a:cubicBezTo>
                    <a:pt x="0" y="2"/>
                    <a:pt x="0" y="2"/>
                    <a:pt x="0" y="2"/>
                  </a:cubicBezTo>
                  <a:cubicBezTo>
                    <a:pt x="1" y="2"/>
                    <a:pt x="1" y="2"/>
                    <a:pt x="1" y="2"/>
                  </a:cubicBezTo>
                  <a:cubicBezTo>
                    <a:pt x="1" y="2"/>
                    <a:pt x="1" y="1"/>
                    <a:pt x="1" y="1"/>
                  </a:cubicBezTo>
                  <a:cubicBezTo>
                    <a:pt x="1" y="1"/>
                    <a:pt x="2" y="1"/>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32" name="Freeform 460">
              <a:extLst>
                <a:ext uri="{FF2B5EF4-FFF2-40B4-BE49-F238E27FC236}">
                  <a16:creationId xmlns:a16="http://schemas.microsoft.com/office/drawing/2014/main" id="{5CD88917-3599-45E6-B465-D02517E2AF54}"/>
                </a:ext>
              </a:extLst>
            </p:cNvPr>
            <p:cNvSpPr>
              <a:spLocks/>
            </p:cNvSpPr>
            <p:nvPr userDrawn="1"/>
          </p:nvSpPr>
          <p:spPr bwMode="auto">
            <a:xfrm>
              <a:off x="1598" y="4636"/>
              <a:ext cx="8" cy="9"/>
            </a:xfrm>
            <a:custGeom>
              <a:avLst/>
              <a:gdLst>
                <a:gd name="T0" fmla="*/ 1 w 2"/>
                <a:gd name="T1" fmla="*/ 0 h 2"/>
                <a:gd name="T2" fmla="*/ 1 w 2"/>
                <a:gd name="T3" fmla="*/ 0 h 2"/>
                <a:gd name="T4" fmla="*/ 0 w 2"/>
                <a:gd name="T5" fmla="*/ 1 h 2"/>
                <a:gd name="T6" fmla="*/ 0 w 2"/>
                <a:gd name="T7" fmla="*/ 2 h 2"/>
                <a:gd name="T8" fmla="*/ 0 w 2"/>
                <a:gd name="T9" fmla="*/ 2 h 2"/>
                <a:gd name="T10" fmla="*/ 1 w 2"/>
                <a:gd name="T11" fmla="*/ 2 h 2"/>
                <a:gd name="T12" fmla="*/ 1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2"/>
                  </a:cubicBezTo>
                  <a:cubicBezTo>
                    <a:pt x="0" y="2"/>
                    <a:pt x="0" y="2"/>
                    <a:pt x="0" y="2"/>
                  </a:cubicBezTo>
                  <a:cubicBezTo>
                    <a:pt x="1" y="2"/>
                    <a:pt x="1" y="2"/>
                    <a:pt x="1" y="2"/>
                  </a:cubicBezTo>
                  <a:cubicBezTo>
                    <a:pt x="1" y="2"/>
                    <a:pt x="1" y="1"/>
                    <a:pt x="1" y="1"/>
                  </a:cubicBezTo>
                  <a:cubicBezTo>
                    <a:pt x="1" y="1"/>
                    <a:pt x="2" y="1"/>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33" name="Freeform 461">
              <a:extLst>
                <a:ext uri="{FF2B5EF4-FFF2-40B4-BE49-F238E27FC236}">
                  <a16:creationId xmlns:a16="http://schemas.microsoft.com/office/drawing/2014/main" id="{C5C74521-2B73-4017-866E-1966098E8A05}"/>
                </a:ext>
              </a:extLst>
            </p:cNvPr>
            <p:cNvSpPr>
              <a:spLocks/>
            </p:cNvSpPr>
            <p:nvPr userDrawn="1"/>
          </p:nvSpPr>
          <p:spPr bwMode="auto">
            <a:xfrm>
              <a:off x="1615" y="4649"/>
              <a:ext cx="8" cy="9"/>
            </a:xfrm>
            <a:custGeom>
              <a:avLst/>
              <a:gdLst>
                <a:gd name="T0" fmla="*/ 1 w 2"/>
                <a:gd name="T1" fmla="*/ 0 h 2"/>
                <a:gd name="T2" fmla="*/ 0 w 2"/>
                <a:gd name="T3" fmla="*/ 0 h 2"/>
                <a:gd name="T4" fmla="*/ 1 w 2"/>
                <a:gd name="T5" fmla="*/ 1 h 2"/>
                <a:gd name="T6" fmla="*/ 1 w 2"/>
                <a:gd name="T7" fmla="*/ 2 h 2"/>
                <a:gd name="T8" fmla="*/ 2 w 2"/>
                <a:gd name="T9" fmla="*/ 2 h 2"/>
                <a:gd name="T10" fmla="*/ 2 w 2"/>
                <a:gd name="T11" fmla="*/ 2 h 2"/>
                <a:gd name="T12" fmla="*/ 2 w 2"/>
                <a:gd name="T13" fmla="*/ 1 h 2"/>
                <a:gd name="T14" fmla="*/ 2 w 2"/>
                <a:gd name="T15" fmla="*/ 1 h 2"/>
                <a:gd name="T16" fmla="*/ 1 w 2"/>
                <a:gd name="T17" fmla="*/ 0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cubicBezTo>
                    <a:pt x="1" y="0"/>
                    <a:pt x="0" y="0"/>
                    <a:pt x="0" y="0"/>
                  </a:cubicBezTo>
                  <a:cubicBezTo>
                    <a:pt x="0" y="0"/>
                    <a:pt x="1" y="1"/>
                    <a:pt x="1" y="1"/>
                  </a:cubicBezTo>
                  <a:cubicBezTo>
                    <a:pt x="1" y="1"/>
                    <a:pt x="1" y="1"/>
                    <a:pt x="1" y="2"/>
                  </a:cubicBezTo>
                  <a:cubicBezTo>
                    <a:pt x="2" y="2"/>
                    <a:pt x="2" y="2"/>
                    <a:pt x="2" y="2"/>
                  </a:cubicBezTo>
                  <a:cubicBezTo>
                    <a:pt x="2" y="2"/>
                    <a:pt x="2" y="2"/>
                    <a:pt x="2" y="2"/>
                  </a:cubicBezTo>
                  <a:cubicBezTo>
                    <a:pt x="2" y="2"/>
                    <a:pt x="2" y="1"/>
                    <a:pt x="2" y="1"/>
                  </a:cubicBezTo>
                  <a:cubicBezTo>
                    <a:pt x="2" y="1"/>
                    <a:pt x="2" y="1"/>
                    <a:pt x="2" y="1"/>
                  </a:cubicBezTo>
                  <a:cubicBezTo>
                    <a:pt x="1" y="0"/>
                    <a:pt x="1" y="0"/>
                    <a:pt x="1" y="0"/>
                  </a:cubicBezTo>
                  <a:cubicBezTo>
                    <a:pt x="1" y="0"/>
                    <a:pt x="1"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34" name="Freeform 462">
              <a:extLst>
                <a:ext uri="{FF2B5EF4-FFF2-40B4-BE49-F238E27FC236}">
                  <a16:creationId xmlns:a16="http://schemas.microsoft.com/office/drawing/2014/main" id="{8492A129-D973-427F-95B5-F8A61BF789A5}"/>
                </a:ext>
              </a:extLst>
            </p:cNvPr>
            <p:cNvSpPr>
              <a:spLocks/>
            </p:cNvSpPr>
            <p:nvPr userDrawn="1"/>
          </p:nvSpPr>
          <p:spPr bwMode="auto">
            <a:xfrm>
              <a:off x="1615" y="4649"/>
              <a:ext cx="8" cy="9"/>
            </a:xfrm>
            <a:custGeom>
              <a:avLst/>
              <a:gdLst>
                <a:gd name="T0" fmla="*/ 1 w 2"/>
                <a:gd name="T1" fmla="*/ 0 h 2"/>
                <a:gd name="T2" fmla="*/ 0 w 2"/>
                <a:gd name="T3" fmla="*/ 0 h 2"/>
                <a:gd name="T4" fmla="*/ 1 w 2"/>
                <a:gd name="T5" fmla="*/ 1 h 2"/>
                <a:gd name="T6" fmla="*/ 1 w 2"/>
                <a:gd name="T7" fmla="*/ 2 h 2"/>
                <a:gd name="T8" fmla="*/ 2 w 2"/>
                <a:gd name="T9" fmla="*/ 2 h 2"/>
                <a:gd name="T10" fmla="*/ 2 w 2"/>
                <a:gd name="T11" fmla="*/ 2 h 2"/>
                <a:gd name="T12" fmla="*/ 2 w 2"/>
                <a:gd name="T13" fmla="*/ 1 h 2"/>
                <a:gd name="T14" fmla="*/ 2 w 2"/>
                <a:gd name="T15" fmla="*/ 1 h 2"/>
                <a:gd name="T16" fmla="*/ 1 w 2"/>
                <a:gd name="T17" fmla="*/ 0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cubicBezTo>
                    <a:pt x="1" y="0"/>
                    <a:pt x="0" y="0"/>
                    <a:pt x="0" y="0"/>
                  </a:cubicBezTo>
                  <a:cubicBezTo>
                    <a:pt x="0" y="0"/>
                    <a:pt x="1" y="1"/>
                    <a:pt x="1" y="1"/>
                  </a:cubicBezTo>
                  <a:cubicBezTo>
                    <a:pt x="1" y="1"/>
                    <a:pt x="1" y="1"/>
                    <a:pt x="1" y="2"/>
                  </a:cubicBezTo>
                  <a:cubicBezTo>
                    <a:pt x="2" y="2"/>
                    <a:pt x="2" y="2"/>
                    <a:pt x="2" y="2"/>
                  </a:cubicBezTo>
                  <a:cubicBezTo>
                    <a:pt x="2" y="2"/>
                    <a:pt x="2" y="2"/>
                    <a:pt x="2" y="2"/>
                  </a:cubicBezTo>
                  <a:cubicBezTo>
                    <a:pt x="2" y="2"/>
                    <a:pt x="2" y="1"/>
                    <a:pt x="2" y="1"/>
                  </a:cubicBezTo>
                  <a:cubicBezTo>
                    <a:pt x="2" y="1"/>
                    <a:pt x="2" y="1"/>
                    <a:pt x="2" y="1"/>
                  </a:cubicBezTo>
                  <a:cubicBezTo>
                    <a:pt x="1" y="0"/>
                    <a:pt x="1" y="0"/>
                    <a:pt x="1" y="0"/>
                  </a:cubicBezTo>
                  <a:cubicBezTo>
                    <a:pt x="1" y="0"/>
                    <a:pt x="1"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35" name="Freeform 463">
              <a:extLst>
                <a:ext uri="{FF2B5EF4-FFF2-40B4-BE49-F238E27FC236}">
                  <a16:creationId xmlns:a16="http://schemas.microsoft.com/office/drawing/2014/main" id="{D14FBD1C-1CFC-446A-9546-6CCB371260E3}"/>
                </a:ext>
              </a:extLst>
            </p:cNvPr>
            <p:cNvSpPr>
              <a:spLocks/>
            </p:cNvSpPr>
            <p:nvPr userDrawn="1"/>
          </p:nvSpPr>
          <p:spPr bwMode="auto">
            <a:xfrm>
              <a:off x="1602" y="4605"/>
              <a:ext cx="13" cy="9"/>
            </a:xfrm>
            <a:custGeom>
              <a:avLst/>
              <a:gdLst>
                <a:gd name="T0" fmla="*/ 1 w 3"/>
                <a:gd name="T1" fmla="*/ 0 h 2"/>
                <a:gd name="T2" fmla="*/ 1 w 3"/>
                <a:gd name="T3" fmla="*/ 0 h 2"/>
                <a:gd name="T4" fmla="*/ 2 w 3"/>
                <a:gd name="T5" fmla="*/ 0 h 2"/>
                <a:gd name="T6" fmla="*/ 2 w 3"/>
                <a:gd name="T7" fmla="*/ 0 h 2"/>
                <a:gd name="T8" fmla="*/ 2 w 3"/>
                <a:gd name="T9" fmla="*/ 2 h 2"/>
                <a:gd name="T10" fmla="*/ 1 w 3"/>
                <a:gd name="T11" fmla="*/ 2 h 2"/>
                <a:gd name="T12" fmla="*/ 0 w 3"/>
                <a:gd name="T13" fmla="*/ 1 h 2"/>
                <a:gd name="T14" fmla="*/ 1 w 3"/>
                <a:gd name="T15" fmla="*/ 1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0" y="0"/>
                    <a:pt x="1" y="0"/>
                    <a:pt x="1" y="0"/>
                  </a:cubicBezTo>
                  <a:cubicBezTo>
                    <a:pt x="1" y="0"/>
                    <a:pt x="1" y="0"/>
                    <a:pt x="2" y="0"/>
                  </a:cubicBezTo>
                  <a:cubicBezTo>
                    <a:pt x="2" y="0"/>
                    <a:pt x="2" y="0"/>
                    <a:pt x="2" y="0"/>
                  </a:cubicBezTo>
                  <a:cubicBezTo>
                    <a:pt x="3" y="1"/>
                    <a:pt x="2" y="1"/>
                    <a:pt x="2" y="2"/>
                  </a:cubicBezTo>
                  <a:cubicBezTo>
                    <a:pt x="1" y="2"/>
                    <a:pt x="1" y="2"/>
                    <a:pt x="1" y="2"/>
                  </a:cubicBezTo>
                  <a:cubicBezTo>
                    <a:pt x="0" y="2"/>
                    <a:pt x="0" y="2"/>
                    <a:pt x="0" y="1"/>
                  </a:cubicBezTo>
                  <a:cubicBezTo>
                    <a:pt x="0" y="1"/>
                    <a:pt x="1" y="1"/>
                    <a:pt x="1" y="1"/>
                  </a:cubicBezTo>
                  <a:cubicBezTo>
                    <a:pt x="1" y="1"/>
                    <a:pt x="1" y="1"/>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36" name="Freeform 464">
              <a:extLst>
                <a:ext uri="{FF2B5EF4-FFF2-40B4-BE49-F238E27FC236}">
                  <a16:creationId xmlns:a16="http://schemas.microsoft.com/office/drawing/2014/main" id="{3DF3BF8D-519A-41BC-B9E2-CB98C4A0207D}"/>
                </a:ext>
              </a:extLst>
            </p:cNvPr>
            <p:cNvSpPr>
              <a:spLocks/>
            </p:cNvSpPr>
            <p:nvPr userDrawn="1"/>
          </p:nvSpPr>
          <p:spPr bwMode="auto">
            <a:xfrm>
              <a:off x="1602" y="4605"/>
              <a:ext cx="13" cy="9"/>
            </a:xfrm>
            <a:custGeom>
              <a:avLst/>
              <a:gdLst>
                <a:gd name="T0" fmla="*/ 1 w 3"/>
                <a:gd name="T1" fmla="*/ 0 h 2"/>
                <a:gd name="T2" fmla="*/ 1 w 3"/>
                <a:gd name="T3" fmla="*/ 0 h 2"/>
                <a:gd name="T4" fmla="*/ 2 w 3"/>
                <a:gd name="T5" fmla="*/ 0 h 2"/>
                <a:gd name="T6" fmla="*/ 2 w 3"/>
                <a:gd name="T7" fmla="*/ 0 h 2"/>
                <a:gd name="T8" fmla="*/ 2 w 3"/>
                <a:gd name="T9" fmla="*/ 2 h 2"/>
                <a:gd name="T10" fmla="*/ 1 w 3"/>
                <a:gd name="T11" fmla="*/ 2 h 2"/>
                <a:gd name="T12" fmla="*/ 0 w 3"/>
                <a:gd name="T13" fmla="*/ 1 h 2"/>
                <a:gd name="T14" fmla="*/ 1 w 3"/>
                <a:gd name="T15" fmla="*/ 1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0" y="0"/>
                    <a:pt x="1" y="0"/>
                    <a:pt x="1" y="0"/>
                  </a:cubicBezTo>
                  <a:cubicBezTo>
                    <a:pt x="1" y="0"/>
                    <a:pt x="1" y="0"/>
                    <a:pt x="2" y="0"/>
                  </a:cubicBezTo>
                  <a:cubicBezTo>
                    <a:pt x="2" y="0"/>
                    <a:pt x="2" y="0"/>
                    <a:pt x="2" y="0"/>
                  </a:cubicBezTo>
                  <a:cubicBezTo>
                    <a:pt x="3" y="1"/>
                    <a:pt x="2" y="1"/>
                    <a:pt x="2" y="2"/>
                  </a:cubicBezTo>
                  <a:cubicBezTo>
                    <a:pt x="1" y="2"/>
                    <a:pt x="1" y="2"/>
                    <a:pt x="1" y="2"/>
                  </a:cubicBezTo>
                  <a:cubicBezTo>
                    <a:pt x="0" y="2"/>
                    <a:pt x="0" y="2"/>
                    <a:pt x="0" y="1"/>
                  </a:cubicBezTo>
                  <a:cubicBezTo>
                    <a:pt x="0" y="1"/>
                    <a:pt x="1" y="1"/>
                    <a:pt x="1" y="1"/>
                  </a:cubicBezTo>
                  <a:cubicBezTo>
                    <a:pt x="1" y="1"/>
                    <a:pt x="1" y="1"/>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37" name="Freeform 465">
              <a:extLst>
                <a:ext uri="{FF2B5EF4-FFF2-40B4-BE49-F238E27FC236}">
                  <a16:creationId xmlns:a16="http://schemas.microsoft.com/office/drawing/2014/main" id="{A242AF73-ED3E-4A4C-8A63-93CD39EC6FB1}"/>
                </a:ext>
              </a:extLst>
            </p:cNvPr>
            <p:cNvSpPr>
              <a:spLocks/>
            </p:cNvSpPr>
            <p:nvPr userDrawn="1"/>
          </p:nvSpPr>
          <p:spPr bwMode="auto">
            <a:xfrm>
              <a:off x="1606" y="4591"/>
              <a:ext cx="9" cy="14"/>
            </a:xfrm>
            <a:custGeom>
              <a:avLst/>
              <a:gdLst>
                <a:gd name="T0" fmla="*/ 0 w 2"/>
                <a:gd name="T1" fmla="*/ 0 h 3"/>
                <a:gd name="T2" fmla="*/ 0 w 2"/>
                <a:gd name="T3" fmla="*/ 0 h 3"/>
                <a:gd name="T4" fmla="*/ 0 w 2"/>
                <a:gd name="T5" fmla="*/ 1 h 3"/>
                <a:gd name="T6" fmla="*/ 1 w 2"/>
                <a:gd name="T7" fmla="*/ 2 h 3"/>
                <a:gd name="T8" fmla="*/ 2 w 2"/>
                <a:gd name="T9" fmla="*/ 2 h 3"/>
                <a:gd name="T10" fmla="*/ 2 w 2"/>
                <a:gd name="T11" fmla="*/ 3 h 3"/>
                <a:gd name="T12" fmla="*/ 2 w 2"/>
                <a:gd name="T13" fmla="*/ 3 h 3"/>
                <a:gd name="T14" fmla="*/ 2 w 2"/>
                <a:gd name="T15" fmla="*/ 2 h 3"/>
                <a:gd name="T16" fmla="*/ 2 w 2"/>
                <a:gd name="T17" fmla="*/ 2 h 3"/>
                <a:gd name="T18" fmla="*/ 2 w 2"/>
                <a:gd name="T19" fmla="*/ 1 h 3"/>
                <a:gd name="T20" fmla="*/ 2 w 2"/>
                <a:gd name="T21" fmla="*/ 1 h 3"/>
                <a:gd name="T22" fmla="*/ 1 w 2"/>
                <a:gd name="T23" fmla="*/ 0 h 3"/>
                <a:gd name="T24" fmla="*/ 0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0"/>
                  </a:moveTo>
                  <a:cubicBezTo>
                    <a:pt x="0" y="0"/>
                    <a:pt x="0" y="0"/>
                    <a:pt x="0" y="0"/>
                  </a:cubicBezTo>
                  <a:cubicBezTo>
                    <a:pt x="0" y="1"/>
                    <a:pt x="0" y="1"/>
                    <a:pt x="0" y="1"/>
                  </a:cubicBezTo>
                  <a:cubicBezTo>
                    <a:pt x="1" y="1"/>
                    <a:pt x="1" y="2"/>
                    <a:pt x="1" y="2"/>
                  </a:cubicBezTo>
                  <a:cubicBezTo>
                    <a:pt x="2" y="2"/>
                    <a:pt x="2" y="2"/>
                    <a:pt x="2" y="2"/>
                  </a:cubicBezTo>
                  <a:cubicBezTo>
                    <a:pt x="2" y="2"/>
                    <a:pt x="2" y="3"/>
                    <a:pt x="2" y="3"/>
                  </a:cubicBezTo>
                  <a:cubicBezTo>
                    <a:pt x="2" y="3"/>
                    <a:pt x="2" y="3"/>
                    <a:pt x="2" y="3"/>
                  </a:cubicBezTo>
                  <a:cubicBezTo>
                    <a:pt x="2" y="3"/>
                    <a:pt x="2" y="2"/>
                    <a:pt x="2" y="2"/>
                  </a:cubicBezTo>
                  <a:cubicBezTo>
                    <a:pt x="2" y="2"/>
                    <a:pt x="2" y="2"/>
                    <a:pt x="2" y="2"/>
                  </a:cubicBezTo>
                  <a:cubicBezTo>
                    <a:pt x="2" y="2"/>
                    <a:pt x="2" y="1"/>
                    <a:pt x="2" y="1"/>
                  </a:cubicBezTo>
                  <a:cubicBezTo>
                    <a:pt x="2" y="1"/>
                    <a:pt x="2" y="1"/>
                    <a:pt x="2" y="1"/>
                  </a:cubicBezTo>
                  <a:cubicBezTo>
                    <a:pt x="2" y="1"/>
                    <a:pt x="1" y="0"/>
                    <a:pt x="1" y="0"/>
                  </a:cubicBezTo>
                  <a:cubicBezTo>
                    <a:pt x="1" y="0"/>
                    <a:pt x="1" y="0"/>
                    <a:pt x="0"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38" name="Freeform 466">
              <a:extLst>
                <a:ext uri="{FF2B5EF4-FFF2-40B4-BE49-F238E27FC236}">
                  <a16:creationId xmlns:a16="http://schemas.microsoft.com/office/drawing/2014/main" id="{95521C17-DFAE-44C9-BC03-47A6489B25E2}"/>
                </a:ext>
              </a:extLst>
            </p:cNvPr>
            <p:cNvSpPr>
              <a:spLocks/>
            </p:cNvSpPr>
            <p:nvPr userDrawn="1"/>
          </p:nvSpPr>
          <p:spPr bwMode="auto">
            <a:xfrm>
              <a:off x="1606" y="4591"/>
              <a:ext cx="9" cy="14"/>
            </a:xfrm>
            <a:custGeom>
              <a:avLst/>
              <a:gdLst>
                <a:gd name="T0" fmla="*/ 0 w 2"/>
                <a:gd name="T1" fmla="*/ 0 h 3"/>
                <a:gd name="T2" fmla="*/ 0 w 2"/>
                <a:gd name="T3" fmla="*/ 0 h 3"/>
                <a:gd name="T4" fmla="*/ 0 w 2"/>
                <a:gd name="T5" fmla="*/ 1 h 3"/>
                <a:gd name="T6" fmla="*/ 1 w 2"/>
                <a:gd name="T7" fmla="*/ 2 h 3"/>
                <a:gd name="T8" fmla="*/ 2 w 2"/>
                <a:gd name="T9" fmla="*/ 2 h 3"/>
                <a:gd name="T10" fmla="*/ 2 w 2"/>
                <a:gd name="T11" fmla="*/ 3 h 3"/>
                <a:gd name="T12" fmla="*/ 2 w 2"/>
                <a:gd name="T13" fmla="*/ 3 h 3"/>
                <a:gd name="T14" fmla="*/ 2 w 2"/>
                <a:gd name="T15" fmla="*/ 2 h 3"/>
                <a:gd name="T16" fmla="*/ 2 w 2"/>
                <a:gd name="T17" fmla="*/ 2 h 3"/>
                <a:gd name="T18" fmla="*/ 2 w 2"/>
                <a:gd name="T19" fmla="*/ 1 h 3"/>
                <a:gd name="T20" fmla="*/ 2 w 2"/>
                <a:gd name="T21" fmla="*/ 1 h 3"/>
                <a:gd name="T22" fmla="*/ 1 w 2"/>
                <a:gd name="T23" fmla="*/ 0 h 3"/>
                <a:gd name="T24" fmla="*/ 0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0"/>
                  </a:moveTo>
                  <a:cubicBezTo>
                    <a:pt x="0" y="0"/>
                    <a:pt x="0" y="0"/>
                    <a:pt x="0" y="0"/>
                  </a:cubicBezTo>
                  <a:cubicBezTo>
                    <a:pt x="0" y="1"/>
                    <a:pt x="0" y="1"/>
                    <a:pt x="0" y="1"/>
                  </a:cubicBezTo>
                  <a:cubicBezTo>
                    <a:pt x="1" y="1"/>
                    <a:pt x="1" y="2"/>
                    <a:pt x="1" y="2"/>
                  </a:cubicBezTo>
                  <a:cubicBezTo>
                    <a:pt x="2" y="2"/>
                    <a:pt x="2" y="2"/>
                    <a:pt x="2" y="2"/>
                  </a:cubicBezTo>
                  <a:cubicBezTo>
                    <a:pt x="2" y="2"/>
                    <a:pt x="2" y="3"/>
                    <a:pt x="2" y="3"/>
                  </a:cubicBezTo>
                  <a:cubicBezTo>
                    <a:pt x="2" y="3"/>
                    <a:pt x="2" y="3"/>
                    <a:pt x="2" y="3"/>
                  </a:cubicBezTo>
                  <a:cubicBezTo>
                    <a:pt x="2" y="3"/>
                    <a:pt x="2" y="2"/>
                    <a:pt x="2" y="2"/>
                  </a:cubicBezTo>
                  <a:cubicBezTo>
                    <a:pt x="2" y="2"/>
                    <a:pt x="2" y="2"/>
                    <a:pt x="2" y="2"/>
                  </a:cubicBezTo>
                  <a:cubicBezTo>
                    <a:pt x="2" y="2"/>
                    <a:pt x="2" y="1"/>
                    <a:pt x="2" y="1"/>
                  </a:cubicBezTo>
                  <a:cubicBezTo>
                    <a:pt x="2" y="1"/>
                    <a:pt x="2" y="1"/>
                    <a:pt x="2" y="1"/>
                  </a:cubicBezTo>
                  <a:cubicBezTo>
                    <a:pt x="2" y="1"/>
                    <a:pt x="1" y="0"/>
                    <a:pt x="1" y="0"/>
                  </a:cubicBezTo>
                  <a:cubicBezTo>
                    <a:pt x="1" y="0"/>
                    <a:pt x="1" y="0"/>
                    <a:pt x="0"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39" name="Freeform 467">
              <a:extLst>
                <a:ext uri="{FF2B5EF4-FFF2-40B4-BE49-F238E27FC236}">
                  <a16:creationId xmlns:a16="http://schemas.microsoft.com/office/drawing/2014/main" id="{C590A239-D762-4512-B5D1-DDE1BE316D0F}"/>
                </a:ext>
              </a:extLst>
            </p:cNvPr>
            <p:cNvSpPr>
              <a:spLocks/>
            </p:cNvSpPr>
            <p:nvPr userDrawn="1"/>
          </p:nvSpPr>
          <p:spPr bwMode="auto">
            <a:xfrm>
              <a:off x="1585" y="4578"/>
              <a:ext cx="13" cy="13"/>
            </a:xfrm>
            <a:custGeom>
              <a:avLst/>
              <a:gdLst>
                <a:gd name="T0" fmla="*/ 1 w 3"/>
                <a:gd name="T1" fmla="*/ 2 h 3"/>
                <a:gd name="T2" fmla="*/ 1 w 3"/>
                <a:gd name="T3" fmla="*/ 1 h 3"/>
                <a:gd name="T4" fmla="*/ 1 w 3"/>
                <a:gd name="T5" fmla="*/ 0 h 3"/>
                <a:gd name="T6" fmla="*/ 2 w 3"/>
                <a:gd name="T7" fmla="*/ 0 h 3"/>
                <a:gd name="T8" fmla="*/ 2 w 3"/>
                <a:gd name="T9" fmla="*/ 0 h 3"/>
                <a:gd name="T10" fmla="*/ 2 w 3"/>
                <a:gd name="T11" fmla="*/ 1 h 3"/>
                <a:gd name="T12" fmla="*/ 3 w 3"/>
                <a:gd name="T13" fmla="*/ 1 h 3"/>
                <a:gd name="T14" fmla="*/ 2 w 3"/>
                <a:gd name="T15" fmla="*/ 2 h 3"/>
                <a:gd name="T16" fmla="*/ 2 w 3"/>
                <a:gd name="T17" fmla="*/ 3 h 3"/>
                <a:gd name="T18" fmla="*/ 1 w 3"/>
                <a:gd name="T19" fmla="*/ 3 h 3"/>
                <a:gd name="T20" fmla="*/ 0 w 3"/>
                <a:gd name="T21" fmla="*/ 2 h 3"/>
                <a:gd name="T22" fmla="*/ 1 w 3"/>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2"/>
                  </a:moveTo>
                  <a:cubicBezTo>
                    <a:pt x="1" y="2"/>
                    <a:pt x="1" y="1"/>
                    <a:pt x="1" y="1"/>
                  </a:cubicBezTo>
                  <a:cubicBezTo>
                    <a:pt x="1" y="1"/>
                    <a:pt x="1" y="1"/>
                    <a:pt x="1" y="0"/>
                  </a:cubicBezTo>
                  <a:cubicBezTo>
                    <a:pt x="1" y="0"/>
                    <a:pt x="2" y="0"/>
                    <a:pt x="2" y="0"/>
                  </a:cubicBezTo>
                  <a:cubicBezTo>
                    <a:pt x="2" y="0"/>
                    <a:pt x="2" y="0"/>
                    <a:pt x="2" y="0"/>
                  </a:cubicBezTo>
                  <a:cubicBezTo>
                    <a:pt x="2" y="1"/>
                    <a:pt x="2" y="1"/>
                    <a:pt x="2" y="1"/>
                  </a:cubicBezTo>
                  <a:cubicBezTo>
                    <a:pt x="2" y="1"/>
                    <a:pt x="3" y="1"/>
                    <a:pt x="3" y="1"/>
                  </a:cubicBezTo>
                  <a:cubicBezTo>
                    <a:pt x="3" y="2"/>
                    <a:pt x="3" y="2"/>
                    <a:pt x="2" y="2"/>
                  </a:cubicBezTo>
                  <a:cubicBezTo>
                    <a:pt x="2" y="2"/>
                    <a:pt x="2" y="2"/>
                    <a:pt x="2" y="3"/>
                  </a:cubicBezTo>
                  <a:cubicBezTo>
                    <a:pt x="2" y="3"/>
                    <a:pt x="2" y="3"/>
                    <a:pt x="1" y="3"/>
                  </a:cubicBezTo>
                  <a:cubicBezTo>
                    <a:pt x="1" y="3"/>
                    <a:pt x="0" y="3"/>
                    <a:pt x="0" y="2"/>
                  </a:cubicBezTo>
                  <a:cubicBezTo>
                    <a:pt x="0" y="2"/>
                    <a:pt x="1" y="2"/>
                    <a:pt x="1"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40" name="Freeform 468">
              <a:extLst>
                <a:ext uri="{FF2B5EF4-FFF2-40B4-BE49-F238E27FC236}">
                  <a16:creationId xmlns:a16="http://schemas.microsoft.com/office/drawing/2014/main" id="{2D964864-C3AF-48BD-A581-34376394A288}"/>
                </a:ext>
              </a:extLst>
            </p:cNvPr>
            <p:cNvSpPr>
              <a:spLocks/>
            </p:cNvSpPr>
            <p:nvPr userDrawn="1"/>
          </p:nvSpPr>
          <p:spPr bwMode="auto">
            <a:xfrm>
              <a:off x="1585" y="4578"/>
              <a:ext cx="13" cy="13"/>
            </a:xfrm>
            <a:custGeom>
              <a:avLst/>
              <a:gdLst>
                <a:gd name="T0" fmla="*/ 1 w 3"/>
                <a:gd name="T1" fmla="*/ 2 h 3"/>
                <a:gd name="T2" fmla="*/ 1 w 3"/>
                <a:gd name="T3" fmla="*/ 1 h 3"/>
                <a:gd name="T4" fmla="*/ 1 w 3"/>
                <a:gd name="T5" fmla="*/ 0 h 3"/>
                <a:gd name="T6" fmla="*/ 2 w 3"/>
                <a:gd name="T7" fmla="*/ 0 h 3"/>
                <a:gd name="T8" fmla="*/ 2 w 3"/>
                <a:gd name="T9" fmla="*/ 0 h 3"/>
                <a:gd name="T10" fmla="*/ 2 w 3"/>
                <a:gd name="T11" fmla="*/ 1 h 3"/>
                <a:gd name="T12" fmla="*/ 3 w 3"/>
                <a:gd name="T13" fmla="*/ 1 h 3"/>
                <a:gd name="T14" fmla="*/ 2 w 3"/>
                <a:gd name="T15" fmla="*/ 2 h 3"/>
                <a:gd name="T16" fmla="*/ 2 w 3"/>
                <a:gd name="T17" fmla="*/ 3 h 3"/>
                <a:gd name="T18" fmla="*/ 1 w 3"/>
                <a:gd name="T19" fmla="*/ 3 h 3"/>
                <a:gd name="T20" fmla="*/ 0 w 3"/>
                <a:gd name="T21" fmla="*/ 2 h 3"/>
                <a:gd name="T22" fmla="*/ 1 w 3"/>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2"/>
                  </a:moveTo>
                  <a:cubicBezTo>
                    <a:pt x="1" y="2"/>
                    <a:pt x="1" y="1"/>
                    <a:pt x="1" y="1"/>
                  </a:cubicBezTo>
                  <a:cubicBezTo>
                    <a:pt x="1" y="1"/>
                    <a:pt x="1" y="1"/>
                    <a:pt x="1" y="0"/>
                  </a:cubicBezTo>
                  <a:cubicBezTo>
                    <a:pt x="1" y="0"/>
                    <a:pt x="2" y="0"/>
                    <a:pt x="2" y="0"/>
                  </a:cubicBezTo>
                  <a:cubicBezTo>
                    <a:pt x="2" y="0"/>
                    <a:pt x="2" y="0"/>
                    <a:pt x="2" y="0"/>
                  </a:cubicBezTo>
                  <a:cubicBezTo>
                    <a:pt x="2" y="1"/>
                    <a:pt x="2" y="1"/>
                    <a:pt x="2" y="1"/>
                  </a:cubicBezTo>
                  <a:cubicBezTo>
                    <a:pt x="2" y="1"/>
                    <a:pt x="3" y="1"/>
                    <a:pt x="3" y="1"/>
                  </a:cubicBezTo>
                  <a:cubicBezTo>
                    <a:pt x="3" y="2"/>
                    <a:pt x="3" y="2"/>
                    <a:pt x="2" y="2"/>
                  </a:cubicBezTo>
                  <a:cubicBezTo>
                    <a:pt x="2" y="2"/>
                    <a:pt x="2" y="2"/>
                    <a:pt x="2" y="3"/>
                  </a:cubicBezTo>
                  <a:cubicBezTo>
                    <a:pt x="2" y="3"/>
                    <a:pt x="2" y="3"/>
                    <a:pt x="1" y="3"/>
                  </a:cubicBezTo>
                  <a:cubicBezTo>
                    <a:pt x="1" y="3"/>
                    <a:pt x="0" y="3"/>
                    <a:pt x="0" y="2"/>
                  </a:cubicBezTo>
                  <a:cubicBezTo>
                    <a:pt x="0" y="2"/>
                    <a:pt x="1" y="2"/>
                    <a:pt x="1"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41" name="Freeform 469">
              <a:extLst>
                <a:ext uri="{FF2B5EF4-FFF2-40B4-BE49-F238E27FC236}">
                  <a16:creationId xmlns:a16="http://schemas.microsoft.com/office/drawing/2014/main" id="{D159DE56-5522-4626-9880-74295769780C}"/>
                </a:ext>
              </a:extLst>
            </p:cNvPr>
            <p:cNvSpPr>
              <a:spLocks/>
            </p:cNvSpPr>
            <p:nvPr userDrawn="1"/>
          </p:nvSpPr>
          <p:spPr bwMode="auto">
            <a:xfrm>
              <a:off x="1589" y="4538"/>
              <a:ext cx="22" cy="40"/>
            </a:xfrm>
            <a:custGeom>
              <a:avLst/>
              <a:gdLst>
                <a:gd name="T0" fmla="*/ 4 w 5"/>
                <a:gd name="T1" fmla="*/ 7 h 9"/>
                <a:gd name="T2" fmla="*/ 4 w 5"/>
                <a:gd name="T3" fmla="*/ 6 h 9"/>
                <a:gd name="T4" fmla="*/ 4 w 5"/>
                <a:gd name="T5" fmla="*/ 6 h 9"/>
                <a:gd name="T6" fmla="*/ 4 w 5"/>
                <a:gd name="T7" fmla="*/ 6 h 9"/>
                <a:gd name="T8" fmla="*/ 4 w 5"/>
                <a:gd name="T9" fmla="*/ 5 h 9"/>
                <a:gd name="T10" fmla="*/ 4 w 5"/>
                <a:gd name="T11" fmla="*/ 5 h 9"/>
                <a:gd name="T12" fmla="*/ 4 w 5"/>
                <a:gd name="T13" fmla="*/ 5 h 9"/>
                <a:gd name="T14" fmla="*/ 4 w 5"/>
                <a:gd name="T15" fmla="*/ 5 h 9"/>
                <a:gd name="T16" fmla="*/ 4 w 5"/>
                <a:gd name="T17" fmla="*/ 5 h 9"/>
                <a:gd name="T18" fmla="*/ 3 w 5"/>
                <a:gd name="T19" fmla="*/ 5 h 9"/>
                <a:gd name="T20" fmla="*/ 3 w 5"/>
                <a:gd name="T21" fmla="*/ 5 h 9"/>
                <a:gd name="T22" fmla="*/ 2 w 5"/>
                <a:gd name="T23" fmla="*/ 6 h 9"/>
                <a:gd name="T24" fmla="*/ 2 w 5"/>
                <a:gd name="T25" fmla="*/ 7 h 9"/>
                <a:gd name="T26" fmla="*/ 1 w 5"/>
                <a:gd name="T27" fmla="*/ 7 h 9"/>
                <a:gd name="T28" fmla="*/ 1 w 5"/>
                <a:gd name="T29" fmla="*/ 5 h 9"/>
                <a:gd name="T30" fmla="*/ 1 w 5"/>
                <a:gd name="T31" fmla="*/ 4 h 9"/>
                <a:gd name="T32" fmla="*/ 2 w 5"/>
                <a:gd name="T33" fmla="*/ 4 h 9"/>
                <a:gd name="T34" fmla="*/ 3 w 5"/>
                <a:gd name="T35" fmla="*/ 3 h 9"/>
                <a:gd name="T36" fmla="*/ 4 w 5"/>
                <a:gd name="T37" fmla="*/ 2 h 9"/>
                <a:gd name="T38" fmla="*/ 3 w 5"/>
                <a:gd name="T39" fmla="*/ 1 h 9"/>
                <a:gd name="T40" fmla="*/ 2 w 5"/>
                <a:gd name="T41" fmla="*/ 0 h 9"/>
                <a:gd name="T42" fmla="*/ 4 w 5"/>
                <a:gd name="T43" fmla="*/ 0 h 9"/>
                <a:gd name="T44" fmla="*/ 5 w 5"/>
                <a:gd name="T45" fmla="*/ 0 h 9"/>
                <a:gd name="T46" fmla="*/ 5 w 5"/>
                <a:gd name="T47" fmla="*/ 1 h 9"/>
                <a:gd name="T48" fmla="*/ 5 w 5"/>
                <a:gd name="T49" fmla="*/ 1 h 9"/>
                <a:gd name="T50" fmla="*/ 5 w 5"/>
                <a:gd name="T51" fmla="*/ 2 h 9"/>
                <a:gd name="T52" fmla="*/ 5 w 5"/>
                <a:gd name="T53" fmla="*/ 3 h 9"/>
                <a:gd name="T54" fmla="*/ 5 w 5"/>
                <a:gd name="T55" fmla="*/ 4 h 9"/>
                <a:gd name="T56" fmla="*/ 5 w 5"/>
                <a:gd name="T57" fmla="*/ 5 h 9"/>
                <a:gd name="T58" fmla="*/ 5 w 5"/>
                <a:gd name="T59" fmla="*/ 7 h 9"/>
                <a:gd name="T60" fmla="*/ 5 w 5"/>
                <a:gd name="T61" fmla="*/ 8 h 9"/>
                <a:gd name="T62" fmla="*/ 4 w 5"/>
                <a:gd name="T63" fmla="*/ 8 h 9"/>
                <a:gd name="T64" fmla="*/ 4 w 5"/>
                <a:gd name="T65" fmla="*/ 8 h 9"/>
                <a:gd name="T66" fmla="*/ 4 w 5"/>
                <a:gd name="T67" fmla="*/ 8 h 9"/>
                <a:gd name="T68" fmla="*/ 4 w 5"/>
                <a:gd name="T69" fmla="*/ 8 h 9"/>
                <a:gd name="T70" fmla="*/ 4 w 5"/>
                <a:gd name="T71" fmla="*/ 8 h 9"/>
                <a:gd name="T72" fmla="*/ 4 w 5"/>
                <a:gd name="T73" fmla="*/ 8 h 9"/>
                <a:gd name="T74" fmla="*/ 4 w 5"/>
                <a:gd name="T75" fmla="*/ 8 h 9"/>
                <a:gd name="T76" fmla="*/ 4 w 5"/>
                <a:gd name="T77" fmla="*/ 8 h 9"/>
                <a:gd name="T78" fmla="*/ 4 w 5"/>
                <a:gd name="T7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 h="9">
                  <a:moveTo>
                    <a:pt x="4" y="7"/>
                  </a:moveTo>
                  <a:cubicBezTo>
                    <a:pt x="4" y="7"/>
                    <a:pt x="4" y="6"/>
                    <a:pt x="4" y="6"/>
                  </a:cubicBezTo>
                  <a:cubicBezTo>
                    <a:pt x="4" y="6"/>
                    <a:pt x="4" y="6"/>
                    <a:pt x="4" y="6"/>
                  </a:cubicBezTo>
                  <a:cubicBezTo>
                    <a:pt x="3" y="6"/>
                    <a:pt x="4" y="6"/>
                    <a:pt x="4" y="6"/>
                  </a:cubicBezTo>
                  <a:cubicBezTo>
                    <a:pt x="4" y="6"/>
                    <a:pt x="3" y="5"/>
                    <a:pt x="4" y="5"/>
                  </a:cubicBezTo>
                  <a:cubicBezTo>
                    <a:pt x="4" y="5"/>
                    <a:pt x="4" y="5"/>
                    <a:pt x="4" y="5"/>
                  </a:cubicBezTo>
                  <a:cubicBezTo>
                    <a:pt x="4" y="5"/>
                    <a:pt x="4" y="5"/>
                    <a:pt x="4" y="5"/>
                  </a:cubicBezTo>
                  <a:cubicBezTo>
                    <a:pt x="4" y="5"/>
                    <a:pt x="4" y="5"/>
                    <a:pt x="4" y="5"/>
                  </a:cubicBezTo>
                  <a:cubicBezTo>
                    <a:pt x="4" y="5"/>
                    <a:pt x="4" y="5"/>
                    <a:pt x="4" y="5"/>
                  </a:cubicBezTo>
                  <a:cubicBezTo>
                    <a:pt x="4" y="5"/>
                    <a:pt x="3" y="5"/>
                    <a:pt x="3" y="5"/>
                  </a:cubicBezTo>
                  <a:cubicBezTo>
                    <a:pt x="3" y="5"/>
                    <a:pt x="3" y="5"/>
                    <a:pt x="3" y="5"/>
                  </a:cubicBezTo>
                  <a:cubicBezTo>
                    <a:pt x="2" y="6"/>
                    <a:pt x="2" y="6"/>
                    <a:pt x="2" y="6"/>
                  </a:cubicBezTo>
                  <a:cubicBezTo>
                    <a:pt x="2" y="6"/>
                    <a:pt x="2" y="7"/>
                    <a:pt x="2" y="7"/>
                  </a:cubicBezTo>
                  <a:cubicBezTo>
                    <a:pt x="2" y="7"/>
                    <a:pt x="1" y="7"/>
                    <a:pt x="1" y="7"/>
                  </a:cubicBezTo>
                  <a:cubicBezTo>
                    <a:pt x="1" y="6"/>
                    <a:pt x="0" y="5"/>
                    <a:pt x="1" y="5"/>
                  </a:cubicBezTo>
                  <a:cubicBezTo>
                    <a:pt x="1" y="4"/>
                    <a:pt x="1" y="4"/>
                    <a:pt x="1" y="4"/>
                  </a:cubicBezTo>
                  <a:cubicBezTo>
                    <a:pt x="2" y="4"/>
                    <a:pt x="2" y="4"/>
                    <a:pt x="2" y="4"/>
                  </a:cubicBezTo>
                  <a:cubicBezTo>
                    <a:pt x="3" y="3"/>
                    <a:pt x="3" y="3"/>
                    <a:pt x="3" y="3"/>
                  </a:cubicBezTo>
                  <a:cubicBezTo>
                    <a:pt x="4" y="3"/>
                    <a:pt x="4" y="2"/>
                    <a:pt x="4" y="2"/>
                  </a:cubicBezTo>
                  <a:cubicBezTo>
                    <a:pt x="4" y="1"/>
                    <a:pt x="3" y="1"/>
                    <a:pt x="3" y="1"/>
                  </a:cubicBezTo>
                  <a:cubicBezTo>
                    <a:pt x="3" y="1"/>
                    <a:pt x="2" y="0"/>
                    <a:pt x="2" y="0"/>
                  </a:cubicBezTo>
                  <a:cubicBezTo>
                    <a:pt x="3" y="0"/>
                    <a:pt x="3" y="0"/>
                    <a:pt x="4" y="0"/>
                  </a:cubicBezTo>
                  <a:cubicBezTo>
                    <a:pt x="4" y="0"/>
                    <a:pt x="4" y="0"/>
                    <a:pt x="5" y="0"/>
                  </a:cubicBezTo>
                  <a:cubicBezTo>
                    <a:pt x="5" y="0"/>
                    <a:pt x="5" y="1"/>
                    <a:pt x="5" y="1"/>
                  </a:cubicBezTo>
                  <a:cubicBezTo>
                    <a:pt x="5" y="1"/>
                    <a:pt x="5" y="1"/>
                    <a:pt x="5" y="1"/>
                  </a:cubicBezTo>
                  <a:cubicBezTo>
                    <a:pt x="5" y="2"/>
                    <a:pt x="5" y="2"/>
                    <a:pt x="5" y="2"/>
                  </a:cubicBezTo>
                  <a:cubicBezTo>
                    <a:pt x="5" y="2"/>
                    <a:pt x="5" y="2"/>
                    <a:pt x="5" y="3"/>
                  </a:cubicBezTo>
                  <a:cubicBezTo>
                    <a:pt x="5" y="3"/>
                    <a:pt x="5" y="3"/>
                    <a:pt x="5" y="4"/>
                  </a:cubicBezTo>
                  <a:cubicBezTo>
                    <a:pt x="5" y="4"/>
                    <a:pt x="5" y="5"/>
                    <a:pt x="5" y="5"/>
                  </a:cubicBezTo>
                  <a:cubicBezTo>
                    <a:pt x="5" y="6"/>
                    <a:pt x="5" y="6"/>
                    <a:pt x="5" y="7"/>
                  </a:cubicBezTo>
                  <a:cubicBezTo>
                    <a:pt x="5" y="7"/>
                    <a:pt x="5" y="8"/>
                    <a:pt x="5" y="8"/>
                  </a:cubicBezTo>
                  <a:cubicBezTo>
                    <a:pt x="5" y="8"/>
                    <a:pt x="5" y="9"/>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42" name="Freeform 470">
              <a:extLst>
                <a:ext uri="{FF2B5EF4-FFF2-40B4-BE49-F238E27FC236}">
                  <a16:creationId xmlns:a16="http://schemas.microsoft.com/office/drawing/2014/main" id="{398B8FBD-6A43-49A7-A514-A3ABE99E76BB}"/>
                </a:ext>
              </a:extLst>
            </p:cNvPr>
            <p:cNvSpPr>
              <a:spLocks/>
            </p:cNvSpPr>
            <p:nvPr userDrawn="1"/>
          </p:nvSpPr>
          <p:spPr bwMode="auto">
            <a:xfrm>
              <a:off x="1598" y="4520"/>
              <a:ext cx="13" cy="9"/>
            </a:xfrm>
            <a:custGeom>
              <a:avLst/>
              <a:gdLst>
                <a:gd name="T0" fmla="*/ 2 w 3"/>
                <a:gd name="T1" fmla="*/ 2 h 2"/>
                <a:gd name="T2" fmla="*/ 3 w 3"/>
                <a:gd name="T3" fmla="*/ 2 h 2"/>
                <a:gd name="T4" fmla="*/ 2 w 3"/>
                <a:gd name="T5" fmla="*/ 2 h 2"/>
                <a:gd name="T6" fmla="*/ 2 w 3"/>
                <a:gd name="T7" fmla="*/ 1 h 2"/>
                <a:gd name="T8" fmla="*/ 2 w 3"/>
                <a:gd name="T9" fmla="*/ 0 h 2"/>
                <a:gd name="T10" fmla="*/ 2 w 3"/>
                <a:gd name="T11" fmla="*/ 1 h 2"/>
                <a:gd name="T12" fmla="*/ 2 w 3"/>
                <a:gd name="T13" fmla="*/ 1 h 2"/>
                <a:gd name="T14" fmla="*/ 1 w 3"/>
                <a:gd name="T15" fmla="*/ 1 h 2"/>
                <a:gd name="T16" fmla="*/ 1 w 3"/>
                <a:gd name="T17" fmla="*/ 1 h 2"/>
                <a:gd name="T18" fmla="*/ 0 w 3"/>
                <a:gd name="T19" fmla="*/ 2 h 2"/>
                <a:gd name="T20" fmla="*/ 0 w 3"/>
                <a:gd name="T21" fmla="*/ 2 h 2"/>
                <a:gd name="T22" fmla="*/ 1 w 3"/>
                <a:gd name="T23" fmla="*/ 2 h 2"/>
                <a:gd name="T24" fmla="*/ 2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2"/>
                  </a:moveTo>
                  <a:cubicBezTo>
                    <a:pt x="2" y="2"/>
                    <a:pt x="3" y="2"/>
                    <a:pt x="3" y="2"/>
                  </a:cubicBezTo>
                  <a:cubicBezTo>
                    <a:pt x="2" y="2"/>
                    <a:pt x="2" y="2"/>
                    <a:pt x="2" y="2"/>
                  </a:cubicBezTo>
                  <a:cubicBezTo>
                    <a:pt x="2" y="2"/>
                    <a:pt x="2" y="1"/>
                    <a:pt x="2" y="1"/>
                  </a:cubicBezTo>
                  <a:cubicBezTo>
                    <a:pt x="2" y="1"/>
                    <a:pt x="2" y="0"/>
                    <a:pt x="2" y="0"/>
                  </a:cubicBezTo>
                  <a:cubicBezTo>
                    <a:pt x="2" y="1"/>
                    <a:pt x="2" y="1"/>
                    <a:pt x="2" y="1"/>
                  </a:cubicBezTo>
                  <a:cubicBezTo>
                    <a:pt x="2" y="1"/>
                    <a:pt x="2" y="1"/>
                    <a:pt x="2" y="1"/>
                  </a:cubicBezTo>
                  <a:cubicBezTo>
                    <a:pt x="2" y="1"/>
                    <a:pt x="1" y="1"/>
                    <a:pt x="1" y="1"/>
                  </a:cubicBezTo>
                  <a:cubicBezTo>
                    <a:pt x="1" y="1"/>
                    <a:pt x="1" y="1"/>
                    <a:pt x="1" y="1"/>
                  </a:cubicBezTo>
                  <a:cubicBezTo>
                    <a:pt x="1" y="1"/>
                    <a:pt x="0" y="1"/>
                    <a:pt x="0" y="2"/>
                  </a:cubicBezTo>
                  <a:cubicBezTo>
                    <a:pt x="0" y="2"/>
                    <a:pt x="0" y="2"/>
                    <a:pt x="0" y="2"/>
                  </a:cubicBezTo>
                  <a:cubicBezTo>
                    <a:pt x="0" y="2"/>
                    <a:pt x="1" y="2"/>
                    <a:pt x="1" y="2"/>
                  </a:cubicBezTo>
                  <a:cubicBezTo>
                    <a:pt x="1" y="2"/>
                    <a:pt x="2" y="2"/>
                    <a:pt x="2"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43" name="Freeform 471">
              <a:extLst>
                <a:ext uri="{FF2B5EF4-FFF2-40B4-BE49-F238E27FC236}">
                  <a16:creationId xmlns:a16="http://schemas.microsoft.com/office/drawing/2014/main" id="{3CBB5DD2-27C9-45BA-ABD1-95E21BF85559}"/>
                </a:ext>
              </a:extLst>
            </p:cNvPr>
            <p:cNvSpPr>
              <a:spLocks/>
            </p:cNvSpPr>
            <p:nvPr userDrawn="1"/>
          </p:nvSpPr>
          <p:spPr bwMode="auto">
            <a:xfrm>
              <a:off x="1598" y="4520"/>
              <a:ext cx="13" cy="9"/>
            </a:xfrm>
            <a:custGeom>
              <a:avLst/>
              <a:gdLst>
                <a:gd name="T0" fmla="*/ 2 w 3"/>
                <a:gd name="T1" fmla="*/ 2 h 2"/>
                <a:gd name="T2" fmla="*/ 3 w 3"/>
                <a:gd name="T3" fmla="*/ 2 h 2"/>
                <a:gd name="T4" fmla="*/ 2 w 3"/>
                <a:gd name="T5" fmla="*/ 2 h 2"/>
                <a:gd name="T6" fmla="*/ 2 w 3"/>
                <a:gd name="T7" fmla="*/ 1 h 2"/>
                <a:gd name="T8" fmla="*/ 2 w 3"/>
                <a:gd name="T9" fmla="*/ 0 h 2"/>
                <a:gd name="T10" fmla="*/ 2 w 3"/>
                <a:gd name="T11" fmla="*/ 1 h 2"/>
                <a:gd name="T12" fmla="*/ 2 w 3"/>
                <a:gd name="T13" fmla="*/ 1 h 2"/>
                <a:gd name="T14" fmla="*/ 1 w 3"/>
                <a:gd name="T15" fmla="*/ 1 h 2"/>
                <a:gd name="T16" fmla="*/ 1 w 3"/>
                <a:gd name="T17" fmla="*/ 1 h 2"/>
                <a:gd name="T18" fmla="*/ 0 w 3"/>
                <a:gd name="T19" fmla="*/ 2 h 2"/>
                <a:gd name="T20" fmla="*/ 0 w 3"/>
                <a:gd name="T21" fmla="*/ 2 h 2"/>
                <a:gd name="T22" fmla="*/ 1 w 3"/>
                <a:gd name="T23" fmla="*/ 2 h 2"/>
                <a:gd name="T24" fmla="*/ 2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2"/>
                  </a:moveTo>
                  <a:cubicBezTo>
                    <a:pt x="2" y="2"/>
                    <a:pt x="3" y="2"/>
                    <a:pt x="3" y="2"/>
                  </a:cubicBezTo>
                  <a:cubicBezTo>
                    <a:pt x="2" y="2"/>
                    <a:pt x="2" y="2"/>
                    <a:pt x="2" y="2"/>
                  </a:cubicBezTo>
                  <a:cubicBezTo>
                    <a:pt x="2" y="2"/>
                    <a:pt x="2" y="1"/>
                    <a:pt x="2" y="1"/>
                  </a:cubicBezTo>
                  <a:cubicBezTo>
                    <a:pt x="2" y="1"/>
                    <a:pt x="2" y="0"/>
                    <a:pt x="2" y="0"/>
                  </a:cubicBezTo>
                  <a:cubicBezTo>
                    <a:pt x="2" y="1"/>
                    <a:pt x="2" y="1"/>
                    <a:pt x="2" y="1"/>
                  </a:cubicBezTo>
                  <a:cubicBezTo>
                    <a:pt x="2" y="1"/>
                    <a:pt x="2" y="1"/>
                    <a:pt x="2" y="1"/>
                  </a:cubicBezTo>
                  <a:cubicBezTo>
                    <a:pt x="2" y="1"/>
                    <a:pt x="1" y="1"/>
                    <a:pt x="1" y="1"/>
                  </a:cubicBezTo>
                  <a:cubicBezTo>
                    <a:pt x="1" y="1"/>
                    <a:pt x="1" y="1"/>
                    <a:pt x="1" y="1"/>
                  </a:cubicBezTo>
                  <a:cubicBezTo>
                    <a:pt x="1" y="1"/>
                    <a:pt x="0" y="1"/>
                    <a:pt x="0" y="2"/>
                  </a:cubicBezTo>
                  <a:cubicBezTo>
                    <a:pt x="0" y="2"/>
                    <a:pt x="0" y="2"/>
                    <a:pt x="0" y="2"/>
                  </a:cubicBezTo>
                  <a:cubicBezTo>
                    <a:pt x="0" y="2"/>
                    <a:pt x="1" y="2"/>
                    <a:pt x="1" y="2"/>
                  </a:cubicBezTo>
                  <a:cubicBezTo>
                    <a:pt x="1" y="2"/>
                    <a:pt x="2" y="2"/>
                    <a:pt x="2"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44" name="Freeform 472">
              <a:extLst>
                <a:ext uri="{FF2B5EF4-FFF2-40B4-BE49-F238E27FC236}">
                  <a16:creationId xmlns:a16="http://schemas.microsoft.com/office/drawing/2014/main" id="{6A2F5BFB-E829-444D-A3FC-E8DEE7730733}"/>
                </a:ext>
              </a:extLst>
            </p:cNvPr>
            <p:cNvSpPr>
              <a:spLocks/>
            </p:cNvSpPr>
            <p:nvPr userDrawn="1"/>
          </p:nvSpPr>
          <p:spPr bwMode="auto">
            <a:xfrm>
              <a:off x="1585" y="4511"/>
              <a:ext cx="8" cy="18"/>
            </a:xfrm>
            <a:custGeom>
              <a:avLst/>
              <a:gdLst>
                <a:gd name="T0" fmla="*/ 2 w 2"/>
                <a:gd name="T1" fmla="*/ 4 h 4"/>
                <a:gd name="T2" fmla="*/ 2 w 2"/>
                <a:gd name="T3" fmla="*/ 4 h 4"/>
                <a:gd name="T4" fmla="*/ 1 w 2"/>
                <a:gd name="T5" fmla="*/ 3 h 4"/>
                <a:gd name="T6" fmla="*/ 0 w 2"/>
                <a:gd name="T7" fmla="*/ 2 h 4"/>
                <a:gd name="T8" fmla="*/ 0 w 2"/>
                <a:gd name="T9" fmla="*/ 2 h 4"/>
                <a:gd name="T10" fmla="*/ 0 w 2"/>
                <a:gd name="T11" fmla="*/ 1 h 4"/>
                <a:gd name="T12" fmla="*/ 0 w 2"/>
                <a:gd name="T13" fmla="*/ 0 h 4"/>
                <a:gd name="T14" fmla="*/ 1 w 2"/>
                <a:gd name="T15" fmla="*/ 0 h 4"/>
                <a:gd name="T16" fmla="*/ 1 w 2"/>
                <a:gd name="T17" fmla="*/ 2 h 4"/>
                <a:gd name="T18" fmla="*/ 1 w 2"/>
                <a:gd name="T19" fmla="*/ 2 h 4"/>
                <a:gd name="T20" fmla="*/ 2 w 2"/>
                <a:gd name="T21" fmla="*/ 2 h 4"/>
                <a:gd name="T22" fmla="*/ 2 w 2"/>
                <a:gd name="T23" fmla="*/ 3 h 4"/>
                <a:gd name="T24" fmla="*/ 2 w 2"/>
                <a:gd name="T25" fmla="*/ 3 h 4"/>
                <a:gd name="T26" fmla="*/ 2 w 2"/>
                <a:gd name="T27" fmla="*/ 4 h 4"/>
                <a:gd name="T28" fmla="*/ 2 w 2"/>
                <a:gd name="T29" fmla="*/ 4 h 4"/>
                <a:gd name="T30" fmla="*/ 2 w 2"/>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4">
                  <a:moveTo>
                    <a:pt x="2" y="4"/>
                  </a:moveTo>
                  <a:cubicBezTo>
                    <a:pt x="2" y="4"/>
                    <a:pt x="2" y="4"/>
                    <a:pt x="2" y="4"/>
                  </a:cubicBezTo>
                  <a:cubicBezTo>
                    <a:pt x="2" y="4"/>
                    <a:pt x="2" y="4"/>
                    <a:pt x="1" y="3"/>
                  </a:cubicBezTo>
                  <a:cubicBezTo>
                    <a:pt x="1" y="3"/>
                    <a:pt x="1" y="3"/>
                    <a:pt x="0" y="2"/>
                  </a:cubicBezTo>
                  <a:cubicBezTo>
                    <a:pt x="0" y="2"/>
                    <a:pt x="0" y="2"/>
                    <a:pt x="0" y="2"/>
                  </a:cubicBezTo>
                  <a:cubicBezTo>
                    <a:pt x="0" y="2"/>
                    <a:pt x="0" y="1"/>
                    <a:pt x="0" y="1"/>
                  </a:cubicBezTo>
                  <a:cubicBezTo>
                    <a:pt x="0" y="1"/>
                    <a:pt x="0" y="0"/>
                    <a:pt x="0" y="0"/>
                  </a:cubicBezTo>
                  <a:cubicBezTo>
                    <a:pt x="0" y="0"/>
                    <a:pt x="1" y="0"/>
                    <a:pt x="1" y="0"/>
                  </a:cubicBezTo>
                  <a:cubicBezTo>
                    <a:pt x="1" y="1"/>
                    <a:pt x="1" y="1"/>
                    <a:pt x="1" y="2"/>
                  </a:cubicBezTo>
                  <a:cubicBezTo>
                    <a:pt x="1" y="2"/>
                    <a:pt x="1" y="2"/>
                    <a:pt x="1" y="2"/>
                  </a:cubicBezTo>
                  <a:cubicBezTo>
                    <a:pt x="1" y="2"/>
                    <a:pt x="2" y="2"/>
                    <a:pt x="2" y="2"/>
                  </a:cubicBezTo>
                  <a:cubicBezTo>
                    <a:pt x="2" y="2"/>
                    <a:pt x="2" y="2"/>
                    <a:pt x="2" y="3"/>
                  </a:cubicBezTo>
                  <a:cubicBezTo>
                    <a:pt x="2" y="3"/>
                    <a:pt x="2" y="3"/>
                    <a:pt x="2" y="3"/>
                  </a:cubicBezTo>
                  <a:cubicBezTo>
                    <a:pt x="2" y="3"/>
                    <a:pt x="2" y="3"/>
                    <a:pt x="2" y="4"/>
                  </a:cubicBezTo>
                  <a:cubicBezTo>
                    <a:pt x="2" y="4"/>
                    <a:pt x="2" y="4"/>
                    <a:pt x="2" y="4"/>
                  </a:cubicBezTo>
                  <a:cubicBezTo>
                    <a:pt x="2" y="4"/>
                    <a:pt x="2" y="4"/>
                    <a:pt x="2" y="4"/>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45" name="Freeform 473">
              <a:extLst>
                <a:ext uri="{FF2B5EF4-FFF2-40B4-BE49-F238E27FC236}">
                  <a16:creationId xmlns:a16="http://schemas.microsoft.com/office/drawing/2014/main" id="{B35702B3-C497-4555-A0EB-11DEE79E22E3}"/>
                </a:ext>
              </a:extLst>
            </p:cNvPr>
            <p:cNvSpPr>
              <a:spLocks/>
            </p:cNvSpPr>
            <p:nvPr userDrawn="1"/>
          </p:nvSpPr>
          <p:spPr bwMode="auto">
            <a:xfrm>
              <a:off x="1585" y="4511"/>
              <a:ext cx="8" cy="18"/>
            </a:xfrm>
            <a:custGeom>
              <a:avLst/>
              <a:gdLst>
                <a:gd name="T0" fmla="*/ 2 w 2"/>
                <a:gd name="T1" fmla="*/ 4 h 4"/>
                <a:gd name="T2" fmla="*/ 2 w 2"/>
                <a:gd name="T3" fmla="*/ 4 h 4"/>
                <a:gd name="T4" fmla="*/ 1 w 2"/>
                <a:gd name="T5" fmla="*/ 3 h 4"/>
                <a:gd name="T6" fmla="*/ 0 w 2"/>
                <a:gd name="T7" fmla="*/ 2 h 4"/>
                <a:gd name="T8" fmla="*/ 0 w 2"/>
                <a:gd name="T9" fmla="*/ 2 h 4"/>
                <a:gd name="T10" fmla="*/ 0 w 2"/>
                <a:gd name="T11" fmla="*/ 1 h 4"/>
                <a:gd name="T12" fmla="*/ 0 w 2"/>
                <a:gd name="T13" fmla="*/ 0 h 4"/>
                <a:gd name="T14" fmla="*/ 1 w 2"/>
                <a:gd name="T15" fmla="*/ 0 h 4"/>
                <a:gd name="T16" fmla="*/ 1 w 2"/>
                <a:gd name="T17" fmla="*/ 2 h 4"/>
                <a:gd name="T18" fmla="*/ 1 w 2"/>
                <a:gd name="T19" fmla="*/ 2 h 4"/>
                <a:gd name="T20" fmla="*/ 2 w 2"/>
                <a:gd name="T21" fmla="*/ 2 h 4"/>
                <a:gd name="T22" fmla="*/ 2 w 2"/>
                <a:gd name="T23" fmla="*/ 3 h 4"/>
                <a:gd name="T24" fmla="*/ 2 w 2"/>
                <a:gd name="T25" fmla="*/ 3 h 4"/>
                <a:gd name="T26" fmla="*/ 2 w 2"/>
                <a:gd name="T27" fmla="*/ 4 h 4"/>
                <a:gd name="T28" fmla="*/ 2 w 2"/>
                <a:gd name="T29" fmla="*/ 4 h 4"/>
                <a:gd name="T30" fmla="*/ 2 w 2"/>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4">
                  <a:moveTo>
                    <a:pt x="2" y="4"/>
                  </a:moveTo>
                  <a:cubicBezTo>
                    <a:pt x="2" y="4"/>
                    <a:pt x="2" y="4"/>
                    <a:pt x="2" y="4"/>
                  </a:cubicBezTo>
                  <a:cubicBezTo>
                    <a:pt x="2" y="4"/>
                    <a:pt x="2" y="4"/>
                    <a:pt x="1" y="3"/>
                  </a:cubicBezTo>
                  <a:cubicBezTo>
                    <a:pt x="1" y="3"/>
                    <a:pt x="1" y="3"/>
                    <a:pt x="0" y="2"/>
                  </a:cubicBezTo>
                  <a:cubicBezTo>
                    <a:pt x="0" y="2"/>
                    <a:pt x="0" y="2"/>
                    <a:pt x="0" y="2"/>
                  </a:cubicBezTo>
                  <a:cubicBezTo>
                    <a:pt x="0" y="2"/>
                    <a:pt x="0" y="1"/>
                    <a:pt x="0" y="1"/>
                  </a:cubicBezTo>
                  <a:cubicBezTo>
                    <a:pt x="0" y="1"/>
                    <a:pt x="0" y="0"/>
                    <a:pt x="0" y="0"/>
                  </a:cubicBezTo>
                  <a:cubicBezTo>
                    <a:pt x="0" y="0"/>
                    <a:pt x="1" y="0"/>
                    <a:pt x="1" y="0"/>
                  </a:cubicBezTo>
                  <a:cubicBezTo>
                    <a:pt x="1" y="1"/>
                    <a:pt x="1" y="1"/>
                    <a:pt x="1" y="2"/>
                  </a:cubicBezTo>
                  <a:cubicBezTo>
                    <a:pt x="1" y="2"/>
                    <a:pt x="1" y="2"/>
                    <a:pt x="1" y="2"/>
                  </a:cubicBezTo>
                  <a:cubicBezTo>
                    <a:pt x="1" y="2"/>
                    <a:pt x="2" y="2"/>
                    <a:pt x="2" y="2"/>
                  </a:cubicBezTo>
                  <a:cubicBezTo>
                    <a:pt x="2" y="2"/>
                    <a:pt x="2" y="2"/>
                    <a:pt x="2" y="3"/>
                  </a:cubicBezTo>
                  <a:cubicBezTo>
                    <a:pt x="2" y="3"/>
                    <a:pt x="2" y="3"/>
                    <a:pt x="2" y="3"/>
                  </a:cubicBezTo>
                  <a:cubicBezTo>
                    <a:pt x="2" y="3"/>
                    <a:pt x="2" y="3"/>
                    <a:pt x="2" y="4"/>
                  </a:cubicBezTo>
                  <a:cubicBezTo>
                    <a:pt x="2" y="4"/>
                    <a:pt x="2" y="4"/>
                    <a:pt x="2" y="4"/>
                  </a:cubicBezTo>
                  <a:cubicBezTo>
                    <a:pt x="2" y="4"/>
                    <a:pt x="2" y="4"/>
                    <a:pt x="2" y="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46" name="Freeform 474">
              <a:extLst>
                <a:ext uri="{FF2B5EF4-FFF2-40B4-BE49-F238E27FC236}">
                  <a16:creationId xmlns:a16="http://schemas.microsoft.com/office/drawing/2014/main" id="{00A05AFC-8318-439D-84A4-C8BD0B7C5D64}"/>
                </a:ext>
              </a:extLst>
            </p:cNvPr>
            <p:cNvSpPr>
              <a:spLocks/>
            </p:cNvSpPr>
            <p:nvPr userDrawn="1"/>
          </p:nvSpPr>
          <p:spPr bwMode="auto">
            <a:xfrm>
              <a:off x="1593" y="4511"/>
              <a:ext cx="9" cy="9"/>
            </a:xfrm>
            <a:custGeom>
              <a:avLst/>
              <a:gdLst>
                <a:gd name="T0" fmla="*/ 2 w 2"/>
                <a:gd name="T1" fmla="*/ 2 h 2"/>
                <a:gd name="T2" fmla="*/ 1 w 2"/>
                <a:gd name="T3" fmla="*/ 2 h 2"/>
                <a:gd name="T4" fmla="*/ 1 w 2"/>
                <a:gd name="T5" fmla="*/ 2 h 2"/>
                <a:gd name="T6" fmla="*/ 0 w 2"/>
                <a:gd name="T7" fmla="*/ 2 h 2"/>
                <a:gd name="T8" fmla="*/ 0 w 2"/>
                <a:gd name="T9" fmla="*/ 1 h 2"/>
                <a:gd name="T10" fmla="*/ 0 w 2"/>
                <a:gd name="T11" fmla="*/ 1 h 2"/>
                <a:gd name="T12" fmla="*/ 0 w 2"/>
                <a:gd name="T13" fmla="*/ 0 h 2"/>
                <a:gd name="T14" fmla="*/ 1 w 2"/>
                <a:gd name="T15" fmla="*/ 0 h 2"/>
                <a:gd name="T16" fmla="*/ 2 w 2"/>
                <a:gd name="T17" fmla="*/ 1 h 2"/>
                <a:gd name="T18" fmla="*/ 2 w 2"/>
                <a:gd name="T19" fmla="*/ 1 h 2"/>
                <a:gd name="T20" fmla="*/ 2 w 2"/>
                <a:gd name="T21" fmla="*/ 2 h 2"/>
                <a:gd name="T22" fmla="*/ 2 w 2"/>
                <a:gd name="T23" fmla="*/ 2 h 2"/>
                <a:gd name="T24" fmla="*/ 2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2"/>
                  </a:moveTo>
                  <a:cubicBezTo>
                    <a:pt x="1" y="2"/>
                    <a:pt x="1" y="2"/>
                    <a:pt x="1" y="2"/>
                  </a:cubicBezTo>
                  <a:cubicBezTo>
                    <a:pt x="1" y="2"/>
                    <a:pt x="1" y="2"/>
                    <a:pt x="1" y="2"/>
                  </a:cubicBezTo>
                  <a:cubicBezTo>
                    <a:pt x="1" y="2"/>
                    <a:pt x="1" y="2"/>
                    <a:pt x="0" y="2"/>
                  </a:cubicBezTo>
                  <a:cubicBezTo>
                    <a:pt x="0" y="2"/>
                    <a:pt x="0" y="2"/>
                    <a:pt x="0" y="1"/>
                  </a:cubicBezTo>
                  <a:cubicBezTo>
                    <a:pt x="0" y="1"/>
                    <a:pt x="0" y="1"/>
                    <a:pt x="0" y="1"/>
                  </a:cubicBezTo>
                  <a:cubicBezTo>
                    <a:pt x="0" y="1"/>
                    <a:pt x="0" y="1"/>
                    <a:pt x="0" y="0"/>
                  </a:cubicBezTo>
                  <a:cubicBezTo>
                    <a:pt x="1" y="0"/>
                    <a:pt x="1" y="0"/>
                    <a:pt x="1" y="0"/>
                  </a:cubicBezTo>
                  <a:cubicBezTo>
                    <a:pt x="2" y="0"/>
                    <a:pt x="2" y="1"/>
                    <a:pt x="2" y="1"/>
                  </a:cubicBezTo>
                  <a:cubicBezTo>
                    <a:pt x="2" y="1"/>
                    <a:pt x="2" y="1"/>
                    <a:pt x="2" y="1"/>
                  </a:cubicBezTo>
                  <a:cubicBezTo>
                    <a:pt x="2" y="1"/>
                    <a:pt x="2" y="1"/>
                    <a:pt x="2" y="2"/>
                  </a:cubicBezTo>
                  <a:cubicBezTo>
                    <a:pt x="2" y="2"/>
                    <a:pt x="2" y="2"/>
                    <a:pt x="2" y="2"/>
                  </a:cubicBezTo>
                  <a:cubicBezTo>
                    <a:pt x="2" y="2"/>
                    <a:pt x="2" y="2"/>
                    <a:pt x="2"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47" name="Freeform 475">
              <a:extLst>
                <a:ext uri="{FF2B5EF4-FFF2-40B4-BE49-F238E27FC236}">
                  <a16:creationId xmlns:a16="http://schemas.microsoft.com/office/drawing/2014/main" id="{FF329EAB-DBF9-48C7-B7FA-4E608213E178}"/>
                </a:ext>
              </a:extLst>
            </p:cNvPr>
            <p:cNvSpPr>
              <a:spLocks/>
            </p:cNvSpPr>
            <p:nvPr userDrawn="1"/>
          </p:nvSpPr>
          <p:spPr bwMode="auto">
            <a:xfrm>
              <a:off x="1593" y="4511"/>
              <a:ext cx="9" cy="9"/>
            </a:xfrm>
            <a:custGeom>
              <a:avLst/>
              <a:gdLst>
                <a:gd name="T0" fmla="*/ 2 w 2"/>
                <a:gd name="T1" fmla="*/ 2 h 2"/>
                <a:gd name="T2" fmla="*/ 1 w 2"/>
                <a:gd name="T3" fmla="*/ 2 h 2"/>
                <a:gd name="T4" fmla="*/ 1 w 2"/>
                <a:gd name="T5" fmla="*/ 2 h 2"/>
                <a:gd name="T6" fmla="*/ 0 w 2"/>
                <a:gd name="T7" fmla="*/ 2 h 2"/>
                <a:gd name="T8" fmla="*/ 0 w 2"/>
                <a:gd name="T9" fmla="*/ 1 h 2"/>
                <a:gd name="T10" fmla="*/ 0 w 2"/>
                <a:gd name="T11" fmla="*/ 1 h 2"/>
                <a:gd name="T12" fmla="*/ 0 w 2"/>
                <a:gd name="T13" fmla="*/ 0 h 2"/>
                <a:gd name="T14" fmla="*/ 1 w 2"/>
                <a:gd name="T15" fmla="*/ 0 h 2"/>
                <a:gd name="T16" fmla="*/ 2 w 2"/>
                <a:gd name="T17" fmla="*/ 1 h 2"/>
                <a:gd name="T18" fmla="*/ 2 w 2"/>
                <a:gd name="T19" fmla="*/ 1 h 2"/>
                <a:gd name="T20" fmla="*/ 2 w 2"/>
                <a:gd name="T21" fmla="*/ 2 h 2"/>
                <a:gd name="T22" fmla="*/ 2 w 2"/>
                <a:gd name="T23" fmla="*/ 2 h 2"/>
                <a:gd name="T24" fmla="*/ 2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2"/>
                  </a:moveTo>
                  <a:cubicBezTo>
                    <a:pt x="1" y="2"/>
                    <a:pt x="1" y="2"/>
                    <a:pt x="1" y="2"/>
                  </a:cubicBezTo>
                  <a:cubicBezTo>
                    <a:pt x="1" y="2"/>
                    <a:pt x="1" y="2"/>
                    <a:pt x="1" y="2"/>
                  </a:cubicBezTo>
                  <a:cubicBezTo>
                    <a:pt x="1" y="2"/>
                    <a:pt x="1" y="2"/>
                    <a:pt x="0" y="2"/>
                  </a:cubicBezTo>
                  <a:cubicBezTo>
                    <a:pt x="0" y="2"/>
                    <a:pt x="0" y="2"/>
                    <a:pt x="0" y="1"/>
                  </a:cubicBezTo>
                  <a:cubicBezTo>
                    <a:pt x="0" y="1"/>
                    <a:pt x="0" y="1"/>
                    <a:pt x="0" y="1"/>
                  </a:cubicBezTo>
                  <a:cubicBezTo>
                    <a:pt x="0" y="1"/>
                    <a:pt x="0" y="1"/>
                    <a:pt x="0" y="0"/>
                  </a:cubicBezTo>
                  <a:cubicBezTo>
                    <a:pt x="1" y="0"/>
                    <a:pt x="1" y="0"/>
                    <a:pt x="1" y="0"/>
                  </a:cubicBezTo>
                  <a:cubicBezTo>
                    <a:pt x="2" y="0"/>
                    <a:pt x="2" y="1"/>
                    <a:pt x="2" y="1"/>
                  </a:cubicBezTo>
                  <a:cubicBezTo>
                    <a:pt x="2" y="1"/>
                    <a:pt x="2" y="1"/>
                    <a:pt x="2" y="1"/>
                  </a:cubicBezTo>
                  <a:cubicBezTo>
                    <a:pt x="2" y="1"/>
                    <a:pt x="2" y="1"/>
                    <a:pt x="2" y="2"/>
                  </a:cubicBezTo>
                  <a:cubicBezTo>
                    <a:pt x="2" y="2"/>
                    <a:pt x="2" y="2"/>
                    <a:pt x="2" y="2"/>
                  </a:cubicBezTo>
                  <a:cubicBezTo>
                    <a:pt x="2" y="2"/>
                    <a:pt x="2" y="2"/>
                    <a:pt x="2"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48" name="Freeform 476">
              <a:extLst>
                <a:ext uri="{FF2B5EF4-FFF2-40B4-BE49-F238E27FC236}">
                  <a16:creationId xmlns:a16="http://schemas.microsoft.com/office/drawing/2014/main" id="{10F9D44B-7B11-4526-83B1-66B25A8CFCB6}"/>
                </a:ext>
              </a:extLst>
            </p:cNvPr>
            <p:cNvSpPr>
              <a:spLocks/>
            </p:cNvSpPr>
            <p:nvPr userDrawn="1"/>
          </p:nvSpPr>
          <p:spPr bwMode="auto">
            <a:xfrm>
              <a:off x="1581" y="4529"/>
              <a:ext cx="8" cy="9"/>
            </a:xfrm>
            <a:custGeom>
              <a:avLst/>
              <a:gdLst>
                <a:gd name="T0" fmla="*/ 1 w 2"/>
                <a:gd name="T1" fmla="*/ 0 h 2"/>
                <a:gd name="T2" fmla="*/ 0 w 2"/>
                <a:gd name="T3" fmla="*/ 0 h 2"/>
                <a:gd name="T4" fmla="*/ 0 w 2"/>
                <a:gd name="T5" fmla="*/ 0 h 2"/>
                <a:gd name="T6" fmla="*/ 0 w 2"/>
                <a:gd name="T7" fmla="*/ 1 h 2"/>
                <a:gd name="T8" fmla="*/ 0 w 2"/>
                <a:gd name="T9" fmla="*/ 1 h 2"/>
                <a:gd name="T10" fmla="*/ 1 w 2"/>
                <a:gd name="T11" fmla="*/ 1 h 2"/>
                <a:gd name="T12" fmla="*/ 2 w 2"/>
                <a:gd name="T13" fmla="*/ 1 h 2"/>
                <a:gd name="T14" fmla="*/ 2 w 2"/>
                <a:gd name="T15" fmla="*/ 1 h 2"/>
                <a:gd name="T16" fmla="*/ 2 w 2"/>
                <a:gd name="T17" fmla="*/ 0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cubicBezTo>
                    <a:pt x="1" y="0"/>
                    <a:pt x="1" y="0"/>
                    <a:pt x="0" y="0"/>
                  </a:cubicBezTo>
                  <a:cubicBezTo>
                    <a:pt x="0" y="0"/>
                    <a:pt x="0" y="0"/>
                    <a:pt x="0" y="0"/>
                  </a:cubicBezTo>
                  <a:cubicBezTo>
                    <a:pt x="0" y="1"/>
                    <a:pt x="0" y="1"/>
                    <a:pt x="0" y="1"/>
                  </a:cubicBezTo>
                  <a:cubicBezTo>
                    <a:pt x="0" y="1"/>
                    <a:pt x="0" y="1"/>
                    <a:pt x="0" y="1"/>
                  </a:cubicBezTo>
                  <a:cubicBezTo>
                    <a:pt x="1" y="1"/>
                    <a:pt x="1" y="1"/>
                    <a:pt x="1" y="1"/>
                  </a:cubicBezTo>
                  <a:cubicBezTo>
                    <a:pt x="1" y="2"/>
                    <a:pt x="1" y="1"/>
                    <a:pt x="2" y="1"/>
                  </a:cubicBezTo>
                  <a:cubicBezTo>
                    <a:pt x="2" y="1"/>
                    <a:pt x="2" y="1"/>
                    <a:pt x="2" y="1"/>
                  </a:cubicBezTo>
                  <a:cubicBezTo>
                    <a:pt x="2" y="1"/>
                    <a:pt x="2" y="0"/>
                    <a:pt x="2" y="0"/>
                  </a:cubicBezTo>
                  <a:cubicBezTo>
                    <a:pt x="2" y="0"/>
                    <a:pt x="1"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49" name="Freeform 477">
              <a:extLst>
                <a:ext uri="{FF2B5EF4-FFF2-40B4-BE49-F238E27FC236}">
                  <a16:creationId xmlns:a16="http://schemas.microsoft.com/office/drawing/2014/main" id="{794C2AB5-CB1F-4298-8C45-BB61F50FD053}"/>
                </a:ext>
              </a:extLst>
            </p:cNvPr>
            <p:cNvSpPr>
              <a:spLocks/>
            </p:cNvSpPr>
            <p:nvPr userDrawn="1"/>
          </p:nvSpPr>
          <p:spPr bwMode="auto">
            <a:xfrm>
              <a:off x="1581" y="4529"/>
              <a:ext cx="8" cy="9"/>
            </a:xfrm>
            <a:custGeom>
              <a:avLst/>
              <a:gdLst>
                <a:gd name="T0" fmla="*/ 1 w 2"/>
                <a:gd name="T1" fmla="*/ 0 h 2"/>
                <a:gd name="T2" fmla="*/ 0 w 2"/>
                <a:gd name="T3" fmla="*/ 0 h 2"/>
                <a:gd name="T4" fmla="*/ 0 w 2"/>
                <a:gd name="T5" fmla="*/ 0 h 2"/>
                <a:gd name="T6" fmla="*/ 0 w 2"/>
                <a:gd name="T7" fmla="*/ 1 h 2"/>
                <a:gd name="T8" fmla="*/ 0 w 2"/>
                <a:gd name="T9" fmla="*/ 1 h 2"/>
                <a:gd name="T10" fmla="*/ 1 w 2"/>
                <a:gd name="T11" fmla="*/ 1 h 2"/>
                <a:gd name="T12" fmla="*/ 2 w 2"/>
                <a:gd name="T13" fmla="*/ 1 h 2"/>
                <a:gd name="T14" fmla="*/ 2 w 2"/>
                <a:gd name="T15" fmla="*/ 1 h 2"/>
                <a:gd name="T16" fmla="*/ 2 w 2"/>
                <a:gd name="T17" fmla="*/ 0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cubicBezTo>
                    <a:pt x="1" y="0"/>
                    <a:pt x="1" y="0"/>
                    <a:pt x="0" y="0"/>
                  </a:cubicBezTo>
                  <a:cubicBezTo>
                    <a:pt x="0" y="0"/>
                    <a:pt x="0" y="0"/>
                    <a:pt x="0" y="0"/>
                  </a:cubicBezTo>
                  <a:cubicBezTo>
                    <a:pt x="0" y="1"/>
                    <a:pt x="0" y="1"/>
                    <a:pt x="0" y="1"/>
                  </a:cubicBezTo>
                  <a:cubicBezTo>
                    <a:pt x="0" y="1"/>
                    <a:pt x="0" y="1"/>
                    <a:pt x="0" y="1"/>
                  </a:cubicBezTo>
                  <a:cubicBezTo>
                    <a:pt x="1" y="1"/>
                    <a:pt x="1" y="1"/>
                    <a:pt x="1" y="1"/>
                  </a:cubicBezTo>
                  <a:cubicBezTo>
                    <a:pt x="1" y="2"/>
                    <a:pt x="1" y="1"/>
                    <a:pt x="2" y="1"/>
                  </a:cubicBezTo>
                  <a:cubicBezTo>
                    <a:pt x="2" y="1"/>
                    <a:pt x="2" y="1"/>
                    <a:pt x="2" y="1"/>
                  </a:cubicBezTo>
                  <a:cubicBezTo>
                    <a:pt x="2" y="1"/>
                    <a:pt x="2" y="0"/>
                    <a:pt x="2" y="0"/>
                  </a:cubicBezTo>
                  <a:cubicBezTo>
                    <a:pt x="2" y="0"/>
                    <a:pt x="1"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50" name="Freeform 478">
              <a:extLst>
                <a:ext uri="{FF2B5EF4-FFF2-40B4-BE49-F238E27FC236}">
                  <a16:creationId xmlns:a16="http://schemas.microsoft.com/office/drawing/2014/main" id="{6C7CF106-C23B-4471-A4DF-36E8B76B569A}"/>
                </a:ext>
              </a:extLst>
            </p:cNvPr>
            <p:cNvSpPr>
              <a:spLocks/>
            </p:cNvSpPr>
            <p:nvPr userDrawn="1"/>
          </p:nvSpPr>
          <p:spPr bwMode="auto">
            <a:xfrm>
              <a:off x="1581" y="4565"/>
              <a:ext cx="8" cy="9"/>
            </a:xfrm>
            <a:custGeom>
              <a:avLst/>
              <a:gdLst>
                <a:gd name="T0" fmla="*/ 0 w 2"/>
                <a:gd name="T1" fmla="*/ 0 h 2"/>
                <a:gd name="T2" fmla="*/ 0 w 2"/>
                <a:gd name="T3" fmla="*/ 0 h 2"/>
                <a:gd name="T4" fmla="*/ 0 w 2"/>
                <a:gd name="T5" fmla="*/ 1 h 2"/>
                <a:gd name="T6" fmla="*/ 0 w 2"/>
                <a:gd name="T7" fmla="*/ 1 h 2"/>
                <a:gd name="T8" fmla="*/ 0 w 2"/>
                <a:gd name="T9" fmla="*/ 1 h 2"/>
                <a:gd name="T10" fmla="*/ 1 w 2"/>
                <a:gd name="T11" fmla="*/ 1 h 2"/>
                <a:gd name="T12" fmla="*/ 1 w 2"/>
                <a:gd name="T13" fmla="*/ 1 h 2"/>
                <a:gd name="T14" fmla="*/ 2 w 2"/>
                <a:gd name="T15" fmla="*/ 1 h 2"/>
                <a:gd name="T16" fmla="*/ 2 w 2"/>
                <a:gd name="T17" fmla="*/ 1 h 2"/>
                <a:gd name="T18" fmla="*/ 2 w 2"/>
                <a:gd name="T19" fmla="*/ 1 h 2"/>
                <a:gd name="T20" fmla="*/ 1 w 2"/>
                <a:gd name="T21" fmla="*/ 0 h 2"/>
                <a:gd name="T22" fmla="*/ 0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0" y="0"/>
                  </a:moveTo>
                  <a:cubicBezTo>
                    <a:pt x="0"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ubicBezTo>
                    <a:pt x="1" y="1"/>
                    <a:pt x="1" y="1"/>
                    <a:pt x="2" y="1"/>
                  </a:cubicBezTo>
                  <a:cubicBezTo>
                    <a:pt x="2" y="2"/>
                    <a:pt x="2" y="1"/>
                    <a:pt x="2" y="1"/>
                  </a:cubicBezTo>
                  <a:cubicBezTo>
                    <a:pt x="2" y="1"/>
                    <a:pt x="2" y="1"/>
                    <a:pt x="2" y="1"/>
                  </a:cubicBezTo>
                  <a:cubicBezTo>
                    <a:pt x="1" y="0"/>
                    <a:pt x="1" y="0"/>
                    <a:pt x="1" y="0"/>
                  </a:cubicBezTo>
                  <a:cubicBezTo>
                    <a:pt x="1" y="0"/>
                    <a:pt x="0" y="0"/>
                    <a:pt x="0"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51" name="Freeform 479">
              <a:extLst>
                <a:ext uri="{FF2B5EF4-FFF2-40B4-BE49-F238E27FC236}">
                  <a16:creationId xmlns:a16="http://schemas.microsoft.com/office/drawing/2014/main" id="{22020124-0F4B-4457-BB37-F289D9B0324D}"/>
                </a:ext>
              </a:extLst>
            </p:cNvPr>
            <p:cNvSpPr>
              <a:spLocks/>
            </p:cNvSpPr>
            <p:nvPr userDrawn="1"/>
          </p:nvSpPr>
          <p:spPr bwMode="auto">
            <a:xfrm>
              <a:off x="1581" y="4565"/>
              <a:ext cx="8" cy="9"/>
            </a:xfrm>
            <a:custGeom>
              <a:avLst/>
              <a:gdLst>
                <a:gd name="T0" fmla="*/ 0 w 2"/>
                <a:gd name="T1" fmla="*/ 0 h 2"/>
                <a:gd name="T2" fmla="*/ 0 w 2"/>
                <a:gd name="T3" fmla="*/ 0 h 2"/>
                <a:gd name="T4" fmla="*/ 0 w 2"/>
                <a:gd name="T5" fmla="*/ 1 h 2"/>
                <a:gd name="T6" fmla="*/ 0 w 2"/>
                <a:gd name="T7" fmla="*/ 1 h 2"/>
                <a:gd name="T8" fmla="*/ 0 w 2"/>
                <a:gd name="T9" fmla="*/ 1 h 2"/>
                <a:gd name="T10" fmla="*/ 1 w 2"/>
                <a:gd name="T11" fmla="*/ 1 h 2"/>
                <a:gd name="T12" fmla="*/ 1 w 2"/>
                <a:gd name="T13" fmla="*/ 1 h 2"/>
                <a:gd name="T14" fmla="*/ 2 w 2"/>
                <a:gd name="T15" fmla="*/ 1 h 2"/>
                <a:gd name="T16" fmla="*/ 2 w 2"/>
                <a:gd name="T17" fmla="*/ 1 h 2"/>
                <a:gd name="T18" fmla="*/ 2 w 2"/>
                <a:gd name="T19" fmla="*/ 1 h 2"/>
                <a:gd name="T20" fmla="*/ 1 w 2"/>
                <a:gd name="T21" fmla="*/ 0 h 2"/>
                <a:gd name="T22" fmla="*/ 0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0" y="0"/>
                  </a:moveTo>
                  <a:cubicBezTo>
                    <a:pt x="0"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ubicBezTo>
                    <a:pt x="1" y="1"/>
                    <a:pt x="1" y="1"/>
                    <a:pt x="2" y="1"/>
                  </a:cubicBezTo>
                  <a:cubicBezTo>
                    <a:pt x="2" y="2"/>
                    <a:pt x="2" y="1"/>
                    <a:pt x="2" y="1"/>
                  </a:cubicBezTo>
                  <a:cubicBezTo>
                    <a:pt x="2" y="1"/>
                    <a:pt x="2" y="1"/>
                    <a:pt x="2" y="1"/>
                  </a:cubicBezTo>
                  <a:cubicBezTo>
                    <a:pt x="1" y="0"/>
                    <a:pt x="1" y="0"/>
                    <a:pt x="1" y="0"/>
                  </a:cubicBezTo>
                  <a:cubicBezTo>
                    <a:pt x="1" y="0"/>
                    <a:pt x="0" y="0"/>
                    <a:pt x="0"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52" name="Freeform 480">
              <a:extLst>
                <a:ext uri="{FF2B5EF4-FFF2-40B4-BE49-F238E27FC236}">
                  <a16:creationId xmlns:a16="http://schemas.microsoft.com/office/drawing/2014/main" id="{CD6EC7DE-0921-48FD-93F8-4D0C79285383}"/>
                </a:ext>
              </a:extLst>
            </p:cNvPr>
            <p:cNvSpPr>
              <a:spLocks/>
            </p:cNvSpPr>
            <p:nvPr userDrawn="1"/>
          </p:nvSpPr>
          <p:spPr bwMode="auto">
            <a:xfrm>
              <a:off x="1585" y="4596"/>
              <a:ext cx="4" cy="4"/>
            </a:xfrm>
            <a:custGeom>
              <a:avLst/>
              <a:gdLst>
                <a:gd name="T0" fmla="*/ 1 w 1"/>
                <a:gd name="T1" fmla="*/ 0 h 1"/>
                <a:gd name="T2" fmla="*/ 1 w 1"/>
                <a:gd name="T3" fmla="*/ 1 h 1"/>
                <a:gd name="T4" fmla="*/ 1 w 1"/>
                <a:gd name="T5" fmla="*/ 1 h 1"/>
                <a:gd name="T6" fmla="*/ 0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1" y="0"/>
                    <a:pt x="1" y="0"/>
                    <a:pt x="1" y="0"/>
                  </a:cubicBezTo>
                  <a:cubicBezTo>
                    <a:pt x="1" y="0"/>
                    <a:pt x="1"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53" name="Freeform 481">
              <a:extLst>
                <a:ext uri="{FF2B5EF4-FFF2-40B4-BE49-F238E27FC236}">
                  <a16:creationId xmlns:a16="http://schemas.microsoft.com/office/drawing/2014/main" id="{EC68F93B-22C6-49EB-B1BB-E49D5E0AB3FB}"/>
                </a:ext>
              </a:extLst>
            </p:cNvPr>
            <p:cNvSpPr>
              <a:spLocks/>
            </p:cNvSpPr>
            <p:nvPr userDrawn="1"/>
          </p:nvSpPr>
          <p:spPr bwMode="auto">
            <a:xfrm>
              <a:off x="1585" y="4596"/>
              <a:ext cx="4" cy="4"/>
            </a:xfrm>
            <a:custGeom>
              <a:avLst/>
              <a:gdLst>
                <a:gd name="T0" fmla="*/ 1 w 1"/>
                <a:gd name="T1" fmla="*/ 0 h 1"/>
                <a:gd name="T2" fmla="*/ 1 w 1"/>
                <a:gd name="T3" fmla="*/ 1 h 1"/>
                <a:gd name="T4" fmla="*/ 1 w 1"/>
                <a:gd name="T5" fmla="*/ 1 h 1"/>
                <a:gd name="T6" fmla="*/ 0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1" y="0"/>
                    <a:pt x="1" y="0"/>
                    <a:pt x="1" y="0"/>
                  </a:cubicBezTo>
                  <a:cubicBezTo>
                    <a:pt x="1" y="0"/>
                    <a:pt x="1"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54" name="Freeform 482">
              <a:extLst>
                <a:ext uri="{FF2B5EF4-FFF2-40B4-BE49-F238E27FC236}">
                  <a16:creationId xmlns:a16="http://schemas.microsoft.com/office/drawing/2014/main" id="{3D2E1581-26E4-423E-A138-6DA1B6E8C4AB}"/>
                </a:ext>
              </a:extLst>
            </p:cNvPr>
            <p:cNvSpPr>
              <a:spLocks/>
            </p:cNvSpPr>
            <p:nvPr userDrawn="1"/>
          </p:nvSpPr>
          <p:spPr bwMode="auto">
            <a:xfrm>
              <a:off x="1589" y="4622"/>
              <a:ext cx="9" cy="9"/>
            </a:xfrm>
            <a:custGeom>
              <a:avLst/>
              <a:gdLst>
                <a:gd name="T0" fmla="*/ 1 w 2"/>
                <a:gd name="T1" fmla="*/ 0 h 2"/>
                <a:gd name="T2" fmla="*/ 1 w 2"/>
                <a:gd name="T3" fmla="*/ 0 h 2"/>
                <a:gd name="T4" fmla="*/ 2 w 2"/>
                <a:gd name="T5" fmla="*/ 0 h 2"/>
                <a:gd name="T6" fmla="*/ 1 w 2"/>
                <a:gd name="T7" fmla="*/ 2 h 2"/>
                <a:gd name="T8" fmla="*/ 1 w 2"/>
                <a:gd name="T9" fmla="*/ 2 h 2"/>
                <a:gd name="T10" fmla="*/ 0 w 2"/>
                <a:gd name="T11" fmla="*/ 1 h 2"/>
                <a:gd name="T12" fmla="*/ 0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2" y="0"/>
                    <a:pt x="2" y="0"/>
                    <a:pt x="2" y="0"/>
                  </a:cubicBezTo>
                  <a:cubicBezTo>
                    <a:pt x="2" y="1"/>
                    <a:pt x="1" y="1"/>
                    <a:pt x="1" y="2"/>
                  </a:cubicBezTo>
                  <a:cubicBezTo>
                    <a:pt x="1" y="2"/>
                    <a:pt x="1" y="2"/>
                    <a:pt x="1" y="2"/>
                  </a:cubicBezTo>
                  <a:cubicBezTo>
                    <a:pt x="1" y="2"/>
                    <a:pt x="0" y="2"/>
                    <a:pt x="0" y="1"/>
                  </a:cubicBezTo>
                  <a:cubicBezTo>
                    <a:pt x="0" y="1"/>
                    <a:pt x="0" y="1"/>
                    <a:pt x="0" y="1"/>
                  </a:cubicBezTo>
                  <a:cubicBezTo>
                    <a:pt x="0" y="1"/>
                    <a:pt x="0"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55" name="Freeform 483">
              <a:extLst>
                <a:ext uri="{FF2B5EF4-FFF2-40B4-BE49-F238E27FC236}">
                  <a16:creationId xmlns:a16="http://schemas.microsoft.com/office/drawing/2014/main" id="{4494A795-7FFF-4C87-9DA6-A5BF713F5C56}"/>
                </a:ext>
              </a:extLst>
            </p:cNvPr>
            <p:cNvSpPr>
              <a:spLocks/>
            </p:cNvSpPr>
            <p:nvPr userDrawn="1"/>
          </p:nvSpPr>
          <p:spPr bwMode="auto">
            <a:xfrm>
              <a:off x="1589" y="4622"/>
              <a:ext cx="9" cy="9"/>
            </a:xfrm>
            <a:custGeom>
              <a:avLst/>
              <a:gdLst>
                <a:gd name="T0" fmla="*/ 1 w 2"/>
                <a:gd name="T1" fmla="*/ 0 h 2"/>
                <a:gd name="T2" fmla="*/ 1 w 2"/>
                <a:gd name="T3" fmla="*/ 0 h 2"/>
                <a:gd name="T4" fmla="*/ 2 w 2"/>
                <a:gd name="T5" fmla="*/ 0 h 2"/>
                <a:gd name="T6" fmla="*/ 1 w 2"/>
                <a:gd name="T7" fmla="*/ 2 h 2"/>
                <a:gd name="T8" fmla="*/ 1 w 2"/>
                <a:gd name="T9" fmla="*/ 2 h 2"/>
                <a:gd name="T10" fmla="*/ 0 w 2"/>
                <a:gd name="T11" fmla="*/ 1 h 2"/>
                <a:gd name="T12" fmla="*/ 0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2" y="0"/>
                    <a:pt x="2" y="0"/>
                    <a:pt x="2" y="0"/>
                  </a:cubicBezTo>
                  <a:cubicBezTo>
                    <a:pt x="2" y="1"/>
                    <a:pt x="1" y="1"/>
                    <a:pt x="1" y="2"/>
                  </a:cubicBezTo>
                  <a:cubicBezTo>
                    <a:pt x="1" y="2"/>
                    <a:pt x="1" y="2"/>
                    <a:pt x="1" y="2"/>
                  </a:cubicBezTo>
                  <a:cubicBezTo>
                    <a:pt x="1" y="2"/>
                    <a:pt x="0" y="2"/>
                    <a:pt x="0" y="1"/>
                  </a:cubicBezTo>
                  <a:cubicBezTo>
                    <a:pt x="0" y="1"/>
                    <a:pt x="0" y="1"/>
                    <a:pt x="0" y="1"/>
                  </a:cubicBezTo>
                  <a:cubicBezTo>
                    <a:pt x="0" y="1"/>
                    <a:pt x="0"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56" name="Freeform 484">
              <a:extLst>
                <a:ext uri="{FF2B5EF4-FFF2-40B4-BE49-F238E27FC236}">
                  <a16:creationId xmlns:a16="http://schemas.microsoft.com/office/drawing/2014/main" id="{5CD10819-3CBC-4BE5-AE04-776B3BE5CFD6}"/>
                </a:ext>
              </a:extLst>
            </p:cNvPr>
            <p:cNvSpPr>
              <a:spLocks/>
            </p:cNvSpPr>
            <p:nvPr userDrawn="1"/>
          </p:nvSpPr>
          <p:spPr bwMode="auto">
            <a:xfrm>
              <a:off x="1606" y="4583"/>
              <a:ext cx="9" cy="4"/>
            </a:xfrm>
            <a:custGeom>
              <a:avLst/>
              <a:gdLst>
                <a:gd name="T0" fmla="*/ 2 w 2"/>
                <a:gd name="T1" fmla="*/ 0 h 1"/>
                <a:gd name="T2" fmla="*/ 2 w 2"/>
                <a:gd name="T3" fmla="*/ 0 h 1"/>
                <a:gd name="T4" fmla="*/ 1 w 2"/>
                <a:gd name="T5" fmla="*/ 0 h 1"/>
                <a:gd name="T6" fmla="*/ 1 w 2"/>
                <a:gd name="T7" fmla="*/ 0 h 1"/>
                <a:gd name="T8" fmla="*/ 0 w 2"/>
                <a:gd name="T9" fmla="*/ 0 h 1"/>
                <a:gd name="T10" fmla="*/ 0 w 2"/>
                <a:gd name="T11" fmla="*/ 0 h 1"/>
                <a:gd name="T12" fmla="*/ 1 w 2"/>
                <a:gd name="T13" fmla="*/ 0 h 1"/>
                <a:gd name="T14" fmla="*/ 2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1" y="0"/>
                    <a:pt x="1" y="0"/>
                  </a:cubicBezTo>
                  <a:cubicBezTo>
                    <a:pt x="1" y="0"/>
                    <a:pt x="1" y="0"/>
                    <a:pt x="1" y="0"/>
                  </a:cubicBezTo>
                  <a:cubicBezTo>
                    <a:pt x="1" y="0"/>
                    <a:pt x="0" y="0"/>
                    <a:pt x="0" y="0"/>
                  </a:cubicBezTo>
                  <a:cubicBezTo>
                    <a:pt x="0" y="0"/>
                    <a:pt x="0" y="0"/>
                    <a:pt x="0" y="0"/>
                  </a:cubicBezTo>
                  <a:cubicBezTo>
                    <a:pt x="1" y="0"/>
                    <a:pt x="1" y="0"/>
                    <a:pt x="1" y="0"/>
                  </a:cubicBezTo>
                  <a:cubicBezTo>
                    <a:pt x="1" y="0"/>
                    <a:pt x="2" y="1"/>
                    <a:pt x="2" y="0"/>
                  </a:cubicBezTo>
                  <a:cubicBezTo>
                    <a:pt x="2" y="0"/>
                    <a:pt x="2" y="0"/>
                    <a:pt x="2" y="0"/>
                  </a:cubicBezTo>
                  <a:cubicBezTo>
                    <a:pt x="2" y="0"/>
                    <a:pt x="2" y="0"/>
                    <a:pt x="2"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57" name="Freeform 485">
              <a:extLst>
                <a:ext uri="{FF2B5EF4-FFF2-40B4-BE49-F238E27FC236}">
                  <a16:creationId xmlns:a16="http://schemas.microsoft.com/office/drawing/2014/main" id="{2B66B476-1A8E-4ACD-B843-4BA48BCD1346}"/>
                </a:ext>
              </a:extLst>
            </p:cNvPr>
            <p:cNvSpPr>
              <a:spLocks/>
            </p:cNvSpPr>
            <p:nvPr userDrawn="1"/>
          </p:nvSpPr>
          <p:spPr bwMode="auto">
            <a:xfrm>
              <a:off x="1606" y="4583"/>
              <a:ext cx="9" cy="4"/>
            </a:xfrm>
            <a:custGeom>
              <a:avLst/>
              <a:gdLst>
                <a:gd name="T0" fmla="*/ 2 w 2"/>
                <a:gd name="T1" fmla="*/ 0 h 1"/>
                <a:gd name="T2" fmla="*/ 2 w 2"/>
                <a:gd name="T3" fmla="*/ 0 h 1"/>
                <a:gd name="T4" fmla="*/ 1 w 2"/>
                <a:gd name="T5" fmla="*/ 0 h 1"/>
                <a:gd name="T6" fmla="*/ 1 w 2"/>
                <a:gd name="T7" fmla="*/ 0 h 1"/>
                <a:gd name="T8" fmla="*/ 0 w 2"/>
                <a:gd name="T9" fmla="*/ 0 h 1"/>
                <a:gd name="T10" fmla="*/ 0 w 2"/>
                <a:gd name="T11" fmla="*/ 0 h 1"/>
                <a:gd name="T12" fmla="*/ 1 w 2"/>
                <a:gd name="T13" fmla="*/ 0 h 1"/>
                <a:gd name="T14" fmla="*/ 2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1" y="0"/>
                    <a:pt x="1" y="0"/>
                  </a:cubicBezTo>
                  <a:cubicBezTo>
                    <a:pt x="1" y="0"/>
                    <a:pt x="1" y="0"/>
                    <a:pt x="1" y="0"/>
                  </a:cubicBezTo>
                  <a:cubicBezTo>
                    <a:pt x="1" y="0"/>
                    <a:pt x="0" y="0"/>
                    <a:pt x="0" y="0"/>
                  </a:cubicBezTo>
                  <a:cubicBezTo>
                    <a:pt x="0" y="0"/>
                    <a:pt x="0" y="0"/>
                    <a:pt x="0" y="0"/>
                  </a:cubicBezTo>
                  <a:cubicBezTo>
                    <a:pt x="1" y="0"/>
                    <a:pt x="1" y="0"/>
                    <a:pt x="1" y="0"/>
                  </a:cubicBezTo>
                  <a:cubicBezTo>
                    <a:pt x="1" y="0"/>
                    <a:pt x="2" y="1"/>
                    <a:pt x="2" y="0"/>
                  </a:cubicBezTo>
                  <a:cubicBezTo>
                    <a:pt x="2" y="0"/>
                    <a:pt x="2" y="0"/>
                    <a:pt x="2" y="0"/>
                  </a:cubicBezTo>
                  <a:cubicBezTo>
                    <a:pt x="2" y="0"/>
                    <a:pt x="2" y="0"/>
                    <a:pt x="2"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58" name="Freeform 486">
              <a:extLst>
                <a:ext uri="{FF2B5EF4-FFF2-40B4-BE49-F238E27FC236}">
                  <a16:creationId xmlns:a16="http://schemas.microsoft.com/office/drawing/2014/main" id="{2688CC5D-9FEC-4E3B-8BC5-787C2AFEBE98}"/>
                </a:ext>
              </a:extLst>
            </p:cNvPr>
            <p:cNvSpPr>
              <a:spLocks/>
            </p:cNvSpPr>
            <p:nvPr userDrawn="1"/>
          </p:nvSpPr>
          <p:spPr bwMode="auto">
            <a:xfrm>
              <a:off x="1615" y="4507"/>
              <a:ext cx="8" cy="0"/>
            </a:xfrm>
            <a:custGeom>
              <a:avLst/>
              <a:gdLst>
                <a:gd name="T0" fmla="*/ 1 w 2"/>
                <a:gd name="T1" fmla="*/ 0 w 2"/>
                <a:gd name="T2" fmla="*/ 1 w 2"/>
                <a:gd name="T3" fmla="*/ 1 w 2"/>
                <a:gd name="T4" fmla="*/ 2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0" y="0"/>
                    <a:pt x="0" y="0"/>
                    <a:pt x="0" y="0"/>
                  </a:cubicBezTo>
                  <a:cubicBezTo>
                    <a:pt x="0" y="0"/>
                    <a:pt x="0" y="0"/>
                    <a:pt x="1" y="0"/>
                  </a:cubicBezTo>
                  <a:cubicBezTo>
                    <a:pt x="1" y="0"/>
                    <a:pt x="1" y="0"/>
                    <a:pt x="1" y="0"/>
                  </a:cubicBezTo>
                  <a:cubicBezTo>
                    <a:pt x="1" y="0"/>
                    <a:pt x="2" y="0"/>
                    <a:pt x="2" y="0"/>
                  </a:cubicBezTo>
                  <a:cubicBezTo>
                    <a:pt x="2" y="0"/>
                    <a:pt x="1"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59" name="Freeform 487">
              <a:extLst>
                <a:ext uri="{FF2B5EF4-FFF2-40B4-BE49-F238E27FC236}">
                  <a16:creationId xmlns:a16="http://schemas.microsoft.com/office/drawing/2014/main" id="{8A76D657-4B37-423A-9758-307E93888FE7}"/>
                </a:ext>
              </a:extLst>
            </p:cNvPr>
            <p:cNvSpPr>
              <a:spLocks/>
            </p:cNvSpPr>
            <p:nvPr userDrawn="1"/>
          </p:nvSpPr>
          <p:spPr bwMode="auto">
            <a:xfrm>
              <a:off x="1615" y="4507"/>
              <a:ext cx="8" cy="0"/>
            </a:xfrm>
            <a:custGeom>
              <a:avLst/>
              <a:gdLst>
                <a:gd name="T0" fmla="*/ 1 w 2"/>
                <a:gd name="T1" fmla="*/ 0 w 2"/>
                <a:gd name="T2" fmla="*/ 1 w 2"/>
                <a:gd name="T3" fmla="*/ 1 w 2"/>
                <a:gd name="T4" fmla="*/ 2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0" y="0"/>
                    <a:pt x="0" y="0"/>
                    <a:pt x="0" y="0"/>
                  </a:cubicBezTo>
                  <a:cubicBezTo>
                    <a:pt x="0" y="0"/>
                    <a:pt x="0" y="0"/>
                    <a:pt x="1" y="0"/>
                  </a:cubicBezTo>
                  <a:cubicBezTo>
                    <a:pt x="1" y="0"/>
                    <a:pt x="1" y="0"/>
                    <a:pt x="1" y="0"/>
                  </a:cubicBezTo>
                  <a:cubicBezTo>
                    <a:pt x="1" y="0"/>
                    <a:pt x="2" y="0"/>
                    <a:pt x="2" y="0"/>
                  </a:cubicBezTo>
                  <a:cubicBezTo>
                    <a:pt x="2" y="0"/>
                    <a:pt x="1"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60" name="Freeform 488">
              <a:extLst>
                <a:ext uri="{FF2B5EF4-FFF2-40B4-BE49-F238E27FC236}">
                  <a16:creationId xmlns:a16="http://schemas.microsoft.com/office/drawing/2014/main" id="{A63A59CD-1549-441C-99E4-F99D9FFBB43A}"/>
                </a:ext>
              </a:extLst>
            </p:cNvPr>
            <p:cNvSpPr>
              <a:spLocks/>
            </p:cNvSpPr>
            <p:nvPr userDrawn="1"/>
          </p:nvSpPr>
          <p:spPr bwMode="auto">
            <a:xfrm>
              <a:off x="1593" y="4498"/>
              <a:ext cx="5" cy="0"/>
            </a:xfrm>
            <a:custGeom>
              <a:avLst/>
              <a:gdLst>
                <a:gd name="T0" fmla="*/ 1 w 1"/>
                <a:gd name="T1" fmla="*/ 1 w 1"/>
                <a:gd name="T2" fmla="*/ 0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61" name="Freeform 489">
              <a:extLst>
                <a:ext uri="{FF2B5EF4-FFF2-40B4-BE49-F238E27FC236}">
                  <a16:creationId xmlns:a16="http://schemas.microsoft.com/office/drawing/2014/main" id="{C074BAF0-ED1A-4B18-991C-5C57A8C13B9E}"/>
                </a:ext>
              </a:extLst>
            </p:cNvPr>
            <p:cNvSpPr>
              <a:spLocks/>
            </p:cNvSpPr>
            <p:nvPr userDrawn="1"/>
          </p:nvSpPr>
          <p:spPr bwMode="auto">
            <a:xfrm>
              <a:off x="1593" y="4498"/>
              <a:ext cx="5" cy="0"/>
            </a:xfrm>
            <a:custGeom>
              <a:avLst/>
              <a:gdLst>
                <a:gd name="T0" fmla="*/ 1 w 1"/>
                <a:gd name="T1" fmla="*/ 1 w 1"/>
                <a:gd name="T2" fmla="*/ 0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62" name="Freeform 490">
              <a:extLst>
                <a:ext uri="{FF2B5EF4-FFF2-40B4-BE49-F238E27FC236}">
                  <a16:creationId xmlns:a16="http://schemas.microsoft.com/office/drawing/2014/main" id="{3E076382-4611-4434-AAAD-BBD9467EA6C7}"/>
                </a:ext>
              </a:extLst>
            </p:cNvPr>
            <p:cNvSpPr>
              <a:spLocks/>
            </p:cNvSpPr>
            <p:nvPr userDrawn="1"/>
          </p:nvSpPr>
          <p:spPr bwMode="auto">
            <a:xfrm>
              <a:off x="1581" y="4472"/>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1" y="1"/>
                    <a:pt x="1" y="1"/>
                  </a:cubicBezTo>
                  <a:cubicBezTo>
                    <a:pt x="1" y="1"/>
                    <a:pt x="1" y="1"/>
                    <a:pt x="1" y="1"/>
                  </a:cubicBezTo>
                  <a:cubicBezTo>
                    <a:pt x="1" y="1"/>
                    <a:pt x="1"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63" name="Freeform 491">
              <a:extLst>
                <a:ext uri="{FF2B5EF4-FFF2-40B4-BE49-F238E27FC236}">
                  <a16:creationId xmlns:a16="http://schemas.microsoft.com/office/drawing/2014/main" id="{EB65BD86-0D71-431D-BB55-334F73C81B0B}"/>
                </a:ext>
              </a:extLst>
            </p:cNvPr>
            <p:cNvSpPr>
              <a:spLocks/>
            </p:cNvSpPr>
            <p:nvPr userDrawn="1"/>
          </p:nvSpPr>
          <p:spPr bwMode="auto">
            <a:xfrm>
              <a:off x="1581" y="4472"/>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1" y="1"/>
                    <a:pt x="1" y="1"/>
                  </a:cubicBezTo>
                  <a:cubicBezTo>
                    <a:pt x="1" y="1"/>
                    <a:pt x="1" y="1"/>
                    <a:pt x="1" y="1"/>
                  </a:cubicBezTo>
                  <a:cubicBezTo>
                    <a:pt x="1" y="1"/>
                    <a:pt x="1"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64" name="Freeform 492">
              <a:extLst>
                <a:ext uri="{FF2B5EF4-FFF2-40B4-BE49-F238E27FC236}">
                  <a16:creationId xmlns:a16="http://schemas.microsoft.com/office/drawing/2014/main" id="{9CD4EDFE-9F43-4F82-967F-10D21EA094CE}"/>
                </a:ext>
              </a:extLst>
            </p:cNvPr>
            <p:cNvSpPr>
              <a:spLocks/>
            </p:cNvSpPr>
            <p:nvPr userDrawn="1"/>
          </p:nvSpPr>
          <p:spPr bwMode="auto">
            <a:xfrm>
              <a:off x="1598" y="4418"/>
              <a:ext cx="13" cy="9"/>
            </a:xfrm>
            <a:custGeom>
              <a:avLst/>
              <a:gdLst>
                <a:gd name="T0" fmla="*/ 1 w 3"/>
                <a:gd name="T1" fmla="*/ 0 h 2"/>
                <a:gd name="T2" fmla="*/ 1 w 3"/>
                <a:gd name="T3" fmla="*/ 1 h 2"/>
                <a:gd name="T4" fmla="*/ 0 w 3"/>
                <a:gd name="T5" fmla="*/ 1 h 2"/>
                <a:gd name="T6" fmla="*/ 0 w 3"/>
                <a:gd name="T7" fmla="*/ 1 h 2"/>
                <a:gd name="T8" fmla="*/ 0 w 3"/>
                <a:gd name="T9" fmla="*/ 1 h 2"/>
                <a:gd name="T10" fmla="*/ 1 w 3"/>
                <a:gd name="T11" fmla="*/ 1 h 2"/>
                <a:gd name="T12" fmla="*/ 1 w 3"/>
                <a:gd name="T13" fmla="*/ 1 h 2"/>
                <a:gd name="T14" fmla="*/ 1 w 3"/>
                <a:gd name="T15" fmla="*/ 1 h 2"/>
                <a:gd name="T16" fmla="*/ 1 w 3"/>
                <a:gd name="T17" fmla="*/ 1 h 2"/>
                <a:gd name="T18" fmla="*/ 1 w 3"/>
                <a:gd name="T19" fmla="*/ 1 h 2"/>
                <a:gd name="T20" fmla="*/ 2 w 3"/>
                <a:gd name="T21" fmla="*/ 1 h 2"/>
                <a:gd name="T22" fmla="*/ 2 w 3"/>
                <a:gd name="T23" fmla="*/ 1 h 2"/>
                <a:gd name="T24" fmla="*/ 2 w 3"/>
                <a:gd name="T25" fmla="*/ 1 h 2"/>
                <a:gd name="T26" fmla="*/ 2 w 3"/>
                <a:gd name="T27" fmla="*/ 0 h 2"/>
                <a:gd name="T28" fmla="*/ 1 w 3"/>
                <a:gd name="T29" fmla="*/ 0 h 2"/>
                <a:gd name="T30" fmla="*/ 1 w 3"/>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0"/>
                  </a:moveTo>
                  <a:cubicBezTo>
                    <a:pt x="1" y="1"/>
                    <a:pt x="1" y="1"/>
                    <a:pt x="1" y="1"/>
                  </a:cubicBezTo>
                  <a:cubicBezTo>
                    <a:pt x="1" y="1"/>
                    <a:pt x="1"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2" y="1"/>
                    <a:pt x="2" y="2"/>
                    <a:pt x="2" y="1"/>
                  </a:cubicBezTo>
                  <a:cubicBezTo>
                    <a:pt x="2" y="1"/>
                    <a:pt x="2" y="1"/>
                    <a:pt x="2" y="1"/>
                  </a:cubicBezTo>
                  <a:cubicBezTo>
                    <a:pt x="2" y="1"/>
                    <a:pt x="2" y="1"/>
                    <a:pt x="2" y="1"/>
                  </a:cubicBezTo>
                  <a:cubicBezTo>
                    <a:pt x="3" y="0"/>
                    <a:pt x="3" y="0"/>
                    <a:pt x="2" y="0"/>
                  </a:cubicBezTo>
                  <a:cubicBezTo>
                    <a:pt x="2" y="0"/>
                    <a:pt x="2" y="0"/>
                    <a:pt x="1" y="0"/>
                  </a:cubicBezTo>
                  <a:cubicBezTo>
                    <a:pt x="1" y="0"/>
                    <a:pt x="1"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65" name="Freeform 493">
              <a:extLst>
                <a:ext uri="{FF2B5EF4-FFF2-40B4-BE49-F238E27FC236}">
                  <a16:creationId xmlns:a16="http://schemas.microsoft.com/office/drawing/2014/main" id="{00BD4C0A-028C-4501-96D5-A6149EDEDD3F}"/>
                </a:ext>
              </a:extLst>
            </p:cNvPr>
            <p:cNvSpPr>
              <a:spLocks/>
            </p:cNvSpPr>
            <p:nvPr userDrawn="1"/>
          </p:nvSpPr>
          <p:spPr bwMode="auto">
            <a:xfrm>
              <a:off x="1598" y="4418"/>
              <a:ext cx="13" cy="9"/>
            </a:xfrm>
            <a:custGeom>
              <a:avLst/>
              <a:gdLst>
                <a:gd name="T0" fmla="*/ 1 w 3"/>
                <a:gd name="T1" fmla="*/ 0 h 2"/>
                <a:gd name="T2" fmla="*/ 1 w 3"/>
                <a:gd name="T3" fmla="*/ 1 h 2"/>
                <a:gd name="T4" fmla="*/ 0 w 3"/>
                <a:gd name="T5" fmla="*/ 1 h 2"/>
                <a:gd name="T6" fmla="*/ 0 w 3"/>
                <a:gd name="T7" fmla="*/ 1 h 2"/>
                <a:gd name="T8" fmla="*/ 0 w 3"/>
                <a:gd name="T9" fmla="*/ 1 h 2"/>
                <a:gd name="T10" fmla="*/ 1 w 3"/>
                <a:gd name="T11" fmla="*/ 1 h 2"/>
                <a:gd name="T12" fmla="*/ 1 w 3"/>
                <a:gd name="T13" fmla="*/ 1 h 2"/>
                <a:gd name="T14" fmla="*/ 1 w 3"/>
                <a:gd name="T15" fmla="*/ 1 h 2"/>
                <a:gd name="T16" fmla="*/ 1 w 3"/>
                <a:gd name="T17" fmla="*/ 1 h 2"/>
                <a:gd name="T18" fmla="*/ 1 w 3"/>
                <a:gd name="T19" fmla="*/ 1 h 2"/>
                <a:gd name="T20" fmla="*/ 2 w 3"/>
                <a:gd name="T21" fmla="*/ 1 h 2"/>
                <a:gd name="T22" fmla="*/ 2 w 3"/>
                <a:gd name="T23" fmla="*/ 1 h 2"/>
                <a:gd name="T24" fmla="*/ 2 w 3"/>
                <a:gd name="T25" fmla="*/ 1 h 2"/>
                <a:gd name="T26" fmla="*/ 2 w 3"/>
                <a:gd name="T27" fmla="*/ 0 h 2"/>
                <a:gd name="T28" fmla="*/ 1 w 3"/>
                <a:gd name="T29" fmla="*/ 0 h 2"/>
                <a:gd name="T30" fmla="*/ 1 w 3"/>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0"/>
                  </a:moveTo>
                  <a:cubicBezTo>
                    <a:pt x="1" y="1"/>
                    <a:pt x="1" y="1"/>
                    <a:pt x="1" y="1"/>
                  </a:cubicBezTo>
                  <a:cubicBezTo>
                    <a:pt x="1" y="1"/>
                    <a:pt x="1"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2" y="1"/>
                    <a:pt x="2" y="2"/>
                    <a:pt x="2" y="1"/>
                  </a:cubicBezTo>
                  <a:cubicBezTo>
                    <a:pt x="2" y="1"/>
                    <a:pt x="2" y="1"/>
                    <a:pt x="2" y="1"/>
                  </a:cubicBezTo>
                  <a:cubicBezTo>
                    <a:pt x="2" y="1"/>
                    <a:pt x="2" y="1"/>
                    <a:pt x="2" y="1"/>
                  </a:cubicBezTo>
                  <a:cubicBezTo>
                    <a:pt x="3" y="0"/>
                    <a:pt x="3" y="0"/>
                    <a:pt x="2" y="0"/>
                  </a:cubicBezTo>
                  <a:cubicBezTo>
                    <a:pt x="2" y="0"/>
                    <a:pt x="2" y="0"/>
                    <a:pt x="1" y="0"/>
                  </a:cubicBezTo>
                  <a:cubicBezTo>
                    <a:pt x="1" y="0"/>
                    <a:pt x="1"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66" name="Freeform 494">
              <a:extLst>
                <a:ext uri="{FF2B5EF4-FFF2-40B4-BE49-F238E27FC236}">
                  <a16:creationId xmlns:a16="http://schemas.microsoft.com/office/drawing/2014/main" id="{7E26EC83-603D-4DCB-9726-827C5628F0CD}"/>
                </a:ext>
              </a:extLst>
            </p:cNvPr>
            <p:cNvSpPr>
              <a:spLocks/>
            </p:cNvSpPr>
            <p:nvPr userDrawn="1"/>
          </p:nvSpPr>
          <p:spPr bwMode="auto">
            <a:xfrm>
              <a:off x="1615" y="4400"/>
              <a:ext cx="8" cy="9"/>
            </a:xfrm>
            <a:custGeom>
              <a:avLst/>
              <a:gdLst>
                <a:gd name="T0" fmla="*/ 1 w 2"/>
                <a:gd name="T1" fmla="*/ 2 h 2"/>
                <a:gd name="T2" fmla="*/ 1 w 2"/>
                <a:gd name="T3" fmla="*/ 2 h 2"/>
                <a:gd name="T4" fmla="*/ 1 w 2"/>
                <a:gd name="T5" fmla="*/ 2 h 2"/>
                <a:gd name="T6" fmla="*/ 2 w 2"/>
                <a:gd name="T7" fmla="*/ 1 h 2"/>
                <a:gd name="T8" fmla="*/ 2 w 2"/>
                <a:gd name="T9" fmla="*/ 1 h 2"/>
                <a:gd name="T10" fmla="*/ 1 w 2"/>
                <a:gd name="T11" fmla="*/ 0 h 2"/>
                <a:gd name="T12" fmla="*/ 1 w 2"/>
                <a:gd name="T13" fmla="*/ 0 h 2"/>
                <a:gd name="T14" fmla="*/ 0 w 2"/>
                <a:gd name="T15" fmla="*/ 1 h 2"/>
                <a:gd name="T16" fmla="*/ 0 w 2"/>
                <a:gd name="T17" fmla="*/ 1 h 2"/>
                <a:gd name="T18" fmla="*/ 0 w 2"/>
                <a:gd name="T19" fmla="*/ 1 h 2"/>
                <a:gd name="T20" fmla="*/ 0 w 2"/>
                <a:gd name="T21" fmla="*/ 1 h 2"/>
                <a:gd name="T22" fmla="*/ 0 w 2"/>
                <a:gd name="T23" fmla="*/ 1 h 2"/>
                <a:gd name="T24" fmla="*/ 1 w 2"/>
                <a:gd name="T25" fmla="*/ 1 h 2"/>
                <a:gd name="T26" fmla="*/ 1 w 2"/>
                <a:gd name="T27" fmla="*/ 1 h 2"/>
                <a:gd name="T28" fmla="*/ 1 w 2"/>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2"/>
                  </a:moveTo>
                  <a:cubicBezTo>
                    <a:pt x="1" y="2"/>
                    <a:pt x="1" y="2"/>
                    <a:pt x="1" y="2"/>
                  </a:cubicBezTo>
                  <a:cubicBezTo>
                    <a:pt x="1" y="2"/>
                    <a:pt x="1" y="2"/>
                    <a:pt x="1" y="2"/>
                  </a:cubicBezTo>
                  <a:cubicBezTo>
                    <a:pt x="1" y="1"/>
                    <a:pt x="2" y="1"/>
                    <a:pt x="2" y="1"/>
                  </a:cubicBezTo>
                  <a:cubicBezTo>
                    <a:pt x="2" y="1"/>
                    <a:pt x="2" y="1"/>
                    <a:pt x="2" y="1"/>
                  </a:cubicBezTo>
                  <a:cubicBezTo>
                    <a:pt x="2"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2"/>
                    <a:pt x="0" y="1"/>
                  </a:cubicBezTo>
                  <a:cubicBezTo>
                    <a:pt x="0" y="1"/>
                    <a:pt x="0" y="1"/>
                    <a:pt x="0" y="1"/>
                  </a:cubicBezTo>
                  <a:cubicBezTo>
                    <a:pt x="0" y="1"/>
                    <a:pt x="1" y="1"/>
                    <a:pt x="1" y="1"/>
                  </a:cubicBezTo>
                  <a:cubicBezTo>
                    <a:pt x="1" y="1"/>
                    <a:pt x="1" y="1"/>
                    <a:pt x="1" y="1"/>
                  </a:cubicBezTo>
                  <a:cubicBezTo>
                    <a:pt x="1" y="2"/>
                    <a:pt x="1" y="2"/>
                    <a:pt x="1"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67" name="Freeform 495">
              <a:extLst>
                <a:ext uri="{FF2B5EF4-FFF2-40B4-BE49-F238E27FC236}">
                  <a16:creationId xmlns:a16="http://schemas.microsoft.com/office/drawing/2014/main" id="{F20FF4F3-01DC-49E1-A8BC-43CF689A3063}"/>
                </a:ext>
              </a:extLst>
            </p:cNvPr>
            <p:cNvSpPr>
              <a:spLocks/>
            </p:cNvSpPr>
            <p:nvPr userDrawn="1"/>
          </p:nvSpPr>
          <p:spPr bwMode="auto">
            <a:xfrm>
              <a:off x="1615" y="4400"/>
              <a:ext cx="8" cy="9"/>
            </a:xfrm>
            <a:custGeom>
              <a:avLst/>
              <a:gdLst>
                <a:gd name="T0" fmla="*/ 1 w 2"/>
                <a:gd name="T1" fmla="*/ 2 h 2"/>
                <a:gd name="T2" fmla="*/ 1 w 2"/>
                <a:gd name="T3" fmla="*/ 2 h 2"/>
                <a:gd name="T4" fmla="*/ 1 w 2"/>
                <a:gd name="T5" fmla="*/ 2 h 2"/>
                <a:gd name="T6" fmla="*/ 2 w 2"/>
                <a:gd name="T7" fmla="*/ 1 h 2"/>
                <a:gd name="T8" fmla="*/ 2 w 2"/>
                <a:gd name="T9" fmla="*/ 1 h 2"/>
                <a:gd name="T10" fmla="*/ 1 w 2"/>
                <a:gd name="T11" fmla="*/ 0 h 2"/>
                <a:gd name="T12" fmla="*/ 1 w 2"/>
                <a:gd name="T13" fmla="*/ 0 h 2"/>
                <a:gd name="T14" fmla="*/ 0 w 2"/>
                <a:gd name="T15" fmla="*/ 1 h 2"/>
                <a:gd name="T16" fmla="*/ 0 w 2"/>
                <a:gd name="T17" fmla="*/ 1 h 2"/>
                <a:gd name="T18" fmla="*/ 0 w 2"/>
                <a:gd name="T19" fmla="*/ 1 h 2"/>
                <a:gd name="T20" fmla="*/ 0 w 2"/>
                <a:gd name="T21" fmla="*/ 1 h 2"/>
                <a:gd name="T22" fmla="*/ 0 w 2"/>
                <a:gd name="T23" fmla="*/ 1 h 2"/>
                <a:gd name="T24" fmla="*/ 1 w 2"/>
                <a:gd name="T25" fmla="*/ 1 h 2"/>
                <a:gd name="T26" fmla="*/ 1 w 2"/>
                <a:gd name="T27" fmla="*/ 1 h 2"/>
                <a:gd name="T28" fmla="*/ 1 w 2"/>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2"/>
                  </a:moveTo>
                  <a:cubicBezTo>
                    <a:pt x="1" y="2"/>
                    <a:pt x="1" y="2"/>
                    <a:pt x="1" y="2"/>
                  </a:cubicBezTo>
                  <a:cubicBezTo>
                    <a:pt x="1" y="2"/>
                    <a:pt x="1" y="2"/>
                    <a:pt x="1" y="2"/>
                  </a:cubicBezTo>
                  <a:cubicBezTo>
                    <a:pt x="1" y="1"/>
                    <a:pt x="2" y="1"/>
                    <a:pt x="2" y="1"/>
                  </a:cubicBezTo>
                  <a:cubicBezTo>
                    <a:pt x="2" y="1"/>
                    <a:pt x="2" y="1"/>
                    <a:pt x="2" y="1"/>
                  </a:cubicBezTo>
                  <a:cubicBezTo>
                    <a:pt x="2"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2"/>
                    <a:pt x="0" y="1"/>
                  </a:cubicBezTo>
                  <a:cubicBezTo>
                    <a:pt x="0" y="1"/>
                    <a:pt x="0" y="1"/>
                    <a:pt x="0" y="1"/>
                  </a:cubicBezTo>
                  <a:cubicBezTo>
                    <a:pt x="0" y="1"/>
                    <a:pt x="1" y="1"/>
                    <a:pt x="1" y="1"/>
                  </a:cubicBezTo>
                  <a:cubicBezTo>
                    <a:pt x="1" y="1"/>
                    <a:pt x="1" y="1"/>
                    <a:pt x="1" y="1"/>
                  </a:cubicBezTo>
                  <a:cubicBezTo>
                    <a:pt x="1" y="2"/>
                    <a:pt x="1" y="2"/>
                    <a:pt x="1"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68" name="Freeform 496">
              <a:extLst>
                <a:ext uri="{FF2B5EF4-FFF2-40B4-BE49-F238E27FC236}">
                  <a16:creationId xmlns:a16="http://schemas.microsoft.com/office/drawing/2014/main" id="{C018723E-E0A5-48E2-824C-34506E1B0024}"/>
                </a:ext>
              </a:extLst>
            </p:cNvPr>
            <p:cNvSpPr>
              <a:spLocks/>
            </p:cNvSpPr>
            <p:nvPr userDrawn="1"/>
          </p:nvSpPr>
          <p:spPr bwMode="auto">
            <a:xfrm>
              <a:off x="1628" y="4383"/>
              <a:ext cx="12" cy="17"/>
            </a:xfrm>
            <a:custGeom>
              <a:avLst/>
              <a:gdLst>
                <a:gd name="T0" fmla="*/ 1 w 3"/>
                <a:gd name="T1" fmla="*/ 1 h 4"/>
                <a:gd name="T2" fmla="*/ 0 w 3"/>
                <a:gd name="T3" fmla="*/ 2 h 4"/>
                <a:gd name="T4" fmla="*/ 0 w 3"/>
                <a:gd name="T5" fmla="*/ 2 h 4"/>
                <a:gd name="T6" fmla="*/ 0 w 3"/>
                <a:gd name="T7" fmla="*/ 2 h 4"/>
                <a:gd name="T8" fmla="*/ 0 w 3"/>
                <a:gd name="T9" fmla="*/ 2 h 4"/>
                <a:gd name="T10" fmla="*/ 0 w 3"/>
                <a:gd name="T11" fmla="*/ 2 h 4"/>
                <a:gd name="T12" fmla="*/ 0 w 3"/>
                <a:gd name="T13" fmla="*/ 3 h 4"/>
                <a:gd name="T14" fmla="*/ 1 w 3"/>
                <a:gd name="T15" fmla="*/ 3 h 4"/>
                <a:gd name="T16" fmla="*/ 1 w 3"/>
                <a:gd name="T17" fmla="*/ 3 h 4"/>
                <a:gd name="T18" fmla="*/ 1 w 3"/>
                <a:gd name="T19" fmla="*/ 3 h 4"/>
                <a:gd name="T20" fmla="*/ 1 w 3"/>
                <a:gd name="T21" fmla="*/ 3 h 4"/>
                <a:gd name="T22" fmla="*/ 1 w 3"/>
                <a:gd name="T23" fmla="*/ 3 h 4"/>
                <a:gd name="T24" fmla="*/ 1 w 3"/>
                <a:gd name="T25" fmla="*/ 3 h 4"/>
                <a:gd name="T26" fmla="*/ 1 w 3"/>
                <a:gd name="T27" fmla="*/ 4 h 4"/>
                <a:gd name="T28" fmla="*/ 2 w 3"/>
                <a:gd name="T29" fmla="*/ 3 h 4"/>
                <a:gd name="T30" fmla="*/ 2 w 3"/>
                <a:gd name="T31" fmla="*/ 3 h 4"/>
                <a:gd name="T32" fmla="*/ 2 w 3"/>
                <a:gd name="T33" fmla="*/ 3 h 4"/>
                <a:gd name="T34" fmla="*/ 2 w 3"/>
                <a:gd name="T35" fmla="*/ 2 h 4"/>
                <a:gd name="T36" fmla="*/ 3 w 3"/>
                <a:gd name="T37" fmla="*/ 1 h 4"/>
                <a:gd name="T38" fmla="*/ 2 w 3"/>
                <a:gd name="T39" fmla="*/ 0 h 4"/>
                <a:gd name="T40" fmla="*/ 1 w 3"/>
                <a:gd name="T41" fmla="*/ 0 h 4"/>
                <a:gd name="T42" fmla="*/ 1 w 3"/>
                <a:gd name="T43" fmla="*/ 0 h 4"/>
                <a:gd name="T44" fmla="*/ 1 w 3"/>
                <a:gd name="T4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1" y="1"/>
                  </a:moveTo>
                  <a:cubicBezTo>
                    <a:pt x="1" y="1"/>
                    <a:pt x="1"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2" y="3"/>
                    <a:pt x="2" y="3"/>
                  </a:cubicBezTo>
                  <a:cubicBezTo>
                    <a:pt x="2" y="3"/>
                    <a:pt x="2" y="3"/>
                    <a:pt x="2" y="3"/>
                  </a:cubicBezTo>
                  <a:cubicBezTo>
                    <a:pt x="2" y="3"/>
                    <a:pt x="2" y="3"/>
                    <a:pt x="2" y="3"/>
                  </a:cubicBezTo>
                  <a:cubicBezTo>
                    <a:pt x="2" y="3"/>
                    <a:pt x="2" y="2"/>
                    <a:pt x="2" y="2"/>
                  </a:cubicBezTo>
                  <a:cubicBezTo>
                    <a:pt x="3" y="2"/>
                    <a:pt x="2" y="2"/>
                    <a:pt x="3" y="1"/>
                  </a:cubicBezTo>
                  <a:cubicBezTo>
                    <a:pt x="3" y="1"/>
                    <a:pt x="3" y="0"/>
                    <a:pt x="2" y="0"/>
                  </a:cubicBezTo>
                  <a:cubicBezTo>
                    <a:pt x="2" y="0"/>
                    <a:pt x="2" y="0"/>
                    <a:pt x="1" y="0"/>
                  </a:cubicBezTo>
                  <a:cubicBezTo>
                    <a:pt x="1" y="0"/>
                    <a:pt x="1" y="0"/>
                    <a:pt x="1" y="0"/>
                  </a:cubicBezTo>
                  <a:cubicBezTo>
                    <a:pt x="1" y="1"/>
                    <a:pt x="1" y="1"/>
                    <a:pt x="1"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69" name="Freeform 497">
              <a:extLst>
                <a:ext uri="{FF2B5EF4-FFF2-40B4-BE49-F238E27FC236}">
                  <a16:creationId xmlns:a16="http://schemas.microsoft.com/office/drawing/2014/main" id="{99FA11B1-C474-4FF2-8FF9-B9BE5D0562D5}"/>
                </a:ext>
              </a:extLst>
            </p:cNvPr>
            <p:cNvSpPr>
              <a:spLocks/>
            </p:cNvSpPr>
            <p:nvPr userDrawn="1"/>
          </p:nvSpPr>
          <p:spPr bwMode="auto">
            <a:xfrm>
              <a:off x="1628" y="4383"/>
              <a:ext cx="12" cy="17"/>
            </a:xfrm>
            <a:custGeom>
              <a:avLst/>
              <a:gdLst>
                <a:gd name="T0" fmla="*/ 1 w 3"/>
                <a:gd name="T1" fmla="*/ 1 h 4"/>
                <a:gd name="T2" fmla="*/ 0 w 3"/>
                <a:gd name="T3" fmla="*/ 2 h 4"/>
                <a:gd name="T4" fmla="*/ 0 w 3"/>
                <a:gd name="T5" fmla="*/ 2 h 4"/>
                <a:gd name="T6" fmla="*/ 0 w 3"/>
                <a:gd name="T7" fmla="*/ 2 h 4"/>
                <a:gd name="T8" fmla="*/ 0 w 3"/>
                <a:gd name="T9" fmla="*/ 2 h 4"/>
                <a:gd name="T10" fmla="*/ 0 w 3"/>
                <a:gd name="T11" fmla="*/ 2 h 4"/>
                <a:gd name="T12" fmla="*/ 0 w 3"/>
                <a:gd name="T13" fmla="*/ 3 h 4"/>
                <a:gd name="T14" fmla="*/ 1 w 3"/>
                <a:gd name="T15" fmla="*/ 3 h 4"/>
                <a:gd name="T16" fmla="*/ 1 w 3"/>
                <a:gd name="T17" fmla="*/ 3 h 4"/>
                <a:gd name="T18" fmla="*/ 1 w 3"/>
                <a:gd name="T19" fmla="*/ 3 h 4"/>
                <a:gd name="T20" fmla="*/ 1 w 3"/>
                <a:gd name="T21" fmla="*/ 3 h 4"/>
                <a:gd name="T22" fmla="*/ 1 w 3"/>
                <a:gd name="T23" fmla="*/ 3 h 4"/>
                <a:gd name="T24" fmla="*/ 1 w 3"/>
                <a:gd name="T25" fmla="*/ 3 h 4"/>
                <a:gd name="T26" fmla="*/ 1 w 3"/>
                <a:gd name="T27" fmla="*/ 4 h 4"/>
                <a:gd name="T28" fmla="*/ 2 w 3"/>
                <a:gd name="T29" fmla="*/ 3 h 4"/>
                <a:gd name="T30" fmla="*/ 2 w 3"/>
                <a:gd name="T31" fmla="*/ 3 h 4"/>
                <a:gd name="T32" fmla="*/ 2 w 3"/>
                <a:gd name="T33" fmla="*/ 3 h 4"/>
                <a:gd name="T34" fmla="*/ 2 w 3"/>
                <a:gd name="T35" fmla="*/ 2 h 4"/>
                <a:gd name="T36" fmla="*/ 3 w 3"/>
                <a:gd name="T37" fmla="*/ 1 h 4"/>
                <a:gd name="T38" fmla="*/ 2 w 3"/>
                <a:gd name="T39" fmla="*/ 0 h 4"/>
                <a:gd name="T40" fmla="*/ 1 w 3"/>
                <a:gd name="T41" fmla="*/ 0 h 4"/>
                <a:gd name="T42" fmla="*/ 1 w 3"/>
                <a:gd name="T43" fmla="*/ 0 h 4"/>
                <a:gd name="T44" fmla="*/ 1 w 3"/>
                <a:gd name="T4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1" y="1"/>
                  </a:moveTo>
                  <a:cubicBezTo>
                    <a:pt x="1" y="1"/>
                    <a:pt x="1"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0"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2" y="3"/>
                    <a:pt x="2" y="3"/>
                  </a:cubicBezTo>
                  <a:cubicBezTo>
                    <a:pt x="2" y="3"/>
                    <a:pt x="2" y="3"/>
                    <a:pt x="2" y="3"/>
                  </a:cubicBezTo>
                  <a:cubicBezTo>
                    <a:pt x="2" y="3"/>
                    <a:pt x="2" y="3"/>
                    <a:pt x="2" y="3"/>
                  </a:cubicBezTo>
                  <a:cubicBezTo>
                    <a:pt x="2" y="3"/>
                    <a:pt x="2" y="2"/>
                    <a:pt x="2" y="2"/>
                  </a:cubicBezTo>
                  <a:cubicBezTo>
                    <a:pt x="3" y="2"/>
                    <a:pt x="2" y="2"/>
                    <a:pt x="3" y="1"/>
                  </a:cubicBezTo>
                  <a:cubicBezTo>
                    <a:pt x="3" y="1"/>
                    <a:pt x="3" y="0"/>
                    <a:pt x="2" y="0"/>
                  </a:cubicBezTo>
                  <a:cubicBezTo>
                    <a:pt x="2" y="0"/>
                    <a:pt x="2" y="0"/>
                    <a:pt x="1" y="0"/>
                  </a:cubicBezTo>
                  <a:cubicBezTo>
                    <a:pt x="1" y="0"/>
                    <a:pt x="1" y="0"/>
                    <a:pt x="1" y="0"/>
                  </a:cubicBezTo>
                  <a:cubicBezTo>
                    <a:pt x="1" y="1"/>
                    <a:pt x="1" y="1"/>
                    <a:pt x="1"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70" name="Freeform 498">
              <a:extLst>
                <a:ext uri="{FF2B5EF4-FFF2-40B4-BE49-F238E27FC236}">
                  <a16:creationId xmlns:a16="http://schemas.microsoft.com/office/drawing/2014/main" id="{749A4E2D-5AE6-45BF-9A20-98718D5F54B6}"/>
                </a:ext>
              </a:extLst>
            </p:cNvPr>
            <p:cNvSpPr>
              <a:spLocks/>
            </p:cNvSpPr>
            <p:nvPr userDrawn="1"/>
          </p:nvSpPr>
          <p:spPr bwMode="auto">
            <a:xfrm>
              <a:off x="1606" y="4387"/>
              <a:ext cx="9" cy="9"/>
            </a:xfrm>
            <a:custGeom>
              <a:avLst/>
              <a:gdLst>
                <a:gd name="T0" fmla="*/ 2 w 2"/>
                <a:gd name="T1" fmla="*/ 1 h 2"/>
                <a:gd name="T2" fmla="*/ 0 w 2"/>
                <a:gd name="T3" fmla="*/ 1 h 2"/>
                <a:gd name="T4" fmla="*/ 0 w 2"/>
                <a:gd name="T5" fmla="*/ 1 h 2"/>
                <a:gd name="T6" fmla="*/ 0 w 2"/>
                <a:gd name="T7" fmla="*/ 1 h 2"/>
                <a:gd name="T8" fmla="*/ 1 w 2"/>
                <a:gd name="T9" fmla="*/ 2 h 2"/>
                <a:gd name="T10" fmla="*/ 1 w 2"/>
                <a:gd name="T11" fmla="*/ 2 h 2"/>
                <a:gd name="T12" fmla="*/ 2 w 2"/>
                <a:gd name="T13" fmla="*/ 1 h 2"/>
                <a:gd name="T14" fmla="*/ 2 w 2"/>
                <a:gd name="T15" fmla="*/ 1 h 2"/>
                <a:gd name="T16" fmla="*/ 2 w 2"/>
                <a:gd name="T17" fmla="*/ 1 h 2"/>
                <a:gd name="T18" fmla="*/ 2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1"/>
                  </a:moveTo>
                  <a:cubicBezTo>
                    <a:pt x="1" y="1"/>
                    <a:pt x="1" y="0"/>
                    <a:pt x="0" y="1"/>
                  </a:cubicBezTo>
                  <a:cubicBezTo>
                    <a:pt x="0" y="1"/>
                    <a:pt x="0" y="1"/>
                    <a:pt x="0" y="1"/>
                  </a:cubicBezTo>
                  <a:cubicBezTo>
                    <a:pt x="0" y="1"/>
                    <a:pt x="0" y="1"/>
                    <a:pt x="0" y="1"/>
                  </a:cubicBezTo>
                  <a:cubicBezTo>
                    <a:pt x="0" y="2"/>
                    <a:pt x="0" y="2"/>
                    <a:pt x="1" y="2"/>
                  </a:cubicBezTo>
                  <a:cubicBezTo>
                    <a:pt x="1" y="2"/>
                    <a:pt x="1" y="2"/>
                    <a:pt x="1" y="2"/>
                  </a:cubicBezTo>
                  <a:cubicBezTo>
                    <a:pt x="1" y="2"/>
                    <a:pt x="2" y="1"/>
                    <a:pt x="2" y="1"/>
                  </a:cubicBezTo>
                  <a:cubicBezTo>
                    <a:pt x="2" y="1"/>
                    <a:pt x="2" y="1"/>
                    <a:pt x="2" y="1"/>
                  </a:cubicBezTo>
                  <a:cubicBezTo>
                    <a:pt x="2" y="1"/>
                    <a:pt x="2" y="1"/>
                    <a:pt x="2" y="1"/>
                  </a:cubicBezTo>
                  <a:cubicBezTo>
                    <a:pt x="2" y="1"/>
                    <a:pt x="2" y="1"/>
                    <a:pt x="2"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71" name="Freeform 499">
              <a:extLst>
                <a:ext uri="{FF2B5EF4-FFF2-40B4-BE49-F238E27FC236}">
                  <a16:creationId xmlns:a16="http://schemas.microsoft.com/office/drawing/2014/main" id="{5B18CA3B-D6F9-4BAF-8B8D-B65E515F04F0}"/>
                </a:ext>
              </a:extLst>
            </p:cNvPr>
            <p:cNvSpPr>
              <a:spLocks/>
            </p:cNvSpPr>
            <p:nvPr userDrawn="1"/>
          </p:nvSpPr>
          <p:spPr bwMode="auto">
            <a:xfrm>
              <a:off x="1606" y="4387"/>
              <a:ext cx="9" cy="9"/>
            </a:xfrm>
            <a:custGeom>
              <a:avLst/>
              <a:gdLst>
                <a:gd name="T0" fmla="*/ 2 w 2"/>
                <a:gd name="T1" fmla="*/ 1 h 2"/>
                <a:gd name="T2" fmla="*/ 0 w 2"/>
                <a:gd name="T3" fmla="*/ 1 h 2"/>
                <a:gd name="T4" fmla="*/ 0 w 2"/>
                <a:gd name="T5" fmla="*/ 1 h 2"/>
                <a:gd name="T6" fmla="*/ 0 w 2"/>
                <a:gd name="T7" fmla="*/ 1 h 2"/>
                <a:gd name="T8" fmla="*/ 1 w 2"/>
                <a:gd name="T9" fmla="*/ 2 h 2"/>
                <a:gd name="T10" fmla="*/ 1 w 2"/>
                <a:gd name="T11" fmla="*/ 2 h 2"/>
                <a:gd name="T12" fmla="*/ 2 w 2"/>
                <a:gd name="T13" fmla="*/ 1 h 2"/>
                <a:gd name="T14" fmla="*/ 2 w 2"/>
                <a:gd name="T15" fmla="*/ 1 h 2"/>
                <a:gd name="T16" fmla="*/ 2 w 2"/>
                <a:gd name="T17" fmla="*/ 1 h 2"/>
                <a:gd name="T18" fmla="*/ 2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1"/>
                  </a:moveTo>
                  <a:cubicBezTo>
                    <a:pt x="1" y="1"/>
                    <a:pt x="1" y="0"/>
                    <a:pt x="0" y="1"/>
                  </a:cubicBezTo>
                  <a:cubicBezTo>
                    <a:pt x="0" y="1"/>
                    <a:pt x="0" y="1"/>
                    <a:pt x="0" y="1"/>
                  </a:cubicBezTo>
                  <a:cubicBezTo>
                    <a:pt x="0" y="1"/>
                    <a:pt x="0" y="1"/>
                    <a:pt x="0" y="1"/>
                  </a:cubicBezTo>
                  <a:cubicBezTo>
                    <a:pt x="0" y="2"/>
                    <a:pt x="0" y="2"/>
                    <a:pt x="1" y="2"/>
                  </a:cubicBezTo>
                  <a:cubicBezTo>
                    <a:pt x="1" y="2"/>
                    <a:pt x="1" y="2"/>
                    <a:pt x="1" y="2"/>
                  </a:cubicBezTo>
                  <a:cubicBezTo>
                    <a:pt x="1" y="2"/>
                    <a:pt x="2" y="1"/>
                    <a:pt x="2" y="1"/>
                  </a:cubicBezTo>
                  <a:cubicBezTo>
                    <a:pt x="2" y="1"/>
                    <a:pt x="2" y="1"/>
                    <a:pt x="2" y="1"/>
                  </a:cubicBezTo>
                  <a:cubicBezTo>
                    <a:pt x="2" y="1"/>
                    <a:pt x="2" y="1"/>
                    <a:pt x="2" y="1"/>
                  </a:cubicBezTo>
                  <a:cubicBezTo>
                    <a:pt x="2" y="1"/>
                    <a:pt x="2"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72" name="Freeform 500">
              <a:extLst>
                <a:ext uri="{FF2B5EF4-FFF2-40B4-BE49-F238E27FC236}">
                  <a16:creationId xmlns:a16="http://schemas.microsoft.com/office/drawing/2014/main" id="{21432C6B-60D2-4B84-B246-88E9290CB30D}"/>
                </a:ext>
              </a:extLst>
            </p:cNvPr>
            <p:cNvSpPr>
              <a:spLocks/>
            </p:cNvSpPr>
            <p:nvPr userDrawn="1"/>
          </p:nvSpPr>
          <p:spPr bwMode="auto">
            <a:xfrm>
              <a:off x="1611" y="4316"/>
              <a:ext cx="25" cy="45"/>
            </a:xfrm>
            <a:custGeom>
              <a:avLst/>
              <a:gdLst>
                <a:gd name="T0" fmla="*/ 2 w 6"/>
                <a:gd name="T1" fmla="*/ 0 h 10"/>
                <a:gd name="T2" fmla="*/ 3 w 6"/>
                <a:gd name="T3" fmla="*/ 0 h 10"/>
                <a:gd name="T4" fmla="*/ 5 w 6"/>
                <a:gd name="T5" fmla="*/ 0 h 10"/>
                <a:gd name="T6" fmla="*/ 5 w 6"/>
                <a:gd name="T7" fmla="*/ 0 h 10"/>
                <a:gd name="T8" fmla="*/ 5 w 6"/>
                <a:gd name="T9" fmla="*/ 2 h 10"/>
                <a:gd name="T10" fmla="*/ 5 w 6"/>
                <a:gd name="T11" fmla="*/ 2 h 10"/>
                <a:gd name="T12" fmla="*/ 5 w 6"/>
                <a:gd name="T13" fmla="*/ 3 h 10"/>
                <a:gd name="T14" fmla="*/ 6 w 6"/>
                <a:gd name="T15" fmla="*/ 4 h 10"/>
                <a:gd name="T16" fmla="*/ 5 w 6"/>
                <a:gd name="T17" fmla="*/ 4 h 10"/>
                <a:gd name="T18" fmla="*/ 5 w 6"/>
                <a:gd name="T19" fmla="*/ 6 h 10"/>
                <a:gd name="T20" fmla="*/ 5 w 6"/>
                <a:gd name="T21" fmla="*/ 6 h 10"/>
                <a:gd name="T22" fmla="*/ 5 w 6"/>
                <a:gd name="T23" fmla="*/ 7 h 10"/>
                <a:gd name="T24" fmla="*/ 5 w 6"/>
                <a:gd name="T25" fmla="*/ 7 h 10"/>
                <a:gd name="T26" fmla="*/ 5 w 6"/>
                <a:gd name="T27" fmla="*/ 7 h 10"/>
                <a:gd name="T28" fmla="*/ 5 w 6"/>
                <a:gd name="T29" fmla="*/ 8 h 10"/>
                <a:gd name="T30" fmla="*/ 5 w 6"/>
                <a:gd name="T31" fmla="*/ 8 h 10"/>
                <a:gd name="T32" fmla="*/ 5 w 6"/>
                <a:gd name="T33" fmla="*/ 9 h 10"/>
                <a:gd name="T34" fmla="*/ 4 w 6"/>
                <a:gd name="T35" fmla="*/ 10 h 10"/>
                <a:gd name="T36" fmla="*/ 2 w 6"/>
                <a:gd name="T37" fmla="*/ 10 h 10"/>
                <a:gd name="T38" fmla="*/ 1 w 6"/>
                <a:gd name="T39" fmla="*/ 10 h 10"/>
                <a:gd name="T40" fmla="*/ 1 w 6"/>
                <a:gd name="T41" fmla="*/ 7 h 10"/>
                <a:gd name="T42" fmla="*/ 2 w 6"/>
                <a:gd name="T43" fmla="*/ 5 h 10"/>
                <a:gd name="T44" fmla="*/ 2 w 6"/>
                <a:gd name="T45" fmla="*/ 4 h 10"/>
                <a:gd name="T46" fmla="*/ 2 w 6"/>
                <a:gd name="T47" fmla="*/ 3 h 10"/>
                <a:gd name="T48" fmla="*/ 2 w 6"/>
                <a:gd name="T49" fmla="*/ 2 h 10"/>
                <a:gd name="T50" fmla="*/ 2 w 6"/>
                <a:gd name="T51" fmla="*/ 1 h 10"/>
                <a:gd name="T52" fmla="*/ 2 w 6"/>
                <a:gd name="T53" fmla="*/ 1 h 10"/>
                <a:gd name="T54" fmla="*/ 2 w 6"/>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0">
                  <a:moveTo>
                    <a:pt x="2" y="0"/>
                  </a:moveTo>
                  <a:cubicBezTo>
                    <a:pt x="3" y="0"/>
                    <a:pt x="3" y="0"/>
                    <a:pt x="3" y="0"/>
                  </a:cubicBezTo>
                  <a:cubicBezTo>
                    <a:pt x="4" y="0"/>
                    <a:pt x="4" y="0"/>
                    <a:pt x="5" y="0"/>
                  </a:cubicBezTo>
                  <a:cubicBezTo>
                    <a:pt x="5" y="0"/>
                    <a:pt x="5" y="0"/>
                    <a:pt x="5" y="0"/>
                  </a:cubicBezTo>
                  <a:cubicBezTo>
                    <a:pt x="5" y="1"/>
                    <a:pt x="5" y="1"/>
                    <a:pt x="5" y="2"/>
                  </a:cubicBezTo>
                  <a:cubicBezTo>
                    <a:pt x="5" y="2"/>
                    <a:pt x="5" y="2"/>
                    <a:pt x="5" y="2"/>
                  </a:cubicBezTo>
                  <a:cubicBezTo>
                    <a:pt x="5" y="2"/>
                    <a:pt x="5" y="3"/>
                    <a:pt x="5" y="3"/>
                  </a:cubicBezTo>
                  <a:cubicBezTo>
                    <a:pt x="5" y="3"/>
                    <a:pt x="6" y="3"/>
                    <a:pt x="6" y="4"/>
                  </a:cubicBezTo>
                  <a:cubicBezTo>
                    <a:pt x="6" y="4"/>
                    <a:pt x="5" y="4"/>
                    <a:pt x="5" y="4"/>
                  </a:cubicBezTo>
                  <a:cubicBezTo>
                    <a:pt x="4" y="5"/>
                    <a:pt x="5" y="5"/>
                    <a:pt x="5" y="6"/>
                  </a:cubicBezTo>
                  <a:cubicBezTo>
                    <a:pt x="5" y="6"/>
                    <a:pt x="5" y="6"/>
                    <a:pt x="5" y="6"/>
                  </a:cubicBezTo>
                  <a:cubicBezTo>
                    <a:pt x="5" y="6"/>
                    <a:pt x="5" y="7"/>
                    <a:pt x="5" y="7"/>
                  </a:cubicBezTo>
                  <a:cubicBezTo>
                    <a:pt x="5" y="7"/>
                    <a:pt x="5" y="7"/>
                    <a:pt x="5" y="7"/>
                  </a:cubicBezTo>
                  <a:cubicBezTo>
                    <a:pt x="5" y="7"/>
                    <a:pt x="5" y="7"/>
                    <a:pt x="5" y="7"/>
                  </a:cubicBezTo>
                  <a:cubicBezTo>
                    <a:pt x="5" y="7"/>
                    <a:pt x="5" y="8"/>
                    <a:pt x="5" y="8"/>
                  </a:cubicBezTo>
                  <a:cubicBezTo>
                    <a:pt x="5" y="8"/>
                    <a:pt x="5" y="8"/>
                    <a:pt x="5" y="8"/>
                  </a:cubicBezTo>
                  <a:cubicBezTo>
                    <a:pt x="5" y="8"/>
                    <a:pt x="5" y="9"/>
                    <a:pt x="5" y="9"/>
                  </a:cubicBezTo>
                  <a:cubicBezTo>
                    <a:pt x="4" y="10"/>
                    <a:pt x="4" y="10"/>
                    <a:pt x="4" y="10"/>
                  </a:cubicBezTo>
                  <a:cubicBezTo>
                    <a:pt x="3" y="10"/>
                    <a:pt x="3" y="10"/>
                    <a:pt x="2" y="10"/>
                  </a:cubicBezTo>
                  <a:cubicBezTo>
                    <a:pt x="2" y="10"/>
                    <a:pt x="1" y="10"/>
                    <a:pt x="1" y="10"/>
                  </a:cubicBezTo>
                  <a:cubicBezTo>
                    <a:pt x="0" y="9"/>
                    <a:pt x="1" y="8"/>
                    <a:pt x="1" y="7"/>
                  </a:cubicBezTo>
                  <a:cubicBezTo>
                    <a:pt x="2" y="6"/>
                    <a:pt x="2" y="6"/>
                    <a:pt x="2" y="5"/>
                  </a:cubicBezTo>
                  <a:cubicBezTo>
                    <a:pt x="2" y="5"/>
                    <a:pt x="2" y="4"/>
                    <a:pt x="2" y="4"/>
                  </a:cubicBezTo>
                  <a:cubicBezTo>
                    <a:pt x="2" y="4"/>
                    <a:pt x="1" y="3"/>
                    <a:pt x="2" y="3"/>
                  </a:cubicBezTo>
                  <a:cubicBezTo>
                    <a:pt x="2" y="2"/>
                    <a:pt x="2" y="2"/>
                    <a:pt x="2" y="2"/>
                  </a:cubicBezTo>
                  <a:cubicBezTo>
                    <a:pt x="2" y="2"/>
                    <a:pt x="2" y="1"/>
                    <a:pt x="2" y="1"/>
                  </a:cubicBezTo>
                  <a:cubicBezTo>
                    <a:pt x="2" y="1"/>
                    <a:pt x="2" y="1"/>
                    <a:pt x="2" y="1"/>
                  </a:cubicBezTo>
                  <a:cubicBezTo>
                    <a:pt x="2" y="1"/>
                    <a:pt x="2" y="0"/>
                    <a:pt x="2"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73" name="Freeform 501">
              <a:extLst>
                <a:ext uri="{FF2B5EF4-FFF2-40B4-BE49-F238E27FC236}">
                  <a16:creationId xmlns:a16="http://schemas.microsoft.com/office/drawing/2014/main" id="{3AD53404-C3BF-4339-B998-53C21443CF69}"/>
                </a:ext>
              </a:extLst>
            </p:cNvPr>
            <p:cNvSpPr>
              <a:spLocks/>
            </p:cNvSpPr>
            <p:nvPr userDrawn="1"/>
          </p:nvSpPr>
          <p:spPr bwMode="auto">
            <a:xfrm>
              <a:off x="1611" y="4316"/>
              <a:ext cx="25" cy="45"/>
            </a:xfrm>
            <a:custGeom>
              <a:avLst/>
              <a:gdLst>
                <a:gd name="T0" fmla="*/ 2 w 6"/>
                <a:gd name="T1" fmla="*/ 0 h 10"/>
                <a:gd name="T2" fmla="*/ 3 w 6"/>
                <a:gd name="T3" fmla="*/ 0 h 10"/>
                <a:gd name="T4" fmla="*/ 5 w 6"/>
                <a:gd name="T5" fmla="*/ 0 h 10"/>
                <a:gd name="T6" fmla="*/ 5 w 6"/>
                <a:gd name="T7" fmla="*/ 0 h 10"/>
                <a:gd name="T8" fmla="*/ 5 w 6"/>
                <a:gd name="T9" fmla="*/ 2 h 10"/>
                <a:gd name="T10" fmla="*/ 5 w 6"/>
                <a:gd name="T11" fmla="*/ 2 h 10"/>
                <a:gd name="T12" fmla="*/ 5 w 6"/>
                <a:gd name="T13" fmla="*/ 3 h 10"/>
                <a:gd name="T14" fmla="*/ 6 w 6"/>
                <a:gd name="T15" fmla="*/ 4 h 10"/>
                <a:gd name="T16" fmla="*/ 5 w 6"/>
                <a:gd name="T17" fmla="*/ 4 h 10"/>
                <a:gd name="T18" fmla="*/ 5 w 6"/>
                <a:gd name="T19" fmla="*/ 6 h 10"/>
                <a:gd name="T20" fmla="*/ 5 w 6"/>
                <a:gd name="T21" fmla="*/ 6 h 10"/>
                <a:gd name="T22" fmla="*/ 5 w 6"/>
                <a:gd name="T23" fmla="*/ 7 h 10"/>
                <a:gd name="T24" fmla="*/ 5 w 6"/>
                <a:gd name="T25" fmla="*/ 7 h 10"/>
                <a:gd name="T26" fmla="*/ 5 w 6"/>
                <a:gd name="T27" fmla="*/ 7 h 10"/>
                <a:gd name="T28" fmla="*/ 5 w 6"/>
                <a:gd name="T29" fmla="*/ 8 h 10"/>
                <a:gd name="T30" fmla="*/ 5 w 6"/>
                <a:gd name="T31" fmla="*/ 8 h 10"/>
                <a:gd name="T32" fmla="*/ 5 w 6"/>
                <a:gd name="T33" fmla="*/ 9 h 10"/>
                <a:gd name="T34" fmla="*/ 4 w 6"/>
                <a:gd name="T35" fmla="*/ 10 h 10"/>
                <a:gd name="T36" fmla="*/ 2 w 6"/>
                <a:gd name="T37" fmla="*/ 10 h 10"/>
                <a:gd name="T38" fmla="*/ 1 w 6"/>
                <a:gd name="T39" fmla="*/ 10 h 10"/>
                <a:gd name="T40" fmla="*/ 1 w 6"/>
                <a:gd name="T41" fmla="*/ 7 h 10"/>
                <a:gd name="T42" fmla="*/ 2 w 6"/>
                <a:gd name="T43" fmla="*/ 5 h 10"/>
                <a:gd name="T44" fmla="*/ 2 w 6"/>
                <a:gd name="T45" fmla="*/ 4 h 10"/>
                <a:gd name="T46" fmla="*/ 2 w 6"/>
                <a:gd name="T47" fmla="*/ 3 h 10"/>
                <a:gd name="T48" fmla="*/ 2 w 6"/>
                <a:gd name="T49" fmla="*/ 2 h 10"/>
                <a:gd name="T50" fmla="*/ 2 w 6"/>
                <a:gd name="T51" fmla="*/ 1 h 10"/>
                <a:gd name="T52" fmla="*/ 2 w 6"/>
                <a:gd name="T53" fmla="*/ 1 h 10"/>
                <a:gd name="T54" fmla="*/ 2 w 6"/>
                <a:gd name="T5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0">
                  <a:moveTo>
                    <a:pt x="2" y="0"/>
                  </a:moveTo>
                  <a:cubicBezTo>
                    <a:pt x="3" y="0"/>
                    <a:pt x="3" y="0"/>
                    <a:pt x="3" y="0"/>
                  </a:cubicBezTo>
                  <a:cubicBezTo>
                    <a:pt x="4" y="0"/>
                    <a:pt x="4" y="0"/>
                    <a:pt x="5" y="0"/>
                  </a:cubicBezTo>
                  <a:cubicBezTo>
                    <a:pt x="5" y="0"/>
                    <a:pt x="5" y="0"/>
                    <a:pt x="5" y="0"/>
                  </a:cubicBezTo>
                  <a:cubicBezTo>
                    <a:pt x="5" y="1"/>
                    <a:pt x="5" y="1"/>
                    <a:pt x="5" y="2"/>
                  </a:cubicBezTo>
                  <a:cubicBezTo>
                    <a:pt x="5" y="2"/>
                    <a:pt x="5" y="2"/>
                    <a:pt x="5" y="2"/>
                  </a:cubicBezTo>
                  <a:cubicBezTo>
                    <a:pt x="5" y="2"/>
                    <a:pt x="5" y="3"/>
                    <a:pt x="5" y="3"/>
                  </a:cubicBezTo>
                  <a:cubicBezTo>
                    <a:pt x="5" y="3"/>
                    <a:pt x="6" y="3"/>
                    <a:pt x="6" y="4"/>
                  </a:cubicBezTo>
                  <a:cubicBezTo>
                    <a:pt x="6" y="4"/>
                    <a:pt x="5" y="4"/>
                    <a:pt x="5" y="4"/>
                  </a:cubicBezTo>
                  <a:cubicBezTo>
                    <a:pt x="4" y="5"/>
                    <a:pt x="5" y="5"/>
                    <a:pt x="5" y="6"/>
                  </a:cubicBezTo>
                  <a:cubicBezTo>
                    <a:pt x="5" y="6"/>
                    <a:pt x="5" y="6"/>
                    <a:pt x="5" y="6"/>
                  </a:cubicBezTo>
                  <a:cubicBezTo>
                    <a:pt x="5" y="6"/>
                    <a:pt x="5" y="7"/>
                    <a:pt x="5" y="7"/>
                  </a:cubicBezTo>
                  <a:cubicBezTo>
                    <a:pt x="5" y="7"/>
                    <a:pt x="5" y="7"/>
                    <a:pt x="5" y="7"/>
                  </a:cubicBezTo>
                  <a:cubicBezTo>
                    <a:pt x="5" y="7"/>
                    <a:pt x="5" y="7"/>
                    <a:pt x="5" y="7"/>
                  </a:cubicBezTo>
                  <a:cubicBezTo>
                    <a:pt x="5" y="7"/>
                    <a:pt x="5" y="8"/>
                    <a:pt x="5" y="8"/>
                  </a:cubicBezTo>
                  <a:cubicBezTo>
                    <a:pt x="5" y="8"/>
                    <a:pt x="5" y="8"/>
                    <a:pt x="5" y="8"/>
                  </a:cubicBezTo>
                  <a:cubicBezTo>
                    <a:pt x="5" y="8"/>
                    <a:pt x="5" y="9"/>
                    <a:pt x="5" y="9"/>
                  </a:cubicBezTo>
                  <a:cubicBezTo>
                    <a:pt x="4" y="10"/>
                    <a:pt x="4" y="10"/>
                    <a:pt x="4" y="10"/>
                  </a:cubicBezTo>
                  <a:cubicBezTo>
                    <a:pt x="3" y="10"/>
                    <a:pt x="3" y="10"/>
                    <a:pt x="2" y="10"/>
                  </a:cubicBezTo>
                  <a:cubicBezTo>
                    <a:pt x="2" y="10"/>
                    <a:pt x="1" y="10"/>
                    <a:pt x="1" y="10"/>
                  </a:cubicBezTo>
                  <a:cubicBezTo>
                    <a:pt x="0" y="9"/>
                    <a:pt x="1" y="8"/>
                    <a:pt x="1" y="7"/>
                  </a:cubicBezTo>
                  <a:cubicBezTo>
                    <a:pt x="2" y="6"/>
                    <a:pt x="2" y="6"/>
                    <a:pt x="2" y="5"/>
                  </a:cubicBezTo>
                  <a:cubicBezTo>
                    <a:pt x="2" y="5"/>
                    <a:pt x="2" y="4"/>
                    <a:pt x="2" y="4"/>
                  </a:cubicBezTo>
                  <a:cubicBezTo>
                    <a:pt x="2" y="4"/>
                    <a:pt x="1" y="3"/>
                    <a:pt x="2" y="3"/>
                  </a:cubicBezTo>
                  <a:cubicBezTo>
                    <a:pt x="2" y="2"/>
                    <a:pt x="2" y="2"/>
                    <a:pt x="2" y="2"/>
                  </a:cubicBezTo>
                  <a:cubicBezTo>
                    <a:pt x="2" y="2"/>
                    <a:pt x="2" y="1"/>
                    <a:pt x="2" y="1"/>
                  </a:cubicBezTo>
                  <a:cubicBezTo>
                    <a:pt x="2" y="1"/>
                    <a:pt x="2" y="1"/>
                    <a:pt x="2" y="1"/>
                  </a:cubicBezTo>
                  <a:cubicBezTo>
                    <a:pt x="2" y="1"/>
                    <a:pt x="2" y="0"/>
                    <a:pt x="2"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74" name="Freeform 502">
              <a:extLst>
                <a:ext uri="{FF2B5EF4-FFF2-40B4-BE49-F238E27FC236}">
                  <a16:creationId xmlns:a16="http://schemas.microsoft.com/office/drawing/2014/main" id="{12332934-9407-4791-B03B-897BF7B01089}"/>
                </a:ext>
              </a:extLst>
            </p:cNvPr>
            <p:cNvSpPr>
              <a:spLocks/>
            </p:cNvSpPr>
            <p:nvPr userDrawn="1"/>
          </p:nvSpPr>
          <p:spPr bwMode="auto">
            <a:xfrm>
              <a:off x="1947" y="4622"/>
              <a:ext cx="38" cy="27"/>
            </a:xfrm>
            <a:custGeom>
              <a:avLst/>
              <a:gdLst>
                <a:gd name="T0" fmla="*/ 3 w 9"/>
                <a:gd name="T1" fmla="*/ 6 h 6"/>
                <a:gd name="T2" fmla="*/ 3 w 9"/>
                <a:gd name="T3" fmla="*/ 6 h 6"/>
                <a:gd name="T4" fmla="*/ 4 w 9"/>
                <a:gd name="T5" fmla="*/ 5 h 6"/>
                <a:gd name="T6" fmla="*/ 4 w 9"/>
                <a:gd name="T7" fmla="*/ 5 h 6"/>
                <a:gd name="T8" fmla="*/ 5 w 9"/>
                <a:gd name="T9" fmla="*/ 5 h 6"/>
                <a:gd name="T10" fmla="*/ 6 w 9"/>
                <a:gd name="T11" fmla="*/ 4 h 6"/>
                <a:gd name="T12" fmla="*/ 6 w 9"/>
                <a:gd name="T13" fmla="*/ 4 h 6"/>
                <a:gd name="T14" fmla="*/ 7 w 9"/>
                <a:gd name="T15" fmla="*/ 3 h 6"/>
                <a:gd name="T16" fmla="*/ 8 w 9"/>
                <a:gd name="T17" fmla="*/ 2 h 6"/>
                <a:gd name="T18" fmla="*/ 8 w 9"/>
                <a:gd name="T19" fmla="*/ 2 h 6"/>
                <a:gd name="T20" fmla="*/ 9 w 9"/>
                <a:gd name="T21" fmla="*/ 1 h 6"/>
                <a:gd name="T22" fmla="*/ 9 w 9"/>
                <a:gd name="T23" fmla="*/ 1 h 6"/>
                <a:gd name="T24" fmla="*/ 7 w 9"/>
                <a:gd name="T25" fmla="*/ 1 h 6"/>
                <a:gd name="T26" fmla="*/ 6 w 9"/>
                <a:gd name="T27" fmla="*/ 1 h 6"/>
                <a:gd name="T28" fmla="*/ 5 w 9"/>
                <a:gd name="T29" fmla="*/ 1 h 6"/>
                <a:gd name="T30" fmla="*/ 3 w 9"/>
                <a:gd name="T31" fmla="*/ 1 h 6"/>
                <a:gd name="T32" fmla="*/ 3 w 9"/>
                <a:gd name="T33" fmla="*/ 0 h 6"/>
                <a:gd name="T34" fmla="*/ 2 w 9"/>
                <a:gd name="T35" fmla="*/ 1 h 6"/>
                <a:gd name="T36" fmla="*/ 2 w 9"/>
                <a:gd name="T37" fmla="*/ 1 h 6"/>
                <a:gd name="T38" fmla="*/ 3 w 9"/>
                <a:gd name="T39" fmla="*/ 2 h 6"/>
                <a:gd name="T40" fmla="*/ 3 w 9"/>
                <a:gd name="T41" fmla="*/ 2 h 6"/>
                <a:gd name="T42" fmla="*/ 4 w 9"/>
                <a:gd name="T43" fmla="*/ 3 h 6"/>
                <a:gd name="T44" fmla="*/ 3 w 9"/>
                <a:gd name="T45" fmla="*/ 3 h 6"/>
                <a:gd name="T46" fmla="*/ 2 w 9"/>
                <a:gd name="T47" fmla="*/ 3 h 6"/>
                <a:gd name="T48" fmla="*/ 3 w 9"/>
                <a:gd name="T49" fmla="*/ 3 h 6"/>
                <a:gd name="T50" fmla="*/ 3 w 9"/>
                <a:gd name="T51" fmla="*/ 4 h 6"/>
                <a:gd name="T52" fmla="*/ 2 w 9"/>
                <a:gd name="T53" fmla="*/ 4 h 6"/>
                <a:gd name="T54" fmla="*/ 2 w 9"/>
                <a:gd name="T55" fmla="*/ 5 h 6"/>
                <a:gd name="T56" fmla="*/ 1 w 9"/>
                <a:gd name="T57" fmla="*/ 5 h 6"/>
                <a:gd name="T58" fmla="*/ 0 w 9"/>
                <a:gd name="T59" fmla="*/ 5 h 6"/>
                <a:gd name="T60" fmla="*/ 0 w 9"/>
                <a:gd name="T61" fmla="*/ 5 h 6"/>
                <a:gd name="T62" fmla="*/ 0 w 9"/>
                <a:gd name="T63" fmla="*/ 6 h 6"/>
                <a:gd name="T64" fmla="*/ 1 w 9"/>
                <a:gd name="T65" fmla="*/ 6 h 6"/>
                <a:gd name="T66" fmla="*/ 2 w 9"/>
                <a:gd name="T67" fmla="*/ 6 h 6"/>
                <a:gd name="T68" fmla="*/ 3 w 9"/>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3" y="6"/>
                  </a:moveTo>
                  <a:cubicBezTo>
                    <a:pt x="3" y="6"/>
                    <a:pt x="3" y="6"/>
                    <a:pt x="3" y="6"/>
                  </a:cubicBezTo>
                  <a:cubicBezTo>
                    <a:pt x="4" y="5"/>
                    <a:pt x="4" y="5"/>
                    <a:pt x="4" y="5"/>
                  </a:cubicBezTo>
                  <a:cubicBezTo>
                    <a:pt x="4" y="5"/>
                    <a:pt x="4" y="5"/>
                    <a:pt x="4" y="5"/>
                  </a:cubicBezTo>
                  <a:cubicBezTo>
                    <a:pt x="5" y="5"/>
                    <a:pt x="5" y="5"/>
                    <a:pt x="5" y="5"/>
                  </a:cubicBezTo>
                  <a:cubicBezTo>
                    <a:pt x="6" y="5"/>
                    <a:pt x="6" y="4"/>
                    <a:pt x="6" y="4"/>
                  </a:cubicBezTo>
                  <a:cubicBezTo>
                    <a:pt x="6" y="4"/>
                    <a:pt x="6" y="4"/>
                    <a:pt x="6" y="4"/>
                  </a:cubicBezTo>
                  <a:cubicBezTo>
                    <a:pt x="7" y="3"/>
                    <a:pt x="7" y="3"/>
                    <a:pt x="7" y="3"/>
                  </a:cubicBezTo>
                  <a:cubicBezTo>
                    <a:pt x="7" y="3"/>
                    <a:pt x="7" y="3"/>
                    <a:pt x="8" y="2"/>
                  </a:cubicBezTo>
                  <a:cubicBezTo>
                    <a:pt x="8" y="2"/>
                    <a:pt x="8" y="2"/>
                    <a:pt x="8" y="2"/>
                  </a:cubicBezTo>
                  <a:cubicBezTo>
                    <a:pt x="9" y="1"/>
                    <a:pt x="9" y="1"/>
                    <a:pt x="9" y="1"/>
                  </a:cubicBezTo>
                  <a:cubicBezTo>
                    <a:pt x="9" y="1"/>
                    <a:pt x="9" y="1"/>
                    <a:pt x="9" y="1"/>
                  </a:cubicBezTo>
                  <a:cubicBezTo>
                    <a:pt x="8" y="1"/>
                    <a:pt x="7" y="1"/>
                    <a:pt x="7" y="1"/>
                  </a:cubicBezTo>
                  <a:cubicBezTo>
                    <a:pt x="6" y="1"/>
                    <a:pt x="6" y="1"/>
                    <a:pt x="6" y="1"/>
                  </a:cubicBezTo>
                  <a:cubicBezTo>
                    <a:pt x="5" y="1"/>
                    <a:pt x="5" y="1"/>
                    <a:pt x="5" y="1"/>
                  </a:cubicBezTo>
                  <a:cubicBezTo>
                    <a:pt x="3" y="1"/>
                    <a:pt x="3" y="1"/>
                    <a:pt x="3" y="1"/>
                  </a:cubicBezTo>
                  <a:cubicBezTo>
                    <a:pt x="3" y="0"/>
                    <a:pt x="3" y="0"/>
                    <a:pt x="3" y="0"/>
                  </a:cubicBezTo>
                  <a:cubicBezTo>
                    <a:pt x="2" y="1"/>
                    <a:pt x="2" y="1"/>
                    <a:pt x="2" y="1"/>
                  </a:cubicBezTo>
                  <a:cubicBezTo>
                    <a:pt x="2" y="1"/>
                    <a:pt x="2" y="1"/>
                    <a:pt x="2" y="1"/>
                  </a:cubicBezTo>
                  <a:cubicBezTo>
                    <a:pt x="3" y="2"/>
                    <a:pt x="3" y="2"/>
                    <a:pt x="3" y="2"/>
                  </a:cubicBezTo>
                  <a:cubicBezTo>
                    <a:pt x="3" y="2"/>
                    <a:pt x="3" y="2"/>
                    <a:pt x="3" y="2"/>
                  </a:cubicBezTo>
                  <a:cubicBezTo>
                    <a:pt x="3" y="2"/>
                    <a:pt x="5" y="3"/>
                    <a:pt x="4" y="3"/>
                  </a:cubicBezTo>
                  <a:cubicBezTo>
                    <a:pt x="3" y="3"/>
                    <a:pt x="3" y="3"/>
                    <a:pt x="3" y="3"/>
                  </a:cubicBezTo>
                  <a:cubicBezTo>
                    <a:pt x="2" y="3"/>
                    <a:pt x="2" y="3"/>
                    <a:pt x="2" y="3"/>
                  </a:cubicBezTo>
                  <a:cubicBezTo>
                    <a:pt x="3" y="3"/>
                    <a:pt x="3" y="3"/>
                    <a:pt x="3" y="3"/>
                  </a:cubicBezTo>
                  <a:cubicBezTo>
                    <a:pt x="3" y="4"/>
                    <a:pt x="3" y="4"/>
                    <a:pt x="3" y="4"/>
                  </a:cubicBezTo>
                  <a:cubicBezTo>
                    <a:pt x="2" y="4"/>
                    <a:pt x="2" y="4"/>
                    <a:pt x="2" y="4"/>
                  </a:cubicBezTo>
                  <a:cubicBezTo>
                    <a:pt x="2" y="5"/>
                    <a:pt x="2" y="5"/>
                    <a:pt x="2" y="5"/>
                  </a:cubicBezTo>
                  <a:cubicBezTo>
                    <a:pt x="2" y="5"/>
                    <a:pt x="1" y="4"/>
                    <a:pt x="1" y="5"/>
                  </a:cubicBezTo>
                  <a:cubicBezTo>
                    <a:pt x="1" y="5"/>
                    <a:pt x="0" y="5"/>
                    <a:pt x="0" y="5"/>
                  </a:cubicBezTo>
                  <a:cubicBezTo>
                    <a:pt x="0" y="5"/>
                    <a:pt x="0" y="5"/>
                    <a:pt x="0" y="5"/>
                  </a:cubicBezTo>
                  <a:cubicBezTo>
                    <a:pt x="0" y="6"/>
                    <a:pt x="0" y="6"/>
                    <a:pt x="0" y="6"/>
                  </a:cubicBezTo>
                  <a:cubicBezTo>
                    <a:pt x="1" y="6"/>
                    <a:pt x="1" y="6"/>
                    <a:pt x="1" y="6"/>
                  </a:cubicBezTo>
                  <a:cubicBezTo>
                    <a:pt x="2" y="6"/>
                    <a:pt x="2" y="6"/>
                    <a:pt x="2" y="6"/>
                  </a:cubicBezTo>
                  <a:lnTo>
                    <a:pt x="3" y="6"/>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75" name="Freeform 503">
              <a:extLst>
                <a:ext uri="{FF2B5EF4-FFF2-40B4-BE49-F238E27FC236}">
                  <a16:creationId xmlns:a16="http://schemas.microsoft.com/office/drawing/2014/main" id="{AE4B8A39-FF32-46F7-AB01-A2A1DF127F6E}"/>
                </a:ext>
              </a:extLst>
            </p:cNvPr>
            <p:cNvSpPr>
              <a:spLocks/>
            </p:cNvSpPr>
            <p:nvPr userDrawn="1"/>
          </p:nvSpPr>
          <p:spPr bwMode="auto">
            <a:xfrm>
              <a:off x="1977" y="4622"/>
              <a:ext cx="47" cy="32"/>
            </a:xfrm>
            <a:custGeom>
              <a:avLst/>
              <a:gdLst>
                <a:gd name="T0" fmla="*/ 0 w 11"/>
                <a:gd name="T1" fmla="*/ 6 h 7"/>
                <a:gd name="T2" fmla="*/ 1 w 11"/>
                <a:gd name="T3" fmla="*/ 6 h 7"/>
                <a:gd name="T4" fmla="*/ 1 w 11"/>
                <a:gd name="T5" fmla="*/ 7 h 7"/>
                <a:gd name="T6" fmla="*/ 2 w 11"/>
                <a:gd name="T7" fmla="*/ 7 h 7"/>
                <a:gd name="T8" fmla="*/ 2 w 11"/>
                <a:gd name="T9" fmla="*/ 6 h 7"/>
                <a:gd name="T10" fmla="*/ 3 w 11"/>
                <a:gd name="T11" fmla="*/ 6 h 7"/>
                <a:gd name="T12" fmla="*/ 3 w 11"/>
                <a:gd name="T13" fmla="*/ 5 h 7"/>
                <a:gd name="T14" fmla="*/ 4 w 11"/>
                <a:gd name="T15" fmla="*/ 5 h 7"/>
                <a:gd name="T16" fmla="*/ 5 w 11"/>
                <a:gd name="T17" fmla="*/ 6 h 7"/>
                <a:gd name="T18" fmla="*/ 5 w 11"/>
                <a:gd name="T19" fmla="*/ 6 h 7"/>
                <a:gd name="T20" fmla="*/ 5 w 11"/>
                <a:gd name="T21" fmla="*/ 5 h 7"/>
                <a:gd name="T22" fmla="*/ 5 w 11"/>
                <a:gd name="T23" fmla="*/ 5 h 7"/>
                <a:gd name="T24" fmla="*/ 5 w 11"/>
                <a:gd name="T25" fmla="*/ 4 h 7"/>
                <a:gd name="T26" fmla="*/ 6 w 11"/>
                <a:gd name="T27" fmla="*/ 4 h 7"/>
                <a:gd name="T28" fmla="*/ 7 w 11"/>
                <a:gd name="T29" fmla="*/ 4 h 7"/>
                <a:gd name="T30" fmla="*/ 8 w 11"/>
                <a:gd name="T31" fmla="*/ 3 h 7"/>
                <a:gd name="T32" fmla="*/ 8 w 11"/>
                <a:gd name="T33" fmla="*/ 3 h 7"/>
                <a:gd name="T34" fmla="*/ 9 w 11"/>
                <a:gd name="T35" fmla="*/ 3 h 7"/>
                <a:gd name="T36" fmla="*/ 10 w 11"/>
                <a:gd name="T37" fmla="*/ 3 h 7"/>
                <a:gd name="T38" fmla="*/ 10 w 11"/>
                <a:gd name="T39" fmla="*/ 2 h 7"/>
                <a:gd name="T40" fmla="*/ 10 w 11"/>
                <a:gd name="T41" fmla="*/ 2 h 7"/>
                <a:gd name="T42" fmla="*/ 10 w 11"/>
                <a:gd name="T43" fmla="*/ 1 h 7"/>
                <a:gd name="T44" fmla="*/ 11 w 11"/>
                <a:gd name="T45" fmla="*/ 1 h 7"/>
                <a:gd name="T46" fmla="*/ 10 w 11"/>
                <a:gd name="T47" fmla="*/ 0 h 7"/>
                <a:gd name="T48" fmla="*/ 9 w 11"/>
                <a:gd name="T49" fmla="*/ 0 h 7"/>
                <a:gd name="T50" fmla="*/ 8 w 11"/>
                <a:gd name="T51" fmla="*/ 0 h 7"/>
                <a:gd name="T52" fmla="*/ 8 w 11"/>
                <a:gd name="T53" fmla="*/ 1 h 7"/>
                <a:gd name="T54" fmla="*/ 7 w 11"/>
                <a:gd name="T55" fmla="*/ 1 h 7"/>
                <a:gd name="T56" fmla="*/ 7 w 11"/>
                <a:gd name="T57" fmla="*/ 0 h 7"/>
                <a:gd name="T58" fmla="*/ 7 w 11"/>
                <a:gd name="T59" fmla="*/ 0 h 7"/>
                <a:gd name="T60" fmla="*/ 6 w 11"/>
                <a:gd name="T61" fmla="*/ 0 h 7"/>
                <a:gd name="T62" fmla="*/ 5 w 11"/>
                <a:gd name="T63" fmla="*/ 0 h 7"/>
                <a:gd name="T64" fmla="*/ 4 w 11"/>
                <a:gd name="T65" fmla="*/ 1 h 7"/>
                <a:gd name="T66" fmla="*/ 4 w 11"/>
                <a:gd name="T67" fmla="*/ 1 h 7"/>
                <a:gd name="T68" fmla="*/ 3 w 11"/>
                <a:gd name="T69" fmla="*/ 2 h 7"/>
                <a:gd name="T70" fmla="*/ 4 w 11"/>
                <a:gd name="T71" fmla="*/ 3 h 7"/>
                <a:gd name="T72" fmla="*/ 4 w 11"/>
                <a:gd name="T73" fmla="*/ 3 h 7"/>
                <a:gd name="T74" fmla="*/ 4 w 11"/>
                <a:gd name="T75" fmla="*/ 4 h 7"/>
                <a:gd name="T76" fmla="*/ 3 w 11"/>
                <a:gd name="T77" fmla="*/ 4 h 7"/>
                <a:gd name="T78" fmla="*/ 3 w 11"/>
                <a:gd name="T79" fmla="*/ 3 h 7"/>
                <a:gd name="T80" fmla="*/ 2 w 11"/>
                <a:gd name="T81" fmla="*/ 4 h 7"/>
                <a:gd name="T82" fmla="*/ 2 w 11"/>
                <a:gd name="T83" fmla="*/ 4 h 7"/>
                <a:gd name="T84" fmla="*/ 1 w 11"/>
                <a:gd name="T85" fmla="*/ 5 h 7"/>
                <a:gd name="T86" fmla="*/ 0 w 11"/>
                <a:gd name="T87" fmla="*/ 5 h 7"/>
                <a:gd name="T88" fmla="*/ 0 w 11"/>
                <a:gd name="T8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7">
                  <a:moveTo>
                    <a:pt x="0" y="6"/>
                  </a:moveTo>
                  <a:cubicBezTo>
                    <a:pt x="1" y="6"/>
                    <a:pt x="1" y="6"/>
                    <a:pt x="1" y="6"/>
                  </a:cubicBezTo>
                  <a:cubicBezTo>
                    <a:pt x="1" y="7"/>
                    <a:pt x="1" y="7"/>
                    <a:pt x="1" y="7"/>
                  </a:cubicBezTo>
                  <a:cubicBezTo>
                    <a:pt x="2" y="7"/>
                    <a:pt x="2" y="7"/>
                    <a:pt x="2" y="7"/>
                  </a:cubicBezTo>
                  <a:cubicBezTo>
                    <a:pt x="2" y="7"/>
                    <a:pt x="2" y="7"/>
                    <a:pt x="2" y="6"/>
                  </a:cubicBezTo>
                  <a:cubicBezTo>
                    <a:pt x="2" y="6"/>
                    <a:pt x="3" y="6"/>
                    <a:pt x="3" y="6"/>
                  </a:cubicBezTo>
                  <a:cubicBezTo>
                    <a:pt x="3" y="5"/>
                    <a:pt x="3" y="5"/>
                    <a:pt x="3" y="5"/>
                  </a:cubicBezTo>
                  <a:cubicBezTo>
                    <a:pt x="4" y="5"/>
                    <a:pt x="4" y="5"/>
                    <a:pt x="4" y="5"/>
                  </a:cubicBezTo>
                  <a:cubicBezTo>
                    <a:pt x="5" y="6"/>
                    <a:pt x="5" y="6"/>
                    <a:pt x="5" y="6"/>
                  </a:cubicBezTo>
                  <a:cubicBezTo>
                    <a:pt x="5" y="6"/>
                    <a:pt x="5" y="6"/>
                    <a:pt x="5" y="6"/>
                  </a:cubicBezTo>
                  <a:cubicBezTo>
                    <a:pt x="5" y="5"/>
                    <a:pt x="5" y="5"/>
                    <a:pt x="5" y="5"/>
                  </a:cubicBezTo>
                  <a:cubicBezTo>
                    <a:pt x="5" y="5"/>
                    <a:pt x="5" y="5"/>
                    <a:pt x="5" y="5"/>
                  </a:cubicBezTo>
                  <a:cubicBezTo>
                    <a:pt x="5" y="4"/>
                    <a:pt x="5" y="4"/>
                    <a:pt x="5" y="4"/>
                  </a:cubicBezTo>
                  <a:cubicBezTo>
                    <a:pt x="6" y="4"/>
                    <a:pt x="6" y="4"/>
                    <a:pt x="6" y="4"/>
                  </a:cubicBezTo>
                  <a:cubicBezTo>
                    <a:pt x="7" y="4"/>
                    <a:pt x="7" y="4"/>
                    <a:pt x="7" y="4"/>
                  </a:cubicBezTo>
                  <a:cubicBezTo>
                    <a:pt x="8" y="3"/>
                    <a:pt x="8" y="3"/>
                    <a:pt x="8" y="3"/>
                  </a:cubicBezTo>
                  <a:cubicBezTo>
                    <a:pt x="8" y="3"/>
                    <a:pt x="8" y="3"/>
                    <a:pt x="8" y="3"/>
                  </a:cubicBezTo>
                  <a:cubicBezTo>
                    <a:pt x="9" y="3"/>
                    <a:pt x="9" y="3"/>
                    <a:pt x="9" y="3"/>
                  </a:cubicBezTo>
                  <a:cubicBezTo>
                    <a:pt x="10" y="3"/>
                    <a:pt x="10" y="3"/>
                    <a:pt x="10" y="3"/>
                  </a:cubicBezTo>
                  <a:cubicBezTo>
                    <a:pt x="10" y="2"/>
                    <a:pt x="10" y="2"/>
                    <a:pt x="10" y="2"/>
                  </a:cubicBezTo>
                  <a:cubicBezTo>
                    <a:pt x="10" y="2"/>
                    <a:pt x="10" y="2"/>
                    <a:pt x="10" y="2"/>
                  </a:cubicBezTo>
                  <a:cubicBezTo>
                    <a:pt x="10" y="1"/>
                    <a:pt x="10" y="1"/>
                    <a:pt x="10" y="1"/>
                  </a:cubicBezTo>
                  <a:cubicBezTo>
                    <a:pt x="11" y="1"/>
                    <a:pt x="11" y="1"/>
                    <a:pt x="11" y="1"/>
                  </a:cubicBezTo>
                  <a:cubicBezTo>
                    <a:pt x="11" y="1"/>
                    <a:pt x="11" y="0"/>
                    <a:pt x="10" y="0"/>
                  </a:cubicBezTo>
                  <a:cubicBezTo>
                    <a:pt x="9" y="0"/>
                    <a:pt x="9" y="0"/>
                    <a:pt x="9" y="0"/>
                  </a:cubicBezTo>
                  <a:cubicBezTo>
                    <a:pt x="9" y="0"/>
                    <a:pt x="9" y="0"/>
                    <a:pt x="8" y="0"/>
                  </a:cubicBezTo>
                  <a:cubicBezTo>
                    <a:pt x="8" y="1"/>
                    <a:pt x="8" y="1"/>
                    <a:pt x="8" y="1"/>
                  </a:cubicBezTo>
                  <a:cubicBezTo>
                    <a:pt x="7" y="1"/>
                    <a:pt x="7" y="1"/>
                    <a:pt x="7" y="1"/>
                  </a:cubicBezTo>
                  <a:cubicBezTo>
                    <a:pt x="7" y="0"/>
                    <a:pt x="7" y="0"/>
                    <a:pt x="7" y="0"/>
                  </a:cubicBezTo>
                  <a:cubicBezTo>
                    <a:pt x="7" y="0"/>
                    <a:pt x="7" y="0"/>
                    <a:pt x="7" y="0"/>
                  </a:cubicBezTo>
                  <a:cubicBezTo>
                    <a:pt x="6" y="0"/>
                    <a:pt x="6" y="0"/>
                    <a:pt x="6" y="0"/>
                  </a:cubicBezTo>
                  <a:cubicBezTo>
                    <a:pt x="6" y="0"/>
                    <a:pt x="5" y="0"/>
                    <a:pt x="5" y="0"/>
                  </a:cubicBezTo>
                  <a:cubicBezTo>
                    <a:pt x="4" y="1"/>
                    <a:pt x="4" y="1"/>
                    <a:pt x="4" y="1"/>
                  </a:cubicBezTo>
                  <a:cubicBezTo>
                    <a:pt x="4" y="1"/>
                    <a:pt x="4" y="1"/>
                    <a:pt x="4" y="1"/>
                  </a:cubicBezTo>
                  <a:cubicBezTo>
                    <a:pt x="4" y="1"/>
                    <a:pt x="3" y="1"/>
                    <a:pt x="3" y="2"/>
                  </a:cubicBezTo>
                  <a:cubicBezTo>
                    <a:pt x="4" y="2"/>
                    <a:pt x="4" y="3"/>
                    <a:pt x="4" y="3"/>
                  </a:cubicBezTo>
                  <a:cubicBezTo>
                    <a:pt x="4" y="3"/>
                    <a:pt x="4" y="3"/>
                    <a:pt x="4" y="3"/>
                  </a:cubicBezTo>
                  <a:cubicBezTo>
                    <a:pt x="4" y="4"/>
                    <a:pt x="4" y="4"/>
                    <a:pt x="4" y="4"/>
                  </a:cubicBezTo>
                  <a:cubicBezTo>
                    <a:pt x="3" y="4"/>
                    <a:pt x="3" y="4"/>
                    <a:pt x="3" y="4"/>
                  </a:cubicBezTo>
                  <a:cubicBezTo>
                    <a:pt x="3" y="3"/>
                    <a:pt x="3" y="3"/>
                    <a:pt x="3" y="3"/>
                  </a:cubicBezTo>
                  <a:cubicBezTo>
                    <a:pt x="2" y="4"/>
                    <a:pt x="2" y="4"/>
                    <a:pt x="2" y="4"/>
                  </a:cubicBezTo>
                  <a:cubicBezTo>
                    <a:pt x="2" y="4"/>
                    <a:pt x="2" y="4"/>
                    <a:pt x="2" y="4"/>
                  </a:cubicBezTo>
                  <a:cubicBezTo>
                    <a:pt x="1" y="5"/>
                    <a:pt x="1" y="5"/>
                    <a:pt x="1" y="5"/>
                  </a:cubicBezTo>
                  <a:cubicBezTo>
                    <a:pt x="0" y="5"/>
                    <a:pt x="0" y="5"/>
                    <a:pt x="0" y="5"/>
                  </a:cubicBezTo>
                  <a:cubicBezTo>
                    <a:pt x="0" y="6"/>
                    <a:pt x="0" y="6"/>
                    <a:pt x="0" y="6"/>
                  </a:cubicBez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76" name="Freeform 504">
              <a:extLst>
                <a:ext uri="{FF2B5EF4-FFF2-40B4-BE49-F238E27FC236}">
                  <a16:creationId xmlns:a16="http://schemas.microsoft.com/office/drawing/2014/main" id="{0412601E-B79B-4543-ACA9-AEE337C9F16B}"/>
                </a:ext>
              </a:extLst>
            </p:cNvPr>
            <p:cNvSpPr>
              <a:spLocks/>
            </p:cNvSpPr>
            <p:nvPr userDrawn="1"/>
          </p:nvSpPr>
          <p:spPr bwMode="auto">
            <a:xfrm>
              <a:off x="1934" y="2953"/>
              <a:ext cx="119" cy="187"/>
            </a:xfrm>
            <a:custGeom>
              <a:avLst/>
              <a:gdLst>
                <a:gd name="T0" fmla="*/ 25 w 28"/>
                <a:gd name="T1" fmla="*/ 16 h 42"/>
                <a:gd name="T2" fmla="*/ 24 w 28"/>
                <a:gd name="T3" fmla="*/ 14 h 42"/>
                <a:gd name="T4" fmla="*/ 22 w 28"/>
                <a:gd name="T5" fmla="*/ 13 h 42"/>
                <a:gd name="T6" fmla="*/ 21 w 28"/>
                <a:gd name="T7" fmla="*/ 11 h 42"/>
                <a:gd name="T8" fmla="*/ 19 w 28"/>
                <a:gd name="T9" fmla="*/ 9 h 42"/>
                <a:gd name="T10" fmla="*/ 17 w 28"/>
                <a:gd name="T11" fmla="*/ 9 h 42"/>
                <a:gd name="T12" fmla="*/ 17 w 28"/>
                <a:gd name="T13" fmla="*/ 10 h 42"/>
                <a:gd name="T14" fmla="*/ 16 w 28"/>
                <a:gd name="T15" fmla="*/ 11 h 42"/>
                <a:gd name="T16" fmla="*/ 16 w 28"/>
                <a:gd name="T17" fmla="*/ 9 h 42"/>
                <a:gd name="T18" fmla="*/ 17 w 28"/>
                <a:gd name="T19" fmla="*/ 7 h 42"/>
                <a:gd name="T20" fmla="*/ 17 w 28"/>
                <a:gd name="T21" fmla="*/ 5 h 42"/>
                <a:gd name="T22" fmla="*/ 15 w 28"/>
                <a:gd name="T23" fmla="*/ 4 h 42"/>
                <a:gd name="T24" fmla="*/ 14 w 28"/>
                <a:gd name="T25" fmla="*/ 2 h 42"/>
                <a:gd name="T26" fmla="*/ 12 w 28"/>
                <a:gd name="T27" fmla="*/ 1 h 42"/>
                <a:gd name="T28" fmla="*/ 10 w 28"/>
                <a:gd name="T29" fmla="*/ 1 h 42"/>
                <a:gd name="T30" fmla="*/ 10 w 28"/>
                <a:gd name="T31" fmla="*/ 0 h 42"/>
                <a:gd name="T32" fmla="*/ 8 w 28"/>
                <a:gd name="T33" fmla="*/ 1 h 42"/>
                <a:gd name="T34" fmla="*/ 6 w 28"/>
                <a:gd name="T35" fmla="*/ 4 h 42"/>
                <a:gd name="T36" fmla="*/ 4 w 28"/>
                <a:gd name="T37" fmla="*/ 5 h 42"/>
                <a:gd name="T38" fmla="*/ 5 w 28"/>
                <a:gd name="T39" fmla="*/ 7 h 42"/>
                <a:gd name="T40" fmla="*/ 4 w 28"/>
                <a:gd name="T41" fmla="*/ 9 h 42"/>
                <a:gd name="T42" fmla="*/ 1 w 28"/>
                <a:gd name="T43" fmla="*/ 12 h 42"/>
                <a:gd name="T44" fmla="*/ 4 w 28"/>
                <a:gd name="T45" fmla="*/ 19 h 42"/>
                <a:gd name="T46" fmla="*/ 8 w 28"/>
                <a:gd name="T47" fmla="*/ 19 h 42"/>
                <a:gd name="T48" fmla="*/ 7 w 28"/>
                <a:gd name="T49" fmla="*/ 23 h 42"/>
                <a:gd name="T50" fmla="*/ 10 w 28"/>
                <a:gd name="T51" fmla="*/ 25 h 42"/>
                <a:gd name="T52" fmla="*/ 9 w 28"/>
                <a:gd name="T53" fmla="*/ 28 h 42"/>
                <a:gd name="T54" fmla="*/ 8 w 28"/>
                <a:gd name="T55" fmla="*/ 32 h 42"/>
                <a:gd name="T56" fmla="*/ 10 w 28"/>
                <a:gd name="T57" fmla="*/ 37 h 42"/>
                <a:gd name="T58" fmla="*/ 15 w 28"/>
                <a:gd name="T59" fmla="*/ 42 h 42"/>
                <a:gd name="T60" fmla="*/ 20 w 28"/>
                <a:gd name="T61" fmla="*/ 40 h 42"/>
                <a:gd name="T62" fmla="*/ 22 w 28"/>
                <a:gd name="T63" fmla="*/ 39 h 42"/>
                <a:gd name="T64" fmla="*/ 28 w 28"/>
                <a:gd name="T65" fmla="*/ 37 h 42"/>
                <a:gd name="T66" fmla="*/ 24 w 28"/>
                <a:gd name="T67" fmla="*/ 30 h 42"/>
                <a:gd name="T68" fmla="*/ 20 w 28"/>
                <a:gd name="T69" fmla="*/ 26 h 42"/>
                <a:gd name="T70" fmla="*/ 21 w 28"/>
                <a:gd name="T71" fmla="*/ 20 h 42"/>
                <a:gd name="T72" fmla="*/ 24 w 28"/>
                <a:gd name="T73"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42">
                  <a:moveTo>
                    <a:pt x="25" y="16"/>
                  </a:moveTo>
                  <a:cubicBezTo>
                    <a:pt x="25" y="16"/>
                    <a:pt x="25" y="16"/>
                    <a:pt x="25" y="16"/>
                  </a:cubicBezTo>
                  <a:cubicBezTo>
                    <a:pt x="25" y="15"/>
                    <a:pt x="25" y="15"/>
                    <a:pt x="25" y="15"/>
                  </a:cubicBezTo>
                  <a:cubicBezTo>
                    <a:pt x="24" y="14"/>
                    <a:pt x="24" y="14"/>
                    <a:pt x="24" y="14"/>
                  </a:cubicBezTo>
                  <a:cubicBezTo>
                    <a:pt x="23" y="13"/>
                    <a:pt x="23" y="13"/>
                    <a:pt x="23" y="13"/>
                  </a:cubicBezTo>
                  <a:cubicBezTo>
                    <a:pt x="22" y="13"/>
                    <a:pt x="22" y="13"/>
                    <a:pt x="22" y="13"/>
                  </a:cubicBezTo>
                  <a:cubicBezTo>
                    <a:pt x="22" y="12"/>
                    <a:pt x="22" y="12"/>
                    <a:pt x="22" y="12"/>
                  </a:cubicBezTo>
                  <a:cubicBezTo>
                    <a:pt x="21" y="11"/>
                    <a:pt x="21" y="11"/>
                    <a:pt x="21" y="11"/>
                  </a:cubicBezTo>
                  <a:cubicBezTo>
                    <a:pt x="21" y="11"/>
                    <a:pt x="20" y="10"/>
                    <a:pt x="20" y="10"/>
                  </a:cubicBezTo>
                  <a:cubicBezTo>
                    <a:pt x="20" y="9"/>
                    <a:pt x="20" y="9"/>
                    <a:pt x="19" y="9"/>
                  </a:cubicBezTo>
                  <a:cubicBezTo>
                    <a:pt x="19" y="9"/>
                    <a:pt x="18" y="9"/>
                    <a:pt x="18" y="9"/>
                  </a:cubicBezTo>
                  <a:cubicBezTo>
                    <a:pt x="17" y="9"/>
                    <a:pt x="17" y="9"/>
                    <a:pt x="17" y="9"/>
                  </a:cubicBezTo>
                  <a:cubicBezTo>
                    <a:pt x="17" y="9"/>
                    <a:pt x="17" y="9"/>
                    <a:pt x="17" y="9"/>
                  </a:cubicBezTo>
                  <a:cubicBezTo>
                    <a:pt x="17" y="9"/>
                    <a:pt x="17" y="10"/>
                    <a:pt x="17" y="10"/>
                  </a:cubicBezTo>
                  <a:cubicBezTo>
                    <a:pt x="17" y="11"/>
                    <a:pt x="16" y="11"/>
                    <a:pt x="16" y="11"/>
                  </a:cubicBezTo>
                  <a:cubicBezTo>
                    <a:pt x="16" y="11"/>
                    <a:pt x="16" y="11"/>
                    <a:pt x="16" y="11"/>
                  </a:cubicBezTo>
                  <a:cubicBezTo>
                    <a:pt x="16" y="11"/>
                    <a:pt x="16" y="10"/>
                    <a:pt x="16" y="10"/>
                  </a:cubicBezTo>
                  <a:cubicBezTo>
                    <a:pt x="16" y="9"/>
                    <a:pt x="16" y="9"/>
                    <a:pt x="16" y="9"/>
                  </a:cubicBezTo>
                  <a:cubicBezTo>
                    <a:pt x="16" y="8"/>
                    <a:pt x="16" y="8"/>
                    <a:pt x="16" y="8"/>
                  </a:cubicBezTo>
                  <a:cubicBezTo>
                    <a:pt x="17" y="7"/>
                    <a:pt x="17" y="7"/>
                    <a:pt x="17" y="7"/>
                  </a:cubicBezTo>
                  <a:cubicBezTo>
                    <a:pt x="16" y="6"/>
                    <a:pt x="16" y="6"/>
                    <a:pt x="16" y="6"/>
                  </a:cubicBezTo>
                  <a:cubicBezTo>
                    <a:pt x="17" y="5"/>
                    <a:pt x="17" y="5"/>
                    <a:pt x="17" y="5"/>
                  </a:cubicBezTo>
                  <a:cubicBezTo>
                    <a:pt x="16" y="5"/>
                    <a:pt x="16" y="5"/>
                    <a:pt x="16" y="5"/>
                  </a:cubicBezTo>
                  <a:cubicBezTo>
                    <a:pt x="16" y="5"/>
                    <a:pt x="15" y="4"/>
                    <a:pt x="15" y="4"/>
                  </a:cubicBezTo>
                  <a:cubicBezTo>
                    <a:pt x="14" y="4"/>
                    <a:pt x="14" y="3"/>
                    <a:pt x="14" y="3"/>
                  </a:cubicBezTo>
                  <a:cubicBezTo>
                    <a:pt x="14" y="2"/>
                    <a:pt x="14" y="2"/>
                    <a:pt x="14" y="2"/>
                  </a:cubicBezTo>
                  <a:cubicBezTo>
                    <a:pt x="13" y="2"/>
                    <a:pt x="13" y="2"/>
                    <a:pt x="13" y="2"/>
                  </a:cubicBezTo>
                  <a:cubicBezTo>
                    <a:pt x="12" y="1"/>
                    <a:pt x="12" y="1"/>
                    <a:pt x="12" y="1"/>
                  </a:cubicBezTo>
                  <a:cubicBezTo>
                    <a:pt x="12" y="1"/>
                    <a:pt x="12" y="1"/>
                    <a:pt x="12" y="1"/>
                  </a:cubicBezTo>
                  <a:cubicBezTo>
                    <a:pt x="10" y="1"/>
                    <a:pt x="10" y="1"/>
                    <a:pt x="10" y="1"/>
                  </a:cubicBezTo>
                  <a:cubicBezTo>
                    <a:pt x="10" y="1"/>
                    <a:pt x="10" y="1"/>
                    <a:pt x="10" y="0"/>
                  </a:cubicBezTo>
                  <a:cubicBezTo>
                    <a:pt x="10" y="0"/>
                    <a:pt x="10" y="0"/>
                    <a:pt x="10" y="0"/>
                  </a:cubicBezTo>
                  <a:cubicBezTo>
                    <a:pt x="8" y="0"/>
                    <a:pt x="8" y="0"/>
                    <a:pt x="8" y="0"/>
                  </a:cubicBezTo>
                  <a:cubicBezTo>
                    <a:pt x="8" y="1"/>
                    <a:pt x="8" y="1"/>
                    <a:pt x="8" y="1"/>
                  </a:cubicBezTo>
                  <a:cubicBezTo>
                    <a:pt x="7" y="2"/>
                    <a:pt x="7" y="2"/>
                    <a:pt x="7" y="2"/>
                  </a:cubicBezTo>
                  <a:cubicBezTo>
                    <a:pt x="6" y="4"/>
                    <a:pt x="6" y="4"/>
                    <a:pt x="6" y="4"/>
                  </a:cubicBezTo>
                  <a:cubicBezTo>
                    <a:pt x="5" y="4"/>
                    <a:pt x="5" y="4"/>
                    <a:pt x="5" y="4"/>
                  </a:cubicBezTo>
                  <a:cubicBezTo>
                    <a:pt x="4" y="5"/>
                    <a:pt x="4" y="5"/>
                    <a:pt x="4" y="5"/>
                  </a:cubicBezTo>
                  <a:cubicBezTo>
                    <a:pt x="4" y="6"/>
                    <a:pt x="4" y="6"/>
                    <a:pt x="4" y="6"/>
                  </a:cubicBezTo>
                  <a:cubicBezTo>
                    <a:pt x="5" y="7"/>
                    <a:pt x="5" y="7"/>
                    <a:pt x="5" y="7"/>
                  </a:cubicBezTo>
                  <a:cubicBezTo>
                    <a:pt x="5" y="7"/>
                    <a:pt x="6" y="7"/>
                    <a:pt x="6" y="7"/>
                  </a:cubicBezTo>
                  <a:cubicBezTo>
                    <a:pt x="6" y="8"/>
                    <a:pt x="4" y="9"/>
                    <a:pt x="4" y="9"/>
                  </a:cubicBezTo>
                  <a:cubicBezTo>
                    <a:pt x="4" y="9"/>
                    <a:pt x="4" y="9"/>
                    <a:pt x="2" y="9"/>
                  </a:cubicBezTo>
                  <a:cubicBezTo>
                    <a:pt x="1" y="10"/>
                    <a:pt x="2" y="12"/>
                    <a:pt x="1" y="12"/>
                  </a:cubicBezTo>
                  <a:cubicBezTo>
                    <a:pt x="1" y="12"/>
                    <a:pt x="0" y="13"/>
                    <a:pt x="0" y="14"/>
                  </a:cubicBezTo>
                  <a:cubicBezTo>
                    <a:pt x="0" y="15"/>
                    <a:pt x="4" y="19"/>
                    <a:pt x="4" y="19"/>
                  </a:cubicBezTo>
                  <a:cubicBezTo>
                    <a:pt x="7" y="19"/>
                    <a:pt x="7" y="19"/>
                    <a:pt x="7" y="19"/>
                  </a:cubicBezTo>
                  <a:cubicBezTo>
                    <a:pt x="8" y="19"/>
                    <a:pt x="8" y="19"/>
                    <a:pt x="8" y="19"/>
                  </a:cubicBezTo>
                  <a:cubicBezTo>
                    <a:pt x="8" y="19"/>
                    <a:pt x="9" y="20"/>
                    <a:pt x="8" y="21"/>
                  </a:cubicBezTo>
                  <a:cubicBezTo>
                    <a:pt x="8" y="22"/>
                    <a:pt x="7" y="22"/>
                    <a:pt x="7" y="23"/>
                  </a:cubicBezTo>
                  <a:cubicBezTo>
                    <a:pt x="8" y="23"/>
                    <a:pt x="10" y="23"/>
                    <a:pt x="10" y="23"/>
                  </a:cubicBezTo>
                  <a:cubicBezTo>
                    <a:pt x="10" y="24"/>
                    <a:pt x="10" y="25"/>
                    <a:pt x="10" y="25"/>
                  </a:cubicBezTo>
                  <a:cubicBezTo>
                    <a:pt x="10" y="25"/>
                    <a:pt x="11" y="26"/>
                    <a:pt x="11" y="26"/>
                  </a:cubicBezTo>
                  <a:cubicBezTo>
                    <a:pt x="11" y="26"/>
                    <a:pt x="9" y="28"/>
                    <a:pt x="9" y="28"/>
                  </a:cubicBezTo>
                  <a:cubicBezTo>
                    <a:pt x="9" y="28"/>
                    <a:pt x="9" y="30"/>
                    <a:pt x="9" y="30"/>
                  </a:cubicBezTo>
                  <a:cubicBezTo>
                    <a:pt x="9" y="31"/>
                    <a:pt x="8" y="31"/>
                    <a:pt x="8" y="32"/>
                  </a:cubicBezTo>
                  <a:cubicBezTo>
                    <a:pt x="8" y="32"/>
                    <a:pt x="9" y="36"/>
                    <a:pt x="9" y="36"/>
                  </a:cubicBezTo>
                  <a:cubicBezTo>
                    <a:pt x="10" y="37"/>
                    <a:pt x="10" y="37"/>
                    <a:pt x="10" y="37"/>
                  </a:cubicBezTo>
                  <a:cubicBezTo>
                    <a:pt x="10" y="37"/>
                    <a:pt x="11" y="39"/>
                    <a:pt x="12" y="40"/>
                  </a:cubicBezTo>
                  <a:cubicBezTo>
                    <a:pt x="12" y="40"/>
                    <a:pt x="15" y="42"/>
                    <a:pt x="15" y="42"/>
                  </a:cubicBezTo>
                  <a:cubicBezTo>
                    <a:pt x="15" y="42"/>
                    <a:pt x="17" y="40"/>
                    <a:pt x="18" y="40"/>
                  </a:cubicBezTo>
                  <a:cubicBezTo>
                    <a:pt x="18" y="40"/>
                    <a:pt x="19" y="40"/>
                    <a:pt x="20" y="40"/>
                  </a:cubicBezTo>
                  <a:cubicBezTo>
                    <a:pt x="20" y="40"/>
                    <a:pt x="21" y="39"/>
                    <a:pt x="21" y="39"/>
                  </a:cubicBezTo>
                  <a:cubicBezTo>
                    <a:pt x="21" y="39"/>
                    <a:pt x="22" y="39"/>
                    <a:pt x="22" y="39"/>
                  </a:cubicBezTo>
                  <a:cubicBezTo>
                    <a:pt x="22" y="39"/>
                    <a:pt x="23" y="37"/>
                    <a:pt x="24" y="37"/>
                  </a:cubicBezTo>
                  <a:cubicBezTo>
                    <a:pt x="28" y="37"/>
                    <a:pt x="28" y="37"/>
                    <a:pt x="28" y="37"/>
                  </a:cubicBezTo>
                  <a:cubicBezTo>
                    <a:pt x="28" y="37"/>
                    <a:pt x="25" y="34"/>
                    <a:pt x="25" y="33"/>
                  </a:cubicBezTo>
                  <a:cubicBezTo>
                    <a:pt x="24" y="32"/>
                    <a:pt x="24" y="30"/>
                    <a:pt x="24" y="30"/>
                  </a:cubicBezTo>
                  <a:cubicBezTo>
                    <a:pt x="23" y="29"/>
                    <a:pt x="22" y="29"/>
                    <a:pt x="22" y="29"/>
                  </a:cubicBezTo>
                  <a:cubicBezTo>
                    <a:pt x="21" y="28"/>
                    <a:pt x="20" y="26"/>
                    <a:pt x="20" y="26"/>
                  </a:cubicBezTo>
                  <a:cubicBezTo>
                    <a:pt x="20" y="25"/>
                    <a:pt x="20" y="24"/>
                    <a:pt x="20" y="23"/>
                  </a:cubicBezTo>
                  <a:cubicBezTo>
                    <a:pt x="20" y="22"/>
                    <a:pt x="21" y="21"/>
                    <a:pt x="21" y="20"/>
                  </a:cubicBezTo>
                  <a:cubicBezTo>
                    <a:pt x="21" y="20"/>
                    <a:pt x="23" y="20"/>
                    <a:pt x="24" y="20"/>
                  </a:cubicBezTo>
                  <a:cubicBezTo>
                    <a:pt x="24" y="18"/>
                    <a:pt x="24" y="18"/>
                    <a:pt x="24" y="18"/>
                  </a:cubicBezTo>
                  <a:lnTo>
                    <a:pt x="25" y="16"/>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77" name="Freeform 505">
              <a:extLst>
                <a:ext uri="{FF2B5EF4-FFF2-40B4-BE49-F238E27FC236}">
                  <a16:creationId xmlns:a16="http://schemas.microsoft.com/office/drawing/2014/main" id="{F990E8D5-011C-4CFA-8C6D-4D6F25F50976}"/>
                </a:ext>
              </a:extLst>
            </p:cNvPr>
            <p:cNvSpPr>
              <a:spLocks/>
            </p:cNvSpPr>
            <p:nvPr userDrawn="1"/>
          </p:nvSpPr>
          <p:spPr bwMode="auto">
            <a:xfrm>
              <a:off x="1517" y="2691"/>
              <a:ext cx="55" cy="13"/>
            </a:xfrm>
            <a:custGeom>
              <a:avLst/>
              <a:gdLst>
                <a:gd name="T0" fmla="*/ 0 w 13"/>
                <a:gd name="T1" fmla="*/ 0 h 3"/>
                <a:gd name="T2" fmla="*/ 0 w 13"/>
                <a:gd name="T3" fmla="*/ 0 h 3"/>
                <a:gd name="T4" fmla="*/ 2 w 13"/>
                <a:gd name="T5" fmla="*/ 0 h 3"/>
                <a:gd name="T6" fmla="*/ 4 w 13"/>
                <a:gd name="T7" fmla="*/ 0 h 3"/>
                <a:gd name="T8" fmla="*/ 7 w 13"/>
                <a:gd name="T9" fmla="*/ 0 h 3"/>
                <a:gd name="T10" fmla="*/ 8 w 13"/>
                <a:gd name="T11" fmla="*/ 1 h 3"/>
                <a:gd name="T12" fmla="*/ 11 w 13"/>
                <a:gd name="T13" fmla="*/ 1 h 3"/>
                <a:gd name="T14" fmla="*/ 12 w 13"/>
                <a:gd name="T15" fmla="*/ 3 h 3"/>
                <a:gd name="T16" fmla="*/ 10 w 13"/>
                <a:gd name="T17" fmla="*/ 3 h 3"/>
                <a:gd name="T18" fmla="*/ 9 w 13"/>
                <a:gd name="T19" fmla="*/ 3 h 3"/>
                <a:gd name="T20" fmla="*/ 8 w 13"/>
                <a:gd name="T21" fmla="*/ 3 h 3"/>
                <a:gd name="T22" fmla="*/ 7 w 13"/>
                <a:gd name="T23" fmla="*/ 3 h 3"/>
                <a:gd name="T24" fmla="*/ 5 w 13"/>
                <a:gd name="T25" fmla="*/ 3 h 3"/>
                <a:gd name="T26" fmla="*/ 4 w 13"/>
                <a:gd name="T27" fmla="*/ 3 h 3"/>
                <a:gd name="T28" fmla="*/ 2 w 13"/>
                <a:gd name="T29" fmla="*/ 2 h 3"/>
                <a:gd name="T30" fmla="*/ 1 w 13"/>
                <a:gd name="T31" fmla="*/ 1 h 3"/>
                <a:gd name="T32" fmla="*/ 0 w 13"/>
                <a:gd name="T33" fmla="*/ 1 h 3"/>
                <a:gd name="T34" fmla="*/ 0 w 13"/>
                <a:gd name="T35" fmla="*/ 1 h 3"/>
                <a:gd name="T36" fmla="*/ 0 w 1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3">
                  <a:moveTo>
                    <a:pt x="0" y="0"/>
                  </a:moveTo>
                  <a:cubicBezTo>
                    <a:pt x="0" y="0"/>
                    <a:pt x="0" y="0"/>
                    <a:pt x="0" y="0"/>
                  </a:cubicBezTo>
                  <a:cubicBezTo>
                    <a:pt x="2" y="0"/>
                    <a:pt x="2" y="0"/>
                    <a:pt x="2" y="0"/>
                  </a:cubicBezTo>
                  <a:cubicBezTo>
                    <a:pt x="4" y="0"/>
                    <a:pt x="4" y="0"/>
                    <a:pt x="4" y="0"/>
                  </a:cubicBezTo>
                  <a:cubicBezTo>
                    <a:pt x="5" y="0"/>
                    <a:pt x="7" y="0"/>
                    <a:pt x="7" y="0"/>
                  </a:cubicBezTo>
                  <a:cubicBezTo>
                    <a:pt x="7" y="0"/>
                    <a:pt x="8" y="1"/>
                    <a:pt x="8" y="1"/>
                  </a:cubicBezTo>
                  <a:cubicBezTo>
                    <a:pt x="9" y="1"/>
                    <a:pt x="11" y="1"/>
                    <a:pt x="11" y="1"/>
                  </a:cubicBezTo>
                  <a:cubicBezTo>
                    <a:pt x="11" y="1"/>
                    <a:pt x="13" y="3"/>
                    <a:pt x="12" y="3"/>
                  </a:cubicBezTo>
                  <a:cubicBezTo>
                    <a:pt x="10" y="3"/>
                    <a:pt x="10" y="3"/>
                    <a:pt x="10" y="3"/>
                  </a:cubicBezTo>
                  <a:cubicBezTo>
                    <a:pt x="10" y="3"/>
                    <a:pt x="9" y="3"/>
                    <a:pt x="9" y="3"/>
                  </a:cubicBezTo>
                  <a:cubicBezTo>
                    <a:pt x="9" y="3"/>
                    <a:pt x="8" y="3"/>
                    <a:pt x="8" y="3"/>
                  </a:cubicBezTo>
                  <a:cubicBezTo>
                    <a:pt x="8" y="3"/>
                    <a:pt x="10" y="3"/>
                    <a:pt x="7" y="3"/>
                  </a:cubicBezTo>
                  <a:cubicBezTo>
                    <a:pt x="5" y="3"/>
                    <a:pt x="5" y="3"/>
                    <a:pt x="5" y="3"/>
                  </a:cubicBezTo>
                  <a:cubicBezTo>
                    <a:pt x="4" y="3"/>
                    <a:pt x="4" y="3"/>
                    <a:pt x="4" y="3"/>
                  </a:cubicBezTo>
                  <a:cubicBezTo>
                    <a:pt x="4" y="3"/>
                    <a:pt x="2" y="3"/>
                    <a:pt x="2" y="2"/>
                  </a:cubicBezTo>
                  <a:cubicBezTo>
                    <a:pt x="1" y="2"/>
                    <a:pt x="1" y="1"/>
                    <a:pt x="1" y="1"/>
                  </a:cubicBezTo>
                  <a:cubicBezTo>
                    <a:pt x="0" y="1"/>
                    <a:pt x="0" y="1"/>
                    <a:pt x="0" y="1"/>
                  </a:cubicBezTo>
                  <a:cubicBezTo>
                    <a:pt x="0" y="1"/>
                    <a:pt x="0" y="1"/>
                    <a:pt x="0" y="1"/>
                  </a:cubicBezTo>
                  <a:lnTo>
                    <a:pt x="0" y="0"/>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78" name="Freeform 506">
              <a:extLst>
                <a:ext uri="{FF2B5EF4-FFF2-40B4-BE49-F238E27FC236}">
                  <a16:creationId xmlns:a16="http://schemas.microsoft.com/office/drawing/2014/main" id="{B3B35B35-4C52-4619-B052-BC6861F85D4C}"/>
                </a:ext>
              </a:extLst>
            </p:cNvPr>
            <p:cNvSpPr>
              <a:spLocks/>
            </p:cNvSpPr>
            <p:nvPr userDrawn="1"/>
          </p:nvSpPr>
          <p:spPr bwMode="auto">
            <a:xfrm>
              <a:off x="1611" y="2647"/>
              <a:ext cx="68" cy="53"/>
            </a:xfrm>
            <a:custGeom>
              <a:avLst/>
              <a:gdLst>
                <a:gd name="T0" fmla="*/ 16 w 16"/>
                <a:gd name="T1" fmla="*/ 12 h 12"/>
                <a:gd name="T2" fmla="*/ 16 w 16"/>
                <a:gd name="T3" fmla="*/ 10 h 12"/>
                <a:gd name="T4" fmla="*/ 15 w 16"/>
                <a:gd name="T5" fmla="*/ 9 h 12"/>
                <a:gd name="T6" fmla="*/ 16 w 16"/>
                <a:gd name="T7" fmla="*/ 8 h 12"/>
                <a:gd name="T8" fmla="*/ 16 w 16"/>
                <a:gd name="T9" fmla="*/ 7 h 12"/>
                <a:gd name="T10" fmla="*/ 16 w 16"/>
                <a:gd name="T11" fmla="*/ 6 h 12"/>
                <a:gd name="T12" fmla="*/ 16 w 16"/>
                <a:gd name="T13" fmla="*/ 4 h 12"/>
                <a:gd name="T14" fmla="*/ 16 w 16"/>
                <a:gd name="T15" fmla="*/ 2 h 12"/>
                <a:gd name="T16" fmla="*/ 14 w 16"/>
                <a:gd name="T17" fmla="*/ 2 h 12"/>
                <a:gd name="T18" fmla="*/ 13 w 16"/>
                <a:gd name="T19" fmla="*/ 2 h 12"/>
                <a:gd name="T20" fmla="*/ 12 w 16"/>
                <a:gd name="T21" fmla="*/ 1 h 12"/>
                <a:gd name="T22" fmla="*/ 11 w 16"/>
                <a:gd name="T23" fmla="*/ 0 h 12"/>
                <a:gd name="T24" fmla="*/ 10 w 16"/>
                <a:gd name="T25" fmla="*/ 0 h 12"/>
                <a:gd name="T26" fmla="*/ 9 w 16"/>
                <a:gd name="T27" fmla="*/ 0 h 12"/>
                <a:gd name="T28" fmla="*/ 9 w 16"/>
                <a:gd name="T29" fmla="*/ 0 h 12"/>
                <a:gd name="T30" fmla="*/ 7 w 16"/>
                <a:gd name="T31" fmla="*/ 1 h 12"/>
                <a:gd name="T32" fmla="*/ 7 w 16"/>
                <a:gd name="T33" fmla="*/ 1 h 12"/>
                <a:gd name="T34" fmla="*/ 7 w 16"/>
                <a:gd name="T35" fmla="*/ 2 h 12"/>
                <a:gd name="T36" fmla="*/ 8 w 16"/>
                <a:gd name="T37" fmla="*/ 2 h 12"/>
                <a:gd name="T38" fmla="*/ 9 w 16"/>
                <a:gd name="T39" fmla="*/ 2 h 12"/>
                <a:gd name="T40" fmla="*/ 10 w 16"/>
                <a:gd name="T41" fmla="*/ 3 h 12"/>
                <a:gd name="T42" fmla="*/ 11 w 16"/>
                <a:gd name="T43" fmla="*/ 4 h 12"/>
                <a:gd name="T44" fmla="*/ 10 w 16"/>
                <a:gd name="T45" fmla="*/ 4 h 12"/>
                <a:gd name="T46" fmla="*/ 10 w 16"/>
                <a:gd name="T47" fmla="*/ 6 h 12"/>
                <a:gd name="T48" fmla="*/ 11 w 16"/>
                <a:gd name="T49" fmla="*/ 7 h 12"/>
                <a:gd name="T50" fmla="*/ 12 w 16"/>
                <a:gd name="T51" fmla="*/ 7 h 12"/>
                <a:gd name="T52" fmla="*/ 12 w 16"/>
                <a:gd name="T53" fmla="*/ 8 h 12"/>
                <a:gd name="T54" fmla="*/ 11 w 16"/>
                <a:gd name="T55" fmla="*/ 9 h 12"/>
                <a:gd name="T56" fmla="*/ 10 w 16"/>
                <a:gd name="T57" fmla="*/ 10 h 12"/>
                <a:gd name="T58" fmla="*/ 9 w 16"/>
                <a:gd name="T59" fmla="*/ 10 h 12"/>
                <a:gd name="T60" fmla="*/ 7 w 16"/>
                <a:gd name="T61" fmla="*/ 10 h 12"/>
                <a:gd name="T62" fmla="*/ 6 w 16"/>
                <a:gd name="T63" fmla="*/ 9 h 12"/>
                <a:gd name="T64" fmla="*/ 4 w 16"/>
                <a:gd name="T65" fmla="*/ 9 h 12"/>
                <a:gd name="T66" fmla="*/ 3 w 16"/>
                <a:gd name="T67" fmla="*/ 9 h 12"/>
                <a:gd name="T68" fmla="*/ 2 w 16"/>
                <a:gd name="T69" fmla="*/ 8 h 12"/>
                <a:gd name="T70" fmla="*/ 1 w 16"/>
                <a:gd name="T71" fmla="*/ 8 h 12"/>
                <a:gd name="T72" fmla="*/ 0 w 16"/>
                <a:gd name="T73" fmla="*/ 9 h 12"/>
                <a:gd name="T74" fmla="*/ 0 w 16"/>
                <a:gd name="T75" fmla="*/ 10 h 12"/>
                <a:gd name="T76" fmla="*/ 1 w 16"/>
                <a:gd name="T77" fmla="*/ 10 h 12"/>
                <a:gd name="T78" fmla="*/ 2 w 16"/>
                <a:gd name="T79" fmla="*/ 11 h 12"/>
                <a:gd name="T80" fmla="*/ 3 w 16"/>
                <a:gd name="T81" fmla="*/ 11 h 12"/>
                <a:gd name="T82" fmla="*/ 3 w 16"/>
                <a:gd name="T83" fmla="*/ 12 h 12"/>
                <a:gd name="T84" fmla="*/ 4 w 16"/>
                <a:gd name="T85" fmla="*/ 12 h 12"/>
                <a:gd name="T86" fmla="*/ 5 w 16"/>
                <a:gd name="T87" fmla="*/ 11 h 12"/>
                <a:gd name="T88" fmla="*/ 6 w 16"/>
                <a:gd name="T89" fmla="*/ 11 h 12"/>
                <a:gd name="T90" fmla="*/ 7 w 16"/>
                <a:gd name="T91" fmla="*/ 11 h 12"/>
                <a:gd name="T92" fmla="*/ 8 w 16"/>
                <a:gd name="T93" fmla="*/ 11 h 12"/>
                <a:gd name="T94" fmla="*/ 9 w 16"/>
                <a:gd name="T95" fmla="*/ 11 h 12"/>
                <a:gd name="T96" fmla="*/ 11 w 16"/>
                <a:gd name="T97" fmla="*/ 11 h 12"/>
                <a:gd name="T98" fmla="*/ 12 w 16"/>
                <a:gd name="T99" fmla="*/ 11 h 12"/>
                <a:gd name="T100" fmla="*/ 13 w 16"/>
                <a:gd name="T101" fmla="*/ 11 h 12"/>
                <a:gd name="T102" fmla="*/ 14 w 16"/>
                <a:gd name="T103" fmla="*/ 11 h 12"/>
                <a:gd name="T104" fmla="*/ 15 w 16"/>
                <a:gd name="T105" fmla="*/ 12 h 12"/>
                <a:gd name="T106" fmla="*/ 15 w 16"/>
                <a:gd name="T107" fmla="*/ 12 h 12"/>
                <a:gd name="T108" fmla="*/ 16 w 16"/>
                <a:gd name="T10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 h="12">
                  <a:moveTo>
                    <a:pt x="16" y="12"/>
                  </a:moveTo>
                  <a:cubicBezTo>
                    <a:pt x="16" y="10"/>
                    <a:pt x="16" y="10"/>
                    <a:pt x="16" y="10"/>
                  </a:cubicBezTo>
                  <a:cubicBezTo>
                    <a:pt x="15" y="9"/>
                    <a:pt x="15" y="9"/>
                    <a:pt x="15" y="9"/>
                  </a:cubicBezTo>
                  <a:cubicBezTo>
                    <a:pt x="16" y="8"/>
                    <a:pt x="16" y="8"/>
                    <a:pt x="16" y="8"/>
                  </a:cubicBezTo>
                  <a:cubicBezTo>
                    <a:pt x="16" y="7"/>
                    <a:pt x="16" y="7"/>
                    <a:pt x="16" y="7"/>
                  </a:cubicBezTo>
                  <a:cubicBezTo>
                    <a:pt x="16" y="6"/>
                    <a:pt x="16" y="6"/>
                    <a:pt x="16" y="6"/>
                  </a:cubicBezTo>
                  <a:cubicBezTo>
                    <a:pt x="16" y="4"/>
                    <a:pt x="16" y="4"/>
                    <a:pt x="16" y="4"/>
                  </a:cubicBezTo>
                  <a:cubicBezTo>
                    <a:pt x="16" y="2"/>
                    <a:pt x="16" y="2"/>
                    <a:pt x="16" y="2"/>
                  </a:cubicBezTo>
                  <a:cubicBezTo>
                    <a:pt x="14" y="2"/>
                    <a:pt x="14" y="2"/>
                    <a:pt x="14" y="2"/>
                  </a:cubicBezTo>
                  <a:cubicBezTo>
                    <a:pt x="13" y="2"/>
                    <a:pt x="13" y="2"/>
                    <a:pt x="13" y="2"/>
                  </a:cubicBezTo>
                  <a:cubicBezTo>
                    <a:pt x="12" y="1"/>
                    <a:pt x="12" y="1"/>
                    <a:pt x="12" y="1"/>
                  </a:cubicBezTo>
                  <a:cubicBezTo>
                    <a:pt x="11" y="0"/>
                    <a:pt x="11" y="0"/>
                    <a:pt x="11" y="0"/>
                  </a:cubicBezTo>
                  <a:cubicBezTo>
                    <a:pt x="10" y="0"/>
                    <a:pt x="10" y="0"/>
                    <a:pt x="10" y="0"/>
                  </a:cubicBezTo>
                  <a:cubicBezTo>
                    <a:pt x="9" y="0"/>
                    <a:pt x="9" y="0"/>
                    <a:pt x="9" y="0"/>
                  </a:cubicBezTo>
                  <a:cubicBezTo>
                    <a:pt x="9" y="0"/>
                    <a:pt x="9" y="0"/>
                    <a:pt x="9" y="0"/>
                  </a:cubicBezTo>
                  <a:cubicBezTo>
                    <a:pt x="7" y="1"/>
                    <a:pt x="7" y="1"/>
                    <a:pt x="7" y="1"/>
                  </a:cubicBezTo>
                  <a:cubicBezTo>
                    <a:pt x="7" y="1"/>
                    <a:pt x="7" y="1"/>
                    <a:pt x="7" y="1"/>
                  </a:cubicBezTo>
                  <a:cubicBezTo>
                    <a:pt x="7" y="2"/>
                    <a:pt x="7" y="2"/>
                    <a:pt x="7" y="2"/>
                  </a:cubicBezTo>
                  <a:cubicBezTo>
                    <a:pt x="8" y="2"/>
                    <a:pt x="8" y="2"/>
                    <a:pt x="8" y="2"/>
                  </a:cubicBezTo>
                  <a:cubicBezTo>
                    <a:pt x="9" y="2"/>
                    <a:pt x="9" y="2"/>
                    <a:pt x="9" y="2"/>
                  </a:cubicBezTo>
                  <a:cubicBezTo>
                    <a:pt x="10" y="3"/>
                    <a:pt x="10" y="3"/>
                    <a:pt x="10" y="3"/>
                  </a:cubicBezTo>
                  <a:cubicBezTo>
                    <a:pt x="11" y="4"/>
                    <a:pt x="11" y="4"/>
                    <a:pt x="11" y="4"/>
                  </a:cubicBezTo>
                  <a:cubicBezTo>
                    <a:pt x="10" y="4"/>
                    <a:pt x="10" y="4"/>
                    <a:pt x="10" y="4"/>
                  </a:cubicBezTo>
                  <a:cubicBezTo>
                    <a:pt x="10" y="6"/>
                    <a:pt x="10" y="6"/>
                    <a:pt x="10" y="6"/>
                  </a:cubicBezTo>
                  <a:cubicBezTo>
                    <a:pt x="11" y="7"/>
                    <a:pt x="11" y="7"/>
                    <a:pt x="11" y="7"/>
                  </a:cubicBezTo>
                  <a:cubicBezTo>
                    <a:pt x="12" y="7"/>
                    <a:pt x="12" y="7"/>
                    <a:pt x="12" y="7"/>
                  </a:cubicBezTo>
                  <a:cubicBezTo>
                    <a:pt x="12" y="8"/>
                    <a:pt x="12" y="8"/>
                    <a:pt x="12" y="8"/>
                  </a:cubicBezTo>
                  <a:cubicBezTo>
                    <a:pt x="12" y="8"/>
                    <a:pt x="12" y="9"/>
                    <a:pt x="11" y="9"/>
                  </a:cubicBezTo>
                  <a:cubicBezTo>
                    <a:pt x="11" y="9"/>
                    <a:pt x="10" y="10"/>
                    <a:pt x="10" y="10"/>
                  </a:cubicBezTo>
                  <a:cubicBezTo>
                    <a:pt x="10" y="10"/>
                    <a:pt x="9" y="10"/>
                    <a:pt x="9" y="10"/>
                  </a:cubicBezTo>
                  <a:cubicBezTo>
                    <a:pt x="7" y="10"/>
                    <a:pt x="7" y="10"/>
                    <a:pt x="7" y="10"/>
                  </a:cubicBezTo>
                  <a:cubicBezTo>
                    <a:pt x="7" y="10"/>
                    <a:pt x="6" y="9"/>
                    <a:pt x="6" y="9"/>
                  </a:cubicBezTo>
                  <a:cubicBezTo>
                    <a:pt x="6" y="9"/>
                    <a:pt x="4" y="9"/>
                    <a:pt x="4" y="9"/>
                  </a:cubicBezTo>
                  <a:cubicBezTo>
                    <a:pt x="3" y="9"/>
                    <a:pt x="3" y="9"/>
                    <a:pt x="3" y="9"/>
                  </a:cubicBezTo>
                  <a:cubicBezTo>
                    <a:pt x="3" y="9"/>
                    <a:pt x="2" y="8"/>
                    <a:pt x="2" y="8"/>
                  </a:cubicBezTo>
                  <a:cubicBezTo>
                    <a:pt x="2" y="8"/>
                    <a:pt x="1" y="8"/>
                    <a:pt x="1" y="8"/>
                  </a:cubicBezTo>
                  <a:cubicBezTo>
                    <a:pt x="1" y="9"/>
                    <a:pt x="0" y="9"/>
                    <a:pt x="0" y="9"/>
                  </a:cubicBezTo>
                  <a:cubicBezTo>
                    <a:pt x="0" y="10"/>
                    <a:pt x="0" y="10"/>
                    <a:pt x="0" y="10"/>
                  </a:cubicBezTo>
                  <a:cubicBezTo>
                    <a:pt x="1" y="10"/>
                    <a:pt x="1" y="10"/>
                    <a:pt x="1" y="10"/>
                  </a:cubicBezTo>
                  <a:cubicBezTo>
                    <a:pt x="1" y="10"/>
                    <a:pt x="2" y="11"/>
                    <a:pt x="2" y="11"/>
                  </a:cubicBezTo>
                  <a:cubicBezTo>
                    <a:pt x="2" y="11"/>
                    <a:pt x="3" y="11"/>
                    <a:pt x="3" y="11"/>
                  </a:cubicBezTo>
                  <a:cubicBezTo>
                    <a:pt x="3" y="12"/>
                    <a:pt x="3" y="12"/>
                    <a:pt x="3" y="12"/>
                  </a:cubicBezTo>
                  <a:cubicBezTo>
                    <a:pt x="4" y="12"/>
                    <a:pt x="4" y="12"/>
                    <a:pt x="4" y="12"/>
                  </a:cubicBezTo>
                  <a:cubicBezTo>
                    <a:pt x="5" y="11"/>
                    <a:pt x="5" y="11"/>
                    <a:pt x="5" y="11"/>
                  </a:cubicBezTo>
                  <a:cubicBezTo>
                    <a:pt x="5" y="11"/>
                    <a:pt x="5" y="11"/>
                    <a:pt x="6" y="11"/>
                  </a:cubicBezTo>
                  <a:cubicBezTo>
                    <a:pt x="6" y="11"/>
                    <a:pt x="6" y="11"/>
                    <a:pt x="7" y="11"/>
                  </a:cubicBezTo>
                  <a:cubicBezTo>
                    <a:pt x="8" y="11"/>
                    <a:pt x="8" y="11"/>
                    <a:pt x="8" y="11"/>
                  </a:cubicBezTo>
                  <a:cubicBezTo>
                    <a:pt x="9" y="11"/>
                    <a:pt x="9" y="11"/>
                    <a:pt x="9" y="11"/>
                  </a:cubicBezTo>
                  <a:cubicBezTo>
                    <a:pt x="11" y="11"/>
                    <a:pt x="11" y="11"/>
                    <a:pt x="11" y="11"/>
                  </a:cubicBezTo>
                  <a:cubicBezTo>
                    <a:pt x="12" y="11"/>
                    <a:pt x="12" y="11"/>
                    <a:pt x="12" y="11"/>
                  </a:cubicBezTo>
                  <a:cubicBezTo>
                    <a:pt x="12" y="11"/>
                    <a:pt x="13" y="11"/>
                    <a:pt x="13" y="11"/>
                  </a:cubicBezTo>
                  <a:cubicBezTo>
                    <a:pt x="14" y="11"/>
                    <a:pt x="14" y="11"/>
                    <a:pt x="14" y="11"/>
                  </a:cubicBezTo>
                  <a:cubicBezTo>
                    <a:pt x="15" y="12"/>
                    <a:pt x="15" y="12"/>
                    <a:pt x="15" y="12"/>
                  </a:cubicBezTo>
                  <a:cubicBezTo>
                    <a:pt x="15" y="12"/>
                    <a:pt x="15" y="12"/>
                    <a:pt x="15" y="12"/>
                  </a:cubicBezTo>
                  <a:lnTo>
                    <a:pt x="16" y="1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79" name="Freeform 507">
              <a:extLst>
                <a:ext uri="{FF2B5EF4-FFF2-40B4-BE49-F238E27FC236}">
                  <a16:creationId xmlns:a16="http://schemas.microsoft.com/office/drawing/2014/main" id="{770154F6-7B17-47AA-9088-49E49394537C}"/>
                </a:ext>
              </a:extLst>
            </p:cNvPr>
            <p:cNvSpPr>
              <a:spLocks/>
            </p:cNvSpPr>
            <p:nvPr userDrawn="1"/>
          </p:nvSpPr>
          <p:spPr bwMode="auto">
            <a:xfrm>
              <a:off x="1674" y="2647"/>
              <a:ext cx="86" cy="62"/>
            </a:xfrm>
            <a:custGeom>
              <a:avLst/>
              <a:gdLst>
                <a:gd name="T0" fmla="*/ 1 w 20"/>
                <a:gd name="T1" fmla="*/ 12 h 14"/>
                <a:gd name="T2" fmla="*/ 1 w 20"/>
                <a:gd name="T3" fmla="*/ 10 h 14"/>
                <a:gd name="T4" fmla="*/ 0 w 20"/>
                <a:gd name="T5" fmla="*/ 9 h 14"/>
                <a:gd name="T6" fmla="*/ 1 w 20"/>
                <a:gd name="T7" fmla="*/ 8 h 14"/>
                <a:gd name="T8" fmla="*/ 1 w 20"/>
                <a:gd name="T9" fmla="*/ 8 h 14"/>
                <a:gd name="T10" fmla="*/ 1 w 20"/>
                <a:gd name="T11" fmla="*/ 7 h 14"/>
                <a:gd name="T12" fmla="*/ 1 w 20"/>
                <a:gd name="T13" fmla="*/ 6 h 14"/>
                <a:gd name="T14" fmla="*/ 1 w 20"/>
                <a:gd name="T15" fmla="*/ 4 h 14"/>
                <a:gd name="T16" fmla="*/ 1 w 20"/>
                <a:gd name="T17" fmla="*/ 2 h 14"/>
                <a:gd name="T18" fmla="*/ 2 w 20"/>
                <a:gd name="T19" fmla="*/ 1 h 14"/>
                <a:gd name="T20" fmla="*/ 3 w 20"/>
                <a:gd name="T21" fmla="*/ 0 h 14"/>
                <a:gd name="T22" fmla="*/ 4 w 20"/>
                <a:gd name="T23" fmla="*/ 0 h 14"/>
                <a:gd name="T24" fmla="*/ 6 w 20"/>
                <a:gd name="T25" fmla="*/ 1 h 14"/>
                <a:gd name="T26" fmla="*/ 7 w 20"/>
                <a:gd name="T27" fmla="*/ 1 h 14"/>
                <a:gd name="T28" fmla="*/ 8 w 20"/>
                <a:gd name="T29" fmla="*/ 2 h 14"/>
                <a:gd name="T30" fmla="*/ 10 w 20"/>
                <a:gd name="T31" fmla="*/ 2 h 14"/>
                <a:gd name="T32" fmla="*/ 11 w 20"/>
                <a:gd name="T33" fmla="*/ 2 h 14"/>
                <a:gd name="T34" fmla="*/ 12 w 20"/>
                <a:gd name="T35" fmla="*/ 3 h 14"/>
                <a:gd name="T36" fmla="*/ 12 w 20"/>
                <a:gd name="T37" fmla="*/ 3 h 14"/>
                <a:gd name="T38" fmla="*/ 13 w 20"/>
                <a:gd name="T39" fmla="*/ 4 h 14"/>
                <a:gd name="T40" fmla="*/ 14 w 20"/>
                <a:gd name="T41" fmla="*/ 5 h 14"/>
                <a:gd name="T42" fmla="*/ 14 w 20"/>
                <a:gd name="T43" fmla="*/ 5 h 14"/>
                <a:gd name="T44" fmla="*/ 15 w 20"/>
                <a:gd name="T45" fmla="*/ 5 h 14"/>
                <a:gd name="T46" fmla="*/ 17 w 20"/>
                <a:gd name="T47" fmla="*/ 6 h 14"/>
                <a:gd name="T48" fmla="*/ 18 w 20"/>
                <a:gd name="T49" fmla="*/ 6 h 14"/>
                <a:gd name="T50" fmla="*/ 19 w 20"/>
                <a:gd name="T51" fmla="*/ 7 h 14"/>
                <a:gd name="T52" fmla="*/ 20 w 20"/>
                <a:gd name="T53" fmla="*/ 8 h 14"/>
                <a:gd name="T54" fmla="*/ 20 w 20"/>
                <a:gd name="T55" fmla="*/ 9 h 14"/>
                <a:gd name="T56" fmla="*/ 20 w 20"/>
                <a:gd name="T57" fmla="*/ 9 h 14"/>
                <a:gd name="T58" fmla="*/ 20 w 20"/>
                <a:gd name="T59" fmla="*/ 10 h 14"/>
                <a:gd name="T60" fmla="*/ 19 w 20"/>
                <a:gd name="T61" fmla="*/ 11 h 14"/>
                <a:gd name="T62" fmla="*/ 17 w 20"/>
                <a:gd name="T63" fmla="*/ 11 h 14"/>
                <a:gd name="T64" fmla="*/ 16 w 20"/>
                <a:gd name="T65" fmla="*/ 10 h 14"/>
                <a:gd name="T66" fmla="*/ 14 w 20"/>
                <a:gd name="T67" fmla="*/ 10 h 14"/>
                <a:gd name="T68" fmla="*/ 14 w 20"/>
                <a:gd name="T69" fmla="*/ 10 h 14"/>
                <a:gd name="T70" fmla="*/ 13 w 20"/>
                <a:gd name="T71" fmla="*/ 10 h 14"/>
                <a:gd name="T72" fmla="*/ 11 w 20"/>
                <a:gd name="T73" fmla="*/ 10 h 14"/>
                <a:gd name="T74" fmla="*/ 11 w 20"/>
                <a:gd name="T75" fmla="*/ 11 h 14"/>
                <a:gd name="T76" fmla="*/ 9 w 20"/>
                <a:gd name="T77" fmla="*/ 11 h 14"/>
                <a:gd name="T78" fmla="*/ 9 w 20"/>
                <a:gd name="T79" fmla="*/ 11 h 14"/>
                <a:gd name="T80" fmla="*/ 7 w 20"/>
                <a:gd name="T81" fmla="*/ 11 h 14"/>
                <a:gd name="T82" fmla="*/ 6 w 20"/>
                <a:gd name="T83" fmla="*/ 10 h 14"/>
                <a:gd name="T84" fmla="*/ 5 w 20"/>
                <a:gd name="T85" fmla="*/ 11 h 14"/>
                <a:gd name="T86" fmla="*/ 4 w 20"/>
                <a:gd name="T87" fmla="*/ 12 h 14"/>
                <a:gd name="T88" fmla="*/ 4 w 20"/>
                <a:gd name="T89" fmla="*/ 13 h 14"/>
                <a:gd name="T90" fmla="*/ 3 w 20"/>
                <a:gd name="T91" fmla="*/ 14 h 14"/>
                <a:gd name="T92" fmla="*/ 3 w 20"/>
                <a:gd name="T93" fmla="*/ 14 h 14"/>
                <a:gd name="T94" fmla="*/ 2 w 20"/>
                <a:gd name="T95" fmla="*/ 13 h 14"/>
                <a:gd name="T96" fmla="*/ 2 w 20"/>
                <a:gd name="T97" fmla="*/ 13 h 14"/>
                <a:gd name="T98" fmla="*/ 1 w 20"/>
                <a:gd name="T99" fmla="*/ 13 h 14"/>
                <a:gd name="T100" fmla="*/ 1 w 20"/>
                <a:gd name="T10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14">
                  <a:moveTo>
                    <a:pt x="1" y="12"/>
                  </a:moveTo>
                  <a:cubicBezTo>
                    <a:pt x="1" y="10"/>
                    <a:pt x="1" y="10"/>
                    <a:pt x="1" y="10"/>
                  </a:cubicBezTo>
                  <a:cubicBezTo>
                    <a:pt x="0" y="9"/>
                    <a:pt x="0" y="9"/>
                    <a:pt x="0" y="9"/>
                  </a:cubicBezTo>
                  <a:cubicBezTo>
                    <a:pt x="1" y="8"/>
                    <a:pt x="1" y="8"/>
                    <a:pt x="1" y="8"/>
                  </a:cubicBezTo>
                  <a:cubicBezTo>
                    <a:pt x="1" y="8"/>
                    <a:pt x="1" y="8"/>
                    <a:pt x="1" y="8"/>
                  </a:cubicBezTo>
                  <a:cubicBezTo>
                    <a:pt x="1" y="7"/>
                    <a:pt x="1" y="7"/>
                    <a:pt x="1" y="7"/>
                  </a:cubicBezTo>
                  <a:cubicBezTo>
                    <a:pt x="1" y="6"/>
                    <a:pt x="1" y="6"/>
                    <a:pt x="1" y="6"/>
                  </a:cubicBezTo>
                  <a:cubicBezTo>
                    <a:pt x="1" y="4"/>
                    <a:pt x="1" y="4"/>
                    <a:pt x="1" y="4"/>
                  </a:cubicBezTo>
                  <a:cubicBezTo>
                    <a:pt x="1" y="2"/>
                    <a:pt x="1" y="2"/>
                    <a:pt x="1" y="2"/>
                  </a:cubicBezTo>
                  <a:cubicBezTo>
                    <a:pt x="2" y="1"/>
                    <a:pt x="2" y="1"/>
                    <a:pt x="2" y="1"/>
                  </a:cubicBezTo>
                  <a:cubicBezTo>
                    <a:pt x="3" y="0"/>
                    <a:pt x="3" y="0"/>
                    <a:pt x="3" y="0"/>
                  </a:cubicBezTo>
                  <a:cubicBezTo>
                    <a:pt x="4" y="0"/>
                    <a:pt x="4" y="0"/>
                    <a:pt x="4" y="0"/>
                  </a:cubicBezTo>
                  <a:cubicBezTo>
                    <a:pt x="6" y="1"/>
                    <a:pt x="6" y="1"/>
                    <a:pt x="6" y="1"/>
                  </a:cubicBezTo>
                  <a:cubicBezTo>
                    <a:pt x="6" y="1"/>
                    <a:pt x="7" y="1"/>
                    <a:pt x="7" y="1"/>
                  </a:cubicBezTo>
                  <a:cubicBezTo>
                    <a:pt x="8" y="2"/>
                    <a:pt x="8" y="2"/>
                    <a:pt x="8" y="2"/>
                  </a:cubicBezTo>
                  <a:cubicBezTo>
                    <a:pt x="9" y="2"/>
                    <a:pt x="10" y="2"/>
                    <a:pt x="10" y="2"/>
                  </a:cubicBezTo>
                  <a:cubicBezTo>
                    <a:pt x="11" y="2"/>
                    <a:pt x="11" y="2"/>
                    <a:pt x="11" y="2"/>
                  </a:cubicBezTo>
                  <a:cubicBezTo>
                    <a:pt x="12" y="3"/>
                    <a:pt x="12" y="3"/>
                    <a:pt x="12" y="3"/>
                  </a:cubicBezTo>
                  <a:cubicBezTo>
                    <a:pt x="12" y="3"/>
                    <a:pt x="11" y="3"/>
                    <a:pt x="12" y="3"/>
                  </a:cubicBezTo>
                  <a:cubicBezTo>
                    <a:pt x="12" y="4"/>
                    <a:pt x="13" y="4"/>
                    <a:pt x="13" y="4"/>
                  </a:cubicBezTo>
                  <a:cubicBezTo>
                    <a:pt x="13" y="5"/>
                    <a:pt x="14" y="5"/>
                    <a:pt x="14" y="5"/>
                  </a:cubicBezTo>
                  <a:cubicBezTo>
                    <a:pt x="14" y="5"/>
                    <a:pt x="14" y="5"/>
                    <a:pt x="14" y="5"/>
                  </a:cubicBezTo>
                  <a:cubicBezTo>
                    <a:pt x="14" y="5"/>
                    <a:pt x="15" y="5"/>
                    <a:pt x="15" y="5"/>
                  </a:cubicBezTo>
                  <a:cubicBezTo>
                    <a:pt x="15" y="6"/>
                    <a:pt x="17" y="6"/>
                    <a:pt x="17" y="6"/>
                  </a:cubicBezTo>
                  <a:cubicBezTo>
                    <a:pt x="17" y="6"/>
                    <a:pt x="17" y="5"/>
                    <a:pt x="18" y="6"/>
                  </a:cubicBezTo>
                  <a:cubicBezTo>
                    <a:pt x="18" y="7"/>
                    <a:pt x="19" y="7"/>
                    <a:pt x="19" y="7"/>
                  </a:cubicBezTo>
                  <a:cubicBezTo>
                    <a:pt x="20" y="8"/>
                    <a:pt x="20" y="8"/>
                    <a:pt x="20" y="8"/>
                  </a:cubicBezTo>
                  <a:cubicBezTo>
                    <a:pt x="20" y="9"/>
                    <a:pt x="20" y="9"/>
                    <a:pt x="20" y="9"/>
                  </a:cubicBezTo>
                  <a:cubicBezTo>
                    <a:pt x="20" y="9"/>
                    <a:pt x="20" y="9"/>
                    <a:pt x="20" y="9"/>
                  </a:cubicBezTo>
                  <a:cubicBezTo>
                    <a:pt x="20" y="10"/>
                    <a:pt x="20" y="10"/>
                    <a:pt x="20" y="10"/>
                  </a:cubicBezTo>
                  <a:cubicBezTo>
                    <a:pt x="19" y="11"/>
                    <a:pt x="19" y="11"/>
                    <a:pt x="19" y="11"/>
                  </a:cubicBezTo>
                  <a:cubicBezTo>
                    <a:pt x="17" y="11"/>
                    <a:pt x="17" y="11"/>
                    <a:pt x="17" y="11"/>
                  </a:cubicBezTo>
                  <a:cubicBezTo>
                    <a:pt x="16" y="10"/>
                    <a:pt x="16" y="10"/>
                    <a:pt x="16" y="10"/>
                  </a:cubicBezTo>
                  <a:cubicBezTo>
                    <a:pt x="14" y="10"/>
                    <a:pt x="14" y="10"/>
                    <a:pt x="14" y="10"/>
                  </a:cubicBezTo>
                  <a:cubicBezTo>
                    <a:pt x="14" y="10"/>
                    <a:pt x="14" y="10"/>
                    <a:pt x="14" y="10"/>
                  </a:cubicBezTo>
                  <a:cubicBezTo>
                    <a:pt x="13" y="10"/>
                    <a:pt x="13" y="10"/>
                    <a:pt x="13" y="10"/>
                  </a:cubicBezTo>
                  <a:cubicBezTo>
                    <a:pt x="11" y="10"/>
                    <a:pt x="11" y="10"/>
                    <a:pt x="11" y="10"/>
                  </a:cubicBezTo>
                  <a:cubicBezTo>
                    <a:pt x="11" y="10"/>
                    <a:pt x="11" y="10"/>
                    <a:pt x="11" y="11"/>
                  </a:cubicBezTo>
                  <a:cubicBezTo>
                    <a:pt x="10" y="11"/>
                    <a:pt x="9" y="11"/>
                    <a:pt x="9" y="11"/>
                  </a:cubicBezTo>
                  <a:cubicBezTo>
                    <a:pt x="9" y="11"/>
                    <a:pt x="9" y="11"/>
                    <a:pt x="9" y="11"/>
                  </a:cubicBezTo>
                  <a:cubicBezTo>
                    <a:pt x="7" y="11"/>
                    <a:pt x="7" y="11"/>
                    <a:pt x="7" y="11"/>
                  </a:cubicBezTo>
                  <a:cubicBezTo>
                    <a:pt x="7" y="11"/>
                    <a:pt x="6" y="10"/>
                    <a:pt x="6" y="10"/>
                  </a:cubicBezTo>
                  <a:cubicBezTo>
                    <a:pt x="5" y="11"/>
                    <a:pt x="5" y="11"/>
                    <a:pt x="5" y="11"/>
                  </a:cubicBezTo>
                  <a:cubicBezTo>
                    <a:pt x="4" y="12"/>
                    <a:pt x="4" y="12"/>
                    <a:pt x="4" y="12"/>
                  </a:cubicBezTo>
                  <a:cubicBezTo>
                    <a:pt x="4" y="13"/>
                    <a:pt x="4" y="13"/>
                    <a:pt x="4" y="13"/>
                  </a:cubicBezTo>
                  <a:cubicBezTo>
                    <a:pt x="3" y="14"/>
                    <a:pt x="3" y="14"/>
                    <a:pt x="3" y="14"/>
                  </a:cubicBezTo>
                  <a:cubicBezTo>
                    <a:pt x="3" y="14"/>
                    <a:pt x="3" y="14"/>
                    <a:pt x="3" y="14"/>
                  </a:cubicBezTo>
                  <a:cubicBezTo>
                    <a:pt x="2" y="13"/>
                    <a:pt x="2" y="13"/>
                    <a:pt x="2" y="13"/>
                  </a:cubicBezTo>
                  <a:cubicBezTo>
                    <a:pt x="2" y="13"/>
                    <a:pt x="2" y="13"/>
                    <a:pt x="2" y="13"/>
                  </a:cubicBezTo>
                  <a:cubicBezTo>
                    <a:pt x="1" y="13"/>
                    <a:pt x="1" y="13"/>
                    <a:pt x="1" y="13"/>
                  </a:cubicBezTo>
                  <a:lnTo>
                    <a:pt x="1" y="1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80" name="Freeform 508">
              <a:extLst>
                <a:ext uri="{FF2B5EF4-FFF2-40B4-BE49-F238E27FC236}">
                  <a16:creationId xmlns:a16="http://schemas.microsoft.com/office/drawing/2014/main" id="{654591E5-0C2C-49EF-9758-69B70C4EECB0}"/>
                </a:ext>
              </a:extLst>
            </p:cNvPr>
            <p:cNvSpPr>
              <a:spLocks/>
            </p:cNvSpPr>
            <p:nvPr userDrawn="1"/>
          </p:nvSpPr>
          <p:spPr bwMode="auto">
            <a:xfrm>
              <a:off x="1789" y="2687"/>
              <a:ext cx="39" cy="17"/>
            </a:xfrm>
            <a:custGeom>
              <a:avLst/>
              <a:gdLst>
                <a:gd name="T0" fmla="*/ 0 w 9"/>
                <a:gd name="T1" fmla="*/ 2 h 4"/>
                <a:gd name="T2" fmla="*/ 1 w 9"/>
                <a:gd name="T3" fmla="*/ 2 h 4"/>
                <a:gd name="T4" fmla="*/ 1 w 9"/>
                <a:gd name="T5" fmla="*/ 2 h 4"/>
                <a:gd name="T6" fmla="*/ 1 w 9"/>
                <a:gd name="T7" fmla="*/ 3 h 4"/>
                <a:gd name="T8" fmla="*/ 4 w 9"/>
                <a:gd name="T9" fmla="*/ 4 h 4"/>
                <a:gd name="T10" fmla="*/ 5 w 9"/>
                <a:gd name="T11" fmla="*/ 4 h 4"/>
                <a:gd name="T12" fmla="*/ 6 w 9"/>
                <a:gd name="T13" fmla="*/ 4 h 4"/>
                <a:gd name="T14" fmla="*/ 7 w 9"/>
                <a:gd name="T15" fmla="*/ 3 h 4"/>
                <a:gd name="T16" fmla="*/ 7 w 9"/>
                <a:gd name="T17" fmla="*/ 3 h 4"/>
                <a:gd name="T18" fmla="*/ 8 w 9"/>
                <a:gd name="T19" fmla="*/ 3 h 4"/>
                <a:gd name="T20" fmla="*/ 9 w 9"/>
                <a:gd name="T21" fmla="*/ 3 h 4"/>
                <a:gd name="T22" fmla="*/ 9 w 9"/>
                <a:gd name="T23" fmla="*/ 2 h 4"/>
                <a:gd name="T24" fmla="*/ 9 w 9"/>
                <a:gd name="T25" fmla="*/ 2 h 4"/>
                <a:gd name="T26" fmla="*/ 9 w 9"/>
                <a:gd name="T27" fmla="*/ 1 h 4"/>
                <a:gd name="T28" fmla="*/ 8 w 9"/>
                <a:gd name="T29" fmla="*/ 1 h 4"/>
                <a:gd name="T30" fmla="*/ 6 w 9"/>
                <a:gd name="T31" fmla="*/ 1 h 4"/>
                <a:gd name="T32" fmla="*/ 5 w 9"/>
                <a:gd name="T33" fmla="*/ 1 h 4"/>
                <a:gd name="T34" fmla="*/ 3 w 9"/>
                <a:gd name="T35" fmla="*/ 1 h 4"/>
                <a:gd name="T36" fmla="*/ 2 w 9"/>
                <a:gd name="T37" fmla="*/ 1 h 4"/>
                <a:gd name="T38" fmla="*/ 1 w 9"/>
                <a:gd name="T39" fmla="*/ 1 h 4"/>
                <a:gd name="T40" fmla="*/ 1 w 9"/>
                <a:gd name="T41" fmla="*/ 0 h 4"/>
                <a:gd name="T42" fmla="*/ 0 w 9"/>
                <a:gd name="T43" fmla="*/ 1 h 4"/>
                <a:gd name="T44" fmla="*/ 0 w 9"/>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4">
                  <a:moveTo>
                    <a:pt x="0" y="2"/>
                  </a:moveTo>
                  <a:cubicBezTo>
                    <a:pt x="0" y="2"/>
                    <a:pt x="0" y="2"/>
                    <a:pt x="1" y="2"/>
                  </a:cubicBezTo>
                  <a:cubicBezTo>
                    <a:pt x="1" y="2"/>
                    <a:pt x="1" y="2"/>
                    <a:pt x="1" y="2"/>
                  </a:cubicBezTo>
                  <a:cubicBezTo>
                    <a:pt x="1" y="2"/>
                    <a:pt x="0" y="3"/>
                    <a:pt x="1" y="3"/>
                  </a:cubicBezTo>
                  <a:cubicBezTo>
                    <a:pt x="2" y="3"/>
                    <a:pt x="4" y="4"/>
                    <a:pt x="4" y="4"/>
                  </a:cubicBezTo>
                  <a:cubicBezTo>
                    <a:pt x="4" y="4"/>
                    <a:pt x="4" y="4"/>
                    <a:pt x="5" y="4"/>
                  </a:cubicBezTo>
                  <a:cubicBezTo>
                    <a:pt x="5" y="3"/>
                    <a:pt x="6" y="4"/>
                    <a:pt x="6" y="4"/>
                  </a:cubicBezTo>
                  <a:cubicBezTo>
                    <a:pt x="6" y="4"/>
                    <a:pt x="6" y="4"/>
                    <a:pt x="7" y="3"/>
                  </a:cubicBezTo>
                  <a:cubicBezTo>
                    <a:pt x="7" y="3"/>
                    <a:pt x="7" y="3"/>
                    <a:pt x="7" y="3"/>
                  </a:cubicBezTo>
                  <a:cubicBezTo>
                    <a:pt x="7" y="3"/>
                    <a:pt x="8" y="3"/>
                    <a:pt x="8" y="3"/>
                  </a:cubicBezTo>
                  <a:cubicBezTo>
                    <a:pt x="8" y="3"/>
                    <a:pt x="9" y="3"/>
                    <a:pt x="9" y="3"/>
                  </a:cubicBezTo>
                  <a:cubicBezTo>
                    <a:pt x="9" y="3"/>
                    <a:pt x="9" y="2"/>
                    <a:pt x="9" y="2"/>
                  </a:cubicBezTo>
                  <a:cubicBezTo>
                    <a:pt x="9" y="2"/>
                    <a:pt x="9" y="2"/>
                    <a:pt x="9" y="2"/>
                  </a:cubicBezTo>
                  <a:cubicBezTo>
                    <a:pt x="9" y="1"/>
                    <a:pt x="9" y="1"/>
                    <a:pt x="9" y="1"/>
                  </a:cubicBezTo>
                  <a:cubicBezTo>
                    <a:pt x="9" y="1"/>
                    <a:pt x="8" y="1"/>
                    <a:pt x="8" y="1"/>
                  </a:cubicBezTo>
                  <a:cubicBezTo>
                    <a:pt x="6" y="1"/>
                    <a:pt x="6" y="1"/>
                    <a:pt x="6" y="1"/>
                  </a:cubicBezTo>
                  <a:cubicBezTo>
                    <a:pt x="5" y="1"/>
                    <a:pt x="5" y="1"/>
                    <a:pt x="5" y="1"/>
                  </a:cubicBezTo>
                  <a:cubicBezTo>
                    <a:pt x="3" y="1"/>
                    <a:pt x="3" y="1"/>
                    <a:pt x="3" y="1"/>
                  </a:cubicBezTo>
                  <a:cubicBezTo>
                    <a:pt x="2" y="1"/>
                    <a:pt x="2" y="1"/>
                    <a:pt x="2" y="1"/>
                  </a:cubicBezTo>
                  <a:cubicBezTo>
                    <a:pt x="1" y="1"/>
                    <a:pt x="1" y="1"/>
                    <a:pt x="1" y="1"/>
                  </a:cubicBezTo>
                  <a:cubicBezTo>
                    <a:pt x="1" y="1"/>
                    <a:pt x="1" y="0"/>
                    <a:pt x="1" y="0"/>
                  </a:cubicBezTo>
                  <a:cubicBezTo>
                    <a:pt x="1" y="1"/>
                    <a:pt x="1" y="1"/>
                    <a:pt x="0" y="1"/>
                  </a:cubicBezTo>
                  <a:cubicBezTo>
                    <a:pt x="0" y="1"/>
                    <a:pt x="0" y="1"/>
                    <a:pt x="0"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81" name="Freeform 509">
              <a:extLst>
                <a:ext uri="{FF2B5EF4-FFF2-40B4-BE49-F238E27FC236}">
                  <a16:creationId xmlns:a16="http://schemas.microsoft.com/office/drawing/2014/main" id="{FF27557D-6975-4058-89D5-26340458E6E0}"/>
                </a:ext>
              </a:extLst>
            </p:cNvPr>
            <p:cNvSpPr>
              <a:spLocks/>
            </p:cNvSpPr>
            <p:nvPr userDrawn="1"/>
          </p:nvSpPr>
          <p:spPr bwMode="auto">
            <a:xfrm>
              <a:off x="1789" y="2687"/>
              <a:ext cx="39" cy="17"/>
            </a:xfrm>
            <a:custGeom>
              <a:avLst/>
              <a:gdLst>
                <a:gd name="T0" fmla="*/ 0 w 9"/>
                <a:gd name="T1" fmla="*/ 2 h 4"/>
                <a:gd name="T2" fmla="*/ 1 w 9"/>
                <a:gd name="T3" fmla="*/ 2 h 4"/>
                <a:gd name="T4" fmla="*/ 1 w 9"/>
                <a:gd name="T5" fmla="*/ 2 h 4"/>
                <a:gd name="T6" fmla="*/ 1 w 9"/>
                <a:gd name="T7" fmla="*/ 3 h 4"/>
                <a:gd name="T8" fmla="*/ 4 w 9"/>
                <a:gd name="T9" fmla="*/ 4 h 4"/>
                <a:gd name="T10" fmla="*/ 5 w 9"/>
                <a:gd name="T11" fmla="*/ 4 h 4"/>
                <a:gd name="T12" fmla="*/ 6 w 9"/>
                <a:gd name="T13" fmla="*/ 4 h 4"/>
                <a:gd name="T14" fmla="*/ 7 w 9"/>
                <a:gd name="T15" fmla="*/ 3 h 4"/>
                <a:gd name="T16" fmla="*/ 7 w 9"/>
                <a:gd name="T17" fmla="*/ 3 h 4"/>
                <a:gd name="T18" fmla="*/ 8 w 9"/>
                <a:gd name="T19" fmla="*/ 3 h 4"/>
                <a:gd name="T20" fmla="*/ 9 w 9"/>
                <a:gd name="T21" fmla="*/ 3 h 4"/>
                <a:gd name="T22" fmla="*/ 9 w 9"/>
                <a:gd name="T23" fmla="*/ 2 h 4"/>
                <a:gd name="T24" fmla="*/ 9 w 9"/>
                <a:gd name="T25" fmla="*/ 2 h 4"/>
                <a:gd name="T26" fmla="*/ 9 w 9"/>
                <a:gd name="T27" fmla="*/ 1 h 4"/>
                <a:gd name="T28" fmla="*/ 8 w 9"/>
                <a:gd name="T29" fmla="*/ 1 h 4"/>
                <a:gd name="T30" fmla="*/ 6 w 9"/>
                <a:gd name="T31" fmla="*/ 1 h 4"/>
                <a:gd name="T32" fmla="*/ 5 w 9"/>
                <a:gd name="T33" fmla="*/ 1 h 4"/>
                <a:gd name="T34" fmla="*/ 3 w 9"/>
                <a:gd name="T35" fmla="*/ 1 h 4"/>
                <a:gd name="T36" fmla="*/ 2 w 9"/>
                <a:gd name="T37" fmla="*/ 1 h 4"/>
                <a:gd name="T38" fmla="*/ 1 w 9"/>
                <a:gd name="T39" fmla="*/ 1 h 4"/>
                <a:gd name="T40" fmla="*/ 1 w 9"/>
                <a:gd name="T41" fmla="*/ 0 h 4"/>
                <a:gd name="T42" fmla="*/ 0 w 9"/>
                <a:gd name="T43" fmla="*/ 1 h 4"/>
                <a:gd name="T44" fmla="*/ 0 w 9"/>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4">
                  <a:moveTo>
                    <a:pt x="0" y="2"/>
                  </a:moveTo>
                  <a:cubicBezTo>
                    <a:pt x="0" y="2"/>
                    <a:pt x="0" y="2"/>
                    <a:pt x="1" y="2"/>
                  </a:cubicBezTo>
                  <a:cubicBezTo>
                    <a:pt x="1" y="2"/>
                    <a:pt x="1" y="2"/>
                    <a:pt x="1" y="2"/>
                  </a:cubicBezTo>
                  <a:cubicBezTo>
                    <a:pt x="1" y="2"/>
                    <a:pt x="0" y="3"/>
                    <a:pt x="1" y="3"/>
                  </a:cubicBezTo>
                  <a:cubicBezTo>
                    <a:pt x="2" y="3"/>
                    <a:pt x="4" y="4"/>
                    <a:pt x="4" y="4"/>
                  </a:cubicBezTo>
                  <a:cubicBezTo>
                    <a:pt x="4" y="4"/>
                    <a:pt x="4" y="4"/>
                    <a:pt x="5" y="4"/>
                  </a:cubicBezTo>
                  <a:cubicBezTo>
                    <a:pt x="5" y="3"/>
                    <a:pt x="6" y="4"/>
                    <a:pt x="6" y="4"/>
                  </a:cubicBezTo>
                  <a:cubicBezTo>
                    <a:pt x="6" y="4"/>
                    <a:pt x="6" y="4"/>
                    <a:pt x="7" y="3"/>
                  </a:cubicBezTo>
                  <a:cubicBezTo>
                    <a:pt x="7" y="3"/>
                    <a:pt x="7" y="3"/>
                    <a:pt x="7" y="3"/>
                  </a:cubicBezTo>
                  <a:cubicBezTo>
                    <a:pt x="7" y="3"/>
                    <a:pt x="8" y="3"/>
                    <a:pt x="8" y="3"/>
                  </a:cubicBezTo>
                  <a:cubicBezTo>
                    <a:pt x="8" y="3"/>
                    <a:pt x="9" y="3"/>
                    <a:pt x="9" y="3"/>
                  </a:cubicBezTo>
                  <a:cubicBezTo>
                    <a:pt x="9" y="3"/>
                    <a:pt x="9" y="2"/>
                    <a:pt x="9" y="2"/>
                  </a:cubicBezTo>
                  <a:cubicBezTo>
                    <a:pt x="9" y="2"/>
                    <a:pt x="9" y="2"/>
                    <a:pt x="9" y="2"/>
                  </a:cubicBezTo>
                  <a:cubicBezTo>
                    <a:pt x="9" y="1"/>
                    <a:pt x="9" y="1"/>
                    <a:pt x="9" y="1"/>
                  </a:cubicBezTo>
                  <a:cubicBezTo>
                    <a:pt x="9" y="1"/>
                    <a:pt x="8" y="1"/>
                    <a:pt x="8" y="1"/>
                  </a:cubicBezTo>
                  <a:cubicBezTo>
                    <a:pt x="6" y="1"/>
                    <a:pt x="6" y="1"/>
                    <a:pt x="6" y="1"/>
                  </a:cubicBezTo>
                  <a:cubicBezTo>
                    <a:pt x="5" y="1"/>
                    <a:pt x="5" y="1"/>
                    <a:pt x="5" y="1"/>
                  </a:cubicBezTo>
                  <a:cubicBezTo>
                    <a:pt x="3" y="1"/>
                    <a:pt x="3" y="1"/>
                    <a:pt x="3" y="1"/>
                  </a:cubicBezTo>
                  <a:cubicBezTo>
                    <a:pt x="2" y="1"/>
                    <a:pt x="2" y="1"/>
                    <a:pt x="2" y="1"/>
                  </a:cubicBezTo>
                  <a:cubicBezTo>
                    <a:pt x="1" y="1"/>
                    <a:pt x="1" y="1"/>
                    <a:pt x="1" y="1"/>
                  </a:cubicBezTo>
                  <a:cubicBezTo>
                    <a:pt x="1" y="1"/>
                    <a:pt x="1" y="0"/>
                    <a:pt x="1" y="0"/>
                  </a:cubicBezTo>
                  <a:cubicBezTo>
                    <a:pt x="1" y="1"/>
                    <a:pt x="1" y="1"/>
                    <a:pt x="0" y="1"/>
                  </a:cubicBezTo>
                  <a:cubicBezTo>
                    <a:pt x="0" y="1"/>
                    <a:pt x="0" y="1"/>
                    <a:pt x="0"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82" name="Freeform 510">
              <a:extLst>
                <a:ext uri="{FF2B5EF4-FFF2-40B4-BE49-F238E27FC236}">
                  <a16:creationId xmlns:a16="http://schemas.microsoft.com/office/drawing/2014/main" id="{25A34E33-526E-4848-97EA-90BAA2310861}"/>
                </a:ext>
              </a:extLst>
            </p:cNvPr>
            <p:cNvSpPr>
              <a:spLocks/>
            </p:cNvSpPr>
            <p:nvPr userDrawn="1"/>
          </p:nvSpPr>
          <p:spPr bwMode="auto">
            <a:xfrm>
              <a:off x="1632" y="2616"/>
              <a:ext cx="13" cy="8"/>
            </a:xfrm>
            <a:custGeom>
              <a:avLst/>
              <a:gdLst>
                <a:gd name="T0" fmla="*/ 1 w 3"/>
                <a:gd name="T1" fmla="*/ 0 h 2"/>
                <a:gd name="T2" fmla="*/ 0 w 3"/>
                <a:gd name="T3" fmla="*/ 0 h 2"/>
                <a:gd name="T4" fmla="*/ 0 w 3"/>
                <a:gd name="T5" fmla="*/ 1 h 2"/>
                <a:gd name="T6" fmla="*/ 0 w 3"/>
                <a:gd name="T7" fmla="*/ 2 h 2"/>
                <a:gd name="T8" fmla="*/ 1 w 3"/>
                <a:gd name="T9" fmla="*/ 2 h 2"/>
                <a:gd name="T10" fmla="*/ 2 w 3"/>
                <a:gd name="T11" fmla="*/ 2 h 2"/>
                <a:gd name="T12" fmla="*/ 2 w 3"/>
                <a:gd name="T13" fmla="*/ 1 h 2"/>
                <a:gd name="T14" fmla="*/ 2 w 3"/>
                <a:gd name="T15" fmla="*/ 1 h 2"/>
                <a:gd name="T16" fmla="*/ 3 w 3"/>
                <a:gd name="T17" fmla="*/ 0 h 2"/>
                <a:gd name="T18" fmla="*/ 2 w 3"/>
                <a:gd name="T19" fmla="*/ 0 h 2"/>
                <a:gd name="T20" fmla="*/ 1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0"/>
                  </a:moveTo>
                  <a:cubicBezTo>
                    <a:pt x="1" y="0"/>
                    <a:pt x="1" y="0"/>
                    <a:pt x="0" y="0"/>
                  </a:cubicBezTo>
                  <a:cubicBezTo>
                    <a:pt x="0" y="0"/>
                    <a:pt x="0" y="1"/>
                    <a:pt x="0" y="1"/>
                  </a:cubicBezTo>
                  <a:cubicBezTo>
                    <a:pt x="0" y="1"/>
                    <a:pt x="0" y="1"/>
                    <a:pt x="0" y="2"/>
                  </a:cubicBezTo>
                  <a:cubicBezTo>
                    <a:pt x="0" y="2"/>
                    <a:pt x="1" y="2"/>
                    <a:pt x="1" y="2"/>
                  </a:cubicBezTo>
                  <a:cubicBezTo>
                    <a:pt x="1" y="2"/>
                    <a:pt x="1" y="2"/>
                    <a:pt x="2" y="2"/>
                  </a:cubicBezTo>
                  <a:cubicBezTo>
                    <a:pt x="2" y="2"/>
                    <a:pt x="2" y="1"/>
                    <a:pt x="2" y="1"/>
                  </a:cubicBezTo>
                  <a:cubicBezTo>
                    <a:pt x="3" y="1"/>
                    <a:pt x="2" y="1"/>
                    <a:pt x="2" y="1"/>
                  </a:cubicBezTo>
                  <a:cubicBezTo>
                    <a:pt x="2" y="1"/>
                    <a:pt x="3" y="1"/>
                    <a:pt x="3" y="0"/>
                  </a:cubicBezTo>
                  <a:cubicBezTo>
                    <a:pt x="3" y="0"/>
                    <a:pt x="2" y="0"/>
                    <a:pt x="2" y="0"/>
                  </a:cubicBezTo>
                  <a:cubicBezTo>
                    <a:pt x="2" y="0"/>
                    <a:pt x="1"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83" name="Freeform 511">
              <a:extLst>
                <a:ext uri="{FF2B5EF4-FFF2-40B4-BE49-F238E27FC236}">
                  <a16:creationId xmlns:a16="http://schemas.microsoft.com/office/drawing/2014/main" id="{BF1A8E80-F104-4DC6-9AD3-C2535163EBF5}"/>
                </a:ext>
              </a:extLst>
            </p:cNvPr>
            <p:cNvSpPr>
              <a:spLocks/>
            </p:cNvSpPr>
            <p:nvPr userDrawn="1"/>
          </p:nvSpPr>
          <p:spPr bwMode="auto">
            <a:xfrm>
              <a:off x="1632" y="2616"/>
              <a:ext cx="13" cy="8"/>
            </a:xfrm>
            <a:custGeom>
              <a:avLst/>
              <a:gdLst>
                <a:gd name="T0" fmla="*/ 1 w 3"/>
                <a:gd name="T1" fmla="*/ 0 h 2"/>
                <a:gd name="T2" fmla="*/ 0 w 3"/>
                <a:gd name="T3" fmla="*/ 0 h 2"/>
                <a:gd name="T4" fmla="*/ 0 w 3"/>
                <a:gd name="T5" fmla="*/ 1 h 2"/>
                <a:gd name="T6" fmla="*/ 0 w 3"/>
                <a:gd name="T7" fmla="*/ 2 h 2"/>
                <a:gd name="T8" fmla="*/ 1 w 3"/>
                <a:gd name="T9" fmla="*/ 2 h 2"/>
                <a:gd name="T10" fmla="*/ 2 w 3"/>
                <a:gd name="T11" fmla="*/ 2 h 2"/>
                <a:gd name="T12" fmla="*/ 2 w 3"/>
                <a:gd name="T13" fmla="*/ 1 h 2"/>
                <a:gd name="T14" fmla="*/ 2 w 3"/>
                <a:gd name="T15" fmla="*/ 1 h 2"/>
                <a:gd name="T16" fmla="*/ 3 w 3"/>
                <a:gd name="T17" fmla="*/ 0 h 2"/>
                <a:gd name="T18" fmla="*/ 2 w 3"/>
                <a:gd name="T19" fmla="*/ 0 h 2"/>
                <a:gd name="T20" fmla="*/ 1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0"/>
                  </a:moveTo>
                  <a:cubicBezTo>
                    <a:pt x="1" y="0"/>
                    <a:pt x="1" y="0"/>
                    <a:pt x="0" y="0"/>
                  </a:cubicBezTo>
                  <a:cubicBezTo>
                    <a:pt x="0" y="0"/>
                    <a:pt x="0" y="1"/>
                    <a:pt x="0" y="1"/>
                  </a:cubicBezTo>
                  <a:cubicBezTo>
                    <a:pt x="0" y="1"/>
                    <a:pt x="0" y="1"/>
                    <a:pt x="0" y="2"/>
                  </a:cubicBezTo>
                  <a:cubicBezTo>
                    <a:pt x="0" y="2"/>
                    <a:pt x="1" y="2"/>
                    <a:pt x="1" y="2"/>
                  </a:cubicBezTo>
                  <a:cubicBezTo>
                    <a:pt x="1" y="2"/>
                    <a:pt x="1" y="2"/>
                    <a:pt x="2" y="2"/>
                  </a:cubicBezTo>
                  <a:cubicBezTo>
                    <a:pt x="2" y="2"/>
                    <a:pt x="2" y="1"/>
                    <a:pt x="2" y="1"/>
                  </a:cubicBezTo>
                  <a:cubicBezTo>
                    <a:pt x="3" y="1"/>
                    <a:pt x="2" y="1"/>
                    <a:pt x="2" y="1"/>
                  </a:cubicBezTo>
                  <a:cubicBezTo>
                    <a:pt x="2" y="1"/>
                    <a:pt x="3" y="1"/>
                    <a:pt x="3" y="0"/>
                  </a:cubicBezTo>
                  <a:cubicBezTo>
                    <a:pt x="3" y="0"/>
                    <a:pt x="2" y="0"/>
                    <a:pt x="2" y="0"/>
                  </a:cubicBezTo>
                  <a:cubicBezTo>
                    <a:pt x="2" y="0"/>
                    <a:pt x="1"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84" name="Freeform 512">
              <a:extLst>
                <a:ext uri="{FF2B5EF4-FFF2-40B4-BE49-F238E27FC236}">
                  <a16:creationId xmlns:a16="http://schemas.microsoft.com/office/drawing/2014/main" id="{D2A7EACD-7034-4C87-B2B5-A74B13D2A315}"/>
                </a:ext>
              </a:extLst>
            </p:cNvPr>
            <p:cNvSpPr>
              <a:spLocks/>
            </p:cNvSpPr>
            <p:nvPr userDrawn="1"/>
          </p:nvSpPr>
          <p:spPr bwMode="auto">
            <a:xfrm>
              <a:off x="1717" y="2851"/>
              <a:ext cx="8" cy="18"/>
            </a:xfrm>
            <a:custGeom>
              <a:avLst/>
              <a:gdLst>
                <a:gd name="T0" fmla="*/ 0 w 2"/>
                <a:gd name="T1" fmla="*/ 2 h 4"/>
                <a:gd name="T2" fmla="*/ 0 w 2"/>
                <a:gd name="T3" fmla="*/ 3 h 4"/>
                <a:gd name="T4" fmla="*/ 0 w 2"/>
                <a:gd name="T5" fmla="*/ 3 h 4"/>
                <a:gd name="T6" fmla="*/ 0 w 2"/>
                <a:gd name="T7" fmla="*/ 3 h 4"/>
                <a:gd name="T8" fmla="*/ 0 w 2"/>
                <a:gd name="T9" fmla="*/ 3 h 4"/>
                <a:gd name="T10" fmla="*/ 0 w 2"/>
                <a:gd name="T11" fmla="*/ 4 h 4"/>
                <a:gd name="T12" fmla="*/ 0 w 2"/>
                <a:gd name="T13" fmla="*/ 4 h 4"/>
                <a:gd name="T14" fmla="*/ 1 w 2"/>
                <a:gd name="T15" fmla="*/ 4 h 4"/>
                <a:gd name="T16" fmla="*/ 2 w 2"/>
                <a:gd name="T17" fmla="*/ 4 h 4"/>
                <a:gd name="T18" fmla="*/ 2 w 2"/>
                <a:gd name="T19" fmla="*/ 3 h 4"/>
                <a:gd name="T20" fmla="*/ 2 w 2"/>
                <a:gd name="T21" fmla="*/ 2 h 4"/>
                <a:gd name="T22" fmla="*/ 2 w 2"/>
                <a:gd name="T23" fmla="*/ 1 h 4"/>
                <a:gd name="T24" fmla="*/ 1 w 2"/>
                <a:gd name="T25" fmla="*/ 0 h 4"/>
                <a:gd name="T26" fmla="*/ 0 w 2"/>
                <a:gd name="T27" fmla="*/ 1 h 4"/>
                <a:gd name="T28" fmla="*/ 0 w 2"/>
                <a:gd name="T29" fmla="*/ 1 h 4"/>
                <a:gd name="T30" fmla="*/ 0 w 2"/>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4">
                  <a:moveTo>
                    <a:pt x="0" y="2"/>
                  </a:moveTo>
                  <a:cubicBezTo>
                    <a:pt x="0" y="2"/>
                    <a:pt x="0" y="2"/>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1" y="4"/>
                    <a:pt x="1" y="4"/>
                    <a:pt x="1" y="4"/>
                  </a:cubicBezTo>
                  <a:cubicBezTo>
                    <a:pt x="1" y="4"/>
                    <a:pt x="2" y="4"/>
                    <a:pt x="2" y="4"/>
                  </a:cubicBezTo>
                  <a:cubicBezTo>
                    <a:pt x="2" y="3"/>
                    <a:pt x="2" y="3"/>
                    <a:pt x="2" y="3"/>
                  </a:cubicBezTo>
                  <a:cubicBezTo>
                    <a:pt x="2" y="3"/>
                    <a:pt x="2" y="2"/>
                    <a:pt x="2" y="2"/>
                  </a:cubicBezTo>
                  <a:cubicBezTo>
                    <a:pt x="2" y="2"/>
                    <a:pt x="2" y="1"/>
                    <a:pt x="2" y="1"/>
                  </a:cubicBezTo>
                  <a:cubicBezTo>
                    <a:pt x="1" y="1"/>
                    <a:pt x="1" y="1"/>
                    <a:pt x="1" y="0"/>
                  </a:cubicBezTo>
                  <a:cubicBezTo>
                    <a:pt x="1" y="0"/>
                    <a:pt x="0" y="1"/>
                    <a:pt x="0" y="1"/>
                  </a:cubicBezTo>
                  <a:cubicBezTo>
                    <a:pt x="0" y="1"/>
                    <a:pt x="0" y="1"/>
                    <a:pt x="0" y="1"/>
                  </a:cubicBezTo>
                  <a:cubicBezTo>
                    <a:pt x="0" y="1"/>
                    <a:pt x="0" y="2"/>
                    <a:pt x="0"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85" name="Freeform 513">
              <a:extLst>
                <a:ext uri="{FF2B5EF4-FFF2-40B4-BE49-F238E27FC236}">
                  <a16:creationId xmlns:a16="http://schemas.microsoft.com/office/drawing/2014/main" id="{BE992F80-1C73-40BC-9EA3-0722BF6F9E98}"/>
                </a:ext>
              </a:extLst>
            </p:cNvPr>
            <p:cNvSpPr>
              <a:spLocks/>
            </p:cNvSpPr>
            <p:nvPr userDrawn="1"/>
          </p:nvSpPr>
          <p:spPr bwMode="auto">
            <a:xfrm>
              <a:off x="1717" y="2851"/>
              <a:ext cx="8" cy="18"/>
            </a:xfrm>
            <a:custGeom>
              <a:avLst/>
              <a:gdLst>
                <a:gd name="T0" fmla="*/ 0 w 2"/>
                <a:gd name="T1" fmla="*/ 2 h 4"/>
                <a:gd name="T2" fmla="*/ 0 w 2"/>
                <a:gd name="T3" fmla="*/ 3 h 4"/>
                <a:gd name="T4" fmla="*/ 0 w 2"/>
                <a:gd name="T5" fmla="*/ 3 h 4"/>
                <a:gd name="T6" fmla="*/ 0 w 2"/>
                <a:gd name="T7" fmla="*/ 3 h 4"/>
                <a:gd name="T8" fmla="*/ 0 w 2"/>
                <a:gd name="T9" fmla="*/ 3 h 4"/>
                <a:gd name="T10" fmla="*/ 0 w 2"/>
                <a:gd name="T11" fmla="*/ 4 h 4"/>
                <a:gd name="T12" fmla="*/ 0 w 2"/>
                <a:gd name="T13" fmla="*/ 4 h 4"/>
                <a:gd name="T14" fmla="*/ 1 w 2"/>
                <a:gd name="T15" fmla="*/ 4 h 4"/>
                <a:gd name="T16" fmla="*/ 2 w 2"/>
                <a:gd name="T17" fmla="*/ 4 h 4"/>
                <a:gd name="T18" fmla="*/ 2 w 2"/>
                <a:gd name="T19" fmla="*/ 3 h 4"/>
                <a:gd name="T20" fmla="*/ 2 w 2"/>
                <a:gd name="T21" fmla="*/ 2 h 4"/>
                <a:gd name="T22" fmla="*/ 2 w 2"/>
                <a:gd name="T23" fmla="*/ 1 h 4"/>
                <a:gd name="T24" fmla="*/ 1 w 2"/>
                <a:gd name="T25" fmla="*/ 0 h 4"/>
                <a:gd name="T26" fmla="*/ 0 w 2"/>
                <a:gd name="T27" fmla="*/ 1 h 4"/>
                <a:gd name="T28" fmla="*/ 0 w 2"/>
                <a:gd name="T29" fmla="*/ 1 h 4"/>
                <a:gd name="T30" fmla="*/ 0 w 2"/>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4">
                  <a:moveTo>
                    <a:pt x="0" y="2"/>
                  </a:moveTo>
                  <a:cubicBezTo>
                    <a:pt x="0" y="2"/>
                    <a:pt x="0" y="2"/>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1" y="4"/>
                    <a:pt x="1" y="4"/>
                    <a:pt x="1" y="4"/>
                  </a:cubicBezTo>
                  <a:cubicBezTo>
                    <a:pt x="1" y="4"/>
                    <a:pt x="2" y="4"/>
                    <a:pt x="2" y="4"/>
                  </a:cubicBezTo>
                  <a:cubicBezTo>
                    <a:pt x="2" y="3"/>
                    <a:pt x="2" y="3"/>
                    <a:pt x="2" y="3"/>
                  </a:cubicBezTo>
                  <a:cubicBezTo>
                    <a:pt x="2" y="3"/>
                    <a:pt x="2" y="2"/>
                    <a:pt x="2" y="2"/>
                  </a:cubicBezTo>
                  <a:cubicBezTo>
                    <a:pt x="2" y="2"/>
                    <a:pt x="2" y="1"/>
                    <a:pt x="2" y="1"/>
                  </a:cubicBezTo>
                  <a:cubicBezTo>
                    <a:pt x="1" y="1"/>
                    <a:pt x="1" y="1"/>
                    <a:pt x="1" y="0"/>
                  </a:cubicBezTo>
                  <a:cubicBezTo>
                    <a:pt x="1" y="0"/>
                    <a:pt x="0" y="1"/>
                    <a:pt x="0" y="1"/>
                  </a:cubicBezTo>
                  <a:cubicBezTo>
                    <a:pt x="0" y="1"/>
                    <a:pt x="0" y="1"/>
                    <a:pt x="0" y="1"/>
                  </a:cubicBezTo>
                  <a:cubicBezTo>
                    <a:pt x="0" y="1"/>
                    <a:pt x="0" y="2"/>
                    <a:pt x="0"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86" name="Freeform 514">
              <a:extLst>
                <a:ext uri="{FF2B5EF4-FFF2-40B4-BE49-F238E27FC236}">
                  <a16:creationId xmlns:a16="http://schemas.microsoft.com/office/drawing/2014/main" id="{03FEC101-54A0-47BC-8117-64D8F8A3C697}"/>
                </a:ext>
              </a:extLst>
            </p:cNvPr>
            <p:cNvSpPr>
              <a:spLocks/>
            </p:cNvSpPr>
            <p:nvPr userDrawn="1"/>
          </p:nvSpPr>
          <p:spPr bwMode="auto">
            <a:xfrm>
              <a:off x="1862" y="2882"/>
              <a:ext cx="13" cy="9"/>
            </a:xfrm>
            <a:custGeom>
              <a:avLst/>
              <a:gdLst>
                <a:gd name="T0" fmla="*/ 3 w 3"/>
                <a:gd name="T1" fmla="*/ 0 h 2"/>
                <a:gd name="T2" fmla="*/ 2 w 3"/>
                <a:gd name="T3" fmla="*/ 0 h 2"/>
                <a:gd name="T4" fmla="*/ 1 w 3"/>
                <a:gd name="T5" fmla="*/ 1 h 2"/>
                <a:gd name="T6" fmla="*/ 0 w 3"/>
                <a:gd name="T7" fmla="*/ 1 h 2"/>
                <a:gd name="T8" fmla="*/ 1 w 3"/>
                <a:gd name="T9" fmla="*/ 2 h 2"/>
                <a:gd name="T10" fmla="*/ 2 w 3"/>
                <a:gd name="T11" fmla="*/ 1 h 2"/>
                <a:gd name="T12" fmla="*/ 3 w 3"/>
                <a:gd name="T13" fmla="*/ 1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cubicBezTo>
                    <a:pt x="2" y="0"/>
                    <a:pt x="2" y="0"/>
                    <a:pt x="2" y="0"/>
                  </a:cubicBezTo>
                  <a:cubicBezTo>
                    <a:pt x="2" y="1"/>
                    <a:pt x="1" y="1"/>
                    <a:pt x="1" y="1"/>
                  </a:cubicBezTo>
                  <a:cubicBezTo>
                    <a:pt x="1" y="1"/>
                    <a:pt x="0" y="1"/>
                    <a:pt x="0" y="1"/>
                  </a:cubicBezTo>
                  <a:cubicBezTo>
                    <a:pt x="0" y="1"/>
                    <a:pt x="1" y="2"/>
                    <a:pt x="1" y="2"/>
                  </a:cubicBezTo>
                  <a:cubicBezTo>
                    <a:pt x="2" y="2"/>
                    <a:pt x="2" y="1"/>
                    <a:pt x="2" y="1"/>
                  </a:cubicBezTo>
                  <a:cubicBezTo>
                    <a:pt x="2" y="1"/>
                    <a:pt x="2" y="1"/>
                    <a:pt x="3" y="1"/>
                  </a:cubicBezTo>
                  <a:cubicBezTo>
                    <a:pt x="3" y="1"/>
                    <a:pt x="3" y="0"/>
                    <a:pt x="3" y="0"/>
                  </a:cubicBezTo>
                  <a:cubicBezTo>
                    <a:pt x="3" y="0"/>
                    <a:pt x="3" y="0"/>
                    <a:pt x="3"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87" name="Freeform 515">
              <a:extLst>
                <a:ext uri="{FF2B5EF4-FFF2-40B4-BE49-F238E27FC236}">
                  <a16:creationId xmlns:a16="http://schemas.microsoft.com/office/drawing/2014/main" id="{CFF66C1D-AB93-4989-B758-4215467E5F97}"/>
                </a:ext>
              </a:extLst>
            </p:cNvPr>
            <p:cNvSpPr>
              <a:spLocks/>
            </p:cNvSpPr>
            <p:nvPr userDrawn="1"/>
          </p:nvSpPr>
          <p:spPr bwMode="auto">
            <a:xfrm>
              <a:off x="1862" y="2882"/>
              <a:ext cx="13" cy="9"/>
            </a:xfrm>
            <a:custGeom>
              <a:avLst/>
              <a:gdLst>
                <a:gd name="T0" fmla="*/ 3 w 3"/>
                <a:gd name="T1" fmla="*/ 0 h 2"/>
                <a:gd name="T2" fmla="*/ 2 w 3"/>
                <a:gd name="T3" fmla="*/ 0 h 2"/>
                <a:gd name="T4" fmla="*/ 1 w 3"/>
                <a:gd name="T5" fmla="*/ 1 h 2"/>
                <a:gd name="T6" fmla="*/ 0 w 3"/>
                <a:gd name="T7" fmla="*/ 1 h 2"/>
                <a:gd name="T8" fmla="*/ 1 w 3"/>
                <a:gd name="T9" fmla="*/ 2 h 2"/>
                <a:gd name="T10" fmla="*/ 2 w 3"/>
                <a:gd name="T11" fmla="*/ 1 h 2"/>
                <a:gd name="T12" fmla="*/ 3 w 3"/>
                <a:gd name="T13" fmla="*/ 1 h 2"/>
                <a:gd name="T14" fmla="*/ 3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cubicBezTo>
                    <a:pt x="2" y="0"/>
                    <a:pt x="2" y="0"/>
                    <a:pt x="2" y="0"/>
                  </a:cubicBezTo>
                  <a:cubicBezTo>
                    <a:pt x="2" y="1"/>
                    <a:pt x="1" y="1"/>
                    <a:pt x="1" y="1"/>
                  </a:cubicBezTo>
                  <a:cubicBezTo>
                    <a:pt x="1" y="1"/>
                    <a:pt x="0" y="1"/>
                    <a:pt x="0" y="1"/>
                  </a:cubicBezTo>
                  <a:cubicBezTo>
                    <a:pt x="0" y="1"/>
                    <a:pt x="1" y="2"/>
                    <a:pt x="1" y="2"/>
                  </a:cubicBezTo>
                  <a:cubicBezTo>
                    <a:pt x="2" y="2"/>
                    <a:pt x="2" y="1"/>
                    <a:pt x="2" y="1"/>
                  </a:cubicBezTo>
                  <a:cubicBezTo>
                    <a:pt x="2" y="1"/>
                    <a:pt x="2" y="1"/>
                    <a:pt x="3" y="1"/>
                  </a:cubicBezTo>
                  <a:cubicBezTo>
                    <a:pt x="3" y="1"/>
                    <a:pt x="3" y="0"/>
                    <a:pt x="3" y="0"/>
                  </a:cubicBezTo>
                  <a:cubicBezTo>
                    <a:pt x="3" y="0"/>
                    <a:pt x="3" y="0"/>
                    <a:pt x="3"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88" name="Freeform 516">
              <a:extLst>
                <a:ext uri="{FF2B5EF4-FFF2-40B4-BE49-F238E27FC236}">
                  <a16:creationId xmlns:a16="http://schemas.microsoft.com/office/drawing/2014/main" id="{931C1735-E22B-43A8-AB96-EB9C3B24383B}"/>
                </a:ext>
              </a:extLst>
            </p:cNvPr>
            <p:cNvSpPr>
              <a:spLocks/>
            </p:cNvSpPr>
            <p:nvPr userDrawn="1"/>
          </p:nvSpPr>
          <p:spPr bwMode="auto">
            <a:xfrm>
              <a:off x="2198" y="3175"/>
              <a:ext cx="56" cy="40"/>
            </a:xfrm>
            <a:custGeom>
              <a:avLst/>
              <a:gdLst>
                <a:gd name="T0" fmla="*/ 4 w 13"/>
                <a:gd name="T1" fmla="*/ 9 h 9"/>
                <a:gd name="T2" fmla="*/ 2 w 13"/>
                <a:gd name="T3" fmla="*/ 9 h 9"/>
                <a:gd name="T4" fmla="*/ 1 w 13"/>
                <a:gd name="T5" fmla="*/ 9 h 9"/>
                <a:gd name="T6" fmla="*/ 1 w 13"/>
                <a:gd name="T7" fmla="*/ 9 h 9"/>
                <a:gd name="T8" fmla="*/ 1 w 13"/>
                <a:gd name="T9" fmla="*/ 8 h 9"/>
                <a:gd name="T10" fmla="*/ 0 w 13"/>
                <a:gd name="T11" fmla="*/ 8 h 9"/>
                <a:gd name="T12" fmla="*/ 0 w 13"/>
                <a:gd name="T13" fmla="*/ 8 h 9"/>
                <a:gd name="T14" fmla="*/ 0 w 13"/>
                <a:gd name="T15" fmla="*/ 7 h 9"/>
                <a:gd name="T16" fmla="*/ 0 w 13"/>
                <a:gd name="T17" fmla="*/ 6 h 9"/>
                <a:gd name="T18" fmla="*/ 1 w 13"/>
                <a:gd name="T19" fmla="*/ 6 h 9"/>
                <a:gd name="T20" fmla="*/ 1 w 13"/>
                <a:gd name="T21" fmla="*/ 5 h 9"/>
                <a:gd name="T22" fmla="*/ 1 w 13"/>
                <a:gd name="T23" fmla="*/ 5 h 9"/>
                <a:gd name="T24" fmla="*/ 1 w 13"/>
                <a:gd name="T25" fmla="*/ 5 h 9"/>
                <a:gd name="T26" fmla="*/ 0 w 13"/>
                <a:gd name="T27" fmla="*/ 5 h 9"/>
                <a:gd name="T28" fmla="*/ 0 w 13"/>
                <a:gd name="T29" fmla="*/ 4 h 9"/>
                <a:gd name="T30" fmla="*/ 0 w 13"/>
                <a:gd name="T31" fmla="*/ 3 h 9"/>
                <a:gd name="T32" fmla="*/ 0 w 13"/>
                <a:gd name="T33" fmla="*/ 3 h 9"/>
                <a:gd name="T34" fmla="*/ 0 w 13"/>
                <a:gd name="T35" fmla="*/ 3 h 9"/>
                <a:gd name="T36" fmla="*/ 1 w 13"/>
                <a:gd name="T37" fmla="*/ 3 h 9"/>
                <a:gd name="T38" fmla="*/ 0 w 13"/>
                <a:gd name="T39" fmla="*/ 2 h 9"/>
                <a:gd name="T40" fmla="*/ 0 w 13"/>
                <a:gd name="T41" fmla="*/ 2 h 9"/>
                <a:gd name="T42" fmla="*/ 0 w 13"/>
                <a:gd name="T43" fmla="*/ 0 h 9"/>
                <a:gd name="T44" fmla="*/ 2 w 13"/>
                <a:gd name="T45" fmla="*/ 0 h 9"/>
                <a:gd name="T46" fmla="*/ 4 w 13"/>
                <a:gd name="T47" fmla="*/ 0 h 9"/>
                <a:gd name="T48" fmla="*/ 6 w 13"/>
                <a:gd name="T49" fmla="*/ 0 h 9"/>
                <a:gd name="T50" fmla="*/ 7 w 13"/>
                <a:gd name="T51" fmla="*/ 0 h 9"/>
                <a:gd name="T52" fmla="*/ 9 w 13"/>
                <a:gd name="T53" fmla="*/ 0 h 9"/>
                <a:gd name="T54" fmla="*/ 13 w 13"/>
                <a:gd name="T55" fmla="*/ 1 h 9"/>
                <a:gd name="T56" fmla="*/ 12 w 13"/>
                <a:gd name="T57" fmla="*/ 4 h 9"/>
                <a:gd name="T58" fmla="*/ 11 w 13"/>
                <a:gd name="T59" fmla="*/ 6 h 9"/>
                <a:gd name="T60" fmla="*/ 10 w 13"/>
                <a:gd name="T61" fmla="*/ 7 h 9"/>
                <a:gd name="T62" fmla="*/ 8 w 13"/>
                <a:gd name="T63" fmla="*/ 8 h 9"/>
                <a:gd name="T64" fmla="*/ 4 w 13"/>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9">
                  <a:moveTo>
                    <a:pt x="4" y="9"/>
                  </a:moveTo>
                  <a:cubicBezTo>
                    <a:pt x="3" y="9"/>
                    <a:pt x="3" y="9"/>
                    <a:pt x="2" y="9"/>
                  </a:cubicBezTo>
                  <a:cubicBezTo>
                    <a:pt x="2" y="9"/>
                    <a:pt x="2" y="9"/>
                    <a:pt x="1" y="9"/>
                  </a:cubicBezTo>
                  <a:cubicBezTo>
                    <a:pt x="1" y="9"/>
                    <a:pt x="1" y="9"/>
                    <a:pt x="1" y="9"/>
                  </a:cubicBezTo>
                  <a:cubicBezTo>
                    <a:pt x="1" y="8"/>
                    <a:pt x="1" y="8"/>
                    <a:pt x="1" y="8"/>
                  </a:cubicBezTo>
                  <a:cubicBezTo>
                    <a:pt x="0" y="8"/>
                    <a:pt x="0" y="8"/>
                    <a:pt x="0" y="8"/>
                  </a:cubicBezTo>
                  <a:cubicBezTo>
                    <a:pt x="0" y="8"/>
                    <a:pt x="0" y="8"/>
                    <a:pt x="0" y="8"/>
                  </a:cubicBezTo>
                  <a:cubicBezTo>
                    <a:pt x="0" y="8"/>
                    <a:pt x="0" y="7"/>
                    <a:pt x="0" y="7"/>
                  </a:cubicBezTo>
                  <a:cubicBezTo>
                    <a:pt x="0" y="7"/>
                    <a:pt x="0" y="6"/>
                    <a:pt x="0" y="6"/>
                  </a:cubicBezTo>
                  <a:cubicBezTo>
                    <a:pt x="0" y="6"/>
                    <a:pt x="0" y="6"/>
                    <a:pt x="1" y="6"/>
                  </a:cubicBezTo>
                  <a:cubicBezTo>
                    <a:pt x="1" y="6"/>
                    <a:pt x="1" y="6"/>
                    <a:pt x="1" y="5"/>
                  </a:cubicBezTo>
                  <a:cubicBezTo>
                    <a:pt x="1" y="5"/>
                    <a:pt x="1" y="5"/>
                    <a:pt x="1" y="5"/>
                  </a:cubicBezTo>
                  <a:cubicBezTo>
                    <a:pt x="1" y="5"/>
                    <a:pt x="1" y="5"/>
                    <a:pt x="1" y="5"/>
                  </a:cubicBezTo>
                  <a:cubicBezTo>
                    <a:pt x="0" y="5"/>
                    <a:pt x="0" y="5"/>
                    <a:pt x="0" y="5"/>
                  </a:cubicBezTo>
                  <a:cubicBezTo>
                    <a:pt x="0" y="5"/>
                    <a:pt x="0" y="4"/>
                    <a:pt x="0" y="4"/>
                  </a:cubicBezTo>
                  <a:cubicBezTo>
                    <a:pt x="0" y="4"/>
                    <a:pt x="0" y="4"/>
                    <a:pt x="0" y="3"/>
                  </a:cubicBezTo>
                  <a:cubicBezTo>
                    <a:pt x="0" y="3"/>
                    <a:pt x="0" y="3"/>
                    <a:pt x="0" y="3"/>
                  </a:cubicBezTo>
                  <a:cubicBezTo>
                    <a:pt x="0" y="3"/>
                    <a:pt x="0" y="3"/>
                    <a:pt x="0" y="3"/>
                  </a:cubicBezTo>
                  <a:cubicBezTo>
                    <a:pt x="0" y="3"/>
                    <a:pt x="0" y="3"/>
                    <a:pt x="1" y="3"/>
                  </a:cubicBezTo>
                  <a:cubicBezTo>
                    <a:pt x="1" y="3"/>
                    <a:pt x="0" y="2"/>
                    <a:pt x="0" y="2"/>
                  </a:cubicBezTo>
                  <a:cubicBezTo>
                    <a:pt x="0" y="2"/>
                    <a:pt x="0" y="2"/>
                    <a:pt x="0" y="2"/>
                  </a:cubicBezTo>
                  <a:cubicBezTo>
                    <a:pt x="0" y="1"/>
                    <a:pt x="0" y="1"/>
                    <a:pt x="0" y="0"/>
                  </a:cubicBezTo>
                  <a:cubicBezTo>
                    <a:pt x="0" y="0"/>
                    <a:pt x="1" y="0"/>
                    <a:pt x="2" y="0"/>
                  </a:cubicBezTo>
                  <a:cubicBezTo>
                    <a:pt x="2" y="0"/>
                    <a:pt x="3" y="0"/>
                    <a:pt x="4" y="0"/>
                  </a:cubicBezTo>
                  <a:cubicBezTo>
                    <a:pt x="4" y="0"/>
                    <a:pt x="5" y="0"/>
                    <a:pt x="6" y="0"/>
                  </a:cubicBezTo>
                  <a:cubicBezTo>
                    <a:pt x="6" y="0"/>
                    <a:pt x="7" y="0"/>
                    <a:pt x="7" y="0"/>
                  </a:cubicBezTo>
                  <a:cubicBezTo>
                    <a:pt x="8" y="0"/>
                    <a:pt x="8" y="0"/>
                    <a:pt x="9" y="0"/>
                  </a:cubicBezTo>
                  <a:cubicBezTo>
                    <a:pt x="10" y="0"/>
                    <a:pt x="12" y="0"/>
                    <a:pt x="13" y="1"/>
                  </a:cubicBezTo>
                  <a:cubicBezTo>
                    <a:pt x="13" y="2"/>
                    <a:pt x="12" y="3"/>
                    <a:pt x="12" y="4"/>
                  </a:cubicBezTo>
                  <a:cubicBezTo>
                    <a:pt x="12" y="5"/>
                    <a:pt x="11" y="5"/>
                    <a:pt x="11" y="6"/>
                  </a:cubicBezTo>
                  <a:cubicBezTo>
                    <a:pt x="11" y="7"/>
                    <a:pt x="10" y="7"/>
                    <a:pt x="10" y="7"/>
                  </a:cubicBezTo>
                  <a:cubicBezTo>
                    <a:pt x="9" y="8"/>
                    <a:pt x="9" y="8"/>
                    <a:pt x="8" y="8"/>
                  </a:cubicBezTo>
                  <a:cubicBezTo>
                    <a:pt x="7" y="8"/>
                    <a:pt x="5" y="9"/>
                    <a:pt x="4" y="9"/>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89" name="Freeform 517">
              <a:extLst>
                <a:ext uri="{FF2B5EF4-FFF2-40B4-BE49-F238E27FC236}">
                  <a16:creationId xmlns:a16="http://schemas.microsoft.com/office/drawing/2014/main" id="{73A92D11-29BF-4166-84B3-F242536F8631}"/>
                </a:ext>
              </a:extLst>
            </p:cNvPr>
            <p:cNvSpPr>
              <a:spLocks/>
            </p:cNvSpPr>
            <p:nvPr userDrawn="1"/>
          </p:nvSpPr>
          <p:spPr bwMode="auto">
            <a:xfrm>
              <a:off x="2198" y="3175"/>
              <a:ext cx="56" cy="40"/>
            </a:xfrm>
            <a:custGeom>
              <a:avLst/>
              <a:gdLst>
                <a:gd name="T0" fmla="*/ 4 w 13"/>
                <a:gd name="T1" fmla="*/ 9 h 9"/>
                <a:gd name="T2" fmla="*/ 2 w 13"/>
                <a:gd name="T3" fmla="*/ 9 h 9"/>
                <a:gd name="T4" fmla="*/ 1 w 13"/>
                <a:gd name="T5" fmla="*/ 9 h 9"/>
                <a:gd name="T6" fmla="*/ 1 w 13"/>
                <a:gd name="T7" fmla="*/ 9 h 9"/>
                <a:gd name="T8" fmla="*/ 1 w 13"/>
                <a:gd name="T9" fmla="*/ 8 h 9"/>
                <a:gd name="T10" fmla="*/ 0 w 13"/>
                <a:gd name="T11" fmla="*/ 8 h 9"/>
                <a:gd name="T12" fmla="*/ 0 w 13"/>
                <a:gd name="T13" fmla="*/ 8 h 9"/>
                <a:gd name="T14" fmla="*/ 0 w 13"/>
                <a:gd name="T15" fmla="*/ 7 h 9"/>
                <a:gd name="T16" fmla="*/ 0 w 13"/>
                <a:gd name="T17" fmla="*/ 6 h 9"/>
                <a:gd name="T18" fmla="*/ 1 w 13"/>
                <a:gd name="T19" fmla="*/ 6 h 9"/>
                <a:gd name="T20" fmla="*/ 1 w 13"/>
                <a:gd name="T21" fmla="*/ 5 h 9"/>
                <a:gd name="T22" fmla="*/ 1 w 13"/>
                <a:gd name="T23" fmla="*/ 5 h 9"/>
                <a:gd name="T24" fmla="*/ 1 w 13"/>
                <a:gd name="T25" fmla="*/ 5 h 9"/>
                <a:gd name="T26" fmla="*/ 0 w 13"/>
                <a:gd name="T27" fmla="*/ 5 h 9"/>
                <a:gd name="T28" fmla="*/ 0 w 13"/>
                <a:gd name="T29" fmla="*/ 4 h 9"/>
                <a:gd name="T30" fmla="*/ 0 w 13"/>
                <a:gd name="T31" fmla="*/ 3 h 9"/>
                <a:gd name="T32" fmla="*/ 0 w 13"/>
                <a:gd name="T33" fmla="*/ 3 h 9"/>
                <a:gd name="T34" fmla="*/ 0 w 13"/>
                <a:gd name="T35" fmla="*/ 3 h 9"/>
                <a:gd name="T36" fmla="*/ 1 w 13"/>
                <a:gd name="T37" fmla="*/ 3 h 9"/>
                <a:gd name="T38" fmla="*/ 0 w 13"/>
                <a:gd name="T39" fmla="*/ 2 h 9"/>
                <a:gd name="T40" fmla="*/ 0 w 13"/>
                <a:gd name="T41" fmla="*/ 2 h 9"/>
                <a:gd name="T42" fmla="*/ 0 w 13"/>
                <a:gd name="T43" fmla="*/ 0 h 9"/>
                <a:gd name="T44" fmla="*/ 2 w 13"/>
                <a:gd name="T45" fmla="*/ 0 h 9"/>
                <a:gd name="T46" fmla="*/ 4 w 13"/>
                <a:gd name="T47" fmla="*/ 0 h 9"/>
                <a:gd name="T48" fmla="*/ 6 w 13"/>
                <a:gd name="T49" fmla="*/ 0 h 9"/>
                <a:gd name="T50" fmla="*/ 7 w 13"/>
                <a:gd name="T51" fmla="*/ 0 h 9"/>
                <a:gd name="T52" fmla="*/ 9 w 13"/>
                <a:gd name="T53" fmla="*/ 0 h 9"/>
                <a:gd name="T54" fmla="*/ 13 w 13"/>
                <a:gd name="T55" fmla="*/ 1 h 9"/>
                <a:gd name="T56" fmla="*/ 12 w 13"/>
                <a:gd name="T57" fmla="*/ 4 h 9"/>
                <a:gd name="T58" fmla="*/ 11 w 13"/>
                <a:gd name="T59" fmla="*/ 6 h 9"/>
                <a:gd name="T60" fmla="*/ 10 w 13"/>
                <a:gd name="T61" fmla="*/ 7 h 9"/>
                <a:gd name="T62" fmla="*/ 8 w 13"/>
                <a:gd name="T63" fmla="*/ 8 h 9"/>
                <a:gd name="T64" fmla="*/ 4 w 13"/>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9">
                  <a:moveTo>
                    <a:pt x="4" y="9"/>
                  </a:moveTo>
                  <a:cubicBezTo>
                    <a:pt x="3" y="9"/>
                    <a:pt x="3" y="9"/>
                    <a:pt x="2" y="9"/>
                  </a:cubicBezTo>
                  <a:cubicBezTo>
                    <a:pt x="2" y="9"/>
                    <a:pt x="2" y="9"/>
                    <a:pt x="1" y="9"/>
                  </a:cubicBezTo>
                  <a:cubicBezTo>
                    <a:pt x="1" y="9"/>
                    <a:pt x="1" y="9"/>
                    <a:pt x="1" y="9"/>
                  </a:cubicBezTo>
                  <a:cubicBezTo>
                    <a:pt x="1" y="8"/>
                    <a:pt x="1" y="8"/>
                    <a:pt x="1" y="8"/>
                  </a:cubicBezTo>
                  <a:cubicBezTo>
                    <a:pt x="0" y="8"/>
                    <a:pt x="0" y="8"/>
                    <a:pt x="0" y="8"/>
                  </a:cubicBezTo>
                  <a:cubicBezTo>
                    <a:pt x="0" y="8"/>
                    <a:pt x="0" y="8"/>
                    <a:pt x="0" y="8"/>
                  </a:cubicBezTo>
                  <a:cubicBezTo>
                    <a:pt x="0" y="8"/>
                    <a:pt x="0" y="7"/>
                    <a:pt x="0" y="7"/>
                  </a:cubicBezTo>
                  <a:cubicBezTo>
                    <a:pt x="0" y="7"/>
                    <a:pt x="0" y="6"/>
                    <a:pt x="0" y="6"/>
                  </a:cubicBezTo>
                  <a:cubicBezTo>
                    <a:pt x="0" y="6"/>
                    <a:pt x="0" y="6"/>
                    <a:pt x="1" y="6"/>
                  </a:cubicBezTo>
                  <a:cubicBezTo>
                    <a:pt x="1" y="6"/>
                    <a:pt x="1" y="6"/>
                    <a:pt x="1" y="5"/>
                  </a:cubicBezTo>
                  <a:cubicBezTo>
                    <a:pt x="1" y="5"/>
                    <a:pt x="1" y="5"/>
                    <a:pt x="1" y="5"/>
                  </a:cubicBezTo>
                  <a:cubicBezTo>
                    <a:pt x="1" y="5"/>
                    <a:pt x="1" y="5"/>
                    <a:pt x="1" y="5"/>
                  </a:cubicBezTo>
                  <a:cubicBezTo>
                    <a:pt x="0" y="5"/>
                    <a:pt x="0" y="5"/>
                    <a:pt x="0" y="5"/>
                  </a:cubicBezTo>
                  <a:cubicBezTo>
                    <a:pt x="0" y="5"/>
                    <a:pt x="0" y="4"/>
                    <a:pt x="0" y="4"/>
                  </a:cubicBezTo>
                  <a:cubicBezTo>
                    <a:pt x="0" y="4"/>
                    <a:pt x="0" y="4"/>
                    <a:pt x="0" y="3"/>
                  </a:cubicBezTo>
                  <a:cubicBezTo>
                    <a:pt x="0" y="3"/>
                    <a:pt x="0" y="3"/>
                    <a:pt x="0" y="3"/>
                  </a:cubicBezTo>
                  <a:cubicBezTo>
                    <a:pt x="0" y="3"/>
                    <a:pt x="0" y="3"/>
                    <a:pt x="0" y="3"/>
                  </a:cubicBezTo>
                  <a:cubicBezTo>
                    <a:pt x="0" y="3"/>
                    <a:pt x="0" y="3"/>
                    <a:pt x="1" y="3"/>
                  </a:cubicBezTo>
                  <a:cubicBezTo>
                    <a:pt x="1" y="3"/>
                    <a:pt x="0" y="2"/>
                    <a:pt x="0" y="2"/>
                  </a:cubicBezTo>
                  <a:cubicBezTo>
                    <a:pt x="0" y="2"/>
                    <a:pt x="0" y="2"/>
                    <a:pt x="0" y="2"/>
                  </a:cubicBezTo>
                  <a:cubicBezTo>
                    <a:pt x="0" y="1"/>
                    <a:pt x="0" y="1"/>
                    <a:pt x="0" y="0"/>
                  </a:cubicBezTo>
                  <a:cubicBezTo>
                    <a:pt x="0" y="0"/>
                    <a:pt x="1" y="0"/>
                    <a:pt x="2" y="0"/>
                  </a:cubicBezTo>
                  <a:cubicBezTo>
                    <a:pt x="2" y="0"/>
                    <a:pt x="3" y="0"/>
                    <a:pt x="4" y="0"/>
                  </a:cubicBezTo>
                  <a:cubicBezTo>
                    <a:pt x="4" y="0"/>
                    <a:pt x="5" y="0"/>
                    <a:pt x="6" y="0"/>
                  </a:cubicBezTo>
                  <a:cubicBezTo>
                    <a:pt x="6" y="0"/>
                    <a:pt x="7" y="0"/>
                    <a:pt x="7" y="0"/>
                  </a:cubicBezTo>
                  <a:cubicBezTo>
                    <a:pt x="8" y="0"/>
                    <a:pt x="8" y="0"/>
                    <a:pt x="9" y="0"/>
                  </a:cubicBezTo>
                  <a:cubicBezTo>
                    <a:pt x="10" y="0"/>
                    <a:pt x="12" y="0"/>
                    <a:pt x="13" y="1"/>
                  </a:cubicBezTo>
                  <a:cubicBezTo>
                    <a:pt x="13" y="2"/>
                    <a:pt x="12" y="3"/>
                    <a:pt x="12" y="4"/>
                  </a:cubicBezTo>
                  <a:cubicBezTo>
                    <a:pt x="12" y="5"/>
                    <a:pt x="11" y="5"/>
                    <a:pt x="11" y="6"/>
                  </a:cubicBezTo>
                  <a:cubicBezTo>
                    <a:pt x="11" y="7"/>
                    <a:pt x="10" y="7"/>
                    <a:pt x="10" y="7"/>
                  </a:cubicBezTo>
                  <a:cubicBezTo>
                    <a:pt x="9" y="8"/>
                    <a:pt x="9" y="8"/>
                    <a:pt x="8" y="8"/>
                  </a:cubicBezTo>
                  <a:cubicBezTo>
                    <a:pt x="7" y="8"/>
                    <a:pt x="5" y="9"/>
                    <a:pt x="4" y="9"/>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90" name="Freeform 518">
              <a:extLst>
                <a:ext uri="{FF2B5EF4-FFF2-40B4-BE49-F238E27FC236}">
                  <a16:creationId xmlns:a16="http://schemas.microsoft.com/office/drawing/2014/main" id="{FA0233FB-454D-49AD-A37E-14B4FDFBE753}"/>
                </a:ext>
              </a:extLst>
            </p:cNvPr>
            <p:cNvSpPr>
              <a:spLocks/>
            </p:cNvSpPr>
            <p:nvPr userDrawn="1"/>
          </p:nvSpPr>
          <p:spPr bwMode="auto">
            <a:xfrm>
              <a:off x="1398" y="1896"/>
              <a:ext cx="34" cy="14"/>
            </a:xfrm>
            <a:custGeom>
              <a:avLst/>
              <a:gdLst>
                <a:gd name="T0" fmla="*/ 0 w 8"/>
                <a:gd name="T1" fmla="*/ 0 h 3"/>
                <a:gd name="T2" fmla="*/ 0 w 8"/>
                <a:gd name="T3" fmla="*/ 0 h 3"/>
                <a:gd name="T4" fmla="*/ 0 w 8"/>
                <a:gd name="T5" fmla="*/ 0 h 3"/>
                <a:gd name="T6" fmla="*/ 1 w 8"/>
                <a:gd name="T7" fmla="*/ 0 h 3"/>
                <a:gd name="T8" fmla="*/ 2 w 8"/>
                <a:gd name="T9" fmla="*/ 0 h 3"/>
                <a:gd name="T10" fmla="*/ 2 w 8"/>
                <a:gd name="T11" fmla="*/ 0 h 3"/>
                <a:gd name="T12" fmla="*/ 3 w 8"/>
                <a:gd name="T13" fmla="*/ 0 h 3"/>
                <a:gd name="T14" fmla="*/ 5 w 8"/>
                <a:gd name="T15" fmla="*/ 0 h 3"/>
                <a:gd name="T16" fmla="*/ 5 w 8"/>
                <a:gd name="T17" fmla="*/ 0 h 3"/>
                <a:gd name="T18" fmla="*/ 6 w 8"/>
                <a:gd name="T19" fmla="*/ 0 h 3"/>
                <a:gd name="T20" fmla="*/ 7 w 8"/>
                <a:gd name="T21" fmla="*/ 0 h 3"/>
                <a:gd name="T22" fmla="*/ 8 w 8"/>
                <a:gd name="T23" fmla="*/ 1 h 3"/>
                <a:gd name="T24" fmla="*/ 8 w 8"/>
                <a:gd name="T25" fmla="*/ 1 h 3"/>
                <a:gd name="T26" fmla="*/ 8 w 8"/>
                <a:gd name="T27" fmla="*/ 2 h 3"/>
                <a:gd name="T28" fmla="*/ 8 w 8"/>
                <a:gd name="T29" fmla="*/ 2 h 3"/>
                <a:gd name="T30" fmla="*/ 8 w 8"/>
                <a:gd name="T31" fmla="*/ 3 h 3"/>
                <a:gd name="T32" fmla="*/ 7 w 8"/>
                <a:gd name="T33" fmla="*/ 3 h 3"/>
                <a:gd name="T34" fmla="*/ 5 w 8"/>
                <a:gd name="T35" fmla="*/ 2 h 3"/>
                <a:gd name="T36" fmla="*/ 4 w 8"/>
                <a:gd name="T37" fmla="*/ 2 h 3"/>
                <a:gd name="T38" fmla="*/ 4 w 8"/>
                <a:gd name="T39" fmla="*/ 2 h 3"/>
                <a:gd name="T40" fmla="*/ 2 w 8"/>
                <a:gd name="T41" fmla="*/ 1 h 3"/>
                <a:gd name="T42" fmla="*/ 1 w 8"/>
                <a:gd name="T43" fmla="*/ 1 h 3"/>
                <a:gd name="T44" fmla="*/ 1 w 8"/>
                <a:gd name="T45" fmla="*/ 1 h 3"/>
                <a:gd name="T46" fmla="*/ 0 w 8"/>
                <a:gd name="T47" fmla="*/ 1 h 3"/>
                <a:gd name="T48" fmla="*/ 0 w 8"/>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3">
                  <a:moveTo>
                    <a:pt x="0" y="0"/>
                  </a:move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3" y="0"/>
                    <a:pt x="3" y="0"/>
                    <a:pt x="3" y="0"/>
                  </a:cubicBezTo>
                  <a:cubicBezTo>
                    <a:pt x="5" y="0"/>
                    <a:pt x="5" y="0"/>
                    <a:pt x="5" y="0"/>
                  </a:cubicBezTo>
                  <a:cubicBezTo>
                    <a:pt x="5" y="0"/>
                    <a:pt x="5" y="0"/>
                    <a:pt x="5" y="0"/>
                  </a:cubicBezTo>
                  <a:cubicBezTo>
                    <a:pt x="6" y="0"/>
                    <a:pt x="6" y="0"/>
                    <a:pt x="6" y="0"/>
                  </a:cubicBezTo>
                  <a:cubicBezTo>
                    <a:pt x="7" y="0"/>
                    <a:pt x="7" y="0"/>
                    <a:pt x="7" y="0"/>
                  </a:cubicBezTo>
                  <a:cubicBezTo>
                    <a:pt x="8" y="1"/>
                    <a:pt x="8" y="1"/>
                    <a:pt x="8" y="1"/>
                  </a:cubicBezTo>
                  <a:cubicBezTo>
                    <a:pt x="8" y="1"/>
                    <a:pt x="8" y="1"/>
                    <a:pt x="8" y="1"/>
                  </a:cubicBezTo>
                  <a:cubicBezTo>
                    <a:pt x="8" y="1"/>
                    <a:pt x="8" y="1"/>
                    <a:pt x="8" y="2"/>
                  </a:cubicBezTo>
                  <a:cubicBezTo>
                    <a:pt x="8" y="2"/>
                    <a:pt x="8" y="2"/>
                    <a:pt x="8" y="2"/>
                  </a:cubicBezTo>
                  <a:cubicBezTo>
                    <a:pt x="8" y="3"/>
                    <a:pt x="8" y="3"/>
                    <a:pt x="8" y="3"/>
                  </a:cubicBezTo>
                  <a:cubicBezTo>
                    <a:pt x="8" y="3"/>
                    <a:pt x="8" y="3"/>
                    <a:pt x="7" y="3"/>
                  </a:cubicBezTo>
                  <a:cubicBezTo>
                    <a:pt x="6" y="2"/>
                    <a:pt x="5" y="2"/>
                    <a:pt x="5" y="2"/>
                  </a:cubicBezTo>
                  <a:cubicBezTo>
                    <a:pt x="4" y="2"/>
                    <a:pt x="4" y="2"/>
                    <a:pt x="4" y="2"/>
                  </a:cubicBezTo>
                  <a:cubicBezTo>
                    <a:pt x="4" y="2"/>
                    <a:pt x="4" y="2"/>
                    <a:pt x="4" y="2"/>
                  </a:cubicBezTo>
                  <a:cubicBezTo>
                    <a:pt x="3" y="2"/>
                    <a:pt x="2" y="1"/>
                    <a:pt x="2" y="1"/>
                  </a:cubicBezTo>
                  <a:cubicBezTo>
                    <a:pt x="1" y="1"/>
                    <a:pt x="1" y="1"/>
                    <a:pt x="1" y="1"/>
                  </a:cubicBezTo>
                  <a:cubicBezTo>
                    <a:pt x="1" y="1"/>
                    <a:pt x="1" y="1"/>
                    <a:pt x="1" y="1"/>
                  </a:cubicBezTo>
                  <a:cubicBezTo>
                    <a:pt x="0" y="1"/>
                    <a:pt x="0" y="1"/>
                    <a:pt x="0" y="1"/>
                  </a:cubicBezTo>
                  <a:lnTo>
                    <a:pt x="0" y="0"/>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91" name="Freeform 519">
              <a:extLst>
                <a:ext uri="{FF2B5EF4-FFF2-40B4-BE49-F238E27FC236}">
                  <a16:creationId xmlns:a16="http://schemas.microsoft.com/office/drawing/2014/main" id="{C73803B2-FA0D-4878-957E-2905D4BBA003}"/>
                </a:ext>
              </a:extLst>
            </p:cNvPr>
            <p:cNvSpPr>
              <a:spLocks/>
            </p:cNvSpPr>
            <p:nvPr userDrawn="1"/>
          </p:nvSpPr>
          <p:spPr bwMode="auto">
            <a:xfrm>
              <a:off x="-33" y="897"/>
              <a:ext cx="2108" cy="1124"/>
            </a:xfrm>
            <a:custGeom>
              <a:avLst/>
              <a:gdLst>
                <a:gd name="T0" fmla="*/ 65 w 495"/>
                <a:gd name="T1" fmla="*/ 166 h 253"/>
                <a:gd name="T2" fmla="*/ 71 w 495"/>
                <a:gd name="T3" fmla="*/ 169 h 253"/>
                <a:gd name="T4" fmla="*/ 80 w 495"/>
                <a:gd name="T5" fmla="*/ 178 h 253"/>
                <a:gd name="T6" fmla="*/ 83 w 495"/>
                <a:gd name="T7" fmla="*/ 187 h 253"/>
                <a:gd name="T8" fmla="*/ 94 w 495"/>
                <a:gd name="T9" fmla="*/ 188 h 253"/>
                <a:gd name="T10" fmla="*/ 105 w 495"/>
                <a:gd name="T11" fmla="*/ 200 h 253"/>
                <a:gd name="T12" fmla="*/ 282 w 495"/>
                <a:gd name="T13" fmla="*/ 208 h 253"/>
                <a:gd name="T14" fmla="*/ 306 w 495"/>
                <a:gd name="T15" fmla="*/ 203 h 253"/>
                <a:gd name="T16" fmla="*/ 327 w 495"/>
                <a:gd name="T17" fmla="*/ 217 h 253"/>
                <a:gd name="T18" fmla="*/ 353 w 495"/>
                <a:gd name="T19" fmla="*/ 235 h 253"/>
                <a:gd name="T20" fmla="*/ 338 w 495"/>
                <a:gd name="T21" fmla="*/ 250 h 253"/>
                <a:gd name="T22" fmla="*/ 359 w 495"/>
                <a:gd name="T23" fmla="*/ 246 h 253"/>
                <a:gd name="T24" fmla="*/ 376 w 495"/>
                <a:gd name="T25" fmla="*/ 237 h 253"/>
                <a:gd name="T26" fmla="*/ 428 w 495"/>
                <a:gd name="T27" fmla="*/ 230 h 253"/>
                <a:gd name="T28" fmla="*/ 443 w 495"/>
                <a:gd name="T29" fmla="*/ 229 h 253"/>
                <a:gd name="T30" fmla="*/ 439 w 495"/>
                <a:gd name="T31" fmla="*/ 241 h 253"/>
                <a:gd name="T32" fmla="*/ 463 w 495"/>
                <a:gd name="T33" fmla="*/ 228 h 253"/>
                <a:gd name="T34" fmla="*/ 462 w 495"/>
                <a:gd name="T35" fmla="*/ 223 h 253"/>
                <a:gd name="T36" fmla="*/ 440 w 495"/>
                <a:gd name="T37" fmla="*/ 217 h 253"/>
                <a:gd name="T38" fmla="*/ 430 w 495"/>
                <a:gd name="T39" fmla="*/ 202 h 253"/>
                <a:gd name="T40" fmla="*/ 411 w 495"/>
                <a:gd name="T41" fmla="*/ 208 h 253"/>
                <a:gd name="T42" fmla="*/ 440 w 495"/>
                <a:gd name="T43" fmla="*/ 193 h 253"/>
                <a:gd name="T44" fmla="*/ 479 w 495"/>
                <a:gd name="T45" fmla="*/ 185 h 253"/>
                <a:gd name="T46" fmla="*/ 489 w 495"/>
                <a:gd name="T47" fmla="*/ 166 h 253"/>
                <a:gd name="T48" fmla="*/ 470 w 495"/>
                <a:gd name="T49" fmla="*/ 166 h 253"/>
                <a:gd name="T50" fmla="*/ 468 w 495"/>
                <a:gd name="T51" fmla="*/ 153 h 253"/>
                <a:gd name="T52" fmla="*/ 458 w 495"/>
                <a:gd name="T53" fmla="*/ 135 h 253"/>
                <a:gd name="T54" fmla="*/ 444 w 495"/>
                <a:gd name="T55" fmla="*/ 113 h 253"/>
                <a:gd name="T56" fmla="*/ 431 w 495"/>
                <a:gd name="T57" fmla="*/ 127 h 253"/>
                <a:gd name="T58" fmla="*/ 413 w 495"/>
                <a:gd name="T59" fmla="*/ 123 h 253"/>
                <a:gd name="T60" fmla="*/ 406 w 495"/>
                <a:gd name="T61" fmla="*/ 104 h 253"/>
                <a:gd name="T62" fmla="*/ 379 w 495"/>
                <a:gd name="T63" fmla="*/ 93 h 253"/>
                <a:gd name="T64" fmla="*/ 369 w 495"/>
                <a:gd name="T65" fmla="*/ 118 h 253"/>
                <a:gd name="T66" fmla="*/ 369 w 495"/>
                <a:gd name="T67" fmla="*/ 151 h 253"/>
                <a:gd name="T68" fmla="*/ 360 w 495"/>
                <a:gd name="T69" fmla="*/ 185 h 253"/>
                <a:gd name="T70" fmla="*/ 342 w 495"/>
                <a:gd name="T71" fmla="*/ 168 h 253"/>
                <a:gd name="T72" fmla="*/ 305 w 495"/>
                <a:gd name="T73" fmla="*/ 143 h 253"/>
                <a:gd name="T74" fmla="*/ 271 w 495"/>
                <a:gd name="T75" fmla="*/ 127 h 253"/>
                <a:gd name="T76" fmla="*/ 275 w 495"/>
                <a:gd name="T77" fmla="*/ 100 h 253"/>
                <a:gd name="T78" fmla="*/ 289 w 495"/>
                <a:gd name="T79" fmla="*/ 83 h 253"/>
                <a:gd name="T80" fmla="*/ 289 w 495"/>
                <a:gd name="T81" fmla="*/ 82 h 253"/>
                <a:gd name="T82" fmla="*/ 302 w 495"/>
                <a:gd name="T83" fmla="*/ 66 h 253"/>
                <a:gd name="T84" fmla="*/ 317 w 495"/>
                <a:gd name="T85" fmla="*/ 57 h 253"/>
                <a:gd name="T86" fmla="*/ 332 w 495"/>
                <a:gd name="T87" fmla="*/ 53 h 253"/>
                <a:gd name="T88" fmla="*/ 346 w 495"/>
                <a:gd name="T89" fmla="*/ 31 h 253"/>
                <a:gd name="T90" fmla="*/ 325 w 495"/>
                <a:gd name="T91" fmla="*/ 32 h 253"/>
                <a:gd name="T92" fmla="*/ 301 w 495"/>
                <a:gd name="T93" fmla="*/ 27 h 253"/>
                <a:gd name="T94" fmla="*/ 283 w 495"/>
                <a:gd name="T95" fmla="*/ 19 h 253"/>
                <a:gd name="T96" fmla="*/ 264 w 495"/>
                <a:gd name="T97" fmla="*/ 5 h 253"/>
                <a:gd name="T98" fmla="*/ 274 w 495"/>
                <a:gd name="T99" fmla="*/ 27 h 253"/>
                <a:gd name="T100" fmla="*/ 265 w 495"/>
                <a:gd name="T101" fmla="*/ 51 h 253"/>
                <a:gd name="T102" fmla="*/ 260 w 495"/>
                <a:gd name="T103" fmla="*/ 38 h 253"/>
                <a:gd name="T104" fmla="*/ 245 w 495"/>
                <a:gd name="T105" fmla="*/ 43 h 253"/>
                <a:gd name="T106" fmla="*/ 193 w 495"/>
                <a:gd name="T107" fmla="*/ 37 h 253"/>
                <a:gd name="T108" fmla="*/ 191 w 495"/>
                <a:gd name="T109" fmla="*/ 51 h 253"/>
                <a:gd name="T110" fmla="*/ 150 w 495"/>
                <a:gd name="T111" fmla="*/ 40 h 253"/>
                <a:gd name="T112" fmla="*/ 102 w 495"/>
                <a:gd name="T113" fmla="*/ 26 h 253"/>
                <a:gd name="T114" fmla="*/ 81 w 495"/>
                <a:gd name="T115" fmla="*/ 17 h 253"/>
                <a:gd name="T116" fmla="*/ 53 w 495"/>
                <a:gd name="T117" fmla="*/ 27 h 253"/>
                <a:gd name="T118" fmla="*/ 58 w 495"/>
                <a:gd name="T119" fmla="*/ 23 h 253"/>
                <a:gd name="T120" fmla="*/ 34 w 495"/>
                <a:gd name="T121" fmla="*/ 33 h 253"/>
                <a:gd name="T122" fmla="*/ 29 w 495"/>
                <a:gd name="T123" fmla="*/ 11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5" h="253">
                  <a:moveTo>
                    <a:pt x="64" y="148"/>
                  </a:moveTo>
                  <a:cubicBezTo>
                    <a:pt x="64" y="149"/>
                    <a:pt x="64" y="149"/>
                    <a:pt x="64" y="149"/>
                  </a:cubicBezTo>
                  <a:cubicBezTo>
                    <a:pt x="64" y="149"/>
                    <a:pt x="64" y="150"/>
                    <a:pt x="64" y="150"/>
                  </a:cubicBezTo>
                  <a:cubicBezTo>
                    <a:pt x="64" y="150"/>
                    <a:pt x="64" y="151"/>
                    <a:pt x="64" y="151"/>
                  </a:cubicBezTo>
                  <a:cubicBezTo>
                    <a:pt x="64" y="151"/>
                    <a:pt x="64" y="152"/>
                    <a:pt x="64" y="152"/>
                  </a:cubicBezTo>
                  <a:cubicBezTo>
                    <a:pt x="64" y="152"/>
                    <a:pt x="65" y="152"/>
                    <a:pt x="65" y="152"/>
                  </a:cubicBezTo>
                  <a:cubicBezTo>
                    <a:pt x="65" y="151"/>
                    <a:pt x="66" y="151"/>
                    <a:pt x="66" y="151"/>
                  </a:cubicBezTo>
                  <a:cubicBezTo>
                    <a:pt x="66" y="151"/>
                    <a:pt x="66" y="151"/>
                    <a:pt x="66" y="151"/>
                  </a:cubicBezTo>
                  <a:cubicBezTo>
                    <a:pt x="66" y="152"/>
                    <a:pt x="66" y="152"/>
                    <a:pt x="66" y="152"/>
                  </a:cubicBezTo>
                  <a:cubicBezTo>
                    <a:pt x="66" y="153"/>
                    <a:pt x="66" y="153"/>
                    <a:pt x="66" y="153"/>
                  </a:cubicBezTo>
                  <a:cubicBezTo>
                    <a:pt x="65" y="154"/>
                    <a:pt x="65" y="154"/>
                    <a:pt x="65" y="154"/>
                  </a:cubicBezTo>
                  <a:cubicBezTo>
                    <a:pt x="65" y="154"/>
                    <a:pt x="65" y="154"/>
                    <a:pt x="65" y="155"/>
                  </a:cubicBezTo>
                  <a:cubicBezTo>
                    <a:pt x="65" y="155"/>
                    <a:pt x="65" y="155"/>
                    <a:pt x="65" y="155"/>
                  </a:cubicBezTo>
                  <a:cubicBezTo>
                    <a:pt x="66" y="156"/>
                    <a:pt x="66" y="156"/>
                    <a:pt x="66" y="156"/>
                  </a:cubicBezTo>
                  <a:cubicBezTo>
                    <a:pt x="65" y="156"/>
                    <a:pt x="65" y="156"/>
                    <a:pt x="65" y="156"/>
                  </a:cubicBezTo>
                  <a:cubicBezTo>
                    <a:pt x="65" y="156"/>
                    <a:pt x="64" y="156"/>
                    <a:pt x="64" y="157"/>
                  </a:cubicBezTo>
                  <a:cubicBezTo>
                    <a:pt x="64" y="157"/>
                    <a:pt x="64" y="158"/>
                    <a:pt x="64" y="158"/>
                  </a:cubicBezTo>
                  <a:cubicBezTo>
                    <a:pt x="64" y="158"/>
                    <a:pt x="64" y="158"/>
                    <a:pt x="64" y="158"/>
                  </a:cubicBezTo>
                  <a:cubicBezTo>
                    <a:pt x="63" y="159"/>
                    <a:pt x="63" y="159"/>
                    <a:pt x="63" y="159"/>
                  </a:cubicBezTo>
                  <a:cubicBezTo>
                    <a:pt x="63" y="159"/>
                    <a:pt x="63" y="159"/>
                    <a:pt x="63" y="159"/>
                  </a:cubicBezTo>
                  <a:cubicBezTo>
                    <a:pt x="63" y="159"/>
                    <a:pt x="63" y="159"/>
                    <a:pt x="64" y="159"/>
                  </a:cubicBezTo>
                  <a:cubicBezTo>
                    <a:pt x="64" y="159"/>
                    <a:pt x="64" y="160"/>
                    <a:pt x="64" y="160"/>
                  </a:cubicBezTo>
                  <a:cubicBezTo>
                    <a:pt x="64" y="161"/>
                    <a:pt x="64" y="161"/>
                    <a:pt x="64" y="161"/>
                  </a:cubicBezTo>
                  <a:cubicBezTo>
                    <a:pt x="64" y="162"/>
                    <a:pt x="64" y="162"/>
                    <a:pt x="64" y="162"/>
                  </a:cubicBezTo>
                  <a:cubicBezTo>
                    <a:pt x="65" y="162"/>
                    <a:pt x="65" y="162"/>
                    <a:pt x="65" y="162"/>
                  </a:cubicBezTo>
                  <a:cubicBezTo>
                    <a:pt x="66" y="162"/>
                    <a:pt x="66" y="162"/>
                    <a:pt x="66" y="162"/>
                  </a:cubicBezTo>
                  <a:cubicBezTo>
                    <a:pt x="66" y="162"/>
                    <a:pt x="67" y="162"/>
                    <a:pt x="67" y="162"/>
                  </a:cubicBezTo>
                  <a:cubicBezTo>
                    <a:pt x="67" y="162"/>
                    <a:pt x="66" y="162"/>
                    <a:pt x="66" y="162"/>
                  </a:cubicBezTo>
                  <a:cubicBezTo>
                    <a:pt x="66" y="163"/>
                    <a:pt x="66" y="163"/>
                    <a:pt x="66" y="163"/>
                  </a:cubicBezTo>
                  <a:cubicBezTo>
                    <a:pt x="65" y="164"/>
                    <a:pt x="65" y="164"/>
                    <a:pt x="65" y="164"/>
                  </a:cubicBezTo>
                  <a:cubicBezTo>
                    <a:pt x="65" y="164"/>
                    <a:pt x="65" y="164"/>
                    <a:pt x="65" y="164"/>
                  </a:cubicBezTo>
                  <a:cubicBezTo>
                    <a:pt x="64" y="164"/>
                    <a:pt x="64" y="164"/>
                    <a:pt x="64" y="164"/>
                  </a:cubicBezTo>
                  <a:cubicBezTo>
                    <a:pt x="64" y="165"/>
                    <a:pt x="64" y="165"/>
                    <a:pt x="64" y="165"/>
                  </a:cubicBezTo>
                  <a:cubicBezTo>
                    <a:pt x="65" y="166"/>
                    <a:pt x="65" y="166"/>
                    <a:pt x="65" y="166"/>
                  </a:cubicBezTo>
                  <a:cubicBezTo>
                    <a:pt x="66" y="166"/>
                    <a:pt x="66" y="166"/>
                    <a:pt x="66" y="166"/>
                  </a:cubicBezTo>
                  <a:cubicBezTo>
                    <a:pt x="67" y="167"/>
                    <a:pt x="67" y="167"/>
                    <a:pt x="67" y="167"/>
                  </a:cubicBezTo>
                  <a:cubicBezTo>
                    <a:pt x="68" y="168"/>
                    <a:pt x="68" y="168"/>
                    <a:pt x="68" y="168"/>
                  </a:cubicBezTo>
                  <a:cubicBezTo>
                    <a:pt x="68" y="168"/>
                    <a:pt x="68" y="168"/>
                    <a:pt x="68" y="168"/>
                  </a:cubicBezTo>
                  <a:cubicBezTo>
                    <a:pt x="68" y="167"/>
                    <a:pt x="68" y="167"/>
                    <a:pt x="68" y="167"/>
                  </a:cubicBezTo>
                  <a:cubicBezTo>
                    <a:pt x="69" y="166"/>
                    <a:pt x="69" y="166"/>
                    <a:pt x="69" y="166"/>
                  </a:cubicBezTo>
                  <a:cubicBezTo>
                    <a:pt x="69" y="165"/>
                    <a:pt x="69" y="165"/>
                    <a:pt x="69" y="165"/>
                  </a:cubicBezTo>
                  <a:cubicBezTo>
                    <a:pt x="70" y="165"/>
                    <a:pt x="70" y="165"/>
                    <a:pt x="70" y="165"/>
                  </a:cubicBezTo>
                  <a:cubicBezTo>
                    <a:pt x="71" y="164"/>
                    <a:pt x="71" y="164"/>
                    <a:pt x="71" y="164"/>
                  </a:cubicBezTo>
                  <a:cubicBezTo>
                    <a:pt x="71" y="164"/>
                    <a:pt x="71" y="164"/>
                    <a:pt x="71" y="164"/>
                  </a:cubicBezTo>
                  <a:cubicBezTo>
                    <a:pt x="72" y="163"/>
                    <a:pt x="72" y="163"/>
                    <a:pt x="72" y="163"/>
                  </a:cubicBezTo>
                  <a:cubicBezTo>
                    <a:pt x="72" y="163"/>
                    <a:pt x="72" y="163"/>
                    <a:pt x="72" y="163"/>
                  </a:cubicBezTo>
                  <a:cubicBezTo>
                    <a:pt x="72" y="164"/>
                    <a:pt x="72" y="164"/>
                    <a:pt x="72" y="164"/>
                  </a:cubicBezTo>
                  <a:cubicBezTo>
                    <a:pt x="72" y="164"/>
                    <a:pt x="72" y="164"/>
                    <a:pt x="72" y="164"/>
                  </a:cubicBezTo>
                  <a:cubicBezTo>
                    <a:pt x="73" y="165"/>
                    <a:pt x="73" y="165"/>
                    <a:pt x="73" y="165"/>
                  </a:cubicBezTo>
                  <a:cubicBezTo>
                    <a:pt x="73" y="165"/>
                    <a:pt x="73" y="165"/>
                    <a:pt x="73" y="165"/>
                  </a:cubicBezTo>
                  <a:cubicBezTo>
                    <a:pt x="73" y="165"/>
                    <a:pt x="73" y="165"/>
                    <a:pt x="73" y="165"/>
                  </a:cubicBezTo>
                  <a:cubicBezTo>
                    <a:pt x="72" y="166"/>
                    <a:pt x="72" y="166"/>
                    <a:pt x="72" y="166"/>
                  </a:cubicBezTo>
                  <a:cubicBezTo>
                    <a:pt x="72" y="166"/>
                    <a:pt x="72" y="166"/>
                    <a:pt x="72" y="166"/>
                  </a:cubicBezTo>
                  <a:cubicBezTo>
                    <a:pt x="72" y="167"/>
                    <a:pt x="72" y="167"/>
                    <a:pt x="72" y="167"/>
                  </a:cubicBezTo>
                  <a:cubicBezTo>
                    <a:pt x="73" y="167"/>
                    <a:pt x="73" y="167"/>
                    <a:pt x="73" y="167"/>
                  </a:cubicBezTo>
                  <a:cubicBezTo>
                    <a:pt x="73" y="167"/>
                    <a:pt x="73" y="168"/>
                    <a:pt x="74" y="168"/>
                  </a:cubicBezTo>
                  <a:cubicBezTo>
                    <a:pt x="74" y="168"/>
                    <a:pt x="74" y="168"/>
                    <a:pt x="74" y="168"/>
                  </a:cubicBezTo>
                  <a:cubicBezTo>
                    <a:pt x="75" y="168"/>
                    <a:pt x="75" y="168"/>
                    <a:pt x="75" y="168"/>
                  </a:cubicBezTo>
                  <a:cubicBezTo>
                    <a:pt x="75" y="168"/>
                    <a:pt x="75" y="168"/>
                    <a:pt x="75" y="168"/>
                  </a:cubicBezTo>
                  <a:cubicBezTo>
                    <a:pt x="76" y="168"/>
                    <a:pt x="76" y="169"/>
                    <a:pt x="76" y="169"/>
                  </a:cubicBezTo>
                  <a:cubicBezTo>
                    <a:pt x="76" y="169"/>
                    <a:pt x="76" y="169"/>
                    <a:pt x="76" y="169"/>
                  </a:cubicBezTo>
                  <a:cubicBezTo>
                    <a:pt x="75" y="169"/>
                    <a:pt x="75" y="169"/>
                    <a:pt x="75" y="169"/>
                  </a:cubicBezTo>
                  <a:cubicBezTo>
                    <a:pt x="75" y="168"/>
                    <a:pt x="75" y="168"/>
                    <a:pt x="75" y="168"/>
                  </a:cubicBezTo>
                  <a:cubicBezTo>
                    <a:pt x="74" y="168"/>
                    <a:pt x="74" y="168"/>
                    <a:pt x="74" y="168"/>
                  </a:cubicBezTo>
                  <a:cubicBezTo>
                    <a:pt x="73" y="169"/>
                    <a:pt x="73" y="169"/>
                    <a:pt x="73" y="169"/>
                  </a:cubicBezTo>
                  <a:cubicBezTo>
                    <a:pt x="72" y="169"/>
                    <a:pt x="72" y="169"/>
                    <a:pt x="72" y="169"/>
                  </a:cubicBezTo>
                  <a:cubicBezTo>
                    <a:pt x="71" y="169"/>
                    <a:pt x="71" y="169"/>
                    <a:pt x="71" y="169"/>
                  </a:cubicBezTo>
                  <a:cubicBezTo>
                    <a:pt x="71" y="169"/>
                    <a:pt x="71" y="169"/>
                    <a:pt x="71" y="169"/>
                  </a:cubicBezTo>
                  <a:cubicBezTo>
                    <a:pt x="71" y="170"/>
                    <a:pt x="71" y="170"/>
                    <a:pt x="71" y="170"/>
                  </a:cubicBezTo>
                  <a:cubicBezTo>
                    <a:pt x="72" y="170"/>
                    <a:pt x="72" y="170"/>
                    <a:pt x="72" y="170"/>
                  </a:cubicBezTo>
                  <a:cubicBezTo>
                    <a:pt x="73" y="171"/>
                    <a:pt x="73" y="171"/>
                    <a:pt x="73" y="171"/>
                  </a:cubicBezTo>
                  <a:cubicBezTo>
                    <a:pt x="73" y="172"/>
                    <a:pt x="73" y="172"/>
                    <a:pt x="73" y="172"/>
                  </a:cubicBezTo>
                  <a:cubicBezTo>
                    <a:pt x="73" y="172"/>
                    <a:pt x="73" y="172"/>
                    <a:pt x="73" y="172"/>
                  </a:cubicBezTo>
                  <a:cubicBezTo>
                    <a:pt x="74" y="173"/>
                    <a:pt x="74" y="173"/>
                    <a:pt x="74" y="173"/>
                  </a:cubicBezTo>
                  <a:cubicBezTo>
                    <a:pt x="75" y="173"/>
                    <a:pt x="75" y="173"/>
                    <a:pt x="75" y="173"/>
                  </a:cubicBezTo>
                  <a:cubicBezTo>
                    <a:pt x="75" y="174"/>
                    <a:pt x="75" y="174"/>
                    <a:pt x="75" y="174"/>
                  </a:cubicBezTo>
                  <a:cubicBezTo>
                    <a:pt x="75" y="174"/>
                    <a:pt x="75" y="175"/>
                    <a:pt x="75" y="175"/>
                  </a:cubicBezTo>
                  <a:cubicBezTo>
                    <a:pt x="75" y="175"/>
                    <a:pt x="75" y="176"/>
                    <a:pt x="75" y="176"/>
                  </a:cubicBezTo>
                  <a:cubicBezTo>
                    <a:pt x="76" y="175"/>
                    <a:pt x="76" y="175"/>
                    <a:pt x="76" y="175"/>
                  </a:cubicBezTo>
                  <a:cubicBezTo>
                    <a:pt x="77" y="175"/>
                    <a:pt x="77" y="175"/>
                    <a:pt x="77" y="175"/>
                  </a:cubicBezTo>
                  <a:cubicBezTo>
                    <a:pt x="77" y="177"/>
                    <a:pt x="77" y="177"/>
                    <a:pt x="77" y="177"/>
                  </a:cubicBezTo>
                  <a:cubicBezTo>
                    <a:pt x="77" y="177"/>
                    <a:pt x="77" y="177"/>
                    <a:pt x="77" y="177"/>
                  </a:cubicBezTo>
                  <a:cubicBezTo>
                    <a:pt x="77" y="177"/>
                    <a:pt x="77" y="177"/>
                    <a:pt x="77" y="177"/>
                  </a:cubicBezTo>
                  <a:cubicBezTo>
                    <a:pt x="78" y="177"/>
                    <a:pt x="78" y="177"/>
                    <a:pt x="78" y="177"/>
                  </a:cubicBezTo>
                  <a:cubicBezTo>
                    <a:pt x="79" y="176"/>
                    <a:pt x="79" y="176"/>
                    <a:pt x="79" y="176"/>
                  </a:cubicBezTo>
                  <a:cubicBezTo>
                    <a:pt x="79" y="176"/>
                    <a:pt x="79" y="176"/>
                    <a:pt x="80" y="175"/>
                  </a:cubicBezTo>
                  <a:cubicBezTo>
                    <a:pt x="80" y="175"/>
                    <a:pt x="81" y="174"/>
                    <a:pt x="81" y="174"/>
                  </a:cubicBezTo>
                  <a:cubicBezTo>
                    <a:pt x="82" y="173"/>
                    <a:pt x="82" y="173"/>
                    <a:pt x="82" y="173"/>
                  </a:cubicBezTo>
                  <a:cubicBezTo>
                    <a:pt x="82" y="174"/>
                    <a:pt x="82" y="174"/>
                    <a:pt x="82" y="174"/>
                  </a:cubicBezTo>
                  <a:cubicBezTo>
                    <a:pt x="82" y="175"/>
                    <a:pt x="82" y="175"/>
                    <a:pt x="82" y="175"/>
                  </a:cubicBezTo>
                  <a:cubicBezTo>
                    <a:pt x="82" y="175"/>
                    <a:pt x="81" y="175"/>
                    <a:pt x="81" y="176"/>
                  </a:cubicBezTo>
                  <a:cubicBezTo>
                    <a:pt x="81" y="176"/>
                    <a:pt x="81" y="176"/>
                    <a:pt x="81" y="176"/>
                  </a:cubicBezTo>
                  <a:cubicBezTo>
                    <a:pt x="82" y="176"/>
                    <a:pt x="82" y="176"/>
                    <a:pt x="82" y="176"/>
                  </a:cubicBezTo>
                  <a:cubicBezTo>
                    <a:pt x="82" y="176"/>
                    <a:pt x="83" y="176"/>
                    <a:pt x="83" y="176"/>
                  </a:cubicBezTo>
                  <a:cubicBezTo>
                    <a:pt x="83" y="176"/>
                    <a:pt x="83" y="177"/>
                    <a:pt x="83" y="177"/>
                  </a:cubicBezTo>
                  <a:cubicBezTo>
                    <a:pt x="83" y="177"/>
                    <a:pt x="83" y="177"/>
                    <a:pt x="83" y="177"/>
                  </a:cubicBezTo>
                  <a:cubicBezTo>
                    <a:pt x="83" y="178"/>
                    <a:pt x="83" y="178"/>
                    <a:pt x="83" y="178"/>
                  </a:cubicBezTo>
                  <a:cubicBezTo>
                    <a:pt x="83" y="178"/>
                    <a:pt x="83" y="179"/>
                    <a:pt x="82" y="179"/>
                  </a:cubicBezTo>
                  <a:cubicBezTo>
                    <a:pt x="82" y="179"/>
                    <a:pt x="82" y="178"/>
                    <a:pt x="82" y="178"/>
                  </a:cubicBezTo>
                  <a:cubicBezTo>
                    <a:pt x="82" y="178"/>
                    <a:pt x="82" y="178"/>
                    <a:pt x="82" y="178"/>
                  </a:cubicBezTo>
                  <a:cubicBezTo>
                    <a:pt x="81" y="178"/>
                    <a:pt x="81" y="178"/>
                    <a:pt x="81" y="178"/>
                  </a:cubicBezTo>
                  <a:cubicBezTo>
                    <a:pt x="80" y="178"/>
                    <a:pt x="80" y="178"/>
                    <a:pt x="80" y="178"/>
                  </a:cubicBezTo>
                  <a:cubicBezTo>
                    <a:pt x="80" y="178"/>
                    <a:pt x="80" y="178"/>
                    <a:pt x="80" y="178"/>
                  </a:cubicBezTo>
                  <a:cubicBezTo>
                    <a:pt x="79" y="179"/>
                    <a:pt x="79" y="179"/>
                    <a:pt x="79" y="179"/>
                  </a:cubicBezTo>
                  <a:cubicBezTo>
                    <a:pt x="78" y="179"/>
                    <a:pt x="78" y="179"/>
                    <a:pt x="78" y="179"/>
                  </a:cubicBezTo>
                  <a:cubicBezTo>
                    <a:pt x="77" y="180"/>
                    <a:pt x="77" y="180"/>
                    <a:pt x="77" y="180"/>
                  </a:cubicBezTo>
                  <a:cubicBezTo>
                    <a:pt x="77" y="181"/>
                    <a:pt x="77" y="181"/>
                    <a:pt x="77" y="181"/>
                  </a:cubicBezTo>
                  <a:cubicBezTo>
                    <a:pt x="77" y="182"/>
                    <a:pt x="77" y="182"/>
                    <a:pt x="77" y="182"/>
                  </a:cubicBezTo>
                  <a:cubicBezTo>
                    <a:pt x="77" y="182"/>
                    <a:pt x="77" y="183"/>
                    <a:pt x="77" y="183"/>
                  </a:cubicBezTo>
                  <a:cubicBezTo>
                    <a:pt x="78" y="183"/>
                    <a:pt x="78" y="183"/>
                    <a:pt x="78" y="183"/>
                  </a:cubicBezTo>
                  <a:cubicBezTo>
                    <a:pt x="78" y="182"/>
                    <a:pt x="78" y="182"/>
                    <a:pt x="78" y="182"/>
                  </a:cubicBezTo>
                  <a:cubicBezTo>
                    <a:pt x="78" y="181"/>
                    <a:pt x="78" y="181"/>
                    <a:pt x="78" y="181"/>
                  </a:cubicBezTo>
                  <a:cubicBezTo>
                    <a:pt x="79" y="181"/>
                    <a:pt x="79" y="181"/>
                    <a:pt x="79" y="181"/>
                  </a:cubicBezTo>
                  <a:cubicBezTo>
                    <a:pt x="80" y="181"/>
                    <a:pt x="80" y="181"/>
                    <a:pt x="80" y="181"/>
                  </a:cubicBezTo>
                  <a:cubicBezTo>
                    <a:pt x="80" y="182"/>
                    <a:pt x="80" y="182"/>
                    <a:pt x="80" y="182"/>
                  </a:cubicBezTo>
                  <a:cubicBezTo>
                    <a:pt x="81" y="182"/>
                    <a:pt x="81" y="182"/>
                    <a:pt x="81" y="182"/>
                  </a:cubicBezTo>
                  <a:cubicBezTo>
                    <a:pt x="82" y="181"/>
                    <a:pt x="82" y="181"/>
                    <a:pt x="82" y="181"/>
                  </a:cubicBezTo>
                  <a:cubicBezTo>
                    <a:pt x="83" y="181"/>
                    <a:pt x="83" y="181"/>
                    <a:pt x="83" y="181"/>
                  </a:cubicBezTo>
                  <a:cubicBezTo>
                    <a:pt x="83" y="182"/>
                    <a:pt x="83" y="182"/>
                    <a:pt x="83" y="182"/>
                  </a:cubicBezTo>
                  <a:cubicBezTo>
                    <a:pt x="82" y="183"/>
                    <a:pt x="82" y="183"/>
                    <a:pt x="82" y="183"/>
                  </a:cubicBezTo>
                  <a:cubicBezTo>
                    <a:pt x="80" y="183"/>
                    <a:pt x="80" y="183"/>
                    <a:pt x="80" y="183"/>
                  </a:cubicBezTo>
                  <a:cubicBezTo>
                    <a:pt x="80" y="183"/>
                    <a:pt x="80" y="183"/>
                    <a:pt x="80" y="183"/>
                  </a:cubicBezTo>
                  <a:cubicBezTo>
                    <a:pt x="79" y="183"/>
                    <a:pt x="79" y="183"/>
                    <a:pt x="79" y="183"/>
                  </a:cubicBezTo>
                  <a:cubicBezTo>
                    <a:pt x="79" y="183"/>
                    <a:pt x="78" y="184"/>
                    <a:pt x="78" y="184"/>
                  </a:cubicBezTo>
                  <a:cubicBezTo>
                    <a:pt x="77" y="184"/>
                    <a:pt x="79" y="184"/>
                    <a:pt x="79" y="184"/>
                  </a:cubicBezTo>
                  <a:cubicBezTo>
                    <a:pt x="80" y="184"/>
                    <a:pt x="80" y="184"/>
                    <a:pt x="80" y="184"/>
                  </a:cubicBezTo>
                  <a:cubicBezTo>
                    <a:pt x="81" y="184"/>
                    <a:pt x="81" y="184"/>
                    <a:pt x="81" y="184"/>
                  </a:cubicBezTo>
                  <a:cubicBezTo>
                    <a:pt x="80" y="185"/>
                    <a:pt x="80" y="185"/>
                    <a:pt x="80" y="185"/>
                  </a:cubicBezTo>
                  <a:cubicBezTo>
                    <a:pt x="79" y="185"/>
                    <a:pt x="79" y="185"/>
                    <a:pt x="79" y="185"/>
                  </a:cubicBezTo>
                  <a:cubicBezTo>
                    <a:pt x="79" y="185"/>
                    <a:pt x="79" y="185"/>
                    <a:pt x="79" y="185"/>
                  </a:cubicBezTo>
                  <a:cubicBezTo>
                    <a:pt x="79" y="186"/>
                    <a:pt x="79" y="186"/>
                    <a:pt x="79" y="186"/>
                  </a:cubicBezTo>
                  <a:cubicBezTo>
                    <a:pt x="79" y="186"/>
                    <a:pt x="79" y="186"/>
                    <a:pt x="79" y="186"/>
                  </a:cubicBezTo>
                  <a:cubicBezTo>
                    <a:pt x="80" y="186"/>
                    <a:pt x="80" y="186"/>
                    <a:pt x="80" y="186"/>
                  </a:cubicBezTo>
                  <a:cubicBezTo>
                    <a:pt x="82" y="186"/>
                    <a:pt x="82" y="186"/>
                    <a:pt x="82" y="186"/>
                  </a:cubicBezTo>
                  <a:cubicBezTo>
                    <a:pt x="83" y="186"/>
                    <a:pt x="83" y="186"/>
                    <a:pt x="83" y="186"/>
                  </a:cubicBezTo>
                  <a:cubicBezTo>
                    <a:pt x="83" y="187"/>
                    <a:pt x="83" y="187"/>
                    <a:pt x="83" y="187"/>
                  </a:cubicBezTo>
                  <a:cubicBezTo>
                    <a:pt x="82" y="187"/>
                    <a:pt x="82" y="187"/>
                    <a:pt x="82" y="187"/>
                  </a:cubicBezTo>
                  <a:cubicBezTo>
                    <a:pt x="80" y="187"/>
                    <a:pt x="80" y="187"/>
                    <a:pt x="80" y="187"/>
                  </a:cubicBezTo>
                  <a:cubicBezTo>
                    <a:pt x="79" y="188"/>
                    <a:pt x="79" y="188"/>
                    <a:pt x="79" y="188"/>
                  </a:cubicBezTo>
                  <a:cubicBezTo>
                    <a:pt x="81" y="188"/>
                    <a:pt x="81" y="188"/>
                    <a:pt x="81" y="188"/>
                  </a:cubicBezTo>
                  <a:cubicBezTo>
                    <a:pt x="81" y="188"/>
                    <a:pt x="82" y="188"/>
                    <a:pt x="82" y="188"/>
                  </a:cubicBezTo>
                  <a:cubicBezTo>
                    <a:pt x="82" y="188"/>
                    <a:pt x="83" y="188"/>
                    <a:pt x="83" y="188"/>
                  </a:cubicBezTo>
                  <a:cubicBezTo>
                    <a:pt x="85" y="187"/>
                    <a:pt x="85" y="187"/>
                    <a:pt x="85" y="187"/>
                  </a:cubicBezTo>
                  <a:cubicBezTo>
                    <a:pt x="86" y="187"/>
                    <a:pt x="86" y="187"/>
                    <a:pt x="86" y="187"/>
                  </a:cubicBezTo>
                  <a:cubicBezTo>
                    <a:pt x="86" y="188"/>
                    <a:pt x="86" y="188"/>
                    <a:pt x="86" y="188"/>
                  </a:cubicBezTo>
                  <a:cubicBezTo>
                    <a:pt x="86" y="188"/>
                    <a:pt x="86" y="188"/>
                    <a:pt x="86" y="189"/>
                  </a:cubicBezTo>
                  <a:cubicBezTo>
                    <a:pt x="86" y="190"/>
                    <a:pt x="87" y="190"/>
                    <a:pt x="87" y="190"/>
                  </a:cubicBezTo>
                  <a:cubicBezTo>
                    <a:pt x="88" y="189"/>
                    <a:pt x="88" y="189"/>
                    <a:pt x="88" y="189"/>
                  </a:cubicBezTo>
                  <a:cubicBezTo>
                    <a:pt x="89" y="188"/>
                    <a:pt x="89" y="188"/>
                    <a:pt x="89" y="188"/>
                  </a:cubicBezTo>
                  <a:cubicBezTo>
                    <a:pt x="89" y="188"/>
                    <a:pt x="89" y="188"/>
                    <a:pt x="89" y="188"/>
                  </a:cubicBezTo>
                  <a:cubicBezTo>
                    <a:pt x="89" y="187"/>
                    <a:pt x="89" y="187"/>
                    <a:pt x="89" y="187"/>
                  </a:cubicBezTo>
                  <a:cubicBezTo>
                    <a:pt x="90" y="187"/>
                    <a:pt x="90" y="187"/>
                    <a:pt x="90" y="187"/>
                  </a:cubicBezTo>
                  <a:cubicBezTo>
                    <a:pt x="90" y="187"/>
                    <a:pt x="90" y="187"/>
                    <a:pt x="90" y="187"/>
                  </a:cubicBezTo>
                  <a:cubicBezTo>
                    <a:pt x="90" y="188"/>
                    <a:pt x="90" y="188"/>
                    <a:pt x="90" y="188"/>
                  </a:cubicBezTo>
                  <a:cubicBezTo>
                    <a:pt x="90" y="189"/>
                    <a:pt x="90" y="189"/>
                    <a:pt x="90" y="189"/>
                  </a:cubicBezTo>
                  <a:cubicBezTo>
                    <a:pt x="89" y="190"/>
                    <a:pt x="89" y="190"/>
                    <a:pt x="89" y="190"/>
                  </a:cubicBezTo>
                  <a:cubicBezTo>
                    <a:pt x="88" y="190"/>
                    <a:pt x="88" y="190"/>
                    <a:pt x="88" y="190"/>
                  </a:cubicBezTo>
                  <a:cubicBezTo>
                    <a:pt x="87" y="191"/>
                    <a:pt x="87" y="191"/>
                    <a:pt x="87" y="191"/>
                  </a:cubicBezTo>
                  <a:cubicBezTo>
                    <a:pt x="88" y="191"/>
                    <a:pt x="88" y="191"/>
                    <a:pt x="88" y="191"/>
                  </a:cubicBezTo>
                  <a:cubicBezTo>
                    <a:pt x="89" y="191"/>
                    <a:pt x="89" y="191"/>
                    <a:pt x="89" y="191"/>
                  </a:cubicBezTo>
                  <a:cubicBezTo>
                    <a:pt x="89" y="191"/>
                    <a:pt x="89" y="191"/>
                    <a:pt x="89" y="191"/>
                  </a:cubicBezTo>
                  <a:cubicBezTo>
                    <a:pt x="89" y="190"/>
                    <a:pt x="89" y="190"/>
                    <a:pt x="89" y="190"/>
                  </a:cubicBezTo>
                  <a:cubicBezTo>
                    <a:pt x="90" y="190"/>
                    <a:pt x="90" y="190"/>
                    <a:pt x="90" y="190"/>
                  </a:cubicBezTo>
                  <a:cubicBezTo>
                    <a:pt x="91" y="191"/>
                    <a:pt x="91" y="191"/>
                    <a:pt x="91" y="191"/>
                  </a:cubicBezTo>
                  <a:cubicBezTo>
                    <a:pt x="92" y="191"/>
                    <a:pt x="92" y="191"/>
                    <a:pt x="92" y="191"/>
                  </a:cubicBezTo>
                  <a:cubicBezTo>
                    <a:pt x="93" y="191"/>
                    <a:pt x="93" y="191"/>
                    <a:pt x="93" y="191"/>
                  </a:cubicBezTo>
                  <a:cubicBezTo>
                    <a:pt x="94" y="190"/>
                    <a:pt x="94" y="190"/>
                    <a:pt x="94" y="190"/>
                  </a:cubicBezTo>
                  <a:cubicBezTo>
                    <a:pt x="94" y="189"/>
                    <a:pt x="94" y="189"/>
                    <a:pt x="94" y="189"/>
                  </a:cubicBezTo>
                  <a:cubicBezTo>
                    <a:pt x="93" y="188"/>
                    <a:pt x="93" y="188"/>
                    <a:pt x="93" y="188"/>
                  </a:cubicBezTo>
                  <a:cubicBezTo>
                    <a:pt x="94" y="188"/>
                    <a:pt x="94" y="188"/>
                    <a:pt x="94" y="188"/>
                  </a:cubicBezTo>
                  <a:cubicBezTo>
                    <a:pt x="94" y="188"/>
                    <a:pt x="94" y="188"/>
                    <a:pt x="94" y="188"/>
                  </a:cubicBezTo>
                  <a:cubicBezTo>
                    <a:pt x="94" y="188"/>
                    <a:pt x="94" y="188"/>
                    <a:pt x="94" y="188"/>
                  </a:cubicBezTo>
                  <a:cubicBezTo>
                    <a:pt x="94" y="189"/>
                    <a:pt x="94" y="189"/>
                    <a:pt x="94" y="189"/>
                  </a:cubicBezTo>
                  <a:cubicBezTo>
                    <a:pt x="94" y="190"/>
                    <a:pt x="94" y="190"/>
                    <a:pt x="94" y="190"/>
                  </a:cubicBezTo>
                  <a:cubicBezTo>
                    <a:pt x="94" y="191"/>
                    <a:pt x="94" y="191"/>
                    <a:pt x="94" y="191"/>
                  </a:cubicBezTo>
                  <a:cubicBezTo>
                    <a:pt x="93" y="192"/>
                    <a:pt x="93" y="192"/>
                    <a:pt x="93" y="192"/>
                  </a:cubicBezTo>
                  <a:cubicBezTo>
                    <a:pt x="94" y="192"/>
                    <a:pt x="94" y="192"/>
                    <a:pt x="94" y="192"/>
                  </a:cubicBezTo>
                  <a:cubicBezTo>
                    <a:pt x="95" y="192"/>
                    <a:pt x="95" y="192"/>
                    <a:pt x="95" y="192"/>
                  </a:cubicBezTo>
                  <a:cubicBezTo>
                    <a:pt x="95" y="191"/>
                    <a:pt x="95" y="191"/>
                    <a:pt x="95" y="191"/>
                  </a:cubicBezTo>
                  <a:cubicBezTo>
                    <a:pt x="96" y="191"/>
                    <a:pt x="96" y="191"/>
                    <a:pt x="96" y="191"/>
                  </a:cubicBezTo>
                  <a:cubicBezTo>
                    <a:pt x="96" y="191"/>
                    <a:pt x="96" y="192"/>
                    <a:pt x="96" y="192"/>
                  </a:cubicBezTo>
                  <a:cubicBezTo>
                    <a:pt x="95" y="192"/>
                    <a:pt x="95" y="192"/>
                    <a:pt x="95" y="193"/>
                  </a:cubicBezTo>
                  <a:cubicBezTo>
                    <a:pt x="95" y="193"/>
                    <a:pt x="95" y="193"/>
                    <a:pt x="95" y="193"/>
                  </a:cubicBezTo>
                  <a:cubicBezTo>
                    <a:pt x="95" y="194"/>
                    <a:pt x="95" y="194"/>
                    <a:pt x="95" y="194"/>
                  </a:cubicBezTo>
                  <a:cubicBezTo>
                    <a:pt x="95" y="195"/>
                    <a:pt x="95" y="195"/>
                    <a:pt x="95" y="195"/>
                  </a:cubicBezTo>
                  <a:cubicBezTo>
                    <a:pt x="97" y="196"/>
                    <a:pt x="97" y="196"/>
                    <a:pt x="97" y="196"/>
                  </a:cubicBezTo>
                  <a:cubicBezTo>
                    <a:pt x="97" y="196"/>
                    <a:pt x="97" y="196"/>
                    <a:pt x="97" y="196"/>
                  </a:cubicBezTo>
                  <a:cubicBezTo>
                    <a:pt x="97" y="196"/>
                    <a:pt x="98" y="196"/>
                    <a:pt x="99" y="196"/>
                  </a:cubicBezTo>
                  <a:cubicBezTo>
                    <a:pt x="99" y="196"/>
                    <a:pt x="99" y="195"/>
                    <a:pt x="99" y="195"/>
                  </a:cubicBezTo>
                  <a:cubicBezTo>
                    <a:pt x="99" y="195"/>
                    <a:pt x="99" y="195"/>
                    <a:pt x="99" y="194"/>
                  </a:cubicBezTo>
                  <a:cubicBezTo>
                    <a:pt x="99" y="194"/>
                    <a:pt x="100" y="193"/>
                    <a:pt x="100" y="193"/>
                  </a:cubicBezTo>
                  <a:cubicBezTo>
                    <a:pt x="100" y="194"/>
                    <a:pt x="100" y="194"/>
                    <a:pt x="100" y="194"/>
                  </a:cubicBezTo>
                  <a:cubicBezTo>
                    <a:pt x="100" y="195"/>
                    <a:pt x="100" y="195"/>
                    <a:pt x="100" y="195"/>
                  </a:cubicBezTo>
                  <a:cubicBezTo>
                    <a:pt x="99" y="197"/>
                    <a:pt x="99" y="197"/>
                    <a:pt x="99" y="197"/>
                  </a:cubicBezTo>
                  <a:cubicBezTo>
                    <a:pt x="101" y="197"/>
                    <a:pt x="101" y="197"/>
                    <a:pt x="101" y="197"/>
                  </a:cubicBezTo>
                  <a:cubicBezTo>
                    <a:pt x="99" y="198"/>
                    <a:pt x="99" y="198"/>
                    <a:pt x="99" y="198"/>
                  </a:cubicBezTo>
                  <a:cubicBezTo>
                    <a:pt x="99" y="199"/>
                    <a:pt x="99" y="199"/>
                    <a:pt x="99" y="199"/>
                  </a:cubicBezTo>
                  <a:cubicBezTo>
                    <a:pt x="101" y="199"/>
                    <a:pt x="101" y="199"/>
                    <a:pt x="101" y="199"/>
                  </a:cubicBezTo>
                  <a:cubicBezTo>
                    <a:pt x="103" y="198"/>
                    <a:pt x="103" y="198"/>
                    <a:pt x="103" y="198"/>
                  </a:cubicBezTo>
                  <a:cubicBezTo>
                    <a:pt x="104" y="198"/>
                    <a:pt x="104" y="198"/>
                    <a:pt x="104" y="198"/>
                  </a:cubicBezTo>
                  <a:cubicBezTo>
                    <a:pt x="104" y="198"/>
                    <a:pt x="104" y="199"/>
                    <a:pt x="103" y="199"/>
                  </a:cubicBezTo>
                  <a:cubicBezTo>
                    <a:pt x="103" y="199"/>
                    <a:pt x="104" y="200"/>
                    <a:pt x="104" y="200"/>
                  </a:cubicBezTo>
                  <a:cubicBezTo>
                    <a:pt x="106" y="199"/>
                    <a:pt x="106" y="199"/>
                    <a:pt x="106" y="199"/>
                  </a:cubicBezTo>
                  <a:cubicBezTo>
                    <a:pt x="105" y="200"/>
                    <a:pt x="105" y="200"/>
                    <a:pt x="105" y="200"/>
                  </a:cubicBezTo>
                  <a:cubicBezTo>
                    <a:pt x="104" y="200"/>
                    <a:pt x="104" y="200"/>
                    <a:pt x="104" y="200"/>
                  </a:cubicBezTo>
                  <a:cubicBezTo>
                    <a:pt x="104" y="201"/>
                    <a:pt x="104" y="201"/>
                    <a:pt x="104" y="201"/>
                  </a:cubicBezTo>
                  <a:cubicBezTo>
                    <a:pt x="105" y="202"/>
                    <a:pt x="105" y="202"/>
                    <a:pt x="105" y="202"/>
                  </a:cubicBezTo>
                  <a:cubicBezTo>
                    <a:pt x="106" y="202"/>
                    <a:pt x="106" y="202"/>
                    <a:pt x="106" y="202"/>
                  </a:cubicBezTo>
                  <a:cubicBezTo>
                    <a:pt x="106" y="203"/>
                    <a:pt x="106" y="203"/>
                    <a:pt x="106" y="203"/>
                  </a:cubicBezTo>
                  <a:cubicBezTo>
                    <a:pt x="109" y="203"/>
                    <a:pt x="109" y="203"/>
                    <a:pt x="109" y="203"/>
                  </a:cubicBezTo>
                  <a:cubicBezTo>
                    <a:pt x="180" y="203"/>
                    <a:pt x="180" y="203"/>
                    <a:pt x="180" y="203"/>
                  </a:cubicBezTo>
                  <a:cubicBezTo>
                    <a:pt x="217" y="203"/>
                    <a:pt x="217" y="203"/>
                    <a:pt x="217" y="203"/>
                  </a:cubicBezTo>
                  <a:cubicBezTo>
                    <a:pt x="266" y="203"/>
                    <a:pt x="266" y="203"/>
                    <a:pt x="266" y="203"/>
                  </a:cubicBezTo>
                  <a:cubicBezTo>
                    <a:pt x="266" y="203"/>
                    <a:pt x="266" y="203"/>
                    <a:pt x="266" y="203"/>
                  </a:cubicBezTo>
                  <a:cubicBezTo>
                    <a:pt x="266" y="202"/>
                    <a:pt x="266" y="202"/>
                    <a:pt x="266" y="202"/>
                  </a:cubicBezTo>
                  <a:cubicBezTo>
                    <a:pt x="266" y="201"/>
                    <a:pt x="266" y="201"/>
                    <a:pt x="266" y="201"/>
                  </a:cubicBezTo>
                  <a:cubicBezTo>
                    <a:pt x="266" y="201"/>
                    <a:pt x="266" y="200"/>
                    <a:pt x="267" y="200"/>
                  </a:cubicBezTo>
                  <a:cubicBezTo>
                    <a:pt x="267" y="200"/>
                    <a:pt x="267" y="200"/>
                    <a:pt x="267" y="200"/>
                  </a:cubicBezTo>
                  <a:cubicBezTo>
                    <a:pt x="267" y="200"/>
                    <a:pt x="267" y="200"/>
                    <a:pt x="267" y="200"/>
                  </a:cubicBezTo>
                  <a:cubicBezTo>
                    <a:pt x="267" y="200"/>
                    <a:pt x="267" y="200"/>
                    <a:pt x="267" y="200"/>
                  </a:cubicBezTo>
                  <a:cubicBezTo>
                    <a:pt x="268" y="201"/>
                    <a:pt x="268" y="201"/>
                    <a:pt x="268" y="201"/>
                  </a:cubicBezTo>
                  <a:cubicBezTo>
                    <a:pt x="268" y="201"/>
                    <a:pt x="268" y="201"/>
                    <a:pt x="268" y="201"/>
                  </a:cubicBezTo>
                  <a:cubicBezTo>
                    <a:pt x="269" y="202"/>
                    <a:pt x="269" y="202"/>
                    <a:pt x="269" y="202"/>
                  </a:cubicBezTo>
                  <a:cubicBezTo>
                    <a:pt x="269" y="202"/>
                    <a:pt x="269" y="203"/>
                    <a:pt x="269" y="203"/>
                  </a:cubicBezTo>
                  <a:cubicBezTo>
                    <a:pt x="269" y="203"/>
                    <a:pt x="269" y="204"/>
                    <a:pt x="269" y="204"/>
                  </a:cubicBezTo>
                  <a:cubicBezTo>
                    <a:pt x="269" y="204"/>
                    <a:pt x="270" y="204"/>
                    <a:pt x="270" y="205"/>
                  </a:cubicBezTo>
                  <a:cubicBezTo>
                    <a:pt x="270" y="205"/>
                    <a:pt x="271" y="205"/>
                    <a:pt x="271" y="205"/>
                  </a:cubicBezTo>
                  <a:cubicBezTo>
                    <a:pt x="271" y="205"/>
                    <a:pt x="272" y="205"/>
                    <a:pt x="272" y="205"/>
                  </a:cubicBezTo>
                  <a:cubicBezTo>
                    <a:pt x="273" y="205"/>
                    <a:pt x="273" y="205"/>
                    <a:pt x="273" y="205"/>
                  </a:cubicBezTo>
                  <a:cubicBezTo>
                    <a:pt x="274" y="206"/>
                    <a:pt x="274" y="206"/>
                    <a:pt x="274" y="206"/>
                  </a:cubicBezTo>
                  <a:cubicBezTo>
                    <a:pt x="275" y="207"/>
                    <a:pt x="275" y="207"/>
                    <a:pt x="275" y="207"/>
                  </a:cubicBezTo>
                  <a:cubicBezTo>
                    <a:pt x="277" y="206"/>
                    <a:pt x="277" y="206"/>
                    <a:pt x="277" y="206"/>
                  </a:cubicBezTo>
                  <a:cubicBezTo>
                    <a:pt x="278" y="205"/>
                    <a:pt x="278" y="205"/>
                    <a:pt x="278" y="205"/>
                  </a:cubicBezTo>
                  <a:cubicBezTo>
                    <a:pt x="279" y="205"/>
                    <a:pt x="279" y="205"/>
                    <a:pt x="279" y="205"/>
                  </a:cubicBezTo>
                  <a:cubicBezTo>
                    <a:pt x="280" y="206"/>
                    <a:pt x="280" y="206"/>
                    <a:pt x="280" y="206"/>
                  </a:cubicBezTo>
                  <a:cubicBezTo>
                    <a:pt x="281" y="206"/>
                    <a:pt x="281" y="206"/>
                    <a:pt x="281" y="206"/>
                  </a:cubicBezTo>
                  <a:cubicBezTo>
                    <a:pt x="281" y="207"/>
                    <a:pt x="281" y="207"/>
                    <a:pt x="281" y="207"/>
                  </a:cubicBezTo>
                  <a:cubicBezTo>
                    <a:pt x="281" y="207"/>
                    <a:pt x="282" y="207"/>
                    <a:pt x="282" y="208"/>
                  </a:cubicBezTo>
                  <a:cubicBezTo>
                    <a:pt x="282" y="208"/>
                    <a:pt x="283" y="208"/>
                    <a:pt x="283" y="208"/>
                  </a:cubicBezTo>
                  <a:cubicBezTo>
                    <a:pt x="284" y="207"/>
                    <a:pt x="284" y="207"/>
                    <a:pt x="284" y="207"/>
                  </a:cubicBezTo>
                  <a:cubicBezTo>
                    <a:pt x="284" y="208"/>
                    <a:pt x="284" y="208"/>
                    <a:pt x="284" y="208"/>
                  </a:cubicBezTo>
                  <a:cubicBezTo>
                    <a:pt x="286" y="208"/>
                    <a:pt x="286" y="208"/>
                    <a:pt x="286" y="208"/>
                  </a:cubicBezTo>
                  <a:cubicBezTo>
                    <a:pt x="286" y="208"/>
                    <a:pt x="286" y="208"/>
                    <a:pt x="286" y="209"/>
                  </a:cubicBezTo>
                  <a:cubicBezTo>
                    <a:pt x="287" y="209"/>
                    <a:pt x="287" y="209"/>
                    <a:pt x="287" y="209"/>
                  </a:cubicBezTo>
                  <a:cubicBezTo>
                    <a:pt x="289" y="209"/>
                    <a:pt x="289" y="209"/>
                    <a:pt x="289" y="209"/>
                  </a:cubicBezTo>
                  <a:cubicBezTo>
                    <a:pt x="289" y="209"/>
                    <a:pt x="289" y="209"/>
                    <a:pt x="289" y="209"/>
                  </a:cubicBezTo>
                  <a:cubicBezTo>
                    <a:pt x="290" y="208"/>
                    <a:pt x="290" y="208"/>
                    <a:pt x="290" y="208"/>
                  </a:cubicBezTo>
                  <a:cubicBezTo>
                    <a:pt x="290" y="208"/>
                    <a:pt x="291" y="208"/>
                    <a:pt x="291" y="208"/>
                  </a:cubicBezTo>
                  <a:cubicBezTo>
                    <a:pt x="291" y="208"/>
                    <a:pt x="292" y="208"/>
                    <a:pt x="292" y="208"/>
                  </a:cubicBezTo>
                  <a:cubicBezTo>
                    <a:pt x="292" y="208"/>
                    <a:pt x="292" y="209"/>
                    <a:pt x="292" y="209"/>
                  </a:cubicBezTo>
                  <a:cubicBezTo>
                    <a:pt x="294" y="209"/>
                    <a:pt x="294" y="209"/>
                    <a:pt x="294" y="209"/>
                  </a:cubicBezTo>
                  <a:cubicBezTo>
                    <a:pt x="294" y="209"/>
                    <a:pt x="295" y="209"/>
                    <a:pt x="295" y="209"/>
                  </a:cubicBezTo>
                  <a:cubicBezTo>
                    <a:pt x="296" y="209"/>
                    <a:pt x="297" y="210"/>
                    <a:pt x="297" y="210"/>
                  </a:cubicBezTo>
                  <a:cubicBezTo>
                    <a:pt x="298" y="210"/>
                    <a:pt x="298" y="210"/>
                    <a:pt x="298" y="210"/>
                  </a:cubicBezTo>
                  <a:cubicBezTo>
                    <a:pt x="299" y="210"/>
                    <a:pt x="299" y="210"/>
                    <a:pt x="299" y="210"/>
                  </a:cubicBezTo>
                  <a:cubicBezTo>
                    <a:pt x="300" y="209"/>
                    <a:pt x="300" y="209"/>
                    <a:pt x="300" y="209"/>
                  </a:cubicBezTo>
                  <a:cubicBezTo>
                    <a:pt x="300" y="208"/>
                    <a:pt x="300" y="208"/>
                    <a:pt x="300" y="208"/>
                  </a:cubicBezTo>
                  <a:cubicBezTo>
                    <a:pt x="301" y="206"/>
                    <a:pt x="301" y="206"/>
                    <a:pt x="301" y="206"/>
                  </a:cubicBezTo>
                  <a:cubicBezTo>
                    <a:pt x="302" y="206"/>
                    <a:pt x="302" y="206"/>
                    <a:pt x="302" y="206"/>
                  </a:cubicBezTo>
                  <a:cubicBezTo>
                    <a:pt x="303" y="207"/>
                    <a:pt x="303" y="207"/>
                    <a:pt x="303" y="207"/>
                  </a:cubicBezTo>
                  <a:cubicBezTo>
                    <a:pt x="303" y="207"/>
                    <a:pt x="303" y="207"/>
                    <a:pt x="303" y="207"/>
                  </a:cubicBezTo>
                  <a:cubicBezTo>
                    <a:pt x="304" y="206"/>
                    <a:pt x="304" y="206"/>
                    <a:pt x="304" y="206"/>
                  </a:cubicBezTo>
                  <a:cubicBezTo>
                    <a:pt x="304" y="206"/>
                    <a:pt x="304" y="206"/>
                    <a:pt x="304" y="206"/>
                  </a:cubicBezTo>
                  <a:cubicBezTo>
                    <a:pt x="304" y="206"/>
                    <a:pt x="305" y="204"/>
                    <a:pt x="305" y="204"/>
                  </a:cubicBezTo>
                  <a:cubicBezTo>
                    <a:pt x="305" y="204"/>
                    <a:pt x="305" y="204"/>
                    <a:pt x="305" y="204"/>
                  </a:cubicBezTo>
                  <a:cubicBezTo>
                    <a:pt x="306" y="204"/>
                    <a:pt x="306" y="204"/>
                    <a:pt x="306" y="204"/>
                  </a:cubicBezTo>
                  <a:cubicBezTo>
                    <a:pt x="306" y="204"/>
                    <a:pt x="306" y="204"/>
                    <a:pt x="306" y="204"/>
                  </a:cubicBezTo>
                  <a:cubicBezTo>
                    <a:pt x="306" y="204"/>
                    <a:pt x="306" y="205"/>
                    <a:pt x="306" y="205"/>
                  </a:cubicBezTo>
                  <a:cubicBezTo>
                    <a:pt x="307" y="205"/>
                    <a:pt x="307" y="205"/>
                    <a:pt x="307" y="205"/>
                  </a:cubicBezTo>
                  <a:cubicBezTo>
                    <a:pt x="307" y="205"/>
                    <a:pt x="307" y="204"/>
                    <a:pt x="307" y="204"/>
                  </a:cubicBezTo>
                  <a:cubicBezTo>
                    <a:pt x="307" y="204"/>
                    <a:pt x="307" y="204"/>
                    <a:pt x="307" y="204"/>
                  </a:cubicBezTo>
                  <a:cubicBezTo>
                    <a:pt x="306" y="203"/>
                    <a:pt x="306" y="203"/>
                    <a:pt x="306" y="203"/>
                  </a:cubicBezTo>
                  <a:cubicBezTo>
                    <a:pt x="307" y="203"/>
                    <a:pt x="307" y="203"/>
                    <a:pt x="307" y="203"/>
                  </a:cubicBezTo>
                  <a:cubicBezTo>
                    <a:pt x="307" y="203"/>
                    <a:pt x="307" y="203"/>
                    <a:pt x="307" y="203"/>
                  </a:cubicBezTo>
                  <a:cubicBezTo>
                    <a:pt x="308" y="203"/>
                    <a:pt x="308" y="203"/>
                    <a:pt x="308" y="203"/>
                  </a:cubicBezTo>
                  <a:cubicBezTo>
                    <a:pt x="309" y="203"/>
                    <a:pt x="309" y="203"/>
                    <a:pt x="309" y="203"/>
                  </a:cubicBezTo>
                  <a:cubicBezTo>
                    <a:pt x="309" y="204"/>
                    <a:pt x="309" y="204"/>
                    <a:pt x="309" y="204"/>
                  </a:cubicBezTo>
                  <a:cubicBezTo>
                    <a:pt x="309" y="203"/>
                    <a:pt x="309" y="203"/>
                    <a:pt x="309" y="203"/>
                  </a:cubicBezTo>
                  <a:cubicBezTo>
                    <a:pt x="310" y="203"/>
                    <a:pt x="310" y="203"/>
                    <a:pt x="310" y="203"/>
                  </a:cubicBezTo>
                  <a:cubicBezTo>
                    <a:pt x="310" y="203"/>
                    <a:pt x="310" y="204"/>
                    <a:pt x="311" y="204"/>
                  </a:cubicBezTo>
                  <a:cubicBezTo>
                    <a:pt x="311" y="204"/>
                    <a:pt x="311" y="204"/>
                    <a:pt x="311" y="204"/>
                  </a:cubicBezTo>
                  <a:cubicBezTo>
                    <a:pt x="313" y="204"/>
                    <a:pt x="313" y="204"/>
                    <a:pt x="313" y="204"/>
                  </a:cubicBezTo>
                  <a:cubicBezTo>
                    <a:pt x="314" y="204"/>
                    <a:pt x="314" y="204"/>
                    <a:pt x="314" y="204"/>
                  </a:cubicBezTo>
                  <a:cubicBezTo>
                    <a:pt x="314" y="204"/>
                    <a:pt x="315" y="204"/>
                    <a:pt x="315" y="204"/>
                  </a:cubicBezTo>
                  <a:cubicBezTo>
                    <a:pt x="316" y="204"/>
                    <a:pt x="316" y="204"/>
                    <a:pt x="316" y="204"/>
                  </a:cubicBezTo>
                  <a:cubicBezTo>
                    <a:pt x="317" y="205"/>
                    <a:pt x="317" y="205"/>
                    <a:pt x="317" y="205"/>
                  </a:cubicBezTo>
                  <a:cubicBezTo>
                    <a:pt x="318" y="206"/>
                    <a:pt x="318" y="206"/>
                    <a:pt x="318" y="206"/>
                  </a:cubicBezTo>
                  <a:cubicBezTo>
                    <a:pt x="318" y="206"/>
                    <a:pt x="318" y="207"/>
                    <a:pt x="319" y="207"/>
                  </a:cubicBezTo>
                  <a:cubicBezTo>
                    <a:pt x="319" y="208"/>
                    <a:pt x="319" y="208"/>
                    <a:pt x="319" y="208"/>
                  </a:cubicBezTo>
                  <a:cubicBezTo>
                    <a:pt x="319" y="209"/>
                    <a:pt x="319" y="209"/>
                    <a:pt x="319" y="209"/>
                  </a:cubicBezTo>
                  <a:cubicBezTo>
                    <a:pt x="320" y="210"/>
                    <a:pt x="320" y="210"/>
                    <a:pt x="320" y="210"/>
                  </a:cubicBezTo>
                  <a:cubicBezTo>
                    <a:pt x="320" y="210"/>
                    <a:pt x="321" y="210"/>
                    <a:pt x="321" y="210"/>
                  </a:cubicBezTo>
                  <a:cubicBezTo>
                    <a:pt x="321" y="211"/>
                    <a:pt x="321" y="210"/>
                    <a:pt x="321" y="210"/>
                  </a:cubicBezTo>
                  <a:cubicBezTo>
                    <a:pt x="321" y="210"/>
                    <a:pt x="323" y="210"/>
                    <a:pt x="323" y="210"/>
                  </a:cubicBezTo>
                  <a:cubicBezTo>
                    <a:pt x="323" y="210"/>
                    <a:pt x="323" y="210"/>
                    <a:pt x="324" y="210"/>
                  </a:cubicBezTo>
                  <a:cubicBezTo>
                    <a:pt x="325" y="210"/>
                    <a:pt x="325" y="210"/>
                    <a:pt x="325" y="210"/>
                  </a:cubicBezTo>
                  <a:cubicBezTo>
                    <a:pt x="325" y="210"/>
                    <a:pt x="325" y="210"/>
                    <a:pt x="325" y="210"/>
                  </a:cubicBezTo>
                  <a:cubicBezTo>
                    <a:pt x="325" y="211"/>
                    <a:pt x="325" y="211"/>
                    <a:pt x="325" y="211"/>
                  </a:cubicBezTo>
                  <a:cubicBezTo>
                    <a:pt x="325" y="211"/>
                    <a:pt x="325" y="212"/>
                    <a:pt x="325" y="212"/>
                  </a:cubicBezTo>
                  <a:cubicBezTo>
                    <a:pt x="325" y="212"/>
                    <a:pt x="325" y="213"/>
                    <a:pt x="325" y="213"/>
                  </a:cubicBezTo>
                  <a:cubicBezTo>
                    <a:pt x="326" y="213"/>
                    <a:pt x="326" y="213"/>
                    <a:pt x="326" y="213"/>
                  </a:cubicBezTo>
                  <a:cubicBezTo>
                    <a:pt x="327" y="214"/>
                    <a:pt x="327" y="214"/>
                    <a:pt x="327" y="214"/>
                  </a:cubicBezTo>
                  <a:cubicBezTo>
                    <a:pt x="327" y="214"/>
                    <a:pt x="327" y="215"/>
                    <a:pt x="327" y="215"/>
                  </a:cubicBezTo>
                  <a:cubicBezTo>
                    <a:pt x="327" y="215"/>
                    <a:pt x="327" y="215"/>
                    <a:pt x="327" y="216"/>
                  </a:cubicBezTo>
                  <a:cubicBezTo>
                    <a:pt x="327" y="217"/>
                    <a:pt x="326" y="217"/>
                    <a:pt x="326" y="217"/>
                  </a:cubicBezTo>
                  <a:cubicBezTo>
                    <a:pt x="327" y="217"/>
                    <a:pt x="327" y="217"/>
                    <a:pt x="327" y="217"/>
                  </a:cubicBezTo>
                  <a:cubicBezTo>
                    <a:pt x="327" y="217"/>
                    <a:pt x="327" y="218"/>
                    <a:pt x="328" y="218"/>
                  </a:cubicBezTo>
                  <a:cubicBezTo>
                    <a:pt x="329" y="218"/>
                    <a:pt x="328" y="218"/>
                    <a:pt x="328" y="218"/>
                  </a:cubicBezTo>
                  <a:cubicBezTo>
                    <a:pt x="328" y="218"/>
                    <a:pt x="328" y="219"/>
                    <a:pt x="328" y="219"/>
                  </a:cubicBezTo>
                  <a:cubicBezTo>
                    <a:pt x="328" y="219"/>
                    <a:pt x="328" y="220"/>
                    <a:pt x="328" y="220"/>
                  </a:cubicBezTo>
                  <a:cubicBezTo>
                    <a:pt x="329" y="220"/>
                    <a:pt x="329" y="220"/>
                    <a:pt x="329" y="220"/>
                  </a:cubicBezTo>
                  <a:cubicBezTo>
                    <a:pt x="330" y="221"/>
                    <a:pt x="330" y="221"/>
                    <a:pt x="330" y="221"/>
                  </a:cubicBezTo>
                  <a:cubicBezTo>
                    <a:pt x="331" y="222"/>
                    <a:pt x="331" y="222"/>
                    <a:pt x="331" y="222"/>
                  </a:cubicBezTo>
                  <a:cubicBezTo>
                    <a:pt x="331" y="222"/>
                    <a:pt x="331" y="222"/>
                    <a:pt x="331" y="222"/>
                  </a:cubicBezTo>
                  <a:cubicBezTo>
                    <a:pt x="332" y="222"/>
                    <a:pt x="332" y="222"/>
                    <a:pt x="332" y="222"/>
                  </a:cubicBezTo>
                  <a:cubicBezTo>
                    <a:pt x="333" y="222"/>
                    <a:pt x="333" y="222"/>
                    <a:pt x="333" y="222"/>
                  </a:cubicBezTo>
                  <a:cubicBezTo>
                    <a:pt x="335" y="223"/>
                    <a:pt x="335" y="223"/>
                    <a:pt x="335" y="223"/>
                  </a:cubicBezTo>
                  <a:cubicBezTo>
                    <a:pt x="337" y="223"/>
                    <a:pt x="337" y="223"/>
                    <a:pt x="337" y="223"/>
                  </a:cubicBezTo>
                  <a:cubicBezTo>
                    <a:pt x="338" y="223"/>
                    <a:pt x="338" y="223"/>
                    <a:pt x="338" y="223"/>
                  </a:cubicBezTo>
                  <a:cubicBezTo>
                    <a:pt x="339" y="223"/>
                    <a:pt x="339" y="223"/>
                    <a:pt x="339" y="223"/>
                  </a:cubicBezTo>
                  <a:cubicBezTo>
                    <a:pt x="340" y="223"/>
                    <a:pt x="340" y="223"/>
                    <a:pt x="340" y="223"/>
                  </a:cubicBezTo>
                  <a:cubicBezTo>
                    <a:pt x="341" y="223"/>
                    <a:pt x="341" y="223"/>
                    <a:pt x="341" y="223"/>
                  </a:cubicBezTo>
                  <a:cubicBezTo>
                    <a:pt x="342" y="223"/>
                    <a:pt x="342" y="223"/>
                    <a:pt x="342" y="223"/>
                  </a:cubicBezTo>
                  <a:cubicBezTo>
                    <a:pt x="344" y="224"/>
                    <a:pt x="344" y="224"/>
                    <a:pt x="344" y="224"/>
                  </a:cubicBezTo>
                  <a:cubicBezTo>
                    <a:pt x="344" y="224"/>
                    <a:pt x="344" y="224"/>
                    <a:pt x="344" y="224"/>
                  </a:cubicBezTo>
                  <a:cubicBezTo>
                    <a:pt x="345" y="224"/>
                    <a:pt x="345" y="224"/>
                    <a:pt x="345" y="224"/>
                  </a:cubicBezTo>
                  <a:cubicBezTo>
                    <a:pt x="349" y="225"/>
                    <a:pt x="349" y="225"/>
                    <a:pt x="349" y="225"/>
                  </a:cubicBezTo>
                  <a:cubicBezTo>
                    <a:pt x="350" y="225"/>
                    <a:pt x="350" y="225"/>
                    <a:pt x="350" y="225"/>
                  </a:cubicBezTo>
                  <a:cubicBezTo>
                    <a:pt x="350" y="225"/>
                    <a:pt x="350" y="225"/>
                    <a:pt x="350" y="225"/>
                  </a:cubicBezTo>
                  <a:cubicBezTo>
                    <a:pt x="351" y="226"/>
                    <a:pt x="351" y="226"/>
                    <a:pt x="351" y="226"/>
                  </a:cubicBezTo>
                  <a:cubicBezTo>
                    <a:pt x="351" y="226"/>
                    <a:pt x="351" y="226"/>
                    <a:pt x="351" y="227"/>
                  </a:cubicBezTo>
                  <a:cubicBezTo>
                    <a:pt x="352" y="228"/>
                    <a:pt x="352" y="228"/>
                    <a:pt x="352" y="228"/>
                  </a:cubicBezTo>
                  <a:cubicBezTo>
                    <a:pt x="353" y="229"/>
                    <a:pt x="353" y="229"/>
                    <a:pt x="353" y="229"/>
                  </a:cubicBezTo>
                  <a:cubicBezTo>
                    <a:pt x="353" y="229"/>
                    <a:pt x="353" y="230"/>
                    <a:pt x="354" y="230"/>
                  </a:cubicBezTo>
                  <a:cubicBezTo>
                    <a:pt x="354" y="230"/>
                    <a:pt x="354" y="231"/>
                    <a:pt x="354" y="231"/>
                  </a:cubicBezTo>
                  <a:cubicBezTo>
                    <a:pt x="355" y="232"/>
                    <a:pt x="355" y="232"/>
                    <a:pt x="355" y="232"/>
                  </a:cubicBezTo>
                  <a:cubicBezTo>
                    <a:pt x="355" y="232"/>
                    <a:pt x="354" y="232"/>
                    <a:pt x="354" y="233"/>
                  </a:cubicBezTo>
                  <a:cubicBezTo>
                    <a:pt x="354" y="233"/>
                    <a:pt x="354" y="233"/>
                    <a:pt x="354" y="233"/>
                  </a:cubicBezTo>
                  <a:cubicBezTo>
                    <a:pt x="354" y="234"/>
                    <a:pt x="354" y="234"/>
                    <a:pt x="354" y="234"/>
                  </a:cubicBezTo>
                  <a:cubicBezTo>
                    <a:pt x="354" y="235"/>
                    <a:pt x="353" y="235"/>
                    <a:pt x="353" y="235"/>
                  </a:cubicBezTo>
                  <a:cubicBezTo>
                    <a:pt x="352" y="235"/>
                    <a:pt x="352" y="235"/>
                    <a:pt x="352" y="235"/>
                  </a:cubicBezTo>
                  <a:cubicBezTo>
                    <a:pt x="350" y="234"/>
                    <a:pt x="350" y="234"/>
                    <a:pt x="350" y="234"/>
                  </a:cubicBezTo>
                  <a:cubicBezTo>
                    <a:pt x="349" y="234"/>
                    <a:pt x="349" y="234"/>
                    <a:pt x="349" y="234"/>
                  </a:cubicBezTo>
                  <a:cubicBezTo>
                    <a:pt x="348" y="233"/>
                    <a:pt x="348" y="233"/>
                    <a:pt x="348" y="233"/>
                  </a:cubicBezTo>
                  <a:cubicBezTo>
                    <a:pt x="348" y="232"/>
                    <a:pt x="348" y="232"/>
                    <a:pt x="348" y="232"/>
                  </a:cubicBezTo>
                  <a:cubicBezTo>
                    <a:pt x="347" y="232"/>
                    <a:pt x="347" y="232"/>
                    <a:pt x="347" y="232"/>
                  </a:cubicBezTo>
                  <a:cubicBezTo>
                    <a:pt x="346" y="231"/>
                    <a:pt x="346" y="231"/>
                    <a:pt x="346" y="231"/>
                  </a:cubicBezTo>
                  <a:cubicBezTo>
                    <a:pt x="345" y="230"/>
                    <a:pt x="345" y="230"/>
                    <a:pt x="345" y="230"/>
                  </a:cubicBezTo>
                  <a:cubicBezTo>
                    <a:pt x="345" y="230"/>
                    <a:pt x="345" y="230"/>
                    <a:pt x="345" y="230"/>
                  </a:cubicBezTo>
                  <a:cubicBezTo>
                    <a:pt x="344" y="231"/>
                    <a:pt x="344" y="231"/>
                    <a:pt x="344" y="231"/>
                  </a:cubicBezTo>
                  <a:cubicBezTo>
                    <a:pt x="345" y="232"/>
                    <a:pt x="345" y="232"/>
                    <a:pt x="345" y="232"/>
                  </a:cubicBezTo>
                  <a:cubicBezTo>
                    <a:pt x="346" y="233"/>
                    <a:pt x="346" y="233"/>
                    <a:pt x="346" y="233"/>
                  </a:cubicBezTo>
                  <a:cubicBezTo>
                    <a:pt x="347" y="233"/>
                    <a:pt x="347" y="233"/>
                    <a:pt x="347" y="233"/>
                  </a:cubicBezTo>
                  <a:cubicBezTo>
                    <a:pt x="347" y="233"/>
                    <a:pt x="347" y="235"/>
                    <a:pt x="346" y="235"/>
                  </a:cubicBezTo>
                  <a:cubicBezTo>
                    <a:pt x="346" y="235"/>
                    <a:pt x="346" y="235"/>
                    <a:pt x="346" y="235"/>
                  </a:cubicBezTo>
                  <a:cubicBezTo>
                    <a:pt x="346" y="235"/>
                    <a:pt x="346" y="236"/>
                    <a:pt x="346" y="236"/>
                  </a:cubicBezTo>
                  <a:cubicBezTo>
                    <a:pt x="346" y="236"/>
                    <a:pt x="345" y="237"/>
                    <a:pt x="345" y="237"/>
                  </a:cubicBezTo>
                  <a:cubicBezTo>
                    <a:pt x="345" y="237"/>
                    <a:pt x="345" y="237"/>
                    <a:pt x="345" y="237"/>
                  </a:cubicBezTo>
                  <a:cubicBezTo>
                    <a:pt x="344" y="238"/>
                    <a:pt x="344" y="238"/>
                    <a:pt x="344" y="238"/>
                  </a:cubicBezTo>
                  <a:cubicBezTo>
                    <a:pt x="344" y="239"/>
                    <a:pt x="344" y="239"/>
                    <a:pt x="344" y="239"/>
                  </a:cubicBezTo>
                  <a:cubicBezTo>
                    <a:pt x="344" y="241"/>
                    <a:pt x="344" y="241"/>
                    <a:pt x="344" y="241"/>
                  </a:cubicBezTo>
                  <a:cubicBezTo>
                    <a:pt x="344" y="241"/>
                    <a:pt x="344" y="243"/>
                    <a:pt x="344" y="243"/>
                  </a:cubicBezTo>
                  <a:cubicBezTo>
                    <a:pt x="344" y="243"/>
                    <a:pt x="344" y="244"/>
                    <a:pt x="344" y="244"/>
                  </a:cubicBezTo>
                  <a:cubicBezTo>
                    <a:pt x="343" y="245"/>
                    <a:pt x="343" y="245"/>
                    <a:pt x="343" y="245"/>
                  </a:cubicBezTo>
                  <a:cubicBezTo>
                    <a:pt x="342" y="245"/>
                    <a:pt x="342" y="245"/>
                    <a:pt x="342" y="245"/>
                  </a:cubicBezTo>
                  <a:cubicBezTo>
                    <a:pt x="341" y="246"/>
                    <a:pt x="341" y="246"/>
                    <a:pt x="341" y="246"/>
                  </a:cubicBezTo>
                  <a:cubicBezTo>
                    <a:pt x="341" y="246"/>
                    <a:pt x="341" y="246"/>
                    <a:pt x="341" y="246"/>
                  </a:cubicBezTo>
                  <a:cubicBezTo>
                    <a:pt x="340" y="247"/>
                    <a:pt x="340" y="247"/>
                    <a:pt x="340" y="247"/>
                  </a:cubicBezTo>
                  <a:cubicBezTo>
                    <a:pt x="340" y="248"/>
                    <a:pt x="340" y="248"/>
                    <a:pt x="340" y="248"/>
                  </a:cubicBezTo>
                  <a:cubicBezTo>
                    <a:pt x="340" y="249"/>
                    <a:pt x="340" y="249"/>
                    <a:pt x="340" y="249"/>
                  </a:cubicBezTo>
                  <a:cubicBezTo>
                    <a:pt x="340" y="249"/>
                    <a:pt x="340" y="249"/>
                    <a:pt x="340" y="249"/>
                  </a:cubicBezTo>
                  <a:cubicBezTo>
                    <a:pt x="340" y="250"/>
                    <a:pt x="340" y="250"/>
                    <a:pt x="340" y="250"/>
                  </a:cubicBezTo>
                  <a:cubicBezTo>
                    <a:pt x="339" y="250"/>
                    <a:pt x="339" y="250"/>
                    <a:pt x="339" y="250"/>
                  </a:cubicBezTo>
                  <a:cubicBezTo>
                    <a:pt x="338" y="250"/>
                    <a:pt x="338" y="250"/>
                    <a:pt x="338" y="250"/>
                  </a:cubicBezTo>
                  <a:cubicBezTo>
                    <a:pt x="337" y="250"/>
                    <a:pt x="337" y="250"/>
                    <a:pt x="337" y="250"/>
                  </a:cubicBezTo>
                  <a:cubicBezTo>
                    <a:pt x="337" y="251"/>
                    <a:pt x="337" y="251"/>
                    <a:pt x="337" y="251"/>
                  </a:cubicBezTo>
                  <a:cubicBezTo>
                    <a:pt x="337" y="252"/>
                    <a:pt x="337" y="252"/>
                    <a:pt x="337" y="252"/>
                  </a:cubicBezTo>
                  <a:cubicBezTo>
                    <a:pt x="337" y="252"/>
                    <a:pt x="337" y="252"/>
                    <a:pt x="337" y="252"/>
                  </a:cubicBezTo>
                  <a:cubicBezTo>
                    <a:pt x="337" y="252"/>
                    <a:pt x="338" y="253"/>
                    <a:pt x="338" y="253"/>
                  </a:cubicBezTo>
                  <a:cubicBezTo>
                    <a:pt x="338" y="253"/>
                    <a:pt x="339" y="253"/>
                    <a:pt x="339" y="253"/>
                  </a:cubicBezTo>
                  <a:cubicBezTo>
                    <a:pt x="339" y="253"/>
                    <a:pt x="340" y="253"/>
                    <a:pt x="340" y="253"/>
                  </a:cubicBezTo>
                  <a:cubicBezTo>
                    <a:pt x="340" y="252"/>
                    <a:pt x="340" y="252"/>
                    <a:pt x="340" y="252"/>
                  </a:cubicBezTo>
                  <a:cubicBezTo>
                    <a:pt x="341" y="252"/>
                    <a:pt x="340" y="252"/>
                    <a:pt x="340" y="252"/>
                  </a:cubicBezTo>
                  <a:cubicBezTo>
                    <a:pt x="341" y="252"/>
                    <a:pt x="341" y="252"/>
                    <a:pt x="341" y="252"/>
                  </a:cubicBezTo>
                  <a:cubicBezTo>
                    <a:pt x="341" y="252"/>
                    <a:pt x="342" y="251"/>
                    <a:pt x="343" y="251"/>
                  </a:cubicBezTo>
                  <a:cubicBezTo>
                    <a:pt x="344" y="250"/>
                    <a:pt x="343" y="250"/>
                    <a:pt x="343" y="250"/>
                  </a:cubicBezTo>
                  <a:cubicBezTo>
                    <a:pt x="344" y="250"/>
                    <a:pt x="344" y="250"/>
                    <a:pt x="344" y="250"/>
                  </a:cubicBezTo>
                  <a:cubicBezTo>
                    <a:pt x="345" y="249"/>
                    <a:pt x="345" y="249"/>
                    <a:pt x="345" y="249"/>
                  </a:cubicBezTo>
                  <a:cubicBezTo>
                    <a:pt x="345" y="249"/>
                    <a:pt x="345" y="249"/>
                    <a:pt x="346" y="249"/>
                  </a:cubicBezTo>
                  <a:cubicBezTo>
                    <a:pt x="346" y="248"/>
                    <a:pt x="346" y="248"/>
                    <a:pt x="346" y="248"/>
                  </a:cubicBezTo>
                  <a:cubicBezTo>
                    <a:pt x="347" y="248"/>
                    <a:pt x="347" y="248"/>
                    <a:pt x="347" y="248"/>
                  </a:cubicBezTo>
                  <a:cubicBezTo>
                    <a:pt x="347" y="248"/>
                    <a:pt x="347" y="248"/>
                    <a:pt x="347" y="248"/>
                  </a:cubicBezTo>
                  <a:cubicBezTo>
                    <a:pt x="348" y="248"/>
                    <a:pt x="348" y="248"/>
                    <a:pt x="348" y="248"/>
                  </a:cubicBezTo>
                  <a:cubicBezTo>
                    <a:pt x="349" y="248"/>
                    <a:pt x="349" y="248"/>
                    <a:pt x="349" y="248"/>
                  </a:cubicBezTo>
                  <a:cubicBezTo>
                    <a:pt x="350" y="248"/>
                    <a:pt x="350" y="248"/>
                    <a:pt x="350" y="248"/>
                  </a:cubicBezTo>
                  <a:cubicBezTo>
                    <a:pt x="350" y="249"/>
                    <a:pt x="350" y="249"/>
                    <a:pt x="350" y="249"/>
                  </a:cubicBezTo>
                  <a:cubicBezTo>
                    <a:pt x="351" y="249"/>
                    <a:pt x="351" y="249"/>
                    <a:pt x="351" y="249"/>
                  </a:cubicBezTo>
                  <a:cubicBezTo>
                    <a:pt x="352" y="249"/>
                    <a:pt x="352" y="249"/>
                    <a:pt x="352" y="249"/>
                  </a:cubicBezTo>
                  <a:cubicBezTo>
                    <a:pt x="352" y="248"/>
                    <a:pt x="352" y="248"/>
                    <a:pt x="352" y="248"/>
                  </a:cubicBezTo>
                  <a:cubicBezTo>
                    <a:pt x="352" y="248"/>
                    <a:pt x="352" y="248"/>
                    <a:pt x="352" y="248"/>
                  </a:cubicBezTo>
                  <a:cubicBezTo>
                    <a:pt x="353" y="247"/>
                    <a:pt x="353" y="247"/>
                    <a:pt x="353" y="247"/>
                  </a:cubicBezTo>
                  <a:cubicBezTo>
                    <a:pt x="355" y="247"/>
                    <a:pt x="355" y="247"/>
                    <a:pt x="355" y="247"/>
                  </a:cubicBezTo>
                  <a:cubicBezTo>
                    <a:pt x="355" y="247"/>
                    <a:pt x="355" y="247"/>
                    <a:pt x="355" y="247"/>
                  </a:cubicBezTo>
                  <a:cubicBezTo>
                    <a:pt x="357" y="247"/>
                    <a:pt x="357" y="247"/>
                    <a:pt x="357" y="247"/>
                  </a:cubicBezTo>
                  <a:cubicBezTo>
                    <a:pt x="358" y="247"/>
                    <a:pt x="358" y="247"/>
                    <a:pt x="358" y="247"/>
                  </a:cubicBezTo>
                  <a:cubicBezTo>
                    <a:pt x="359" y="247"/>
                    <a:pt x="359" y="247"/>
                    <a:pt x="359" y="247"/>
                  </a:cubicBezTo>
                  <a:cubicBezTo>
                    <a:pt x="360" y="246"/>
                    <a:pt x="360" y="246"/>
                    <a:pt x="360" y="246"/>
                  </a:cubicBezTo>
                  <a:cubicBezTo>
                    <a:pt x="360" y="246"/>
                    <a:pt x="360" y="246"/>
                    <a:pt x="359" y="246"/>
                  </a:cubicBezTo>
                  <a:cubicBezTo>
                    <a:pt x="359" y="245"/>
                    <a:pt x="359" y="245"/>
                    <a:pt x="359" y="245"/>
                  </a:cubicBezTo>
                  <a:cubicBezTo>
                    <a:pt x="359" y="244"/>
                    <a:pt x="359" y="244"/>
                    <a:pt x="359" y="244"/>
                  </a:cubicBezTo>
                  <a:cubicBezTo>
                    <a:pt x="358" y="244"/>
                    <a:pt x="358" y="244"/>
                    <a:pt x="358" y="244"/>
                  </a:cubicBezTo>
                  <a:cubicBezTo>
                    <a:pt x="358" y="244"/>
                    <a:pt x="358" y="244"/>
                    <a:pt x="357" y="244"/>
                  </a:cubicBezTo>
                  <a:cubicBezTo>
                    <a:pt x="356" y="244"/>
                    <a:pt x="356" y="244"/>
                    <a:pt x="356" y="244"/>
                  </a:cubicBezTo>
                  <a:cubicBezTo>
                    <a:pt x="356" y="244"/>
                    <a:pt x="356" y="244"/>
                    <a:pt x="356" y="244"/>
                  </a:cubicBezTo>
                  <a:cubicBezTo>
                    <a:pt x="356" y="244"/>
                    <a:pt x="356" y="243"/>
                    <a:pt x="356" y="243"/>
                  </a:cubicBezTo>
                  <a:cubicBezTo>
                    <a:pt x="356" y="243"/>
                    <a:pt x="356" y="243"/>
                    <a:pt x="356" y="243"/>
                  </a:cubicBezTo>
                  <a:cubicBezTo>
                    <a:pt x="356" y="243"/>
                    <a:pt x="357" y="242"/>
                    <a:pt x="357" y="242"/>
                  </a:cubicBezTo>
                  <a:cubicBezTo>
                    <a:pt x="357" y="242"/>
                    <a:pt x="357" y="241"/>
                    <a:pt x="357" y="241"/>
                  </a:cubicBezTo>
                  <a:cubicBezTo>
                    <a:pt x="358" y="241"/>
                    <a:pt x="358" y="241"/>
                    <a:pt x="358" y="241"/>
                  </a:cubicBezTo>
                  <a:cubicBezTo>
                    <a:pt x="359" y="241"/>
                    <a:pt x="359" y="241"/>
                    <a:pt x="359" y="241"/>
                  </a:cubicBezTo>
                  <a:cubicBezTo>
                    <a:pt x="359" y="241"/>
                    <a:pt x="360" y="240"/>
                    <a:pt x="360" y="240"/>
                  </a:cubicBezTo>
                  <a:cubicBezTo>
                    <a:pt x="361" y="240"/>
                    <a:pt x="361" y="239"/>
                    <a:pt x="361" y="239"/>
                  </a:cubicBezTo>
                  <a:cubicBezTo>
                    <a:pt x="362" y="239"/>
                    <a:pt x="362" y="239"/>
                    <a:pt x="362" y="239"/>
                  </a:cubicBezTo>
                  <a:cubicBezTo>
                    <a:pt x="364" y="239"/>
                    <a:pt x="364" y="239"/>
                    <a:pt x="364" y="239"/>
                  </a:cubicBezTo>
                  <a:cubicBezTo>
                    <a:pt x="365" y="239"/>
                    <a:pt x="365" y="239"/>
                    <a:pt x="365" y="239"/>
                  </a:cubicBezTo>
                  <a:cubicBezTo>
                    <a:pt x="366" y="239"/>
                    <a:pt x="366" y="239"/>
                    <a:pt x="366" y="239"/>
                  </a:cubicBezTo>
                  <a:cubicBezTo>
                    <a:pt x="366" y="238"/>
                    <a:pt x="366" y="238"/>
                    <a:pt x="366" y="238"/>
                  </a:cubicBezTo>
                  <a:cubicBezTo>
                    <a:pt x="367" y="238"/>
                    <a:pt x="367" y="238"/>
                    <a:pt x="367" y="238"/>
                  </a:cubicBezTo>
                  <a:cubicBezTo>
                    <a:pt x="369" y="239"/>
                    <a:pt x="369" y="239"/>
                    <a:pt x="369" y="239"/>
                  </a:cubicBezTo>
                  <a:cubicBezTo>
                    <a:pt x="369" y="239"/>
                    <a:pt x="369" y="239"/>
                    <a:pt x="369" y="239"/>
                  </a:cubicBezTo>
                  <a:cubicBezTo>
                    <a:pt x="370" y="239"/>
                    <a:pt x="370" y="239"/>
                    <a:pt x="370" y="239"/>
                  </a:cubicBezTo>
                  <a:cubicBezTo>
                    <a:pt x="370" y="239"/>
                    <a:pt x="370" y="239"/>
                    <a:pt x="371" y="239"/>
                  </a:cubicBezTo>
                  <a:cubicBezTo>
                    <a:pt x="371" y="239"/>
                    <a:pt x="371" y="239"/>
                    <a:pt x="371" y="239"/>
                  </a:cubicBezTo>
                  <a:cubicBezTo>
                    <a:pt x="371" y="239"/>
                    <a:pt x="372" y="239"/>
                    <a:pt x="372" y="239"/>
                  </a:cubicBezTo>
                  <a:cubicBezTo>
                    <a:pt x="371" y="238"/>
                    <a:pt x="371" y="238"/>
                    <a:pt x="371" y="238"/>
                  </a:cubicBezTo>
                  <a:cubicBezTo>
                    <a:pt x="371" y="238"/>
                    <a:pt x="371" y="238"/>
                    <a:pt x="371" y="238"/>
                  </a:cubicBezTo>
                  <a:cubicBezTo>
                    <a:pt x="372" y="238"/>
                    <a:pt x="372" y="238"/>
                    <a:pt x="372" y="238"/>
                  </a:cubicBezTo>
                  <a:cubicBezTo>
                    <a:pt x="373" y="237"/>
                    <a:pt x="373" y="237"/>
                    <a:pt x="373" y="237"/>
                  </a:cubicBezTo>
                  <a:cubicBezTo>
                    <a:pt x="373" y="237"/>
                    <a:pt x="373" y="237"/>
                    <a:pt x="373" y="237"/>
                  </a:cubicBezTo>
                  <a:cubicBezTo>
                    <a:pt x="374" y="237"/>
                    <a:pt x="374" y="237"/>
                    <a:pt x="374" y="237"/>
                  </a:cubicBezTo>
                  <a:cubicBezTo>
                    <a:pt x="375" y="237"/>
                    <a:pt x="375" y="237"/>
                    <a:pt x="375" y="237"/>
                  </a:cubicBezTo>
                  <a:cubicBezTo>
                    <a:pt x="376" y="237"/>
                    <a:pt x="376" y="237"/>
                    <a:pt x="376" y="237"/>
                  </a:cubicBezTo>
                  <a:cubicBezTo>
                    <a:pt x="377" y="236"/>
                    <a:pt x="377" y="236"/>
                    <a:pt x="377" y="236"/>
                  </a:cubicBezTo>
                  <a:cubicBezTo>
                    <a:pt x="378" y="235"/>
                    <a:pt x="378" y="235"/>
                    <a:pt x="378" y="235"/>
                  </a:cubicBezTo>
                  <a:cubicBezTo>
                    <a:pt x="378" y="235"/>
                    <a:pt x="378" y="235"/>
                    <a:pt x="378" y="235"/>
                  </a:cubicBezTo>
                  <a:cubicBezTo>
                    <a:pt x="379" y="235"/>
                    <a:pt x="379" y="235"/>
                    <a:pt x="379" y="235"/>
                  </a:cubicBezTo>
                  <a:cubicBezTo>
                    <a:pt x="383" y="232"/>
                    <a:pt x="383" y="232"/>
                    <a:pt x="383" y="232"/>
                  </a:cubicBezTo>
                  <a:cubicBezTo>
                    <a:pt x="403" y="232"/>
                    <a:pt x="403" y="232"/>
                    <a:pt x="403" y="232"/>
                  </a:cubicBezTo>
                  <a:cubicBezTo>
                    <a:pt x="404" y="231"/>
                    <a:pt x="404" y="231"/>
                    <a:pt x="404" y="231"/>
                  </a:cubicBezTo>
                  <a:cubicBezTo>
                    <a:pt x="404" y="231"/>
                    <a:pt x="404" y="230"/>
                    <a:pt x="405" y="230"/>
                  </a:cubicBezTo>
                  <a:cubicBezTo>
                    <a:pt x="405" y="230"/>
                    <a:pt x="406" y="230"/>
                    <a:pt x="406" y="230"/>
                  </a:cubicBezTo>
                  <a:cubicBezTo>
                    <a:pt x="407" y="230"/>
                    <a:pt x="407" y="230"/>
                    <a:pt x="407" y="230"/>
                  </a:cubicBezTo>
                  <a:cubicBezTo>
                    <a:pt x="408" y="228"/>
                    <a:pt x="408" y="228"/>
                    <a:pt x="408" y="228"/>
                  </a:cubicBezTo>
                  <a:cubicBezTo>
                    <a:pt x="410" y="226"/>
                    <a:pt x="410" y="226"/>
                    <a:pt x="410" y="226"/>
                  </a:cubicBezTo>
                  <a:cubicBezTo>
                    <a:pt x="410" y="226"/>
                    <a:pt x="410" y="226"/>
                    <a:pt x="410" y="226"/>
                  </a:cubicBezTo>
                  <a:cubicBezTo>
                    <a:pt x="410" y="224"/>
                    <a:pt x="410" y="224"/>
                    <a:pt x="410" y="224"/>
                  </a:cubicBezTo>
                  <a:cubicBezTo>
                    <a:pt x="411" y="222"/>
                    <a:pt x="411" y="222"/>
                    <a:pt x="411" y="222"/>
                  </a:cubicBezTo>
                  <a:cubicBezTo>
                    <a:pt x="412" y="221"/>
                    <a:pt x="412" y="221"/>
                    <a:pt x="412" y="221"/>
                  </a:cubicBezTo>
                  <a:cubicBezTo>
                    <a:pt x="412" y="221"/>
                    <a:pt x="412" y="221"/>
                    <a:pt x="412" y="221"/>
                  </a:cubicBezTo>
                  <a:cubicBezTo>
                    <a:pt x="412" y="219"/>
                    <a:pt x="412" y="219"/>
                    <a:pt x="412" y="219"/>
                  </a:cubicBezTo>
                  <a:cubicBezTo>
                    <a:pt x="416" y="215"/>
                    <a:pt x="416" y="215"/>
                    <a:pt x="416" y="215"/>
                  </a:cubicBezTo>
                  <a:cubicBezTo>
                    <a:pt x="416" y="214"/>
                    <a:pt x="416" y="214"/>
                    <a:pt x="416" y="214"/>
                  </a:cubicBezTo>
                  <a:cubicBezTo>
                    <a:pt x="417" y="214"/>
                    <a:pt x="417" y="214"/>
                    <a:pt x="417" y="214"/>
                  </a:cubicBezTo>
                  <a:cubicBezTo>
                    <a:pt x="418" y="215"/>
                    <a:pt x="418" y="215"/>
                    <a:pt x="418" y="215"/>
                  </a:cubicBezTo>
                  <a:cubicBezTo>
                    <a:pt x="418" y="215"/>
                    <a:pt x="418" y="215"/>
                    <a:pt x="418" y="215"/>
                  </a:cubicBezTo>
                  <a:cubicBezTo>
                    <a:pt x="419" y="215"/>
                    <a:pt x="419" y="215"/>
                    <a:pt x="419" y="215"/>
                  </a:cubicBezTo>
                  <a:cubicBezTo>
                    <a:pt x="420" y="215"/>
                    <a:pt x="420" y="215"/>
                    <a:pt x="420" y="215"/>
                  </a:cubicBezTo>
                  <a:cubicBezTo>
                    <a:pt x="421" y="215"/>
                    <a:pt x="422" y="215"/>
                    <a:pt x="422" y="215"/>
                  </a:cubicBezTo>
                  <a:cubicBezTo>
                    <a:pt x="422" y="215"/>
                    <a:pt x="422" y="215"/>
                    <a:pt x="422" y="215"/>
                  </a:cubicBezTo>
                  <a:cubicBezTo>
                    <a:pt x="423" y="215"/>
                    <a:pt x="423" y="215"/>
                    <a:pt x="423" y="215"/>
                  </a:cubicBezTo>
                  <a:cubicBezTo>
                    <a:pt x="424" y="216"/>
                    <a:pt x="424" y="216"/>
                    <a:pt x="424" y="216"/>
                  </a:cubicBezTo>
                  <a:cubicBezTo>
                    <a:pt x="425" y="217"/>
                    <a:pt x="425" y="217"/>
                    <a:pt x="425" y="217"/>
                  </a:cubicBezTo>
                  <a:cubicBezTo>
                    <a:pt x="425" y="226"/>
                    <a:pt x="425" y="226"/>
                    <a:pt x="425" y="226"/>
                  </a:cubicBezTo>
                  <a:cubicBezTo>
                    <a:pt x="427" y="228"/>
                    <a:pt x="427" y="228"/>
                    <a:pt x="427" y="228"/>
                  </a:cubicBezTo>
                  <a:cubicBezTo>
                    <a:pt x="427" y="230"/>
                    <a:pt x="427" y="230"/>
                    <a:pt x="427" y="230"/>
                  </a:cubicBezTo>
                  <a:cubicBezTo>
                    <a:pt x="427" y="230"/>
                    <a:pt x="428" y="230"/>
                    <a:pt x="428" y="230"/>
                  </a:cubicBezTo>
                  <a:cubicBezTo>
                    <a:pt x="428" y="230"/>
                    <a:pt x="429" y="232"/>
                    <a:pt x="429" y="232"/>
                  </a:cubicBezTo>
                  <a:cubicBezTo>
                    <a:pt x="430" y="231"/>
                    <a:pt x="430" y="231"/>
                    <a:pt x="430" y="231"/>
                  </a:cubicBezTo>
                  <a:cubicBezTo>
                    <a:pt x="430" y="231"/>
                    <a:pt x="430" y="231"/>
                    <a:pt x="430" y="231"/>
                  </a:cubicBezTo>
                  <a:cubicBezTo>
                    <a:pt x="431" y="231"/>
                    <a:pt x="431" y="231"/>
                    <a:pt x="431" y="231"/>
                  </a:cubicBezTo>
                  <a:cubicBezTo>
                    <a:pt x="432" y="230"/>
                    <a:pt x="432" y="230"/>
                    <a:pt x="432" y="230"/>
                  </a:cubicBezTo>
                  <a:cubicBezTo>
                    <a:pt x="433" y="230"/>
                    <a:pt x="433" y="230"/>
                    <a:pt x="433" y="230"/>
                  </a:cubicBezTo>
                  <a:cubicBezTo>
                    <a:pt x="434" y="230"/>
                    <a:pt x="434" y="230"/>
                    <a:pt x="434" y="230"/>
                  </a:cubicBezTo>
                  <a:cubicBezTo>
                    <a:pt x="434" y="230"/>
                    <a:pt x="434" y="230"/>
                    <a:pt x="434" y="230"/>
                  </a:cubicBezTo>
                  <a:cubicBezTo>
                    <a:pt x="434" y="229"/>
                    <a:pt x="434" y="229"/>
                    <a:pt x="434" y="229"/>
                  </a:cubicBezTo>
                  <a:cubicBezTo>
                    <a:pt x="435" y="229"/>
                    <a:pt x="435" y="229"/>
                    <a:pt x="435" y="229"/>
                  </a:cubicBezTo>
                  <a:cubicBezTo>
                    <a:pt x="435" y="229"/>
                    <a:pt x="435" y="229"/>
                    <a:pt x="435" y="229"/>
                  </a:cubicBezTo>
                  <a:cubicBezTo>
                    <a:pt x="435" y="230"/>
                    <a:pt x="435" y="230"/>
                    <a:pt x="435" y="230"/>
                  </a:cubicBezTo>
                  <a:cubicBezTo>
                    <a:pt x="435" y="230"/>
                    <a:pt x="436" y="230"/>
                    <a:pt x="437" y="230"/>
                  </a:cubicBezTo>
                  <a:cubicBezTo>
                    <a:pt x="437" y="229"/>
                    <a:pt x="437" y="229"/>
                    <a:pt x="437" y="229"/>
                  </a:cubicBezTo>
                  <a:cubicBezTo>
                    <a:pt x="438" y="229"/>
                    <a:pt x="438" y="229"/>
                    <a:pt x="438" y="229"/>
                  </a:cubicBezTo>
                  <a:cubicBezTo>
                    <a:pt x="439" y="229"/>
                    <a:pt x="439" y="229"/>
                    <a:pt x="439" y="229"/>
                  </a:cubicBezTo>
                  <a:cubicBezTo>
                    <a:pt x="439" y="228"/>
                    <a:pt x="439" y="228"/>
                    <a:pt x="439" y="228"/>
                  </a:cubicBezTo>
                  <a:cubicBezTo>
                    <a:pt x="440" y="228"/>
                    <a:pt x="440" y="228"/>
                    <a:pt x="440" y="228"/>
                  </a:cubicBezTo>
                  <a:cubicBezTo>
                    <a:pt x="440" y="228"/>
                    <a:pt x="440" y="228"/>
                    <a:pt x="441" y="227"/>
                  </a:cubicBezTo>
                  <a:cubicBezTo>
                    <a:pt x="442" y="226"/>
                    <a:pt x="441" y="227"/>
                    <a:pt x="441" y="227"/>
                  </a:cubicBezTo>
                  <a:cubicBezTo>
                    <a:pt x="441" y="227"/>
                    <a:pt x="442" y="227"/>
                    <a:pt x="443" y="226"/>
                  </a:cubicBezTo>
                  <a:cubicBezTo>
                    <a:pt x="443" y="226"/>
                    <a:pt x="443" y="226"/>
                    <a:pt x="443" y="226"/>
                  </a:cubicBezTo>
                  <a:cubicBezTo>
                    <a:pt x="443" y="226"/>
                    <a:pt x="443" y="226"/>
                    <a:pt x="443" y="226"/>
                  </a:cubicBezTo>
                  <a:cubicBezTo>
                    <a:pt x="443" y="224"/>
                    <a:pt x="443" y="224"/>
                    <a:pt x="443" y="224"/>
                  </a:cubicBezTo>
                  <a:cubicBezTo>
                    <a:pt x="443" y="225"/>
                    <a:pt x="443" y="225"/>
                    <a:pt x="443" y="225"/>
                  </a:cubicBezTo>
                  <a:cubicBezTo>
                    <a:pt x="443" y="225"/>
                    <a:pt x="444" y="226"/>
                    <a:pt x="445" y="226"/>
                  </a:cubicBezTo>
                  <a:cubicBezTo>
                    <a:pt x="446" y="226"/>
                    <a:pt x="445" y="226"/>
                    <a:pt x="445" y="226"/>
                  </a:cubicBezTo>
                  <a:cubicBezTo>
                    <a:pt x="444" y="226"/>
                    <a:pt x="444" y="226"/>
                    <a:pt x="444" y="226"/>
                  </a:cubicBezTo>
                  <a:cubicBezTo>
                    <a:pt x="444" y="227"/>
                    <a:pt x="444" y="227"/>
                    <a:pt x="444" y="227"/>
                  </a:cubicBezTo>
                  <a:cubicBezTo>
                    <a:pt x="443" y="227"/>
                    <a:pt x="443" y="227"/>
                    <a:pt x="443" y="227"/>
                  </a:cubicBezTo>
                  <a:cubicBezTo>
                    <a:pt x="442" y="228"/>
                    <a:pt x="442" y="228"/>
                    <a:pt x="442" y="228"/>
                  </a:cubicBezTo>
                  <a:cubicBezTo>
                    <a:pt x="442" y="229"/>
                    <a:pt x="442" y="229"/>
                    <a:pt x="442" y="229"/>
                  </a:cubicBezTo>
                  <a:cubicBezTo>
                    <a:pt x="442" y="229"/>
                    <a:pt x="442" y="229"/>
                    <a:pt x="442" y="229"/>
                  </a:cubicBezTo>
                  <a:cubicBezTo>
                    <a:pt x="443" y="229"/>
                    <a:pt x="443" y="229"/>
                    <a:pt x="443" y="229"/>
                  </a:cubicBezTo>
                  <a:cubicBezTo>
                    <a:pt x="444" y="229"/>
                    <a:pt x="444" y="229"/>
                    <a:pt x="444" y="229"/>
                  </a:cubicBezTo>
                  <a:cubicBezTo>
                    <a:pt x="446" y="229"/>
                    <a:pt x="446" y="229"/>
                    <a:pt x="446" y="229"/>
                  </a:cubicBezTo>
                  <a:cubicBezTo>
                    <a:pt x="447" y="229"/>
                    <a:pt x="447" y="229"/>
                    <a:pt x="447" y="229"/>
                  </a:cubicBezTo>
                  <a:cubicBezTo>
                    <a:pt x="450" y="229"/>
                    <a:pt x="450" y="229"/>
                    <a:pt x="450" y="229"/>
                  </a:cubicBezTo>
                  <a:cubicBezTo>
                    <a:pt x="450" y="229"/>
                    <a:pt x="450" y="229"/>
                    <a:pt x="450" y="229"/>
                  </a:cubicBezTo>
                  <a:cubicBezTo>
                    <a:pt x="448" y="230"/>
                    <a:pt x="448" y="230"/>
                    <a:pt x="448" y="230"/>
                  </a:cubicBezTo>
                  <a:cubicBezTo>
                    <a:pt x="447" y="230"/>
                    <a:pt x="447" y="230"/>
                    <a:pt x="447" y="230"/>
                  </a:cubicBezTo>
                  <a:cubicBezTo>
                    <a:pt x="447" y="230"/>
                    <a:pt x="447" y="230"/>
                    <a:pt x="447" y="230"/>
                  </a:cubicBezTo>
                  <a:cubicBezTo>
                    <a:pt x="446" y="232"/>
                    <a:pt x="446" y="232"/>
                    <a:pt x="446" y="232"/>
                  </a:cubicBezTo>
                  <a:cubicBezTo>
                    <a:pt x="445" y="231"/>
                    <a:pt x="445" y="231"/>
                    <a:pt x="445" y="231"/>
                  </a:cubicBezTo>
                  <a:cubicBezTo>
                    <a:pt x="444" y="230"/>
                    <a:pt x="444" y="230"/>
                    <a:pt x="444" y="230"/>
                  </a:cubicBezTo>
                  <a:cubicBezTo>
                    <a:pt x="444" y="230"/>
                    <a:pt x="444" y="230"/>
                    <a:pt x="444" y="230"/>
                  </a:cubicBezTo>
                  <a:cubicBezTo>
                    <a:pt x="443" y="230"/>
                    <a:pt x="443" y="230"/>
                    <a:pt x="443" y="230"/>
                  </a:cubicBezTo>
                  <a:cubicBezTo>
                    <a:pt x="441" y="231"/>
                    <a:pt x="441" y="231"/>
                    <a:pt x="441" y="231"/>
                  </a:cubicBezTo>
                  <a:cubicBezTo>
                    <a:pt x="441" y="231"/>
                    <a:pt x="441" y="231"/>
                    <a:pt x="441" y="231"/>
                  </a:cubicBezTo>
                  <a:cubicBezTo>
                    <a:pt x="440" y="232"/>
                    <a:pt x="440" y="232"/>
                    <a:pt x="440" y="232"/>
                  </a:cubicBezTo>
                  <a:cubicBezTo>
                    <a:pt x="440" y="232"/>
                    <a:pt x="440" y="232"/>
                    <a:pt x="440" y="232"/>
                  </a:cubicBezTo>
                  <a:cubicBezTo>
                    <a:pt x="439" y="233"/>
                    <a:pt x="439" y="233"/>
                    <a:pt x="439" y="233"/>
                  </a:cubicBezTo>
                  <a:cubicBezTo>
                    <a:pt x="439" y="233"/>
                    <a:pt x="438" y="234"/>
                    <a:pt x="438" y="234"/>
                  </a:cubicBezTo>
                  <a:cubicBezTo>
                    <a:pt x="437" y="234"/>
                    <a:pt x="437" y="234"/>
                    <a:pt x="437" y="234"/>
                  </a:cubicBezTo>
                  <a:cubicBezTo>
                    <a:pt x="436" y="235"/>
                    <a:pt x="436" y="235"/>
                    <a:pt x="436" y="235"/>
                  </a:cubicBezTo>
                  <a:cubicBezTo>
                    <a:pt x="435" y="235"/>
                    <a:pt x="435" y="235"/>
                    <a:pt x="435" y="235"/>
                  </a:cubicBezTo>
                  <a:cubicBezTo>
                    <a:pt x="435" y="236"/>
                    <a:pt x="435" y="236"/>
                    <a:pt x="435" y="236"/>
                  </a:cubicBezTo>
                  <a:cubicBezTo>
                    <a:pt x="434" y="237"/>
                    <a:pt x="434" y="237"/>
                    <a:pt x="434" y="237"/>
                  </a:cubicBezTo>
                  <a:cubicBezTo>
                    <a:pt x="434" y="238"/>
                    <a:pt x="434" y="238"/>
                    <a:pt x="434" y="238"/>
                  </a:cubicBezTo>
                  <a:cubicBezTo>
                    <a:pt x="434" y="239"/>
                    <a:pt x="434" y="239"/>
                    <a:pt x="434" y="239"/>
                  </a:cubicBezTo>
                  <a:cubicBezTo>
                    <a:pt x="435" y="240"/>
                    <a:pt x="435" y="240"/>
                    <a:pt x="435" y="240"/>
                  </a:cubicBezTo>
                  <a:cubicBezTo>
                    <a:pt x="435" y="240"/>
                    <a:pt x="435" y="240"/>
                    <a:pt x="436" y="240"/>
                  </a:cubicBezTo>
                  <a:cubicBezTo>
                    <a:pt x="436" y="241"/>
                    <a:pt x="436" y="241"/>
                    <a:pt x="436" y="241"/>
                  </a:cubicBezTo>
                  <a:cubicBezTo>
                    <a:pt x="437" y="241"/>
                    <a:pt x="437" y="241"/>
                    <a:pt x="437" y="241"/>
                  </a:cubicBezTo>
                  <a:cubicBezTo>
                    <a:pt x="437" y="242"/>
                    <a:pt x="437" y="242"/>
                    <a:pt x="437" y="242"/>
                  </a:cubicBezTo>
                  <a:cubicBezTo>
                    <a:pt x="437" y="242"/>
                    <a:pt x="438" y="242"/>
                    <a:pt x="438" y="242"/>
                  </a:cubicBezTo>
                  <a:cubicBezTo>
                    <a:pt x="439" y="242"/>
                    <a:pt x="439" y="241"/>
                    <a:pt x="439" y="241"/>
                  </a:cubicBezTo>
                  <a:cubicBezTo>
                    <a:pt x="439" y="241"/>
                    <a:pt x="439" y="241"/>
                    <a:pt x="439" y="241"/>
                  </a:cubicBezTo>
                  <a:cubicBezTo>
                    <a:pt x="441" y="241"/>
                    <a:pt x="441" y="241"/>
                    <a:pt x="441" y="241"/>
                  </a:cubicBezTo>
                  <a:cubicBezTo>
                    <a:pt x="442" y="240"/>
                    <a:pt x="442" y="240"/>
                    <a:pt x="442" y="240"/>
                  </a:cubicBezTo>
                  <a:cubicBezTo>
                    <a:pt x="443" y="239"/>
                    <a:pt x="443" y="239"/>
                    <a:pt x="443" y="239"/>
                  </a:cubicBezTo>
                  <a:cubicBezTo>
                    <a:pt x="443" y="238"/>
                    <a:pt x="443" y="238"/>
                    <a:pt x="443" y="238"/>
                  </a:cubicBezTo>
                  <a:cubicBezTo>
                    <a:pt x="444" y="237"/>
                    <a:pt x="444" y="237"/>
                    <a:pt x="444" y="237"/>
                  </a:cubicBezTo>
                  <a:cubicBezTo>
                    <a:pt x="444" y="237"/>
                    <a:pt x="444" y="237"/>
                    <a:pt x="444" y="237"/>
                  </a:cubicBezTo>
                  <a:cubicBezTo>
                    <a:pt x="445" y="236"/>
                    <a:pt x="445" y="236"/>
                    <a:pt x="445" y="236"/>
                  </a:cubicBezTo>
                  <a:cubicBezTo>
                    <a:pt x="446" y="235"/>
                    <a:pt x="446" y="235"/>
                    <a:pt x="446" y="235"/>
                  </a:cubicBezTo>
                  <a:cubicBezTo>
                    <a:pt x="446" y="235"/>
                    <a:pt x="446" y="235"/>
                    <a:pt x="446" y="235"/>
                  </a:cubicBezTo>
                  <a:cubicBezTo>
                    <a:pt x="447" y="234"/>
                    <a:pt x="447" y="234"/>
                    <a:pt x="447" y="234"/>
                  </a:cubicBezTo>
                  <a:cubicBezTo>
                    <a:pt x="447" y="235"/>
                    <a:pt x="447" y="235"/>
                    <a:pt x="447" y="235"/>
                  </a:cubicBezTo>
                  <a:cubicBezTo>
                    <a:pt x="448" y="235"/>
                    <a:pt x="448" y="235"/>
                    <a:pt x="448" y="235"/>
                  </a:cubicBezTo>
                  <a:cubicBezTo>
                    <a:pt x="449" y="235"/>
                    <a:pt x="449" y="235"/>
                    <a:pt x="449" y="235"/>
                  </a:cubicBezTo>
                  <a:cubicBezTo>
                    <a:pt x="449" y="234"/>
                    <a:pt x="449" y="234"/>
                    <a:pt x="449" y="234"/>
                  </a:cubicBezTo>
                  <a:cubicBezTo>
                    <a:pt x="450" y="234"/>
                    <a:pt x="450" y="234"/>
                    <a:pt x="450" y="234"/>
                  </a:cubicBezTo>
                  <a:cubicBezTo>
                    <a:pt x="450" y="234"/>
                    <a:pt x="451" y="235"/>
                    <a:pt x="452" y="234"/>
                  </a:cubicBezTo>
                  <a:cubicBezTo>
                    <a:pt x="452" y="233"/>
                    <a:pt x="453" y="234"/>
                    <a:pt x="453" y="234"/>
                  </a:cubicBezTo>
                  <a:cubicBezTo>
                    <a:pt x="453" y="234"/>
                    <a:pt x="453" y="234"/>
                    <a:pt x="453" y="234"/>
                  </a:cubicBezTo>
                  <a:cubicBezTo>
                    <a:pt x="454" y="233"/>
                    <a:pt x="454" y="233"/>
                    <a:pt x="454" y="233"/>
                  </a:cubicBezTo>
                  <a:cubicBezTo>
                    <a:pt x="455" y="233"/>
                    <a:pt x="455" y="233"/>
                    <a:pt x="455" y="233"/>
                  </a:cubicBezTo>
                  <a:cubicBezTo>
                    <a:pt x="456" y="232"/>
                    <a:pt x="456" y="232"/>
                    <a:pt x="456" y="232"/>
                  </a:cubicBezTo>
                  <a:cubicBezTo>
                    <a:pt x="457" y="232"/>
                    <a:pt x="457" y="232"/>
                    <a:pt x="457" y="232"/>
                  </a:cubicBezTo>
                  <a:cubicBezTo>
                    <a:pt x="458" y="232"/>
                    <a:pt x="458" y="232"/>
                    <a:pt x="458" y="232"/>
                  </a:cubicBezTo>
                  <a:cubicBezTo>
                    <a:pt x="459" y="231"/>
                    <a:pt x="459" y="231"/>
                    <a:pt x="459" y="231"/>
                  </a:cubicBezTo>
                  <a:cubicBezTo>
                    <a:pt x="460" y="230"/>
                    <a:pt x="460" y="230"/>
                    <a:pt x="460" y="230"/>
                  </a:cubicBezTo>
                  <a:cubicBezTo>
                    <a:pt x="461" y="230"/>
                    <a:pt x="461" y="230"/>
                    <a:pt x="461" y="230"/>
                  </a:cubicBezTo>
                  <a:cubicBezTo>
                    <a:pt x="462" y="230"/>
                    <a:pt x="462" y="230"/>
                    <a:pt x="462" y="230"/>
                  </a:cubicBezTo>
                  <a:cubicBezTo>
                    <a:pt x="463" y="230"/>
                    <a:pt x="463" y="230"/>
                    <a:pt x="463" y="230"/>
                  </a:cubicBezTo>
                  <a:cubicBezTo>
                    <a:pt x="463" y="229"/>
                    <a:pt x="463" y="229"/>
                    <a:pt x="463" y="229"/>
                  </a:cubicBezTo>
                  <a:cubicBezTo>
                    <a:pt x="463" y="229"/>
                    <a:pt x="463" y="229"/>
                    <a:pt x="463" y="229"/>
                  </a:cubicBezTo>
                  <a:cubicBezTo>
                    <a:pt x="462" y="229"/>
                    <a:pt x="462" y="229"/>
                    <a:pt x="462" y="229"/>
                  </a:cubicBezTo>
                  <a:cubicBezTo>
                    <a:pt x="462" y="229"/>
                    <a:pt x="462" y="229"/>
                    <a:pt x="462" y="229"/>
                  </a:cubicBezTo>
                  <a:cubicBezTo>
                    <a:pt x="462" y="228"/>
                    <a:pt x="462" y="228"/>
                    <a:pt x="462" y="228"/>
                  </a:cubicBezTo>
                  <a:cubicBezTo>
                    <a:pt x="463" y="228"/>
                    <a:pt x="463" y="228"/>
                    <a:pt x="463" y="228"/>
                  </a:cubicBezTo>
                  <a:cubicBezTo>
                    <a:pt x="464" y="228"/>
                    <a:pt x="464" y="228"/>
                    <a:pt x="464" y="228"/>
                  </a:cubicBezTo>
                  <a:cubicBezTo>
                    <a:pt x="465" y="227"/>
                    <a:pt x="465" y="227"/>
                    <a:pt x="465" y="227"/>
                  </a:cubicBezTo>
                  <a:cubicBezTo>
                    <a:pt x="466" y="227"/>
                    <a:pt x="466" y="227"/>
                    <a:pt x="466" y="227"/>
                  </a:cubicBezTo>
                  <a:cubicBezTo>
                    <a:pt x="467" y="227"/>
                    <a:pt x="467" y="227"/>
                    <a:pt x="467" y="227"/>
                  </a:cubicBezTo>
                  <a:cubicBezTo>
                    <a:pt x="468" y="227"/>
                    <a:pt x="468" y="227"/>
                    <a:pt x="468" y="227"/>
                  </a:cubicBezTo>
                  <a:cubicBezTo>
                    <a:pt x="469" y="227"/>
                    <a:pt x="469" y="227"/>
                    <a:pt x="469" y="227"/>
                  </a:cubicBezTo>
                  <a:cubicBezTo>
                    <a:pt x="470" y="225"/>
                    <a:pt x="470" y="225"/>
                    <a:pt x="470" y="225"/>
                  </a:cubicBezTo>
                  <a:cubicBezTo>
                    <a:pt x="471" y="225"/>
                    <a:pt x="471" y="225"/>
                    <a:pt x="471" y="225"/>
                  </a:cubicBezTo>
                  <a:cubicBezTo>
                    <a:pt x="471" y="224"/>
                    <a:pt x="471" y="224"/>
                    <a:pt x="471" y="224"/>
                  </a:cubicBezTo>
                  <a:cubicBezTo>
                    <a:pt x="471" y="223"/>
                    <a:pt x="471" y="223"/>
                    <a:pt x="471" y="223"/>
                  </a:cubicBezTo>
                  <a:cubicBezTo>
                    <a:pt x="470" y="223"/>
                    <a:pt x="470" y="223"/>
                    <a:pt x="470" y="223"/>
                  </a:cubicBezTo>
                  <a:cubicBezTo>
                    <a:pt x="469" y="223"/>
                    <a:pt x="469" y="223"/>
                    <a:pt x="469" y="223"/>
                  </a:cubicBezTo>
                  <a:cubicBezTo>
                    <a:pt x="468" y="223"/>
                    <a:pt x="468" y="223"/>
                    <a:pt x="468" y="223"/>
                  </a:cubicBezTo>
                  <a:cubicBezTo>
                    <a:pt x="468" y="223"/>
                    <a:pt x="468" y="223"/>
                    <a:pt x="468" y="223"/>
                  </a:cubicBezTo>
                  <a:cubicBezTo>
                    <a:pt x="467" y="223"/>
                    <a:pt x="467" y="223"/>
                    <a:pt x="467" y="223"/>
                  </a:cubicBezTo>
                  <a:cubicBezTo>
                    <a:pt x="467" y="222"/>
                    <a:pt x="467" y="222"/>
                    <a:pt x="467" y="222"/>
                  </a:cubicBezTo>
                  <a:cubicBezTo>
                    <a:pt x="467" y="221"/>
                    <a:pt x="467" y="221"/>
                    <a:pt x="467" y="221"/>
                  </a:cubicBezTo>
                  <a:cubicBezTo>
                    <a:pt x="467" y="221"/>
                    <a:pt x="468" y="220"/>
                    <a:pt x="468" y="220"/>
                  </a:cubicBezTo>
                  <a:cubicBezTo>
                    <a:pt x="468" y="220"/>
                    <a:pt x="468" y="219"/>
                    <a:pt x="468" y="219"/>
                  </a:cubicBezTo>
                  <a:cubicBezTo>
                    <a:pt x="468" y="219"/>
                    <a:pt x="468" y="219"/>
                    <a:pt x="468" y="219"/>
                  </a:cubicBezTo>
                  <a:cubicBezTo>
                    <a:pt x="468" y="218"/>
                    <a:pt x="468" y="218"/>
                    <a:pt x="468" y="218"/>
                  </a:cubicBezTo>
                  <a:cubicBezTo>
                    <a:pt x="468" y="218"/>
                    <a:pt x="468" y="218"/>
                    <a:pt x="468" y="218"/>
                  </a:cubicBezTo>
                  <a:cubicBezTo>
                    <a:pt x="468" y="217"/>
                    <a:pt x="468" y="217"/>
                    <a:pt x="468" y="217"/>
                  </a:cubicBezTo>
                  <a:cubicBezTo>
                    <a:pt x="468" y="217"/>
                    <a:pt x="468" y="217"/>
                    <a:pt x="468" y="217"/>
                  </a:cubicBezTo>
                  <a:cubicBezTo>
                    <a:pt x="467" y="218"/>
                    <a:pt x="467" y="218"/>
                    <a:pt x="467" y="218"/>
                  </a:cubicBezTo>
                  <a:cubicBezTo>
                    <a:pt x="466" y="218"/>
                    <a:pt x="466" y="218"/>
                    <a:pt x="466" y="218"/>
                  </a:cubicBezTo>
                  <a:cubicBezTo>
                    <a:pt x="466" y="218"/>
                    <a:pt x="466" y="218"/>
                    <a:pt x="466" y="218"/>
                  </a:cubicBezTo>
                  <a:cubicBezTo>
                    <a:pt x="465" y="219"/>
                    <a:pt x="465" y="219"/>
                    <a:pt x="465" y="219"/>
                  </a:cubicBezTo>
                  <a:cubicBezTo>
                    <a:pt x="464" y="219"/>
                    <a:pt x="464" y="219"/>
                    <a:pt x="464" y="219"/>
                  </a:cubicBezTo>
                  <a:cubicBezTo>
                    <a:pt x="464" y="220"/>
                    <a:pt x="464" y="220"/>
                    <a:pt x="464" y="220"/>
                  </a:cubicBezTo>
                  <a:cubicBezTo>
                    <a:pt x="464" y="221"/>
                    <a:pt x="464" y="221"/>
                    <a:pt x="464" y="221"/>
                  </a:cubicBezTo>
                  <a:cubicBezTo>
                    <a:pt x="463" y="222"/>
                    <a:pt x="463" y="222"/>
                    <a:pt x="463" y="222"/>
                  </a:cubicBezTo>
                  <a:cubicBezTo>
                    <a:pt x="463" y="222"/>
                    <a:pt x="463" y="222"/>
                    <a:pt x="463" y="222"/>
                  </a:cubicBezTo>
                  <a:cubicBezTo>
                    <a:pt x="463" y="222"/>
                    <a:pt x="463" y="223"/>
                    <a:pt x="462" y="223"/>
                  </a:cubicBezTo>
                  <a:cubicBezTo>
                    <a:pt x="462" y="223"/>
                    <a:pt x="462" y="224"/>
                    <a:pt x="462" y="224"/>
                  </a:cubicBezTo>
                  <a:cubicBezTo>
                    <a:pt x="461" y="224"/>
                    <a:pt x="461" y="224"/>
                    <a:pt x="461" y="224"/>
                  </a:cubicBezTo>
                  <a:cubicBezTo>
                    <a:pt x="461" y="225"/>
                    <a:pt x="461" y="225"/>
                    <a:pt x="461" y="225"/>
                  </a:cubicBezTo>
                  <a:cubicBezTo>
                    <a:pt x="462" y="226"/>
                    <a:pt x="462" y="226"/>
                    <a:pt x="462" y="226"/>
                  </a:cubicBezTo>
                  <a:cubicBezTo>
                    <a:pt x="462" y="227"/>
                    <a:pt x="462" y="227"/>
                    <a:pt x="462" y="227"/>
                  </a:cubicBezTo>
                  <a:cubicBezTo>
                    <a:pt x="461" y="227"/>
                    <a:pt x="461" y="227"/>
                    <a:pt x="461" y="227"/>
                  </a:cubicBezTo>
                  <a:cubicBezTo>
                    <a:pt x="460" y="227"/>
                    <a:pt x="460" y="227"/>
                    <a:pt x="460" y="227"/>
                  </a:cubicBezTo>
                  <a:cubicBezTo>
                    <a:pt x="459" y="226"/>
                    <a:pt x="459" y="226"/>
                    <a:pt x="459" y="226"/>
                  </a:cubicBezTo>
                  <a:cubicBezTo>
                    <a:pt x="459" y="225"/>
                    <a:pt x="459" y="225"/>
                    <a:pt x="459" y="225"/>
                  </a:cubicBezTo>
                  <a:cubicBezTo>
                    <a:pt x="458" y="226"/>
                    <a:pt x="458" y="226"/>
                    <a:pt x="458" y="226"/>
                  </a:cubicBezTo>
                  <a:cubicBezTo>
                    <a:pt x="456" y="227"/>
                    <a:pt x="456" y="227"/>
                    <a:pt x="456" y="227"/>
                  </a:cubicBezTo>
                  <a:cubicBezTo>
                    <a:pt x="456" y="227"/>
                    <a:pt x="455" y="227"/>
                    <a:pt x="455" y="227"/>
                  </a:cubicBezTo>
                  <a:cubicBezTo>
                    <a:pt x="454" y="227"/>
                    <a:pt x="454" y="227"/>
                    <a:pt x="454" y="227"/>
                  </a:cubicBezTo>
                  <a:cubicBezTo>
                    <a:pt x="454" y="226"/>
                    <a:pt x="454" y="226"/>
                    <a:pt x="454" y="226"/>
                  </a:cubicBezTo>
                  <a:cubicBezTo>
                    <a:pt x="453" y="226"/>
                    <a:pt x="453" y="226"/>
                    <a:pt x="453" y="226"/>
                  </a:cubicBezTo>
                  <a:cubicBezTo>
                    <a:pt x="452" y="226"/>
                    <a:pt x="452" y="226"/>
                    <a:pt x="452" y="226"/>
                  </a:cubicBezTo>
                  <a:cubicBezTo>
                    <a:pt x="452" y="226"/>
                    <a:pt x="452" y="226"/>
                    <a:pt x="452" y="226"/>
                  </a:cubicBezTo>
                  <a:cubicBezTo>
                    <a:pt x="451" y="225"/>
                    <a:pt x="451" y="225"/>
                    <a:pt x="451" y="225"/>
                  </a:cubicBezTo>
                  <a:cubicBezTo>
                    <a:pt x="451" y="225"/>
                    <a:pt x="450" y="225"/>
                    <a:pt x="450" y="225"/>
                  </a:cubicBezTo>
                  <a:cubicBezTo>
                    <a:pt x="449" y="225"/>
                    <a:pt x="449" y="225"/>
                    <a:pt x="449" y="225"/>
                  </a:cubicBezTo>
                  <a:cubicBezTo>
                    <a:pt x="447" y="225"/>
                    <a:pt x="447" y="225"/>
                    <a:pt x="447" y="225"/>
                  </a:cubicBezTo>
                  <a:cubicBezTo>
                    <a:pt x="447" y="223"/>
                    <a:pt x="447" y="223"/>
                    <a:pt x="447" y="223"/>
                  </a:cubicBezTo>
                  <a:cubicBezTo>
                    <a:pt x="447" y="223"/>
                    <a:pt x="447" y="223"/>
                    <a:pt x="447" y="223"/>
                  </a:cubicBezTo>
                  <a:cubicBezTo>
                    <a:pt x="446" y="223"/>
                    <a:pt x="446" y="223"/>
                    <a:pt x="446" y="223"/>
                  </a:cubicBezTo>
                  <a:cubicBezTo>
                    <a:pt x="445" y="223"/>
                    <a:pt x="445" y="223"/>
                    <a:pt x="445" y="223"/>
                  </a:cubicBezTo>
                  <a:cubicBezTo>
                    <a:pt x="444" y="223"/>
                    <a:pt x="444" y="223"/>
                    <a:pt x="444" y="223"/>
                  </a:cubicBezTo>
                  <a:cubicBezTo>
                    <a:pt x="444" y="222"/>
                    <a:pt x="444" y="222"/>
                    <a:pt x="444" y="222"/>
                  </a:cubicBezTo>
                  <a:cubicBezTo>
                    <a:pt x="443" y="221"/>
                    <a:pt x="443" y="221"/>
                    <a:pt x="443" y="221"/>
                  </a:cubicBezTo>
                  <a:cubicBezTo>
                    <a:pt x="442" y="220"/>
                    <a:pt x="442" y="220"/>
                    <a:pt x="442" y="220"/>
                  </a:cubicBezTo>
                  <a:cubicBezTo>
                    <a:pt x="442" y="219"/>
                    <a:pt x="442" y="219"/>
                    <a:pt x="442" y="219"/>
                  </a:cubicBezTo>
                  <a:cubicBezTo>
                    <a:pt x="442" y="218"/>
                    <a:pt x="442" y="218"/>
                    <a:pt x="442" y="218"/>
                  </a:cubicBezTo>
                  <a:cubicBezTo>
                    <a:pt x="442" y="217"/>
                    <a:pt x="442" y="217"/>
                    <a:pt x="442" y="217"/>
                  </a:cubicBezTo>
                  <a:cubicBezTo>
                    <a:pt x="441" y="217"/>
                    <a:pt x="441" y="217"/>
                    <a:pt x="441" y="217"/>
                  </a:cubicBezTo>
                  <a:cubicBezTo>
                    <a:pt x="440" y="217"/>
                    <a:pt x="440" y="217"/>
                    <a:pt x="440" y="217"/>
                  </a:cubicBezTo>
                  <a:cubicBezTo>
                    <a:pt x="440" y="216"/>
                    <a:pt x="440" y="216"/>
                    <a:pt x="440" y="216"/>
                  </a:cubicBezTo>
                  <a:cubicBezTo>
                    <a:pt x="440" y="216"/>
                    <a:pt x="440" y="216"/>
                    <a:pt x="442" y="215"/>
                  </a:cubicBezTo>
                  <a:cubicBezTo>
                    <a:pt x="443" y="214"/>
                    <a:pt x="442" y="214"/>
                    <a:pt x="442" y="214"/>
                  </a:cubicBezTo>
                  <a:cubicBezTo>
                    <a:pt x="442" y="213"/>
                    <a:pt x="442" y="212"/>
                    <a:pt x="442" y="212"/>
                  </a:cubicBezTo>
                  <a:cubicBezTo>
                    <a:pt x="443" y="212"/>
                    <a:pt x="443" y="212"/>
                    <a:pt x="443" y="212"/>
                  </a:cubicBezTo>
                  <a:cubicBezTo>
                    <a:pt x="441" y="211"/>
                    <a:pt x="441" y="211"/>
                    <a:pt x="441" y="211"/>
                  </a:cubicBezTo>
                  <a:cubicBezTo>
                    <a:pt x="441" y="211"/>
                    <a:pt x="439" y="211"/>
                    <a:pt x="439" y="212"/>
                  </a:cubicBezTo>
                  <a:cubicBezTo>
                    <a:pt x="439" y="212"/>
                    <a:pt x="437" y="212"/>
                    <a:pt x="437" y="212"/>
                  </a:cubicBezTo>
                  <a:cubicBezTo>
                    <a:pt x="437" y="212"/>
                    <a:pt x="437" y="212"/>
                    <a:pt x="437" y="212"/>
                  </a:cubicBezTo>
                  <a:cubicBezTo>
                    <a:pt x="437" y="212"/>
                    <a:pt x="437" y="212"/>
                    <a:pt x="437" y="212"/>
                  </a:cubicBezTo>
                  <a:cubicBezTo>
                    <a:pt x="436" y="211"/>
                    <a:pt x="436" y="211"/>
                    <a:pt x="436" y="211"/>
                  </a:cubicBezTo>
                  <a:cubicBezTo>
                    <a:pt x="436" y="211"/>
                    <a:pt x="436" y="210"/>
                    <a:pt x="434" y="210"/>
                  </a:cubicBezTo>
                  <a:cubicBezTo>
                    <a:pt x="432" y="210"/>
                    <a:pt x="432" y="211"/>
                    <a:pt x="432" y="211"/>
                  </a:cubicBezTo>
                  <a:cubicBezTo>
                    <a:pt x="432" y="211"/>
                    <a:pt x="431" y="210"/>
                    <a:pt x="431" y="210"/>
                  </a:cubicBezTo>
                  <a:cubicBezTo>
                    <a:pt x="431" y="210"/>
                    <a:pt x="432" y="210"/>
                    <a:pt x="433" y="210"/>
                  </a:cubicBezTo>
                  <a:cubicBezTo>
                    <a:pt x="433" y="209"/>
                    <a:pt x="435" y="209"/>
                    <a:pt x="435" y="209"/>
                  </a:cubicBezTo>
                  <a:cubicBezTo>
                    <a:pt x="435" y="209"/>
                    <a:pt x="436" y="209"/>
                    <a:pt x="436" y="209"/>
                  </a:cubicBezTo>
                  <a:cubicBezTo>
                    <a:pt x="437" y="209"/>
                    <a:pt x="438" y="210"/>
                    <a:pt x="438" y="210"/>
                  </a:cubicBezTo>
                  <a:cubicBezTo>
                    <a:pt x="438" y="210"/>
                    <a:pt x="439" y="210"/>
                    <a:pt x="440" y="210"/>
                  </a:cubicBezTo>
                  <a:cubicBezTo>
                    <a:pt x="441" y="210"/>
                    <a:pt x="442" y="209"/>
                    <a:pt x="442" y="209"/>
                  </a:cubicBezTo>
                  <a:cubicBezTo>
                    <a:pt x="444" y="207"/>
                    <a:pt x="444" y="207"/>
                    <a:pt x="444" y="207"/>
                  </a:cubicBezTo>
                  <a:cubicBezTo>
                    <a:pt x="444" y="207"/>
                    <a:pt x="444" y="207"/>
                    <a:pt x="445" y="207"/>
                  </a:cubicBezTo>
                  <a:cubicBezTo>
                    <a:pt x="446" y="207"/>
                    <a:pt x="446" y="205"/>
                    <a:pt x="446" y="205"/>
                  </a:cubicBezTo>
                  <a:cubicBezTo>
                    <a:pt x="445" y="204"/>
                    <a:pt x="445" y="204"/>
                    <a:pt x="445" y="204"/>
                  </a:cubicBezTo>
                  <a:cubicBezTo>
                    <a:pt x="445" y="203"/>
                    <a:pt x="445" y="203"/>
                    <a:pt x="445" y="203"/>
                  </a:cubicBezTo>
                  <a:cubicBezTo>
                    <a:pt x="446" y="203"/>
                    <a:pt x="446" y="203"/>
                    <a:pt x="446" y="203"/>
                  </a:cubicBezTo>
                  <a:cubicBezTo>
                    <a:pt x="444" y="202"/>
                    <a:pt x="444" y="202"/>
                    <a:pt x="444" y="202"/>
                  </a:cubicBezTo>
                  <a:cubicBezTo>
                    <a:pt x="443" y="201"/>
                    <a:pt x="443" y="201"/>
                    <a:pt x="443" y="201"/>
                  </a:cubicBezTo>
                  <a:cubicBezTo>
                    <a:pt x="441" y="200"/>
                    <a:pt x="441" y="200"/>
                    <a:pt x="441" y="200"/>
                  </a:cubicBezTo>
                  <a:cubicBezTo>
                    <a:pt x="440" y="200"/>
                    <a:pt x="440" y="200"/>
                    <a:pt x="440" y="200"/>
                  </a:cubicBezTo>
                  <a:cubicBezTo>
                    <a:pt x="438" y="201"/>
                    <a:pt x="438" y="201"/>
                    <a:pt x="438" y="201"/>
                  </a:cubicBezTo>
                  <a:cubicBezTo>
                    <a:pt x="436" y="201"/>
                    <a:pt x="436" y="201"/>
                    <a:pt x="436" y="201"/>
                  </a:cubicBezTo>
                  <a:cubicBezTo>
                    <a:pt x="432" y="202"/>
                    <a:pt x="432" y="202"/>
                    <a:pt x="432" y="202"/>
                  </a:cubicBezTo>
                  <a:cubicBezTo>
                    <a:pt x="430" y="202"/>
                    <a:pt x="430" y="202"/>
                    <a:pt x="430" y="202"/>
                  </a:cubicBezTo>
                  <a:cubicBezTo>
                    <a:pt x="428" y="204"/>
                    <a:pt x="428" y="204"/>
                    <a:pt x="428" y="204"/>
                  </a:cubicBezTo>
                  <a:cubicBezTo>
                    <a:pt x="425" y="204"/>
                    <a:pt x="425" y="204"/>
                    <a:pt x="425" y="204"/>
                  </a:cubicBezTo>
                  <a:cubicBezTo>
                    <a:pt x="423" y="205"/>
                    <a:pt x="423" y="205"/>
                    <a:pt x="423" y="205"/>
                  </a:cubicBezTo>
                  <a:cubicBezTo>
                    <a:pt x="422" y="206"/>
                    <a:pt x="422" y="206"/>
                    <a:pt x="422" y="206"/>
                  </a:cubicBezTo>
                  <a:cubicBezTo>
                    <a:pt x="420" y="207"/>
                    <a:pt x="420" y="207"/>
                    <a:pt x="420" y="207"/>
                  </a:cubicBezTo>
                  <a:cubicBezTo>
                    <a:pt x="418" y="208"/>
                    <a:pt x="418" y="208"/>
                    <a:pt x="418" y="208"/>
                  </a:cubicBezTo>
                  <a:cubicBezTo>
                    <a:pt x="415" y="210"/>
                    <a:pt x="415" y="210"/>
                    <a:pt x="415" y="210"/>
                  </a:cubicBezTo>
                  <a:cubicBezTo>
                    <a:pt x="414" y="212"/>
                    <a:pt x="414" y="212"/>
                    <a:pt x="414" y="212"/>
                  </a:cubicBezTo>
                  <a:cubicBezTo>
                    <a:pt x="413" y="213"/>
                    <a:pt x="413" y="213"/>
                    <a:pt x="413" y="213"/>
                  </a:cubicBezTo>
                  <a:cubicBezTo>
                    <a:pt x="412" y="213"/>
                    <a:pt x="412" y="213"/>
                    <a:pt x="412" y="213"/>
                  </a:cubicBezTo>
                  <a:cubicBezTo>
                    <a:pt x="411" y="214"/>
                    <a:pt x="411" y="214"/>
                    <a:pt x="411" y="214"/>
                  </a:cubicBezTo>
                  <a:cubicBezTo>
                    <a:pt x="410" y="216"/>
                    <a:pt x="410" y="216"/>
                    <a:pt x="410" y="216"/>
                  </a:cubicBezTo>
                  <a:cubicBezTo>
                    <a:pt x="410" y="216"/>
                    <a:pt x="409" y="217"/>
                    <a:pt x="408" y="217"/>
                  </a:cubicBezTo>
                  <a:cubicBezTo>
                    <a:pt x="408" y="218"/>
                    <a:pt x="408" y="218"/>
                    <a:pt x="408" y="218"/>
                  </a:cubicBezTo>
                  <a:cubicBezTo>
                    <a:pt x="405" y="218"/>
                    <a:pt x="405" y="218"/>
                    <a:pt x="405" y="218"/>
                  </a:cubicBezTo>
                  <a:cubicBezTo>
                    <a:pt x="405" y="218"/>
                    <a:pt x="405" y="218"/>
                    <a:pt x="405" y="218"/>
                  </a:cubicBezTo>
                  <a:cubicBezTo>
                    <a:pt x="406" y="218"/>
                    <a:pt x="406" y="218"/>
                    <a:pt x="406" y="218"/>
                  </a:cubicBezTo>
                  <a:cubicBezTo>
                    <a:pt x="407" y="217"/>
                    <a:pt x="407" y="217"/>
                    <a:pt x="407" y="217"/>
                  </a:cubicBezTo>
                  <a:cubicBezTo>
                    <a:pt x="407" y="217"/>
                    <a:pt x="407" y="217"/>
                    <a:pt x="408" y="216"/>
                  </a:cubicBezTo>
                  <a:cubicBezTo>
                    <a:pt x="408" y="216"/>
                    <a:pt x="408" y="216"/>
                    <a:pt x="408" y="215"/>
                  </a:cubicBezTo>
                  <a:cubicBezTo>
                    <a:pt x="409" y="215"/>
                    <a:pt x="409" y="215"/>
                    <a:pt x="409" y="215"/>
                  </a:cubicBezTo>
                  <a:cubicBezTo>
                    <a:pt x="409" y="215"/>
                    <a:pt x="410" y="214"/>
                    <a:pt x="410" y="214"/>
                  </a:cubicBezTo>
                  <a:cubicBezTo>
                    <a:pt x="410" y="213"/>
                    <a:pt x="411" y="213"/>
                    <a:pt x="411" y="213"/>
                  </a:cubicBezTo>
                  <a:cubicBezTo>
                    <a:pt x="411" y="213"/>
                    <a:pt x="411" y="212"/>
                    <a:pt x="412" y="212"/>
                  </a:cubicBezTo>
                  <a:cubicBezTo>
                    <a:pt x="412" y="212"/>
                    <a:pt x="412" y="211"/>
                    <a:pt x="412" y="211"/>
                  </a:cubicBezTo>
                  <a:cubicBezTo>
                    <a:pt x="413" y="211"/>
                    <a:pt x="413" y="210"/>
                    <a:pt x="413" y="210"/>
                  </a:cubicBezTo>
                  <a:cubicBezTo>
                    <a:pt x="413" y="209"/>
                    <a:pt x="413" y="209"/>
                    <a:pt x="413" y="209"/>
                  </a:cubicBezTo>
                  <a:cubicBezTo>
                    <a:pt x="412" y="209"/>
                    <a:pt x="412" y="209"/>
                    <a:pt x="412" y="209"/>
                  </a:cubicBezTo>
                  <a:cubicBezTo>
                    <a:pt x="412" y="209"/>
                    <a:pt x="412" y="209"/>
                    <a:pt x="412" y="209"/>
                  </a:cubicBezTo>
                  <a:cubicBezTo>
                    <a:pt x="411" y="208"/>
                    <a:pt x="411" y="208"/>
                    <a:pt x="411" y="208"/>
                  </a:cubicBezTo>
                  <a:cubicBezTo>
                    <a:pt x="411" y="208"/>
                    <a:pt x="411" y="208"/>
                    <a:pt x="410" y="208"/>
                  </a:cubicBezTo>
                  <a:cubicBezTo>
                    <a:pt x="410" y="208"/>
                    <a:pt x="409" y="207"/>
                    <a:pt x="409" y="207"/>
                  </a:cubicBezTo>
                  <a:cubicBezTo>
                    <a:pt x="409" y="207"/>
                    <a:pt x="409" y="207"/>
                    <a:pt x="411" y="207"/>
                  </a:cubicBezTo>
                  <a:cubicBezTo>
                    <a:pt x="412" y="208"/>
                    <a:pt x="411" y="208"/>
                    <a:pt x="411" y="208"/>
                  </a:cubicBezTo>
                  <a:cubicBezTo>
                    <a:pt x="411" y="208"/>
                    <a:pt x="413" y="208"/>
                    <a:pt x="413" y="208"/>
                  </a:cubicBezTo>
                  <a:cubicBezTo>
                    <a:pt x="413" y="208"/>
                    <a:pt x="414" y="209"/>
                    <a:pt x="414" y="209"/>
                  </a:cubicBezTo>
                  <a:cubicBezTo>
                    <a:pt x="414" y="208"/>
                    <a:pt x="414" y="208"/>
                    <a:pt x="414" y="208"/>
                  </a:cubicBezTo>
                  <a:cubicBezTo>
                    <a:pt x="415" y="207"/>
                    <a:pt x="415" y="207"/>
                    <a:pt x="415" y="207"/>
                  </a:cubicBezTo>
                  <a:cubicBezTo>
                    <a:pt x="415" y="207"/>
                    <a:pt x="416" y="206"/>
                    <a:pt x="417" y="206"/>
                  </a:cubicBezTo>
                  <a:cubicBezTo>
                    <a:pt x="417" y="206"/>
                    <a:pt x="417" y="205"/>
                    <a:pt x="417" y="205"/>
                  </a:cubicBezTo>
                  <a:cubicBezTo>
                    <a:pt x="418" y="204"/>
                    <a:pt x="418" y="204"/>
                    <a:pt x="418" y="204"/>
                  </a:cubicBezTo>
                  <a:cubicBezTo>
                    <a:pt x="418" y="204"/>
                    <a:pt x="418" y="204"/>
                    <a:pt x="418" y="204"/>
                  </a:cubicBezTo>
                  <a:cubicBezTo>
                    <a:pt x="419" y="203"/>
                    <a:pt x="419" y="203"/>
                    <a:pt x="419" y="203"/>
                  </a:cubicBezTo>
                  <a:cubicBezTo>
                    <a:pt x="420" y="202"/>
                    <a:pt x="420" y="202"/>
                    <a:pt x="420" y="202"/>
                  </a:cubicBezTo>
                  <a:cubicBezTo>
                    <a:pt x="421" y="201"/>
                    <a:pt x="421" y="201"/>
                    <a:pt x="421" y="201"/>
                  </a:cubicBezTo>
                  <a:cubicBezTo>
                    <a:pt x="422" y="201"/>
                    <a:pt x="422" y="201"/>
                    <a:pt x="422" y="201"/>
                  </a:cubicBezTo>
                  <a:cubicBezTo>
                    <a:pt x="423" y="200"/>
                    <a:pt x="423" y="200"/>
                    <a:pt x="423" y="200"/>
                  </a:cubicBezTo>
                  <a:cubicBezTo>
                    <a:pt x="424" y="200"/>
                    <a:pt x="424" y="200"/>
                    <a:pt x="424" y="200"/>
                  </a:cubicBezTo>
                  <a:cubicBezTo>
                    <a:pt x="425" y="200"/>
                    <a:pt x="425" y="200"/>
                    <a:pt x="425" y="200"/>
                  </a:cubicBezTo>
                  <a:cubicBezTo>
                    <a:pt x="426" y="200"/>
                    <a:pt x="426" y="200"/>
                    <a:pt x="426" y="200"/>
                  </a:cubicBezTo>
                  <a:cubicBezTo>
                    <a:pt x="426" y="200"/>
                    <a:pt x="426" y="200"/>
                    <a:pt x="426" y="200"/>
                  </a:cubicBezTo>
                  <a:cubicBezTo>
                    <a:pt x="427" y="200"/>
                    <a:pt x="427" y="200"/>
                    <a:pt x="427" y="200"/>
                  </a:cubicBezTo>
                  <a:cubicBezTo>
                    <a:pt x="427" y="200"/>
                    <a:pt x="427" y="200"/>
                    <a:pt x="428" y="199"/>
                  </a:cubicBezTo>
                  <a:cubicBezTo>
                    <a:pt x="428" y="199"/>
                    <a:pt x="428" y="199"/>
                    <a:pt x="428" y="199"/>
                  </a:cubicBezTo>
                  <a:cubicBezTo>
                    <a:pt x="428" y="198"/>
                    <a:pt x="428" y="198"/>
                    <a:pt x="428" y="198"/>
                  </a:cubicBezTo>
                  <a:cubicBezTo>
                    <a:pt x="429" y="197"/>
                    <a:pt x="429" y="197"/>
                    <a:pt x="429" y="197"/>
                  </a:cubicBezTo>
                  <a:cubicBezTo>
                    <a:pt x="429" y="196"/>
                    <a:pt x="429" y="196"/>
                    <a:pt x="429" y="196"/>
                  </a:cubicBezTo>
                  <a:cubicBezTo>
                    <a:pt x="430" y="195"/>
                    <a:pt x="430" y="195"/>
                    <a:pt x="430" y="195"/>
                  </a:cubicBezTo>
                  <a:cubicBezTo>
                    <a:pt x="431" y="194"/>
                    <a:pt x="431" y="194"/>
                    <a:pt x="431" y="194"/>
                  </a:cubicBezTo>
                  <a:cubicBezTo>
                    <a:pt x="432" y="194"/>
                    <a:pt x="432" y="194"/>
                    <a:pt x="432" y="194"/>
                  </a:cubicBezTo>
                  <a:cubicBezTo>
                    <a:pt x="433" y="193"/>
                    <a:pt x="433" y="193"/>
                    <a:pt x="433" y="193"/>
                  </a:cubicBezTo>
                  <a:cubicBezTo>
                    <a:pt x="434" y="193"/>
                    <a:pt x="434" y="193"/>
                    <a:pt x="434" y="193"/>
                  </a:cubicBezTo>
                  <a:cubicBezTo>
                    <a:pt x="434" y="193"/>
                    <a:pt x="435" y="193"/>
                    <a:pt x="435" y="193"/>
                  </a:cubicBezTo>
                  <a:cubicBezTo>
                    <a:pt x="435" y="193"/>
                    <a:pt x="436" y="193"/>
                    <a:pt x="436" y="193"/>
                  </a:cubicBezTo>
                  <a:cubicBezTo>
                    <a:pt x="437" y="193"/>
                    <a:pt x="437" y="193"/>
                    <a:pt x="437" y="193"/>
                  </a:cubicBezTo>
                  <a:cubicBezTo>
                    <a:pt x="438" y="193"/>
                    <a:pt x="438" y="193"/>
                    <a:pt x="438" y="193"/>
                  </a:cubicBezTo>
                  <a:cubicBezTo>
                    <a:pt x="439" y="193"/>
                    <a:pt x="439" y="193"/>
                    <a:pt x="439" y="193"/>
                  </a:cubicBezTo>
                  <a:cubicBezTo>
                    <a:pt x="440" y="193"/>
                    <a:pt x="440" y="193"/>
                    <a:pt x="440" y="193"/>
                  </a:cubicBezTo>
                  <a:cubicBezTo>
                    <a:pt x="442" y="193"/>
                    <a:pt x="442" y="193"/>
                    <a:pt x="442" y="193"/>
                  </a:cubicBezTo>
                  <a:cubicBezTo>
                    <a:pt x="442" y="193"/>
                    <a:pt x="444" y="193"/>
                    <a:pt x="444" y="193"/>
                  </a:cubicBezTo>
                  <a:cubicBezTo>
                    <a:pt x="445" y="193"/>
                    <a:pt x="445" y="193"/>
                    <a:pt x="445" y="193"/>
                  </a:cubicBezTo>
                  <a:cubicBezTo>
                    <a:pt x="447" y="193"/>
                    <a:pt x="447" y="193"/>
                    <a:pt x="447" y="193"/>
                  </a:cubicBezTo>
                  <a:cubicBezTo>
                    <a:pt x="448" y="193"/>
                    <a:pt x="448" y="193"/>
                    <a:pt x="448" y="193"/>
                  </a:cubicBezTo>
                  <a:cubicBezTo>
                    <a:pt x="450" y="193"/>
                    <a:pt x="450" y="193"/>
                    <a:pt x="450" y="193"/>
                  </a:cubicBezTo>
                  <a:cubicBezTo>
                    <a:pt x="451" y="193"/>
                    <a:pt x="451" y="193"/>
                    <a:pt x="451" y="193"/>
                  </a:cubicBezTo>
                  <a:cubicBezTo>
                    <a:pt x="452" y="193"/>
                    <a:pt x="452" y="193"/>
                    <a:pt x="452" y="193"/>
                  </a:cubicBezTo>
                  <a:cubicBezTo>
                    <a:pt x="453" y="193"/>
                    <a:pt x="453" y="193"/>
                    <a:pt x="453" y="193"/>
                  </a:cubicBezTo>
                  <a:cubicBezTo>
                    <a:pt x="453" y="193"/>
                    <a:pt x="453" y="193"/>
                    <a:pt x="453" y="193"/>
                  </a:cubicBezTo>
                  <a:cubicBezTo>
                    <a:pt x="454" y="193"/>
                    <a:pt x="454" y="193"/>
                    <a:pt x="454" y="193"/>
                  </a:cubicBezTo>
                  <a:cubicBezTo>
                    <a:pt x="455" y="193"/>
                    <a:pt x="455" y="193"/>
                    <a:pt x="455" y="193"/>
                  </a:cubicBezTo>
                  <a:cubicBezTo>
                    <a:pt x="457" y="193"/>
                    <a:pt x="457" y="193"/>
                    <a:pt x="457" y="193"/>
                  </a:cubicBezTo>
                  <a:cubicBezTo>
                    <a:pt x="459" y="193"/>
                    <a:pt x="459" y="193"/>
                    <a:pt x="459" y="193"/>
                  </a:cubicBezTo>
                  <a:cubicBezTo>
                    <a:pt x="460" y="194"/>
                    <a:pt x="460" y="194"/>
                    <a:pt x="460" y="194"/>
                  </a:cubicBezTo>
                  <a:cubicBezTo>
                    <a:pt x="461" y="194"/>
                    <a:pt x="461" y="194"/>
                    <a:pt x="461" y="194"/>
                  </a:cubicBezTo>
                  <a:cubicBezTo>
                    <a:pt x="462" y="193"/>
                    <a:pt x="462" y="193"/>
                    <a:pt x="462" y="193"/>
                  </a:cubicBezTo>
                  <a:cubicBezTo>
                    <a:pt x="463" y="193"/>
                    <a:pt x="463" y="193"/>
                    <a:pt x="463" y="193"/>
                  </a:cubicBezTo>
                  <a:cubicBezTo>
                    <a:pt x="465" y="193"/>
                    <a:pt x="465" y="193"/>
                    <a:pt x="465" y="193"/>
                  </a:cubicBezTo>
                  <a:cubicBezTo>
                    <a:pt x="466" y="193"/>
                    <a:pt x="466" y="193"/>
                    <a:pt x="466" y="193"/>
                  </a:cubicBezTo>
                  <a:cubicBezTo>
                    <a:pt x="468" y="193"/>
                    <a:pt x="468" y="193"/>
                    <a:pt x="468" y="193"/>
                  </a:cubicBezTo>
                  <a:cubicBezTo>
                    <a:pt x="470" y="193"/>
                    <a:pt x="470" y="193"/>
                    <a:pt x="470" y="193"/>
                  </a:cubicBezTo>
                  <a:cubicBezTo>
                    <a:pt x="470" y="193"/>
                    <a:pt x="471" y="193"/>
                    <a:pt x="471" y="192"/>
                  </a:cubicBezTo>
                  <a:cubicBezTo>
                    <a:pt x="471" y="192"/>
                    <a:pt x="471" y="192"/>
                    <a:pt x="471" y="192"/>
                  </a:cubicBezTo>
                  <a:cubicBezTo>
                    <a:pt x="472" y="191"/>
                    <a:pt x="472" y="191"/>
                    <a:pt x="472" y="191"/>
                  </a:cubicBezTo>
                  <a:cubicBezTo>
                    <a:pt x="472" y="191"/>
                    <a:pt x="472" y="191"/>
                    <a:pt x="474" y="190"/>
                  </a:cubicBezTo>
                  <a:cubicBezTo>
                    <a:pt x="476" y="189"/>
                    <a:pt x="475" y="190"/>
                    <a:pt x="475" y="190"/>
                  </a:cubicBezTo>
                  <a:cubicBezTo>
                    <a:pt x="475" y="190"/>
                    <a:pt x="476" y="189"/>
                    <a:pt x="476" y="189"/>
                  </a:cubicBezTo>
                  <a:cubicBezTo>
                    <a:pt x="476" y="188"/>
                    <a:pt x="476" y="188"/>
                    <a:pt x="476" y="188"/>
                  </a:cubicBezTo>
                  <a:cubicBezTo>
                    <a:pt x="477" y="187"/>
                    <a:pt x="477" y="187"/>
                    <a:pt x="477" y="187"/>
                  </a:cubicBezTo>
                  <a:cubicBezTo>
                    <a:pt x="478" y="186"/>
                    <a:pt x="478" y="186"/>
                    <a:pt x="478" y="186"/>
                  </a:cubicBezTo>
                  <a:cubicBezTo>
                    <a:pt x="478" y="186"/>
                    <a:pt x="478" y="186"/>
                    <a:pt x="478" y="186"/>
                  </a:cubicBezTo>
                  <a:cubicBezTo>
                    <a:pt x="479" y="185"/>
                    <a:pt x="479" y="185"/>
                    <a:pt x="479" y="185"/>
                  </a:cubicBezTo>
                  <a:cubicBezTo>
                    <a:pt x="479" y="185"/>
                    <a:pt x="479" y="185"/>
                    <a:pt x="479" y="185"/>
                  </a:cubicBezTo>
                  <a:cubicBezTo>
                    <a:pt x="480" y="185"/>
                    <a:pt x="480" y="185"/>
                    <a:pt x="480" y="185"/>
                  </a:cubicBezTo>
                  <a:cubicBezTo>
                    <a:pt x="482" y="185"/>
                    <a:pt x="482" y="185"/>
                    <a:pt x="482" y="185"/>
                  </a:cubicBezTo>
                  <a:cubicBezTo>
                    <a:pt x="482" y="184"/>
                    <a:pt x="482" y="184"/>
                    <a:pt x="482" y="184"/>
                  </a:cubicBezTo>
                  <a:cubicBezTo>
                    <a:pt x="483" y="184"/>
                    <a:pt x="483" y="184"/>
                    <a:pt x="483" y="184"/>
                  </a:cubicBezTo>
                  <a:cubicBezTo>
                    <a:pt x="483" y="184"/>
                    <a:pt x="484" y="184"/>
                    <a:pt x="484" y="184"/>
                  </a:cubicBezTo>
                  <a:cubicBezTo>
                    <a:pt x="485" y="184"/>
                    <a:pt x="485" y="184"/>
                    <a:pt x="485" y="184"/>
                  </a:cubicBezTo>
                  <a:cubicBezTo>
                    <a:pt x="486" y="184"/>
                    <a:pt x="486" y="184"/>
                    <a:pt x="486" y="184"/>
                  </a:cubicBezTo>
                  <a:cubicBezTo>
                    <a:pt x="487" y="184"/>
                    <a:pt x="487" y="184"/>
                    <a:pt x="487" y="184"/>
                  </a:cubicBezTo>
                  <a:cubicBezTo>
                    <a:pt x="488" y="183"/>
                    <a:pt x="488" y="183"/>
                    <a:pt x="488" y="183"/>
                  </a:cubicBezTo>
                  <a:cubicBezTo>
                    <a:pt x="489" y="183"/>
                    <a:pt x="489" y="183"/>
                    <a:pt x="489" y="183"/>
                  </a:cubicBezTo>
                  <a:cubicBezTo>
                    <a:pt x="489" y="183"/>
                    <a:pt x="490" y="182"/>
                    <a:pt x="491" y="182"/>
                  </a:cubicBezTo>
                  <a:cubicBezTo>
                    <a:pt x="491" y="181"/>
                    <a:pt x="492" y="181"/>
                    <a:pt x="492" y="181"/>
                  </a:cubicBezTo>
                  <a:cubicBezTo>
                    <a:pt x="492" y="180"/>
                    <a:pt x="493" y="180"/>
                    <a:pt x="493" y="180"/>
                  </a:cubicBezTo>
                  <a:cubicBezTo>
                    <a:pt x="495" y="178"/>
                    <a:pt x="495" y="178"/>
                    <a:pt x="495" y="178"/>
                  </a:cubicBezTo>
                  <a:cubicBezTo>
                    <a:pt x="495" y="177"/>
                    <a:pt x="495" y="177"/>
                    <a:pt x="495" y="177"/>
                  </a:cubicBezTo>
                  <a:cubicBezTo>
                    <a:pt x="494" y="177"/>
                    <a:pt x="494" y="177"/>
                    <a:pt x="494" y="177"/>
                  </a:cubicBezTo>
                  <a:cubicBezTo>
                    <a:pt x="493" y="177"/>
                    <a:pt x="493" y="177"/>
                    <a:pt x="493" y="177"/>
                  </a:cubicBezTo>
                  <a:cubicBezTo>
                    <a:pt x="494" y="176"/>
                    <a:pt x="494" y="176"/>
                    <a:pt x="494" y="176"/>
                  </a:cubicBezTo>
                  <a:cubicBezTo>
                    <a:pt x="493" y="176"/>
                    <a:pt x="493" y="176"/>
                    <a:pt x="493" y="176"/>
                  </a:cubicBezTo>
                  <a:cubicBezTo>
                    <a:pt x="492" y="175"/>
                    <a:pt x="492" y="175"/>
                    <a:pt x="492" y="175"/>
                  </a:cubicBezTo>
                  <a:cubicBezTo>
                    <a:pt x="491" y="175"/>
                    <a:pt x="491" y="175"/>
                    <a:pt x="491" y="175"/>
                  </a:cubicBezTo>
                  <a:cubicBezTo>
                    <a:pt x="492" y="175"/>
                    <a:pt x="492" y="175"/>
                    <a:pt x="492" y="175"/>
                  </a:cubicBezTo>
                  <a:cubicBezTo>
                    <a:pt x="492" y="174"/>
                    <a:pt x="492" y="174"/>
                    <a:pt x="492" y="174"/>
                  </a:cubicBezTo>
                  <a:cubicBezTo>
                    <a:pt x="493" y="174"/>
                    <a:pt x="493" y="174"/>
                    <a:pt x="493" y="174"/>
                  </a:cubicBezTo>
                  <a:cubicBezTo>
                    <a:pt x="494" y="173"/>
                    <a:pt x="494" y="173"/>
                    <a:pt x="494" y="173"/>
                  </a:cubicBezTo>
                  <a:cubicBezTo>
                    <a:pt x="494" y="173"/>
                    <a:pt x="494" y="173"/>
                    <a:pt x="494" y="173"/>
                  </a:cubicBezTo>
                  <a:cubicBezTo>
                    <a:pt x="494" y="172"/>
                    <a:pt x="494" y="172"/>
                    <a:pt x="494" y="172"/>
                  </a:cubicBezTo>
                  <a:cubicBezTo>
                    <a:pt x="493" y="171"/>
                    <a:pt x="493" y="171"/>
                    <a:pt x="493" y="171"/>
                  </a:cubicBezTo>
                  <a:cubicBezTo>
                    <a:pt x="494" y="171"/>
                    <a:pt x="494" y="171"/>
                    <a:pt x="494" y="171"/>
                  </a:cubicBezTo>
                  <a:cubicBezTo>
                    <a:pt x="494" y="169"/>
                    <a:pt x="494" y="169"/>
                    <a:pt x="494" y="169"/>
                  </a:cubicBezTo>
                  <a:cubicBezTo>
                    <a:pt x="494" y="169"/>
                    <a:pt x="494" y="169"/>
                    <a:pt x="494" y="169"/>
                  </a:cubicBezTo>
                  <a:cubicBezTo>
                    <a:pt x="493" y="167"/>
                    <a:pt x="493" y="167"/>
                    <a:pt x="493" y="167"/>
                  </a:cubicBezTo>
                  <a:cubicBezTo>
                    <a:pt x="490" y="166"/>
                    <a:pt x="490" y="166"/>
                    <a:pt x="490" y="166"/>
                  </a:cubicBezTo>
                  <a:cubicBezTo>
                    <a:pt x="489" y="166"/>
                    <a:pt x="489" y="166"/>
                    <a:pt x="489" y="166"/>
                  </a:cubicBezTo>
                  <a:cubicBezTo>
                    <a:pt x="489" y="166"/>
                    <a:pt x="487" y="166"/>
                    <a:pt x="487" y="166"/>
                  </a:cubicBezTo>
                  <a:cubicBezTo>
                    <a:pt x="487" y="167"/>
                    <a:pt x="486" y="167"/>
                    <a:pt x="486" y="168"/>
                  </a:cubicBezTo>
                  <a:cubicBezTo>
                    <a:pt x="486" y="168"/>
                    <a:pt x="485" y="168"/>
                    <a:pt x="485" y="168"/>
                  </a:cubicBezTo>
                  <a:cubicBezTo>
                    <a:pt x="485" y="168"/>
                    <a:pt x="485" y="167"/>
                    <a:pt x="485" y="167"/>
                  </a:cubicBezTo>
                  <a:cubicBezTo>
                    <a:pt x="485" y="166"/>
                    <a:pt x="485" y="166"/>
                    <a:pt x="485" y="166"/>
                  </a:cubicBezTo>
                  <a:cubicBezTo>
                    <a:pt x="486" y="166"/>
                    <a:pt x="486" y="166"/>
                    <a:pt x="486" y="166"/>
                  </a:cubicBezTo>
                  <a:cubicBezTo>
                    <a:pt x="486" y="165"/>
                    <a:pt x="486" y="165"/>
                    <a:pt x="486" y="165"/>
                  </a:cubicBezTo>
                  <a:cubicBezTo>
                    <a:pt x="486" y="164"/>
                    <a:pt x="486" y="164"/>
                    <a:pt x="486" y="164"/>
                  </a:cubicBezTo>
                  <a:cubicBezTo>
                    <a:pt x="485" y="163"/>
                    <a:pt x="485" y="163"/>
                    <a:pt x="485" y="163"/>
                  </a:cubicBezTo>
                  <a:cubicBezTo>
                    <a:pt x="482" y="162"/>
                    <a:pt x="482" y="162"/>
                    <a:pt x="482" y="162"/>
                  </a:cubicBezTo>
                  <a:cubicBezTo>
                    <a:pt x="481" y="162"/>
                    <a:pt x="481" y="162"/>
                    <a:pt x="481" y="162"/>
                  </a:cubicBezTo>
                  <a:cubicBezTo>
                    <a:pt x="480" y="163"/>
                    <a:pt x="480" y="163"/>
                    <a:pt x="480" y="163"/>
                  </a:cubicBezTo>
                  <a:cubicBezTo>
                    <a:pt x="478" y="164"/>
                    <a:pt x="478" y="164"/>
                    <a:pt x="478" y="164"/>
                  </a:cubicBezTo>
                  <a:cubicBezTo>
                    <a:pt x="477" y="164"/>
                    <a:pt x="477" y="164"/>
                    <a:pt x="477" y="164"/>
                  </a:cubicBezTo>
                  <a:cubicBezTo>
                    <a:pt x="476" y="165"/>
                    <a:pt x="476" y="165"/>
                    <a:pt x="476" y="165"/>
                  </a:cubicBezTo>
                  <a:cubicBezTo>
                    <a:pt x="474" y="166"/>
                    <a:pt x="474" y="166"/>
                    <a:pt x="474" y="166"/>
                  </a:cubicBezTo>
                  <a:cubicBezTo>
                    <a:pt x="473" y="167"/>
                    <a:pt x="473" y="167"/>
                    <a:pt x="473" y="167"/>
                  </a:cubicBezTo>
                  <a:cubicBezTo>
                    <a:pt x="473" y="167"/>
                    <a:pt x="472" y="167"/>
                    <a:pt x="471" y="168"/>
                  </a:cubicBezTo>
                  <a:cubicBezTo>
                    <a:pt x="471" y="168"/>
                    <a:pt x="470" y="169"/>
                    <a:pt x="470" y="169"/>
                  </a:cubicBezTo>
                  <a:cubicBezTo>
                    <a:pt x="468" y="170"/>
                    <a:pt x="468" y="170"/>
                    <a:pt x="468" y="170"/>
                  </a:cubicBezTo>
                  <a:cubicBezTo>
                    <a:pt x="468" y="169"/>
                    <a:pt x="468" y="169"/>
                    <a:pt x="468" y="169"/>
                  </a:cubicBezTo>
                  <a:cubicBezTo>
                    <a:pt x="468" y="169"/>
                    <a:pt x="468" y="169"/>
                    <a:pt x="468" y="169"/>
                  </a:cubicBezTo>
                  <a:cubicBezTo>
                    <a:pt x="469" y="168"/>
                    <a:pt x="468" y="168"/>
                    <a:pt x="468" y="168"/>
                  </a:cubicBezTo>
                  <a:cubicBezTo>
                    <a:pt x="468" y="168"/>
                    <a:pt x="468" y="168"/>
                    <a:pt x="468" y="168"/>
                  </a:cubicBezTo>
                  <a:cubicBezTo>
                    <a:pt x="468" y="167"/>
                    <a:pt x="468" y="167"/>
                    <a:pt x="468" y="167"/>
                  </a:cubicBezTo>
                  <a:cubicBezTo>
                    <a:pt x="467" y="167"/>
                    <a:pt x="467" y="167"/>
                    <a:pt x="467" y="167"/>
                  </a:cubicBezTo>
                  <a:cubicBezTo>
                    <a:pt x="466" y="166"/>
                    <a:pt x="466" y="166"/>
                    <a:pt x="466" y="166"/>
                  </a:cubicBezTo>
                  <a:cubicBezTo>
                    <a:pt x="465" y="166"/>
                    <a:pt x="465" y="166"/>
                    <a:pt x="465" y="166"/>
                  </a:cubicBezTo>
                  <a:cubicBezTo>
                    <a:pt x="465" y="166"/>
                    <a:pt x="465" y="166"/>
                    <a:pt x="465" y="166"/>
                  </a:cubicBezTo>
                  <a:cubicBezTo>
                    <a:pt x="466" y="166"/>
                    <a:pt x="466" y="166"/>
                    <a:pt x="466" y="166"/>
                  </a:cubicBezTo>
                  <a:cubicBezTo>
                    <a:pt x="466" y="166"/>
                    <a:pt x="467" y="166"/>
                    <a:pt x="467" y="166"/>
                  </a:cubicBezTo>
                  <a:cubicBezTo>
                    <a:pt x="468" y="167"/>
                    <a:pt x="469" y="167"/>
                    <a:pt x="469" y="167"/>
                  </a:cubicBezTo>
                  <a:cubicBezTo>
                    <a:pt x="470" y="167"/>
                    <a:pt x="470" y="167"/>
                    <a:pt x="470" y="167"/>
                  </a:cubicBezTo>
                  <a:cubicBezTo>
                    <a:pt x="470" y="166"/>
                    <a:pt x="470" y="166"/>
                    <a:pt x="470" y="166"/>
                  </a:cubicBezTo>
                  <a:cubicBezTo>
                    <a:pt x="471" y="166"/>
                    <a:pt x="471" y="166"/>
                    <a:pt x="471" y="166"/>
                  </a:cubicBezTo>
                  <a:cubicBezTo>
                    <a:pt x="472" y="166"/>
                    <a:pt x="472" y="166"/>
                    <a:pt x="472" y="166"/>
                  </a:cubicBezTo>
                  <a:cubicBezTo>
                    <a:pt x="472" y="166"/>
                    <a:pt x="473" y="166"/>
                    <a:pt x="473" y="166"/>
                  </a:cubicBezTo>
                  <a:cubicBezTo>
                    <a:pt x="473" y="166"/>
                    <a:pt x="474" y="165"/>
                    <a:pt x="474" y="165"/>
                  </a:cubicBezTo>
                  <a:cubicBezTo>
                    <a:pt x="474" y="165"/>
                    <a:pt x="475" y="165"/>
                    <a:pt x="474" y="164"/>
                  </a:cubicBezTo>
                  <a:cubicBezTo>
                    <a:pt x="473" y="163"/>
                    <a:pt x="474" y="164"/>
                    <a:pt x="474" y="164"/>
                  </a:cubicBezTo>
                  <a:cubicBezTo>
                    <a:pt x="476" y="163"/>
                    <a:pt x="476" y="163"/>
                    <a:pt x="476" y="163"/>
                  </a:cubicBezTo>
                  <a:cubicBezTo>
                    <a:pt x="477" y="163"/>
                    <a:pt x="477" y="163"/>
                    <a:pt x="477" y="163"/>
                  </a:cubicBezTo>
                  <a:cubicBezTo>
                    <a:pt x="477" y="163"/>
                    <a:pt x="478" y="163"/>
                    <a:pt x="480" y="162"/>
                  </a:cubicBezTo>
                  <a:cubicBezTo>
                    <a:pt x="481" y="161"/>
                    <a:pt x="481" y="161"/>
                    <a:pt x="482" y="161"/>
                  </a:cubicBezTo>
                  <a:cubicBezTo>
                    <a:pt x="482" y="161"/>
                    <a:pt x="483" y="161"/>
                    <a:pt x="483" y="161"/>
                  </a:cubicBezTo>
                  <a:cubicBezTo>
                    <a:pt x="483" y="161"/>
                    <a:pt x="484" y="160"/>
                    <a:pt x="484" y="160"/>
                  </a:cubicBezTo>
                  <a:cubicBezTo>
                    <a:pt x="484" y="159"/>
                    <a:pt x="484" y="159"/>
                    <a:pt x="484" y="159"/>
                  </a:cubicBezTo>
                  <a:cubicBezTo>
                    <a:pt x="483" y="158"/>
                    <a:pt x="483" y="158"/>
                    <a:pt x="483" y="158"/>
                  </a:cubicBezTo>
                  <a:cubicBezTo>
                    <a:pt x="482" y="158"/>
                    <a:pt x="482" y="158"/>
                    <a:pt x="482" y="158"/>
                  </a:cubicBezTo>
                  <a:cubicBezTo>
                    <a:pt x="479" y="157"/>
                    <a:pt x="479" y="157"/>
                    <a:pt x="479" y="157"/>
                  </a:cubicBezTo>
                  <a:cubicBezTo>
                    <a:pt x="477" y="157"/>
                    <a:pt x="477" y="157"/>
                    <a:pt x="477" y="157"/>
                  </a:cubicBezTo>
                  <a:cubicBezTo>
                    <a:pt x="477" y="156"/>
                    <a:pt x="477" y="156"/>
                    <a:pt x="477" y="156"/>
                  </a:cubicBezTo>
                  <a:cubicBezTo>
                    <a:pt x="477" y="156"/>
                    <a:pt x="477" y="156"/>
                    <a:pt x="476" y="156"/>
                  </a:cubicBezTo>
                  <a:cubicBezTo>
                    <a:pt x="476" y="155"/>
                    <a:pt x="474" y="155"/>
                    <a:pt x="474" y="155"/>
                  </a:cubicBezTo>
                  <a:cubicBezTo>
                    <a:pt x="474" y="155"/>
                    <a:pt x="474" y="155"/>
                    <a:pt x="474" y="155"/>
                  </a:cubicBezTo>
                  <a:cubicBezTo>
                    <a:pt x="473" y="156"/>
                    <a:pt x="473" y="156"/>
                    <a:pt x="473" y="156"/>
                  </a:cubicBezTo>
                  <a:cubicBezTo>
                    <a:pt x="471" y="157"/>
                    <a:pt x="471" y="157"/>
                    <a:pt x="471" y="157"/>
                  </a:cubicBezTo>
                  <a:cubicBezTo>
                    <a:pt x="471" y="157"/>
                    <a:pt x="471" y="157"/>
                    <a:pt x="472" y="156"/>
                  </a:cubicBezTo>
                  <a:cubicBezTo>
                    <a:pt x="473" y="155"/>
                    <a:pt x="472" y="156"/>
                    <a:pt x="472" y="155"/>
                  </a:cubicBezTo>
                  <a:cubicBezTo>
                    <a:pt x="471" y="154"/>
                    <a:pt x="471" y="155"/>
                    <a:pt x="471" y="154"/>
                  </a:cubicBezTo>
                  <a:cubicBezTo>
                    <a:pt x="471" y="154"/>
                    <a:pt x="470" y="154"/>
                    <a:pt x="470" y="154"/>
                  </a:cubicBezTo>
                  <a:cubicBezTo>
                    <a:pt x="470" y="155"/>
                    <a:pt x="470" y="155"/>
                    <a:pt x="470" y="155"/>
                  </a:cubicBezTo>
                  <a:cubicBezTo>
                    <a:pt x="470" y="155"/>
                    <a:pt x="469" y="156"/>
                    <a:pt x="469" y="156"/>
                  </a:cubicBezTo>
                  <a:cubicBezTo>
                    <a:pt x="469" y="156"/>
                    <a:pt x="469" y="154"/>
                    <a:pt x="469" y="154"/>
                  </a:cubicBezTo>
                  <a:cubicBezTo>
                    <a:pt x="468" y="155"/>
                    <a:pt x="468" y="155"/>
                    <a:pt x="468" y="155"/>
                  </a:cubicBezTo>
                  <a:cubicBezTo>
                    <a:pt x="466" y="156"/>
                    <a:pt x="466" y="156"/>
                    <a:pt x="466" y="156"/>
                  </a:cubicBezTo>
                  <a:cubicBezTo>
                    <a:pt x="466" y="155"/>
                    <a:pt x="466" y="155"/>
                    <a:pt x="466" y="155"/>
                  </a:cubicBezTo>
                  <a:cubicBezTo>
                    <a:pt x="466" y="155"/>
                    <a:pt x="467" y="153"/>
                    <a:pt x="468" y="153"/>
                  </a:cubicBezTo>
                  <a:cubicBezTo>
                    <a:pt x="468" y="153"/>
                    <a:pt x="468" y="152"/>
                    <a:pt x="468" y="151"/>
                  </a:cubicBezTo>
                  <a:cubicBezTo>
                    <a:pt x="468" y="150"/>
                    <a:pt x="467" y="151"/>
                    <a:pt x="467" y="151"/>
                  </a:cubicBezTo>
                  <a:cubicBezTo>
                    <a:pt x="466" y="150"/>
                    <a:pt x="466" y="150"/>
                    <a:pt x="466" y="150"/>
                  </a:cubicBezTo>
                  <a:cubicBezTo>
                    <a:pt x="465" y="150"/>
                    <a:pt x="465" y="150"/>
                    <a:pt x="465" y="150"/>
                  </a:cubicBezTo>
                  <a:cubicBezTo>
                    <a:pt x="464" y="149"/>
                    <a:pt x="464" y="149"/>
                    <a:pt x="464" y="149"/>
                  </a:cubicBezTo>
                  <a:cubicBezTo>
                    <a:pt x="464" y="149"/>
                    <a:pt x="464" y="149"/>
                    <a:pt x="464" y="149"/>
                  </a:cubicBezTo>
                  <a:cubicBezTo>
                    <a:pt x="464" y="149"/>
                    <a:pt x="463" y="148"/>
                    <a:pt x="463" y="148"/>
                  </a:cubicBezTo>
                  <a:cubicBezTo>
                    <a:pt x="463" y="148"/>
                    <a:pt x="462" y="148"/>
                    <a:pt x="462" y="148"/>
                  </a:cubicBezTo>
                  <a:cubicBezTo>
                    <a:pt x="461" y="148"/>
                    <a:pt x="461" y="147"/>
                    <a:pt x="461" y="147"/>
                  </a:cubicBezTo>
                  <a:cubicBezTo>
                    <a:pt x="461" y="146"/>
                    <a:pt x="461" y="146"/>
                    <a:pt x="461" y="146"/>
                  </a:cubicBezTo>
                  <a:cubicBezTo>
                    <a:pt x="461" y="146"/>
                    <a:pt x="461" y="146"/>
                    <a:pt x="461" y="146"/>
                  </a:cubicBezTo>
                  <a:cubicBezTo>
                    <a:pt x="460" y="146"/>
                    <a:pt x="460" y="146"/>
                    <a:pt x="460" y="146"/>
                  </a:cubicBezTo>
                  <a:cubicBezTo>
                    <a:pt x="459" y="146"/>
                    <a:pt x="459" y="146"/>
                    <a:pt x="459" y="146"/>
                  </a:cubicBezTo>
                  <a:cubicBezTo>
                    <a:pt x="459" y="146"/>
                    <a:pt x="459" y="146"/>
                    <a:pt x="459" y="146"/>
                  </a:cubicBezTo>
                  <a:cubicBezTo>
                    <a:pt x="458" y="145"/>
                    <a:pt x="459" y="146"/>
                    <a:pt x="460" y="146"/>
                  </a:cubicBezTo>
                  <a:cubicBezTo>
                    <a:pt x="460" y="146"/>
                    <a:pt x="459" y="144"/>
                    <a:pt x="459" y="144"/>
                  </a:cubicBezTo>
                  <a:cubicBezTo>
                    <a:pt x="459" y="143"/>
                    <a:pt x="459" y="143"/>
                    <a:pt x="459" y="143"/>
                  </a:cubicBezTo>
                  <a:cubicBezTo>
                    <a:pt x="458" y="143"/>
                    <a:pt x="458" y="143"/>
                    <a:pt x="458" y="143"/>
                  </a:cubicBezTo>
                  <a:cubicBezTo>
                    <a:pt x="457" y="142"/>
                    <a:pt x="457" y="142"/>
                    <a:pt x="457" y="142"/>
                  </a:cubicBezTo>
                  <a:cubicBezTo>
                    <a:pt x="457" y="142"/>
                    <a:pt x="456" y="142"/>
                    <a:pt x="456" y="141"/>
                  </a:cubicBezTo>
                  <a:cubicBezTo>
                    <a:pt x="455" y="141"/>
                    <a:pt x="457" y="141"/>
                    <a:pt x="457" y="141"/>
                  </a:cubicBezTo>
                  <a:cubicBezTo>
                    <a:pt x="458" y="141"/>
                    <a:pt x="458" y="141"/>
                    <a:pt x="458" y="141"/>
                  </a:cubicBezTo>
                  <a:cubicBezTo>
                    <a:pt x="458" y="141"/>
                    <a:pt x="458" y="142"/>
                    <a:pt x="458" y="142"/>
                  </a:cubicBezTo>
                  <a:cubicBezTo>
                    <a:pt x="458" y="142"/>
                    <a:pt x="459" y="141"/>
                    <a:pt x="459" y="141"/>
                  </a:cubicBezTo>
                  <a:cubicBezTo>
                    <a:pt x="460" y="141"/>
                    <a:pt x="460" y="141"/>
                    <a:pt x="460" y="141"/>
                  </a:cubicBezTo>
                  <a:cubicBezTo>
                    <a:pt x="460" y="141"/>
                    <a:pt x="461" y="140"/>
                    <a:pt x="461" y="140"/>
                  </a:cubicBezTo>
                  <a:cubicBezTo>
                    <a:pt x="461" y="140"/>
                    <a:pt x="462" y="139"/>
                    <a:pt x="462" y="139"/>
                  </a:cubicBezTo>
                  <a:cubicBezTo>
                    <a:pt x="461" y="139"/>
                    <a:pt x="461" y="139"/>
                    <a:pt x="461" y="139"/>
                  </a:cubicBezTo>
                  <a:cubicBezTo>
                    <a:pt x="461" y="139"/>
                    <a:pt x="460" y="138"/>
                    <a:pt x="460" y="138"/>
                  </a:cubicBezTo>
                  <a:cubicBezTo>
                    <a:pt x="460" y="137"/>
                    <a:pt x="459" y="137"/>
                    <a:pt x="459" y="137"/>
                  </a:cubicBezTo>
                  <a:cubicBezTo>
                    <a:pt x="459" y="136"/>
                    <a:pt x="459" y="136"/>
                    <a:pt x="459" y="136"/>
                  </a:cubicBezTo>
                  <a:cubicBezTo>
                    <a:pt x="458" y="135"/>
                    <a:pt x="458" y="135"/>
                    <a:pt x="458" y="135"/>
                  </a:cubicBezTo>
                  <a:cubicBezTo>
                    <a:pt x="457" y="135"/>
                    <a:pt x="457" y="135"/>
                    <a:pt x="457" y="135"/>
                  </a:cubicBezTo>
                  <a:cubicBezTo>
                    <a:pt x="458" y="135"/>
                    <a:pt x="458" y="135"/>
                    <a:pt x="458" y="135"/>
                  </a:cubicBezTo>
                  <a:cubicBezTo>
                    <a:pt x="459" y="134"/>
                    <a:pt x="459" y="134"/>
                    <a:pt x="459" y="134"/>
                  </a:cubicBezTo>
                  <a:cubicBezTo>
                    <a:pt x="459" y="133"/>
                    <a:pt x="459" y="133"/>
                    <a:pt x="459" y="133"/>
                  </a:cubicBezTo>
                  <a:cubicBezTo>
                    <a:pt x="457" y="132"/>
                    <a:pt x="457" y="132"/>
                    <a:pt x="457" y="132"/>
                  </a:cubicBezTo>
                  <a:cubicBezTo>
                    <a:pt x="456" y="132"/>
                    <a:pt x="456" y="132"/>
                    <a:pt x="456" y="132"/>
                  </a:cubicBezTo>
                  <a:cubicBezTo>
                    <a:pt x="456" y="132"/>
                    <a:pt x="456" y="132"/>
                    <a:pt x="457" y="131"/>
                  </a:cubicBezTo>
                  <a:cubicBezTo>
                    <a:pt x="457" y="131"/>
                    <a:pt x="456" y="131"/>
                    <a:pt x="456" y="130"/>
                  </a:cubicBezTo>
                  <a:cubicBezTo>
                    <a:pt x="456" y="129"/>
                    <a:pt x="455" y="130"/>
                    <a:pt x="455" y="130"/>
                  </a:cubicBezTo>
                  <a:cubicBezTo>
                    <a:pt x="452" y="130"/>
                    <a:pt x="452" y="130"/>
                    <a:pt x="452" y="130"/>
                  </a:cubicBezTo>
                  <a:cubicBezTo>
                    <a:pt x="454" y="130"/>
                    <a:pt x="454" y="130"/>
                    <a:pt x="454" y="130"/>
                  </a:cubicBezTo>
                  <a:cubicBezTo>
                    <a:pt x="455" y="129"/>
                    <a:pt x="455" y="129"/>
                    <a:pt x="455" y="129"/>
                  </a:cubicBezTo>
                  <a:cubicBezTo>
                    <a:pt x="455" y="128"/>
                    <a:pt x="455" y="128"/>
                    <a:pt x="455" y="128"/>
                  </a:cubicBezTo>
                  <a:cubicBezTo>
                    <a:pt x="455" y="128"/>
                    <a:pt x="455" y="128"/>
                    <a:pt x="455" y="127"/>
                  </a:cubicBezTo>
                  <a:cubicBezTo>
                    <a:pt x="455" y="127"/>
                    <a:pt x="453" y="127"/>
                    <a:pt x="453" y="127"/>
                  </a:cubicBezTo>
                  <a:cubicBezTo>
                    <a:pt x="452" y="127"/>
                    <a:pt x="452" y="127"/>
                    <a:pt x="452" y="127"/>
                  </a:cubicBezTo>
                  <a:cubicBezTo>
                    <a:pt x="453" y="126"/>
                    <a:pt x="453" y="126"/>
                    <a:pt x="453" y="126"/>
                  </a:cubicBezTo>
                  <a:cubicBezTo>
                    <a:pt x="453" y="124"/>
                    <a:pt x="453" y="124"/>
                    <a:pt x="453" y="124"/>
                  </a:cubicBezTo>
                  <a:cubicBezTo>
                    <a:pt x="453" y="123"/>
                    <a:pt x="451" y="124"/>
                    <a:pt x="451" y="124"/>
                  </a:cubicBezTo>
                  <a:cubicBezTo>
                    <a:pt x="451" y="123"/>
                    <a:pt x="451" y="123"/>
                    <a:pt x="451" y="123"/>
                  </a:cubicBezTo>
                  <a:cubicBezTo>
                    <a:pt x="451" y="122"/>
                    <a:pt x="451" y="122"/>
                    <a:pt x="451" y="122"/>
                  </a:cubicBezTo>
                  <a:cubicBezTo>
                    <a:pt x="450" y="122"/>
                    <a:pt x="450" y="122"/>
                    <a:pt x="450" y="122"/>
                  </a:cubicBezTo>
                  <a:cubicBezTo>
                    <a:pt x="450" y="121"/>
                    <a:pt x="450" y="121"/>
                    <a:pt x="450" y="121"/>
                  </a:cubicBezTo>
                  <a:cubicBezTo>
                    <a:pt x="449" y="120"/>
                    <a:pt x="449" y="120"/>
                    <a:pt x="449" y="120"/>
                  </a:cubicBezTo>
                  <a:cubicBezTo>
                    <a:pt x="449" y="120"/>
                    <a:pt x="449" y="120"/>
                    <a:pt x="448" y="120"/>
                  </a:cubicBezTo>
                  <a:cubicBezTo>
                    <a:pt x="448" y="119"/>
                    <a:pt x="448" y="119"/>
                    <a:pt x="448" y="119"/>
                  </a:cubicBezTo>
                  <a:cubicBezTo>
                    <a:pt x="448" y="119"/>
                    <a:pt x="448" y="119"/>
                    <a:pt x="447" y="119"/>
                  </a:cubicBezTo>
                  <a:cubicBezTo>
                    <a:pt x="447" y="118"/>
                    <a:pt x="448" y="118"/>
                    <a:pt x="447" y="118"/>
                  </a:cubicBezTo>
                  <a:cubicBezTo>
                    <a:pt x="447" y="118"/>
                    <a:pt x="447" y="118"/>
                    <a:pt x="447" y="118"/>
                  </a:cubicBezTo>
                  <a:cubicBezTo>
                    <a:pt x="447" y="117"/>
                    <a:pt x="447" y="117"/>
                    <a:pt x="447" y="117"/>
                  </a:cubicBezTo>
                  <a:cubicBezTo>
                    <a:pt x="447" y="117"/>
                    <a:pt x="447" y="116"/>
                    <a:pt x="446" y="116"/>
                  </a:cubicBezTo>
                  <a:cubicBezTo>
                    <a:pt x="446" y="116"/>
                    <a:pt x="446" y="116"/>
                    <a:pt x="446" y="116"/>
                  </a:cubicBezTo>
                  <a:cubicBezTo>
                    <a:pt x="446" y="116"/>
                    <a:pt x="446" y="115"/>
                    <a:pt x="446" y="114"/>
                  </a:cubicBezTo>
                  <a:cubicBezTo>
                    <a:pt x="446" y="114"/>
                    <a:pt x="446" y="114"/>
                    <a:pt x="445" y="114"/>
                  </a:cubicBezTo>
                  <a:cubicBezTo>
                    <a:pt x="445" y="114"/>
                    <a:pt x="444" y="114"/>
                    <a:pt x="444" y="114"/>
                  </a:cubicBezTo>
                  <a:cubicBezTo>
                    <a:pt x="444" y="113"/>
                    <a:pt x="444" y="113"/>
                    <a:pt x="444" y="113"/>
                  </a:cubicBezTo>
                  <a:cubicBezTo>
                    <a:pt x="444" y="112"/>
                    <a:pt x="444" y="112"/>
                    <a:pt x="444" y="112"/>
                  </a:cubicBezTo>
                  <a:cubicBezTo>
                    <a:pt x="444" y="111"/>
                    <a:pt x="444" y="111"/>
                    <a:pt x="444" y="111"/>
                  </a:cubicBezTo>
                  <a:cubicBezTo>
                    <a:pt x="443" y="110"/>
                    <a:pt x="443" y="110"/>
                    <a:pt x="443" y="110"/>
                  </a:cubicBezTo>
                  <a:cubicBezTo>
                    <a:pt x="442" y="110"/>
                    <a:pt x="442" y="110"/>
                    <a:pt x="442" y="110"/>
                  </a:cubicBezTo>
                  <a:cubicBezTo>
                    <a:pt x="443" y="111"/>
                    <a:pt x="443" y="111"/>
                    <a:pt x="443" y="111"/>
                  </a:cubicBezTo>
                  <a:cubicBezTo>
                    <a:pt x="442" y="111"/>
                    <a:pt x="442" y="111"/>
                    <a:pt x="442" y="111"/>
                  </a:cubicBezTo>
                  <a:cubicBezTo>
                    <a:pt x="442" y="113"/>
                    <a:pt x="442" y="113"/>
                    <a:pt x="442" y="113"/>
                  </a:cubicBezTo>
                  <a:cubicBezTo>
                    <a:pt x="441" y="113"/>
                    <a:pt x="441" y="113"/>
                    <a:pt x="441" y="113"/>
                  </a:cubicBezTo>
                  <a:cubicBezTo>
                    <a:pt x="440" y="114"/>
                    <a:pt x="440" y="114"/>
                    <a:pt x="440" y="114"/>
                  </a:cubicBezTo>
                  <a:cubicBezTo>
                    <a:pt x="440" y="116"/>
                    <a:pt x="440" y="116"/>
                    <a:pt x="440" y="116"/>
                  </a:cubicBezTo>
                  <a:cubicBezTo>
                    <a:pt x="439" y="116"/>
                    <a:pt x="439" y="116"/>
                    <a:pt x="439" y="116"/>
                  </a:cubicBezTo>
                  <a:cubicBezTo>
                    <a:pt x="438" y="117"/>
                    <a:pt x="438" y="117"/>
                    <a:pt x="438" y="117"/>
                  </a:cubicBezTo>
                  <a:cubicBezTo>
                    <a:pt x="438" y="117"/>
                    <a:pt x="439" y="117"/>
                    <a:pt x="439" y="118"/>
                  </a:cubicBezTo>
                  <a:cubicBezTo>
                    <a:pt x="440" y="118"/>
                    <a:pt x="440" y="119"/>
                    <a:pt x="440" y="119"/>
                  </a:cubicBezTo>
                  <a:cubicBezTo>
                    <a:pt x="439" y="119"/>
                    <a:pt x="439" y="119"/>
                    <a:pt x="439" y="119"/>
                  </a:cubicBezTo>
                  <a:cubicBezTo>
                    <a:pt x="439" y="119"/>
                    <a:pt x="438" y="120"/>
                    <a:pt x="437" y="121"/>
                  </a:cubicBezTo>
                  <a:cubicBezTo>
                    <a:pt x="436" y="122"/>
                    <a:pt x="438" y="121"/>
                    <a:pt x="438" y="121"/>
                  </a:cubicBezTo>
                  <a:cubicBezTo>
                    <a:pt x="438" y="122"/>
                    <a:pt x="439" y="122"/>
                    <a:pt x="439" y="122"/>
                  </a:cubicBezTo>
                  <a:cubicBezTo>
                    <a:pt x="438" y="123"/>
                    <a:pt x="438" y="123"/>
                    <a:pt x="438" y="123"/>
                  </a:cubicBezTo>
                  <a:cubicBezTo>
                    <a:pt x="436" y="123"/>
                    <a:pt x="436" y="123"/>
                    <a:pt x="436" y="123"/>
                  </a:cubicBezTo>
                  <a:cubicBezTo>
                    <a:pt x="436" y="123"/>
                    <a:pt x="436" y="123"/>
                    <a:pt x="436" y="123"/>
                  </a:cubicBezTo>
                  <a:cubicBezTo>
                    <a:pt x="435" y="124"/>
                    <a:pt x="435" y="124"/>
                    <a:pt x="435" y="124"/>
                  </a:cubicBezTo>
                  <a:cubicBezTo>
                    <a:pt x="435" y="125"/>
                    <a:pt x="435" y="125"/>
                    <a:pt x="435" y="125"/>
                  </a:cubicBezTo>
                  <a:cubicBezTo>
                    <a:pt x="435" y="125"/>
                    <a:pt x="436" y="125"/>
                    <a:pt x="436" y="126"/>
                  </a:cubicBezTo>
                  <a:cubicBezTo>
                    <a:pt x="437" y="126"/>
                    <a:pt x="436" y="127"/>
                    <a:pt x="436" y="127"/>
                  </a:cubicBezTo>
                  <a:cubicBezTo>
                    <a:pt x="436" y="128"/>
                    <a:pt x="435" y="128"/>
                    <a:pt x="435" y="128"/>
                  </a:cubicBezTo>
                  <a:cubicBezTo>
                    <a:pt x="435" y="126"/>
                    <a:pt x="435" y="126"/>
                    <a:pt x="435" y="126"/>
                  </a:cubicBezTo>
                  <a:cubicBezTo>
                    <a:pt x="435" y="126"/>
                    <a:pt x="435" y="126"/>
                    <a:pt x="435" y="126"/>
                  </a:cubicBezTo>
                  <a:cubicBezTo>
                    <a:pt x="434" y="125"/>
                    <a:pt x="434" y="125"/>
                    <a:pt x="434" y="125"/>
                  </a:cubicBezTo>
                  <a:cubicBezTo>
                    <a:pt x="434" y="124"/>
                    <a:pt x="434" y="124"/>
                    <a:pt x="434" y="124"/>
                  </a:cubicBezTo>
                  <a:cubicBezTo>
                    <a:pt x="433" y="124"/>
                    <a:pt x="433" y="124"/>
                    <a:pt x="433" y="124"/>
                  </a:cubicBezTo>
                  <a:cubicBezTo>
                    <a:pt x="433" y="124"/>
                    <a:pt x="432" y="126"/>
                    <a:pt x="432" y="126"/>
                  </a:cubicBezTo>
                  <a:cubicBezTo>
                    <a:pt x="432" y="126"/>
                    <a:pt x="432" y="127"/>
                    <a:pt x="432" y="127"/>
                  </a:cubicBezTo>
                  <a:cubicBezTo>
                    <a:pt x="431" y="127"/>
                    <a:pt x="431" y="127"/>
                    <a:pt x="431" y="127"/>
                  </a:cubicBezTo>
                  <a:cubicBezTo>
                    <a:pt x="429" y="127"/>
                    <a:pt x="429" y="127"/>
                    <a:pt x="429" y="127"/>
                  </a:cubicBezTo>
                  <a:cubicBezTo>
                    <a:pt x="428" y="128"/>
                    <a:pt x="428" y="128"/>
                    <a:pt x="428" y="128"/>
                  </a:cubicBezTo>
                  <a:cubicBezTo>
                    <a:pt x="427" y="129"/>
                    <a:pt x="427" y="129"/>
                    <a:pt x="427" y="129"/>
                  </a:cubicBezTo>
                  <a:cubicBezTo>
                    <a:pt x="426" y="129"/>
                    <a:pt x="426" y="129"/>
                    <a:pt x="426" y="129"/>
                  </a:cubicBezTo>
                  <a:cubicBezTo>
                    <a:pt x="425" y="129"/>
                    <a:pt x="425" y="129"/>
                    <a:pt x="425" y="129"/>
                  </a:cubicBezTo>
                  <a:cubicBezTo>
                    <a:pt x="425" y="129"/>
                    <a:pt x="425" y="129"/>
                    <a:pt x="425" y="129"/>
                  </a:cubicBezTo>
                  <a:cubicBezTo>
                    <a:pt x="424" y="130"/>
                    <a:pt x="424" y="130"/>
                    <a:pt x="424" y="130"/>
                  </a:cubicBezTo>
                  <a:cubicBezTo>
                    <a:pt x="424" y="128"/>
                    <a:pt x="424" y="128"/>
                    <a:pt x="424" y="128"/>
                  </a:cubicBezTo>
                  <a:cubicBezTo>
                    <a:pt x="424" y="127"/>
                    <a:pt x="424" y="127"/>
                    <a:pt x="424" y="127"/>
                  </a:cubicBezTo>
                  <a:cubicBezTo>
                    <a:pt x="424" y="126"/>
                    <a:pt x="424" y="126"/>
                    <a:pt x="424" y="126"/>
                  </a:cubicBezTo>
                  <a:cubicBezTo>
                    <a:pt x="423" y="127"/>
                    <a:pt x="423" y="127"/>
                    <a:pt x="423" y="127"/>
                  </a:cubicBezTo>
                  <a:cubicBezTo>
                    <a:pt x="423" y="128"/>
                    <a:pt x="423" y="128"/>
                    <a:pt x="423" y="128"/>
                  </a:cubicBezTo>
                  <a:cubicBezTo>
                    <a:pt x="422" y="129"/>
                    <a:pt x="422" y="129"/>
                    <a:pt x="422" y="129"/>
                  </a:cubicBezTo>
                  <a:cubicBezTo>
                    <a:pt x="421" y="131"/>
                    <a:pt x="421" y="131"/>
                    <a:pt x="421" y="131"/>
                  </a:cubicBezTo>
                  <a:cubicBezTo>
                    <a:pt x="420" y="132"/>
                    <a:pt x="420" y="132"/>
                    <a:pt x="420" y="132"/>
                  </a:cubicBezTo>
                  <a:cubicBezTo>
                    <a:pt x="417" y="133"/>
                    <a:pt x="417" y="133"/>
                    <a:pt x="417" y="133"/>
                  </a:cubicBezTo>
                  <a:cubicBezTo>
                    <a:pt x="419" y="131"/>
                    <a:pt x="419" y="131"/>
                    <a:pt x="419" y="131"/>
                  </a:cubicBezTo>
                  <a:cubicBezTo>
                    <a:pt x="421" y="130"/>
                    <a:pt x="421" y="130"/>
                    <a:pt x="421" y="130"/>
                  </a:cubicBezTo>
                  <a:cubicBezTo>
                    <a:pt x="422" y="130"/>
                    <a:pt x="422" y="130"/>
                    <a:pt x="422" y="130"/>
                  </a:cubicBezTo>
                  <a:cubicBezTo>
                    <a:pt x="422" y="129"/>
                    <a:pt x="422" y="129"/>
                    <a:pt x="422" y="129"/>
                  </a:cubicBezTo>
                  <a:cubicBezTo>
                    <a:pt x="422" y="128"/>
                    <a:pt x="422" y="128"/>
                    <a:pt x="422" y="128"/>
                  </a:cubicBezTo>
                  <a:cubicBezTo>
                    <a:pt x="422" y="128"/>
                    <a:pt x="422" y="128"/>
                    <a:pt x="422" y="128"/>
                  </a:cubicBezTo>
                  <a:cubicBezTo>
                    <a:pt x="422" y="127"/>
                    <a:pt x="422" y="127"/>
                    <a:pt x="422" y="127"/>
                  </a:cubicBezTo>
                  <a:cubicBezTo>
                    <a:pt x="421" y="125"/>
                    <a:pt x="421" y="125"/>
                    <a:pt x="421" y="125"/>
                  </a:cubicBezTo>
                  <a:cubicBezTo>
                    <a:pt x="420" y="124"/>
                    <a:pt x="420" y="124"/>
                    <a:pt x="420" y="124"/>
                  </a:cubicBezTo>
                  <a:cubicBezTo>
                    <a:pt x="420" y="124"/>
                    <a:pt x="420" y="124"/>
                    <a:pt x="420" y="124"/>
                  </a:cubicBezTo>
                  <a:cubicBezTo>
                    <a:pt x="418" y="124"/>
                    <a:pt x="418" y="124"/>
                    <a:pt x="418" y="124"/>
                  </a:cubicBezTo>
                  <a:cubicBezTo>
                    <a:pt x="416" y="124"/>
                    <a:pt x="416" y="124"/>
                    <a:pt x="416" y="124"/>
                  </a:cubicBezTo>
                  <a:cubicBezTo>
                    <a:pt x="416" y="124"/>
                    <a:pt x="415" y="125"/>
                    <a:pt x="414" y="125"/>
                  </a:cubicBezTo>
                  <a:cubicBezTo>
                    <a:pt x="414" y="125"/>
                    <a:pt x="414" y="126"/>
                    <a:pt x="414" y="126"/>
                  </a:cubicBezTo>
                  <a:cubicBezTo>
                    <a:pt x="412" y="125"/>
                    <a:pt x="412" y="125"/>
                    <a:pt x="412" y="125"/>
                  </a:cubicBezTo>
                  <a:cubicBezTo>
                    <a:pt x="411" y="124"/>
                    <a:pt x="411" y="124"/>
                    <a:pt x="411" y="124"/>
                  </a:cubicBezTo>
                  <a:cubicBezTo>
                    <a:pt x="412" y="124"/>
                    <a:pt x="412" y="124"/>
                    <a:pt x="412" y="124"/>
                  </a:cubicBezTo>
                  <a:cubicBezTo>
                    <a:pt x="413" y="123"/>
                    <a:pt x="413" y="123"/>
                    <a:pt x="413" y="123"/>
                  </a:cubicBezTo>
                  <a:cubicBezTo>
                    <a:pt x="414" y="123"/>
                    <a:pt x="414" y="123"/>
                    <a:pt x="414" y="123"/>
                  </a:cubicBezTo>
                  <a:cubicBezTo>
                    <a:pt x="415" y="124"/>
                    <a:pt x="415" y="124"/>
                    <a:pt x="415" y="124"/>
                  </a:cubicBezTo>
                  <a:cubicBezTo>
                    <a:pt x="415" y="123"/>
                    <a:pt x="415" y="123"/>
                    <a:pt x="415" y="123"/>
                  </a:cubicBezTo>
                  <a:cubicBezTo>
                    <a:pt x="416" y="123"/>
                    <a:pt x="416" y="123"/>
                    <a:pt x="416" y="123"/>
                  </a:cubicBezTo>
                  <a:cubicBezTo>
                    <a:pt x="416" y="121"/>
                    <a:pt x="416" y="121"/>
                    <a:pt x="416" y="121"/>
                  </a:cubicBezTo>
                  <a:cubicBezTo>
                    <a:pt x="416" y="121"/>
                    <a:pt x="416" y="121"/>
                    <a:pt x="416" y="121"/>
                  </a:cubicBezTo>
                  <a:cubicBezTo>
                    <a:pt x="416" y="120"/>
                    <a:pt x="416" y="120"/>
                    <a:pt x="416" y="120"/>
                  </a:cubicBezTo>
                  <a:cubicBezTo>
                    <a:pt x="415" y="120"/>
                    <a:pt x="415" y="120"/>
                    <a:pt x="415" y="120"/>
                  </a:cubicBezTo>
                  <a:cubicBezTo>
                    <a:pt x="415" y="120"/>
                    <a:pt x="414" y="119"/>
                    <a:pt x="414" y="118"/>
                  </a:cubicBezTo>
                  <a:cubicBezTo>
                    <a:pt x="414" y="117"/>
                    <a:pt x="414" y="118"/>
                    <a:pt x="414" y="118"/>
                  </a:cubicBezTo>
                  <a:cubicBezTo>
                    <a:pt x="415" y="118"/>
                    <a:pt x="415" y="117"/>
                    <a:pt x="415" y="117"/>
                  </a:cubicBezTo>
                  <a:cubicBezTo>
                    <a:pt x="414" y="116"/>
                    <a:pt x="414" y="116"/>
                    <a:pt x="414" y="116"/>
                  </a:cubicBezTo>
                  <a:cubicBezTo>
                    <a:pt x="414" y="115"/>
                    <a:pt x="414" y="115"/>
                    <a:pt x="414" y="115"/>
                  </a:cubicBezTo>
                  <a:cubicBezTo>
                    <a:pt x="407" y="114"/>
                    <a:pt x="407" y="114"/>
                    <a:pt x="407" y="114"/>
                  </a:cubicBezTo>
                  <a:cubicBezTo>
                    <a:pt x="407" y="114"/>
                    <a:pt x="411" y="115"/>
                    <a:pt x="412" y="115"/>
                  </a:cubicBezTo>
                  <a:cubicBezTo>
                    <a:pt x="412" y="115"/>
                    <a:pt x="413" y="114"/>
                    <a:pt x="413" y="114"/>
                  </a:cubicBezTo>
                  <a:cubicBezTo>
                    <a:pt x="413" y="114"/>
                    <a:pt x="414" y="114"/>
                    <a:pt x="414" y="114"/>
                  </a:cubicBezTo>
                  <a:cubicBezTo>
                    <a:pt x="414" y="114"/>
                    <a:pt x="414" y="113"/>
                    <a:pt x="414" y="112"/>
                  </a:cubicBezTo>
                  <a:cubicBezTo>
                    <a:pt x="414" y="111"/>
                    <a:pt x="414" y="111"/>
                    <a:pt x="414" y="110"/>
                  </a:cubicBezTo>
                  <a:cubicBezTo>
                    <a:pt x="414" y="110"/>
                    <a:pt x="413" y="109"/>
                    <a:pt x="414" y="109"/>
                  </a:cubicBezTo>
                  <a:cubicBezTo>
                    <a:pt x="415" y="108"/>
                    <a:pt x="415" y="108"/>
                    <a:pt x="415" y="108"/>
                  </a:cubicBezTo>
                  <a:cubicBezTo>
                    <a:pt x="415" y="107"/>
                    <a:pt x="415" y="107"/>
                    <a:pt x="415" y="107"/>
                  </a:cubicBezTo>
                  <a:cubicBezTo>
                    <a:pt x="415" y="106"/>
                    <a:pt x="415" y="106"/>
                    <a:pt x="415" y="106"/>
                  </a:cubicBezTo>
                  <a:cubicBezTo>
                    <a:pt x="415" y="106"/>
                    <a:pt x="415" y="106"/>
                    <a:pt x="415" y="106"/>
                  </a:cubicBezTo>
                  <a:cubicBezTo>
                    <a:pt x="415" y="106"/>
                    <a:pt x="415" y="105"/>
                    <a:pt x="414" y="105"/>
                  </a:cubicBezTo>
                  <a:cubicBezTo>
                    <a:pt x="414" y="105"/>
                    <a:pt x="414" y="106"/>
                    <a:pt x="414" y="106"/>
                  </a:cubicBezTo>
                  <a:cubicBezTo>
                    <a:pt x="413" y="106"/>
                    <a:pt x="413" y="106"/>
                    <a:pt x="413" y="106"/>
                  </a:cubicBezTo>
                  <a:cubicBezTo>
                    <a:pt x="412" y="106"/>
                    <a:pt x="412" y="106"/>
                    <a:pt x="412" y="106"/>
                  </a:cubicBezTo>
                  <a:cubicBezTo>
                    <a:pt x="412" y="106"/>
                    <a:pt x="411" y="106"/>
                    <a:pt x="411" y="105"/>
                  </a:cubicBezTo>
                  <a:cubicBezTo>
                    <a:pt x="411" y="105"/>
                    <a:pt x="411" y="105"/>
                    <a:pt x="411" y="105"/>
                  </a:cubicBezTo>
                  <a:cubicBezTo>
                    <a:pt x="410" y="105"/>
                    <a:pt x="410" y="105"/>
                    <a:pt x="410" y="105"/>
                  </a:cubicBezTo>
                  <a:cubicBezTo>
                    <a:pt x="409" y="105"/>
                    <a:pt x="409" y="105"/>
                    <a:pt x="409" y="105"/>
                  </a:cubicBezTo>
                  <a:cubicBezTo>
                    <a:pt x="407" y="105"/>
                    <a:pt x="407" y="105"/>
                    <a:pt x="407" y="105"/>
                  </a:cubicBezTo>
                  <a:cubicBezTo>
                    <a:pt x="406" y="104"/>
                    <a:pt x="406" y="104"/>
                    <a:pt x="406" y="104"/>
                  </a:cubicBezTo>
                  <a:cubicBezTo>
                    <a:pt x="405" y="104"/>
                    <a:pt x="405" y="104"/>
                    <a:pt x="405" y="104"/>
                  </a:cubicBezTo>
                  <a:cubicBezTo>
                    <a:pt x="403" y="103"/>
                    <a:pt x="403" y="103"/>
                    <a:pt x="403" y="103"/>
                  </a:cubicBezTo>
                  <a:cubicBezTo>
                    <a:pt x="403" y="103"/>
                    <a:pt x="403" y="103"/>
                    <a:pt x="403" y="103"/>
                  </a:cubicBezTo>
                  <a:cubicBezTo>
                    <a:pt x="402" y="102"/>
                    <a:pt x="402" y="102"/>
                    <a:pt x="402" y="102"/>
                  </a:cubicBezTo>
                  <a:cubicBezTo>
                    <a:pt x="402" y="101"/>
                    <a:pt x="402" y="101"/>
                    <a:pt x="402" y="101"/>
                  </a:cubicBezTo>
                  <a:cubicBezTo>
                    <a:pt x="402" y="101"/>
                    <a:pt x="402" y="101"/>
                    <a:pt x="402" y="100"/>
                  </a:cubicBezTo>
                  <a:cubicBezTo>
                    <a:pt x="402" y="100"/>
                    <a:pt x="402" y="100"/>
                    <a:pt x="402" y="99"/>
                  </a:cubicBezTo>
                  <a:cubicBezTo>
                    <a:pt x="402" y="99"/>
                    <a:pt x="402" y="99"/>
                    <a:pt x="402" y="99"/>
                  </a:cubicBezTo>
                  <a:cubicBezTo>
                    <a:pt x="401" y="99"/>
                    <a:pt x="401" y="99"/>
                    <a:pt x="401" y="99"/>
                  </a:cubicBezTo>
                  <a:cubicBezTo>
                    <a:pt x="400" y="99"/>
                    <a:pt x="400" y="99"/>
                    <a:pt x="400" y="99"/>
                  </a:cubicBezTo>
                  <a:cubicBezTo>
                    <a:pt x="400" y="99"/>
                    <a:pt x="400" y="99"/>
                    <a:pt x="399" y="99"/>
                  </a:cubicBezTo>
                  <a:cubicBezTo>
                    <a:pt x="399" y="98"/>
                    <a:pt x="399" y="98"/>
                    <a:pt x="399" y="98"/>
                  </a:cubicBezTo>
                  <a:cubicBezTo>
                    <a:pt x="399" y="98"/>
                    <a:pt x="398" y="97"/>
                    <a:pt x="398" y="97"/>
                  </a:cubicBezTo>
                  <a:cubicBezTo>
                    <a:pt x="397" y="97"/>
                    <a:pt x="397" y="98"/>
                    <a:pt x="397" y="98"/>
                  </a:cubicBezTo>
                  <a:cubicBezTo>
                    <a:pt x="397" y="98"/>
                    <a:pt x="396" y="98"/>
                    <a:pt x="396" y="98"/>
                  </a:cubicBezTo>
                  <a:cubicBezTo>
                    <a:pt x="396" y="98"/>
                    <a:pt x="397" y="97"/>
                    <a:pt x="397" y="97"/>
                  </a:cubicBezTo>
                  <a:cubicBezTo>
                    <a:pt x="397" y="96"/>
                    <a:pt x="397" y="96"/>
                    <a:pt x="397" y="96"/>
                  </a:cubicBezTo>
                  <a:cubicBezTo>
                    <a:pt x="396" y="95"/>
                    <a:pt x="396" y="95"/>
                    <a:pt x="396" y="95"/>
                  </a:cubicBezTo>
                  <a:cubicBezTo>
                    <a:pt x="395" y="95"/>
                    <a:pt x="395" y="95"/>
                    <a:pt x="395" y="95"/>
                  </a:cubicBezTo>
                  <a:cubicBezTo>
                    <a:pt x="394" y="94"/>
                    <a:pt x="394" y="94"/>
                    <a:pt x="394" y="94"/>
                  </a:cubicBezTo>
                  <a:cubicBezTo>
                    <a:pt x="394" y="94"/>
                    <a:pt x="394" y="94"/>
                    <a:pt x="394" y="94"/>
                  </a:cubicBezTo>
                  <a:cubicBezTo>
                    <a:pt x="392" y="93"/>
                    <a:pt x="392" y="93"/>
                    <a:pt x="392" y="93"/>
                  </a:cubicBezTo>
                  <a:cubicBezTo>
                    <a:pt x="392" y="93"/>
                    <a:pt x="392" y="93"/>
                    <a:pt x="391" y="92"/>
                  </a:cubicBezTo>
                  <a:cubicBezTo>
                    <a:pt x="391" y="92"/>
                    <a:pt x="390" y="92"/>
                    <a:pt x="390" y="92"/>
                  </a:cubicBezTo>
                  <a:cubicBezTo>
                    <a:pt x="389" y="93"/>
                    <a:pt x="389" y="93"/>
                    <a:pt x="389" y="93"/>
                  </a:cubicBezTo>
                  <a:cubicBezTo>
                    <a:pt x="388" y="93"/>
                    <a:pt x="388" y="93"/>
                    <a:pt x="388" y="93"/>
                  </a:cubicBezTo>
                  <a:cubicBezTo>
                    <a:pt x="386" y="94"/>
                    <a:pt x="386" y="94"/>
                    <a:pt x="386" y="94"/>
                  </a:cubicBezTo>
                  <a:cubicBezTo>
                    <a:pt x="386" y="95"/>
                    <a:pt x="386" y="95"/>
                    <a:pt x="386" y="95"/>
                  </a:cubicBezTo>
                  <a:cubicBezTo>
                    <a:pt x="385" y="95"/>
                    <a:pt x="385" y="95"/>
                    <a:pt x="385" y="95"/>
                  </a:cubicBezTo>
                  <a:cubicBezTo>
                    <a:pt x="383" y="94"/>
                    <a:pt x="383" y="94"/>
                    <a:pt x="383" y="94"/>
                  </a:cubicBezTo>
                  <a:cubicBezTo>
                    <a:pt x="381" y="94"/>
                    <a:pt x="381" y="94"/>
                    <a:pt x="381" y="94"/>
                  </a:cubicBezTo>
                  <a:cubicBezTo>
                    <a:pt x="380" y="94"/>
                    <a:pt x="380" y="94"/>
                    <a:pt x="380" y="94"/>
                  </a:cubicBezTo>
                  <a:cubicBezTo>
                    <a:pt x="379" y="94"/>
                    <a:pt x="379" y="94"/>
                    <a:pt x="379" y="94"/>
                  </a:cubicBezTo>
                  <a:cubicBezTo>
                    <a:pt x="379" y="93"/>
                    <a:pt x="379" y="93"/>
                    <a:pt x="379" y="93"/>
                  </a:cubicBezTo>
                  <a:cubicBezTo>
                    <a:pt x="377" y="93"/>
                    <a:pt x="377" y="93"/>
                    <a:pt x="377" y="93"/>
                  </a:cubicBezTo>
                  <a:cubicBezTo>
                    <a:pt x="376" y="92"/>
                    <a:pt x="376" y="92"/>
                    <a:pt x="376" y="92"/>
                  </a:cubicBezTo>
                  <a:cubicBezTo>
                    <a:pt x="374" y="92"/>
                    <a:pt x="374" y="92"/>
                    <a:pt x="374" y="92"/>
                  </a:cubicBezTo>
                  <a:cubicBezTo>
                    <a:pt x="373" y="91"/>
                    <a:pt x="373" y="91"/>
                    <a:pt x="373" y="91"/>
                  </a:cubicBezTo>
                  <a:cubicBezTo>
                    <a:pt x="371" y="91"/>
                    <a:pt x="371" y="91"/>
                    <a:pt x="371" y="91"/>
                  </a:cubicBezTo>
                  <a:cubicBezTo>
                    <a:pt x="369" y="91"/>
                    <a:pt x="369" y="91"/>
                    <a:pt x="369" y="91"/>
                  </a:cubicBezTo>
                  <a:cubicBezTo>
                    <a:pt x="367" y="92"/>
                    <a:pt x="367" y="92"/>
                    <a:pt x="367" y="92"/>
                  </a:cubicBezTo>
                  <a:cubicBezTo>
                    <a:pt x="366" y="93"/>
                    <a:pt x="366" y="93"/>
                    <a:pt x="366" y="93"/>
                  </a:cubicBezTo>
                  <a:cubicBezTo>
                    <a:pt x="366" y="93"/>
                    <a:pt x="365" y="94"/>
                    <a:pt x="365" y="95"/>
                  </a:cubicBezTo>
                  <a:cubicBezTo>
                    <a:pt x="365" y="95"/>
                    <a:pt x="365" y="95"/>
                    <a:pt x="365" y="95"/>
                  </a:cubicBezTo>
                  <a:cubicBezTo>
                    <a:pt x="365" y="97"/>
                    <a:pt x="365" y="97"/>
                    <a:pt x="365" y="97"/>
                  </a:cubicBezTo>
                  <a:cubicBezTo>
                    <a:pt x="366" y="98"/>
                    <a:pt x="366" y="98"/>
                    <a:pt x="366" y="98"/>
                  </a:cubicBezTo>
                  <a:cubicBezTo>
                    <a:pt x="366" y="98"/>
                    <a:pt x="366" y="99"/>
                    <a:pt x="367" y="99"/>
                  </a:cubicBezTo>
                  <a:cubicBezTo>
                    <a:pt x="367" y="99"/>
                    <a:pt x="367" y="100"/>
                    <a:pt x="367" y="100"/>
                  </a:cubicBezTo>
                  <a:cubicBezTo>
                    <a:pt x="368" y="100"/>
                    <a:pt x="368" y="100"/>
                    <a:pt x="368" y="100"/>
                  </a:cubicBezTo>
                  <a:cubicBezTo>
                    <a:pt x="368" y="101"/>
                    <a:pt x="368" y="101"/>
                    <a:pt x="368" y="101"/>
                  </a:cubicBezTo>
                  <a:cubicBezTo>
                    <a:pt x="367" y="101"/>
                    <a:pt x="367" y="101"/>
                    <a:pt x="367" y="101"/>
                  </a:cubicBezTo>
                  <a:cubicBezTo>
                    <a:pt x="367" y="102"/>
                    <a:pt x="367" y="102"/>
                    <a:pt x="367" y="102"/>
                  </a:cubicBezTo>
                  <a:cubicBezTo>
                    <a:pt x="367" y="103"/>
                    <a:pt x="367" y="103"/>
                    <a:pt x="367" y="103"/>
                  </a:cubicBezTo>
                  <a:cubicBezTo>
                    <a:pt x="367" y="104"/>
                    <a:pt x="367" y="104"/>
                    <a:pt x="367" y="104"/>
                  </a:cubicBezTo>
                  <a:cubicBezTo>
                    <a:pt x="366" y="105"/>
                    <a:pt x="366" y="105"/>
                    <a:pt x="366" y="105"/>
                  </a:cubicBezTo>
                  <a:cubicBezTo>
                    <a:pt x="365" y="106"/>
                    <a:pt x="365" y="106"/>
                    <a:pt x="365" y="106"/>
                  </a:cubicBezTo>
                  <a:cubicBezTo>
                    <a:pt x="365" y="107"/>
                    <a:pt x="365" y="107"/>
                    <a:pt x="365" y="107"/>
                  </a:cubicBezTo>
                  <a:cubicBezTo>
                    <a:pt x="367" y="108"/>
                    <a:pt x="367" y="108"/>
                    <a:pt x="367" y="108"/>
                  </a:cubicBezTo>
                  <a:cubicBezTo>
                    <a:pt x="367" y="109"/>
                    <a:pt x="367" y="109"/>
                    <a:pt x="367" y="109"/>
                  </a:cubicBezTo>
                  <a:cubicBezTo>
                    <a:pt x="368" y="110"/>
                    <a:pt x="368" y="110"/>
                    <a:pt x="368" y="110"/>
                  </a:cubicBezTo>
                  <a:cubicBezTo>
                    <a:pt x="368" y="110"/>
                    <a:pt x="367" y="110"/>
                    <a:pt x="367" y="111"/>
                  </a:cubicBezTo>
                  <a:cubicBezTo>
                    <a:pt x="367" y="111"/>
                    <a:pt x="368" y="111"/>
                    <a:pt x="368" y="111"/>
                  </a:cubicBezTo>
                  <a:cubicBezTo>
                    <a:pt x="368" y="112"/>
                    <a:pt x="368" y="112"/>
                    <a:pt x="368" y="112"/>
                  </a:cubicBezTo>
                  <a:cubicBezTo>
                    <a:pt x="368" y="112"/>
                    <a:pt x="369" y="114"/>
                    <a:pt x="369" y="114"/>
                  </a:cubicBezTo>
                  <a:cubicBezTo>
                    <a:pt x="369" y="114"/>
                    <a:pt x="370" y="115"/>
                    <a:pt x="370" y="115"/>
                  </a:cubicBezTo>
                  <a:cubicBezTo>
                    <a:pt x="370" y="115"/>
                    <a:pt x="370" y="115"/>
                    <a:pt x="370" y="115"/>
                  </a:cubicBezTo>
                  <a:cubicBezTo>
                    <a:pt x="369" y="116"/>
                    <a:pt x="369" y="116"/>
                    <a:pt x="369" y="116"/>
                  </a:cubicBezTo>
                  <a:cubicBezTo>
                    <a:pt x="369" y="118"/>
                    <a:pt x="369" y="118"/>
                    <a:pt x="369" y="118"/>
                  </a:cubicBezTo>
                  <a:cubicBezTo>
                    <a:pt x="368" y="117"/>
                    <a:pt x="368" y="117"/>
                    <a:pt x="368" y="117"/>
                  </a:cubicBezTo>
                  <a:cubicBezTo>
                    <a:pt x="368" y="117"/>
                    <a:pt x="368" y="117"/>
                    <a:pt x="368" y="117"/>
                  </a:cubicBezTo>
                  <a:cubicBezTo>
                    <a:pt x="367" y="117"/>
                    <a:pt x="367" y="117"/>
                    <a:pt x="367" y="117"/>
                  </a:cubicBezTo>
                  <a:cubicBezTo>
                    <a:pt x="367" y="117"/>
                    <a:pt x="367" y="118"/>
                    <a:pt x="367" y="118"/>
                  </a:cubicBezTo>
                  <a:cubicBezTo>
                    <a:pt x="366" y="119"/>
                    <a:pt x="367" y="119"/>
                    <a:pt x="367" y="119"/>
                  </a:cubicBezTo>
                  <a:cubicBezTo>
                    <a:pt x="367" y="119"/>
                    <a:pt x="366" y="120"/>
                    <a:pt x="366" y="120"/>
                  </a:cubicBezTo>
                  <a:cubicBezTo>
                    <a:pt x="366" y="120"/>
                    <a:pt x="366" y="121"/>
                    <a:pt x="366" y="121"/>
                  </a:cubicBezTo>
                  <a:cubicBezTo>
                    <a:pt x="366" y="121"/>
                    <a:pt x="364" y="122"/>
                    <a:pt x="364" y="122"/>
                  </a:cubicBezTo>
                  <a:cubicBezTo>
                    <a:pt x="364" y="122"/>
                    <a:pt x="364" y="123"/>
                    <a:pt x="364" y="123"/>
                  </a:cubicBezTo>
                  <a:cubicBezTo>
                    <a:pt x="364" y="123"/>
                    <a:pt x="364" y="123"/>
                    <a:pt x="364" y="123"/>
                  </a:cubicBezTo>
                  <a:cubicBezTo>
                    <a:pt x="364" y="123"/>
                    <a:pt x="363" y="124"/>
                    <a:pt x="363" y="124"/>
                  </a:cubicBezTo>
                  <a:cubicBezTo>
                    <a:pt x="362" y="124"/>
                    <a:pt x="363" y="125"/>
                    <a:pt x="363" y="125"/>
                  </a:cubicBezTo>
                  <a:cubicBezTo>
                    <a:pt x="363" y="125"/>
                    <a:pt x="362" y="126"/>
                    <a:pt x="362" y="126"/>
                  </a:cubicBezTo>
                  <a:cubicBezTo>
                    <a:pt x="362" y="126"/>
                    <a:pt x="363" y="126"/>
                    <a:pt x="363" y="126"/>
                  </a:cubicBezTo>
                  <a:cubicBezTo>
                    <a:pt x="363" y="126"/>
                    <a:pt x="363" y="126"/>
                    <a:pt x="364" y="126"/>
                  </a:cubicBezTo>
                  <a:cubicBezTo>
                    <a:pt x="365" y="126"/>
                    <a:pt x="365" y="127"/>
                    <a:pt x="365" y="127"/>
                  </a:cubicBezTo>
                  <a:cubicBezTo>
                    <a:pt x="366" y="128"/>
                    <a:pt x="366" y="128"/>
                    <a:pt x="366" y="128"/>
                  </a:cubicBezTo>
                  <a:cubicBezTo>
                    <a:pt x="368" y="129"/>
                    <a:pt x="368" y="129"/>
                    <a:pt x="368" y="129"/>
                  </a:cubicBezTo>
                  <a:cubicBezTo>
                    <a:pt x="369" y="130"/>
                    <a:pt x="369" y="130"/>
                    <a:pt x="369" y="130"/>
                  </a:cubicBezTo>
                  <a:cubicBezTo>
                    <a:pt x="370" y="131"/>
                    <a:pt x="370" y="131"/>
                    <a:pt x="370" y="131"/>
                  </a:cubicBezTo>
                  <a:cubicBezTo>
                    <a:pt x="371" y="132"/>
                    <a:pt x="371" y="132"/>
                    <a:pt x="371" y="132"/>
                  </a:cubicBezTo>
                  <a:cubicBezTo>
                    <a:pt x="373" y="135"/>
                    <a:pt x="373" y="135"/>
                    <a:pt x="373" y="135"/>
                  </a:cubicBezTo>
                  <a:cubicBezTo>
                    <a:pt x="373" y="136"/>
                    <a:pt x="373" y="136"/>
                    <a:pt x="373" y="136"/>
                  </a:cubicBezTo>
                  <a:cubicBezTo>
                    <a:pt x="374" y="137"/>
                    <a:pt x="374" y="137"/>
                    <a:pt x="374" y="137"/>
                  </a:cubicBezTo>
                  <a:cubicBezTo>
                    <a:pt x="374" y="140"/>
                    <a:pt x="374" y="140"/>
                    <a:pt x="374" y="140"/>
                  </a:cubicBezTo>
                  <a:cubicBezTo>
                    <a:pt x="374" y="142"/>
                    <a:pt x="374" y="142"/>
                    <a:pt x="374" y="142"/>
                  </a:cubicBezTo>
                  <a:cubicBezTo>
                    <a:pt x="374" y="142"/>
                    <a:pt x="374" y="142"/>
                    <a:pt x="374" y="143"/>
                  </a:cubicBezTo>
                  <a:cubicBezTo>
                    <a:pt x="374" y="144"/>
                    <a:pt x="374" y="144"/>
                    <a:pt x="374" y="144"/>
                  </a:cubicBezTo>
                  <a:cubicBezTo>
                    <a:pt x="374" y="146"/>
                    <a:pt x="374" y="146"/>
                    <a:pt x="374" y="146"/>
                  </a:cubicBezTo>
                  <a:cubicBezTo>
                    <a:pt x="373" y="147"/>
                    <a:pt x="373" y="147"/>
                    <a:pt x="373" y="147"/>
                  </a:cubicBezTo>
                  <a:cubicBezTo>
                    <a:pt x="372" y="148"/>
                    <a:pt x="372" y="148"/>
                    <a:pt x="372" y="148"/>
                  </a:cubicBezTo>
                  <a:cubicBezTo>
                    <a:pt x="371" y="150"/>
                    <a:pt x="371" y="150"/>
                    <a:pt x="371" y="150"/>
                  </a:cubicBezTo>
                  <a:cubicBezTo>
                    <a:pt x="369" y="151"/>
                    <a:pt x="369" y="151"/>
                    <a:pt x="369" y="151"/>
                  </a:cubicBezTo>
                  <a:cubicBezTo>
                    <a:pt x="369" y="151"/>
                    <a:pt x="369" y="151"/>
                    <a:pt x="369" y="151"/>
                  </a:cubicBezTo>
                  <a:cubicBezTo>
                    <a:pt x="368" y="152"/>
                    <a:pt x="368" y="152"/>
                    <a:pt x="368" y="152"/>
                  </a:cubicBezTo>
                  <a:cubicBezTo>
                    <a:pt x="366" y="154"/>
                    <a:pt x="366" y="154"/>
                    <a:pt x="366" y="154"/>
                  </a:cubicBezTo>
                  <a:cubicBezTo>
                    <a:pt x="365" y="154"/>
                    <a:pt x="365" y="154"/>
                    <a:pt x="365" y="154"/>
                  </a:cubicBezTo>
                  <a:cubicBezTo>
                    <a:pt x="363" y="155"/>
                    <a:pt x="363" y="155"/>
                    <a:pt x="363" y="155"/>
                  </a:cubicBezTo>
                  <a:cubicBezTo>
                    <a:pt x="362" y="156"/>
                    <a:pt x="362" y="156"/>
                    <a:pt x="362" y="156"/>
                  </a:cubicBezTo>
                  <a:cubicBezTo>
                    <a:pt x="360" y="157"/>
                    <a:pt x="360" y="157"/>
                    <a:pt x="360" y="157"/>
                  </a:cubicBezTo>
                  <a:cubicBezTo>
                    <a:pt x="359" y="157"/>
                    <a:pt x="359" y="157"/>
                    <a:pt x="359" y="157"/>
                  </a:cubicBezTo>
                  <a:cubicBezTo>
                    <a:pt x="357" y="158"/>
                    <a:pt x="357" y="158"/>
                    <a:pt x="357" y="158"/>
                  </a:cubicBezTo>
                  <a:cubicBezTo>
                    <a:pt x="355" y="159"/>
                    <a:pt x="355" y="159"/>
                    <a:pt x="355" y="159"/>
                  </a:cubicBezTo>
                  <a:cubicBezTo>
                    <a:pt x="356" y="159"/>
                    <a:pt x="356" y="159"/>
                    <a:pt x="356" y="159"/>
                  </a:cubicBezTo>
                  <a:cubicBezTo>
                    <a:pt x="357" y="160"/>
                    <a:pt x="357" y="160"/>
                    <a:pt x="357" y="160"/>
                  </a:cubicBezTo>
                  <a:cubicBezTo>
                    <a:pt x="357" y="161"/>
                    <a:pt x="357" y="161"/>
                    <a:pt x="357" y="161"/>
                  </a:cubicBezTo>
                  <a:cubicBezTo>
                    <a:pt x="358" y="162"/>
                    <a:pt x="358" y="162"/>
                    <a:pt x="358" y="162"/>
                  </a:cubicBezTo>
                  <a:cubicBezTo>
                    <a:pt x="358" y="163"/>
                    <a:pt x="358" y="163"/>
                    <a:pt x="358" y="163"/>
                  </a:cubicBezTo>
                  <a:cubicBezTo>
                    <a:pt x="360" y="163"/>
                    <a:pt x="360" y="163"/>
                    <a:pt x="360" y="163"/>
                  </a:cubicBezTo>
                  <a:cubicBezTo>
                    <a:pt x="359" y="165"/>
                    <a:pt x="359" y="165"/>
                    <a:pt x="359" y="165"/>
                  </a:cubicBezTo>
                  <a:cubicBezTo>
                    <a:pt x="359" y="165"/>
                    <a:pt x="360" y="165"/>
                    <a:pt x="360" y="165"/>
                  </a:cubicBezTo>
                  <a:cubicBezTo>
                    <a:pt x="360" y="166"/>
                    <a:pt x="359" y="166"/>
                    <a:pt x="359" y="166"/>
                  </a:cubicBezTo>
                  <a:cubicBezTo>
                    <a:pt x="360" y="168"/>
                    <a:pt x="360" y="168"/>
                    <a:pt x="360" y="168"/>
                  </a:cubicBezTo>
                  <a:cubicBezTo>
                    <a:pt x="360" y="169"/>
                    <a:pt x="360" y="169"/>
                    <a:pt x="360" y="169"/>
                  </a:cubicBezTo>
                  <a:cubicBezTo>
                    <a:pt x="361" y="171"/>
                    <a:pt x="361" y="171"/>
                    <a:pt x="361" y="171"/>
                  </a:cubicBezTo>
                  <a:cubicBezTo>
                    <a:pt x="361" y="171"/>
                    <a:pt x="361" y="172"/>
                    <a:pt x="361" y="173"/>
                  </a:cubicBezTo>
                  <a:cubicBezTo>
                    <a:pt x="362" y="174"/>
                    <a:pt x="361" y="174"/>
                    <a:pt x="361" y="174"/>
                  </a:cubicBezTo>
                  <a:cubicBezTo>
                    <a:pt x="361" y="175"/>
                    <a:pt x="362" y="175"/>
                    <a:pt x="362" y="175"/>
                  </a:cubicBezTo>
                  <a:cubicBezTo>
                    <a:pt x="362" y="176"/>
                    <a:pt x="362" y="176"/>
                    <a:pt x="362" y="176"/>
                  </a:cubicBezTo>
                  <a:cubicBezTo>
                    <a:pt x="363" y="177"/>
                    <a:pt x="363" y="177"/>
                    <a:pt x="363" y="177"/>
                  </a:cubicBezTo>
                  <a:cubicBezTo>
                    <a:pt x="363" y="178"/>
                    <a:pt x="363" y="178"/>
                    <a:pt x="363" y="178"/>
                  </a:cubicBezTo>
                  <a:cubicBezTo>
                    <a:pt x="362" y="178"/>
                    <a:pt x="362" y="178"/>
                    <a:pt x="362" y="178"/>
                  </a:cubicBezTo>
                  <a:cubicBezTo>
                    <a:pt x="362" y="179"/>
                    <a:pt x="362" y="179"/>
                    <a:pt x="362" y="179"/>
                  </a:cubicBezTo>
                  <a:cubicBezTo>
                    <a:pt x="361" y="181"/>
                    <a:pt x="361" y="181"/>
                    <a:pt x="361" y="181"/>
                  </a:cubicBezTo>
                  <a:cubicBezTo>
                    <a:pt x="361" y="182"/>
                    <a:pt x="361" y="182"/>
                    <a:pt x="361" y="182"/>
                  </a:cubicBezTo>
                  <a:cubicBezTo>
                    <a:pt x="361" y="182"/>
                    <a:pt x="361" y="183"/>
                    <a:pt x="362" y="183"/>
                  </a:cubicBezTo>
                  <a:cubicBezTo>
                    <a:pt x="362" y="183"/>
                    <a:pt x="362" y="184"/>
                    <a:pt x="362" y="184"/>
                  </a:cubicBezTo>
                  <a:cubicBezTo>
                    <a:pt x="362" y="184"/>
                    <a:pt x="360" y="185"/>
                    <a:pt x="360" y="185"/>
                  </a:cubicBezTo>
                  <a:cubicBezTo>
                    <a:pt x="360" y="185"/>
                    <a:pt x="359" y="184"/>
                    <a:pt x="359" y="184"/>
                  </a:cubicBezTo>
                  <a:cubicBezTo>
                    <a:pt x="359" y="184"/>
                    <a:pt x="358" y="183"/>
                    <a:pt x="358" y="183"/>
                  </a:cubicBezTo>
                  <a:cubicBezTo>
                    <a:pt x="358" y="183"/>
                    <a:pt x="358" y="183"/>
                    <a:pt x="358" y="183"/>
                  </a:cubicBezTo>
                  <a:cubicBezTo>
                    <a:pt x="357" y="183"/>
                    <a:pt x="357" y="183"/>
                    <a:pt x="357" y="183"/>
                  </a:cubicBezTo>
                  <a:cubicBezTo>
                    <a:pt x="356" y="184"/>
                    <a:pt x="356" y="184"/>
                    <a:pt x="356" y="184"/>
                  </a:cubicBezTo>
                  <a:cubicBezTo>
                    <a:pt x="356" y="185"/>
                    <a:pt x="356" y="185"/>
                    <a:pt x="356" y="185"/>
                  </a:cubicBezTo>
                  <a:cubicBezTo>
                    <a:pt x="357" y="186"/>
                    <a:pt x="357" y="186"/>
                    <a:pt x="357" y="186"/>
                  </a:cubicBezTo>
                  <a:cubicBezTo>
                    <a:pt x="357" y="187"/>
                    <a:pt x="357" y="187"/>
                    <a:pt x="357" y="187"/>
                  </a:cubicBezTo>
                  <a:cubicBezTo>
                    <a:pt x="357" y="188"/>
                    <a:pt x="357" y="188"/>
                    <a:pt x="357" y="188"/>
                  </a:cubicBezTo>
                  <a:cubicBezTo>
                    <a:pt x="357" y="188"/>
                    <a:pt x="357" y="188"/>
                    <a:pt x="357" y="188"/>
                  </a:cubicBezTo>
                  <a:cubicBezTo>
                    <a:pt x="357" y="188"/>
                    <a:pt x="355" y="186"/>
                    <a:pt x="355" y="186"/>
                  </a:cubicBezTo>
                  <a:cubicBezTo>
                    <a:pt x="355" y="185"/>
                    <a:pt x="354" y="185"/>
                    <a:pt x="354" y="185"/>
                  </a:cubicBezTo>
                  <a:cubicBezTo>
                    <a:pt x="354" y="185"/>
                    <a:pt x="350" y="185"/>
                    <a:pt x="350" y="186"/>
                  </a:cubicBezTo>
                  <a:cubicBezTo>
                    <a:pt x="349" y="187"/>
                    <a:pt x="350" y="185"/>
                    <a:pt x="350" y="185"/>
                  </a:cubicBezTo>
                  <a:cubicBezTo>
                    <a:pt x="350" y="185"/>
                    <a:pt x="351" y="185"/>
                    <a:pt x="351" y="185"/>
                  </a:cubicBezTo>
                  <a:cubicBezTo>
                    <a:pt x="351" y="185"/>
                    <a:pt x="351" y="184"/>
                    <a:pt x="351" y="184"/>
                  </a:cubicBezTo>
                  <a:cubicBezTo>
                    <a:pt x="351" y="184"/>
                    <a:pt x="351" y="184"/>
                    <a:pt x="351" y="184"/>
                  </a:cubicBezTo>
                  <a:cubicBezTo>
                    <a:pt x="351" y="183"/>
                    <a:pt x="351" y="183"/>
                    <a:pt x="351" y="183"/>
                  </a:cubicBezTo>
                  <a:cubicBezTo>
                    <a:pt x="351" y="182"/>
                    <a:pt x="351" y="182"/>
                    <a:pt x="351" y="182"/>
                  </a:cubicBezTo>
                  <a:cubicBezTo>
                    <a:pt x="349" y="181"/>
                    <a:pt x="349" y="181"/>
                    <a:pt x="349" y="181"/>
                  </a:cubicBezTo>
                  <a:cubicBezTo>
                    <a:pt x="349" y="180"/>
                    <a:pt x="349" y="180"/>
                    <a:pt x="349" y="180"/>
                  </a:cubicBezTo>
                  <a:cubicBezTo>
                    <a:pt x="348" y="179"/>
                    <a:pt x="348" y="179"/>
                    <a:pt x="348" y="179"/>
                  </a:cubicBezTo>
                  <a:cubicBezTo>
                    <a:pt x="348" y="179"/>
                    <a:pt x="346" y="178"/>
                    <a:pt x="346" y="178"/>
                  </a:cubicBezTo>
                  <a:cubicBezTo>
                    <a:pt x="346" y="178"/>
                    <a:pt x="345" y="178"/>
                    <a:pt x="345" y="178"/>
                  </a:cubicBezTo>
                  <a:cubicBezTo>
                    <a:pt x="344" y="177"/>
                    <a:pt x="344" y="177"/>
                    <a:pt x="344" y="177"/>
                  </a:cubicBezTo>
                  <a:cubicBezTo>
                    <a:pt x="345" y="177"/>
                    <a:pt x="345" y="177"/>
                    <a:pt x="345" y="177"/>
                  </a:cubicBezTo>
                  <a:cubicBezTo>
                    <a:pt x="345" y="176"/>
                    <a:pt x="345" y="176"/>
                    <a:pt x="345" y="176"/>
                  </a:cubicBezTo>
                  <a:cubicBezTo>
                    <a:pt x="344" y="175"/>
                    <a:pt x="344" y="175"/>
                    <a:pt x="344" y="175"/>
                  </a:cubicBezTo>
                  <a:cubicBezTo>
                    <a:pt x="344" y="174"/>
                    <a:pt x="344" y="174"/>
                    <a:pt x="344" y="174"/>
                  </a:cubicBezTo>
                  <a:cubicBezTo>
                    <a:pt x="344" y="174"/>
                    <a:pt x="343" y="174"/>
                    <a:pt x="342" y="173"/>
                  </a:cubicBezTo>
                  <a:cubicBezTo>
                    <a:pt x="342" y="172"/>
                    <a:pt x="341" y="172"/>
                    <a:pt x="341" y="172"/>
                  </a:cubicBezTo>
                  <a:cubicBezTo>
                    <a:pt x="341" y="171"/>
                    <a:pt x="341" y="171"/>
                    <a:pt x="341" y="171"/>
                  </a:cubicBezTo>
                  <a:cubicBezTo>
                    <a:pt x="341" y="170"/>
                    <a:pt x="341" y="170"/>
                    <a:pt x="341" y="170"/>
                  </a:cubicBezTo>
                  <a:cubicBezTo>
                    <a:pt x="342" y="168"/>
                    <a:pt x="342" y="168"/>
                    <a:pt x="342" y="168"/>
                  </a:cubicBezTo>
                  <a:cubicBezTo>
                    <a:pt x="342" y="166"/>
                    <a:pt x="342" y="166"/>
                    <a:pt x="342" y="166"/>
                  </a:cubicBezTo>
                  <a:cubicBezTo>
                    <a:pt x="341" y="164"/>
                    <a:pt x="341" y="164"/>
                    <a:pt x="341" y="164"/>
                  </a:cubicBezTo>
                  <a:cubicBezTo>
                    <a:pt x="341" y="163"/>
                    <a:pt x="341" y="163"/>
                    <a:pt x="341" y="163"/>
                  </a:cubicBezTo>
                  <a:cubicBezTo>
                    <a:pt x="340" y="161"/>
                    <a:pt x="340" y="161"/>
                    <a:pt x="340" y="161"/>
                  </a:cubicBezTo>
                  <a:cubicBezTo>
                    <a:pt x="340" y="160"/>
                    <a:pt x="340" y="160"/>
                    <a:pt x="340" y="160"/>
                  </a:cubicBezTo>
                  <a:cubicBezTo>
                    <a:pt x="341" y="159"/>
                    <a:pt x="341" y="159"/>
                    <a:pt x="341" y="159"/>
                  </a:cubicBezTo>
                  <a:cubicBezTo>
                    <a:pt x="341" y="158"/>
                    <a:pt x="341" y="158"/>
                    <a:pt x="341" y="158"/>
                  </a:cubicBezTo>
                  <a:cubicBezTo>
                    <a:pt x="341" y="158"/>
                    <a:pt x="341" y="157"/>
                    <a:pt x="341" y="156"/>
                  </a:cubicBezTo>
                  <a:cubicBezTo>
                    <a:pt x="341" y="155"/>
                    <a:pt x="340" y="155"/>
                    <a:pt x="340" y="155"/>
                  </a:cubicBezTo>
                  <a:cubicBezTo>
                    <a:pt x="340" y="154"/>
                    <a:pt x="340" y="155"/>
                    <a:pt x="340" y="155"/>
                  </a:cubicBezTo>
                  <a:cubicBezTo>
                    <a:pt x="340" y="155"/>
                    <a:pt x="338" y="155"/>
                    <a:pt x="337" y="155"/>
                  </a:cubicBezTo>
                  <a:cubicBezTo>
                    <a:pt x="336" y="155"/>
                    <a:pt x="336" y="155"/>
                    <a:pt x="336" y="155"/>
                  </a:cubicBezTo>
                  <a:cubicBezTo>
                    <a:pt x="335" y="154"/>
                    <a:pt x="335" y="154"/>
                    <a:pt x="335" y="154"/>
                  </a:cubicBezTo>
                  <a:cubicBezTo>
                    <a:pt x="334" y="154"/>
                    <a:pt x="334" y="154"/>
                    <a:pt x="334" y="154"/>
                  </a:cubicBezTo>
                  <a:cubicBezTo>
                    <a:pt x="333" y="154"/>
                    <a:pt x="333" y="154"/>
                    <a:pt x="333" y="154"/>
                  </a:cubicBezTo>
                  <a:cubicBezTo>
                    <a:pt x="332" y="153"/>
                    <a:pt x="332" y="153"/>
                    <a:pt x="332" y="153"/>
                  </a:cubicBezTo>
                  <a:cubicBezTo>
                    <a:pt x="330" y="153"/>
                    <a:pt x="330" y="153"/>
                    <a:pt x="330" y="153"/>
                  </a:cubicBezTo>
                  <a:cubicBezTo>
                    <a:pt x="328" y="154"/>
                    <a:pt x="328" y="154"/>
                    <a:pt x="328" y="154"/>
                  </a:cubicBezTo>
                  <a:cubicBezTo>
                    <a:pt x="327" y="154"/>
                    <a:pt x="327" y="154"/>
                    <a:pt x="327" y="154"/>
                  </a:cubicBezTo>
                  <a:cubicBezTo>
                    <a:pt x="325" y="153"/>
                    <a:pt x="325" y="153"/>
                    <a:pt x="325" y="153"/>
                  </a:cubicBezTo>
                  <a:cubicBezTo>
                    <a:pt x="323" y="156"/>
                    <a:pt x="323" y="156"/>
                    <a:pt x="323" y="156"/>
                  </a:cubicBezTo>
                  <a:cubicBezTo>
                    <a:pt x="324" y="154"/>
                    <a:pt x="324" y="154"/>
                    <a:pt x="324" y="154"/>
                  </a:cubicBezTo>
                  <a:cubicBezTo>
                    <a:pt x="323" y="152"/>
                    <a:pt x="323" y="152"/>
                    <a:pt x="323" y="152"/>
                  </a:cubicBezTo>
                  <a:cubicBezTo>
                    <a:pt x="322" y="151"/>
                    <a:pt x="322" y="151"/>
                    <a:pt x="322" y="151"/>
                  </a:cubicBezTo>
                  <a:cubicBezTo>
                    <a:pt x="320" y="150"/>
                    <a:pt x="320" y="150"/>
                    <a:pt x="320" y="150"/>
                  </a:cubicBezTo>
                  <a:cubicBezTo>
                    <a:pt x="320" y="150"/>
                    <a:pt x="319" y="150"/>
                    <a:pt x="318" y="150"/>
                  </a:cubicBezTo>
                  <a:cubicBezTo>
                    <a:pt x="318" y="150"/>
                    <a:pt x="317" y="149"/>
                    <a:pt x="317" y="149"/>
                  </a:cubicBezTo>
                  <a:cubicBezTo>
                    <a:pt x="316" y="149"/>
                    <a:pt x="316" y="149"/>
                    <a:pt x="316" y="149"/>
                  </a:cubicBezTo>
                  <a:cubicBezTo>
                    <a:pt x="316" y="149"/>
                    <a:pt x="316" y="149"/>
                    <a:pt x="313" y="148"/>
                  </a:cubicBezTo>
                  <a:cubicBezTo>
                    <a:pt x="310" y="147"/>
                    <a:pt x="311" y="148"/>
                    <a:pt x="311" y="148"/>
                  </a:cubicBezTo>
                  <a:cubicBezTo>
                    <a:pt x="310" y="147"/>
                    <a:pt x="310" y="147"/>
                    <a:pt x="310" y="147"/>
                  </a:cubicBezTo>
                  <a:cubicBezTo>
                    <a:pt x="309" y="146"/>
                    <a:pt x="309" y="146"/>
                    <a:pt x="309" y="146"/>
                  </a:cubicBezTo>
                  <a:cubicBezTo>
                    <a:pt x="308" y="145"/>
                    <a:pt x="308" y="145"/>
                    <a:pt x="308" y="145"/>
                  </a:cubicBezTo>
                  <a:cubicBezTo>
                    <a:pt x="305" y="143"/>
                    <a:pt x="305" y="143"/>
                    <a:pt x="305" y="143"/>
                  </a:cubicBezTo>
                  <a:cubicBezTo>
                    <a:pt x="303" y="142"/>
                    <a:pt x="303" y="142"/>
                    <a:pt x="303" y="142"/>
                  </a:cubicBezTo>
                  <a:cubicBezTo>
                    <a:pt x="302" y="141"/>
                    <a:pt x="302" y="141"/>
                    <a:pt x="302" y="141"/>
                  </a:cubicBezTo>
                  <a:cubicBezTo>
                    <a:pt x="301" y="140"/>
                    <a:pt x="301" y="140"/>
                    <a:pt x="301" y="140"/>
                  </a:cubicBezTo>
                  <a:cubicBezTo>
                    <a:pt x="301" y="140"/>
                    <a:pt x="300" y="140"/>
                    <a:pt x="299" y="140"/>
                  </a:cubicBezTo>
                  <a:cubicBezTo>
                    <a:pt x="297" y="139"/>
                    <a:pt x="298" y="140"/>
                    <a:pt x="297" y="139"/>
                  </a:cubicBezTo>
                  <a:cubicBezTo>
                    <a:pt x="297" y="139"/>
                    <a:pt x="296" y="139"/>
                    <a:pt x="296" y="139"/>
                  </a:cubicBezTo>
                  <a:cubicBezTo>
                    <a:pt x="295" y="139"/>
                    <a:pt x="295" y="139"/>
                    <a:pt x="295" y="139"/>
                  </a:cubicBezTo>
                  <a:cubicBezTo>
                    <a:pt x="295" y="139"/>
                    <a:pt x="294" y="138"/>
                    <a:pt x="292" y="137"/>
                  </a:cubicBezTo>
                  <a:cubicBezTo>
                    <a:pt x="291" y="136"/>
                    <a:pt x="292" y="137"/>
                    <a:pt x="291" y="137"/>
                  </a:cubicBezTo>
                  <a:cubicBezTo>
                    <a:pt x="290" y="137"/>
                    <a:pt x="290" y="137"/>
                    <a:pt x="289" y="137"/>
                  </a:cubicBezTo>
                  <a:cubicBezTo>
                    <a:pt x="288" y="137"/>
                    <a:pt x="288" y="138"/>
                    <a:pt x="288" y="138"/>
                  </a:cubicBezTo>
                  <a:cubicBezTo>
                    <a:pt x="286" y="139"/>
                    <a:pt x="286" y="139"/>
                    <a:pt x="286" y="139"/>
                  </a:cubicBezTo>
                  <a:cubicBezTo>
                    <a:pt x="285" y="139"/>
                    <a:pt x="285" y="139"/>
                    <a:pt x="285" y="139"/>
                  </a:cubicBezTo>
                  <a:cubicBezTo>
                    <a:pt x="283" y="139"/>
                    <a:pt x="283" y="139"/>
                    <a:pt x="283" y="139"/>
                  </a:cubicBezTo>
                  <a:cubicBezTo>
                    <a:pt x="283" y="139"/>
                    <a:pt x="282" y="140"/>
                    <a:pt x="282" y="140"/>
                  </a:cubicBezTo>
                  <a:cubicBezTo>
                    <a:pt x="281" y="140"/>
                    <a:pt x="281" y="140"/>
                    <a:pt x="280" y="140"/>
                  </a:cubicBezTo>
                  <a:cubicBezTo>
                    <a:pt x="278" y="141"/>
                    <a:pt x="280" y="140"/>
                    <a:pt x="280" y="140"/>
                  </a:cubicBezTo>
                  <a:cubicBezTo>
                    <a:pt x="281" y="138"/>
                    <a:pt x="281" y="138"/>
                    <a:pt x="281" y="138"/>
                  </a:cubicBezTo>
                  <a:cubicBezTo>
                    <a:pt x="281" y="138"/>
                    <a:pt x="282" y="137"/>
                    <a:pt x="282" y="136"/>
                  </a:cubicBezTo>
                  <a:cubicBezTo>
                    <a:pt x="282" y="136"/>
                    <a:pt x="281" y="135"/>
                    <a:pt x="281" y="135"/>
                  </a:cubicBezTo>
                  <a:cubicBezTo>
                    <a:pt x="281" y="135"/>
                    <a:pt x="280" y="133"/>
                    <a:pt x="280" y="133"/>
                  </a:cubicBezTo>
                  <a:cubicBezTo>
                    <a:pt x="280" y="132"/>
                    <a:pt x="280" y="132"/>
                    <a:pt x="280" y="132"/>
                  </a:cubicBezTo>
                  <a:cubicBezTo>
                    <a:pt x="280" y="132"/>
                    <a:pt x="279" y="130"/>
                    <a:pt x="279" y="130"/>
                  </a:cubicBezTo>
                  <a:cubicBezTo>
                    <a:pt x="279" y="129"/>
                    <a:pt x="278" y="130"/>
                    <a:pt x="278" y="130"/>
                  </a:cubicBezTo>
                  <a:cubicBezTo>
                    <a:pt x="278" y="129"/>
                    <a:pt x="278" y="129"/>
                    <a:pt x="278" y="129"/>
                  </a:cubicBezTo>
                  <a:cubicBezTo>
                    <a:pt x="278" y="127"/>
                    <a:pt x="278" y="127"/>
                    <a:pt x="278" y="127"/>
                  </a:cubicBezTo>
                  <a:cubicBezTo>
                    <a:pt x="278" y="127"/>
                    <a:pt x="278" y="126"/>
                    <a:pt x="277" y="125"/>
                  </a:cubicBezTo>
                  <a:cubicBezTo>
                    <a:pt x="277" y="125"/>
                    <a:pt x="277" y="125"/>
                    <a:pt x="277" y="125"/>
                  </a:cubicBezTo>
                  <a:cubicBezTo>
                    <a:pt x="277" y="125"/>
                    <a:pt x="276" y="125"/>
                    <a:pt x="276" y="125"/>
                  </a:cubicBezTo>
                  <a:cubicBezTo>
                    <a:pt x="274" y="125"/>
                    <a:pt x="274" y="125"/>
                    <a:pt x="274" y="125"/>
                  </a:cubicBezTo>
                  <a:cubicBezTo>
                    <a:pt x="273" y="125"/>
                    <a:pt x="273" y="125"/>
                    <a:pt x="273" y="125"/>
                  </a:cubicBezTo>
                  <a:cubicBezTo>
                    <a:pt x="272" y="125"/>
                    <a:pt x="272" y="125"/>
                    <a:pt x="272" y="125"/>
                  </a:cubicBezTo>
                  <a:cubicBezTo>
                    <a:pt x="272" y="126"/>
                    <a:pt x="272" y="126"/>
                    <a:pt x="272" y="126"/>
                  </a:cubicBezTo>
                  <a:cubicBezTo>
                    <a:pt x="271" y="127"/>
                    <a:pt x="271" y="127"/>
                    <a:pt x="271" y="127"/>
                  </a:cubicBezTo>
                  <a:cubicBezTo>
                    <a:pt x="271" y="128"/>
                    <a:pt x="271" y="128"/>
                    <a:pt x="271" y="128"/>
                  </a:cubicBezTo>
                  <a:cubicBezTo>
                    <a:pt x="271" y="129"/>
                    <a:pt x="271" y="129"/>
                    <a:pt x="271" y="129"/>
                  </a:cubicBezTo>
                  <a:cubicBezTo>
                    <a:pt x="271" y="128"/>
                    <a:pt x="271" y="128"/>
                    <a:pt x="271" y="128"/>
                  </a:cubicBezTo>
                  <a:cubicBezTo>
                    <a:pt x="271" y="126"/>
                    <a:pt x="271" y="126"/>
                    <a:pt x="271" y="126"/>
                  </a:cubicBezTo>
                  <a:cubicBezTo>
                    <a:pt x="271" y="126"/>
                    <a:pt x="271" y="125"/>
                    <a:pt x="270" y="125"/>
                  </a:cubicBezTo>
                  <a:cubicBezTo>
                    <a:pt x="270" y="125"/>
                    <a:pt x="270" y="125"/>
                    <a:pt x="270" y="125"/>
                  </a:cubicBezTo>
                  <a:cubicBezTo>
                    <a:pt x="269" y="124"/>
                    <a:pt x="269" y="124"/>
                    <a:pt x="269" y="124"/>
                  </a:cubicBezTo>
                  <a:cubicBezTo>
                    <a:pt x="269" y="123"/>
                    <a:pt x="269" y="123"/>
                    <a:pt x="269" y="123"/>
                  </a:cubicBezTo>
                  <a:cubicBezTo>
                    <a:pt x="268" y="122"/>
                    <a:pt x="268" y="122"/>
                    <a:pt x="268" y="122"/>
                  </a:cubicBezTo>
                  <a:cubicBezTo>
                    <a:pt x="268" y="122"/>
                    <a:pt x="268" y="122"/>
                    <a:pt x="268" y="122"/>
                  </a:cubicBezTo>
                  <a:cubicBezTo>
                    <a:pt x="268" y="121"/>
                    <a:pt x="268" y="121"/>
                    <a:pt x="268" y="121"/>
                  </a:cubicBezTo>
                  <a:cubicBezTo>
                    <a:pt x="268" y="121"/>
                    <a:pt x="269" y="120"/>
                    <a:pt x="269" y="120"/>
                  </a:cubicBezTo>
                  <a:cubicBezTo>
                    <a:pt x="269" y="120"/>
                    <a:pt x="269" y="120"/>
                    <a:pt x="269" y="120"/>
                  </a:cubicBezTo>
                  <a:cubicBezTo>
                    <a:pt x="269" y="119"/>
                    <a:pt x="269" y="119"/>
                    <a:pt x="269" y="119"/>
                  </a:cubicBezTo>
                  <a:cubicBezTo>
                    <a:pt x="268" y="118"/>
                    <a:pt x="268" y="118"/>
                    <a:pt x="268" y="118"/>
                  </a:cubicBezTo>
                  <a:cubicBezTo>
                    <a:pt x="268" y="116"/>
                    <a:pt x="268" y="116"/>
                    <a:pt x="268" y="116"/>
                  </a:cubicBezTo>
                  <a:cubicBezTo>
                    <a:pt x="268" y="115"/>
                    <a:pt x="268" y="115"/>
                    <a:pt x="268" y="115"/>
                  </a:cubicBezTo>
                  <a:cubicBezTo>
                    <a:pt x="268" y="115"/>
                    <a:pt x="268" y="114"/>
                    <a:pt x="268" y="114"/>
                  </a:cubicBezTo>
                  <a:cubicBezTo>
                    <a:pt x="269" y="113"/>
                    <a:pt x="269" y="113"/>
                    <a:pt x="269" y="113"/>
                  </a:cubicBezTo>
                  <a:cubicBezTo>
                    <a:pt x="269" y="112"/>
                    <a:pt x="269" y="112"/>
                    <a:pt x="269" y="112"/>
                  </a:cubicBezTo>
                  <a:cubicBezTo>
                    <a:pt x="269" y="112"/>
                    <a:pt x="269" y="112"/>
                    <a:pt x="269" y="112"/>
                  </a:cubicBezTo>
                  <a:cubicBezTo>
                    <a:pt x="269" y="110"/>
                    <a:pt x="269" y="110"/>
                    <a:pt x="269" y="110"/>
                  </a:cubicBezTo>
                  <a:cubicBezTo>
                    <a:pt x="268" y="110"/>
                    <a:pt x="268" y="110"/>
                    <a:pt x="268" y="110"/>
                  </a:cubicBezTo>
                  <a:cubicBezTo>
                    <a:pt x="268" y="109"/>
                    <a:pt x="268" y="109"/>
                    <a:pt x="268" y="109"/>
                  </a:cubicBezTo>
                  <a:cubicBezTo>
                    <a:pt x="269" y="109"/>
                    <a:pt x="269" y="109"/>
                    <a:pt x="269" y="109"/>
                  </a:cubicBezTo>
                  <a:cubicBezTo>
                    <a:pt x="270" y="109"/>
                    <a:pt x="270" y="109"/>
                    <a:pt x="270" y="109"/>
                  </a:cubicBezTo>
                  <a:cubicBezTo>
                    <a:pt x="270" y="107"/>
                    <a:pt x="270" y="107"/>
                    <a:pt x="270" y="107"/>
                  </a:cubicBezTo>
                  <a:cubicBezTo>
                    <a:pt x="271" y="106"/>
                    <a:pt x="271" y="106"/>
                    <a:pt x="271" y="106"/>
                  </a:cubicBezTo>
                  <a:cubicBezTo>
                    <a:pt x="271" y="105"/>
                    <a:pt x="271" y="105"/>
                    <a:pt x="271" y="105"/>
                  </a:cubicBezTo>
                  <a:cubicBezTo>
                    <a:pt x="272" y="104"/>
                    <a:pt x="272" y="104"/>
                    <a:pt x="272" y="104"/>
                  </a:cubicBezTo>
                  <a:cubicBezTo>
                    <a:pt x="273" y="103"/>
                    <a:pt x="273" y="103"/>
                    <a:pt x="273" y="103"/>
                  </a:cubicBezTo>
                  <a:cubicBezTo>
                    <a:pt x="273" y="102"/>
                    <a:pt x="273" y="102"/>
                    <a:pt x="273" y="102"/>
                  </a:cubicBezTo>
                  <a:cubicBezTo>
                    <a:pt x="273" y="101"/>
                    <a:pt x="273" y="101"/>
                    <a:pt x="273" y="101"/>
                  </a:cubicBezTo>
                  <a:cubicBezTo>
                    <a:pt x="275" y="100"/>
                    <a:pt x="275" y="100"/>
                    <a:pt x="275" y="100"/>
                  </a:cubicBezTo>
                  <a:cubicBezTo>
                    <a:pt x="275" y="100"/>
                    <a:pt x="275" y="100"/>
                    <a:pt x="275" y="100"/>
                  </a:cubicBezTo>
                  <a:cubicBezTo>
                    <a:pt x="276" y="99"/>
                    <a:pt x="276" y="99"/>
                    <a:pt x="276" y="99"/>
                  </a:cubicBezTo>
                  <a:cubicBezTo>
                    <a:pt x="277" y="98"/>
                    <a:pt x="277" y="98"/>
                    <a:pt x="277" y="98"/>
                  </a:cubicBezTo>
                  <a:cubicBezTo>
                    <a:pt x="276" y="98"/>
                    <a:pt x="276" y="98"/>
                    <a:pt x="276" y="98"/>
                  </a:cubicBezTo>
                  <a:cubicBezTo>
                    <a:pt x="276" y="97"/>
                    <a:pt x="276" y="97"/>
                    <a:pt x="276" y="97"/>
                  </a:cubicBezTo>
                  <a:cubicBezTo>
                    <a:pt x="277" y="96"/>
                    <a:pt x="277" y="96"/>
                    <a:pt x="277" y="96"/>
                  </a:cubicBezTo>
                  <a:cubicBezTo>
                    <a:pt x="279" y="96"/>
                    <a:pt x="279" y="96"/>
                    <a:pt x="279" y="96"/>
                  </a:cubicBezTo>
                  <a:cubicBezTo>
                    <a:pt x="279" y="95"/>
                    <a:pt x="279" y="95"/>
                    <a:pt x="279" y="95"/>
                  </a:cubicBezTo>
                  <a:cubicBezTo>
                    <a:pt x="280" y="94"/>
                    <a:pt x="280" y="94"/>
                    <a:pt x="280" y="94"/>
                  </a:cubicBezTo>
                  <a:cubicBezTo>
                    <a:pt x="280" y="94"/>
                    <a:pt x="279" y="94"/>
                    <a:pt x="279" y="94"/>
                  </a:cubicBezTo>
                  <a:cubicBezTo>
                    <a:pt x="278" y="94"/>
                    <a:pt x="280" y="94"/>
                    <a:pt x="280" y="94"/>
                  </a:cubicBezTo>
                  <a:cubicBezTo>
                    <a:pt x="280" y="93"/>
                    <a:pt x="280" y="93"/>
                    <a:pt x="280" y="93"/>
                  </a:cubicBezTo>
                  <a:cubicBezTo>
                    <a:pt x="280" y="93"/>
                    <a:pt x="280" y="93"/>
                    <a:pt x="281" y="92"/>
                  </a:cubicBezTo>
                  <a:cubicBezTo>
                    <a:pt x="281" y="92"/>
                    <a:pt x="281" y="92"/>
                    <a:pt x="281" y="92"/>
                  </a:cubicBezTo>
                  <a:cubicBezTo>
                    <a:pt x="281" y="92"/>
                    <a:pt x="281" y="92"/>
                    <a:pt x="281" y="91"/>
                  </a:cubicBezTo>
                  <a:cubicBezTo>
                    <a:pt x="281" y="91"/>
                    <a:pt x="282" y="91"/>
                    <a:pt x="282" y="91"/>
                  </a:cubicBezTo>
                  <a:cubicBezTo>
                    <a:pt x="283" y="91"/>
                    <a:pt x="283" y="91"/>
                    <a:pt x="283" y="91"/>
                  </a:cubicBezTo>
                  <a:cubicBezTo>
                    <a:pt x="285" y="91"/>
                    <a:pt x="285" y="91"/>
                    <a:pt x="285" y="91"/>
                  </a:cubicBezTo>
                  <a:cubicBezTo>
                    <a:pt x="285" y="91"/>
                    <a:pt x="284" y="90"/>
                    <a:pt x="284" y="90"/>
                  </a:cubicBezTo>
                  <a:cubicBezTo>
                    <a:pt x="283" y="90"/>
                    <a:pt x="283" y="90"/>
                    <a:pt x="283" y="90"/>
                  </a:cubicBezTo>
                  <a:cubicBezTo>
                    <a:pt x="283" y="89"/>
                    <a:pt x="283" y="89"/>
                    <a:pt x="283" y="89"/>
                  </a:cubicBezTo>
                  <a:cubicBezTo>
                    <a:pt x="283" y="89"/>
                    <a:pt x="283" y="89"/>
                    <a:pt x="283" y="89"/>
                  </a:cubicBezTo>
                  <a:cubicBezTo>
                    <a:pt x="284" y="89"/>
                    <a:pt x="284" y="89"/>
                    <a:pt x="284" y="89"/>
                  </a:cubicBezTo>
                  <a:cubicBezTo>
                    <a:pt x="285" y="89"/>
                    <a:pt x="285" y="89"/>
                    <a:pt x="285" y="89"/>
                  </a:cubicBezTo>
                  <a:cubicBezTo>
                    <a:pt x="286" y="89"/>
                    <a:pt x="286" y="89"/>
                    <a:pt x="286" y="89"/>
                  </a:cubicBezTo>
                  <a:cubicBezTo>
                    <a:pt x="286" y="89"/>
                    <a:pt x="288" y="89"/>
                    <a:pt x="288" y="89"/>
                  </a:cubicBezTo>
                  <a:cubicBezTo>
                    <a:pt x="289" y="89"/>
                    <a:pt x="289" y="89"/>
                    <a:pt x="289" y="89"/>
                  </a:cubicBezTo>
                  <a:cubicBezTo>
                    <a:pt x="290" y="88"/>
                    <a:pt x="290" y="88"/>
                    <a:pt x="290" y="88"/>
                  </a:cubicBezTo>
                  <a:cubicBezTo>
                    <a:pt x="292" y="88"/>
                    <a:pt x="292" y="88"/>
                    <a:pt x="292" y="88"/>
                  </a:cubicBezTo>
                  <a:cubicBezTo>
                    <a:pt x="292" y="87"/>
                    <a:pt x="292" y="87"/>
                    <a:pt x="292" y="87"/>
                  </a:cubicBezTo>
                  <a:cubicBezTo>
                    <a:pt x="292" y="86"/>
                    <a:pt x="292" y="86"/>
                    <a:pt x="292" y="86"/>
                  </a:cubicBezTo>
                  <a:cubicBezTo>
                    <a:pt x="292" y="84"/>
                    <a:pt x="292" y="84"/>
                    <a:pt x="292" y="84"/>
                  </a:cubicBezTo>
                  <a:cubicBezTo>
                    <a:pt x="291" y="84"/>
                    <a:pt x="291" y="84"/>
                    <a:pt x="291" y="84"/>
                  </a:cubicBezTo>
                  <a:cubicBezTo>
                    <a:pt x="289" y="83"/>
                    <a:pt x="289" y="83"/>
                    <a:pt x="289" y="83"/>
                  </a:cubicBezTo>
                  <a:cubicBezTo>
                    <a:pt x="288" y="83"/>
                    <a:pt x="288" y="83"/>
                    <a:pt x="288" y="83"/>
                  </a:cubicBezTo>
                  <a:cubicBezTo>
                    <a:pt x="288" y="83"/>
                    <a:pt x="287" y="82"/>
                    <a:pt x="287" y="82"/>
                  </a:cubicBezTo>
                  <a:cubicBezTo>
                    <a:pt x="287" y="82"/>
                    <a:pt x="286" y="82"/>
                    <a:pt x="286" y="82"/>
                  </a:cubicBezTo>
                  <a:cubicBezTo>
                    <a:pt x="286" y="81"/>
                    <a:pt x="286" y="81"/>
                    <a:pt x="286" y="81"/>
                  </a:cubicBezTo>
                  <a:cubicBezTo>
                    <a:pt x="285" y="81"/>
                    <a:pt x="285" y="81"/>
                    <a:pt x="285" y="81"/>
                  </a:cubicBezTo>
                  <a:cubicBezTo>
                    <a:pt x="284" y="81"/>
                    <a:pt x="284" y="81"/>
                    <a:pt x="284" y="81"/>
                  </a:cubicBezTo>
                  <a:cubicBezTo>
                    <a:pt x="283" y="82"/>
                    <a:pt x="283" y="82"/>
                    <a:pt x="283" y="82"/>
                  </a:cubicBezTo>
                  <a:cubicBezTo>
                    <a:pt x="281" y="82"/>
                    <a:pt x="281" y="82"/>
                    <a:pt x="281" y="82"/>
                  </a:cubicBezTo>
                  <a:cubicBezTo>
                    <a:pt x="281" y="82"/>
                    <a:pt x="282" y="81"/>
                    <a:pt x="283" y="81"/>
                  </a:cubicBezTo>
                  <a:cubicBezTo>
                    <a:pt x="283" y="80"/>
                    <a:pt x="282" y="80"/>
                    <a:pt x="282" y="80"/>
                  </a:cubicBezTo>
                  <a:cubicBezTo>
                    <a:pt x="281" y="80"/>
                    <a:pt x="281" y="80"/>
                    <a:pt x="281" y="80"/>
                  </a:cubicBezTo>
                  <a:cubicBezTo>
                    <a:pt x="280" y="80"/>
                    <a:pt x="280" y="80"/>
                    <a:pt x="280" y="80"/>
                  </a:cubicBezTo>
                  <a:cubicBezTo>
                    <a:pt x="279" y="80"/>
                    <a:pt x="279" y="80"/>
                    <a:pt x="279" y="80"/>
                  </a:cubicBezTo>
                  <a:cubicBezTo>
                    <a:pt x="279" y="80"/>
                    <a:pt x="279" y="79"/>
                    <a:pt x="278" y="79"/>
                  </a:cubicBezTo>
                  <a:cubicBezTo>
                    <a:pt x="278" y="79"/>
                    <a:pt x="277" y="79"/>
                    <a:pt x="276" y="80"/>
                  </a:cubicBezTo>
                  <a:cubicBezTo>
                    <a:pt x="276" y="80"/>
                    <a:pt x="276" y="80"/>
                    <a:pt x="275" y="79"/>
                  </a:cubicBezTo>
                  <a:cubicBezTo>
                    <a:pt x="275" y="79"/>
                    <a:pt x="275" y="79"/>
                    <a:pt x="274" y="79"/>
                  </a:cubicBezTo>
                  <a:cubicBezTo>
                    <a:pt x="274" y="78"/>
                    <a:pt x="275" y="78"/>
                    <a:pt x="275" y="78"/>
                  </a:cubicBezTo>
                  <a:cubicBezTo>
                    <a:pt x="275" y="78"/>
                    <a:pt x="275" y="77"/>
                    <a:pt x="275" y="77"/>
                  </a:cubicBezTo>
                  <a:cubicBezTo>
                    <a:pt x="275" y="77"/>
                    <a:pt x="276" y="77"/>
                    <a:pt x="276" y="78"/>
                  </a:cubicBezTo>
                  <a:cubicBezTo>
                    <a:pt x="276" y="78"/>
                    <a:pt x="277" y="78"/>
                    <a:pt x="277" y="78"/>
                  </a:cubicBezTo>
                  <a:cubicBezTo>
                    <a:pt x="277" y="78"/>
                    <a:pt x="277" y="78"/>
                    <a:pt x="277" y="78"/>
                  </a:cubicBezTo>
                  <a:cubicBezTo>
                    <a:pt x="278" y="79"/>
                    <a:pt x="278" y="79"/>
                    <a:pt x="278" y="79"/>
                  </a:cubicBezTo>
                  <a:cubicBezTo>
                    <a:pt x="279" y="79"/>
                    <a:pt x="279" y="79"/>
                    <a:pt x="279" y="79"/>
                  </a:cubicBezTo>
                  <a:cubicBezTo>
                    <a:pt x="280" y="79"/>
                    <a:pt x="280" y="79"/>
                    <a:pt x="280" y="79"/>
                  </a:cubicBezTo>
                  <a:cubicBezTo>
                    <a:pt x="282" y="80"/>
                    <a:pt x="282" y="80"/>
                    <a:pt x="282" y="80"/>
                  </a:cubicBezTo>
                  <a:cubicBezTo>
                    <a:pt x="282" y="80"/>
                    <a:pt x="283" y="80"/>
                    <a:pt x="283" y="80"/>
                  </a:cubicBezTo>
                  <a:cubicBezTo>
                    <a:pt x="284" y="80"/>
                    <a:pt x="284" y="80"/>
                    <a:pt x="284" y="80"/>
                  </a:cubicBezTo>
                  <a:cubicBezTo>
                    <a:pt x="285" y="80"/>
                    <a:pt x="285" y="80"/>
                    <a:pt x="285" y="80"/>
                  </a:cubicBezTo>
                  <a:cubicBezTo>
                    <a:pt x="286" y="80"/>
                    <a:pt x="286" y="80"/>
                    <a:pt x="286" y="80"/>
                  </a:cubicBezTo>
                  <a:cubicBezTo>
                    <a:pt x="287" y="81"/>
                    <a:pt x="287" y="81"/>
                    <a:pt x="287" y="81"/>
                  </a:cubicBezTo>
                  <a:cubicBezTo>
                    <a:pt x="287" y="81"/>
                    <a:pt x="287" y="81"/>
                    <a:pt x="287" y="81"/>
                  </a:cubicBezTo>
                  <a:cubicBezTo>
                    <a:pt x="288" y="81"/>
                    <a:pt x="288" y="81"/>
                    <a:pt x="288" y="81"/>
                  </a:cubicBezTo>
                  <a:cubicBezTo>
                    <a:pt x="289" y="82"/>
                    <a:pt x="289" y="82"/>
                    <a:pt x="289" y="82"/>
                  </a:cubicBezTo>
                  <a:cubicBezTo>
                    <a:pt x="290" y="83"/>
                    <a:pt x="290" y="83"/>
                    <a:pt x="290" y="83"/>
                  </a:cubicBezTo>
                  <a:cubicBezTo>
                    <a:pt x="291" y="83"/>
                    <a:pt x="291" y="83"/>
                    <a:pt x="291" y="83"/>
                  </a:cubicBezTo>
                  <a:cubicBezTo>
                    <a:pt x="293" y="82"/>
                    <a:pt x="293" y="82"/>
                    <a:pt x="293" y="82"/>
                  </a:cubicBezTo>
                  <a:cubicBezTo>
                    <a:pt x="294" y="82"/>
                    <a:pt x="294" y="82"/>
                    <a:pt x="294" y="82"/>
                  </a:cubicBezTo>
                  <a:cubicBezTo>
                    <a:pt x="294" y="82"/>
                    <a:pt x="295" y="82"/>
                    <a:pt x="295" y="82"/>
                  </a:cubicBezTo>
                  <a:cubicBezTo>
                    <a:pt x="296" y="80"/>
                    <a:pt x="296" y="80"/>
                    <a:pt x="296" y="80"/>
                  </a:cubicBezTo>
                  <a:cubicBezTo>
                    <a:pt x="296" y="79"/>
                    <a:pt x="296" y="79"/>
                    <a:pt x="296" y="79"/>
                  </a:cubicBezTo>
                  <a:cubicBezTo>
                    <a:pt x="296" y="79"/>
                    <a:pt x="296" y="79"/>
                    <a:pt x="296" y="79"/>
                  </a:cubicBezTo>
                  <a:cubicBezTo>
                    <a:pt x="296" y="78"/>
                    <a:pt x="296" y="78"/>
                    <a:pt x="296" y="78"/>
                  </a:cubicBezTo>
                  <a:cubicBezTo>
                    <a:pt x="296" y="78"/>
                    <a:pt x="296" y="78"/>
                    <a:pt x="296" y="78"/>
                  </a:cubicBezTo>
                  <a:cubicBezTo>
                    <a:pt x="296" y="77"/>
                    <a:pt x="296" y="77"/>
                    <a:pt x="296" y="77"/>
                  </a:cubicBezTo>
                  <a:cubicBezTo>
                    <a:pt x="297" y="77"/>
                    <a:pt x="297" y="77"/>
                    <a:pt x="297" y="77"/>
                  </a:cubicBezTo>
                  <a:cubicBezTo>
                    <a:pt x="298" y="77"/>
                    <a:pt x="298" y="77"/>
                    <a:pt x="298" y="77"/>
                  </a:cubicBezTo>
                  <a:cubicBezTo>
                    <a:pt x="298" y="78"/>
                    <a:pt x="298" y="78"/>
                    <a:pt x="298" y="78"/>
                  </a:cubicBezTo>
                  <a:cubicBezTo>
                    <a:pt x="298" y="78"/>
                    <a:pt x="300" y="78"/>
                    <a:pt x="300" y="78"/>
                  </a:cubicBezTo>
                  <a:cubicBezTo>
                    <a:pt x="301" y="78"/>
                    <a:pt x="301" y="78"/>
                    <a:pt x="303" y="78"/>
                  </a:cubicBezTo>
                  <a:cubicBezTo>
                    <a:pt x="306" y="79"/>
                    <a:pt x="305" y="78"/>
                    <a:pt x="305" y="78"/>
                  </a:cubicBezTo>
                  <a:cubicBezTo>
                    <a:pt x="307" y="77"/>
                    <a:pt x="307" y="77"/>
                    <a:pt x="307" y="77"/>
                  </a:cubicBezTo>
                  <a:cubicBezTo>
                    <a:pt x="308" y="76"/>
                    <a:pt x="308" y="76"/>
                    <a:pt x="308" y="76"/>
                  </a:cubicBezTo>
                  <a:cubicBezTo>
                    <a:pt x="308" y="75"/>
                    <a:pt x="308" y="75"/>
                    <a:pt x="308" y="75"/>
                  </a:cubicBezTo>
                  <a:cubicBezTo>
                    <a:pt x="308" y="75"/>
                    <a:pt x="309" y="74"/>
                    <a:pt x="310" y="73"/>
                  </a:cubicBezTo>
                  <a:cubicBezTo>
                    <a:pt x="310" y="73"/>
                    <a:pt x="310" y="72"/>
                    <a:pt x="310" y="72"/>
                  </a:cubicBezTo>
                  <a:cubicBezTo>
                    <a:pt x="310" y="72"/>
                    <a:pt x="311" y="72"/>
                    <a:pt x="311" y="71"/>
                  </a:cubicBezTo>
                  <a:cubicBezTo>
                    <a:pt x="312" y="71"/>
                    <a:pt x="312" y="71"/>
                    <a:pt x="312" y="71"/>
                  </a:cubicBezTo>
                  <a:cubicBezTo>
                    <a:pt x="313" y="70"/>
                    <a:pt x="313" y="70"/>
                    <a:pt x="313" y="70"/>
                  </a:cubicBezTo>
                  <a:cubicBezTo>
                    <a:pt x="313" y="69"/>
                    <a:pt x="313" y="69"/>
                    <a:pt x="313" y="69"/>
                  </a:cubicBezTo>
                  <a:cubicBezTo>
                    <a:pt x="313" y="69"/>
                    <a:pt x="313" y="68"/>
                    <a:pt x="313" y="68"/>
                  </a:cubicBezTo>
                  <a:cubicBezTo>
                    <a:pt x="313" y="67"/>
                    <a:pt x="313" y="67"/>
                    <a:pt x="312" y="67"/>
                  </a:cubicBezTo>
                  <a:cubicBezTo>
                    <a:pt x="312" y="66"/>
                    <a:pt x="311" y="67"/>
                    <a:pt x="311" y="67"/>
                  </a:cubicBezTo>
                  <a:cubicBezTo>
                    <a:pt x="309" y="66"/>
                    <a:pt x="309" y="66"/>
                    <a:pt x="309" y="66"/>
                  </a:cubicBezTo>
                  <a:cubicBezTo>
                    <a:pt x="308" y="66"/>
                    <a:pt x="308" y="66"/>
                    <a:pt x="308" y="66"/>
                  </a:cubicBezTo>
                  <a:cubicBezTo>
                    <a:pt x="306" y="66"/>
                    <a:pt x="306" y="66"/>
                    <a:pt x="306" y="66"/>
                  </a:cubicBezTo>
                  <a:cubicBezTo>
                    <a:pt x="303" y="66"/>
                    <a:pt x="303" y="66"/>
                    <a:pt x="303" y="66"/>
                  </a:cubicBezTo>
                  <a:cubicBezTo>
                    <a:pt x="303" y="66"/>
                    <a:pt x="302" y="66"/>
                    <a:pt x="302" y="66"/>
                  </a:cubicBezTo>
                  <a:cubicBezTo>
                    <a:pt x="301" y="65"/>
                    <a:pt x="301" y="65"/>
                    <a:pt x="301" y="65"/>
                  </a:cubicBezTo>
                  <a:cubicBezTo>
                    <a:pt x="300" y="64"/>
                    <a:pt x="300" y="64"/>
                    <a:pt x="300" y="64"/>
                  </a:cubicBezTo>
                  <a:cubicBezTo>
                    <a:pt x="298" y="63"/>
                    <a:pt x="298" y="63"/>
                    <a:pt x="298" y="63"/>
                  </a:cubicBezTo>
                  <a:cubicBezTo>
                    <a:pt x="297" y="62"/>
                    <a:pt x="297" y="62"/>
                    <a:pt x="297" y="62"/>
                  </a:cubicBezTo>
                  <a:cubicBezTo>
                    <a:pt x="296" y="61"/>
                    <a:pt x="296" y="61"/>
                    <a:pt x="296" y="61"/>
                  </a:cubicBezTo>
                  <a:cubicBezTo>
                    <a:pt x="294" y="61"/>
                    <a:pt x="294" y="61"/>
                    <a:pt x="294" y="61"/>
                  </a:cubicBezTo>
                  <a:cubicBezTo>
                    <a:pt x="292" y="61"/>
                    <a:pt x="292" y="61"/>
                    <a:pt x="292" y="61"/>
                  </a:cubicBezTo>
                  <a:cubicBezTo>
                    <a:pt x="291" y="61"/>
                    <a:pt x="291" y="61"/>
                    <a:pt x="291" y="61"/>
                  </a:cubicBezTo>
                  <a:cubicBezTo>
                    <a:pt x="288" y="60"/>
                    <a:pt x="288" y="60"/>
                    <a:pt x="288" y="60"/>
                  </a:cubicBezTo>
                  <a:cubicBezTo>
                    <a:pt x="290" y="60"/>
                    <a:pt x="290" y="60"/>
                    <a:pt x="290" y="60"/>
                  </a:cubicBezTo>
                  <a:cubicBezTo>
                    <a:pt x="292" y="60"/>
                    <a:pt x="292" y="60"/>
                    <a:pt x="292" y="60"/>
                  </a:cubicBezTo>
                  <a:cubicBezTo>
                    <a:pt x="296" y="60"/>
                    <a:pt x="296" y="60"/>
                    <a:pt x="296" y="60"/>
                  </a:cubicBezTo>
                  <a:cubicBezTo>
                    <a:pt x="297" y="60"/>
                    <a:pt x="297" y="60"/>
                    <a:pt x="297" y="60"/>
                  </a:cubicBezTo>
                  <a:cubicBezTo>
                    <a:pt x="299" y="60"/>
                    <a:pt x="299" y="60"/>
                    <a:pt x="299" y="60"/>
                  </a:cubicBezTo>
                  <a:cubicBezTo>
                    <a:pt x="299" y="61"/>
                    <a:pt x="299" y="61"/>
                    <a:pt x="299" y="61"/>
                  </a:cubicBezTo>
                  <a:cubicBezTo>
                    <a:pt x="301" y="61"/>
                    <a:pt x="301" y="61"/>
                    <a:pt x="301" y="61"/>
                  </a:cubicBezTo>
                  <a:cubicBezTo>
                    <a:pt x="302" y="62"/>
                    <a:pt x="302" y="62"/>
                    <a:pt x="302" y="62"/>
                  </a:cubicBezTo>
                  <a:cubicBezTo>
                    <a:pt x="304" y="63"/>
                    <a:pt x="304" y="63"/>
                    <a:pt x="304" y="63"/>
                  </a:cubicBezTo>
                  <a:cubicBezTo>
                    <a:pt x="305" y="64"/>
                    <a:pt x="305" y="64"/>
                    <a:pt x="305" y="64"/>
                  </a:cubicBezTo>
                  <a:cubicBezTo>
                    <a:pt x="305" y="64"/>
                    <a:pt x="305" y="64"/>
                    <a:pt x="305" y="64"/>
                  </a:cubicBezTo>
                  <a:cubicBezTo>
                    <a:pt x="307" y="65"/>
                    <a:pt x="307" y="65"/>
                    <a:pt x="307" y="65"/>
                  </a:cubicBezTo>
                  <a:cubicBezTo>
                    <a:pt x="307" y="66"/>
                    <a:pt x="307" y="66"/>
                    <a:pt x="307" y="66"/>
                  </a:cubicBezTo>
                  <a:cubicBezTo>
                    <a:pt x="309" y="66"/>
                    <a:pt x="309" y="66"/>
                    <a:pt x="309" y="66"/>
                  </a:cubicBezTo>
                  <a:cubicBezTo>
                    <a:pt x="310" y="66"/>
                    <a:pt x="310" y="66"/>
                    <a:pt x="310" y="66"/>
                  </a:cubicBezTo>
                  <a:cubicBezTo>
                    <a:pt x="312" y="66"/>
                    <a:pt x="312" y="66"/>
                    <a:pt x="312" y="66"/>
                  </a:cubicBezTo>
                  <a:cubicBezTo>
                    <a:pt x="313" y="65"/>
                    <a:pt x="313" y="65"/>
                    <a:pt x="313" y="65"/>
                  </a:cubicBezTo>
                  <a:cubicBezTo>
                    <a:pt x="313" y="65"/>
                    <a:pt x="314" y="64"/>
                    <a:pt x="315" y="63"/>
                  </a:cubicBezTo>
                  <a:cubicBezTo>
                    <a:pt x="316" y="62"/>
                    <a:pt x="316" y="62"/>
                    <a:pt x="316" y="62"/>
                  </a:cubicBezTo>
                  <a:cubicBezTo>
                    <a:pt x="316" y="62"/>
                    <a:pt x="316" y="62"/>
                    <a:pt x="316" y="62"/>
                  </a:cubicBezTo>
                  <a:cubicBezTo>
                    <a:pt x="317" y="60"/>
                    <a:pt x="317" y="60"/>
                    <a:pt x="317" y="60"/>
                  </a:cubicBezTo>
                  <a:cubicBezTo>
                    <a:pt x="318" y="60"/>
                    <a:pt x="318" y="60"/>
                    <a:pt x="318" y="60"/>
                  </a:cubicBezTo>
                  <a:cubicBezTo>
                    <a:pt x="318" y="60"/>
                    <a:pt x="319" y="60"/>
                    <a:pt x="319" y="58"/>
                  </a:cubicBezTo>
                  <a:cubicBezTo>
                    <a:pt x="319" y="57"/>
                    <a:pt x="319" y="57"/>
                    <a:pt x="319" y="57"/>
                  </a:cubicBezTo>
                  <a:cubicBezTo>
                    <a:pt x="319" y="57"/>
                    <a:pt x="318" y="57"/>
                    <a:pt x="317" y="57"/>
                  </a:cubicBezTo>
                  <a:cubicBezTo>
                    <a:pt x="316" y="57"/>
                    <a:pt x="316" y="56"/>
                    <a:pt x="316" y="56"/>
                  </a:cubicBezTo>
                  <a:cubicBezTo>
                    <a:pt x="316" y="55"/>
                    <a:pt x="316" y="55"/>
                    <a:pt x="316" y="55"/>
                  </a:cubicBezTo>
                  <a:cubicBezTo>
                    <a:pt x="317" y="54"/>
                    <a:pt x="317" y="54"/>
                    <a:pt x="317" y="54"/>
                  </a:cubicBezTo>
                  <a:cubicBezTo>
                    <a:pt x="318" y="54"/>
                    <a:pt x="318" y="54"/>
                    <a:pt x="318" y="54"/>
                  </a:cubicBezTo>
                  <a:cubicBezTo>
                    <a:pt x="320" y="54"/>
                    <a:pt x="320" y="54"/>
                    <a:pt x="320" y="54"/>
                  </a:cubicBezTo>
                  <a:cubicBezTo>
                    <a:pt x="321" y="55"/>
                    <a:pt x="321" y="55"/>
                    <a:pt x="321" y="55"/>
                  </a:cubicBezTo>
                  <a:cubicBezTo>
                    <a:pt x="322" y="54"/>
                    <a:pt x="322" y="54"/>
                    <a:pt x="322" y="54"/>
                  </a:cubicBezTo>
                  <a:cubicBezTo>
                    <a:pt x="323" y="54"/>
                    <a:pt x="323" y="54"/>
                    <a:pt x="323" y="54"/>
                  </a:cubicBezTo>
                  <a:cubicBezTo>
                    <a:pt x="323" y="55"/>
                    <a:pt x="323" y="55"/>
                    <a:pt x="323" y="55"/>
                  </a:cubicBezTo>
                  <a:cubicBezTo>
                    <a:pt x="324" y="56"/>
                    <a:pt x="324" y="56"/>
                    <a:pt x="324" y="56"/>
                  </a:cubicBezTo>
                  <a:cubicBezTo>
                    <a:pt x="326" y="57"/>
                    <a:pt x="326" y="57"/>
                    <a:pt x="326" y="57"/>
                  </a:cubicBezTo>
                  <a:cubicBezTo>
                    <a:pt x="326" y="57"/>
                    <a:pt x="327" y="57"/>
                    <a:pt x="328" y="57"/>
                  </a:cubicBezTo>
                  <a:cubicBezTo>
                    <a:pt x="328" y="56"/>
                    <a:pt x="328" y="56"/>
                    <a:pt x="328" y="56"/>
                  </a:cubicBezTo>
                  <a:cubicBezTo>
                    <a:pt x="329" y="56"/>
                    <a:pt x="329" y="56"/>
                    <a:pt x="329" y="56"/>
                  </a:cubicBezTo>
                  <a:cubicBezTo>
                    <a:pt x="330" y="56"/>
                    <a:pt x="330" y="56"/>
                    <a:pt x="330" y="56"/>
                  </a:cubicBezTo>
                  <a:cubicBezTo>
                    <a:pt x="331" y="57"/>
                    <a:pt x="331" y="57"/>
                    <a:pt x="331" y="57"/>
                  </a:cubicBezTo>
                  <a:cubicBezTo>
                    <a:pt x="331" y="57"/>
                    <a:pt x="332" y="57"/>
                    <a:pt x="333" y="57"/>
                  </a:cubicBezTo>
                  <a:cubicBezTo>
                    <a:pt x="332" y="56"/>
                    <a:pt x="332" y="56"/>
                    <a:pt x="332" y="56"/>
                  </a:cubicBezTo>
                  <a:cubicBezTo>
                    <a:pt x="331" y="54"/>
                    <a:pt x="331" y="54"/>
                    <a:pt x="331" y="54"/>
                  </a:cubicBezTo>
                  <a:cubicBezTo>
                    <a:pt x="331" y="54"/>
                    <a:pt x="330" y="54"/>
                    <a:pt x="330" y="54"/>
                  </a:cubicBezTo>
                  <a:cubicBezTo>
                    <a:pt x="330" y="53"/>
                    <a:pt x="330" y="53"/>
                    <a:pt x="330" y="53"/>
                  </a:cubicBezTo>
                  <a:cubicBezTo>
                    <a:pt x="330" y="53"/>
                    <a:pt x="328" y="52"/>
                    <a:pt x="328" y="52"/>
                  </a:cubicBezTo>
                  <a:cubicBezTo>
                    <a:pt x="328" y="52"/>
                    <a:pt x="327" y="51"/>
                    <a:pt x="327" y="51"/>
                  </a:cubicBezTo>
                  <a:cubicBezTo>
                    <a:pt x="327" y="51"/>
                    <a:pt x="326" y="50"/>
                    <a:pt x="326" y="50"/>
                  </a:cubicBezTo>
                  <a:cubicBezTo>
                    <a:pt x="325" y="50"/>
                    <a:pt x="325" y="50"/>
                    <a:pt x="325" y="50"/>
                  </a:cubicBezTo>
                  <a:cubicBezTo>
                    <a:pt x="326" y="50"/>
                    <a:pt x="326" y="50"/>
                    <a:pt x="326" y="50"/>
                  </a:cubicBezTo>
                  <a:cubicBezTo>
                    <a:pt x="326" y="50"/>
                    <a:pt x="326" y="50"/>
                    <a:pt x="327" y="50"/>
                  </a:cubicBezTo>
                  <a:cubicBezTo>
                    <a:pt x="327" y="50"/>
                    <a:pt x="328" y="50"/>
                    <a:pt x="328" y="50"/>
                  </a:cubicBezTo>
                  <a:cubicBezTo>
                    <a:pt x="329" y="50"/>
                    <a:pt x="329" y="50"/>
                    <a:pt x="329" y="50"/>
                  </a:cubicBezTo>
                  <a:cubicBezTo>
                    <a:pt x="329" y="51"/>
                    <a:pt x="329" y="51"/>
                    <a:pt x="329" y="51"/>
                  </a:cubicBezTo>
                  <a:cubicBezTo>
                    <a:pt x="330" y="52"/>
                    <a:pt x="330" y="52"/>
                    <a:pt x="330" y="52"/>
                  </a:cubicBezTo>
                  <a:cubicBezTo>
                    <a:pt x="331" y="52"/>
                    <a:pt x="331" y="52"/>
                    <a:pt x="331" y="52"/>
                  </a:cubicBezTo>
                  <a:cubicBezTo>
                    <a:pt x="332" y="52"/>
                    <a:pt x="331" y="52"/>
                    <a:pt x="331" y="52"/>
                  </a:cubicBezTo>
                  <a:cubicBezTo>
                    <a:pt x="332" y="53"/>
                    <a:pt x="332" y="53"/>
                    <a:pt x="332" y="53"/>
                  </a:cubicBezTo>
                  <a:cubicBezTo>
                    <a:pt x="332" y="53"/>
                    <a:pt x="332" y="54"/>
                    <a:pt x="332" y="54"/>
                  </a:cubicBezTo>
                  <a:cubicBezTo>
                    <a:pt x="332" y="55"/>
                    <a:pt x="333" y="55"/>
                    <a:pt x="333" y="55"/>
                  </a:cubicBezTo>
                  <a:cubicBezTo>
                    <a:pt x="334" y="55"/>
                    <a:pt x="334" y="55"/>
                    <a:pt x="334" y="55"/>
                  </a:cubicBezTo>
                  <a:cubicBezTo>
                    <a:pt x="335" y="56"/>
                    <a:pt x="335" y="56"/>
                    <a:pt x="335" y="56"/>
                  </a:cubicBezTo>
                  <a:cubicBezTo>
                    <a:pt x="335" y="55"/>
                    <a:pt x="335" y="55"/>
                    <a:pt x="335" y="55"/>
                  </a:cubicBezTo>
                  <a:cubicBezTo>
                    <a:pt x="336" y="55"/>
                    <a:pt x="336" y="55"/>
                    <a:pt x="336" y="55"/>
                  </a:cubicBezTo>
                  <a:cubicBezTo>
                    <a:pt x="337" y="54"/>
                    <a:pt x="337" y="54"/>
                    <a:pt x="337" y="54"/>
                  </a:cubicBezTo>
                  <a:cubicBezTo>
                    <a:pt x="339" y="53"/>
                    <a:pt x="339" y="53"/>
                    <a:pt x="339" y="53"/>
                  </a:cubicBezTo>
                  <a:cubicBezTo>
                    <a:pt x="340" y="52"/>
                    <a:pt x="340" y="52"/>
                    <a:pt x="340" y="52"/>
                  </a:cubicBezTo>
                  <a:cubicBezTo>
                    <a:pt x="341" y="52"/>
                    <a:pt x="341" y="52"/>
                    <a:pt x="341" y="52"/>
                  </a:cubicBezTo>
                  <a:cubicBezTo>
                    <a:pt x="342" y="51"/>
                    <a:pt x="342" y="51"/>
                    <a:pt x="342" y="51"/>
                  </a:cubicBezTo>
                  <a:cubicBezTo>
                    <a:pt x="343" y="50"/>
                    <a:pt x="343" y="50"/>
                    <a:pt x="343" y="50"/>
                  </a:cubicBezTo>
                  <a:cubicBezTo>
                    <a:pt x="345" y="50"/>
                    <a:pt x="345" y="50"/>
                    <a:pt x="345" y="50"/>
                  </a:cubicBezTo>
                  <a:cubicBezTo>
                    <a:pt x="345" y="50"/>
                    <a:pt x="345" y="49"/>
                    <a:pt x="345" y="49"/>
                  </a:cubicBezTo>
                  <a:cubicBezTo>
                    <a:pt x="346" y="49"/>
                    <a:pt x="346" y="49"/>
                    <a:pt x="346" y="49"/>
                  </a:cubicBezTo>
                  <a:cubicBezTo>
                    <a:pt x="346" y="47"/>
                    <a:pt x="346" y="47"/>
                    <a:pt x="346" y="47"/>
                  </a:cubicBezTo>
                  <a:cubicBezTo>
                    <a:pt x="347" y="45"/>
                    <a:pt x="347" y="45"/>
                    <a:pt x="347" y="45"/>
                  </a:cubicBezTo>
                  <a:cubicBezTo>
                    <a:pt x="346" y="44"/>
                    <a:pt x="346" y="44"/>
                    <a:pt x="346" y="44"/>
                  </a:cubicBezTo>
                  <a:cubicBezTo>
                    <a:pt x="346" y="44"/>
                    <a:pt x="344" y="42"/>
                    <a:pt x="344" y="42"/>
                  </a:cubicBezTo>
                  <a:cubicBezTo>
                    <a:pt x="343" y="42"/>
                    <a:pt x="342" y="41"/>
                    <a:pt x="342" y="41"/>
                  </a:cubicBezTo>
                  <a:cubicBezTo>
                    <a:pt x="342" y="40"/>
                    <a:pt x="342" y="40"/>
                    <a:pt x="342" y="40"/>
                  </a:cubicBezTo>
                  <a:cubicBezTo>
                    <a:pt x="341" y="38"/>
                    <a:pt x="341" y="38"/>
                    <a:pt x="341" y="38"/>
                  </a:cubicBezTo>
                  <a:cubicBezTo>
                    <a:pt x="341" y="38"/>
                    <a:pt x="341" y="38"/>
                    <a:pt x="341" y="38"/>
                  </a:cubicBezTo>
                  <a:cubicBezTo>
                    <a:pt x="340" y="37"/>
                    <a:pt x="340" y="37"/>
                    <a:pt x="340" y="37"/>
                  </a:cubicBezTo>
                  <a:cubicBezTo>
                    <a:pt x="339" y="36"/>
                    <a:pt x="339" y="36"/>
                    <a:pt x="339" y="36"/>
                  </a:cubicBezTo>
                  <a:cubicBezTo>
                    <a:pt x="339" y="35"/>
                    <a:pt x="339" y="35"/>
                    <a:pt x="339" y="35"/>
                  </a:cubicBezTo>
                  <a:cubicBezTo>
                    <a:pt x="341" y="35"/>
                    <a:pt x="341" y="35"/>
                    <a:pt x="341" y="35"/>
                  </a:cubicBezTo>
                  <a:cubicBezTo>
                    <a:pt x="342" y="35"/>
                    <a:pt x="342" y="35"/>
                    <a:pt x="342" y="35"/>
                  </a:cubicBezTo>
                  <a:cubicBezTo>
                    <a:pt x="342" y="35"/>
                    <a:pt x="344" y="35"/>
                    <a:pt x="344" y="35"/>
                  </a:cubicBezTo>
                  <a:cubicBezTo>
                    <a:pt x="344" y="35"/>
                    <a:pt x="344" y="34"/>
                    <a:pt x="344" y="34"/>
                  </a:cubicBezTo>
                  <a:cubicBezTo>
                    <a:pt x="345" y="34"/>
                    <a:pt x="345" y="34"/>
                    <a:pt x="345" y="34"/>
                  </a:cubicBezTo>
                  <a:cubicBezTo>
                    <a:pt x="346" y="33"/>
                    <a:pt x="346" y="33"/>
                    <a:pt x="346" y="33"/>
                  </a:cubicBezTo>
                  <a:cubicBezTo>
                    <a:pt x="347" y="32"/>
                    <a:pt x="347" y="32"/>
                    <a:pt x="347" y="32"/>
                  </a:cubicBezTo>
                  <a:cubicBezTo>
                    <a:pt x="346" y="31"/>
                    <a:pt x="346" y="31"/>
                    <a:pt x="346" y="31"/>
                  </a:cubicBezTo>
                  <a:cubicBezTo>
                    <a:pt x="345" y="31"/>
                    <a:pt x="345" y="31"/>
                    <a:pt x="345" y="31"/>
                  </a:cubicBezTo>
                  <a:cubicBezTo>
                    <a:pt x="343" y="31"/>
                    <a:pt x="343" y="31"/>
                    <a:pt x="343" y="31"/>
                  </a:cubicBezTo>
                  <a:cubicBezTo>
                    <a:pt x="344" y="30"/>
                    <a:pt x="344" y="30"/>
                    <a:pt x="344" y="30"/>
                  </a:cubicBezTo>
                  <a:cubicBezTo>
                    <a:pt x="345" y="30"/>
                    <a:pt x="345" y="30"/>
                    <a:pt x="345" y="30"/>
                  </a:cubicBezTo>
                  <a:cubicBezTo>
                    <a:pt x="346" y="29"/>
                    <a:pt x="346" y="29"/>
                    <a:pt x="346" y="29"/>
                  </a:cubicBezTo>
                  <a:cubicBezTo>
                    <a:pt x="346" y="28"/>
                    <a:pt x="346" y="28"/>
                    <a:pt x="346" y="28"/>
                  </a:cubicBezTo>
                  <a:cubicBezTo>
                    <a:pt x="346" y="28"/>
                    <a:pt x="346" y="28"/>
                    <a:pt x="346" y="28"/>
                  </a:cubicBezTo>
                  <a:cubicBezTo>
                    <a:pt x="343" y="27"/>
                    <a:pt x="343" y="27"/>
                    <a:pt x="343" y="27"/>
                  </a:cubicBezTo>
                  <a:cubicBezTo>
                    <a:pt x="342" y="27"/>
                    <a:pt x="342" y="27"/>
                    <a:pt x="342" y="27"/>
                  </a:cubicBezTo>
                  <a:cubicBezTo>
                    <a:pt x="341" y="27"/>
                    <a:pt x="341" y="27"/>
                    <a:pt x="341" y="27"/>
                  </a:cubicBezTo>
                  <a:cubicBezTo>
                    <a:pt x="340" y="25"/>
                    <a:pt x="340" y="25"/>
                    <a:pt x="340" y="25"/>
                  </a:cubicBezTo>
                  <a:cubicBezTo>
                    <a:pt x="337" y="24"/>
                    <a:pt x="337" y="24"/>
                    <a:pt x="337" y="24"/>
                  </a:cubicBezTo>
                  <a:cubicBezTo>
                    <a:pt x="338" y="24"/>
                    <a:pt x="338" y="24"/>
                    <a:pt x="338" y="24"/>
                  </a:cubicBezTo>
                  <a:cubicBezTo>
                    <a:pt x="338" y="24"/>
                    <a:pt x="339" y="24"/>
                    <a:pt x="339" y="24"/>
                  </a:cubicBezTo>
                  <a:cubicBezTo>
                    <a:pt x="339" y="24"/>
                    <a:pt x="339" y="23"/>
                    <a:pt x="339" y="23"/>
                  </a:cubicBezTo>
                  <a:cubicBezTo>
                    <a:pt x="337" y="22"/>
                    <a:pt x="337" y="22"/>
                    <a:pt x="337" y="22"/>
                  </a:cubicBezTo>
                  <a:cubicBezTo>
                    <a:pt x="335" y="22"/>
                    <a:pt x="335" y="22"/>
                    <a:pt x="335" y="22"/>
                  </a:cubicBezTo>
                  <a:cubicBezTo>
                    <a:pt x="334" y="22"/>
                    <a:pt x="334" y="22"/>
                    <a:pt x="334" y="22"/>
                  </a:cubicBezTo>
                  <a:cubicBezTo>
                    <a:pt x="332" y="22"/>
                    <a:pt x="332" y="22"/>
                    <a:pt x="332" y="22"/>
                  </a:cubicBezTo>
                  <a:cubicBezTo>
                    <a:pt x="329" y="21"/>
                    <a:pt x="329" y="21"/>
                    <a:pt x="329" y="21"/>
                  </a:cubicBezTo>
                  <a:cubicBezTo>
                    <a:pt x="328" y="21"/>
                    <a:pt x="328" y="21"/>
                    <a:pt x="328" y="21"/>
                  </a:cubicBezTo>
                  <a:cubicBezTo>
                    <a:pt x="328" y="21"/>
                    <a:pt x="326" y="21"/>
                    <a:pt x="326" y="21"/>
                  </a:cubicBezTo>
                  <a:cubicBezTo>
                    <a:pt x="326" y="21"/>
                    <a:pt x="325" y="21"/>
                    <a:pt x="325" y="21"/>
                  </a:cubicBezTo>
                  <a:cubicBezTo>
                    <a:pt x="323" y="21"/>
                    <a:pt x="323" y="21"/>
                    <a:pt x="323" y="21"/>
                  </a:cubicBezTo>
                  <a:cubicBezTo>
                    <a:pt x="323" y="23"/>
                    <a:pt x="323" y="23"/>
                    <a:pt x="323" y="23"/>
                  </a:cubicBezTo>
                  <a:cubicBezTo>
                    <a:pt x="323" y="23"/>
                    <a:pt x="323" y="24"/>
                    <a:pt x="322" y="24"/>
                  </a:cubicBezTo>
                  <a:cubicBezTo>
                    <a:pt x="322" y="25"/>
                    <a:pt x="322" y="25"/>
                    <a:pt x="322" y="25"/>
                  </a:cubicBezTo>
                  <a:cubicBezTo>
                    <a:pt x="322" y="25"/>
                    <a:pt x="322" y="27"/>
                    <a:pt x="323" y="27"/>
                  </a:cubicBezTo>
                  <a:cubicBezTo>
                    <a:pt x="323" y="27"/>
                    <a:pt x="325" y="28"/>
                    <a:pt x="325" y="28"/>
                  </a:cubicBezTo>
                  <a:cubicBezTo>
                    <a:pt x="326" y="29"/>
                    <a:pt x="326" y="29"/>
                    <a:pt x="326" y="29"/>
                  </a:cubicBezTo>
                  <a:cubicBezTo>
                    <a:pt x="325" y="30"/>
                    <a:pt x="325" y="30"/>
                    <a:pt x="325" y="30"/>
                  </a:cubicBezTo>
                  <a:cubicBezTo>
                    <a:pt x="324" y="31"/>
                    <a:pt x="324" y="31"/>
                    <a:pt x="324" y="31"/>
                  </a:cubicBezTo>
                  <a:cubicBezTo>
                    <a:pt x="326" y="32"/>
                    <a:pt x="326" y="32"/>
                    <a:pt x="326" y="32"/>
                  </a:cubicBezTo>
                  <a:cubicBezTo>
                    <a:pt x="325" y="32"/>
                    <a:pt x="325" y="32"/>
                    <a:pt x="325" y="32"/>
                  </a:cubicBezTo>
                  <a:cubicBezTo>
                    <a:pt x="325" y="32"/>
                    <a:pt x="324" y="32"/>
                    <a:pt x="324" y="32"/>
                  </a:cubicBezTo>
                  <a:cubicBezTo>
                    <a:pt x="324" y="32"/>
                    <a:pt x="323" y="32"/>
                    <a:pt x="322" y="33"/>
                  </a:cubicBezTo>
                  <a:cubicBezTo>
                    <a:pt x="320" y="34"/>
                    <a:pt x="321" y="35"/>
                    <a:pt x="321" y="35"/>
                  </a:cubicBezTo>
                  <a:cubicBezTo>
                    <a:pt x="321" y="35"/>
                    <a:pt x="320" y="37"/>
                    <a:pt x="320" y="37"/>
                  </a:cubicBezTo>
                  <a:cubicBezTo>
                    <a:pt x="320" y="37"/>
                    <a:pt x="320" y="38"/>
                    <a:pt x="320" y="38"/>
                  </a:cubicBezTo>
                  <a:cubicBezTo>
                    <a:pt x="320" y="39"/>
                    <a:pt x="320" y="39"/>
                    <a:pt x="319" y="40"/>
                  </a:cubicBezTo>
                  <a:cubicBezTo>
                    <a:pt x="319" y="40"/>
                    <a:pt x="319" y="40"/>
                    <a:pt x="318" y="41"/>
                  </a:cubicBezTo>
                  <a:cubicBezTo>
                    <a:pt x="318" y="41"/>
                    <a:pt x="317" y="42"/>
                    <a:pt x="317" y="42"/>
                  </a:cubicBezTo>
                  <a:cubicBezTo>
                    <a:pt x="317" y="44"/>
                    <a:pt x="317" y="44"/>
                    <a:pt x="317" y="44"/>
                  </a:cubicBezTo>
                  <a:cubicBezTo>
                    <a:pt x="316" y="46"/>
                    <a:pt x="316" y="46"/>
                    <a:pt x="316" y="46"/>
                  </a:cubicBezTo>
                  <a:cubicBezTo>
                    <a:pt x="315" y="46"/>
                    <a:pt x="315" y="46"/>
                    <a:pt x="315" y="46"/>
                  </a:cubicBezTo>
                  <a:cubicBezTo>
                    <a:pt x="314" y="46"/>
                    <a:pt x="314" y="46"/>
                    <a:pt x="314" y="46"/>
                  </a:cubicBezTo>
                  <a:cubicBezTo>
                    <a:pt x="313" y="47"/>
                    <a:pt x="313" y="47"/>
                    <a:pt x="313" y="47"/>
                  </a:cubicBezTo>
                  <a:cubicBezTo>
                    <a:pt x="312" y="48"/>
                    <a:pt x="312" y="48"/>
                    <a:pt x="312" y="48"/>
                  </a:cubicBezTo>
                  <a:cubicBezTo>
                    <a:pt x="312" y="48"/>
                    <a:pt x="312" y="49"/>
                    <a:pt x="311" y="49"/>
                  </a:cubicBezTo>
                  <a:cubicBezTo>
                    <a:pt x="310" y="49"/>
                    <a:pt x="310" y="48"/>
                    <a:pt x="310" y="48"/>
                  </a:cubicBezTo>
                  <a:cubicBezTo>
                    <a:pt x="311" y="47"/>
                    <a:pt x="311" y="47"/>
                    <a:pt x="311" y="47"/>
                  </a:cubicBezTo>
                  <a:cubicBezTo>
                    <a:pt x="310" y="45"/>
                    <a:pt x="310" y="45"/>
                    <a:pt x="310" y="45"/>
                  </a:cubicBezTo>
                  <a:cubicBezTo>
                    <a:pt x="310" y="45"/>
                    <a:pt x="308" y="44"/>
                    <a:pt x="308" y="43"/>
                  </a:cubicBezTo>
                  <a:cubicBezTo>
                    <a:pt x="308" y="43"/>
                    <a:pt x="307" y="43"/>
                    <a:pt x="307" y="43"/>
                  </a:cubicBezTo>
                  <a:cubicBezTo>
                    <a:pt x="306" y="41"/>
                    <a:pt x="306" y="41"/>
                    <a:pt x="306" y="41"/>
                  </a:cubicBezTo>
                  <a:cubicBezTo>
                    <a:pt x="306" y="40"/>
                    <a:pt x="306" y="40"/>
                    <a:pt x="306" y="40"/>
                  </a:cubicBezTo>
                  <a:cubicBezTo>
                    <a:pt x="306" y="40"/>
                    <a:pt x="306" y="37"/>
                    <a:pt x="306" y="37"/>
                  </a:cubicBezTo>
                  <a:cubicBezTo>
                    <a:pt x="306" y="36"/>
                    <a:pt x="307" y="37"/>
                    <a:pt x="307" y="37"/>
                  </a:cubicBezTo>
                  <a:cubicBezTo>
                    <a:pt x="308" y="37"/>
                    <a:pt x="308" y="37"/>
                    <a:pt x="308" y="37"/>
                  </a:cubicBezTo>
                  <a:cubicBezTo>
                    <a:pt x="308" y="36"/>
                    <a:pt x="308" y="36"/>
                    <a:pt x="308" y="36"/>
                  </a:cubicBezTo>
                  <a:cubicBezTo>
                    <a:pt x="308" y="34"/>
                    <a:pt x="308" y="34"/>
                    <a:pt x="308" y="34"/>
                  </a:cubicBezTo>
                  <a:cubicBezTo>
                    <a:pt x="308" y="32"/>
                    <a:pt x="308" y="32"/>
                    <a:pt x="308" y="32"/>
                  </a:cubicBezTo>
                  <a:cubicBezTo>
                    <a:pt x="307" y="31"/>
                    <a:pt x="307" y="31"/>
                    <a:pt x="307" y="31"/>
                  </a:cubicBezTo>
                  <a:cubicBezTo>
                    <a:pt x="306" y="30"/>
                    <a:pt x="306" y="30"/>
                    <a:pt x="306" y="30"/>
                  </a:cubicBezTo>
                  <a:cubicBezTo>
                    <a:pt x="304" y="29"/>
                    <a:pt x="304" y="29"/>
                    <a:pt x="304" y="29"/>
                  </a:cubicBezTo>
                  <a:cubicBezTo>
                    <a:pt x="303" y="28"/>
                    <a:pt x="303" y="28"/>
                    <a:pt x="303" y="28"/>
                  </a:cubicBezTo>
                  <a:cubicBezTo>
                    <a:pt x="302" y="27"/>
                    <a:pt x="302" y="27"/>
                    <a:pt x="302" y="27"/>
                  </a:cubicBezTo>
                  <a:cubicBezTo>
                    <a:pt x="301" y="27"/>
                    <a:pt x="301" y="27"/>
                    <a:pt x="301" y="27"/>
                  </a:cubicBezTo>
                  <a:cubicBezTo>
                    <a:pt x="301" y="27"/>
                    <a:pt x="300" y="28"/>
                    <a:pt x="299" y="28"/>
                  </a:cubicBezTo>
                  <a:cubicBezTo>
                    <a:pt x="299" y="28"/>
                    <a:pt x="298" y="29"/>
                    <a:pt x="298" y="29"/>
                  </a:cubicBezTo>
                  <a:cubicBezTo>
                    <a:pt x="298" y="29"/>
                    <a:pt x="298" y="30"/>
                    <a:pt x="298" y="31"/>
                  </a:cubicBezTo>
                  <a:cubicBezTo>
                    <a:pt x="298" y="31"/>
                    <a:pt x="297" y="32"/>
                    <a:pt x="297" y="33"/>
                  </a:cubicBezTo>
                  <a:cubicBezTo>
                    <a:pt x="296" y="33"/>
                    <a:pt x="297" y="34"/>
                    <a:pt x="297" y="34"/>
                  </a:cubicBezTo>
                  <a:cubicBezTo>
                    <a:pt x="297" y="35"/>
                    <a:pt x="297" y="35"/>
                    <a:pt x="297" y="35"/>
                  </a:cubicBezTo>
                  <a:cubicBezTo>
                    <a:pt x="296" y="35"/>
                    <a:pt x="296" y="35"/>
                    <a:pt x="296" y="35"/>
                  </a:cubicBezTo>
                  <a:cubicBezTo>
                    <a:pt x="296" y="35"/>
                    <a:pt x="296" y="36"/>
                    <a:pt x="295" y="37"/>
                  </a:cubicBezTo>
                  <a:cubicBezTo>
                    <a:pt x="295" y="37"/>
                    <a:pt x="294" y="37"/>
                    <a:pt x="294" y="37"/>
                  </a:cubicBezTo>
                  <a:cubicBezTo>
                    <a:pt x="293" y="35"/>
                    <a:pt x="293" y="35"/>
                    <a:pt x="293" y="35"/>
                  </a:cubicBezTo>
                  <a:cubicBezTo>
                    <a:pt x="293" y="33"/>
                    <a:pt x="293" y="33"/>
                    <a:pt x="293" y="33"/>
                  </a:cubicBezTo>
                  <a:cubicBezTo>
                    <a:pt x="293" y="30"/>
                    <a:pt x="293" y="30"/>
                    <a:pt x="293" y="30"/>
                  </a:cubicBezTo>
                  <a:cubicBezTo>
                    <a:pt x="292" y="29"/>
                    <a:pt x="292" y="29"/>
                    <a:pt x="292" y="29"/>
                  </a:cubicBezTo>
                  <a:cubicBezTo>
                    <a:pt x="290" y="27"/>
                    <a:pt x="290" y="27"/>
                    <a:pt x="290" y="27"/>
                  </a:cubicBezTo>
                  <a:cubicBezTo>
                    <a:pt x="289" y="27"/>
                    <a:pt x="289" y="27"/>
                    <a:pt x="289" y="27"/>
                  </a:cubicBezTo>
                  <a:cubicBezTo>
                    <a:pt x="290" y="27"/>
                    <a:pt x="290" y="27"/>
                    <a:pt x="290" y="27"/>
                  </a:cubicBezTo>
                  <a:cubicBezTo>
                    <a:pt x="291" y="27"/>
                    <a:pt x="291" y="27"/>
                    <a:pt x="291" y="27"/>
                  </a:cubicBezTo>
                  <a:cubicBezTo>
                    <a:pt x="291" y="26"/>
                    <a:pt x="291" y="26"/>
                    <a:pt x="291" y="26"/>
                  </a:cubicBezTo>
                  <a:cubicBezTo>
                    <a:pt x="292" y="26"/>
                    <a:pt x="292" y="26"/>
                    <a:pt x="292" y="26"/>
                  </a:cubicBezTo>
                  <a:cubicBezTo>
                    <a:pt x="293" y="25"/>
                    <a:pt x="293" y="25"/>
                    <a:pt x="293" y="25"/>
                  </a:cubicBezTo>
                  <a:cubicBezTo>
                    <a:pt x="293" y="25"/>
                    <a:pt x="293" y="25"/>
                    <a:pt x="293" y="25"/>
                  </a:cubicBezTo>
                  <a:cubicBezTo>
                    <a:pt x="292" y="25"/>
                    <a:pt x="290" y="25"/>
                    <a:pt x="290" y="25"/>
                  </a:cubicBezTo>
                  <a:cubicBezTo>
                    <a:pt x="290" y="25"/>
                    <a:pt x="289" y="25"/>
                    <a:pt x="289" y="25"/>
                  </a:cubicBezTo>
                  <a:cubicBezTo>
                    <a:pt x="288" y="25"/>
                    <a:pt x="289" y="23"/>
                    <a:pt x="289" y="23"/>
                  </a:cubicBezTo>
                  <a:cubicBezTo>
                    <a:pt x="289" y="23"/>
                    <a:pt x="287" y="24"/>
                    <a:pt x="286" y="24"/>
                  </a:cubicBezTo>
                  <a:cubicBezTo>
                    <a:pt x="286" y="24"/>
                    <a:pt x="285" y="25"/>
                    <a:pt x="285" y="25"/>
                  </a:cubicBezTo>
                  <a:cubicBezTo>
                    <a:pt x="283" y="24"/>
                    <a:pt x="283" y="24"/>
                    <a:pt x="283" y="24"/>
                  </a:cubicBezTo>
                  <a:cubicBezTo>
                    <a:pt x="283" y="24"/>
                    <a:pt x="281" y="23"/>
                    <a:pt x="281" y="23"/>
                  </a:cubicBezTo>
                  <a:cubicBezTo>
                    <a:pt x="280" y="22"/>
                    <a:pt x="281" y="22"/>
                    <a:pt x="281" y="22"/>
                  </a:cubicBezTo>
                  <a:cubicBezTo>
                    <a:pt x="281" y="22"/>
                    <a:pt x="281" y="22"/>
                    <a:pt x="281" y="21"/>
                  </a:cubicBezTo>
                  <a:cubicBezTo>
                    <a:pt x="282" y="21"/>
                    <a:pt x="282" y="21"/>
                    <a:pt x="282" y="21"/>
                  </a:cubicBezTo>
                  <a:cubicBezTo>
                    <a:pt x="284" y="20"/>
                    <a:pt x="284" y="20"/>
                    <a:pt x="284" y="20"/>
                  </a:cubicBezTo>
                  <a:cubicBezTo>
                    <a:pt x="284" y="19"/>
                    <a:pt x="284" y="19"/>
                    <a:pt x="284" y="19"/>
                  </a:cubicBezTo>
                  <a:cubicBezTo>
                    <a:pt x="284" y="19"/>
                    <a:pt x="283" y="19"/>
                    <a:pt x="283" y="19"/>
                  </a:cubicBezTo>
                  <a:cubicBezTo>
                    <a:pt x="282" y="19"/>
                    <a:pt x="283" y="18"/>
                    <a:pt x="283" y="18"/>
                  </a:cubicBezTo>
                  <a:cubicBezTo>
                    <a:pt x="283" y="18"/>
                    <a:pt x="283" y="18"/>
                    <a:pt x="283" y="18"/>
                  </a:cubicBezTo>
                  <a:cubicBezTo>
                    <a:pt x="283" y="18"/>
                    <a:pt x="284" y="18"/>
                    <a:pt x="284" y="18"/>
                  </a:cubicBezTo>
                  <a:cubicBezTo>
                    <a:pt x="285" y="18"/>
                    <a:pt x="286" y="18"/>
                    <a:pt x="286" y="18"/>
                  </a:cubicBezTo>
                  <a:cubicBezTo>
                    <a:pt x="286" y="18"/>
                    <a:pt x="286" y="18"/>
                    <a:pt x="286" y="18"/>
                  </a:cubicBezTo>
                  <a:cubicBezTo>
                    <a:pt x="286" y="17"/>
                    <a:pt x="286" y="17"/>
                    <a:pt x="286" y="17"/>
                  </a:cubicBezTo>
                  <a:cubicBezTo>
                    <a:pt x="286" y="17"/>
                    <a:pt x="286" y="17"/>
                    <a:pt x="286" y="17"/>
                  </a:cubicBezTo>
                  <a:cubicBezTo>
                    <a:pt x="286" y="17"/>
                    <a:pt x="285" y="16"/>
                    <a:pt x="285" y="16"/>
                  </a:cubicBezTo>
                  <a:cubicBezTo>
                    <a:pt x="284" y="16"/>
                    <a:pt x="284" y="16"/>
                    <a:pt x="284" y="16"/>
                  </a:cubicBezTo>
                  <a:cubicBezTo>
                    <a:pt x="284" y="15"/>
                    <a:pt x="284" y="15"/>
                    <a:pt x="284" y="15"/>
                  </a:cubicBezTo>
                  <a:cubicBezTo>
                    <a:pt x="284" y="14"/>
                    <a:pt x="284" y="14"/>
                    <a:pt x="284" y="14"/>
                  </a:cubicBezTo>
                  <a:cubicBezTo>
                    <a:pt x="284" y="14"/>
                    <a:pt x="283" y="13"/>
                    <a:pt x="283" y="13"/>
                  </a:cubicBezTo>
                  <a:cubicBezTo>
                    <a:pt x="282" y="12"/>
                    <a:pt x="281" y="12"/>
                    <a:pt x="281" y="12"/>
                  </a:cubicBezTo>
                  <a:cubicBezTo>
                    <a:pt x="281" y="12"/>
                    <a:pt x="280" y="11"/>
                    <a:pt x="280" y="11"/>
                  </a:cubicBezTo>
                  <a:cubicBezTo>
                    <a:pt x="280" y="11"/>
                    <a:pt x="279" y="10"/>
                    <a:pt x="279" y="10"/>
                  </a:cubicBezTo>
                  <a:cubicBezTo>
                    <a:pt x="278" y="10"/>
                    <a:pt x="279" y="9"/>
                    <a:pt x="279" y="9"/>
                  </a:cubicBezTo>
                  <a:cubicBezTo>
                    <a:pt x="279" y="8"/>
                    <a:pt x="279" y="8"/>
                    <a:pt x="279" y="8"/>
                  </a:cubicBezTo>
                  <a:cubicBezTo>
                    <a:pt x="280" y="6"/>
                    <a:pt x="280" y="6"/>
                    <a:pt x="280" y="6"/>
                  </a:cubicBezTo>
                  <a:cubicBezTo>
                    <a:pt x="280" y="6"/>
                    <a:pt x="279" y="5"/>
                    <a:pt x="278" y="5"/>
                  </a:cubicBezTo>
                  <a:cubicBezTo>
                    <a:pt x="278" y="5"/>
                    <a:pt x="277" y="4"/>
                    <a:pt x="277" y="4"/>
                  </a:cubicBezTo>
                  <a:cubicBezTo>
                    <a:pt x="277" y="4"/>
                    <a:pt x="276" y="3"/>
                    <a:pt x="275" y="3"/>
                  </a:cubicBezTo>
                  <a:cubicBezTo>
                    <a:pt x="275" y="3"/>
                    <a:pt x="275" y="2"/>
                    <a:pt x="275" y="2"/>
                  </a:cubicBezTo>
                  <a:cubicBezTo>
                    <a:pt x="273" y="1"/>
                    <a:pt x="273" y="1"/>
                    <a:pt x="273" y="1"/>
                  </a:cubicBezTo>
                  <a:cubicBezTo>
                    <a:pt x="271" y="1"/>
                    <a:pt x="271" y="1"/>
                    <a:pt x="271" y="1"/>
                  </a:cubicBezTo>
                  <a:cubicBezTo>
                    <a:pt x="270" y="0"/>
                    <a:pt x="270" y="0"/>
                    <a:pt x="270" y="0"/>
                  </a:cubicBezTo>
                  <a:cubicBezTo>
                    <a:pt x="269" y="0"/>
                    <a:pt x="269" y="0"/>
                    <a:pt x="269" y="0"/>
                  </a:cubicBezTo>
                  <a:cubicBezTo>
                    <a:pt x="267" y="0"/>
                    <a:pt x="267" y="0"/>
                    <a:pt x="267" y="0"/>
                  </a:cubicBezTo>
                  <a:cubicBezTo>
                    <a:pt x="266" y="0"/>
                    <a:pt x="266" y="0"/>
                    <a:pt x="266" y="0"/>
                  </a:cubicBezTo>
                  <a:cubicBezTo>
                    <a:pt x="265" y="1"/>
                    <a:pt x="265" y="1"/>
                    <a:pt x="265" y="1"/>
                  </a:cubicBezTo>
                  <a:cubicBezTo>
                    <a:pt x="263" y="2"/>
                    <a:pt x="263" y="2"/>
                    <a:pt x="263" y="2"/>
                  </a:cubicBezTo>
                  <a:cubicBezTo>
                    <a:pt x="262" y="3"/>
                    <a:pt x="262" y="3"/>
                    <a:pt x="262" y="3"/>
                  </a:cubicBezTo>
                  <a:cubicBezTo>
                    <a:pt x="263" y="4"/>
                    <a:pt x="263" y="4"/>
                    <a:pt x="263" y="4"/>
                  </a:cubicBezTo>
                  <a:cubicBezTo>
                    <a:pt x="264" y="4"/>
                    <a:pt x="264" y="4"/>
                    <a:pt x="264" y="4"/>
                  </a:cubicBezTo>
                  <a:cubicBezTo>
                    <a:pt x="265" y="4"/>
                    <a:pt x="264" y="4"/>
                    <a:pt x="264" y="5"/>
                  </a:cubicBezTo>
                  <a:cubicBezTo>
                    <a:pt x="264" y="6"/>
                    <a:pt x="264" y="6"/>
                    <a:pt x="264" y="6"/>
                  </a:cubicBezTo>
                  <a:cubicBezTo>
                    <a:pt x="263" y="6"/>
                    <a:pt x="263" y="6"/>
                    <a:pt x="263" y="6"/>
                  </a:cubicBezTo>
                  <a:cubicBezTo>
                    <a:pt x="261" y="5"/>
                    <a:pt x="261" y="5"/>
                    <a:pt x="261" y="5"/>
                  </a:cubicBezTo>
                  <a:cubicBezTo>
                    <a:pt x="260" y="5"/>
                    <a:pt x="260" y="5"/>
                    <a:pt x="260" y="5"/>
                  </a:cubicBezTo>
                  <a:cubicBezTo>
                    <a:pt x="260" y="6"/>
                    <a:pt x="260" y="6"/>
                    <a:pt x="260" y="6"/>
                  </a:cubicBezTo>
                  <a:cubicBezTo>
                    <a:pt x="259" y="7"/>
                    <a:pt x="259" y="7"/>
                    <a:pt x="259" y="7"/>
                  </a:cubicBezTo>
                  <a:cubicBezTo>
                    <a:pt x="259" y="9"/>
                    <a:pt x="259" y="9"/>
                    <a:pt x="259" y="9"/>
                  </a:cubicBezTo>
                  <a:cubicBezTo>
                    <a:pt x="259" y="10"/>
                    <a:pt x="259" y="10"/>
                    <a:pt x="259" y="10"/>
                  </a:cubicBezTo>
                  <a:cubicBezTo>
                    <a:pt x="259" y="12"/>
                    <a:pt x="259" y="12"/>
                    <a:pt x="259" y="12"/>
                  </a:cubicBezTo>
                  <a:cubicBezTo>
                    <a:pt x="259" y="12"/>
                    <a:pt x="260" y="13"/>
                    <a:pt x="261" y="13"/>
                  </a:cubicBezTo>
                  <a:cubicBezTo>
                    <a:pt x="261" y="13"/>
                    <a:pt x="262" y="13"/>
                    <a:pt x="262" y="13"/>
                  </a:cubicBezTo>
                  <a:cubicBezTo>
                    <a:pt x="261" y="13"/>
                    <a:pt x="261" y="14"/>
                    <a:pt x="261" y="14"/>
                  </a:cubicBezTo>
                  <a:cubicBezTo>
                    <a:pt x="260" y="14"/>
                    <a:pt x="260" y="14"/>
                    <a:pt x="260" y="14"/>
                  </a:cubicBezTo>
                  <a:cubicBezTo>
                    <a:pt x="259" y="15"/>
                    <a:pt x="259" y="15"/>
                    <a:pt x="259" y="15"/>
                  </a:cubicBezTo>
                  <a:cubicBezTo>
                    <a:pt x="258" y="16"/>
                    <a:pt x="258" y="16"/>
                    <a:pt x="258" y="16"/>
                  </a:cubicBezTo>
                  <a:cubicBezTo>
                    <a:pt x="258" y="18"/>
                    <a:pt x="258" y="18"/>
                    <a:pt x="258" y="18"/>
                  </a:cubicBezTo>
                  <a:cubicBezTo>
                    <a:pt x="259" y="19"/>
                    <a:pt x="259" y="19"/>
                    <a:pt x="259" y="19"/>
                  </a:cubicBezTo>
                  <a:cubicBezTo>
                    <a:pt x="261" y="20"/>
                    <a:pt x="261" y="20"/>
                    <a:pt x="261" y="20"/>
                  </a:cubicBezTo>
                  <a:cubicBezTo>
                    <a:pt x="261" y="21"/>
                    <a:pt x="261" y="21"/>
                    <a:pt x="261" y="21"/>
                  </a:cubicBezTo>
                  <a:cubicBezTo>
                    <a:pt x="261" y="21"/>
                    <a:pt x="261" y="21"/>
                    <a:pt x="262" y="22"/>
                  </a:cubicBezTo>
                  <a:cubicBezTo>
                    <a:pt x="263" y="22"/>
                    <a:pt x="263" y="22"/>
                    <a:pt x="263" y="22"/>
                  </a:cubicBezTo>
                  <a:cubicBezTo>
                    <a:pt x="264" y="22"/>
                    <a:pt x="264" y="22"/>
                    <a:pt x="264" y="22"/>
                  </a:cubicBezTo>
                  <a:cubicBezTo>
                    <a:pt x="265" y="23"/>
                    <a:pt x="265" y="23"/>
                    <a:pt x="265" y="23"/>
                  </a:cubicBezTo>
                  <a:cubicBezTo>
                    <a:pt x="265" y="23"/>
                    <a:pt x="266" y="23"/>
                    <a:pt x="267" y="23"/>
                  </a:cubicBezTo>
                  <a:cubicBezTo>
                    <a:pt x="269" y="23"/>
                    <a:pt x="269" y="23"/>
                    <a:pt x="269" y="23"/>
                  </a:cubicBezTo>
                  <a:cubicBezTo>
                    <a:pt x="270" y="24"/>
                    <a:pt x="270" y="24"/>
                    <a:pt x="270" y="24"/>
                  </a:cubicBezTo>
                  <a:cubicBezTo>
                    <a:pt x="270" y="24"/>
                    <a:pt x="270" y="24"/>
                    <a:pt x="270" y="24"/>
                  </a:cubicBezTo>
                  <a:cubicBezTo>
                    <a:pt x="271" y="25"/>
                    <a:pt x="272" y="25"/>
                    <a:pt x="272" y="25"/>
                  </a:cubicBezTo>
                  <a:cubicBezTo>
                    <a:pt x="273" y="25"/>
                    <a:pt x="273" y="25"/>
                    <a:pt x="273" y="25"/>
                  </a:cubicBezTo>
                  <a:cubicBezTo>
                    <a:pt x="274" y="25"/>
                    <a:pt x="274" y="25"/>
                    <a:pt x="274" y="25"/>
                  </a:cubicBezTo>
                  <a:cubicBezTo>
                    <a:pt x="276" y="25"/>
                    <a:pt x="276" y="25"/>
                    <a:pt x="276" y="25"/>
                  </a:cubicBezTo>
                  <a:cubicBezTo>
                    <a:pt x="276" y="26"/>
                    <a:pt x="276" y="26"/>
                    <a:pt x="276" y="26"/>
                  </a:cubicBezTo>
                  <a:cubicBezTo>
                    <a:pt x="276" y="26"/>
                    <a:pt x="275" y="26"/>
                    <a:pt x="275" y="27"/>
                  </a:cubicBezTo>
                  <a:cubicBezTo>
                    <a:pt x="275" y="27"/>
                    <a:pt x="274" y="27"/>
                    <a:pt x="274" y="27"/>
                  </a:cubicBezTo>
                  <a:cubicBezTo>
                    <a:pt x="274" y="26"/>
                    <a:pt x="274" y="26"/>
                    <a:pt x="274" y="26"/>
                  </a:cubicBezTo>
                  <a:cubicBezTo>
                    <a:pt x="272" y="26"/>
                    <a:pt x="272" y="26"/>
                    <a:pt x="272" y="26"/>
                  </a:cubicBezTo>
                  <a:cubicBezTo>
                    <a:pt x="272" y="26"/>
                    <a:pt x="272" y="27"/>
                    <a:pt x="272" y="27"/>
                  </a:cubicBezTo>
                  <a:cubicBezTo>
                    <a:pt x="272" y="28"/>
                    <a:pt x="272" y="28"/>
                    <a:pt x="272" y="28"/>
                  </a:cubicBezTo>
                  <a:cubicBezTo>
                    <a:pt x="272" y="29"/>
                    <a:pt x="272" y="29"/>
                    <a:pt x="272" y="29"/>
                  </a:cubicBezTo>
                  <a:cubicBezTo>
                    <a:pt x="272" y="29"/>
                    <a:pt x="271" y="31"/>
                    <a:pt x="270" y="31"/>
                  </a:cubicBezTo>
                  <a:cubicBezTo>
                    <a:pt x="270" y="31"/>
                    <a:pt x="270" y="32"/>
                    <a:pt x="270" y="32"/>
                  </a:cubicBezTo>
                  <a:cubicBezTo>
                    <a:pt x="270" y="32"/>
                    <a:pt x="271" y="32"/>
                    <a:pt x="271" y="32"/>
                  </a:cubicBezTo>
                  <a:cubicBezTo>
                    <a:pt x="272" y="32"/>
                    <a:pt x="272" y="32"/>
                    <a:pt x="273" y="31"/>
                  </a:cubicBezTo>
                  <a:cubicBezTo>
                    <a:pt x="274" y="30"/>
                    <a:pt x="273" y="30"/>
                    <a:pt x="273" y="30"/>
                  </a:cubicBezTo>
                  <a:cubicBezTo>
                    <a:pt x="274" y="29"/>
                    <a:pt x="274" y="29"/>
                    <a:pt x="274" y="29"/>
                  </a:cubicBezTo>
                  <a:cubicBezTo>
                    <a:pt x="274" y="30"/>
                    <a:pt x="274" y="30"/>
                    <a:pt x="274" y="30"/>
                  </a:cubicBezTo>
                  <a:cubicBezTo>
                    <a:pt x="275" y="31"/>
                    <a:pt x="275" y="31"/>
                    <a:pt x="275" y="31"/>
                  </a:cubicBezTo>
                  <a:cubicBezTo>
                    <a:pt x="275" y="32"/>
                    <a:pt x="275" y="32"/>
                    <a:pt x="275" y="32"/>
                  </a:cubicBezTo>
                  <a:cubicBezTo>
                    <a:pt x="275" y="33"/>
                    <a:pt x="275" y="33"/>
                    <a:pt x="275" y="33"/>
                  </a:cubicBezTo>
                  <a:cubicBezTo>
                    <a:pt x="275" y="33"/>
                    <a:pt x="275" y="33"/>
                    <a:pt x="275" y="34"/>
                  </a:cubicBezTo>
                  <a:cubicBezTo>
                    <a:pt x="275" y="34"/>
                    <a:pt x="275" y="34"/>
                    <a:pt x="275" y="34"/>
                  </a:cubicBezTo>
                  <a:cubicBezTo>
                    <a:pt x="274" y="35"/>
                    <a:pt x="274" y="35"/>
                    <a:pt x="274" y="35"/>
                  </a:cubicBezTo>
                  <a:cubicBezTo>
                    <a:pt x="272" y="36"/>
                    <a:pt x="272" y="36"/>
                    <a:pt x="272" y="36"/>
                  </a:cubicBezTo>
                  <a:cubicBezTo>
                    <a:pt x="272" y="37"/>
                    <a:pt x="272" y="37"/>
                    <a:pt x="272" y="37"/>
                  </a:cubicBezTo>
                  <a:cubicBezTo>
                    <a:pt x="270" y="38"/>
                    <a:pt x="270" y="38"/>
                    <a:pt x="270" y="38"/>
                  </a:cubicBezTo>
                  <a:cubicBezTo>
                    <a:pt x="268" y="39"/>
                    <a:pt x="268" y="39"/>
                    <a:pt x="268" y="39"/>
                  </a:cubicBezTo>
                  <a:cubicBezTo>
                    <a:pt x="267" y="39"/>
                    <a:pt x="267" y="39"/>
                    <a:pt x="267" y="39"/>
                  </a:cubicBezTo>
                  <a:cubicBezTo>
                    <a:pt x="265" y="39"/>
                    <a:pt x="265" y="39"/>
                    <a:pt x="265" y="39"/>
                  </a:cubicBezTo>
                  <a:cubicBezTo>
                    <a:pt x="265" y="40"/>
                    <a:pt x="265" y="40"/>
                    <a:pt x="265" y="40"/>
                  </a:cubicBezTo>
                  <a:cubicBezTo>
                    <a:pt x="265" y="40"/>
                    <a:pt x="264" y="42"/>
                    <a:pt x="263" y="43"/>
                  </a:cubicBezTo>
                  <a:cubicBezTo>
                    <a:pt x="262" y="44"/>
                    <a:pt x="264" y="43"/>
                    <a:pt x="264" y="44"/>
                  </a:cubicBezTo>
                  <a:cubicBezTo>
                    <a:pt x="265" y="44"/>
                    <a:pt x="265" y="45"/>
                    <a:pt x="265" y="45"/>
                  </a:cubicBezTo>
                  <a:cubicBezTo>
                    <a:pt x="265" y="45"/>
                    <a:pt x="265" y="45"/>
                    <a:pt x="265" y="45"/>
                  </a:cubicBezTo>
                  <a:cubicBezTo>
                    <a:pt x="265" y="45"/>
                    <a:pt x="266" y="47"/>
                    <a:pt x="266" y="47"/>
                  </a:cubicBezTo>
                  <a:cubicBezTo>
                    <a:pt x="267" y="48"/>
                    <a:pt x="266" y="48"/>
                    <a:pt x="266" y="48"/>
                  </a:cubicBezTo>
                  <a:cubicBezTo>
                    <a:pt x="266" y="49"/>
                    <a:pt x="266" y="49"/>
                    <a:pt x="266" y="49"/>
                  </a:cubicBezTo>
                  <a:cubicBezTo>
                    <a:pt x="266" y="50"/>
                    <a:pt x="266" y="50"/>
                    <a:pt x="266" y="50"/>
                  </a:cubicBezTo>
                  <a:cubicBezTo>
                    <a:pt x="266" y="50"/>
                    <a:pt x="265" y="51"/>
                    <a:pt x="265" y="51"/>
                  </a:cubicBezTo>
                  <a:cubicBezTo>
                    <a:pt x="264" y="51"/>
                    <a:pt x="264" y="51"/>
                    <a:pt x="264" y="51"/>
                  </a:cubicBezTo>
                  <a:cubicBezTo>
                    <a:pt x="262" y="51"/>
                    <a:pt x="262" y="51"/>
                    <a:pt x="262" y="51"/>
                  </a:cubicBezTo>
                  <a:cubicBezTo>
                    <a:pt x="262" y="52"/>
                    <a:pt x="262" y="52"/>
                    <a:pt x="262" y="52"/>
                  </a:cubicBezTo>
                  <a:cubicBezTo>
                    <a:pt x="263" y="53"/>
                    <a:pt x="263" y="53"/>
                    <a:pt x="263" y="53"/>
                  </a:cubicBezTo>
                  <a:cubicBezTo>
                    <a:pt x="262" y="53"/>
                    <a:pt x="262" y="53"/>
                    <a:pt x="262" y="53"/>
                  </a:cubicBezTo>
                  <a:cubicBezTo>
                    <a:pt x="261" y="52"/>
                    <a:pt x="261" y="52"/>
                    <a:pt x="261" y="52"/>
                  </a:cubicBezTo>
                  <a:cubicBezTo>
                    <a:pt x="261" y="51"/>
                    <a:pt x="261" y="51"/>
                    <a:pt x="261" y="51"/>
                  </a:cubicBezTo>
                  <a:cubicBezTo>
                    <a:pt x="260" y="51"/>
                    <a:pt x="260" y="51"/>
                    <a:pt x="260" y="51"/>
                  </a:cubicBezTo>
                  <a:cubicBezTo>
                    <a:pt x="260" y="51"/>
                    <a:pt x="260" y="50"/>
                    <a:pt x="259" y="50"/>
                  </a:cubicBezTo>
                  <a:cubicBezTo>
                    <a:pt x="259" y="50"/>
                    <a:pt x="260" y="49"/>
                    <a:pt x="260" y="49"/>
                  </a:cubicBezTo>
                  <a:cubicBezTo>
                    <a:pt x="261" y="49"/>
                    <a:pt x="261" y="49"/>
                    <a:pt x="261" y="49"/>
                  </a:cubicBezTo>
                  <a:cubicBezTo>
                    <a:pt x="261" y="49"/>
                    <a:pt x="261" y="49"/>
                    <a:pt x="261" y="49"/>
                  </a:cubicBezTo>
                  <a:cubicBezTo>
                    <a:pt x="262" y="50"/>
                    <a:pt x="262" y="50"/>
                    <a:pt x="262" y="50"/>
                  </a:cubicBezTo>
                  <a:cubicBezTo>
                    <a:pt x="262" y="50"/>
                    <a:pt x="263" y="50"/>
                    <a:pt x="263" y="50"/>
                  </a:cubicBezTo>
                  <a:cubicBezTo>
                    <a:pt x="263" y="50"/>
                    <a:pt x="263" y="50"/>
                    <a:pt x="265" y="50"/>
                  </a:cubicBezTo>
                  <a:cubicBezTo>
                    <a:pt x="266" y="50"/>
                    <a:pt x="265" y="49"/>
                    <a:pt x="265" y="49"/>
                  </a:cubicBezTo>
                  <a:cubicBezTo>
                    <a:pt x="265" y="48"/>
                    <a:pt x="265" y="48"/>
                    <a:pt x="265" y="48"/>
                  </a:cubicBezTo>
                  <a:cubicBezTo>
                    <a:pt x="265" y="48"/>
                    <a:pt x="265" y="48"/>
                    <a:pt x="265" y="48"/>
                  </a:cubicBezTo>
                  <a:cubicBezTo>
                    <a:pt x="265" y="48"/>
                    <a:pt x="264" y="48"/>
                    <a:pt x="263" y="47"/>
                  </a:cubicBezTo>
                  <a:cubicBezTo>
                    <a:pt x="263" y="47"/>
                    <a:pt x="263" y="47"/>
                    <a:pt x="263" y="47"/>
                  </a:cubicBezTo>
                  <a:cubicBezTo>
                    <a:pt x="263" y="46"/>
                    <a:pt x="263" y="46"/>
                    <a:pt x="263" y="46"/>
                  </a:cubicBezTo>
                  <a:cubicBezTo>
                    <a:pt x="263" y="46"/>
                    <a:pt x="262" y="47"/>
                    <a:pt x="262" y="47"/>
                  </a:cubicBezTo>
                  <a:cubicBezTo>
                    <a:pt x="261" y="47"/>
                    <a:pt x="261" y="47"/>
                    <a:pt x="261" y="47"/>
                  </a:cubicBezTo>
                  <a:cubicBezTo>
                    <a:pt x="261" y="46"/>
                    <a:pt x="261" y="46"/>
                    <a:pt x="261" y="46"/>
                  </a:cubicBezTo>
                  <a:cubicBezTo>
                    <a:pt x="260" y="45"/>
                    <a:pt x="260" y="45"/>
                    <a:pt x="260" y="45"/>
                  </a:cubicBezTo>
                  <a:cubicBezTo>
                    <a:pt x="260" y="45"/>
                    <a:pt x="259" y="44"/>
                    <a:pt x="259" y="44"/>
                  </a:cubicBezTo>
                  <a:cubicBezTo>
                    <a:pt x="259" y="43"/>
                    <a:pt x="259" y="43"/>
                    <a:pt x="259" y="43"/>
                  </a:cubicBezTo>
                  <a:cubicBezTo>
                    <a:pt x="260" y="42"/>
                    <a:pt x="260" y="42"/>
                    <a:pt x="260" y="42"/>
                  </a:cubicBezTo>
                  <a:cubicBezTo>
                    <a:pt x="260" y="41"/>
                    <a:pt x="260" y="41"/>
                    <a:pt x="260" y="41"/>
                  </a:cubicBezTo>
                  <a:cubicBezTo>
                    <a:pt x="260" y="40"/>
                    <a:pt x="260" y="40"/>
                    <a:pt x="260" y="40"/>
                  </a:cubicBezTo>
                  <a:cubicBezTo>
                    <a:pt x="260" y="40"/>
                    <a:pt x="261" y="39"/>
                    <a:pt x="261" y="39"/>
                  </a:cubicBezTo>
                  <a:cubicBezTo>
                    <a:pt x="261" y="39"/>
                    <a:pt x="261" y="39"/>
                    <a:pt x="261" y="39"/>
                  </a:cubicBezTo>
                  <a:cubicBezTo>
                    <a:pt x="261" y="38"/>
                    <a:pt x="261" y="38"/>
                    <a:pt x="261" y="38"/>
                  </a:cubicBezTo>
                  <a:cubicBezTo>
                    <a:pt x="260" y="38"/>
                    <a:pt x="260" y="38"/>
                    <a:pt x="260" y="38"/>
                  </a:cubicBezTo>
                  <a:cubicBezTo>
                    <a:pt x="259" y="39"/>
                    <a:pt x="259" y="39"/>
                    <a:pt x="259" y="39"/>
                  </a:cubicBezTo>
                  <a:cubicBezTo>
                    <a:pt x="258" y="39"/>
                    <a:pt x="258" y="39"/>
                    <a:pt x="258" y="39"/>
                  </a:cubicBezTo>
                  <a:cubicBezTo>
                    <a:pt x="258" y="39"/>
                    <a:pt x="258" y="39"/>
                    <a:pt x="258" y="39"/>
                  </a:cubicBezTo>
                  <a:cubicBezTo>
                    <a:pt x="257" y="38"/>
                    <a:pt x="257" y="38"/>
                    <a:pt x="257" y="38"/>
                  </a:cubicBezTo>
                  <a:cubicBezTo>
                    <a:pt x="257" y="37"/>
                    <a:pt x="257" y="37"/>
                    <a:pt x="257" y="37"/>
                  </a:cubicBezTo>
                  <a:cubicBezTo>
                    <a:pt x="256" y="37"/>
                    <a:pt x="256" y="37"/>
                    <a:pt x="256" y="37"/>
                  </a:cubicBezTo>
                  <a:cubicBezTo>
                    <a:pt x="255" y="36"/>
                    <a:pt x="255" y="36"/>
                    <a:pt x="255" y="36"/>
                  </a:cubicBezTo>
                  <a:cubicBezTo>
                    <a:pt x="254" y="35"/>
                    <a:pt x="254" y="35"/>
                    <a:pt x="254" y="35"/>
                  </a:cubicBezTo>
                  <a:cubicBezTo>
                    <a:pt x="253" y="35"/>
                    <a:pt x="253" y="35"/>
                    <a:pt x="253" y="35"/>
                  </a:cubicBezTo>
                  <a:cubicBezTo>
                    <a:pt x="251" y="35"/>
                    <a:pt x="251" y="35"/>
                    <a:pt x="251" y="35"/>
                  </a:cubicBezTo>
                  <a:cubicBezTo>
                    <a:pt x="250" y="36"/>
                    <a:pt x="250" y="36"/>
                    <a:pt x="250" y="36"/>
                  </a:cubicBezTo>
                  <a:cubicBezTo>
                    <a:pt x="248" y="36"/>
                    <a:pt x="248" y="36"/>
                    <a:pt x="248" y="36"/>
                  </a:cubicBezTo>
                  <a:cubicBezTo>
                    <a:pt x="247" y="36"/>
                    <a:pt x="247" y="36"/>
                    <a:pt x="247" y="36"/>
                  </a:cubicBezTo>
                  <a:cubicBezTo>
                    <a:pt x="247" y="37"/>
                    <a:pt x="247" y="37"/>
                    <a:pt x="247" y="37"/>
                  </a:cubicBezTo>
                  <a:cubicBezTo>
                    <a:pt x="248" y="38"/>
                    <a:pt x="248" y="38"/>
                    <a:pt x="248" y="38"/>
                  </a:cubicBezTo>
                  <a:cubicBezTo>
                    <a:pt x="247" y="38"/>
                    <a:pt x="247" y="38"/>
                    <a:pt x="247" y="38"/>
                  </a:cubicBezTo>
                  <a:cubicBezTo>
                    <a:pt x="247" y="39"/>
                    <a:pt x="247" y="39"/>
                    <a:pt x="247" y="39"/>
                  </a:cubicBezTo>
                  <a:cubicBezTo>
                    <a:pt x="248" y="40"/>
                    <a:pt x="248" y="40"/>
                    <a:pt x="248" y="40"/>
                  </a:cubicBezTo>
                  <a:cubicBezTo>
                    <a:pt x="250" y="40"/>
                    <a:pt x="250" y="40"/>
                    <a:pt x="250" y="40"/>
                  </a:cubicBezTo>
                  <a:cubicBezTo>
                    <a:pt x="251" y="40"/>
                    <a:pt x="251" y="40"/>
                    <a:pt x="251" y="40"/>
                  </a:cubicBezTo>
                  <a:cubicBezTo>
                    <a:pt x="253" y="40"/>
                    <a:pt x="253" y="40"/>
                    <a:pt x="253" y="40"/>
                  </a:cubicBezTo>
                  <a:cubicBezTo>
                    <a:pt x="253" y="40"/>
                    <a:pt x="253" y="40"/>
                    <a:pt x="253" y="41"/>
                  </a:cubicBezTo>
                  <a:cubicBezTo>
                    <a:pt x="254" y="41"/>
                    <a:pt x="254" y="41"/>
                    <a:pt x="254" y="41"/>
                  </a:cubicBezTo>
                  <a:cubicBezTo>
                    <a:pt x="254" y="42"/>
                    <a:pt x="254" y="42"/>
                    <a:pt x="254" y="42"/>
                  </a:cubicBezTo>
                  <a:cubicBezTo>
                    <a:pt x="254" y="43"/>
                    <a:pt x="254" y="43"/>
                    <a:pt x="254" y="43"/>
                  </a:cubicBezTo>
                  <a:cubicBezTo>
                    <a:pt x="252" y="43"/>
                    <a:pt x="252" y="43"/>
                    <a:pt x="252" y="43"/>
                  </a:cubicBezTo>
                  <a:cubicBezTo>
                    <a:pt x="252" y="43"/>
                    <a:pt x="251" y="43"/>
                    <a:pt x="251" y="43"/>
                  </a:cubicBezTo>
                  <a:cubicBezTo>
                    <a:pt x="250" y="43"/>
                    <a:pt x="249" y="42"/>
                    <a:pt x="249" y="42"/>
                  </a:cubicBezTo>
                  <a:cubicBezTo>
                    <a:pt x="249" y="42"/>
                    <a:pt x="248" y="41"/>
                    <a:pt x="248" y="41"/>
                  </a:cubicBezTo>
                  <a:cubicBezTo>
                    <a:pt x="248" y="40"/>
                    <a:pt x="247" y="40"/>
                    <a:pt x="247" y="40"/>
                  </a:cubicBezTo>
                  <a:cubicBezTo>
                    <a:pt x="246" y="40"/>
                    <a:pt x="246" y="40"/>
                    <a:pt x="246" y="40"/>
                  </a:cubicBezTo>
                  <a:cubicBezTo>
                    <a:pt x="246" y="40"/>
                    <a:pt x="246" y="41"/>
                    <a:pt x="247" y="41"/>
                  </a:cubicBezTo>
                  <a:cubicBezTo>
                    <a:pt x="247" y="41"/>
                    <a:pt x="246" y="41"/>
                    <a:pt x="246" y="41"/>
                  </a:cubicBezTo>
                  <a:cubicBezTo>
                    <a:pt x="245" y="43"/>
                    <a:pt x="245" y="43"/>
                    <a:pt x="245" y="43"/>
                  </a:cubicBezTo>
                  <a:cubicBezTo>
                    <a:pt x="243" y="43"/>
                    <a:pt x="243" y="43"/>
                    <a:pt x="243" y="43"/>
                  </a:cubicBezTo>
                  <a:cubicBezTo>
                    <a:pt x="243" y="43"/>
                    <a:pt x="240" y="42"/>
                    <a:pt x="240" y="42"/>
                  </a:cubicBezTo>
                  <a:cubicBezTo>
                    <a:pt x="240" y="42"/>
                    <a:pt x="238" y="42"/>
                    <a:pt x="238" y="42"/>
                  </a:cubicBezTo>
                  <a:cubicBezTo>
                    <a:pt x="235" y="41"/>
                    <a:pt x="235" y="41"/>
                    <a:pt x="235" y="41"/>
                  </a:cubicBezTo>
                  <a:cubicBezTo>
                    <a:pt x="232" y="42"/>
                    <a:pt x="232" y="42"/>
                    <a:pt x="232" y="42"/>
                  </a:cubicBezTo>
                  <a:cubicBezTo>
                    <a:pt x="229" y="43"/>
                    <a:pt x="229" y="43"/>
                    <a:pt x="229" y="43"/>
                  </a:cubicBezTo>
                  <a:cubicBezTo>
                    <a:pt x="228" y="43"/>
                    <a:pt x="228" y="43"/>
                    <a:pt x="228" y="43"/>
                  </a:cubicBezTo>
                  <a:cubicBezTo>
                    <a:pt x="227" y="43"/>
                    <a:pt x="227" y="43"/>
                    <a:pt x="227" y="43"/>
                  </a:cubicBezTo>
                  <a:cubicBezTo>
                    <a:pt x="224" y="42"/>
                    <a:pt x="224" y="42"/>
                    <a:pt x="224" y="42"/>
                  </a:cubicBezTo>
                  <a:cubicBezTo>
                    <a:pt x="222" y="41"/>
                    <a:pt x="222" y="41"/>
                    <a:pt x="222" y="41"/>
                  </a:cubicBezTo>
                  <a:cubicBezTo>
                    <a:pt x="220" y="40"/>
                    <a:pt x="220" y="40"/>
                    <a:pt x="220" y="40"/>
                  </a:cubicBezTo>
                  <a:cubicBezTo>
                    <a:pt x="219" y="39"/>
                    <a:pt x="219" y="39"/>
                    <a:pt x="219" y="39"/>
                  </a:cubicBezTo>
                  <a:cubicBezTo>
                    <a:pt x="217" y="39"/>
                    <a:pt x="217" y="39"/>
                    <a:pt x="217" y="39"/>
                  </a:cubicBezTo>
                  <a:cubicBezTo>
                    <a:pt x="217" y="39"/>
                    <a:pt x="215" y="40"/>
                    <a:pt x="214" y="40"/>
                  </a:cubicBezTo>
                  <a:cubicBezTo>
                    <a:pt x="213" y="40"/>
                    <a:pt x="212" y="40"/>
                    <a:pt x="212" y="40"/>
                  </a:cubicBezTo>
                  <a:cubicBezTo>
                    <a:pt x="211" y="39"/>
                    <a:pt x="211" y="39"/>
                    <a:pt x="211" y="39"/>
                  </a:cubicBezTo>
                  <a:cubicBezTo>
                    <a:pt x="211" y="39"/>
                    <a:pt x="211" y="37"/>
                    <a:pt x="210" y="37"/>
                  </a:cubicBezTo>
                  <a:cubicBezTo>
                    <a:pt x="210" y="37"/>
                    <a:pt x="209" y="37"/>
                    <a:pt x="209" y="37"/>
                  </a:cubicBezTo>
                  <a:cubicBezTo>
                    <a:pt x="207" y="36"/>
                    <a:pt x="207" y="36"/>
                    <a:pt x="207" y="36"/>
                  </a:cubicBezTo>
                  <a:cubicBezTo>
                    <a:pt x="207" y="36"/>
                    <a:pt x="206" y="35"/>
                    <a:pt x="206" y="34"/>
                  </a:cubicBezTo>
                  <a:cubicBezTo>
                    <a:pt x="206" y="34"/>
                    <a:pt x="206" y="33"/>
                    <a:pt x="206" y="33"/>
                  </a:cubicBezTo>
                  <a:cubicBezTo>
                    <a:pt x="205" y="32"/>
                    <a:pt x="205" y="32"/>
                    <a:pt x="205" y="32"/>
                  </a:cubicBezTo>
                  <a:cubicBezTo>
                    <a:pt x="205" y="32"/>
                    <a:pt x="204" y="31"/>
                    <a:pt x="204" y="31"/>
                  </a:cubicBezTo>
                  <a:cubicBezTo>
                    <a:pt x="203" y="31"/>
                    <a:pt x="202" y="31"/>
                    <a:pt x="202" y="31"/>
                  </a:cubicBezTo>
                  <a:cubicBezTo>
                    <a:pt x="200" y="31"/>
                    <a:pt x="200" y="31"/>
                    <a:pt x="200" y="31"/>
                  </a:cubicBezTo>
                  <a:cubicBezTo>
                    <a:pt x="198" y="32"/>
                    <a:pt x="198" y="32"/>
                    <a:pt x="198" y="32"/>
                  </a:cubicBezTo>
                  <a:cubicBezTo>
                    <a:pt x="196" y="33"/>
                    <a:pt x="196" y="33"/>
                    <a:pt x="196" y="33"/>
                  </a:cubicBezTo>
                  <a:cubicBezTo>
                    <a:pt x="194" y="33"/>
                    <a:pt x="194" y="33"/>
                    <a:pt x="194" y="33"/>
                  </a:cubicBezTo>
                  <a:cubicBezTo>
                    <a:pt x="194" y="33"/>
                    <a:pt x="191" y="34"/>
                    <a:pt x="190" y="34"/>
                  </a:cubicBezTo>
                  <a:cubicBezTo>
                    <a:pt x="189" y="34"/>
                    <a:pt x="186" y="36"/>
                    <a:pt x="186" y="37"/>
                  </a:cubicBezTo>
                  <a:cubicBezTo>
                    <a:pt x="186" y="38"/>
                    <a:pt x="189" y="38"/>
                    <a:pt x="189" y="38"/>
                  </a:cubicBezTo>
                  <a:cubicBezTo>
                    <a:pt x="191" y="38"/>
                    <a:pt x="191" y="38"/>
                    <a:pt x="191" y="38"/>
                  </a:cubicBezTo>
                  <a:cubicBezTo>
                    <a:pt x="192" y="38"/>
                    <a:pt x="192" y="38"/>
                    <a:pt x="192" y="38"/>
                  </a:cubicBezTo>
                  <a:cubicBezTo>
                    <a:pt x="193" y="37"/>
                    <a:pt x="193" y="37"/>
                    <a:pt x="193" y="37"/>
                  </a:cubicBezTo>
                  <a:cubicBezTo>
                    <a:pt x="194" y="37"/>
                    <a:pt x="194" y="37"/>
                    <a:pt x="194" y="37"/>
                  </a:cubicBezTo>
                  <a:cubicBezTo>
                    <a:pt x="195" y="37"/>
                    <a:pt x="195" y="37"/>
                    <a:pt x="195" y="37"/>
                  </a:cubicBezTo>
                  <a:cubicBezTo>
                    <a:pt x="197" y="36"/>
                    <a:pt x="197" y="36"/>
                    <a:pt x="197" y="36"/>
                  </a:cubicBezTo>
                  <a:cubicBezTo>
                    <a:pt x="197" y="36"/>
                    <a:pt x="199" y="36"/>
                    <a:pt x="199" y="36"/>
                  </a:cubicBezTo>
                  <a:cubicBezTo>
                    <a:pt x="200" y="36"/>
                    <a:pt x="200" y="35"/>
                    <a:pt x="200" y="35"/>
                  </a:cubicBezTo>
                  <a:cubicBezTo>
                    <a:pt x="201" y="34"/>
                    <a:pt x="201" y="34"/>
                    <a:pt x="201" y="34"/>
                  </a:cubicBezTo>
                  <a:cubicBezTo>
                    <a:pt x="201" y="34"/>
                    <a:pt x="203" y="34"/>
                    <a:pt x="203" y="34"/>
                  </a:cubicBezTo>
                  <a:cubicBezTo>
                    <a:pt x="204" y="34"/>
                    <a:pt x="204" y="34"/>
                    <a:pt x="204" y="34"/>
                  </a:cubicBezTo>
                  <a:cubicBezTo>
                    <a:pt x="204" y="34"/>
                    <a:pt x="205" y="35"/>
                    <a:pt x="204" y="36"/>
                  </a:cubicBezTo>
                  <a:cubicBezTo>
                    <a:pt x="204" y="36"/>
                    <a:pt x="202" y="36"/>
                    <a:pt x="202" y="36"/>
                  </a:cubicBezTo>
                  <a:cubicBezTo>
                    <a:pt x="201" y="36"/>
                    <a:pt x="200" y="37"/>
                    <a:pt x="200" y="37"/>
                  </a:cubicBezTo>
                  <a:cubicBezTo>
                    <a:pt x="199" y="38"/>
                    <a:pt x="199" y="38"/>
                    <a:pt x="199" y="38"/>
                  </a:cubicBezTo>
                  <a:cubicBezTo>
                    <a:pt x="196" y="39"/>
                    <a:pt x="196" y="39"/>
                    <a:pt x="196" y="39"/>
                  </a:cubicBezTo>
                  <a:cubicBezTo>
                    <a:pt x="196" y="39"/>
                    <a:pt x="195" y="39"/>
                    <a:pt x="194" y="39"/>
                  </a:cubicBezTo>
                  <a:cubicBezTo>
                    <a:pt x="193" y="40"/>
                    <a:pt x="193" y="40"/>
                    <a:pt x="192" y="41"/>
                  </a:cubicBezTo>
                  <a:cubicBezTo>
                    <a:pt x="192" y="41"/>
                    <a:pt x="192" y="42"/>
                    <a:pt x="192" y="42"/>
                  </a:cubicBezTo>
                  <a:cubicBezTo>
                    <a:pt x="192" y="42"/>
                    <a:pt x="193" y="44"/>
                    <a:pt x="193" y="44"/>
                  </a:cubicBezTo>
                  <a:cubicBezTo>
                    <a:pt x="193" y="44"/>
                    <a:pt x="194" y="45"/>
                    <a:pt x="194" y="45"/>
                  </a:cubicBezTo>
                  <a:cubicBezTo>
                    <a:pt x="194" y="46"/>
                    <a:pt x="194" y="46"/>
                    <a:pt x="194" y="46"/>
                  </a:cubicBezTo>
                  <a:cubicBezTo>
                    <a:pt x="194" y="46"/>
                    <a:pt x="194" y="47"/>
                    <a:pt x="194" y="47"/>
                  </a:cubicBezTo>
                  <a:cubicBezTo>
                    <a:pt x="194" y="47"/>
                    <a:pt x="195" y="48"/>
                    <a:pt x="195" y="48"/>
                  </a:cubicBezTo>
                  <a:cubicBezTo>
                    <a:pt x="196" y="49"/>
                    <a:pt x="196" y="49"/>
                    <a:pt x="196" y="49"/>
                  </a:cubicBezTo>
                  <a:cubicBezTo>
                    <a:pt x="197" y="51"/>
                    <a:pt x="197" y="51"/>
                    <a:pt x="197" y="51"/>
                  </a:cubicBezTo>
                  <a:cubicBezTo>
                    <a:pt x="196" y="51"/>
                    <a:pt x="196" y="51"/>
                    <a:pt x="196" y="51"/>
                  </a:cubicBezTo>
                  <a:cubicBezTo>
                    <a:pt x="195" y="51"/>
                    <a:pt x="195" y="51"/>
                    <a:pt x="195" y="51"/>
                  </a:cubicBezTo>
                  <a:cubicBezTo>
                    <a:pt x="194" y="51"/>
                    <a:pt x="194" y="51"/>
                    <a:pt x="194" y="51"/>
                  </a:cubicBezTo>
                  <a:cubicBezTo>
                    <a:pt x="194" y="52"/>
                    <a:pt x="194" y="52"/>
                    <a:pt x="194" y="52"/>
                  </a:cubicBezTo>
                  <a:cubicBezTo>
                    <a:pt x="194" y="53"/>
                    <a:pt x="194" y="53"/>
                    <a:pt x="194" y="53"/>
                  </a:cubicBezTo>
                  <a:cubicBezTo>
                    <a:pt x="194" y="53"/>
                    <a:pt x="195" y="54"/>
                    <a:pt x="195" y="54"/>
                  </a:cubicBezTo>
                  <a:cubicBezTo>
                    <a:pt x="195" y="54"/>
                    <a:pt x="195" y="55"/>
                    <a:pt x="195" y="55"/>
                  </a:cubicBezTo>
                  <a:cubicBezTo>
                    <a:pt x="195" y="55"/>
                    <a:pt x="195" y="55"/>
                    <a:pt x="195" y="55"/>
                  </a:cubicBezTo>
                  <a:cubicBezTo>
                    <a:pt x="195" y="55"/>
                    <a:pt x="194" y="54"/>
                    <a:pt x="194" y="53"/>
                  </a:cubicBezTo>
                  <a:cubicBezTo>
                    <a:pt x="193" y="53"/>
                    <a:pt x="192" y="52"/>
                    <a:pt x="192" y="52"/>
                  </a:cubicBezTo>
                  <a:cubicBezTo>
                    <a:pt x="191" y="51"/>
                    <a:pt x="191" y="51"/>
                    <a:pt x="191" y="51"/>
                  </a:cubicBezTo>
                  <a:cubicBezTo>
                    <a:pt x="191" y="51"/>
                    <a:pt x="191" y="51"/>
                    <a:pt x="191" y="51"/>
                  </a:cubicBezTo>
                  <a:cubicBezTo>
                    <a:pt x="190" y="50"/>
                    <a:pt x="190" y="50"/>
                    <a:pt x="190" y="50"/>
                  </a:cubicBezTo>
                  <a:cubicBezTo>
                    <a:pt x="190" y="50"/>
                    <a:pt x="189" y="49"/>
                    <a:pt x="189" y="49"/>
                  </a:cubicBezTo>
                  <a:cubicBezTo>
                    <a:pt x="189" y="49"/>
                    <a:pt x="190" y="49"/>
                    <a:pt x="190" y="49"/>
                  </a:cubicBezTo>
                  <a:cubicBezTo>
                    <a:pt x="191" y="49"/>
                    <a:pt x="191" y="49"/>
                    <a:pt x="191" y="49"/>
                  </a:cubicBezTo>
                  <a:cubicBezTo>
                    <a:pt x="192" y="49"/>
                    <a:pt x="192" y="49"/>
                    <a:pt x="192" y="49"/>
                  </a:cubicBezTo>
                  <a:cubicBezTo>
                    <a:pt x="192" y="48"/>
                    <a:pt x="192" y="48"/>
                    <a:pt x="192" y="48"/>
                  </a:cubicBezTo>
                  <a:cubicBezTo>
                    <a:pt x="192" y="47"/>
                    <a:pt x="192" y="47"/>
                    <a:pt x="192" y="47"/>
                  </a:cubicBezTo>
                  <a:cubicBezTo>
                    <a:pt x="191" y="46"/>
                    <a:pt x="191" y="46"/>
                    <a:pt x="191" y="46"/>
                  </a:cubicBezTo>
                  <a:cubicBezTo>
                    <a:pt x="189" y="45"/>
                    <a:pt x="189" y="45"/>
                    <a:pt x="189" y="45"/>
                  </a:cubicBezTo>
                  <a:cubicBezTo>
                    <a:pt x="188" y="45"/>
                    <a:pt x="188" y="45"/>
                    <a:pt x="188" y="45"/>
                  </a:cubicBezTo>
                  <a:cubicBezTo>
                    <a:pt x="186" y="46"/>
                    <a:pt x="186" y="46"/>
                    <a:pt x="186" y="46"/>
                  </a:cubicBezTo>
                  <a:cubicBezTo>
                    <a:pt x="186" y="46"/>
                    <a:pt x="186" y="44"/>
                    <a:pt x="186" y="44"/>
                  </a:cubicBezTo>
                  <a:cubicBezTo>
                    <a:pt x="186" y="43"/>
                    <a:pt x="186" y="43"/>
                    <a:pt x="186" y="43"/>
                  </a:cubicBezTo>
                  <a:cubicBezTo>
                    <a:pt x="184" y="43"/>
                    <a:pt x="184" y="43"/>
                    <a:pt x="184" y="43"/>
                  </a:cubicBezTo>
                  <a:cubicBezTo>
                    <a:pt x="182" y="42"/>
                    <a:pt x="182" y="42"/>
                    <a:pt x="182" y="42"/>
                  </a:cubicBezTo>
                  <a:cubicBezTo>
                    <a:pt x="182" y="42"/>
                    <a:pt x="182" y="42"/>
                    <a:pt x="182" y="42"/>
                  </a:cubicBezTo>
                  <a:cubicBezTo>
                    <a:pt x="181" y="41"/>
                    <a:pt x="181" y="41"/>
                    <a:pt x="181" y="41"/>
                  </a:cubicBezTo>
                  <a:cubicBezTo>
                    <a:pt x="180" y="40"/>
                    <a:pt x="180" y="40"/>
                    <a:pt x="180" y="40"/>
                  </a:cubicBezTo>
                  <a:cubicBezTo>
                    <a:pt x="179" y="40"/>
                    <a:pt x="179" y="40"/>
                    <a:pt x="179" y="40"/>
                  </a:cubicBezTo>
                  <a:cubicBezTo>
                    <a:pt x="177" y="41"/>
                    <a:pt x="177" y="41"/>
                    <a:pt x="177" y="41"/>
                  </a:cubicBezTo>
                  <a:cubicBezTo>
                    <a:pt x="175" y="42"/>
                    <a:pt x="175" y="42"/>
                    <a:pt x="175" y="42"/>
                  </a:cubicBezTo>
                  <a:cubicBezTo>
                    <a:pt x="173" y="42"/>
                    <a:pt x="173" y="42"/>
                    <a:pt x="173" y="42"/>
                  </a:cubicBezTo>
                  <a:cubicBezTo>
                    <a:pt x="171" y="42"/>
                    <a:pt x="171" y="42"/>
                    <a:pt x="171" y="42"/>
                  </a:cubicBezTo>
                  <a:cubicBezTo>
                    <a:pt x="169" y="43"/>
                    <a:pt x="169" y="43"/>
                    <a:pt x="169" y="43"/>
                  </a:cubicBezTo>
                  <a:cubicBezTo>
                    <a:pt x="167" y="42"/>
                    <a:pt x="167" y="42"/>
                    <a:pt x="167" y="42"/>
                  </a:cubicBezTo>
                  <a:cubicBezTo>
                    <a:pt x="165" y="43"/>
                    <a:pt x="165" y="43"/>
                    <a:pt x="165" y="43"/>
                  </a:cubicBezTo>
                  <a:cubicBezTo>
                    <a:pt x="161" y="43"/>
                    <a:pt x="161" y="43"/>
                    <a:pt x="161" y="43"/>
                  </a:cubicBezTo>
                  <a:cubicBezTo>
                    <a:pt x="160" y="43"/>
                    <a:pt x="160" y="43"/>
                    <a:pt x="160" y="43"/>
                  </a:cubicBezTo>
                  <a:cubicBezTo>
                    <a:pt x="157" y="42"/>
                    <a:pt x="157" y="42"/>
                    <a:pt x="157" y="42"/>
                  </a:cubicBezTo>
                  <a:cubicBezTo>
                    <a:pt x="154" y="42"/>
                    <a:pt x="154" y="42"/>
                    <a:pt x="154" y="42"/>
                  </a:cubicBezTo>
                  <a:cubicBezTo>
                    <a:pt x="150" y="42"/>
                    <a:pt x="150" y="42"/>
                    <a:pt x="150" y="42"/>
                  </a:cubicBezTo>
                  <a:cubicBezTo>
                    <a:pt x="149" y="41"/>
                    <a:pt x="149" y="41"/>
                    <a:pt x="149" y="41"/>
                  </a:cubicBezTo>
                  <a:cubicBezTo>
                    <a:pt x="149" y="41"/>
                    <a:pt x="149" y="40"/>
                    <a:pt x="150" y="40"/>
                  </a:cubicBezTo>
                  <a:cubicBezTo>
                    <a:pt x="150" y="40"/>
                    <a:pt x="151" y="38"/>
                    <a:pt x="151" y="38"/>
                  </a:cubicBezTo>
                  <a:cubicBezTo>
                    <a:pt x="151" y="38"/>
                    <a:pt x="152" y="38"/>
                    <a:pt x="152" y="38"/>
                  </a:cubicBezTo>
                  <a:cubicBezTo>
                    <a:pt x="152" y="38"/>
                    <a:pt x="152" y="37"/>
                    <a:pt x="152" y="37"/>
                  </a:cubicBezTo>
                  <a:cubicBezTo>
                    <a:pt x="153" y="37"/>
                    <a:pt x="153" y="37"/>
                    <a:pt x="153" y="37"/>
                  </a:cubicBezTo>
                  <a:cubicBezTo>
                    <a:pt x="156" y="37"/>
                    <a:pt x="156" y="37"/>
                    <a:pt x="156" y="37"/>
                  </a:cubicBezTo>
                  <a:cubicBezTo>
                    <a:pt x="157" y="37"/>
                    <a:pt x="157" y="37"/>
                    <a:pt x="157" y="37"/>
                  </a:cubicBezTo>
                  <a:cubicBezTo>
                    <a:pt x="157" y="36"/>
                    <a:pt x="157" y="36"/>
                    <a:pt x="157" y="36"/>
                  </a:cubicBezTo>
                  <a:cubicBezTo>
                    <a:pt x="155" y="34"/>
                    <a:pt x="155" y="34"/>
                    <a:pt x="155" y="34"/>
                  </a:cubicBezTo>
                  <a:cubicBezTo>
                    <a:pt x="153" y="33"/>
                    <a:pt x="153" y="33"/>
                    <a:pt x="153" y="33"/>
                  </a:cubicBezTo>
                  <a:cubicBezTo>
                    <a:pt x="150" y="31"/>
                    <a:pt x="150" y="31"/>
                    <a:pt x="150" y="31"/>
                  </a:cubicBezTo>
                  <a:cubicBezTo>
                    <a:pt x="150" y="31"/>
                    <a:pt x="147" y="30"/>
                    <a:pt x="147" y="30"/>
                  </a:cubicBezTo>
                  <a:cubicBezTo>
                    <a:pt x="146" y="30"/>
                    <a:pt x="145" y="30"/>
                    <a:pt x="145" y="30"/>
                  </a:cubicBezTo>
                  <a:cubicBezTo>
                    <a:pt x="144" y="31"/>
                    <a:pt x="144" y="31"/>
                    <a:pt x="144" y="31"/>
                  </a:cubicBezTo>
                  <a:cubicBezTo>
                    <a:pt x="144" y="32"/>
                    <a:pt x="144" y="32"/>
                    <a:pt x="144" y="32"/>
                  </a:cubicBezTo>
                  <a:cubicBezTo>
                    <a:pt x="144" y="32"/>
                    <a:pt x="143" y="32"/>
                    <a:pt x="141" y="31"/>
                  </a:cubicBezTo>
                  <a:cubicBezTo>
                    <a:pt x="140" y="30"/>
                    <a:pt x="140" y="31"/>
                    <a:pt x="139" y="31"/>
                  </a:cubicBezTo>
                  <a:cubicBezTo>
                    <a:pt x="139" y="31"/>
                    <a:pt x="137" y="31"/>
                    <a:pt x="137" y="31"/>
                  </a:cubicBezTo>
                  <a:cubicBezTo>
                    <a:pt x="137" y="31"/>
                    <a:pt x="134" y="30"/>
                    <a:pt x="134" y="30"/>
                  </a:cubicBezTo>
                  <a:cubicBezTo>
                    <a:pt x="133" y="30"/>
                    <a:pt x="131" y="28"/>
                    <a:pt x="131" y="28"/>
                  </a:cubicBezTo>
                  <a:cubicBezTo>
                    <a:pt x="128" y="27"/>
                    <a:pt x="128" y="27"/>
                    <a:pt x="128" y="27"/>
                  </a:cubicBezTo>
                  <a:cubicBezTo>
                    <a:pt x="125" y="27"/>
                    <a:pt x="125" y="27"/>
                    <a:pt x="125" y="27"/>
                  </a:cubicBezTo>
                  <a:cubicBezTo>
                    <a:pt x="122" y="27"/>
                    <a:pt x="122" y="27"/>
                    <a:pt x="122" y="27"/>
                  </a:cubicBezTo>
                  <a:cubicBezTo>
                    <a:pt x="120" y="25"/>
                    <a:pt x="120" y="25"/>
                    <a:pt x="120" y="25"/>
                  </a:cubicBezTo>
                  <a:cubicBezTo>
                    <a:pt x="118" y="24"/>
                    <a:pt x="118" y="24"/>
                    <a:pt x="118" y="24"/>
                  </a:cubicBezTo>
                  <a:cubicBezTo>
                    <a:pt x="116" y="23"/>
                    <a:pt x="116" y="23"/>
                    <a:pt x="116" y="23"/>
                  </a:cubicBezTo>
                  <a:cubicBezTo>
                    <a:pt x="113" y="22"/>
                    <a:pt x="113" y="22"/>
                    <a:pt x="113" y="22"/>
                  </a:cubicBezTo>
                  <a:cubicBezTo>
                    <a:pt x="113" y="22"/>
                    <a:pt x="112" y="21"/>
                    <a:pt x="111" y="21"/>
                  </a:cubicBezTo>
                  <a:cubicBezTo>
                    <a:pt x="110" y="21"/>
                    <a:pt x="109" y="22"/>
                    <a:pt x="109" y="22"/>
                  </a:cubicBezTo>
                  <a:cubicBezTo>
                    <a:pt x="106" y="22"/>
                    <a:pt x="106" y="22"/>
                    <a:pt x="106" y="22"/>
                  </a:cubicBezTo>
                  <a:cubicBezTo>
                    <a:pt x="106" y="22"/>
                    <a:pt x="104" y="22"/>
                    <a:pt x="104" y="22"/>
                  </a:cubicBezTo>
                  <a:cubicBezTo>
                    <a:pt x="104" y="23"/>
                    <a:pt x="104" y="23"/>
                    <a:pt x="104" y="23"/>
                  </a:cubicBezTo>
                  <a:cubicBezTo>
                    <a:pt x="103" y="24"/>
                    <a:pt x="103" y="24"/>
                    <a:pt x="103" y="24"/>
                  </a:cubicBezTo>
                  <a:cubicBezTo>
                    <a:pt x="103" y="25"/>
                    <a:pt x="103" y="25"/>
                    <a:pt x="103" y="25"/>
                  </a:cubicBezTo>
                  <a:cubicBezTo>
                    <a:pt x="103" y="25"/>
                    <a:pt x="102" y="26"/>
                    <a:pt x="102" y="26"/>
                  </a:cubicBezTo>
                  <a:cubicBezTo>
                    <a:pt x="102" y="26"/>
                    <a:pt x="101" y="27"/>
                    <a:pt x="101" y="27"/>
                  </a:cubicBezTo>
                  <a:cubicBezTo>
                    <a:pt x="101" y="27"/>
                    <a:pt x="97" y="27"/>
                    <a:pt x="97" y="27"/>
                  </a:cubicBezTo>
                  <a:cubicBezTo>
                    <a:pt x="97" y="26"/>
                    <a:pt x="96" y="26"/>
                    <a:pt x="96" y="25"/>
                  </a:cubicBezTo>
                  <a:cubicBezTo>
                    <a:pt x="96" y="25"/>
                    <a:pt x="97" y="25"/>
                    <a:pt x="97" y="25"/>
                  </a:cubicBezTo>
                  <a:cubicBezTo>
                    <a:pt x="97" y="24"/>
                    <a:pt x="97" y="24"/>
                    <a:pt x="97" y="24"/>
                  </a:cubicBezTo>
                  <a:cubicBezTo>
                    <a:pt x="98" y="23"/>
                    <a:pt x="98" y="23"/>
                    <a:pt x="98" y="23"/>
                  </a:cubicBezTo>
                  <a:cubicBezTo>
                    <a:pt x="98" y="23"/>
                    <a:pt x="98" y="23"/>
                    <a:pt x="98" y="23"/>
                  </a:cubicBezTo>
                  <a:cubicBezTo>
                    <a:pt x="97" y="22"/>
                    <a:pt x="97" y="22"/>
                    <a:pt x="97" y="22"/>
                  </a:cubicBezTo>
                  <a:cubicBezTo>
                    <a:pt x="96" y="21"/>
                    <a:pt x="96" y="21"/>
                    <a:pt x="96" y="21"/>
                  </a:cubicBezTo>
                  <a:cubicBezTo>
                    <a:pt x="96" y="20"/>
                    <a:pt x="96" y="20"/>
                    <a:pt x="96" y="20"/>
                  </a:cubicBezTo>
                  <a:cubicBezTo>
                    <a:pt x="96" y="19"/>
                    <a:pt x="96" y="19"/>
                    <a:pt x="96" y="19"/>
                  </a:cubicBezTo>
                  <a:cubicBezTo>
                    <a:pt x="96" y="18"/>
                    <a:pt x="95" y="19"/>
                    <a:pt x="95" y="19"/>
                  </a:cubicBezTo>
                  <a:cubicBezTo>
                    <a:pt x="94" y="19"/>
                    <a:pt x="94" y="19"/>
                    <a:pt x="94" y="19"/>
                  </a:cubicBezTo>
                  <a:cubicBezTo>
                    <a:pt x="94" y="20"/>
                    <a:pt x="94" y="20"/>
                    <a:pt x="94" y="20"/>
                  </a:cubicBezTo>
                  <a:cubicBezTo>
                    <a:pt x="94" y="20"/>
                    <a:pt x="94" y="20"/>
                    <a:pt x="94" y="20"/>
                  </a:cubicBezTo>
                  <a:cubicBezTo>
                    <a:pt x="93" y="21"/>
                    <a:pt x="93" y="21"/>
                    <a:pt x="93" y="21"/>
                  </a:cubicBezTo>
                  <a:cubicBezTo>
                    <a:pt x="93" y="22"/>
                    <a:pt x="93" y="22"/>
                    <a:pt x="93" y="22"/>
                  </a:cubicBezTo>
                  <a:cubicBezTo>
                    <a:pt x="93" y="22"/>
                    <a:pt x="93" y="22"/>
                    <a:pt x="93" y="22"/>
                  </a:cubicBezTo>
                  <a:cubicBezTo>
                    <a:pt x="91" y="23"/>
                    <a:pt x="91" y="23"/>
                    <a:pt x="91" y="23"/>
                  </a:cubicBezTo>
                  <a:cubicBezTo>
                    <a:pt x="91" y="23"/>
                    <a:pt x="91" y="23"/>
                    <a:pt x="91" y="23"/>
                  </a:cubicBezTo>
                  <a:cubicBezTo>
                    <a:pt x="92" y="24"/>
                    <a:pt x="92" y="24"/>
                    <a:pt x="92" y="24"/>
                  </a:cubicBezTo>
                  <a:cubicBezTo>
                    <a:pt x="91" y="25"/>
                    <a:pt x="91" y="25"/>
                    <a:pt x="91" y="25"/>
                  </a:cubicBezTo>
                  <a:cubicBezTo>
                    <a:pt x="91" y="26"/>
                    <a:pt x="91" y="26"/>
                    <a:pt x="91" y="26"/>
                  </a:cubicBezTo>
                  <a:cubicBezTo>
                    <a:pt x="91" y="26"/>
                    <a:pt x="91" y="26"/>
                    <a:pt x="91" y="26"/>
                  </a:cubicBezTo>
                  <a:cubicBezTo>
                    <a:pt x="90" y="26"/>
                    <a:pt x="90" y="26"/>
                    <a:pt x="90" y="26"/>
                  </a:cubicBezTo>
                  <a:cubicBezTo>
                    <a:pt x="88" y="25"/>
                    <a:pt x="88" y="25"/>
                    <a:pt x="88" y="25"/>
                  </a:cubicBezTo>
                  <a:cubicBezTo>
                    <a:pt x="87" y="25"/>
                    <a:pt x="87" y="25"/>
                    <a:pt x="87" y="25"/>
                  </a:cubicBezTo>
                  <a:cubicBezTo>
                    <a:pt x="86" y="25"/>
                    <a:pt x="86" y="25"/>
                    <a:pt x="86" y="25"/>
                  </a:cubicBezTo>
                  <a:cubicBezTo>
                    <a:pt x="85" y="23"/>
                    <a:pt x="85" y="23"/>
                    <a:pt x="85" y="23"/>
                  </a:cubicBezTo>
                  <a:cubicBezTo>
                    <a:pt x="84" y="22"/>
                    <a:pt x="84" y="22"/>
                    <a:pt x="84" y="22"/>
                  </a:cubicBezTo>
                  <a:cubicBezTo>
                    <a:pt x="83" y="21"/>
                    <a:pt x="83" y="21"/>
                    <a:pt x="83" y="21"/>
                  </a:cubicBezTo>
                  <a:cubicBezTo>
                    <a:pt x="83" y="20"/>
                    <a:pt x="83" y="20"/>
                    <a:pt x="83" y="20"/>
                  </a:cubicBezTo>
                  <a:cubicBezTo>
                    <a:pt x="82" y="19"/>
                    <a:pt x="82" y="19"/>
                    <a:pt x="82" y="19"/>
                  </a:cubicBezTo>
                  <a:cubicBezTo>
                    <a:pt x="81" y="17"/>
                    <a:pt x="81" y="17"/>
                    <a:pt x="81" y="17"/>
                  </a:cubicBezTo>
                  <a:cubicBezTo>
                    <a:pt x="80" y="16"/>
                    <a:pt x="80" y="16"/>
                    <a:pt x="80" y="16"/>
                  </a:cubicBezTo>
                  <a:cubicBezTo>
                    <a:pt x="79" y="15"/>
                    <a:pt x="79" y="15"/>
                    <a:pt x="79" y="15"/>
                  </a:cubicBezTo>
                  <a:cubicBezTo>
                    <a:pt x="79" y="15"/>
                    <a:pt x="78" y="14"/>
                    <a:pt x="78" y="14"/>
                  </a:cubicBezTo>
                  <a:cubicBezTo>
                    <a:pt x="78" y="14"/>
                    <a:pt x="77" y="14"/>
                    <a:pt x="77" y="14"/>
                  </a:cubicBezTo>
                  <a:cubicBezTo>
                    <a:pt x="76" y="14"/>
                    <a:pt x="76" y="14"/>
                    <a:pt x="76" y="14"/>
                  </a:cubicBezTo>
                  <a:cubicBezTo>
                    <a:pt x="75" y="15"/>
                    <a:pt x="75" y="15"/>
                    <a:pt x="75" y="15"/>
                  </a:cubicBezTo>
                  <a:cubicBezTo>
                    <a:pt x="77" y="16"/>
                    <a:pt x="77" y="16"/>
                    <a:pt x="77" y="16"/>
                  </a:cubicBezTo>
                  <a:cubicBezTo>
                    <a:pt x="77" y="16"/>
                    <a:pt x="77" y="17"/>
                    <a:pt x="77" y="17"/>
                  </a:cubicBezTo>
                  <a:cubicBezTo>
                    <a:pt x="78" y="17"/>
                    <a:pt x="78" y="17"/>
                    <a:pt x="78" y="17"/>
                  </a:cubicBezTo>
                  <a:cubicBezTo>
                    <a:pt x="77" y="18"/>
                    <a:pt x="77" y="18"/>
                    <a:pt x="77" y="18"/>
                  </a:cubicBezTo>
                  <a:cubicBezTo>
                    <a:pt x="76" y="18"/>
                    <a:pt x="76" y="18"/>
                    <a:pt x="76" y="18"/>
                  </a:cubicBezTo>
                  <a:cubicBezTo>
                    <a:pt x="74" y="18"/>
                    <a:pt x="74" y="18"/>
                    <a:pt x="74" y="18"/>
                  </a:cubicBezTo>
                  <a:cubicBezTo>
                    <a:pt x="74" y="19"/>
                    <a:pt x="74" y="19"/>
                    <a:pt x="74" y="19"/>
                  </a:cubicBezTo>
                  <a:cubicBezTo>
                    <a:pt x="74" y="20"/>
                    <a:pt x="74" y="20"/>
                    <a:pt x="74" y="20"/>
                  </a:cubicBezTo>
                  <a:cubicBezTo>
                    <a:pt x="73" y="20"/>
                    <a:pt x="73" y="20"/>
                    <a:pt x="73" y="20"/>
                  </a:cubicBezTo>
                  <a:cubicBezTo>
                    <a:pt x="72" y="22"/>
                    <a:pt x="72" y="22"/>
                    <a:pt x="72" y="22"/>
                  </a:cubicBezTo>
                  <a:cubicBezTo>
                    <a:pt x="72" y="22"/>
                    <a:pt x="71" y="22"/>
                    <a:pt x="71" y="22"/>
                  </a:cubicBezTo>
                  <a:cubicBezTo>
                    <a:pt x="70" y="22"/>
                    <a:pt x="69" y="22"/>
                    <a:pt x="69" y="22"/>
                  </a:cubicBezTo>
                  <a:cubicBezTo>
                    <a:pt x="69" y="21"/>
                    <a:pt x="69" y="21"/>
                    <a:pt x="69" y="21"/>
                  </a:cubicBezTo>
                  <a:cubicBezTo>
                    <a:pt x="67" y="21"/>
                    <a:pt x="67" y="21"/>
                    <a:pt x="67" y="21"/>
                  </a:cubicBezTo>
                  <a:cubicBezTo>
                    <a:pt x="67" y="21"/>
                    <a:pt x="67" y="22"/>
                    <a:pt x="66" y="22"/>
                  </a:cubicBezTo>
                  <a:cubicBezTo>
                    <a:pt x="66" y="22"/>
                    <a:pt x="65" y="22"/>
                    <a:pt x="65" y="22"/>
                  </a:cubicBezTo>
                  <a:cubicBezTo>
                    <a:pt x="64" y="22"/>
                    <a:pt x="64" y="22"/>
                    <a:pt x="64" y="22"/>
                  </a:cubicBezTo>
                  <a:cubicBezTo>
                    <a:pt x="62" y="23"/>
                    <a:pt x="62" y="23"/>
                    <a:pt x="62" y="23"/>
                  </a:cubicBezTo>
                  <a:cubicBezTo>
                    <a:pt x="61" y="24"/>
                    <a:pt x="61" y="24"/>
                    <a:pt x="61" y="24"/>
                  </a:cubicBezTo>
                  <a:cubicBezTo>
                    <a:pt x="60" y="26"/>
                    <a:pt x="60" y="26"/>
                    <a:pt x="60" y="26"/>
                  </a:cubicBezTo>
                  <a:cubicBezTo>
                    <a:pt x="59" y="26"/>
                    <a:pt x="59" y="26"/>
                    <a:pt x="59" y="26"/>
                  </a:cubicBezTo>
                  <a:cubicBezTo>
                    <a:pt x="58" y="26"/>
                    <a:pt x="58" y="26"/>
                    <a:pt x="58" y="26"/>
                  </a:cubicBezTo>
                  <a:cubicBezTo>
                    <a:pt x="57" y="26"/>
                    <a:pt x="57" y="26"/>
                    <a:pt x="57" y="26"/>
                  </a:cubicBezTo>
                  <a:cubicBezTo>
                    <a:pt x="56" y="26"/>
                    <a:pt x="56" y="26"/>
                    <a:pt x="56" y="26"/>
                  </a:cubicBezTo>
                  <a:cubicBezTo>
                    <a:pt x="55" y="26"/>
                    <a:pt x="55" y="26"/>
                    <a:pt x="55" y="26"/>
                  </a:cubicBezTo>
                  <a:cubicBezTo>
                    <a:pt x="54" y="26"/>
                    <a:pt x="54" y="26"/>
                    <a:pt x="54" y="26"/>
                  </a:cubicBezTo>
                  <a:cubicBezTo>
                    <a:pt x="53" y="26"/>
                    <a:pt x="53" y="26"/>
                    <a:pt x="53" y="26"/>
                  </a:cubicBezTo>
                  <a:cubicBezTo>
                    <a:pt x="53" y="26"/>
                    <a:pt x="53" y="27"/>
                    <a:pt x="53" y="27"/>
                  </a:cubicBezTo>
                  <a:cubicBezTo>
                    <a:pt x="53" y="27"/>
                    <a:pt x="52" y="28"/>
                    <a:pt x="52" y="28"/>
                  </a:cubicBezTo>
                  <a:cubicBezTo>
                    <a:pt x="52" y="28"/>
                    <a:pt x="52" y="28"/>
                    <a:pt x="52" y="28"/>
                  </a:cubicBezTo>
                  <a:cubicBezTo>
                    <a:pt x="51" y="28"/>
                    <a:pt x="51" y="28"/>
                    <a:pt x="51" y="28"/>
                  </a:cubicBezTo>
                  <a:cubicBezTo>
                    <a:pt x="50" y="29"/>
                    <a:pt x="50" y="29"/>
                    <a:pt x="50" y="29"/>
                  </a:cubicBezTo>
                  <a:cubicBezTo>
                    <a:pt x="49" y="29"/>
                    <a:pt x="49" y="29"/>
                    <a:pt x="49" y="29"/>
                  </a:cubicBezTo>
                  <a:cubicBezTo>
                    <a:pt x="48" y="30"/>
                    <a:pt x="48" y="30"/>
                    <a:pt x="48" y="30"/>
                  </a:cubicBezTo>
                  <a:cubicBezTo>
                    <a:pt x="49" y="31"/>
                    <a:pt x="49" y="31"/>
                    <a:pt x="49" y="31"/>
                  </a:cubicBezTo>
                  <a:cubicBezTo>
                    <a:pt x="49" y="31"/>
                    <a:pt x="50" y="31"/>
                    <a:pt x="50" y="31"/>
                  </a:cubicBezTo>
                  <a:cubicBezTo>
                    <a:pt x="50" y="32"/>
                    <a:pt x="49" y="31"/>
                    <a:pt x="49" y="31"/>
                  </a:cubicBezTo>
                  <a:cubicBezTo>
                    <a:pt x="48" y="31"/>
                    <a:pt x="48" y="31"/>
                    <a:pt x="48" y="31"/>
                  </a:cubicBezTo>
                  <a:cubicBezTo>
                    <a:pt x="47" y="31"/>
                    <a:pt x="47" y="31"/>
                    <a:pt x="47" y="31"/>
                  </a:cubicBezTo>
                  <a:cubicBezTo>
                    <a:pt x="46" y="32"/>
                    <a:pt x="46" y="32"/>
                    <a:pt x="46" y="32"/>
                  </a:cubicBezTo>
                  <a:cubicBezTo>
                    <a:pt x="46" y="33"/>
                    <a:pt x="46" y="33"/>
                    <a:pt x="46" y="33"/>
                  </a:cubicBezTo>
                  <a:cubicBezTo>
                    <a:pt x="45" y="33"/>
                    <a:pt x="45" y="33"/>
                    <a:pt x="45" y="33"/>
                  </a:cubicBezTo>
                  <a:cubicBezTo>
                    <a:pt x="44" y="32"/>
                    <a:pt x="44" y="32"/>
                    <a:pt x="44" y="32"/>
                  </a:cubicBezTo>
                  <a:cubicBezTo>
                    <a:pt x="44" y="31"/>
                    <a:pt x="44" y="31"/>
                    <a:pt x="44" y="31"/>
                  </a:cubicBezTo>
                  <a:cubicBezTo>
                    <a:pt x="45" y="31"/>
                    <a:pt x="45" y="31"/>
                    <a:pt x="45" y="31"/>
                  </a:cubicBezTo>
                  <a:cubicBezTo>
                    <a:pt x="46" y="30"/>
                    <a:pt x="46" y="30"/>
                    <a:pt x="46" y="30"/>
                  </a:cubicBezTo>
                  <a:cubicBezTo>
                    <a:pt x="47" y="28"/>
                    <a:pt x="46" y="29"/>
                    <a:pt x="46" y="29"/>
                  </a:cubicBezTo>
                  <a:cubicBezTo>
                    <a:pt x="47" y="29"/>
                    <a:pt x="47" y="29"/>
                    <a:pt x="47" y="29"/>
                  </a:cubicBezTo>
                  <a:cubicBezTo>
                    <a:pt x="48" y="29"/>
                    <a:pt x="48" y="29"/>
                    <a:pt x="48" y="29"/>
                  </a:cubicBezTo>
                  <a:cubicBezTo>
                    <a:pt x="48" y="28"/>
                    <a:pt x="48" y="28"/>
                    <a:pt x="48" y="28"/>
                  </a:cubicBezTo>
                  <a:cubicBezTo>
                    <a:pt x="49" y="27"/>
                    <a:pt x="49" y="27"/>
                    <a:pt x="49" y="27"/>
                  </a:cubicBezTo>
                  <a:cubicBezTo>
                    <a:pt x="49" y="27"/>
                    <a:pt x="49" y="27"/>
                    <a:pt x="49" y="27"/>
                  </a:cubicBezTo>
                  <a:cubicBezTo>
                    <a:pt x="50" y="27"/>
                    <a:pt x="50" y="27"/>
                    <a:pt x="50" y="27"/>
                  </a:cubicBezTo>
                  <a:cubicBezTo>
                    <a:pt x="51" y="26"/>
                    <a:pt x="51" y="26"/>
                    <a:pt x="51" y="26"/>
                  </a:cubicBezTo>
                  <a:cubicBezTo>
                    <a:pt x="52" y="25"/>
                    <a:pt x="52" y="25"/>
                    <a:pt x="52" y="25"/>
                  </a:cubicBezTo>
                  <a:cubicBezTo>
                    <a:pt x="53" y="24"/>
                    <a:pt x="53" y="24"/>
                    <a:pt x="53" y="24"/>
                  </a:cubicBezTo>
                  <a:cubicBezTo>
                    <a:pt x="53" y="24"/>
                    <a:pt x="53" y="24"/>
                    <a:pt x="53" y="24"/>
                  </a:cubicBezTo>
                  <a:cubicBezTo>
                    <a:pt x="54" y="24"/>
                    <a:pt x="54" y="24"/>
                    <a:pt x="54" y="24"/>
                  </a:cubicBezTo>
                  <a:cubicBezTo>
                    <a:pt x="55" y="24"/>
                    <a:pt x="55" y="24"/>
                    <a:pt x="55" y="24"/>
                  </a:cubicBezTo>
                  <a:cubicBezTo>
                    <a:pt x="56" y="24"/>
                    <a:pt x="56" y="24"/>
                    <a:pt x="56" y="24"/>
                  </a:cubicBezTo>
                  <a:cubicBezTo>
                    <a:pt x="57" y="23"/>
                    <a:pt x="57" y="23"/>
                    <a:pt x="57" y="23"/>
                  </a:cubicBezTo>
                  <a:cubicBezTo>
                    <a:pt x="58" y="23"/>
                    <a:pt x="58" y="23"/>
                    <a:pt x="58" y="23"/>
                  </a:cubicBezTo>
                  <a:cubicBezTo>
                    <a:pt x="60" y="23"/>
                    <a:pt x="60" y="23"/>
                    <a:pt x="60" y="23"/>
                  </a:cubicBezTo>
                  <a:cubicBezTo>
                    <a:pt x="60" y="23"/>
                    <a:pt x="65" y="20"/>
                    <a:pt x="65" y="20"/>
                  </a:cubicBezTo>
                  <a:cubicBezTo>
                    <a:pt x="65" y="20"/>
                    <a:pt x="66" y="20"/>
                    <a:pt x="66" y="20"/>
                  </a:cubicBezTo>
                  <a:cubicBezTo>
                    <a:pt x="67" y="19"/>
                    <a:pt x="67" y="19"/>
                    <a:pt x="67" y="19"/>
                  </a:cubicBezTo>
                  <a:cubicBezTo>
                    <a:pt x="67" y="18"/>
                    <a:pt x="67" y="18"/>
                    <a:pt x="67" y="18"/>
                  </a:cubicBezTo>
                  <a:cubicBezTo>
                    <a:pt x="67" y="18"/>
                    <a:pt x="66" y="18"/>
                    <a:pt x="66" y="18"/>
                  </a:cubicBezTo>
                  <a:cubicBezTo>
                    <a:pt x="65" y="18"/>
                    <a:pt x="63" y="18"/>
                    <a:pt x="63" y="18"/>
                  </a:cubicBezTo>
                  <a:cubicBezTo>
                    <a:pt x="63" y="18"/>
                    <a:pt x="62" y="18"/>
                    <a:pt x="61" y="18"/>
                  </a:cubicBezTo>
                  <a:cubicBezTo>
                    <a:pt x="60" y="18"/>
                    <a:pt x="59" y="19"/>
                    <a:pt x="59" y="19"/>
                  </a:cubicBezTo>
                  <a:cubicBezTo>
                    <a:pt x="58" y="20"/>
                    <a:pt x="58" y="20"/>
                    <a:pt x="58" y="20"/>
                  </a:cubicBezTo>
                  <a:cubicBezTo>
                    <a:pt x="58" y="20"/>
                    <a:pt x="58" y="21"/>
                    <a:pt x="57" y="21"/>
                  </a:cubicBezTo>
                  <a:cubicBezTo>
                    <a:pt x="57" y="21"/>
                    <a:pt x="57" y="20"/>
                    <a:pt x="57" y="20"/>
                  </a:cubicBezTo>
                  <a:cubicBezTo>
                    <a:pt x="55" y="21"/>
                    <a:pt x="55" y="21"/>
                    <a:pt x="55" y="21"/>
                  </a:cubicBezTo>
                  <a:cubicBezTo>
                    <a:pt x="53" y="22"/>
                    <a:pt x="53" y="22"/>
                    <a:pt x="53" y="22"/>
                  </a:cubicBezTo>
                  <a:cubicBezTo>
                    <a:pt x="52" y="22"/>
                    <a:pt x="52" y="22"/>
                    <a:pt x="52" y="22"/>
                  </a:cubicBezTo>
                  <a:cubicBezTo>
                    <a:pt x="50" y="22"/>
                    <a:pt x="50" y="22"/>
                    <a:pt x="50" y="22"/>
                  </a:cubicBezTo>
                  <a:cubicBezTo>
                    <a:pt x="49" y="22"/>
                    <a:pt x="50" y="23"/>
                    <a:pt x="50" y="23"/>
                  </a:cubicBezTo>
                  <a:cubicBezTo>
                    <a:pt x="50" y="23"/>
                    <a:pt x="48" y="23"/>
                    <a:pt x="48" y="23"/>
                  </a:cubicBezTo>
                  <a:cubicBezTo>
                    <a:pt x="47" y="23"/>
                    <a:pt x="47" y="24"/>
                    <a:pt x="47" y="24"/>
                  </a:cubicBezTo>
                  <a:cubicBezTo>
                    <a:pt x="46" y="25"/>
                    <a:pt x="46" y="25"/>
                    <a:pt x="46" y="25"/>
                  </a:cubicBezTo>
                  <a:cubicBezTo>
                    <a:pt x="45" y="25"/>
                    <a:pt x="45" y="25"/>
                    <a:pt x="45" y="25"/>
                  </a:cubicBezTo>
                  <a:cubicBezTo>
                    <a:pt x="44" y="25"/>
                    <a:pt x="43" y="26"/>
                    <a:pt x="43" y="26"/>
                  </a:cubicBezTo>
                  <a:cubicBezTo>
                    <a:pt x="42" y="26"/>
                    <a:pt x="42" y="27"/>
                    <a:pt x="42" y="27"/>
                  </a:cubicBezTo>
                  <a:cubicBezTo>
                    <a:pt x="42" y="27"/>
                    <a:pt x="41" y="27"/>
                    <a:pt x="41" y="27"/>
                  </a:cubicBezTo>
                  <a:cubicBezTo>
                    <a:pt x="41" y="27"/>
                    <a:pt x="40" y="28"/>
                    <a:pt x="40" y="28"/>
                  </a:cubicBezTo>
                  <a:cubicBezTo>
                    <a:pt x="39" y="29"/>
                    <a:pt x="39" y="29"/>
                    <a:pt x="39" y="29"/>
                  </a:cubicBezTo>
                  <a:cubicBezTo>
                    <a:pt x="38" y="30"/>
                    <a:pt x="38" y="30"/>
                    <a:pt x="38" y="30"/>
                  </a:cubicBezTo>
                  <a:cubicBezTo>
                    <a:pt x="39" y="31"/>
                    <a:pt x="39" y="31"/>
                    <a:pt x="39" y="31"/>
                  </a:cubicBezTo>
                  <a:cubicBezTo>
                    <a:pt x="39" y="31"/>
                    <a:pt x="40" y="32"/>
                    <a:pt x="40" y="33"/>
                  </a:cubicBezTo>
                  <a:cubicBezTo>
                    <a:pt x="40" y="34"/>
                    <a:pt x="38" y="32"/>
                    <a:pt x="38" y="32"/>
                  </a:cubicBezTo>
                  <a:cubicBezTo>
                    <a:pt x="37" y="32"/>
                    <a:pt x="37" y="31"/>
                    <a:pt x="37" y="31"/>
                  </a:cubicBezTo>
                  <a:cubicBezTo>
                    <a:pt x="37" y="31"/>
                    <a:pt x="35" y="31"/>
                    <a:pt x="34" y="31"/>
                  </a:cubicBezTo>
                  <a:cubicBezTo>
                    <a:pt x="34" y="31"/>
                    <a:pt x="33" y="32"/>
                    <a:pt x="33" y="32"/>
                  </a:cubicBezTo>
                  <a:cubicBezTo>
                    <a:pt x="34" y="33"/>
                    <a:pt x="34" y="33"/>
                    <a:pt x="34" y="33"/>
                  </a:cubicBezTo>
                  <a:cubicBezTo>
                    <a:pt x="34" y="33"/>
                    <a:pt x="33" y="33"/>
                    <a:pt x="33" y="33"/>
                  </a:cubicBezTo>
                  <a:cubicBezTo>
                    <a:pt x="32" y="32"/>
                    <a:pt x="32" y="32"/>
                    <a:pt x="32" y="32"/>
                  </a:cubicBezTo>
                  <a:cubicBezTo>
                    <a:pt x="30" y="31"/>
                    <a:pt x="30" y="31"/>
                    <a:pt x="30" y="31"/>
                  </a:cubicBezTo>
                  <a:cubicBezTo>
                    <a:pt x="28" y="31"/>
                    <a:pt x="28" y="31"/>
                    <a:pt x="28" y="31"/>
                  </a:cubicBezTo>
                  <a:cubicBezTo>
                    <a:pt x="25" y="31"/>
                    <a:pt x="25" y="31"/>
                    <a:pt x="25" y="31"/>
                  </a:cubicBezTo>
                  <a:cubicBezTo>
                    <a:pt x="22" y="30"/>
                    <a:pt x="22" y="30"/>
                    <a:pt x="22" y="30"/>
                  </a:cubicBezTo>
                  <a:cubicBezTo>
                    <a:pt x="19" y="29"/>
                    <a:pt x="19" y="29"/>
                    <a:pt x="19" y="29"/>
                  </a:cubicBezTo>
                  <a:cubicBezTo>
                    <a:pt x="19" y="29"/>
                    <a:pt x="17" y="28"/>
                    <a:pt x="17" y="28"/>
                  </a:cubicBezTo>
                  <a:cubicBezTo>
                    <a:pt x="17" y="28"/>
                    <a:pt x="15" y="27"/>
                    <a:pt x="15" y="27"/>
                  </a:cubicBezTo>
                  <a:cubicBezTo>
                    <a:pt x="14" y="27"/>
                    <a:pt x="13" y="26"/>
                    <a:pt x="13" y="26"/>
                  </a:cubicBezTo>
                  <a:cubicBezTo>
                    <a:pt x="11" y="24"/>
                    <a:pt x="11" y="24"/>
                    <a:pt x="11" y="24"/>
                  </a:cubicBezTo>
                  <a:cubicBezTo>
                    <a:pt x="10" y="24"/>
                    <a:pt x="10" y="24"/>
                    <a:pt x="10" y="24"/>
                  </a:cubicBezTo>
                  <a:cubicBezTo>
                    <a:pt x="9" y="24"/>
                    <a:pt x="9" y="24"/>
                    <a:pt x="9" y="24"/>
                  </a:cubicBezTo>
                  <a:cubicBezTo>
                    <a:pt x="8" y="24"/>
                    <a:pt x="8" y="24"/>
                    <a:pt x="8" y="24"/>
                  </a:cubicBezTo>
                  <a:cubicBezTo>
                    <a:pt x="8" y="24"/>
                    <a:pt x="5" y="24"/>
                    <a:pt x="4" y="24"/>
                  </a:cubicBezTo>
                  <a:cubicBezTo>
                    <a:pt x="4" y="24"/>
                    <a:pt x="2" y="23"/>
                    <a:pt x="2" y="23"/>
                  </a:cubicBezTo>
                  <a:cubicBezTo>
                    <a:pt x="0" y="23"/>
                    <a:pt x="0" y="23"/>
                    <a:pt x="0" y="23"/>
                  </a:cubicBezTo>
                  <a:cubicBezTo>
                    <a:pt x="0" y="111"/>
                    <a:pt x="0" y="111"/>
                    <a:pt x="0" y="111"/>
                  </a:cubicBezTo>
                  <a:cubicBezTo>
                    <a:pt x="0" y="112"/>
                    <a:pt x="2" y="112"/>
                    <a:pt x="2" y="112"/>
                  </a:cubicBezTo>
                  <a:cubicBezTo>
                    <a:pt x="3" y="112"/>
                    <a:pt x="3" y="111"/>
                    <a:pt x="4" y="111"/>
                  </a:cubicBezTo>
                  <a:cubicBezTo>
                    <a:pt x="5" y="111"/>
                    <a:pt x="6" y="112"/>
                    <a:pt x="6" y="112"/>
                  </a:cubicBezTo>
                  <a:cubicBezTo>
                    <a:pt x="7" y="112"/>
                    <a:pt x="8" y="111"/>
                    <a:pt x="9" y="111"/>
                  </a:cubicBezTo>
                  <a:cubicBezTo>
                    <a:pt x="11" y="111"/>
                    <a:pt x="11" y="111"/>
                    <a:pt x="11" y="111"/>
                  </a:cubicBezTo>
                  <a:cubicBezTo>
                    <a:pt x="11" y="112"/>
                    <a:pt x="11" y="112"/>
                    <a:pt x="11" y="112"/>
                  </a:cubicBezTo>
                  <a:cubicBezTo>
                    <a:pt x="11" y="113"/>
                    <a:pt x="11" y="113"/>
                    <a:pt x="11" y="113"/>
                  </a:cubicBezTo>
                  <a:cubicBezTo>
                    <a:pt x="14" y="115"/>
                    <a:pt x="14" y="115"/>
                    <a:pt x="14" y="115"/>
                  </a:cubicBezTo>
                  <a:cubicBezTo>
                    <a:pt x="21" y="121"/>
                    <a:pt x="21" y="121"/>
                    <a:pt x="21" y="121"/>
                  </a:cubicBezTo>
                  <a:cubicBezTo>
                    <a:pt x="21" y="122"/>
                    <a:pt x="21" y="122"/>
                    <a:pt x="21" y="122"/>
                  </a:cubicBezTo>
                  <a:cubicBezTo>
                    <a:pt x="23" y="122"/>
                    <a:pt x="23" y="122"/>
                    <a:pt x="23" y="122"/>
                  </a:cubicBezTo>
                  <a:cubicBezTo>
                    <a:pt x="23" y="121"/>
                    <a:pt x="23" y="121"/>
                    <a:pt x="23" y="121"/>
                  </a:cubicBezTo>
                  <a:cubicBezTo>
                    <a:pt x="26" y="120"/>
                    <a:pt x="26" y="120"/>
                    <a:pt x="26" y="120"/>
                  </a:cubicBezTo>
                  <a:cubicBezTo>
                    <a:pt x="26" y="118"/>
                    <a:pt x="26" y="118"/>
                    <a:pt x="26" y="118"/>
                  </a:cubicBezTo>
                  <a:cubicBezTo>
                    <a:pt x="28" y="117"/>
                    <a:pt x="28" y="117"/>
                    <a:pt x="28" y="117"/>
                  </a:cubicBezTo>
                  <a:cubicBezTo>
                    <a:pt x="29" y="117"/>
                    <a:pt x="29" y="117"/>
                    <a:pt x="29" y="117"/>
                  </a:cubicBezTo>
                  <a:cubicBezTo>
                    <a:pt x="31" y="116"/>
                    <a:pt x="31" y="116"/>
                    <a:pt x="31" y="116"/>
                  </a:cubicBezTo>
                  <a:cubicBezTo>
                    <a:pt x="32" y="116"/>
                    <a:pt x="32" y="116"/>
                    <a:pt x="32" y="116"/>
                  </a:cubicBezTo>
                  <a:cubicBezTo>
                    <a:pt x="35" y="118"/>
                    <a:pt x="35" y="118"/>
                    <a:pt x="35" y="118"/>
                  </a:cubicBezTo>
                  <a:cubicBezTo>
                    <a:pt x="35" y="120"/>
                    <a:pt x="35" y="120"/>
                    <a:pt x="35" y="120"/>
                  </a:cubicBezTo>
                  <a:cubicBezTo>
                    <a:pt x="38" y="121"/>
                    <a:pt x="38" y="121"/>
                    <a:pt x="38" y="121"/>
                  </a:cubicBezTo>
                  <a:cubicBezTo>
                    <a:pt x="39" y="122"/>
                    <a:pt x="39" y="122"/>
                    <a:pt x="39" y="122"/>
                  </a:cubicBezTo>
                  <a:cubicBezTo>
                    <a:pt x="39" y="124"/>
                    <a:pt x="39" y="124"/>
                    <a:pt x="39" y="124"/>
                  </a:cubicBezTo>
                  <a:cubicBezTo>
                    <a:pt x="41" y="124"/>
                    <a:pt x="41" y="124"/>
                    <a:pt x="41" y="124"/>
                  </a:cubicBezTo>
                  <a:cubicBezTo>
                    <a:pt x="43" y="126"/>
                    <a:pt x="43" y="126"/>
                    <a:pt x="43" y="126"/>
                  </a:cubicBezTo>
                  <a:cubicBezTo>
                    <a:pt x="45" y="127"/>
                    <a:pt x="45" y="127"/>
                    <a:pt x="45" y="127"/>
                  </a:cubicBezTo>
                  <a:cubicBezTo>
                    <a:pt x="45" y="129"/>
                    <a:pt x="45" y="129"/>
                    <a:pt x="45" y="129"/>
                  </a:cubicBezTo>
                  <a:cubicBezTo>
                    <a:pt x="49" y="134"/>
                    <a:pt x="49" y="134"/>
                    <a:pt x="49" y="134"/>
                  </a:cubicBezTo>
                  <a:cubicBezTo>
                    <a:pt x="49" y="135"/>
                    <a:pt x="49" y="135"/>
                    <a:pt x="49" y="135"/>
                  </a:cubicBezTo>
                  <a:cubicBezTo>
                    <a:pt x="50" y="136"/>
                    <a:pt x="50" y="136"/>
                    <a:pt x="50" y="136"/>
                  </a:cubicBezTo>
                  <a:cubicBezTo>
                    <a:pt x="51" y="137"/>
                    <a:pt x="51" y="137"/>
                    <a:pt x="51" y="137"/>
                  </a:cubicBezTo>
                  <a:cubicBezTo>
                    <a:pt x="51" y="138"/>
                    <a:pt x="51" y="138"/>
                    <a:pt x="51" y="138"/>
                  </a:cubicBezTo>
                  <a:cubicBezTo>
                    <a:pt x="51" y="139"/>
                    <a:pt x="51" y="139"/>
                    <a:pt x="51" y="139"/>
                  </a:cubicBezTo>
                  <a:cubicBezTo>
                    <a:pt x="52" y="140"/>
                    <a:pt x="52" y="140"/>
                    <a:pt x="52" y="140"/>
                  </a:cubicBezTo>
                  <a:cubicBezTo>
                    <a:pt x="52" y="141"/>
                    <a:pt x="52" y="141"/>
                    <a:pt x="52" y="141"/>
                  </a:cubicBezTo>
                  <a:cubicBezTo>
                    <a:pt x="53" y="141"/>
                    <a:pt x="53" y="141"/>
                    <a:pt x="53" y="141"/>
                  </a:cubicBezTo>
                  <a:cubicBezTo>
                    <a:pt x="54" y="142"/>
                    <a:pt x="54" y="142"/>
                    <a:pt x="54" y="142"/>
                  </a:cubicBezTo>
                  <a:cubicBezTo>
                    <a:pt x="56" y="143"/>
                    <a:pt x="56" y="143"/>
                    <a:pt x="56" y="143"/>
                  </a:cubicBezTo>
                  <a:cubicBezTo>
                    <a:pt x="58" y="145"/>
                    <a:pt x="58" y="145"/>
                    <a:pt x="58" y="145"/>
                  </a:cubicBezTo>
                  <a:cubicBezTo>
                    <a:pt x="60" y="145"/>
                    <a:pt x="60" y="145"/>
                    <a:pt x="60" y="145"/>
                  </a:cubicBezTo>
                  <a:cubicBezTo>
                    <a:pt x="60" y="145"/>
                    <a:pt x="61" y="146"/>
                    <a:pt x="61" y="146"/>
                  </a:cubicBezTo>
                  <a:cubicBezTo>
                    <a:pt x="62" y="146"/>
                    <a:pt x="62" y="147"/>
                    <a:pt x="62" y="147"/>
                  </a:cubicBezTo>
                  <a:cubicBezTo>
                    <a:pt x="64" y="147"/>
                    <a:pt x="64" y="147"/>
                    <a:pt x="64" y="147"/>
                  </a:cubicBezTo>
                  <a:cubicBezTo>
                    <a:pt x="64" y="148"/>
                    <a:pt x="64" y="148"/>
                    <a:pt x="64" y="148"/>
                  </a:cubicBezTo>
                  <a:close/>
                </a:path>
              </a:pathLst>
            </a:custGeom>
            <a:solidFill>
              <a:schemeClr val="accent1"/>
            </a:solidFill>
            <a:ln w="7938" cap="flat">
              <a:solidFill>
                <a:srgbClr val="DD003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92" name="Freeform 520">
              <a:extLst>
                <a:ext uri="{FF2B5EF4-FFF2-40B4-BE49-F238E27FC236}">
                  <a16:creationId xmlns:a16="http://schemas.microsoft.com/office/drawing/2014/main" id="{B8F3F95D-2D94-4C01-BB72-567F1056B369}"/>
                </a:ext>
              </a:extLst>
            </p:cNvPr>
            <p:cNvSpPr>
              <a:spLocks/>
            </p:cNvSpPr>
            <p:nvPr userDrawn="1"/>
          </p:nvSpPr>
          <p:spPr bwMode="auto">
            <a:xfrm>
              <a:off x="1862" y="1865"/>
              <a:ext cx="55" cy="31"/>
            </a:xfrm>
            <a:custGeom>
              <a:avLst/>
              <a:gdLst>
                <a:gd name="T0" fmla="*/ 4 w 55"/>
                <a:gd name="T1" fmla="*/ 0 h 31"/>
                <a:gd name="T2" fmla="*/ 4 w 55"/>
                <a:gd name="T3" fmla="*/ 5 h 31"/>
                <a:gd name="T4" fmla="*/ 8 w 55"/>
                <a:gd name="T5" fmla="*/ 9 h 31"/>
                <a:gd name="T6" fmla="*/ 8 w 55"/>
                <a:gd name="T7" fmla="*/ 14 h 31"/>
                <a:gd name="T8" fmla="*/ 13 w 55"/>
                <a:gd name="T9" fmla="*/ 14 h 31"/>
                <a:gd name="T10" fmla="*/ 21 w 55"/>
                <a:gd name="T11" fmla="*/ 14 h 31"/>
                <a:gd name="T12" fmla="*/ 25 w 55"/>
                <a:gd name="T13" fmla="*/ 14 h 31"/>
                <a:gd name="T14" fmla="*/ 30 w 55"/>
                <a:gd name="T15" fmla="*/ 14 h 31"/>
                <a:gd name="T16" fmla="*/ 34 w 55"/>
                <a:gd name="T17" fmla="*/ 14 h 31"/>
                <a:gd name="T18" fmla="*/ 42 w 55"/>
                <a:gd name="T19" fmla="*/ 14 h 31"/>
                <a:gd name="T20" fmla="*/ 47 w 55"/>
                <a:gd name="T21" fmla="*/ 14 h 31"/>
                <a:gd name="T22" fmla="*/ 55 w 55"/>
                <a:gd name="T23" fmla="*/ 14 h 31"/>
                <a:gd name="T24" fmla="*/ 55 w 55"/>
                <a:gd name="T25" fmla="*/ 18 h 31"/>
                <a:gd name="T26" fmla="*/ 51 w 55"/>
                <a:gd name="T27" fmla="*/ 18 h 31"/>
                <a:gd name="T28" fmla="*/ 47 w 55"/>
                <a:gd name="T29" fmla="*/ 22 h 31"/>
                <a:gd name="T30" fmla="*/ 42 w 55"/>
                <a:gd name="T31" fmla="*/ 22 h 31"/>
                <a:gd name="T32" fmla="*/ 42 w 55"/>
                <a:gd name="T33" fmla="*/ 27 h 31"/>
                <a:gd name="T34" fmla="*/ 38 w 55"/>
                <a:gd name="T35" fmla="*/ 31 h 31"/>
                <a:gd name="T36" fmla="*/ 38 w 55"/>
                <a:gd name="T37" fmla="*/ 27 h 31"/>
                <a:gd name="T38" fmla="*/ 34 w 55"/>
                <a:gd name="T39" fmla="*/ 22 h 31"/>
                <a:gd name="T40" fmla="*/ 30 w 55"/>
                <a:gd name="T41" fmla="*/ 22 h 31"/>
                <a:gd name="T42" fmla="*/ 25 w 55"/>
                <a:gd name="T43" fmla="*/ 22 h 31"/>
                <a:gd name="T44" fmla="*/ 21 w 55"/>
                <a:gd name="T45" fmla="*/ 22 h 31"/>
                <a:gd name="T46" fmla="*/ 17 w 55"/>
                <a:gd name="T47" fmla="*/ 22 h 31"/>
                <a:gd name="T48" fmla="*/ 13 w 55"/>
                <a:gd name="T49" fmla="*/ 18 h 31"/>
                <a:gd name="T50" fmla="*/ 8 w 55"/>
                <a:gd name="T51" fmla="*/ 14 h 31"/>
                <a:gd name="T52" fmla="*/ 0 w 55"/>
                <a:gd name="T53" fmla="*/ 9 h 31"/>
                <a:gd name="T54" fmla="*/ 0 w 55"/>
                <a:gd name="T55" fmla="*/ 9 h 31"/>
                <a:gd name="T56" fmla="*/ 0 w 55"/>
                <a:gd name="T57" fmla="*/ 5 h 31"/>
                <a:gd name="T58" fmla="*/ 4 w 55"/>
                <a:gd name="T59" fmla="*/ 0 h 31"/>
                <a:gd name="T60" fmla="*/ 4 w 55"/>
                <a:gd name="T6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31">
                  <a:moveTo>
                    <a:pt x="4" y="0"/>
                  </a:moveTo>
                  <a:lnTo>
                    <a:pt x="4" y="5"/>
                  </a:lnTo>
                  <a:lnTo>
                    <a:pt x="8" y="9"/>
                  </a:lnTo>
                  <a:lnTo>
                    <a:pt x="8" y="14"/>
                  </a:lnTo>
                  <a:lnTo>
                    <a:pt x="13" y="14"/>
                  </a:lnTo>
                  <a:lnTo>
                    <a:pt x="21" y="14"/>
                  </a:lnTo>
                  <a:lnTo>
                    <a:pt x="25" y="14"/>
                  </a:lnTo>
                  <a:lnTo>
                    <a:pt x="30" y="14"/>
                  </a:lnTo>
                  <a:lnTo>
                    <a:pt x="34" y="14"/>
                  </a:lnTo>
                  <a:lnTo>
                    <a:pt x="42" y="14"/>
                  </a:lnTo>
                  <a:lnTo>
                    <a:pt x="47" y="14"/>
                  </a:lnTo>
                  <a:lnTo>
                    <a:pt x="55" y="14"/>
                  </a:lnTo>
                  <a:lnTo>
                    <a:pt x="55" y="18"/>
                  </a:lnTo>
                  <a:lnTo>
                    <a:pt x="51" y="18"/>
                  </a:lnTo>
                  <a:lnTo>
                    <a:pt x="47" y="22"/>
                  </a:lnTo>
                  <a:lnTo>
                    <a:pt x="42" y="22"/>
                  </a:lnTo>
                  <a:lnTo>
                    <a:pt x="42" y="27"/>
                  </a:lnTo>
                  <a:lnTo>
                    <a:pt x="38" y="31"/>
                  </a:lnTo>
                  <a:lnTo>
                    <a:pt x="38" y="27"/>
                  </a:lnTo>
                  <a:lnTo>
                    <a:pt x="34" y="22"/>
                  </a:lnTo>
                  <a:lnTo>
                    <a:pt x="30" y="22"/>
                  </a:lnTo>
                  <a:lnTo>
                    <a:pt x="25" y="22"/>
                  </a:lnTo>
                  <a:lnTo>
                    <a:pt x="21" y="22"/>
                  </a:lnTo>
                  <a:lnTo>
                    <a:pt x="17" y="22"/>
                  </a:lnTo>
                  <a:lnTo>
                    <a:pt x="13" y="18"/>
                  </a:lnTo>
                  <a:lnTo>
                    <a:pt x="8" y="14"/>
                  </a:lnTo>
                  <a:lnTo>
                    <a:pt x="0" y="9"/>
                  </a:lnTo>
                  <a:lnTo>
                    <a:pt x="0" y="9"/>
                  </a:lnTo>
                  <a:lnTo>
                    <a:pt x="0" y="5"/>
                  </a:lnTo>
                  <a:lnTo>
                    <a:pt x="4" y="0"/>
                  </a:lnTo>
                  <a:lnTo>
                    <a:pt x="4" y="0"/>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93" name="Freeform 521">
              <a:extLst>
                <a:ext uri="{FF2B5EF4-FFF2-40B4-BE49-F238E27FC236}">
                  <a16:creationId xmlns:a16="http://schemas.microsoft.com/office/drawing/2014/main" id="{77958873-0F47-44C7-8BD3-934FFB8B0B25}"/>
                </a:ext>
              </a:extLst>
            </p:cNvPr>
            <p:cNvSpPr>
              <a:spLocks/>
            </p:cNvSpPr>
            <p:nvPr userDrawn="1"/>
          </p:nvSpPr>
          <p:spPr bwMode="auto">
            <a:xfrm>
              <a:off x="1862" y="1763"/>
              <a:ext cx="59" cy="31"/>
            </a:xfrm>
            <a:custGeom>
              <a:avLst/>
              <a:gdLst>
                <a:gd name="T0" fmla="*/ 25 w 59"/>
                <a:gd name="T1" fmla="*/ 22 h 31"/>
                <a:gd name="T2" fmla="*/ 21 w 59"/>
                <a:gd name="T3" fmla="*/ 18 h 31"/>
                <a:gd name="T4" fmla="*/ 17 w 59"/>
                <a:gd name="T5" fmla="*/ 13 h 31"/>
                <a:gd name="T6" fmla="*/ 8 w 59"/>
                <a:gd name="T7" fmla="*/ 9 h 31"/>
                <a:gd name="T8" fmla="*/ 4 w 59"/>
                <a:gd name="T9" fmla="*/ 9 h 31"/>
                <a:gd name="T10" fmla="*/ 0 w 59"/>
                <a:gd name="T11" fmla="*/ 5 h 31"/>
                <a:gd name="T12" fmla="*/ 0 w 59"/>
                <a:gd name="T13" fmla="*/ 0 h 31"/>
                <a:gd name="T14" fmla="*/ 13 w 59"/>
                <a:gd name="T15" fmla="*/ 5 h 31"/>
                <a:gd name="T16" fmla="*/ 25 w 59"/>
                <a:gd name="T17" fmla="*/ 5 h 31"/>
                <a:gd name="T18" fmla="*/ 34 w 59"/>
                <a:gd name="T19" fmla="*/ 9 h 31"/>
                <a:gd name="T20" fmla="*/ 47 w 59"/>
                <a:gd name="T21" fmla="*/ 13 h 31"/>
                <a:gd name="T22" fmla="*/ 55 w 59"/>
                <a:gd name="T23" fmla="*/ 22 h 31"/>
                <a:gd name="T24" fmla="*/ 59 w 59"/>
                <a:gd name="T25" fmla="*/ 27 h 31"/>
                <a:gd name="T26" fmla="*/ 59 w 59"/>
                <a:gd name="T27" fmla="*/ 31 h 31"/>
                <a:gd name="T28" fmla="*/ 47 w 59"/>
                <a:gd name="T29" fmla="*/ 31 h 31"/>
                <a:gd name="T30" fmla="*/ 38 w 59"/>
                <a:gd name="T31" fmla="*/ 31 h 31"/>
                <a:gd name="T32" fmla="*/ 30 w 59"/>
                <a:gd name="T33" fmla="*/ 27 h 31"/>
                <a:gd name="T34" fmla="*/ 25 w 59"/>
                <a:gd name="T3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1">
                  <a:moveTo>
                    <a:pt x="25" y="22"/>
                  </a:moveTo>
                  <a:lnTo>
                    <a:pt x="21" y="18"/>
                  </a:lnTo>
                  <a:lnTo>
                    <a:pt x="17" y="13"/>
                  </a:lnTo>
                  <a:lnTo>
                    <a:pt x="8" y="9"/>
                  </a:lnTo>
                  <a:lnTo>
                    <a:pt x="4" y="9"/>
                  </a:lnTo>
                  <a:lnTo>
                    <a:pt x="0" y="5"/>
                  </a:lnTo>
                  <a:lnTo>
                    <a:pt x="0" y="0"/>
                  </a:lnTo>
                  <a:lnTo>
                    <a:pt x="13" y="5"/>
                  </a:lnTo>
                  <a:lnTo>
                    <a:pt x="25" y="5"/>
                  </a:lnTo>
                  <a:lnTo>
                    <a:pt x="34" y="9"/>
                  </a:lnTo>
                  <a:lnTo>
                    <a:pt x="47" y="13"/>
                  </a:lnTo>
                  <a:lnTo>
                    <a:pt x="55" y="22"/>
                  </a:lnTo>
                  <a:lnTo>
                    <a:pt x="59" y="27"/>
                  </a:lnTo>
                  <a:lnTo>
                    <a:pt x="59" y="31"/>
                  </a:lnTo>
                  <a:lnTo>
                    <a:pt x="47" y="31"/>
                  </a:lnTo>
                  <a:lnTo>
                    <a:pt x="38" y="31"/>
                  </a:lnTo>
                  <a:lnTo>
                    <a:pt x="30" y="27"/>
                  </a:lnTo>
                  <a:lnTo>
                    <a:pt x="25" y="2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94" name="Freeform 522">
              <a:extLst>
                <a:ext uri="{FF2B5EF4-FFF2-40B4-BE49-F238E27FC236}">
                  <a16:creationId xmlns:a16="http://schemas.microsoft.com/office/drawing/2014/main" id="{5619ADA9-62C1-45DF-8B55-FC728B99BD96}"/>
                </a:ext>
              </a:extLst>
            </p:cNvPr>
            <p:cNvSpPr>
              <a:spLocks/>
            </p:cNvSpPr>
            <p:nvPr userDrawn="1"/>
          </p:nvSpPr>
          <p:spPr bwMode="auto">
            <a:xfrm>
              <a:off x="1981" y="1705"/>
              <a:ext cx="170" cy="169"/>
            </a:xfrm>
            <a:custGeom>
              <a:avLst/>
              <a:gdLst>
                <a:gd name="T0" fmla="*/ 6 w 40"/>
                <a:gd name="T1" fmla="*/ 24 h 38"/>
                <a:gd name="T2" fmla="*/ 7 w 40"/>
                <a:gd name="T3" fmla="*/ 21 h 38"/>
                <a:gd name="T4" fmla="*/ 9 w 40"/>
                <a:gd name="T5" fmla="*/ 20 h 38"/>
                <a:gd name="T6" fmla="*/ 9 w 40"/>
                <a:gd name="T7" fmla="*/ 16 h 38"/>
                <a:gd name="T8" fmla="*/ 11 w 40"/>
                <a:gd name="T9" fmla="*/ 12 h 38"/>
                <a:gd name="T10" fmla="*/ 13 w 40"/>
                <a:gd name="T11" fmla="*/ 8 h 38"/>
                <a:gd name="T12" fmla="*/ 16 w 40"/>
                <a:gd name="T13" fmla="*/ 3 h 38"/>
                <a:gd name="T14" fmla="*/ 21 w 40"/>
                <a:gd name="T15" fmla="*/ 1 h 38"/>
                <a:gd name="T16" fmla="*/ 23 w 40"/>
                <a:gd name="T17" fmla="*/ 1 h 38"/>
                <a:gd name="T18" fmla="*/ 20 w 40"/>
                <a:gd name="T19" fmla="*/ 3 h 38"/>
                <a:gd name="T20" fmla="*/ 21 w 40"/>
                <a:gd name="T21" fmla="*/ 5 h 38"/>
                <a:gd name="T22" fmla="*/ 18 w 40"/>
                <a:gd name="T23" fmla="*/ 10 h 38"/>
                <a:gd name="T24" fmla="*/ 16 w 40"/>
                <a:gd name="T25" fmla="*/ 13 h 38"/>
                <a:gd name="T26" fmla="*/ 17 w 40"/>
                <a:gd name="T27" fmla="*/ 14 h 38"/>
                <a:gd name="T28" fmla="*/ 20 w 40"/>
                <a:gd name="T29" fmla="*/ 13 h 38"/>
                <a:gd name="T30" fmla="*/ 22 w 40"/>
                <a:gd name="T31" fmla="*/ 15 h 38"/>
                <a:gd name="T32" fmla="*/ 20 w 40"/>
                <a:gd name="T33" fmla="*/ 17 h 38"/>
                <a:gd name="T34" fmla="*/ 24 w 40"/>
                <a:gd name="T35" fmla="*/ 17 h 38"/>
                <a:gd name="T36" fmla="*/ 25 w 40"/>
                <a:gd name="T37" fmla="*/ 19 h 38"/>
                <a:gd name="T38" fmla="*/ 29 w 40"/>
                <a:gd name="T39" fmla="*/ 17 h 38"/>
                <a:gd name="T40" fmla="*/ 32 w 40"/>
                <a:gd name="T41" fmla="*/ 18 h 38"/>
                <a:gd name="T42" fmla="*/ 34 w 40"/>
                <a:gd name="T43" fmla="*/ 19 h 38"/>
                <a:gd name="T44" fmla="*/ 32 w 40"/>
                <a:gd name="T45" fmla="*/ 21 h 38"/>
                <a:gd name="T46" fmla="*/ 33 w 40"/>
                <a:gd name="T47" fmla="*/ 23 h 38"/>
                <a:gd name="T48" fmla="*/ 34 w 40"/>
                <a:gd name="T49" fmla="*/ 24 h 38"/>
                <a:gd name="T50" fmla="*/ 37 w 40"/>
                <a:gd name="T51" fmla="*/ 23 h 38"/>
                <a:gd name="T52" fmla="*/ 35 w 40"/>
                <a:gd name="T53" fmla="*/ 26 h 38"/>
                <a:gd name="T54" fmla="*/ 33 w 40"/>
                <a:gd name="T55" fmla="*/ 28 h 38"/>
                <a:gd name="T56" fmla="*/ 33 w 40"/>
                <a:gd name="T57" fmla="*/ 30 h 38"/>
                <a:gd name="T58" fmla="*/ 36 w 40"/>
                <a:gd name="T59" fmla="*/ 29 h 38"/>
                <a:gd name="T60" fmla="*/ 38 w 40"/>
                <a:gd name="T61" fmla="*/ 29 h 38"/>
                <a:gd name="T62" fmla="*/ 37 w 40"/>
                <a:gd name="T63" fmla="*/ 31 h 38"/>
                <a:gd name="T64" fmla="*/ 40 w 40"/>
                <a:gd name="T65" fmla="*/ 31 h 38"/>
                <a:gd name="T66" fmla="*/ 38 w 40"/>
                <a:gd name="T67" fmla="*/ 37 h 38"/>
                <a:gd name="T68" fmla="*/ 34 w 40"/>
                <a:gd name="T69" fmla="*/ 36 h 38"/>
                <a:gd name="T70" fmla="*/ 34 w 40"/>
                <a:gd name="T71" fmla="*/ 35 h 38"/>
                <a:gd name="T72" fmla="*/ 31 w 40"/>
                <a:gd name="T73" fmla="*/ 35 h 38"/>
                <a:gd name="T74" fmla="*/ 32 w 40"/>
                <a:gd name="T75" fmla="*/ 30 h 38"/>
                <a:gd name="T76" fmla="*/ 30 w 40"/>
                <a:gd name="T77" fmla="*/ 30 h 38"/>
                <a:gd name="T78" fmla="*/ 27 w 40"/>
                <a:gd name="T79" fmla="*/ 32 h 38"/>
                <a:gd name="T80" fmla="*/ 25 w 40"/>
                <a:gd name="T81" fmla="*/ 34 h 38"/>
                <a:gd name="T82" fmla="*/ 22 w 40"/>
                <a:gd name="T83" fmla="*/ 36 h 38"/>
                <a:gd name="T84" fmla="*/ 21 w 40"/>
                <a:gd name="T85" fmla="*/ 34 h 38"/>
                <a:gd name="T86" fmla="*/ 25 w 40"/>
                <a:gd name="T87" fmla="*/ 32 h 38"/>
                <a:gd name="T88" fmla="*/ 26 w 40"/>
                <a:gd name="T89" fmla="*/ 30 h 38"/>
                <a:gd name="T90" fmla="*/ 24 w 40"/>
                <a:gd name="T91" fmla="*/ 31 h 38"/>
                <a:gd name="T92" fmla="*/ 21 w 40"/>
                <a:gd name="T93" fmla="*/ 31 h 38"/>
                <a:gd name="T94" fmla="*/ 20 w 40"/>
                <a:gd name="T95" fmla="*/ 29 h 38"/>
                <a:gd name="T96" fmla="*/ 17 w 40"/>
                <a:gd name="T97" fmla="*/ 31 h 38"/>
                <a:gd name="T98" fmla="*/ 10 w 40"/>
                <a:gd name="T99" fmla="*/ 30 h 38"/>
                <a:gd name="T100" fmla="*/ 5 w 40"/>
                <a:gd name="T101" fmla="*/ 30 h 38"/>
                <a:gd name="T102" fmla="*/ 2 w 40"/>
                <a:gd name="T10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8">
                  <a:moveTo>
                    <a:pt x="2" y="31"/>
                  </a:moveTo>
                  <a:cubicBezTo>
                    <a:pt x="0" y="29"/>
                    <a:pt x="0" y="29"/>
                    <a:pt x="0" y="29"/>
                  </a:cubicBezTo>
                  <a:cubicBezTo>
                    <a:pt x="6" y="24"/>
                    <a:pt x="6" y="24"/>
                    <a:pt x="6" y="24"/>
                  </a:cubicBezTo>
                  <a:cubicBezTo>
                    <a:pt x="5" y="23"/>
                    <a:pt x="5" y="23"/>
                    <a:pt x="5" y="23"/>
                  </a:cubicBezTo>
                  <a:cubicBezTo>
                    <a:pt x="5" y="22"/>
                    <a:pt x="5" y="22"/>
                    <a:pt x="5" y="22"/>
                  </a:cubicBezTo>
                  <a:cubicBezTo>
                    <a:pt x="7" y="21"/>
                    <a:pt x="7" y="21"/>
                    <a:pt x="7" y="21"/>
                  </a:cubicBezTo>
                  <a:cubicBezTo>
                    <a:pt x="8" y="20"/>
                    <a:pt x="8" y="20"/>
                    <a:pt x="8" y="20"/>
                  </a:cubicBezTo>
                  <a:cubicBezTo>
                    <a:pt x="9" y="20"/>
                    <a:pt x="9" y="20"/>
                    <a:pt x="9" y="20"/>
                  </a:cubicBezTo>
                  <a:cubicBezTo>
                    <a:pt x="9" y="20"/>
                    <a:pt x="9" y="20"/>
                    <a:pt x="9" y="20"/>
                  </a:cubicBezTo>
                  <a:cubicBezTo>
                    <a:pt x="7" y="18"/>
                    <a:pt x="7" y="18"/>
                    <a:pt x="7" y="18"/>
                  </a:cubicBezTo>
                  <a:cubicBezTo>
                    <a:pt x="8" y="17"/>
                    <a:pt x="8" y="17"/>
                    <a:pt x="8" y="17"/>
                  </a:cubicBezTo>
                  <a:cubicBezTo>
                    <a:pt x="9" y="16"/>
                    <a:pt x="9" y="16"/>
                    <a:pt x="9" y="16"/>
                  </a:cubicBezTo>
                  <a:cubicBezTo>
                    <a:pt x="10" y="17"/>
                    <a:pt x="10" y="17"/>
                    <a:pt x="10" y="17"/>
                  </a:cubicBezTo>
                  <a:cubicBezTo>
                    <a:pt x="10" y="14"/>
                    <a:pt x="10" y="14"/>
                    <a:pt x="10" y="14"/>
                  </a:cubicBezTo>
                  <a:cubicBezTo>
                    <a:pt x="11" y="12"/>
                    <a:pt x="11" y="12"/>
                    <a:pt x="11" y="12"/>
                  </a:cubicBezTo>
                  <a:cubicBezTo>
                    <a:pt x="11" y="11"/>
                    <a:pt x="11" y="11"/>
                    <a:pt x="11" y="11"/>
                  </a:cubicBezTo>
                  <a:cubicBezTo>
                    <a:pt x="12" y="9"/>
                    <a:pt x="12" y="9"/>
                    <a:pt x="12" y="9"/>
                  </a:cubicBezTo>
                  <a:cubicBezTo>
                    <a:pt x="13" y="8"/>
                    <a:pt x="13" y="8"/>
                    <a:pt x="13" y="8"/>
                  </a:cubicBezTo>
                  <a:cubicBezTo>
                    <a:pt x="14" y="6"/>
                    <a:pt x="14" y="6"/>
                    <a:pt x="14" y="6"/>
                  </a:cubicBezTo>
                  <a:cubicBezTo>
                    <a:pt x="15" y="5"/>
                    <a:pt x="15" y="5"/>
                    <a:pt x="15" y="5"/>
                  </a:cubicBezTo>
                  <a:cubicBezTo>
                    <a:pt x="16" y="3"/>
                    <a:pt x="16" y="3"/>
                    <a:pt x="16" y="3"/>
                  </a:cubicBezTo>
                  <a:cubicBezTo>
                    <a:pt x="18" y="2"/>
                    <a:pt x="18" y="2"/>
                    <a:pt x="18" y="2"/>
                  </a:cubicBezTo>
                  <a:cubicBezTo>
                    <a:pt x="20" y="0"/>
                    <a:pt x="20" y="0"/>
                    <a:pt x="20" y="0"/>
                  </a:cubicBezTo>
                  <a:cubicBezTo>
                    <a:pt x="21" y="1"/>
                    <a:pt x="21" y="1"/>
                    <a:pt x="21" y="1"/>
                  </a:cubicBezTo>
                  <a:cubicBezTo>
                    <a:pt x="22" y="1"/>
                    <a:pt x="22" y="1"/>
                    <a:pt x="22" y="1"/>
                  </a:cubicBezTo>
                  <a:cubicBezTo>
                    <a:pt x="23" y="1"/>
                    <a:pt x="23" y="1"/>
                    <a:pt x="23" y="1"/>
                  </a:cubicBezTo>
                  <a:cubicBezTo>
                    <a:pt x="23" y="1"/>
                    <a:pt x="23" y="1"/>
                    <a:pt x="23" y="1"/>
                  </a:cubicBezTo>
                  <a:cubicBezTo>
                    <a:pt x="23" y="3"/>
                    <a:pt x="23" y="3"/>
                    <a:pt x="23" y="3"/>
                  </a:cubicBezTo>
                  <a:cubicBezTo>
                    <a:pt x="21" y="3"/>
                    <a:pt x="21" y="3"/>
                    <a:pt x="21" y="3"/>
                  </a:cubicBezTo>
                  <a:cubicBezTo>
                    <a:pt x="20" y="3"/>
                    <a:pt x="20" y="3"/>
                    <a:pt x="20" y="3"/>
                  </a:cubicBezTo>
                  <a:cubicBezTo>
                    <a:pt x="21" y="3"/>
                    <a:pt x="21" y="3"/>
                    <a:pt x="21" y="3"/>
                  </a:cubicBezTo>
                  <a:cubicBezTo>
                    <a:pt x="21" y="4"/>
                    <a:pt x="21" y="4"/>
                    <a:pt x="21" y="4"/>
                  </a:cubicBezTo>
                  <a:cubicBezTo>
                    <a:pt x="21" y="5"/>
                    <a:pt x="21" y="5"/>
                    <a:pt x="21" y="5"/>
                  </a:cubicBezTo>
                  <a:cubicBezTo>
                    <a:pt x="20" y="7"/>
                    <a:pt x="20" y="7"/>
                    <a:pt x="20" y="7"/>
                  </a:cubicBezTo>
                  <a:cubicBezTo>
                    <a:pt x="18" y="10"/>
                    <a:pt x="18" y="10"/>
                    <a:pt x="18" y="10"/>
                  </a:cubicBezTo>
                  <a:cubicBezTo>
                    <a:pt x="18" y="10"/>
                    <a:pt x="17" y="10"/>
                    <a:pt x="18" y="10"/>
                  </a:cubicBezTo>
                  <a:cubicBezTo>
                    <a:pt x="18" y="11"/>
                    <a:pt x="17" y="12"/>
                    <a:pt x="17" y="12"/>
                  </a:cubicBezTo>
                  <a:cubicBezTo>
                    <a:pt x="17" y="13"/>
                    <a:pt x="17" y="13"/>
                    <a:pt x="17" y="13"/>
                  </a:cubicBezTo>
                  <a:cubicBezTo>
                    <a:pt x="16" y="13"/>
                    <a:pt x="16" y="13"/>
                    <a:pt x="16" y="13"/>
                  </a:cubicBezTo>
                  <a:cubicBezTo>
                    <a:pt x="16" y="15"/>
                    <a:pt x="16" y="15"/>
                    <a:pt x="16" y="15"/>
                  </a:cubicBezTo>
                  <a:cubicBezTo>
                    <a:pt x="16" y="16"/>
                    <a:pt x="16" y="16"/>
                    <a:pt x="16" y="16"/>
                  </a:cubicBezTo>
                  <a:cubicBezTo>
                    <a:pt x="16" y="16"/>
                    <a:pt x="17" y="15"/>
                    <a:pt x="17" y="14"/>
                  </a:cubicBezTo>
                  <a:cubicBezTo>
                    <a:pt x="18" y="14"/>
                    <a:pt x="19" y="13"/>
                    <a:pt x="19" y="13"/>
                  </a:cubicBezTo>
                  <a:cubicBezTo>
                    <a:pt x="20" y="12"/>
                    <a:pt x="20" y="12"/>
                    <a:pt x="20" y="12"/>
                  </a:cubicBezTo>
                  <a:cubicBezTo>
                    <a:pt x="20" y="13"/>
                    <a:pt x="20" y="13"/>
                    <a:pt x="20" y="13"/>
                  </a:cubicBezTo>
                  <a:cubicBezTo>
                    <a:pt x="22" y="13"/>
                    <a:pt x="22" y="13"/>
                    <a:pt x="22" y="13"/>
                  </a:cubicBezTo>
                  <a:cubicBezTo>
                    <a:pt x="23" y="13"/>
                    <a:pt x="23" y="13"/>
                    <a:pt x="23" y="13"/>
                  </a:cubicBezTo>
                  <a:cubicBezTo>
                    <a:pt x="22" y="15"/>
                    <a:pt x="22" y="15"/>
                    <a:pt x="22" y="15"/>
                  </a:cubicBezTo>
                  <a:cubicBezTo>
                    <a:pt x="20" y="15"/>
                    <a:pt x="20" y="15"/>
                    <a:pt x="20" y="15"/>
                  </a:cubicBezTo>
                  <a:cubicBezTo>
                    <a:pt x="21" y="16"/>
                    <a:pt x="21" y="16"/>
                    <a:pt x="21" y="16"/>
                  </a:cubicBezTo>
                  <a:cubicBezTo>
                    <a:pt x="20" y="17"/>
                    <a:pt x="20" y="17"/>
                    <a:pt x="20" y="17"/>
                  </a:cubicBezTo>
                  <a:cubicBezTo>
                    <a:pt x="21" y="17"/>
                    <a:pt x="21" y="17"/>
                    <a:pt x="21" y="17"/>
                  </a:cubicBezTo>
                  <a:cubicBezTo>
                    <a:pt x="23" y="17"/>
                    <a:pt x="23" y="17"/>
                    <a:pt x="23" y="17"/>
                  </a:cubicBezTo>
                  <a:cubicBezTo>
                    <a:pt x="24" y="17"/>
                    <a:pt x="24" y="17"/>
                    <a:pt x="24" y="17"/>
                  </a:cubicBezTo>
                  <a:cubicBezTo>
                    <a:pt x="24" y="17"/>
                    <a:pt x="24" y="17"/>
                    <a:pt x="24" y="17"/>
                  </a:cubicBezTo>
                  <a:cubicBezTo>
                    <a:pt x="25" y="18"/>
                    <a:pt x="25" y="18"/>
                    <a:pt x="25" y="18"/>
                  </a:cubicBezTo>
                  <a:cubicBezTo>
                    <a:pt x="25" y="19"/>
                    <a:pt x="25" y="19"/>
                    <a:pt x="25" y="19"/>
                  </a:cubicBezTo>
                  <a:cubicBezTo>
                    <a:pt x="25" y="19"/>
                    <a:pt x="25" y="19"/>
                    <a:pt x="25" y="19"/>
                  </a:cubicBezTo>
                  <a:cubicBezTo>
                    <a:pt x="27" y="18"/>
                    <a:pt x="27" y="18"/>
                    <a:pt x="27" y="18"/>
                  </a:cubicBezTo>
                  <a:cubicBezTo>
                    <a:pt x="29" y="17"/>
                    <a:pt x="29" y="17"/>
                    <a:pt x="29" y="17"/>
                  </a:cubicBezTo>
                  <a:cubicBezTo>
                    <a:pt x="29" y="17"/>
                    <a:pt x="29" y="17"/>
                    <a:pt x="29" y="17"/>
                  </a:cubicBezTo>
                  <a:cubicBezTo>
                    <a:pt x="30" y="18"/>
                    <a:pt x="30" y="18"/>
                    <a:pt x="30" y="18"/>
                  </a:cubicBezTo>
                  <a:cubicBezTo>
                    <a:pt x="32" y="18"/>
                    <a:pt x="32" y="18"/>
                    <a:pt x="32" y="18"/>
                  </a:cubicBezTo>
                  <a:cubicBezTo>
                    <a:pt x="34" y="18"/>
                    <a:pt x="34" y="18"/>
                    <a:pt x="34" y="18"/>
                  </a:cubicBezTo>
                  <a:cubicBezTo>
                    <a:pt x="34" y="18"/>
                    <a:pt x="34" y="18"/>
                    <a:pt x="34" y="18"/>
                  </a:cubicBezTo>
                  <a:cubicBezTo>
                    <a:pt x="34" y="19"/>
                    <a:pt x="34" y="19"/>
                    <a:pt x="34" y="19"/>
                  </a:cubicBezTo>
                  <a:cubicBezTo>
                    <a:pt x="34" y="20"/>
                    <a:pt x="34" y="20"/>
                    <a:pt x="34" y="20"/>
                  </a:cubicBezTo>
                  <a:cubicBezTo>
                    <a:pt x="33" y="21"/>
                    <a:pt x="33" y="21"/>
                    <a:pt x="33" y="21"/>
                  </a:cubicBezTo>
                  <a:cubicBezTo>
                    <a:pt x="32" y="21"/>
                    <a:pt x="32" y="21"/>
                    <a:pt x="32" y="21"/>
                  </a:cubicBezTo>
                  <a:cubicBezTo>
                    <a:pt x="31" y="21"/>
                    <a:pt x="31" y="22"/>
                    <a:pt x="31" y="22"/>
                  </a:cubicBezTo>
                  <a:cubicBezTo>
                    <a:pt x="33" y="22"/>
                    <a:pt x="33" y="22"/>
                    <a:pt x="33" y="22"/>
                  </a:cubicBezTo>
                  <a:cubicBezTo>
                    <a:pt x="33" y="23"/>
                    <a:pt x="33" y="23"/>
                    <a:pt x="33" y="23"/>
                  </a:cubicBezTo>
                  <a:cubicBezTo>
                    <a:pt x="32" y="24"/>
                    <a:pt x="32" y="24"/>
                    <a:pt x="32" y="24"/>
                  </a:cubicBezTo>
                  <a:cubicBezTo>
                    <a:pt x="32" y="24"/>
                    <a:pt x="31" y="25"/>
                    <a:pt x="32" y="25"/>
                  </a:cubicBezTo>
                  <a:cubicBezTo>
                    <a:pt x="33" y="25"/>
                    <a:pt x="34" y="24"/>
                    <a:pt x="34" y="24"/>
                  </a:cubicBezTo>
                  <a:cubicBezTo>
                    <a:pt x="35" y="24"/>
                    <a:pt x="35" y="24"/>
                    <a:pt x="35" y="24"/>
                  </a:cubicBezTo>
                  <a:cubicBezTo>
                    <a:pt x="36" y="24"/>
                    <a:pt x="36" y="24"/>
                    <a:pt x="36" y="24"/>
                  </a:cubicBezTo>
                  <a:cubicBezTo>
                    <a:pt x="37" y="23"/>
                    <a:pt x="37" y="23"/>
                    <a:pt x="37" y="23"/>
                  </a:cubicBezTo>
                  <a:cubicBezTo>
                    <a:pt x="37" y="24"/>
                    <a:pt x="37" y="24"/>
                    <a:pt x="37" y="24"/>
                  </a:cubicBezTo>
                  <a:cubicBezTo>
                    <a:pt x="37" y="25"/>
                    <a:pt x="37" y="25"/>
                    <a:pt x="37" y="25"/>
                  </a:cubicBezTo>
                  <a:cubicBezTo>
                    <a:pt x="35" y="26"/>
                    <a:pt x="35" y="26"/>
                    <a:pt x="35" y="26"/>
                  </a:cubicBezTo>
                  <a:cubicBezTo>
                    <a:pt x="34" y="27"/>
                    <a:pt x="34" y="27"/>
                    <a:pt x="34" y="27"/>
                  </a:cubicBezTo>
                  <a:cubicBezTo>
                    <a:pt x="33" y="27"/>
                    <a:pt x="33" y="27"/>
                    <a:pt x="33" y="27"/>
                  </a:cubicBezTo>
                  <a:cubicBezTo>
                    <a:pt x="33" y="28"/>
                    <a:pt x="33" y="28"/>
                    <a:pt x="33" y="28"/>
                  </a:cubicBezTo>
                  <a:cubicBezTo>
                    <a:pt x="33" y="29"/>
                    <a:pt x="33" y="29"/>
                    <a:pt x="33" y="29"/>
                  </a:cubicBezTo>
                  <a:cubicBezTo>
                    <a:pt x="33" y="29"/>
                    <a:pt x="33" y="29"/>
                    <a:pt x="33" y="29"/>
                  </a:cubicBezTo>
                  <a:cubicBezTo>
                    <a:pt x="33" y="30"/>
                    <a:pt x="33" y="30"/>
                    <a:pt x="33" y="30"/>
                  </a:cubicBezTo>
                  <a:cubicBezTo>
                    <a:pt x="34" y="31"/>
                    <a:pt x="34" y="31"/>
                    <a:pt x="34" y="31"/>
                  </a:cubicBezTo>
                  <a:cubicBezTo>
                    <a:pt x="35" y="30"/>
                    <a:pt x="35" y="30"/>
                    <a:pt x="35" y="30"/>
                  </a:cubicBezTo>
                  <a:cubicBezTo>
                    <a:pt x="35" y="30"/>
                    <a:pt x="36" y="29"/>
                    <a:pt x="36" y="29"/>
                  </a:cubicBezTo>
                  <a:cubicBezTo>
                    <a:pt x="36" y="28"/>
                    <a:pt x="38" y="27"/>
                    <a:pt x="38" y="27"/>
                  </a:cubicBezTo>
                  <a:cubicBezTo>
                    <a:pt x="38" y="27"/>
                    <a:pt x="38" y="27"/>
                    <a:pt x="38" y="27"/>
                  </a:cubicBezTo>
                  <a:cubicBezTo>
                    <a:pt x="38" y="29"/>
                    <a:pt x="38" y="29"/>
                    <a:pt x="38" y="29"/>
                  </a:cubicBezTo>
                  <a:cubicBezTo>
                    <a:pt x="38" y="29"/>
                    <a:pt x="36" y="30"/>
                    <a:pt x="36" y="30"/>
                  </a:cubicBezTo>
                  <a:cubicBezTo>
                    <a:pt x="36" y="31"/>
                    <a:pt x="36" y="31"/>
                    <a:pt x="36" y="31"/>
                  </a:cubicBezTo>
                  <a:cubicBezTo>
                    <a:pt x="37" y="31"/>
                    <a:pt x="37" y="31"/>
                    <a:pt x="37" y="31"/>
                  </a:cubicBezTo>
                  <a:cubicBezTo>
                    <a:pt x="38" y="30"/>
                    <a:pt x="38" y="30"/>
                    <a:pt x="38" y="30"/>
                  </a:cubicBezTo>
                  <a:cubicBezTo>
                    <a:pt x="39" y="30"/>
                    <a:pt x="39" y="30"/>
                    <a:pt x="39" y="30"/>
                  </a:cubicBezTo>
                  <a:cubicBezTo>
                    <a:pt x="39" y="30"/>
                    <a:pt x="40" y="31"/>
                    <a:pt x="40" y="31"/>
                  </a:cubicBezTo>
                  <a:cubicBezTo>
                    <a:pt x="40" y="32"/>
                    <a:pt x="39" y="34"/>
                    <a:pt x="39" y="34"/>
                  </a:cubicBezTo>
                  <a:cubicBezTo>
                    <a:pt x="38" y="36"/>
                    <a:pt x="38" y="36"/>
                    <a:pt x="38" y="36"/>
                  </a:cubicBezTo>
                  <a:cubicBezTo>
                    <a:pt x="38" y="37"/>
                    <a:pt x="38" y="37"/>
                    <a:pt x="38" y="37"/>
                  </a:cubicBezTo>
                  <a:cubicBezTo>
                    <a:pt x="37" y="38"/>
                    <a:pt x="37" y="38"/>
                    <a:pt x="37" y="38"/>
                  </a:cubicBezTo>
                  <a:cubicBezTo>
                    <a:pt x="35" y="37"/>
                    <a:pt x="35" y="37"/>
                    <a:pt x="35" y="37"/>
                  </a:cubicBezTo>
                  <a:cubicBezTo>
                    <a:pt x="35" y="37"/>
                    <a:pt x="34" y="37"/>
                    <a:pt x="34" y="36"/>
                  </a:cubicBezTo>
                  <a:cubicBezTo>
                    <a:pt x="34" y="36"/>
                    <a:pt x="34" y="36"/>
                    <a:pt x="34" y="36"/>
                  </a:cubicBezTo>
                  <a:cubicBezTo>
                    <a:pt x="34" y="35"/>
                    <a:pt x="34" y="35"/>
                    <a:pt x="34" y="35"/>
                  </a:cubicBezTo>
                  <a:cubicBezTo>
                    <a:pt x="34" y="35"/>
                    <a:pt x="34" y="35"/>
                    <a:pt x="34" y="35"/>
                  </a:cubicBezTo>
                  <a:cubicBezTo>
                    <a:pt x="32" y="36"/>
                    <a:pt x="32" y="36"/>
                    <a:pt x="32" y="36"/>
                  </a:cubicBezTo>
                  <a:cubicBezTo>
                    <a:pt x="31" y="36"/>
                    <a:pt x="31" y="36"/>
                    <a:pt x="31" y="36"/>
                  </a:cubicBezTo>
                  <a:cubicBezTo>
                    <a:pt x="31" y="35"/>
                    <a:pt x="31" y="35"/>
                    <a:pt x="31" y="35"/>
                  </a:cubicBezTo>
                  <a:cubicBezTo>
                    <a:pt x="31" y="35"/>
                    <a:pt x="32" y="33"/>
                    <a:pt x="32" y="33"/>
                  </a:cubicBezTo>
                  <a:cubicBezTo>
                    <a:pt x="32" y="32"/>
                    <a:pt x="32" y="32"/>
                    <a:pt x="32" y="32"/>
                  </a:cubicBezTo>
                  <a:cubicBezTo>
                    <a:pt x="32" y="30"/>
                    <a:pt x="32" y="30"/>
                    <a:pt x="32" y="30"/>
                  </a:cubicBezTo>
                  <a:cubicBezTo>
                    <a:pt x="32" y="29"/>
                    <a:pt x="32" y="29"/>
                    <a:pt x="32" y="29"/>
                  </a:cubicBezTo>
                  <a:cubicBezTo>
                    <a:pt x="31" y="29"/>
                    <a:pt x="31" y="29"/>
                    <a:pt x="31" y="29"/>
                  </a:cubicBezTo>
                  <a:cubicBezTo>
                    <a:pt x="30" y="30"/>
                    <a:pt x="30" y="30"/>
                    <a:pt x="30" y="30"/>
                  </a:cubicBezTo>
                  <a:cubicBezTo>
                    <a:pt x="29" y="31"/>
                    <a:pt x="29" y="31"/>
                    <a:pt x="29" y="31"/>
                  </a:cubicBezTo>
                  <a:cubicBezTo>
                    <a:pt x="29" y="31"/>
                    <a:pt x="30" y="32"/>
                    <a:pt x="29" y="32"/>
                  </a:cubicBezTo>
                  <a:cubicBezTo>
                    <a:pt x="27" y="32"/>
                    <a:pt x="27" y="32"/>
                    <a:pt x="27" y="32"/>
                  </a:cubicBezTo>
                  <a:cubicBezTo>
                    <a:pt x="26" y="33"/>
                    <a:pt x="26" y="33"/>
                    <a:pt x="26" y="33"/>
                  </a:cubicBezTo>
                  <a:cubicBezTo>
                    <a:pt x="26" y="33"/>
                    <a:pt x="26" y="33"/>
                    <a:pt x="26" y="33"/>
                  </a:cubicBezTo>
                  <a:cubicBezTo>
                    <a:pt x="26" y="33"/>
                    <a:pt x="26" y="34"/>
                    <a:pt x="25" y="34"/>
                  </a:cubicBezTo>
                  <a:cubicBezTo>
                    <a:pt x="25" y="35"/>
                    <a:pt x="25" y="35"/>
                    <a:pt x="25" y="35"/>
                  </a:cubicBezTo>
                  <a:cubicBezTo>
                    <a:pt x="25" y="35"/>
                    <a:pt x="25" y="36"/>
                    <a:pt x="24" y="36"/>
                  </a:cubicBezTo>
                  <a:cubicBezTo>
                    <a:pt x="22" y="36"/>
                    <a:pt x="22" y="36"/>
                    <a:pt x="22" y="36"/>
                  </a:cubicBezTo>
                  <a:cubicBezTo>
                    <a:pt x="19" y="36"/>
                    <a:pt x="19" y="36"/>
                    <a:pt x="19" y="36"/>
                  </a:cubicBezTo>
                  <a:cubicBezTo>
                    <a:pt x="20" y="34"/>
                    <a:pt x="20" y="34"/>
                    <a:pt x="20" y="34"/>
                  </a:cubicBezTo>
                  <a:cubicBezTo>
                    <a:pt x="21" y="34"/>
                    <a:pt x="21" y="34"/>
                    <a:pt x="21" y="34"/>
                  </a:cubicBezTo>
                  <a:cubicBezTo>
                    <a:pt x="23" y="34"/>
                    <a:pt x="23" y="34"/>
                    <a:pt x="23" y="34"/>
                  </a:cubicBezTo>
                  <a:cubicBezTo>
                    <a:pt x="24" y="33"/>
                    <a:pt x="24" y="33"/>
                    <a:pt x="24" y="33"/>
                  </a:cubicBezTo>
                  <a:cubicBezTo>
                    <a:pt x="25" y="32"/>
                    <a:pt x="25" y="32"/>
                    <a:pt x="25" y="32"/>
                  </a:cubicBezTo>
                  <a:cubicBezTo>
                    <a:pt x="26" y="31"/>
                    <a:pt x="26" y="31"/>
                    <a:pt x="26" y="31"/>
                  </a:cubicBezTo>
                  <a:cubicBezTo>
                    <a:pt x="26" y="31"/>
                    <a:pt x="26" y="31"/>
                    <a:pt x="26" y="31"/>
                  </a:cubicBezTo>
                  <a:cubicBezTo>
                    <a:pt x="26" y="30"/>
                    <a:pt x="26" y="30"/>
                    <a:pt x="26" y="30"/>
                  </a:cubicBezTo>
                  <a:cubicBezTo>
                    <a:pt x="26" y="30"/>
                    <a:pt x="26" y="30"/>
                    <a:pt x="26" y="30"/>
                  </a:cubicBezTo>
                  <a:cubicBezTo>
                    <a:pt x="25" y="31"/>
                    <a:pt x="25" y="31"/>
                    <a:pt x="25" y="31"/>
                  </a:cubicBezTo>
                  <a:cubicBezTo>
                    <a:pt x="24" y="31"/>
                    <a:pt x="24" y="31"/>
                    <a:pt x="24" y="31"/>
                  </a:cubicBezTo>
                  <a:cubicBezTo>
                    <a:pt x="23" y="32"/>
                    <a:pt x="23" y="32"/>
                    <a:pt x="23" y="32"/>
                  </a:cubicBezTo>
                  <a:cubicBezTo>
                    <a:pt x="22" y="32"/>
                    <a:pt x="22" y="32"/>
                    <a:pt x="22" y="32"/>
                  </a:cubicBezTo>
                  <a:cubicBezTo>
                    <a:pt x="21" y="31"/>
                    <a:pt x="21" y="31"/>
                    <a:pt x="21" y="31"/>
                  </a:cubicBezTo>
                  <a:cubicBezTo>
                    <a:pt x="21" y="30"/>
                    <a:pt x="21" y="30"/>
                    <a:pt x="21" y="30"/>
                  </a:cubicBezTo>
                  <a:cubicBezTo>
                    <a:pt x="21" y="29"/>
                    <a:pt x="21" y="29"/>
                    <a:pt x="21" y="29"/>
                  </a:cubicBezTo>
                  <a:cubicBezTo>
                    <a:pt x="20" y="29"/>
                    <a:pt x="20" y="29"/>
                    <a:pt x="20" y="29"/>
                  </a:cubicBezTo>
                  <a:cubicBezTo>
                    <a:pt x="19" y="30"/>
                    <a:pt x="19" y="30"/>
                    <a:pt x="19" y="30"/>
                  </a:cubicBezTo>
                  <a:cubicBezTo>
                    <a:pt x="19" y="30"/>
                    <a:pt x="20" y="31"/>
                    <a:pt x="18" y="31"/>
                  </a:cubicBezTo>
                  <a:cubicBezTo>
                    <a:pt x="17" y="31"/>
                    <a:pt x="17" y="31"/>
                    <a:pt x="17" y="31"/>
                  </a:cubicBezTo>
                  <a:cubicBezTo>
                    <a:pt x="15" y="31"/>
                    <a:pt x="15" y="31"/>
                    <a:pt x="15" y="31"/>
                  </a:cubicBezTo>
                  <a:cubicBezTo>
                    <a:pt x="13" y="31"/>
                    <a:pt x="13" y="31"/>
                    <a:pt x="13" y="31"/>
                  </a:cubicBezTo>
                  <a:cubicBezTo>
                    <a:pt x="10" y="30"/>
                    <a:pt x="10" y="30"/>
                    <a:pt x="10" y="30"/>
                  </a:cubicBezTo>
                  <a:cubicBezTo>
                    <a:pt x="9" y="30"/>
                    <a:pt x="9" y="30"/>
                    <a:pt x="9" y="30"/>
                  </a:cubicBezTo>
                  <a:cubicBezTo>
                    <a:pt x="7" y="30"/>
                    <a:pt x="7" y="30"/>
                    <a:pt x="7" y="30"/>
                  </a:cubicBezTo>
                  <a:cubicBezTo>
                    <a:pt x="5" y="30"/>
                    <a:pt x="5" y="30"/>
                    <a:pt x="5" y="30"/>
                  </a:cubicBezTo>
                  <a:cubicBezTo>
                    <a:pt x="4" y="30"/>
                    <a:pt x="4" y="30"/>
                    <a:pt x="4" y="30"/>
                  </a:cubicBezTo>
                  <a:cubicBezTo>
                    <a:pt x="3" y="31"/>
                    <a:pt x="3" y="31"/>
                    <a:pt x="3" y="31"/>
                  </a:cubicBezTo>
                  <a:lnTo>
                    <a:pt x="2" y="31"/>
                  </a:lnTo>
                  <a:close/>
                </a:path>
              </a:pathLst>
            </a:custGeom>
            <a:solidFill>
              <a:schemeClr val="accent1"/>
            </a:solidFill>
            <a:ln w="7938" cap="flat">
              <a:solidFill>
                <a:srgbClr val="DD003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95" name="Freeform 523">
              <a:extLst>
                <a:ext uri="{FF2B5EF4-FFF2-40B4-BE49-F238E27FC236}">
                  <a16:creationId xmlns:a16="http://schemas.microsoft.com/office/drawing/2014/main" id="{62ECB8B2-880F-4EE3-ADE5-FCB1C326AB8D}"/>
                </a:ext>
              </a:extLst>
            </p:cNvPr>
            <p:cNvSpPr>
              <a:spLocks/>
            </p:cNvSpPr>
            <p:nvPr userDrawn="1"/>
          </p:nvSpPr>
          <p:spPr bwMode="auto">
            <a:xfrm>
              <a:off x="1423" y="1652"/>
              <a:ext cx="38" cy="18"/>
            </a:xfrm>
            <a:custGeom>
              <a:avLst/>
              <a:gdLst>
                <a:gd name="T0" fmla="*/ 4 w 9"/>
                <a:gd name="T1" fmla="*/ 3 h 4"/>
                <a:gd name="T2" fmla="*/ 5 w 9"/>
                <a:gd name="T3" fmla="*/ 3 h 4"/>
                <a:gd name="T4" fmla="*/ 8 w 9"/>
                <a:gd name="T5" fmla="*/ 4 h 4"/>
                <a:gd name="T6" fmla="*/ 6 w 9"/>
                <a:gd name="T7" fmla="*/ 1 h 4"/>
                <a:gd name="T8" fmla="*/ 5 w 9"/>
                <a:gd name="T9" fmla="*/ 0 h 4"/>
                <a:gd name="T10" fmla="*/ 4 w 9"/>
                <a:gd name="T11" fmla="*/ 0 h 4"/>
                <a:gd name="T12" fmla="*/ 2 w 9"/>
                <a:gd name="T13" fmla="*/ 0 h 4"/>
                <a:gd name="T14" fmla="*/ 1 w 9"/>
                <a:gd name="T15" fmla="*/ 0 h 4"/>
                <a:gd name="T16" fmla="*/ 0 w 9"/>
                <a:gd name="T17" fmla="*/ 1 h 4"/>
                <a:gd name="T18" fmla="*/ 1 w 9"/>
                <a:gd name="T19" fmla="*/ 2 h 4"/>
                <a:gd name="T20" fmla="*/ 3 w 9"/>
                <a:gd name="T21" fmla="*/ 2 h 4"/>
                <a:gd name="T22" fmla="*/ 3 w 9"/>
                <a:gd name="T23" fmla="*/ 2 h 4"/>
                <a:gd name="T24" fmla="*/ 4 w 9"/>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4" y="3"/>
                  </a:moveTo>
                  <a:cubicBezTo>
                    <a:pt x="5" y="3"/>
                    <a:pt x="5" y="3"/>
                    <a:pt x="5" y="3"/>
                  </a:cubicBezTo>
                  <a:cubicBezTo>
                    <a:pt x="6" y="3"/>
                    <a:pt x="7" y="4"/>
                    <a:pt x="8" y="4"/>
                  </a:cubicBezTo>
                  <a:cubicBezTo>
                    <a:pt x="9" y="3"/>
                    <a:pt x="7" y="1"/>
                    <a:pt x="6" y="1"/>
                  </a:cubicBezTo>
                  <a:cubicBezTo>
                    <a:pt x="6" y="1"/>
                    <a:pt x="6" y="0"/>
                    <a:pt x="5" y="0"/>
                  </a:cubicBezTo>
                  <a:cubicBezTo>
                    <a:pt x="5" y="0"/>
                    <a:pt x="5" y="0"/>
                    <a:pt x="4" y="0"/>
                  </a:cubicBezTo>
                  <a:cubicBezTo>
                    <a:pt x="2" y="0"/>
                    <a:pt x="2" y="0"/>
                    <a:pt x="2" y="0"/>
                  </a:cubicBezTo>
                  <a:cubicBezTo>
                    <a:pt x="1" y="0"/>
                    <a:pt x="1" y="0"/>
                    <a:pt x="1" y="0"/>
                  </a:cubicBezTo>
                  <a:cubicBezTo>
                    <a:pt x="0" y="1"/>
                    <a:pt x="0" y="1"/>
                    <a:pt x="0" y="1"/>
                  </a:cubicBezTo>
                  <a:cubicBezTo>
                    <a:pt x="1" y="2"/>
                    <a:pt x="1" y="2"/>
                    <a:pt x="1" y="2"/>
                  </a:cubicBezTo>
                  <a:cubicBezTo>
                    <a:pt x="3" y="2"/>
                    <a:pt x="3" y="2"/>
                    <a:pt x="3" y="2"/>
                  </a:cubicBezTo>
                  <a:cubicBezTo>
                    <a:pt x="3" y="2"/>
                    <a:pt x="3" y="2"/>
                    <a:pt x="3" y="2"/>
                  </a:cubicBezTo>
                  <a:cubicBezTo>
                    <a:pt x="4" y="3"/>
                    <a:pt x="4" y="3"/>
                    <a:pt x="4" y="3"/>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96" name="Freeform 524">
              <a:extLst>
                <a:ext uri="{FF2B5EF4-FFF2-40B4-BE49-F238E27FC236}">
                  <a16:creationId xmlns:a16="http://schemas.microsoft.com/office/drawing/2014/main" id="{8CF529B2-31D4-4A5A-913F-D3446C6D5AEE}"/>
                </a:ext>
              </a:extLst>
            </p:cNvPr>
            <p:cNvSpPr>
              <a:spLocks/>
            </p:cNvSpPr>
            <p:nvPr userDrawn="1"/>
          </p:nvSpPr>
          <p:spPr bwMode="auto">
            <a:xfrm>
              <a:off x="1423" y="1652"/>
              <a:ext cx="38" cy="18"/>
            </a:xfrm>
            <a:custGeom>
              <a:avLst/>
              <a:gdLst>
                <a:gd name="T0" fmla="*/ 4 w 9"/>
                <a:gd name="T1" fmla="*/ 3 h 4"/>
                <a:gd name="T2" fmla="*/ 5 w 9"/>
                <a:gd name="T3" fmla="*/ 3 h 4"/>
                <a:gd name="T4" fmla="*/ 8 w 9"/>
                <a:gd name="T5" fmla="*/ 4 h 4"/>
                <a:gd name="T6" fmla="*/ 6 w 9"/>
                <a:gd name="T7" fmla="*/ 1 h 4"/>
                <a:gd name="T8" fmla="*/ 5 w 9"/>
                <a:gd name="T9" fmla="*/ 0 h 4"/>
                <a:gd name="T10" fmla="*/ 4 w 9"/>
                <a:gd name="T11" fmla="*/ 0 h 4"/>
                <a:gd name="T12" fmla="*/ 2 w 9"/>
                <a:gd name="T13" fmla="*/ 0 h 4"/>
                <a:gd name="T14" fmla="*/ 1 w 9"/>
                <a:gd name="T15" fmla="*/ 0 h 4"/>
                <a:gd name="T16" fmla="*/ 0 w 9"/>
                <a:gd name="T17" fmla="*/ 1 h 4"/>
                <a:gd name="T18" fmla="*/ 1 w 9"/>
                <a:gd name="T19" fmla="*/ 2 h 4"/>
                <a:gd name="T20" fmla="*/ 3 w 9"/>
                <a:gd name="T21" fmla="*/ 2 h 4"/>
                <a:gd name="T22" fmla="*/ 3 w 9"/>
                <a:gd name="T23" fmla="*/ 2 h 4"/>
                <a:gd name="T24" fmla="*/ 4 w 9"/>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4" y="3"/>
                  </a:moveTo>
                  <a:cubicBezTo>
                    <a:pt x="5" y="3"/>
                    <a:pt x="5" y="3"/>
                    <a:pt x="5" y="3"/>
                  </a:cubicBezTo>
                  <a:cubicBezTo>
                    <a:pt x="6" y="3"/>
                    <a:pt x="7" y="4"/>
                    <a:pt x="8" y="4"/>
                  </a:cubicBezTo>
                  <a:cubicBezTo>
                    <a:pt x="9" y="3"/>
                    <a:pt x="7" y="1"/>
                    <a:pt x="6" y="1"/>
                  </a:cubicBezTo>
                  <a:cubicBezTo>
                    <a:pt x="6" y="1"/>
                    <a:pt x="6" y="0"/>
                    <a:pt x="5" y="0"/>
                  </a:cubicBezTo>
                  <a:cubicBezTo>
                    <a:pt x="5" y="0"/>
                    <a:pt x="5" y="0"/>
                    <a:pt x="4" y="0"/>
                  </a:cubicBezTo>
                  <a:cubicBezTo>
                    <a:pt x="2" y="0"/>
                    <a:pt x="2" y="0"/>
                    <a:pt x="2" y="0"/>
                  </a:cubicBezTo>
                  <a:cubicBezTo>
                    <a:pt x="1" y="0"/>
                    <a:pt x="1" y="0"/>
                    <a:pt x="1" y="0"/>
                  </a:cubicBezTo>
                  <a:cubicBezTo>
                    <a:pt x="0" y="1"/>
                    <a:pt x="0" y="1"/>
                    <a:pt x="0" y="1"/>
                  </a:cubicBezTo>
                  <a:cubicBezTo>
                    <a:pt x="1" y="2"/>
                    <a:pt x="1" y="2"/>
                    <a:pt x="1" y="2"/>
                  </a:cubicBezTo>
                  <a:cubicBezTo>
                    <a:pt x="3" y="2"/>
                    <a:pt x="3" y="2"/>
                    <a:pt x="3" y="2"/>
                  </a:cubicBezTo>
                  <a:cubicBezTo>
                    <a:pt x="3" y="2"/>
                    <a:pt x="3" y="2"/>
                    <a:pt x="3" y="2"/>
                  </a:cubicBezTo>
                  <a:cubicBezTo>
                    <a:pt x="4" y="3"/>
                    <a:pt x="4" y="3"/>
                    <a:pt x="4" y="3"/>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297" name="Freeform 525">
              <a:extLst>
                <a:ext uri="{FF2B5EF4-FFF2-40B4-BE49-F238E27FC236}">
                  <a16:creationId xmlns:a16="http://schemas.microsoft.com/office/drawing/2014/main" id="{E39959CA-BF8D-4F66-9960-E4E1F4F549E2}"/>
                </a:ext>
              </a:extLst>
            </p:cNvPr>
            <p:cNvSpPr>
              <a:spLocks/>
            </p:cNvSpPr>
            <p:nvPr userDrawn="1"/>
          </p:nvSpPr>
          <p:spPr bwMode="auto">
            <a:xfrm>
              <a:off x="1474" y="1546"/>
              <a:ext cx="17" cy="13"/>
            </a:xfrm>
            <a:custGeom>
              <a:avLst/>
              <a:gdLst>
                <a:gd name="T0" fmla="*/ 0 w 4"/>
                <a:gd name="T1" fmla="*/ 2 h 3"/>
                <a:gd name="T2" fmla="*/ 1 w 4"/>
                <a:gd name="T3" fmla="*/ 2 h 3"/>
                <a:gd name="T4" fmla="*/ 2 w 4"/>
                <a:gd name="T5" fmla="*/ 1 h 3"/>
                <a:gd name="T6" fmla="*/ 3 w 4"/>
                <a:gd name="T7" fmla="*/ 3 h 3"/>
                <a:gd name="T8" fmla="*/ 4 w 4"/>
                <a:gd name="T9" fmla="*/ 1 h 3"/>
                <a:gd name="T10" fmla="*/ 3 w 4"/>
                <a:gd name="T11" fmla="*/ 0 h 3"/>
                <a:gd name="T12" fmla="*/ 3 w 4"/>
                <a:gd name="T13" fmla="*/ 0 h 3"/>
                <a:gd name="T14" fmla="*/ 2 w 4"/>
                <a:gd name="T15" fmla="*/ 0 h 3"/>
                <a:gd name="T16" fmla="*/ 1 w 4"/>
                <a:gd name="T17" fmla="*/ 1 h 3"/>
                <a:gd name="T18" fmla="*/ 0 w 4"/>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0" y="2"/>
                  </a:moveTo>
                  <a:cubicBezTo>
                    <a:pt x="1" y="2"/>
                    <a:pt x="1" y="2"/>
                    <a:pt x="1" y="2"/>
                  </a:cubicBezTo>
                  <a:cubicBezTo>
                    <a:pt x="2" y="1"/>
                    <a:pt x="2" y="1"/>
                    <a:pt x="2" y="1"/>
                  </a:cubicBezTo>
                  <a:cubicBezTo>
                    <a:pt x="3" y="3"/>
                    <a:pt x="3" y="3"/>
                    <a:pt x="3" y="3"/>
                  </a:cubicBezTo>
                  <a:cubicBezTo>
                    <a:pt x="4" y="2"/>
                    <a:pt x="4" y="1"/>
                    <a:pt x="4" y="1"/>
                  </a:cubicBezTo>
                  <a:cubicBezTo>
                    <a:pt x="3" y="0"/>
                    <a:pt x="3" y="0"/>
                    <a:pt x="3" y="0"/>
                  </a:cubicBezTo>
                  <a:cubicBezTo>
                    <a:pt x="3" y="0"/>
                    <a:pt x="3" y="0"/>
                    <a:pt x="3" y="0"/>
                  </a:cubicBezTo>
                  <a:cubicBezTo>
                    <a:pt x="2" y="0"/>
                    <a:pt x="2" y="0"/>
                    <a:pt x="2" y="0"/>
                  </a:cubicBezTo>
                  <a:cubicBezTo>
                    <a:pt x="1" y="1"/>
                    <a:pt x="1" y="1"/>
                    <a:pt x="1" y="1"/>
                  </a:cubicBezTo>
                  <a:lnTo>
                    <a:pt x="0" y="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98" name="Freeform 526">
              <a:extLst>
                <a:ext uri="{FF2B5EF4-FFF2-40B4-BE49-F238E27FC236}">
                  <a16:creationId xmlns:a16="http://schemas.microsoft.com/office/drawing/2014/main" id="{C51DE76C-484D-4827-80CB-C0FCC0FEE471}"/>
                </a:ext>
              </a:extLst>
            </p:cNvPr>
            <p:cNvSpPr>
              <a:spLocks/>
            </p:cNvSpPr>
            <p:nvPr userDrawn="1"/>
          </p:nvSpPr>
          <p:spPr bwMode="auto">
            <a:xfrm>
              <a:off x="1466" y="1310"/>
              <a:ext cx="25" cy="36"/>
            </a:xfrm>
            <a:custGeom>
              <a:avLst/>
              <a:gdLst>
                <a:gd name="T0" fmla="*/ 1 w 6"/>
                <a:gd name="T1" fmla="*/ 5 h 8"/>
                <a:gd name="T2" fmla="*/ 0 w 6"/>
                <a:gd name="T3" fmla="*/ 3 h 8"/>
                <a:gd name="T4" fmla="*/ 1 w 6"/>
                <a:gd name="T5" fmla="*/ 2 h 8"/>
                <a:gd name="T6" fmla="*/ 2 w 6"/>
                <a:gd name="T7" fmla="*/ 0 h 8"/>
                <a:gd name="T8" fmla="*/ 5 w 6"/>
                <a:gd name="T9" fmla="*/ 0 h 8"/>
                <a:gd name="T10" fmla="*/ 6 w 6"/>
                <a:gd name="T11" fmla="*/ 1 h 8"/>
                <a:gd name="T12" fmla="*/ 6 w 6"/>
                <a:gd name="T13" fmla="*/ 3 h 8"/>
                <a:gd name="T14" fmla="*/ 5 w 6"/>
                <a:gd name="T15" fmla="*/ 5 h 8"/>
                <a:gd name="T16" fmla="*/ 4 w 6"/>
                <a:gd name="T17" fmla="*/ 6 h 8"/>
                <a:gd name="T18" fmla="*/ 4 w 6"/>
                <a:gd name="T19" fmla="*/ 8 h 8"/>
                <a:gd name="T20" fmla="*/ 2 w 6"/>
                <a:gd name="T21" fmla="*/ 6 h 8"/>
                <a:gd name="T22" fmla="*/ 1 w 6"/>
                <a:gd name="T2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5"/>
                  </a:moveTo>
                  <a:cubicBezTo>
                    <a:pt x="0" y="3"/>
                    <a:pt x="0" y="3"/>
                    <a:pt x="0" y="3"/>
                  </a:cubicBezTo>
                  <a:cubicBezTo>
                    <a:pt x="1" y="2"/>
                    <a:pt x="1" y="2"/>
                    <a:pt x="1" y="2"/>
                  </a:cubicBezTo>
                  <a:cubicBezTo>
                    <a:pt x="2" y="0"/>
                    <a:pt x="2" y="0"/>
                    <a:pt x="2" y="0"/>
                  </a:cubicBezTo>
                  <a:cubicBezTo>
                    <a:pt x="5" y="0"/>
                    <a:pt x="5" y="0"/>
                    <a:pt x="5" y="0"/>
                  </a:cubicBezTo>
                  <a:cubicBezTo>
                    <a:pt x="6" y="1"/>
                    <a:pt x="6" y="1"/>
                    <a:pt x="6" y="1"/>
                  </a:cubicBezTo>
                  <a:cubicBezTo>
                    <a:pt x="6" y="3"/>
                    <a:pt x="6" y="3"/>
                    <a:pt x="6" y="3"/>
                  </a:cubicBezTo>
                  <a:cubicBezTo>
                    <a:pt x="6" y="3"/>
                    <a:pt x="6" y="4"/>
                    <a:pt x="5" y="5"/>
                  </a:cubicBezTo>
                  <a:cubicBezTo>
                    <a:pt x="4" y="6"/>
                    <a:pt x="4" y="6"/>
                    <a:pt x="4" y="6"/>
                  </a:cubicBezTo>
                  <a:cubicBezTo>
                    <a:pt x="4" y="8"/>
                    <a:pt x="4" y="8"/>
                    <a:pt x="4" y="8"/>
                  </a:cubicBezTo>
                  <a:cubicBezTo>
                    <a:pt x="2" y="6"/>
                    <a:pt x="2" y="6"/>
                    <a:pt x="2" y="6"/>
                  </a:cubicBezTo>
                  <a:lnTo>
                    <a:pt x="1" y="5"/>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299" name="Freeform 527">
              <a:extLst>
                <a:ext uri="{FF2B5EF4-FFF2-40B4-BE49-F238E27FC236}">
                  <a16:creationId xmlns:a16="http://schemas.microsoft.com/office/drawing/2014/main" id="{B48AF54A-DAEC-44FB-852A-3D7D1515F011}"/>
                </a:ext>
              </a:extLst>
            </p:cNvPr>
            <p:cNvSpPr>
              <a:spLocks/>
            </p:cNvSpPr>
            <p:nvPr userDrawn="1"/>
          </p:nvSpPr>
          <p:spPr bwMode="auto">
            <a:xfrm>
              <a:off x="1376" y="1284"/>
              <a:ext cx="51" cy="35"/>
            </a:xfrm>
            <a:custGeom>
              <a:avLst/>
              <a:gdLst>
                <a:gd name="T0" fmla="*/ 5 w 12"/>
                <a:gd name="T1" fmla="*/ 8 h 8"/>
                <a:gd name="T2" fmla="*/ 5 w 12"/>
                <a:gd name="T3" fmla="*/ 8 h 8"/>
                <a:gd name="T4" fmla="*/ 7 w 12"/>
                <a:gd name="T5" fmla="*/ 7 h 8"/>
                <a:gd name="T6" fmla="*/ 8 w 12"/>
                <a:gd name="T7" fmla="*/ 6 h 8"/>
                <a:gd name="T8" fmla="*/ 9 w 12"/>
                <a:gd name="T9" fmla="*/ 5 h 8"/>
                <a:gd name="T10" fmla="*/ 10 w 12"/>
                <a:gd name="T11" fmla="*/ 4 h 8"/>
                <a:gd name="T12" fmla="*/ 11 w 12"/>
                <a:gd name="T13" fmla="*/ 4 h 8"/>
                <a:gd name="T14" fmla="*/ 12 w 12"/>
                <a:gd name="T15" fmla="*/ 3 h 8"/>
                <a:gd name="T16" fmla="*/ 12 w 12"/>
                <a:gd name="T17" fmla="*/ 1 h 8"/>
                <a:gd name="T18" fmla="*/ 12 w 12"/>
                <a:gd name="T19" fmla="*/ 1 h 8"/>
                <a:gd name="T20" fmla="*/ 9 w 12"/>
                <a:gd name="T21" fmla="*/ 1 h 8"/>
                <a:gd name="T22" fmla="*/ 8 w 12"/>
                <a:gd name="T23" fmla="*/ 1 h 8"/>
                <a:gd name="T24" fmla="*/ 7 w 12"/>
                <a:gd name="T25" fmla="*/ 1 h 8"/>
                <a:gd name="T26" fmla="*/ 7 w 12"/>
                <a:gd name="T27" fmla="*/ 1 h 8"/>
                <a:gd name="T28" fmla="*/ 6 w 12"/>
                <a:gd name="T29" fmla="*/ 1 h 8"/>
                <a:gd name="T30" fmla="*/ 6 w 12"/>
                <a:gd name="T31" fmla="*/ 1 h 8"/>
                <a:gd name="T32" fmla="*/ 5 w 12"/>
                <a:gd name="T33" fmla="*/ 2 h 8"/>
                <a:gd name="T34" fmla="*/ 4 w 12"/>
                <a:gd name="T35" fmla="*/ 2 h 8"/>
                <a:gd name="T36" fmla="*/ 3 w 12"/>
                <a:gd name="T37" fmla="*/ 2 h 8"/>
                <a:gd name="T38" fmla="*/ 3 w 12"/>
                <a:gd name="T39" fmla="*/ 3 h 8"/>
                <a:gd name="T40" fmla="*/ 3 w 12"/>
                <a:gd name="T41" fmla="*/ 3 h 8"/>
                <a:gd name="T42" fmla="*/ 2 w 12"/>
                <a:gd name="T43" fmla="*/ 4 h 8"/>
                <a:gd name="T44" fmla="*/ 1 w 12"/>
                <a:gd name="T45" fmla="*/ 5 h 8"/>
                <a:gd name="T46" fmla="*/ 0 w 12"/>
                <a:gd name="T47" fmla="*/ 6 h 8"/>
                <a:gd name="T48" fmla="*/ 1 w 12"/>
                <a:gd name="T49" fmla="*/ 6 h 8"/>
                <a:gd name="T50" fmla="*/ 2 w 12"/>
                <a:gd name="T51" fmla="*/ 7 h 8"/>
                <a:gd name="T52" fmla="*/ 3 w 12"/>
                <a:gd name="T53" fmla="*/ 7 h 8"/>
                <a:gd name="T54" fmla="*/ 4 w 12"/>
                <a:gd name="T55" fmla="*/ 8 h 8"/>
                <a:gd name="T56" fmla="*/ 5 w 12"/>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8">
                  <a:moveTo>
                    <a:pt x="5" y="8"/>
                  </a:moveTo>
                  <a:cubicBezTo>
                    <a:pt x="5" y="8"/>
                    <a:pt x="5" y="8"/>
                    <a:pt x="5" y="8"/>
                  </a:cubicBezTo>
                  <a:cubicBezTo>
                    <a:pt x="6" y="8"/>
                    <a:pt x="6" y="7"/>
                    <a:pt x="7" y="7"/>
                  </a:cubicBezTo>
                  <a:cubicBezTo>
                    <a:pt x="7" y="7"/>
                    <a:pt x="8" y="7"/>
                    <a:pt x="8" y="6"/>
                  </a:cubicBezTo>
                  <a:cubicBezTo>
                    <a:pt x="8" y="6"/>
                    <a:pt x="8" y="6"/>
                    <a:pt x="9" y="5"/>
                  </a:cubicBezTo>
                  <a:cubicBezTo>
                    <a:pt x="9" y="5"/>
                    <a:pt x="9" y="5"/>
                    <a:pt x="10" y="4"/>
                  </a:cubicBezTo>
                  <a:cubicBezTo>
                    <a:pt x="10" y="4"/>
                    <a:pt x="11" y="4"/>
                    <a:pt x="11" y="4"/>
                  </a:cubicBezTo>
                  <a:cubicBezTo>
                    <a:pt x="12" y="3"/>
                    <a:pt x="12" y="3"/>
                    <a:pt x="12" y="3"/>
                  </a:cubicBezTo>
                  <a:cubicBezTo>
                    <a:pt x="12" y="1"/>
                    <a:pt x="12" y="1"/>
                    <a:pt x="12" y="1"/>
                  </a:cubicBezTo>
                  <a:cubicBezTo>
                    <a:pt x="12" y="1"/>
                    <a:pt x="12" y="1"/>
                    <a:pt x="12" y="1"/>
                  </a:cubicBezTo>
                  <a:cubicBezTo>
                    <a:pt x="9" y="1"/>
                    <a:pt x="9" y="1"/>
                    <a:pt x="9" y="1"/>
                  </a:cubicBezTo>
                  <a:cubicBezTo>
                    <a:pt x="8" y="1"/>
                    <a:pt x="8" y="1"/>
                    <a:pt x="8" y="1"/>
                  </a:cubicBezTo>
                  <a:cubicBezTo>
                    <a:pt x="8" y="1"/>
                    <a:pt x="8" y="1"/>
                    <a:pt x="7" y="1"/>
                  </a:cubicBezTo>
                  <a:cubicBezTo>
                    <a:pt x="7" y="1"/>
                    <a:pt x="7" y="0"/>
                    <a:pt x="7" y="1"/>
                  </a:cubicBezTo>
                  <a:cubicBezTo>
                    <a:pt x="7" y="1"/>
                    <a:pt x="7" y="1"/>
                    <a:pt x="6" y="1"/>
                  </a:cubicBezTo>
                  <a:cubicBezTo>
                    <a:pt x="6" y="1"/>
                    <a:pt x="6" y="1"/>
                    <a:pt x="6" y="1"/>
                  </a:cubicBezTo>
                  <a:cubicBezTo>
                    <a:pt x="5" y="1"/>
                    <a:pt x="5" y="2"/>
                    <a:pt x="5" y="2"/>
                  </a:cubicBezTo>
                  <a:cubicBezTo>
                    <a:pt x="4" y="2"/>
                    <a:pt x="4" y="1"/>
                    <a:pt x="4" y="2"/>
                  </a:cubicBezTo>
                  <a:cubicBezTo>
                    <a:pt x="4" y="2"/>
                    <a:pt x="3" y="2"/>
                    <a:pt x="3" y="2"/>
                  </a:cubicBezTo>
                  <a:cubicBezTo>
                    <a:pt x="3" y="2"/>
                    <a:pt x="3" y="3"/>
                    <a:pt x="3" y="3"/>
                  </a:cubicBezTo>
                  <a:cubicBezTo>
                    <a:pt x="3" y="3"/>
                    <a:pt x="3" y="3"/>
                    <a:pt x="3" y="3"/>
                  </a:cubicBezTo>
                  <a:cubicBezTo>
                    <a:pt x="2" y="4"/>
                    <a:pt x="2" y="4"/>
                    <a:pt x="2" y="4"/>
                  </a:cubicBezTo>
                  <a:cubicBezTo>
                    <a:pt x="2" y="4"/>
                    <a:pt x="2" y="4"/>
                    <a:pt x="1" y="5"/>
                  </a:cubicBezTo>
                  <a:cubicBezTo>
                    <a:pt x="1" y="5"/>
                    <a:pt x="0" y="5"/>
                    <a:pt x="0" y="6"/>
                  </a:cubicBezTo>
                  <a:cubicBezTo>
                    <a:pt x="0" y="6"/>
                    <a:pt x="1" y="6"/>
                    <a:pt x="1" y="6"/>
                  </a:cubicBezTo>
                  <a:cubicBezTo>
                    <a:pt x="1" y="7"/>
                    <a:pt x="2" y="7"/>
                    <a:pt x="2" y="7"/>
                  </a:cubicBezTo>
                  <a:cubicBezTo>
                    <a:pt x="3" y="7"/>
                    <a:pt x="3" y="7"/>
                    <a:pt x="3" y="7"/>
                  </a:cubicBezTo>
                  <a:cubicBezTo>
                    <a:pt x="4" y="7"/>
                    <a:pt x="4" y="7"/>
                    <a:pt x="4" y="8"/>
                  </a:cubicBezTo>
                  <a:cubicBezTo>
                    <a:pt x="5" y="8"/>
                    <a:pt x="5" y="8"/>
                    <a:pt x="5" y="8"/>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00" name="Freeform 528">
              <a:extLst>
                <a:ext uri="{FF2B5EF4-FFF2-40B4-BE49-F238E27FC236}">
                  <a16:creationId xmlns:a16="http://schemas.microsoft.com/office/drawing/2014/main" id="{3E54FCBE-E454-4AB5-A21C-B97714DDFD45}"/>
                </a:ext>
              </a:extLst>
            </p:cNvPr>
            <p:cNvSpPr>
              <a:spLocks/>
            </p:cNvSpPr>
            <p:nvPr userDrawn="1"/>
          </p:nvSpPr>
          <p:spPr bwMode="auto">
            <a:xfrm>
              <a:off x="1376" y="1284"/>
              <a:ext cx="51" cy="35"/>
            </a:xfrm>
            <a:custGeom>
              <a:avLst/>
              <a:gdLst>
                <a:gd name="T0" fmla="*/ 5 w 12"/>
                <a:gd name="T1" fmla="*/ 8 h 8"/>
                <a:gd name="T2" fmla="*/ 5 w 12"/>
                <a:gd name="T3" fmla="*/ 8 h 8"/>
                <a:gd name="T4" fmla="*/ 7 w 12"/>
                <a:gd name="T5" fmla="*/ 7 h 8"/>
                <a:gd name="T6" fmla="*/ 8 w 12"/>
                <a:gd name="T7" fmla="*/ 6 h 8"/>
                <a:gd name="T8" fmla="*/ 9 w 12"/>
                <a:gd name="T9" fmla="*/ 5 h 8"/>
                <a:gd name="T10" fmla="*/ 10 w 12"/>
                <a:gd name="T11" fmla="*/ 4 h 8"/>
                <a:gd name="T12" fmla="*/ 11 w 12"/>
                <a:gd name="T13" fmla="*/ 4 h 8"/>
                <a:gd name="T14" fmla="*/ 12 w 12"/>
                <a:gd name="T15" fmla="*/ 3 h 8"/>
                <a:gd name="T16" fmla="*/ 12 w 12"/>
                <a:gd name="T17" fmla="*/ 1 h 8"/>
                <a:gd name="T18" fmla="*/ 12 w 12"/>
                <a:gd name="T19" fmla="*/ 1 h 8"/>
                <a:gd name="T20" fmla="*/ 9 w 12"/>
                <a:gd name="T21" fmla="*/ 1 h 8"/>
                <a:gd name="T22" fmla="*/ 8 w 12"/>
                <a:gd name="T23" fmla="*/ 1 h 8"/>
                <a:gd name="T24" fmla="*/ 7 w 12"/>
                <a:gd name="T25" fmla="*/ 1 h 8"/>
                <a:gd name="T26" fmla="*/ 7 w 12"/>
                <a:gd name="T27" fmla="*/ 1 h 8"/>
                <a:gd name="T28" fmla="*/ 6 w 12"/>
                <a:gd name="T29" fmla="*/ 1 h 8"/>
                <a:gd name="T30" fmla="*/ 6 w 12"/>
                <a:gd name="T31" fmla="*/ 1 h 8"/>
                <a:gd name="T32" fmla="*/ 5 w 12"/>
                <a:gd name="T33" fmla="*/ 2 h 8"/>
                <a:gd name="T34" fmla="*/ 4 w 12"/>
                <a:gd name="T35" fmla="*/ 2 h 8"/>
                <a:gd name="T36" fmla="*/ 3 w 12"/>
                <a:gd name="T37" fmla="*/ 2 h 8"/>
                <a:gd name="T38" fmla="*/ 3 w 12"/>
                <a:gd name="T39" fmla="*/ 3 h 8"/>
                <a:gd name="T40" fmla="*/ 3 w 12"/>
                <a:gd name="T41" fmla="*/ 3 h 8"/>
                <a:gd name="T42" fmla="*/ 2 w 12"/>
                <a:gd name="T43" fmla="*/ 4 h 8"/>
                <a:gd name="T44" fmla="*/ 1 w 12"/>
                <a:gd name="T45" fmla="*/ 5 h 8"/>
                <a:gd name="T46" fmla="*/ 0 w 12"/>
                <a:gd name="T47" fmla="*/ 6 h 8"/>
                <a:gd name="T48" fmla="*/ 1 w 12"/>
                <a:gd name="T49" fmla="*/ 6 h 8"/>
                <a:gd name="T50" fmla="*/ 2 w 12"/>
                <a:gd name="T51" fmla="*/ 7 h 8"/>
                <a:gd name="T52" fmla="*/ 3 w 12"/>
                <a:gd name="T53" fmla="*/ 7 h 8"/>
                <a:gd name="T54" fmla="*/ 4 w 12"/>
                <a:gd name="T55" fmla="*/ 8 h 8"/>
                <a:gd name="T56" fmla="*/ 5 w 12"/>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8">
                  <a:moveTo>
                    <a:pt x="5" y="8"/>
                  </a:moveTo>
                  <a:cubicBezTo>
                    <a:pt x="5" y="8"/>
                    <a:pt x="5" y="8"/>
                    <a:pt x="5" y="8"/>
                  </a:cubicBezTo>
                  <a:cubicBezTo>
                    <a:pt x="6" y="8"/>
                    <a:pt x="6" y="7"/>
                    <a:pt x="7" y="7"/>
                  </a:cubicBezTo>
                  <a:cubicBezTo>
                    <a:pt x="7" y="7"/>
                    <a:pt x="8" y="7"/>
                    <a:pt x="8" y="6"/>
                  </a:cubicBezTo>
                  <a:cubicBezTo>
                    <a:pt x="8" y="6"/>
                    <a:pt x="8" y="6"/>
                    <a:pt x="9" y="5"/>
                  </a:cubicBezTo>
                  <a:cubicBezTo>
                    <a:pt x="9" y="5"/>
                    <a:pt x="9" y="5"/>
                    <a:pt x="10" y="4"/>
                  </a:cubicBezTo>
                  <a:cubicBezTo>
                    <a:pt x="10" y="4"/>
                    <a:pt x="11" y="4"/>
                    <a:pt x="11" y="4"/>
                  </a:cubicBezTo>
                  <a:cubicBezTo>
                    <a:pt x="12" y="3"/>
                    <a:pt x="12" y="3"/>
                    <a:pt x="12" y="3"/>
                  </a:cubicBezTo>
                  <a:cubicBezTo>
                    <a:pt x="12" y="1"/>
                    <a:pt x="12" y="1"/>
                    <a:pt x="12" y="1"/>
                  </a:cubicBezTo>
                  <a:cubicBezTo>
                    <a:pt x="12" y="1"/>
                    <a:pt x="12" y="1"/>
                    <a:pt x="12" y="1"/>
                  </a:cubicBezTo>
                  <a:cubicBezTo>
                    <a:pt x="9" y="1"/>
                    <a:pt x="9" y="1"/>
                    <a:pt x="9" y="1"/>
                  </a:cubicBezTo>
                  <a:cubicBezTo>
                    <a:pt x="8" y="1"/>
                    <a:pt x="8" y="1"/>
                    <a:pt x="8" y="1"/>
                  </a:cubicBezTo>
                  <a:cubicBezTo>
                    <a:pt x="8" y="1"/>
                    <a:pt x="8" y="1"/>
                    <a:pt x="7" y="1"/>
                  </a:cubicBezTo>
                  <a:cubicBezTo>
                    <a:pt x="7" y="1"/>
                    <a:pt x="7" y="0"/>
                    <a:pt x="7" y="1"/>
                  </a:cubicBezTo>
                  <a:cubicBezTo>
                    <a:pt x="7" y="1"/>
                    <a:pt x="7" y="1"/>
                    <a:pt x="6" y="1"/>
                  </a:cubicBezTo>
                  <a:cubicBezTo>
                    <a:pt x="6" y="1"/>
                    <a:pt x="6" y="1"/>
                    <a:pt x="6" y="1"/>
                  </a:cubicBezTo>
                  <a:cubicBezTo>
                    <a:pt x="5" y="1"/>
                    <a:pt x="5" y="2"/>
                    <a:pt x="5" y="2"/>
                  </a:cubicBezTo>
                  <a:cubicBezTo>
                    <a:pt x="4" y="2"/>
                    <a:pt x="4" y="1"/>
                    <a:pt x="4" y="2"/>
                  </a:cubicBezTo>
                  <a:cubicBezTo>
                    <a:pt x="4" y="2"/>
                    <a:pt x="3" y="2"/>
                    <a:pt x="3" y="2"/>
                  </a:cubicBezTo>
                  <a:cubicBezTo>
                    <a:pt x="3" y="2"/>
                    <a:pt x="3" y="3"/>
                    <a:pt x="3" y="3"/>
                  </a:cubicBezTo>
                  <a:cubicBezTo>
                    <a:pt x="3" y="3"/>
                    <a:pt x="3" y="3"/>
                    <a:pt x="3" y="3"/>
                  </a:cubicBezTo>
                  <a:cubicBezTo>
                    <a:pt x="2" y="4"/>
                    <a:pt x="2" y="4"/>
                    <a:pt x="2" y="4"/>
                  </a:cubicBezTo>
                  <a:cubicBezTo>
                    <a:pt x="2" y="4"/>
                    <a:pt x="2" y="4"/>
                    <a:pt x="1" y="5"/>
                  </a:cubicBezTo>
                  <a:cubicBezTo>
                    <a:pt x="1" y="5"/>
                    <a:pt x="0" y="5"/>
                    <a:pt x="0" y="6"/>
                  </a:cubicBezTo>
                  <a:cubicBezTo>
                    <a:pt x="0" y="6"/>
                    <a:pt x="1" y="6"/>
                    <a:pt x="1" y="6"/>
                  </a:cubicBezTo>
                  <a:cubicBezTo>
                    <a:pt x="1" y="7"/>
                    <a:pt x="2" y="7"/>
                    <a:pt x="2" y="7"/>
                  </a:cubicBezTo>
                  <a:cubicBezTo>
                    <a:pt x="3" y="7"/>
                    <a:pt x="3" y="7"/>
                    <a:pt x="3" y="7"/>
                  </a:cubicBezTo>
                  <a:cubicBezTo>
                    <a:pt x="4" y="7"/>
                    <a:pt x="4" y="7"/>
                    <a:pt x="4" y="8"/>
                  </a:cubicBezTo>
                  <a:cubicBezTo>
                    <a:pt x="5" y="8"/>
                    <a:pt x="5" y="8"/>
                    <a:pt x="5" y="8"/>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01" name="Freeform 529">
              <a:extLst>
                <a:ext uri="{FF2B5EF4-FFF2-40B4-BE49-F238E27FC236}">
                  <a16:creationId xmlns:a16="http://schemas.microsoft.com/office/drawing/2014/main" id="{25B69110-03E9-4143-ADE2-B0B8EDAFBA92}"/>
                </a:ext>
              </a:extLst>
            </p:cNvPr>
            <p:cNvSpPr>
              <a:spLocks/>
            </p:cNvSpPr>
            <p:nvPr userDrawn="1"/>
          </p:nvSpPr>
          <p:spPr bwMode="auto">
            <a:xfrm>
              <a:off x="1513" y="1266"/>
              <a:ext cx="21" cy="13"/>
            </a:xfrm>
            <a:custGeom>
              <a:avLst/>
              <a:gdLst>
                <a:gd name="T0" fmla="*/ 0 w 21"/>
                <a:gd name="T1" fmla="*/ 4 h 13"/>
                <a:gd name="T2" fmla="*/ 4 w 21"/>
                <a:gd name="T3" fmla="*/ 13 h 13"/>
                <a:gd name="T4" fmla="*/ 17 w 21"/>
                <a:gd name="T5" fmla="*/ 13 h 13"/>
                <a:gd name="T6" fmla="*/ 21 w 21"/>
                <a:gd name="T7" fmla="*/ 9 h 13"/>
                <a:gd name="T8" fmla="*/ 21 w 21"/>
                <a:gd name="T9" fmla="*/ 4 h 13"/>
                <a:gd name="T10" fmla="*/ 17 w 21"/>
                <a:gd name="T11" fmla="*/ 0 h 13"/>
                <a:gd name="T12" fmla="*/ 17 w 21"/>
                <a:gd name="T13" fmla="*/ 0 h 13"/>
                <a:gd name="T14" fmla="*/ 8 w 21"/>
                <a:gd name="T15" fmla="*/ 0 h 13"/>
                <a:gd name="T16" fmla="*/ 4 w 21"/>
                <a:gd name="T17" fmla="*/ 0 h 13"/>
                <a:gd name="T18" fmla="*/ 0 w 21"/>
                <a:gd name="T19" fmla="*/ 4 h 13"/>
                <a:gd name="T20" fmla="*/ 0 w 21"/>
                <a:gd name="T2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0" y="4"/>
                  </a:moveTo>
                  <a:lnTo>
                    <a:pt x="4" y="13"/>
                  </a:lnTo>
                  <a:lnTo>
                    <a:pt x="17" y="13"/>
                  </a:lnTo>
                  <a:lnTo>
                    <a:pt x="21" y="9"/>
                  </a:lnTo>
                  <a:lnTo>
                    <a:pt x="21" y="4"/>
                  </a:lnTo>
                  <a:lnTo>
                    <a:pt x="17" y="0"/>
                  </a:lnTo>
                  <a:lnTo>
                    <a:pt x="17" y="0"/>
                  </a:lnTo>
                  <a:lnTo>
                    <a:pt x="8" y="0"/>
                  </a:lnTo>
                  <a:lnTo>
                    <a:pt x="4" y="0"/>
                  </a:lnTo>
                  <a:lnTo>
                    <a:pt x="0" y="4"/>
                  </a:lnTo>
                  <a:lnTo>
                    <a:pt x="0" y="4"/>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02" name="Freeform 530">
              <a:extLst>
                <a:ext uri="{FF2B5EF4-FFF2-40B4-BE49-F238E27FC236}">
                  <a16:creationId xmlns:a16="http://schemas.microsoft.com/office/drawing/2014/main" id="{73F0E6BB-69B5-4F31-B53D-209AE38EC479}"/>
                </a:ext>
              </a:extLst>
            </p:cNvPr>
            <p:cNvSpPr>
              <a:spLocks/>
            </p:cNvSpPr>
            <p:nvPr userDrawn="1"/>
          </p:nvSpPr>
          <p:spPr bwMode="auto">
            <a:xfrm>
              <a:off x="1538" y="1253"/>
              <a:ext cx="17" cy="17"/>
            </a:xfrm>
            <a:custGeom>
              <a:avLst/>
              <a:gdLst>
                <a:gd name="T0" fmla="*/ 2 w 4"/>
                <a:gd name="T1" fmla="*/ 3 h 4"/>
                <a:gd name="T2" fmla="*/ 3 w 4"/>
                <a:gd name="T3" fmla="*/ 4 h 4"/>
                <a:gd name="T4" fmla="*/ 4 w 4"/>
                <a:gd name="T5" fmla="*/ 4 h 4"/>
                <a:gd name="T6" fmla="*/ 4 w 4"/>
                <a:gd name="T7" fmla="*/ 3 h 4"/>
                <a:gd name="T8" fmla="*/ 4 w 4"/>
                <a:gd name="T9" fmla="*/ 2 h 4"/>
                <a:gd name="T10" fmla="*/ 2 w 4"/>
                <a:gd name="T11" fmla="*/ 1 h 4"/>
                <a:gd name="T12" fmla="*/ 0 w 4"/>
                <a:gd name="T13" fmla="*/ 1 h 4"/>
                <a:gd name="T14" fmla="*/ 0 w 4"/>
                <a:gd name="T15" fmla="*/ 2 h 4"/>
                <a:gd name="T16" fmla="*/ 2 w 4"/>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3"/>
                  </a:moveTo>
                  <a:cubicBezTo>
                    <a:pt x="3" y="4"/>
                    <a:pt x="3" y="4"/>
                    <a:pt x="3" y="4"/>
                  </a:cubicBezTo>
                  <a:cubicBezTo>
                    <a:pt x="4" y="4"/>
                    <a:pt x="4" y="4"/>
                    <a:pt x="4" y="4"/>
                  </a:cubicBezTo>
                  <a:cubicBezTo>
                    <a:pt x="4" y="3"/>
                    <a:pt x="4" y="3"/>
                    <a:pt x="4" y="3"/>
                  </a:cubicBezTo>
                  <a:cubicBezTo>
                    <a:pt x="4" y="2"/>
                    <a:pt x="4" y="2"/>
                    <a:pt x="4" y="2"/>
                  </a:cubicBezTo>
                  <a:cubicBezTo>
                    <a:pt x="2" y="1"/>
                    <a:pt x="2" y="1"/>
                    <a:pt x="2" y="1"/>
                  </a:cubicBezTo>
                  <a:cubicBezTo>
                    <a:pt x="2" y="1"/>
                    <a:pt x="0" y="0"/>
                    <a:pt x="0" y="1"/>
                  </a:cubicBezTo>
                  <a:cubicBezTo>
                    <a:pt x="0" y="2"/>
                    <a:pt x="0" y="2"/>
                    <a:pt x="0" y="2"/>
                  </a:cubicBezTo>
                  <a:lnTo>
                    <a:pt x="2" y="3"/>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03" name="Freeform 531">
              <a:extLst>
                <a:ext uri="{FF2B5EF4-FFF2-40B4-BE49-F238E27FC236}">
                  <a16:creationId xmlns:a16="http://schemas.microsoft.com/office/drawing/2014/main" id="{17915A22-011D-40D5-82BA-416E9870F4F5}"/>
                </a:ext>
              </a:extLst>
            </p:cNvPr>
            <p:cNvSpPr>
              <a:spLocks/>
            </p:cNvSpPr>
            <p:nvPr userDrawn="1"/>
          </p:nvSpPr>
          <p:spPr bwMode="auto">
            <a:xfrm>
              <a:off x="1295" y="1168"/>
              <a:ext cx="179" cy="111"/>
            </a:xfrm>
            <a:custGeom>
              <a:avLst/>
              <a:gdLst>
                <a:gd name="T0" fmla="*/ 12 w 42"/>
                <a:gd name="T1" fmla="*/ 25 h 25"/>
                <a:gd name="T2" fmla="*/ 14 w 42"/>
                <a:gd name="T3" fmla="*/ 24 h 25"/>
                <a:gd name="T4" fmla="*/ 17 w 42"/>
                <a:gd name="T5" fmla="*/ 21 h 25"/>
                <a:gd name="T6" fmla="*/ 20 w 42"/>
                <a:gd name="T7" fmla="*/ 20 h 25"/>
                <a:gd name="T8" fmla="*/ 21 w 42"/>
                <a:gd name="T9" fmla="*/ 18 h 25"/>
                <a:gd name="T10" fmla="*/ 22 w 42"/>
                <a:gd name="T11" fmla="*/ 17 h 25"/>
                <a:gd name="T12" fmla="*/ 24 w 42"/>
                <a:gd name="T13" fmla="*/ 16 h 25"/>
                <a:gd name="T14" fmla="*/ 27 w 42"/>
                <a:gd name="T15" fmla="*/ 18 h 25"/>
                <a:gd name="T16" fmla="*/ 28 w 42"/>
                <a:gd name="T17" fmla="*/ 19 h 25"/>
                <a:gd name="T18" fmla="*/ 30 w 42"/>
                <a:gd name="T19" fmla="*/ 20 h 25"/>
                <a:gd name="T20" fmla="*/ 35 w 42"/>
                <a:gd name="T21" fmla="*/ 22 h 25"/>
                <a:gd name="T22" fmla="*/ 38 w 42"/>
                <a:gd name="T23" fmla="*/ 20 h 25"/>
                <a:gd name="T24" fmla="*/ 40 w 42"/>
                <a:gd name="T25" fmla="*/ 19 h 25"/>
                <a:gd name="T26" fmla="*/ 38 w 42"/>
                <a:gd name="T27" fmla="*/ 17 h 25"/>
                <a:gd name="T28" fmla="*/ 33 w 42"/>
                <a:gd name="T29" fmla="*/ 17 h 25"/>
                <a:gd name="T30" fmla="*/ 32 w 42"/>
                <a:gd name="T31" fmla="*/ 16 h 25"/>
                <a:gd name="T32" fmla="*/ 32 w 42"/>
                <a:gd name="T33" fmla="*/ 13 h 25"/>
                <a:gd name="T34" fmla="*/ 28 w 42"/>
                <a:gd name="T35" fmla="*/ 10 h 25"/>
                <a:gd name="T36" fmla="*/ 26 w 42"/>
                <a:gd name="T37" fmla="*/ 10 h 25"/>
                <a:gd name="T38" fmla="*/ 23 w 42"/>
                <a:gd name="T39" fmla="*/ 8 h 25"/>
                <a:gd name="T40" fmla="*/ 20 w 42"/>
                <a:gd name="T41" fmla="*/ 6 h 25"/>
                <a:gd name="T42" fmla="*/ 18 w 42"/>
                <a:gd name="T43" fmla="*/ 5 h 25"/>
                <a:gd name="T44" fmla="*/ 15 w 42"/>
                <a:gd name="T45" fmla="*/ 4 h 25"/>
                <a:gd name="T46" fmla="*/ 13 w 42"/>
                <a:gd name="T47" fmla="*/ 5 h 25"/>
                <a:gd name="T48" fmla="*/ 12 w 42"/>
                <a:gd name="T49" fmla="*/ 3 h 25"/>
                <a:gd name="T50" fmla="*/ 12 w 42"/>
                <a:gd name="T51" fmla="*/ 1 h 25"/>
                <a:gd name="T52" fmla="*/ 10 w 42"/>
                <a:gd name="T53" fmla="*/ 0 h 25"/>
                <a:gd name="T54" fmla="*/ 8 w 42"/>
                <a:gd name="T55" fmla="*/ 1 h 25"/>
                <a:gd name="T56" fmla="*/ 6 w 42"/>
                <a:gd name="T57" fmla="*/ 3 h 25"/>
                <a:gd name="T58" fmla="*/ 6 w 42"/>
                <a:gd name="T59" fmla="*/ 6 h 25"/>
                <a:gd name="T60" fmla="*/ 6 w 42"/>
                <a:gd name="T61" fmla="*/ 9 h 25"/>
                <a:gd name="T62" fmla="*/ 5 w 42"/>
                <a:gd name="T63" fmla="*/ 11 h 25"/>
                <a:gd name="T64" fmla="*/ 6 w 42"/>
                <a:gd name="T65" fmla="*/ 15 h 25"/>
                <a:gd name="T66" fmla="*/ 6 w 42"/>
                <a:gd name="T67" fmla="*/ 16 h 25"/>
                <a:gd name="T68" fmla="*/ 4 w 42"/>
                <a:gd name="T69" fmla="*/ 17 h 25"/>
                <a:gd name="T70" fmla="*/ 2 w 42"/>
                <a:gd name="T71" fmla="*/ 18 h 25"/>
                <a:gd name="T72" fmla="*/ 1 w 42"/>
                <a:gd name="T73" fmla="*/ 21 h 25"/>
                <a:gd name="T74" fmla="*/ 4 w 42"/>
                <a:gd name="T75" fmla="*/ 21 h 25"/>
                <a:gd name="T76" fmla="*/ 6 w 42"/>
                <a:gd name="T77" fmla="*/ 20 h 25"/>
                <a:gd name="T78" fmla="*/ 9 w 42"/>
                <a:gd name="T79" fmla="*/ 20 h 25"/>
                <a:gd name="T80" fmla="*/ 10 w 42"/>
                <a:gd name="T81" fmla="*/ 22 h 25"/>
                <a:gd name="T82" fmla="*/ 10 w 42"/>
                <a:gd name="T83" fmla="*/ 23 h 25"/>
                <a:gd name="T84" fmla="*/ 11 w 42"/>
                <a:gd name="T8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25">
                  <a:moveTo>
                    <a:pt x="11" y="25"/>
                  </a:moveTo>
                  <a:cubicBezTo>
                    <a:pt x="12" y="25"/>
                    <a:pt x="12" y="25"/>
                    <a:pt x="12" y="25"/>
                  </a:cubicBezTo>
                  <a:cubicBezTo>
                    <a:pt x="13" y="24"/>
                    <a:pt x="13" y="24"/>
                    <a:pt x="13" y="24"/>
                  </a:cubicBezTo>
                  <a:cubicBezTo>
                    <a:pt x="14" y="24"/>
                    <a:pt x="14" y="24"/>
                    <a:pt x="14" y="24"/>
                  </a:cubicBezTo>
                  <a:cubicBezTo>
                    <a:pt x="16" y="22"/>
                    <a:pt x="16" y="22"/>
                    <a:pt x="16" y="22"/>
                  </a:cubicBezTo>
                  <a:cubicBezTo>
                    <a:pt x="17" y="21"/>
                    <a:pt x="17" y="21"/>
                    <a:pt x="17" y="21"/>
                  </a:cubicBezTo>
                  <a:cubicBezTo>
                    <a:pt x="19" y="21"/>
                    <a:pt x="19" y="21"/>
                    <a:pt x="19" y="21"/>
                  </a:cubicBezTo>
                  <a:cubicBezTo>
                    <a:pt x="20" y="20"/>
                    <a:pt x="20" y="20"/>
                    <a:pt x="20" y="20"/>
                  </a:cubicBezTo>
                  <a:cubicBezTo>
                    <a:pt x="21" y="19"/>
                    <a:pt x="21" y="19"/>
                    <a:pt x="21" y="19"/>
                  </a:cubicBezTo>
                  <a:cubicBezTo>
                    <a:pt x="21" y="18"/>
                    <a:pt x="21" y="18"/>
                    <a:pt x="21" y="18"/>
                  </a:cubicBezTo>
                  <a:cubicBezTo>
                    <a:pt x="21" y="17"/>
                    <a:pt x="21" y="17"/>
                    <a:pt x="21" y="17"/>
                  </a:cubicBezTo>
                  <a:cubicBezTo>
                    <a:pt x="22" y="17"/>
                    <a:pt x="22" y="17"/>
                    <a:pt x="22" y="17"/>
                  </a:cubicBezTo>
                  <a:cubicBezTo>
                    <a:pt x="23" y="16"/>
                    <a:pt x="23" y="16"/>
                    <a:pt x="23" y="16"/>
                  </a:cubicBezTo>
                  <a:cubicBezTo>
                    <a:pt x="24" y="16"/>
                    <a:pt x="24" y="16"/>
                    <a:pt x="24" y="16"/>
                  </a:cubicBezTo>
                  <a:cubicBezTo>
                    <a:pt x="25" y="17"/>
                    <a:pt x="25" y="17"/>
                    <a:pt x="25" y="17"/>
                  </a:cubicBezTo>
                  <a:cubicBezTo>
                    <a:pt x="27" y="18"/>
                    <a:pt x="27" y="18"/>
                    <a:pt x="27" y="18"/>
                  </a:cubicBezTo>
                  <a:cubicBezTo>
                    <a:pt x="28" y="18"/>
                    <a:pt x="28" y="18"/>
                    <a:pt x="28" y="18"/>
                  </a:cubicBezTo>
                  <a:cubicBezTo>
                    <a:pt x="28" y="19"/>
                    <a:pt x="28" y="19"/>
                    <a:pt x="28" y="19"/>
                  </a:cubicBezTo>
                  <a:cubicBezTo>
                    <a:pt x="28" y="20"/>
                    <a:pt x="28" y="20"/>
                    <a:pt x="28" y="20"/>
                  </a:cubicBezTo>
                  <a:cubicBezTo>
                    <a:pt x="30" y="20"/>
                    <a:pt x="30" y="20"/>
                    <a:pt x="30" y="20"/>
                  </a:cubicBezTo>
                  <a:cubicBezTo>
                    <a:pt x="31" y="20"/>
                    <a:pt x="34" y="21"/>
                    <a:pt x="34" y="21"/>
                  </a:cubicBezTo>
                  <a:cubicBezTo>
                    <a:pt x="35" y="22"/>
                    <a:pt x="35" y="22"/>
                    <a:pt x="35" y="22"/>
                  </a:cubicBezTo>
                  <a:cubicBezTo>
                    <a:pt x="35" y="22"/>
                    <a:pt x="36" y="23"/>
                    <a:pt x="36" y="22"/>
                  </a:cubicBezTo>
                  <a:cubicBezTo>
                    <a:pt x="36" y="21"/>
                    <a:pt x="38" y="20"/>
                    <a:pt x="38" y="20"/>
                  </a:cubicBezTo>
                  <a:cubicBezTo>
                    <a:pt x="39" y="19"/>
                    <a:pt x="39" y="19"/>
                    <a:pt x="39" y="19"/>
                  </a:cubicBezTo>
                  <a:cubicBezTo>
                    <a:pt x="39" y="19"/>
                    <a:pt x="42" y="21"/>
                    <a:pt x="40" y="19"/>
                  </a:cubicBezTo>
                  <a:cubicBezTo>
                    <a:pt x="39" y="18"/>
                    <a:pt x="38" y="18"/>
                    <a:pt x="38" y="18"/>
                  </a:cubicBezTo>
                  <a:cubicBezTo>
                    <a:pt x="38" y="17"/>
                    <a:pt x="38" y="17"/>
                    <a:pt x="38" y="17"/>
                  </a:cubicBezTo>
                  <a:cubicBezTo>
                    <a:pt x="36" y="17"/>
                    <a:pt x="36" y="17"/>
                    <a:pt x="36" y="17"/>
                  </a:cubicBezTo>
                  <a:cubicBezTo>
                    <a:pt x="33" y="17"/>
                    <a:pt x="33" y="17"/>
                    <a:pt x="33" y="17"/>
                  </a:cubicBezTo>
                  <a:cubicBezTo>
                    <a:pt x="32" y="17"/>
                    <a:pt x="32" y="17"/>
                    <a:pt x="32" y="17"/>
                  </a:cubicBezTo>
                  <a:cubicBezTo>
                    <a:pt x="32" y="16"/>
                    <a:pt x="32" y="16"/>
                    <a:pt x="32" y="16"/>
                  </a:cubicBezTo>
                  <a:cubicBezTo>
                    <a:pt x="32" y="16"/>
                    <a:pt x="32" y="15"/>
                    <a:pt x="32" y="15"/>
                  </a:cubicBezTo>
                  <a:cubicBezTo>
                    <a:pt x="32" y="14"/>
                    <a:pt x="32" y="13"/>
                    <a:pt x="32" y="13"/>
                  </a:cubicBezTo>
                  <a:cubicBezTo>
                    <a:pt x="30" y="11"/>
                    <a:pt x="30" y="11"/>
                    <a:pt x="30" y="11"/>
                  </a:cubicBezTo>
                  <a:cubicBezTo>
                    <a:pt x="30" y="11"/>
                    <a:pt x="29" y="10"/>
                    <a:pt x="28" y="10"/>
                  </a:cubicBezTo>
                  <a:cubicBezTo>
                    <a:pt x="28" y="10"/>
                    <a:pt x="27" y="11"/>
                    <a:pt x="27" y="11"/>
                  </a:cubicBezTo>
                  <a:cubicBezTo>
                    <a:pt x="26" y="10"/>
                    <a:pt x="26" y="10"/>
                    <a:pt x="26" y="10"/>
                  </a:cubicBezTo>
                  <a:cubicBezTo>
                    <a:pt x="25" y="8"/>
                    <a:pt x="25" y="8"/>
                    <a:pt x="25" y="8"/>
                  </a:cubicBezTo>
                  <a:cubicBezTo>
                    <a:pt x="23" y="8"/>
                    <a:pt x="23" y="8"/>
                    <a:pt x="23" y="8"/>
                  </a:cubicBezTo>
                  <a:cubicBezTo>
                    <a:pt x="22" y="6"/>
                    <a:pt x="22" y="6"/>
                    <a:pt x="22" y="6"/>
                  </a:cubicBezTo>
                  <a:cubicBezTo>
                    <a:pt x="20" y="6"/>
                    <a:pt x="20" y="6"/>
                    <a:pt x="20" y="6"/>
                  </a:cubicBezTo>
                  <a:cubicBezTo>
                    <a:pt x="19" y="5"/>
                    <a:pt x="19" y="5"/>
                    <a:pt x="19" y="5"/>
                  </a:cubicBezTo>
                  <a:cubicBezTo>
                    <a:pt x="18" y="5"/>
                    <a:pt x="18" y="5"/>
                    <a:pt x="18" y="5"/>
                  </a:cubicBezTo>
                  <a:cubicBezTo>
                    <a:pt x="17" y="5"/>
                    <a:pt x="17" y="5"/>
                    <a:pt x="17" y="5"/>
                  </a:cubicBezTo>
                  <a:cubicBezTo>
                    <a:pt x="15" y="4"/>
                    <a:pt x="15" y="4"/>
                    <a:pt x="15" y="4"/>
                  </a:cubicBezTo>
                  <a:cubicBezTo>
                    <a:pt x="14" y="4"/>
                    <a:pt x="14" y="4"/>
                    <a:pt x="14" y="4"/>
                  </a:cubicBezTo>
                  <a:cubicBezTo>
                    <a:pt x="13" y="5"/>
                    <a:pt x="13" y="5"/>
                    <a:pt x="13" y="5"/>
                  </a:cubicBezTo>
                  <a:cubicBezTo>
                    <a:pt x="13" y="4"/>
                    <a:pt x="13" y="4"/>
                    <a:pt x="13" y="4"/>
                  </a:cubicBezTo>
                  <a:cubicBezTo>
                    <a:pt x="12" y="3"/>
                    <a:pt x="12" y="3"/>
                    <a:pt x="12" y="3"/>
                  </a:cubicBezTo>
                  <a:cubicBezTo>
                    <a:pt x="12" y="3"/>
                    <a:pt x="14" y="3"/>
                    <a:pt x="13" y="2"/>
                  </a:cubicBezTo>
                  <a:cubicBezTo>
                    <a:pt x="12" y="1"/>
                    <a:pt x="12" y="1"/>
                    <a:pt x="12" y="1"/>
                  </a:cubicBezTo>
                  <a:cubicBezTo>
                    <a:pt x="10" y="0"/>
                    <a:pt x="10" y="0"/>
                    <a:pt x="10" y="0"/>
                  </a:cubicBezTo>
                  <a:cubicBezTo>
                    <a:pt x="10" y="0"/>
                    <a:pt x="10" y="0"/>
                    <a:pt x="10" y="0"/>
                  </a:cubicBezTo>
                  <a:cubicBezTo>
                    <a:pt x="9" y="0"/>
                    <a:pt x="9" y="0"/>
                    <a:pt x="9" y="0"/>
                  </a:cubicBezTo>
                  <a:cubicBezTo>
                    <a:pt x="8" y="1"/>
                    <a:pt x="8" y="1"/>
                    <a:pt x="8" y="1"/>
                  </a:cubicBezTo>
                  <a:cubicBezTo>
                    <a:pt x="7" y="2"/>
                    <a:pt x="7" y="2"/>
                    <a:pt x="7" y="2"/>
                  </a:cubicBezTo>
                  <a:cubicBezTo>
                    <a:pt x="6" y="3"/>
                    <a:pt x="6" y="3"/>
                    <a:pt x="6" y="3"/>
                  </a:cubicBezTo>
                  <a:cubicBezTo>
                    <a:pt x="6" y="5"/>
                    <a:pt x="6" y="5"/>
                    <a:pt x="6" y="5"/>
                  </a:cubicBezTo>
                  <a:cubicBezTo>
                    <a:pt x="6" y="6"/>
                    <a:pt x="6" y="6"/>
                    <a:pt x="6" y="6"/>
                  </a:cubicBezTo>
                  <a:cubicBezTo>
                    <a:pt x="6" y="7"/>
                    <a:pt x="6" y="7"/>
                    <a:pt x="6" y="7"/>
                  </a:cubicBezTo>
                  <a:cubicBezTo>
                    <a:pt x="6" y="9"/>
                    <a:pt x="6" y="9"/>
                    <a:pt x="6" y="9"/>
                  </a:cubicBezTo>
                  <a:cubicBezTo>
                    <a:pt x="5" y="10"/>
                    <a:pt x="5" y="10"/>
                    <a:pt x="5" y="10"/>
                  </a:cubicBezTo>
                  <a:cubicBezTo>
                    <a:pt x="5" y="11"/>
                    <a:pt x="5" y="11"/>
                    <a:pt x="5" y="11"/>
                  </a:cubicBezTo>
                  <a:cubicBezTo>
                    <a:pt x="5" y="13"/>
                    <a:pt x="5" y="13"/>
                    <a:pt x="5" y="13"/>
                  </a:cubicBezTo>
                  <a:cubicBezTo>
                    <a:pt x="6" y="15"/>
                    <a:pt x="6" y="15"/>
                    <a:pt x="6" y="15"/>
                  </a:cubicBezTo>
                  <a:cubicBezTo>
                    <a:pt x="6" y="15"/>
                    <a:pt x="6" y="15"/>
                    <a:pt x="6" y="15"/>
                  </a:cubicBezTo>
                  <a:cubicBezTo>
                    <a:pt x="6" y="15"/>
                    <a:pt x="6" y="16"/>
                    <a:pt x="6" y="16"/>
                  </a:cubicBezTo>
                  <a:cubicBezTo>
                    <a:pt x="6" y="16"/>
                    <a:pt x="5" y="17"/>
                    <a:pt x="5" y="17"/>
                  </a:cubicBezTo>
                  <a:cubicBezTo>
                    <a:pt x="4" y="17"/>
                    <a:pt x="4" y="17"/>
                    <a:pt x="4" y="17"/>
                  </a:cubicBezTo>
                  <a:cubicBezTo>
                    <a:pt x="3" y="17"/>
                    <a:pt x="3" y="18"/>
                    <a:pt x="3" y="18"/>
                  </a:cubicBezTo>
                  <a:cubicBezTo>
                    <a:pt x="2" y="18"/>
                    <a:pt x="2" y="18"/>
                    <a:pt x="2" y="18"/>
                  </a:cubicBezTo>
                  <a:cubicBezTo>
                    <a:pt x="1" y="19"/>
                    <a:pt x="1" y="19"/>
                    <a:pt x="0" y="19"/>
                  </a:cubicBezTo>
                  <a:cubicBezTo>
                    <a:pt x="0" y="20"/>
                    <a:pt x="1" y="21"/>
                    <a:pt x="1" y="21"/>
                  </a:cubicBezTo>
                  <a:cubicBezTo>
                    <a:pt x="1" y="21"/>
                    <a:pt x="2" y="21"/>
                    <a:pt x="2" y="21"/>
                  </a:cubicBezTo>
                  <a:cubicBezTo>
                    <a:pt x="3" y="21"/>
                    <a:pt x="3" y="21"/>
                    <a:pt x="4" y="21"/>
                  </a:cubicBezTo>
                  <a:cubicBezTo>
                    <a:pt x="4" y="21"/>
                    <a:pt x="4" y="21"/>
                    <a:pt x="4" y="21"/>
                  </a:cubicBezTo>
                  <a:cubicBezTo>
                    <a:pt x="5" y="20"/>
                    <a:pt x="6" y="20"/>
                    <a:pt x="6" y="20"/>
                  </a:cubicBezTo>
                  <a:cubicBezTo>
                    <a:pt x="7" y="19"/>
                    <a:pt x="7" y="19"/>
                    <a:pt x="8" y="20"/>
                  </a:cubicBezTo>
                  <a:cubicBezTo>
                    <a:pt x="8" y="20"/>
                    <a:pt x="9" y="19"/>
                    <a:pt x="9" y="20"/>
                  </a:cubicBezTo>
                  <a:cubicBezTo>
                    <a:pt x="10" y="20"/>
                    <a:pt x="10" y="20"/>
                    <a:pt x="10" y="21"/>
                  </a:cubicBezTo>
                  <a:cubicBezTo>
                    <a:pt x="10" y="21"/>
                    <a:pt x="10" y="21"/>
                    <a:pt x="10" y="22"/>
                  </a:cubicBezTo>
                  <a:cubicBezTo>
                    <a:pt x="10" y="22"/>
                    <a:pt x="10" y="22"/>
                    <a:pt x="10" y="23"/>
                  </a:cubicBezTo>
                  <a:cubicBezTo>
                    <a:pt x="10" y="23"/>
                    <a:pt x="10" y="23"/>
                    <a:pt x="10" y="23"/>
                  </a:cubicBezTo>
                  <a:cubicBezTo>
                    <a:pt x="10" y="23"/>
                    <a:pt x="10" y="23"/>
                    <a:pt x="10" y="23"/>
                  </a:cubicBezTo>
                  <a:cubicBezTo>
                    <a:pt x="10" y="23"/>
                    <a:pt x="11" y="25"/>
                    <a:pt x="11" y="25"/>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04" name="Freeform 532">
              <a:extLst>
                <a:ext uri="{FF2B5EF4-FFF2-40B4-BE49-F238E27FC236}">
                  <a16:creationId xmlns:a16="http://schemas.microsoft.com/office/drawing/2014/main" id="{BF190509-1CF4-4147-BA37-E9A871C1E8B9}"/>
                </a:ext>
              </a:extLst>
            </p:cNvPr>
            <p:cNvSpPr>
              <a:spLocks/>
            </p:cNvSpPr>
            <p:nvPr userDrawn="1"/>
          </p:nvSpPr>
          <p:spPr bwMode="auto">
            <a:xfrm>
              <a:off x="1295" y="1168"/>
              <a:ext cx="179" cy="111"/>
            </a:xfrm>
            <a:custGeom>
              <a:avLst/>
              <a:gdLst>
                <a:gd name="T0" fmla="*/ 12 w 42"/>
                <a:gd name="T1" fmla="*/ 25 h 25"/>
                <a:gd name="T2" fmla="*/ 14 w 42"/>
                <a:gd name="T3" fmla="*/ 24 h 25"/>
                <a:gd name="T4" fmla="*/ 17 w 42"/>
                <a:gd name="T5" fmla="*/ 21 h 25"/>
                <a:gd name="T6" fmla="*/ 20 w 42"/>
                <a:gd name="T7" fmla="*/ 20 h 25"/>
                <a:gd name="T8" fmla="*/ 21 w 42"/>
                <a:gd name="T9" fmla="*/ 18 h 25"/>
                <a:gd name="T10" fmla="*/ 22 w 42"/>
                <a:gd name="T11" fmla="*/ 17 h 25"/>
                <a:gd name="T12" fmla="*/ 24 w 42"/>
                <a:gd name="T13" fmla="*/ 16 h 25"/>
                <a:gd name="T14" fmla="*/ 27 w 42"/>
                <a:gd name="T15" fmla="*/ 18 h 25"/>
                <a:gd name="T16" fmla="*/ 28 w 42"/>
                <a:gd name="T17" fmla="*/ 19 h 25"/>
                <a:gd name="T18" fmla="*/ 30 w 42"/>
                <a:gd name="T19" fmla="*/ 20 h 25"/>
                <a:gd name="T20" fmla="*/ 35 w 42"/>
                <a:gd name="T21" fmla="*/ 22 h 25"/>
                <a:gd name="T22" fmla="*/ 38 w 42"/>
                <a:gd name="T23" fmla="*/ 20 h 25"/>
                <a:gd name="T24" fmla="*/ 40 w 42"/>
                <a:gd name="T25" fmla="*/ 19 h 25"/>
                <a:gd name="T26" fmla="*/ 38 w 42"/>
                <a:gd name="T27" fmla="*/ 17 h 25"/>
                <a:gd name="T28" fmla="*/ 33 w 42"/>
                <a:gd name="T29" fmla="*/ 17 h 25"/>
                <a:gd name="T30" fmla="*/ 32 w 42"/>
                <a:gd name="T31" fmla="*/ 16 h 25"/>
                <a:gd name="T32" fmla="*/ 32 w 42"/>
                <a:gd name="T33" fmla="*/ 13 h 25"/>
                <a:gd name="T34" fmla="*/ 28 w 42"/>
                <a:gd name="T35" fmla="*/ 10 h 25"/>
                <a:gd name="T36" fmla="*/ 26 w 42"/>
                <a:gd name="T37" fmla="*/ 10 h 25"/>
                <a:gd name="T38" fmla="*/ 23 w 42"/>
                <a:gd name="T39" fmla="*/ 8 h 25"/>
                <a:gd name="T40" fmla="*/ 20 w 42"/>
                <a:gd name="T41" fmla="*/ 6 h 25"/>
                <a:gd name="T42" fmla="*/ 18 w 42"/>
                <a:gd name="T43" fmla="*/ 5 h 25"/>
                <a:gd name="T44" fmla="*/ 15 w 42"/>
                <a:gd name="T45" fmla="*/ 4 h 25"/>
                <a:gd name="T46" fmla="*/ 13 w 42"/>
                <a:gd name="T47" fmla="*/ 5 h 25"/>
                <a:gd name="T48" fmla="*/ 12 w 42"/>
                <a:gd name="T49" fmla="*/ 3 h 25"/>
                <a:gd name="T50" fmla="*/ 12 w 42"/>
                <a:gd name="T51" fmla="*/ 1 h 25"/>
                <a:gd name="T52" fmla="*/ 10 w 42"/>
                <a:gd name="T53" fmla="*/ 0 h 25"/>
                <a:gd name="T54" fmla="*/ 8 w 42"/>
                <a:gd name="T55" fmla="*/ 1 h 25"/>
                <a:gd name="T56" fmla="*/ 6 w 42"/>
                <a:gd name="T57" fmla="*/ 3 h 25"/>
                <a:gd name="T58" fmla="*/ 6 w 42"/>
                <a:gd name="T59" fmla="*/ 6 h 25"/>
                <a:gd name="T60" fmla="*/ 6 w 42"/>
                <a:gd name="T61" fmla="*/ 9 h 25"/>
                <a:gd name="T62" fmla="*/ 5 w 42"/>
                <a:gd name="T63" fmla="*/ 11 h 25"/>
                <a:gd name="T64" fmla="*/ 6 w 42"/>
                <a:gd name="T65" fmla="*/ 15 h 25"/>
                <a:gd name="T66" fmla="*/ 6 w 42"/>
                <a:gd name="T67" fmla="*/ 16 h 25"/>
                <a:gd name="T68" fmla="*/ 4 w 42"/>
                <a:gd name="T69" fmla="*/ 17 h 25"/>
                <a:gd name="T70" fmla="*/ 2 w 42"/>
                <a:gd name="T71" fmla="*/ 18 h 25"/>
                <a:gd name="T72" fmla="*/ 1 w 42"/>
                <a:gd name="T73" fmla="*/ 21 h 25"/>
                <a:gd name="T74" fmla="*/ 4 w 42"/>
                <a:gd name="T75" fmla="*/ 21 h 25"/>
                <a:gd name="T76" fmla="*/ 6 w 42"/>
                <a:gd name="T77" fmla="*/ 20 h 25"/>
                <a:gd name="T78" fmla="*/ 9 w 42"/>
                <a:gd name="T79" fmla="*/ 20 h 25"/>
                <a:gd name="T80" fmla="*/ 10 w 42"/>
                <a:gd name="T81" fmla="*/ 22 h 25"/>
                <a:gd name="T82" fmla="*/ 10 w 42"/>
                <a:gd name="T83" fmla="*/ 23 h 25"/>
                <a:gd name="T84" fmla="*/ 11 w 42"/>
                <a:gd name="T8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25">
                  <a:moveTo>
                    <a:pt x="11" y="25"/>
                  </a:moveTo>
                  <a:cubicBezTo>
                    <a:pt x="12" y="25"/>
                    <a:pt x="12" y="25"/>
                    <a:pt x="12" y="25"/>
                  </a:cubicBezTo>
                  <a:cubicBezTo>
                    <a:pt x="13" y="24"/>
                    <a:pt x="13" y="24"/>
                    <a:pt x="13" y="24"/>
                  </a:cubicBezTo>
                  <a:cubicBezTo>
                    <a:pt x="14" y="24"/>
                    <a:pt x="14" y="24"/>
                    <a:pt x="14" y="24"/>
                  </a:cubicBezTo>
                  <a:cubicBezTo>
                    <a:pt x="16" y="22"/>
                    <a:pt x="16" y="22"/>
                    <a:pt x="16" y="22"/>
                  </a:cubicBezTo>
                  <a:cubicBezTo>
                    <a:pt x="17" y="21"/>
                    <a:pt x="17" y="21"/>
                    <a:pt x="17" y="21"/>
                  </a:cubicBezTo>
                  <a:cubicBezTo>
                    <a:pt x="19" y="21"/>
                    <a:pt x="19" y="21"/>
                    <a:pt x="19" y="21"/>
                  </a:cubicBezTo>
                  <a:cubicBezTo>
                    <a:pt x="20" y="20"/>
                    <a:pt x="20" y="20"/>
                    <a:pt x="20" y="20"/>
                  </a:cubicBezTo>
                  <a:cubicBezTo>
                    <a:pt x="21" y="19"/>
                    <a:pt x="21" y="19"/>
                    <a:pt x="21" y="19"/>
                  </a:cubicBezTo>
                  <a:cubicBezTo>
                    <a:pt x="21" y="18"/>
                    <a:pt x="21" y="18"/>
                    <a:pt x="21" y="18"/>
                  </a:cubicBezTo>
                  <a:cubicBezTo>
                    <a:pt x="21" y="17"/>
                    <a:pt x="21" y="17"/>
                    <a:pt x="21" y="17"/>
                  </a:cubicBezTo>
                  <a:cubicBezTo>
                    <a:pt x="22" y="17"/>
                    <a:pt x="22" y="17"/>
                    <a:pt x="22" y="17"/>
                  </a:cubicBezTo>
                  <a:cubicBezTo>
                    <a:pt x="23" y="16"/>
                    <a:pt x="23" y="16"/>
                    <a:pt x="23" y="16"/>
                  </a:cubicBezTo>
                  <a:cubicBezTo>
                    <a:pt x="24" y="16"/>
                    <a:pt x="24" y="16"/>
                    <a:pt x="24" y="16"/>
                  </a:cubicBezTo>
                  <a:cubicBezTo>
                    <a:pt x="25" y="17"/>
                    <a:pt x="25" y="17"/>
                    <a:pt x="25" y="17"/>
                  </a:cubicBezTo>
                  <a:cubicBezTo>
                    <a:pt x="27" y="18"/>
                    <a:pt x="27" y="18"/>
                    <a:pt x="27" y="18"/>
                  </a:cubicBezTo>
                  <a:cubicBezTo>
                    <a:pt x="28" y="18"/>
                    <a:pt x="28" y="18"/>
                    <a:pt x="28" y="18"/>
                  </a:cubicBezTo>
                  <a:cubicBezTo>
                    <a:pt x="28" y="19"/>
                    <a:pt x="28" y="19"/>
                    <a:pt x="28" y="19"/>
                  </a:cubicBezTo>
                  <a:cubicBezTo>
                    <a:pt x="28" y="20"/>
                    <a:pt x="28" y="20"/>
                    <a:pt x="28" y="20"/>
                  </a:cubicBezTo>
                  <a:cubicBezTo>
                    <a:pt x="30" y="20"/>
                    <a:pt x="30" y="20"/>
                    <a:pt x="30" y="20"/>
                  </a:cubicBezTo>
                  <a:cubicBezTo>
                    <a:pt x="31" y="20"/>
                    <a:pt x="34" y="21"/>
                    <a:pt x="34" y="21"/>
                  </a:cubicBezTo>
                  <a:cubicBezTo>
                    <a:pt x="35" y="22"/>
                    <a:pt x="35" y="22"/>
                    <a:pt x="35" y="22"/>
                  </a:cubicBezTo>
                  <a:cubicBezTo>
                    <a:pt x="35" y="22"/>
                    <a:pt x="36" y="23"/>
                    <a:pt x="36" y="22"/>
                  </a:cubicBezTo>
                  <a:cubicBezTo>
                    <a:pt x="36" y="21"/>
                    <a:pt x="38" y="20"/>
                    <a:pt x="38" y="20"/>
                  </a:cubicBezTo>
                  <a:cubicBezTo>
                    <a:pt x="39" y="19"/>
                    <a:pt x="39" y="19"/>
                    <a:pt x="39" y="19"/>
                  </a:cubicBezTo>
                  <a:cubicBezTo>
                    <a:pt x="39" y="19"/>
                    <a:pt x="42" y="21"/>
                    <a:pt x="40" y="19"/>
                  </a:cubicBezTo>
                  <a:cubicBezTo>
                    <a:pt x="39" y="18"/>
                    <a:pt x="38" y="18"/>
                    <a:pt x="38" y="18"/>
                  </a:cubicBezTo>
                  <a:cubicBezTo>
                    <a:pt x="38" y="17"/>
                    <a:pt x="38" y="17"/>
                    <a:pt x="38" y="17"/>
                  </a:cubicBezTo>
                  <a:cubicBezTo>
                    <a:pt x="36" y="17"/>
                    <a:pt x="36" y="17"/>
                    <a:pt x="36" y="17"/>
                  </a:cubicBezTo>
                  <a:cubicBezTo>
                    <a:pt x="33" y="17"/>
                    <a:pt x="33" y="17"/>
                    <a:pt x="33" y="17"/>
                  </a:cubicBezTo>
                  <a:cubicBezTo>
                    <a:pt x="32" y="17"/>
                    <a:pt x="32" y="17"/>
                    <a:pt x="32" y="17"/>
                  </a:cubicBezTo>
                  <a:cubicBezTo>
                    <a:pt x="32" y="16"/>
                    <a:pt x="32" y="16"/>
                    <a:pt x="32" y="16"/>
                  </a:cubicBezTo>
                  <a:cubicBezTo>
                    <a:pt x="32" y="16"/>
                    <a:pt x="32" y="15"/>
                    <a:pt x="32" y="15"/>
                  </a:cubicBezTo>
                  <a:cubicBezTo>
                    <a:pt x="32" y="14"/>
                    <a:pt x="32" y="13"/>
                    <a:pt x="32" y="13"/>
                  </a:cubicBezTo>
                  <a:cubicBezTo>
                    <a:pt x="30" y="11"/>
                    <a:pt x="30" y="11"/>
                    <a:pt x="30" y="11"/>
                  </a:cubicBezTo>
                  <a:cubicBezTo>
                    <a:pt x="30" y="11"/>
                    <a:pt x="29" y="10"/>
                    <a:pt x="28" y="10"/>
                  </a:cubicBezTo>
                  <a:cubicBezTo>
                    <a:pt x="28" y="10"/>
                    <a:pt x="27" y="11"/>
                    <a:pt x="27" y="11"/>
                  </a:cubicBezTo>
                  <a:cubicBezTo>
                    <a:pt x="26" y="10"/>
                    <a:pt x="26" y="10"/>
                    <a:pt x="26" y="10"/>
                  </a:cubicBezTo>
                  <a:cubicBezTo>
                    <a:pt x="25" y="8"/>
                    <a:pt x="25" y="8"/>
                    <a:pt x="25" y="8"/>
                  </a:cubicBezTo>
                  <a:cubicBezTo>
                    <a:pt x="23" y="8"/>
                    <a:pt x="23" y="8"/>
                    <a:pt x="23" y="8"/>
                  </a:cubicBezTo>
                  <a:cubicBezTo>
                    <a:pt x="22" y="6"/>
                    <a:pt x="22" y="6"/>
                    <a:pt x="22" y="6"/>
                  </a:cubicBezTo>
                  <a:cubicBezTo>
                    <a:pt x="20" y="6"/>
                    <a:pt x="20" y="6"/>
                    <a:pt x="20" y="6"/>
                  </a:cubicBezTo>
                  <a:cubicBezTo>
                    <a:pt x="19" y="5"/>
                    <a:pt x="19" y="5"/>
                    <a:pt x="19" y="5"/>
                  </a:cubicBezTo>
                  <a:cubicBezTo>
                    <a:pt x="18" y="5"/>
                    <a:pt x="18" y="5"/>
                    <a:pt x="18" y="5"/>
                  </a:cubicBezTo>
                  <a:cubicBezTo>
                    <a:pt x="17" y="5"/>
                    <a:pt x="17" y="5"/>
                    <a:pt x="17" y="5"/>
                  </a:cubicBezTo>
                  <a:cubicBezTo>
                    <a:pt x="15" y="4"/>
                    <a:pt x="15" y="4"/>
                    <a:pt x="15" y="4"/>
                  </a:cubicBezTo>
                  <a:cubicBezTo>
                    <a:pt x="14" y="4"/>
                    <a:pt x="14" y="4"/>
                    <a:pt x="14" y="4"/>
                  </a:cubicBezTo>
                  <a:cubicBezTo>
                    <a:pt x="13" y="5"/>
                    <a:pt x="13" y="5"/>
                    <a:pt x="13" y="5"/>
                  </a:cubicBezTo>
                  <a:cubicBezTo>
                    <a:pt x="13" y="4"/>
                    <a:pt x="13" y="4"/>
                    <a:pt x="13" y="4"/>
                  </a:cubicBezTo>
                  <a:cubicBezTo>
                    <a:pt x="12" y="3"/>
                    <a:pt x="12" y="3"/>
                    <a:pt x="12" y="3"/>
                  </a:cubicBezTo>
                  <a:cubicBezTo>
                    <a:pt x="12" y="3"/>
                    <a:pt x="14" y="3"/>
                    <a:pt x="13" y="2"/>
                  </a:cubicBezTo>
                  <a:cubicBezTo>
                    <a:pt x="12" y="1"/>
                    <a:pt x="12" y="1"/>
                    <a:pt x="12" y="1"/>
                  </a:cubicBezTo>
                  <a:cubicBezTo>
                    <a:pt x="10" y="0"/>
                    <a:pt x="10" y="0"/>
                    <a:pt x="10" y="0"/>
                  </a:cubicBezTo>
                  <a:cubicBezTo>
                    <a:pt x="10" y="0"/>
                    <a:pt x="10" y="0"/>
                    <a:pt x="10" y="0"/>
                  </a:cubicBezTo>
                  <a:cubicBezTo>
                    <a:pt x="9" y="0"/>
                    <a:pt x="9" y="0"/>
                    <a:pt x="9" y="0"/>
                  </a:cubicBezTo>
                  <a:cubicBezTo>
                    <a:pt x="8" y="1"/>
                    <a:pt x="8" y="1"/>
                    <a:pt x="8" y="1"/>
                  </a:cubicBezTo>
                  <a:cubicBezTo>
                    <a:pt x="7" y="2"/>
                    <a:pt x="7" y="2"/>
                    <a:pt x="7" y="2"/>
                  </a:cubicBezTo>
                  <a:cubicBezTo>
                    <a:pt x="6" y="3"/>
                    <a:pt x="6" y="3"/>
                    <a:pt x="6" y="3"/>
                  </a:cubicBezTo>
                  <a:cubicBezTo>
                    <a:pt x="6" y="5"/>
                    <a:pt x="6" y="5"/>
                    <a:pt x="6" y="5"/>
                  </a:cubicBezTo>
                  <a:cubicBezTo>
                    <a:pt x="6" y="6"/>
                    <a:pt x="6" y="6"/>
                    <a:pt x="6" y="6"/>
                  </a:cubicBezTo>
                  <a:cubicBezTo>
                    <a:pt x="6" y="7"/>
                    <a:pt x="6" y="7"/>
                    <a:pt x="6" y="7"/>
                  </a:cubicBezTo>
                  <a:cubicBezTo>
                    <a:pt x="6" y="9"/>
                    <a:pt x="6" y="9"/>
                    <a:pt x="6" y="9"/>
                  </a:cubicBezTo>
                  <a:cubicBezTo>
                    <a:pt x="5" y="10"/>
                    <a:pt x="5" y="10"/>
                    <a:pt x="5" y="10"/>
                  </a:cubicBezTo>
                  <a:cubicBezTo>
                    <a:pt x="5" y="11"/>
                    <a:pt x="5" y="11"/>
                    <a:pt x="5" y="11"/>
                  </a:cubicBezTo>
                  <a:cubicBezTo>
                    <a:pt x="5" y="13"/>
                    <a:pt x="5" y="13"/>
                    <a:pt x="5" y="13"/>
                  </a:cubicBezTo>
                  <a:cubicBezTo>
                    <a:pt x="6" y="15"/>
                    <a:pt x="6" y="15"/>
                    <a:pt x="6" y="15"/>
                  </a:cubicBezTo>
                  <a:cubicBezTo>
                    <a:pt x="6" y="15"/>
                    <a:pt x="6" y="15"/>
                    <a:pt x="6" y="15"/>
                  </a:cubicBezTo>
                  <a:cubicBezTo>
                    <a:pt x="6" y="15"/>
                    <a:pt x="6" y="16"/>
                    <a:pt x="6" y="16"/>
                  </a:cubicBezTo>
                  <a:cubicBezTo>
                    <a:pt x="6" y="16"/>
                    <a:pt x="5" y="17"/>
                    <a:pt x="5" y="17"/>
                  </a:cubicBezTo>
                  <a:cubicBezTo>
                    <a:pt x="4" y="17"/>
                    <a:pt x="4" y="17"/>
                    <a:pt x="4" y="17"/>
                  </a:cubicBezTo>
                  <a:cubicBezTo>
                    <a:pt x="3" y="17"/>
                    <a:pt x="3" y="18"/>
                    <a:pt x="3" y="18"/>
                  </a:cubicBezTo>
                  <a:cubicBezTo>
                    <a:pt x="2" y="18"/>
                    <a:pt x="2" y="18"/>
                    <a:pt x="2" y="18"/>
                  </a:cubicBezTo>
                  <a:cubicBezTo>
                    <a:pt x="1" y="19"/>
                    <a:pt x="1" y="19"/>
                    <a:pt x="0" y="19"/>
                  </a:cubicBezTo>
                  <a:cubicBezTo>
                    <a:pt x="0" y="20"/>
                    <a:pt x="1" y="21"/>
                    <a:pt x="1" y="21"/>
                  </a:cubicBezTo>
                  <a:cubicBezTo>
                    <a:pt x="1" y="21"/>
                    <a:pt x="2" y="21"/>
                    <a:pt x="2" y="21"/>
                  </a:cubicBezTo>
                  <a:cubicBezTo>
                    <a:pt x="3" y="21"/>
                    <a:pt x="3" y="21"/>
                    <a:pt x="4" y="21"/>
                  </a:cubicBezTo>
                  <a:cubicBezTo>
                    <a:pt x="4" y="21"/>
                    <a:pt x="4" y="21"/>
                    <a:pt x="4" y="21"/>
                  </a:cubicBezTo>
                  <a:cubicBezTo>
                    <a:pt x="5" y="20"/>
                    <a:pt x="6" y="20"/>
                    <a:pt x="6" y="20"/>
                  </a:cubicBezTo>
                  <a:cubicBezTo>
                    <a:pt x="7" y="19"/>
                    <a:pt x="7" y="19"/>
                    <a:pt x="8" y="20"/>
                  </a:cubicBezTo>
                  <a:cubicBezTo>
                    <a:pt x="8" y="20"/>
                    <a:pt x="9" y="19"/>
                    <a:pt x="9" y="20"/>
                  </a:cubicBezTo>
                  <a:cubicBezTo>
                    <a:pt x="10" y="20"/>
                    <a:pt x="10" y="20"/>
                    <a:pt x="10" y="21"/>
                  </a:cubicBezTo>
                  <a:cubicBezTo>
                    <a:pt x="10" y="21"/>
                    <a:pt x="10" y="21"/>
                    <a:pt x="10" y="22"/>
                  </a:cubicBezTo>
                  <a:cubicBezTo>
                    <a:pt x="10" y="22"/>
                    <a:pt x="10" y="22"/>
                    <a:pt x="10" y="23"/>
                  </a:cubicBezTo>
                  <a:cubicBezTo>
                    <a:pt x="10" y="23"/>
                    <a:pt x="10" y="23"/>
                    <a:pt x="10" y="23"/>
                  </a:cubicBezTo>
                  <a:cubicBezTo>
                    <a:pt x="10" y="23"/>
                    <a:pt x="10" y="23"/>
                    <a:pt x="10" y="23"/>
                  </a:cubicBezTo>
                  <a:cubicBezTo>
                    <a:pt x="10" y="23"/>
                    <a:pt x="11" y="25"/>
                    <a:pt x="11" y="25"/>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05" name="Freeform 533">
              <a:extLst>
                <a:ext uri="{FF2B5EF4-FFF2-40B4-BE49-F238E27FC236}">
                  <a16:creationId xmlns:a16="http://schemas.microsoft.com/office/drawing/2014/main" id="{40023612-D1ED-42F2-B5F1-2A376519EC5C}"/>
                </a:ext>
              </a:extLst>
            </p:cNvPr>
            <p:cNvSpPr>
              <a:spLocks/>
            </p:cNvSpPr>
            <p:nvPr userDrawn="1"/>
          </p:nvSpPr>
          <p:spPr bwMode="auto">
            <a:xfrm>
              <a:off x="1346" y="1159"/>
              <a:ext cx="18" cy="18"/>
            </a:xfrm>
            <a:custGeom>
              <a:avLst/>
              <a:gdLst>
                <a:gd name="T0" fmla="*/ 13 w 18"/>
                <a:gd name="T1" fmla="*/ 18 h 18"/>
                <a:gd name="T2" fmla="*/ 9 w 18"/>
                <a:gd name="T3" fmla="*/ 18 h 18"/>
                <a:gd name="T4" fmla="*/ 5 w 18"/>
                <a:gd name="T5" fmla="*/ 14 h 18"/>
                <a:gd name="T6" fmla="*/ 0 w 18"/>
                <a:gd name="T7" fmla="*/ 9 h 18"/>
                <a:gd name="T8" fmla="*/ 5 w 18"/>
                <a:gd name="T9" fmla="*/ 0 h 18"/>
                <a:gd name="T10" fmla="*/ 9 w 18"/>
                <a:gd name="T11" fmla="*/ 0 h 18"/>
                <a:gd name="T12" fmla="*/ 9 w 18"/>
                <a:gd name="T13" fmla="*/ 9 h 18"/>
                <a:gd name="T14" fmla="*/ 18 w 18"/>
                <a:gd name="T15" fmla="*/ 14 h 18"/>
                <a:gd name="T16" fmla="*/ 13 w 18"/>
                <a:gd name="T17" fmla="*/ 18 h 18"/>
                <a:gd name="T18" fmla="*/ 13 w 1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3" y="18"/>
                  </a:moveTo>
                  <a:lnTo>
                    <a:pt x="9" y="18"/>
                  </a:lnTo>
                  <a:lnTo>
                    <a:pt x="5" y="14"/>
                  </a:lnTo>
                  <a:lnTo>
                    <a:pt x="0" y="9"/>
                  </a:lnTo>
                  <a:lnTo>
                    <a:pt x="5" y="0"/>
                  </a:lnTo>
                  <a:lnTo>
                    <a:pt x="9" y="0"/>
                  </a:lnTo>
                  <a:lnTo>
                    <a:pt x="9" y="9"/>
                  </a:lnTo>
                  <a:lnTo>
                    <a:pt x="18" y="14"/>
                  </a:lnTo>
                  <a:lnTo>
                    <a:pt x="13" y="18"/>
                  </a:lnTo>
                  <a:lnTo>
                    <a:pt x="13" y="18"/>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06" name="Freeform 534">
              <a:extLst>
                <a:ext uri="{FF2B5EF4-FFF2-40B4-BE49-F238E27FC236}">
                  <a16:creationId xmlns:a16="http://schemas.microsoft.com/office/drawing/2014/main" id="{460AC4F6-71E7-4F74-B8D1-AF6EC2AF8906}"/>
                </a:ext>
              </a:extLst>
            </p:cNvPr>
            <p:cNvSpPr>
              <a:spLocks/>
            </p:cNvSpPr>
            <p:nvPr userDrawn="1"/>
          </p:nvSpPr>
          <p:spPr bwMode="auto">
            <a:xfrm>
              <a:off x="1368" y="1155"/>
              <a:ext cx="13" cy="18"/>
            </a:xfrm>
            <a:custGeom>
              <a:avLst/>
              <a:gdLst>
                <a:gd name="T0" fmla="*/ 8 w 13"/>
                <a:gd name="T1" fmla="*/ 18 h 18"/>
                <a:gd name="T2" fmla="*/ 4 w 13"/>
                <a:gd name="T3" fmla="*/ 9 h 18"/>
                <a:gd name="T4" fmla="*/ 0 w 13"/>
                <a:gd name="T5" fmla="*/ 4 h 18"/>
                <a:gd name="T6" fmla="*/ 0 w 13"/>
                <a:gd name="T7" fmla="*/ 0 h 18"/>
                <a:gd name="T8" fmla="*/ 4 w 13"/>
                <a:gd name="T9" fmla="*/ 0 h 18"/>
                <a:gd name="T10" fmla="*/ 13 w 13"/>
                <a:gd name="T11" fmla="*/ 9 h 18"/>
                <a:gd name="T12" fmla="*/ 13 w 13"/>
                <a:gd name="T13" fmla="*/ 9 h 18"/>
                <a:gd name="T14" fmla="*/ 13 w 13"/>
                <a:gd name="T15" fmla="*/ 13 h 18"/>
                <a:gd name="T16" fmla="*/ 13 w 13"/>
                <a:gd name="T17" fmla="*/ 18 h 18"/>
                <a:gd name="T18" fmla="*/ 8 w 13"/>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8">
                  <a:moveTo>
                    <a:pt x="8" y="18"/>
                  </a:moveTo>
                  <a:lnTo>
                    <a:pt x="4" y="9"/>
                  </a:lnTo>
                  <a:lnTo>
                    <a:pt x="0" y="4"/>
                  </a:lnTo>
                  <a:lnTo>
                    <a:pt x="0" y="0"/>
                  </a:lnTo>
                  <a:lnTo>
                    <a:pt x="4" y="0"/>
                  </a:lnTo>
                  <a:lnTo>
                    <a:pt x="13" y="9"/>
                  </a:lnTo>
                  <a:lnTo>
                    <a:pt x="13" y="9"/>
                  </a:lnTo>
                  <a:lnTo>
                    <a:pt x="13" y="13"/>
                  </a:lnTo>
                  <a:lnTo>
                    <a:pt x="13" y="18"/>
                  </a:lnTo>
                  <a:lnTo>
                    <a:pt x="8" y="18"/>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07" name="Freeform 535">
              <a:extLst>
                <a:ext uri="{FF2B5EF4-FFF2-40B4-BE49-F238E27FC236}">
                  <a16:creationId xmlns:a16="http://schemas.microsoft.com/office/drawing/2014/main" id="{15111C97-EE17-4511-AA37-178BA4E4734E}"/>
                </a:ext>
              </a:extLst>
            </p:cNvPr>
            <p:cNvSpPr>
              <a:spLocks/>
            </p:cNvSpPr>
            <p:nvPr userDrawn="1"/>
          </p:nvSpPr>
          <p:spPr bwMode="auto">
            <a:xfrm>
              <a:off x="1696" y="1292"/>
              <a:ext cx="21" cy="14"/>
            </a:xfrm>
            <a:custGeom>
              <a:avLst/>
              <a:gdLst>
                <a:gd name="T0" fmla="*/ 0 w 21"/>
                <a:gd name="T1" fmla="*/ 5 h 14"/>
                <a:gd name="T2" fmla="*/ 4 w 21"/>
                <a:gd name="T3" fmla="*/ 5 h 14"/>
                <a:gd name="T4" fmla="*/ 12 w 21"/>
                <a:gd name="T5" fmla="*/ 14 h 14"/>
                <a:gd name="T6" fmla="*/ 17 w 21"/>
                <a:gd name="T7" fmla="*/ 14 h 14"/>
                <a:gd name="T8" fmla="*/ 21 w 21"/>
                <a:gd name="T9" fmla="*/ 9 h 14"/>
                <a:gd name="T10" fmla="*/ 17 w 21"/>
                <a:gd name="T11" fmla="*/ 5 h 14"/>
                <a:gd name="T12" fmla="*/ 8 w 21"/>
                <a:gd name="T13" fmla="*/ 0 h 14"/>
                <a:gd name="T14" fmla="*/ 4 w 21"/>
                <a:gd name="T15" fmla="*/ 0 h 14"/>
                <a:gd name="T16" fmla="*/ 0 w 21"/>
                <a:gd name="T1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0" y="5"/>
                  </a:moveTo>
                  <a:lnTo>
                    <a:pt x="4" y="5"/>
                  </a:lnTo>
                  <a:lnTo>
                    <a:pt x="12" y="14"/>
                  </a:lnTo>
                  <a:lnTo>
                    <a:pt x="17" y="14"/>
                  </a:lnTo>
                  <a:lnTo>
                    <a:pt x="21" y="9"/>
                  </a:lnTo>
                  <a:lnTo>
                    <a:pt x="17" y="5"/>
                  </a:lnTo>
                  <a:lnTo>
                    <a:pt x="8" y="0"/>
                  </a:lnTo>
                  <a:lnTo>
                    <a:pt x="4" y="0"/>
                  </a:lnTo>
                  <a:lnTo>
                    <a:pt x="0" y="5"/>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08" name="Freeform 536">
              <a:extLst>
                <a:ext uri="{FF2B5EF4-FFF2-40B4-BE49-F238E27FC236}">
                  <a16:creationId xmlns:a16="http://schemas.microsoft.com/office/drawing/2014/main" id="{87CA500A-3B5A-4CE4-967B-FB07C2E8A3C8}"/>
                </a:ext>
              </a:extLst>
            </p:cNvPr>
            <p:cNvSpPr>
              <a:spLocks/>
            </p:cNvSpPr>
            <p:nvPr userDrawn="1"/>
          </p:nvSpPr>
          <p:spPr bwMode="auto">
            <a:xfrm>
              <a:off x="1836" y="1341"/>
              <a:ext cx="17" cy="14"/>
            </a:xfrm>
            <a:custGeom>
              <a:avLst/>
              <a:gdLst>
                <a:gd name="T0" fmla="*/ 9 w 17"/>
                <a:gd name="T1" fmla="*/ 9 h 14"/>
                <a:gd name="T2" fmla="*/ 4 w 17"/>
                <a:gd name="T3" fmla="*/ 5 h 14"/>
                <a:gd name="T4" fmla="*/ 0 w 17"/>
                <a:gd name="T5" fmla="*/ 0 h 14"/>
                <a:gd name="T6" fmla="*/ 4 w 17"/>
                <a:gd name="T7" fmla="*/ 0 h 14"/>
                <a:gd name="T8" fmla="*/ 9 w 17"/>
                <a:gd name="T9" fmla="*/ 0 h 14"/>
                <a:gd name="T10" fmla="*/ 17 w 17"/>
                <a:gd name="T11" fmla="*/ 0 h 14"/>
                <a:gd name="T12" fmla="*/ 17 w 17"/>
                <a:gd name="T13" fmla="*/ 5 h 14"/>
                <a:gd name="T14" fmla="*/ 13 w 17"/>
                <a:gd name="T15" fmla="*/ 9 h 14"/>
                <a:gd name="T16" fmla="*/ 9 w 17"/>
                <a:gd name="T17" fmla="*/ 14 h 14"/>
                <a:gd name="T18" fmla="*/ 9 w 17"/>
                <a:gd name="T1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9" y="9"/>
                  </a:moveTo>
                  <a:lnTo>
                    <a:pt x="4" y="5"/>
                  </a:lnTo>
                  <a:lnTo>
                    <a:pt x="0" y="0"/>
                  </a:lnTo>
                  <a:lnTo>
                    <a:pt x="4" y="0"/>
                  </a:lnTo>
                  <a:lnTo>
                    <a:pt x="9" y="0"/>
                  </a:lnTo>
                  <a:lnTo>
                    <a:pt x="17" y="0"/>
                  </a:lnTo>
                  <a:lnTo>
                    <a:pt x="17" y="5"/>
                  </a:lnTo>
                  <a:lnTo>
                    <a:pt x="13" y="9"/>
                  </a:lnTo>
                  <a:lnTo>
                    <a:pt x="9" y="14"/>
                  </a:lnTo>
                  <a:lnTo>
                    <a:pt x="9" y="9"/>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09" name="Freeform 537">
              <a:extLst>
                <a:ext uri="{FF2B5EF4-FFF2-40B4-BE49-F238E27FC236}">
                  <a16:creationId xmlns:a16="http://schemas.microsoft.com/office/drawing/2014/main" id="{B86B2480-3EDA-4D67-96F9-E4423C024DCC}"/>
                </a:ext>
              </a:extLst>
            </p:cNvPr>
            <p:cNvSpPr>
              <a:spLocks/>
            </p:cNvSpPr>
            <p:nvPr userDrawn="1"/>
          </p:nvSpPr>
          <p:spPr bwMode="auto">
            <a:xfrm>
              <a:off x="1760" y="1381"/>
              <a:ext cx="17" cy="14"/>
            </a:xfrm>
            <a:custGeom>
              <a:avLst/>
              <a:gdLst>
                <a:gd name="T0" fmla="*/ 2 w 4"/>
                <a:gd name="T1" fmla="*/ 3 h 3"/>
                <a:gd name="T2" fmla="*/ 4 w 4"/>
                <a:gd name="T3" fmla="*/ 1 h 3"/>
                <a:gd name="T4" fmla="*/ 3 w 4"/>
                <a:gd name="T5" fmla="*/ 0 h 3"/>
                <a:gd name="T6" fmla="*/ 2 w 4"/>
                <a:gd name="T7" fmla="*/ 1 h 3"/>
                <a:gd name="T8" fmla="*/ 0 w 4"/>
                <a:gd name="T9" fmla="*/ 1 h 3"/>
                <a:gd name="T10" fmla="*/ 1 w 4"/>
                <a:gd name="T11" fmla="*/ 3 h 3"/>
                <a:gd name="T12" fmla="*/ 2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3"/>
                  </a:moveTo>
                  <a:cubicBezTo>
                    <a:pt x="2" y="2"/>
                    <a:pt x="4" y="1"/>
                    <a:pt x="4" y="1"/>
                  </a:cubicBezTo>
                  <a:cubicBezTo>
                    <a:pt x="3" y="0"/>
                    <a:pt x="3" y="0"/>
                    <a:pt x="3" y="0"/>
                  </a:cubicBezTo>
                  <a:cubicBezTo>
                    <a:pt x="2" y="1"/>
                    <a:pt x="2" y="1"/>
                    <a:pt x="2" y="1"/>
                  </a:cubicBezTo>
                  <a:cubicBezTo>
                    <a:pt x="0" y="1"/>
                    <a:pt x="0" y="1"/>
                    <a:pt x="0" y="1"/>
                  </a:cubicBezTo>
                  <a:cubicBezTo>
                    <a:pt x="1" y="3"/>
                    <a:pt x="1" y="3"/>
                    <a:pt x="1" y="3"/>
                  </a:cubicBezTo>
                  <a:lnTo>
                    <a:pt x="2" y="3"/>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10" name="Rectangle 538">
              <a:extLst>
                <a:ext uri="{FF2B5EF4-FFF2-40B4-BE49-F238E27FC236}">
                  <a16:creationId xmlns:a16="http://schemas.microsoft.com/office/drawing/2014/main" id="{6AB2649C-2052-46E8-AFF8-E7F5219C1033}"/>
                </a:ext>
              </a:extLst>
            </p:cNvPr>
            <p:cNvSpPr>
              <a:spLocks noChangeArrowheads="1"/>
            </p:cNvSpPr>
            <p:nvPr userDrawn="1"/>
          </p:nvSpPr>
          <p:spPr bwMode="auto">
            <a:xfrm>
              <a:off x="1849" y="1301"/>
              <a:ext cx="9" cy="9"/>
            </a:xfrm>
            <a:prstGeom prst="rect">
              <a:avLst/>
            </a:pr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11" name="Freeform 539">
              <a:extLst>
                <a:ext uri="{FF2B5EF4-FFF2-40B4-BE49-F238E27FC236}">
                  <a16:creationId xmlns:a16="http://schemas.microsoft.com/office/drawing/2014/main" id="{4BCC6593-ECAC-40B9-922A-B23CE21D7A2C}"/>
                </a:ext>
              </a:extLst>
            </p:cNvPr>
            <p:cNvSpPr>
              <a:spLocks/>
            </p:cNvSpPr>
            <p:nvPr userDrawn="1"/>
          </p:nvSpPr>
          <p:spPr bwMode="auto">
            <a:xfrm>
              <a:off x="1836" y="1292"/>
              <a:ext cx="9" cy="14"/>
            </a:xfrm>
            <a:custGeom>
              <a:avLst/>
              <a:gdLst>
                <a:gd name="T0" fmla="*/ 1 w 2"/>
                <a:gd name="T1" fmla="*/ 2 h 3"/>
                <a:gd name="T2" fmla="*/ 0 w 2"/>
                <a:gd name="T3" fmla="*/ 1 h 3"/>
                <a:gd name="T4" fmla="*/ 1 w 2"/>
                <a:gd name="T5" fmla="*/ 0 h 3"/>
                <a:gd name="T6" fmla="*/ 2 w 2"/>
                <a:gd name="T7" fmla="*/ 0 h 3"/>
                <a:gd name="T8" fmla="*/ 2 w 2"/>
                <a:gd name="T9" fmla="*/ 2 h 3"/>
                <a:gd name="T10" fmla="*/ 1 w 2"/>
                <a:gd name="T11" fmla="*/ 3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cubicBezTo>
                    <a:pt x="0" y="1"/>
                    <a:pt x="0" y="1"/>
                    <a:pt x="0" y="1"/>
                  </a:cubicBezTo>
                  <a:cubicBezTo>
                    <a:pt x="1" y="0"/>
                    <a:pt x="1" y="0"/>
                    <a:pt x="1" y="0"/>
                  </a:cubicBezTo>
                  <a:cubicBezTo>
                    <a:pt x="1" y="0"/>
                    <a:pt x="2" y="0"/>
                    <a:pt x="2" y="0"/>
                  </a:cubicBezTo>
                  <a:cubicBezTo>
                    <a:pt x="2" y="2"/>
                    <a:pt x="2" y="2"/>
                    <a:pt x="2" y="2"/>
                  </a:cubicBezTo>
                  <a:cubicBezTo>
                    <a:pt x="1" y="3"/>
                    <a:pt x="1" y="3"/>
                    <a:pt x="1" y="3"/>
                  </a:cubicBezTo>
                  <a:lnTo>
                    <a:pt x="1" y="2"/>
                  </a:lnTo>
                  <a:close/>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12" name="Freeform 540">
              <a:extLst>
                <a:ext uri="{FF2B5EF4-FFF2-40B4-BE49-F238E27FC236}">
                  <a16:creationId xmlns:a16="http://schemas.microsoft.com/office/drawing/2014/main" id="{09C794C1-D325-48F0-8738-5DDF854C22B0}"/>
                </a:ext>
              </a:extLst>
            </p:cNvPr>
            <p:cNvSpPr>
              <a:spLocks/>
            </p:cNvSpPr>
            <p:nvPr userDrawn="1"/>
          </p:nvSpPr>
          <p:spPr bwMode="auto">
            <a:xfrm>
              <a:off x="1223" y="800"/>
              <a:ext cx="711" cy="532"/>
            </a:xfrm>
            <a:custGeom>
              <a:avLst/>
              <a:gdLst>
                <a:gd name="T0" fmla="*/ 149 w 167"/>
                <a:gd name="T1" fmla="*/ 70 h 120"/>
                <a:gd name="T2" fmla="*/ 158 w 167"/>
                <a:gd name="T3" fmla="*/ 73 h 120"/>
                <a:gd name="T4" fmla="*/ 165 w 167"/>
                <a:gd name="T5" fmla="*/ 76 h 120"/>
                <a:gd name="T6" fmla="*/ 164 w 167"/>
                <a:gd name="T7" fmla="*/ 81 h 120"/>
                <a:gd name="T8" fmla="*/ 154 w 167"/>
                <a:gd name="T9" fmla="*/ 85 h 120"/>
                <a:gd name="T10" fmla="*/ 150 w 167"/>
                <a:gd name="T11" fmla="*/ 88 h 120"/>
                <a:gd name="T12" fmla="*/ 144 w 167"/>
                <a:gd name="T13" fmla="*/ 82 h 120"/>
                <a:gd name="T14" fmla="*/ 142 w 167"/>
                <a:gd name="T15" fmla="*/ 82 h 120"/>
                <a:gd name="T16" fmla="*/ 137 w 167"/>
                <a:gd name="T17" fmla="*/ 78 h 120"/>
                <a:gd name="T18" fmla="*/ 132 w 167"/>
                <a:gd name="T19" fmla="*/ 80 h 120"/>
                <a:gd name="T20" fmla="*/ 129 w 167"/>
                <a:gd name="T21" fmla="*/ 85 h 120"/>
                <a:gd name="T22" fmla="*/ 139 w 167"/>
                <a:gd name="T23" fmla="*/ 93 h 120"/>
                <a:gd name="T24" fmla="*/ 147 w 167"/>
                <a:gd name="T25" fmla="*/ 101 h 120"/>
                <a:gd name="T26" fmla="*/ 146 w 167"/>
                <a:gd name="T27" fmla="*/ 107 h 120"/>
                <a:gd name="T28" fmla="*/ 138 w 167"/>
                <a:gd name="T29" fmla="*/ 109 h 120"/>
                <a:gd name="T30" fmla="*/ 130 w 167"/>
                <a:gd name="T31" fmla="*/ 104 h 120"/>
                <a:gd name="T32" fmla="*/ 126 w 167"/>
                <a:gd name="T33" fmla="*/ 116 h 120"/>
                <a:gd name="T34" fmla="*/ 110 w 167"/>
                <a:gd name="T35" fmla="*/ 109 h 120"/>
                <a:gd name="T36" fmla="*/ 101 w 167"/>
                <a:gd name="T37" fmla="*/ 100 h 120"/>
                <a:gd name="T38" fmla="*/ 91 w 167"/>
                <a:gd name="T39" fmla="*/ 94 h 120"/>
                <a:gd name="T40" fmla="*/ 74 w 167"/>
                <a:gd name="T41" fmla="*/ 88 h 120"/>
                <a:gd name="T42" fmla="*/ 93 w 167"/>
                <a:gd name="T43" fmla="*/ 78 h 120"/>
                <a:gd name="T44" fmla="*/ 110 w 167"/>
                <a:gd name="T45" fmla="*/ 81 h 120"/>
                <a:gd name="T46" fmla="*/ 120 w 167"/>
                <a:gd name="T47" fmla="*/ 77 h 120"/>
                <a:gd name="T48" fmla="*/ 102 w 167"/>
                <a:gd name="T49" fmla="*/ 71 h 120"/>
                <a:gd name="T50" fmla="*/ 95 w 167"/>
                <a:gd name="T51" fmla="*/ 55 h 120"/>
                <a:gd name="T52" fmla="*/ 83 w 167"/>
                <a:gd name="T53" fmla="*/ 53 h 120"/>
                <a:gd name="T54" fmla="*/ 80 w 167"/>
                <a:gd name="T55" fmla="*/ 45 h 120"/>
                <a:gd name="T56" fmla="*/ 65 w 167"/>
                <a:gd name="T57" fmla="*/ 35 h 120"/>
                <a:gd name="T58" fmla="*/ 53 w 167"/>
                <a:gd name="T59" fmla="*/ 44 h 120"/>
                <a:gd name="T60" fmla="*/ 45 w 167"/>
                <a:gd name="T61" fmla="*/ 40 h 120"/>
                <a:gd name="T62" fmla="*/ 37 w 167"/>
                <a:gd name="T63" fmla="*/ 42 h 120"/>
                <a:gd name="T64" fmla="*/ 22 w 167"/>
                <a:gd name="T65" fmla="*/ 40 h 120"/>
                <a:gd name="T66" fmla="*/ 11 w 167"/>
                <a:gd name="T67" fmla="*/ 37 h 120"/>
                <a:gd name="T68" fmla="*/ 9 w 167"/>
                <a:gd name="T69" fmla="*/ 31 h 120"/>
                <a:gd name="T70" fmla="*/ 3 w 167"/>
                <a:gd name="T71" fmla="*/ 27 h 120"/>
                <a:gd name="T72" fmla="*/ 17 w 167"/>
                <a:gd name="T73" fmla="*/ 0 h 120"/>
                <a:gd name="T74" fmla="*/ 23 w 167"/>
                <a:gd name="T75" fmla="*/ 21 h 120"/>
                <a:gd name="T76" fmla="*/ 27 w 167"/>
                <a:gd name="T77" fmla="*/ 30 h 120"/>
                <a:gd name="T78" fmla="*/ 29 w 167"/>
                <a:gd name="T79" fmla="*/ 23 h 120"/>
                <a:gd name="T80" fmla="*/ 31 w 167"/>
                <a:gd name="T81" fmla="*/ 19 h 120"/>
                <a:gd name="T82" fmla="*/ 26 w 167"/>
                <a:gd name="T83" fmla="*/ 11 h 120"/>
                <a:gd name="T84" fmla="*/ 30 w 167"/>
                <a:gd name="T85" fmla="*/ 7 h 120"/>
                <a:gd name="T86" fmla="*/ 43 w 167"/>
                <a:gd name="T87" fmla="*/ 2 h 120"/>
                <a:gd name="T88" fmla="*/ 56 w 167"/>
                <a:gd name="T89" fmla="*/ 15 h 120"/>
                <a:gd name="T90" fmla="*/ 60 w 167"/>
                <a:gd name="T91" fmla="*/ 18 h 120"/>
                <a:gd name="T92" fmla="*/ 66 w 167"/>
                <a:gd name="T93" fmla="*/ 21 h 120"/>
                <a:gd name="T94" fmla="*/ 69 w 167"/>
                <a:gd name="T95" fmla="*/ 17 h 120"/>
                <a:gd name="T96" fmla="*/ 78 w 167"/>
                <a:gd name="T97" fmla="*/ 13 h 120"/>
                <a:gd name="T98" fmla="*/ 82 w 167"/>
                <a:gd name="T99" fmla="*/ 20 h 120"/>
                <a:gd name="T100" fmla="*/ 86 w 167"/>
                <a:gd name="T101" fmla="*/ 23 h 120"/>
                <a:gd name="T102" fmla="*/ 95 w 167"/>
                <a:gd name="T103" fmla="*/ 24 h 120"/>
                <a:gd name="T104" fmla="*/ 100 w 167"/>
                <a:gd name="T105" fmla="*/ 28 h 120"/>
                <a:gd name="T106" fmla="*/ 104 w 167"/>
                <a:gd name="T107" fmla="*/ 33 h 120"/>
                <a:gd name="T108" fmla="*/ 111 w 167"/>
                <a:gd name="T109" fmla="*/ 34 h 120"/>
                <a:gd name="T110" fmla="*/ 113 w 167"/>
                <a:gd name="T111" fmla="*/ 34 h 120"/>
                <a:gd name="T112" fmla="*/ 125 w 167"/>
                <a:gd name="T113" fmla="*/ 35 h 120"/>
                <a:gd name="T114" fmla="*/ 117 w 167"/>
                <a:gd name="T115" fmla="*/ 40 h 120"/>
                <a:gd name="T116" fmla="*/ 132 w 167"/>
                <a:gd name="T117" fmla="*/ 44 h 120"/>
                <a:gd name="T118" fmla="*/ 127 w 167"/>
                <a:gd name="T119" fmla="*/ 50 h 120"/>
                <a:gd name="T120" fmla="*/ 132 w 167"/>
                <a:gd name="T121" fmla="*/ 58 h 120"/>
                <a:gd name="T122" fmla="*/ 142 w 167"/>
                <a:gd name="T123" fmla="*/ 6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120">
                  <a:moveTo>
                    <a:pt x="148" y="64"/>
                  </a:moveTo>
                  <a:cubicBezTo>
                    <a:pt x="148" y="64"/>
                    <a:pt x="147" y="66"/>
                    <a:pt x="148" y="66"/>
                  </a:cubicBezTo>
                  <a:cubicBezTo>
                    <a:pt x="148" y="66"/>
                    <a:pt x="148" y="66"/>
                    <a:pt x="148" y="66"/>
                  </a:cubicBezTo>
                  <a:cubicBezTo>
                    <a:pt x="148" y="66"/>
                    <a:pt x="148" y="66"/>
                    <a:pt x="148" y="65"/>
                  </a:cubicBezTo>
                  <a:cubicBezTo>
                    <a:pt x="149" y="65"/>
                    <a:pt x="149" y="65"/>
                    <a:pt x="149" y="65"/>
                  </a:cubicBezTo>
                  <a:cubicBezTo>
                    <a:pt x="150" y="65"/>
                    <a:pt x="150" y="66"/>
                    <a:pt x="150" y="66"/>
                  </a:cubicBezTo>
                  <a:cubicBezTo>
                    <a:pt x="150" y="66"/>
                    <a:pt x="151" y="66"/>
                    <a:pt x="151" y="66"/>
                  </a:cubicBezTo>
                  <a:cubicBezTo>
                    <a:pt x="151" y="66"/>
                    <a:pt x="151" y="66"/>
                    <a:pt x="151" y="67"/>
                  </a:cubicBezTo>
                  <a:cubicBezTo>
                    <a:pt x="151" y="67"/>
                    <a:pt x="151" y="67"/>
                    <a:pt x="151" y="67"/>
                  </a:cubicBezTo>
                  <a:cubicBezTo>
                    <a:pt x="151" y="67"/>
                    <a:pt x="151" y="67"/>
                    <a:pt x="151" y="67"/>
                  </a:cubicBezTo>
                  <a:cubicBezTo>
                    <a:pt x="151" y="68"/>
                    <a:pt x="151" y="68"/>
                    <a:pt x="151" y="68"/>
                  </a:cubicBezTo>
                  <a:cubicBezTo>
                    <a:pt x="151" y="68"/>
                    <a:pt x="151" y="68"/>
                    <a:pt x="150" y="69"/>
                  </a:cubicBezTo>
                  <a:cubicBezTo>
                    <a:pt x="150" y="69"/>
                    <a:pt x="150" y="69"/>
                    <a:pt x="149" y="69"/>
                  </a:cubicBezTo>
                  <a:cubicBezTo>
                    <a:pt x="149" y="69"/>
                    <a:pt x="149" y="69"/>
                    <a:pt x="149" y="69"/>
                  </a:cubicBezTo>
                  <a:cubicBezTo>
                    <a:pt x="149" y="70"/>
                    <a:pt x="149" y="70"/>
                    <a:pt x="149" y="70"/>
                  </a:cubicBezTo>
                  <a:cubicBezTo>
                    <a:pt x="148" y="70"/>
                    <a:pt x="148" y="71"/>
                    <a:pt x="148" y="71"/>
                  </a:cubicBezTo>
                  <a:cubicBezTo>
                    <a:pt x="149" y="71"/>
                    <a:pt x="149" y="71"/>
                    <a:pt x="150" y="71"/>
                  </a:cubicBezTo>
                  <a:cubicBezTo>
                    <a:pt x="150" y="70"/>
                    <a:pt x="150" y="70"/>
                    <a:pt x="151" y="70"/>
                  </a:cubicBezTo>
                  <a:cubicBezTo>
                    <a:pt x="151" y="70"/>
                    <a:pt x="151" y="70"/>
                    <a:pt x="152" y="70"/>
                  </a:cubicBezTo>
                  <a:cubicBezTo>
                    <a:pt x="152" y="70"/>
                    <a:pt x="153" y="70"/>
                    <a:pt x="153" y="70"/>
                  </a:cubicBezTo>
                  <a:cubicBezTo>
                    <a:pt x="154" y="70"/>
                    <a:pt x="154" y="70"/>
                    <a:pt x="154" y="71"/>
                  </a:cubicBezTo>
                  <a:cubicBezTo>
                    <a:pt x="155" y="70"/>
                    <a:pt x="155" y="70"/>
                    <a:pt x="155" y="70"/>
                  </a:cubicBezTo>
                  <a:cubicBezTo>
                    <a:pt x="155" y="70"/>
                    <a:pt x="156" y="69"/>
                    <a:pt x="156" y="69"/>
                  </a:cubicBezTo>
                  <a:cubicBezTo>
                    <a:pt x="157" y="69"/>
                    <a:pt x="157" y="69"/>
                    <a:pt x="157" y="70"/>
                  </a:cubicBezTo>
                  <a:cubicBezTo>
                    <a:pt x="157" y="70"/>
                    <a:pt x="157" y="71"/>
                    <a:pt x="157" y="71"/>
                  </a:cubicBezTo>
                  <a:cubicBezTo>
                    <a:pt x="156" y="72"/>
                    <a:pt x="156" y="72"/>
                    <a:pt x="155" y="72"/>
                  </a:cubicBezTo>
                  <a:cubicBezTo>
                    <a:pt x="155" y="73"/>
                    <a:pt x="154" y="73"/>
                    <a:pt x="154" y="73"/>
                  </a:cubicBezTo>
                  <a:cubicBezTo>
                    <a:pt x="154" y="73"/>
                    <a:pt x="155" y="73"/>
                    <a:pt x="155" y="73"/>
                  </a:cubicBezTo>
                  <a:cubicBezTo>
                    <a:pt x="156" y="73"/>
                    <a:pt x="156" y="73"/>
                    <a:pt x="156" y="73"/>
                  </a:cubicBezTo>
                  <a:cubicBezTo>
                    <a:pt x="157" y="73"/>
                    <a:pt x="158" y="73"/>
                    <a:pt x="158" y="73"/>
                  </a:cubicBezTo>
                  <a:cubicBezTo>
                    <a:pt x="158" y="73"/>
                    <a:pt x="158" y="74"/>
                    <a:pt x="158" y="74"/>
                  </a:cubicBezTo>
                  <a:cubicBezTo>
                    <a:pt x="158" y="74"/>
                    <a:pt x="158" y="74"/>
                    <a:pt x="158" y="75"/>
                  </a:cubicBezTo>
                  <a:cubicBezTo>
                    <a:pt x="159" y="75"/>
                    <a:pt x="159" y="74"/>
                    <a:pt x="159" y="74"/>
                  </a:cubicBezTo>
                  <a:cubicBezTo>
                    <a:pt x="159" y="73"/>
                    <a:pt x="159" y="73"/>
                    <a:pt x="160" y="73"/>
                  </a:cubicBezTo>
                  <a:cubicBezTo>
                    <a:pt x="160" y="73"/>
                    <a:pt x="160" y="72"/>
                    <a:pt x="161" y="73"/>
                  </a:cubicBezTo>
                  <a:cubicBezTo>
                    <a:pt x="161" y="73"/>
                    <a:pt x="161" y="73"/>
                    <a:pt x="161" y="73"/>
                  </a:cubicBezTo>
                  <a:cubicBezTo>
                    <a:pt x="162" y="73"/>
                    <a:pt x="162" y="71"/>
                    <a:pt x="163" y="72"/>
                  </a:cubicBezTo>
                  <a:cubicBezTo>
                    <a:pt x="164" y="72"/>
                    <a:pt x="164" y="72"/>
                    <a:pt x="164" y="73"/>
                  </a:cubicBezTo>
                  <a:cubicBezTo>
                    <a:pt x="165" y="73"/>
                    <a:pt x="165" y="73"/>
                    <a:pt x="166" y="74"/>
                  </a:cubicBezTo>
                  <a:cubicBezTo>
                    <a:pt x="167" y="75"/>
                    <a:pt x="167" y="75"/>
                    <a:pt x="167" y="76"/>
                  </a:cubicBezTo>
                  <a:cubicBezTo>
                    <a:pt x="167" y="76"/>
                    <a:pt x="167" y="76"/>
                    <a:pt x="167" y="77"/>
                  </a:cubicBezTo>
                  <a:cubicBezTo>
                    <a:pt x="167" y="77"/>
                    <a:pt x="166" y="77"/>
                    <a:pt x="166" y="77"/>
                  </a:cubicBezTo>
                  <a:cubicBezTo>
                    <a:pt x="165" y="76"/>
                    <a:pt x="165" y="76"/>
                    <a:pt x="164" y="75"/>
                  </a:cubicBezTo>
                  <a:cubicBezTo>
                    <a:pt x="164" y="75"/>
                    <a:pt x="165" y="76"/>
                    <a:pt x="165" y="76"/>
                  </a:cubicBezTo>
                  <a:cubicBezTo>
                    <a:pt x="165" y="76"/>
                    <a:pt x="165" y="76"/>
                    <a:pt x="165" y="76"/>
                  </a:cubicBezTo>
                  <a:cubicBezTo>
                    <a:pt x="165" y="77"/>
                    <a:pt x="165" y="77"/>
                    <a:pt x="165" y="77"/>
                  </a:cubicBezTo>
                  <a:cubicBezTo>
                    <a:pt x="165" y="78"/>
                    <a:pt x="165" y="78"/>
                    <a:pt x="165" y="78"/>
                  </a:cubicBezTo>
                  <a:cubicBezTo>
                    <a:pt x="165" y="78"/>
                    <a:pt x="165" y="79"/>
                    <a:pt x="165" y="79"/>
                  </a:cubicBezTo>
                  <a:cubicBezTo>
                    <a:pt x="165" y="79"/>
                    <a:pt x="165" y="78"/>
                    <a:pt x="164" y="78"/>
                  </a:cubicBezTo>
                  <a:cubicBezTo>
                    <a:pt x="164" y="78"/>
                    <a:pt x="164" y="79"/>
                    <a:pt x="164" y="79"/>
                  </a:cubicBezTo>
                  <a:cubicBezTo>
                    <a:pt x="163" y="79"/>
                    <a:pt x="163" y="78"/>
                    <a:pt x="162" y="78"/>
                  </a:cubicBezTo>
                  <a:cubicBezTo>
                    <a:pt x="162" y="78"/>
                    <a:pt x="162" y="78"/>
                    <a:pt x="161" y="78"/>
                  </a:cubicBezTo>
                  <a:cubicBezTo>
                    <a:pt x="161" y="78"/>
                    <a:pt x="161" y="78"/>
                    <a:pt x="161" y="78"/>
                  </a:cubicBezTo>
                  <a:cubicBezTo>
                    <a:pt x="161" y="78"/>
                    <a:pt x="161" y="78"/>
                    <a:pt x="161" y="78"/>
                  </a:cubicBezTo>
                  <a:cubicBezTo>
                    <a:pt x="161" y="78"/>
                    <a:pt x="161" y="78"/>
                    <a:pt x="161" y="79"/>
                  </a:cubicBezTo>
                  <a:cubicBezTo>
                    <a:pt x="160" y="79"/>
                    <a:pt x="160" y="79"/>
                    <a:pt x="160" y="79"/>
                  </a:cubicBezTo>
                  <a:cubicBezTo>
                    <a:pt x="160" y="79"/>
                    <a:pt x="160" y="80"/>
                    <a:pt x="160" y="80"/>
                  </a:cubicBezTo>
                  <a:cubicBezTo>
                    <a:pt x="161" y="80"/>
                    <a:pt x="161" y="80"/>
                    <a:pt x="161" y="80"/>
                  </a:cubicBezTo>
                  <a:cubicBezTo>
                    <a:pt x="162" y="80"/>
                    <a:pt x="162" y="80"/>
                    <a:pt x="162" y="80"/>
                  </a:cubicBezTo>
                  <a:cubicBezTo>
                    <a:pt x="162" y="80"/>
                    <a:pt x="164" y="80"/>
                    <a:pt x="164" y="81"/>
                  </a:cubicBezTo>
                  <a:cubicBezTo>
                    <a:pt x="164" y="81"/>
                    <a:pt x="163" y="81"/>
                    <a:pt x="163" y="81"/>
                  </a:cubicBezTo>
                  <a:cubicBezTo>
                    <a:pt x="163" y="81"/>
                    <a:pt x="163" y="81"/>
                    <a:pt x="162" y="81"/>
                  </a:cubicBezTo>
                  <a:cubicBezTo>
                    <a:pt x="162" y="81"/>
                    <a:pt x="161" y="81"/>
                    <a:pt x="160" y="81"/>
                  </a:cubicBezTo>
                  <a:cubicBezTo>
                    <a:pt x="160" y="81"/>
                    <a:pt x="159" y="81"/>
                    <a:pt x="158" y="81"/>
                  </a:cubicBezTo>
                  <a:cubicBezTo>
                    <a:pt x="159" y="81"/>
                    <a:pt x="159" y="81"/>
                    <a:pt x="159" y="82"/>
                  </a:cubicBezTo>
                  <a:cubicBezTo>
                    <a:pt x="160" y="82"/>
                    <a:pt x="161" y="82"/>
                    <a:pt x="161" y="82"/>
                  </a:cubicBezTo>
                  <a:cubicBezTo>
                    <a:pt x="162" y="84"/>
                    <a:pt x="159" y="83"/>
                    <a:pt x="159" y="83"/>
                  </a:cubicBezTo>
                  <a:cubicBezTo>
                    <a:pt x="158" y="84"/>
                    <a:pt x="159" y="84"/>
                    <a:pt x="158" y="85"/>
                  </a:cubicBezTo>
                  <a:cubicBezTo>
                    <a:pt x="158" y="85"/>
                    <a:pt x="158" y="85"/>
                    <a:pt x="158" y="85"/>
                  </a:cubicBezTo>
                  <a:cubicBezTo>
                    <a:pt x="158" y="85"/>
                    <a:pt x="158" y="85"/>
                    <a:pt x="158" y="85"/>
                  </a:cubicBezTo>
                  <a:cubicBezTo>
                    <a:pt x="157" y="86"/>
                    <a:pt x="157" y="85"/>
                    <a:pt x="157" y="85"/>
                  </a:cubicBezTo>
                  <a:cubicBezTo>
                    <a:pt x="156" y="85"/>
                    <a:pt x="156" y="85"/>
                    <a:pt x="156" y="85"/>
                  </a:cubicBezTo>
                  <a:cubicBezTo>
                    <a:pt x="156" y="85"/>
                    <a:pt x="154" y="83"/>
                    <a:pt x="155" y="83"/>
                  </a:cubicBezTo>
                  <a:cubicBezTo>
                    <a:pt x="155" y="83"/>
                    <a:pt x="155" y="84"/>
                    <a:pt x="155" y="84"/>
                  </a:cubicBezTo>
                  <a:cubicBezTo>
                    <a:pt x="155" y="84"/>
                    <a:pt x="154" y="84"/>
                    <a:pt x="154" y="85"/>
                  </a:cubicBezTo>
                  <a:cubicBezTo>
                    <a:pt x="154" y="85"/>
                    <a:pt x="155" y="85"/>
                    <a:pt x="155" y="85"/>
                  </a:cubicBezTo>
                  <a:cubicBezTo>
                    <a:pt x="156" y="85"/>
                    <a:pt x="155" y="86"/>
                    <a:pt x="155" y="86"/>
                  </a:cubicBezTo>
                  <a:cubicBezTo>
                    <a:pt x="155" y="86"/>
                    <a:pt x="156" y="86"/>
                    <a:pt x="156" y="86"/>
                  </a:cubicBezTo>
                  <a:cubicBezTo>
                    <a:pt x="156" y="86"/>
                    <a:pt x="156" y="87"/>
                    <a:pt x="155" y="87"/>
                  </a:cubicBezTo>
                  <a:cubicBezTo>
                    <a:pt x="155" y="87"/>
                    <a:pt x="155" y="87"/>
                    <a:pt x="155" y="88"/>
                  </a:cubicBezTo>
                  <a:cubicBezTo>
                    <a:pt x="156" y="88"/>
                    <a:pt x="156" y="88"/>
                    <a:pt x="156" y="89"/>
                  </a:cubicBezTo>
                  <a:cubicBezTo>
                    <a:pt x="156" y="89"/>
                    <a:pt x="155" y="89"/>
                    <a:pt x="155" y="90"/>
                  </a:cubicBezTo>
                  <a:cubicBezTo>
                    <a:pt x="155" y="90"/>
                    <a:pt x="154" y="90"/>
                    <a:pt x="154" y="90"/>
                  </a:cubicBezTo>
                  <a:cubicBezTo>
                    <a:pt x="154" y="91"/>
                    <a:pt x="154" y="91"/>
                    <a:pt x="154" y="91"/>
                  </a:cubicBezTo>
                  <a:cubicBezTo>
                    <a:pt x="154" y="91"/>
                    <a:pt x="154" y="91"/>
                    <a:pt x="154" y="90"/>
                  </a:cubicBezTo>
                  <a:cubicBezTo>
                    <a:pt x="153" y="90"/>
                    <a:pt x="153" y="90"/>
                    <a:pt x="152" y="90"/>
                  </a:cubicBezTo>
                  <a:cubicBezTo>
                    <a:pt x="152" y="90"/>
                    <a:pt x="152" y="90"/>
                    <a:pt x="151" y="90"/>
                  </a:cubicBezTo>
                  <a:cubicBezTo>
                    <a:pt x="152" y="89"/>
                    <a:pt x="151" y="89"/>
                    <a:pt x="151" y="89"/>
                  </a:cubicBezTo>
                  <a:cubicBezTo>
                    <a:pt x="151" y="89"/>
                    <a:pt x="150" y="89"/>
                    <a:pt x="150" y="89"/>
                  </a:cubicBezTo>
                  <a:cubicBezTo>
                    <a:pt x="150" y="89"/>
                    <a:pt x="150" y="89"/>
                    <a:pt x="150" y="88"/>
                  </a:cubicBezTo>
                  <a:cubicBezTo>
                    <a:pt x="150" y="88"/>
                    <a:pt x="150" y="89"/>
                    <a:pt x="150" y="89"/>
                  </a:cubicBezTo>
                  <a:cubicBezTo>
                    <a:pt x="149" y="89"/>
                    <a:pt x="149" y="89"/>
                    <a:pt x="148" y="90"/>
                  </a:cubicBezTo>
                  <a:cubicBezTo>
                    <a:pt x="148" y="89"/>
                    <a:pt x="148" y="89"/>
                    <a:pt x="148" y="88"/>
                  </a:cubicBezTo>
                  <a:cubicBezTo>
                    <a:pt x="148" y="88"/>
                    <a:pt x="148" y="88"/>
                    <a:pt x="148" y="88"/>
                  </a:cubicBezTo>
                  <a:cubicBezTo>
                    <a:pt x="148" y="88"/>
                    <a:pt x="148" y="87"/>
                    <a:pt x="148" y="87"/>
                  </a:cubicBezTo>
                  <a:cubicBezTo>
                    <a:pt x="148" y="87"/>
                    <a:pt x="147" y="87"/>
                    <a:pt x="147" y="87"/>
                  </a:cubicBezTo>
                  <a:cubicBezTo>
                    <a:pt x="147" y="87"/>
                    <a:pt x="146" y="87"/>
                    <a:pt x="146" y="87"/>
                  </a:cubicBezTo>
                  <a:cubicBezTo>
                    <a:pt x="146" y="86"/>
                    <a:pt x="146" y="86"/>
                    <a:pt x="146" y="86"/>
                  </a:cubicBezTo>
                  <a:cubicBezTo>
                    <a:pt x="146" y="86"/>
                    <a:pt x="146" y="86"/>
                    <a:pt x="146" y="86"/>
                  </a:cubicBezTo>
                  <a:cubicBezTo>
                    <a:pt x="147" y="85"/>
                    <a:pt x="147" y="85"/>
                    <a:pt x="147" y="85"/>
                  </a:cubicBezTo>
                  <a:cubicBezTo>
                    <a:pt x="147" y="84"/>
                    <a:pt x="147" y="84"/>
                    <a:pt x="147" y="84"/>
                  </a:cubicBezTo>
                  <a:cubicBezTo>
                    <a:pt x="147" y="84"/>
                    <a:pt x="146" y="84"/>
                    <a:pt x="145" y="84"/>
                  </a:cubicBezTo>
                  <a:cubicBezTo>
                    <a:pt x="145" y="84"/>
                    <a:pt x="145" y="84"/>
                    <a:pt x="144" y="84"/>
                  </a:cubicBezTo>
                  <a:cubicBezTo>
                    <a:pt x="144" y="84"/>
                    <a:pt x="143" y="84"/>
                    <a:pt x="143" y="84"/>
                  </a:cubicBezTo>
                  <a:cubicBezTo>
                    <a:pt x="143" y="83"/>
                    <a:pt x="144" y="83"/>
                    <a:pt x="144" y="82"/>
                  </a:cubicBezTo>
                  <a:cubicBezTo>
                    <a:pt x="144" y="82"/>
                    <a:pt x="145" y="82"/>
                    <a:pt x="145" y="82"/>
                  </a:cubicBezTo>
                  <a:cubicBezTo>
                    <a:pt x="145" y="82"/>
                    <a:pt x="145" y="82"/>
                    <a:pt x="145" y="82"/>
                  </a:cubicBezTo>
                  <a:cubicBezTo>
                    <a:pt x="146" y="82"/>
                    <a:pt x="146" y="82"/>
                    <a:pt x="146" y="82"/>
                  </a:cubicBezTo>
                  <a:cubicBezTo>
                    <a:pt x="146" y="82"/>
                    <a:pt x="147" y="82"/>
                    <a:pt x="147" y="81"/>
                  </a:cubicBezTo>
                  <a:cubicBezTo>
                    <a:pt x="147" y="81"/>
                    <a:pt x="147" y="81"/>
                    <a:pt x="147" y="81"/>
                  </a:cubicBezTo>
                  <a:cubicBezTo>
                    <a:pt x="148" y="80"/>
                    <a:pt x="148" y="80"/>
                    <a:pt x="148" y="80"/>
                  </a:cubicBezTo>
                  <a:cubicBezTo>
                    <a:pt x="148" y="80"/>
                    <a:pt x="148" y="80"/>
                    <a:pt x="148" y="80"/>
                  </a:cubicBezTo>
                  <a:cubicBezTo>
                    <a:pt x="149" y="79"/>
                    <a:pt x="149" y="79"/>
                    <a:pt x="149" y="79"/>
                  </a:cubicBezTo>
                  <a:cubicBezTo>
                    <a:pt x="149" y="79"/>
                    <a:pt x="148" y="80"/>
                    <a:pt x="148" y="80"/>
                  </a:cubicBezTo>
                  <a:cubicBezTo>
                    <a:pt x="148" y="80"/>
                    <a:pt x="147" y="80"/>
                    <a:pt x="147" y="80"/>
                  </a:cubicBezTo>
                  <a:cubicBezTo>
                    <a:pt x="146" y="80"/>
                    <a:pt x="146" y="80"/>
                    <a:pt x="145" y="80"/>
                  </a:cubicBezTo>
                  <a:cubicBezTo>
                    <a:pt x="145" y="80"/>
                    <a:pt x="145" y="81"/>
                    <a:pt x="145" y="81"/>
                  </a:cubicBezTo>
                  <a:cubicBezTo>
                    <a:pt x="145" y="81"/>
                    <a:pt x="145" y="81"/>
                    <a:pt x="145" y="81"/>
                  </a:cubicBezTo>
                  <a:cubicBezTo>
                    <a:pt x="144" y="81"/>
                    <a:pt x="144" y="81"/>
                    <a:pt x="144" y="81"/>
                  </a:cubicBezTo>
                  <a:cubicBezTo>
                    <a:pt x="143" y="81"/>
                    <a:pt x="142" y="82"/>
                    <a:pt x="142" y="82"/>
                  </a:cubicBezTo>
                  <a:cubicBezTo>
                    <a:pt x="142" y="82"/>
                    <a:pt x="142" y="81"/>
                    <a:pt x="142" y="81"/>
                  </a:cubicBezTo>
                  <a:cubicBezTo>
                    <a:pt x="141" y="81"/>
                    <a:pt x="141" y="81"/>
                    <a:pt x="141" y="81"/>
                  </a:cubicBezTo>
                  <a:cubicBezTo>
                    <a:pt x="141" y="81"/>
                    <a:pt x="142" y="81"/>
                    <a:pt x="142" y="80"/>
                  </a:cubicBezTo>
                  <a:cubicBezTo>
                    <a:pt x="142" y="80"/>
                    <a:pt x="142" y="80"/>
                    <a:pt x="142" y="80"/>
                  </a:cubicBezTo>
                  <a:cubicBezTo>
                    <a:pt x="142" y="80"/>
                    <a:pt x="142" y="80"/>
                    <a:pt x="143" y="80"/>
                  </a:cubicBezTo>
                  <a:cubicBezTo>
                    <a:pt x="143" y="80"/>
                    <a:pt x="143" y="79"/>
                    <a:pt x="143" y="79"/>
                  </a:cubicBezTo>
                  <a:cubicBezTo>
                    <a:pt x="142" y="79"/>
                    <a:pt x="142" y="79"/>
                    <a:pt x="141" y="80"/>
                  </a:cubicBezTo>
                  <a:cubicBezTo>
                    <a:pt x="141" y="80"/>
                    <a:pt x="140" y="80"/>
                    <a:pt x="140" y="80"/>
                  </a:cubicBezTo>
                  <a:cubicBezTo>
                    <a:pt x="140" y="80"/>
                    <a:pt x="139" y="80"/>
                    <a:pt x="139" y="80"/>
                  </a:cubicBezTo>
                  <a:cubicBezTo>
                    <a:pt x="139" y="79"/>
                    <a:pt x="139" y="79"/>
                    <a:pt x="139" y="79"/>
                  </a:cubicBezTo>
                  <a:cubicBezTo>
                    <a:pt x="139" y="79"/>
                    <a:pt x="139" y="79"/>
                    <a:pt x="139" y="79"/>
                  </a:cubicBezTo>
                  <a:cubicBezTo>
                    <a:pt x="138" y="79"/>
                    <a:pt x="138" y="79"/>
                    <a:pt x="138" y="79"/>
                  </a:cubicBezTo>
                  <a:cubicBezTo>
                    <a:pt x="138" y="79"/>
                    <a:pt x="138" y="79"/>
                    <a:pt x="138" y="79"/>
                  </a:cubicBezTo>
                  <a:cubicBezTo>
                    <a:pt x="138" y="79"/>
                    <a:pt x="137" y="79"/>
                    <a:pt x="137" y="79"/>
                  </a:cubicBezTo>
                  <a:cubicBezTo>
                    <a:pt x="137" y="78"/>
                    <a:pt x="137" y="78"/>
                    <a:pt x="137" y="78"/>
                  </a:cubicBezTo>
                  <a:cubicBezTo>
                    <a:pt x="137" y="78"/>
                    <a:pt x="137" y="78"/>
                    <a:pt x="137" y="78"/>
                  </a:cubicBezTo>
                  <a:cubicBezTo>
                    <a:pt x="137" y="77"/>
                    <a:pt x="137" y="77"/>
                    <a:pt x="137" y="77"/>
                  </a:cubicBezTo>
                  <a:cubicBezTo>
                    <a:pt x="136" y="76"/>
                    <a:pt x="136" y="76"/>
                    <a:pt x="135" y="75"/>
                  </a:cubicBezTo>
                  <a:cubicBezTo>
                    <a:pt x="135" y="75"/>
                    <a:pt x="135" y="75"/>
                    <a:pt x="134" y="75"/>
                  </a:cubicBezTo>
                  <a:cubicBezTo>
                    <a:pt x="134" y="76"/>
                    <a:pt x="134" y="76"/>
                    <a:pt x="134" y="76"/>
                  </a:cubicBezTo>
                  <a:cubicBezTo>
                    <a:pt x="133" y="76"/>
                    <a:pt x="133" y="76"/>
                    <a:pt x="133" y="76"/>
                  </a:cubicBezTo>
                  <a:cubicBezTo>
                    <a:pt x="133" y="76"/>
                    <a:pt x="133" y="76"/>
                    <a:pt x="133" y="76"/>
                  </a:cubicBezTo>
                  <a:cubicBezTo>
                    <a:pt x="133" y="77"/>
                    <a:pt x="134" y="78"/>
                    <a:pt x="133" y="78"/>
                  </a:cubicBezTo>
                  <a:cubicBezTo>
                    <a:pt x="132" y="78"/>
                    <a:pt x="132" y="78"/>
                    <a:pt x="131" y="78"/>
                  </a:cubicBezTo>
                  <a:cubicBezTo>
                    <a:pt x="131" y="77"/>
                    <a:pt x="131" y="78"/>
                    <a:pt x="130" y="78"/>
                  </a:cubicBezTo>
                  <a:cubicBezTo>
                    <a:pt x="130" y="78"/>
                    <a:pt x="131" y="78"/>
                    <a:pt x="131" y="78"/>
                  </a:cubicBezTo>
                  <a:cubicBezTo>
                    <a:pt x="131" y="78"/>
                    <a:pt x="131" y="79"/>
                    <a:pt x="131" y="79"/>
                  </a:cubicBezTo>
                  <a:cubicBezTo>
                    <a:pt x="131" y="79"/>
                    <a:pt x="131" y="79"/>
                    <a:pt x="131" y="79"/>
                  </a:cubicBezTo>
                  <a:cubicBezTo>
                    <a:pt x="132" y="79"/>
                    <a:pt x="132" y="79"/>
                    <a:pt x="132" y="79"/>
                  </a:cubicBezTo>
                  <a:cubicBezTo>
                    <a:pt x="132" y="79"/>
                    <a:pt x="132" y="79"/>
                    <a:pt x="132" y="80"/>
                  </a:cubicBezTo>
                  <a:cubicBezTo>
                    <a:pt x="133" y="80"/>
                    <a:pt x="134" y="80"/>
                    <a:pt x="134" y="80"/>
                  </a:cubicBezTo>
                  <a:cubicBezTo>
                    <a:pt x="134" y="81"/>
                    <a:pt x="133" y="81"/>
                    <a:pt x="132" y="81"/>
                  </a:cubicBezTo>
                  <a:cubicBezTo>
                    <a:pt x="132" y="81"/>
                    <a:pt x="132" y="82"/>
                    <a:pt x="131" y="82"/>
                  </a:cubicBezTo>
                  <a:cubicBezTo>
                    <a:pt x="131" y="82"/>
                    <a:pt x="131" y="82"/>
                    <a:pt x="131" y="82"/>
                  </a:cubicBezTo>
                  <a:cubicBezTo>
                    <a:pt x="130" y="83"/>
                    <a:pt x="130" y="83"/>
                    <a:pt x="130" y="82"/>
                  </a:cubicBezTo>
                  <a:cubicBezTo>
                    <a:pt x="129" y="82"/>
                    <a:pt x="129" y="82"/>
                    <a:pt x="129" y="82"/>
                  </a:cubicBezTo>
                  <a:cubicBezTo>
                    <a:pt x="129" y="81"/>
                    <a:pt x="128" y="80"/>
                    <a:pt x="128" y="80"/>
                  </a:cubicBezTo>
                  <a:cubicBezTo>
                    <a:pt x="127" y="79"/>
                    <a:pt x="127" y="79"/>
                    <a:pt x="126" y="79"/>
                  </a:cubicBezTo>
                  <a:cubicBezTo>
                    <a:pt x="126" y="79"/>
                    <a:pt x="126" y="80"/>
                    <a:pt x="126" y="80"/>
                  </a:cubicBezTo>
                  <a:cubicBezTo>
                    <a:pt x="126" y="80"/>
                    <a:pt x="126" y="80"/>
                    <a:pt x="126" y="80"/>
                  </a:cubicBezTo>
                  <a:cubicBezTo>
                    <a:pt x="126" y="80"/>
                    <a:pt x="126" y="81"/>
                    <a:pt x="127" y="81"/>
                  </a:cubicBezTo>
                  <a:cubicBezTo>
                    <a:pt x="127" y="82"/>
                    <a:pt x="127" y="82"/>
                    <a:pt x="127" y="82"/>
                  </a:cubicBezTo>
                  <a:cubicBezTo>
                    <a:pt x="127" y="83"/>
                    <a:pt x="127" y="83"/>
                    <a:pt x="128" y="83"/>
                  </a:cubicBezTo>
                  <a:cubicBezTo>
                    <a:pt x="128" y="83"/>
                    <a:pt x="128" y="84"/>
                    <a:pt x="128" y="84"/>
                  </a:cubicBezTo>
                  <a:cubicBezTo>
                    <a:pt x="129" y="84"/>
                    <a:pt x="129" y="84"/>
                    <a:pt x="129" y="85"/>
                  </a:cubicBezTo>
                  <a:cubicBezTo>
                    <a:pt x="129" y="85"/>
                    <a:pt x="129" y="85"/>
                    <a:pt x="129" y="85"/>
                  </a:cubicBezTo>
                  <a:cubicBezTo>
                    <a:pt x="130" y="85"/>
                    <a:pt x="131" y="85"/>
                    <a:pt x="131" y="85"/>
                  </a:cubicBezTo>
                  <a:cubicBezTo>
                    <a:pt x="132" y="85"/>
                    <a:pt x="132" y="85"/>
                    <a:pt x="132" y="85"/>
                  </a:cubicBezTo>
                  <a:cubicBezTo>
                    <a:pt x="133" y="85"/>
                    <a:pt x="133" y="86"/>
                    <a:pt x="133" y="86"/>
                  </a:cubicBezTo>
                  <a:cubicBezTo>
                    <a:pt x="133" y="86"/>
                    <a:pt x="134" y="86"/>
                    <a:pt x="134" y="87"/>
                  </a:cubicBezTo>
                  <a:cubicBezTo>
                    <a:pt x="134" y="87"/>
                    <a:pt x="133" y="88"/>
                    <a:pt x="134" y="88"/>
                  </a:cubicBezTo>
                  <a:cubicBezTo>
                    <a:pt x="134" y="88"/>
                    <a:pt x="134" y="89"/>
                    <a:pt x="134" y="89"/>
                  </a:cubicBezTo>
                  <a:cubicBezTo>
                    <a:pt x="134" y="89"/>
                    <a:pt x="135" y="89"/>
                    <a:pt x="135" y="89"/>
                  </a:cubicBezTo>
                  <a:cubicBezTo>
                    <a:pt x="135" y="90"/>
                    <a:pt x="135" y="90"/>
                    <a:pt x="135" y="90"/>
                  </a:cubicBezTo>
                  <a:cubicBezTo>
                    <a:pt x="135" y="90"/>
                    <a:pt x="135" y="91"/>
                    <a:pt x="135" y="91"/>
                  </a:cubicBezTo>
                  <a:cubicBezTo>
                    <a:pt x="135" y="91"/>
                    <a:pt x="135" y="92"/>
                    <a:pt x="136" y="92"/>
                  </a:cubicBezTo>
                  <a:cubicBezTo>
                    <a:pt x="136" y="92"/>
                    <a:pt x="137" y="92"/>
                    <a:pt x="138" y="92"/>
                  </a:cubicBezTo>
                  <a:cubicBezTo>
                    <a:pt x="138" y="92"/>
                    <a:pt x="138" y="92"/>
                    <a:pt x="138" y="92"/>
                  </a:cubicBezTo>
                  <a:cubicBezTo>
                    <a:pt x="138" y="92"/>
                    <a:pt x="139" y="92"/>
                    <a:pt x="139" y="92"/>
                  </a:cubicBezTo>
                  <a:cubicBezTo>
                    <a:pt x="139" y="93"/>
                    <a:pt x="139" y="93"/>
                    <a:pt x="139" y="93"/>
                  </a:cubicBezTo>
                  <a:cubicBezTo>
                    <a:pt x="139" y="93"/>
                    <a:pt x="139" y="93"/>
                    <a:pt x="139" y="93"/>
                  </a:cubicBezTo>
                  <a:cubicBezTo>
                    <a:pt x="139" y="94"/>
                    <a:pt x="139" y="94"/>
                    <a:pt x="139" y="94"/>
                  </a:cubicBezTo>
                  <a:cubicBezTo>
                    <a:pt x="139" y="94"/>
                    <a:pt x="139" y="94"/>
                    <a:pt x="140" y="94"/>
                  </a:cubicBezTo>
                  <a:cubicBezTo>
                    <a:pt x="140" y="93"/>
                    <a:pt x="140" y="93"/>
                    <a:pt x="140" y="93"/>
                  </a:cubicBezTo>
                  <a:cubicBezTo>
                    <a:pt x="140" y="93"/>
                    <a:pt x="141" y="94"/>
                    <a:pt x="141" y="93"/>
                  </a:cubicBezTo>
                  <a:cubicBezTo>
                    <a:pt x="141" y="93"/>
                    <a:pt x="141" y="93"/>
                    <a:pt x="141" y="93"/>
                  </a:cubicBezTo>
                  <a:cubicBezTo>
                    <a:pt x="141" y="93"/>
                    <a:pt x="142" y="93"/>
                    <a:pt x="142" y="93"/>
                  </a:cubicBezTo>
                  <a:cubicBezTo>
                    <a:pt x="142" y="93"/>
                    <a:pt x="142" y="93"/>
                    <a:pt x="142" y="94"/>
                  </a:cubicBezTo>
                  <a:cubicBezTo>
                    <a:pt x="142" y="94"/>
                    <a:pt x="142" y="94"/>
                    <a:pt x="143" y="95"/>
                  </a:cubicBezTo>
                  <a:cubicBezTo>
                    <a:pt x="143" y="95"/>
                    <a:pt x="143" y="95"/>
                    <a:pt x="143" y="96"/>
                  </a:cubicBezTo>
                  <a:cubicBezTo>
                    <a:pt x="143" y="96"/>
                    <a:pt x="144" y="96"/>
                    <a:pt x="144" y="96"/>
                  </a:cubicBezTo>
                  <a:cubicBezTo>
                    <a:pt x="144" y="97"/>
                    <a:pt x="144" y="97"/>
                    <a:pt x="144" y="97"/>
                  </a:cubicBezTo>
                  <a:cubicBezTo>
                    <a:pt x="144" y="98"/>
                    <a:pt x="144" y="98"/>
                    <a:pt x="144" y="98"/>
                  </a:cubicBezTo>
                  <a:cubicBezTo>
                    <a:pt x="145" y="99"/>
                    <a:pt x="145" y="99"/>
                    <a:pt x="146" y="99"/>
                  </a:cubicBezTo>
                  <a:cubicBezTo>
                    <a:pt x="146" y="100"/>
                    <a:pt x="147" y="100"/>
                    <a:pt x="147" y="101"/>
                  </a:cubicBezTo>
                  <a:cubicBezTo>
                    <a:pt x="147" y="101"/>
                    <a:pt x="147" y="102"/>
                    <a:pt x="147" y="102"/>
                  </a:cubicBezTo>
                  <a:cubicBezTo>
                    <a:pt x="147" y="103"/>
                    <a:pt x="148" y="103"/>
                    <a:pt x="149" y="103"/>
                  </a:cubicBezTo>
                  <a:cubicBezTo>
                    <a:pt x="149" y="103"/>
                    <a:pt x="149" y="104"/>
                    <a:pt x="150" y="104"/>
                  </a:cubicBezTo>
                  <a:cubicBezTo>
                    <a:pt x="150" y="104"/>
                    <a:pt x="150" y="104"/>
                    <a:pt x="151" y="105"/>
                  </a:cubicBezTo>
                  <a:cubicBezTo>
                    <a:pt x="151" y="106"/>
                    <a:pt x="150" y="106"/>
                    <a:pt x="150" y="106"/>
                  </a:cubicBezTo>
                  <a:cubicBezTo>
                    <a:pt x="150" y="106"/>
                    <a:pt x="149" y="106"/>
                    <a:pt x="149" y="106"/>
                  </a:cubicBezTo>
                  <a:cubicBezTo>
                    <a:pt x="149" y="106"/>
                    <a:pt x="149" y="106"/>
                    <a:pt x="149" y="107"/>
                  </a:cubicBezTo>
                  <a:cubicBezTo>
                    <a:pt x="149" y="107"/>
                    <a:pt x="149" y="107"/>
                    <a:pt x="148" y="107"/>
                  </a:cubicBezTo>
                  <a:cubicBezTo>
                    <a:pt x="148" y="107"/>
                    <a:pt x="148" y="106"/>
                    <a:pt x="147" y="106"/>
                  </a:cubicBezTo>
                  <a:cubicBezTo>
                    <a:pt x="147" y="105"/>
                    <a:pt x="146" y="104"/>
                    <a:pt x="146" y="103"/>
                  </a:cubicBezTo>
                  <a:cubicBezTo>
                    <a:pt x="146" y="103"/>
                    <a:pt x="146" y="103"/>
                    <a:pt x="146" y="103"/>
                  </a:cubicBezTo>
                  <a:cubicBezTo>
                    <a:pt x="146" y="104"/>
                    <a:pt x="146" y="104"/>
                    <a:pt x="146" y="104"/>
                  </a:cubicBezTo>
                  <a:cubicBezTo>
                    <a:pt x="146" y="104"/>
                    <a:pt x="147" y="104"/>
                    <a:pt x="146" y="105"/>
                  </a:cubicBezTo>
                  <a:cubicBezTo>
                    <a:pt x="146" y="105"/>
                    <a:pt x="146" y="105"/>
                    <a:pt x="146" y="106"/>
                  </a:cubicBezTo>
                  <a:cubicBezTo>
                    <a:pt x="146" y="106"/>
                    <a:pt x="146" y="107"/>
                    <a:pt x="146" y="107"/>
                  </a:cubicBezTo>
                  <a:cubicBezTo>
                    <a:pt x="146" y="107"/>
                    <a:pt x="146" y="107"/>
                    <a:pt x="146" y="107"/>
                  </a:cubicBezTo>
                  <a:cubicBezTo>
                    <a:pt x="145" y="108"/>
                    <a:pt x="146" y="108"/>
                    <a:pt x="146" y="108"/>
                  </a:cubicBezTo>
                  <a:cubicBezTo>
                    <a:pt x="147" y="108"/>
                    <a:pt x="147" y="109"/>
                    <a:pt x="147" y="109"/>
                  </a:cubicBezTo>
                  <a:cubicBezTo>
                    <a:pt x="147" y="110"/>
                    <a:pt x="147" y="110"/>
                    <a:pt x="147" y="110"/>
                  </a:cubicBezTo>
                  <a:cubicBezTo>
                    <a:pt x="147" y="111"/>
                    <a:pt x="147" y="111"/>
                    <a:pt x="147" y="111"/>
                  </a:cubicBezTo>
                  <a:cubicBezTo>
                    <a:pt x="146" y="111"/>
                    <a:pt x="146" y="111"/>
                    <a:pt x="146" y="110"/>
                  </a:cubicBezTo>
                  <a:cubicBezTo>
                    <a:pt x="146" y="110"/>
                    <a:pt x="146" y="110"/>
                    <a:pt x="145" y="110"/>
                  </a:cubicBezTo>
                  <a:cubicBezTo>
                    <a:pt x="145" y="110"/>
                    <a:pt x="145" y="111"/>
                    <a:pt x="145" y="111"/>
                  </a:cubicBezTo>
                  <a:cubicBezTo>
                    <a:pt x="144" y="111"/>
                    <a:pt x="144" y="111"/>
                    <a:pt x="143" y="111"/>
                  </a:cubicBezTo>
                  <a:cubicBezTo>
                    <a:pt x="143" y="111"/>
                    <a:pt x="143" y="111"/>
                    <a:pt x="142" y="111"/>
                  </a:cubicBezTo>
                  <a:cubicBezTo>
                    <a:pt x="142" y="111"/>
                    <a:pt x="142" y="111"/>
                    <a:pt x="142" y="111"/>
                  </a:cubicBezTo>
                  <a:cubicBezTo>
                    <a:pt x="142" y="111"/>
                    <a:pt x="141" y="110"/>
                    <a:pt x="141" y="110"/>
                  </a:cubicBezTo>
                  <a:cubicBezTo>
                    <a:pt x="141" y="110"/>
                    <a:pt x="141" y="109"/>
                    <a:pt x="140" y="110"/>
                  </a:cubicBezTo>
                  <a:cubicBezTo>
                    <a:pt x="140" y="110"/>
                    <a:pt x="139" y="110"/>
                    <a:pt x="139" y="110"/>
                  </a:cubicBezTo>
                  <a:cubicBezTo>
                    <a:pt x="139" y="110"/>
                    <a:pt x="138" y="109"/>
                    <a:pt x="138" y="109"/>
                  </a:cubicBezTo>
                  <a:cubicBezTo>
                    <a:pt x="138" y="109"/>
                    <a:pt x="138" y="109"/>
                    <a:pt x="137" y="109"/>
                  </a:cubicBezTo>
                  <a:cubicBezTo>
                    <a:pt x="137" y="108"/>
                    <a:pt x="137" y="108"/>
                    <a:pt x="137" y="108"/>
                  </a:cubicBezTo>
                  <a:cubicBezTo>
                    <a:pt x="136" y="108"/>
                    <a:pt x="137" y="109"/>
                    <a:pt x="137" y="109"/>
                  </a:cubicBezTo>
                  <a:cubicBezTo>
                    <a:pt x="136" y="109"/>
                    <a:pt x="136" y="109"/>
                    <a:pt x="136" y="109"/>
                  </a:cubicBezTo>
                  <a:cubicBezTo>
                    <a:pt x="136" y="109"/>
                    <a:pt x="136" y="108"/>
                    <a:pt x="136" y="108"/>
                  </a:cubicBezTo>
                  <a:cubicBezTo>
                    <a:pt x="135" y="108"/>
                    <a:pt x="135" y="108"/>
                    <a:pt x="135" y="107"/>
                  </a:cubicBezTo>
                  <a:cubicBezTo>
                    <a:pt x="135" y="107"/>
                    <a:pt x="135" y="106"/>
                    <a:pt x="135" y="106"/>
                  </a:cubicBezTo>
                  <a:cubicBezTo>
                    <a:pt x="134" y="106"/>
                    <a:pt x="134" y="106"/>
                    <a:pt x="134" y="106"/>
                  </a:cubicBezTo>
                  <a:cubicBezTo>
                    <a:pt x="134" y="106"/>
                    <a:pt x="134" y="106"/>
                    <a:pt x="134" y="107"/>
                  </a:cubicBezTo>
                  <a:cubicBezTo>
                    <a:pt x="134" y="107"/>
                    <a:pt x="134" y="107"/>
                    <a:pt x="134" y="107"/>
                  </a:cubicBezTo>
                  <a:cubicBezTo>
                    <a:pt x="133" y="107"/>
                    <a:pt x="133" y="106"/>
                    <a:pt x="132" y="106"/>
                  </a:cubicBezTo>
                  <a:cubicBezTo>
                    <a:pt x="132" y="106"/>
                    <a:pt x="132" y="106"/>
                    <a:pt x="132" y="106"/>
                  </a:cubicBezTo>
                  <a:cubicBezTo>
                    <a:pt x="132" y="106"/>
                    <a:pt x="132" y="106"/>
                    <a:pt x="132" y="105"/>
                  </a:cubicBezTo>
                  <a:cubicBezTo>
                    <a:pt x="131" y="105"/>
                    <a:pt x="131" y="105"/>
                    <a:pt x="131" y="105"/>
                  </a:cubicBezTo>
                  <a:cubicBezTo>
                    <a:pt x="130" y="104"/>
                    <a:pt x="130" y="104"/>
                    <a:pt x="130" y="104"/>
                  </a:cubicBezTo>
                  <a:cubicBezTo>
                    <a:pt x="130" y="104"/>
                    <a:pt x="130" y="105"/>
                    <a:pt x="130" y="105"/>
                  </a:cubicBezTo>
                  <a:cubicBezTo>
                    <a:pt x="129" y="105"/>
                    <a:pt x="129" y="105"/>
                    <a:pt x="129" y="105"/>
                  </a:cubicBezTo>
                  <a:cubicBezTo>
                    <a:pt x="128" y="104"/>
                    <a:pt x="128" y="104"/>
                    <a:pt x="128" y="104"/>
                  </a:cubicBezTo>
                  <a:cubicBezTo>
                    <a:pt x="127" y="105"/>
                    <a:pt x="127" y="104"/>
                    <a:pt x="127" y="104"/>
                  </a:cubicBezTo>
                  <a:cubicBezTo>
                    <a:pt x="126" y="104"/>
                    <a:pt x="126" y="104"/>
                    <a:pt x="126" y="103"/>
                  </a:cubicBezTo>
                  <a:cubicBezTo>
                    <a:pt x="125" y="103"/>
                    <a:pt x="124" y="102"/>
                    <a:pt x="123" y="102"/>
                  </a:cubicBezTo>
                  <a:cubicBezTo>
                    <a:pt x="124" y="104"/>
                    <a:pt x="126" y="106"/>
                    <a:pt x="128" y="107"/>
                  </a:cubicBezTo>
                  <a:cubicBezTo>
                    <a:pt x="129" y="108"/>
                    <a:pt x="130" y="109"/>
                    <a:pt x="132" y="110"/>
                  </a:cubicBezTo>
                  <a:cubicBezTo>
                    <a:pt x="133" y="110"/>
                    <a:pt x="134" y="111"/>
                    <a:pt x="135" y="112"/>
                  </a:cubicBezTo>
                  <a:cubicBezTo>
                    <a:pt x="136" y="112"/>
                    <a:pt x="136" y="113"/>
                    <a:pt x="137" y="114"/>
                  </a:cubicBezTo>
                  <a:cubicBezTo>
                    <a:pt x="138" y="115"/>
                    <a:pt x="139" y="116"/>
                    <a:pt x="139" y="117"/>
                  </a:cubicBezTo>
                  <a:cubicBezTo>
                    <a:pt x="140" y="118"/>
                    <a:pt x="139" y="119"/>
                    <a:pt x="138" y="119"/>
                  </a:cubicBezTo>
                  <a:cubicBezTo>
                    <a:pt x="137" y="120"/>
                    <a:pt x="135" y="119"/>
                    <a:pt x="134" y="118"/>
                  </a:cubicBezTo>
                  <a:cubicBezTo>
                    <a:pt x="133" y="117"/>
                    <a:pt x="132" y="117"/>
                    <a:pt x="130" y="116"/>
                  </a:cubicBezTo>
                  <a:cubicBezTo>
                    <a:pt x="129" y="116"/>
                    <a:pt x="128" y="116"/>
                    <a:pt x="126" y="116"/>
                  </a:cubicBezTo>
                  <a:cubicBezTo>
                    <a:pt x="125" y="116"/>
                    <a:pt x="124" y="115"/>
                    <a:pt x="123" y="115"/>
                  </a:cubicBezTo>
                  <a:cubicBezTo>
                    <a:pt x="122" y="115"/>
                    <a:pt x="122" y="114"/>
                    <a:pt x="121" y="114"/>
                  </a:cubicBezTo>
                  <a:cubicBezTo>
                    <a:pt x="121" y="114"/>
                    <a:pt x="121" y="113"/>
                    <a:pt x="120" y="113"/>
                  </a:cubicBezTo>
                  <a:cubicBezTo>
                    <a:pt x="120" y="113"/>
                    <a:pt x="120" y="113"/>
                    <a:pt x="120" y="112"/>
                  </a:cubicBezTo>
                  <a:cubicBezTo>
                    <a:pt x="120" y="112"/>
                    <a:pt x="120" y="112"/>
                    <a:pt x="120" y="111"/>
                  </a:cubicBezTo>
                  <a:cubicBezTo>
                    <a:pt x="120" y="111"/>
                    <a:pt x="119" y="111"/>
                    <a:pt x="119" y="111"/>
                  </a:cubicBezTo>
                  <a:cubicBezTo>
                    <a:pt x="116" y="111"/>
                    <a:pt x="116" y="111"/>
                    <a:pt x="116" y="111"/>
                  </a:cubicBezTo>
                  <a:cubicBezTo>
                    <a:pt x="116" y="111"/>
                    <a:pt x="115" y="112"/>
                    <a:pt x="114" y="111"/>
                  </a:cubicBezTo>
                  <a:cubicBezTo>
                    <a:pt x="114" y="111"/>
                    <a:pt x="114" y="111"/>
                    <a:pt x="113" y="111"/>
                  </a:cubicBezTo>
                  <a:cubicBezTo>
                    <a:pt x="113" y="111"/>
                    <a:pt x="113" y="110"/>
                    <a:pt x="113" y="110"/>
                  </a:cubicBezTo>
                  <a:cubicBezTo>
                    <a:pt x="113" y="110"/>
                    <a:pt x="112" y="110"/>
                    <a:pt x="112" y="110"/>
                  </a:cubicBezTo>
                  <a:cubicBezTo>
                    <a:pt x="112" y="110"/>
                    <a:pt x="112" y="110"/>
                    <a:pt x="111" y="109"/>
                  </a:cubicBezTo>
                  <a:cubicBezTo>
                    <a:pt x="111" y="109"/>
                    <a:pt x="111" y="109"/>
                    <a:pt x="111" y="109"/>
                  </a:cubicBezTo>
                  <a:cubicBezTo>
                    <a:pt x="111" y="109"/>
                    <a:pt x="110" y="109"/>
                    <a:pt x="110" y="109"/>
                  </a:cubicBezTo>
                  <a:cubicBezTo>
                    <a:pt x="110" y="109"/>
                    <a:pt x="110" y="109"/>
                    <a:pt x="110" y="109"/>
                  </a:cubicBezTo>
                  <a:cubicBezTo>
                    <a:pt x="110" y="109"/>
                    <a:pt x="110" y="109"/>
                    <a:pt x="110" y="109"/>
                  </a:cubicBezTo>
                  <a:cubicBezTo>
                    <a:pt x="110" y="109"/>
                    <a:pt x="109" y="109"/>
                    <a:pt x="109" y="109"/>
                  </a:cubicBezTo>
                  <a:cubicBezTo>
                    <a:pt x="109" y="109"/>
                    <a:pt x="109" y="109"/>
                    <a:pt x="109" y="109"/>
                  </a:cubicBezTo>
                  <a:cubicBezTo>
                    <a:pt x="108" y="108"/>
                    <a:pt x="107" y="108"/>
                    <a:pt x="107" y="108"/>
                  </a:cubicBezTo>
                  <a:cubicBezTo>
                    <a:pt x="106" y="107"/>
                    <a:pt x="107" y="107"/>
                    <a:pt x="107" y="106"/>
                  </a:cubicBezTo>
                  <a:cubicBezTo>
                    <a:pt x="107" y="106"/>
                    <a:pt x="107" y="106"/>
                    <a:pt x="107" y="105"/>
                  </a:cubicBezTo>
                  <a:cubicBezTo>
                    <a:pt x="107" y="105"/>
                    <a:pt x="107" y="105"/>
                    <a:pt x="108" y="105"/>
                  </a:cubicBezTo>
                  <a:cubicBezTo>
                    <a:pt x="108" y="105"/>
                    <a:pt x="108" y="105"/>
                    <a:pt x="108" y="105"/>
                  </a:cubicBezTo>
                  <a:cubicBezTo>
                    <a:pt x="109" y="105"/>
                    <a:pt x="109" y="104"/>
                    <a:pt x="109" y="103"/>
                  </a:cubicBezTo>
                  <a:cubicBezTo>
                    <a:pt x="108" y="103"/>
                    <a:pt x="108" y="103"/>
                    <a:pt x="108" y="103"/>
                  </a:cubicBezTo>
                  <a:cubicBezTo>
                    <a:pt x="107" y="103"/>
                    <a:pt x="106" y="103"/>
                    <a:pt x="106" y="102"/>
                  </a:cubicBezTo>
                  <a:cubicBezTo>
                    <a:pt x="105" y="102"/>
                    <a:pt x="104" y="102"/>
                    <a:pt x="104" y="102"/>
                  </a:cubicBezTo>
                  <a:cubicBezTo>
                    <a:pt x="103" y="102"/>
                    <a:pt x="103" y="102"/>
                    <a:pt x="103" y="102"/>
                  </a:cubicBezTo>
                  <a:cubicBezTo>
                    <a:pt x="103" y="102"/>
                    <a:pt x="102" y="101"/>
                    <a:pt x="102" y="101"/>
                  </a:cubicBezTo>
                  <a:cubicBezTo>
                    <a:pt x="102" y="101"/>
                    <a:pt x="101" y="100"/>
                    <a:pt x="101" y="100"/>
                  </a:cubicBezTo>
                  <a:cubicBezTo>
                    <a:pt x="101" y="100"/>
                    <a:pt x="101" y="99"/>
                    <a:pt x="100" y="99"/>
                  </a:cubicBezTo>
                  <a:cubicBezTo>
                    <a:pt x="100" y="99"/>
                    <a:pt x="100" y="98"/>
                    <a:pt x="100" y="98"/>
                  </a:cubicBezTo>
                  <a:cubicBezTo>
                    <a:pt x="100" y="98"/>
                    <a:pt x="99" y="97"/>
                    <a:pt x="99" y="97"/>
                  </a:cubicBezTo>
                  <a:cubicBezTo>
                    <a:pt x="99" y="97"/>
                    <a:pt x="99" y="97"/>
                    <a:pt x="99" y="97"/>
                  </a:cubicBezTo>
                  <a:cubicBezTo>
                    <a:pt x="98" y="97"/>
                    <a:pt x="98" y="96"/>
                    <a:pt x="98" y="96"/>
                  </a:cubicBezTo>
                  <a:cubicBezTo>
                    <a:pt x="98" y="96"/>
                    <a:pt x="98" y="96"/>
                    <a:pt x="98" y="96"/>
                  </a:cubicBezTo>
                  <a:cubicBezTo>
                    <a:pt x="98" y="95"/>
                    <a:pt x="98" y="95"/>
                    <a:pt x="98" y="95"/>
                  </a:cubicBezTo>
                  <a:cubicBezTo>
                    <a:pt x="98" y="95"/>
                    <a:pt x="97" y="95"/>
                    <a:pt x="97" y="95"/>
                  </a:cubicBezTo>
                  <a:cubicBezTo>
                    <a:pt x="96" y="95"/>
                    <a:pt x="96" y="95"/>
                    <a:pt x="96" y="95"/>
                  </a:cubicBezTo>
                  <a:cubicBezTo>
                    <a:pt x="95" y="95"/>
                    <a:pt x="95" y="95"/>
                    <a:pt x="94" y="95"/>
                  </a:cubicBezTo>
                  <a:cubicBezTo>
                    <a:pt x="94" y="96"/>
                    <a:pt x="94" y="96"/>
                    <a:pt x="93" y="96"/>
                  </a:cubicBezTo>
                  <a:cubicBezTo>
                    <a:pt x="93" y="96"/>
                    <a:pt x="94" y="95"/>
                    <a:pt x="93" y="94"/>
                  </a:cubicBezTo>
                  <a:cubicBezTo>
                    <a:pt x="93" y="94"/>
                    <a:pt x="92" y="94"/>
                    <a:pt x="92" y="94"/>
                  </a:cubicBezTo>
                  <a:cubicBezTo>
                    <a:pt x="92" y="94"/>
                    <a:pt x="91" y="94"/>
                    <a:pt x="91" y="94"/>
                  </a:cubicBezTo>
                  <a:cubicBezTo>
                    <a:pt x="91" y="94"/>
                    <a:pt x="91" y="94"/>
                    <a:pt x="91" y="94"/>
                  </a:cubicBezTo>
                  <a:cubicBezTo>
                    <a:pt x="91" y="94"/>
                    <a:pt x="91" y="94"/>
                    <a:pt x="91" y="94"/>
                  </a:cubicBezTo>
                  <a:cubicBezTo>
                    <a:pt x="91" y="93"/>
                    <a:pt x="90" y="93"/>
                    <a:pt x="90" y="93"/>
                  </a:cubicBezTo>
                  <a:cubicBezTo>
                    <a:pt x="90" y="93"/>
                    <a:pt x="90" y="93"/>
                    <a:pt x="90" y="93"/>
                  </a:cubicBezTo>
                  <a:cubicBezTo>
                    <a:pt x="90" y="94"/>
                    <a:pt x="90" y="95"/>
                    <a:pt x="90" y="96"/>
                  </a:cubicBezTo>
                  <a:cubicBezTo>
                    <a:pt x="89" y="97"/>
                    <a:pt x="88" y="96"/>
                    <a:pt x="87" y="96"/>
                  </a:cubicBezTo>
                  <a:cubicBezTo>
                    <a:pt x="86" y="96"/>
                    <a:pt x="86" y="95"/>
                    <a:pt x="85" y="95"/>
                  </a:cubicBezTo>
                  <a:cubicBezTo>
                    <a:pt x="84" y="95"/>
                    <a:pt x="84" y="95"/>
                    <a:pt x="84" y="95"/>
                  </a:cubicBezTo>
                  <a:cubicBezTo>
                    <a:pt x="83" y="96"/>
                    <a:pt x="82" y="97"/>
                    <a:pt x="80" y="97"/>
                  </a:cubicBezTo>
                  <a:cubicBezTo>
                    <a:pt x="78" y="98"/>
                    <a:pt x="76" y="98"/>
                    <a:pt x="74" y="98"/>
                  </a:cubicBezTo>
                  <a:cubicBezTo>
                    <a:pt x="73" y="97"/>
                    <a:pt x="71" y="97"/>
                    <a:pt x="70" y="96"/>
                  </a:cubicBezTo>
                  <a:cubicBezTo>
                    <a:pt x="70" y="95"/>
                    <a:pt x="70" y="94"/>
                    <a:pt x="70" y="93"/>
                  </a:cubicBezTo>
                  <a:cubicBezTo>
                    <a:pt x="70" y="93"/>
                    <a:pt x="70" y="92"/>
                    <a:pt x="70" y="91"/>
                  </a:cubicBezTo>
                  <a:cubicBezTo>
                    <a:pt x="70" y="91"/>
                    <a:pt x="71" y="90"/>
                    <a:pt x="71" y="90"/>
                  </a:cubicBezTo>
                  <a:cubicBezTo>
                    <a:pt x="72" y="90"/>
                    <a:pt x="73" y="90"/>
                    <a:pt x="73" y="89"/>
                  </a:cubicBezTo>
                  <a:cubicBezTo>
                    <a:pt x="73" y="89"/>
                    <a:pt x="73" y="88"/>
                    <a:pt x="74" y="88"/>
                  </a:cubicBezTo>
                  <a:cubicBezTo>
                    <a:pt x="74" y="87"/>
                    <a:pt x="74" y="87"/>
                    <a:pt x="75" y="87"/>
                  </a:cubicBezTo>
                  <a:cubicBezTo>
                    <a:pt x="77" y="86"/>
                    <a:pt x="78" y="87"/>
                    <a:pt x="80" y="87"/>
                  </a:cubicBezTo>
                  <a:cubicBezTo>
                    <a:pt x="81" y="88"/>
                    <a:pt x="83" y="88"/>
                    <a:pt x="84" y="90"/>
                  </a:cubicBezTo>
                  <a:cubicBezTo>
                    <a:pt x="85" y="90"/>
                    <a:pt x="85" y="91"/>
                    <a:pt x="85" y="91"/>
                  </a:cubicBezTo>
                  <a:cubicBezTo>
                    <a:pt x="85" y="92"/>
                    <a:pt x="85" y="92"/>
                    <a:pt x="86" y="92"/>
                  </a:cubicBezTo>
                  <a:cubicBezTo>
                    <a:pt x="86" y="92"/>
                    <a:pt x="87" y="91"/>
                    <a:pt x="86" y="91"/>
                  </a:cubicBezTo>
                  <a:cubicBezTo>
                    <a:pt x="86" y="90"/>
                    <a:pt x="86" y="90"/>
                    <a:pt x="85" y="89"/>
                  </a:cubicBezTo>
                  <a:cubicBezTo>
                    <a:pt x="85" y="89"/>
                    <a:pt x="85" y="88"/>
                    <a:pt x="85" y="88"/>
                  </a:cubicBezTo>
                  <a:cubicBezTo>
                    <a:pt x="86" y="88"/>
                    <a:pt x="87" y="88"/>
                    <a:pt x="88" y="88"/>
                  </a:cubicBezTo>
                  <a:cubicBezTo>
                    <a:pt x="90" y="87"/>
                    <a:pt x="92" y="87"/>
                    <a:pt x="94" y="87"/>
                  </a:cubicBezTo>
                  <a:cubicBezTo>
                    <a:pt x="94" y="87"/>
                    <a:pt x="95" y="86"/>
                    <a:pt x="96" y="86"/>
                  </a:cubicBezTo>
                  <a:cubicBezTo>
                    <a:pt x="96" y="85"/>
                    <a:pt x="96" y="84"/>
                    <a:pt x="95" y="84"/>
                  </a:cubicBezTo>
                  <a:cubicBezTo>
                    <a:pt x="94" y="83"/>
                    <a:pt x="93" y="82"/>
                    <a:pt x="92" y="81"/>
                  </a:cubicBezTo>
                  <a:cubicBezTo>
                    <a:pt x="92" y="81"/>
                    <a:pt x="91" y="80"/>
                    <a:pt x="92" y="80"/>
                  </a:cubicBezTo>
                  <a:cubicBezTo>
                    <a:pt x="92" y="79"/>
                    <a:pt x="93" y="79"/>
                    <a:pt x="93" y="78"/>
                  </a:cubicBezTo>
                  <a:cubicBezTo>
                    <a:pt x="94" y="78"/>
                    <a:pt x="95" y="77"/>
                    <a:pt x="96" y="77"/>
                  </a:cubicBezTo>
                  <a:cubicBezTo>
                    <a:pt x="97" y="76"/>
                    <a:pt x="97" y="76"/>
                    <a:pt x="98" y="75"/>
                  </a:cubicBezTo>
                  <a:cubicBezTo>
                    <a:pt x="98" y="75"/>
                    <a:pt x="98" y="75"/>
                    <a:pt x="98" y="74"/>
                  </a:cubicBezTo>
                  <a:cubicBezTo>
                    <a:pt x="99" y="74"/>
                    <a:pt x="99" y="74"/>
                    <a:pt x="99" y="74"/>
                  </a:cubicBezTo>
                  <a:cubicBezTo>
                    <a:pt x="100" y="74"/>
                    <a:pt x="100" y="74"/>
                    <a:pt x="100" y="74"/>
                  </a:cubicBezTo>
                  <a:cubicBezTo>
                    <a:pt x="100" y="74"/>
                    <a:pt x="100" y="74"/>
                    <a:pt x="100" y="74"/>
                  </a:cubicBezTo>
                  <a:cubicBezTo>
                    <a:pt x="101" y="74"/>
                    <a:pt x="101" y="74"/>
                    <a:pt x="101" y="74"/>
                  </a:cubicBezTo>
                  <a:cubicBezTo>
                    <a:pt x="102" y="74"/>
                    <a:pt x="102" y="74"/>
                    <a:pt x="102" y="74"/>
                  </a:cubicBezTo>
                  <a:cubicBezTo>
                    <a:pt x="102" y="75"/>
                    <a:pt x="102" y="75"/>
                    <a:pt x="102" y="75"/>
                  </a:cubicBezTo>
                  <a:cubicBezTo>
                    <a:pt x="103" y="75"/>
                    <a:pt x="103" y="75"/>
                    <a:pt x="104" y="75"/>
                  </a:cubicBezTo>
                  <a:cubicBezTo>
                    <a:pt x="104" y="75"/>
                    <a:pt x="105" y="75"/>
                    <a:pt x="105" y="75"/>
                  </a:cubicBezTo>
                  <a:cubicBezTo>
                    <a:pt x="106" y="75"/>
                    <a:pt x="108" y="75"/>
                    <a:pt x="108" y="76"/>
                  </a:cubicBezTo>
                  <a:cubicBezTo>
                    <a:pt x="109" y="76"/>
                    <a:pt x="110" y="77"/>
                    <a:pt x="110" y="78"/>
                  </a:cubicBezTo>
                  <a:cubicBezTo>
                    <a:pt x="110" y="78"/>
                    <a:pt x="110" y="79"/>
                    <a:pt x="110" y="80"/>
                  </a:cubicBezTo>
                  <a:cubicBezTo>
                    <a:pt x="109" y="80"/>
                    <a:pt x="109" y="81"/>
                    <a:pt x="110" y="81"/>
                  </a:cubicBezTo>
                  <a:cubicBezTo>
                    <a:pt x="110" y="82"/>
                    <a:pt x="111" y="81"/>
                    <a:pt x="112" y="80"/>
                  </a:cubicBezTo>
                  <a:cubicBezTo>
                    <a:pt x="112" y="80"/>
                    <a:pt x="112" y="80"/>
                    <a:pt x="112" y="80"/>
                  </a:cubicBezTo>
                  <a:cubicBezTo>
                    <a:pt x="113" y="80"/>
                    <a:pt x="113" y="79"/>
                    <a:pt x="113" y="79"/>
                  </a:cubicBezTo>
                  <a:cubicBezTo>
                    <a:pt x="113" y="79"/>
                    <a:pt x="113" y="79"/>
                    <a:pt x="113" y="79"/>
                  </a:cubicBezTo>
                  <a:cubicBezTo>
                    <a:pt x="114" y="79"/>
                    <a:pt x="114" y="79"/>
                    <a:pt x="114" y="79"/>
                  </a:cubicBezTo>
                  <a:cubicBezTo>
                    <a:pt x="114" y="79"/>
                    <a:pt x="114" y="79"/>
                    <a:pt x="114" y="79"/>
                  </a:cubicBezTo>
                  <a:cubicBezTo>
                    <a:pt x="114" y="80"/>
                    <a:pt x="115" y="79"/>
                    <a:pt x="115" y="79"/>
                  </a:cubicBezTo>
                  <a:cubicBezTo>
                    <a:pt x="115" y="79"/>
                    <a:pt x="115" y="79"/>
                    <a:pt x="116" y="79"/>
                  </a:cubicBezTo>
                  <a:cubicBezTo>
                    <a:pt x="116" y="79"/>
                    <a:pt x="116" y="79"/>
                    <a:pt x="117" y="79"/>
                  </a:cubicBezTo>
                  <a:cubicBezTo>
                    <a:pt x="117" y="79"/>
                    <a:pt x="117" y="79"/>
                    <a:pt x="118" y="79"/>
                  </a:cubicBezTo>
                  <a:cubicBezTo>
                    <a:pt x="118" y="79"/>
                    <a:pt x="118" y="79"/>
                    <a:pt x="118" y="79"/>
                  </a:cubicBezTo>
                  <a:cubicBezTo>
                    <a:pt x="119" y="79"/>
                    <a:pt x="120" y="79"/>
                    <a:pt x="120" y="79"/>
                  </a:cubicBezTo>
                  <a:cubicBezTo>
                    <a:pt x="120" y="78"/>
                    <a:pt x="121" y="78"/>
                    <a:pt x="121" y="77"/>
                  </a:cubicBezTo>
                  <a:cubicBezTo>
                    <a:pt x="121" y="77"/>
                    <a:pt x="120" y="77"/>
                    <a:pt x="120" y="77"/>
                  </a:cubicBezTo>
                  <a:cubicBezTo>
                    <a:pt x="120" y="77"/>
                    <a:pt x="120" y="77"/>
                    <a:pt x="120" y="77"/>
                  </a:cubicBezTo>
                  <a:cubicBezTo>
                    <a:pt x="120" y="77"/>
                    <a:pt x="119" y="76"/>
                    <a:pt x="119" y="76"/>
                  </a:cubicBezTo>
                  <a:cubicBezTo>
                    <a:pt x="119" y="76"/>
                    <a:pt x="118" y="75"/>
                    <a:pt x="118" y="75"/>
                  </a:cubicBezTo>
                  <a:cubicBezTo>
                    <a:pt x="118" y="75"/>
                    <a:pt x="117" y="75"/>
                    <a:pt x="117" y="75"/>
                  </a:cubicBezTo>
                  <a:cubicBezTo>
                    <a:pt x="116" y="74"/>
                    <a:pt x="116" y="74"/>
                    <a:pt x="115" y="74"/>
                  </a:cubicBezTo>
                  <a:cubicBezTo>
                    <a:pt x="114" y="74"/>
                    <a:pt x="113" y="74"/>
                    <a:pt x="112" y="73"/>
                  </a:cubicBezTo>
                  <a:cubicBezTo>
                    <a:pt x="112" y="73"/>
                    <a:pt x="111" y="72"/>
                    <a:pt x="111" y="73"/>
                  </a:cubicBezTo>
                  <a:cubicBezTo>
                    <a:pt x="110" y="73"/>
                    <a:pt x="110" y="74"/>
                    <a:pt x="109" y="74"/>
                  </a:cubicBezTo>
                  <a:cubicBezTo>
                    <a:pt x="108" y="75"/>
                    <a:pt x="107" y="75"/>
                    <a:pt x="106" y="74"/>
                  </a:cubicBezTo>
                  <a:cubicBezTo>
                    <a:pt x="106" y="74"/>
                    <a:pt x="105" y="74"/>
                    <a:pt x="104" y="74"/>
                  </a:cubicBezTo>
                  <a:cubicBezTo>
                    <a:pt x="104" y="74"/>
                    <a:pt x="103" y="74"/>
                    <a:pt x="102" y="74"/>
                  </a:cubicBezTo>
                  <a:cubicBezTo>
                    <a:pt x="102" y="74"/>
                    <a:pt x="101" y="74"/>
                    <a:pt x="101" y="74"/>
                  </a:cubicBezTo>
                  <a:cubicBezTo>
                    <a:pt x="101" y="73"/>
                    <a:pt x="101" y="73"/>
                    <a:pt x="100" y="73"/>
                  </a:cubicBezTo>
                  <a:cubicBezTo>
                    <a:pt x="100" y="73"/>
                    <a:pt x="100" y="73"/>
                    <a:pt x="100" y="73"/>
                  </a:cubicBezTo>
                  <a:cubicBezTo>
                    <a:pt x="100" y="73"/>
                    <a:pt x="100" y="73"/>
                    <a:pt x="100" y="72"/>
                  </a:cubicBezTo>
                  <a:cubicBezTo>
                    <a:pt x="100" y="72"/>
                    <a:pt x="101" y="71"/>
                    <a:pt x="102" y="71"/>
                  </a:cubicBezTo>
                  <a:cubicBezTo>
                    <a:pt x="102" y="70"/>
                    <a:pt x="103" y="70"/>
                    <a:pt x="103" y="69"/>
                  </a:cubicBezTo>
                  <a:cubicBezTo>
                    <a:pt x="104" y="69"/>
                    <a:pt x="103" y="69"/>
                    <a:pt x="103" y="68"/>
                  </a:cubicBezTo>
                  <a:cubicBezTo>
                    <a:pt x="103" y="68"/>
                    <a:pt x="103" y="68"/>
                    <a:pt x="103" y="67"/>
                  </a:cubicBezTo>
                  <a:cubicBezTo>
                    <a:pt x="102" y="67"/>
                    <a:pt x="102" y="66"/>
                    <a:pt x="102" y="66"/>
                  </a:cubicBezTo>
                  <a:cubicBezTo>
                    <a:pt x="102" y="65"/>
                    <a:pt x="101" y="65"/>
                    <a:pt x="101" y="65"/>
                  </a:cubicBezTo>
                  <a:cubicBezTo>
                    <a:pt x="101" y="64"/>
                    <a:pt x="101" y="64"/>
                    <a:pt x="100" y="63"/>
                  </a:cubicBezTo>
                  <a:cubicBezTo>
                    <a:pt x="100" y="63"/>
                    <a:pt x="100" y="62"/>
                    <a:pt x="100" y="62"/>
                  </a:cubicBezTo>
                  <a:cubicBezTo>
                    <a:pt x="99" y="61"/>
                    <a:pt x="99" y="61"/>
                    <a:pt x="99" y="60"/>
                  </a:cubicBezTo>
                  <a:cubicBezTo>
                    <a:pt x="99" y="60"/>
                    <a:pt x="99" y="60"/>
                    <a:pt x="98" y="59"/>
                  </a:cubicBezTo>
                  <a:cubicBezTo>
                    <a:pt x="98" y="59"/>
                    <a:pt x="98" y="59"/>
                    <a:pt x="98" y="59"/>
                  </a:cubicBezTo>
                  <a:cubicBezTo>
                    <a:pt x="98" y="59"/>
                    <a:pt x="98" y="59"/>
                    <a:pt x="97" y="59"/>
                  </a:cubicBezTo>
                  <a:cubicBezTo>
                    <a:pt x="97" y="58"/>
                    <a:pt x="96" y="59"/>
                    <a:pt x="96" y="59"/>
                  </a:cubicBezTo>
                  <a:cubicBezTo>
                    <a:pt x="95" y="59"/>
                    <a:pt x="95" y="58"/>
                    <a:pt x="95" y="58"/>
                  </a:cubicBezTo>
                  <a:cubicBezTo>
                    <a:pt x="95" y="57"/>
                    <a:pt x="95" y="57"/>
                    <a:pt x="95" y="56"/>
                  </a:cubicBezTo>
                  <a:cubicBezTo>
                    <a:pt x="95" y="56"/>
                    <a:pt x="95" y="56"/>
                    <a:pt x="95" y="55"/>
                  </a:cubicBezTo>
                  <a:cubicBezTo>
                    <a:pt x="95" y="55"/>
                    <a:pt x="94" y="55"/>
                    <a:pt x="94" y="55"/>
                  </a:cubicBezTo>
                  <a:cubicBezTo>
                    <a:pt x="94" y="56"/>
                    <a:pt x="94" y="56"/>
                    <a:pt x="94" y="56"/>
                  </a:cubicBezTo>
                  <a:cubicBezTo>
                    <a:pt x="93" y="56"/>
                    <a:pt x="93" y="57"/>
                    <a:pt x="93" y="57"/>
                  </a:cubicBezTo>
                  <a:cubicBezTo>
                    <a:pt x="92" y="57"/>
                    <a:pt x="92" y="56"/>
                    <a:pt x="92" y="56"/>
                  </a:cubicBezTo>
                  <a:cubicBezTo>
                    <a:pt x="92" y="56"/>
                    <a:pt x="91" y="57"/>
                    <a:pt x="91" y="56"/>
                  </a:cubicBezTo>
                  <a:cubicBezTo>
                    <a:pt x="91" y="56"/>
                    <a:pt x="90" y="56"/>
                    <a:pt x="90" y="56"/>
                  </a:cubicBezTo>
                  <a:cubicBezTo>
                    <a:pt x="90" y="55"/>
                    <a:pt x="90" y="55"/>
                    <a:pt x="89" y="54"/>
                  </a:cubicBezTo>
                  <a:cubicBezTo>
                    <a:pt x="89" y="54"/>
                    <a:pt x="89" y="54"/>
                    <a:pt x="89" y="53"/>
                  </a:cubicBezTo>
                  <a:cubicBezTo>
                    <a:pt x="89" y="52"/>
                    <a:pt x="89" y="52"/>
                    <a:pt x="89" y="51"/>
                  </a:cubicBezTo>
                  <a:cubicBezTo>
                    <a:pt x="88" y="51"/>
                    <a:pt x="88" y="52"/>
                    <a:pt x="87" y="52"/>
                  </a:cubicBezTo>
                  <a:cubicBezTo>
                    <a:pt x="87" y="52"/>
                    <a:pt x="87" y="53"/>
                    <a:pt x="86" y="53"/>
                  </a:cubicBezTo>
                  <a:cubicBezTo>
                    <a:pt x="86" y="53"/>
                    <a:pt x="86" y="52"/>
                    <a:pt x="85" y="52"/>
                  </a:cubicBezTo>
                  <a:cubicBezTo>
                    <a:pt x="85" y="52"/>
                    <a:pt x="85" y="52"/>
                    <a:pt x="85" y="52"/>
                  </a:cubicBezTo>
                  <a:cubicBezTo>
                    <a:pt x="85" y="52"/>
                    <a:pt x="84" y="53"/>
                    <a:pt x="84" y="53"/>
                  </a:cubicBezTo>
                  <a:cubicBezTo>
                    <a:pt x="83" y="53"/>
                    <a:pt x="83" y="53"/>
                    <a:pt x="83" y="53"/>
                  </a:cubicBezTo>
                  <a:cubicBezTo>
                    <a:pt x="82" y="53"/>
                    <a:pt x="82" y="54"/>
                    <a:pt x="82" y="54"/>
                  </a:cubicBezTo>
                  <a:cubicBezTo>
                    <a:pt x="82" y="54"/>
                    <a:pt x="82" y="54"/>
                    <a:pt x="82" y="54"/>
                  </a:cubicBezTo>
                  <a:cubicBezTo>
                    <a:pt x="82" y="54"/>
                    <a:pt x="81" y="54"/>
                    <a:pt x="81" y="54"/>
                  </a:cubicBezTo>
                  <a:cubicBezTo>
                    <a:pt x="81" y="55"/>
                    <a:pt x="80" y="55"/>
                    <a:pt x="79" y="55"/>
                  </a:cubicBezTo>
                  <a:cubicBezTo>
                    <a:pt x="79" y="54"/>
                    <a:pt x="79" y="54"/>
                    <a:pt x="79" y="54"/>
                  </a:cubicBezTo>
                  <a:cubicBezTo>
                    <a:pt x="79" y="54"/>
                    <a:pt x="79" y="54"/>
                    <a:pt x="78" y="54"/>
                  </a:cubicBezTo>
                  <a:cubicBezTo>
                    <a:pt x="78" y="54"/>
                    <a:pt x="78" y="53"/>
                    <a:pt x="78" y="53"/>
                  </a:cubicBezTo>
                  <a:cubicBezTo>
                    <a:pt x="78" y="53"/>
                    <a:pt x="78" y="52"/>
                    <a:pt x="78" y="52"/>
                  </a:cubicBezTo>
                  <a:cubicBezTo>
                    <a:pt x="78" y="51"/>
                    <a:pt x="79" y="51"/>
                    <a:pt x="79" y="51"/>
                  </a:cubicBezTo>
                  <a:cubicBezTo>
                    <a:pt x="81" y="51"/>
                    <a:pt x="82" y="51"/>
                    <a:pt x="84" y="50"/>
                  </a:cubicBezTo>
                  <a:cubicBezTo>
                    <a:pt x="84" y="50"/>
                    <a:pt x="84" y="50"/>
                    <a:pt x="84" y="49"/>
                  </a:cubicBezTo>
                  <a:cubicBezTo>
                    <a:pt x="84" y="49"/>
                    <a:pt x="83" y="48"/>
                    <a:pt x="83" y="48"/>
                  </a:cubicBezTo>
                  <a:cubicBezTo>
                    <a:pt x="82" y="48"/>
                    <a:pt x="82" y="48"/>
                    <a:pt x="81" y="48"/>
                  </a:cubicBezTo>
                  <a:cubicBezTo>
                    <a:pt x="81" y="47"/>
                    <a:pt x="80" y="47"/>
                    <a:pt x="80" y="47"/>
                  </a:cubicBezTo>
                  <a:cubicBezTo>
                    <a:pt x="80" y="46"/>
                    <a:pt x="80" y="46"/>
                    <a:pt x="80" y="45"/>
                  </a:cubicBezTo>
                  <a:cubicBezTo>
                    <a:pt x="79" y="45"/>
                    <a:pt x="78" y="45"/>
                    <a:pt x="78" y="45"/>
                  </a:cubicBezTo>
                  <a:cubicBezTo>
                    <a:pt x="77" y="45"/>
                    <a:pt x="77" y="45"/>
                    <a:pt x="77" y="45"/>
                  </a:cubicBezTo>
                  <a:cubicBezTo>
                    <a:pt x="77" y="44"/>
                    <a:pt x="78" y="44"/>
                    <a:pt x="77" y="43"/>
                  </a:cubicBezTo>
                  <a:cubicBezTo>
                    <a:pt x="77" y="43"/>
                    <a:pt x="76" y="43"/>
                    <a:pt x="76" y="43"/>
                  </a:cubicBezTo>
                  <a:cubicBezTo>
                    <a:pt x="75" y="43"/>
                    <a:pt x="75" y="43"/>
                    <a:pt x="75" y="43"/>
                  </a:cubicBezTo>
                  <a:cubicBezTo>
                    <a:pt x="74" y="44"/>
                    <a:pt x="74" y="44"/>
                    <a:pt x="73" y="43"/>
                  </a:cubicBezTo>
                  <a:cubicBezTo>
                    <a:pt x="73" y="43"/>
                    <a:pt x="73" y="42"/>
                    <a:pt x="72" y="42"/>
                  </a:cubicBezTo>
                  <a:cubicBezTo>
                    <a:pt x="72" y="41"/>
                    <a:pt x="72" y="41"/>
                    <a:pt x="72" y="40"/>
                  </a:cubicBezTo>
                  <a:cubicBezTo>
                    <a:pt x="71" y="40"/>
                    <a:pt x="71" y="39"/>
                    <a:pt x="70" y="39"/>
                  </a:cubicBezTo>
                  <a:cubicBezTo>
                    <a:pt x="69" y="39"/>
                    <a:pt x="69" y="39"/>
                    <a:pt x="69" y="39"/>
                  </a:cubicBezTo>
                  <a:cubicBezTo>
                    <a:pt x="68" y="38"/>
                    <a:pt x="68" y="38"/>
                    <a:pt x="67" y="37"/>
                  </a:cubicBezTo>
                  <a:cubicBezTo>
                    <a:pt x="67" y="37"/>
                    <a:pt x="66" y="37"/>
                    <a:pt x="66" y="37"/>
                  </a:cubicBezTo>
                  <a:cubicBezTo>
                    <a:pt x="66" y="37"/>
                    <a:pt x="65" y="37"/>
                    <a:pt x="65" y="37"/>
                  </a:cubicBezTo>
                  <a:cubicBezTo>
                    <a:pt x="65" y="36"/>
                    <a:pt x="65" y="36"/>
                    <a:pt x="65" y="36"/>
                  </a:cubicBezTo>
                  <a:cubicBezTo>
                    <a:pt x="66" y="36"/>
                    <a:pt x="66" y="35"/>
                    <a:pt x="65" y="35"/>
                  </a:cubicBezTo>
                  <a:cubicBezTo>
                    <a:pt x="65" y="35"/>
                    <a:pt x="64" y="35"/>
                    <a:pt x="64" y="36"/>
                  </a:cubicBezTo>
                  <a:cubicBezTo>
                    <a:pt x="64" y="36"/>
                    <a:pt x="64" y="36"/>
                    <a:pt x="63" y="37"/>
                  </a:cubicBezTo>
                  <a:cubicBezTo>
                    <a:pt x="63" y="37"/>
                    <a:pt x="62" y="37"/>
                    <a:pt x="62" y="38"/>
                  </a:cubicBezTo>
                  <a:cubicBezTo>
                    <a:pt x="62" y="38"/>
                    <a:pt x="63" y="38"/>
                    <a:pt x="63" y="38"/>
                  </a:cubicBezTo>
                  <a:cubicBezTo>
                    <a:pt x="64" y="38"/>
                    <a:pt x="65" y="38"/>
                    <a:pt x="65" y="39"/>
                  </a:cubicBezTo>
                  <a:cubicBezTo>
                    <a:pt x="66" y="39"/>
                    <a:pt x="67" y="41"/>
                    <a:pt x="66" y="42"/>
                  </a:cubicBezTo>
                  <a:cubicBezTo>
                    <a:pt x="65" y="43"/>
                    <a:pt x="63" y="42"/>
                    <a:pt x="62" y="43"/>
                  </a:cubicBezTo>
                  <a:cubicBezTo>
                    <a:pt x="62" y="43"/>
                    <a:pt x="61" y="43"/>
                    <a:pt x="61" y="43"/>
                  </a:cubicBezTo>
                  <a:cubicBezTo>
                    <a:pt x="60" y="42"/>
                    <a:pt x="59" y="42"/>
                    <a:pt x="58" y="41"/>
                  </a:cubicBezTo>
                  <a:cubicBezTo>
                    <a:pt x="57" y="41"/>
                    <a:pt x="56" y="41"/>
                    <a:pt x="55" y="41"/>
                  </a:cubicBezTo>
                  <a:cubicBezTo>
                    <a:pt x="55" y="41"/>
                    <a:pt x="54" y="41"/>
                    <a:pt x="53" y="41"/>
                  </a:cubicBezTo>
                  <a:cubicBezTo>
                    <a:pt x="52" y="40"/>
                    <a:pt x="52" y="40"/>
                    <a:pt x="51" y="40"/>
                  </a:cubicBezTo>
                  <a:cubicBezTo>
                    <a:pt x="50" y="40"/>
                    <a:pt x="50" y="41"/>
                    <a:pt x="50" y="41"/>
                  </a:cubicBezTo>
                  <a:cubicBezTo>
                    <a:pt x="51" y="42"/>
                    <a:pt x="52" y="42"/>
                    <a:pt x="52" y="42"/>
                  </a:cubicBezTo>
                  <a:cubicBezTo>
                    <a:pt x="53" y="42"/>
                    <a:pt x="53" y="43"/>
                    <a:pt x="53" y="44"/>
                  </a:cubicBezTo>
                  <a:cubicBezTo>
                    <a:pt x="53" y="44"/>
                    <a:pt x="52" y="44"/>
                    <a:pt x="52" y="44"/>
                  </a:cubicBezTo>
                  <a:cubicBezTo>
                    <a:pt x="52" y="44"/>
                    <a:pt x="52" y="43"/>
                    <a:pt x="52" y="43"/>
                  </a:cubicBezTo>
                  <a:cubicBezTo>
                    <a:pt x="52" y="43"/>
                    <a:pt x="51" y="43"/>
                    <a:pt x="51" y="43"/>
                  </a:cubicBezTo>
                  <a:cubicBezTo>
                    <a:pt x="51" y="43"/>
                    <a:pt x="50" y="42"/>
                    <a:pt x="50" y="42"/>
                  </a:cubicBezTo>
                  <a:cubicBezTo>
                    <a:pt x="50" y="42"/>
                    <a:pt x="50" y="42"/>
                    <a:pt x="49" y="42"/>
                  </a:cubicBezTo>
                  <a:cubicBezTo>
                    <a:pt x="49" y="42"/>
                    <a:pt x="49" y="41"/>
                    <a:pt x="48" y="41"/>
                  </a:cubicBezTo>
                  <a:cubicBezTo>
                    <a:pt x="48" y="41"/>
                    <a:pt x="48" y="41"/>
                    <a:pt x="47" y="41"/>
                  </a:cubicBezTo>
                  <a:cubicBezTo>
                    <a:pt x="47" y="41"/>
                    <a:pt x="47" y="41"/>
                    <a:pt x="47" y="41"/>
                  </a:cubicBezTo>
                  <a:cubicBezTo>
                    <a:pt x="46" y="40"/>
                    <a:pt x="46" y="40"/>
                    <a:pt x="45" y="40"/>
                  </a:cubicBezTo>
                  <a:cubicBezTo>
                    <a:pt x="45" y="40"/>
                    <a:pt x="45" y="40"/>
                    <a:pt x="45" y="39"/>
                  </a:cubicBezTo>
                  <a:cubicBezTo>
                    <a:pt x="45" y="39"/>
                    <a:pt x="45" y="39"/>
                    <a:pt x="44" y="39"/>
                  </a:cubicBezTo>
                  <a:cubicBezTo>
                    <a:pt x="44" y="39"/>
                    <a:pt x="44" y="39"/>
                    <a:pt x="44" y="39"/>
                  </a:cubicBezTo>
                  <a:cubicBezTo>
                    <a:pt x="44" y="39"/>
                    <a:pt x="43" y="39"/>
                    <a:pt x="43" y="39"/>
                  </a:cubicBezTo>
                  <a:cubicBezTo>
                    <a:pt x="44" y="39"/>
                    <a:pt x="44" y="39"/>
                    <a:pt x="44" y="39"/>
                  </a:cubicBezTo>
                  <a:cubicBezTo>
                    <a:pt x="44" y="40"/>
                    <a:pt x="44" y="40"/>
                    <a:pt x="45" y="40"/>
                  </a:cubicBezTo>
                  <a:cubicBezTo>
                    <a:pt x="45" y="40"/>
                    <a:pt x="45" y="41"/>
                    <a:pt x="46" y="41"/>
                  </a:cubicBezTo>
                  <a:cubicBezTo>
                    <a:pt x="46" y="41"/>
                    <a:pt x="46" y="41"/>
                    <a:pt x="47" y="42"/>
                  </a:cubicBezTo>
                  <a:cubicBezTo>
                    <a:pt x="47" y="42"/>
                    <a:pt x="47" y="42"/>
                    <a:pt x="47" y="42"/>
                  </a:cubicBezTo>
                  <a:cubicBezTo>
                    <a:pt x="47" y="42"/>
                    <a:pt x="47" y="42"/>
                    <a:pt x="47" y="42"/>
                  </a:cubicBezTo>
                  <a:cubicBezTo>
                    <a:pt x="46" y="42"/>
                    <a:pt x="46" y="42"/>
                    <a:pt x="45" y="42"/>
                  </a:cubicBezTo>
                  <a:cubicBezTo>
                    <a:pt x="45" y="42"/>
                    <a:pt x="44" y="42"/>
                    <a:pt x="44" y="42"/>
                  </a:cubicBezTo>
                  <a:cubicBezTo>
                    <a:pt x="44" y="43"/>
                    <a:pt x="43" y="42"/>
                    <a:pt x="43" y="42"/>
                  </a:cubicBezTo>
                  <a:cubicBezTo>
                    <a:pt x="43" y="42"/>
                    <a:pt x="43" y="42"/>
                    <a:pt x="42" y="42"/>
                  </a:cubicBezTo>
                  <a:cubicBezTo>
                    <a:pt x="42" y="42"/>
                    <a:pt x="42" y="42"/>
                    <a:pt x="42" y="42"/>
                  </a:cubicBezTo>
                  <a:cubicBezTo>
                    <a:pt x="42" y="42"/>
                    <a:pt x="42" y="42"/>
                    <a:pt x="41" y="42"/>
                  </a:cubicBezTo>
                  <a:cubicBezTo>
                    <a:pt x="41" y="42"/>
                    <a:pt x="41" y="41"/>
                    <a:pt x="41" y="41"/>
                  </a:cubicBezTo>
                  <a:cubicBezTo>
                    <a:pt x="41" y="41"/>
                    <a:pt x="41" y="41"/>
                    <a:pt x="40" y="41"/>
                  </a:cubicBezTo>
                  <a:cubicBezTo>
                    <a:pt x="40" y="41"/>
                    <a:pt x="39" y="41"/>
                    <a:pt x="39" y="41"/>
                  </a:cubicBezTo>
                  <a:cubicBezTo>
                    <a:pt x="39" y="42"/>
                    <a:pt x="38" y="42"/>
                    <a:pt x="38" y="42"/>
                  </a:cubicBezTo>
                  <a:cubicBezTo>
                    <a:pt x="37" y="42"/>
                    <a:pt x="37" y="42"/>
                    <a:pt x="37" y="42"/>
                  </a:cubicBezTo>
                  <a:cubicBezTo>
                    <a:pt x="37" y="42"/>
                    <a:pt x="37" y="42"/>
                    <a:pt x="37" y="42"/>
                  </a:cubicBezTo>
                  <a:cubicBezTo>
                    <a:pt x="37" y="42"/>
                    <a:pt x="37" y="42"/>
                    <a:pt x="37" y="42"/>
                  </a:cubicBezTo>
                  <a:cubicBezTo>
                    <a:pt x="36" y="42"/>
                    <a:pt x="35" y="42"/>
                    <a:pt x="35" y="42"/>
                  </a:cubicBezTo>
                  <a:cubicBezTo>
                    <a:pt x="34" y="42"/>
                    <a:pt x="34" y="42"/>
                    <a:pt x="33" y="42"/>
                  </a:cubicBezTo>
                  <a:cubicBezTo>
                    <a:pt x="33" y="42"/>
                    <a:pt x="33" y="41"/>
                    <a:pt x="32" y="41"/>
                  </a:cubicBezTo>
                  <a:cubicBezTo>
                    <a:pt x="32" y="41"/>
                    <a:pt x="31" y="41"/>
                    <a:pt x="30" y="41"/>
                  </a:cubicBezTo>
                  <a:cubicBezTo>
                    <a:pt x="30" y="41"/>
                    <a:pt x="30" y="42"/>
                    <a:pt x="29" y="41"/>
                  </a:cubicBezTo>
                  <a:cubicBezTo>
                    <a:pt x="29" y="41"/>
                    <a:pt x="29" y="41"/>
                    <a:pt x="29" y="41"/>
                  </a:cubicBezTo>
                  <a:cubicBezTo>
                    <a:pt x="29" y="41"/>
                    <a:pt x="29" y="41"/>
                    <a:pt x="29" y="41"/>
                  </a:cubicBezTo>
                  <a:cubicBezTo>
                    <a:pt x="28" y="41"/>
                    <a:pt x="28" y="41"/>
                    <a:pt x="27" y="41"/>
                  </a:cubicBezTo>
                  <a:cubicBezTo>
                    <a:pt x="27" y="41"/>
                    <a:pt x="27" y="41"/>
                    <a:pt x="27" y="41"/>
                  </a:cubicBezTo>
                  <a:cubicBezTo>
                    <a:pt x="27" y="41"/>
                    <a:pt x="26" y="41"/>
                    <a:pt x="25" y="41"/>
                  </a:cubicBezTo>
                  <a:cubicBezTo>
                    <a:pt x="24" y="41"/>
                    <a:pt x="24" y="41"/>
                    <a:pt x="24" y="41"/>
                  </a:cubicBezTo>
                  <a:cubicBezTo>
                    <a:pt x="23" y="41"/>
                    <a:pt x="23" y="41"/>
                    <a:pt x="23" y="41"/>
                  </a:cubicBezTo>
                  <a:cubicBezTo>
                    <a:pt x="23" y="40"/>
                    <a:pt x="22" y="40"/>
                    <a:pt x="22" y="40"/>
                  </a:cubicBezTo>
                  <a:cubicBezTo>
                    <a:pt x="22" y="40"/>
                    <a:pt x="21" y="40"/>
                    <a:pt x="21" y="40"/>
                  </a:cubicBezTo>
                  <a:cubicBezTo>
                    <a:pt x="21" y="40"/>
                    <a:pt x="21" y="40"/>
                    <a:pt x="21" y="40"/>
                  </a:cubicBezTo>
                  <a:cubicBezTo>
                    <a:pt x="20" y="39"/>
                    <a:pt x="20" y="39"/>
                    <a:pt x="20" y="39"/>
                  </a:cubicBezTo>
                  <a:cubicBezTo>
                    <a:pt x="20" y="38"/>
                    <a:pt x="20" y="38"/>
                    <a:pt x="21" y="38"/>
                  </a:cubicBezTo>
                  <a:cubicBezTo>
                    <a:pt x="21" y="38"/>
                    <a:pt x="21" y="37"/>
                    <a:pt x="21" y="37"/>
                  </a:cubicBezTo>
                  <a:cubicBezTo>
                    <a:pt x="21" y="37"/>
                    <a:pt x="20" y="37"/>
                    <a:pt x="19" y="37"/>
                  </a:cubicBezTo>
                  <a:cubicBezTo>
                    <a:pt x="19" y="37"/>
                    <a:pt x="19" y="37"/>
                    <a:pt x="18" y="37"/>
                  </a:cubicBezTo>
                  <a:cubicBezTo>
                    <a:pt x="18" y="37"/>
                    <a:pt x="18" y="37"/>
                    <a:pt x="18" y="38"/>
                  </a:cubicBezTo>
                  <a:cubicBezTo>
                    <a:pt x="18" y="38"/>
                    <a:pt x="18" y="38"/>
                    <a:pt x="18" y="39"/>
                  </a:cubicBezTo>
                  <a:cubicBezTo>
                    <a:pt x="17" y="39"/>
                    <a:pt x="17" y="39"/>
                    <a:pt x="16" y="39"/>
                  </a:cubicBezTo>
                  <a:cubicBezTo>
                    <a:pt x="16" y="39"/>
                    <a:pt x="16" y="39"/>
                    <a:pt x="16" y="39"/>
                  </a:cubicBezTo>
                  <a:cubicBezTo>
                    <a:pt x="15" y="39"/>
                    <a:pt x="15" y="39"/>
                    <a:pt x="14" y="39"/>
                  </a:cubicBezTo>
                  <a:cubicBezTo>
                    <a:pt x="14" y="39"/>
                    <a:pt x="14" y="38"/>
                    <a:pt x="14" y="39"/>
                  </a:cubicBezTo>
                  <a:cubicBezTo>
                    <a:pt x="13" y="39"/>
                    <a:pt x="13" y="39"/>
                    <a:pt x="13" y="39"/>
                  </a:cubicBezTo>
                  <a:cubicBezTo>
                    <a:pt x="12" y="38"/>
                    <a:pt x="12" y="38"/>
                    <a:pt x="11" y="37"/>
                  </a:cubicBezTo>
                  <a:cubicBezTo>
                    <a:pt x="11" y="37"/>
                    <a:pt x="10" y="37"/>
                    <a:pt x="9" y="37"/>
                  </a:cubicBezTo>
                  <a:cubicBezTo>
                    <a:pt x="9" y="37"/>
                    <a:pt x="9" y="37"/>
                    <a:pt x="9" y="37"/>
                  </a:cubicBezTo>
                  <a:cubicBezTo>
                    <a:pt x="9" y="37"/>
                    <a:pt x="9" y="37"/>
                    <a:pt x="8" y="36"/>
                  </a:cubicBezTo>
                  <a:cubicBezTo>
                    <a:pt x="8" y="36"/>
                    <a:pt x="8" y="36"/>
                    <a:pt x="8" y="35"/>
                  </a:cubicBezTo>
                  <a:cubicBezTo>
                    <a:pt x="8" y="35"/>
                    <a:pt x="7" y="35"/>
                    <a:pt x="7" y="35"/>
                  </a:cubicBezTo>
                  <a:cubicBezTo>
                    <a:pt x="7" y="34"/>
                    <a:pt x="6" y="34"/>
                    <a:pt x="6" y="34"/>
                  </a:cubicBezTo>
                  <a:cubicBezTo>
                    <a:pt x="6" y="33"/>
                    <a:pt x="4" y="33"/>
                    <a:pt x="5" y="32"/>
                  </a:cubicBezTo>
                  <a:cubicBezTo>
                    <a:pt x="5" y="32"/>
                    <a:pt x="5" y="32"/>
                    <a:pt x="5" y="32"/>
                  </a:cubicBezTo>
                  <a:cubicBezTo>
                    <a:pt x="6" y="31"/>
                    <a:pt x="6" y="31"/>
                    <a:pt x="6" y="31"/>
                  </a:cubicBezTo>
                  <a:cubicBezTo>
                    <a:pt x="5" y="31"/>
                    <a:pt x="5" y="30"/>
                    <a:pt x="5" y="30"/>
                  </a:cubicBezTo>
                  <a:cubicBezTo>
                    <a:pt x="5" y="30"/>
                    <a:pt x="6" y="30"/>
                    <a:pt x="6" y="30"/>
                  </a:cubicBezTo>
                  <a:cubicBezTo>
                    <a:pt x="6" y="30"/>
                    <a:pt x="6" y="30"/>
                    <a:pt x="6" y="30"/>
                  </a:cubicBezTo>
                  <a:cubicBezTo>
                    <a:pt x="7" y="30"/>
                    <a:pt x="7" y="30"/>
                    <a:pt x="7" y="30"/>
                  </a:cubicBezTo>
                  <a:cubicBezTo>
                    <a:pt x="8" y="31"/>
                    <a:pt x="8" y="31"/>
                    <a:pt x="9" y="31"/>
                  </a:cubicBezTo>
                  <a:cubicBezTo>
                    <a:pt x="9" y="31"/>
                    <a:pt x="9" y="31"/>
                    <a:pt x="9" y="31"/>
                  </a:cubicBezTo>
                  <a:cubicBezTo>
                    <a:pt x="10" y="31"/>
                    <a:pt x="10" y="31"/>
                    <a:pt x="11" y="31"/>
                  </a:cubicBezTo>
                  <a:cubicBezTo>
                    <a:pt x="11" y="31"/>
                    <a:pt x="11" y="31"/>
                    <a:pt x="11" y="31"/>
                  </a:cubicBezTo>
                  <a:cubicBezTo>
                    <a:pt x="11" y="31"/>
                    <a:pt x="12" y="31"/>
                    <a:pt x="12" y="31"/>
                  </a:cubicBezTo>
                  <a:cubicBezTo>
                    <a:pt x="12" y="31"/>
                    <a:pt x="13" y="31"/>
                    <a:pt x="13" y="31"/>
                  </a:cubicBezTo>
                  <a:cubicBezTo>
                    <a:pt x="15" y="31"/>
                    <a:pt x="16" y="31"/>
                    <a:pt x="18" y="31"/>
                  </a:cubicBezTo>
                  <a:cubicBezTo>
                    <a:pt x="18" y="31"/>
                    <a:pt x="18" y="31"/>
                    <a:pt x="18" y="31"/>
                  </a:cubicBezTo>
                  <a:cubicBezTo>
                    <a:pt x="18" y="30"/>
                    <a:pt x="17" y="30"/>
                    <a:pt x="17" y="30"/>
                  </a:cubicBezTo>
                  <a:cubicBezTo>
                    <a:pt x="17" y="30"/>
                    <a:pt x="16" y="30"/>
                    <a:pt x="16" y="30"/>
                  </a:cubicBezTo>
                  <a:cubicBezTo>
                    <a:pt x="15" y="29"/>
                    <a:pt x="14" y="29"/>
                    <a:pt x="14" y="29"/>
                  </a:cubicBezTo>
                  <a:cubicBezTo>
                    <a:pt x="13" y="28"/>
                    <a:pt x="13" y="28"/>
                    <a:pt x="13" y="28"/>
                  </a:cubicBezTo>
                  <a:cubicBezTo>
                    <a:pt x="12" y="28"/>
                    <a:pt x="12" y="28"/>
                    <a:pt x="11" y="28"/>
                  </a:cubicBezTo>
                  <a:cubicBezTo>
                    <a:pt x="10" y="28"/>
                    <a:pt x="9" y="28"/>
                    <a:pt x="8" y="28"/>
                  </a:cubicBezTo>
                  <a:cubicBezTo>
                    <a:pt x="7" y="28"/>
                    <a:pt x="6" y="28"/>
                    <a:pt x="5" y="28"/>
                  </a:cubicBezTo>
                  <a:cubicBezTo>
                    <a:pt x="5" y="28"/>
                    <a:pt x="5" y="28"/>
                    <a:pt x="4" y="28"/>
                  </a:cubicBezTo>
                  <a:cubicBezTo>
                    <a:pt x="4" y="28"/>
                    <a:pt x="3" y="28"/>
                    <a:pt x="3" y="27"/>
                  </a:cubicBezTo>
                  <a:cubicBezTo>
                    <a:pt x="2" y="27"/>
                    <a:pt x="2" y="27"/>
                    <a:pt x="1" y="27"/>
                  </a:cubicBezTo>
                  <a:cubicBezTo>
                    <a:pt x="1" y="27"/>
                    <a:pt x="1" y="27"/>
                    <a:pt x="0" y="27"/>
                  </a:cubicBezTo>
                  <a:cubicBezTo>
                    <a:pt x="0" y="26"/>
                    <a:pt x="1" y="25"/>
                    <a:pt x="1" y="25"/>
                  </a:cubicBezTo>
                  <a:cubicBezTo>
                    <a:pt x="1" y="25"/>
                    <a:pt x="2" y="24"/>
                    <a:pt x="2" y="24"/>
                  </a:cubicBezTo>
                  <a:cubicBezTo>
                    <a:pt x="2" y="24"/>
                    <a:pt x="2" y="23"/>
                    <a:pt x="2" y="23"/>
                  </a:cubicBezTo>
                  <a:cubicBezTo>
                    <a:pt x="2" y="23"/>
                    <a:pt x="2" y="23"/>
                    <a:pt x="2" y="23"/>
                  </a:cubicBezTo>
                  <a:cubicBezTo>
                    <a:pt x="2" y="22"/>
                    <a:pt x="2" y="22"/>
                    <a:pt x="1" y="21"/>
                  </a:cubicBezTo>
                  <a:cubicBezTo>
                    <a:pt x="1" y="21"/>
                    <a:pt x="0" y="20"/>
                    <a:pt x="1" y="19"/>
                  </a:cubicBezTo>
                  <a:cubicBezTo>
                    <a:pt x="2" y="19"/>
                    <a:pt x="3" y="19"/>
                    <a:pt x="3" y="18"/>
                  </a:cubicBezTo>
                  <a:cubicBezTo>
                    <a:pt x="3" y="17"/>
                    <a:pt x="2" y="16"/>
                    <a:pt x="2" y="15"/>
                  </a:cubicBezTo>
                  <a:cubicBezTo>
                    <a:pt x="2" y="14"/>
                    <a:pt x="3" y="14"/>
                    <a:pt x="3" y="13"/>
                  </a:cubicBezTo>
                  <a:cubicBezTo>
                    <a:pt x="4" y="13"/>
                    <a:pt x="4" y="12"/>
                    <a:pt x="4" y="11"/>
                  </a:cubicBezTo>
                  <a:cubicBezTo>
                    <a:pt x="5" y="9"/>
                    <a:pt x="6" y="8"/>
                    <a:pt x="7" y="6"/>
                  </a:cubicBezTo>
                  <a:cubicBezTo>
                    <a:pt x="9" y="5"/>
                    <a:pt x="11" y="3"/>
                    <a:pt x="13" y="2"/>
                  </a:cubicBezTo>
                  <a:cubicBezTo>
                    <a:pt x="14" y="1"/>
                    <a:pt x="16" y="1"/>
                    <a:pt x="17" y="0"/>
                  </a:cubicBezTo>
                  <a:cubicBezTo>
                    <a:pt x="18" y="0"/>
                    <a:pt x="19" y="0"/>
                    <a:pt x="21" y="0"/>
                  </a:cubicBezTo>
                  <a:cubicBezTo>
                    <a:pt x="22" y="0"/>
                    <a:pt x="23" y="0"/>
                    <a:pt x="24" y="0"/>
                  </a:cubicBezTo>
                  <a:cubicBezTo>
                    <a:pt x="25" y="0"/>
                    <a:pt x="26" y="0"/>
                    <a:pt x="27" y="0"/>
                  </a:cubicBezTo>
                  <a:cubicBezTo>
                    <a:pt x="28" y="0"/>
                    <a:pt x="30" y="1"/>
                    <a:pt x="30" y="2"/>
                  </a:cubicBezTo>
                  <a:cubicBezTo>
                    <a:pt x="30" y="3"/>
                    <a:pt x="29" y="3"/>
                    <a:pt x="29" y="4"/>
                  </a:cubicBezTo>
                  <a:cubicBezTo>
                    <a:pt x="28" y="4"/>
                    <a:pt x="27" y="4"/>
                    <a:pt x="26" y="5"/>
                  </a:cubicBezTo>
                  <a:cubicBezTo>
                    <a:pt x="25" y="6"/>
                    <a:pt x="25" y="6"/>
                    <a:pt x="24" y="7"/>
                  </a:cubicBezTo>
                  <a:cubicBezTo>
                    <a:pt x="23" y="8"/>
                    <a:pt x="22" y="9"/>
                    <a:pt x="21" y="10"/>
                  </a:cubicBezTo>
                  <a:cubicBezTo>
                    <a:pt x="21" y="10"/>
                    <a:pt x="20" y="11"/>
                    <a:pt x="20" y="12"/>
                  </a:cubicBezTo>
                  <a:cubicBezTo>
                    <a:pt x="21" y="12"/>
                    <a:pt x="21" y="13"/>
                    <a:pt x="21" y="13"/>
                  </a:cubicBezTo>
                  <a:cubicBezTo>
                    <a:pt x="22" y="13"/>
                    <a:pt x="22" y="14"/>
                    <a:pt x="22" y="15"/>
                  </a:cubicBezTo>
                  <a:cubicBezTo>
                    <a:pt x="23" y="15"/>
                    <a:pt x="22" y="16"/>
                    <a:pt x="22" y="16"/>
                  </a:cubicBezTo>
                  <a:cubicBezTo>
                    <a:pt x="22" y="17"/>
                    <a:pt x="22" y="18"/>
                    <a:pt x="22" y="18"/>
                  </a:cubicBezTo>
                  <a:cubicBezTo>
                    <a:pt x="22" y="19"/>
                    <a:pt x="22" y="19"/>
                    <a:pt x="22" y="20"/>
                  </a:cubicBezTo>
                  <a:cubicBezTo>
                    <a:pt x="22" y="20"/>
                    <a:pt x="22" y="21"/>
                    <a:pt x="23" y="21"/>
                  </a:cubicBezTo>
                  <a:cubicBezTo>
                    <a:pt x="23" y="22"/>
                    <a:pt x="23" y="22"/>
                    <a:pt x="24" y="23"/>
                  </a:cubicBezTo>
                  <a:cubicBezTo>
                    <a:pt x="24" y="23"/>
                    <a:pt x="24" y="24"/>
                    <a:pt x="25" y="24"/>
                  </a:cubicBezTo>
                  <a:cubicBezTo>
                    <a:pt x="26" y="24"/>
                    <a:pt x="26" y="25"/>
                    <a:pt x="27" y="25"/>
                  </a:cubicBezTo>
                  <a:cubicBezTo>
                    <a:pt x="27" y="25"/>
                    <a:pt x="28" y="26"/>
                    <a:pt x="28" y="26"/>
                  </a:cubicBezTo>
                  <a:cubicBezTo>
                    <a:pt x="29" y="26"/>
                    <a:pt x="29" y="27"/>
                    <a:pt x="29" y="27"/>
                  </a:cubicBezTo>
                  <a:cubicBezTo>
                    <a:pt x="30" y="27"/>
                    <a:pt x="30" y="27"/>
                    <a:pt x="30" y="28"/>
                  </a:cubicBezTo>
                  <a:cubicBezTo>
                    <a:pt x="30" y="28"/>
                    <a:pt x="30" y="28"/>
                    <a:pt x="29" y="28"/>
                  </a:cubicBezTo>
                  <a:cubicBezTo>
                    <a:pt x="29" y="28"/>
                    <a:pt x="28" y="29"/>
                    <a:pt x="28" y="29"/>
                  </a:cubicBezTo>
                  <a:cubicBezTo>
                    <a:pt x="27" y="29"/>
                    <a:pt x="27" y="29"/>
                    <a:pt x="26" y="29"/>
                  </a:cubicBezTo>
                  <a:cubicBezTo>
                    <a:pt x="25" y="29"/>
                    <a:pt x="25" y="29"/>
                    <a:pt x="24" y="30"/>
                  </a:cubicBezTo>
                  <a:cubicBezTo>
                    <a:pt x="23" y="30"/>
                    <a:pt x="22" y="30"/>
                    <a:pt x="22" y="31"/>
                  </a:cubicBezTo>
                  <a:cubicBezTo>
                    <a:pt x="22" y="31"/>
                    <a:pt x="23" y="30"/>
                    <a:pt x="23" y="30"/>
                  </a:cubicBezTo>
                  <a:cubicBezTo>
                    <a:pt x="23" y="30"/>
                    <a:pt x="23" y="30"/>
                    <a:pt x="24" y="30"/>
                  </a:cubicBezTo>
                  <a:cubicBezTo>
                    <a:pt x="24" y="30"/>
                    <a:pt x="24" y="30"/>
                    <a:pt x="25" y="30"/>
                  </a:cubicBezTo>
                  <a:cubicBezTo>
                    <a:pt x="25" y="30"/>
                    <a:pt x="26" y="30"/>
                    <a:pt x="27" y="30"/>
                  </a:cubicBezTo>
                  <a:cubicBezTo>
                    <a:pt x="27" y="30"/>
                    <a:pt x="28" y="30"/>
                    <a:pt x="28" y="30"/>
                  </a:cubicBezTo>
                  <a:cubicBezTo>
                    <a:pt x="28" y="30"/>
                    <a:pt x="29" y="30"/>
                    <a:pt x="29" y="30"/>
                  </a:cubicBezTo>
                  <a:cubicBezTo>
                    <a:pt x="29" y="30"/>
                    <a:pt x="29" y="30"/>
                    <a:pt x="29" y="31"/>
                  </a:cubicBezTo>
                  <a:cubicBezTo>
                    <a:pt x="29" y="31"/>
                    <a:pt x="30" y="32"/>
                    <a:pt x="30" y="32"/>
                  </a:cubicBezTo>
                  <a:cubicBezTo>
                    <a:pt x="30" y="31"/>
                    <a:pt x="30" y="31"/>
                    <a:pt x="30" y="31"/>
                  </a:cubicBezTo>
                  <a:cubicBezTo>
                    <a:pt x="31" y="31"/>
                    <a:pt x="30" y="30"/>
                    <a:pt x="30" y="30"/>
                  </a:cubicBezTo>
                  <a:cubicBezTo>
                    <a:pt x="31" y="30"/>
                    <a:pt x="32" y="30"/>
                    <a:pt x="32" y="29"/>
                  </a:cubicBezTo>
                  <a:cubicBezTo>
                    <a:pt x="32" y="29"/>
                    <a:pt x="32" y="28"/>
                    <a:pt x="32" y="28"/>
                  </a:cubicBezTo>
                  <a:cubicBezTo>
                    <a:pt x="32" y="28"/>
                    <a:pt x="31" y="27"/>
                    <a:pt x="32" y="27"/>
                  </a:cubicBezTo>
                  <a:cubicBezTo>
                    <a:pt x="32" y="27"/>
                    <a:pt x="32" y="27"/>
                    <a:pt x="32" y="26"/>
                  </a:cubicBezTo>
                  <a:cubicBezTo>
                    <a:pt x="32" y="26"/>
                    <a:pt x="32" y="26"/>
                    <a:pt x="32" y="26"/>
                  </a:cubicBezTo>
                  <a:cubicBezTo>
                    <a:pt x="32" y="25"/>
                    <a:pt x="32" y="25"/>
                    <a:pt x="32" y="25"/>
                  </a:cubicBezTo>
                  <a:cubicBezTo>
                    <a:pt x="32" y="25"/>
                    <a:pt x="31" y="24"/>
                    <a:pt x="31" y="24"/>
                  </a:cubicBezTo>
                  <a:cubicBezTo>
                    <a:pt x="31" y="24"/>
                    <a:pt x="31" y="24"/>
                    <a:pt x="31" y="24"/>
                  </a:cubicBezTo>
                  <a:cubicBezTo>
                    <a:pt x="30" y="24"/>
                    <a:pt x="30" y="23"/>
                    <a:pt x="29" y="23"/>
                  </a:cubicBezTo>
                  <a:cubicBezTo>
                    <a:pt x="29" y="23"/>
                    <a:pt x="27" y="23"/>
                    <a:pt x="27" y="22"/>
                  </a:cubicBezTo>
                  <a:cubicBezTo>
                    <a:pt x="27" y="22"/>
                    <a:pt x="27" y="22"/>
                    <a:pt x="27" y="21"/>
                  </a:cubicBezTo>
                  <a:cubicBezTo>
                    <a:pt x="26" y="21"/>
                    <a:pt x="26" y="21"/>
                    <a:pt x="26" y="21"/>
                  </a:cubicBezTo>
                  <a:cubicBezTo>
                    <a:pt x="26" y="21"/>
                    <a:pt x="25" y="21"/>
                    <a:pt x="25" y="20"/>
                  </a:cubicBezTo>
                  <a:cubicBezTo>
                    <a:pt x="25" y="20"/>
                    <a:pt x="25" y="20"/>
                    <a:pt x="26" y="20"/>
                  </a:cubicBezTo>
                  <a:cubicBezTo>
                    <a:pt x="26" y="20"/>
                    <a:pt x="26" y="20"/>
                    <a:pt x="26" y="20"/>
                  </a:cubicBezTo>
                  <a:cubicBezTo>
                    <a:pt x="26" y="19"/>
                    <a:pt x="27" y="19"/>
                    <a:pt x="27" y="19"/>
                  </a:cubicBezTo>
                  <a:cubicBezTo>
                    <a:pt x="27" y="19"/>
                    <a:pt x="27" y="19"/>
                    <a:pt x="27" y="19"/>
                  </a:cubicBezTo>
                  <a:cubicBezTo>
                    <a:pt x="27" y="19"/>
                    <a:pt x="27" y="18"/>
                    <a:pt x="27" y="18"/>
                  </a:cubicBezTo>
                  <a:cubicBezTo>
                    <a:pt x="27" y="18"/>
                    <a:pt x="28" y="18"/>
                    <a:pt x="28" y="18"/>
                  </a:cubicBezTo>
                  <a:cubicBezTo>
                    <a:pt x="28" y="18"/>
                    <a:pt x="28" y="18"/>
                    <a:pt x="28" y="18"/>
                  </a:cubicBezTo>
                  <a:cubicBezTo>
                    <a:pt x="29" y="18"/>
                    <a:pt x="29" y="18"/>
                    <a:pt x="29" y="18"/>
                  </a:cubicBezTo>
                  <a:cubicBezTo>
                    <a:pt x="30" y="18"/>
                    <a:pt x="30" y="18"/>
                    <a:pt x="30" y="18"/>
                  </a:cubicBezTo>
                  <a:cubicBezTo>
                    <a:pt x="30" y="19"/>
                    <a:pt x="30" y="19"/>
                    <a:pt x="30" y="19"/>
                  </a:cubicBezTo>
                  <a:cubicBezTo>
                    <a:pt x="30" y="19"/>
                    <a:pt x="31" y="19"/>
                    <a:pt x="31" y="19"/>
                  </a:cubicBezTo>
                  <a:cubicBezTo>
                    <a:pt x="32" y="19"/>
                    <a:pt x="32" y="19"/>
                    <a:pt x="32" y="20"/>
                  </a:cubicBezTo>
                  <a:cubicBezTo>
                    <a:pt x="33" y="20"/>
                    <a:pt x="33" y="20"/>
                    <a:pt x="34" y="20"/>
                  </a:cubicBezTo>
                  <a:cubicBezTo>
                    <a:pt x="33" y="20"/>
                    <a:pt x="33" y="19"/>
                    <a:pt x="33" y="19"/>
                  </a:cubicBezTo>
                  <a:cubicBezTo>
                    <a:pt x="32" y="18"/>
                    <a:pt x="32" y="18"/>
                    <a:pt x="32" y="18"/>
                  </a:cubicBezTo>
                  <a:cubicBezTo>
                    <a:pt x="32" y="17"/>
                    <a:pt x="31" y="17"/>
                    <a:pt x="32" y="17"/>
                  </a:cubicBezTo>
                  <a:cubicBezTo>
                    <a:pt x="32" y="17"/>
                    <a:pt x="32" y="17"/>
                    <a:pt x="32" y="17"/>
                  </a:cubicBezTo>
                  <a:cubicBezTo>
                    <a:pt x="32" y="16"/>
                    <a:pt x="32" y="16"/>
                    <a:pt x="32" y="16"/>
                  </a:cubicBezTo>
                  <a:cubicBezTo>
                    <a:pt x="31" y="16"/>
                    <a:pt x="31" y="16"/>
                    <a:pt x="31" y="16"/>
                  </a:cubicBezTo>
                  <a:cubicBezTo>
                    <a:pt x="31" y="16"/>
                    <a:pt x="31" y="16"/>
                    <a:pt x="31" y="16"/>
                  </a:cubicBezTo>
                  <a:cubicBezTo>
                    <a:pt x="30" y="16"/>
                    <a:pt x="30" y="15"/>
                    <a:pt x="30" y="15"/>
                  </a:cubicBezTo>
                  <a:cubicBezTo>
                    <a:pt x="30" y="15"/>
                    <a:pt x="29" y="15"/>
                    <a:pt x="28" y="15"/>
                  </a:cubicBezTo>
                  <a:cubicBezTo>
                    <a:pt x="28" y="15"/>
                    <a:pt x="27" y="15"/>
                    <a:pt x="27" y="15"/>
                  </a:cubicBezTo>
                  <a:cubicBezTo>
                    <a:pt x="27" y="15"/>
                    <a:pt x="27" y="14"/>
                    <a:pt x="27" y="14"/>
                  </a:cubicBezTo>
                  <a:cubicBezTo>
                    <a:pt x="27" y="14"/>
                    <a:pt x="27" y="13"/>
                    <a:pt x="27" y="13"/>
                  </a:cubicBezTo>
                  <a:cubicBezTo>
                    <a:pt x="26" y="12"/>
                    <a:pt x="26" y="12"/>
                    <a:pt x="26" y="11"/>
                  </a:cubicBezTo>
                  <a:cubicBezTo>
                    <a:pt x="26" y="11"/>
                    <a:pt x="27" y="10"/>
                    <a:pt x="27" y="10"/>
                  </a:cubicBezTo>
                  <a:cubicBezTo>
                    <a:pt x="27" y="10"/>
                    <a:pt x="28" y="10"/>
                    <a:pt x="28" y="10"/>
                  </a:cubicBezTo>
                  <a:cubicBezTo>
                    <a:pt x="29" y="10"/>
                    <a:pt x="29" y="11"/>
                    <a:pt x="30" y="11"/>
                  </a:cubicBezTo>
                  <a:cubicBezTo>
                    <a:pt x="30" y="11"/>
                    <a:pt x="30" y="11"/>
                    <a:pt x="31" y="11"/>
                  </a:cubicBezTo>
                  <a:cubicBezTo>
                    <a:pt x="32" y="11"/>
                    <a:pt x="32" y="11"/>
                    <a:pt x="33" y="12"/>
                  </a:cubicBezTo>
                  <a:cubicBezTo>
                    <a:pt x="33" y="12"/>
                    <a:pt x="34" y="12"/>
                    <a:pt x="34" y="12"/>
                  </a:cubicBezTo>
                  <a:cubicBezTo>
                    <a:pt x="33" y="12"/>
                    <a:pt x="33" y="11"/>
                    <a:pt x="32" y="11"/>
                  </a:cubicBezTo>
                  <a:cubicBezTo>
                    <a:pt x="31" y="10"/>
                    <a:pt x="31" y="10"/>
                    <a:pt x="30" y="10"/>
                  </a:cubicBezTo>
                  <a:cubicBezTo>
                    <a:pt x="30" y="9"/>
                    <a:pt x="29" y="9"/>
                    <a:pt x="29" y="9"/>
                  </a:cubicBezTo>
                  <a:cubicBezTo>
                    <a:pt x="28" y="9"/>
                    <a:pt x="27" y="9"/>
                    <a:pt x="28" y="8"/>
                  </a:cubicBezTo>
                  <a:cubicBezTo>
                    <a:pt x="28" y="8"/>
                    <a:pt x="29" y="8"/>
                    <a:pt x="29" y="8"/>
                  </a:cubicBezTo>
                  <a:cubicBezTo>
                    <a:pt x="30" y="8"/>
                    <a:pt x="30" y="8"/>
                    <a:pt x="31" y="8"/>
                  </a:cubicBezTo>
                  <a:cubicBezTo>
                    <a:pt x="32" y="8"/>
                    <a:pt x="33" y="8"/>
                    <a:pt x="34" y="8"/>
                  </a:cubicBezTo>
                  <a:cubicBezTo>
                    <a:pt x="33" y="8"/>
                    <a:pt x="32" y="8"/>
                    <a:pt x="31" y="7"/>
                  </a:cubicBezTo>
                  <a:cubicBezTo>
                    <a:pt x="31" y="7"/>
                    <a:pt x="30" y="7"/>
                    <a:pt x="30" y="7"/>
                  </a:cubicBezTo>
                  <a:cubicBezTo>
                    <a:pt x="30" y="7"/>
                    <a:pt x="30" y="6"/>
                    <a:pt x="30" y="6"/>
                  </a:cubicBezTo>
                  <a:cubicBezTo>
                    <a:pt x="30" y="6"/>
                    <a:pt x="31" y="5"/>
                    <a:pt x="31" y="5"/>
                  </a:cubicBezTo>
                  <a:cubicBezTo>
                    <a:pt x="31" y="5"/>
                    <a:pt x="31" y="5"/>
                    <a:pt x="32" y="5"/>
                  </a:cubicBezTo>
                  <a:cubicBezTo>
                    <a:pt x="32" y="5"/>
                    <a:pt x="32" y="5"/>
                    <a:pt x="32" y="5"/>
                  </a:cubicBezTo>
                  <a:cubicBezTo>
                    <a:pt x="33" y="6"/>
                    <a:pt x="32" y="6"/>
                    <a:pt x="32" y="6"/>
                  </a:cubicBezTo>
                  <a:cubicBezTo>
                    <a:pt x="32" y="6"/>
                    <a:pt x="33" y="6"/>
                    <a:pt x="33" y="6"/>
                  </a:cubicBezTo>
                  <a:cubicBezTo>
                    <a:pt x="33" y="6"/>
                    <a:pt x="33" y="6"/>
                    <a:pt x="33" y="5"/>
                  </a:cubicBezTo>
                  <a:cubicBezTo>
                    <a:pt x="33" y="5"/>
                    <a:pt x="33" y="5"/>
                    <a:pt x="33" y="5"/>
                  </a:cubicBezTo>
                  <a:cubicBezTo>
                    <a:pt x="34" y="5"/>
                    <a:pt x="34" y="5"/>
                    <a:pt x="34" y="5"/>
                  </a:cubicBezTo>
                  <a:cubicBezTo>
                    <a:pt x="35" y="5"/>
                    <a:pt x="36" y="4"/>
                    <a:pt x="36" y="4"/>
                  </a:cubicBezTo>
                  <a:cubicBezTo>
                    <a:pt x="37" y="4"/>
                    <a:pt x="37" y="4"/>
                    <a:pt x="38" y="4"/>
                  </a:cubicBezTo>
                  <a:cubicBezTo>
                    <a:pt x="38" y="4"/>
                    <a:pt x="37" y="4"/>
                    <a:pt x="37" y="3"/>
                  </a:cubicBezTo>
                  <a:cubicBezTo>
                    <a:pt x="38" y="3"/>
                    <a:pt x="38" y="2"/>
                    <a:pt x="39" y="3"/>
                  </a:cubicBezTo>
                  <a:cubicBezTo>
                    <a:pt x="39" y="3"/>
                    <a:pt x="40" y="3"/>
                    <a:pt x="41" y="3"/>
                  </a:cubicBezTo>
                  <a:cubicBezTo>
                    <a:pt x="41" y="2"/>
                    <a:pt x="42" y="2"/>
                    <a:pt x="43" y="2"/>
                  </a:cubicBezTo>
                  <a:cubicBezTo>
                    <a:pt x="44" y="1"/>
                    <a:pt x="45" y="1"/>
                    <a:pt x="46" y="1"/>
                  </a:cubicBezTo>
                  <a:cubicBezTo>
                    <a:pt x="48" y="1"/>
                    <a:pt x="49" y="1"/>
                    <a:pt x="50" y="2"/>
                  </a:cubicBezTo>
                  <a:cubicBezTo>
                    <a:pt x="51" y="2"/>
                    <a:pt x="51" y="4"/>
                    <a:pt x="52" y="5"/>
                  </a:cubicBezTo>
                  <a:cubicBezTo>
                    <a:pt x="52" y="5"/>
                    <a:pt x="52" y="6"/>
                    <a:pt x="52" y="6"/>
                  </a:cubicBezTo>
                  <a:cubicBezTo>
                    <a:pt x="52" y="7"/>
                    <a:pt x="53" y="7"/>
                    <a:pt x="53" y="7"/>
                  </a:cubicBezTo>
                  <a:cubicBezTo>
                    <a:pt x="54" y="7"/>
                    <a:pt x="55" y="7"/>
                    <a:pt x="55" y="8"/>
                  </a:cubicBezTo>
                  <a:cubicBezTo>
                    <a:pt x="55" y="8"/>
                    <a:pt x="55" y="9"/>
                    <a:pt x="55" y="9"/>
                  </a:cubicBezTo>
                  <a:cubicBezTo>
                    <a:pt x="55" y="10"/>
                    <a:pt x="55" y="10"/>
                    <a:pt x="56" y="11"/>
                  </a:cubicBezTo>
                  <a:cubicBezTo>
                    <a:pt x="56" y="11"/>
                    <a:pt x="56" y="11"/>
                    <a:pt x="57" y="12"/>
                  </a:cubicBezTo>
                  <a:cubicBezTo>
                    <a:pt x="57" y="12"/>
                    <a:pt x="56" y="13"/>
                    <a:pt x="56" y="13"/>
                  </a:cubicBezTo>
                  <a:cubicBezTo>
                    <a:pt x="55" y="14"/>
                    <a:pt x="55" y="14"/>
                    <a:pt x="54" y="14"/>
                  </a:cubicBezTo>
                  <a:cubicBezTo>
                    <a:pt x="54" y="14"/>
                    <a:pt x="53" y="15"/>
                    <a:pt x="53" y="16"/>
                  </a:cubicBezTo>
                  <a:cubicBezTo>
                    <a:pt x="53" y="16"/>
                    <a:pt x="52" y="16"/>
                    <a:pt x="52" y="17"/>
                  </a:cubicBezTo>
                  <a:cubicBezTo>
                    <a:pt x="52" y="16"/>
                    <a:pt x="53" y="16"/>
                    <a:pt x="54" y="15"/>
                  </a:cubicBezTo>
                  <a:cubicBezTo>
                    <a:pt x="54" y="15"/>
                    <a:pt x="56" y="15"/>
                    <a:pt x="56" y="15"/>
                  </a:cubicBezTo>
                  <a:cubicBezTo>
                    <a:pt x="56" y="16"/>
                    <a:pt x="56" y="16"/>
                    <a:pt x="55" y="17"/>
                  </a:cubicBezTo>
                  <a:cubicBezTo>
                    <a:pt x="55" y="17"/>
                    <a:pt x="54" y="18"/>
                    <a:pt x="54" y="18"/>
                  </a:cubicBezTo>
                  <a:cubicBezTo>
                    <a:pt x="54" y="18"/>
                    <a:pt x="54" y="19"/>
                    <a:pt x="54" y="19"/>
                  </a:cubicBezTo>
                  <a:cubicBezTo>
                    <a:pt x="53" y="19"/>
                    <a:pt x="53" y="20"/>
                    <a:pt x="53" y="20"/>
                  </a:cubicBezTo>
                  <a:cubicBezTo>
                    <a:pt x="53" y="20"/>
                    <a:pt x="53" y="20"/>
                    <a:pt x="53" y="21"/>
                  </a:cubicBezTo>
                  <a:cubicBezTo>
                    <a:pt x="53" y="21"/>
                    <a:pt x="53" y="21"/>
                    <a:pt x="53" y="21"/>
                  </a:cubicBezTo>
                  <a:cubicBezTo>
                    <a:pt x="54" y="21"/>
                    <a:pt x="54" y="20"/>
                    <a:pt x="55" y="20"/>
                  </a:cubicBezTo>
                  <a:cubicBezTo>
                    <a:pt x="55" y="20"/>
                    <a:pt x="55" y="20"/>
                    <a:pt x="56" y="20"/>
                  </a:cubicBezTo>
                  <a:cubicBezTo>
                    <a:pt x="56" y="20"/>
                    <a:pt x="56" y="21"/>
                    <a:pt x="56" y="21"/>
                  </a:cubicBezTo>
                  <a:cubicBezTo>
                    <a:pt x="56" y="21"/>
                    <a:pt x="56" y="21"/>
                    <a:pt x="56" y="20"/>
                  </a:cubicBezTo>
                  <a:cubicBezTo>
                    <a:pt x="57" y="20"/>
                    <a:pt x="57" y="20"/>
                    <a:pt x="58" y="20"/>
                  </a:cubicBezTo>
                  <a:cubicBezTo>
                    <a:pt x="58" y="19"/>
                    <a:pt x="58" y="19"/>
                    <a:pt x="58" y="18"/>
                  </a:cubicBezTo>
                  <a:cubicBezTo>
                    <a:pt x="58" y="18"/>
                    <a:pt x="58" y="17"/>
                    <a:pt x="58" y="17"/>
                  </a:cubicBezTo>
                  <a:cubicBezTo>
                    <a:pt x="59" y="17"/>
                    <a:pt x="59" y="18"/>
                    <a:pt x="59" y="18"/>
                  </a:cubicBezTo>
                  <a:cubicBezTo>
                    <a:pt x="59" y="18"/>
                    <a:pt x="60" y="18"/>
                    <a:pt x="60" y="18"/>
                  </a:cubicBezTo>
                  <a:cubicBezTo>
                    <a:pt x="60" y="17"/>
                    <a:pt x="60" y="17"/>
                    <a:pt x="60" y="16"/>
                  </a:cubicBezTo>
                  <a:cubicBezTo>
                    <a:pt x="60" y="16"/>
                    <a:pt x="60" y="16"/>
                    <a:pt x="60" y="16"/>
                  </a:cubicBezTo>
                  <a:cubicBezTo>
                    <a:pt x="60" y="16"/>
                    <a:pt x="60" y="15"/>
                    <a:pt x="60" y="15"/>
                  </a:cubicBezTo>
                  <a:cubicBezTo>
                    <a:pt x="61" y="15"/>
                    <a:pt x="61" y="15"/>
                    <a:pt x="62" y="15"/>
                  </a:cubicBezTo>
                  <a:cubicBezTo>
                    <a:pt x="62" y="15"/>
                    <a:pt x="63" y="15"/>
                    <a:pt x="63" y="16"/>
                  </a:cubicBezTo>
                  <a:cubicBezTo>
                    <a:pt x="63" y="16"/>
                    <a:pt x="63" y="16"/>
                    <a:pt x="63" y="16"/>
                  </a:cubicBezTo>
                  <a:cubicBezTo>
                    <a:pt x="63" y="16"/>
                    <a:pt x="64" y="16"/>
                    <a:pt x="64" y="16"/>
                  </a:cubicBezTo>
                  <a:cubicBezTo>
                    <a:pt x="64" y="16"/>
                    <a:pt x="65" y="16"/>
                    <a:pt x="65" y="17"/>
                  </a:cubicBezTo>
                  <a:cubicBezTo>
                    <a:pt x="65" y="17"/>
                    <a:pt x="65" y="17"/>
                    <a:pt x="65" y="17"/>
                  </a:cubicBezTo>
                  <a:cubicBezTo>
                    <a:pt x="65" y="18"/>
                    <a:pt x="65" y="18"/>
                    <a:pt x="65" y="18"/>
                  </a:cubicBezTo>
                  <a:cubicBezTo>
                    <a:pt x="65" y="19"/>
                    <a:pt x="65" y="19"/>
                    <a:pt x="65" y="20"/>
                  </a:cubicBezTo>
                  <a:cubicBezTo>
                    <a:pt x="65" y="20"/>
                    <a:pt x="64" y="21"/>
                    <a:pt x="64" y="21"/>
                  </a:cubicBezTo>
                  <a:cubicBezTo>
                    <a:pt x="65" y="21"/>
                    <a:pt x="65" y="21"/>
                    <a:pt x="65" y="21"/>
                  </a:cubicBezTo>
                  <a:cubicBezTo>
                    <a:pt x="65" y="21"/>
                    <a:pt x="65" y="21"/>
                    <a:pt x="65" y="21"/>
                  </a:cubicBezTo>
                  <a:cubicBezTo>
                    <a:pt x="65" y="21"/>
                    <a:pt x="66" y="21"/>
                    <a:pt x="66" y="21"/>
                  </a:cubicBezTo>
                  <a:cubicBezTo>
                    <a:pt x="66" y="21"/>
                    <a:pt x="66" y="21"/>
                    <a:pt x="67" y="21"/>
                  </a:cubicBezTo>
                  <a:cubicBezTo>
                    <a:pt x="67" y="21"/>
                    <a:pt x="68" y="21"/>
                    <a:pt x="68" y="21"/>
                  </a:cubicBezTo>
                  <a:cubicBezTo>
                    <a:pt x="68" y="21"/>
                    <a:pt x="67" y="20"/>
                    <a:pt x="67" y="20"/>
                  </a:cubicBezTo>
                  <a:cubicBezTo>
                    <a:pt x="67" y="19"/>
                    <a:pt x="67" y="19"/>
                    <a:pt x="67" y="19"/>
                  </a:cubicBezTo>
                  <a:cubicBezTo>
                    <a:pt x="67" y="19"/>
                    <a:pt x="68" y="19"/>
                    <a:pt x="68" y="19"/>
                  </a:cubicBezTo>
                  <a:cubicBezTo>
                    <a:pt x="69" y="19"/>
                    <a:pt x="69" y="19"/>
                    <a:pt x="69" y="20"/>
                  </a:cubicBezTo>
                  <a:cubicBezTo>
                    <a:pt x="69" y="20"/>
                    <a:pt x="69" y="20"/>
                    <a:pt x="69" y="20"/>
                  </a:cubicBezTo>
                  <a:cubicBezTo>
                    <a:pt x="69" y="20"/>
                    <a:pt x="70" y="21"/>
                    <a:pt x="70" y="21"/>
                  </a:cubicBezTo>
                  <a:cubicBezTo>
                    <a:pt x="70" y="22"/>
                    <a:pt x="70" y="22"/>
                    <a:pt x="70" y="22"/>
                  </a:cubicBezTo>
                  <a:cubicBezTo>
                    <a:pt x="71" y="22"/>
                    <a:pt x="71" y="22"/>
                    <a:pt x="71" y="22"/>
                  </a:cubicBezTo>
                  <a:cubicBezTo>
                    <a:pt x="72" y="23"/>
                    <a:pt x="74" y="22"/>
                    <a:pt x="73" y="21"/>
                  </a:cubicBezTo>
                  <a:cubicBezTo>
                    <a:pt x="72" y="21"/>
                    <a:pt x="72" y="20"/>
                    <a:pt x="71" y="20"/>
                  </a:cubicBezTo>
                  <a:cubicBezTo>
                    <a:pt x="71" y="20"/>
                    <a:pt x="71" y="20"/>
                    <a:pt x="70" y="19"/>
                  </a:cubicBezTo>
                  <a:cubicBezTo>
                    <a:pt x="70" y="19"/>
                    <a:pt x="68" y="18"/>
                    <a:pt x="69" y="17"/>
                  </a:cubicBezTo>
                  <a:cubicBezTo>
                    <a:pt x="69" y="17"/>
                    <a:pt x="69" y="17"/>
                    <a:pt x="69" y="17"/>
                  </a:cubicBezTo>
                  <a:cubicBezTo>
                    <a:pt x="69" y="17"/>
                    <a:pt x="70" y="17"/>
                    <a:pt x="70" y="17"/>
                  </a:cubicBezTo>
                  <a:cubicBezTo>
                    <a:pt x="70" y="17"/>
                    <a:pt x="71" y="17"/>
                    <a:pt x="71" y="17"/>
                  </a:cubicBezTo>
                  <a:cubicBezTo>
                    <a:pt x="71" y="18"/>
                    <a:pt x="72" y="18"/>
                    <a:pt x="72" y="18"/>
                  </a:cubicBezTo>
                  <a:cubicBezTo>
                    <a:pt x="72" y="18"/>
                    <a:pt x="73" y="18"/>
                    <a:pt x="74" y="18"/>
                  </a:cubicBezTo>
                  <a:cubicBezTo>
                    <a:pt x="74" y="18"/>
                    <a:pt x="75" y="18"/>
                    <a:pt x="75" y="18"/>
                  </a:cubicBezTo>
                  <a:cubicBezTo>
                    <a:pt x="74" y="18"/>
                    <a:pt x="73" y="17"/>
                    <a:pt x="72" y="17"/>
                  </a:cubicBezTo>
                  <a:cubicBezTo>
                    <a:pt x="72" y="17"/>
                    <a:pt x="71" y="16"/>
                    <a:pt x="70" y="16"/>
                  </a:cubicBezTo>
                  <a:cubicBezTo>
                    <a:pt x="70" y="16"/>
                    <a:pt x="68" y="16"/>
                    <a:pt x="68" y="15"/>
                  </a:cubicBezTo>
                  <a:cubicBezTo>
                    <a:pt x="68" y="15"/>
                    <a:pt x="68" y="15"/>
                    <a:pt x="68" y="14"/>
                  </a:cubicBezTo>
                  <a:cubicBezTo>
                    <a:pt x="68" y="14"/>
                    <a:pt x="69" y="14"/>
                    <a:pt x="69" y="13"/>
                  </a:cubicBezTo>
                  <a:cubicBezTo>
                    <a:pt x="69" y="13"/>
                    <a:pt x="70" y="13"/>
                    <a:pt x="70" y="13"/>
                  </a:cubicBezTo>
                  <a:cubicBezTo>
                    <a:pt x="71" y="12"/>
                    <a:pt x="72" y="12"/>
                    <a:pt x="72" y="12"/>
                  </a:cubicBezTo>
                  <a:cubicBezTo>
                    <a:pt x="73" y="12"/>
                    <a:pt x="74" y="12"/>
                    <a:pt x="75" y="12"/>
                  </a:cubicBezTo>
                  <a:cubicBezTo>
                    <a:pt x="76" y="12"/>
                    <a:pt x="77" y="12"/>
                    <a:pt x="77" y="12"/>
                  </a:cubicBezTo>
                  <a:cubicBezTo>
                    <a:pt x="78" y="12"/>
                    <a:pt x="78" y="13"/>
                    <a:pt x="78" y="13"/>
                  </a:cubicBezTo>
                  <a:cubicBezTo>
                    <a:pt x="78" y="13"/>
                    <a:pt x="79" y="13"/>
                    <a:pt x="79" y="14"/>
                  </a:cubicBezTo>
                  <a:cubicBezTo>
                    <a:pt x="80" y="14"/>
                    <a:pt x="80" y="15"/>
                    <a:pt x="81" y="15"/>
                  </a:cubicBezTo>
                  <a:cubicBezTo>
                    <a:pt x="81" y="15"/>
                    <a:pt x="81" y="15"/>
                    <a:pt x="82" y="15"/>
                  </a:cubicBezTo>
                  <a:cubicBezTo>
                    <a:pt x="82" y="14"/>
                    <a:pt x="83" y="14"/>
                    <a:pt x="83" y="14"/>
                  </a:cubicBezTo>
                  <a:cubicBezTo>
                    <a:pt x="85" y="14"/>
                    <a:pt x="85" y="14"/>
                    <a:pt x="86" y="15"/>
                  </a:cubicBezTo>
                  <a:cubicBezTo>
                    <a:pt x="87" y="15"/>
                    <a:pt x="87" y="16"/>
                    <a:pt x="88" y="16"/>
                  </a:cubicBezTo>
                  <a:cubicBezTo>
                    <a:pt x="88" y="17"/>
                    <a:pt x="88" y="17"/>
                    <a:pt x="88" y="18"/>
                  </a:cubicBezTo>
                  <a:cubicBezTo>
                    <a:pt x="88" y="18"/>
                    <a:pt x="87" y="18"/>
                    <a:pt x="87" y="18"/>
                  </a:cubicBezTo>
                  <a:cubicBezTo>
                    <a:pt x="87" y="18"/>
                    <a:pt x="86" y="18"/>
                    <a:pt x="86" y="18"/>
                  </a:cubicBezTo>
                  <a:cubicBezTo>
                    <a:pt x="85" y="19"/>
                    <a:pt x="84" y="19"/>
                    <a:pt x="84" y="19"/>
                  </a:cubicBezTo>
                  <a:cubicBezTo>
                    <a:pt x="83" y="19"/>
                    <a:pt x="82" y="19"/>
                    <a:pt x="81" y="19"/>
                  </a:cubicBezTo>
                  <a:cubicBezTo>
                    <a:pt x="81" y="20"/>
                    <a:pt x="81" y="20"/>
                    <a:pt x="81" y="20"/>
                  </a:cubicBezTo>
                  <a:cubicBezTo>
                    <a:pt x="80" y="20"/>
                    <a:pt x="80" y="21"/>
                    <a:pt x="80" y="21"/>
                  </a:cubicBezTo>
                  <a:cubicBezTo>
                    <a:pt x="80" y="21"/>
                    <a:pt x="81" y="20"/>
                    <a:pt x="81" y="20"/>
                  </a:cubicBezTo>
                  <a:cubicBezTo>
                    <a:pt x="81" y="20"/>
                    <a:pt x="82" y="20"/>
                    <a:pt x="82" y="20"/>
                  </a:cubicBezTo>
                  <a:cubicBezTo>
                    <a:pt x="82" y="20"/>
                    <a:pt x="82" y="20"/>
                    <a:pt x="82" y="20"/>
                  </a:cubicBezTo>
                  <a:cubicBezTo>
                    <a:pt x="83" y="19"/>
                    <a:pt x="83" y="19"/>
                    <a:pt x="83" y="19"/>
                  </a:cubicBezTo>
                  <a:cubicBezTo>
                    <a:pt x="84" y="19"/>
                    <a:pt x="84" y="19"/>
                    <a:pt x="84" y="19"/>
                  </a:cubicBezTo>
                  <a:cubicBezTo>
                    <a:pt x="85" y="19"/>
                    <a:pt x="84" y="21"/>
                    <a:pt x="84" y="21"/>
                  </a:cubicBezTo>
                  <a:cubicBezTo>
                    <a:pt x="84" y="21"/>
                    <a:pt x="83" y="21"/>
                    <a:pt x="83" y="22"/>
                  </a:cubicBezTo>
                  <a:cubicBezTo>
                    <a:pt x="83" y="22"/>
                    <a:pt x="83" y="23"/>
                    <a:pt x="83" y="24"/>
                  </a:cubicBezTo>
                  <a:cubicBezTo>
                    <a:pt x="83" y="23"/>
                    <a:pt x="84" y="22"/>
                    <a:pt x="84" y="21"/>
                  </a:cubicBezTo>
                  <a:cubicBezTo>
                    <a:pt x="85" y="21"/>
                    <a:pt x="85" y="20"/>
                    <a:pt x="86" y="20"/>
                  </a:cubicBezTo>
                  <a:cubicBezTo>
                    <a:pt x="86" y="20"/>
                    <a:pt x="87" y="20"/>
                    <a:pt x="87" y="20"/>
                  </a:cubicBezTo>
                  <a:cubicBezTo>
                    <a:pt x="87" y="20"/>
                    <a:pt x="88" y="20"/>
                    <a:pt x="88" y="19"/>
                  </a:cubicBezTo>
                  <a:cubicBezTo>
                    <a:pt x="89" y="19"/>
                    <a:pt x="89" y="19"/>
                    <a:pt x="90" y="19"/>
                  </a:cubicBezTo>
                  <a:cubicBezTo>
                    <a:pt x="91" y="19"/>
                    <a:pt x="92" y="19"/>
                    <a:pt x="93" y="21"/>
                  </a:cubicBezTo>
                  <a:cubicBezTo>
                    <a:pt x="93" y="22"/>
                    <a:pt x="92" y="22"/>
                    <a:pt x="91" y="22"/>
                  </a:cubicBezTo>
                  <a:cubicBezTo>
                    <a:pt x="90" y="22"/>
                    <a:pt x="89" y="22"/>
                    <a:pt x="88" y="22"/>
                  </a:cubicBezTo>
                  <a:cubicBezTo>
                    <a:pt x="87" y="22"/>
                    <a:pt x="87" y="23"/>
                    <a:pt x="86" y="23"/>
                  </a:cubicBezTo>
                  <a:cubicBezTo>
                    <a:pt x="86" y="23"/>
                    <a:pt x="87" y="23"/>
                    <a:pt x="87" y="23"/>
                  </a:cubicBezTo>
                  <a:cubicBezTo>
                    <a:pt x="87" y="24"/>
                    <a:pt x="87" y="24"/>
                    <a:pt x="87" y="25"/>
                  </a:cubicBezTo>
                  <a:cubicBezTo>
                    <a:pt x="88" y="25"/>
                    <a:pt x="88" y="24"/>
                    <a:pt x="88" y="25"/>
                  </a:cubicBezTo>
                  <a:cubicBezTo>
                    <a:pt x="89" y="25"/>
                    <a:pt x="89" y="26"/>
                    <a:pt x="89" y="26"/>
                  </a:cubicBezTo>
                  <a:cubicBezTo>
                    <a:pt x="89" y="26"/>
                    <a:pt x="89" y="25"/>
                    <a:pt x="89" y="25"/>
                  </a:cubicBezTo>
                  <a:cubicBezTo>
                    <a:pt x="89" y="25"/>
                    <a:pt x="89" y="25"/>
                    <a:pt x="90" y="24"/>
                  </a:cubicBezTo>
                  <a:cubicBezTo>
                    <a:pt x="90" y="24"/>
                    <a:pt x="90" y="24"/>
                    <a:pt x="91" y="24"/>
                  </a:cubicBezTo>
                  <a:cubicBezTo>
                    <a:pt x="91" y="24"/>
                    <a:pt x="92" y="24"/>
                    <a:pt x="92" y="24"/>
                  </a:cubicBezTo>
                  <a:cubicBezTo>
                    <a:pt x="93" y="24"/>
                    <a:pt x="93" y="24"/>
                    <a:pt x="93" y="24"/>
                  </a:cubicBezTo>
                  <a:cubicBezTo>
                    <a:pt x="93" y="24"/>
                    <a:pt x="93" y="24"/>
                    <a:pt x="93" y="23"/>
                  </a:cubicBezTo>
                  <a:cubicBezTo>
                    <a:pt x="93" y="23"/>
                    <a:pt x="93" y="23"/>
                    <a:pt x="94" y="23"/>
                  </a:cubicBezTo>
                  <a:cubicBezTo>
                    <a:pt x="94" y="23"/>
                    <a:pt x="94" y="23"/>
                    <a:pt x="94" y="23"/>
                  </a:cubicBezTo>
                  <a:cubicBezTo>
                    <a:pt x="94" y="23"/>
                    <a:pt x="94" y="23"/>
                    <a:pt x="94" y="23"/>
                  </a:cubicBezTo>
                  <a:cubicBezTo>
                    <a:pt x="95" y="23"/>
                    <a:pt x="95" y="23"/>
                    <a:pt x="95" y="23"/>
                  </a:cubicBezTo>
                  <a:cubicBezTo>
                    <a:pt x="95" y="23"/>
                    <a:pt x="95" y="24"/>
                    <a:pt x="95" y="24"/>
                  </a:cubicBezTo>
                  <a:cubicBezTo>
                    <a:pt x="95" y="24"/>
                    <a:pt x="95" y="24"/>
                    <a:pt x="95" y="25"/>
                  </a:cubicBezTo>
                  <a:cubicBezTo>
                    <a:pt x="95" y="25"/>
                    <a:pt x="95" y="25"/>
                    <a:pt x="95" y="25"/>
                  </a:cubicBezTo>
                  <a:cubicBezTo>
                    <a:pt x="95" y="25"/>
                    <a:pt x="95" y="26"/>
                    <a:pt x="94" y="26"/>
                  </a:cubicBezTo>
                  <a:cubicBezTo>
                    <a:pt x="94" y="26"/>
                    <a:pt x="94" y="26"/>
                    <a:pt x="94" y="27"/>
                  </a:cubicBezTo>
                  <a:cubicBezTo>
                    <a:pt x="93" y="27"/>
                    <a:pt x="93" y="28"/>
                    <a:pt x="93" y="28"/>
                  </a:cubicBezTo>
                  <a:cubicBezTo>
                    <a:pt x="93" y="28"/>
                    <a:pt x="94" y="27"/>
                    <a:pt x="94" y="27"/>
                  </a:cubicBezTo>
                  <a:cubicBezTo>
                    <a:pt x="95" y="26"/>
                    <a:pt x="95" y="26"/>
                    <a:pt x="95" y="26"/>
                  </a:cubicBezTo>
                  <a:cubicBezTo>
                    <a:pt x="96" y="26"/>
                    <a:pt x="96" y="26"/>
                    <a:pt x="97" y="26"/>
                  </a:cubicBezTo>
                  <a:cubicBezTo>
                    <a:pt x="97" y="26"/>
                    <a:pt x="97" y="26"/>
                    <a:pt x="97" y="27"/>
                  </a:cubicBezTo>
                  <a:cubicBezTo>
                    <a:pt x="97" y="27"/>
                    <a:pt x="97" y="27"/>
                    <a:pt x="97" y="28"/>
                  </a:cubicBezTo>
                  <a:cubicBezTo>
                    <a:pt x="97" y="28"/>
                    <a:pt x="96" y="28"/>
                    <a:pt x="96" y="29"/>
                  </a:cubicBezTo>
                  <a:cubicBezTo>
                    <a:pt x="96" y="29"/>
                    <a:pt x="96" y="29"/>
                    <a:pt x="96" y="29"/>
                  </a:cubicBezTo>
                  <a:cubicBezTo>
                    <a:pt x="96" y="29"/>
                    <a:pt x="97" y="28"/>
                    <a:pt x="97" y="28"/>
                  </a:cubicBezTo>
                  <a:cubicBezTo>
                    <a:pt x="98" y="28"/>
                    <a:pt x="98" y="29"/>
                    <a:pt x="98" y="29"/>
                  </a:cubicBezTo>
                  <a:cubicBezTo>
                    <a:pt x="99" y="29"/>
                    <a:pt x="99" y="28"/>
                    <a:pt x="100" y="28"/>
                  </a:cubicBezTo>
                  <a:cubicBezTo>
                    <a:pt x="101" y="27"/>
                    <a:pt x="101" y="27"/>
                    <a:pt x="102" y="27"/>
                  </a:cubicBezTo>
                  <a:cubicBezTo>
                    <a:pt x="102" y="26"/>
                    <a:pt x="102" y="26"/>
                    <a:pt x="102" y="25"/>
                  </a:cubicBezTo>
                  <a:cubicBezTo>
                    <a:pt x="103" y="25"/>
                    <a:pt x="104" y="25"/>
                    <a:pt x="104" y="25"/>
                  </a:cubicBezTo>
                  <a:cubicBezTo>
                    <a:pt x="106" y="25"/>
                    <a:pt x="108" y="26"/>
                    <a:pt x="109" y="27"/>
                  </a:cubicBezTo>
                  <a:cubicBezTo>
                    <a:pt x="109" y="27"/>
                    <a:pt x="110" y="27"/>
                    <a:pt x="110" y="27"/>
                  </a:cubicBezTo>
                  <a:cubicBezTo>
                    <a:pt x="110" y="28"/>
                    <a:pt x="110" y="28"/>
                    <a:pt x="110" y="29"/>
                  </a:cubicBezTo>
                  <a:cubicBezTo>
                    <a:pt x="110" y="29"/>
                    <a:pt x="109" y="30"/>
                    <a:pt x="109" y="30"/>
                  </a:cubicBezTo>
                  <a:cubicBezTo>
                    <a:pt x="108" y="30"/>
                    <a:pt x="108" y="30"/>
                    <a:pt x="108" y="30"/>
                  </a:cubicBezTo>
                  <a:cubicBezTo>
                    <a:pt x="106" y="30"/>
                    <a:pt x="105" y="30"/>
                    <a:pt x="104" y="31"/>
                  </a:cubicBezTo>
                  <a:cubicBezTo>
                    <a:pt x="104" y="31"/>
                    <a:pt x="104" y="32"/>
                    <a:pt x="103" y="32"/>
                  </a:cubicBezTo>
                  <a:cubicBezTo>
                    <a:pt x="103" y="32"/>
                    <a:pt x="103" y="32"/>
                    <a:pt x="102" y="32"/>
                  </a:cubicBezTo>
                  <a:cubicBezTo>
                    <a:pt x="102" y="33"/>
                    <a:pt x="103" y="33"/>
                    <a:pt x="103" y="33"/>
                  </a:cubicBezTo>
                  <a:cubicBezTo>
                    <a:pt x="103" y="33"/>
                    <a:pt x="104" y="33"/>
                    <a:pt x="104" y="33"/>
                  </a:cubicBezTo>
                  <a:cubicBezTo>
                    <a:pt x="104" y="33"/>
                    <a:pt x="104" y="34"/>
                    <a:pt x="104" y="34"/>
                  </a:cubicBezTo>
                  <a:cubicBezTo>
                    <a:pt x="104" y="34"/>
                    <a:pt x="104" y="34"/>
                    <a:pt x="104" y="33"/>
                  </a:cubicBezTo>
                  <a:cubicBezTo>
                    <a:pt x="105" y="33"/>
                    <a:pt x="105" y="33"/>
                    <a:pt x="105" y="33"/>
                  </a:cubicBezTo>
                  <a:cubicBezTo>
                    <a:pt x="105" y="33"/>
                    <a:pt x="105" y="33"/>
                    <a:pt x="105" y="33"/>
                  </a:cubicBezTo>
                  <a:cubicBezTo>
                    <a:pt x="105" y="33"/>
                    <a:pt x="106" y="33"/>
                    <a:pt x="106" y="33"/>
                  </a:cubicBezTo>
                  <a:cubicBezTo>
                    <a:pt x="106" y="33"/>
                    <a:pt x="107" y="33"/>
                    <a:pt x="107" y="33"/>
                  </a:cubicBezTo>
                  <a:cubicBezTo>
                    <a:pt x="107" y="33"/>
                    <a:pt x="108" y="32"/>
                    <a:pt x="108" y="32"/>
                  </a:cubicBezTo>
                  <a:cubicBezTo>
                    <a:pt x="108" y="32"/>
                    <a:pt x="109" y="32"/>
                    <a:pt x="109" y="32"/>
                  </a:cubicBezTo>
                  <a:cubicBezTo>
                    <a:pt x="110" y="32"/>
                    <a:pt x="110" y="31"/>
                    <a:pt x="110" y="31"/>
                  </a:cubicBezTo>
                  <a:cubicBezTo>
                    <a:pt x="111" y="31"/>
                    <a:pt x="111" y="31"/>
                    <a:pt x="111" y="30"/>
                  </a:cubicBezTo>
                  <a:cubicBezTo>
                    <a:pt x="112" y="30"/>
                    <a:pt x="112" y="30"/>
                    <a:pt x="112" y="31"/>
                  </a:cubicBezTo>
                  <a:cubicBezTo>
                    <a:pt x="113" y="31"/>
                    <a:pt x="113" y="31"/>
                    <a:pt x="113" y="31"/>
                  </a:cubicBezTo>
                  <a:cubicBezTo>
                    <a:pt x="113" y="31"/>
                    <a:pt x="113" y="31"/>
                    <a:pt x="113" y="31"/>
                  </a:cubicBezTo>
                  <a:cubicBezTo>
                    <a:pt x="114" y="31"/>
                    <a:pt x="113" y="31"/>
                    <a:pt x="113" y="32"/>
                  </a:cubicBezTo>
                  <a:cubicBezTo>
                    <a:pt x="113" y="32"/>
                    <a:pt x="113" y="33"/>
                    <a:pt x="113" y="34"/>
                  </a:cubicBezTo>
                  <a:cubicBezTo>
                    <a:pt x="112" y="34"/>
                    <a:pt x="112" y="34"/>
                    <a:pt x="112" y="34"/>
                  </a:cubicBezTo>
                  <a:cubicBezTo>
                    <a:pt x="112" y="34"/>
                    <a:pt x="112" y="34"/>
                    <a:pt x="111" y="34"/>
                  </a:cubicBezTo>
                  <a:cubicBezTo>
                    <a:pt x="111" y="34"/>
                    <a:pt x="110" y="35"/>
                    <a:pt x="110" y="35"/>
                  </a:cubicBezTo>
                  <a:cubicBezTo>
                    <a:pt x="109" y="35"/>
                    <a:pt x="109" y="36"/>
                    <a:pt x="108" y="36"/>
                  </a:cubicBezTo>
                  <a:cubicBezTo>
                    <a:pt x="107" y="36"/>
                    <a:pt x="107" y="36"/>
                    <a:pt x="106" y="37"/>
                  </a:cubicBezTo>
                  <a:cubicBezTo>
                    <a:pt x="106" y="37"/>
                    <a:pt x="106" y="37"/>
                    <a:pt x="106" y="38"/>
                  </a:cubicBezTo>
                  <a:cubicBezTo>
                    <a:pt x="106" y="38"/>
                    <a:pt x="105" y="38"/>
                    <a:pt x="105" y="38"/>
                  </a:cubicBezTo>
                  <a:cubicBezTo>
                    <a:pt x="105" y="38"/>
                    <a:pt x="106" y="38"/>
                    <a:pt x="106" y="38"/>
                  </a:cubicBezTo>
                  <a:cubicBezTo>
                    <a:pt x="106" y="38"/>
                    <a:pt x="106" y="38"/>
                    <a:pt x="106" y="38"/>
                  </a:cubicBezTo>
                  <a:cubicBezTo>
                    <a:pt x="107" y="38"/>
                    <a:pt x="107" y="38"/>
                    <a:pt x="107" y="37"/>
                  </a:cubicBezTo>
                  <a:cubicBezTo>
                    <a:pt x="108" y="37"/>
                    <a:pt x="108" y="37"/>
                    <a:pt x="108" y="37"/>
                  </a:cubicBezTo>
                  <a:cubicBezTo>
                    <a:pt x="109" y="36"/>
                    <a:pt x="109" y="36"/>
                    <a:pt x="110" y="36"/>
                  </a:cubicBezTo>
                  <a:cubicBezTo>
                    <a:pt x="110" y="36"/>
                    <a:pt x="110" y="38"/>
                    <a:pt x="110" y="38"/>
                  </a:cubicBezTo>
                  <a:cubicBezTo>
                    <a:pt x="110" y="38"/>
                    <a:pt x="110" y="37"/>
                    <a:pt x="110" y="37"/>
                  </a:cubicBezTo>
                  <a:cubicBezTo>
                    <a:pt x="110" y="36"/>
                    <a:pt x="110" y="36"/>
                    <a:pt x="110" y="36"/>
                  </a:cubicBezTo>
                  <a:cubicBezTo>
                    <a:pt x="110" y="35"/>
                    <a:pt x="111" y="35"/>
                    <a:pt x="112" y="35"/>
                  </a:cubicBezTo>
                  <a:cubicBezTo>
                    <a:pt x="112" y="34"/>
                    <a:pt x="113" y="34"/>
                    <a:pt x="113" y="34"/>
                  </a:cubicBezTo>
                  <a:cubicBezTo>
                    <a:pt x="114" y="34"/>
                    <a:pt x="114" y="34"/>
                    <a:pt x="115" y="34"/>
                  </a:cubicBezTo>
                  <a:cubicBezTo>
                    <a:pt x="115" y="34"/>
                    <a:pt x="116" y="34"/>
                    <a:pt x="117" y="33"/>
                  </a:cubicBezTo>
                  <a:cubicBezTo>
                    <a:pt x="117" y="33"/>
                    <a:pt x="117" y="34"/>
                    <a:pt x="117" y="34"/>
                  </a:cubicBezTo>
                  <a:cubicBezTo>
                    <a:pt x="116" y="34"/>
                    <a:pt x="116" y="34"/>
                    <a:pt x="116" y="34"/>
                  </a:cubicBezTo>
                  <a:cubicBezTo>
                    <a:pt x="116" y="35"/>
                    <a:pt x="116" y="35"/>
                    <a:pt x="116" y="35"/>
                  </a:cubicBezTo>
                  <a:cubicBezTo>
                    <a:pt x="115" y="35"/>
                    <a:pt x="115" y="35"/>
                    <a:pt x="114" y="36"/>
                  </a:cubicBezTo>
                  <a:cubicBezTo>
                    <a:pt x="115" y="35"/>
                    <a:pt x="115" y="35"/>
                    <a:pt x="116" y="35"/>
                  </a:cubicBezTo>
                  <a:cubicBezTo>
                    <a:pt x="116" y="35"/>
                    <a:pt x="117" y="35"/>
                    <a:pt x="117" y="35"/>
                  </a:cubicBezTo>
                  <a:cubicBezTo>
                    <a:pt x="118" y="34"/>
                    <a:pt x="118" y="35"/>
                    <a:pt x="119" y="35"/>
                  </a:cubicBezTo>
                  <a:cubicBezTo>
                    <a:pt x="119" y="34"/>
                    <a:pt x="120" y="34"/>
                    <a:pt x="120" y="34"/>
                  </a:cubicBezTo>
                  <a:cubicBezTo>
                    <a:pt x="121" y="34"/>
                    <a:pt x="122" y="34"/>
                    <a:pt x="122" y="34"/>
                  </a:cubicBezTo>
                  <a:cubicBezTo>
                    <a:pt x="122" y="34"/>
                    <a:pt x="123" y="35"/>
                    <a:pt x="123" y="35"/>
                  </a:cubicBezTo>
                  <a:cubicBezTo>
                    <a:pt x="123" y="35"/>
                    <a:pt x="123" y="35"/>
                    <a:pt x="123" y="35"/>
                  </a:cubicBezTo>
                  <a:cubicBezTo>
                    <a:pt x="124" y="35"/>
                    <a:pt x="124" y="35"/>
                    <a:pt x="124" y="35"/>
                  </a:cubicBezTo>
                  <a:cubicBezTo>
                    <a:pt x="124" y="35"/>
                    <a:pt x="125" y="35"/>
                    <a:pt x="125" y="35"/>
                  </a:cubicBezTo>
                  <a:cubicBezTo>
                    <a:pt x="124" y="35"/>
                    <a:pt x="124" y="36"/>
                    <a:pt x="125" y="36"/>
                  </a:cubicBezTo>
                  <a:cubicBezTo>
                    <a:pt x="125" y="37"/>
                    <a:pt x="125" y="38"/>
                    <a:pt x="125" y="38"/>
                  </a:cubicBezTo>
                  <a:cubicBezTo>
                    <a:pt x="125" y="38"/>
                    <a:pt x="124" y="38"/>
                    <a:pt x="124" y="38"/>
                  </a:cubicBezTo>
                  <a:cubicBezTo>
                    <a:pt x="124" y="38"/>
                    <a:pt x="124" y="38"/>
                    <a:pt x="124" y="38"/>
                  </a:cubicBezTo>
                  <a:cubicBezTo>
                    <a:pt x="123" y="38"/>
                    <a:pt x="123" y="38"/>
                    <a:pt x="123" y="38"/>
                  </a:cubicBezTo>
                  <a:cubicBezTo>
                    <a:pt x="122" y="38"/>
                    <a:pt x="122" y="38"/>
                    <a:pt x="122" y="38"/>
                  </a:cubicBezTo>
                  <a:cubicBezTo>
                    <a:pt x="121" y="38"/>
                    <a:pt x="121" y="38"/>
                    <a:pt x="121" y="38"/>
                  </a:cubicBezTo>
                  <a:cubicBezTo>
                    <a:pt x="120" y="39"/>
                    <a:pt x="120" y="39"/>
                    <a:pt x="119" y="39"/>
                  </a:cubicBezTo>
                  <a:cubicBezTo>
                    <a:pt x="119" y="39"/>
                    <a:pt x="118" y="39"/>
                    <a:pt x="117" y="40"/>
                  </a:cubicBezTo>
                  <a:cubicBezTo>
                    <a:pt x="117" y="40"/>
                    <a:pt x="117" y="40"/>
                    <a:pt x="117" y="40"/>
                  </a:cubicBezTo>
                  <a:cubicBezTo>
                    <a:pt x="117" y="40"/>
                    <a:pt x="117" y="41"/>
                    <a:pt x="117" y="41"/>
                  </a:cubicBezTo>
                  <a:cubicBezTo>
                    <a:pt x="117" y="41"/>
                    <a:pt x="116" y="41"/>
                    <a:pt x="116" y="41"/>
                  </a:cubicBezTo>
                  <a:cubicBezTo>
                    <a:pt x="115" y="41"/>
                    <a:pt x="115" y="42"/>
                    <a:pt x="114" y="42"/>
                  </a:cubicBezTo>
                  <a:cubicBezTo>
                    <a:pt x="115" y="42"/>
                    <a:pt x="115" y="41"/>
                    <a:pt x="116" y="41"/>
                  </a:cubicBezTo>
                  <a:cubicBezTo>
                    <a:pt x="116" y="41"/>
                    <a:pt x="117" y="40"/>
                    <a:pt x="117" y="40"/>
                  </a:cubicBezTo>
                  <a:cubicBezTo>
                    <a:pt x="118" y="40"/>
                    <a:pt x="119" y="40"/>
                    <a:pt x="120" y="40"/>
                  </a:cubicBezTo>
                  <a:cubicBezTo>
                    <a:pt x="120" y="40"/>
                    <a:pt x="121" y="40"/>
                    <a:pt x="121" y="40"/>
                  </a:cubicBezTo>
                  <a:cubicBezTo>
                    <a:pt x="121" y="40"/>
                    <a:pt x="122" y="40"/>
                    <a:pt x="122" y="40"/>
                  </a:cubicBezTo>
                  <a:cubicBezTo>
                    <a:pt x="123" y="40"/>
                    <a:pt x="123" y="40"/>
                    <a:pt x="124" y="40"/>
                  </a:cubicBezTo>
                  <a:cubicBezTo>
                    <a:pt x="124" y="40"/>
                    <a:pt x="124" y="41"/>
                    <a:pt x="123" y="42"/>
                  </a:cubicBezTo>
                  <a:cubicBezTo>
                    <a:pt x="123" y="42"/>
                    <a:pt x="122" y="42"/>
                    <a:pt x="122" y="42"/>
                  </a:cubicBezTo>
                  <a:cubicBezTo>
                    <a:pt x="123" y="42"/>
                    <a:pt x="124" y="42"/>
                    <a:pt x="125" y="41"/>
                  </a:cubicBezTo>
                  <a:cubicBezTo>
                    <a:pt x="125" y="41"/>
                    <a:pt x="125" y="41"/>
                    <a:pt x="126" y="41"/>
                  </a:cubicBezTo>
                  <a:cubicBezTo>
                    <a:pt x="126" y="41"/>
                    <a:pt x="127" y="41"/>
                    <a:pt x="127" y="40"/>
                  </a:cubicBezTo>
                  <a:cubicBezTo>
                    <a:pt x="127" y="40"/>
                    <a:pt x="127" y="39"/>
                    <a:pt x="127" y="39"/>
                  </a:cubicBezTo>
                  <a:cubicBezTo>
                    <a:pt x="128" y="38"/>
                    <a:pt x="128" y="39"/>
                    <a:pt x="128" y="39"/>
                  </a:cubicBezTo>
                  <a:cubicBezTo>
                    <a:pt x="129" y="39"/>
                    <a:pt x="130" y="39"/>
                    <a:pt x="131" y="40"/>
                  </a:cubicBezTo>
                  <a:cubicBezTo>
                    <a:pt x="132" y="40"/>
                    <a:pt x="132" y="40"/>
                    <a:pt x="132" y="41"/>
                  </a:cubicBezTo>
                  <a:cubicBezTo>
                    <a:pt x="133" y="41"/>
                    <a:pt x="133" y="42"/>
                    <a:pt x="133" y="42"/>
                  </a:cubicBezTo>
                  <a:cubicBezTo>
                    <a:pt x="134" y="43"/>
                    <a:pt x="132" y="44"/>
                    <a:pt x="132" y="44"/>
                  </a:cubicBezTo>
                  <a:cubicBezTo>
                    <a:pt x="131" y="44"/>
                    <a:pt x="130" y="44"/>
                    <a:pt x="130" y="44"/>
                  </a:cubicBezTo>
                  <a:cubicBezTo>
                    <a:pt x="129" y="44"/>
                    <a:pt x="128" y="44"/>
                    <a:pt x="128" y="44"/>
                  </a:cubicBezTo>
                  <a:cubicBezTo>
                    <a:pt x="127" y="44"/>
                    <a:pt x="127" y="44"/>
                    <a:pt x="126" y="45"/>
                  </a:cubicBezTo>
                  <a:cubicBezTo>
                    <a:pt x="126" y="45"/>
                    <a:pt x="125" y="46"/>
                    <a:pt x="125" y="46"/>
                  </a:cubicBezTo>
                  <a:cubicBezTo>
                    <a:pt x="126" y="46"/>
                    <a:pt x="126" y="47"/>
                    <a:pt x="127" y="47"/>
                  </a:cubicBezTo>
                  <a:cubicBezTo>
                    <a:pt x="128" y="47"/>
                    <a:pt x="129" y="47"/>
                    <a:pt x="130" y="47"/>
                  </a:cubicBezTo>
                  <a:cubicBezTo>
                    <a:pt x="130" y="47"/>
                    <a:pt x="131" y="47"/>
                    <a:pt x="132" y="47"/>
                  </a:cubicBezTo>
                  <a:cubicBezTo>
                    <a:pt x="133" y="47"/>
                    <a:pt x="133" y="47"/>
                    <a:pt x="134" y="47"/>
                  </a:cubicBezTo>
                  <a:cubicBezTo>
                    <a:pt x="134" y="48"/>
                    <a:pt x="135" y="48"/>
                    <a:pt x="135" y="48"/>
                  </a:cubicBezTo>
                  <a:cubicBezTo>
                    <a:pt x="136" y="49"/>
                    <a:pt x="136" y="50"/>
                    <a:pt x="136" y="51"/>
                  </a:cubicBezTo>
                  <a:cubicBezTo>
                    <a:pt x="134" y="51"/>
                    <a:pt x="133" y="50"/>
                    <a:pt x="131" y="50"/>
                  </a:cubicBezTo>
                  <a:cubicBezTo>
                    <a:pt x="131" y="50"/>
                    <a:pt x="130" y="49"/>
                    <a:pt x="130" y="49"/>
                  </a:cubicBezTo>
                  <a:cubicBezTo>
                    <a:pt x="129" y="49"/>
                    <a:pt x="128" y="49"/>
                    <a:pt x="127" y="49"/>
                  </a:cubicBezTo>
                  <a:cubicBezTo>
                    <a:pt x="127" y="49"/>
                    <a:pt x="126" y="49"/>
                    <a:pt x="125" y="50"/>
                  </a:cubicBezTo>
                  <a:cubicBezTo>
                    <a:pt x="126" y="50"/>
                    <a:pt x="126" y="50"/>
                    <a:pt x="127" y="50"/>
                  </a:cubicBezTo>
                  <a:cubicBezTo>
                    <a:pt x="127" y="50"/>
                    <a:pt x="128" y="50"/>
                    <a:pt x="128" y="51"/>
                  </a:cubicBezTo>
                  <a:cubicBezTo>
                    <a:pt x="129" y="51"/>
                    <a:pt x="129" y="51"/>
                    <a:pt x="129" y="51"/>
                  </a:cubicBezTo>
                  <a:cubicBezTo>
                    <a:pt x="129" y="52"/>
                    <a:pt x="129" y="52"/>
                    <a:pt x="128" y="52"/>
                  </a:cubicBezTo>
                  <a:cubicBezTo>
                    <a:pt x="128" y="52"/>
                    <a:pt x="128" y="52"/>
                    <a:pt x="128" y="52"/>
                  </a:cubicBezTo>
                  <a:cubicBezTo>
                    <a:pt x="127" y="52"/>
                    <a:pt x="127" y="52"/>
                    <a:pt x="127" y="53"/>
                  </a:cubicBezTo>
                  <a:cubicBezTo>
                    <a:pt x="127" y="53"/>
                    <a:pt x="128" y="53"/>
                    <a:pt x="128" y="53"/>
                  </a:cubicBezTo>
                  <a:cubicBezTo>
                    <a:pt x="128" y="54"/>
                    <a:pt x="128" y="54"/>
                    <a:pt x="128" y="54"/>
                  </a:cubicBezTo>
                  <a:cubicBezTo>
                    <a:pt x="129" y="54"/>
                    <a:pt x="129" y="55"/>
                    <a:pt x="129" y="55"/>
                  </a:cubicBezTo>
                  <a:cubicBezTo>
                    <a:pt x="129" y="55"/>
                    <a:pt x="129" y="55"/>
                    <a:pt x="129" y="55"/>
                  </a:cubicBezTo>
                  <a:cubicBezTo>
                    <a:pt x="128" y="56"/>
                    <a:pt x="127" y="56"/>
                    <a:pt x="127" y="56"/>
                  </a:cubicBezTo>
                  <a:cubicBezTo>
                    <a:pt x="126" y="56"/>
                    <a:pt x="126" y="56"/>
                    <a:pt x="126" y="56"/>
                  </a:cubicBezTo>
                  <a:cubicBezTo>
                    <a:pt x="125" y="56"/>
                    <a:pt x="125" y="57"/>
                    <a:pt x="125" y="57"/>
                  </a:cubicBezTo>
                  <a:cubicBezTo>
                    <a:pt x="126" y="57"/>
                    <a:pt x="128" y="57"/>
                    <a:pt x="129" y="57"/>
                  </a:cubicBezTo>
                  <a:cubicBezTo>
                    <a:pt x="130" y="57"/>
                    <a:pt x="130" y="57"/>
                    <a:pt x="131" y="57"/>
                  </a:cubicBezTo>
                  <a:cubicBezTo>
                    <a:pt x="131" y="57"/>
                    <a:pt x="131" y="57"/>
                    <a:pt x="132" y="58"/>
                  </a:cubicBezTo>
                  <a:cubicBezTo>
                    <a:pt x="132" y="58"/>
                    <a:pt x="132" y="58"/>
                    <a:pt x="132" y="58"/>
                  </a:cubicBezTo>
                  <a:cubicBezTo>
                    <a:pt x="132" y="58"/>
                    <a:pt x="132" y="59"/>
                    <a:pt x="132" y="59"/>
                  </a:cubicBezTo>
                  <a:cubicBezTo>
                    <a:pt x="132" y="59"/>
                    <a:pt x="133" y="59"/>
                    <a:pt x="133" y="59"/>
                  </a:cubicBezTo>
                  <a:cubicBezTo>
                    <a:pt x="133" y="59"/>
                    <a:pt x="134" y="59"/>
                    <a:pt x="134" y="59"/>
                  </a:cubicBezTo>
                  <a:cubicBezTo>
                    <a:pt x="134" y="59"/>
                    <a:pt x="134" y="59"/>
                    <a:pt x="134" y="59"/>
                  </a:cubicBezTo>
                  <a:cubicBezTo>
                    <a:pt x="134" y="60"/>
                    <a:pt x="134" y="60"/>
                    <a:pt x="134" y="60"/>
                  </a:cubicBezTo>
                  <a:cubicBezTo>
                    <a:pt x="134" y="60"/>
                    <a:pt x="135" y="60"/>
                    <a:pt x="135" y="60"/>
                  </a:cubicBezTo>
                  <a:cubicBezTo>
                    <a:pt x="135" y="60"/>
                    <a:pt x="135" y="60"/>
                    <a:pt x="135" y="60"/>
                  </a:cubicBezTo>
                  <a:cubicBezTo>
                    <a:pt x="136" y="61"/>
                    <a:pt x="136" y="61"/>
                    <a:pt x="136" y="61"/>
                  </a:cubicBezTo>
                  <a:cubicBezTo>
                    <a:pt x="136" y="61"/>
                    <a:pt x="137" y="61"/>
                    <a:pt x="137" y="61"/>
                  </a:cubicBezTo>
                  <a:cubicBezTo>
                    <a:pt x="137" y="61"/>
                    <a:pt x="138" y="61"/>
                    <a:pt x="139" y="61"/>
                  </a:cubicBezTo>
                  <a:cubicBezTo>
                    <a:pt x="139" y="61"/>
                    <a:pt x="139" y="62"/>
                    <a:pt x="139" y="62"/>
                  </a:cubicBezTo>
                  <a:cubicBezTo>
                    <a:pt x="140" y="63"/>
                    <a:pt x="140" y="63"/>
                    <a:pt x="140" y="63"/>
                  </a:cubicBezTo>
                  <a:cubicBezTo>
                    <a:pt x="140" y="63"/>
                    <a:pt x="141" y="63"/>
                    <a:pt x="142" y="63"/>
                  </a:cubicBezTo>
                  <a:cubicBezTo>
                    <a:pt x="143" y="62"/>
                    <a:pt x="142" y="64"/>
                    <a:pt x="142" y="64"/>
                  </a:cubicBezTo>
                  <a:cubicBezTo>
                    <a:pt x="142" y="64"/>
                    <a:pt x="143" y="62"/>
                    <a:pt x="144" y="63"/>
                  </a:cubicBezTo>
                  <a:cubicBezTo>
                    <a:pt x="144" y="63"/>
                    <a:pt x="144" y="63"/>
                    <a:pt x="144" y="63"/>
                  </a:cubicBezTo>
                  <a:cubicBezTo>
                    <a:pt x="145" y="63"/>
                    <a:pt x="145" y="63"/>
                    <a:pt x="146" y="63"/>
                  </a:cubicBezTo>
                  <a:cubicBezTo>
                    <a:pt x="146" y="63"/>
                    <a:pt x="146" y="63"/>
                    <a:pt x="147" y="62"/>
                  </a:cubicBezTo>
                  <a:cubicBezTo>
                    <a:pt x="147" y="62"/>
                    <a:pt x="147" y="62"/>
                    <a:pt x="147" y="62"/>
                  </a:cubicBezTo>
                  <a:cubicBezTo>
                    <a:pt x="147" y="62"/>
                    <a:pt x="147" y="63"/>
                    <a:pt x="147" y="63"/>
                  </a:cubicBezTo>
                  <a:cubicBezTo>
                    <a:pt x="147" y="63"/>
                    <a:pt x="148" y="64"/>
                    <a:pt x="148" y="64"/>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13" name="Freeform 541">
              <a:extLst>
                <a:ext uri="{FF2B5EF4-FFF2-40B4-BE49-F238E27FC236}">
                  <a16:creationId xmlns:a16="http://schemas.microsoft.com/office/drawing/2014/main" id="{F9C5F552-4696-45CC-9A7C-84E6F838F840}"/>
                </a:ext>
              </a:extLst>
            </p:cNvPr>
            <p:cNvSpPr>
              <a:spLocks/>
            </p:cNvSpPr>
            <p:nvPr userDrawn="1"/>
          </p:nvSpPr>
          <p:spPr bwMode="auto">
            <a:xfrm>
              <a:off x="1223" y="800"/>
              <a:ext cx="711" cy="532"/>
            </a:xfrm>
            <a:custGeom>
              <a:avLst/>
              <a:gdLst>
                <a:gd name="T0" fmla="*/ 149 w 167"/>
                <a:gd name="T1" fmla="*/ 70 h 120"/>
                <a:gd name="T2" fmla="*/ 158 w 167"/>
                <a:gd name="T3" fmla="*/ 73 h 120"/>
                <a:gd name="T4" fmla="*/ 165 w 167"/>
                <a:gd name="T5" fmla="*/ 76 h 120"/>
                <a:gd name="T6" fmla="*/ 164 w 167"/>
                <a:gd name="T7" fmla="*/ 81 h 120"/>
                <a:gd name="T8" fmla="*/ 154 w 167"/>
                <a:gd name="T9" fmla="*/ 85 h 120"/>
                <a:gd name="T10" fmla="*/ 150 w 167"/>
                <a:gd name="T11" fmla="*/ 88 h 120"/>
                <a:gd name="T12" fmla="*/ 144 w 167"/>
                <a:gd name="T13" fmla="*/ 82 h 120"/>
                <a:gd name="T14" fmla="*/ 142 w 167"/>
                <a:gd name="T15" fmla="*/ 82 h 120"/>
                <a:gd name="T16" fmla="*/ 137 w 167"/>
                <a:gd name="T17" fmla="*/ 78 h 120"/>
                <a:gd name="T18" fmla="*/ 132 w 167"/>
                <a:gd name="T19" fmla="*/ 80 h 120"/>
                <a:gd name="T20" fmla="*/ 129 w 167"/>
                <a:gd name="T21" fmla="*/ 85 h 120"/>
                <a:gd name="T22" fmla="*/ 139 w 167"/>
                <a:gd name="T23" fmla="*/ 93 h 120"/>
                <a:gd name="T24" fmla="*/ 147 w 167"/>
                <a:gd name="T25" fmla="*/ 101 h 120"/>
                <a:gd name="T26" fmla="*/ 146 w 167"/>
                <a:gd name="T27" fmla="*/ 107 h 120"/>
                <a:gd name="T28" fmla="*/ 138 w 167"/>
                <a:gd name="T29" fmla="*/ 109 h 120"/>
                <a:gd name="T30" fmla="*/ 130 w 167"/>
                <a:gd name="T31" fmla="*/ 104 h 120"/>
                <a:gd name="T32" fmla="*/ 126 w 167"/>
                <a:gd name="T33" fmla="*/ 116 h 120"/>
                <a:gd name="T34" fmla="*/ 110 w 167"/>
                <a:gd name="T35" fmla="*/ 109 h 120"/>
                <a:gd name="T36" fmla="*/ 101 w 167"/>
                <a:gd name="T37" fmla="*/ 100 h 120"/>
                <a:gd name="T38" fmla="*/ 91 w 167"/>
                <a:gd name="T39" fmla="*/ 94 h 120"/>
                <a:gd name="T40" fmla="*/ 74 w 167"/>
                <a:gd name="T41" fmla="*/ 88 h 120"/>
                <a:gd name="T42" fmla="*/ 93 w 167"/>
                <a:gd name="T43" fmla="*/ 78 h 120"/>
                <a:gd name="T44" fmla="*/ 110 w 167"/>
                <a:gd name="T45" fmla="*/ 81 h 120"/>
                <a:gd name="T46" fmla="*/ 120 w 167"/>
                <a:gd name="T47" fmla="*/ 77 h 120"/>
                <a:gd name="T48" fmla="*/ 102 w 167"/>
                <a:gd name="T49" fmla="*/ 71 h 120"/>
                <a:gd name="T50" fmla="*/ 95 w 167"/>
                <a:gd name="T51" fmla="*/ 55 h 120"/>
                <a:gd name="T52" fmla="*/ 83 w 167"/>
                <a:gd name="T53" fmla="*/ 53 h 120"/>
                <a:gd name="T54" fmla="*/ 80 w 167"/>
                <a:gd name="T55" fmla="*/ 45 h 120"/>
                <a:gd name="T56" fmla="*/ 65 w 167"/>
                <a:gd name="T57" fmla="*/ 35 h 120"/>
                <a:gd name="T58" fmla="*/ 53 w 167"/>
                <a:gd name="T59" fmla="*/ 44 h 120"/>
                <a:gd name="T60" fmla="*/ 45 w 167"/>
                <a:gd name="T61" fmla="*/ 40 h 120"/>
                <a:gd name="T62" fmla="*/ 37 w 167"/>
                <a:gd name="T63" fmla="*/ 42 h 120"/>
                <a:gd name="T64" fmla="*/ 22 w 167"/>
                <a:gd name="T65" fmla="*/ 40 h 120"/>
                <a:gd name="T66" fmla="*/ 11 w 167"/>
                <a:gd name="T67" fmla="*/ 37 h 120"/>
                <a:gd name="T68" fmla="*/ 9 w 167"/>
                <a:gd name="T69" fmla="*/ 31 h 120"/>
                <a:gd name="T70" fmla="*/ 3 w 167"/>
                <a:gd name="T71" fmla="*/ 27 h 120"/>
                <a:gd name="T72" fmla="*/ 17 w 167"/>
                <a:gd name="T73" fmla="*/ 0 h 120"/>
                <a:gd name="T74" fmla="*/ 23 w 167"/>
                <a:gd name="T75" fmla="*/ 21 h 120"/>
                <a:gd name="T76" fmla="*/ 27 w 167"/>
                <a:gd name="T77" fmla="*/ 30 h 120"/>
                <a:gd name="T78" fmla="*/ 29 w 167"/>
                <a:gd name="T79" fmla="*/ 23 h 120"/>
                <a:gd name="T80" fmla="*/ 31 w 167"/>
                <a:gd name="T81" fmla="*/ 19 h 120"/>
                <a:gd name="T82" fmla="*/ 26 w 167"/>
                <a:gd name="T83" fmla="*/ 11 h 120"/>
                <a:gd name="T84" fmla="*/ 30 w 167"/>
                <a:gd name="T85" fmla="*/ 7 h 120"/>
                <a:gd name="T86" fmla="*/ 43 w 167"/>
                <a:gd name="T87" fmla="*/ 2 h 120"/>
                <a:gd name="T88" fmla="*/ 56 w 167"/>
                <a:gd name="T89" fmla="*/ 15 h 120"/>
                <a:gd name="T90" fmla="*/ 60 w 167"/>
                <a:gd name="T91" fmla="*/ 18 h 120"/>
                <a:gd name="T92" fmla="*/ 66 w 167"/>
                <a:gd name="T93" fmla="*/ 21 h 120"/>
                <a:gd name="T94" fmla="*/ 69 w 167"/>
                <a:gd name="T95" fmla="*/ 17 h 120"/>
                <a:gd name="T96" fmla="*/ 78 w 167"/>
                <a:gd name="T97" fmla="*/ 13 h 120"/>
                <a:gd name="T98" fmla="*/ 82 w 167"/>
                <a:gd name="T99" fmla="*/ 20 h 120"/>
                <a:gd name="T100" fmla="*/ 86 w 167"/>
                <a:gd name="T101" fmla="*/ 23 h 120"/>
                <a:gd name="T102" fmla="*/ 95 w 167"/>
                <a:gd name="T103" fmla="*/ 24 h 120"/>
                <a:gd name="T104" fmla="*/ 100 w 167"/>
                <a:gd name="T105" fmla="*/ 28 h 120"/>
                <a:gd name="T106" fmla="*/ 104 w 167"/>
                <a:gd name="T107" fmla="*/ 33 h 120"/>
                <a:gd name="T108" fmla="*/ 111 w 167"/>
                <a:gd name="T109" fmla="*/ 34 h 120"/>
                <a:gd name="T110" fmla="*/ 113 w 167"/>
                <a:gd name="T111" fmla="*/ 34 h 120"/>
                <a:gd name="T112" fmla="*/ 125 w 167"/>
                <a:gd name="T113" fmla="*/ 35 h 120"/>
                <a:gd name="T114" fmla="*/ 117 w 167"/>
                <a:gd name="T115" fmla="*/ 40 h 120"/>
                <a:gd name="T116" fmla="*/ 132 w 167"/>
                <a:gd name="T117" fmla="*/ 44 h 120"/>
                <a:gd name="T118" fmla="*/ 127 w 167"/>
                <a:gd name="T119" fmla="*/ 50 h 120"/>
                <a:gd name="T120" fmla="*/ 132 w 167"/>
                <a:gd name="T121" fmla="*/ 58 h 120"/>
                <a:gd name="T122" fmla="*/ 142 w 167"/>
                <a:gd name="T123" fmla="*/ 6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120">
                  <a:moveTo>
                    <a:pt x="148" y="64"/>
                  </a:moveTo>
                  <a:cubicBezTo>
                    <a:pt x="148" y="64"/>
                    <a:pt x="147" y="66"/>
                    <a:pt x="148" y="66"/>
                  </a:cubicBezTo>
                  <a:cubicBezTo>
                    <a:pt x="148" y="66"/>
                    <a:pt x="148" y="66"/>
                    <a:pt x="148" y="66"/>
                  </a:cubicBezTo>
                  <a:cubicBezTo>
                    <a:pt x="148" y="66"/>
                    <a:pt x="148" y="66"/>
                    <a:pt x="148" y="65"/>
                  </a:cubicBezTo>
                  <a:cubicBezTo>
                    <a:pt x="149" y="65"/>
                    <a:pt x="149" y="65"/>
                    <a:pt x="149" y="65"/>
                  </a:cubicBezTo>
                  <a:cubicBezTo>
                    <a:pt x="150" y="65"/>
                    <a:pt x="150" y="66"/>
                    <a:pt x="150" y="66"/>
                  </a:cubicBezTo>
                  <a:cubicBezTo>
                    <a:pt x="150" y="66"/>
                    <a:pt x="151" y="66"/>
                    <a:pt x="151" y="66"/>
                  </a:cubicBezTo>
                  <a:cubicBezTo>
                    <a:pt x="151" y="66"/>
                    <a:pt x="151" y="66"/>
                    <a:pt x="151" y="67"/>
                  </a:cubicBezTo>
                  <a:cubicBezTo>
                    <a:pt x="151" y="67"/>
                    <a:pt x="151" y="67"/>
                    <a:pt x="151" y="67"/>
                  </a:cubicBezTo>
                  <a:cubicBezTo>
                    <a:pt x="151" y="67"/>
                    <a:pt x="151" y="67"/>
                    <a:pt x="151" y="67"/>
                  </a:cubicBezTo>
                  <a:cubicBezTo>
                    <a:pt x="151" y="68"/>
                    <a:pt x="151" y="68"/>
                    <a:pt x="151" y="68"/>
                  </a:cubicBezTo>
                  <a:cubicBezTo>
                    <a:pt x="151" y="68"/>
                    <a:pt x="151" y="68"/>
                    <a:pt x="150" y="69"/>
                  </a:cubicBezTo>
                  <a:cubicBezTo>
                    <a:pt x="150" y="69"/>
                    <a:pt x="150" y="69"/>
                    <a:pt x="149" y="69"/>
                  </a:cubicBezTo>
                  <a:cubicBezTo>
                    <a:pt x="149" y="69"/>
                    <a:pt x="149" y="69"/>
                    <a:pt x="149" y="69"/>
                  </a:cubicBezTo>
                  <a:cubicBezTo>
                    <a:pt x="149" y="70"/>
                    <a:pt x="149" y="70"/>
                    <a:pt x="149" y="70"/>
                  </a:cubicBezTo>
                  <a:cubicBezTo>
                    <a:pt x="148" y="70"/>
                    <a:pt x="148" y="71"/>
                    <a:pt x="148" y="71"/>
                  </a:cubicBezTo>
                  <a:cubicBezTo>
                    <a:pt x="149" y="71"/>
                    <a:pt x="149" y="71"/>
                    <a:pt x="150" y="71"/>
                  </a:cubicBezTo>
                  <a:cubicBezTo>
                    <a:pt x="150" y="70"/>
                    <a:pt x="150" y="70"/>
                    <a:pt x="151" y="70"/>
                  </a:cubicBezTo>
                  <a:cubicBezTo>
                    <a:pt x="151" y="70"/>
                    <a:pt x="151" y="70"/>
                    <a:pt x="152" y="70"/>
                  </a:cubicBezTo>
                  <a:cubicBezTo>
                    <a:pt x="152" y="70"/>
                    <a:pt x="153" y="70"/>
                    <a:pt x="153" y="70"/>
                  </a:cubicBezTo>
                  <a:cubicBezTo>
                    <a:pt x="154" y="70"/>
                    <a:pt x="154" y="70"/>
                    <a:pt x="154" y="71"/>
                  </a:cubicBezTo>
                  <a:cubicBezTo>
                    <a:pt x="155" y="70"/>
                    <a:pt x="155" y="70"/>
                    <a:pt x="155" y="70"/>
                  </a:cubicBezTo>
                  <a:cubicBezTo>
                    <a:pt x="155" y="70"/>
                    <a:pt x="156" y="69"/>
                    <a:pt x="156" y="69"/>
                  </a:cubicBezTo>
                  <a:cubicBezTo>
                    <a:pt x="157" y="69"/>
                    <a:pt x="157" y="69"/>
                    <a:pt x="157" y="70"/>
                  </a:cubicBezTo>
                  <a:cubicBezTo>
                    <a:pt x="157" y="70"/>
                    <a:pt x="157" y="71"/>
                    <a:pt x="157" y="71"/>
                  </a:cubicBezTo>
                  <a:cubicBezTo>
                    <a:pt x="156" y="72"/>
                    <a:pt x="156" y="72"/>
                    <a:pt x="155" y="72"/>
                  </a:cubicBezTo>
                  <a:cubicBezTo>
                    <a:pt x="155" y="73"/>
                    <a:pt x="154" y="73"/>
                    <a:pt x="154" y="73"/>
                  </a:cubicBezTo>
                  <a:cubicBezTo>
                    <a:pt x="154" y="73"/>
                    <a:pt x="155" y="73"/>
                    <a:pt x="155" y="73"/>
                  </a:cubicBezTo>
                  <a:cubicBezTo>
                    <a:pt x="156" y="73"/>
                    <a:pt x="156" y="73"/>
                    <a:pt x="156" y="73"/>
                  </a:cubicBezTo>
                  <a:cubicBezTo>
                    <a:pt x="157" y="73"/>
                    <a:pt x="158" y="73"/>
                    <a:pt x="158" y="73"/>
                  </a:cubicBezTo>
                  <a:cubicBezTo>
                    <a:pt x="158" y="73"/>
                    <a:pt x="158" y="74"/>
                    <a:pt x="158" y="74"/>
                  </a:cubicBezTo>
                  <a:cubicBezTo>
                    <a:pt x="158" y="74"/>
                    <a:pt x="158" y="74"/>
                    <a:pt x="158" y="75"/>
                  </a:cubicBezTo>
                  <a:cubicBezTo>
                    <a:pt x="159" y="75"/>
                    <a:pt x="159" y="74"/>
                    <a:pt x="159" y="74"/>
                  </a:cubicBezTo>
                  <a:cubicBezTo>
                    <a:pt x="159" y="73"/>
                    <a:pt x="159" y="73"/>
                    <a:pt x="160" y="73"/>
                  </a:cubicBezTo>
                  <a:cubicBezTo>
                    <a:pt x="160" y="73"/>
                    <a:pt x="160" y="72"/>
                    <a:pt x="161" y="73"/>
                  </a:cubicBezTo>
                  <a:cubicBezTo>
                    <a:pt x="161" y="73"/>
                    <a:pt x="161" y="73"/>
                    <a:pt x="161" y="73"/>
                  </a:cubicBezTo>
                  <a:cubicBezTo>
                    <a:pt x="162" y="73"/>
                    <a:pt x="162" y="71"/>
                    <a:pt x="163" y="72"/>
                  </a:cubicBezTo>
                  <a:cubicBezTo>
                    <a:pt x="164" y="72"/>
                    <a:pt x="164" y="72"/>
                    <a:pt x="164" y="73"/>
                  </a:cubicBezTo>
                  <a:cubicBezTo>
                    <a:pt x="165" y="73"/>
                    <a:pt x="165" y="73"/>
                    <a:pt x="166" y="74"/>
                  </a:cubicBezTo>
                  <a:cubicBezTo>
                    <a:pt x="167" y="75"/>
                    <a:pt x="167" y="75"/>
                    <a:pt x="167" y="76"/>
                  </a:cubicBezTo>
                  <a:cubicBezTo>
                    <a:pt x="167" y="76"/>
                    <a:pt x="167" y="76"/>
                    <a:pt x="167" y="77"/>
                  </a:cubicBezTo>
                  <a:cubicBezTo>
                    <a:pt x="167" y="77"/>
                    <a:pt x="166" y="77"/>
                    <a:pt x="166" y="77"/>
                  </a:cubicBezTo>
                  <a:cubicBezTo>
                    <a:pt x="165" y="76"/>
                    <a:pt x="165" y="76"/>
                    <a:pt x="164" y="75"/>
                  </a:cubicBezTo>
                  <a:cubicBezTo>
                    <a:pt x="164" y="75"/>
                    <a:pt x="165" y="76"/>
                    <a:pt x="165" y="76"/>
                  </a:cubicBezTo>
                  <a:cubicBezTo>
                    <a:pt x="165" y="76"/>
                    <a:pt x="165" y="76"/>
                    <a:pt x="165" y="76"/>
                  </a:cubicBezTo>
                  <a:cubicBezTo>
                    <a:pt x="165" y="77"/>
                    <a:pt x="165" y="77"/>
                    <a:pt x="165" y="77"/>
                  </a:cubicBezTo>
                  <a:cubicBezTo>
                    <a:pt x="165" y="78"/>
                    <a:pt x="165" y="78"/>
                    <a:pt x="165" y="78"/>
                  </a:cubicBezTo>
                  <a:cubicBezTo>
                    <a:pt x="165" y="78"/>
                    <a:pt x="165" y="79"/>
                    <a:pt x="165" y="79"/>
                  </a:cubicBezTo>
                  <a:cubicBezTo>
                    <a:pt x="165" y="79"/>
                    <a:pt x="165" y="78"/>
                    <a:pt x="164" y="78"/>
                  </a:cubicBezTo>
                  <a:cubicBezTo>
                    <a:pt x="164" y="78"/>
                    <a:pt x="164" y="79"/>
                    <a:pt x="164" y="79"/>
                  </a:cubicBezTo>
                  <a:cubicBezTo>
                    <a:pt x="163" y="79"/>
                    <a:pt x="163" y="78"/>
                    <a:pt x="162" y="78"/>
                  </a:cubicBezTo>
                  <a:cubicBezTo>
                    <a:pt x="162" y="78"/>
                    <a:pt x="162" y="78"/>
                    <a:pt x="161" y="78"/>
                  </a:cubicBezTo>
                  <a:cubicBezTo>
                    <a:pt x="161" y="78"/>
                    <a:pt x="161" y="78"/>
                    <a:pt x="161" y="78"/>
                  </a:cubicBezTo>
                  <a:cubicBezTo>
                    <a:pt x="161" y="78"/>
                    <a:pt x="161" y="78"/>
                    <a:pt x="161" y="78"/>
                  </a:cubicBezTo>
                  <a:cubicBezTo>
                    <a:pt x="161" y="78"/>
                    <a:pt x="161" y="78"/>
                    <a:pt x="161" y="79"/>
                  </a:cubicBezTo>
                  <a:cubicBezTo>
                    <a:pt x="160" y="79"/>
                    <a:pt x="160" y="79"/>
                    <a:pt x="160" y="79"/>
                  </a:cubicBezTo>
                  <a:cubicBezTo>
                    <a:pt x="160" y="79"/>
                    <a:pt x="160" y="80"/>
                    <a:pt x="160" y="80"/>
                  </a:cubicBezTo>
                  <a:cubicBezTo>
                    <a:pt x="161" y="80"/>
                    <a:pt x="161" y="80"/>
                    <a:pt x="161" y="80"/>
                  </a:cubicBezTo>
                  <a:cubicBezTo>
                    <a:pt x="162" y="80"/>
                    <a:pt x="162" y="80"/>
                    <a:pt x="162" y="80"/>
                  </a:cubicBezTo>
                  <a:cubicBezTo>
                    <a:pt x="162" y="80"/>
                    <a:pt x="164" y="80"/>
                    <a:pt x="164" y="81"/>
                  </a:cubicBezTo>
                  <a:cubicBezTo>
                    <a:pt x="164" y="81"/>
                    <a:pt x="163" y="81"/>
                    <a:pt x="163" y="81"/>
                  </a:cubicBezTo>
                  <a:cubicBezTo>
                    <a:pt x="163" y="81"/>
                    <a:pt x="163" y="81"/>
                    <a:pt x="162" y="81"/>
                  </a:cubicBezTo>
                  <a:cubicBezTo>
                    <a:pt x="162" y="81"/>
                    <a:pt x="161" y="81"/>
                    <a:pt x="160" y="81"/>
                  </a:cubicBezTo>
                  <a:cubicBezTo>
                    <a:pt x="160" y="81"/>
                    <a:pt x="159" y="81"/>
                    <a:pt x="158" y="81"/>
                  </a:cubicBezTo>
                  <a:cubicBezTo>
                    <a:pt x="159" y="81"/>
                    <a:pt x="159" y="81"/>
                    <a:pt x="159" y="82"/>
                  </a:cubicBezTo>
                  <a:cubicBezTo>
                    <a:pt x="160" y="82"/>
                    <a:pt x="161" y="82"/>
                    <a:pt x="161" y="82"/>
                  </a:cubicBezTo>
                  <a:cubicBezTo>
                    <a:pt x="162" y="84"/>
                    <a:pt x="159" y="83"/>
                    <a:pt x="159" y="83"/>
                  </a:cubicBezTo>
                  <a:cubicBezTo>
                    <a:pt x="158" y="84"/>
                    <a:pt x="159" y="84"/>
                    <a:pt x="158" y="85"/>
                  </a:cubicBezTo>
                  <a:cubicBezTo>
                    <a:pt x="158" y="85"/>
                    <a:pt x="158" y="85"/>
                    <a:pt x="158" y="85"/>
                  </a:cubicBezTo>
                  <a:cubicBezTo>
                    <a:pt x="158" y="85"/>
                    <a:pt x="158" y="85"/>
                    <a:pt x="158" y="85"/>
                  </a:cubicBezTo>
                  <a:cubicBezTo>
                    <a:pt x="157" y="86"/>
                    <a:pt x="157" y="85"/>
                    <a:pt x="157" y="85"/>
                  </a:cubicBezTo>
                  <a:cubicBezTo>
                    <a:pt x="156" y="85"/>
                    <a:pt x="156" y="85"/>
                    <a:pt x="156" y="85"/>
                  </a:cubicBezTo>
                  <a:cubicBezTo>
                    <a:pt x="156" y="85"/>
                    <a:pt x="154" y="83"/>
                    <a:pt x="155" y="83"/>
                  </a:cubicBezTo>
                  <a:cubicBezTo>
                    <a:pt x="155" y="83"/>
                    <a:pt x="155" y="84"/>
                    <a:pt x="155" y="84"/>
                  </a:cubicBezTo>
                  <a:cubicBezTo>
                    <a:pt x="155" y="84"/>
                    <a:pt x="154" y="84"/>
                    <a:pt x="154" y="85"/>
                  </a:cubicBezTo>
                  <a:cubicBezTo>
                    <a:pt x="154" y="85"/>
                    <a:pt x="155" y="85"/>
                    <a:pt x="155" y="85"/>
                  </a:cubicBezTo>
                  <a:cubicBezTo>
                    <a:pt x="156" y="85"/>
                    <a:pt x="155" y="86"/>
                    <a:pt x="155" y="86"/>
                  </a:cubicBezTo>
                  <a:cubicBezTo>
                    <a:pt x="155" y="86"/>
                    <a:pt x="156" y="86"/>
                    <a:pt x="156" y="86"/>
                  </a:cubicBezTo>
                  <a:cubicBezTo>
                    <a:pt x="156" y="86"/>
                    <a:pt x="156" y="87"/>
                    <a:pt x="155" y="87"/>
                  </a:cubicBezTo>
                  <a:cubicBezTo>
                    <a:pt x="155" y="87"/>
                    <a:pt x="155" y="87"/>
                    <a:pt x="155" y="88"/>
                  </a:cubicBezTo>
                  <a:cubicBezTo>
                    <a:pt x="156" y="88"/>
                    <a:pt x="156" y="88"/>
                    <a:pt x="156" y="89"/>
                  </a:cubicBezTo>
                  <a:cubicBezTo>
                    <a:pt x="156" y="89"/>
                    <a:pt x="155" y="89"/>
                    <a:pt x="155" y="90"/>
                  </a:cubicBezTo>
                  <a:cubicBezTo>
                    <a:pt x="155" y="90"/>
                    <a:pt x="154" y="90"/>
                    <a:pt x="154" y="90"/>
                  </a:cubicBezTo>
                  <a:cubicBezTo>
                    <a:pt x="154" y="91"/>
                    <a:pt x="154" y="91"/>
                    <a:pt x="154" y="91"/>
                  </a:cubicBezTo>
                  <a:cubicBezTo>
                    <a:pt x="154" y="91"/>
                    <a:pt x="154" y="91"/>
                    <a:pt x="154" y="90"/>
                  </a:cubicBezTo>
                  <a:cubicBezTo>
                    <a:pt x="153" y="90"/>
                    <a:pt x="153" y="90"/>
                    <a:pt x="152" y="90"/>
                  </a:cubicBezTo>
                  <a:cubicBezTo>
                    <a:pt x="152" y="90"/>
                    <a:pt x="152" y="90"/>
                    <a:pt x="151" y="90"/>
                  </a:cubicBezTo>
                  <a:cubicBezTo>
                    <a:pt x="152" y="89"/>
                    <a:pt x="151" y="89"/>
                    <a:pt x="151" y="89"/>
                  </a:cubicBezTo>
                  <a:cubicBezTo>
                    <a:pt x="151" y="89"/>
                    <a:pt x="150" y="89"/>
                    <a:pt x="150" y="89"/>
                  </a:cubicBezTo>
                  <a:cubicBezTo>
                    <a:pt x="150" y="89"/>
                    <a:pt x="150" y="89"/>
                    <a:pt x="150" y="88"/>
                  </a:cubicBezTo>
                  <a:cubicBezTo>
                    <a:pt x="150" y="88"/>
                    <a:pt x="150" y="89"/>
                    <a:pt x="150" y="89"/>
                  </a:cubicBezTo>
                  <a:cubicBezTo>
                    <a:pt x="149" y="89"/>
                    <a:pt x="149" y="89"/>
                    <a:pt x="148" y="90"/>
                  </a:cubicBezTo>
                  <a:cubicBezTo>
                    <a:pt x="148" y="89"/>
                    <a:pt x="148" y="89"/>
                    <a:pt x="148" y="88"/>
                  </a:cubicBezTo>
                  <a:cubicBezTo>
                    <a:pt x="148" y="88"/>
                    <a:pt x="148" y="88"/>
                    <a:pt x="148" y="88"/>
                  </a:cubicBezTo>
                  <a:cubicBezTo>
                    <a:pt x="148" y="88"/>
                    <a:pt x="148" y="87"/>
                    <a:pt x="148" y="87"/>
                  </a:cubicBezTo>
                  <a:cubicBezTo>
                    <a:pt x="148" y="87"/>
                    <a:pt x="147" y="87"/>
                    <a:pt x="147" y="87"/>
                  </a:cubicBezTo>
                  <a:cubicBezTo>
                    <a:pt x="147" y="87"/>
                    <a:pt x="146" y="87"/>
                    <a:pt x="146" y="87"/>
                  </a:cubicBezTo>
                  <a:cubicBezTo>
                    <a:pt x="146" y="86"/>
                    <a:pt x="146" y="86"/>
                    <a:pt x="146" y="86"/>
                  </a:cubicBezTo>
                  <a:cubicBezTo>
                    <a:pt x="146" y="86"/>
                    <a:pt x="146" y="86"/>
                    <a:pt x="146" y="86"/>
                  </a:cubicBezTo>
                  <a:cubicBezTo>
                    <a:pt x="147" y="85"/>
                    <a:pt x="147" y="85"/>
                    <a:pt x="147" y="85"/>
                  </a:cubicBezTo>
                  <a:cubicBezTo>
                    <a:pt x="147" y="84"/>
                    <a:pt x="147" y="84"/>
                    <a:pt x="147" y="84"/>
                  </a:cubicBezTo>
                  <a:cubicBezTo>
                    <a:pt x="147" y="84"/>
                    <a:pt x="146" y="84"/>
                    <a:pt x="145" y="84"/>
                  </a:cubicBezTo>
                  <a:cubicBezTo>
                    <a:pt x="145" y="84"/>
                    <a:pt x="145" y="84"/>
                    <a:pt x="144" y="84"/>
                  </a:cubicBezTo>
                  <a:cubicBezTo>
                    <a:pt x="144" y="84"/>
                    <a:pt x="143" y="84"/>
                    <a:pt x="143" y="84"/>
                  </a:cubicBezTo>
                  <a:cubicBezTo>
                    <a:pt x="143" y="83"/>
                    <a:pt x="144" y="83"/>
                    <a:pt x="144" y="82"/>
                  </a:cubicBezTo>
                  <a:cubicBezTo>
                    <a:pt x="144" y="82"/>
                    <a:pt x="145" y="82"/>
                    <a:pt x="145" y="82"/>
                  </a:cubicBezTo>
                  <a:cubicBezTo>
                    <a:pt x="145" y="82"/>
                    <a:pt x="145" y="82"/>
                    <a:pt x="145" y="82"/>
                  </a:cubicBezTo>
                  <a:cubicBezTo>
                    <a:pt x="146" y="82"/>
                    <a:pt x="146" y="82"/>
                    <a:pt x="146" y="82"/>
                  </a:cubicBezTo>
                  <a:cubicBezTo>
                    <a:pt x="146" y="82"/>
                    <a:pt x="147" y="82"/>
                    <a:pt x="147" y="81"/>
                  </a:cubicBezTo>
                  <a:cubicBezTo>
                    <a:pt x="147" y="81"/>
                    <a:pt x="147" y="81"/>
                    <a:pt x="147" y="81"/>
                  </a:cubicBezTo>
                  <a:cubicBezTo>
                    <a:pt x="148" y="80"/>
                    <a:pt x="148" y="80"/>
                    <a:pt x="148" y="80"/>
                  </a:cubicBezTo>
                  <a:cubicBezTo>
                    <a:pt x="148" y="80"/>
                    <a:pt x="148" y="80"/>
                    <a:pt x="148" y="80"/>
                  </a:cubicBezTo>
                  <a:cubicBezTo>
                    <a:pt x="149" y="79"/>
                    <a:pt x="149" y="79"/>
                    <a:pt x="149" y="79"/>
                  </a:cubicBezTo>
                  <a:cubicBezTo>
                    <a:pt x="149" y="79"/>
                    <a:pt x="148" y="80"/>
                    <a:pt x="148" y="80"/>
                  </a:cubicBezTo>
                  <a:cubicBezTo>
                    <a:pt x="148" y="80"/>
                    <a:pt x="147" y="80"/>
                    <a:pt x="147" y="80"/>
                  </a:cubicBezTo>
                  <a:cubicBezTo>
                    <a:pt x="146" y="80"/>
                    <a:pt x="146" y="80"/>
                    <a:pt x="145" y="80"/>
                  </a:cubicBezTo>
                  <a:cubicBezTo>
                    <a:pt x="145" y="80"/>
                    <a:pt x="145" y="81"/>
                    <a:pt x="145" y="81"/>
                  </a:cubicBezTo>
                  <a:cubicBezTo>
                    <a:pt x="145" y="81"/>
                    <a:pt x="145" y="81"/>
                    <a:pt x="145" y="81"/>
                  </a:cubicBezTo>
                  <a:cubicBezTo>
                    <a:pt x="144" y="81"/>
                    <a:pt x="144" y="81"/>
                    <a:pt x="144" y="81"/>
                  </a:cubicBezTo>
                  <a:cubicBezTo>
                    <a:pt x="143" y="81"/>
                    <a:pt x="142" y="82"/>
                    <a:pt x="142" y="82"/>
                  </a:cubicBezTo>
                  <a:cubicBezTo>
                    <a:pt x="142" y="82"/>
                    <a:pt x="142" y="81"/>
                    <a:pt x="142" y="81"/>
                  </a:cubicBezTo>
                  <a:cubicBezTo>
                    <a:pt x="141" y="81"/>
                    <a:pt x="141" y="81"/>
                    <a:pt x="141" y="81"/>
                  </a:cubicBezTo>
                  <a:cubicBezTo>
                    <a:pt x="141" y="81"/>
                    <a:pt x="142" y="81"/>
                    <a:pt x="142" y="80"/>
                  </a:cubicBezTo>
                  <a:cubicBezTo>
                    <a:pt x="142" y="80"/>
                    <a:pt x="142" y="80"/>
                    <a:pt x="142" y="80"/>
                  </a:cubicBezTo>
                  <a:cubicBezTo>
                    <a:pt x="142" y="80"/>
                    <a:pt x="142" y="80"/>
                    <a:pt x="143" y="80"/>
                  </a:cubicBezTo>
                  <a:cubicBezTo>
                    <a:pt x="143" y="80"/>
                    <a:pt x="143" y="79"/>
                    <a:pt x="143" y="79"/>
                  </a:cubicBezTo>
                  <a:cubicBezTo>
                    <a:pt x="142" y="79"/>
                    <a:pt x="142" y="79"/>
                    <a:pt x="141" y="80"/>
                  </a:cubicBezTo>
                  <a:cubicBezTo>
                    <a:pt x="141" y="80"/>
                    <a:pt x="140" y="80"/>
                    <a:pt x="140" y="80"/>
                  </a:cubicBezTo>
                  <a:cubicBezTo>
                    <a:pt x="140" y="80"/>
                    <a:pt x="139" y="80"/>
                    <a:pt x="139" y="80"/>
                  </a:cubicBezTo>
                  <a:cubicBezTo>
                    <a:pt x="139" y="79"/>
                    <a:pt x="139" y="79"/>
                    <a:pt x="139" y="79"/>
                  </a:cubicBezTo>
                  <a:cubicBezTo>
                    <a:pt x="139" y="79"/>
                    <a:pt x="139" y="79"/>
                    <a:pt x="139" y="79"/>
                  </a:cubicBezTo>
                  <a:cubicBezTo>
                    <a:pt x="138" y="79"/>
                    <a:pt x="138" y="79"/>
                    <a:pt x="138" y="79"/>
                  </a:cubicBezTo>
                  <a:cubicBezTo>
                    <a:pt x="138" y="79"/>
                    <a:pt x="138" y="79"/>
                    <a:pt x="138" y="79"/>
                  </a:cubicBezTo>
                  <a:cubicBezTo>
                    <a:pt x="138" y="79"/>
                    <a:pt x="137" y="79"/>
                    <a:pt x="137" y="79"/>
                  </a:cubicBezTo>
                  <a:cubicBezTo>
                    <a:pt x="137" y="78"/>
                    <a:pt x="137" y="78"/>
                    <a:pt x="137" y="78"/>
                  </a:cubicBezTo>
                  <a:cubicBezTo>
                    <a:pt x="137" y="78"/>
                    <a:pt x="137" y="78"/>
                    <a:pt x="137" y="78"/>
                  </a:cubicBezTo>
                  <a:cubicBezTo>
                    <a:pt x="137" y="77"/>
                    <a:pt x="137" y="77"/>
                    <a:pt x="137" y="77"/>
                  </a:cubicBezTo>
                  <a:cubicBezTo>
                    <a:pt x="136" y="76"/>
                    <a:pt x="136" y="76"/>
                    <a:pt x="135" y="75"/>
                  </a:cubicBezTo>
                  <a:cubicBezTo>
                    <a:pt x="135" y="75"/>
                    <a:pt x="135" y="75"/>
                    <a:pt x="134" y="75"/>
                  </a:cubicBezTo>
                  <a:cubicBezTo>
                    <a:pt x="134" y="76"/>
                    <a:pt x="134" y="76"/>
                    <a:pt x="134" y="76"/>
                  </a:cubicBezTo>
                  <a:cubicBezTo>
                    <a:pt x="133" y="76"/>
                    <a:pt x="133" y="76"/>
                    <a:pt x="133" y="76"/>
                  </a:cubicBezTo>
                  <a:cubicBezTo>
                    <a:pt x="133" y="76"/>
                    <a:pt x="133" y="76"/>
                    <a:pt x="133" y="76"/>
                  </a:cubicBezTo>
                  <a:cubicBezTo>
                    <a:pt x="133" y="77"/>
                    <a:pt x="134" y="78"/>
                    <a:pt x="133" y="78"/>
                  </a:cubicBezTo>
                  <a:cubicBezTo>
                    <a:pt x="132" y="78"/>
                    <a:pt x="132" y="78"/>
                    <a:pt x="131" y="78"/>
                  </a:cubicBezTo>
                  <a:cubicBezTo>
                    <a:pt x="131" y="77"/>
                    <a:pt x="131" y="78"/>
                    <a:pt x="130" y="78"/>
                  </a:cubicBezTo>
                  <a:cubicBezTo>
                    <a:pt x="130" y="78"/>
                    <a:pt x="131" y="78"/>
                    <a:pt x="131" y="78"/>
                  </a:cubicBezTo>
                  <a:cubicBezTo>
                    <a:pt x="131" y="78"/>
                    <a:pt x="131" y="79"/>
                    <a:pt x="131" y="79"/>
                  </a:cubicBezTo>
                  <a:cubicBezTo>
                    <a:pt x="131" y="79"/>
                    <a:pt x="131" y="79"/>
                    <a:pt x="131" y="79"/>
                  </a:cubicBezTo>
                  <a:cubicBezTo>
                    <a:pt x="132" y="79"/>
                    <a:pt x="132" y="79"/>
                    <a:pt x="132" y="79"/>
                  </a:cubicBezTo>
                  <a:cubicBezTo>
                    <a:pt x="132" y="79"/>
                    <a:pt x="132" y="79"/>
                    <a:pt x="132" y="80"/>
                  </a:cubicBezTo>
                  <a:cubicBezTo>
                    <a:pt x="133" y="80"/>
                    <a:pt x="134" y="80"/>
                    <a:pt x="134" y="80"/>
                  </a:cubicBezTo>
                  <a:cubicBezTo>
                    <a:pt x="134" y="81"/>
                    <a:pt x="133" y="81"/>
                    <a:pt x="132" y="81"/>
                  </a:cubicBezTo>
                  <a:cubicBezTo>
                    <a:pt x="132" y="81"/>
                    <a:pt x="132" y="82"/>
                    <a:pt x="131" y="82"/>
                  </a:cubicBezTo>
                  <a:cubicBezTo>
                    <a:pt x="131" y="82"/>
                    <a:pt x="131" y="82"/>
                    <a:pt x="131" y="82"/>
                  </a:cubicBezTo>
                  <a:cubicBezTo>
                    <a:pt x="130" y="83"/>
                    <a:pt x="130" y="83"/>
                    <a:pt x="130" y="82"/>
                  </a:cubicBezTo>
                  <a:cubicBezTo>
                    <a:pt x="129" y="82"/>
                    <a:pt x="129" y="82"/>
                    <a:pt x="129" y="82"/>
                  </a:cubicBezTo>
                  <a:cubicBezTo>
                    <a:pt x="129" y="81"/>
                    <a:pt x="128" y="80"/>
                    <a:pt x="128" y="80"/>
                  </a:cubicBezTo>
                  <a:cubicBezTo>
                    <a:pt x="127" y="79"/>
                    <a:pt x="127" y="79"/>
                    <a:pt x="126" y="79"/>
                  </a:cubicBezTo>
                  <a:cubicBezTo>
                    <a:pt x="126" y="79"/>
                    <a:pt x="126" y="80"/>
                    <a:pt x="126" y="80"/>
                  </a:cubicBezTo>
                  <a:cubicBezTo>
                    <a:pt x="126" y="80"/>
                    <a:pt x="126" y="80"/>
                    <a:pt x="126" y="80"/>
                  </a:cubicBezTo>
                  <a:cubicBezTo>
                    <a:pt x="126" y="80"/>
                    <a:pt x="126" y="81"/>
                    <a:pt x="127" y="81"/>
                  </a:cubicBezTo>
                  <a:cubicBezTo>
                    <a:pt x="127" y="82"/>
                    <a:pt x="127" y="82"/>
                    <a:pt x="127" y="82"/>
                  </a:cubicBezTo>
                  <a:cubicBezTo>
                    <a:pt x="127" y="83"/>
                    <a:pt x="127" y="83"/>
                    <a:pt x="128" y="83"/>
                  </a:cubicBezTo>
                  <a:cubicBezTo>
                    <a:pt x="128" y="83"/>
                    <a:pt x="128" y="84"/>
                    <a:pt x="128" y="84"/>
                  </a:cubicBezTo>
                  <a:cubicBezTo>
                    <a:pt x="129" y="84"/>
                    <a:pt x="129" y="84"/>
                    <a:pt x="129" y="85"/>
                  </a:cubicBezTo>
                  <a:cubicBezTo>
                    <a:pt x="129" y="85"/>
                    <a:pt x="129" y="85"/>
                    <a:pt x="129" y="85"/>
                  </a:cubicBezTo>
                  <a:cubicBezTo>
                    <a:pt x="130" y="85"/>
                    <a:pt x="131" y="85"/>
                    <a:pt x="131" y="85"/>
                  </a:cubicBezTo>
                  <a:cubicBezTo>
                    <a:pt x="132" y="85"/>
                    <a:pt x="132" y="85"/>
                    <a:pt x="132" y="85"/>
                  </a:cubicBezTo>
                  <a:cubicBezTo>
                    <a:pt x="133" y="85"/>
                    <a:pt x="133" y="86"/>
                    <a:pt x="133" y="86"/>
                  </a:cubicBezTo>
                  <a:cubicBezTo>
                    <a:pt x="133" y="86"/>
                    <a:pt x="134" y="86"/>
                    <a:pt x="134" y="87"/>
                  </a:cubicBezTo>
                  <a:cubicBezTo>
                    <a:pt x="134" y="87"/>
                    <a:pt x="133" y="88"/>
                    <a:pt x="134" y="88"/>
                  </a:cubicBezTo>
                  <a:cubicBezTo>
                    <a:pt x="134" y="88"/>
                    <a:pt x="134" y="89"/>
                    <a:pt x="134" y="89"/>
                  </a:cubicBezTo>
                  <a:cubicBezTo>
                    <a:pt x="134" y="89"/>
                    <a:pt x="135" y="89"/>
                    <a:pt x="135" y="89"/>
                  </a:cubicBezTo>
                  <a:cubicBezTo>
                    <a:pt x="135" y="90"/>
                    <a:pt x="135" y="90"/>
                    <a:pt x="135" y="90"/>
                  </a:cubicBezTo>
                  <a:cubicBezTo>
                    <a:pt x="135" y="90"/>
                    <a:pt x="135" y="91"/>
                    <a:pt x="135" y="91"/>
                  </a:cubicBezTo>
                  <a:cubicBezTo>
                    <a:pt x="135" y="91"/>
                    <a:pt x="135" y="92"/>
                    <a:pt x="136" y="92"/>
                  </a:cubicBezTo>
                  <a:cubicBezTo>
                    <a:pt x="136" y="92"/>
                    <a:pt x="137" y="92"/>
                    <a:pt x="138" y="92"/>
                  </a:cubicBezTo>
                  <a:cubicBezTo>
                    <a:pt x="138" y="92"/>
                    <a:pt x="138" y="92"/>
                    <a:pt x="138" y="92"/>
                  </a:cubicBezTo>
                  <a:cubicBezTo>
                    <a:pt x="138" y="92"/>
                    <a:pt x="139" y="92"/>
                    <a:pt x="139" y="92"/>
                  </a:cubicBezTo>
                  <a:cubicBezTo>
                    <a:pt x="139" y="93"/>
                    <a:pt x="139" y="93"/>
                    <a:pt x="139" y="93"/>
                  </a:cubicBezTo>
                  <a:cubicBezTo>
                    <a:pt x="139" y="93"/>
                    <a:pt x="139" y="93"/>
                    <a:pt x="139" y="93"/>
                  </a:cubicBezTo>
                  <a:cubicBezTo>
                    <a:pt x="139" y="94"/>
                    <a:pt x="139" y="94"/>
                    <a:pt x="139" y="94"/>
                  </a:cubicBezTo>
                  <a:cubicBezTo>
                    <a:pt x="139" y="94"/>
                    <a:pt x="139" y="94"/>
                    <a:pt x="140" y="94"/>
                  </a:cubicBezTo>
                  <a:cubicBezTo>
                    <a:pt x="140" y="93"/>
                    <a:pt x="140" y="93"/>
                    <a:pt x="140" y="93"/>
                  </a:cubicBezTo>
                  <a:cubicBezTo>
                    <a:pt x="140" y="93"/>
                    <a:pt x="141" y="94"/>
                    <a:pt x="141" y="93"/>
                  </a:cubicBezTo>
                  <a:cubicBezTo>
                    <a:pt x="141" y="93"/>
                    <a:pt x="141" y="93"/>
                    <a:pt x="141" y="93"/>
                  </a:cubicBezTo>
                  <a:cubicBezTo>
                    <a:pt x="141" y="93"/>
                    <a:pt x="142" y="93"/>
                    <a:pt x="142" y="93"/>
                  </a:cubicBezTo>
                  <a:cubicBezTo>
                    <a:pt x="142" y="93"/>
                    <a:pt x="142" y="93"/>
                    <a:pt x="142" y="94"/>
                  </a:cubicBezTo>
                  <a:cubicBezTo>
                    <a:pt x="142" y="94"/>
                    <a:pt x="142" y="94"/>
                    <a:pt x="143" y="95"/>
                  </a:cubicBezTo>
                  <a:cubicBezTo>
                    <a:pt x="143" y="95"/>
                    <a:pt x="143" y="95"/>
                    <a:pt x="143" y="96"/>
                  </a:cubicBezTo>
                  <a:cubicBezTo>
                    <a:pt x="143" y="96"/>
                    <a:pt x="144" y="96"/>
                    <a:pt x="144" y="96"/>
                  </a:cubicBezTo>
                  <a:cubicBezTo>
                    <a:pt x="144" y="97"/>
                    <a:pt x="144" y="97"/>
                    <a:pt x="144" y="97"/>
                  </a:cubicBezTo>
                  <a:cubicBezTo>
                    <a:pt x="144" y="98"/>
                    <a:pt x="144" y="98"/>
                    <a:pt x="144" y="98"/>
                  </a:cubicBezTo>
                  <a:cubicBezTo>
                    <a:pt x="145" y="99"/>
                    <a:pt x="145" y="99"/>
                    <a:pt x="146" y="99"/>
                  </a:cubicBezTo>
                  <a:cubicBezTo>
                    <a:pt x="146" y="100"/>
                    <a:pt x="147" y="100"/>
                    <a:pt x="147" y="101"/>
                  </a:cubicBezTo>
                  <a:cubicBezTo>
                    <a:pt x="147" y="101"/>
                    <a:pt x="147" y="102"/>
                    <a:pt x="147" y="102"/>
                  </a:cubicBezTo>
                  <a:cubicBezTo>
                    <a:pt x="147" y="103"/>
                    <a:pt x="148" y="103"/>
                    <a:pt x="149" y="103"/>
                  </a:cubicBezTo>
                  <a:cubicBezTo>
                    <a:pt x="149" y="103"/>
                    <a:pt x="149" y="104"/>
                    <a:pt x="150" y="104"/>
                  </a:cubicBezTo>
                  <a:cubicBezTo>
                    <a:pt x="150" y="104"/>
                    <a:pt x="150" y="104"/>
                    <a:pt x="151" y="105"/>
                  </a:cubicBezTo>
                  <a:cubicBezTo>
                    <a:pt x="151" y="106"/>
                    <a:pt x="150" y="106"/>
                    <a:pt x="150" y="106"/>
                  </a:cubicBezTo>
                  <a:cubicBezTo>
                    <a:pt x="150" y="106"/>
                    <a:pt x="149" y="106"/>
                    <a:pt x="149" y="106"/>
                  </a:cubicBezTo>
                  <a:cubicBezTo>
                    <a:pt x="149" y="106"/>
                    <a:pt x="149" y="106"/>
                    <a:pt x="149" y="107"/>
                  </a:cubicBezTo>
                  <a:cubicBezTo>
                    <a:pt x="149" y="107"/>
                    <a:pt x="149" y="107"/>
                    <a:pt x="148" y="107"/>
                  </a:cubicBezTo>
                  <a:cubicBezTo>
                    <a:pt x="148" y="107"/>
                    <a:pt x="148" y="106"/>
                    <a:pt x="147" y="106"/>
                  </a:cubicBezTo>
                  <a:cubicBezTo>
                    <a:pt x="147" y="105"/>
                    <a:pt x="146" y="104"/>
                    <a:pt x="146" y="103"/>
                  </a:cubicBezTo>
                  <a:cubicBezTo>
                    <a:pt x="146" y="103"/>
                    <a:pt x="146" y="103"/>
                    <a:pt x="146" y="103"/>
                  </a:cubicBezTo>
                  <a:cubicBezTo>
                    <a:pt x="146" y="104"/>
                    <a:pt x="146" y="104"/>
                    <a:pt x="146" y="104"/>
                  </a:cubicBezTo>
                  <a:cubicBezTo>
                    <a:pt x="146" y="104"/>
                    <a:pt x="147" y="104"/>
                    <a:pt x="146" y="105"/>
                  </a:cubicBezTo>
                  <a:cubicBezTo>
                    <a:pt x="146" y="105"/>
                    <a:pt x="146" y="105"/>
                    <a:pt x="146" y="106"/>
                  </a:cubicBezTo>
                  <a:cubicBezTo>
                    <a:pt x="146" y="106"/>
                    <a:pt x="146" y="107"/>
                    <a:pt x="146" y="107"/>
                  </a:cubicBezTo>
                  <a:cubicBezTo>
                    <a:pt x="146" y="107"/>
                    <a:pt x="146" y="107"/>
                    <a:pt x="146" y="107"/>
                  </a:cubicBezTo>
                  <a:cubicBezTo>
                    <a:pt x="145" y="108"/>
                    <a:pt x="146" y="108"/>
                    <a:pt x="146" y="108"/>
                  </a:cubicBezTo>
                  <a:cubicBezTo>
                    <a:pt x="147" y="108"/>
                    <a:pt x="147" y="109"/>
                    <a:pt x="147" y="109"/>
                  </a:cubicBezTo>
                  <a:cubicBezTo>
                    <a:pt x="147" y="110"/>
                    <a:pt x="147" y="110"/>
                    <a:pt x="147" y="110"/>
                  </a:cubicBezTo>
                  <a:cubicBezTo>
                    <a:pt x="147" y="111"/>
                    <a:pt x="147" y="111"/>
                    <a:pt x="147" y="111"/>
                  </a:cubicBezTo>
                  <a:cubicBezTo>
                    <a:pt x="146" y="111"/>
                    <a:pt x="146" y="111"/>
                    <a:pt x="146" y="110"/>
                  </a:cubicBezTo>
                  <a:cubicBezTo>
                    <a:pt x="146" y="110"/>
                    <a:pt x="146" y="110"/>
                    <a:pt x="145" y="110"/>
                  </a:cubicBezTo>
                  <a:cubicBezTo>
                    <a:pt x="145" y="110"/>
                    <a:pt x="145" y="111"/>
                    <a:pt x="145" y="111"/>
                  </a:cubicBezTo>
                  <a:cubicBezTo>
                    <a:pt x="144" y="111"/>
                    <a:pt x="144" y="111"/>
                    <a:pt x="143" y="111"/>
                  </a:cubicBezTo>
                  <a:cubicBezTo>
                    <a:pt x="143" y="111"/>
                    <a:pt x="143" y="111"/>
                    <a:pt x="142" y="111"/>
                  </a:cubicBezTo>
                  <a:cubicBezTo>
                    <a:pt x="142" y="111"/>
                    <a:pt x="142" y="111"/>
                    <a:pt x="142" y="111"/>
                  </a:cubicBezTo>
                  <a:cubicBezTo>
                    <a:pt x="142" y="111"/>
                    <a:pt x="141" y="110"/>
                    <a:pt x="141" y="110"/>
                  </a:cubicBezTo>
                  <a:cubicBezTo>
                    <a:pt x="141" y="110"/>
                    <a:pt x="141" y="109"/>
                    <a:pt x="140" y="110"/>
                  </a:cubicBezTo>
                  <a:cubicBezTo>
                    <a:pt x="140" y="110"/>
                    <a:pt x="139" y="110"/>
                    <a:pt x="139" y="110"/>
                  </a:cubicBezTo>
                  <a:cubicBezTo>
                    <a:pt x="139" y="110"/>
                    <a:pt x="138" y="109"/>
                    <a:pt x="138" y="109"/>
                  </a:cubicBezTo>
                  <a:cubicBezTo>
                    <a:pt x="138" y="109"/>
                    <a:pt x="138" y="109"/>
                    <a:pt x="137" y="109"/>
                  </a:cubicBezTo>
                  <a:cubicBezTo>
                    <a:pt x="137" y="108"/>
                    <a:pt x="137" y="108"/>
                    <a:pt x="137" y="108"/>
                  </a:cubicBezTo>
                  <a:cubicBezTo>
                    <a:pt x="136" y="108"/>
                    <a:pt x="137" y="109"/>
                    <a:pt x="137" y="109"/>
                  </a:cubicBezTo>
                  <a:cubicBezTo>
                    <a:pt x="136" y="109"/>
                    <a:pt x="136" y="109"/>
                    <a:pt x="136" y="109"/>
                  </a:cubicBezTo>
                  <a:cubicBezTo>
                    <a:pt x="136" y="109"/>
                    <a:pt x="136" y="108"/>
                    <a:pt x="136" y="108"/>
                  </a:cubicBezTo>
                  <a:cubicBezTo>
                    <a:pt x="135" y="108"/>
                    <a:pt x="135" y="108"/>
                    <a:pt x="135" y="107"/>
                  </a:cubicBezTo>
                  <a:cubicBezTo>
                    <a:pt x="135" y="107"/>
                    <a:pt x="135" y="106"/>
                    <a:pt x="135" y="106"/>
                  </a:cubicBezTo>
                  <a:cubicBezTo>
                    <a:pt x="134" y="106"/>
                    <a:pt x="134" y="106"/>
                    <a:pt x="134" y="106"/>
                  </a:cubicBezTo>
                  <a:cubicBezTo>
                    <a:pt x="134" y="106"/>
                    <a:pt x="134" y="106"/>
                    <a:pt x="134" y="107"/>
                  </a:cubicBezTo>
                  <a:cubicBezTo>
                    <a:pt x="134" y="107"/>
                    <a:pt x="134" y="107"/>
                    <a:pt x="134" y="107"/>
                  </a:cubicBezTo>
                  <a:cubicBezTo>
                    <a:pt x="133" y="107"/>
                    <a:pt x="133" y="106"/>
                    <a:pt x="132" y="106"/>
                  </a:cubicBezTo>
                  <a:cubicBezTo>
                    <a:pt x="132" y="106"/>
                    <a:pt x="132" y="106"/>
                    <a:pt x="132" y="106"/>
                  </a:cubicBezTo>
                  <a:cubicBezTo>
                    <a:pt x="132" y="106"/>
                    <a:pt x="132" y="106"/>
                    <a:pt x="132" y="105"/>
                  </a:cubicBezTo>
                  <a:cubicBezTo>
                    <a:pt x="131" y="105"/>
                    <a:pt x="131" y="105"/>
                    <a:pt x="131" y="105"/>
                  </a:cubicBezTo>
                  <a:cubicBezTo>
                    <a:pt x="130" y="104"/>
                    <a:pt x="130" y="104"/>
                    <a:pt x="130" y="104"/>
                  </a:cubicBezTo>
                  <a:cubicBezTo>
                    <a:pt x="130" y="104"/>
                    <a:pt x="130" y="105"/>
                    <a:pt x="130" y="105"/>
                  </a:cubicBezTo>
                  <a:cubicBezTo>
                    <a:pt x="129" y="105"/>
                    <a:pt x="129" y="105"/>
                    <a:pt x="129" y="105"/>
                  </a:cubicBezTo>
                  <a:cubicBezTo>
                    <a:pt x="128" y="104"/>
                    <a:pt x="128" y="104"/>
                    <a:pt x="128" y="104"/>
                  </a:cubicBezTo>
                  <a:cubicBezTo>
                    <a:pt x="127" y="105"/>
                    <a:pt x="127" y="104"/>
                    <a:pt x="127" y="104"/>
                  </a:cubicBezTo>
                  <a:cubicBezTo>
                    <a:pt x="126" y="104"/>
                    <a:pt x="126" y="104"/>
                    <a:pt x="126" y="103"/>
                  </a:cubicBezTo>
                  <a:cubicBezTo>
                    <a:pt x="125" y="103"/>
                    <a:pt x="124" y="102"/>
                    <a:pt x="123" y="102"/>
                  </a:cubicBezTo>
                  <a:cubicBezTo>
                    <a:pt x="124" y="104"/>
                    <a:pt x="126" y="106"/>
                    <a:pt x="128" y="107"/>
                  </a:cubicBezTo>
                  <a:cubicBezTo>
                    <a:pt x="129" y="108"/>
                    <a:pt x="130" y="109"/>
                    <a:pt x="132" y="110"/>
                  </a:cubicBezTo>
                  <a:cubicBezTo>
                    <a:pt x="133" y="110"/>
                    <a:pt x="134" y="111"/>
                    <a:pt x="135" y="112"/>
                  </a:cubicBezTo>
                  <a:cubicBezTo>
                    <a:pt x="136" y="112"/>
                    <a:pt x="136" y="113"/>
                    <a:pt x="137" y="114"/>
                  </a:cubicBezTo>
                  <a:cubicBezTo>
                    <a:pt x="138" y="115"/>
                    <a:pt x="139" y="116"/>
                    <a:pt x="139" y="117"/>
                  </a:cubicBezTo>
                  <a:cubicBezTo>
                    <a:pt x="140" y="118"/>
                    <a:pt x="139" y="119"/>
                    <a:pt x="138" y="119"/>
                  </a:cubicBezTo>
                  <a:cubicBezTo>
                    <a:pt x="137" y="120"/>
                    <a:pt x="135" y="119"/>
                    <a:pt x="134" y="118"/>
                  </a:cubicBezTo>
                  <a:cubicBezTo>
                    <a:pt x="133" y="117"/>
                    <a:pt x="132" y="117"/>
                    <a:pt x="130" y="116"/>
                  </a:cubicBezTo>
                  <a:cubicBezTo>
                    <a:pt x="129" y="116"/>
                    <a:pt x="128" y="116"/>
                    <a:pt x="126" y="116"/>
                  </a:cubicBezTo>
                  <a:cubicBezTo>
                    <a:pt x="125" y="116"/>
                    <a:pt x="124" y="115"/>
                    <a:pt x="123" y="115"/>
                  </a:cubicBezTo>
                  <a:cubicBezTo>
                    <a:pt x="122" y="115"/>
                    <a:pt x="122" y="114"/>
                    <a:pt x="121" y="114"/>
                  </a:cubicBezTo>
                  <a:cubicBezTo>
                    <a:pt x="121" y="114"/>
                    <a:pt x="121" y="113"/>
                    <a:pt x="120" y="113"/>
                  </a:cubicBezTo>
                  <a:cubicBezTo>
                    <a:pt x="120" y="113"/>
                    <a:pt x="120" y="113"/>
                    <a:pt x="120" y="112"/>
                  </a:cubicBezTo>
                  <a:cubicBezTo>
                    <a:pt x="120" y="112"/>
                    <a:pt x="120" y="112"/>
                    <a:pt x="120" y="111"/>
                  </a:cubicBezTo>
                  <a:cubicBezTo>
                    <a:pt x="120" y="111"/>
                    <a:pt x="119" y="111"/>
                    <a:pt x="119" y="111"/>
                  </a:cubicBezTo>
                  <a:cubicBezTo>
                    <a:pt x="116" y="111"/>
                    <a:pt x="116" y="111"/>
                    <a:pt x="116" y="111"/>
                  </a:cubicBezTo>
                  <a:cubicBezTo>
                    <a:pt x="116" y="111"/>
                    <a:pt x="115" y="112"/>
                    <a:pt x="114" y="111"/>
                  </a:cubicBezTo>
                  <a:cubicBezTo>
                    <a:pt x="114" y="111"/>
                    <a:pt x="114" y="111"/>
                    <a:pt x="113" y="111"/>
                  </a:cubicBezTo>
                  <a:cubicBezTo>
                    <a:pt x="113" y="111"/>
                    <a:pt x="113" y="110"/>
                    <a:pt x="113" y="110"/>
                  </a:cubicBezTo>
                  <a:cubicBezTo>
                    <a:pt x="113" y="110"/>
                    <a:pt x="112" y="110"/>
                    <a:pt x="112" y="110"/>
                  </a:cubicBezTo>
                  <a:cubicBezTo>
                    <a:pt x="112" y="110"/>
                    <a:pt x="112" y="110"/>
                    <a:pt x="111" y="109"/>
                  </a:cubicBezTo>
                  <a:cubicBezTo>
                    <a:pt x="111" y="109"/>
                    <a:pt x="111" y="109"/>
                    <a:pt x="111" y="109"/>
                  </a:cubicBezTo>
                  <a:cubicBezTo>
                    <a:pt x="111" y="109"/>
                    <a:pt x="110" y="109"/>
                    <a:pt x="110" y="109"/>
                  </a:cubicBezTo>
                  <a:cubicBezTo>
                    <a:pt x="110" y="109"/>
                    <a:pt x="110" y="109"/>
                    <a:pt x="110" y="109"/>
                  </a:cubicBezTo>
                  <a:cubicBezTo>
                    <a:pt x="110" y="109"/>
                    <a:pt x="110" y="109"/>
                    <a:pt x="110" y="109"/>
                  </a:cubicBezTo>
                  <a:cubicBezTo>
                    <a:pt x="110" y="109"/>
                    <a:pt x="109" y="109"/>
                    <a:pt x="109" y="109"/>
                  </a:cubicBezTo>
                  <a:cubicBezTo>
                    <a:pt x="109" y="109"/>
                    <a:pt x="109" y="109"/>
                    <a:pt x="109" y="109"/>
                  </a:cubicBezTo>
                  <a:cubicBezTo>
                    <a:pt x="108" y="108"/>
                    <a:pt x="107" y="108"/>
                    <a:pt x="107" y="108"/>
                  </a:cubicBezTo>
                  <a:cubicBezTo>
                    <a:pt x="106" y="107"/>
                    <a:pt x="107" y="107"/>
                    <a:pt x="107" y="106"/>
                  </a:cubicBezTo>
                  <a:cubicBezTo>
                    <a:pt x="107" y="106"/>
                    <a:pt x="107" y="106"/>
                    <a:pt x="107" y="105"/>
                  </a:cubicBezTo>
                  <a:cubicBezTo>
                    <a:pt x="107" y="105"/>
                    <a:pt x="107" y="105"/>
                    <a:pt x="108" y="105"/>
                  </a:cubicBezTo>
                  <a:cubicBezTo>
                    <a:pt x="108" y="105"/>
                    <a:pt x="108" y="105"/>
                    <a:pt x="108" y="105"/>
                  </a:cubicBezTo>
                  <a:cubicBezTo>
                    <a:pt x="109" y="105"/>
                    <a:pt x="109" y="104"/>
                    <a:pt x="109" y="103"/>
                  </a:cubicBezTo>
                  <a:cubicBezTo>
                    <a:pt x="108" y="103"/>
                    <a:pt x="108" y="103"/>
                    <a:pt x="108" y="103"/>
                  </a:cubicBezTo>
                  <a:cubicBezTo>
                    <a:pt x="107" y="103"/>
                    <a:pt x="106" y="103"/>
                    <a:pt x="106" y="102"/>
                  </a:cubicBezTo>
                  <a:cubicBezTo>
                    <a:pt x="105" y="102"/>
                    <a:pt x="104" y="102"/>
                    <a:pt x="104" y="102"/>
                  </a:cubicBezTo>
                  <a:cubicBezTo>
                    <a:pt x="103" y="102"/>
                    <a:pt x="103" y="102"/>
                    <a:pt x="103" y="102"/>
                  </a:cubicBezTo>
                  <a:cubicBezTo>
                    <a:pt x="103" y="102"/>
                    <a:pt x="102" y="101"/>
                    <a:pt x="102" y="101"/>
                  </a:cubicBezTo>
                  <a:cubicBezTo>
                    <a:pt x="102" y="101"/>
                    <a:pt x="101" y="100"/>
                    <a:pt x="101" y="100"/>
                  </a:cubicBezTo>
                  <a:cubicBezTo>
                    <a:pt x="101" y="100"/>
                    <a:pt x="101" y="99"/>
                    <a:pt x="100" y="99"/>
                  </a:cubicBezTo>
                  <a:cubicBezTo>
                    <a:pt x="100" y="99"/>
                    <a:pt x="100" y="98"/>
                    <a:pt x="100" y="98"/>
                  </a:cubicBezTo>
                  <a:cubicBezTo>
                    <a:pt x="100" y="98"/>
                    <a:pt x="99" y="97"/>
                    <a:pt x="99" y="97"/>
                  </a:cubicBezTo>
                  <a:cubicBezTo>
                    <a:pt x="99" y="97"/>
                    <a:pt x="99" y="97"/>
                    <a:pt x="99" y="97"/>
                  </a:cubicBezTo>
                  <a:cubicBezTo>
                    <a:pt x="98" y="97"/>
                    <a:pt x="98" y="96"/>
                    <a:pt x="98" y="96"/>
                  </a:cubicBezTo>
                  <a:cubicBezTo>
                    <a:pt x="98" y="96"/>
                    <a:pt x="98" y="96"/>
                    <a:pt x="98" y="96"/>
                  </a:cubicBezTo>
                  <a:cubicBezTo>
                    <a:pt x="98" y="95"/>
                    <a:pt x="98" y="95"/>
                    <a:pt x="98" y="95"/>
                  </a:cubicBezTo>
                  <a:cubicBezTo>
                    <a:pt x="98" y="95"/>
                    <a:pt x="97" y="95"/>
                    <a:pt x="97" y="95"/>
                  </a:cubicBezTo>
                  <a:cubicBezTo>
                    <a:pt x="96" y="95"/>
                    <a:pt x="96" y="95"/>
                    <a:pt x="96" y="95"/>
                  </a:cubicBezTo>
                  <a:cubicBezTo>
                    <a:pt x="95" y="95"/>
                    <a:pt x="95" y="95"/>
                    <a:pt x="94" y="95"/>
                  </a:cubicBezTo>
                  <a:cubicBezTo>
                    <a:pt x="94" y="96"/>
                    <a:pt x="94" y="96"/>
                    <a:pt x="93" y="96"/>
                  </a:cubicBezTo>
                  <a:cubicBezTo>
                    <a:pt x="93" y="96"/>
                    <a:pt x="94" y="95"/>
                    <a:pt x="93" y="94"/>
                  </a:cubicBezTo>
                  <a:cubicBezTo>
                    <a:pt x="93" y="94"/>
                    <a:pt x="92" y="94"/>
                    <a:pt x="92" y="94"/>
                  </a:cubicBezTo>
                  <a:cubicBezTo>
                    <a:pt x="92" y="94"/>
                    <a:pt x="91" y="94"/>
                    <a:pt x="91" y="94"/>
                  </a:cubicBezTo>
                  <a:cubicBezTo>
                    <a:pt x="91" y="94"/>
                    <a:pt x="91" y="94"/>
                    <a:pt x="91" y="94"/>
                  </a:cubicBezTo>
                  <a:cubicBezTo>
                    <a:pt x="91" y="94"/>
                    <a:pt x="91" y="94"/>
                    <a:pt x="91" y="94"/>
                  </a:cubicBezTo>
                  <a:cubicBezTo>
                    <a:pt x="91" y="93"/>
                    <a:pt x="90" y="93"/>
                    <a:pt x="90" y="93"/>
                  </a:cubicBezTo>
                  <a:cubicBezTo>
                    <a:pt x="90" y="93"/>
                    <a:pt x="90" y="93"/>
                    <a:pt x="90" y="93"/>
                  </a:cubicBezTo>
                  <a:cubicBezTo>
                    <a:pt x="90" y="94"/>
                    <a:pt x="90" y="95"/>
                    <a:pt x="90" y="96"/>
                  </a:cubicBezTo>
                  <a:cubicBezTo>
                    <a:pt x="89" y="97"/>
                    <a:pt x="88" y="96"/>
                    <a:pt x="87" y="96"/>
                  </a:cubicBezTo>
                  <a:cubicBezTo>
                    <a:pt x="86" y="96"/>
                    <a:pt x="86" y="95"/>
                    <a:pt x="85" y="95"/>
                  </a:cubicBezTo>
                  <a:cubicBezTo>
                    <a:pt x="84" y="95"/>
                    <a:pt x="84" y="95"/>
                    <a:pt x="84" y="95"/>
                  </a:cubicBezTo>
                  <a:cubicBezTo>
                    <a:pt x="83" y="96"/>
                    <a:pt x="82" y="97"/>
                    <a:pt x="80" y="97"/>
                  </a:cubicBezTo>
                  <a:cubicBezTo>
                    <a:pt x="78" y="98"/>
                    <a:pt x="76" y="98"/>
                    <a:pt x="74" y="98"/>
                  </a:cubicBezTo>
                  <a:cubicBezTo>
                    <a:pt x="73" y="97"/>
                    <a:pt x="71" y="97"/>
                    <a:pt x="70" y="96"/>
                  </a:cubicBezTo>
                  <a:cubicBezTo>
                    <a:pt x="70" y="95"/>
                    <a:pt x="70" y="94"/>
                    <a:pt x="70" y="93"/>
                  </a:cubicBezTo>
                  <a:cubicBezTo>
                    <a:pt x="70" y="93"/>
                    <a:pt x="70" y="92"/>
                    <a:pt x="70" y="91"/>
                  </a:cubicBezTo>
                  <a:cubicBezTo>
                    <a:pt x="70" y="91"/>
                    <a:pt x="71" y="90"/>
                    <a:pt x="71" y="90"/>
                  </a:cubicBezTo>
                  <a:cubicBezTo>
                    <a:pt x="72" y="90"/>
                    <a:pt x="73" y="90"/>
                    <a:pt x="73" y="89"/>
                  </a:cubicBezTo>
                  <a:cubicBezTo>
                    <a:pt x="73" y="89"/>
                    <a:pt x="73" y="88"/>
                    <a:pt x="74" y="88"/>
                  </a:cubicBezTo>
                  <a:cubicBezTo>
                    <a:pt x="74" y="87"/>
                    <a:pt x="74" y="87"/>
                    <a:pt x="75" y="87"/>
                  </a:cubicBezTo>
                  <a:cubicBezTo>
                    <a:pt x="77" y="86"/>
                    <a:pt x="78" y="87"/>
                    <a:pt x="80" y="87"/>
                  </a:cubicBezTo>
                  <a:cubicBezTo>
                    <a:pt x="81" y="88"/>
                    <a:pt x="83" y="88"/>
                    <a:pt x="84" y="90"/>
                  </a:cubicBezTo>
                  <a:cubicBezTo>
                    <a:pt x="85" y="90"/>
                    <a:pt x="85" y="91"/>
                    <a:pt x="85" y="91"/>
                  </a:cubicBezTo>
                  <a:cubicBezTo>
                    <a:pt x="85" y="92"/>
                    <a:pt x="85" y="92"/>
                    <a:pt x="86" y="92"/>
                  </a:cubicBezTo>
                  <a:cubicBezTo>
                    <a:pt x="86" y="92"/>
                    <a:pt x="87" y="91"/>
                    <a:pt x="86" y="91"/>
                  </a:cubicBezTo>
                  <a:cubicBezTo>
                    <a:pt x="86" y="90"/>
                    <a:pt x="86" y="90"/>
                    <a:pt x="85" y="89"/>
                  </a:cubicBezTo>
                  <a:cubicBezTo>
                    <a:pt x="85" y="89"/>
                    <a:pt x="85" y="88"/>
                    <a:pt x="85" y="88"/>
                  </a:cubicBezTo>
                  <a:cubicBezTo>
                    <a:pt x="86" y="88"/>
                    <a:pt x="87" y="88"/>
                    <a:pt x="88" y="88"/>
                  </a:cubicBezTo>
                  <a:cubicBezTo>
                    <a:pt x="90" y="87"/>
                    <a:pt x="92" y="87"/>
                    <a:pt x="94" y="87"/>
                  </a:cubicBezTo>
                  <a:cubicBezTo>
                    <a:pt x="94" y="87"/>
                    <a:pt x="95" y="86"/>
                    <a:pt x="96" y="86"/>
                  </a:cubicBezTo>
                  <a:cubicBezTo>
                    <a:pt x="96" y="85"/>
                    <a:pt x="96" y="84"/>
                    <a:pt x="95" y="84"/>
                  </a:cubicBezTo>
                  <a:cubicBezTo>
                    <a:pt x="94" y="83"/>
                    <a:pt x="93" y="82"/>
                    <a:pt x="92" y="81"/>
                  </a:cubicBezTo>
                  <a:cubicBezTo>
                    <a:pt x="92" y="81"/>
                    <a:pt x="91" y="80"/>
                    <a:pt x="92" y="80"/>
                  </a:cubicBezTo>
                  <a:cubicBezTo>
                    <a:pt x="92" y="79"/>
                    <a:pt x="93" y="79"/>
                    <a:pt x="93" y="78"/>
                  </a:cubicBezTo>
                  <a:cubicBezTo>
                    <a:pt x="94" y="78"/>
                    <a:pt x="95" y="77"/>
                    <a:pt x="96" y="77"/>
                  </a:cubicBezTo>
                  <a:cubicBezTo>
                    <a:pt x="97" y="76"/>
                    <a:pt x="97" y="76"/>
                    <a:pt x="98" y="75"/>
                  </a:cubicBezTo>
                  <a:cubicBezTo>
                    <a:pt x="98" y="75"/>
                    <a:pt x="98" y="75"/>
                    <a:pt x="98" y="74"/>
                  </a:cubicBezTo>
                  <a:cubicBezTo>
                    <a:pt x="99" y="74"/>
                    <a:pt x="99" y="74"/>
                    <a:pt x="99" y="74"/>
                  </a:cubicBezTo>
                  <a:cubicBezTo>
                    <a:pt x="100" y="74"/>
                    <a:pt x="100" y="74"/>
                    <a:pt x="100" y="74"/>
                  </a:cubicBezTo>
                  <a:cubicBezTo>
                    <a:pt x="100" y="74"/>
                    <a:pt x="100" y="74"/>
                    <a:pt x="100" y="74"/>
                  </a:cubicBezTo>
                  <a:cubicBezTo>
                    <a:pt x="101" y="74"/>
                    <a:pt x="101" y="74"/>
                    <a:pt x="101" y="74"/>
                  </a:cubicBezTo>
                  <a:cubicBezTo>
                    <a:pt x="102" y="74"/>
                    <a:pt x="102" y="74"/>
                    <a:pt x="102" y="74"/>
                  </a:cubicBezTo>
                  <a:cubicBezTo>
                    <a:pt x="102" y="75"/>
                    <a:pt x="102" y="75"/>
                    <a:pt x="102" y="75"/>
                  </a:cubicBezTo>
                  <a:cubicBezTo>
                    <a:pt x="103" y="75"/>
                    <a:pt x="103" y="75"/>
                    <a:pt x="104" y="75"/>
                  </a:cubicBezTo>
                  <a:cubicBezTo>
                    <a:pt x="104" y="75"/>
                    <a:pt x="105" y="75"/>
                    <a:pt x="105" y="75"/>
                  </a:cubicBezTo>
                  <a:cubicBezTo>
                    <a:pt x="106" y="75"/>
                    <a:pt x="108" y="75"/>
                    <a:pt x="108" y="76"/>
                  </a:cubicBezTo>
                  <a:cubicBezTo>
                    <a:pt x="109" y="76"/>
                    <a:pt x="110" y="77"/>
                    <a:pt x="110" y="78"/>
                  </a:cubicBezTo>
                  <a:cubicBezTo>
                    <a:pt x="110" y="78"/>
                    <a:pt x="110" y="79"/>
                    <a:pt x="110" y="80"/>
                  </a:cubicBezTo>
                  <a:cubicBezTo>
                    <a:pt x="109" y="80"/>
                    <a:pt x="109" y="81"/>
                    <a:pt x="110" y="81"/>
                  </a:cubicBezTo>
                  <a:cubicBezTo>
                    <a:pt x="110" y="82"/>
                    <a:pt x="111" y="81"/>
                    <a:pt x="112" y="80"/>
                  </a:cubicBezTo>
                  <a:cubicBezTo>
                    <a:pt x="112" y="80"/>
                    <a:pt x="112" y="80"/>
                    <a:pt x="112" y="80"/>
                  </a:cubicBezTo>
                  <a:cubicBezTo>
                    <a:pt x="113" y="80"/>
                    <a:pt x="113" y="79"/>
                    <a:pt x="113" y="79"/>
                  </a:cubicBezTo>
                  <a:cubicBezTo>
                    <a:pt x="113" y="79"/>
                    <a:pt x="113" y="79"/>
                    <a:pt x="113" y="79"/>
                  </a:cubicBezTo>
                  <a:cubicBezTo>
                    <a:pt x="114" y="79"/>
                    <a:pt x="114" y="79"/>
                    <a:pt x="114" y="79"/>
                  </a:cubicBezTo>
                  <a:cubicBezTo>
                    <a:pt x="114" y="79"/>
                    <a:pt x="114" y="79"/>
                    <a:pt x="114" y="79"/>
                  </a:cubicBezTo>
                  <a:cubicBezTo>
                    <a:pt x="114" y="80"/>
                    <a:pt x="115" y="79"/>
                    <a:pt x="115" y="79"/>
                  </a:cubicBezTo>
                  <a:cubicBezTo>
                    <a:pt x="115" y="79"/>
                    <a:pt x="115" y="79"/>
                    <a:pt x="116" y="79"/>
                  </a:cubicBezTo>
                  <a:cubicBezTo>
                    <a:pt x="116" y="79"/>
                    <a:pt x="116" y="79"/>
                    <a:pt x="117" y="79"/>
                  </a:cubicBezTo>
                  <a:cubicBezTo>
                    <a:pt x="117" y="79"/>
                    <a:pt x="117" y="79"/>
                    <a:pt x="118" y="79"/>
                  </a:cubicBezTo>
                  <a:cubicBezTo>
                    <a:pt x="118" y="79"/>
                    <a:pt x="118" y="79"/>
                    <a:pt x="118" y="79"/>
                  </a:cubicBezTo>
                  <a:cubicBezTo>
                    <a:pt x="119" y="79"/>
                    <a:pt x="120" y="79"/>
                    <a:pt x="120" y="79"/>
                  </a:cubicBezTo>
                  <a:cubicBezTo>
                    <a:pt x="120" y="78"/>
                    <a:pt x="121" y="78"/>
                    <a:pt x="121" y="77"/>
                  </a:cubicBezTo>
                  <a:cubicBezTo>
                    <a:pt x="121" y="77"/>
                    <a:pt x="120" y="77"/>
                    <a:pt x="120" y="77"/>
                  </a:cubicBezTo>
                  <a:cubicBezTo>
                    <a:pt x="120" y="77"/>
                    <a:pt x="120" y="77"/>
                    <a:pt x="120" y="77"/>
                  </a:cubicBezTo>
                  <a:cubicBezTo>
                    <a:pt x="120" y="77"/>
                    <a:pt x="119" y="76"/>
                    <a:pt x="119" y="76"/>
                  </a:cubicBezTo>
                  <a:cubicBezTo>
                    <a:pt x="119" y="76"/>
                    <a:pt x="118" y="75"/>
                    <a:pt x="118" y="75"/>
                  </a:cubicBezTo>
                  <a:cubicBezTo>
                    <a:pt x="118" y="75"/>
                    <a:pt x="117" y="75"/>
                    <a:pt x="117" y="75"/>
                  </a:cubicBezTo>
                  <a:cubicBezTo>
                    <a:pt x="116" y="74"/>
                    <a:pt x="116" y="74"/>
                    <a:pt x="115" y="74"/>
                  </a:cubicBezTo>
                  <a:cubicBezTo>
                    <a:pt x="114" y="74"/>
                    <a:pt x="113" y="74"/>
                    <a:pt x="112" y="73"/>
                  </a:cubicBezTo>
                  <a:cubicBezTo>
                    <a:pt x="112" y="73"/>
                    <a:pt x="111" y="72"/>
                    <a:pt x="111" y="73"/>
                  </a:cubicBezTo>
                  <a:cubicBezTo>
                    <a:pt x="110" y="73"/>
                    <a:pt x="110" y="74"/>
                    <a:pt x="109" y="74"/>
                  </a:cubicBezTo>
                  <a:cubicBezTo>
                    <a:pt x="108" y="75"/>
                    <a:pt x="107" y="75"/>
                    <a:pt x="106" y="74"/>
                  </a:cubicBezTo>
                  <a:cubicBezTo>
                    <a:pt x="106" y="74"/>
                    <a:pt x="105" y="74"/>
                    <a:pt x="104" y="74"/>
                  </a:cubicBezTo>
                  <a:cubicBezTo>
                    <a:pt x="104" y="74"/>
                    <a:pt x="103" y="74"/>
                    <a:pt x="102" y="74"/>
                  </a:cubicBezTo>
                  <a:cubicBezTo>
                    <a:pt x="102" y="74"/>
                    <a:pt x="101" y="74"/>
                    <a:pt x="101" y="74"/>
                  </a:cubicBezTo>
                  <a:cubicBezTo>
                    <a:pt x="101" y="73"/>
                    <a:pt x="101" y="73"/>
                    <a:pt x="100" y="73"/>
                  </a:cubicBezTo>
                  <a:cubicBezTo>
                    <a:pt x="100" y="73"/>
                    <a:pt x="100" y="73"/>
                    <a:pt x="100" y="73"/>
                  </a:cubicBezTo>
                  <a:cubicBezTo>
                    <a:pt x="100" y="73"/>
                    <a:pt x="100" y="73"/>
                    <a:pt x="100" y="72"/>
                  </a:cubicBezTo>
                  <a:cubicBezTo>
                    <a:pt x="100" y="72"/>
                    <a:pt x="101" y="71"/>
                    <a:pt x="102" y="71"/>
                  </a:cubicBezTo>
                  <a:cubicBezTo>
                    <a:pt x="102" y="70"/>
                    <a:pt x="103" y="70"/>
                    <a:pt x="103" y="69"/>
                  </a:cubicBezTo>
                  <a:cubicBezTo>
                    <a:pt x="104" y="69"/>
                    <a:pt x="103" y="69"/>
                    <a:pt x="103" y="68"/>
                  </a:cubicBezTo>
                  <a:cubicBezTo>
                    <a:pt x="103" y="68"/>
                    <a:pt x="103" y="68"/>
                    <a:pt x="103" y="67"/>
                  </a:cubicBezTo>
                  <a:cubicBezTo>
                    <a:pt x="102" y="67"/>
                    <a:pt x="102" y="66"/>
                    <a:pt x="102" y="66"/>
                  </a:cubicBezTo>
                  <a:cubicBezTo>
                    <a:pt x="102" y="65"/>
                    <a:pt x="101" y="65"/>
                    <a:pt x="101" y="65"/>
                  </a:cubicBezTo>
                  <a:cubicBezTo>
                    <a:pt x="101" y="64"/>
                    <a:pt x="101" y="64"/>
                    <a:pt x="100" y="63"/>
                  </a:cubicBezTo>
                  <a:cubicBezTo>
                    <a:pt x="100" y="63"/>
                    <a:pt x="100" y="62"/>
                    <a:pt x="100" y="62"/>
                  </a:cubicBezTo>
                  <a:cubicBezTo>
                    <a:pt x="99" y="61"/>
                    <a:pt x="99" y="61"/>
                    <a:pt x="99" y="60"/>
                  </a:cubicBezTo>
                  <a:cubicBezTo>
                    <a:pt x="99" y="60"/>
                    <a:pt x="99" y="60"/>
                    <a:pt x="98" y="59"/>
                  </a:cubicBezTo>
                  <a:cubicBezTo>
                    <a:pt x="98" y="59"/>
                    <a:pt x="98" y="59"/>
                    <a:pt x="98" y="59"/>
                  </a:cubicBezTo>
                  <a:cubicBezTo>
                    <a:pt x="98" y="59"/>
                    <a:pt x="98" y="59"/>
                    <a:pt x="97" y="59"/>
                  </a:cubicBezTo>
                  <a:cubicBezTo>
                    <a:pt x="97" y="58"/>
                    <a:pt x="96" y="59"/>
                    <a:pt x="96" y="59"/>
                  </a:cubicBezTo>
                  <a:cubicBezTo>
                    <a:pt x="95" y="59"/>
                    <a:pt x="95" y="58"/>
                    <a:pt x="95" y="58"/>
                  </a:cubicBezTo>
                  <a:cubicBezTo>
                    <a:pt x="95" y="57"/>
                    <a:pt x="95" y="57"/>
                    <a:pt x="95" y="56"/>
                  </a:cubicBezTo>
                  <a:cubicBezTo>
                    <a:pt x="95" y="56"/>
                    <a:pt x="95" y="56"/>
                    <a:pt x="95" y="55"/>
                  </a:cubicBezTo>
                  <a:cubicBezTo>
                    <a:pt x="95" y="55"/>
                    <a:pt x="94" y="55"/>
                    <a:pt x="94" y="55"/>
                  </a:cubicBezTo>
                  <a:cubicBezTo>
                    <a:pt x="94" y="56"/>
                    <a:pt x="94" y="56"/>
                    <a:pt x="94" y="56"/>
                  </a:cubicBezTo>
                  <a:cubicBezTo>
                    <a:pt x="93" y="56"/>
                    <a:pt x="93" y="57"/>
                    <a:pt x="93" y="57"/>
                  </a:cubicBezTo>
                  <a:cubicBezTo>
                    <a:pt x="92" y="57"/>
                    <a:pt x="92" y="56"/>
                    <a:pt x="92" y="56"/>
                  </a:cubicBezTo>
                  <a:cubicBezTo>
                    <a:pt x="92" y="56"/>
                    <a:pt x="91" y="57"/>
                    <a:pt x="91" y="56"/>
                  </a:cubicBezTo>
                  <a:cubicBezTo>
                    <a:pt x="91" y="56"/>
                    <a:pt x="90" y="56"/>
                    <a:pt x="90" y="56"/>
                  </a:cubicBezTo>
                  <a:cubicBezTo>
                    <a:pt x="90" y="55"/>
                    <a:pt x="90" y="55"/>
                    <a:pt x="89" y="54"/>
                  </a:cubicBezTo>
                  <a:cubicBezTo>
                    <a:pt x="89" y="54"/>
                    <a:pt x="89" y="54"/>
                    <a:pt x="89" y="53"/>
                  </a:cubicBezTo>
                  <a:cubicBezTo>
                    <a:pt x="89" y="52"/>
                    <a:pt x="89" y="52"/>
                    <a:pt x="89" y="51"/>
                  </a:cubicBezTo>
                  <a:cubicBezTo>
                    <a:pt x="88" y="51"/>
                    <a:pt x="88" y="52"/>
                    <a:pt x="87" y="52"/>
                  </a:cubicBezTo>
                  <a:cubicBezTo>
                    <a:pt x="87" y="52"/>
                    <a:pt x="87" y="53"/>
                    <a:pt x="86" y="53"/>
                  </a:cubicBezTo>
                  <a:cubicBezTo>
                    <a:pt x="86" y="53"/>
                    <a:pt x="86" y="52"/>
                    <a:pt x="85" y="52"/>
                  </a:cubicBezTo>
                  <a:cubicBezTo>
                    <a:pt x="85" y="52"/>
                    <a:pt x="85" y="52"/>
                    <a:pt x="85" y="52"/>
                  </a:cubicBezTo>
                  <a:cubicBezTo>
                    <a:pt x="85" y="52"/>
                    <a:pt x="84" y="53"/>
                    <a:pt x="84" y="53"/>
                  </a:cubicBezTo>
                  <a:cubicBezTo>
                    <a:pt x="83" y="53"/>
                    <a:pt x="83" y="53"/>
                    <a:pt x="83" y="53"/>
                  </a:cubicBezTo>
                  <a:cubicBezTo>
                    <a:pt x="82" y="53"/>
                    <a:pt x="82" y="54"/>
                    <a:pt x="82" y="54"/>
                  </a:cubicBezTo>
                  <a:cubicBezTo>
                    <a:pt x="82" y="54"/>
                    <a:pt x="82" y="54"/>
                    <a:pt x="82" y="54"/>
                  </a:cubicBezTo>
                  <a:cubicBezTo>
                    <a:pt x="82" y="54"/>
                    <a:pt x="81" y="54"/>
                    <a:pt x="81" y="54"/>
                  </a:cubicBezTo>
                  <a:cubicBezTo>
                    <a:pt x="81" y="55"/>
                    <a:pt x="80" y="55"/>
                    <a:pt x="79" y="55"/>
                  </a:cubicBezTo>
                  <a:cubicBezTo>
                    <a:pt x="79" y="54"/>
                    <a:pt x="79" y="54"/>
                    <a:pt x="79" y="54"/>
                  </a:cubicBezTo>
                  <a:cubicBezTo>
                    <a:pt x="79" y="54"/>
                    <a:pt x="79" y="54"/>
                    <a:pt x="78" y="54"/>
                  </a:cubicBezTo>
                  <a:cubicBezTo>
                    <a:pt x="78" y="54"/>
                    <a:pt x="78" y="53"/>
                    <a:pt x="78" y="53"/>
                  </a:cubicBezTo>
                  <a:cubicBezTo>
                    <a:pt x="78" y="53"/>
                    <a:pt x="78" y="52"/>
                    <a:pt x="78" y="52"/>
                  </a:cubicBezTo>
                  <a:cubicBezTo>
                    <a:pt x="78" y="51"/>
                    <a:pt x="79" y="51"/>
                    <a:pt x="79" y="51"/>
                  </a:cubicBezTo>
                  <a:cubicBezTo>
                    <a:pt x="81" y="51"/>
                    <a:pt x="82" y="51"/>
                    <a:pt x="84" y="50"/>
                  </a:cubicBezTo>
                  <a:cubicBezTo>
                    <a:pt x="84" y="50"/>
                    <a:pt x="84" y="50"/>
                    <a:pt x="84" y="49"/>
                  </a:cubicBezTo>
                  <a:cubicBezTo>
                    <a:pt x="84" y="49"/>
                    <a:pt x="83" y="48"/>
                    <a:pt x="83" y="48"/>
                  </a:cubicBezTo>
                  <a:cubicBezTo>
                    <a:pt x="82" y="48"/>
                    <a:pt x="82" y="48"/>
                    <a:pt x="81" y="48"/>
                  </a:cubicBezTo>
                  <a:cubicBezTo>
                    <a:pt x="81" y="47"/>
                    <a:pt x="80" y="47"/>
                    <a:pt x="80" y="47"/>
                  </a:cubicBezTo>
                  <a:cubicBezTo>
                    <a:pt x="80" y="46"/>
                    <a:pt x="80" y="46"/>
                    <a:pt x="80" y="45"/>
                  </a:cubicBezTo>
                  <a:cubicBezTo>
                    <a:pt x="79" y="45"/>
                    <a:pt x="78" y="45"/>
                    <a:pt x="78" y="45"/>
                  </a:cubicBezTo>
                  <a:cubicBezTo>
                    <a:pt x="77" y="45"/>
                    <a:pt x="77" y="45"/>
                    <a:pt x="77" y="45"/>
                  </a:cubicBezTo>
                  <a:cubicBezTo>
                    <a:pt x="77" y="44"/>
                    <a:pt x="78" y="44"/>
                    <a:pt x="77" y="43"/>
                  </a:cubicBezTo>
                  <a:cubicBezTo>
                    <a:pt x="77" y="43"/>
                    <a:pt x="76" y="43"/>
                    <a:pt x="76" y="43"/>
                  </a:cubicBezTo>
                  <a:cubicBezTo>
                    <a:pt x="75" y="43"/>
                    <a:pt x="75" y="43"/>
                    <a:pt x="75" y="43"/>
                  </a:cubicBezTo>
                  <a:cubicBezTo>
                    <a:pt x="74" y="44"/>
                    <a:pt x="74" y="44"/>
                    <a:pt x="73" y="43"/>
                  </a:cubicBezTo>
                  <a:cubicBezTo>
                    <a:pt x="73" y="43"/>
                    <a:pt x="73" y="42"/>
                    <a:pt x="72" y="42"/>
                  </a:cubicBezTo>
                  <a:cubicBezTo>
                    <a:pt x="72" y="41"/>
                    <a:pt x="72" y="41"/>
                    <a:pt x="72" y="40"/>
                  </a:cubicBezTo>
                  <a:cubicBezTo>
                    <a:pt x="71" y="40"/>
                    <a:pt x="71" y="39"/>
                    <a:pt x="70" y="39"/>
                  </a:cubicBezTo>
                  <a:cubicBezTo>
                    <a:pt x="69" y="39"/>
                    <a:pt x="69" y="39"/>
                    <a:pt x="69" y="39"/>
                  </a:cubicBezTo>
                  <a:cubicBezTo>
                    <a:pt x="68" y="38"/>
                    <a:pt x="68" y="38"/>
                    <a:pt x="67" y="37"/>
                  </a:cubicBezTo>
                  <a:cubicBezTo>
                    <a:pt x="67" y="37"/>
                    <a:pt x="66" y="37"/>
                    <a:pt x="66" y="37"/>
                  </a:cubicBezTo>
                  <a:cubicBezTo>
                    <a:pt x="66" y="37"/>
                    <a:pt x="65" y="37"/>
                    <a:pt x="65" y="37"/>
                  </a:cubicBezTo>
                  <a:cubicBezTo>
                    <a:pt x="65" y="36"/>
                    <a:pt x="65" y="36"/>
                    <a:pt x="65" y="36"/>
                  </a:cubicBezTo>
                  <a:cubicBezTo>
                    <a:pt x="66" y="36"/>
                    <a:pt x="66" y="35"/>
                    <a:pt x="65" y="35"/>
                  </a:cubicBezTo>
                  <a:cubicBezTo>
                    <a:pt x="65" y="35"/>
                    <a:pt x="64" y="35"/>
                    <a:pt x="64" y="36"/>
                  </a:cubicBezTo>
                  <a:cubicBezTo>
                    <a:pt x="64" y="36"/>
                    <a:pt x="64" y="36"/>
                    <a:pt x="63" y="37"/>
                  </a:cubicBezTo>
                  <a:cubicBezTo>
                    <a:pt x="63" y="37"/>
                    <a:pt x="62" y="37"/>
                    <a:pt x="62" y="38"/>
                  </a:cubicBezTo>
                  <a:cubicBezTo>
                    <a:pt x="62" y="38"/>
                    <a:pt x="63" y="38"/>
                    <a:pt x="63" y="38"/>
                  </a:cubicBezTo>
                  <a:cubicBezTo>
                    <a:pt x="64" y="38"/>
                    <a:pt x="65" y="38"/>
                    <a:pt x="65" y="39"/>
                  </a:cubicBezTo>
                  <a:cubicBezTo>
                    <a:pt x="66" y="39"/>
                    <a:pt x="67" y="41"/>
                    <a:pt x="66" y="42"/>
                  </a:cubicBezTo>
                  <a:cubicBezTo>
                    <a:pt x="65" y="43"/>
                    <a:pt x="63" y="42"/>
                    <a:pt x="62" y="43"/>
                  </a:cubicBezTo>
                  <a:cubicBezTo>
                    <a:pt x="62" y="43"/>
                    <a:pt x="61" y="43"/>
                    <a:pt x="61" y="43"/>
                  </a:cubicBezTo>
                  <a:cubicBezTo>
                    <a:pt x="60" y="42"/>
                    <a:pt x="59" y="42"/>
                    <a:pt x="58" y="41"/>
                  </a:cubicBezTo>
                  <a:cubicBezTo>
                    <a:pt x="57" y="41"/>
                    <a:pt x="56" y="41"/>
                    <a:pt x="55" y="41"/>
                  </a:cubicBezTo>
                  <a:cubicBezTo>
                    <a:pt x="55" y="41"/>
                    <a:pt x="54" y="41"/>
                    <a:pt x="53" y="41"/>
                  </a:cubicBezTo>
                  <a:cubicBezTo>
                    <a:pt x="52" y="40"/>
                    <a:pt x="52" y="40"/>
                    <a:pt x="51" y="40"/>
                  </a:cubicBezTo>
                  <a:cubicBezTo>
                    <a:pt x="50" y="40"/>
                    <a:pt x="50" y="41"/>
                    <a:pt x="50" y="41"/>
                  </a:cubicBezTo>
                  <a:cubicBezTo>
                    <a:pt x="51" y="42"/>
                    <a:pt x="52" y="42"/>
                    <a:pt x="52" y="42"/>
                  </a:cubicBezTo>
                  <a:cubicBezTo>
                    <a:pt x="53" y="42"/>
                    <a:pt x="53" y="43"/>
                    <a:pt x="53" y="44"/>
                  </a:cubicBezTo>
                  <a:cubicBezTo>
                    <a:pt x="53" y="44"/>
                    <a:pt x="52" y="44"/>
                    <a:pt x="52" y="44"/>
                  </a:cubicBezTo>
                  <a:cubicBezTo>
                    <a:pt x="52" y="44"/>
                    <a:pt x="52" y="43"/>
                    <a:pt x="52" y="43"/>
                  </a:cubicBezTo>
                  <a:cubicBezTo>
                    <a:pt x="52" y="43"/>
                    <a:pt x="51" y="43"/>
                    <a:pt x="51" y="43"/>
                  </a:cubicBezTo>
                  <a:cubicBezTo>
                    <a:pt x="51" y="43"/>
                    <a:pt x="50" y="42"/>
                    <a:pt x="50" y="42"/>
                  </a:cubicBezTo>
                  <a:cubicBezTo>
                    <a:pt x="50" y="42"/>
                    <a:pt x="50" y="42"/>
                    <a:pt x="49" y="42"/>
                  </a:cubicBezTo>
                  <a:cubicBezTo>
                    <a:pt x="49" y="42"/>
                    <a:pt x="49" y="41"/>
                    <a:pt x="48" y="41"/>
                  </a:cubicBezTo>
                  <a:cubicBezTo>
                    <a:pt x="48" y="41"/>
                    <a:pt x="48" y="41"/>
                    <a:pt x="47" y="41"/>
                  </a:cubicBezTo>
                  <a:cubicBezTo>
                    <a:pt x="47" y="41"/>
                    <a:pt x="47" y="41"/>
                    <a:pt x="47" y="41"/>
                  </a:cubicBezTo>
                  <a:cubicBezTo>
                    <a:pt x="46" y="40"/>
                    <a:pt x="46" y="40"/>
                    <a:pt x="45" y="40"/>
                  </a:cubicBezTo>
                  <a:cubicBezTo>
                    <a:pt x="45" y="40"/>
                    <a:pt x="45" y="40"/>
                    <a:pt x="45" y="39"/>
                  </a:cubicBezTo>
                  <a:cubicBezTo>
                    <a:pt x="45" y="39"/>
                    <a:pt x="45" y="39"/>
                    <a:pt x="44" y="39"/>
                  </a:cubicBezTo>
                  <a:cubicBezTo>
                    <a:pt x="44" y="39"/>
                    <a:pt x="44" y="39"/>
                    <a:pt x="44" y="39"/>
                  </a:cubicBezTo>
                  <a:cubicBezTo>
                    <a:pt x="44" y="39"/>
                    <a:pt x="43" y="39"/>
                    <a:pt x="43" y="39"/>
                  </a:cubicBezTo>
                  <a:cubicBezTo>
                    <a:pt x="44" y="39"/>
                    <a:pt x="44" y="39"/>
                    <a:pt x="44" y="39"/>
                  </a:cubicBezTo>
                  <a:cubicBezTo>
                    <a:pt x="44" y="40"/>
                    <a:pt x="44" y="40"/>
                    <a:pt x="45" y="40"/>
                  </a:cubicBezTo>
                  <a:cubicBezTo>
                    <a:pt x="45" y="40"/>
                    <a:pt x="45" y="41"/>
                    <a:pt x="46" y="41"/>
                  </a:cubicBezTo>
                  <a:cubicBezTo>
                    <a:pt x="46" y="41"/>
                    <a:pt x="46" y="41"/>
                    <a:pt x="47" y="42"/>
                  </a:cubicBezTo>
                  <a:cubicBezTo>
                    <a:pt x="47" y="42"/>
                    <a:pt x="47" y="42"/>
                    <a:pt x="47" y="42"/>
                  </a:cubicBezTo>
                  <a:cubicBezTo>
                    <a:pt x="47" y="42"/>
                    <a:pt x="47" y="42"/>
                    <a:pt x="47" y="42"/>
                  </a:cubicBezTo>
                  <a:cubicBezTo>
                    <a:pt x="46" y="42"/>
                    <a:pt x="46" y="42"/>
                    <a:pt x="45" y="42"/>
                  </a:cubicBezTo>
                  <a:cubicBezTo>
                    <a:pt x="45" y="42"/>
                    <a:pt x="44" y="42"/>
                    <a:pt x="44" y="42"/>
                  </a:cubicBezTo>
                  <a:cubicBezTo>
                    <a:pt x="44" y="43"/>
                    <a:pt x="43" y="42"/>
                    <a:pt x="43" y="42"/>
                  </a:cubicBezTo>
                  <a:cubicBezTo>
                    <a:pt x="43" y="42"/>
                    <a:pt x="43" y="42"/>
                    <a:pt x="42" y="42"/>
                  </a:cubicBezTo>
                  <a:cubicBezTo>
                    <a:pt x="42" y="42"/>
                    <a:pt x="42" y="42"/>
                    <a:pt x="42" y="42"/>
                  </a:cubicBezTo>
                  <a:cubicBezTo>
                    <a:pt x="42" y="42"/>
                    <a:pt x="42" y="42"/>
                    <a:pt x="41" y="42"/>
                  </a:cubicBezTo>
                  <a:cubicBezTo>
                    <a:pt x="41" y="42"/>
                    <a:pt x="41" y="41"/>
                    <a:pt x="41" y="41"/>
                  </a:cubicBezTo>
                  <a:cubicBezTo>
                    <a:pt x="41" y="41"/>
                    <a:pt x="41" y="41"/>
                    <a:pt x="40" y="41"/>
                  </a:cubicBezTo>
                  <a:cubicBezTo>
                    <a:pt x="40" y="41"/>
                    <a:pt x="39" y="41"/>
                    <a:pt x="39" y="41"/>
                  </a:cubicBezTo>
                  <a:cubicBezTo>
                    <a:pt x="39" y="42"/>
                    <a:pt x="38" y="42"/>
                    <a:pt x="38" y="42"/>
                  </a:cubicBezTo>
                  <a:cubicBezTo>
                    <a:pt x="37" y="42"/>
                    <a:pt x="37" y="42"/>
                    <a:pt x="37" y="42"/>
                  </a:cubicBezTo>
                  <a:cubicBezTo>
                    <a:pt x="37" y="42"/>
                    <a:pt x="37" y="42"/>
                    <a:pt x="37" y="42"/>
                  </a:cubicBezTo>
                  <a:cubicBezTo>
                    <a:pt x="37" y="42"/>
                    <a:pt x="37" y="42"/>
                    <a:pt x="37" y="42"/>
                  </a:cubicBezTo>
                  <a:cubicBezTo>
                    <a:pt x="36" y="42"/>
                    <a:pt x="35" y="42"/>
                    <a:pt x="35" y="42"/>
                  </a:cubicBezTo>
                  <a:cubicBezTo>
                    <a:pt x="34" y="42"/>
                    <a:pt x="34" y="42"/>
                    <a:pt x="33" y="42"/>
                  </a:cubicBezTo>
                  <a:cubicBezTo>
                    <a:pt x="33" y="42"/>
                    <a:pt x="33" y="41"/>
                    <a:pt x="32" y="41"/>
                  </a:cubicBezTo>
                  <a:cubicBezTo>
                    <a:pt x="32" y="41"/>
                    <a:pt x="31" y="41"/>
                    <a:pt x="30" y="41"/>
                  </a:cubicBezTo>
                  <a:cubicBezTo>
                    <a:pt x="30" y="41"/>
                    <a:pt x="30" y="42"/>
                    <a:pt x="29" y="41"/>
                  </a:cubicBezTo>
                  <a:cubicBezTo>
                    <a:pt x="29" y="41"/>
                    <a:pt x="29" y="41"/>
                    <a:pt x="29" y="41"/>
                  </a:cubicBezTo>
                  <a:cubicBezTo>
                    <a:pt x="29" y="41"/>
                    <a:pt x="29" y="41"/>
                    <a:pt x="29" y="41"/>
                  </a:cubicBezTo>
                  <a:cubicBezTo>
                    <a:pt x="28" y="41"/>
                    <a:pt x="28" y="41"/>
                    <a:pt x="27" y="41"/>
                  </a:cubicBezTo>
                  <a:cubicBezTo>
                    <a:pt x="27" y="41"/>
                    <a:pt x="27" y="41"/>
                    <a:pt x="27" y="41"/>
                  </a:cubicBezTo>
                  <a:cubicBezTo>
                    <a:pt x="27" y="41"/>
                    <a:pt x="26" y="41"/>
                    <a:pt x="25" y="41"/>
                  </a:cubicBezTo>
                  <a:cubicBezTo>
                    <a:pt x="24" y="41"/>
                    <a:pt x="24" y="41"/>
                    <a:pt x="24" y="41"/>
                  </a:cubicBezTo>
                  <a:cubicBezTo>
                    <a:pt x="23" y="41"/>
                    <a:pt x="23" y="41"/>
                    <a:pt x="23" y="41"/>
                  </a:cubicBezTo>
                  <a:cubicBezTo>
                    <a:pt x="23" y="40"/>
                    <a:pt x="22" y="40"/>
                    <a:pt x="22" y="40"/>
                  </a:cubicBezTo>
                  <a:cubicBezTo>
                    <a:pt x="22" y="40"/>
                    <a:pt x="21" y="40"/>
                    <a:pt x="21" y="40"/>
                  </a:cubicBezTo>
                  <a:cubicBezTo>
                    <a:pt x="21" y="40"/>
                    <a:pt x="21" y="40"/>
                    <a:pt x="21" y="40"/>
                  </a:cubicBezTo>
                  <a:cubicBezTo>
                    <a:pt x="20" y="39"/>
                    <a:pt x="20" y="39"/>
                    <a:pt x="20" y="39"/>
                  </a:cubicBezTo>
                  <a:cubicBezTo>
                    <a:pt x="20" y="38"/>
                    <a:pt x="20" y="38"/>
                    <a:pt x="21" y="38"/>
                  </a:cubicBezTo>
                  <a:cubicBezTo>
                    <a:pt x="21" y="38"/>
                    <a:pt x="21" y="37"/>
                    <a:pt x="21" y="37"/>
                  </a:cubicBezTo>
                  <a:cubicBezTo>
                    <a:pt x="21" y="37"/>
                    <a:pt x="20" y="37"/>
                    <a:pt x="19" y="37"/>
                  </a:cubicBezTo>
                  <a:cubicBezTo>
                    <a:pt x="19" y="37"/>
                    <a:pt x="19" y="37"/>
                    <a:pt x="18" y="37"/>
                  </a:cubicBezTo>
                  <a:cubicBezTo>
                    <a:pt x="18" y="37"/>
                    <a:pt x="18" y="37"/>
                    <a:pt x="18" y="38"/>
                  </a:cubicBezTo>
                  <a:cubicBezTo>
                    <a:pt x="18" y="38"/>
                    <a:pt x="18" y="38"/>
                    <a:pt x="18" y="39"/>
                  </a:cubicBezTo>
                  <a:cubicBezTo>
                    <a:pt x="17" y="39"/>
                    <a:pt x="17" y="39"/>
                    <a:pt x="16" y="39"/>
                  </a:cubicBezTo>
                  <a:cubicBezTo>
                    <a:pt x="16" y="39"/>
                    <a:pt x="16" y="39"/>
                    <a:pt x="16" y="39"/>
                  </a:cubicBezTo>
                  <a:cubicBezTo>
                    <a:pt x="15" y="39"/>
                    <a:pt x="15" y="39"/>
                    <a:pt x="14" y="39"/>
                  </a:cubicBezTo>
                  <a:cubicBezTo>
                    <a:pt x="14" y="39"/>
                    <a:pt x="14" y="38"/>
                    <a:pt x="14" y="39"/>
                  </a:cubicBezTo>
                  <a:cubicBezTo>
                    <a:pt x="13" y="39"/>
                    <a:pt x="13" y="39"/>
                    <a:pt x="13" y="39"/>
                  </a:cubicBezTo>
                  <a:cubicBezTo>
                    <a:pt x="12" y="38"/>
                    <a:pt x="12" y="38"/>
                    <a:pt x="11" y="37"/>
                  </a:cubicBezTo>
                  <a:cubicBezTo>
                    <a:pt x="11" y="37"/>
                    <a:pt x="10" y="37"/>
                    <a:pt x="9" y="37"/>
                  </a:cubicBezTo>
                  <a:cubicBezTo>
                    <a:pt x="9" y="37"/>
                    <a:pt x="9" y="37"/>
                    <a:pt x="9" y="37"/>
                  </a:cubicBezTo>
                  <a:cubicBezTo>
                    <a:pt x="9" y="37"/>
                    <a:pt x="9" y="37"/>
                    <a:pt x="8" y="36"/>
                  </a:cubicBezTo>
                  <a:cubicBezTo>
                    <a:pt x="8" y="36"/>
                    <a:pt x="8" y="36"/>
                    <a:pt x="8" y="35"/>
                  </a:cubicBezTo>
                  <a:cubicBezTo>
                    <a:pt x="8" y="35"/>
                    <a:pt x="7" y="35"/>
                    <a:pt x="7" y="35"/>
                  </a:cubicBezTo>
                  <a:cubicBezTo>
                    <a:pt x="7" y="34"/>
                    <a:pt x="6" y="34"/>
                    <a:pt x="6" y="34"/>
                  </a:cubicBezTo>
                  <a:cubicBezTo>
                    <a:pt x="6" y="33"/>
                    <a:pt x="4" y="33"/>
                    <a:pt x="5" y="32"/>
                  </a:cubicBezTo>
                  <a:cubicBezTo>
                    <a:pt x="5" y="32"/>
                    <a:pt x="5" y="32"/>
                    <a:pt x="5" y="32"/>
                  </a:cubicBezTo>
                  <a:cubicBezTo>
                    <a:pt x="6" y="31"/>
                    <a:pt x="6" y="31"/>
                    <a:pt x="6" y="31"/>
                  </a:cubicBezTo>
                  <a:cubicBezTo>
                    <a:pt x="5" y="31"/>
                    <a:pt x="5" y="30"/>
                    <a:pt x="5" y="30"/>
                  </a:cubicBezTo>
                  <a:cubicBezTo>
                    <a:pt x="5" y="30"/>
                    <a:pt x="6" y="30"/>
                    <a:pt x="6" y="30"/>
                  </a:cubicBezTo>
                  <a:cubicBezTo>
                    <a:pt x="6" y="30"/>
                    <a:pt x="6" y="30"/>
                    <a:pt x="6" y="30"/>
                  </a:cubicBezTo>
                  <a:cubicBezTo>
                    <a:pt x="7" y="30"/>
                    <a:pt x="7" y="30"/>
                    <a:pt x="7" y="30"/>
                  </a:cubicBezTo>
                  <a:cubicBezTo>
                    <a:pt x="8" y="31"/>
                    <a:pt x="8" y="31"/>
                    <a:pt x="9" y="31"/>
                  </a:cubicBezTo>
                  <a:cubicBezTo>
                    <a:pt x="9" y="31"/>
                    <a:pt x="9" y="31"/>
                    <a:pt x="9" y="31"/>
                  </a:cubicBezTo>
                  <a:cubicBezTo>
                    <a:pt x="10" y="31"/>
                    <a:pt x="10" y="31"/>
                    <a:pt x="11" y="31"/>
                  </a:cubicBezTo>
                  <a:cubicBezTo>
                    <a:pt x="11" y="31"/>
                    <a:pt x="11" y="31"/>
                    <a:pt x="11" y="31"/>
                  </a:cubicBezTo>
                  <a:cubicBezTo>
                    <a:pt x="11" y="31"/>
                    <a:pt x="12" y="31"/>
                    <a:pt x="12" y="31"/>
                  </a:cubicBezTo>
                  <a:cubicBezTo>
                    <a:pt x="12" y="31"/>
                    <a:pt x="13" y="31"/>
                    <a:pt x="13" y="31"/>
                  </a:cubicBezTo>
                  <a:cubicBezTo>
                    <a:pt x="15" y="31"/>
                    <a:pt x="16" y="31"/>
                    <a:pt x="18" y="31"/>
                  </a:cubicBezTo>
                  <a:cubicBezTo>
                    <a:pt x="18" y="31"/>
                    <a:pt x="18" y="31"/>
                    <a:pt x="18" y="31"/>
                  </a:cubicBezTo>
                  <a:cubicBezTo>
                    <a:pt x="18" y="30"/>
                    <a:pt x="17" y="30"/>
                    <a:pt x="17" y="30"/>
                  </a:cubicBezTo>
                  <a:cubicBezTo>
                    <a:pt x="17" y="30"/>
                    <a:pt x="16" y="30"/>
                    <a:pt x="16" y="30"/>
                  </a:cubicBezTo>
                  <a:cubicBezTo>
                    <a:pt x="15" y="29"/>
                    <a:pt x="14" y="29"/>
                    <a:pt x="14" y="29"/>
                  </a:cubicBezTo>
                  <a:cubicBezTo>
                    <a:pt x="13" y="28"/>
                    <a:pt x="13" y="28"/>
                    <a:pt x="13" y="28"/>
                  </a:cubicBezTo>
                  <a:cubicBezTo>
                    <a:pt x="12" y="28"/>
                    <a:pt x="12" y="28"/>
                    <a:pt x="11" y="28"/>
                  </a:cubicBezTo>
                  <a:cubicBezTo>
                    <a:pt x="10" y="28"/>
                    <a:pt x="9" y="28"/>
                    <a:pt x="8" y="28"/>
                  </a:cubicBezTo>
                  <a:cubicBezTo>
                    <a:pt x="7" y="28"/>
                    <a:pt x="6" y="28"/>
                    <a:pt x="5" y="28"/>
                  </a:cubicBezTo>
                  <a:cubicBezTo>
                    <a:pt x="5" y="28"/>
                    <a:pt x="5" y="28"/>
                    <a:pt x="4" y="28"/>
                  </a:cubicBezTo>
                  <a:cubicBezTo>
                    <a:pt x="4" y="28"/>
                    <a:pt x="3" y="28"/>
                    <a:pt x="3" y="27"/>
                  </a:cubicBezTo>
                  <a:cubicBezTo>
                    <a:pt x="2" y="27"/>
                    <a:pt x="2" y="27"/>
                    <a:pt x="1" y="27"/>
                  </a:cubicBezTo>
                  <a:cubicBezTo>
                    <a:pt x="1" y="27"/>
                    <a:pt x="1" y="27"/>
                    <a:pt x="0" y="27"/>
                  </a:cubicBezTo>
                  <a:cubicBezTo>
                    <a:pt x="0" y="26"/>
                    <a:pt x="1" y="25"/>
                    <a:pt x="1" y="25"/>
                  </a:cubicBezTo>
                  <a:cubicBezTo>
                    <a:pt x="1" y="25"/>
                    <a:pt x="2" y="24"/>
                    <a:pt x="2" y="24"/>
                  </a:cubicBezTo>
                  <a:cubicBezTo>
                    <a:pt x="2" y="24"/>
                    <a:pt x="2" y="23"/>
                    <a:pt x="2" y="23"/>
                  </a:cubicBezTo>
                  <a:cubicBezTo>
                    <a:pt x="2" y="23"/>
                    <a:pt x="2" y="23"/>
                    <a:pt x="2" y="23"/>
                  </a:cubicBezTo>
                  <a:cubicBezTo>
                    <a:pt x="2" y="22"/>
                    <a:pt x="2" y="22"/>
                    <a:pt x="1" y="21"/>
                  </a:cubicBezTo>
                  <a:cubicBezTo>
                    <a:pt x="1" y="21"/>
                    <a:pt x="0" y="20"/>
                    <a:pt x="1" y="19"/>
                  </a:cubicBezTo>
                  <a:cubicBezTo>
                    <a:pt x="2" y="19"/>
                    <a:pt x="3" y="19"/>
                    <a:pt x="3" y="18"/>
                  </a:cubicBezTo>
                  <a:cubicBezTo>
                    <a:pt x="3" y="17"/>
                    <a:pt x="2" y="16"/>
                    <a:pt x="2" y="15"/>
                  </a:cubicBezTo>
                  <a:cubicBezTo>
                    <a:pt x="2" y="14"/>
                    <a:pt x="3" y="14"/>
                    <a:pt x="3" y="13"/>
                  </a:cubicBezTo>
                  <a:cubicBezTo>
                    <a:pt x="4" y="13"/>
                    <a:pt x="4" y="12"/>
                    <a:pt x="4" y="11"/>
                  </a:cubicBezTo>
                  <a:cubicBezTo>
                    <a:pt x="5" y="9"/>
                    <a:pt x="6" y="8"/>
                    <a:pt x="7" y="6"/>
                  </a:cubicBezTo>
                  <a:cubicBezTo>
                    <a:pt x="9" y="5"/>
                    <a:pt x="11" y="3"/>
                    <a:pt x="13" y="2"/>
                  </a:cubicBezTo>
                  <a:cubicBezTo>
                    <a:pt x="14" y="1"/>
                    <a:pt x="16" y="1"/>
                    <a:pt x="17" y="0"/>
                  </a:cubicBezTo>
                  <a:cubicBezTo>
                    <a:pt x="18" y="0"/>
                    <a:pt x="19" y="0"/>
                    <a:pt x="21" y="0"/>
                  </a:cubicBezTo>
                  <a:cubicBezTo>
                    <a:pt x="22" y="0"/>
                    <a:pt x="23" y="0"/>
                    <a:pt x="24" y="0"/>
                  </a:cubicBezTo>
                  <a:cubicBezTo>
                    <a:pt x="25" y="0"/>
                    <a:pt x="26" y="0"/>
                    <a:pt x="27" y="0"/>
                  </a:cubicBezTo>
                  <a:cubicBezTo>
                    <a:pt x="28" y="0"/>
                    <a:pt x="30" y="1"/>
                    <a:pt x="30" y="2"/>
                  </a:cubicBezTo>
                  <a:cubicBezTo>
                    <a:pt x="30" y="3"/>
                    <a:pt x="29" y="3"/>
                    <a:pt x="29" y="4"/>
                  </a:cubicBezTo>
                  <a:cubicBezTo>
                    <a:pt x="28" y="4"/>
                    <a:pt x="27" y="4"/>
                    <a:pt x="26" y="5"/>
                  </a:cubicBezTo>
                  <a:cubicBezTo>
                    <a:pt x="25" y="6"/>
                    <a:pt x="25" y="6"/>
                    <a:pt x="24" y="7"/>
                  </a:cubicBezTo>
                  <a:cubicBezTo>
                    <a:pt x="23" y="8"/>
                    <a:pt x="22" y="9"/>
                    <a:pt x="21" y="10"/>
                  </a:cubicBezTo>
                  <a:cubicBezTo>
                    <a:pt x="21" y="10"/>
                    <a:pt x="20" y="11"/>
                    <a:pt x="20" y="12"/>
                  </a:cubicBezTo>
                  <a:cubicBezTo>
                    <a:pt x="21" y="12"/>
                    <a:pt x="21" y="13"/>
                    <a:pt x="21" y="13"/>
                  </a:cubicBezTo>
                  <a:cubicBezTo>
                    <a:pt x="22" y="13"/>
                    <a:pt x="22" y="14"/>
                    <a:pt x="22" y="15"/>
                  </a:cubicBezTo>
                  <a:cubicBezTo>
                    <a:pt x="23" y="15"/>
                    <a:pt x="22" y="16"/>
                    <a:pt x="22" y="16"/>
                  </a:cubicBezTo>
                  <a:cubicBezTo>
                    <a:pt x="22" y="17"/>
                    <a:pt x="22" y="18"/>
                    <a:pt x="22" y="18"/>
                  </a:cubicBezTo>
                  <a:cubicBezTo>
                    <a:pt x="22" y="19"/>
                    <a:pt x="22" y="19"/>
                    <a:pt x="22" y="20"/>
                  </a:cubicBezTo>
                  <a:cubicBezTo>
                    <a:pt x="22" y="20"/>
                    <a:pt x="22" y="21"/>
                    <a:pt x="23" y="21"/>
                  </a:cubicBezTo>
                  <a:cubicBezTo>
                    <a:pt x="23" y="22"/>
                    <a:pt x="23" y="22"/>
                    <a:pt x="24" y="23"/>
                  </a:cubicBezTo>
                  <a:cubicBezTo>
                    <a:pt x="24" y="23"/>
                    <a:pt x="24" y="24"/>
                    <a:pt x="25" y="24"/>
                  </a:cubicBezTo>
                  <a:cubicBezTo>
                    <a:pt x="26" y="24"/>
                    <a:pt x="26" y="25"/>
                    <a:pt x="27" y="25"/>
                  </a:cubicBezTo>
                  <a:cubicBezTo>
                    <a:pt x="27" y="25"/>
                    <a:pt x="28" y="26"/>
                    <a:pt x="28" y="26"/>
                  </a:cubicBezTo>
                  <a:cubicBezTo>
                    <a:pt x="29" y="26"/>
                    <a:pt x="29" y="27"/>
                    <a:pt x="29" y="27"/>
                  </a:cubicBezTo>
                  <a:cubicBezTo>
                    <a:pt x="30" y="27"/>
                    <a:pt x="30" y="27"/>
                    <a:pt x="30" y="28"/>
                  </a:cubicBezTo>
                  <a:cubicBezTo>
                    <a:pt x="30" y="28"/>
                    <a:pt x="30" y="28"/>
                    <a:pt x="29" y="28"/>
                  </a:cubicBezTo>
                  <a:cubicBezTo>
                    <a:pt x="29" y="28"/>
                    <a:pt x="28" y="29"/>
                    <a:pt x="28" y="29"/>
                  </a:cubicBezTo>
                  <a:cubicBezTo>
                    <a:pt x="27" y="29"/>
                    <a:pt x="27" y="29"/>
                    <a:pt x="26" y="29"/>
                  </a:cubicBezTo>
                  <a:cubicBezTo>
                    <a:pt x="25" y="29"/>
                    <a:pt x="25" y="29"/>
                    <a:pt x="24" y="30"/>
                  </a:cubicBezTo>
                  <a:cubicBezTo>
                    <a:pt x="23" y="30"/>
                    <a:pt x="22" y="30"/>
                    <a:pt x="22" y="31"/>
                  </a:cubicBezTo>
                  <a:cubicBezTo>
                    <a:pt x="22" y="31"/>
                    <a:pt x="23" y="30"/>
                    <a:pt x="23" y="30"/>
                  </a:cubicBezTo>
                  <a:cubicBezTo>
                    <a:pt x="23" y="30"/>
                    <a:pt x="23" y="30"/>
                    <a:pt x="24" y="30"/>
                  </a:cubicBezTo>
                  <a:cubicBezTo>
                    <a:pt x="24" y="30"/>
                    <a:pt x="24" y="30"/>
                    <a:pt x="25" y="30"/>
                  </a:cubicBezTo>
                  <a:cubicBezTo>
                    <a:pt x="25" y="30"/>
                    <a:pt x="26" y="30"/>
                    <a:pt x="27" y="30"/>
                  </a:cubicBezTo>
                  <a:cubicBezTo>
                    <a:pt x="27" y="30"/>
                    <a:pt x="28" y="30"/>
                    <a:pt x="28" y="30"/>
                  </a:cubicBezTo>
                  <a:cubicBezTo>
                    <a:pt x="28" y="30"/>
                    <a:pt x="29" y="30"/>
                    <a:pt x="29" y="30"/>
                  </a:cubicBezTo>
                  <a:cubicBezTo>
                    <a:pt x="29" y="30"/>
                    <a:pt x="29" y="30"/>
                    <a:pt x="29" y="31"/>
                  </a:cubicBezTo>
                  <a:cubicBezTo>
                    <a:pt x="29" y="31"/>
                    <a:pt x="30" y="32"/>
                    <a:pt x="30" y="32"/>
                  </a:cubicBezTo>
                  <a:cubicBezTo>
                    <a:pt x="30" y="31"/>
                    <a:pt x="30" y="31"/>
                    <a:pt x="30" y="31"/>
                  </a:cubicBezTo>
                  <a:cubicBezTo>
                    <a:pt x="31" y="31"/>
                    <a:pt x="30" y="30"/>
                    <a:pt x="30" y="30"/>
                  </a:cubicBezTo>
                  <a:cubicBezTo>
                    <a:pt x="31" y="30"/>
                    <a:pt x="32" y="30"/>
                    <a:pt x="32" y="29"/>
                  </a:cubicBezTo>
                  <a:cubicBezTo>
                    <a:pt x="32" y="29"/>
                    <a:pt x="32" y="28"/>
                    <a:pt x="32" y="28"/>
                  </a:cubicBezTo>
                  <a:cubicBezTo>
                    <a:pt x="32" y="28"/>
                    <a:pt x="31" y="27"/>
                    <a:pt x="32" y="27"/>
                  </a:cubicBezTo>
                  <a:cubicBezTo>
                    <a:pt x="32" y="27"/>
                    <a:pt x="32" y="27"/>
                    <a:pt x="32" y="26"/>
                  </a:cubicBezTo>
                  <a:cubicBezTo>
                    <a:pt x="32" y="26"/>
                    <a:pt x="32" y="26"/>
                    <a:pt x="32" y="26"/>
                  </a:cubicBezTo>
                  <a:cubicBezTo>
                    <a:pt x="32" y="25"/>
                    <a:pt x="32" y="25"/>
                    <a:pt x="32" y="25"/>
                  </a:cubicBezTo>
                  <a:cubicBezTo>
                    <a:pt x="32" y="25"/>
                    <a:pt x="31" y="24"/>
                    <a:pt x="31" y="24"/>
                  </a:cubicBezTo>
                  <a:cubicBezTo>
                    <a:pt x="31" y="24"/>
                    <a:pt x="31" y="24"/>
                    <a:pt x="31" y="24"/>
                  </a:cubicBezTo>
                  <a:cubicBezTo>
                    <a:pt x="30" y="24"/>
                    <a:pt x="30" y="23"/>
                    <a:pt x="29" y="23"/>
                  </a:cubicBezTo>
                  <a:cubicBezTo>
                    <a:pt x="29" y="23"/>
                    <a:pt x="27" y="23"/>
                    <a:pt x="27" y="22"/>
                  </a:cubicBezTo>
                  <a:cubicBezTo>
                    <a:pt x="27" y="22"/>
                    <a:pt x="27" y="22"/>
                    <a:pt x="27" y="21"/>
                  </a:cubicBezTo>
                  <a:cubicBezTo>
                    <a:pt x="26" y="21"/>
                    <a:pt x="26" y="21"/>
                    <a:pt x="26" y="21"/>
                  </a:cubicBezTo>
                  <a:cubicBezTo>
                    <a:pt x="26" y="21"/>
                    <a:pt x="25" y="21"/>
                    <a:pt x="25" y="20"/>
                  </a:cubicBezTo>
                  <a:cubicBezTo>
                    <a:pt x="25" y="20"/>
                    <a:pt x="25" y="20"/>
                    <a:pt x="26" y="20"/>
                  </a:cubicBezTo>
                  <a:cubicBezTo>
                    <a:pt x="26" y="20"/>
                    <a:pt x="26" y="20"/>
                    <a:pt x="26" y="20"/>
                  </a:cubicBezTo>
                  <a:cubicBezTo>
                    <a:pt x="26" y="19"/>
                    <a:pt x="27" y="19"/>
                    <a:pt x="27" y="19"/>
                  </a:cubicBezTo>
                  <a:cubicBezTo>
                    <a:pt x="27" y="19"/>
                    <a:pt x="27" y="19"/>
                    <a:pt x="27" y="19"/>
                  </a:cubicBezTo>
                  <a:cubicBezTo>
                    <a:pt x="27" y="19"/>
                    <a:pt x="27" y="18"/>
                    <a:pt x="27" y="18"/>
                  </a:cubicBezTo>
                  <a:cubicBezTo>
                    <a:pt x="27" y="18"/>
                    <a:pt x="28" y="18"/>
                    <a:pt x="28" y="18"/>
                  </a:cubicBezTo>
                  <a:cubicBezTo>
                    <a:pt x="28" y="18"/>
                    <a:pt x="28" y="18"/>
                    <a:pt x="28" y="18"/>
                  </a:cubicBezTo>
                  <a:cubicBezTo>
                    <a:pt x="29" y="18"/>
                    <a:pt x="29" y="18"/>
                    <a:pt x="29" y="18"/>
                  </a:cubicBezTo>
                  <a:cubicBezTo>
                    <a:pt x="30" y="18"/>
                    <a:pt x="30" y="18"/>
                    <a:pt x="30" y="18"/>
                  </a:cubicBezTo>
                  <a:cubicBezTo>
                    <a:pt x="30" y="19"/>
                    <a:pt x="30" y="19"/>
                    <a:pt x="30" y="19"/>
                  </a:cubicBezTo>
                  <a:cubicBezTo>
                    <a:pt x="30" y="19"/>
                    <a:pt x="31" y="19"/>
                    <a:pt x="31" y="19"/>
                  </a:cubicBezTo>
                  <a:cubicBezTo>
                    <a:pt x="32" y="19"/>
                    <a:pt x="32" y="19"/>
                    <a:pt x="32" y="20"/>
                  </a:cubicBezTo>
                  <a:cubicBezTo>
                    <a:pt x="33" y="20"/>
                    <a:pt x="33" y="20"/>
                    <a:pt x="34" y="20"/>
                  </a:cubicBezTo>
                  <a:cubicBezTo>
                    <a:pt x="33" y="20"/>
                    <a:pt x="33" y="19"/>
                    <a:pt x="33" y="19"/>
                  </a:cubicBezTo>
                  <a:cubicBezTo>
                    <a:pt x="32" y="18"/>
                    <a:pt x="32" y="18"/>
                    <a:pt x="32" y="18"/>
                  </a:cubicBezTo>
                  <a:cubicBezTo>
                    <a:pt x="32" y="17"/>
                    <a:pt x="31" y="17"/>
                    <a:pt x="32" y="17"/>
                  </a:cubicBezTo>
                  <a:cubicBezTo>
                    <a:pt x="32" y="17"/>
                    <a:pt x="32" y="17"/>
                    <a:pt x="32" y="17"/>
                  </a:cubicBezTo>
                  <a:cubicBezTo>
                    <a:pt x="32" y="16"/>
                    <a:pt x="32" y="16"/>
                    <a:pt x="32" y="16"/>
                  </a:cubicBezTo>
                  <a:cubicBezTo>
                    <a:pt x="31" y="16"/>
                    <a:pt x="31" y="16"/>
                    <a:pt x="31" y="16"/>
                  </a:cubicBezTo>
                  <a:cubicBezTo>
                    <a:pt x="31" y="16"/>
                    <a:pt x="31" y="16"/>
                    <a:pt x="31" y="16"/>
                  </a:cubicBezTo>
                  <a:cubicBezTo>
                    <a:pt x="30" y="16"/>
                    <a:pt x="30" y="15"/>
                    <a:pt x="30" y="15"/>
                  </a:cubicBezTo>
                  <a:cubicBezTo>
                    <a:pt x="30" y="15"/>
                    <a:pt x="29" y="15"/>
                    <a:pt x="28" y="15"/>
                  </a:cubicBezTo>
                  <a:cubicBezTo>
                    <a:pt x="28" y="15"/>
                    <a:pt x="27" y="15"/>
                    <a:pt x="27" y="15"/>
                  </a:cubicBezTo>
                  <a:cubicBezTo>
                    <a:pt x="27" y="15"/>
                    <a:pt x="27" y="14"/>
                    <a:pt x="27" y="14"/>
                  </a:cubicBezTo>
                  <a:cubicBezTo>
                    <a:pt x="27" y="14"/>
                    <a:pt x="27" y="13"/>
                    <a:pt x="27" y="13"/>
                  </a:cubicBezTo>
                  <a:cubicBezTo>
                    <a:pt x="26" y="12"/>
                    <a:pt x="26" y="12"/>
                    <a:pt x="26" y="11"/>
                  </a:cubicBezTo>
                  <a:cubicBezTo>
                    <a:pt x="26" y="11"/>
                    <a:pt x="27" y="10"/>
                    <a:pt x="27" y="10"/>
                  </a:cubicBezTo>
                  <a:cubicBezTo>
                    <a:pt x="27" y="10"/>
                    <a:pt x="28" y="10"/>
                    <a:pt x="28" y="10"/>
                  </a:cubicBezTo>
                  <a:cubicBezTo>
                    <a:pt x="29" y="10"/>
                    <a:pt x="29" y="11"/>
                    <a:pt x="30" y="11"/>
                  </a:cubicBezTo>
                  <a:cubicBezTo>
                    <a:pt x="30" y="11"/>
                    <a:pt x="30" y="11"/>
                    <a:pt x="31" y="11"/>
                  </a:cubicBezTo>
                  <a:cubicBezTo>
                    <a:pt x="32" y="11"/>
                    <a:pt x="32" y="11"/>
                    <a:pt x="33" y="12"/>
                  </a:cubicBezTo>
                  <a:cubicBezTo>
                    <a:pt x="33" y="12"/>
                    <a:pt x="34" y="12"/>
                    <a:pt x="34" y="12"/>
                  </a:cubicBezTo>
                  <a:cubicBezTo>
                    <a:pt x="33" y="12"/>
                    <a:pt x="33" y="11"/>
                    <a:pt x="32" y="11"/>
                  </a:cubicBezTo>
                  <a:cubicBezTo>
                    <a:pt x="31" y="10"/>
                    <a:pt x="31" y="10"/>
                    <a:pt x="30" y="10"/>
                  </a:cubicBezTo>
                  <a:cubicBezTo>
                    <a:pt x="30" y="9"/>
                    <a:pt x="29" y="9"/>
                    <a:pt x="29" y="9"/>
                  </a:cubicBezTo>
                  <a:cubicBezTo>
                    <a:pt x="28" y="9"/>
                    <a:pt x="27" y="9"/>
                    <a:pt x="28" y="8"/>
                  </a:cubicBezTo>
                  <a:cubicBezTo>
                    <a:pt x="28" y="8"/>
                    <a:pt x="29" y="8"/>
                    <a:pt x="29" y="8"/>
                  </a:cubicBezTo>
                  <a:cubicBezTo>
                    <a:pt x="30" y="8"/>
                    <a:pt x="30" y="8"/>
                    <a:pt x="31" y="8"/>
                  </a:cubicBezTo>
                  <a:cubicBezTo>
                    <a:pt x="32" y="8"/>
                    <a:pt x="33" y="8"/>
                    <a:pt x="34" y="8"/>
                  </a:cubicBezTo>
                  <a:cubicBezTo>
                    <a:pt x="33" y="8"/>
                    <a:pt x="32" y="8"/>
                    <a:pt x="31" y="7"/>
                  </a:cubicBezTo>
                  <a:cubicBezTo>
                    <a:pt x="31" y="7"/>
                    <a:pt x="30" y="7"/>
                    <a:pt x="30" y="7"/>
                  </a:cubicBezTo>
                  <a:cubicBezTo>
                    <a:pt x="30" y="7"/>
                    <a:pt x="30" y="6"/>
                    <a:pt x="30" y="6"/>
                  </a:cubicBezTo>
                  <a:cubicBezTo>
                    <a:pt x="30" y="6"/>
                    <a:pt x="31" y="5"/>
                    <a:pt x="31" y="5"/>
                  </a:cubicBezTo>
                  <a:cubicBezTo>
                    <a:pt x="31" y="5"/>
                    <a:pt x="31" y="5"/>
                    <a:pt x="32" y="5"/>
                  </a:cubicBezTo>
                  <a:cubicBezTo>
                    <a:pt x="32" y="5"/>
                    <a:pt x="32" y="5"/>
                    <a:pt x="32" y="5"/>
                  </a:cubicBezTo>
                  <a:cubicBezTo>
                    <a:pt x="33" y="6"/>
                    <a:pt x="32" y="6"/>
                    <a:pt x="32" y="6"/>
                  </a:cubicBezTo>
                  <a:cubicBezTo>
                    <a:pt x="32" y="6"/>
                    <a:pt x="33" y="6"/>
                    <a:pt x="33" y="6"/>
                  </a:cubicBezTo>
                  <a:cubicBezTo>
                    <a:pt x="33" y="6"/>
                    <a:pt x="33" y="6"/>
                    <a:pt x="33" y="5"/>
                  </a:cubicBezTo>
                  <a:cubicBezTo>
                    <a:pt x="33" y="5"/>
                    <a:pt x="33" y="5"/>
                    <a:pt x="33" y="5"/>
                  </a:cubicBezTo>
                  <a:cubicBezTo>
                    <a:pt x="34" y="5"/>
                    <a:pt x="34" y="5"/>
                    <a:pt x="34" y="5"/>
                  </a:cubicBezTo>
                  <a:cubicBezTo>
                    <a:pt x="35" y="5"/>
                    <a:pt x="36" y="4"/>
                    <a:pt x="36" y="4"/>
                  </a:cubicBezTo>
                  <a:cubicBezTo>
                    <a:pt x="37" y="4"/>
                    <a:pt x="37" y="4"/>
                    <a:pt x="38" y="4"/>
                  </a:cubicBezTo>
                  <a:cubicBezTo>
                    <a:pt x="38" y="4"/>
                    <a:pt x="37" y="4"/>
                    <a:pt x="37" y="3"/>
                  </a:cubicBezTo>
                  <a:cubicBezTo>
                    <a:pt x="38" y="3"/>
                    <a:pt x="38" y="2"/>
                    <a:pt x="39" y="3"/>
                  </a:cubicBezTo>
                  <a:cubicBezTo>
                    <a:pt x="39" y="3"/>
                    <a:pt x="40" y="3"/>
                    <a:pt x="41" y="3"/>
                  </a:cubicBezTo>
                  <a:cubicBezTo>
                    <a:pt x="41" y="2"/>
                    <a:pt x="42" y="2"/>
                    <a:pt x="43" y="2"/>
                  </a:cubicBezTo>
                  <a:cubicBezTo>
                    <a:pt x="44" y="1"/>
                    <a:pt x="45" y="1"/>
                    <a:pt x="46" y="1"/>
                  </a:cubicBezTo>
                  <a:cubicBezTo>
                    <a:pt x="48" y="1"/>
                    <a:pt x="49" y="1"/>
                    <a:pt x="50" y="2"/>
                  </a:cubicBezTo>
                  <a:cubicBezTo>
                    <a:pt x="51" y="2"/>
                    <a:pt x="51" y="4"/>
                    <a:pt x="52" y="5"/>
                  </a:cubicBezTo>
                  <a:cubicBezTo>
                    <a:pt x="52" y="5"/>
                    <a:pt x="52" y="6"/>
                    <a:pt x="52" y="6"/>
                  </a:cubicBezTo>
                  <a:cubicBezTo>
                    <a:pt x="52" y="7"/>
                    <a:pt x="53" y="7"/>
                    <a:pt x="53" y="7"/>
                  </a:cubicBezTo>
                  <a:cubicBezTo>
                    <a:pt x="54" y="7"/>
                    <a:pt x="55" y="7"/>
                    <a:pt x="55" y="8"/>
                  </a:cubicBezTo>
                  <a:cubicBezTo>
                    <a:pt x="55" y="8"/>
                    <a:pt x="55" y="9"/>
                    <a:pt x="55" y="9"/>
                  </a:cubicBezTo>
                  <a:cubicBezTo>
                    <a:pt x="55" y="10"/>
                    <a:pt x="55" y="10"/>
                    <a:pt x="56" y="11"/>
                  </a:cubicBezTo>
                  <a:cubicBezTo>
                    <a:pt x="56" y="11"/>
                    <a:pt x="56" y="11"/>
                    <a:pt x="57" y="12"/>
                  </a:cubicBezTo>
                  <a:cubicBezTo>
                    <a:pt x="57" y="12"/>
                    <a:pt x="56" y="13"/>
                    <a:pt x="56" y="13"/>
                  </a:cubicBezTo>
                  <a:cubicBezTo>
                    <a:pt x="55" y="14"/>
                    <a:pt x="55" y="14"/>
                    <a:pt x="54" y="14"/>
                  </a:cubicBezTo>
                  <a:cubicBezTo>
                    <a:pt x="54" y="14"/>
                    <a:pt x="53" y="15"/>
                    <a:pt x="53" y="16"/>
                  </a:cubicBezTo>
                  <a:cubicBezTo>
                    <a:pt x="53" y="16"/>
                    <a:pt x="52" y="16"/>
                    <a:pt x="52" y="17"/>
                  </a:cubicBezTo>
                  <a:cubicBezTo>
                    <a:pt x="52" y="16"/>
                    <a:pt x="53" y="16"/>
                    <a:pt x="54" y="15"/>
                  </a:cubicBezTo>
                  <a:cubicBezTo>
                    <a:pt x="54" y="15"/>
                    <a:pt x="56" y="15"/>
                    <a:pt x="56" y="15"/>
                  </a:cubicBezTo>
                  <a:cubicBezTo>
                    <a:pt x="56" y="16"/>
                    <a:pt x="56" y="16"/>
                    <a:pt x="55" y="17"/>
                  </a:cubicBezTo>
                  <a:cubicBezTo>
                    <a:pt x="55" y="17"/>
                    <a:pt x="54" y="18"/>
                    <a:pt x="54" y="18"/>
                  </a:cubicBezTo>
                  <a:cubicBezTo>
                    <a:pt x="54" y="18"/>
                    <a:pt x="54" y="19"/>
                    <a:pt x="54" y="19"/>
                  </a:cubicBezTo>
                  <a:cubicBezTo>
                    <a:pt x="53" y="19"/>
                    <a:pt x="53" y="20"/>
                    <a:pt x="53" y="20"/>
                  </a:cubicBezTo>
                  <a:cubicBezTo>
                    <a:pt x="53" y="20"/>
                    <a:pt x="53" y="20"/>
                    <a:pt x="53" y="21"/>
                  </a:cubicBezTo>
                  <a:cubicBezTo>
                    <a:pt x="53" y="21"/>
                    <a:pt x="53" y="21"/>
                    <a:pt x="53" y="21"/>
                  </a:cubicBezTo>
                  <a:cubicBezTo>
                    <a:pt x="54" y="21"/>
                    <a:pt x="54" y="20"/>
                    <a:pt x="55" y="20"/>
                  </a:cubicBezTo>
                  <a:cubicBezTo>
                    <a:pt x="55" y="20"/>
                    <a:pt x="55" y="20"/>
                    <a:pt x="56" y="20"/>
                  </a:cubicBezTo>
                  <a:cubicBezTo>
                    <a:pt x="56" y="20"/>
                    <a:pt x="56" y="21"/>
                    <a:pt x="56" y="21"/>
                  </a:cubicBezTo>
                  <a:cubicBezTo>
                    <a:pt x="56" y="21"/>
                    <a:pt x="56" y="21"/>
                    <a:pt x="56" y="20"/>
                  </a:cubicBezTo>
                  <a:cubicBezTo>
                    <a:pt x="57" y="20"/>
                    <a:pt x="57" y="20"/>
                    <a:pt x="58" y="20"/>
                  </a:cubicBezTo>
                  <a:cubicBezTo>
                    <a:pt x="58" y="19"/>
                    <a:pt x="58" y="19"/>
                    <a:pt x="58" y="18"/>
                  </a:cubicBezTo>
                  <a:cubicBezTo>
                    <a:pt x="58" y="18"/>
                    <a:pt x="58" y="17"/>
                    <a:pt x="58" y="17"/>
                  </a:cubicBezTo>
                  <a:cubicBezTo>
                    <a:pt x="59" y="17"/>
                    <a:pt x="59" y="18"/>
                    <a:pt x="59" y="18"/>
                  </a:cubicBezTo>
                  <a:cubicBezTo>
                    <a:pt x="59" y="18"/>
                    <a:pt x="60" y="18"/>
                    <a:pt x="60" y="18"/>
                  </a:cubicBezTo>
                  <a:cubicBezTo>
                    <a:pt x="60" y="17"/>
                    <a:pt x="60" y="17"/>
                    <a:pt x="60" y="16"/>
                  </a:cubicBezTo>
                  <a:cubicBezTo>
                    <a:pt x="60" y="16"/>
                    <a:pt x="60" y="16"/>
                    <a:pt x="60" y="16"/>
                  </a:cubicBezTo>
                  <a:cubicBezTo>
                    <a:pt x="60" y="16"/>
                    <a:pt x="60" y="15"/>
                    <a:pt x="60" y="15"/>
                  </a:cubicBezTo>
                  <a:cubicBezTo>
                    <a:pt x="61" y="15"/>
                    <a:pt x="61" y="15"/>
                    <a:pt x="62" y="15"/>
                  </a:cubicBezTo>
                  <a:cubicBezTo>
                    <a:pt x="62" y="15"/>
                    <a:pt x="63" y="15"/>
                    <a:pt x="63" y="16"/>
                  </a:cubicBezTo>
                  <a:cubicBezTo>
                    <a:pt x="63" y="16"/>
                    <a:pt x="63" y="16"/>
                    <a:pt x="63" y="16"/>
                  </a:cubicBezTo>
                  <a:cubicBezTo>
                    <a:pt x="63" y="16"/>
                    <a:pt x="64" y="16"/>
                    <a:pt x="64" y="16"/>
                  </a:cubicBezTo>
                  <a:cubicBezTo>
                    <a:pt x="64" y="16"/>
                    <a:pt x="65" y="16"/>
                    <a:pt x="65" y="17"/>
                  </a:cubicBezTo>
                  <a:cubicBezTo>
                    <a:pt x="65" y="17"/>
                    <a:pt x="65" y="17"/>
                    <a:pt x="65" y="17"/>
                  </a:cubicBezTo>
                  <a:cubicBezTo>
                    <a:pt x="65" y="18"/>
                    <a:pt x="65" y="18"/>
                    <a:pt x="65" y="18"/>
                  </a:cubicBezTo>
                  <a:cubicBezTo>
                    <a:pt x="65" y="19"/>
                    <a:pt x="65" y="19"/>
                    <a:pt x="65" y="20"/>
                  </a:cubicBezTo>
                  <a:cubicBezTo>
                    <a:pt x="65" y="20"/>
                    <a:pt x="64" y="21"/>
                    <a:pt x="64" y="21"/>
                  </a:cubicBezTo>
                  <a:cubicBezTo>
                    <a:pt x="65" y="21"/>
                    <a:pt x="65" y="21"/>
                    <a:pt x="65" y="21"/>
                  </a:cubicBezTo>
                  <a:cubicBezTo>
                    <a:pt x="65" y="21"/>
                    <a:pt x="65" y="21"/>
                    <a:pt x="65" y="21"/>
                  </a:cubicBezTo>
                  <a:cubicBezTo>
                    <a:pt x="65" y="21"/>
                    <a:pt x="66" y="21"/>
                    <a:pt x="66" y="21"/>
                  </a:cubicBezTo>
                  <a:cubicBezTo>
                    <a:pt x="66" y="21"/>
                    <a:pt x="66" y="21"/>
                    <a:pt x="67" y="21"/>
                  </a:cubicBezTo>
                  <a:cubicBezTo>
                    <a:pt x="67" y="21"/>
                    <a:pt x="68" y="21"/>
                    <a:pt x="68" y="21"/>
                  </a:cubicBezTo>
                  <a:cubicBezTo>
                    <a:pt x="68" y="21"/>
                    <a:pt x="67" y="20"/>
                    <a:pt x="67" y="20"/>
                  </a:cubicBezTo>
                  <a:cubicBezTo>
                    <a:pt x="67" y="19"/>
                    <a:pt x="67" y="19"/>
                    <a:pt x="67" y="19"/>
                  </a:cubicBezTo>
                  <a:cubicBezTo>
                    <a:pt x="67" y="19"/>
                    <a:pt x="68" y="19"/>
                    <a:pt x="68" y="19"/>
                  </a:cubicBezTo>
                  <a:cubicBezTo>
                    <a:pt x="69" y="19"/>
                    <a:pt x="69" y="19"/>
                    <a:pt x="69" y="20"/>
                  </a:cubicBezTo>
                  <a:cubicBezTo>
                    <a:pt x="69" y="20"/>
                    <a:pt x="69" y="20"/>
                    <a:pt x="69" y="20"/>
                  </a:cubicBezTo>
                  <a:cubicBezTo>
                    <a:pt x="69" y="20"/>
                    <a:pt x="70" y="21"/>
                    <a:pt x="70" y="21"/>
                  </a:cubicBezTo>
                  <a:cubicBezTo>
                    <a:pt x="70" y="22"/>
                    <a:pt x="70" y="22"/>
                    <a:pt x="70" y="22"/>
                  </a:cubicBezTo>
                  <a:cubicBezTo>
                    <a:pt x="71" y="22"/>
                    <a:pt x="71" y="22"/>
                    <a:pt x="71" y="22"/>
                  </a:cubicBezTo>
                  <a:cubicBezTo>
                    <a:pt x="72" y="23"/>
                    <a:pt x="74" y="22"/>
                    <a:pt x="73" y="21"/>
                  </a:cubicBezTo>
                  <a:cubicBezTo>
                    <a:pt x="72" y="21"/>
                    <a:pt x="72" y="20"/>
                    <a:pt x="71" y="20"/>
                  </a:cubicBezTo>
                  <a:cubicBezTo>
                    <a:pt x="71" y="20"/>
                    <a:pt x="71" y="20"/>
                    <a:pt x="70" y="19"/>
                  </a:cubicBezTo>
                  <a:cubicBezTo>
                    <a:pt x="70" y="19"/>
                    <a:pt x="68" y="18"/>
                    <a:pt x="69" y="17"/>
                  </a:cubicBezTo>
                  <a:cubicBezTo>
                    <a:pt x="69" y="17"/>
                    <a:pt x="69" y="17"/>
                    <a:pt x="69" y="17"/>
                  </a:cubicBezTo>
                  <a:cubicBezTo>
                    <a:pt x="69" y="17"/>
                    <a:pt x="70" y="17"/>
                    <a:pt x="70" y="17"/>
                  </a:cubicBezTo>
                  <a:cubicBezTo>
                    <a:pt x="70" y="17"/>
                    <a:pt x="71" y="17"/>
                    <a:pt x="71" y="17"/>
                  </a:cubicBezTo>
                  <a:cubicBezTo>
                    <a:pt x="71" y="18"/>
                    <a:pt x="72" y="18"/>
                    <a:pt x="72" y="18"/>
                  </a:cubicBezTo>
                  <a:cubicBezTo>
                    <a:pt x="72" y="18"/>
                    <a:pt x="73" y="18"/>
                    <a:pt x="74" y="18"/>
                  </a:cubicBezTo>
                  <a:cubicBezTo>
                    <a:pt x="74" y="18"/>
                    <a:pt x="75" y="18"/>
                    <a:pt x="75" y="18"/>
                  </a:cubicBezTo>
                  <a:cubicBezTo>
                    <a:pt x="74" y="18"/>
                    <a:pt x="73" y="17"/>
                    <a:pt x="72" y="17"/>
                  </a:cubicBezTo>
                  <a:cubicBezTo>
                    <a:pt x="72" y="17"/>
                    <a:pt x="71" y="16"/>
                    <a:pt x="70" y="16"/>
                  </a:cubicBezTo>
                  <a:cubicBezTo>
                    <a:pt x="70" y="16"/>
                    <a:pt x="68" y="16"/>
                    <a:pt x="68" y="15"/>
                  </a:cubicBezTo>
                  <a:cubicBezTo>
                    <a:pt x="68" y="15"/>
                    <a:pt x="68" y="15"/>
                    <a:pt x="68" y="14"/>
                  </a:cubicBezTo>
                  <a:cubicBezTo>
                    <a:pt x="68" y="14"/>
                    <a:pt x="69" y="14"/>
                    <a:pt x="69" y="13"/>
                  </a:cubicBezTo>
                  <a:cubicBezTo>
                    <a:pt x="69" y="13"/>
                    <a:pt x="70" y="13"/>
                    <a:pt x="70" y="13"/>
                  </a:cubicBezTo>
                  <a:cubicBezTo>
                    <a:pt x="71" y="12"/>
                    <a:pt x="72" y="12"/>
                    <a:pt x="72" y="12"/>
                  </a:cubicBezTo>
                  <a:cubicBezTo>
                    <a:pt x="73" y="12"/>
                    <a:pt x="74" y="12"/>
                    <a:pt x="75" y="12"/>
                  </a:cubicBezTo>
                  <a:cubicBezTo>
                    <a:pt x="76" y="12"/>
                    <a:pt x="77" y="12"/>
                    <a:pt x="77" y="12"/>
                  </a:cubicBezTo>
                  <a:cubicBezTo>
                    <a:pt x="78" y="12"/>
                    <a:pt x="78" y="13"/>
                    <a:pt x="78" y="13"/>
                  </a:cubicBezTo>
                  <a:cubicBezTo>
                    <a:pt x="78" y="13"/>
                    <a:pt x="79" y="13"/>
                    <a:pt x="79" y="14"/>
                  </a:cubicBezTo>
                  <a:cubicBezTo>
                    <a:pt x="80" y="14"/>
                    <a:pt x="80" y="15"/>
                    <a:pt x="81" y="15"/>
                  </a:cubicBezTo>
                  <a:cubicBezTo>
                    <a:pt x="81" y="15"/>
                    <a:pt x="81" y="15"/>
                    <a:pt x="82" y="15"/>
                  </a:cubicBezTo>
                  <a:cubicBezTo>
                    <a:pt x="82" y="14"/>
                    <a:pt x="83" y="14"/>
                    <a:pt x="83" y="14"/>
                  </a:cubicBezTo>
                  <a:cubicBezTo>
                    <a:pt x="85" y="14"/>
                    <a:pt x="85" y="14"/>
                    <a:pt x="86" y="15"/>
                  </a:cubicBezTo>
                  <a:cubicBezTo>
                    <a:pt x="87" y="15"/>
                    <a:pt x="87" y="16"/>
                    <a:pt x="88" y="16"/>
                  </a:cubicBezTo>
                  <a:cubicBezTo>
                    <a:pt x="88" y="17"/>
                    <a:pt x="88" y="17"/>
                    <a:pt x="88" y="18"/>
                  </a:cubicBezTo>
                  <a:cubicBezTo>
                    <a:pt x="88" y="18"/>
                    <a:pt x="87" y="18"/>
                    <a:pt x="87" y="18"/>
                  </a:cubicBezTo>
                  <a:cubicBezTo>
                    <a:pt x="87" y="18"/>
                    <a:pt x="86" y="18"/>
                    <a:pt x="86" y="18"/>
                  </a:cubicBezTo>
                  <a:cubicBezTo>
                    <a:pt x="85" y="19"/>
                    <a:pt x="84" y="19"/>
                    <a:pt x="84" y="19"/>
                  </a:cubicBezTo>
                  <a:cubicBezTo>
                    <a:pt x="83" y="19"/>
                    <a:pt x="82" y="19"/>
                    <a:pt x="81" y="19"/>
                  </a:cubicBezTo>
                  <a:cubicBezTo>
                    <a:pt x="81" y="20"/>
                    <a:pt x="81" y="20"/>
                    <a:pt x="81" y="20"/>
                  </a:cubicBezTo>
                  <a:cubicBezTo>
                    <a:pt x="80" y="20"/>
                    <a:pt x="80" y="21"/>
                    <a:pt x="80" y="21"/>
                  </a:cubicBezTo>
                  <a:cubicBezTo>
                    <a:pt x="80" y="21"/>
                    <a:pt x="81" y="20"/>
                    <a:pt x="81" y="20"/>
                  </a:cubicBezTo>
                  <a:cubicBezTo>
                    <a:pt x="81" y="20"/>
                    <a:pt x="82" y="20"/>
                    <a:pt x="82" y="20"/>
                  </a:cubicBezTo>
                  <a:cubicBezTo>
                    <a:pt x="82" y="20"/>
                    <a:pt x="82" y="20"/>
                    <a:pt x="82" y="20"/>
                  </a:cubicBezTo>
                  <a:cubicBezTo>
                    <a:pt x="83" y="19"/>
                    <a:pt x="83" y="19"/>
                    <a:pt x="83" y="19"/>
                  </a:cubicBezTo>
                  <a:cubicBezTo>
                    <a:pt x="84" y="19"/>
                    <a:pt x="84" y="19"/>
                    <a:pt x="84" y="19"/>
                  </a:cubicBezTo>
                  <a:cubicBezTo>
                    <a:pt x="85" y="19"/>
                    <a:pt x="84" y="21"/>
                    <a:pt x="84" y="21"/>
                  </a:cubicBezTo>
                  <a:cubicBezTo>
                    <a:pt x="84" y="21"/>
                    <a:pt x="83" y="21"/>
                    <a:pt x="83" y="22"/>
                  </a:cubicBezTo>
                  <a:cubicBezTo>
                    <a:pt x="83" y="22"/>
                    <a:pt x="83" y="23"/>
                    <a:pt x="83" y="24"/>
                  </a:cubicBezTo>
                  <a:cubicBezTo>
                    <a:pt x="83" y="23"/>
                    <a:pt x="84" y="22"/>
                    <a:pt x="84" y="21"/>
                  </a:cubicBezTo>
                  <a:cubicBezTo>
                    <a:pt x="85" y="21"/>
                    <a:pt x="85" y="20"/>
                    <a:pt x="86" y="20"/>
                  </a:cubicBezTo>
                  <a:cubicBezTo>
                    <a:pt x="86" y="20"/>
                    <a:pt x="87" y="20"/>
                    <a:pt x="87" y="20"/>
                  </a:cubicBezTo>
                  <a:cubicBezTo>
                    <a:pt x="87" y="20"/>
                    <a:pt x="88" y="20"/>
                    <a:pt x="88" y="19"/>
                  </a:cubicBezTo>
                  <a:cubicBezTo>
                    <a:pt x="89" y="19"/>
                    <a:pt x="89" y="19"/>
                    <a:pt x="90" y="19"/>
                  </a:cubicBezTo>
                  <a:cubicBezTo>
                    <a:pt x="91" y="19"/>
                    <a:pt x="92" y="19"/>
                    <a:pt x="93" y="21"/>
                  </a:cubicBezTo>
                  <a:cubicBezTo>
                    <a:pt x="93" y="22"/>
                    <a:pt x="92" y="22"/>
                    <a:pt x="91" y="22"/>
                  </a:cubicBezTo>
                  <a:cubicBezTo>
                    <a:pt x="90" y="22"/>
                    <a:pt x="89" y="22"/>
                    <a:pt x="88" y="22"/>
                  </a:cubicBezTo>
                  <a:cubicBezTo>
                    <a:pt x="87" y="22"/>
                    <a:pt x="87" y="23"/>
                    <a:pt x="86" y="23"/>
                  </a:cubicBezTo>
                  <a:cubicBezTo>
                    <a:pt x="86" y="23"/>
                    <a:pt x="87" y="23"/>
                    <a:pt x="87" y="23"/>
                  </a:cubicBezTo>
                  <a:cubicBezTo>
                    <a:pt x="87" y="24"/>
                    <a:pt x="87" y="24"/>
                    <a:pt x="87" y="25"/>
                  </a:cubicBezTo>
                  <a:cubicBezTo>
                    <a:pt x="88" y="25"/>
                    <a:pt x="88" y="24"/>
                    <a:pt x="88" y="25"/>
                  </a:cubicBezTo>
                  <a:cubicBezTo>
                    <a:pt x="89" y="25"/>
                    <a:pt x="89" y="26"/>
                    <a:pt x="89" y="26"/>
                  </a:cubicBezTo>
                  <a:cubicBezTo>
                    <a:pt x="89" y="26"/>
                    <a:pt x="89" y="25"/>
                    <a:pt x="89" y="25"/>
                  </a:cubicBezTo>
                  <a:cubicBezTo>
                    <a:pt x="89" y="25"/>
                    <a:pt x="89" y="25"/>
                    <a:pt x="90" y="24"/>
                  </a:cubicBezTo>
                  <a:cubicBezTo>
                    <a:pt x="90" y="24"/>
                    <a:pt x="90" y="24"/>
                    <a:pt x="91" y="24"/>
                  </a:cubicBezTo>
                  <a:cubicBezTo>
                    <a:pt x="91" y="24"/>
                    <a:pt x="92" y="24"/>
                    <a:pt x="92" y="24"/>
                  </a:cubicBezTo>
                  <a:cubicBezTo>
                    <a:pt x="93" y="24"/>
                    <a:pt x="93" y="24"/>
                    <a:pt x="93" y="24"/>
                  </a:cubicBezTo>
                  <a:cubicBezTo>
                    <a:pt x="93" y="24"/>
                    <a:pt x="93" y="24"/>
                    <a:pt x="93" y="23"/>
                  </a:cubicBezTo>
                  <a:cubicBezTo>
                    <a:pt x="93" y="23"/>
                    <a:pt x="93" y="23"/>
                    <a:pt x="94" y="23"/>
                  </a:cubicBezTo>
                  <a:cubicBezTo>
                    <a:pt x="94" y="23"/>
                    <a:pt x="94" y="23"/>
                    <a:pt x="94" y="23"/>
                  </a:cubicBezTo>
                  <a:cubicBezTo>
                    <a:pt x="94" y="23"/>
                    <a:pt x="94" y="23"/>
                    <a:pt x="94" y="23"/>
                  </a:cubicBezTo>
                  <a:cubicBezTo>
                    <a:pt x="95" y="23"/>
                    <a:pt x="95" y="23"/>
                    <a:pt x="95" y="23"/>
                  </a:cubicBezTo>
                  <a:cubicBezTo>
                    <a:pt x="95" y="23"/>
                    <a:pt x="95" y="24"/>
                    <a:pt x="95" y="24"/>
                  </a:cubicBezTo>
                  <a:cubicBezTo>
                    <a:pt x="95" y="24"/>
                    <a:pt x="95" y="24"/>
                    <a:pt x="95" y="25"/>
                  </a:cubicBezTo>
                  <a:cubicBezTo>
                    <a:pt x="95" y="25"/>
                    <a:pt x="95" y="25"/>
                    <a:pt x="95" y="25"/>
                  </a:cubicBezTo>
                  <a:cubicBezTo>
                    <a:pt x="95" y="25"/>
                    <a:pt x="95" y="26"/>
                    <a:pt x="94" y="26"/>
                  </a:cubicBezTo>
                  <a:cubicBezTo>
                    <a:pt x="94" y="26"/>
                    <a:pt x="94" y="26"/>
                    <a:pt x="94" y="27"/>
                  </a:cubicBezTo>
                  <a:cubicBezTo>
                    <a:pt x="93" y="27"/>
                    <a:pt x="93" y="28"/>
                    <a:pt x="93" y="28"/>
                  </a:cubicBezTo>
                  <a:cubicBezTo>
                    <a:pt x="93" y="28"/>
                    <a:pt x="94" y="27"/>
                    <a:pt x="94" y="27"/>
                  </a:cubicBezTo>
                  <a:cubicBezTo>
                    <a:pt x="95" y="26"/>
                    <a:pt x="95" y="26"/>
                    <a:pt x="95" y="26"/>
                  </a:cubicBezTo>
                  <a:cubicBezTo>
                    <a:pt x="96" y="26"/>
                    <a:pt x="96" y="26"/>
                    <a:pt x="97" y="26"/>
                  </a:cubicBezTo>
                  <a:cubicBezTo>
                    <a:pt x="97" y="26"/>
                    <a:pt x="97" y="26"/>
                    <a:pt x="97" y="27"/>
                  </a:cubicBezTo>
                  <a:cubicBezTo>
                    <a:pt x="97" y="27"/>
                    <a:pt x="97" y="27"/>
                    <a:pt x="97" y="28"/>
                  </a:cubicBezTo>
                  <a:cubicBezTo>
                    <a:pt x="97" y="28"/>
                    <a:pt x="96" y="28"/>
                    <a:pt x="96" y="29"/>
                  </a:cubicBezTo>
                  <a:cubicBezTo>
                    <a:pt x="96" y="29"/>
                    <a:pt x="96" y="29"/>
                    <a:pt x="96" y="29"/>
                  </a:cubicBezTo>
                  <a:cubicBezTo>
                    <a:pt x="96" y="29"/>
                    <a:pt x="97" y="28"/>
                    <a:pt x="97" y="28"/>
                  </a:cubicBezTo>
                  <a:cubicBezTo>
                    <a:pt x="98" y="28"/>
                    <a:pt x="98" y="29"/>
                    <a:pt x="98" y="29"/>
                  </a:cubicBezTo>
                  <a:cubicBezTo>
                    <a:pt x="99" y="29"/>
                    <a:pt x="99" y="28"/>
                    <a:pt x="100" y="28"/>
                  </a:cubicBezTo>
                  <a:cubicBezTo>
                    <a:pt x="101" y="27"/>
                    <a:pt x="101" y="27"/>
                    <a:pt x="102" y="27"/>
                  </a:cubicBezTo>
                  <a:cubicBezTo>
                    <a:pt x="102" y="26"/>
                    <a:pt x="102" y="26"/>
                    <a:pt x="102" y="25"/>
                  </a:cubicBezTo>
                  <a:cubicBezTo>
                    <a:pt x="103" y="25"/>
                    <a:pt x="104" y="25"/>
                    <a:pt x="104" y="25"/>
                  </a:cubicBezTo>
                  <a:cubicBezTo>
                    <a:pt x="106" y="25"/>
                    <a:pt x="108" y="26"/>
                    <a:pt x="109" y="27"/>
                  </a:cubicBezTo>
                  <a:cubicBezTo>
                    <a:pt x="109" y="27"/>
                    <a:pt x="110" y="27"/>
                    <a:pt x="110" y="27"/>
                  </a:cubicBezTo>
                  <a:cubicBezTo>
                    <a:pt x="110" y="28"/>
                    <a:pt x="110" y="28"/>
                    <a:pt x="110" y="29"/>
                  </a:cubicBezTo>
                  <a:cubicBezTo>
                    <a:pt x="110" y="29"/>
                    <a:pt x="109" y="30"/>
                    <a:pt x="109" y="30"/>
                  </a:cubicBezTo>
                  <a:cubicBezTo>
                    <a:pt x="108" y="30"/>
                    <a:pt x="108" y="30"/>
                    <a:pt x="108" y="30"/>
                  </a:cubicBezTo>
                  <a:cubicBezTo>
                    <a:pt x="106" y="30"/>
                    <a:pt x="105" y="30"/>
                    <a:pt x="104" y="31"/>
                  </a:cubicBezTo>
                  <a:cubicBezTo>
                    <a:pt x="104" y="31"/>
                    <a:pt x="104" y="32"/>
                    <a:pt x="103" y="32"/>
                  </a:cubicBezTo>
                  <a:cubicBezTo>
                    <a:pt x="103" y="32"/>
                    <a:pt x="103" y="32"/>
                    <a:pt x="102" y="32"/>
                  </a:cubicBezTo>
                  <a:cubicBezTo>
                    <a:pt x="102" y="33"/>
                    <a:pt x="103" y="33"/>
                    <a:pt x="103" y="33"/>
                  </a:cubicBezTo>
                  <a:cubicBezTo>
                    <a:pt x="103" y="33"/>
                    <a:pt x="104" y="33"/>
                    <a:pt x="104" y="33"/>
                  </a:cubicBezTo>
                  <a:cubicBezTo>
                    <a:pt x="104" y="33"/>
                    <a:pt x="104" y="34"/>
                    <a:pt x="104" y="34"/>
                  </a:cubicBezTo>
                  <a:cubicBezTo>
                    <a:pt x="104" y="34"/>
                    <a:pt x="104" y="34"/>
                    <a:pt x="104" y="33"/>
                  </a:cubicBezTo>
                  <a:cubicBezTo>
                    <a:pt x="105" y="33"/>
                    <a:pt x="105" y="33"/>
                    <a:pt x="105" y="33"/>
                  </a:cubicBezTo>
                  <a:cubicBezTo>
                    <a:pt x="105" y="33"/>
                    <a:pt x="105" y="33"/>
                    <a:pt x="105" y="33"/>
                  </a:cubicBezTo>
                  <a:cubicBezTo>
                    <a:pt x="105" y="33"/>
                    <a:pt x="106" y="33"/>
                    <a:pt x="106" y="33"/>
                  </a:cubicBezTo>
                  <a:cubicBezTo>
                    <a:pt x="106" y="33"/>
                    <a:pt x="107" y="33"/>
                    <a:pt x="107" y="33"/>
                  </a:cubicBezTo>
                  <a:cubicBezTo>
                    <a:pt x="107" y="33"/>
                    <a:pt x="108" y="32"/>
                    <a:pt x="108" y="32"/>
                  </a:cubicBezTo>
                  <a:cubicBezTo>
                    <a:pt x="108" y="32"/>
                    <a:pt x="109" y="32"/>
                    <a:pt x="109" y="32"/>
                  </a:cubicBezTo>
                  <a:cubicBezTo>
                    <a:pt x="110" y="32"/>
                    <a:pt x="110" y="31"/>
                    <a:pt x="110" y="31"/>
                  </a:cubicBezTo>
                  <a:cubicBezTo>
                    <a:pt x="111" y="31"/>
                    <a:pt x="111" y="31"/>
                    <a:pt x="111" y="30"/>
                  </a:cubicBezTo>
                  <a:cubicBezTo>
                    <a:pt x="112" y="30"/>
                    <a:pt x="112" y="30"/>
                    <a:pt x="112" y="31"/>
                  </a:cubicBezTo>
                  <a:cubicBezTo>
                    <a:pt x="113" y="31"/>
                    <a:pt x="113" y="31"/>
                    <a:pt x="113" y="31"/>
                  </a:cubicBezTo>
                  <a:cubicBezTo>
                    <a:pt x="113" y="31"/>
                    <a:pt x="113" y="31"/>
                    <a:pt x="113" y="31"/>
                  </a:cubicBezTo>
                  <a:cubicBezTo>
                    <a:pt x="114" y="31"/>
                    <a:pt x="113" y="31"/>
                    <a:pt x="113" y="32"/>
                  </a:cubicBezTo>
                  <a:cubicBezTo>
                    <a:pt x="113" y="32"/>
                    <a:pt x="113" y="33"/>
                    <a:pt x="113" y="34"/>
                  </a:cubicBezTo>
                  <a:cubicBezTo>
                    <a:pt x="112" y="34"/>
                    <a:pt x="112" y="34"/>
                    <a:pt x="112" y="34"/>
                  </a:cubicBezTo>
                  <a:cubicBezTo>
                    <a:pt x="112" y="34"/>
                    <a:pt x="112" y="34"/>
                    <a:pt x="111" y="34"/>
                  </a:cubicBezTo>
                  <a:cubicBezTo>
                    <a:pt x="111" y="34"/>
                    <a:pt x="110" y="35"/>
                    <a:pt x="110" y="35"/>
                  </a:cubicBezTo>
                  <a:cubicBezTo>
                    <a:pt x="109" y="35"/>
                    <a:pt x="109" y="36"/>
                    <a:pt x="108" y="36"/>
                  </a:cubicBezTo>
                  <a:cubicBezTo>
                    <a:pt x="107" y="36"/>
                    <a:pt x="107" y="36"/>
                    <a:pt x="106" y="37"/>
                  </a:cubicBezTo>
                  <a:cubicBezTo>
                    <a:pt x="106" y="37"/>
                    <a:pt x="106" y="37"/>
                    <a:pt x="106" y="38"/>
                  </a:cubicBezTo>
                  <a:cubicBezTo>
                    <a:pt x="106" y="38"/>
                    <a:pt x="105" y="38"/>
                    <a:pt x="105" y="38"/>
                  </a:cubicBezTo>
                  <a:cubicBezTo>
                    <a:pt x="105" y="38"/>
                    <a:pt x="106" y="38"/>
                    <a:pt x="106" y="38"/>
                  </a:cubicBezTo>
                  <a:cubicBezTo>
                    <a:pt x="106" y="38"/>
                    <a:pt x="106" y="38"/>
                    <a:pt x="106" y="38"/>
                  </a:cubicBezTo>
                  <a:cubicBezTo>
                    <a:pt x="107" y="38"/>
                    <a:pt x="107" y="38"/>
                    <a:pt x="107" y="37"/>
                  </a:cubicBezTo>
                  <a:cubicBezTo>
                    <a:pt x="108" y="37"/>
                    <a:pt x="108" y="37"/>
                    <a:pt x="108" y="37"/>
                  </a:cubicBezTo>
                  <a:cubicBezTo>
                    <a:pt x="109" y="36"/>
                    <a:pt x="109" y="36"/>
                    <a:pt x="110" y="36"/>
                  </a:cubicBezTo>
                  <a:cubicBezTo>
                    <a:pt x="110" y="36"/>
                    <a:pt x="110" y="38"/>
                    <a:pt x="110" y="38"/>
                  </a:cubicBezTo>
                  <a:cubicBezTo>
                    <a:pt x="110" y="38"/>
                    <a:pt x="110" y="37"/>
                    <a:pt x="110" y="37"/>
                  </a:cubicBezTo>
                  <a:cubicBezTo>
                    <a:pt x="110" y="36"/>
                    <a:pt x="110" y="36"/>
                    <a:pt x="110" y="36"/>
                  </a:cubicBezTo>
                  <a:cubicBezTo>
                    <a:pt x="110" y="35"/>
                    <a:pt x="111" y="35"/>
                    <a:pt x="112" y="35"/>
                  </a:cubicBezTo>
                  <a:cubicBezTo>
                    <a:pt x="112" y="34"/>
                    <a:pt x="113" y="34"/>
                    <a:pt x="113" y="34"/>
                  </a:cubicBezTo>
                  <a:cubicBezTo>
                    <a:pt x="114" y="34"/>
                    <a:pt x="114" y="34"/>
                    <a:pt x="115" y="34"/>
                  </a:cubicBezTo>
                  <a:cubicBezTo>
                    <a:pt x="115" y="34"/>
                    <a:pt x="116" y="34"/>
                    <a:pt x="117" y="33"/>
                  </a:cubicBezTo>
                  <a:cubicBezTo>
                    <a:pt x="117" y="33"/>
                    <a:pt x="117" y="34"/>
                    <a:pt x="117" y="34"/>
                  </a:cubicBezTo>
                  <a:cubicBezTo>
                    <a:pt x="116" y="34"/>
                    <a:pt x="116" y="34"/>
                    <a:pt x="116" y="34"/>
                  </a:cubicBezTo>
                  <a:cubicBezTo>
                    <a:pt x="116" y="35"/>
                    <a:pt x="116" y="35"/>
                    <a:pt x="116" y="35"/>
                  </a:cubicBezTo>
                  <a:cubicBezTo>
                    <a:pt x="115" y="35"/>
                    <a:pt x="115" y="35"/>
                    <a:pt x="114" y="36"/>
                  </a:cubicBezTo>
                  <a:cubicBezTo>
                    <a:pt x="115" y="35"/>
                    <a:pt x="115" y="35"/>
                    <a:pt x="116" y="35"/>
                  </a:cubicBezTo>
                  <a:cubicBezTo>
                    <a:pt x="116" y="35"/>
                    <a:pt x="117" y="35"/>
                    <a:pt x="117" y="35"/>
                  </a:cubicBezTo>
                  <a:cubicBezTo>
                    <a:pt x="118" y="34"/>
                    <a:pt x="118" y="35"/>
                    <a:pt x="119" y="35"/>
                  </a:cubicBezTo>
                  <a:cubicBezTo>
                    <a:pt x="119" y="34"/>
                    <a:pt x="120" y="34"/>
                    <a:pt x="120" y="34"/>
                  </a:cubicBezTo>
                  <a:cubicBezTo>
                    <a:pt x="121" y="34"/>
                    <a:pt x="122" y="34"/>
                    <a:pt x="122" y="34"/>
                  </a:cubicBezTo>
                  <a:cubicBezTo>
                    <a:pt x="122" y="34"/>
                    <a:pt x="123" y="35"/>
                    <a:pt x="123" y="35"/>
                  </a:cubicBezTo>
                  <a:cubicBezTo>
                    <a:pt x="123" y="35"/>
                    <a:pt x="123" y="35"/>
                    <a:pt x="123" y="35"/>
                  </a:cubicBezTo>
                  <a:cubicBezTo>
                    <a:pt x="124" y="35"/>
                    <a:pt x="124" y="35"/>
                    <a:pt x="124" y="35"/>
                  </a:cubicBezTo>
                  <a:cubicBezTo>
                    <a:pt x="124" y="35"/>
                    <a:pt x="125" y="35"/>
                    <a:pt x="125" y="35"/>
                  </a:cubicBezTo>
                  <a:cubicBezTo>
                    <a:pt x="124" y="35"/>
                    <a:pt x="124" y="36"/>
                    <a:pt x="125" y="36"/>
                  </a:cubicBezTo>
                  <a:cubicBezTo>
                    <a:pt x="125" y="37"/>
                    <a:pt x="125" y="38"/>
                    <a:pt x="125" y="38"/>
                  </a:cubicBezTo>
                  <a:cubicBezTo>
                    <a:pt x="125" y="38"/>
                    <a:pt x="124" y="38"/>
                    <a:pt x="124" y="38"/>
                  </a:cubicBezTo>
                  <a:cubicBezTo>
                    <a:pt x="124" y="38"/>
                    <a:pt x="124" y="38"/>
                    <a:pt x="124" y="38"/>
                  </a:cubicBezTo>
                  <a:cubicBezTo>
                    <a:pt x="123" y="38"/>
                    <a:pt x="123" y="38"/>
                    <a:pt x="123" y="38"/>
                  </a:cubicBezTo>
                  <a:cubicBezTo>
                    <a:pt x="122" y="38"/>
                    <a:pt x="122" y="38"/>
                    <a:pt x="122" y="38"/>
                  </a:cubicBezTo>
                  <a:cubicBezTo>
                    <a:pt x="121" y="38"/>
                    <a:pt x="121" y="38"/>
                    <a:pt x="121" y="38"/>
                  </a:cubicBezTo>
                  <a:cubicBezTo>
                    <a:pt x="120" y="39"/>
                    <a:pt x="120" y="39"/>
                    <a:pt x="119" y="39"/>
                  </a:cubicBezTo>
                  <a:cubicBezTo>
                    <a:pt x="119" y="39"/>
                    <a:pt x="118" y="39"/>
                    <a:pt x="117" y="40"/>
                  </a:cubicBezTo>
                  <a:cubicBezTo>
                    <a:pt x="117" y="40"/>
                    <a:pt x="117" y="40"/>
                    <a:pt x="117" y="40"/>
                  </a:cubicBezTo>
                  <a:cubicBezTo>
                    <a:pt x="117" y="40"/>
                    <a:pt x="117" y="41"/>
                    <a:pt x="117" y="41"/>
                  </a:cubicBezTo>
                  <a:cubicBezTo>
                    <a:pt x="117" y="41"/>
                    <a:pt x="116" y="41"/>
                    <a:pt x="116" y="41"/>
                  </a:cubicBezTo>
                  <a:cubicBezTo>
                    <a:pt x="115" y="41"/>
                    <a:pt x="115" y="42"/>
                    <a:pt x="114" y="42"/>
                  </a:cubicBezTo>
                  <a:cubicBezTo>
                    <a:pt x="115" y="42"/>
                    <a:pt x="115" y="41"/>
                    <a:pt x="116" y="41"/>
                  </a:cubicBezTo>
                  <a:cubicBezTo>
                    <a:pt x="116" y="41"/>
                    <a:pt x="117" y="40"/>
                    <a:pt x="117" y="40"/>
                  </a:cubicBezTo>
                  <a:cubicBezTo>
                    <a:pt x="118" y="40"/>
                    <a:pt x="119" y="40"/>
                    <a:pt x="120" y="40"/>
                  </a:cubicBezTo>
                  <a:cubicBezTo>
                    <a:pt x="120" y="40"/>
                    <a:pt x="121" y="40"/>
                    <a:pt x="121" y="40"/>
                  </a:cubicBezTo>
                  <a:cubicBezTo>
                    <a:pt x="121" y="40"/>
                    <a:pt x="122" y="40"/>
                    <a:pt x="122" y="40"/>
                  </a:cubicBezTo>
                  <a:cubicBezTo>
                    <a:pt x="123" y="40"/>
                    <a:pt x="123" y="40"/>
                    <a:pt x="124" y="40"/>
                  </a:cubicBezTo>
                  <a:cubicBezTo>
                    <a:pt x="124" y="40"/>
                    <a:pt x="124" y="41"/>
                    <a:pt x="123" y="42"/>
                  </a:cubicBezTo>
                  <a:cubicBezTo>
                    <a:pt x="123" y="42"/>
                    <a:pt x="122" y="42"/>
                    <a:pt x="122" y="42"/>
                  </a:cubicBezTo>
                  <a:cubicBezTo>
                    <a:pt x="123" y="42"/>
                    <a:pt x="124" y="42"/>
                    <a:pt x="125" y="41"/>
                  </a:cubicBezTo>
                  <a:cubicBezTo>
                    <a:pt x="125" y="41"/>
                    <a:pt x="125" y="41"/>
                    <a:pt x="126" y="41"/>
                  </a:cubicBezTo>
                  <a:cubicBezTo>
                    <a:pt x="126" y="41"/>
                    <a:pt x="127" y="41"/>
                    <a:pt x="127" y="40"/>
                  </a:cubicBezTo>
                  <a:cubicBezTo>
                    <a:pt x="127" y="40"/>
                    <a:pt x="127" y="39"/>
                    <a:pt x="127" y="39"/>
                  </a:cubicBezTo>
                  <a:cubicBezTo>
                    <a:pt x="128" y="38"/>
                    <a:pt x="128" y="39"/>
                    <a:pt x="128" y="39"/>
                  </a:cubicBezTo>
                  <a:cubicBezTo>
                    <a:pt x="129" y="39"/>
                    <a:pt x="130" y="39"/>
                    <a:pt x="131" y="40"/>
                  </a:cubicBezTo>
                  <a:cubicBezTo>
                    <a:pt x="132" y="40"/>
                    <a:pt x="132" y="40"/>
                    <a:pt x="132" y="41"/>
                  </a:cubicBezTo>
                  <a:cubicBezTo>
                    <a:pt x="133" y="41"/>
                    <a:pt x="133" y="42"/>
                    <a:pt x="133" y="42"/>
                  </a:cubicBezTo>
                  <a:cubicBezTo>
                    <a:pt x="134" y="43"/>
                    <a:pt x="132" y="44"/>
                    <a:pt x="132" y="44"/>
                  </a:cubicBezTo>
                  <a:cubicBezTo>
                    <a:pt x="131" y="44"/>
                    <a:pt x="130" y="44"/>
                    <a:pt x="130" y="44"/>
                  </a:cubicBezTo>
                  <a:cubicBezTo>
                    <a:pt x="129" y="44"/>
                    <a:pt x="128" y="44"/>
                    <a:pt x="128" y="44"/>
                  </a:cubicBezTo>
                  <a:cubicBezTo>
                    <a:pt x="127" y="44"/>
                    <a:pt x="127" y="44"/>
                    <a:pt x="126" y="45"/>
                  </a:cubicBezTo>
                  <a:cubicBezTo>
                    <a:pt x="126" y="45"/>
                    <a:pt x="125" y="46"/>
                    <a:pt x="125" y="46"/>
                  </a:cubicBezTo>
                  <a:cubicBezTo>
                    <a:pt x="126" y="46"/>
                    <a:pt x="126" y="47"/>
                    <a:pt x="127" y="47"/>
                  </a:cubicBezTo>
                  <a:cubicBezTo>
                    <a:pt x="128" y="47"/>
                    <a:pt x="129" y="47"/>
                    <a:pt x="130" y="47"/>
                  </a:cubicBezTo>
                  <a:cubicBezTo>
                    <a:pt x="130" y="47"/>
                    <a:pt x="131" y="47"/>
                    <a:pt x="132" y="47"/>
                  </a:cubicBezTo>
                  <a:cubicBezTo>
                    <a:pt x="133" y="47"/>
                    <a:pt x="133" y="47"/>
                    <a:pt x="134" y="47"/>
                  </a:cubicBezTo>
                  <a:cubicBezTo>
                    <a:pt x="134" y="48"/>
                    <a:pt x="135" y="48"/>
                    <a:pt x="135" y="48"/>
                  </a:cubicBezTo>
                  <a:cubicBezTo>
                    <a:pt x="136" y="49"/>
                    <a:pt x="136" y="50"/>
                    <a:pt x="136" y="51"/>
                  </a:cubicBezTo>
                  <a:cubicBezTo>
                    <a:pt x="134" y="51"/>
                    <a:pt x="133" y="50"/>
                    <a:pt x="131" y="50"/>
                  </a:cubicBezTo>
                  <a:cubicBezTo>
                    <a:pt x="131" y="50"/>
                    <a:pt x="130" y="49"/>
                    <a:pt x="130" y="49"/>
                  </a:cubicBezTo>
                  <a:cubicBezTo>
                    <a:pt x="129" y="49"/>
                    <a:pt x="128" y="49"/>
                    <a:pt x="127" y="49"/>
                  </a:cubicBezTo>
                  <a:cubicBezTo>
                    <a:pt x="127" y="49"/>
                    <a:pt x="126" y="49"/>
                    <a:pt x="125" y="50"/>
                  </a:cubicBezTo>
                  <a:cubicBezTo>
                    <a:pt x="126" y="50"/>
                    <a:pt x="126" y="50"/>
                    <a:pt x="127" y="50"/>
                  </a:cubicBezTo>
                  <a:cubicBezTo>
                    <a:pt x="127" y="50"/>
                    <a:pt x="128" y="50"/>
                    <a:pt x="128" y="51"/>
                  </a:cubicBezTo>
                  <a:cubicBezTo>
                    <a:pt x="129" y="51"/>
                    <a:pt x="129" y="51"/>
                    <a:pt x="129" y="51"/>
                  </a:cubicBezTo>
                  <a:cubicBezTo>
                    <a:pt x="129" y="52"/>
                    <a:pt x="129" y="52"/>
                    <a:pt x="128" y="52"/>
                  </a:cubicBezTo>
                  <a:cubicBezTo>
                    <a:pt x="128" y="52"/>
                    <a:pt x="128" y="52"/>
                    <a:pt x="128" y="52"/>
                  </a:cubicBezTo>
                  <a:cubicBezTo>
                    <a:pt x="127" y="52"/>
                    <a:pt x="127" y="52"/>
                    <a:pt x="127" y="53"/>
                  </a:cubicBezTo>
                  <a:cubicBezTo>
                    <a:pt x="127" y="53"/>
                    <a:pt x="128" y="53"/>
                    <a:pt x="128" y="53"/>
                  </a:cubicBezTo>
                  <a:cubicBezTo>
                    <a:pt x="128" y="54"/>
                    <a:pt x="128" y="54"/>
                    <a:pt x="128" y="54"/>
                  </a:cubicBezTo>
                  <a:cubicBezTo>
                    <a:pt x="129" y="54"/>
                    <a:pt x="129" y="55"/>
                    <a:pt x="129" y="55"/>
                  </a:cubicBezTo>
                  <a:cubicBezTo>
                    <a:pt x="129" y="55"/>
                    <a:pt x="129" y="55"/>
                    <a:pt x="129" y="55"/>
                  </a:cubicBezTo>
                  <a:cubicBezTo>
                    <a:pt x="128" y="56"/>
                    <a:pt x="127" y="56"/>
                    <a:pt x="127" y="56"/>
                  </a:cubicBezTo>
                  <a:cubicBezTo>
                    <a:pt x="126" y="56"/>
                    <a:pt x="126" y="56"/>
                    <a:pt x="126" y="56"/>
                  </a:cubicBezTo>
                  <a:cubicBezTo>
                    <a:pt x="125" y="56"/>
                    <a:pt x="125" y="57"/>
                    <a:pt x="125" y="57"/>
                  </a:cubicBezTo>
                  <a:cubicBezTo>
                    <a:pt x="126" y="57"/>
                    <a:pt x="128" y="57"/>
                    <a:pt x="129" y="57"/>
                  </a:cubicBezTo>
                  <a:cubicBezTo>
                    <a:pt x="130" y="57"/>
                    <a:pt x="130" y="57"/>
                    <a:pt x="131" y="57"/>
                  </a:cubicBezTo>
                  <a:cubicBezTo>
                    <a:pt x="131" y="57"/>
                    <a:pt x="131" y="57"/>
                    <a:pt x="132" y="58"/>
                  </a:cubicBezTo>
                  <a:cubicBezTo>
                    <a:pt x="132" y="58"/>
                    <a:pt x="132" y="58"/>
                    <a:pt x="132" y="58"/>
                  </a:cubicBezTo>
                  <a:cubicBezTo>
                    <a:pt x="132" y="58"/>
                    <a:pt x="132" y="59"/>
                    <a:pt x="132" y="59"/>
                  </a:cubicBezTo>
                  <a:cubicBezTo>
                    <a:pt x="132" y="59"/>
                    <a:pt x="133" y="59"/>
                    <a:pt x="133" y="59"/>
                  </a:cubicBezTo>
                  <a:cubicBezTo>
                    <a:pt x="133" y="59"/>
                    <a:pt x="134" y="59"/>
                    <a:pt x="134" y="59"/>
                  </a:cubicBezTo>
                  <a:cubicBezTo>
                    <a:pt x="134" y="59"/>
                    <a:pt x="134" y="59"/>
                    <a:pt x="134" y="59"/>
                  </a:cubicBezTo>
                  <a:cubicBezTo>
                    <a:pt x="134" y="60"/>
                    <a:pt x="134" y="60"/>
                    <a:pt x="134" y="60"/>
                  </a:cubicBezTo>
                  <a:cubicBezTo>
                    <a:pt x="134" y="60"/>
                    <a:pt x="135" y="60"/>
                    <a:pt x="135" y="60"/>
                  </a:cubicBezTo>
                  <a:cubicBezTo>
                    <a:pt x="135" y="60"/>
                    <a:pt x="135" y="60"/>
                    <a:pt x="135" y="60"/>
                  </a:cubicBezTo>
                  <a:cubicBezTo>
                    <a:pt x="136" y="61"/>
                    <a:pt x="136" y="61"/>
                    <a:pt x="136" y="61"/>
                  </a:cubicBezTo>
                  <a:cubicBezTo>
                    <a:pt x="136" y="61"/>
                    <a:pt x="137" y="61"/>
                    <a:pt x="137" y="61"/>
                  </a:cubicBezTo>
                  <a:cubicBezTo>
                    <a:pt x="137" y="61"/>
                    <a:pt x="138" y="61"/>
                    <a:pt x="139" y="61"/>
                  </a:cubicBezTo>
                  <a:cubicBezTo>
                    <a:pt x="139" y="61"/>
                    <a:pt x="139" y="62"/>
                    <a:pt x="139" y="62"/>
                  </a:cubicBezTo>
                  <a:cubicBezTo>
                    <a:pt x="140" y="63"/>
                    <a:pt x="140" y="63"/>
                    <a:pt x="140" y="63"/>
                  </a:cubicBezTo>
                  <a:cubicBezTo>
                    <a:pt x="140" y="63"/>
                    <a:pt x="141" y="63"/>
                    <a:pt x="142" y="63"/>
                  </a:cubicBezTo>
                  <a:cubicBezTo>
                    <a:pt x="143" y="62"/>
                    <a:pt x="142" y="64"/>
                    <a:pt x="142" y="64"/>
                  </a:cubicBezTo>
                  <a:cubicBezTo>
                    <a:pt x="142" y="64"/>
                    <a:pt x="143" y="62"/>
                    <a:pt x="144" y="63"/>
                  </a:cubicBezTo>
                  <a:cubicBezTo>
                    <a:pt x="144" y="63"/>
                    <a:pt x="144" y="63"/>
                    <a:pt x="144" y="63"/>
                  </a:cubicBezTo>
                  <a:cubicBezTo>
                    <a:pt x="145" y="63"/>
                    <a:pt x="145" y="63"/>
                    <a:pt x="146" y="63"/>
                  </a:cubicBezTo>
                  <a:cubicBezTo>
                    <a:pt x="146" y="63"/>
                    <a:pt x="146" y="63"/>
                    <a:pt x="147" y="62"/>
                  </a:cubicBezTo>
                  <a:cubicBezTo>
                    <a:pt x="147" y="62"/>
                    <a:pt x="147" y="62"/>
                    <a:pt x="147" y="62"/>
                  </a:cubicBezTo>
                  <a:cubicBezTo>
                    <a:pt x="147" y="62"/>
                    <a:pt x="147" y="63"/>
                    <a:pt x="147" y="63"/>
                  </a:cubicBezTo>
                  <a:cubicBezTo>
                    <a:pt x="147" y="63"/>
                    <a:pt x="148" y="64"/>
                    <a:pt x="148" y="6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14" name="Freeform 542">
              <a:extLst>
                <a:ext uri="{FF2B5EF4-FFF2-40B4-BE49-F238E27FC236}">
                  <a16:creationId xmlns:a16="http://schemas.microsoft.com/office/drawing/2014/main" id="{4E65FE02-21B1-4843-8A13-4D84C6A6ADB1}"/>
                </a:ext>
              </a:extLst>
            </p:cNvPr>
            <p:cNvSpPr>
              <a:spLocks/>
            </p:cNvSpPr>
            <p:nvPr userDrawn="1"/>
          </p:nvSpPr>
          <p:spPr bwMode="auto">
            <a:xfrm>
              <a:off x="1487" y="1013"/>
              <a:ext cx="30" cy="22"/>
            </a:xfrm>
            <a:custGeom>
              <a:avLst/>
              <a:gdLst>
                <a:gd name="T0" fmla="*/ 3 w 7"/>
                <a:gd name="T1" fmla="*/ 2 h 5"/>
                <a:gd name="T2" fmla="*/ 4 w 7"/>
                <a:gd name="T3" fmla="*/ 2 h 5"/>
                <a:gd name="T4" fmla="*/ 5 w 7"/>
                <a:gd name="T5" fmla="*/ 1 h 5"/>
                <a:gd name="T6" fmla="*/ 5 w 7"/>
                <a:gd name="T7" fmla="*/ 1 h 5"/>
                <a:gd name="T8" fmla="*/ 5 w 7"/>
                <a:gd name="T9" fmla="*/ 1 h 5"/>
                <a:gd name="T10" fmla="*/ 5 w 7"/>
                <a:gd name="T11" fmla="*/ 0 h 5"/>
                <a:gd name="T12" fmla="*/ 7 w 7"/>
                <a:gd name="T13" fmla="*/ 0 h 5"/>
                <a:gd name="T14" fmla="*/ 7 w 7"/>
                <a:gd name="T15" fmla="*/ 2 h 5"/>
                <a:gd name="T16" fmla="*/ 6 w 7"/>
                <a:gd name="T17" fmla="*/ 3 h 5"/>
                <a:gd name="T18" fmla="*/ 5 w 7"/>
                <a:gd name="T19" fmla="*/ 4 h 5"/>
                <a:gd name="T20" fmla="*/ 2 w 7"/>
                <a:gd name="T21" fmla="*/ 5 h 5"/>
                <a:gd name="T22" fmla="*/ 1 w 7"/>
                <a:gd name="T23" fmla="*/ 5 h 5"/>
                <a:gd name="T24" fmla="*/ 1 w 7"/>
                <a:gd name="T25" fmla="*/ 4 h 5"/>
                <a:gd name="T26" fmla="*/ 2 w 7"/>
                <a:gd name="T27" fmla="*/ 3 h 5"/>
                <a:gd name="T28" fmla="*/ 3 w 7"/>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3" y="2"/>
                  </a:moveTo>
                  <a:cubicBezTo>
                    <a:pt x="3" y="2"/>
                    <a:pt x="4" y="2"/>
                    <a:pt x="4" y="2"/>
                  </a:cubicBezTo>
                  <a:cubicBezTo>
                    <a:pt x="4" y="1"/>
                    <a:pt x="5" y="1"/>
                    <a:pt x="5" y="1"/>
                  </a:cubicBezTo>
                  <a:cubicBezTo>
                    <a:pt x="5" y="1"/>
                    <a:pt x="5" y="1"/>
                    <a:pt x="5" y="1"/>
                  </a:cubicBezTo>
                  <a:cubicBezTo>
                    <a:pt x="5" y="1"/>
                    <a:pt x="5" y="1"/>
                    <a:pt x="5" y="1"/>
                  </a:cubicBezTo>
                  <a:cubicBezTo>
                    <a:pt x="5" y="0"/>
                    <a:pt x="5" y="0"/>
                    <a:pt x="5" y="0"/>
                  </a:cubicBezTo>
                  <a:cubicBezTo>
                    <a:pt x="6" y="0"/>
                    <a:pt x="6" y="0"/>
                    <a:pt x="7" y="0"/>
                  </a:cubicBezTo>
                  <a:cubicBezTo>
                    <a:pt x="7" y="1"/>
                    <a:pt x="7" y="1"/>
                    <a:pt x="7" y="2"/>
                  </a:cubicBezTo>
                  <a:cubicBezTo>
                    <a:pt x="6" y="2"/>
                    <a:pt x="6" y="3"/>
                    <a:pt x="6" y="3"/>
                  </a:cubicBezTo>
                  <a:cubicBezTo>
                    <a:pt x="5" y="3"/>
                    <a:pt x="5" y="3"/>
                    <a:pt x="5" y="4"/>
                  </a:cubicBezTo>
                  <a:cubicBezTo>
                    <a:pt x="4" y="4"/>
                    <a:pt x="3" y="5"/>
                    <a:pt x="2" y="5"/>
                  </a:cubicBezTo>
                  <a:cubicBezTo>
                    <a:pt x="2" y="5"/>
                    <a:pt x="1" y="5"/>
                    <a:pt x="1" y="5"/>
                  </a:cubicBezTo>
                  <a:cubicBezTo>
                    <a:pt x="0" y="5"/>
                    <a:pt x="0" y="5"/>
                    <a:pt x="1" y="4"/>
                  </a:cubicBezTo>
                  <a:cubicBezTo>
                    <a:pt x="1" y="4"/>
                    <a:pt x="1" y="3"/>
                    <a:pt x="2" y="3"/>
                  </a:cubicBezTo>
                  <a:cubicBezTo>
                    <a:pt x="2" y="3"/>
                    <a:pt x="3" y="3"/>
                    <a:pt x="3"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15" name="Freeform 543">
              <a:extLst>
                <a:ext uri="{FF2B5EF4-FFF2-40B4-BE49-F238E27FC236}">
                  <a16:creationId xmlns:a16="http://schemas.microsoft.com/office/drawing/2014/main" id="{6D3F920B-CA20-42F1-9972-F9DFF10D261C}"/>
                </a:ext>
              </a:extLst>
            </p:cNvPr>
            <p:cNvSpPr>
              <a:spLocks/>
            </p:cNvSpPr>
            <p:nvPr userDrawn="1"/>
          </p:nvSpPr>
          <p:spPr bwMode="auto">
            <a:xfrm>
              <a:off x="1487" y="1013"/>
              <a:ext cx="30" cy="22"/>
            </a:xfrm>
            <a:custGeom>
              <a:avLst/>
              <a:gdLst>
                <a:gd name="T0" fmla="*/ 3 w 7"/>
                <a:gd name="T1" fmla="*/ 2 h 5"/>
                <a:gd name="T2" fmla="*/ 4 w 7"/>
                <a:gd name="T3" fmla="*/ 2 h 5"/>
                <a:gd name="T4" fmla="*/ 5 w 7"/>
                <a:gd name="T5" fmla="*/ 1 h 5"/>
                <a:gd name="T6" fmla="*/ 5 w 7"/>
                <a:gd name="T7" fmla="*/ 1 h 5"/>
                <a:gd name="T8" fmla="*/ 5 w 7"/>
                <a:gd name="T9" fmla="*/ 1 h 5"/>
                <a:gd name="T10" fmla="*/ 5 w 7"/>
                <a:gd name="T11" fmla="*/ 0 h 5"/>
                <a:gd name="T12" fmla="*/ 7 w 7"/>
                <a:gd name="T13" fmla="*/ 0 h 5"/>
                <a:gd name="T14" fmla="*/ 7 w 7"/>
                <a:gd name="T15" fmla="*/ 2 h 5"/>
                <a:gd name="T16" fmla="*/ 6 w 7"/>
                <a:gd name="T17" fmla="*/ 3 h 5"/>
                <a:gd name="T18" fmla="*/ 5 w 7"/>
                <a:gd name="T19" fmla="*/ 4 h 5"/>
                <a:gd name="T20" fmla="*/ 2 w 7"/>
                <a:gd name="T21" fmla="*/ 5 h 5"/>
                <a:gd name="T22" fmla="*/ 1 w 7"/>
                <a:gd name="T23" fmla="*/ 5 h 5"/>
                <a:gd name="T24" fmla="*/ 1 w 7"/>
                <a:gd name="T25" fmla="*/ 4 h 5"/>
                <a:gd name="T26" fmla="*/ 2 w 7"/>
                <a:gd name="T27" fmla="*/ 3 h 5"/>
                <a:gd name="T28" fmla="*/ 3 w 7"/>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3" y="2"/>
                  </a:moveTo>
                  <a:cubicBezTo>
                    <a:pt x="3" y="2"/>
                    <a:pt x="4" y="2"/>
                    <a:pt x="4" y="2"/>
                  </a:cubicBezTo>
                  <a:cubicBezTo>
                    <a:pt x="4" y="1"/>
                    <a:pt x="5" y="1"/>
                    <a:pt x="5" y="1"/>
                  </a:cubicBezTo>
                  <a:cubicBezTo>
                    <a:pt x="5" y="1"/>
                    <a:pt x="5" y="1"/>
                    <a:pt x="5" y="1"/>
                  </a:cubicBezTo>
                  <a:cubicBezTo>
                    <a:pt x="5" y="1"/>
                    <a:pt x="5" y="1"/>
                    <a:pt x="5" y="1"/>
                  </a:cubicBezTo>
                  <a:cubicBezTo>
                    <a:pt x="5" y="0"/>
                    <a:pt x="5" y="0"/>
                    <a:pt x="5" y="0"/>
                  </a:cubicBezTo>
                  <a:cubicBezTo>
                    <a:pt x="6" y="0"/>
                    <a:pt x="6" y="0"/>
                    <a:pt x="7" y="0"/>
                  </a:cubicBezTo>
                  <a:cubicBezTo>
                    <a:pt x="7" y="1"/>
                    <a:pt x="7" y="1"/>
                    <a:pt x="7" y="2"/>
                  </a:cubicBezTo>
                  <a:cubicBezTo>
                    <a:pt x="6" y="2"/>
                    <a:pt x="6" y="3"/>
                    <a:pt x="6" y="3"/>
                  </a:cubicBezTo>
                  <a:cubicBezTo>
                    <a:pt x="5" y="3"/>
                    <a:pt x="5" y="3"/>
                    <a:pt x="5" y="4"/>
                  </a:cubicBezTo>
                  <a:cubicBezTo>
                    <a:pt x="4" y="4"/>
                    <a:pt x="3" y="5"/>
                    <a:pt x="2" y="5"/>
                  </a:cubicBezTo>
                  <a:cubicBezTo>
                    <a:pt x="2" y="5"/>
                    <a:pt x="1" y="5"/>
                    <a:pt x="1" y="5"/>
                  </a:cubicBezTo>
                  <a:cubicBezTo>
                    <a:pt x="0" y="5"/>
                    <a:pt x="0" y="5"/>
                    <a:pt x="1" y="4"/>
                  </a:cubicBezTo>
                  <a:cubicBezTo>
                    <a:pt x="1" y="4"/>
                    <a:pt x="1" y="3"/>
                    <a:pt x="2" y="3"/>
                  </a:cubicBezTo>
                  <a:cubicBezTo>
                    <a:pt x="2" y="3"/>
                    <a:pt x="3" y="3"/>
                    <a:pt x="3"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16" name="Freeform 544">
              <a:extLst>
                <a:ext uri="{FF2B5EF4-FFF2-40B4-BE49-F238E27FC236}">
                  <a16:creationId xmlns:a16="http://schemas.microsoft.com/office/drawing/2014/main" id="{3055ADA2-5DE4-4C52-9742-00F20162E43B}"/>
                </a:ext>
              </a:extLst>
            </p:cNvPr>
            <p:cNvSpPr>
              <a:spLocks/>
            </p:cNvSpPr>
            <p:nvPr userDrawn="1"/>
          </p:nvSpPr>
          <p:spPr bwMode="auto">
            <a:xfrm>
              <a:off x="1504" y="995"/>
              <a:ext cx="17" cy="13"/>
            </a:xfrm>
            <a:custGeom>
              <a:avLst/>
              <a:gdLst>
                <a:gd name="T0" fmla="*/ 3 w 4"/>
                <a:gd name="T1" fmla="*/ 1 h 3"/>
                <a:gd name="T2" fmla="*/ 2 w 4"/>
                <a:gd name="T3" fmla="*/ 1 h 3"/>
                <a:gd name="T4" fmla="*/ 1 w 4"/>
                <a:gd name="T5" fmla="*/ 1 h 3"/>
                <a:gd name="T6" fmla="*/ 1 w 4"/>
                <a:gd name="T7" fmla="*/ 2 h 3"/>
                <a:gd name="T8" fmla="*/ 2 w 4"/>
                <a:gd name="T9" fmla="*/ 2 h 3"/>
                <a:gd name="T10" fmla="*/ 3 w 4"/>
                <a:gd name="T11" fmla="*/ 2 h 3"/>
                <a:gd name="T12" fmla="*/ 4 w 4"/>
                <a:gd name="T13" fmla="*/ 1 h 3"/>
                <a:gd name="T14" fmla="*/ 4 w 4"/>
                <a:gd name="T15" fmla="*/ 1 h 3"/>
                <a:gd name="T16" fmla="*/ 4 w 4"/>
                <a:gd name="T17" fmla="*/ 1 h 3"/>
                <a:gd name="T18" fmla="*/ 4 w 4"/>
                <a:gd name="T19" fmla="*/ 1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2" y="1"/>
                    <a:pt x="2" y="1"/>
                  </a:cubicBezTo>
                  <a:cubicBezTo>
                    <a:pt x="2" y="1"/>
                    <a:pt x="2" y="1"/>
                    <a:pt x="1" y="1"/>
                  </a:cubicBezTo>
                  <a:cubicBezTo>
                    <a:pt x="1" y="1"/>
                    <a:pt x="0" y="2"/>
                    <a:pt x="1" y="2"/>
                  </a:cubicBezTo>
                  <a:cubicBezTo>
                    <a:pt x="1" y="3"/>
                    <a:pt x="2" y="2"/>
                    <a:pt x="2" y="2"/>
                  </a:cubicBezTo>
                  <a:cubicBezTo>
                    <a:pt x="2" y="2"/>
                    <a:pt x="3" y="2"/>
                    <a:pt x="3" y="2"/>
                  </a:cubicBezTo>
                  <a:cubicBezTo>
                    <a:pt x="4" y="2"/>
                    <a:pt x="4" y="2"/>
                    <a:pt x="4" y="1"/>
                  </a:cubicBezTo>
                  <a:cubicBezTo>
                    <a:pt x="4" y="1"/>
                    <a:pt x="4" y="1"/>
                    <a:pt x="4" y="1"/>
                  </a:cubicBezTo>
                  <a:cubicBezTo>
                    <a:pt x="4" y="1"/>
                    <a:pt x="4" y="1"/>
                    <a:pt x="4" y="1"/>
                  </a:cubicBezTo>
                  <a:cubicBezTo>
                    <a:pt x="4" y="0"/>
                    <a:pt x="4" y="1"/>
                    <a:pt x="4" y="1"/>
                  </a:cubicBezTo>
                  <a:cubicBezTo>
                    <a:pt x="4" y="1"/>
                    <a:pt x="3" y="1"/>
                    <a:pt x="3"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17" name="Freeform 545">
              <a:extLst>
                <a:ext uri="{FF2B5EF4-FFF2-40B4-BE49-F238E27FC236}">
                  <a16:creationId xmlns:a16="http://schemas.microsoft.com/office/drawing/2014/main" id="{034E666C-1BC1-48A1-86D2-BD88FC19E1B0}"/>
                </a:ext>
              </a:extLst>
            </p:cNvPr>
            <p:cNvSpPr>
              <a:spLocks/>
            </p:cNvSpPr>
            <p:nvPr userDrawn="1"/>
          </p:nvSpPr>
          <p:spPr bwMode="auto">
            <a:xfrm>
              <a:off x="1504" y="995"/>
              <a:ext cx="17" cy="13"/>
            </a:xfrm>
            <a:custGeom>
              <a:avLst/>
              <a:gdLst>
                <a:gd name="T0" fmla="*/ 3 w 4"/>
                <a:gd name="T1" fmla="*/ 1 h 3"/>
                <a:gd name="T2" fmla="*/ 2 w 4"/>
                <a:gd name="T3" fmla="*/ 1 h 3"/>
                <a:gd name="T4" fmla="*/ 1 w 4"/>
                <a:gd name="T5" fmla="*/ 1 h 3"/>
                <a:gd name="T6" fmla="*/ 1 w 4"/>
                <a:gd name="T7" fmla="*/ 2 h 3"/>
                <a:gd name="T8" fmla="*/ 2 w 4"/>
                <a:gd name="T9" fmla="*/ 2 h 3"/>
                <a:gd name="T10" fmla="*/ 3 w 4"/>
                <a:gd name="T11" fmla="*/ 2 h 3"/>
                <a:gd name="T12" fmla="*/ 4 w 4"/>
                <a:gd name="T13" fmla="*/ 1 h 3"/>
                <a:gd name="T14" fmla="*/ 4 w 4"/>
                <a:gd name="T15" fmla="*/ 1 h 3"/>
                <a:gd name="T16" fmla="*/ 4 w 4"/>
                <a:gd name="T17" fmla="*/ 1 h 3"/>
                <a:gd name="T18" fmla="*/ 4 w 4"/>
                <a:gd name="T19" fmla="*/ 1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2" y="1"/>
                    <a:pt x="2" y="1"/>
                  </a:cubicBezTo>
                  <a:cubicBezTo>
                    <a:pt x="2" y="1"/>
                    <a:pt x="2" y="1"/>
                    <a:pt x="1" y="1"/>
                  </a:cubicBezTo>
                  <a:cubicBezTo>
                    <a:pt x="1" y="1"/>
                    <a:pt x="0" y="2"/>
                    <a:pt x="1" y="2"/>
                  </a:cubicBezTo>
                  <a:cubicBezTo>
                    <a:pt x="1" y="3"/>
                    <a:pt x="2" y="2"/>
                    <a:pt x="2" y="2"/>
                  </a:cubicBezTo>
                  <a:cubicBezTo>
                    <a:pt x="2" y="2"/>
                    <a:pt x="3" y="2"/>
                    <a:pt x="3" y="2"/>
                  </a:cubicBezTo>
                  <a:cubicBezTo>
                    <a:pt x="4" y="2"/>
                    <a:pt x="4" y="2"/>
                    <a:pt x="4" y="1"/>
                  </a:cubicBezTo>
                  <a:cubicBezTo>
                    <a:pt x="4" y="1"/>
                    <a:pt x="4" y="1"/>
                    <a:pt x="4" y="1"/>
                  </a:cubicBezTo>
                  <a:cubicBezTo>
                    <a:pt x="4" y="1"/>
                    <a:pt x="4" y="1"/>
                    <a:pt x="4" y="1"/>
                  </a:cubicBezTo>
                  <a:cubicBezTo>
                    <a:pt x="4" y="0"/>
                    <a:pt x="4" y="1"/>
                    <a:pt x="4" y="1"/>
                  </a:cubicBezTo>
                  <a:cubicBezTo>
                    <a:pt x="4" y="1"/>
                    <a:pt x="3" y="1"/>
                    <a:pt x="3"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18" name="Freeform 546">
              <a:extLst>
                <a:ext uri="{FF2B5EF4-FFF2-40B4-BE49-F238E27FC236}">
                  <a16:creationId xmlns:a16="http://schemas.microsoft.com/office/drawing/2014/main" id="{05C39462-5BEC-4E6D-B6A6-B038FF69856F}"/>
                </a:ext>
              </a:extLst>
            </p:cNvPr>
            <p:cNvSpPr>
              <a:spLocks/>
            </p:cNvSpPr>
            <p:nvPr userDrawn="1"/>
          </p:nvSpPr>
          <p:spPr bwMode="auto">
            <a:xfrm>
              <a:off x="1538" y="1008"/>
              <a:ext cx="21" cy="18"/>
            </a:xfrm>
            <a:custGeom>
              <a:avLst/>
              <a:gdLst>
                <a:gd name="T0" fmla="*/ 2 w 5"/>
                <a:gd name="T1" fmla="*/ 1 h 4"/>
                <a:gd name="T2" fmla="*/ 2 w 5"/>
                <a:gd name="T3" fmla="*/ 1 h 4"/>
                <a:gd name="T4" fmla="*/ 4 w 5"/>
                <a:gd name="T5" fmla="*/ 0 h 4"/>
                <a:gd name="T6" fmla="*/ 4 w 5"/>
                <a:gd name="T7" fmla="*/ 1 h 4"/>
                <a:gd name="T8" fmla="*/ 3 w 5"/>
                <a:gd name="T9" fmla="*/ 3 h 4"/>
                <a:gd name="T10" fmla="*/ 3 w 5"/>
                <a:gd name="T11" fmla="*/ 3 h 4"/>
                <a:gd name="T12" fmla="*/ 2 w 5"/>
                <a:gd name="T13" fmla="*/ 4 h 4"/>
                <a:gd name="T14" fmla="*/ 0 w 5"/>
                <a:gd name="T15" fmla="*/ 3 h 4"/>
                <a:gd name="T16" fmla="*/ 0 w 5"/>
                <a:gd name="T17" fmla="*/ 1 h 4"/>
                <a:gd name="T18" fmla="*/ 2 w 5"/>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2" y="1"/>
                    <a:pt x="2" y="1"/>
                    <a:pt x="2" y="1"/>
                  </a:cubicBezTo>
                  <a:cubicBezTo>
                    <a:pt x="3" y="0"/>
                    <a:pt x="4" y="0"/>
                    <a:pt x="4" y="0"/>
                  </a:cubicBezTo>
                  <a:cubicBezTo>
                    <a:pt x="5" y="1"/>
                    <a:pt x="4" y="1"/>
                    <a:pt x="4" y="1"/>
                  </a:cubicBezTo>
                  <a:cubicBezTo>
                    <a:pt x="4" y="2"/>
                    <a:pt x="3" y="2"/>
                    <a:pt x="3" y="3"/>
                  </a:cubicBezTo>
                  <a:cubicBezTo>
                    <a:pt x="3" y="3"/>
                    <a:pt x="3" y="3"/>
                    <a:pt x="3" y="3"/>
                  </a:cubicBezTo>
                  <a:cubicBezTo>
                    <a:pt x="3" y="4"/>
                    <a:pt x="2" y="4"/>
                    <a:pt x="2" y="4"/>
                  </a:cubicBezTo>
                  <a:cubicBezTo>
                    <a:pt x="2" y="4"/>
                    <a:pt x="1" y="4"/>
                    <a:pt x="0" y="3"/>
                  </a:cubicBezTo>
                  <a:cubicBezTo>
                    <a:pt x="0" y="2"/>
                    <a:pt x="0" y="2"/>
                    <a:pt x="0" y="1"/>
                  </a:cubicBezTo>
                  <a:cubicBezTo>
                    <a:pt x="1" y="1"/>
                    <a:pt x="1" y="0"/>
                    <a:pt x="2"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19" name="Freeform 547">
              <a:extLst>
                <a:ext uri="{FF2B5EF4-FFF2-40B4-BE49-F238E27FC236}">
                  <a16:creationId xmlns:a16="http://schemas.microsoft.com/office/drawing/2014/main" id="{4AA20B95-6DB6-4D07-B15C-948EE3824B03}"/>
                </a:ext>
              </a:extLst>
            </p:cNvPr>
            <p:cNvSpPr>
              <a:spLocks/>
            </p:cNvSpPr>
            <p:nvPr userDrawn="1"/>
          </p:nvSpPr>
          <p:spPr bwMode="auto">
            <a:xfrm>
              <a:off x="1538" y="1008"/>
              <a:ext cx="21" cy="18"/>
            </a:xfrm>
            <a:custGeom>
              <a:avLst/>
              <a:gdLst>
                <a:gd name="T0" fmla="*/ 2 w 5"/>
                <a:gd name="T1" fmla="*/ 1 h 4"/>
                <a:gd name="T2" fmla="*/ 2 w 5"/>
                <a:gd name="T3" fmla="*/ 1 h 4"/>
                <a:gd name="T4" fmla="*/ 4 w 5"/>
                <a:gd name="T5" fmla="*/ 0 h 4"/>
                <a:gd name="T6" fmla="*/ 4 w 5"/>
                <a:gd name="T7" fmla="*/ 1 h 4"/>
                <a:gd name="T8" fmla="*/ 3 w 5"/>
                <a:gd name="T9" fmla="*/ 3 h 4"/>
                <a:gd name="T10" fmla="*/ 3 w 5"/>
                <a:gd name="T11" fmla="*/ 3 h 4"/>
                <a:gd name="T12" fmla="*/ 2 w 5"/>
                <a:gd name="T13" fmla="*/ 4 h 4"/>
                <a:gd name="T14" fmla="*/ 0 w 5"/>
                <a:gd name="T15" fmla="*/ 3 h 4"/>
                <a:gd name="T16" fmla="*/ 0 w 5"/>
                <a:gd name="T17" fmla="*/ 1 h 4"/>
                <a:gd name="T18" fmla="*/ 2 w 5"/>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2" y="1"/>
                    <a:pt x="2" y="1"/>
                    <a:pt x="2" y="1"/>
                  </a:cubicBezTo>
                  <a:cubicBezTo>
                    <a:pt x="3" y="0"/>
                    <a:pt x="4" y="0"/>
                    <a:pt x="4" y="0"/>
                  </a:cubicBezTo>
                  <a:cubicBezTo>
                    <a:pt x="5" y="1"/>
                    <a:pt x="4" y="1"/>
                    <a:pt x="4" y="1"/>
                  </a:cubicBezTo>
                  <a:cubicBezTo>
                    <a:pt x="4" y="2"/>
                    <a:pt x="3" y="2"/>
                    <a:pt x="3" y="3"/>
                  </a:cubicBezTo>
                  <a:cubicBezTo>
                    <a:pt x="3" y="3"/>
                    <a:pt x="3" y="3"/>
                    <a:pt x="3" y="3"/>
                  </a:cubicBezTo>
                  <a:cubicBezTo>
                    <a:pt x="3" y="4"/>
                    <a:pt x="2" y="4"/>
                    <a:pt x="2" y="4"/>
                  </a:cubicBezTo>
                  <a:cubicBezTo>
                    <a:pt x="2" y="4"/>
                    <a:pt x="1" y="4"/>
                    <a:pt x="0" y="3"/>
                  </a:cubicBezTo>
                  <a:cubicBezTo>
                    <a:pt x="0" y="2"/>
                    <a:pt x="0" y="2"/>
                    <a:pt x="0" y="1"/>
                  </a:cubicBezTo>
                  <a:cubicBezTo>
                    <a:pt x="1" y="1"/>
                    <a:pt x="1" y="0"/>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20" name="Freeform 548">
              <a:extLst>
                <a:ext uri="{FF2B5EF4-FFF2-40B4-BE49-F238E27FC236}">
                  <a16:creationId xmlns:a16="http://schemas.microsoft.com/office/drawing/2014/main" id="{1B74227A-95FB-4E1A-B10C-9EFF33E3EDEB}"/>
                </a:ext>
              </a:extLst>
            </p:cNvPr>
            <p:cNvSpPr>
              <a:spLocks/>
            </p:cNvSpPr>
            <p:nvPr userDrawn="1"/>
          </p:nvSpPr>
          <p:spPr bwMode="auto">
            <a:xfrm>
              <a:off x="1542" y="1062"/>
              <a:ext cx="56" cy="48"/>
            </a:xfrm>
            <a:custGeom>
              <a:avLst/>
              <a:gdLst>
                <a:gd name="T0" fmla="*/ 12 w 13"/>
                <a:gd name="T1" fmla="*/ 4 h 11"/>
                <a:gd name="T2" fmla="*/ 12 w 13"/>
                <a:gd name="T3" fmla="*/ 3 h 11"/>
                <a:gd name="T4" fmla="*/ 13 w 13"/>
                <a:gd name="T5" fmla="*/ 2 h 11"/>
                <a:gd name="T6" fmla="*/ 12 w 13"/>
                <a:gd name="T7" fmla="*/ 1 h 11"/>
                <a:gd name="T8" fmla="*/ 11 w 13"/>
                <a:gd name="T9" fmla="*/ 0 h 11"/>
                <a:gd name="T10" fmla="*/ 9 w 13"/>
                <a:gd name="T11" fmla="*/ 0 h 11"/>
                <a:gd name="T12" fmla="*/ 6 w 13"/>
                <a:gd name="T13" fmla="*/ 0 h 11"/>
                <a:gd name="T14" fmla="*/ 4 w 13"/>
                <a:gd name="T15" fmla="*/ 1 h 11"/>
                <a:gd name="T16" fmla="*/ 1 w 13"/>
                <a:gd name="T17" fmla="*/ 3 h 11"/>
                <a:gd name="T18" fmla="*/ 0 w 13"/>
                <a:gd name="T19" fmla="*/ 4 h 11"/>
                <a:gd name="T20" fmla="*/ 0 w 13"/>
                <a:gd name="T21" fmla="*/ 6 h 11"/>
                <a:gd name="T22" fmla="*/ 0 w 13"/>
                <a:gd name="T23" fmla="*/ 7 h 11"/>
                <a:gd name="T24" fmla="*/ 0 w 13"/>
                <a:gd name="T25" fmla="*/ 8 h 11"/>
                <a:gd name="T26" fmla="*/ 1 w 13"/>
                <a:gd name="T27" fmla="*/ 10 h 11"/>
                <a:gd name="T28" fmla="*/ 2 w 13"/>
                <a:gd name="T29" fmla="*/ 10 h 11"/>
                <a:gd name="T30" fmla="*/ 2 w 13"/>
                <a:gd name="T31" fmla="*/ 10 h 11"/>
                <a:gd name="T32" fmla="*/ 3 w 13"/>
                <a:gd name="T33" fmla="*/ 10 h 11"/>
                <a:gd name="T34" fmla="*/ 4 w 13"/>
                <a:gd name="T35" fmla="*/ 10 h 11"/>
                <a:gd name="T36" fmla="*/ 8 w 13"/>
                <a:gd name="T37" fmla="*/ 11 h 11"/>
                <a:gd name="T38" fmla="*/ 11 w 13"/>
                <a:gd name="T39" fmla="*/ 9 h 11"/>
                <a:gd name="T40" fmla="*/ 12 w 13"/>
                <a:gd name="T41" fmla="*/ 8 h 11"/>
                <a:gd name="T42" fmla="*/ 13 w 13"/>
                <a:gd name="T43" fmla="*/ 7 h 11"/>
                <a:gd name="T44" fmla="*/ 13 w 13"/>
                <a:gd name="T45" fmla="*/ 7 h 11"/>
                <a:gd name="T46" fmla="*/ 13 w 13"/>
                <a:gd name="T47" fmla="*/ 6 h 11"/>
                <a:gd name="T48" fmla="*/ 13 w 13"/>
                <a:gd name="T49" fmla="*/ 5 h 11"/>
                <a:gd name="T50" fmla="*/ 12 w 13"/>
                <a:gd name="T5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1">
                  <a:moveTo>
                    <a:pt x="12" y="4"/>
                  </a:moveTo>
                  <a:cubicBezTo>
                    <a:pt x="12" y="4"/>
                    <a:pt x="12" y="3"/>
                    <a:pt x="12" y="3"/>
                  </a:cubicBezTo>
                  <a:cubicBezTo>
                    <a:pt x="12" y="2"/>
                    <a:pt x="12" y="2"/>
                    <a:pt x="13" y="2"/>
                  </a:cubicBezTo>
                  <a:cubicBezTo>
                    <a:pt x="13" y="1"/>
                    <a:pt x="13" y="1"/>
                    <a:pt x="12" y="1"/>
                  </a:cubicBezTo>
                  <a:cubicBezTo>
                    <a:pt x="12" y="0"/>
                    <a:pt x="11" y="0"/>
                    <a:pt x="11" y="0"/>
                  </a:cubicBezTo>
                  <a:cubicBezTo>
                    <a:pt x="10" y="0"/>
                    <a:pt x="9" y="0"/>
                    <a:pt x="9" y="0"/>
                  </a:cubicBezTo>
                  <a:cubicBezTo>
                    <a:pt x="8" y="0"/>
                    <a:pt x="7" y="0"/>
                    <a:pt x="6" y="0"/>
                  </a:cubicBezTo>
                  <a:cubicBezTo>
                    <a:pt x="5" y="0"/>
                    <a:pt x="4" y="0"/>
                    <a:pt x="4" y="1"/>
                  </a:cubicBezTo>
                  <a:cubicBezTo>
                    <a:pt x="3" y="1"/>
                    <a:pt x="2" y="2"/>
                    <a:pt x="1" y="3"/>
                  </a:cubicBezTo>
                  <a:cubicBezTo>
                    <a:pt x="0" y="3"/>
                    <a:pt x="0" y="3"/>
                    <a:pt x="0" y="4"/>
                  </a:cubicBezTo>
                  <a:cubicBezTo>
                    <a:pt x="0" y="5"/>
                    <a:pt x="0" y="5"/>
                    <a:pt x="0" y="6"/>
                  </a:cubicBezTo>
                  <a:cubicBezTo>
                    <a:pt x="0" y="6"/>
                    <a:pt x="0" y="7"/>
                    <a:pt x="0" y="7"/>
                  </a:cubicBezTo>
                  <a:cubicBezTo>
                    <a:pt x="0" y="7"/>
                    <a:pt x="0" y="8"/>
                    <a:pt x="0" y="8"/>
                  </a:cubicBezTo>
                  <a:cubicBezTo>
                    <a:pt x="0" y="9"/>
                    <a:pt x="1" y="9"/>
                    <a:pt x="1" y="10"/>
                  </a:cubicBezTo>
                  <a:cubicBezTo>
                    <a:pt x="1" y="10"/>
                    <a:pt x="1" y="10"/>
                    <a:pt x="2" y="10"/>
                  </a:cubicBezTo>
                  <a:cubicBezTo>
                    <a:pt x="2" y="10"/>
                    <a:pt x="2" y="10"/>
                    <a:pt x="2" y="10"/>
                  </a:cubicBezTo>
                  <a:cubicBezTo>
                    <a:pt x="3" y="10"/>
                    <a:pt x="3" y="10"/>
                    <a:pt x="3" y="10"/>
                  </a:cubicBezTo>
                  <a:cubicBezTo>
                    <a:pt x="4" y="10"/>
                    <a:pt x="4" y="10"/>
                    <a:pt x="4" y="10"/>
                  </a:cubicBezTo>
                  <a:cubicBezTo>
                    <a:pt x="6" y="11"/>
                    <a:pt x="7" y="11"/>
                    <a:pt x="8" y="11"/>
                  </a:cubicBezTo>
                  <a:cubicBezTo>
                    <a:pt x="9" y="10"/>
                    <a:pt x="10" y="10"/>
                    <a:pt x="11" y="9"/>
                  </a:cubicBezTo>
                  <a:cubicBezTo>
                    <a:pt x="11" y="9"/>
                    <a:pt x="12" y="9"/>
                    <a:pt x="12" y="8"/>
                  </a:cubicBezTo>
                  <a:cubicBezTo>
                    <a:pt x="12" y="8"/>
                    <a:pt x="13" y="8"/>
                    <a:pt x="13" y="7"/>
                  </a:cubicBezTo>
                  <a:cubicBezTo>
                    <a:pt x="13" y="7"/>
                    <a:pt x="13" y="7"/>
                    <a:pt x="13" y="7"/>
                  </a:cubicBezTo>
                  <a:cubicBezTo>
                    <a:pt x="13" y="6"/>
                    <a:pt x="13" y="6"/>
                    <a:pt x="13" y="6"/>
                  </a:cubicBezTo>
                  <a:cubicBezTo>
                    <a:pt x="13" y="6"/>
                    <a:pt x="13" y="5"/>
                    <a:pt x="13" y="5"/>
                  </a:cubicBezTo>
                  <a:cubicBezTo>
                    <a:pt x="13" y="5"/>
                    <a:pt x="13" y="4"/>
                    <a:pt x="12" y="4"/>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21" name="Freeform 549">
              <a:extLst>
                <a:ext uri="{FF2B5EF4-FFF2-40B4-BE49-F238E27FC236}">
                  <a16:creationId xmlns:a16="http://schemas.microsoft.com/office/drawing/2014/main" id="{FD9E4762-1D45-45F8-B7BA-EF53C3634809}"/>
                </a:ext>
              </a:extLst>
            </p:cNvPr>
            <p:cNvSpPr>
              <a:spLocks/>
            </p:cNvSpPr>
            <p:nvPr userDrawn="1"/>
          </p:nvSpPr>
          <p:spPr bwMode="auto">
            <a:xfrm>
              <a:off x="1542" y="1062"/>
              <a:ext cx="56" cy="48"/>
            </a:xfrm>
            <a:custGeom>
              <a:avLst/>
              <a:gdLst>
                <a:gd name="T0" fmla="*/ 12 w 13"/>
                <a:gd name="T1" fmla="*/ 4 h 11"/>
                <a:gd name="T2" fmla="*/ 12 w 13"/>
                <a:gd name="T3" fmla="*/ 3 h 11"/>
                <a:gd name="T4" fmla="*/ 13 w 13"/>
                <a:gd name="T5" fmla="*/ 2 h 11"/>
                <a:gd name="T6" fmla="*/ 12 w 13"/>
                <a:gd name="T7" fmla="*/ 1 h 11"/>
                <a:gd name="T8" fmla="*/ 11 w 13"/>
                <a:gd name="T9" fmla="*/ 0 h 11"/>
                <a:gd name="T10" fmla="*/ 9 w 13"/>
                <a:gd name="T11" fmla="*/ 0 h 11"/>
                <a:gd name="T12" fmla="*/ 6 w 13"/>
                <a:gd name="T13" fmla="*/ 0 h 11"/>
                <a:gd name="T14" fmla="*/ 4 w 13"/>
                <a:gd name="T15" fmla="*/ 1 h 11"/>
                <a:gd name="T16" fmla="*/ 1 w 13"/>
                <a:gd name="T17" fmla="*/ 3 h 11"/>
                <a:gd name="T18" fmla="*/ 0 w 13"/>
                <a:gd name="T19" fmla="*/ 4 h 11"/>
                <a:gd name="T20" fmla="*/ 0 w 13"/>
                <a:gd name="T21" fmla="*/ 6 h 11"/>
                <a:gd name="T22" fmla="*/ 0 w 13"/>
                <a:gd name="T23" fmla="*/ 7 h 11"/>
                <a:gd name="T24" fmla="*/ 0 w 13"/>
                <a:gd name="T25" fmla="*/ 8 h 11"/>
                <a:gd name="T26" fmla="*/ 1 w 13"/>
                <a:gd name="T27" fmla="*/ 10 h 11"/>
                <a:gd name="T28" fmla="*/ 2 w 13"/>
                <a:gd name="T29" fmla="*/ 10 h 11"/>
                <a:gd name="T30" fmla="*/ 2 w 13"/>
                <a:gd name="T31" fmla="*/ 10 h 11"/>
                <a:gd name="T32" fmla="*/ 3 w 13"/>
                <a:gd name="T33" fmla="*/ 10 h 11"/>
                <a:gd name="T34" fmla="*/ 4 w 13"/>
                <a:gd name="T35" fmla="*/ 10 h 11"/>
                <a:gd name="T36" fmla="*/ 8 w 13"/>
                <a:gd name="T37" fmla="*/ 11 h 11"/>
                <a:gd name="T38" fmla="*/ 11 w 13"/>
                <a:gd name="T39" fmla="*/ 9 h 11"/>
                <a:gd name="T40" fmla="*/ 12 w 13"/>
                <a:gd name="T41" fmla="*/ 8 h 11"/>
                <a:gd name="T42" fmla="*/ 13 w 13"/>
                <a:gd name="T43" fmla="*/ 7 h 11"/>
                <a:gd name="T44" fmla="*/ 13 w 13"/>
                <a:gd name="T45" fmla="*/ 7 h 11"/>
                <a:gd name="T46" fmla="*/ 13 w 13"/>
                <a:gd name="T47" fmla="*/ 6 h 11"/>
                <a:gd name="T48" fmla="*/ 13 w 13"/>
                <a:gd name="T49" fmla="*/ 5 h 11"/>
                <a:gd name="T50" fmla="*/ 12 w 13"/>
                <a:gd name="T5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1">
                  <a:moveTo>
                    <a:pt x="12" y="4"/>
                  </a:moveTo>
                  <a:cubicBezTo>
                    <a:pt x="12" y="4"/>
                    <a:pt x="12" y="3"/>
                    <a:pt x="12" y="3"/>
                  </a:cubicBezTo>
                  <a:cubicBezTo>
                    <a:pt x="12" y="2"/>
                    <a:pt x="12" y="2"/>
                    <a:pt x="13" y="2"/>
                  </a:cubicBezTo>
                  <a:cubicBezTo>
                    <a:pt x="13" y="1"/>
                    <a:pt x="13" y="1"/>
                    <a:pt x="12" y="1"/>
                  </a:cubicBezTo>
                  <a:cubicBezTo>
                    <a:pt x="12" y="0"/>
                    <a:pt x="11" y="0"/>
                    <a:pt x="11" y="0"/>
                  </a:cubicBezTo>
                  <a:cubicBezTo>
                    <a:pt x="10" y="0"/>
                    <a:pt x="9" y="0"/>
                    <a:pt x="9" y="0"/>
                  </a:cubicBezTo>
                  <a:cubicBezTo>
                    <a:pt x="8" y="0"/>
                    <a:pt x="7" y="0"/>
                    <a:pt x="6" y="0"/>
                  </a:cubicBezTo>
                  <a:cubicBezTo>
                    <a:pt x="5" y="0"/>
                    <a:pt x="4" y="0"/>
                    <a:pt x="4" y="1"/>
                  </a:cubicBezTo>
                  <a:cubicBezTo>
                    <a:pt x="3" y="1"/>
                    <a:pt x="2" y="2"/>
                    <a:pt x="1" y="3"/>
                  </a:cubicBezTo>
                  <a:cubicBezTo>
                    <a:pt x="0" y="3"/>
                    <a:pt x="0" y="3"/>
                    <a:pt x="0" y="4"/>
                  </a:cubicBezTo>
                  <a:cubicBezTo>
                    <a:pt x="0" y="5"/>
                    <a:pt x="0" y="5"/>
                    <a:pt x="0" y="6"/>
                  </a:cubicBezTo>
                  <a:cubicBezTo>
                    <a:pt x="0" y="6"/>
                    <a:pt x="0" y="7"/>
                    <a:pt x="0" y="7"/>
                  </a:cubicBezTo>
                  <a:cubicBezTo>
                    <a:pt x="0" y="7"/>
                    <a:pt x="0" y="8"/>
                    <a:pt x="0" y="8"/>
                  </a:cubicBezTo>
                  <a:cubicBezTo>
                    <a:pt x="0" y="9"/>
                    <a:pt x="1" y="9"/>
                    <a:pt x="1" y="10"/>
                  </a:cubicBezTo>
                  <a:cubicBezTo>
                    <a:pt x="1" y="10"/>
                    <a:pt x="1" y="10"/>
                    <a:pt x="2" y="10"/>
                  </a:cubicBezTo>
                  <a:cubicBezTo>
                    <a:pt x="2" y="10"/>
                    <a:pt x="2" y="10"/>
                    <a:pt x="2" y="10"/>
                  </a:cubicBezTo>
                  <a:cubicBezTo>
                    <a:pt x="3" y="10"/>
                    <a:pt x="3" y="10"/>
                    <a:pt x="3" y="10"/>
                  </a:cubicBezTo>
                  <a:cubicBezTo>
                    <a:pt x="4" y="10"/>
                    <a:pt x="4" y="10"/>
                    <a:pt x="4" y="10"/>
                  </a:cubicBezTo>
                  <a:cubicBezTo>
                    <a:pt x="6" y="11"/>
                    <a:pt x="7" y="11"/>
                    <a:pt x="8" y="11"/>
                  </a:cubicBezTo>
                  <a:cubicBezTo>
                    <a:pt x="9" y="10"/>
                    <a:pt x="10" y="10"/>
                    <a:pt x="11" y="9"/>
                  </a:cubicBezTo>
                  <a:cubicBezTo>
                    <a:pt x="11" y="9"/>
                    <a:pt x="12" y="9"/>
                    <a:pt x="12" y="8"/>
                  </a:cubicBezTo>
                  <a:cubicBezTo>
                    <a:pt x="12" y="8"/>
                    <a:pt x="13" y="8"/>
                    <a:pt x="13" y="7"/>
                  </a:cubicBezTo>
                  <a:cubicBezTo>
                    <a:pt x="13" y="7"/>
                    <a:pt x="13" y="7"/>
                    <a:pt x="13" y="7"/>
                  </a:cubicBezTo>
                  <a:cubicBezTo>
                    <a:pt x="13" y="6"/>
                    <a:pt x="13" y="6"/>
                    <a:pt x="13" y="6"/>
                  </a:cubicBezTo>
                  <a:cubicBezTo>
                    <a:pt x="13" y="6"/>
                    <a:pt x="13" y="5"/>
                    <a:pt x="13" y="5"/>
                  </a:cubicBezTo>
                  <a:cubicBezTo>
                    <a:pt x="13" y="5"/>
                    <a:pt x="13" y="4"/>
                    <a:pt x="12" y="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22" name="Freeform 550">
              <a:extLst>
                <a:ext uri="{FF2B5EF4-FFF2-40B4-BE49-F238E27FC236}">
                  <a16:creationId xmlns:a16="http://schemas.microsoft.com/office/drawing/2014/main" id="{461A194F-5B66-4E01-A9EE-E4354B0C6A58}"/>
                </a:ext>
              </a:extLst>
            </p:cNvPr>
            <p:cNvSpPr>
              <a:spLocks/>
            </p:cNvSpPr>
            <p:nvPr userDrawn="1"/>
          </p:nvSpPr>
          <p:spPr bwMode="auto">
            <a:xfrm>
              <a:off x="1602" y="1066"/>
              <a:ext cx="38" cy="18"/>
            </a:xfrm>
            <a:custGeom>
              <a:avLst/>
              <a:gdLst>
                <a:gd name="T0" fmla="*/ 7 w 9"/>
                <a:gd name="T1" fmla="*/ 1 h 4"/>
                <a:gd name="T2" fmla="*/ 8 w 9"/>
                <a:gd name="T3" fmla="*/ 2 h 4"/>
                <a:gd name="T4" fmla="*/ 8 w 9"/>
                <a:gd name="T5" fmla="*/ 4 h 4"/>
                <a:gd name="T6" fmla="*/ 6 w 9"/>
                <a:gd name="T7" fmla="*/ 3 h 4"/>
                <a:gd name="T8" fmla="*/ 5 w 9"/>
                <a:gd name="T9" fmla="*/ 4 h 4"/>
                <a:gd name="T10" fmla="*/ 4 w 9"/>
                <a:gd name="T11" fmla="*/ 4 h 4"/>
                <a:gd name="T12" fmla="*/ 2 w 9"/>
                <a:gd name="T13" fmla="*/ 4 h 4"/>
                <a:gd name="T14" fmla="*/ 1 w 9"/>
                <a:gd name="T15" fmla="*/ 3 h 4"/>
                <a:gd name="T16" fmla="*/ 1 w 9"/>
                <a:gd name="T17" fmla="*/ 3 h 4"/>
                <a:gd name="T18" fmla="*/ 0 w 9"/>
                <a:gd name="T19" fmla="*/ 2 h 4"/>
                <a:gd name="T20" fmla="*/ 1 w 9"/>
                <a:gd name="T21" fmla="*/ 1 h 4"/>
                <a:gd name="T22" fmla="*/ 2 w 9"/>
                <a:gd name="T23" fmla="*/ 1 h 4"/>
                <a:gd name="T24" fmla="*/ 3 w 9"/>
                <a:gd name="T25" fmla="*/ 1 h 4"/>
                <a:gd name="T26" fmla="*/ 4 w 9"/>
                <a:gd name="T27" fmla="*/ 1 h 4"/>
                <a:gd name="T28" fmla="*/ 5 w 9"/>
                <a:gd name="T29" fmla="*/ 1 h 4"/>
                <a:gd name="T30" fmla="*/ 7 w 9"/>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
                  <a:moveTo>
                    <a:pt x="7" y="1"/>
                  </a:moveTo>
                  <a:cubicBezTo>
                    <a:pt x="7" y="1"/>
                    <a:pt x="8" y="1"/>
                    <a:pt x="8" y="2"/>
                  </a:cubicBezTo>
                  <a:cubicBezTo>
                    <a:pt x="9" y="2"/>
                    <a:pt x="9" y="4"/>
                    <a:pt x="8" y="4"/>
                  </a:cubicBezTo>
                  <a:cubicBezTo>
                    <a:pt x="7" y="4"/>
                    <a:pt x="7" y="3"/>
                    <a:pt x="6" y="3"/>
                  </a:cubicBezTo>
                  <a:cubicBezTo>
                    <a:pt x="6" y="3"/>
                    <a:pt x="5" y="4"/>
                    <a:pt x="5" y="4"/>
                  </a:cubicBezTo>
                  <a:cubicBezTo>
                    <a:pt x="4" y="4"/>
                    <a:pt x="4" y="4"/>
                    <a:pt x="4" y="4"/>
                  </a:cubicBezTo>
                  <a:cubicBezTo>
                    <a:pt x="3" y="4"/>
                    <a:pt x="3" y="4"/>
                    <a:pt x="2" y="4"/>
                  </a:cubicBezTo>
                  <a:cubicBezTo>
                    <a:pt x="2" y="4"/>
                    <a:pt x="1" y="4"/>
                    <a:pt x="1" y="3"/>
                  </a:cubicBezTo>
                  <a:cubicBezTo>
                    <a:pt x="1" y="3"/>
                    <a:pt x="1" y="3"/>
                    <a:pt x="1" y="3"/>
                  </a:cubicBezTo>
                  <a:cubicBezTo>
                    <a:pt x="0" y="2"/>
                    <a:pt x="0" y="2"/>
                    <a:pt x="0" y="2"/>
                  </a:cubicBezTo>
                  <a:cubicBezTo>
                    <a:pt x="0" y="1"/>
                    <a:pt x="1" y="1"/>
                    <a:pt x="1" y="1"/>
                  </a:cubicBezTo>
                  <a:cubicBezTo>
                    <a:pt x="2" y="1"/>
                    <a:pt x="2" y="1"/>
                    <a:pt x="2" y="1"/>
                  </a:cubicBezTo>
                  <a:cubicBezTo>
                    <a:pt x="3" y="0"/>
                    <a:pt x="3" y="0"/>
                    <a:pt x="3" y="1"/>
                  </a:cubicBezTo>
                  <a:cubicBezTo>
                    <a:pt x="3" y="1"/>
                    <a:pt x="4" y="1"/>
                    <a:pt x="4" y="1"/>
                  </a:cubicBezTo>
                  <a:cubicBezTo>
                    <a:pt x="5" y="1"/>
                    <a:pt x="5" y="1"/>
                    <a:pt x="5" y="1"/>
                  </a:cubicBezTo>
                  <a:cubicBezTo>
                    <a:pt x="6" y="1"/>
                    <a:pt x="6" y="1"/>
                    <a:pt x="7"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23" name="Freeform 551">
              <a:extLst>
                <a:ext uri="{FF2B5EF4-FFF2-40B4-BE49-F238E27FC236}">
                  <a16:creationId xmlns:a16="http://schemas.microsoft.com/office/drawing/2014/main" id="{EFD521DA-B50B-47DF-B3DE-000A6D8B0ED8}"/>
                </a:ext>
              </a:extLst>
            </p:cNvPr>
            <p:cNvSpPr>
              <a:spLocks/>
            </p:cNvSpPr>
            <p:nvPr userDrawn="1"/>
          </p:nvSpPr>
          <p:spPr bwMode="auto">
            <a:xfrm>
              <a:off x="1602" y="1066"/>
              <a:ext cx="38" cy="18"/>
            </a:xfrm>
            <a:custGeom>
              <a:avLst/>
              <a:gdLst>
                <a:gd name="T0" fmla="*/ 7 w 9"/>
                <a:gd name="T1" fmla="*/ 1 h 4"/>
                <a:gd name="T2" fmla="*/ 8 w 9"/>
                <a:gd name="T3" fmla="*/ 2 h 4"/>
                <a:gd name="T4" fmla="*/ 8 w 9"/>
                <a:gd name="T5" fmla="*/ 4 h 4"/>
                <a:gd name="T6" fmla="*/ 6 w 9"/>
                <a:gd name="T7" fmla="*/ 3 h 4"/>
                <a:gd name="T8" fmla="*/ 5 w 9"/>
                <a:gd name="T9" fmla="*/ 4 h 4"/>
                <a:gd name="T10" fmla="*/ 4 w 9"/>
                <a:gd name="T11" fmla="*/ 4 h 4"/>
                <a:gd name="T12" fmla="*/ 2 w 9"/>
                <a:gd name="T13" fmla="*/ 4 h 4"/>
                <a:gd name="T14" fmla="*/ 1 w 9"/>
                <a:gd name="T15" fmla="*/ 3 h 4"/>
                <a:gd name="T16" fmla="*/ 1 w 9"/>
                <a:gd name="T17" fmla="*/ 3 h 4"/>
                <a:gd name="T18" fmla="*/ 0 w 9"/>
                <a:gd name="T19" fmla="*/ 2 h 4"/>
                <a:gd name="T20" fmla="*/ 1 w 9"/>
                <a:gd name="T21" fmla="*/ 1 h 4"/>
                <a:gd name="T22" fmla="*/ 2 w 9"/>
                <a:gd name="T23" fmla="*/ 1 h 4"/>
                <a:gd name="T24" fmla="*/ 3 w 9"/>
                <a:gd name="T25" fmla="*/ 1 h 4"/>
                <a:gd name="T26" fmla="*/ 4 w 9"/>
                <a:gd name="T27" fmla="*/ 1 h 4"/>
                <a:gd name="T28" fmla="*/ 5 w 9"/>
                <a:gd name="T29" fmla="*/ 1 h 4"/>
                <a:gd name="T30" fmla="*/ 7 w 9"/>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
                  <a:moveTo>
                    <a:pt x="7" y="1"/>
                  </a:moveTo>
                  <a:cubicBezTo>
                    <a:pt x="7" y="1"/>
                    <a:pt x="8" y="1"/>
                    <a:pt x="8" y="2"/>
                  </a:cubicBezTo>
                  <a:cubicBezTo>
                    <a:pt x="9" y="2"/>
                    <a:pt x="9" y="4"/>
                    <a:pt x="8" y="4"/>
                  </a:cubicBezTo>
                  <a:cubicBezTo>
                    <a:pt x="7" y="4"/>
                    <a:pt x="7" y="3"/>
                    <a:pt x="6" y="3"/>
                  </a:cubicBezTo>
                  <a:cubicBezTo>
                    <a:pt x="6" y="3"/>
                    <a:pt x="5" y="4"/>
                    <a:pt x="5" y="4"/>
                  </a:cubicBezTo>
                  <a:cubicBezTo>
                    <a:pt x="4" y="4"/>
                    <a:pt x="4" y="4"/>
                    <a:pt x="4" y="4"/>
                  </a:cubicBezTo>
                  <a:cubicBezTo>
                    <a:pt x="3" y="4"/>
                    <a:pt x="3" y="4"/>
                    <a:pt x="2" y="4"/>
                  </a:cubicBezTo>
                  <a:cubicBezTo>
                    <a:pt x="2" y="4"/>
                    <a:pt x="1" y="4"/>
                    <a:pt x="1" y="3"/>
                  </a:cubicBezTo>
                  <a:cubicBezTo>
                    <a:pt x="1" y="3"/>
                    <a:pt x="1" y="3"/>
                    <a:pt x="1" y="3"/>
                  </a:cubicBezTo>
                  <a:cubicBezTo>
                    <a:pt x="0" y="2"/>
                    <a:pt x="0" y="2"/>
                    <a:pt x="0" y="2"/>
                  </a:cubicBezTo>
                  <a:cubicBezTo>
                    <a:pt x="0" y="1"/>
                    <a:pt x="1" y="1"/>
                    <a:pt x="1" y="1"/>
                  </a:cubicBezTo>
                  <a:cubicBezTo>
                    <a:pt x="2" y="1"/>
                    <a:pt x="2" y="1"/>
                    <a:pt x="2" y="1"/>
                  </a:cubicBezTo>
                  <a:cubicBezTo>
                    <a:pt x="3" y="0"/>
                    <a:pt x="3" y="0"/>
                    <a:pt x="3" y="1"/>
                  </a:cubicBezTo>
                  <a:cubicBezTo>
                    <a:pt x="3" y="1"/>
                    <a:pt x="4" y="1"/>
                    <a:pt x="4" y="1"/>
                  </a:cubicBezTo>
                  <a:cubicBezTo>
                    <a:pt x="5" y="1"/>
                    <a:pt x="5" y="1"/>
                    <a:pt x="5" y="1"/>
                  </a:cubicBezTo>
                  <a:cubicBezTo>
                    <a:pt x="6" y="1"/>
                    <a:pt x="6" y="1"/>
                    <a:pt x="7"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24" name="Freeform 552">
              <a:extLst>
                <a:ext uri="{FF2B5EF4-FFF2-40B4-BE49-F238E27FC236}">
                  <a16:creationId xmlns:a16="http://schemas.microsoft.com/office/drawing/2014/main" id="{F574F04B-BE25-4C8D-A1AA-90D2FD45F9C1}"/>
                </a:ext>
              </a:extLst>
            </p:cNvPr>
            <p:cNvSpPr>
              <a:spLocks/>
            </p:cNvSpPr>
            <p:nvPr userDrawn="1"/>
          </p:nvSpPr>
          <p:spPr bwMode="auto">
            <a:xfrm>
              <a:off x="1589" y="1044"/>
              <a:ext cx="13" cy="18"/>
            </a:xfrm>
            <a:custGeom>
              <a:avLst/>
              <a:gdLst>
                <a:gd name="T0" fmla="*/ 2 w 3"/>
                <a:gd name="T1" fmla="*/ 1 h 4"/>
                <a:gd name="T2" fmla="*/ 0 w 3"/>
                <a:gd name="T3" fmla="*/ 0 h 4"/>
                <a:gd name="T4" fmla="*/ 0 w 3"/>
                <a:gd name="T5" fmla="*/ 1 h 4"/>
                <a:gd name="T6" fmla="*/ 0 w 3"/>
                <a:gd name="T7" fmla="*/ 2 h 4"/>
                <a:gd name="T8" fmla="*/ 1 w 3"/>
                <a:gd name="T9" fmla="*/ 2 h 4"/>
                <a:gd name="T10" fmla="*/ 1 w 3"/>
                <a:gd name="T11" fmla="*/ 3 h 4"/>
                <a:gd name="T12" fmla="*/ 2 w 3"/>
                <a:gd name="T13" fmla="*/ 3 h 4"/>
                <a:gd name="T14" fmla="*/ 3 w 3"/>
                <a:gd name="T15" fmla="*/ 3 h 4"/>
                <a:gd name="T16" fmla="*/ 3 w 3"/>
                <a:gd name="T17" fmla="*/ 2 h 4"/>
                <a:gd name="T18" fmla="*/ 2 w 3"/>
                <a:gd name="T19" fmla="*/ 1 h 4"/>
                <a:gd name="T20" fmla="*/ 2 w 3"/>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2" y="1"/>
                  </a:moveTo>
                  <a:cubicBezTo>
                    <a:pt x="1" y="0"/>
                    <a:pt x="1" y="0"/>
                    <a:pt x="0" y="0"/>
                  </a:cubicBezTo>
                  <a:cubicBezTo>
                    <a:pt x="0" y="1"/>
                    <a:pt x="0" y="1"/>
                    <a:pt x="0" y="1"/>
                  </a:cubicBezTo>
                  <a:cubicBezTo>
                    <a:pt x="0" y="2"/>
                    <a:pt x="0" y="2"/>
                    <a:pt x="0" y="2"/>
                  </a:cubicBezTo>
                  <a:cubicBezTo>
                    <a:pt x="1" y="2"/>
                    <a:pt x="1" y="2"/>
                    <a:pt x="1" y="2"/>
                  </a:cubicBezTo>
                  <a:cubicBezTo>
                    <a:pt x="1" y="3"/>
                    <a:pt x="1" y="3"/>
                    <a:pt x="1" y="3"/>
                  </a:cubicBezTo>
                  <a:cubicBezTo>
                    <a:pt x="1" y="3"/>
                    <a:pt x="2" y="3"/>
                    <a:pt x="2" y="3"/>
                  </a:cubicBezTo>
                  <a:cubicBezTo>
                    <a:pt x="2" y="3"/>
                    <a:pt x="3" y="4"/>
                    <a:pt x="3" y="3"/>
                  </a:cubicBezTo>
                  <a:cubicBezTo>
                    <a:pt x="3" y="3"/>
                    <a:pt x="3" y="2"/>
                    <a:pt x="3" y="2"/>
                  </a:cubicBezTo>
                  <a:cubicBezTo>
                    <a:pt x="3" y="2"/>
                    <a:pt x="2" y="1"/>
                    <a:pt x="2" y="1"/>
                  </a:cubicBezTo>
                  <a:cubicBezTo>
                    <a:pt x="2" y="1"/>
                    <a:pt x="2" y="1"/>
                    <a:pt x="2"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25" name="Freeform 553">
              <a:extLst>
                <a:ext uri="{FF2B5EF4-FFF2-40B4-BE49-F238E27FC236}">
                  <a16:creationId xmlns:a16="http://schemas.microsoft.com/office/drawing/2014/main" id="{1CDF8E0C-2BA0-4111-AABD-0B56AC676DE4}"/>
                </a:ext>
              </a:extLst>
            </p:cNvPr>
            <p:cNvSpPr>
              <a:spLocks/>
            </p:cNvSpPr>
            <p:nvPr userDrawn="1"/>
          </p:nvSpPr>
          <p:spPr bwMode="auto">
            <a:xfrm>
              <a:off x="1589" y="1044"/>
              <a:ext cx="13" cy="18"/>
            </a:xfrm>
            <a:custGeom>
              <a:avLst/>
              <a:gdLst>
                <a:gd name="T0" fmla="*/ 2 w 3"/>
                <a:gd name="T1" fmla="*/ 1 h 4"/>
                <a:gd name="T2" fmla="*/ 0 w 3"/>
                <a:gd name="T3" fmla="*/ 0 h 4"/>
                <a:gd name="T4" fmla="*/ 0 w 3"/>
                <a:gd name="T5" fmla="*/ 1 h 4"/>
                <a:gd name="T6" fmla="*/ 0 w 3"/>
                <a:gd name="T7" fmla="*/ 2 h 4"/>
                <a:gd name="T8" fmla="*/ 1 w 3"/>
                <a:gd name="T9" fmla="*/ 2 h 4"/>
                <a:gd name="T10" fmla="*/ 1 w 3"/>
                <a:gd name="T11" fmla="*/ 3 h 4"/>
                <a:gd name="T12" fmla="*/ 2 w 3"/>
                <a:gd name="T13" fmla="*/ 3 h 4"/>
                <a:gd name="T14" fmla="*/ 3 w 3"/>
                <a:gd name="T15" fmla="*/ 3 h 4"/>
                <a:gd name="T16" fmla="*/ 3 w 3"/>
                <a:gd name="T17" fmla="*/ 2 h 4"/>
                <a:gd name="T18" fmla="*/ 2 w 3"/>
                <a:gd name="T19" fmla="*/ 1 h 4"/>
                <a:gd name="T20" fmla="*/ 2 w 3"/>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2" y="1"/>
                  </a:moveTo>
                  <a:cubicBezTo>
                    <a:pt x="1" y="0"/>
                    <a:pt x="1" y="0"/>
                    <a:pt x="0" y="0"/>
                  </a:cubicBezTo>
                  <a:cubicBezTo>
                    <a:pt x="0" y="1"/>
                    <a:pt x="0" y="1"/>
                    <a:pt x="0" y="1"/>
                  </a:cubicBezTo>
                  <a:cubicBezTo>
                    <a:pt x="0" y="2"/>
                    <a:pt x="0" y="2"/>
                    <a:pt x="0" y="2"/>
                  </a:cubicBezTo>
                  <a:cubicBezTo>
                    <a:pt x="1" y="2"/>
                    <a:pt x="1" y="2"/>
                    <a:pt x="1" y="2"/>
                  </a:cubicBezTo>
                  <a:cubicBezTo>
                    <a:pt x="1" y="3"/>
                    <a:pt x="1" y="3"/>
                    <a:pt x="1" y="3"/>
                  </a:cubicBezTo>
                  <a:cubicBezTo>
                    <a:pt x="1" y="3"/>
                    <a:pt x="2" y="3"/>
                    <a:pt x="2" y="3"/>
                  </a:cubicBezTo>
                  <a:cubicBezTo>
                    <a:pt x="2" y="3"/>
                    <a:pt x="3" y="4"/>
                    <a:pt x="3" y="3"/>
                  </a:cubicBezTo>
                  <a:cubicBezTo>
                    <a:pt x="3" y="3"/>
                    <a:pt x="3" y="2"/>
                    <a:pt x="3" y="2"/>
                  </a:cubicBezTo>
                  <a:cubicBezTo>
                    <a:pt x="3" y="2"/>
                    <a:pt x="2" y="1"/>
                    <a:pt x="2" y="1"/>
                  </a:cubicBezTo>
                  <a:cubicBezTo>
                    <a:pt x="2" y="1"/>
                    <a:pt x="2"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26" name="Freeform 554">
              <a:extLst>
                <a:ext uri="{FF2B5EF4-FFF2-40B4-BE49-F238E27FC236}">
                  <a16:creationId xmlns:a16="http://schemas.microsoft.com/office/drawing/2014/main" id="{AFC796BA-FE0D-47CF-94AE-34CC89B5A4EC}"/>
                </a:ext>
              </a:extLst>
            </p:cNvPr>
            <p:cNvSpPr>
              <a:spLocks/>
            </p:cNvSpPr>
            <p:nvPr userDrawn="1"/>
          </p:nvSpPr>
          <p:spPr bwMode="auto">
            <a:xfrm>
              <a:off x="1461" y="991"/>
              <a:ext cx="30" cy="13"/>
            </a:xfrm>
            <a:custGeom>
              <a:avLst/>
              <a:gdLst>
                <a:gd name="T0" fmla="*/ 6 w 7"/>
                <a:gd name="T1" fmla="*/ 1 h 3"/>
                <a:gd name="T2" fmla="*/ 4 w 7"/>
                <a:gd name="T3" fmla="*/ 1 h 3"/>
                <a:gd name="T4" fmla="*/ 2 w 7"/>
                <a:gd name="T5" fmla="*/ 1 h 3"/>
                <a:gd name="T6" fmla="*/ 1 w 7"/>
                <a:gd name="T7" fmla="*/ 0 h 3"/>
                <a:gd name="T8" fmla="*/ 0 w 7"/>
                <a:gd name="T9" fmla="*/ 1 h 3"/>
                <a:gd name="T10" fmla="*/ 1 w 7"/>
                <a:gd name="T11" fmla="*/ 2 h 3"/>
                <a:gd name="T12" fmla="*/ 2 w 7"/>
                <a:gd name="T13" fmla="*/ 3 h 3"/>
                <a:gd name="T14" fmla="*/ 3 w 7"/>
                <a:gd name="T15" fmla="*/ 3 h 3"/>
                <a:gd name="T16" fmla="*/ 5 w 7"/>
                <a:gd name="T17" fmla="*/ 3 h 3"/>
                <a:gd name="T18" fmla="*/ 7 w 7"/>
                <a:gd name="T19" fmla="*/ 2 h 3"/>
                <a:gd name="T20" fmla="*/ 7 w 7"/>
                <a:gd name="T21" fmla="*/ 2 h 3"/>
                <a:gd name="T22" fmla="*/ 6 w 7"/>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3">
                  <a:moveTo>
                    <a:pt x="6" y="1"/>
                  </a:moveTo>
                  <a:cubicBezTo>
                    <a:pt x="5" y="1"/>
                    <a:pt x="5" y="1"/>
                    <a:pt x="4" y="1"/>
                  </a:cubicBezTo>
                  <a:cubicBezTo>
                    <a:pt x="3" y="1"/>
                    <a:pt x="3" y="1"/>
                    <a:pt x="2" y="1"/>
                  </a:cubicBezTo>
                  <a:cubicBezTo>
                    <a:pt x="2" y="0"/>
                    <a:pt x="1" y="0"/>
                    <a:pt x="1" y="0"/>
                  </a:cubicBezTo>
                  <a:cubicBezTo>
                    <a:pt x="0" y="0"/>
                    <a:pt x="0" y="1"/>
                    <a:pt x="0" y="1"/>
                  </a:cubicBezTo>
                  <a:cubicBezTo>
                    <a:pt x="0" y="2"/>
                    <a:pt x="0" y="2"/>
                    <a:pt x="1" y="2"/>
                  </a:cubicBezTo>
                  <a:cubicBezTo>
                    <a:pt x="1" y="3"/>
                    <a:pt x="2" y="3"/>
                    <a:pt x="2" y="3"/>
                  </a:cubicBezTo>
                  <a:cubicBezTo>
                    <a:pt x="3" y="3"/>
                    <a:pt x="3" y="3"/>
                    <a:pt x="3" y="3"/>
                  </a:cubicBezTo>
                  <a:cubicBezTo>
                    <a:pt x="4" y="3"/>
                    <a:pt x="4" y="3"/>
                    <a:pt x="5" y="3"/>
                  </a:cubicBezTo>
                  <a:cubicBezTo>
                    <a:pt x="5" y="3"/>
                    <a:pt x="6" y="3"/>
                    <a:pt x="7" y="2"/>
                  </a:cubicBezTo>
                  <a:cubicBezTo>
                    <a:pt x="7" y="2"/>
                    <a:pt x="7" y="2"/>
                    <a:pt x="7" y="2"/>
                  </a:cubicBezTo>
                  <a:cubicBezTo>
                    <a:pt x="7" y="1"/>
                    <a:pt x="6" y="1"/>
                    <a:pt x="6"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27" name="Freeform 555">
              <a:extLst>
                <a:ext uri="{FF2B5EF4-FFF2-40B4-BE49-F238E27FC236}">
                  <a16:creationId xmlns:a16="http://schemas.microsoft.com/office/drawing/2014/main" id="{24209CDA-4527-4003-B922-29750E0B102D}"/>
                </a:ext>
              </a:extLst>
            </p:cNvPr>
            <p:cNvSpPr>
              <a:spLocks/>
            </p:cNvSpPr>
            <p:nvPr userDrawn="1"/>
          </p:nvSpPr>
          <p:spPr bwMode="auto">
            <a:xfrm>
              <a:off x="1461" y="991"/>
              <a:ext cx="30" cy="13"/>
            </a:xfrm>
            <a:custGeom>
              <a:avLst/>
              <a:gdLst>
                <a:gd name="T0" fmla="*/ 6 w 7"/>
                <a:gd name="T1" fmla="*/ 1 h 3"/>
                <a:gd name="T2" fmla="*/ 4 w 7"/>
                <a:gd name="T3" fmla="*/ 1 h 3"/>
                <a:gd name="T4" fmla="*/ 2 w 7"/>
                <a:gd name="T5" fmla="*/ 1 h 3"/>
                <a:gd name="T6" fmla="*/ 1 w 7"/>
                <a:gd name="T7" fmla="*/ 0 h 3"/>
                <a:gd name="T8" fmla="*/ 0 w 7"/>
                <a:gd name="T9" fmla="*/ 1 h 3"/>
                <a:gd name="T10" fmla="*/ 1 w 7"/>
                <a:gd name="T11" fmla="*/ 2 h 3"/>
                <a:gd name="T12" fmla="*/ 2 w 7"/>
                <a:gd name="T13" fmla="*/ 3 h 3"/>
                <a:gd name="T14" fmla="*/ 3 w 7"/>
                <a:gd name="T15" fmla="*/ 3 h 3"/>
                <a:gd name="T16" fmla="*/ 5 w 7"/>
                <a:gd name="T17" fmla="*/ 3 h 3"/>
                <a:gd name="T18" fmla="*/ 7 w 7"/>
                <a:gd name="T19" fmla="*/ 2 h 3"/>
                <a:gd name="T20" fmla="*/ 7 w 7"/>
                <a:gd name="T21" fmla="*/ 2 h 3"/>
                <a:gd name="T22" fmla="*/ 6 w 7"/>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3">
                  <a:moveTo>
                    <a:pt x="6" y="1"/>
                  </a:moveTo>
                  <a:cubicBezTo>
                    <a:pt x="5" y="1"/>
                    <a:pt x="5" y="1"/>
                    <a:pt x="4" y="1"/>
                  </a:cubicBezTo>
                  <a:cubicBezTo>
                    <a:pt x="3" y="1"/>
                    <a:pt x="3" y="1"/>
                    <a:pt x="2" y="1"/>
                  </a:cubicBezTo>
                  <a:cubicBezTo>
                    <a:pt x="2" y="0"/>
                    <a:pt x="1" y="0"/>
                    <a:pt x="1" y="0"/>
                  </a:cubicBezTo>
                  <a:cubicBezTo>
                    <a:pt x="0" y="0"/>
                    <a:pt x="0" y="1"/>
                    <a:pt x="0" y="1"/>
                  </a:cubicBezTo>
                  <a:cubicBezTo>
                    <a:pt x="0" y="2"/>
                    <a:pt x="0" y="2"/>
                    <a:pt x="1" y="2"/>
                  </a:cubicBezTo>
                  <a:cubicBezTo>
                    <a:pt x="1" y="3"/>
                    <a:pt x="2" y="3"/>
                    <a:pt x="2" y="3"/>
                  </a:cubicBezTo>
                  <a:cubicBezTo>
                    <a:pt x="3" y="3"/>
                    <a:pt x="3" y="3"/>
                    <a:pt x="3" y="3"/>
                  </a:cubicBezTo>
                  <a:cubicBezTo>
                    <a:pt x="4" y="3"/>
                    <a:pt x="4" y="3"/>
                    <a:pt x="5" y="3"/>
                  </a:cubicBezTo>
                  <a:cubicBezTo>
                    <a:pt x="5" y="3"/>
                    <a:pt x="6" y="3"/>
                    <a:pt x="7" y="2"/>
                  </a:cubicBezTo>
                  <a:cubicBezTo>
                    <a:pt x="7" y="2"/>
                    <a:pt x="7" y="2"/>
                    <a:pt x="7" y="2"/>
                  </a:cubicBezTo>
                  <a:cubicBezTo>
                    <a:pt x="7" y="1"/>
                    <a:pt x="6" y="1"/>
                    <a:pt x="6"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28" name="Freeform 556">
              <a:extLst>
                <a:ext uri="{FF2B5EF4-FFF2-40B4-BE49-F238E27FC236}">
                  <a16:creationId xmlns:a16="http://schemas.microsoft.com/office/drawing/2014/main" id="{85603642-2790-4D39-92D7-CD69C8312F86}"/>
                </a:ext>
              </a:extLst>
            </p:cNvPr>
            <p:cNvSpPr>
              <a:spLocks/>
            </p:cNvSpPr>
            <p:nvPr userDrawn="1"/>
          </p:nvSpPr>
          <p:spPr bwMode="auto">
            <a:xfrm>
              <a:off x="1219" y="1039"/>
              <a:ext cx="8" cy="18"/>
            </a:xfrm>
            <a:custGeom>
              <a:avLst/>
              <a:gdLst>
                <a:gd name="T0" fmla="*/ 2 w 2"/>
                <a:gd name="T1" fmla="*/ 1 h 4"/>
                <a:gd name="T2" fmla="*/ 2 w 2"/>
                <a:gd name="T3" fmla="*/ 0 h 4"/>
                <a:gd name="T4" fmla="*/ 1 w 2"/>
                <a:gd name="T5" fmla="*/ 0 h 4"/>
                <a:gd name="T6" fmla="*/ 1 w 2"/>
                <a:gd name="T7" fmla="*/ 1 h 4"/>
                <a:gd name="T8" fmla="*/ 0 w 2"/>
                <a:gd name="T9" fmla="*/ 2 h 4"/>
                <a:gd name="T10" fmla="*/ 0 w 2"/>
                <a:gd name="T11" fmla="*/ 3 h 4"/>
                <a:gd name="T12" fmla="*/ 0 w 2"/>
                <a:gd name="T13" fmla="*/ 3 h 4"/>
                <a:gd name="T14" fmla="*/ 1 w 2"/>
                <a:gd name="T15" fmla="*/ 4 h 4"/>
                <a:gd name="T16" fmla="*/ 2 w 2"/>
                <a:gd name="T17" fmla="*/ 3 h 4"/>
                <a:gd name="T18" fmla="*/ 2 w 2"/>
                <a:gd name="T19" fmla="*/ 3 h 4"/>
                <a:gd name="T20" fmla="*/ 2 w 2"/>
                <a:gd name="T21" fmla="*/ 2 h 4"/>
                <a:gd name="T22" fmla="*/ 2 w 2"/>
                <a:gd name="T23" fmla="*/ 2 h 4"/>
                <a:gd name="T24" fmla="*/ 2 w 2"/>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1"/>
                  </a:moveTo>
                  <a:cubicBezTo>
                    <a:pt x="2" y="1"/>
                    <a:pt x="2" y="0"/>
                    <a:pt x="2" y="0"/>
                  </a:cubicBezTo>
                  <a:cubicBezTo>
                    <a:pt x="2" y="0"/>
                    <a:pt x="1" y="0"/>
                    <a:pt x="1" y="0"/>
                  </a:cubicBezTo>
                  <a:cubicBezTo>
                    <a:pt x="1" y="0"/>
                    <a:pt x="1" y="1"/>
                    <a:pt x="1" y="1"/>
                  </a:cubicBezTo>
                  <a:cubicBezTo>
                    <a:pt x="1" y="1"/>
                    <a:pt x="0" y="1"/>
                    <a:pt x="0" y="2"/>
                  </a:cubicBezTo>
                  <a:cubicBezTo>
                    <a:pt x="0" y="2"/>
                    <a:pt x="0" y="2"/>
                    <a:pt x="0" y="3"/>
                  </a:cubicBezTo>
                  <a:cubicBezTo>
                    <a:pt x="0" y="3"/>
                    <a:pt x="0" y="3"/>
                    <a:pt x="0" y="3"/>
                  </a:cubicBezTo>
                  <a:cubicBezTo>
                    <a:pt x="0" y="4"/>
                    <a:pt x="0" y="4"/>
                    <a:pt x="1" y="4"/>
                  </a:cubicBezTo>
                  <a:cubicBezTo>
                    <a:pt x="1" y="4"/>
                    <a:pt x="1" y="4"/>
                    <a:pt x="2" y="3"/>
                  </a:cubicBezTo>
                  <a:cubicBezTo>
                    <a:pt x="2" y="3"/>
                    <a:pt x="2" y="3"/>
                    <a:pt x="2" y="3"/>
                  </a:cubicBezTo>
                  <a:cubicBezTo>
                    <a:pt x="2" y="3"/>
                    <a:pt x="2" y="2"/>
                    <a:pt x="2" y="2"/>
                  </a:cubicBezTo>
                  <a:cubicBezTo>
                    <a:pt x="2" y="2"/>
                    <a:pt x="2" y="2"/>
                    <a:pt x="2" y="2"/>
                  </a:cubicBezTo>
                  <a:cubicBezTo>
                    <a:pt x="2" y="1"/>
                    <a:pt x="2" y="1"/>
                    <a:pt x="2"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29" name="Freeform 557">
              <a:extLst>
                <a:ext uri="{FF2B5EF4-FFF2-40B4-BE49-F238E27FC236}">
                  <a16:creationId xmlns:a16="http://schemas.microsoft.com/office/drawing/2014/main" id="{26B78364-345B-464C-86D6-EDF5E0A7B5A2}"/>
                </a:ext>
              </a:extLst>
            </p:cNvPr>
            <p:cNvSpPr>
              <a:spLocks/>
            </p:cNvSpPr>
            <p:nvPr userDrawn="1"/>
          </p:nvSpPr>
          <p:spPr bwMode="auto">
            <a:xfrm>
              <a:off x="1219" y="1039"/>
              <a:ext cx="8" cy="18"/>
            </a:xfrm>
            <a:custGeom>
              <a:avLst/>
              <a:gdLst>
                <a:gd name="T0" fmla="*/ 2 w 2"/>
                <a:gd name="T1" fmla="*/ 1 h 4"/>
                <a:gd name="T2" fmla="*/ 2 w 2"/>
                <a:gd name="T3" fmla="*/ 0 h 4"/>
                <a:gd name="T4" fmla="*/ 1 w 2"/>
                <a:gd name="T5" fmla="*/ 0 h 4"/>
                <a:gd name="T6" fmla="*/ 1 w 2"/>
                <a:gd name="T7" fmla="*/ 1 h 4"/>
                <a:gd name="T8" fmla="*/ 0 w 2"/>
                <a:gd name="T9" fmla="*/ 2 h 4"/>
                <a:gd name="T10" fmla="*/ 0 w 2"/>
                <a:gd name="T11" fmla="*/ 3 h 4"/>
                <a:gd name="T12" fmla="*/ 0 w 2"/>
                <a:gd name="T13" fmla="*/ 3 h 4"/>
                <a:gd name="T14" fmla="*/ 1 w 2"/>
                <a:gd name="T15" fmla="*/ 4 h 4"/>
                <a:gd name="T16" fmla="*/ 2 w 2"/>
                <a:gd name="T17" fmla="*/ 3 h 4"/>
                <a:gd name="T18" fmla="*/ 2 w 2"/>
                <a:gd name="T19" fmla="*/ 3 h 4"/>
                <a:gd name="T20" fmla="*/ 2 w 2"/>
                <a:gd name="T21" fmla="*/ 2 h 4"/>
                <a:gd name="T22" fmla="*/ 2 w 2"/>
                <a:gd name="T23" fmla="*/ 2 h 4"/>
                <a:gd name="T24" fmla="*/ 2 w 2"/>
                <a:gd name="T2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1"/>
                  </a:moveTo>
                  <a:cubicBezTo>
                    <a:pt x="2" y="1"/>
                    <a:pt x="2" y="0"/>
                    <a:pt x="2" y="0"/>
                  </a:cubicBezTo>
                  <a:cubicBezTo>
                    <a:pt x="2" y="0"/>
                    <a:pt x="1" y="0"/>
                    <a:pt x="1" y="0"/>
                  </a:cubicBezTo>
                  <a:cubicBezTo>
                    <a:pt x="1" y="0"/>
                    <a:pt x="1" y="1"/>
                    <a:pt x="1" y="1"/>
                  </a:cubicBezTo>
                  <a:cubicBezTo>
                    <a:pt x="1" y="1"/>
                    <a:pt x="0" y="1"/>
                    <a:pt x="0" y="2"/>
                  </a:cubicBezTo>
                  <a:cubicBezTo>
                    <a:pt x="0" y="2"/>
                    <a:pt x="0" y="2"/>
                    <a:pt x="0" y="3"/>
                  </a:cubicBezTo>
                  <a:cubicBezTo>
                    <a:pt x="0" y="3"/>
                    <a:pt x="0" y="3"/>
                    <a:pt x="0" y="3"/>
                  </a:cubicBezTo>
                  <a:cubicBezTo>
                    <a:pt x="0" y="4"/>
                    <a:pt x="0" y="4"/>
                    <a:pt x="1" y="4"/>
                  </a:cubicBezTo>
                  <a:cubicBezTo>
                    <a:pt x="1" y="4"/>
                    <a:pt x="1" y="4"/>
                    <a:pt x="2" y="3"/>
                  </a:cubicBezTo>
                  <a:cubicBezTo>
                    <a:pt x="2" y="3"/>
                    <a:pt x="2" y="3"/>
                    <a:pt x="2" y="3"/>
                  </a:cubicBezTo>
                  <a:cubicBezTo>
                    <a:pt x="2" y="3"/>
                    <a:pt x="2" y="2"/>
                    <a:pt x="2" y="2"/>
                  </a:cubicBezTo>
                  <a:cubicBezTo>
                    <a:pt x="2" y="2"/>
                    <a:pt x="2" y="2"/>
                    <a:pt x="2" y="2"/>
                  </a:cubicBezTo>
                  <a:cubicBezTo>
                    <a:pt x="2" y="1"/>
                    <a:pt x="2"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30" name="Freeform 558">
              <a:extLst>
                <a:ext uri="{FF2B5EF4-FFF2-40B4-BE49-F238E27FC236}">
                  <a16:creationId xmlns:a16="http://schemas.microsoft.com/office/drawing/2014/main" id="{66A9EE30-DC62-4167-B058-D50E9E3210B3}"/>
                </a:ext>
              </a:extLst>
            </p:cNvPr>
            <p:cNvSpPr>
              <a:spLocks/>
            </p:cNvSpPr>
            <p:nvPr userDrawn="1"/>
          </p:nvSpPr>
          <p:spPr bwMode="auto">
            <a:xfrm>
              <a:off x="1304" y="1062"/>
              <a:ext cx="13" cy="22"/>
            </a:xfrm>
            <a:custGeom>
              <a:avLst/>
              <a:gdLst>
                <a:gd name="T0" fmla="*/ 1 w 3"/>
                <a:gd name="T1" fmla="*/ 0 h 5"/>
                <a:gd name="T2" fmla="*/ 2 w 3"/>
                <a:gd name="T3" fmla="*/ 0 h 5"/>
                <a:gd name="T4" fmla="*/ 3 w 3"/>
                <a:gd name="T5" fmla="*/ 2 h 5"/>
                <a:gd name="T6" fmla="*/ 3 w 3"/>
                <a:gd name="T7" fmla="*/ 3 h 5"/>
                <a:gd name="T8" fmla="*/ 3 w 3"/>
                <a:gd name="T9" fmla="*/ 4 h 5"/>
                <a:gd name="T10" fmla="*/ 2 w 3"/>
                <a:gd name="T11" fmla="*/ 5 h 5"/>
                <a:gd name="T12" fmla="*/ 1 w 3"/>
                <a:gd name="T13" fmla="*/ 5 h 5"/>
                <a:gd name="T14" fmla="*/ 0 w 3"/>
                <a:gd name="T15" fmla="*/ 5 h 5"/>
                <a:gd name="T16" fmla="*/ 0 w 3"/>
                <a:gd name="T17" fmla="*/ 4 h 5"/>
                <a:gd name="T18" fmla="*/ 0 w 3"/>
                <a:gd name="T19" fmla="*/ 3 h 5"/>
                <a:gd name="T20" fmla="*/ 0 w 3"/>
                <a:gd name="T21" fmla="*/ 2 h 5"/>
                <a:gd name="T22" fmla="*/ 1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1" y="0"/>
                  </a:moveTo>
                  <a:cubicBezTo>
                    <a:pt x="1" y="0"/>
                    <a:pt x="2" y="0"/>
                    <a:pt x="2" y="0"/>
                  </a:cubicBezTo>
                  <a:cubicBezTo>
                    <a:pt x="3" y="0"/>
                    <a:pt x="3" y="1"/>
                    <a:pt x="3" y="2"/>
                  </a:cubicBezTo>
                  <a:cubicBezTo>
                    <a:pt x="3" y="2"/>
                    <a:pt x="3" y="3"/>
                    <a:pt x="3" y="3"/>
                  </a:cubicBezTo>
                  <a:cubicBezTo>
                    <a:pt x="3" y="3"/>
                    <a:pt x="3" y="4"/>
                    <a:pt x="3" y="4"/>
                  </a:cubicBezTo>
                  <a:cubicBezTo>
                    <a:pt x="3" y="5"/>
                    <a:pt x="2" y="5"/>
                    <a:pt x="2" y="5"/>
                  </a:cubicBezTo>
                  <a:cubicBezTo>
                    <a:pt x="1" y="5"/>
                    <a:pt x="1" y="5"/>
                    <a:pt x="1" y="5"/>
                  </a:cubicBezTo>
                  <a:cubicBezTo>
                    <a:pt x="1" y="5"/>
                    <a:pt x="1" y="5"/>
                    <a:pt x="0" y="5"/>
                  </a:cubicBezTo>
                  <a:cubicBezTo>
                    <a:pt x="0" y="5"/>
                    <a:pt x="0" y="4"/>
                    <a:pt x="0" y="4"/>
                  </a:cubicBezTo>
                  <a:cubicBezTo>
                    <a:pt x="0" y="4"/>
                    <a:pt x="0" y="3"/>
                    <a:pt x="0" y="3"/>
                  </a:cubicBezTo>
                  <a:cubicBezTo>
                    <a:pt x="0" y="3"/>
                    <a:pt x="0" y="2"/>
                    <a:pt x="0" y="2"/>
                  </a:cubicBezTo>
                  <a:cubicBezTo>
                    <a:pt x="0" y="2"/>
                    <a:pt x="0" y="1"/>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31" name="Freeform 559">
              <a:extLst>
                <a:ext uri="{FF2B5EF4-FFF2-40B4-BE49-F238E27FC236}">
                  <a16:creationId xmlns:a16="http://schemas.microsoft.com/office/drawing/2014/main" id="{4FCE14FF-D6C3-4301-9D95-D24E436F5969}"/>
                </a:ext>
              </a:extLst>
            </p:cNvPr>
            <p:cNvSpPr>
              <a:spLocks/>
            </p:cNvSpPr>
            <p:nvPr userDrawn="1"/>
          </p:nvSpPr>
          <p:spPr bwMode="auto">
            <a:xfrm>
              <a:off x="1304" y="1062"/>
              <a:ext cx="13" cy="22"/>
            </a:xfrm>
            <a:custGeom>
              <a:avLst/>
              <a:gdLst>
                <a:gd name="T0" fmla="*/ 1 w 3"/>
                <a:gd name="T1" fmla="*/ 0 h 5"/>
                <a:gd name="T2" fmla="*/ 2 w 3"/>
                <a:gd name="T3" fmla="*/ 0 h 5"/>
                <a:gd name="T4" fmla="*/ 3 w 3"/>
                <a:gd name="T5" fmla="*/ 2 h 5"/>
                <a:gd name="T6" fmla="*/ 3 w 3"/>
                <a:gd name="T7" fmla="*/ 3 h 5"/>
                <a:gd name="T8" fmla="*/ 3 w 3"/>
                <a:gd name="T9" fmla="*/ 4 h 5"/>
                <a:gd name="T10" fmla="*/ 2 w 3"/>
                <a:gd name="T11" fmla="*/ 5 h 5"/>
                <a:gd name="T12" fmla="*/ 1 w 3"/>
                <a:gd name="T13" fmla="*/ 5 h 5"/>
                <a:gd name="T14" fmla="*/ 0 w 3"/>
                <a:gd name="T15" fmla="*/ 5 h 5"/>
                <a:gd name="T16" fmla="*/ 0 w 3"/>
                <a:gd name="T17" fmla="*/ 4 h 5"/>
                <a:gd name="T18" fmla="*/ 0 w 3"/>
                <a:gd name="T19" fmla="*/ 3 h 5"/>
                <a:gd name="T20" fmla="*/ 0 w 3"/>
                <a:gd name="T21" fmla="*/ 2 h 5"/>
                <a:gd name="T22" fmla="*/ 1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1" y="0"/>
                  </a:moveTo>
                  <a:cubicBezTo>
                    <a:pt x="1" y="0"/>
                    <a:pt x="2" y="0"/>
                    <a:pt x="2" y="0"/>
                  </a:cubicBezTo>
                  <a:cubicBezTo>
                    <a:pt x="3" y="0"/>
                    <a:pt x="3" y="1"/>
                    <a:pt x="3" y="2"/>
                  </a:cubicBezTo>
                  <a:cubicBezTo>
                    <a:pt x="3" y="2"/>
                    <a:pt x="3" y="3"/>
                    <a:pt x="3" y="3"/>
                  </a:cubicBezTo>
                  <a:cubicBezTo>
                    <a:pt x="3" y="3"/>
                    <a:pt x="3" y="4"/>
                    <a:pt x="3" y="4"/>
                  </a:cubicBezTo>
                  <a:cubicBezTo>
                    <a:pt x="3" y="5"/>
                    <a:pt x="2" y="5"/>
                    <a:pt x="2" y="5"/>
                  </a:cubicBezTo>
                  <a:cubicBezTo>
                    <a:pt x="1" y="5"/>
                    <a:pt x="1" y="5"/>
                    <a:pt x="1" y="5"/>
                  </a:cubicBezTo>
                  <a:cubicBezTo>
                    <a:pt x="1" y="5"/>
                    <a:pt x="1" y="5"/>
                    <a:pt x="0" y="5"/>
                  </a:cubicBezTo>
                  <a:cubicBezTo>
                    <a:pt x="0" y="5"/>
                    <a:pt x="0" y="4"/>
                    <a:pt x="0" y="4"/>
                  </a:cubicBezTo>
                  <a:cubicBezTo>
                    <a:pt x="0" y="4"/>
                    <a:pt x="0" y="3"/>
                    <a:pt x="0" y="3"/>
                  </a:cubicBezTo>
                  <a:cubicBezTo>
                    <a:pt x="0" y="3"/>
                    <a:pt x="0" y="2"/>
                    <a:pt x="0" y="2"/>
                  </a:cubicBezTo>
                  <a:cubicBezTo>
                    <a:pt x="0" y="2"/>
                    <a:pt x="0" y="1"/>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32" name="Freeform 560">
              <a:extLst>
                <a:ext uri="{FF2B5EF4-FFF2-40B4-BE49-F238E27FC236}">
                  <a16:creationId xmlns:a16="http://schemas.microsoft.com/office/drawing/2014/main" id="{B10A9B93-C4E2-4FFC-9AB8-9C5BECF44623}"/>
                </a:ext>
              </a:extLst>
            </p:cNvPr>
            <p:cNvSpPr>
              <a:spLocks/>
            </p:cNvSpPr>
            <p:nvPr userDrawn="1"/>
          </p:nvSpPr>
          <p:spPr bwMode="auto">
            <a:xfrm>
              <a:off x="1295" y="977"/>
              <a:ext cx="17" cy="9"/>
            </a:xfrm>
            <a:custGeom>
              <a:avLst/>
              <a:gdLst>
                <a:gd name="T0" fmla="*/ 4 w 4"/>
                <a:gd name="T1" fmla="*/ 2 h 2"/>
                <a:gd name="T2" fmla="*/ 4 w 4"/>
                <a:gd name="T3" fmla="*/ 1 h 2"/>
                <a:gd name="T4" fmla="*/ 3 w 4"/>
                <a:gd name="T5" fmla="*/ 1 h 2"/>
                <a:gd name="T6" fmla="*/ 3 w 4"/>
                <a:gd name="T7" fmla="*/ 1 h 2"/>
                <a:gd name="T8" fmla="*/ 1 w 4"/>
                <a:gd name="T9" fmla="*/ 0 h 2"/>
                <a:gd name="T10" fmla="*/ 0 w 4"/>
                <a:gd name="T11" fmla="*/ 1 h 2"/>
                <a:gd name="T12" fmla="*/ 0 w 4"/>
                <a:gd name="T13" fmla="*/ 2 h 2"/>
                <a:gd name="T14" fmla="*/ 1 w 4"/>
                <a:gd name="T15" fmla="*/ 2 h 2"/>
                <a:gd name="T16" fmla="*/ 3 w 4"/>
                <a:gd name="T17" fmla="*/ 2 h 2"/>
                <a:gd name="T18" fmla="*/ 4 w 4"/>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4" y="2"/>
                  </a:moveTo>
                  <a:cubicBezTo>
                    <a:pt x="4" y="2"/>
                    <a:pt x="4" y="1"/>
                    <a:pt x="4" y="1"/>
                  </a:cubicBezTo>
                  <a:cubicBezTo>
                    <a:pt x="4" y="1"/>
                    <a:pt x="3" y="1"/>
                    <a:pt x="3" y="1"/>
                  </a:cubicBezTo>
                  <a:cubicBezTo>
                    <a:pt x="3" y="1"/>
                    <a:pt x="3" y="1"/>
                    <a:pt x="3" y="1"/>
                  </a:cubicBezTo>
                  <a:cubicBezTo>
                    <a:pt x="2" y="1"/>
                    <a:pt x="2" y="0"/>
                    <a:pt x="1" y="0"/>
                  </a:cubicBezTo>
                  <a:cubicBezTo>
                    <a:pt x="1" y="1"/>
                    <a:pt x="0" y="1"/>
                    <a:pt x="0" y="1"/>
                  </a:cubicBezTo>
                  <a:cubicBezTo>
                    <a:pt x="0" y="2"/>
                    <a:pt x="0" y="2"/>
                    <a:pt x="0" y="2"/>
                  </a:cubicBezTo>
                  <a:cubicBezTo>
                    <a:pt x="1" y="2"/>
                    <a:pt x="1" y="2"/>
                    <a:pt x="1" y="2"/>
                  </a:cubicBezTo>
                  <a:cubicBezTo>
                    <a:pt x="2" y="2"/>
                    <a:pt x="2" y="2"/>
                    <a:pt x="3" y="2"/>
                  </a:cubicBezTo>
                  <a:cubicBezTo>
                    <a:pt x="3" y="2"/>
                    <a:pt x="4" y="2"/>
                    <a:pt x="4"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33" name="Freeform 561">
              <a:extLst>
                <a:ext uri="{FF2B5EF4-FFF2-40B4-BE49-F238E27FC236}">
                  <a16:creationId xmlns:a16="http://schemas.microsoft.com/office/drawing/2014/main" id="{1A3CA92E-ED90-446A-9C35-D9519D8DD6DD}"/>
                </a:ext>
              </a:extLst>
            </p:cNvPr>
            <p:cNvSpPr>
              <a:spLocks/>
            </p:cNvSpPr>
            <p:nvPr userDrawn="1"/>
          </p:nvSpPr>
          <p:spPr bwMode="auto">
            <a:xfrm>
              <a:off x="1295" y="977"/>
              <a:ext cx="17" cy="9"/>
            </a:xfrm>
            <a:custGeom>
              <a:avLst/>
              <a:gdLst>
                <a:gd name="T0" fmla="*/ 4 w 4"/>
                <a:gd name="T1" fmla="*/ 2 h 2"/>
                <a:gd name="T2" fmla="*/ 4 w 4"/>
                <a:gd name="T3" fmla="*/ 1 h 2"/>
                <a:gd name="T4" fmla="*/ 3 w 4"/>
                <a:gd name="T5" fmla="*/ 1 h 2"/>
                <a:gd name="T6" fmla="*/ 3 w 4"/>
                <a:gd name="T7" fmla="*/ 1 h 2"/>
                <a:gd name="T8" fmla="*/ 1 w 4"/>
                <a:gd name="T9" fmla="*/ 0 h 2"/>
                <a:gd name="T10" fmla="*/ 0 w 4"/>
                <a:gd name="T11" fmla="*/ 1 h 2"/>
                <a:gd name="T12" fmla="*/ 0 w 4"/>
                <a:gd name="T13" fmla="*/ 2 h 2"/>
                <a:gd name="T14" fmla="*/ 1 w 4"/>
                <a:gd name="T15" fmla="*/ 2 h 2"/>
                <a:gd name="T16" fmla="*/ 3 w 4"/>
                <a:gd name="T17" fmla="*/ 2 h 2"/>
                <a:gd name="T18" fmla="*/ 4 w 4"/>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4" y="2"/>
                  </a:moveTo>
                  <a:cubicBezTo>
                    <a:pt x="4" y="2"/>
                    <a:pt x="4" y="1"/>
                    <a:pt x="4" y="1"/>
                  </a:cubicBezTo>
                  <a:cubicBezTo>
                    <a:pt x="4" y="1"/>
                    <a:pt x="3" y="1"/>
                    <a:pt x="3" y="1"/>
                  </a:cubicBezTo>
                  <a:cubicBezTo>
                    <a:pt x="3" y="1"/>
                    <a:pt x="3" y="1"/>
                    <a:pt x="3" y="1"/>
                  </a:cubicBezTo>
                  <a:cubicBezTo>
                    <a:pt x="2" y="1"/>
                    <a:pt x="2" y="0"/>
                    <a:pt x="1" y="0"/>
                  </a:cubicBezTo>
                  <a:cubicBezTo>
                    <a:pt x="1" y="1"/>
                    <a:pt x="0" y="1"/>
                    <a:pt x="0" y="1"/>
                  </a:cubicBezTo>
                  <a:cubicBezTo>
                    <a:pt x="0" y="2"/>
                    <a:pt x="0" y="2"/>
                    <a:pt x="0" y="2"/>
                  </a:cubicBezTo>
                  <a:cubicBezTo>
                    <a:pt x="1" y="2"/>
                    <a:pt x="1" y="2"/>
                    <a:pt x="1" y="2"/>
                  </a:cubicBezTo>
                  <a:cubicBezTo>
                    <a:pt x="2" y="2"/>
                    <a:pt x="2" y="2"/>
                    <a:pt x="3" y="2"/>
                  </a:cubicBezTo>
                  <a:cubicBezTo>
                    <a:pt x="3" y="2"/>
                    <a:pt x="4" y="2"/>
                    <a:pt x="4"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34" name="Freeform 562">
              <a:extLst>
                <a:ext uri="{FF2B5EF4-FFF2-40B4-BE49-F238E27FC236}">
                  <a16:creationId xmlns:a16="http://schemas.microsoft.com/office/drawing/2014/main" id="{3ED53A7C-92D9-4139-AD46-2FE3F0B8FD42}"/>
                </a:ext>
              </a:extLst>
            </p:cNvPr>
            <p:cNvSpPr>
              <a:spLocks/>
            </p:cNvSpPr>
            <p:nvPr userDrawn="1"/>
          </p:nvSpPr>
          <p:spPr bwMode="auto">
            <a:xfrm>
              <a:off x="1491" y="1057"/>
              <a:ext cx="9" cy="9"/>
            </a:xfrm>
            <a:custGeom>
              <a:avLst/>
              <a:gdLst>
                <a:gd name="T0" fmla="*/ 2 w 2"/>
                <a:gd name="T1" fmla="*/ 1 h 2"/>
                <a:gd name="T2" fmla="*/ 1 w 2"/>
                <a:gd name="T3" fmla="*/ 0 h 2"/>
                <a:gd name="T4" fmla="*/ 0 w 2"/>
                <a:gd name="T5" fmla="*/ 1 h 2"/>
                <a:gd name="T6" fmla="*/ 0 w 2"/>
                <a:gd name="T7" fmla="*/ 1 h 2"/>
                <a:gd name="T8" fmla="*/ 1 w 2"/>
                <a:gd name="T9" fmla="*/ 2 h 2"/>
                <a:gd name="T10" fmla="*/ 1 w 2"/>
                <a:gd name="T11" fmla="*/ 2 h 2"/>
                <a:gd name="T12" fmla="*/ 2 w 2"/>
                <a:gd name="T13" fmla="*/ 2 h 2"/>
                <a:gd name="T14" fmla="*/ 2 w 2"/>
                <a:gd name="T15" fmla="*/ 1 h 2"/>
                <a:gd name="T16" fmla="*/ 2 w 2"/>
                <a:gd name="T17" fmla="*/ 1 h 2"/>
                <a:gd name="T18" fmla="*/ 2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1"/>
                  </a:moveTo>
                  <a:cubicBezTo>
                    <a:pt x="2" y="0"/>
                    <a:pt x="2" y="0"/>
                    <a:pt x="1" y="0"/>
                  </a:cubicBezTo>
                  <a:cubicBezTo>
                    <a:pt x="1" y="0"/>
                    <a:pt x="0" y="0"/>
                    <a:pt x="0" y="1"/>
                  </a:cubicBezTo>
                  <a:cubicBezTo>
                    <a:pt x="0" y="1"/>
                    <a:pt x="0" y="1"/>
                    <a:pt x="0" y="1"/>
                  </a:cubicBezTo>
                  <a:cubicBezTo>
                    <a:pt x="0" y="1"/>
                    <a:pt x="0" y="1"/>
                    <a:pt x="1" y="2"/>
                  </a:cubicBezTo>
                  <a:cubicBezTo>
                    <a:pt x="1" y="2"/>
                    <a:pt x="1" y="2"/>
                    <a:pt x="1" y="2"/>
                  </a:cubicBezTo>
                  <a:cubicBezTo>
                    <a:pt x="1" y="2"/>
                    <a:pt x="2" y="2"/>
                    <a:pt x="2" y="2"/>
                  </a:cubicBezTo>
                  <a:cubicBezTo>
                    <a:pt x="2" y="2"/>
                    <a:pt x="2" y="2"/>
                    <a:pt x="2" y="1"/>
                  </a:cubicBezTo>
                  <a:cubicBezTo>
                    <a:pt x="2" y="1"/>
                    <a:pt x="2" y="1"/>
                    <a:pt x="2" y="1"/>
                  </a:cubicBezTo>
                  <a:cubicBezTo>
                    <a:pt x="2" y="1"/>
                    <a:pt x="2" y="1"/>
                    <a:pt x="2"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35" name="Freeform 563">
              <a:extLst>
                <a:ext uri="{FF2B5EF4-FFF2-40B4-BE49-F238E27FC236}">
                  <a16:creationId xmlns:a16="http://schemas.microsoft.com/office/drawing/2014/main" id="{7A563AAD-2D50-4B1B-8817-D138AD4B84FC}"/>
                </a:ext>
              </a:extLst>
            </p:cNvPr>
            <p:cNvSpPr>
              <a:spLocks/>
            </p:cNvSpPr>
            <p:nvPr userDrawn="1"/>
          </p:nvSpPr>
          <p:spPr bwMode="auto">
            <a:xfrm>
              <a:off x="1491" y="1057"/>
              <a:ext cx="9" cy="9"/>
            </a:xfrm>
            <a:custGeom>
              <a:avLst/>
              <a:gdLst>
                <a:gd name="T0" fmla="*/ 2 w 2"/>
                <a:gd name="T1" fmla="*/ 1 h 2"/>
                <a:gd name="T2" fmla="*/ 1 w 2"/>
                <a:gd name="T3" fmla="*/ 0 h 2"/>
                <a:gd name="T4" fmla="*/ 0 w 2"/>
                <a:gd name="T5" fmla="*/ 1 h 2"/>
                <a:gd name="T6" fmla="*/ 0 w 2"/>
                <a:gd name="T7" fmla="*/ 1 h 2"/>
                <a:gd name="T8" fmla="*/ 1 w 2"/>
                <a:gd name="T9" fmla="*/ 2 h 2"/>
                <a:gd name="T10" fmla="*/ 1 w 2"/>
                <a:gd name="T11" fmla="*/ 2 h 2"/>
                <a:gd name="T12" fmla="*/ 2 w 2"/>
                <a:gd name="T13" fmla="*/ 2 h 2"/>
                <a:gd name="T14" fmla="*/ 2 w 2"/>
                <a:gd name="T15" fmla="*/ 1 h 2"/>
                <a:gd name="T16" fmla="*/ 2 w 2"/>
                <a:gd name="T17" fmla="*/ 1 h 2"/>
                <a:gd name="T18" fmla="*/ 2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1"/>
                  </a:moveTo>
                  <a:cubicBezTo>
                    <a:pt x="2" y="0"/>
                    <a:pt x="2" y="0"/>
                    <a:pt x="1" y="0"/>
                  </a:cubicBezTo>
                  <a:cubicBezTo>
                    <a:pt x="1" y="0"/>
                    <a:pt x="0" y="0"/>
                    <a:pt x="0" y="1"/>
                  </a:cubicBezTo>
                  <a:cubicBezTo>
                    <a:pt x="0" y="1"/>
                    <a:pt x="0" y="1"/>
                    <a:pt x="0" y="1"/>
                  </a:cubicBezTo>
                  <a:cubicBezTo>
                    <a:pt x="0" y="1"/>
                    <a:pt x="0" y="1"/>
                    <a:pt x="1" y="2"/>
                  </a:cubicBezTo>
                  <a:cubicBezTo>
                    <a:pt x="1" y="2"/>
                    <a:pt x="1" y="2"/>
                    <a:pt x="1" y="2"/>
                  </a:cubicBezTo>
                  <a:cubicBezTo>
                    <a:pt x="1" y="2"/>
                    <a:pt x="2" y="2"/>
                    <a:pt x="2" y="2"/>
                  </a:cubicBezTo>
                  <a:cubicBezTo>
                    <a:pt x="2" y="2"/>
                    <a:pt x="2" y="2"/>
                    <a:pt x="2" y="1"/>
                  </a:cubicBezTo>
                  <a:cubicBezTo>
                    <a:pt x="2" y="1"/>
                    <a:pt x="2" y="1"/>
                    <a:pt x="2" y="1"/>
                  </a:cubicBezTo>
                  <a:cubicBezTo>
                    <a:pt x="2" y="1"/>
                    <a:pt x="2"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36" name="Freeform 564">
              <a:extLst>
                <a:ext uri="{FF2B5EF4-FFF2-40B4-BE49-F238E27FC236}">
                  <a16:creationId xmlns:a16="http://schemas.microsoft.com/office/drawing/2014/main" id="{3948C622-BEFC-4A0C-9017-0F438B17CF94}"/>
                </a:ext>
              </a:extLst>
            </p:cNvPr>
            <p:cNvSpPr>
              <a:spLocks/>
            </p:cNvSpPr>
            <p:nvPr userDrawn="1"/>
          </p:nvSpPr>
          <p:spPr bwMode="auto">
            <a:xfrm>
              <a:off x="1099" y="893"/>
              <a:ext cx="18" cy="4"/>
            </a:xfrm>
            <a:custGeom>
              <a:avLst/>
              <a:gdLst>
                <a:gd name="T0" fmla="*/ 2 w 4"/>
                <a:gd name="T1" fmla="*/ 0 h 1"/>
                <a:gd name="T2" fmla="*/ 1 w 4"/>
                <a:gd name="T3" fmla="*/ 0 h 1"/>
                <a:gd name="T4" fmla="*/ 0 w 4"/>
                <a:gd name="T5" fmla="*/ 0 h 1"/>
                <a:gd name="T6" fmla="*/ 0 w 4"/>
                <a:gd name="T7" fmla="*/ 1 h 1"/>
                <a:gd name="T8" fmla="*/ 2 w 4"/>
                <a:gd name="T9" fmla="*/ 1 h 1"/>
                <a:gd name="T10" fmla="*/ 3 w 4"/>
                <a:gd name="T11" fmla="*/ 1 h 1"/>
                <a:gd name="T12" fmla="*/ 4 w 4"/>
                <a:gd name="T13" fmla="*/ 0 h 1"/>
                <a:gd name="T14" fmla="*/ 3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1" y="0"/>
                    <a:pt x="1" y="0"/>
                  </a:cubicBezTo>
                  <a:cubicBezTo>
                    <a:pt x="1" y="0"/>
                    <a:pt x="0" y="0"/>
                    <a:pt x="0" y="0"/>
                  </a:cubicBezTo>
                  <a:cubicBezTo>
                    <a:pt x="0" y="0"/>
                    <a:pt x="0" y="1"/>
                    <a:pt x="0" y="1"/>
                  </a:cubicBezTo>
                  <a:cubicBezTo>
                    <a:pt x="1" y="1"/>
                    <a:pt x="1" y="1"/>
                    <a:pt x="2" y="1"/>
                  </a:cubicBezTo>
                  <a:cubicBezTo>
                    <a:pt x="2" y="1"/>
                    <a:pt x="2" y="1"/>
                    <a:pt x="3" y="1"/>
                  </a:cubicBezTo>
                  <a:cubicBezTo>
                    <a:pt x="3" y="1"/>
                    <a:pt x="4" y="1"/>
                    <a:pt x="4" y="0"/>
                  </a:cubicBezTo>
                  <a:cubicBezTo>
                    <a:pt x="4" y="0"/>
                    <a:pt x="4" y="0"/>
                    <a:pt x="3" y="0"/>
                  </a:cubicBezTo>
                  <a:cubicBezTo>
                    <a:pt x="3" y="0"/>
                    <a:pt x="3" y="0"/>
                    <a:pt x="2"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37" name="Freeform 565">
              <a:extLst>
                <a:ext uri="{FF2B5EF4-FFF2-40B4-BE49-F238E27FC236}">
                  <a16:creationId xmlns:a16="http://schemas.microsoft.com/office/drawing/2014/main" id="{D3B99F70-1E5A-4BCA-AAFE-29512F4C2172}"/>
                </a:ext>
              </a:extLst>
            </p:cNvPr>
            <p:cNvSpPr>
              <a:spLocks/>
            </p:cNvSpPr>
            <p:nvPr userDrawn="1"/>
          </p:nvSpPr>
          <p:spPr bwMode="auto">
            <a:xfrm>
              <a:off x="1099" y="893"/>
              <a:ext cx="18" cy="4"/>
            </a:xfrm>
            <a:custGeom>
              <a:avLst/>
              <a:gdLst>
                <a:gd name="T0" fmla="*/ 2 w 4"/>
                <a:gd name="T1" fmla="*/ 0 h 1"/>
                <a:gd name="T2" fmla="*/ 1 w 4"/>
                <a:gd name="T3" fmla="*/ 0 h 1"/>
                <a:gd name="T4" fmla="*/ 0 w 4"/>
                <a:gd name="T5" fmla="*/ 0 h 1"/>
                <a:gd name="T6" fmla="*/ 0 w 4"/>
                <a:gd name="T7" fmla="*/ 1 h 1"/>
                <a:gd name="T8" fmla="*/ 2 w 4"/>
                <a:gd name="T9" fmla="*/ 1 h 1"/>
                <a:gd name="T10" fmla="*/ 3 w 4"/>
                <a:gd name="T11" fmla="*/ 1 h 1"/>
                <a:gd name="T12" fmla="*/ 4 w 4"/>
                <a:gd name="T13" fmla="*/ 0 h 1"/>
                <a:gd name="T14" fmla="*/ 3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1" y="0"/>
                    <a:pt x="1" y="0"/>
                  </a:cubicBezTo>
                  <a:cubicBezTo>
                    <a:pt x="1" y="0"/>
                    <a:pt x="0" y="0"/>
                    <a:pt x="0" y="0"/>
                  </a:cubicBezTo>
                  <a:cubicBezTo>
                    <a:pt x="0" y="0"/>
                    <a:pt x="0" y="1"/>
                    <a:pt x="0" y="1"/>
                  </a:cubicBezTo>
                  <a:cubicBezTo>
                    <a:pt x="1" y="1"/>
                    <a:pt x="1" y="1"/>
                    <a:pt x="2" y="1"/>
                  </a:cubicBezTo>
                  <a:cubicBezTo>
                    <a:pt x="2" y="1"/>
                    <a:pt x="2" y="1"/>
                    <a:pt x="3" y="1"/>
                  </a:cubicBezTo>
                  <a:cubicBezTo>
                    <a:pt x="3" y="1"/>
                    <a:pt x="4" y="1"/>
                    <a:pt x="4" y="0"/>
                  </a:cubicBezTo>
                  <a:cubicBezTo>
                    <a:pt x="4" y="0"/>
                    <a:pt x="4" y="0"/>
                    <a:pt x="3" y="0"/>
                  </a:cubicBezTo>
                  <a:cubicBezTo>
                    <a:pt x="3" y="0"/>
                    <a:pt x="3" y="0"/>
                    <a:pt x="2"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38" name="Freeform 566">
              <a:extLst>
                <a:ext uri="{FF2B5EF4-FFF2-40B4-BE49-F238E27FC236}">
                  <a16:creationId xmlns:a16="http://schemas.microsoft.com/office/drawing/2014/main" id="{AC067D7A-1EE2-41A5-812B-DB6991FC1521}"/>
                </a:ext>
              </a:extLst>
            </p:cNvPr>
            <p:cNvSpPr>
              <a:spLocks/>
            </p:cNvSpPr>
            <p:nvPr userDrawn="1"/>
          </p:nvSpPr>
          <p:spPr bwMode="auto">
            <a:xfrm>
              <a:off x="1087" y="782"/>
              <a:ext cx="132" cy="106"/>
            </a:xfrm>
            <a:custGeom>
              <a:avLst/>
              <a:gdLst>
                <a:gd name="T0" fmla="*/ 7 w 31"/>
                <a:gd name="T1" fmla="*/ 24 h 24"/>
                <a:gd name="T2" fmla="*/ 10 w 31"/>
                <a:gd name="T3" fmla="*/ 23 h 24"/>
                <a:gd name="T4" fmla="*/ 12 w 31"/>
                <a:gd name="T5" fmla="*/ 21 h 24"/>
                <a:gd name="T6" fmla="*/ 12 w 31"/>
                <a:gd name="T7" fmla="*/ 18 h 24"/>
                <a:gd name="T8" fmla="*/ 11 w 31"/>
                <a:gd name="T9" fmla="*/ 17 h 24"/>
                <a:gd name="T10" fmla="*/ 10 w 31"/>
                <a:gd name="T11" fmla="*/ 16 h 24"/>
                <a:gd name="T12" fmla="*/ 11 w 31"/>
                <a:gd name="T13" fmla="*/ 16 h 24"/>
                <a:gd name="T14" fmla="*/ 13 w 31"/>
                <a:gd name="T15" fmla="*/ 15 h 24"/>
                <a:gd name="T16" fmla="*/ 17 w 31"/>
                <a:gd name="T17" fmla="*/ 16 h 24"/>
                <a:gd name="T18" fmla="*/ 21 w 31"/>
                <a:gd name="T19" fmla="*/ 16 h 24"/>
                <a:gd name="T20" fmla="*/ 24 w 31"/>
                <a:gd name="T21" fmla="*/ 13 h 24"/>
                <a:gd name="T22" fmla="*/ 24 w 31"/>
                <a:gd name="T23" fmla="*/ 11 h 24"/>
                <a:gd name="T24" fmla="*/ 25 w 31"/>
                <a:gd name="T25" fmla="*/ 10 h 24"/>
                <a:gd name="T26" fmla="*/ 28 w 31"/>
                <a:gd name="T27" fmla="*/ 8 h 24"/>
                <a:gd name="T28" fmla="*/ 30 w 31"/>
                <a:gd name="T29" fmla="*/ 5 h 24"/>
                <a:gd name="T30" fmla="*/ 29 w 31"/>
                <a:gd name="T31" fmla="*/ 3 h 24"/>
                <a:gd name="T32" fmla="*/ 24 w 31"/>
                <a:gd name="T33" fmla="*/ 2 h 24"/>
                <a:gd name="T34" fmla="*/ 21 w 31"/>
                <a:gd name="T35" fmla="*/ 2 h 24"/>
                <a:gd name="T36" fmla="*/ 17 w 31"/>
                <a:gd name="T37" fmla="*/ 1 h 24"/>
                <a:gd name="T38" fmla="*/ 6 w 31"/>
                <a:gd name="T39" fmla="*/ 1 h 24"/>
                <a:gd name="T40" fmla="*/ 4 w 31"/>
                <a:gd name="T41" fmla="*/ 1 h 24"/>
                <a:gd name="T42" fmla="*/ 3 w 31"/>
                <a:gd name="T43" fmla="*/ 2 h 24"/>
                <a:gd name="T44" fmla="*/ 3 w 31"/>
                <a:gd name="T45" fmla="*/ 4 h 24"/>
                <a:gd name="T46" fmla="*/ 4 w 31"/>
                <a:gd name="T47" fmla="*/ 5 h 24"/>
                <a:gd name="T48" fmla="*/ 5 w 31"/>
                <a:gd name="T49" fmla="*/ 6 h 24"/>
                <a:gd name="T50" fmla="*/ 4 w 31"/>
                <a:gd name="T51" fmla="*/ 6 h 24"/>
                <a:gd name="T52" fmla="*/ 2 w 31"/>
                <a:gd name="T53" fmla="*/ 5 h 24"/>
                <a:gd name="T54" fmla="*/ 1 w 31"/>
                <a:gd name="T55" fmla="*/ 5 h 24"/>
                <a:gd name="T56" fmla="*/ 0 w 31"/>
                <a:gd name="T57" fmla="*/ 6 h 24"/>
                <a:gd name="T58" fmla="*/ 0 w 31"/>
                <a:gd name="T59" fmla="*/ 7 h 24"/>
                <a:gd name="T60" fmla="*/ 0 w 31"/>
                <a:gd name="T61" fmla="*/ 8 h 24"/>
                <a:gd name="T62" fmla="*/ 0 w 31"/>
                <a:gd name="T63" fmla="*/ 11 h 24"/>
                <a:gd name="T64" fmla="*/ 0 w 31"/>
                <a:gd name="T65" fmla="*/ 13 h 24"/>
                <a:gd name="T66" fmla="*/ 0 w 31"/>
                <a:gd name="T67" fmla="*/ 15 h 24"/>
                <a:gd name="T68" fmla="*/ 0 w 31"/>
                <a:gd name="T69" fmla="*/ 16 h 24"/>
                <a:gd name="T70" fmla="*/ 1 w 31"/>
                <a:gd name="T71" fmla="*/ 17 h 24"/>
                <a:gd name="T72" fmla="*/ 3 w 31"/>
                <a:gd name="T73" fmla="*/ 19 h 24"/>
                <a:gd name="T74" fmla="*/ 3 w 31"/>
                <a:gd name="T75" fmla="*/ 20 h 24"/>
                <a:gd name="T76" fmla="*/ 3 w 31"/>
                <a:gd name="T77" fmla="*/ 21 h 24"/>
                <a:gd name="T78" fmla="*/ 4 w 31"/>
                <a:gd name="T79" fmla="*/ 23 h 24"/>
                <a:gd name="T80" fmla="*/ 3 w 31"/>
                <a:gd name="T81" fmla="*/ 23 h 24"/>
                <a:gd name="T82" fmla="*/ 3 w 31"/>
                <a:gd name="T83" fmla="*/ 24 h 24"/>
                <a:gd name="T84" fmla="*/ 3 w 31"/>
                <a:gd name="T85" fmla="*/ 24 h 24"/>
                <a:gd name="T86" fmla="*/ 3 w 31"/>
                <a:gd name="T87" fmla="*/ 24 h 24"/>
                <a:gd name="T88" fmla="*/ 3 w 31"/>
                <a:gd name="T89" fmla="*/ 24 h 24"/>
                <a:gd name="T90" fmla="*/ 4 w 31"/>
                <a:gd name="T91" fmla="*/ 24 h 24"/>
                <a:gd name="T92" fmla="*/ 5 w 31"/>
                <a:gd name="T93" fmla="*/ 24 h 24"/>
                <a:gd name="T94" fmla="*/ 7 w 31"/>
                <a:gd name="T9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 h="24">
                  <a:moveTo>
                    <a:pt x="7" y="24"/>
                  </a:moveTo>
                  <a:cubicBezTo>
                    <a:pt x="8" y="24"/>
                    <a:pt x="9" y="23"/>
                    <a:pt x="10" y="23"/>
                  </a:cubicBezTo>
                  <a:cubicBezTo>
                    <a:pt x="11" y="22"/>
                    <a:pt x="11" y="21"/>
                    <a:pt x="12" y="21"/>
                  </a:cubicBezTo>
                  <a:cubicBezTo>
                    <a:pt x="13" y="20"/>
                    <a:pt x="13" y="19"/>
                    <a:pt x="12" y="18"/>
                  </a:cubicBezTo>
                  <a:cubicBezTo>
                    <a:pt x="11" y="18"/>
                    <a:pt x="11" y="18"/>
                    <a:pt x="11" y="17"/>
                  </a:cubicBezTo>
                  <a:cubicBezTo>
                    <a:pt x="10" y="17"/>
                    <a:pt x="10" y="17"/>
                    <a:pt x="10" y="16"/>
                  </a:cubicBezTo>
                  <a:cubicBezTo>
                    <a:pt x="10" y="16"/>
                    <a:pt x="11" y="16"/>
                    <a:pt x="11" y="16"/>
                  </a:cubicBezTo>
                  <a:cubicBezTo>
                    <a:pt x="12" y="16"/>
                    <a:pt x="13" y="16"/>
                    <a:pt x="13" y="15"/>
                  </a:cubicBezTo>
                  <a:cubicBezTo>
                    <a:pt x="15" y="15"/>
                    <a:pt x="16" y="16"/>
                    <a:pt x="17" y="16"/>
                  </a:cubicBezTo>
                  <a:cubicBezTo>
                    <a:pt x="18" y="16"/>
                    <a:pt x="20" y="16"/>
                    <a:pt x="21" y="16"/>
                  </a:cubicBezTo>
                  <a:cubicBezTo>
                    <a:pt x="22" y="15"/>
                    <a:pt x="23" y="14"/>
                    <a:pt x="24" y="13"/>
                  </a:cubicBezTo>
                  <a:cubicBezTo>
                    <a:pt x="24" y="12"/>
                    <a:pt x="24" y="12"/>
                    <a:pt x="24" y="11"/>
                  </a:cubicBezTo>
                  <a:cubicBezTo>
                    <a:pt x="24" y="11"/>
                    <a:pt x="25" y="11"/>
                    <a:pt x="25" y="10"/>
                  </a:cubicBezTo>
                  <a:cubicBezTo>
                    <a:pt x="26" y="10"/>
                    <a:pt x="27" y="9"/>
                    <a:pt x="28" y="8"/>
                  </a:cubicBezTo>
                  <a:cubicBezTo>
                    <a:pt x="29" y="7"/>
                    <a:pt x="30" y="6"/>
                    <a:pt x="30" y="5"/>
                  </a:cubicBezTo>
                  <a:cubicBezTo>
                    <a:pt x="31" y="4"/>
                    <a:pt x="30" y="4"/>
                    <a:pt x="29" y="3"/>
                  </a:cubicBezTo>
                  <a:cubicBezTo>
                    <a:pt x="28" y="2"/>
                    <a:pt x="26" y="2"/>
                    <a:pt x="24" y="2"/>
                  </a:cubicBezTo>
                  <a:cubicBezTo>
                    <a:pt x="23" y="2"/>
                    <a:pt x="22" y="2"/>
                    <a:pt x="21" y="2"/>
                  </a:cubicBezTo>
                  <a:cubicBezTo>
                    <a:pt x="20" y="2"/>
                    <a:pt x="19" y="2"/>
                    <a:pt x="17" y="1"/>
                  </a:cubicBezTo>
                  <a:cubicBezTo>
                    <a:pt x="14" y="0"/>
                    <a:pt x="10" y="0"/>
                    <a:pt x="6" y="1"/>
                  </a:cubicBezTo>
                  <a:cubicBezTo>
                    <a:pt x="5" y="1"/>
                    <a:pt x="5" y="1"/>
                    <a:pt x="4" y="1"/>
                  </a:cubicBezTo>
                  <a:cubicBezTo>
                    <a:pt x="4" y="2"/>
                    <a:pt x="3" y="2"/>
                    <a:pt x="3" y="2"/>
                  </a:cubicBezTo>
                  <a:cubicBezTo>
                    <a:pt x="3" y="3"/>
                    <a:pt x="3" y="3"/>
                    <a:pt x="3" y="4"/>
                  </a:cubicBezTo>
                  <a:cubicBezTo>
                    <a:pt x="3" y="4"/>
                    <a:pt x="4" y="5"/>
                    <a:pt x="4" y="5"/>
                  </a:cubicBezTo>
                  <a:cubicBezTo>
                    <a:pt x="5" y="5"/>
                    <a:pt x="5" y="6"/>
                    <a:pt x="5" y="6"/>
                  </a:cubicBezTo>
                  <a:cubicBezTo>
                    <a:pt x="4" y="6"/>
                    <a:pt x="4" y="6"/>
                    <a:pt x="4" y="6"/>
                  </a:cubicBezTo>
                  <a:cubicBezTo>
                    <a:pt x="3" y="5"/>
                    <a:pt x="3" y="5"/>
                    <a:pt x="2" y="5"/>
                  </a:cubicBezTo>
                  <a:cubicBezTo>
                    <a:pt x="2" y="5"/>
                    <a:pt x="1" y="5"/>
                    <a:pt x="1" y="5"/>
                  </a:cubicBezTo>
                  <a:cubicBezTo>
                    <a:pt x="1" y="5"/>
                    <a:pt x="1" y="6"/>
                    <a:pt x="0" y="6"/>
                  </a:cubicBezTo>
                  <a:cubicBezTo>
                    <a:pt x="0" y="6"/>
                    <a:pt x="0" y="7"/>
                    <a:pt x="0" y="7"/>
                  </a:cubicBezTo>
                  <a:cubicBezTo>
                    <a:pt x="0" y="7"/>
                    <a:pt x="0" y="8"/>
                    <a:pt x="0" y="8"/>
                  </a:cubicBezTo>
                  <a:cubicBezTo>
                    <a:pt x="0" y="9"/>
                    <a:pt x="0" y="10"/>
                    <a:pt x="0" y="11"/>
                  </a:cubicBezTo>
                  <a:cubicBezTo>
                    <a:pt x="0" y="11"/>
                    <a:pt x="0" y="12"/>
                    <a:pt x="0" y="13"/>
                  </a:cubicBezTo>
                  <a:cubicBezTo>
                    <a:pt x="0" y="14"/>
                    <a:pt x="0" y="14"/>
                    <a:pt x="0" y="15"/>
                  </a:cubicBezTo>
                  <a:cubicBezTo>
                    <a:pt x="0" y="15"/>
                    <a:pt x="0" y="15"/>
                    <a:pt x="0" y="16"/>
                  </a:cubicBezTo>
                  <a:cubicBezTo>
                    <a:pt x="1" y="16"/>
                    <a:pt x="1" y="16"/>
                    <a:pt x="1" y="17"/>
                  </a:cubicBezTo>
                  <a:cubicBezTo>
                    <a:pt x="1" y="18"/>
                    <a:pt x="3" y="18"/>
                    <a:pt x="3" y="19"/>
                  </a:cubicBezTo>
                  <a:cubicBezTo>
                    <a:pt x="3" y="20"/>
                    <a:pt x="3" y="20"/>
                    <a:pt x="3" y="20"/>
                  </a:cubicBezTo>
                  <a:cubicBezTo>
                    <a:pt x="3" y="21"/>
                    <a:pt x="3" y="21"/>
                    <a:pt x="3" y="21"/>
                  </a:cubicBezTo>
                  <a:cubicBezTo>
                    <a:pt x="3" y="22"/>
                    <a:pt x="4" y="22"/>
                    <a:pt x="4" y="23"/>
                  </a:cubicBezTo>
                  <a:cubicBezTo>
                    <a:pt x="4" y="23"/>
                    <a:pt x="4" y="23"/>
                    <a:pt x="3" y="23"/>
                  </a:cubicBezTo>
                  <a:cubicBezTo>
                    <a:pt x="3" y="23"/>
                    <a:pt x="3" y="24"/>
                    <a:pt x="3" y="24"/>
                  </a:cubicBezTo>
                  <a:cubicBezTo>
                    <a:pt x="3" y="24"/>
                    <a:pt x="3" y="24"/>
                    <a:pt x="3" y="24"/>
                  </a:cubicBezTo>
                  <a:cubicBezTo>
                    <a:pt x="2" y="24"/>
                    <a:pt x="2" y="24"/>
                    <a:pt x="3" y="24"/>
                  </a:cubicBezTo>
                  <a:cubicBezTo>
                    <a:pt x="3" y="24"/>
                    <a:pt x="3" y="24"/>
                    <a:pt x="3" y="24"/>
                  </a:cubicBezTo>
                  <a:cubicBezTo>
                    <a:pt x="3" y="24"/>
                    <a:pt x="4" y="24"/>
                    <a:pt x="4" y="24"/>
                  </a:cubicBezTo>
                  <a:cubicBezTo>
                    <a:pt x="4" y="24"/>
                    <a:pt x="5" y="24"/>
                    <a:pt x="5" y="24"/>
                  </a:cubicBezTo>
                  <a:cubicBezTo>
                    <a:pt x="6" y="24"/>
                    <a:pt x="7" y="24"/>
                    <a:pt x="7" y="24"/>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39" name="Freeform 567">
              <a:extLst>
                <a:ext uri="{FF2B5EF4-FFF2-40B4-BE49-F238E27FC236}">
                  <a16:creationId xmlns:a16="http://schemas.microsoft.com/office/drawing/2014/main" id="{1AA234AC-D939-4652-9F0D-52939F7C2D9E}"/>
                </a:ext>
              </a:extLst>
            </p:cNvPr>
            <p:cNvSpPr>
              <a:spLocks/>
            </p:cNvSpPr>
            <p:nvPr userDrawn="1"/>
          </p:nvSpPr>
          <p:spPr bwMode="auto">
            <a:xfrm>
              <a:off x="1087" y="782"/>
              <a:ext cx="132" cy="106"/>
            </a:xfrm>
            <a:custGeom>
              <a:avLst/>
              <a:gdLst>
                <a:gd name="T0" fmla="*/ 7 w 31"/>
                <a:gd name="T1" fmla="*/ 24 h 24"/>
                <a:gd name="T2" fmla="*/ 10 w 31"/>
                <a:gd name="T3" fmla="*/ 23 h 24"/>
                <a:gd name="T4" fmla="*/ 12 w 31"/>
                <a:gd name="T5" fmla="*/ 21 h 24"/>
                <a:gd name="T6" fmla="*/ 12 w 31"/>
                <a:gd name="T7" fmla="*/ 18 h 24"/>
                <a:gd name="T8" fmla="*/ 11 w 31"/>
                <a:gd name="T9" fmla="*/ 17 h 24"/>
                <a:gd name="T10" fmla="*/ 10 w 31"/>
                <a:gd name="T11" fmla="*/ 16 h 24"/>
                <a:gd name="T12" fmla="*/ 11 w 31"/>
                <a:gd name="T13" fmla="*/ 16 h 24"/>
                <a:gd name="T14" fmla="*/ 13 w 31"/>
                <a:gd name="T15" fmla="*/ 15 h 24"/>
                <a:gd name="T16" fmla="*/ 17 w 31"/>
                <a:gd name="T17" fmla="*/ 16 h 24"/>
                <a:gd name="T18" fmla="*/ 21 w 31"/>
                <a:gd name="T19" fmla="*/ 16 h 24"/>
                <a:gd name="T20" fmla="*/ 24 w 31"/>
                <a:gd name="T21" fmla="*/ 13 h 24"/>
                <a:gd name="T22" fmla="*/ 24 w 31"/>
                <a:gd name="T23" fmla="*/ 11 h 24"/>
                <a:gd name="T24" fmla="*/ 25 w 31"/>
                <a:gd name="T25" fmla="*/ 10 h 24"/>
                <a:gd name="T26" fmla="*/ 28 w 31"/>
                <a:gd name="T27" fmla="*/ 8 h 24"/>
                <a:gd name="T28" fmla="*/ 30 w 31"/>
                <a:gd name="T29" fmla="*/ 5 h 24"/>
                <a:gd name="T30" fmla="*/ 29 w 31"/>
                <a:gd name="T31" fmla="*/ 3 h 24"/>
                <a:gd name="T32" fmla="*/ 24 w 31"/>
                <a:gd name="T33" fmla="*/ 2 h 24"/>
                <a:gd name="T34" fmla="*/ 21 w 31"/>
                <a:gd name="T35" fmla="*/ 2 h 24"/>
                <a:gd name="T36" fmla="*/ 17 w 31"/>
                <a:gd name="T37" fmla="*/ 1 h 24"/>
                <a:gd name="T38" fmla="*/ 6 w 31"/>
                <a:gd name="T39" fmla="*/ 1 h 24"/>
                <a:gd name="T40" fmla="*/ 4 w 31"/>
                <a:gd name="T41" fmla="*/ 1 h 24"/>
                <a:gd name="T42" fmla="*/ 3 w 31"/>
                <a:gd name="T43" fmla="*/ 2 h 24"/>
                <a:gd name="T44" fmla="*/ 3 w 31"/>
                <a:gd name="T45" fmla="*/ 4 h 24"/>
                <a:gd name="T46" fmla="*/ 4 w 31"/>
                <a:gd name="T47" fmla="*/ 5 h 24"/>
                <a:gd name="T48" fmla="*/ 5 w 31"/>
                <a:gd name="T49" fmla="*/ 6 h 24"/>
                <a:gd name="T50" fmla="*/ 4 w 31"/>
                <a:gd name="T51" fmla="*/ 6 h 24"/>
                <a:gd name="T52" fmla="*/ 2 w 31"/>
                <a:gd name="T53" fmla="*/ 5 h 24"/>
                <a:gd name="T54" fmla="*/ 1 w 31"/>
                <a:gd name="T55" fmla="*/ 5 h 24"/>
                <a:gd name="T56" fmla="*/ 0 w 31"/>
                <a:gd name="T57" fmla="*/ 6 h 24"/>
                <a:gd name="T58" fmla="*/ 0 w 31"/>
                <a:gd name="T59" fmla="*/ 7 h 24"/>
                <a:gd name="T60" fmla="*/ 0 w 31"/>
                <a:gd name="T61" fmla="*/ 8 h 24"/>
                <a:gd name="T62" fmla="*/ 0 w 31"/>
                <a:gd name="T63" fmla="*/ 11 h 24"/>
                <a:gd name="T64" fmla="*/ 0 w 31"/>
                <a:gd name="T65" fmla="*/ 13 h 24"/>
                <a:gd name="T66" fmla="*/ 0 w 31"/>
                <a:gd name="T67" fmla="*/ 15 h 24"/>
                <a:gd name="T68" fmla="*/ 0 w 31"/>
                <a:gd name="T69" fmla="*/ 16 h 24"/>
                <a:gd name="T70" fmla="*/ 1 w 31"/>
                <a:gd name="T71" fmla="*/ 17 h 24"/>
                <a:gd name="T72" fmla="*/ 3 w 31"/>
                <a:gd name="T73" fmla="*/ 19 h 24"/>
                <a:gd name="T74" fmla="*/ 3 w 31"/>
                <a:gd name="T75" fmla="*/ 20 h 24"/>
                <a:gd name="T76" fmla="*/ 3 w 31"/>
                <a:gd name="T77" fmla="*/ 21 h 24"/>
                <a:gd name="T78" fmla="*/ 4 w 31"/>
                <a:gd name="T79" fmla="*/ 23 h 24"/>
                <a:gd name="T80" fmla="*/ 3 w 31"/>
                <a:gd name="T81" fmla="*/ 23 h 24"/>
                <a:gd name="T82" fmla="*/ 3 w 31"/>
                <a:gd name="T83" fmla="*/ 24 h 24"/>
                <a:gd name="T84" fmla="*/ 3 w 31"/>
                <a:gd name="T85" fmla="*/ 24 h 24"/>
                <a:gd name="T86" fmla="*/ 3 w 31"/>
                <a:gd name="T87" fmla="*/ 24 h 24"/>
                <a:gd name="T88" fmla="*/ 3 w 31"/>
                <a:gd name="T89" fmla="*/ 24 h 24"/>
                <a:gd name="T90" fmla="*/ 4 w 31"/>
                <a:gd name="T91" fmla="*/ 24 h 24"/>
                <a:gd name="T92" fmla="*/ 5 w 31"/>
                <a:gd name="T93" fmla="*/ 24 h 24"/>
                <a:gd name="T94" fmla="*/ 7 w 31"/>
                <a:gd name="T9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 h="24">
                  <a:moveTo>
                    <a:pt x="7" y="24"/>
                  </a:moveTo>
                  <a:cubicBezTo>
                    <a:pt x="8" y="24"/>
                    <a:pt x="9" y="23"/>
                    <a:pt x="10" y="23"/>
                  </a:cubicBezTo>
                  <a:cubicBezTo>
                    <a:pt x="11" y="22"/>
                    <a:pt x="11" y="21"/>
                    <a:pt x="12" y="21"/>
                  </a:cubicBezTo>
                  <a:cubicBezTo>
                    <a:pt x="13" y="20"/>
                    <a:pt x="13" y="19"/>
                    <a:pt x="12" y="18"/>
                  </a:cubicBezTo>
                  <a:cubicBezTo>
                    <a:pt x="11" y="18"/>
                    <a:pt x="11" y="18"/>
                    <a:pt x="11" y="17"/>
                  </a:cubicBezTo>
                  <a:cubicBezTo>
                    <a:pt x="10" y="17"/>
                    <a:pt x="10" y="17"/>
                    <a:pt x="10" y="16"/>
                  </a:cubicBezTo>
                  <a:cubicBezTo>
                    <a:pt x="10" y="16"/>
                    <a:pt x="11" y="16"/>
                    <a:pt x="11" y="16"/>
                  </a:cubicBezTo>
                  <a:cubicBezTo>
                    <a:pt x="12" y="16"/>
                    <a:pt x="13" y="16"/>
                    <a:pt x="13" y="15"/>
                  </a:cubicBezTo>
                  <a:cubicBezTo>
                    <a:pt x="15" y="15"/>
                    <a:pt x="16" y="16"/>
                    <a:pt x="17" y="16"/>
                  </a:cubicBezTo>
                  <a:cubicBezTo>
                    <a:pt x="18" y="16"/>
                    <a:pt x="20" y="16"/>
                    <a:pt x="21" y="16"/>
                  </a:cubicBezTo>
                  <a:cubicBezTo>
                    <a:pt x="22" y="15"/>
                    <a:pt x="23" y="14"/>
                    <a:pt x="24" y="13"/>
                  </a:cubicBezTo>
                  <a:cubicBezTo>
                    <a:pt x="24" y="12"/>
                    <a:pt x="24" y="12"/>
                    <a:pt x="24" y="11"/>
                  </a:cubicBezTo>
                  <a:cubicBezTo>
                    <a:pt x="24" y="11"/>
                    <a:pt x="25" y="11"/>
                    <a:pt x="25" y="10"/>
                  </a:cubicBezTo>
                  <a:cubicBezTo>
                    <a:pt x="26" y="10"/>
                    <a:pt x="27" y="9"/>
                    <a:pt x="28" y="8"/>
                  </a:cubicBezTo>
                  <a:cubicBezTo>
                    <a:pt x="29" y="7"/>
                    <a:pt x="30" y="6"/>
                    <a:pt x="30" y="5"/>
                  </a:cubicBezTo>
                  <a:cubicBezTo>
                    <a:pt x="31" y="4"/>
                    <a:pt x="30" y="4"/>
                    <a:pt x="29" y="3"/>
                  </a:cubicBezTo>
                  <a:cubicBezTo>
                    <a:pt x="28" y="2"/>
                    <a:pt x="26" y="2"/>
                    <a:pt x="24" y="2"/>
                  </a:cubicBezTo>
                  <a:cubicBezTo>
                    <a:pt x="23" y="2"/>
                    <a:pt x="22" y="2"/>
                    <a:pt x="21" y="2"/>
                  </a:cubicBezTo>
                  <a:cubicBezTo>
                    <a:pt x="20" y="2"/>
                    <a:pt x="19" y="2"/>
                    <a:pt x="17" y="1"/>
                  </a:cubicBezTo>
                  <a:cubicBezTo>
                    <a:pt x="14" y="0"/>
                    <a:pt x="10" y="0"/>
                    <a:pt x="6" y="1"/>
                  </a:cubicBezTo>
                  <a:cubicBezTo>
                    <a:pt x="5" y="1"/>
                    <a:pt x="5" y="1"/>
                    <a:pt x="4" y="1"/>
                  </a:cubicBezTo>
                  <a:cubicBezTo>
                    <a:pt x="4" y="2"/>
                    <a:pt x="3" y="2"/>
                    <a:pt x="3" y="2"/>
                  </a:cubicBezTo>
                  <a:cubicBezTo>
                    <a:pt x="3" y="3"/>
                    <a:pt x="3" y="3"/>
                    <a:pt x="3" y="4"/>
                  </a:cubicBezTo>
                  <a:cubicBezTo>
                    <a:pt x="3" y="4"/>
                    <a:pt x="4" y="5"/>
                    <a:pt x="4" y="5"/>
                  </a:cubicBezTo>
                  <a:cubicBezTo>
                    <a:pt x="5" y="5"/>
                    <a:pt x="5" y="6"/>
                    <a:pt x="5" y="6"/>
                  </a:cubicBezTo>
                  <a:cubicBezTo>
                    <a:pt x="4" y="6"/>
                    <a:pt x="4" y="6"/>
                    <a:pt x="4" y="6"/>
                  </a:cubicBezTo>
                  <a:cubicBezTo>
                    <a:pt x="3" y="5"/>
                    <a:pt x="3" y="5"/>
                    <a:pt x="2" y="5"/>
                  </a:cubicBezTo>
                  <a:cubicBezTo>
                    <a:pt x="2" y="5"/>
                    <a:pt x="1" y="5"/>
                    <a:pt x="1" y="5"/>
                  </a:cubicBezTo>
                  <a:cubicBezTo>
                    <a:pt x="1" y="5"/>
                    <a:pt x="1" y="6"/>
                    <a:pt x="0" y="6"/>
                  </a:cubicBezTo>
                  <a:cubicBezTo>
                    <a:pt x="0" y="6"/>
                    <a:pt x="0" y="7"/>
                    <a:pt x="0" y="7"/>
                  </a:cubicBezTo>
                  <a:cubicBezTo>
                    <a:pt x="0" y="7"/>
                    <a:pt x="0" y="8"/>
                    <a:pt x="0" y="8"/>
                  </a:cubicBezTo>
                  <a:cubicBezTo>
                    <a:pt x="0" y="9"/>
                    <a:pt x="0" y="10"/>
                    <a:pt x="0" y="11"/>
                  </a:cubicBezTo>
                  <a:cubicBezTo>
                    <a:pt x="0" y="11"/>
                    <a:pt x="0" y="12"/>
                    <a:pt x="0" y="13"/>
                  </a:cubicBezTo>
                  <a:cubicBezTo>
                    <a:pt x="0" y="14"/>
                    <a:pt x="0" y="14"/>
                    <a:pt x="0" y="15"/>
                  </a:cubicBezTo>
                  <a:cubicBezTo>
                    <a:pt x="0" y="15"/>
                    <a:pt x="0" y="15"/>
                    <a:pt x="0" y="16"/>
                  </a:cubicBezTo>
                  <a:cubicBezTo>
                    <a:pt x="1" y="16"/>
                    <a:pt x="1" y="16"/>
                    <a:pt x="1" y="17"/>
                  </a:cubicBezTo>
                  <a:cubicBezTo>
                    <a:pt x="1" y="18"/>
                    <a:pt x="3" y="18"/>
                    <a:pt x="3" y="19"/>
                  </a:cubicBezTo>
                  <a:cubicBezTo>
                    <a:pt x="3" y="20"/>
                    <a:pt x="3" y="20"/>
                    <a:pt x="3" y="20"/>
                  </a:cubicBezTo>
                  <a:cubicBezTo>
                    <a:pt x="3" y="21"/>
                    <a:pt x="3" y="21"/>
                    <a:pt x="3" y="21"/>
                  </a:cubicBezTo>
                  <a:cubicBezTo>
                    <a:pt x="3" y="22"/>
                    <a:pt x="4" y="22"/>
                    <a:pt x="4" y="23"/>
                  </a:cubicBezTo>
                  <a:cubicBezTo>
                    <a:pt x="4" y="23"/>
                    <a:pt x="4" y="23"/>
                    <a:pt x="3" y="23"/>
                  </a:cubicBezTo>
                  <a:cubicBezTo>
                    <a:pt x="3" y="23"/>
                    <a:pt x="3" y="24"/>
                    <a:pt x="3" y="24"/>
                  </a:cubicBezTo>
                  <a:cubicBezTo>
                    <a:pt x="3" y="24"/>
                    <a:pt x="3" y="24"/>
                    <a:pt x="3" y="24"/>
                  </a:cubicBezTo>
                  <a:cubicBezTo>
                    <a:pt x="2" y="24"/>
                    <a:pt x="2" y="24"/>
                    <a:pt x="3" y="24"/>
                  </a:cubicBezTo>
                  <a:cubicBezTo>
                    <a:pt x="3" y="24"/>
                    <a:pt x="3" y="24"/>
                    <a:pt x="3" y="24"/>
                  </a:cubicBezTo>
                  <a:cubicBezTo>
                    <a:pt x="3" y="24"/>
                    <a:pt x="4" y="24"/>
                    <a:pt x="4" y="24"/>
                  </a:cubicBezTo>
                  <a:cubicBezTo>
                    <a:pt x="4" y="24"/>
                    <a:pt x="5" y="24"/>
                    <a:pt x="5" y="24"/>
                  </a:cubicBezTo>
                  <a:cubicBezTo>
                    <a:pt x="6" y="24"/>
                    <a:pt x="7" y="24"/>
                    <a:pt x="7" y="2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40" name="Freeform 568">
              <a:extLst>
                <a:ext uri="{FF2B5EF4-FFF2-40B4-BE49-F238E27FC236}">
                  <a16:creationId xmlns:a16="http://schemas.microsoft.com/office/drawing/2014/main" id="{391ED67B-7A59-423C-B049-6BEC9DEC7135}"/>
                </a:ext>
              </a:extLst>
            </p:cNvPr>
            <p:cNvSpPr>
              <a:spLocks/>
            </p:cNvSpPr>
            <p:nvPr userDrawn="1"/>
          </p:nvSpPr>
          <p:spPr bwMode="auto">
            <a:xfrm>
              <a:off x="916" y="795"/>
              <a:ext cx="158" cy="129"/>
            </a:xfrm>
            <a:custGeom>
              <a:avLst/>
              <a:gdLst>
                <a:gd name="T0" fmla="*/ 35 w 37"/>
                <a:gd name="T1" fmla="*/ 21 h 29"/>
                <a:gd name="T2" fmla="*/ 35 w 37"/>
                <a:gd name="T3" fmla="*/ 21 h 29"/>
                <a:gd name="T4" fmla="*/ 34 w 37"/>
                <a:gd name="T5" fmla="*/ 18 h 29"/>
                <a:gd name="T6" fmla="*/ 36 w 37"/>
                <a:gd name="T7" fmla="*/ 14 h 29"/>
                <a:gd name="T8" fmla="*/ 33 w 37"/>
                <a:gd name="T9" fmla="*/ 14 h 29"/>
                <a:gd name="T10" fmla="*/ 31 w 37"/>
                <a:gd name="T11" fmla="*/ 11 h 29"/>
                <a:gd name="T12" fmla="*/ 27 w 37"/>
                <a:gd name="T13" fmla="*/ 10 h 29"/>
                <a:gd name="T14" fmla="*/ 24 w 37"/>
                <a:gd name="T15" fmla="*/ 12 h 29"/>
                <a:gd name="T16" fmla="*/ 29 w 37"/>
                <a:gd name="T17" fmla="*/ 7 h 29"/>
                <a:gd name="T18" fmla="*/ 30 w 37"/>
                <a:gd name="T19" fmla="*/ 5 h 29"/>
                <a:gd name="T20" fmla="*/ 32 w 37"/>
                <a:gd name="T21" fmla="*/ 3 h 29"/>
                <a:gd name="T22" fmla="*/ 32 w 37"/>
                <a:gd name="T23" fmla="*/ 1 h 29"/>
                <a:gd name="T24" fmla="*/ 30 w 37"/>
                <a:gd name="T25" fmla="*/ 0 h 29"/>
                <a:gd name="T26" fmla="*/ 28 w 37"/>
                <a:gd name="T27" fmla="*/ 1 h 29"/>
                <a:gd name="T28" fmla="*/ 22 w 37"/>
                <a:gd name="T29" fmla="*/ 2 h 29"/>
                <a:gd name="T30" fmla="*/ 18 w 37"/>
                <a:gd name="T31" fmla="*/ 1 h 29"/>
                <a:gd name="T32" fmla="*/ 14 w 37"/>
                <a:gd name="T33" fmla="*/ 0 h 29"/>
                <a:gd name="T34" fmla="*/ 15 w 37"/>
                <a:gd name="T35" fmla="*/ 1 h 29"/>
                <a:gd name="T36" fmla="*/ 14 w 37"/>
                <a:gd name="T37" fmla="*/ 1 h 29"/>
                <a:gd name="T38" fmla="*/ 11 w 37"/>
                <a:gd name="T39" fmla="*/ 1 h 29"/>
                <a:gd name="T40" fmla="*/ 11 w 37"/>
                <a:gd name="T41" fmla="*/ 3 h 29"/>
                <a:gd name="T42" fmla="*/ 12 w 37"/>
                <a:gd name="T43" fmla="*/ 5 h 29"/>
                <a:gd name="T44" fmla="*/ 8 w 37"/>
                <a:gd name="T45" fmla="*/ 4 h 29"/>
                <a:gd name="T46" fmla="*/ 6 w 37"/>
                <a:gd name="T47" fmla="*/ 6 h 29"/>
                <a:gd name="T48" fmla="*/ 9 w 37"/>
                <a:gd name="T49" fmla="*/ 7 h 29"/>
                <a:gd name="T50" fmla="*/ 13 w 37"/>
                <a:gd name="T51" fmla="*/ 7 h 29"/>
                <a:gd name="T52" fmla="*/ 14 w 37"/>
                <a:gd name="T53" fmla="*/ 8 h 29"/>
                <a:gd name="T54" fmla="*/ 12 w 37"/>
                <a:gd name="T55" fmla="*/ 8 h 29"/>
                <a:gd name="T56" fmla="*/ 14 w 37"/>
                <a:gd name="T57" fmla="*/ 11 h 29"/>
                <a:gd name="T58" fmla="*/ 13 w 37"/>
                <a:gd name="T59" fmla="*/ 13 h 29"/>
                <a:gd name="T60" fmla="*/ 8 w 37"/>
                <a:gd name="T61" fmla="*/ 13 h 29"/>
                <a:gd name="T62" fmla="*/ 4 w 37"/>
                <a:gd name="T63" fmla="*/ 10 h 29"/>
                <a:gd name="T64" fmla="*/ 1 w 37"/>
                <a:gd name="T65" fmla="*/ 10 h 29"/>
                <a:gd name="T66" fmla="*/ 0 w 37"/>
                <a:gd name="T67" fmla="*/ 13 h 29"/>
                <a:gd name="T68" fmla="*/ 7 w 37"/>
                <a:gd name="T69" fmla="*/ 18 h 29"/>
                <a:gd name="T70" fmla="*/ 10 w 37"/>
                <a:gd name="T71" fmla="*/ 19 h 29"/>
                <a:gd name="T72" fmla="*/ 16 w 37"/>
                <a:gd name="T73" fmla="*/ 24 h 29"/>
                <a:gd name="T74" fmla="*/ 23 w 37"/>
                <a:gd name="T75" fmla="*/ 29 h 29"/>
                <a:gd name="T76" fmla="*/ 25 w 37"/>
                <a:gd name="T77" fmla="*/ 24 h 29"/>
                <a:gd name="T78" fmla="*/ 25 w 37"/>
                <a:gd name="T79" fmla="*/ 25 h 29"/>
                <a:gd name="T80" fmla="*/ 27 w 37"/>
                <a:gd name="T81" fmla="*/ 25 h 29"/>
                <a:gd name="T82" fmla="*/ 30 w 37"/>
                <a:gd name="T83" fmla="*/ 25 h 29"/>
                <a:gd name="T84" fmla="*/ 32 w 37"/>
                <a:gd name="T8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 h="29">
                  <a:moveTo>
                    <a:pt x="35" y="22"/>
                  </a:moveTo>
                  <a:cubicBezTo>
                    <a:pt x="35" y="22"/>
                    <a:pt x="35" y="22"/>
                    <a:pt x="35" y="22"/>
                  </a:cubicBezTo>
                  <a:cubicBezTo>
                    <a:pt x="35" y="22"/>
                    <a:pt x="35" y="21"/>
                    <a:pt x="35" y="21"/>
                  </a:cubicBezTo>
                  <a:cubicBezTo>
                    <a:pt x="35" y="21"/>
                    <a:pt x="35" y="21"/>
                    <a:pt x="35" y="21"/>
                  </a:cubicBezTo>
                  <a:cubicBezTo>
                    <a:pt x="35" y="21"/>
                    <a:pt x="34" y="21"/>
                    <a:pt x="35" y="21"/>
                  </a:cubicBezTo>
                  <a:cubicBezTo>
                    <a:pt x="35" y="21"/>
                    <a:pt x="35" y="21"/>
                    <a:pt x="35" y="21"/>
                  </a:cubicBezTo>
                  <a:cubicBezTo>
                    <a:pt x="35" y="20"/>
                    <a:pt x="35" y="20"/>
                    <a:pt x="35" y="20"/>
                  </a:cubicBezTo>
                  <a:cubicBezTo>
                    <a:pt x="35" y="20"/>
                    <a:pt x="35" y="19"/>
                    <a:pt x="35" y="19"/>
                  </a:cubicBezTo>
                  <a:cubicBezTo>
                    <a:pt x="35" y="19"/>
                    <a:pt x="35" y="18"/>
                    <a:pt x="34" y="18"/>
                  </a:cubicBezTo>
                  <a:cubicBezTo>
                    <a:pt x="35" y="18"/>
                    <a:pt x="35" y="18"/>
                    <a:pt x="36" y="17"/>
                  </a:cubicBezTo>
                  <a:cubicBezTo>
                    <a:pt x="36" y="17"/>
                    <a:pt x="37" y="17"/>
                    <a:pt x="37" y="16"/>
                  </a:cubicBezTo>
                  <a:cubicBezTo>
                    <a:pt x="37" y="16"/>
                    <a:pt x="37" y="15"/>
                    <a:pt x="36" y="14"/>
                  </a:cubicBezTo>
                  <a:cubicBezTo>
                    <a:pt x="36" y="14"/>
                    <a:pt x="36" y="14"/>
                    <a:pt x="35" y="14"/>
                  </a:cubicBezTo>
                  <a:cubicBezTo>
                    <a:pt x="35" y="14"/>
                    <a:pt x="35" y="14"/>
                    <a:pt x="34" y="14"/>
                  </a:cubicBezTo>
                  <a:cubicBezTo>
                    <a:pt x="34" y="14"/>
                    <a:pt x="33" y="14"/>
                    <a:pt x="33" y="14"/>
                  </a:cubicBezTo>
                  <a:cubicBezTo>
                    <a:pt x="33" y="15"/>
                    <a:pt x="32" y="15"/>
                    <a:pt x="32" y="15"/>
                  </a:cubicBezTo>
                  <a:cubicBezTo>
                    <a:pt x="32" y="14"/>
                    <a:pt x="32" y="13"/>
                    <a:pt x="31" y="12"/>
                  </a:cubicBezTo>
                  <a:cubicBezTo>
                    <a:pt x="31" y="12"/>
                    <a:pt x="31" y="12"/>
                    <a:pt x="31" y="11"/>
                  </a:cubicBezTo>
                  <a:cubicBezTo>
                    <a:pt x="31" y="11"/>
                    <a:pt x="31" y="10"/>
                    <a:pt x="31" y="10"/>
                  </a:cubicBezTo>
                  <a:cubicBezTo>
                    <a:pt x="30" y="9"/>
                    <a:pt x="29" y="9"/>
                    <a:pt x="28" y="9"/>
                  </a:cubicBezTo>
                  <a:cubicBezTo>
                    <a:pt x="28" y="9"/>
                    <a:pt x="27" y="9"/>
                    <a:pt x="27" y="10"/>
                  </a:cubicBezTo>
                  <a:cubicBezTo>
                    <a:pt x="26" y="10"/>
                    <a:pt x="26" y="10"/>
                    <a:pt x="25" y="11"/>
                  </a:cubicBezTo>
                  <a:cubicBezTo>
                    <a:pt x="25" y="11"/>
                    <a:pt x="25" y="11"/>
                    <a:pt x="25" y="11"/>
                  </a:cubicBezTo>
                  <a:cubicBezTo>
                    <a:pt x="25" y="12"/>
                    <a:pt x="24" y="12"/>
                    <a:pt x="24" y="12"/>
                  </a:cubicBezTo>
                  <a:cubicBezTo>
                    <a:pt x="24" y="11"/>
                    <a:pt x="24" y="10"/>
                    <a:pt x="25" y="10"/>
                  </a:cubicBezTo>
                  <a:cubicBezTo>
                    <a:pt x="25" y="9"/>
                    <a:pt x="26" y="8"/>
                    <a:pt x="27" y="8"/>
                  </a:cubicBezTo>
                  <a:cubicBezTo>
                    <a:pt x="28" y="8"/>
                    <a:pt x="28" y="7"/>
                    <a:pt x="29" y="7"/>
                  </a:cubicBezTo>
                  <a:cubicBezTo>
                    <a:pt x="29" y="7"/>
                    <a:pt x="29" y="7"/>
                    <a:pt x="30" y="7"/>
                  </a:cubicBezTo>
                  <a:cubicBezTo>
                    <a:pt x="30" y="6"/>
                    <a:pt x="31" y="6"/>
                    <a:pt x="31" y="6"/>
                  </a:cubicBezTo>
                  <a:cubicBezTo>
                    <a:pt x="31" y="5"/>
                    <a:pt x="30" y="5"/>
                    <a:pt x="30" y="5"/>
                  </a:cubicBezTo>
                  <a:cubicBezTo>
                    <a:pt x="29" y="5"/>
                    <a:pt x="30" y="5"/>
                    <a:pt x="30" y="4"/>
                  </a:cubicBezTo>
                  <a:cubicBezTo>
                    <a:pt x="30" y="4"/>
                    <a:pt x="31" y="3"/>
                    <a:pt x="32" y="3"/>
                  </a:cubicBezTo>
                  <a:cubicBezTo>
                    <a:pt x="32" y="3"/>
                    <a:pt x="32" y="3"/>
                    <a:pt x="32" y="3"/>
                  </a:cubicBezTo>
                  <a:cubicBezTo>
                    <a:pt x="32" y="3"/>
                    <a:pt x="32" y="3"/>
                    <a:pt x="32" y="3"/>
                  </a:cubicBezTo>
                  <a:cubicBezTo>
                    <a:pt x="32" y="2"/>
                    <a:pt x="32" y="2"/>
                    <a:pt x="32" y="2"/>
                  </a:cubicBezTo>
                  <a:cubicBezTo>
                    <a:pt x="32" y="2"/>
                    <a:pt x="32" y="2"/>
                    <a:pt x="32" y="1"/>
                  </a:cubicBezTo>
                  <a:cubicBezTo>
                    <a:pt x="32" y="1"/>
                    <a:pt x="32" y="1"/>
                    <a:pt x="31" y="1"/>
                  </a:cubicBezTo>
                  <a:cubicBezTo>
                    <a:pt x="31" y="1"/>
                    <a:pt x="31" y="1"/>
                    <a:pt x="31" y="0"/>
                  </a:cubicBezTo>
                  <a:cubicBezTo>
                    <a:pt x="31" y="0"/>
                    <a:pt x="30" y="0"/>
                    <a:pt x="30" y="0"/>
                  </a:cubicBezTo>
                  <a:cubicBezTo>
                    <a:pt x="30" y="0"/>
                    <a:pt x="30" y="0"/>
                    <a:pt x="29" y="0"/>
                  </a:cubicBezTo>
                  <a:cubicBezTo>
                    <a:pt x="29" y="0"/>
                    <a:pt x="29" y="1"/>
                    <a:pt x="29" y="1"/>
                  </a:cubicBezTo>
                  <a:cubicBezTo>
                    <a:pt x="28" y="1"/>
                    <a:pt x="28" y="1"/>
                    <a:pt x="28" y="1"/>
                  </a:cubicBezTo>
                  <a:cubicBezTo>
                    <a:pt x="27" y="1"/>
                    <a:pt x="27" y="1"/>
                    <a:pt x="26" y="1"/>
                  </a:cubicBezTo>
                  <a:cubicBezTo>
                    <a:pt x="26" y="1"/>
                    <a:pt x="25" y="1"/>
                    <a:pt x="24" y="2"/>
                  </a:cubicBezTo>
                  <a:cubicBezTo>
                    <a:pt x="23" y="2"/>
                    <a:pt x="23" y="2"/>
                    <a:pt x="22" y="2"/>
                  </a:cubicBezTo>
                  <a:cubicBezTo>
                    <a:pt x="22" y="2"/>
                    <a:pt x="22" y="2"/>
                    <a:pt x="21" y="2"/>
                  </a:cubicBezTo>
                  <a:cubicBezTo>
                    <a:pt x="21" y="2"/>
                    <a:pt x="20" y="2"/>
                    <a:pt x="20" y="2"/>
                  </a:cubicBezTo>
                  <a:cubicBezTo>
                    <a:pt x="19" y="2"/>
                    <a:pt x="19" y="2"/>
                    <a:pt x="18" y="1"/>
                  </a:cubicBezTo>
                  <a:cubicBezTo>
                    <a:pt x="18" y="1"/>
                    <a:pt x="17" y="0"/>
                    <a:pt x="16" y="0"/>
                  </a:cubicBezTo>
                  <a:cubicBezTo>
                    <a:pt x="16" y="0"/>
                    <a:pt x="16" y="0"/>
                    <a:pt x="15" y="0"/>
                  </a:cubicBezTo>
                  <a:cubicBezTo>
                    <a:pt x="15" y="0"/>
                    <a:pt x="15" y="0"/>
                    <a:pt x="14" y="0"/>
                  </a:cubicBezTo>
                  <a:cubicBezTo>
                    <a:pt x="14" y="0"/>
                    <a:pt x="14" y="0"/>
                    <a:pt x="14" y="0"/>
                  </a:cubicBezTo>
                  <a:cubicBezTo>
                    <a:pt x="14" y="0"/>
                    <a:pt x="15" y="0"/>
                    <a:pt x="15" y="1"/>
                  </a:cubicBezTo>
                  <a:cubicBezTo>
                    <a:pt x="15" y="1"/>
                    <a:pt x="15" y="1"/>
                    <a:pt x="15" y="1"/>
                  </a:cubicBezTo>
                  <a:cubicBezTo>
                    <a:pt x="15" y="1"/>
                    <a:pt x="15" y="1"/>
                    <a:pt x="15" y="2"/>
                  </a:cubicBezTo>
                  <a:cubicBezTo>
                    <a:pt x="15" y="2"/>
                    <a:pt x="15" y="2"/>
                    <a:pt x="14" y="2"/>
                  </a:cubicBezTo>
                  <a:cubicBezTo>
                    <a:pt x="14" y="2"/>
                    <a:pt x="14" y="1"/>
                    <a:pt x="14" y="1"/>
                  </a:cubicBezTo>
                  <a:cubicBezTo>
                    <a:pt x="14" y="1"/>
                    <a:pt x="13" y="1"/>
                    <a:pt x="13" y="1"/>
                  </a:cubicBezTo>
                  <a:cubicBezTo>
                    <a:pt x="13" y="1"/>
                    <a:pt x="13" y="1"/>
                    <a:pt x="12" y="1"/>
                  </a:cubicBezTo>
                  <a:cubicBezTo>
                    <a:pt x="12" y="1"/>
                    <a:pt x="11" y="1"/>
                    <a:pt x="11" y="1"/>
                  </a:cubicBezTo>
                  <a:cubicBezTo>
                    <a:pt x="10" y="1"/>
                    <a:pt x="10" y="1"/>
                    <a:pt x="9" y="2"/>
                  </a:cubicBezTo>
                  <a:cubicBezTo>
                    <a:pt x="9" y="2"/>
                    <a:pt x="9" y="2"/>
                    <a:pt x="9" y="2"/>
                  </a:cubicBezTo>
                  <a:cubicBezTo>
                    <a:pt x="10" y="2"/>
                    <a:pt x="10" y="3"/>
                    <a:pt x="11" y="3"/>
                  </a:cubicBezTo>
                  <a:cubicBezTo>
                    <a:pt x="11" y="3"/>
                    <a:pt x="11" y="4"/>
                    <a:pt x="11" y="4"/>
                  </a:cubicBezTo>
                  <a:cubicBezTo>
                    <a:pt x="11" y="4"/>
                    <a:pt x="11" y="4"/>
                    <a:pt x="11" y="4"/>
                  </a:cubicBezTo>
                  <a:cubicBezTo>
                    <a:pt x="11" y="5"/>
                    <a:pt x="12" y="5"/>
                    <a:pt x="12" y="5"/>
                  </a:cubicBezTo>
                  <a:cubicBezTo>
                    <a:pt x="11" y="5"/>
                    <a:pt x="11" y="5"/>
                    <a:pt x="11" y="5"/>
                  </a:cubicBezTo>
                  <a:cubicBezTo>
                    <a:pt x="10" y="5"/>
                    <a:pt x="10" y="5"/>
                    <a:pt x="10" y="5"/>
                  </a:cubicBezTo>
                  <a:cubicBezTo>
                    <a:pt x="9" y="4"/>
                    <a:pt x="9" y="4"/>
                    <a:pt x="8" y="4"/>
                  </a:cubicBezTo>
                  <a:cubicBezTo>
                    <a:pt x="8" y="4"/>
                    <a:pt x="7" y="4"/>
                    <a:pt x="7" y="5"/>
                  </a:cubicBezTo>
                  <a:cubicBezTo>
                    <a:pt x="7" y="5"/>
                    <a:pt x="7" y="5"/>
                    <a:pt x="7" y="5"/>
                  </a:cubicBezTo>
                  <a:cubicBezTo>
                    <a:pt x="6" y="6"/>
                    <a:pt x="6" y="6"/>
                    <a:pt x="6" y="6"/>
                  </a:cubicBezTo>
                  <a:cubicBezTo>
                    <a:pt x="6" y="6"/>
                    <a:pt x="7" y="7"/>
                    <a:pt x="7" y="7"/>
                  </a:cubicBezTo>
                  <a:cubicBezTo>
                    <a:pt x="8" y="7"/>
                    <a:pt x="8" y="7"/>
                    <a:pt x="8" y="7"/>
                  </a:cubicBezTo>
                  <a:cubicBezTo>
                    <a:pt x="8" y="7"/>
                    <a:pt x="9" y="7"/>
                    <a:pt x="9" y="7"/>
                  </a:cubicBezTo>
                  <a:cubicBezTo>
                    <a:pt x="9" y="7"/>
                    <a:pt x="9" y="7"/>
                    <a:pt x="9" y="7"/>
                  </a:cubicBezTo>
                  <a:cubicBezTo>
                    <a:pt x="10" y="7"/>
                    <a:pt x="11" y="7"/>
                    <a:pt x="11" y="7"/>
                  </a:cubicBezTo>
                  <a:cubicBezTo>
                    <a:pt x="12" y="7"/>
                    <a:pt x="13" y="7"/>
                    <a:pt x="13" y="7"/>
                  </a:cubicBezTo>
                  <a:cubicBezTo>
                    <a:pt x="13" y="6"/>
                    <a:pt x="14" y="7"/>
                    <a:pt x="14" y="7"/>
                  </a:cubicBezTo>
                  <a:cubicBezTo>
                    <a:pt x="14" y="7"/>
                    <a:pt x="15" y="7"/>
                    <a:pt x="15" y="8"/>
                  </a:cubicBezTo>
                  <a:cubicBezTo>
                    <a:pt x="15" y="8"/>
                    <a:pt x="14" y="8"/>
                    <a:pt x="14" y="8"/>
                  </a:cubicBezTo>
                  <a:cubicBezTo>
                    <a:pt x="14" y="8"/>
                    <a:pt x="13" y="8"/>
                    <a:pt x="13" y="8"/>
                  </a:cubicBezTo>
                  <a:cubicBezTo>
                    <a:pt x="13" y="8"/>
                    <a:pt x="13" y="8"/>
                    <a:pt x="13" y="8"/>
                  </a:cubicBezTo>
                  <a:cubicBezTo>
                    <a:pt x="13" y="8"/>
                    <a:pt x="12" y="8"/>
                    <a:pt x="12" y="8"/>
                  </a:cubicBezTo>
                  <a:cubicBezTo>
                    <a:pt x="12" y="8"/>
                    <a:pt x="13" y="9"/>
                    <a:pt x="13" y="9"/>
                  </a:cubicBezTo>
                  <a:cubicBezTo>
                    <a:pt x="13" y="9"/>
                    <a:pt x="13" y="9"/>
                    <a:pt x="13" y="10"/>
                  </a:cubicBezTo>
                  <a:cubicBezTo>
                    <a:pt x="13" y="10"/>
                    <a:pt x="14" y="10"/>
                    <a:pt x="14" y="11"/>
                  </a:cubicBezTo>
                  <a:cubicBezTo>
                    <a:pt x="14" y="11"/>
                    <a:pt x="14" y="12"/>
                    <a:pt x="14" y="12"/>
                  </a:cubicBezTo>
                  <a:cubicBezTo>
                    <a:pt x="13" y="12"/>
                    <a:pt x="13" y="12"/>
                    <a:pt x="13" y="11"/>
                  </a:cubicBezTo>
                  <a:cubicBezTo>
                    <a:pt x="13" y="12"/>
                    <a:pt x="13" y="12"/>
                    <a:pt x="13" y="13"/>
                  </a:cubicBezTo>
                  <a:cubicBezTo>
                    <a:pt x="13" y="13"/>
                    <a:pt x="12" y="13"/>
                    <a:pt x="12" y="13"/>
                  </a:cubicBezTo>
                  <a:cubicBezTo>
                    <a:pt x="11" y="13"/>
                    <a:pt x="11" y="13"/>
                    <a:pt x="10" y="13"/>
                  </a:cubicBezTo>
                  <a:cubicBezTo>
                    <a:pt x="10" y="13"/>
                    <a:pt x="9" y="14"/>
                    <a:pt x="8" y="13"/>
                  </a:cubicBezTo>
                  <a:cubicBezTo>
                    <a:pt x="8" y="13"/>
                    <a:pt x="7" y="13"/>
                    <a:pt x="7" y="13"/>
                  </a:cubicBezTo>
                  <a:cubicBezTo>
                    <a:pt x="6" y="12"/>
                    <a:pt x="6" y="12"/>
                    <a:pt x="6" y="12"/>
                  </a:cubicBezTo>
                  <a:cubicBezTo>
                    <a:pt x="6" y="11"/>
                    <a:pt x="5" y="11"/>
                    <a:pt x="4" y="10"/>
                  </a:cubicBezTo>
                  <a:cubicBezTo>
                    <a:pt x="4" y="10"/>
                    <a:pt x="4" y="10"/>
                    <a:pt x="4" y="10"/>
                  </a:cubicBezTo>
                  <a:cubicBezTo>
                    <a:pt x="3" y="10"/>
                    <a:pt x="3" y="10"/>
                    <a:pt x="3" y="10"/>
                  </a:cubicBezTo>
                  <a:cubicBezTo>
                    <a:pt x="2" y="10"/>
                    <a:pt x="1" y="10"/>
                    <a:pt x="1" y="10"/>
                  </a:cubicBezTo>
                  <a:cubicBezTo>
                    <a:pt x="0" y="10"/>
                    <a:pt x="0" y="11"/>
                    <a:pt x="0" y="12"/>
                  </a:cubicBezTo>
                  <a:cubicBezTo>
                    <a:pt x="0" y="12"/>
                    <a:pt x="0" y="12"/>
                    <a:pt x="0" y="13"/>
                  </a:cubicBezTo>
                  <a:cubicBezTo>
                    <a:pt x="0" y="13"/>
                    <a:pt x="0" y="13"/>
                    <a:pt x="0" y="13"/>
                  </a:cubicBezTo>
                  <a:cubicBezTo>
                    <a:pt x="1" y="14"/>
                    <a:pt x="2" y="15"/>
                    <a:pt x="3" y="16"/>
                  </a:cubicBezTo>
                  <a:cubicBezTo>
                    <a:pt x="4" y="17"/>
                    <a:pt x="4" y="18"/>
                    <a:pt x="5" y="18"/>
                  </a:cubicBezTo>
                  <a:cubicBezTo>
                    <a:pt x="5" y="19"/>
                    <a:pt x="6" y="18"/>
                    <a:pt x="7" y="18"/>
                  </a:cubicBezTo>
                  <a:cubicBezTo>
                    <a:pt x="8" y="18"/>
                    <a:pt x="9" y="18"/>
                    <a:pt x="9" y="19"/>
                  </a:cubicBezTo>
                  <a:cubicBezTo>
                    <a:pt x="9" y="19"/>
                    <a:pt x="10" y="19"/>
                    <a:pt x="10" y="19"/>
                  </a:cubicBezTo>
                  <a:cubicBezTo>
                    <a:pt x="10" y="19"/>
                    <a:pt x="10" y="19"/>
                    <a:pt x="10" y="19"/>
                  </a:cubicBezTo>
                  <a:cubicBezTo>
                    <a:pt x="11" y="19"/>
                    <a:pt x="11" y="20"/>
                    <a:pt x="12" y="20"/>
                  </a:cubicBezTo>
                  <a:cubicBezTo>
                    <a:pt x="13" y="21"/>
                    <a:pt x="13" y="22"/>
                    <a:pt x="14" y="22"/>
                  </a:cubicBezTo>
                  <a:cubicBezTo>
                    <a:pt x="15" y="23"/>
                    <a:pt x="15" y="23"/>
                    <a:pt x="16" y="24"/>
                  </a:cubicBezTo>
                  <a:cubicBezTo>
                    <a:pt x="16" y="24"/>
                    <a:pt x="17" y="25"/>
                    <a:pt x="17" y="25"/>
                  </a:cubicBezTo>
                  <a:cubicBezTo>
                    <a:pt x="18" y="26"/>
                    <a:pt x="18" y="27"/>
                    <a:pt x="19" y="28"/>
                  </a:cubicBezTo>
                  <a:cubicBezTo>
                    <a:pt x="20" y="29"/>
                    <a:pt x="21" y="29"/>
                    <a:pt x="23" y="29"/>
                  </a:cubicBezTo>
                  <a:cubicBezTo>
                    <a:pt x="24" y="29"/>
                    <a:pt x="24" y="29"/>
                    <a:pt x="25" y="28"/>
                  </a:cubicBezTo>
                  <a:cubicBezTo>
                    <a:pt x="25" y="28"/>
                    <a:pt x="26" y="27"/>
                    <a:pt x="26" y="26"/>
                  </a:cubicBezTo>
                  <a:cubicBezTo>
                    <a:pt x="26" y="26"/>
                    <a:pt x="25" y="25"/>
                    <a:pt x="25" y="24"/>
                  </a:cubicBezTo>
                  <a:cubicBezTo>
                    <a:pt x="24" y="24"/>
                    <a:pt x="24" y="23"/>
                    <a:pt x="25" y="23"/>
                  </a:cubicBezTo>
                  <a:cubicBezTo>
                    <a:pt x="25" y="23"/>
                    <a:pt x="25" y="24"/>
                    <a:pt x="25" y="24"/>
                  </a:cubicBezTo>
                  <a:cubicBezTo>
                    <a:pt x="25" y="25"/>
                    <a:pt x="25" y="25"/>
                    <a:pt x="25" y="25"/>
                  </a:cubicBezTo>
                  <a:cubicBezTo>
                    <a:pt x="25" y="25"/>
                    <a:pt x="26" y="25"/>
                    <a:pt x="26" y="25"/>
                  </a:cubicBezTo>
                  <a:cubicBezTo>
                    <a:pt x="26" y="26"/>
                    <a:pt x="26" y="25"/>
                    <a:pt x="26" y="25"/>
                  </a:cubicBezTo>
                  <a:cubicBezTo>
                    <a:pt x="27" y="25"/>
                    <a:pt x="27" y="25"/>
                    <a:pt x="27" y="25"/>
                  </a:cubicBezTo>
                  <a:cubicBezTo>
                    <a:pt x="28" y="25"/>
                    <a:pt x="28" y="26"/>
                    <a:pt x="29" y="25"/>
                  </a:cubicBezTo>
                  <a:cubicBezTo>
                    <a:pt x="29" y="25"/>
                    <a:pt x="29" y="25"/>
                    <a:pt x="30" y="25"/>
                  </a:cubicBezTo>
                  <a:cubicBezTo>
                    <a:pt x="30" y="25"/>
                    <a:pt x="30" y="25"/>
                    <a:pt x="30" y="25"/>
                  </a:cubicBezTo>
                  <a:cubicBezTo>
                    <a:pt x="31" y="25"/>
                    <a:pt x="31" y="25"/>
                    <a:pt x="31" y="25"/>
                  </a:cubicBezTo>
                  <a:cubicBezTo>
                    <a:pt x="32" y="25"/>
                    <a:pt x="32" y="25"/>
                    <a:pt x="32" y="25"/>
                  </a:cubicBezTo>
                  <a:cubicBezTo>
                    <a:pt x="32" y="24"/>
                    <a:pt x="32" y="24"/>
                    <a:pt x="32" y="24"/>
                  </a:cubicBezTo>
                  <a:cubicBezTo>
                    <a:pt x="33" y="24"/>
                    <a:pt x="33" y="24"/>
                    <a:pt x="34" y="23"/>
                  </a:cubicBezTo>
                  <a:cubicBezTo>
                    <a:pt x="34" y="23"/>
                    <a:pt x="34" y="23"/>
                    <a:pt x="35" y="2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41" name="Freeform 569">
              <a:extLst>
                <a:ext uri="{FF2B5EF4-FFF2-40B4-BE49-F238E27FC236}">
                  <a16:creationId xmlns:a16="http://schemas.microsoft.com/office/drawing/2014/main" id="{36CBB927-3201-4FCD-867C-91D91FAE9FD4}"/>
                </a:ext>
              </a:extLst>
            </p:cNvPr>
            <p:cNvSpPr>
              <a:spLocks/>
            </p:cNvSpPr>
            <p:nvPr userDrawn="1"/>
          </p:nvSpPr>
          <p:spPr bwMode="auto">
            <a:xfrm>
              <a:off x="916" y="795"/>
              <a:ext cx="158" cy="129"/>
            </a:xfrm>
            <a:custGeom>
              <a:avLst/>
              <a:gdLst>
                <a:gd name="T0" fmla="*/ 35 w 37"/>
                <a:gd name="T1" fmla="*/ 21 h 29"/>
                <a:gd name="T2" fmla="*/ 35 w 37"/>
                <a:gd name="T3" fmla="*/ 21 h 29"/>
                <a:gd name="T4" fmla="*/ 34 w 37"/>
                <a:gd name="T5" fmla="*/ 18 h 29"/>
                <a:gd name="T6" fmla="*/ 36 w 37"/>
                <a:gd name="T7" fmla="*/ 14 h 29"/>
                <a:gd name="T8" fmla="*/ 33 w 37"/>
                <a:gd name="T9" fmla="*/ 14 h 29"/>
                <a:gd name="T10" fmla="*/ 31 w 37"/>
                <a:gd name="T11" fmla="*/ 11 h 29"/>
                <a:gd name="T12" fmla="*/ 27 w 37"/>
                <a:gd name="T13" fmla="*/ 10 h 29"/>
                <a:gd name="T14" fmla="*/ 24 w 37"/>
                <a:gd name="T15" fmla="*/ 12 h 29"/>
                <a:gd name="T16" fmla="*/ 29 w 37"/>
                <a:gd name="T17" fmla="*/ 7 h 29"/>
                <a:gd name="T18" fmla="*/ 30 w 37"/>
                <a:gd name="T19" fmla="*/ 5 h 29"/>
                <a:gd name="T20" fmla="*/ 32 w 37"/>
                <a:gd name="T21" fmla="*/ 3 h 29"/>
                <a:gd name="T22" fmla="*/ 32 w 37"/>
                <a:gd name="T23" fmla="*/ 1 h 29"/>
                <a:gd name="T24" fmla="*/ 30 w 37"/>
                <a:gd name="T25" fmla="*/ 0 h 29"/>
                <a:gd name="T26" fmla="*/ 28 w 37"/>
                <a:gd name="T27" fmla="*/ 1 h 29"/>
                <a:gd name="T28" fmla="*/ 22 w 37"/>
                <a:gd name="T29" fmla="*/ 2 h 29"/>
                <a:gd name="T30" fmla="*/ 18 w 37"/>
                <a:gd name="T31" fmla="*/ 1 h 29"/>
                <a:gd name="T32" fmla="*/ 14 w 37"/>
                <a:gd name="T33" fmla="*/ 0 h 29"/>
                <a:gd name="T34" fmla="*/ 15 w 37"/>
                <a:gd name="T35" fmla="*/ 1 h 29"/>
                <a:gd name="T36" fmla="*/ 14 w 37"/>
                <a:gd name="T37" fmla="*/ 1 h 29"/>
                <a:gd name="T38" fmla="*/ 11 w 37"/>
                <a:gd name="T39" fmla="*/ 1 h 29"/>
                <a:gd name="T40" fmla="*/ 11 w 37"/>
                <a:gd name="T41" fmla="*/ 3 h 29"/>
                <a:gd name="T42" fmla="*/ 12 w 37"/>
                <a:gd name="T43" fmla="*/ 5 h 29"/>
                <a:gd name="T44" fmla="*/ 8 w 37"/>
                <a:gd name="T45" fmla="*/ 4 h 29"/>
                <a:gd name="T46" fmla="*/ 6 w 37"/>
                <a:gd name="T47" fmla="*/ 6 h 29"/>
                <a:gd name="T48" fmla="*/ 9 w 37"/>
                <a:gd name="T49" fmla="*/ 7 h 29"/>
                <a:gd name="T50" fmla="*/ 13 w 37"/>
                <a:gd name="T51" fmla="*/ 7 h 29"/>
                <a:gd name="T52" fmla="*/ 14 w 37"/>
                <a:gd name="T53" fmla="*/ 8 h 29"/>
                <a:gd name="T54" fmla="*/ 12 w 37"/>
                <a:gd name="T55" fmla="*/ 8 h 29"/>
                <a:gd name="T56" fmla="*/ 14 w 37"/>
                <a:gd name="T57" fmla="*/ 11 h 29"/>
                <a:gd name="T58" fmla="*/ 13 w 37"/>
                <a:gd name="T59" fmla="*/ 13 h 29"/>
                <a:gd name="T60" fmla="*/ 8 w 37"/>
                <a:gd name="T61" fmla="*/ 13 h 29"/>
                <a:gd name="T62" fmla="*/ 4 w 37"/>
                <a:gd name="T63" fmla="*/ 10 h 29"/>
                <a:gd name="T64" fmla="*/ 1 w 37"/>
                <a:gd name="T65" fmla="*/ 10 h 29"/>
                <a:gd name="T66" fmla="*/ 0 w 37"/>
                <a:gd name="T67" fmla="*/ 13 h 29"/>
                <a:gd name="T68" fmla="*/ 7 w 37"/>
                <a:gd name="T69" fmla="*/ 18 h 29"/>
                <a:gd name="T70" fmla="*/ 10 w 37"/>
                <a:gd name="T71" fmla="*/ 19 h 29"/>
                <a:gd name="T72" fmla="*/ 16 w 37"/>
                <a:gd name="T73" fmla="*/ 24 h 29"/>
                <a:gd name="T74" fmla="*/ 23 w 37"/>
                <a:gd name="T75" fmla="*/ 29 h 29"/>
                <a:gd name="T76" fmla="*/ 25 w 37"/>
                <a:gd name="T77" fmla="*/ 24 h 29"/>
                <a:gd name="T78" fmla="*/ 25 w 37"/>
                <a:gd name="T79" fmla="*/ 25 h 29"/>
                <a:gd name="T80" fmla="*/ 27 w 37"/>
                <a:gd name="T81" fmla="*/ 25 h 29"/>
                <a:gd name="T82" fmla="*/ 30 w 37"/>
                <a:gd name="T83" fmla="*/ 25 h 29"/>
                <a:gd name="T84" fmla="*/ 32 w 37"/>
                <a:gd name="T8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 h="29">
                  <a:moveTo>
                    <a:pt x="35" y="22"/>
                  </a:moveTo>
                  <a:cubicBezTo>
                    <a:pt x="35" y="22"/>
                    <a:pt x="35" y="22"/>
                    <a:pt x="35" y="22"/>
                  </a:cubicBezTo>
                  <a:cubicBezTo>
                    <a:pt x="35" y="22"/>
                    <a:pt x="35" y="21"/>
                    <a:pt x="35" y="21"/>
                  </a:cubicBezTo>
                  <a:cubicBezTo>
                    <a:pt x="35" y="21"/>
                    <a:pt x="35" y="21"/>
                    <a:pt x="35" y="21"/>
                  </a:cubicBezTo>
                  <a:cubicBezTo>
                    <a:pt x="35" y="21"/>
                    <a:pt x="34" y="21"/>
                    <a:pt x="35" y="21"/>
                  </a:cubicBezTo>
                  <a:cubicBezTo>
                    <a:pt x="35" y="21"/>
                    <a:pt x="35" y="21"/>
                    <a:pt x="35" y="21"/>
                  </a:cubicBezTo>
                  <a:cubicBezTo>
                    <a:pt x="35" y="20"/>
                    <a:pt x="35" y="20"/>
                    <a:pt x="35" y="20"/>
                  </a:cubicBezTo>
                  <a:cubicBezTo>
                    <a:pt x="35" y="20"/>
                    <a:pt x="35" y="19"/>
                    <a:pt x="35" y="19"/>
                  </a:cubicBezTo>
                  <a:cubicBezTo>
                    <a:pt x="35" y="19"/>
                    <a:pt x="35" y="18"/>
                    <a:pt x="34" y="18"/>
                  </a:cubicBezTo>
                  <a:cubicBezTo>
                    <a:pt x="35" y="18"/>
                    <a:pt x="35" y="18"/>
                    <a:pt x="36" y="17"/>
                  </a:cubicBezTo>
                  <a:cubicBezTo>
                    <a:pt x="36" y="17"/>
                    <a:pt x="37" y="17"/>
                    <a:pt x="37" y="16"/>
                  </a:cubicBezTo>
                  <a:cubicBezTo>
                    <a:pt x="37" y="16"/>
                    <a:pt x="37" y="15"/>
                    <a:pt x="36" y="14"/>
                  </a:cubicBezTo>
                  <a:cubicBezTo>
                    <a:pt x="36" y="14"/>
                    <a:pt x="36" y="14"/>
                    <a:pt x="35" y="14"/>
                  </a:cubicBezTo>
                  <a:cubicBezTo>
                    <a:pt x="35" y="14"/>
                    <a:pt x="35" y="14"/>
                    <a:pt x="34" y="14"/>
                  </a:cubicBezTo>
                  <a:cubicBezTo>
                    <a:pt x="34" y="14"/>
                    <a:pt x="33" y="14"/>
                    <a:pt x="33" y="14"/>
                  </a:cubicBezTo>
                  <a:cubicBezTo>
                    <a:pt x="33" y="15"/>
                    <a:pt x="32" y="15"/>
                    <a:pt x="32" y="15"/>
                  </a:cubicBezTo>
                  <a:cubicBezTo>
                    <a:pt x="32" y="14"/>
                    <a:pt x="32" y="13"/>
                    <a:pt x="31" y="12"/>
                  </a:cubicBezTo>
                  <a:cubicBezTo>
                    <a:pt x="31" y="12"/>
                    <a:pt x="31" y="12"/>
                    <a:pt x="31" y="11"/>
                  </a:cubicBezTo>
                  <a:cubicBezTo>
                    <a:pt x="31" y="11"/>
                    <a:pt x="31" y="10"/>
                    <a:pt x="31" y="10"/>
                  </a:cubicBezTo>
                  <a:cubicBezTo>
                    <a:pt x="30" y="9"/>
                    <a:pt x="29" y="9"/>
                    <a:pt x="28" y="9"/>
                  </a:cubicBezTo>
                  <a:cubicBezTo>
                    <a:pt x="28" y="9"/>
                    <a:pt x="27" y="9"/>
                    <a:pt x="27" y="10"/>
                  </a:cubicBezTo>
                  <a:cubicBezTo>
                    <a:pt x="26" y="10"/>
                    <a:pt x="26" y="10"/>
                    <a:pt x="25" y="11"/>
                  </a:cubicBezTo>
                  <a:cubicBezTo>
                    <a:pt x="25" y="11"/>
                    <a:pt x="25" y="11"/>
                    <a:pt x="25" y="11"/>
                  </a:cubicBezTo>
                  <a:cubicBezTo>
                    <a:pt x="25" y="12"/>
                    <a:pt x="24" y="12"/>
                    <a:pt x="24" y="12"/>
                  </a:cubicBezTo>
                  <a:cubicBezTo>
                    <a:pt x="24" y="11"/>
                    <a:pt x="24" y="10"/>
                    <a:pt x="25" y="10"/>
                  </a:cubicBezTo>
                  <a:cubicBezTo>
                    <a:pt x="25" y="9"/>
                    <a:pt x="26" y="8"/>
                    <a:pt x="27" y="8"/>
                  </a:cubicBezTo>
                  <a:cubicBezTo>
                    <a:pt x="28" y="8"/>
                    <a:pt x="28" y="7"/>
                    <a:pt x="29" y="7"/>
                  </a:cubicBezTo>
                  <a:cubicBezTo>
                    <a:pt x="29" y="7"/>
                    <a:pt x="29" y="7"/>
                    <a:pt x="30" y="7"/>
                  </a:cubicBezTo>
                  <a:cubicBezTo>
                    <a:pt x="30" y="6"/>
                    <a:pt x="31" y="6"/>
                    <a:pt x="31" y="6"/>
                  </a:cubicBezTo>
                  <a:cubicBezTo>
                    <a:pt x="31" y="5"/>
                    <a:pt x="30" y="5"/>
                    <a:pt x="30" y="5"/>
                  </a:cubicBezTo>
                  <a:cubicBezTo>
                    <a:pt x="29" y="5"/>
                    <a:pt x="30" y="5"/>
                    <a:pt x="30" y="4"/>
                  </a:cubicBezTo>
                  <a:cubicBezTo>
                    <a:pt x="30" y="4"/>
                    <a:pt x="31" y="3"/>
                    <a:pt x="32" y="3"/>
                  </a:cubicBezTo>
                  <a:cubicBezTo>
                    <a:pt x="32" y="3"/>
                    <a:pt x="32" y="3"/>
                    <a:pt x="32" y="3"/>
                  </a:cubicBezTo>
                  <a:cubicBezTo>
                    <a:pt x="32" y="3"/>
                    <a:pt x="32" y="3"/>
                    <a:pt x="32" y="3"/>
                  </a:cubicBezTo>
                  <a:cubicBezTo>
                    <a:pt x="32" y="2"/>
                    <a:pt x="32" y="2"/>
                    <a:pt x="32" y="2"/>
                  </a:cubicBezTo>
                  <a:cubicBezTo>
                    <a:pt x="32" y="2"/>
                    <a:pt x="32" y="2"/>
                    <a:pt x="32" y="1"/>
                  </a:cubicBezTo>
                  <a:cubicBezTo>
                    <a:pt x="32" y="1"/>
                    <a:pt x="32" y="1"/>
                    <a:pt x="31" y="1"/>
                  </a:cubicBezTo>
                  <a:cubicBezTo>
                    <a:pt x="31" y="1"/>
                    <a:pt x="31" y="1"/>
                    <a:pt x="31" y="0"/>
                  </a:cubicBezTo>
                  <a:cubicBezTo>
                    <a:pt x="31" y="0"/>
                    <a:pt x="30" y="0"/>
                    <a:pt x="30" y="0"/>
                  </a:cubicBezTo>
                  <a:cubicBezTo>
                    <a:pt x="30" y="0"/>
                    <a:pt x="30" y="0"/>
                    <a:pt x="29" y="0"/>
                  </a:cubicBezTo>
                  <a:cubicBezTo>
                    <a:pt x="29" y="0"/>
                    <a:pt x="29" y="1"/>
                    <a:pt x="29" y="1"/>
                  </a:cubicBezTo>
                  <a:cubicBezTo>
                    <a:pt x="28" y="1"/>
                    <a:pt x="28" y="1"/>
                    <a:pt x="28" y="1"/>
                  </a:cubicBezTo>
                  <a:cubicBezTo>
                    <a:pt x="27" y="1"/>
                    <a:pt x="27" y="1"/>
                    <a:pt x="26" y="1"/>
                  </a:cubicBezTo>
                  <a:cubicBezTo>
                    <a:pt x="26" y="1"/>
                    <a:pt x="25" y="1"/>
                    <a:pt x="24" y="2"/>
                  </a:cubicBezTo>
                  <a:cubicBezTo>
                    <a:pt x="23" y="2"/>
                    <a:pt x="23" y="2"/>
                    <a:pt x="22" y="2"/>
                  </a:cubicBezTo>
                  <a:cubicBezTo>
                    <a:pt x="22" y="2"/>
                    <a:pt x="22" y="2"/>
                    <a:pt x="21" y="2"/>
                  </a:cubicBezTo>
                  <a:cubicBezTo>
                    <a:pt x="21" y="2"/>
                    <a:pt x="20" y="2"/>
                    <a:pt x="20" y="2"/>
                  </a:cubicBezTo>
                  <a:cubicBezTo>
                    <a:pt x="19" y="2"/>
                    <a:pt x="19" y="2"/>
                    <a:pt x="18" y="1"/>
                  </a:cubicBezTo>
                  <a:cubicBezTo>
                    <a:pt x="18" y="1"/>
                    <a:pt x="17" y="0"/>
                    <a:pt x="16" y="0"/>
                  </a:cubicBezTo>
                  <a:cubicBezTo>
                    <a:pt x="16" y="0"/>
                    <a:pt x="16" y="0"/>
                    <a:pt x="15" y="0"/>
                  </a:cubicBezTo>
                  <a:cubicBezTo>
                    <a:pt x="15" y="0"/>
                    <a:pt x="15" y="0"/>
                    <a:pt x="14" y="0"/>
                  </a:cubicBezTo>
                  <a:cubicBezTo>
                    <a:pt x="14" y="0"/>
                    <a:pt x="14" y="0"/>
                    <a:pt x="14" y="0"/>
                  </a:cubicBezTo>
                  <a:cubicBezTo>
                    <a:pt x="14" y="0"/>
                    <a:pt x="15" y="0"/>
                    <a:pt x="15" y="1"/>
                  </a:cubicBezTo>
                  <a:cubicBezTo>
                    <a:pt x="15" y="1"/>
                    <a:pt x="15" y="1"/>
                    <a:pt x="15" y="1"/>
                  </a:cubicBezTo>
                  <a:cubicBezTo>
                    <a:pt x="15" y="1"/>
                    <a:pt x="15" y="1"/>
                    <a:pt x="15" y="2"/>
                  </a:cubicBezTo>
                  <a:cubicBezTo>
                    <a:pt x="15" y="2"/>
                    <a:pt x="15" y="2"/>
                    <a:pt x="14" y="2"/>
                  </a:cubicBezTo>
                  <a:cubicBezTo>
                    <a:pt x="14" y="2"/>
                    <a:pt x="14" y="1"/>
                    <a:pt x="14" y="1"/>
                  </a:cubicBezTo>
                  <a:cubicBezTo>
                    <a:pt x="14" y="1"/>
                    <a:pt x="13" y="1"/>
                    <a:pt x="13" y="1"/>
                  </a:cubicBezTo>
                  <a:cubicBezTo>
                    <a:pt x="13" y="1"/>
                    <a:pt x="13" y="1"/>
                    <a:pt x="12" y="1"/>
                  </a:cubicBezTo>
                  <a:cubicBezTo>
                    <a:pt x="12" y="1"/>
                    <a:pt x="11" y="1"/>
                    <a:pt x="11" y="1"/>
                  </a:cubicBezTo>
                  <a:cubicBezTo>
                    <a:pt x="10" y="1"/>
                    <a:pt x="10" y="1"/>
                    <a:pt x="9" y="2"/>
                  </a:cubicBezTo>
                  <a:cubicBezTo>
                    <a:pt x="9" y="2"/>
                    <a:pt x="9" y="2"/>
                    <a:pt x="9" y="2"/>
                  </a:cubicBezTo>
                  <a:cubicBezTo>
                    <a:pt x="10" y="2"/>
                    <a:pt x="10" y="3"/>
                    <a:pt x="11" y="3"/>
                  </a:cubicBezTo>
                  <a:cubicBezTo>
                    <a:pt x="11" y="3"/>
                    <a:pt x="11" y="4"/>
                    <a:pt x="11" y="4"/>
                  </a:cubicBezTo>
                  <a:cubicBezTo>
                    <a:pt x="11" y="4"/>
                    <a:pt x="11" y="4"/>
                    <a:pt x="11" y="4"/>
                  </a:cubicBezTo>
                  <a:cubicBezTo>
                    <a:pt x="11" y="5"/>
                    <a:pt x="12" y="5"/>
                    <a:pt x="12" y="5"/>
                  </a:cubicBezTo>
                  <a:cubicBezTo>
                    <a:pt x="11" y="5"/>
                    <a:pt x="11" y="5"/>
                    <a:pt x="11" y="5"/>
                  </a:cubicBezTo>
                  <a:cubicBezTo>
                    <a:pt x="10" y="5"/>
                    <a:pt x="10" y="5"/>
                    <a:pt x="10" y="5"/>
                  </a:cubicBezTo>
                  <a:cubicBezTo>
                    <a:pt x="9" y="4"/>
                    <a:pt x="9" y="4"/>
                    <a:pt x="8" y="4"/>
                  </a:cubicBezTo>
                  <a:cubicBezTo>
                    <a:pt x="8" y="4"/>
                    <a:pt x="7" y="4"/>
                    <a:pt x="7" y="5"/>
                  </a:cubicBezTo>
                  <a:cubicBezTo>
                    <a:pt x="7" y="5"/>
                    <a:pt x="7" y="5"/>
                    <a:pt x="7" y="5"/>
                  </a:cubicBezTo>
                  <a:cubicBezTo>
                    <a:pt x="6" y="6"/>
                    <a:pt x="6" y="6"/>
                    <a:pt x="6" y="6"/>
                  </a:cubicBezTo>
                  <a:cubicBezTo>
                    <a:pt x="6" y="6"/>
                    <a:pt x="7" y="7"/>
                    <a:pt x="7" y="7"/>
                  </a:cubicBezTo>
                  <a:cubicBezTo>
                    <a:pt x="8" y="7"/>
                    <a:pt x="8" y="7"/>
                    <a:pt x="8" y="7"/>
                  </a:cubicBezTo>
                  <a:cubicBezTo>
                    <a:pt x="8" y="7"/>
                    <a:pt x="9" y="7"/>
                    <a:pt x="9" y="7"/>
                  </a:cubicBezTo>
                  <a:cubicBezTo>
                    <a:pt x="9" y="7"/>
                    <a:pt x="9" y="7"/>
                    <a:pt x="9" y="7"/>
                  </a:cubicBezTo>
                  <a:cubicBezTo>
                    <a:pt x="10" y="7"/>
                    <a:pt x="11" y="7"/>
                    <a:pt x="11" y="7"/>
                  </a:cubicBezTo>
                  <a:cubicBezTo>
                    <a:pt x="12" y="7"/>
                    <a:pt x="13" y="7"/>
                    <a:pt x="13" y="7"/>
                  </a:cubicBezTo>
                  <a:cubicBezTo>
                    <a:pt x="13" y="6"/>
                    <a:pt x="14" y="7"/>
                    <a:pt x="14" y="7"/>
                  </a:cubicBezTo>
                  <a:cubicBezTo>
                    <a:pt x="14" y="7"/>
                    <a:pt x="15" y="7"/>
                    <a:pt x="15" y="8"/>
                  </a:cubicBezTo>
                  <a:cubicBezTo>
                    <a:pt x="15" y="8"/>
                    <a:pt x="14" y="8"/>
                    <a:pt x="14" y="8"/>
                  </a:cubicBezTo>
                  <a:cubicBezTo>
                    <a:pt x="14" y="8"/>
                    <a:pt x="13" y="8"/>
                    <a:pt x="13" y="8"/>
                  </a:cubicBezTo>
                  <a:cubicBezTo>
                    <a:pt x="13" y="8"/>
                    <a:pt x="13" y="8"/>
                    <a:pt x="13" y="8"/>
                  </a:cubicBezTo>
                  <a:cubicBezTo>
                    <a:pt x="13" y="8"/>
                    <a:pt x="12" y="8"/>
                    <a:pt x="12" y="8"/>
                  </a:cubicBezTo>
                  <a:cubicBezTo>
                    <a:pt x="12" y="8"/>
                    <a:pt x="13" y="9"/>
                    <a:pt x="13" y="9"/>
                  </a:cubicBezTo>
                  <a:cubicBezTo>
                    <a:pt x="13" y="9"/>
                    <a:pt x="13" y="9"/>
                    <a:pt x="13" y="10"/>
                  </a:cubicBezTo>
                  <a:cubicBezTo>
                    <a:pt x="13" y="10"/>
                    <a:pt x="14" y="10"/>
                    <a:pt x="14" y="11"/>
                  </a:cubicBezTo>
                  <a:cubicBezTo>
                    <a:pt x="14" y="11"/>
                    <a:pt x="14" y="12"/>
                    <a:pt x="14" y="12"/>
                  </a:cubicBezTo>
                  <a:cubicBezTo>
                    <a:pt x="13" y="12"/>
                    <a:pt x="13" y="12"/>
                    <a:pt x="13" y="11"/>
                  </a:cubicBezTo>
                  <a:cubicBezTo>
                    <a:pt x="13" y="12"/>
                    <a:pt x="13" y="12"/>
                    <a:pt x="13" y="13"/>
                  </a:cubicBezTo>
                  <a:cubicBezTo>
                    <a:pt x="13" y="13"/>
                    <a:pt x="12" y="13"/>
                    <a:pt x="12" y="13"/>
                  </a:cubicBezTo>
                  <a:cubicBezTo>
                    <a:pt x="11" y="13"/>
                    <a:pt x="11" y="13"/>
                    <a:pt x="10" y="13"/>
                  </a:cubicBezTo>
                  <a:cubicBezTo>
                    <a:pt x="10" y="13"/>
                    <a:pt x="9" y="14"/>
                    <a:pt x="8" y="13"/>
                  </a:cubicBezTo>
                  <a:cubicBezTo>
                    <a:pt x="8" y="13"/>
                    <a:pt x="7" y="13"/>
                    <a:pt x="7" y="13"/>
                  </a:cubicBezTo>
                  <a:cubicBezTo>
                    <a:pt x="6" y="12"/>
                    <a:pt x="6" y="12"/>
                    <a:pt x="6" y="12"/>
                  </a:cubicBezTo>
                  <a:cubicBezTo>
                    <a:pt x="6" y="11"/>
                    <a:pt x="5" y="11"/>
                    <a:pt x="4" y="10"/>
                  </a:cubicBezTo>
                  <a:cubicBezTo>
                    <a:pt x="4" y="10"/>
                    <a:pt x="4" y="10"/>
                    <a:pt x="4" y="10"/>
                  </a:cubicBezTo>
                  <a:cubicBezTo>
                    <a:pt x="3" y="10"/>
                    <a:pt x="3" y="10"/>
                    <a:pt x="3" y="10"/>
                  </a:cubicBezTo>
                  <a:cubicBezTo>
                    <a:pt x="2" y="10"/>
                    <a:pt x="1" y="10"/>
                    <a:pt x="1" y="10"/>
                  </a:cubicBezTo>
                  <a:cubicBezTo>
                    <a:pt x="0" y="10"/>
                    <a:pt x="0" y="11"/>
                    <a:pt x="0" y="12"/>
                  </a:cubicBezTo>
                  <a:cubicBezTo>
                    <a:pt x="0" y="12"/>
                    <a:pt x="0" y="12"/>
                    <a:pt x="0" y="13"/>
                  </a:cubicBezTo>
                  <a:cubicBezTo>
                    <a:pt x="0" y="13"/>
                    <a:pt x="0" y="13"/>
                    <a:pt x="0" y="13"/>
                  </a:cubicBezTo>
                  <a:cubicBezTo>
                    <a:pt x="1" y="14"/>
                    <a:pt x="2" y="15"/>
                    <a:pt x="3" y="16"/>
                  </a:cubicBezTo>
                  <a:cubicBezTo>
                    <a:pt x="4" y="17"/>
                    <a:pt x="4" y="18"/>
                    <a:pt x="5" y="18"/>
                  </a:cubicBezTo>
                  <a:cubicBezTo>
                    <a:pt x="5" y="19"/>
                    <a:pt x="6" y="18"/>
                    <a:pt x="7" y="18"/>
                  </a:cubicBezTo>
                  <a:cubicBezTo>
                    <a:pt x="8" y="18"/>
                    <a:pt x="9" y="18"/>
                    <a:pt x="9" y="19"/>
                  </a:cubicBezTo>
                  <a:cubicBezTo>
                    <a:pt x="9" y="19"/>
                    <a:pt x="10" y="19"/>
                    <a:pt x="10" y="19"/>
                  </a:cubicBezTo>
                  <a:cubicBezTo>
                    <a:pt x="10" y="19"/>
                    <a:pt x="10" y="19"/>
                    <a:pt x="10" y="19"/>
                  </a:cubicBezTo>
                  <a:cubicBezTo>
                    <a:pt x="11" y="19"/>
                    <a:pt x="11" y="20"/>
                    <a:pt x="12" y="20"/>
                  </a:cubicBezTo>
                  <a:cubicBezTo>
                    <a:pt x="13" y="21"/>
                    <a:pt x="13" y="22"/>
                    <a:pt x="14" y="22"/>
                  </a:cubicBezTo>
                  <a:cubicBezTo>
                    <a:pt x="15" y="23"/>
                    <a:pt x="15" y="23"/>
                    <a:pt x="16" y="24"/>
                  </a:cubicBezTo>
                  <a:cubicBezTo>
                    <a:pt x="16" y="24"/>
                    <a:pt x="17" y="25"/>
                    <a:pt x="17" y="25"/>
                  </a:cubicBezTo>
                  <a:cubicBezTo>
                    <a:pt x="18" y="26"/>
                    <a:pt x="18" y="27"/>
                    <a:pt x="19" y="28"/>
                  </a:cubicBezTo>
                  <a:cubicBezTo>
                    <a:pt x="20" y="29"/>
                    <a:pt x="21" y="29"/>
                    <a:pt x="23" y="29"/>
                  </a:cubicBezTo>
                  <a:cubicBezTo>
                    <a:pt x="24" y="29"/>
                    <a:pt x="24" y="29"/>
                    <a:pt x="25" y="28"/>
                  </a:cubicBezTo>
                  <a:cubicBezTo>
                    <a:pt x="25" y="28"/>
                    <a:pt x="26" y="27"/>
                    <a:pt x="26" y="26"/>
                  </a:cubicBezTo>
                  <a:cubicBezTo>
                    <a:pt x="26" y="26"/>
                    <a:pt x="25" y="25"/>
                    <a:pt x="25" y="24"/>
                  </a:cubicBezTo>
                  <a:cubicBezTo>
                    <a:pt x="24" y="24"/>
                    <a:pt x="24" y="23"/>
                    <a:pt x="25" y="23"/>
                  </a:cubicBezTo>
                  <a:cubicBezTo>
                    <a:pt x="25" y="23"/>
                    <a:pt x="25" y="24"/>
                    <a:pt x="25" y="24"/>
                  </a:cubicBezTo>
                  <a:cubicBezTo>
                    <a:pt x="25" y="25"/>
                    <a:pt x="25" y="25"/>
                    <a:pt x="25" y="25"/>
                  </a:cubicBezTo>
                  <a:cubicBezTo>
                    <a:pt x="25" y="25"/>
                    <a:pt x="26" y="25"/>
                    <a:pt x="26" y="25"/>
                  </a:cubicBezTo>
                  <a:cubicBezTo>
                    <a:pt x="26" y="26"/>
                    <a:pt x="26" y="25"/>
                    <a:pt x="26" y="25"/>
                  </a:cubicBezTo>
                  <a:cubicBezTo>
                    <a:pt x="27" y="25"/>
                    <a:pt x="27" y="25"/>
                    <a:pt x="27" y="25"/>
                  </a:cubicBezTo>
                  <a:cubicBezTo>
                    <a:pt x="28" y="25"/>
                    <a:pt x="28" y="26"/>
                    <a:pt x="29" y="25"/>
                  </a:cubicBezTo>
                  <a:cubicBezTo>
                    <a:pt x="29" y="25"/>
                    <a:pt x="29" y="25"/>
                    <a:pt x="30" y="25"/>
                  </a:cubicBezTo>
                  <a:cubicBezTo>
                    <a:pt x="30" y="25"/>
                    <a:pt x="30" y="25"/>
                    <a:pt x="30" y="25"/>
                  </a:cubicBezTo>
                  <a:cubicBezTo>
                    <a:pt x="31" y="25"/>
                    <a:pt x="31" y="25"/>
                    <a:pt x="31" y="25"/>
                  </a:cubicBezTo>
                  <a:cubicBezTo>
                    <a:pt x="32" y="25"/>
                    <a:pt x="32" y="25"/>
                    <a:pt x="32" y="25"/>
                  </a:cubicBezTo>
                  <a:cubicBezTo>
                    <a:pt x="32" y="24"/>
                    <a:pt x="32" y="24"/>
                    <a:pt x="32" y="24"/>
                  </a:cubicBezTo>
                  <a:cubicBezTo>
                    <a:pt x="33" y="24"/>
                    <a:pt x="33" y="24"/>
                    <a:pt x="34" y="23"/>
                  </a:cubicBezTo>
                  <a:cubicBezTo>
                    <a:pt x="34" y="23"/>
                    <a:pt x="34" y="23"/>
                    <a:pt x="35" y="2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42" name="Freeform 570">
              <a:extLst>
                <a:ext uri="{FF2B5EF4-FFF2-40B4-BE49-F238E27FC236}">
                  <a16:creationId xmlns:a16="http://schemas.microsoft.com/office/drawing/2014/main" id="{E560A31D-EE7D-4E10-AC25-8D6A2BAECE0A}"/>
                </a:ext>
              </a:extLst>
            </p:cNvPr>
            <p:cNvSpPr>
              <a:spLocks/>
            </p:cNvSpPr>
            <p:nvPr userDrawn="1"/>
          </p:nvSpPr>
          <p:spPr bwMode="auto">
            <a:xfrm>
              <a:off x="1002" y="786"/>
              <a:ext cx="38" cy="14"/>
            </a:xfrm>
            <a:custGeom>
              <a:avLst/>
              <a:gdLst>
                <a:gd name="T0" fmla="*/ 3 w 9"/>
                <a:gd name="T1" fmla="*/ 1 h 3"/>
                <a:gd name="T2" fmla="*/ 1 w 9"/>
                <a:gd name="T3" fmla="*/ 1 h 3"/>
                <a:gd name="T4" fmla="*/ 0 w 9"/>
                <a:gd name="T5" fmla="*/ 2 h 3"/>
                <a:gd name="T6" fmla="*/ 1 w 9"/>
                <a:gd name="T7" fmla="*/ 3 h 3"/>
                <a:gd name="T8" fmla="*/ 5 w 9"/>
                <a:gd name="T9" fmla="*/ 2 h 3"/>
                <a:gd name="T10" fmla="*/ 8 w 9"/>
                <a:gd name="T11" fmla="*/ 1 h 3"/>
                <a:gd name="T12" fmla="*/ 8 w 9"/>
                <a:gd name="T13" fmla="*/ 0 h 3"/>
                <a:gd name="T14" fmla="*/ 6 w 9"/>
                <a:gd name="T15" fmla="*/ 0 h 3"/>
                <a:gd name="T16" fmla="*/ 3 w 9"/>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3" y="1"/>
                  </a:moveTo>
                  <a:cubicBezTo>
                    <a:pt x="3" y="1"/>
                    <a:pt x="2" y="1"/>
                    <a:pt x="1" y="1"/>
                  </a:cubicBezTo>
                  <a:cubicBezTo>
                    <a:pt x="1" y="1"/>
                    <a:pt x="0" y="1"/>
                    <a:pt x="0" y="2"/>
                  </a:cubicBezTo>
                  <a:cubicBezTo>
                    <a:pt x="0" y="3"/>
                    <a:pt x="1" y="3"/>
                    <a:pt x="1" y="3"/>
                  </a:cubicBezTo>
                  <a:cubicBezTo>
                    <a:pt x="3" y="3"/>
                    <a:pt x="4" y="3"/>
                    <a:pt x="5" y="2"/>
                  </a:cubicBezTo>
                  <a:cubicBezTo>
                    <a:pt x="6" y="2"/>
                    <a:pt x="7" y="2"/>
                    <a:pt x="8" y="1"/>
                  </a:cubicBezTo>
                  <a:cubicBezTo>
                    <a:pt x="9" y="1"/>
                    <a:pt x="9" y="0"/>
                    <a:pt x="8" y="0"/>
                  </a:cubicBezTo>
                  <a:cubicBezTo>
                    <a:pt x="7" y="0"/>
                    <a:pt x="6" y="0"/>
                    <a:pt x="6" y="0"/>
                  </a:cubicBezTo>
                  <a:cubicBezTo>
                    <a:pt x="5" y="0"/>
                    <a:pt x="4" y="1"/>
                    <a:pt x="3"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43" name="Freeform 571">
              <a:extLst>
                <a:ext uri="{FF2B5EF4-FFF2-40B4-BE49-F238E27FC236}">
                  <a16:creationId xmlns:a16="http://schemas.microsoft.com/office/drawing/2014/main" id="{D059A9C8-959C-4A39-AB25-9A80D0B865F1}"/>
                </a:ext>
              </a:extLst>
            </p:cNvPr>
            <p:cNvSpPr>
              <a:spLocks/>
            </p:cNvSpPr>
            <p:nvPr userDrawn="1"/>
          </p:nvSpPr>
          <p:spPr bwMode="auto">
            <a:xfrm>
              <a:off x="1002" y="786"/>
              <a:ext cx="38" cy="14"/>
            </a:xfrm>
            <a:custGeom>
              <a:avLst/>
              <a:gdLst>
                <a:gd name="T0" fmla="*/ 3 w 9"/>
                <a:gd name="T1" fmla="*/ 1 h 3"/>
                <a:gd name="T2" fmla="*/ 1 w 9"/>
                <a:gd name="T3" fmla="*/ 1 h 3"/>
                <a:gd name="T4" fmla="*/ 0 w 9"/>
                <a:gd name="T5" fmla="*/ 2 h 3"/>
                <a:gd name="T6" fmla="*/ 1 w 9"/>
                <a:gd name="T7" fmla="*/ 3 h 3"/>
                <a:gd name="T8" fmla="*/ 5 w 9"/>
                <a:gd name="T9" fmla="*/ 2 h 3"/>
                <a:gd name="T10" fmla="*/ 8 w 9"/>
                <a:gd name="T11" fmla="*/ 1 h 3"/>
                <a:gd name="T12" fmla="*/ 8 w 9"/>
                <a:gd name="T13" fmla="*/ 0 h 3"/>
                <a:gd name="T14" fmla="*/ 6 w 9"/>
                <a:gd name="T15" fmla="*/ 0 h 3"/>
                <a:gd name="T16" fmla="*/ 3 w 9"/>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3" y="1"/>
                  </a:moveTo>
                  <a:cubicBezTo>
                    <a:pt x="3" y="1"/>
                    <a:pt x="2" y="1"/>
                    <a:pt x="1" y="1"/>
                  </a:cubicBezTo>
                  <a:cubicBezTo>
                    <a:pt x="1" y="1"/>
                    <a:pt x="0" y="1"/>
                    <a:pt x="0" y="2"/>
                  </a:cubicBezTo>
                  <a:cubicBezTo>
                    <a:pt x="0" y="3"/>
                    <a:pt x="1" y="3"/>
                    <a:pt x="1" y="3"/>
                  </a:cubicBezTo>
                  <a:cubicBezTo>
                    <a:pt x="3" y="3"/>
                    <a:pt x="4" y="3"/>
                    <a:pt x="5" y="2"/>
                  </a:cubicBezTo>
                  <a:cubicBezTo>
                    <a:pt x="6" y="2"/>
                    <a:pt x="7" y="2"/>
                    <a:pt x="8" y="1"/>
                  </a:cubicBezTo>
                  <a:cubicBezTo>
                    <a:pt x="9" y="1"/>
                    <a:pt x="9" y="0"/>
                    <a:pt x="8" y="0"/>
                  </a:cubicBezTo>
                  <a:cubicBezTo>
                    <a:pt x="7" y="0"/>
                    <a:pt x="6" y="0"/>
                    <a:pt x="6" y="0"/>
                  </a:cubicBezTo>
                  <a:cubicBezTo>
                    <a:pt x="5" y="0"/>
                    <a:pt x="4" y="1"/>
                    <a:pt x="3"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44" name="Freeform 572">
              <a:extLst>
                <a:ext uri="{FF2B5EF4-FFF2-40B4-BE49-F238E27FC236}">
                  <a16:creationId xmlns:a16="http://schemas.microsoft.com/office/drawing/2014/main" id="{DB86AF32-D7A3-404A-891D-9918690EF675}"/>
                </a:ext>
              </a:extLst>
            </p:cNvPr>
            <p:cNvSpPr>
              <a:spLocks/>
            </p:cNvSpPr>
            <p:nvPr userDrawn="1"/>
          </p:nvSpPr>
          <p:spPr bwMode="auto">
            <a:xfrm>
              <a:off x="1053" y="831"/>
              <a:ext cx="12" cy="13"/>
            </a:xfrm>
            <a:custGeom>
              <a:avLst/>
              <a:gdLst>
                <a:gd name="T0" fmla="*/ 1 w 3"/>
                <a:gd name="T1" fmla="*/ 0 h 3"/>
                <a:gd name="T2" fmla="*/ 1 w 3"/>
                <a:gd name="T3" fmla="*/ 0 h 3"/>
                <a:gd name="T4" fmla="*/ 0 w 3"/>
                <a:gd name="T5" fmla="*/ 1 h 3"/>
                <a:gd name="T6" fmla="*/ 0 w 3"/>
                <a:gd name="T7" fmla="*/ 1 h 3"/>
                <a:gd name="T8" fmla="*/ 0 w 3"/>
                <a:gd name="T9" fmla="*/ 3 h 3"/>
                <a:gd name="T10" fmla="*/ 0 w 3"/>
                <a:gd name="T11" fmla="*/ 3 h 3"/>
                <a:gd name="T12" fmla="*/ 0 w 3"/>
                <a:gd name="T13" fmla="*/ 3 h 3"/>
                <a:gd name="T14" fmla="*/ 1 w 3"/>
                <a:gd name="T15" fmla="*/ 3 h 3"/>
                <a:gd name="T16" fmla="*/ 2 w 3"/>
                <a:gd name="T17" fmla="*/ 3 h 3"/>
                <a:gd name="T18" fmla="*/ 2 w 3"/>
                <a:gd name="T19" fmla="*/ 2 h 3"/>
                <a:gd name="T20" fmla="*/ 3 w 3"/>
                <a:gd name="T21" fmla="*/ 2 h 3"/>
                <a:gd name="T22" fmla="*/ 2 w 3"/>
                <a:gd name="T23" fmla="*/ 0 h 3"/>
                <a:gd name="T24" fmla="*/ 2 w 3"/>
                <a:gd name="T25" fmla="*/ 0 h 3"/>
                <a:gd name="T26" fmla="*/ 1 w 3"/>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1" y="0"/>
                  </a:moveTo>
                  <a:cubicBezTo>
                    <a:pt x="1" y="0"/>
                    <a:pt x="1" y="0"/>
                    <a:pt x="1" y="0"/>
                  </a:cubicBezTo>
                  <a:cubicBezTo>
                    <a:pt x="0" y="0"/>
                    <a:pt x="0" y="0"/>
                    <a:pt x="0" y="1"/>
                  </a:cubicBezTo>
                  <a:cubicBezTo>
                    <a:pt x="0" y="1"/>
                    <a:pt x="0" y="1"/>
                    <a:pt x="0" y="1"/>
                  </a:cubicBezTo>
                  <a:cubicBezTo>
                    <a:pt x="0" y="2"/>
                    <a:pt x="0" y="2"/>
                    <a:pt x="0" y="3"/>
                  </a:cubicBezTo>
                  <a:cubicBezTo>
                    <a:pt x="0" y="3"/>
                    <a:pt x="0" y="3"/>
                    <a:pt x="0" y="3"/>
                  </a:cubicBezTo>
                  <a:cubicBezTo>
                    <a:pt x="0" y="3"/>
                    <a:pt x="0" y="3"/>
                    <a:pt x="0" y="3"/>
                  </a:cubicBezTo>
                  <a:cubicBezTo>
                    <a:pt x="1" y="3"/>
                    <a:pt x="1" y="3"/>
                    <a:pt x="1" y="3"/>
                  </a:cubicBezTo>
                  <a:cubicBezTo>
                    <a:pt x="1" y="3"/>
                    <a:pt x="2" y="3"/>
                    <a:pt x="2" y="3"/>
                  </a:cubicBezTo>
                  <a:cubicBezTo>
                    <a:pt x="2" y="3"/>
                    <a:pt x="2" y="3"/>
                    <a:pt x="2" y="2"/>
                  </a:cubicBezTo>
                  <a:cubicBezTo>
                    <a:pt x="2" y="2"/>
                    <a:pt x="3" y="2"/>
                    <a:pt x="3" y="2"/>
                  </a:cubicBezTo>
                  <a:cubicBezTo>
                    <a:pt x="3" y="1"/>
                    <a:pt x="2" y="1"/>
                    <a:pt x="2" y="0"/>
                  </a:cubicBezTo>
                  <a:cubicBezTo>
                    <a:pt x="2" y="0"/>
                    <a:pt x="2" y="0"/>
                    <a:pt x="2" y="0"/>
                  </a:cubicBezTo>
                  <a:cubicBezTo>
                    <a:pt x="2" y="0"/>
                    <a:pt x="1" y="0"/>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45" name="Freeform 573">
              <a:extLst>
                <a:ext uri="{FF2B5EF4-FFF2-40B4-BE49-F238E27FC236}">
                  <a16:creationId xmlns:a16="http://schemas.microsoft.com/office/drawing/2014/main" id="{5A703DA5-7959-4BAD-975C-92F49501234E}"/>
                </a:ext>
              </a:extLst>
            </p:cNvPr>
            <p:cNvSpPr>
              <a:spLocks/>
            </p:cNvSpPr>
            <p:nvPr userDrawn="1"/>
          </p:nvSpPr>
          <p:spPr bwMode="auto">
            <a:xfrm>
              <a:off x="1053" y="831"/>
              <a:ext cx="12" cy="13"/>
            </a:xfrm>
            <a:custGeom>
              <a:avLst/>
              <a:gdLst>
                <a:gd name="T0" fmla="*/ 1 w 3"/>
                <a:gd name="T1" fmla="*/ 0 h 3"/>
                <a:gd name="T2" fmla="*/ 1 w 3"/>
                <a:gd name="T3" fmla="*/ 0 h 3"/>
                <a:gd name="T4" fmla="*/ 0 w 3"/>
                <a:gd name="T5" fmla="*/ 1 h 3"/>
                <a:gd name="T6" fmla="*/ 0 w 3"/>
                <a:gd name="T7" fmla="*/ 1 h 3"/>
                <a:gd name="T8" fmla="*/ 0 w 3"/>
                <a:gd name="T9" fmla="*/ 3 h 3"/>
                <a:gd name="T10" fmla="*/ 0 w 3"/>
                <a:gd name="T11" fmla="*/ 3 h 3"/>
                <a:gd name="T12" fmla="*/ 0 w 3"/>
                <a:gd name="T13" fmla="*/ 3 h 3"/>
                <a:gd name="T14" fmla="*/ 1 w 3"/>
                <a:gd name="T15" fmla="*/ 3 h 3"/>
                <a:gd name="T16" fmla="*/ 2 w 3"/>
                <a:gd name="T17" fmla="*/ 3 h 3"/>
                <a:gd name="T18" fmla="*/ 2 w 3"/>
                <a:gd name="T19" fmla="*/ 2 h 3"/>
                <a:gd name="T20" fmla="*/ 3 w 3"/>
                <a:gd name="T21" fmla="*/ 2 h 3"/>
                <a:gd name="T22" fmla="*/ 2 w 3"/>
                <a:gd name="T23" fmla="*/ 0 h 3"/>
                <a:gd name="T24" fmla="*/ 2 w 3"/>
                <a:gd name="T25" fmla="*/ 0 h 3"/>
                <a:gd name="T26" fmla="*/ 1 w 3"/>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1" y="0"/>
                  </a:moveTo>
                  <a:cubicBezTo>
                    <a:pt x="1" y="0"/>
                    <a:pt x="1" y="0"/>
                    <a:pt x="1" y="0"/>
                  </a:cubicBezTo>
                  <a:cubicBezTo>
                    <a:pt x="0" y="0"/>
                    <a:pt x="0" y="0"/>
                    <a:pt x="0" y="1"/>
                  </a:cubicBezTo>
                  <a:cubicBezTo>
                    <a:pt x="0" y="1"/>
                    <a:pt x="0" y="1"/>
                    <a:pt x="0" y="1"/>
                  </a:cubicBezTo>
                  <a:cubicBezTo>
                    <a:pt x="0" y="2"/>
                    <a:pt x="0" y="2"/>
                    <a:pt x="0" y="3"/>
                  </a:cubicBezTo>
                  <a:cubicBezTo>
                    <a:pt x="0" y="3"/>
                    <a:pt x="0" y="3"/>
                    <a:pt x="0" y="3"/>
                  </a:cubicBezTo>
                  <a:cubicBezTo>
                    <a:pt x="0" y="3"/>
                    <a:pt x="0" y="3"/>
                    <a:pt x="0" y="3"/>
                  </a:cubicBezTo>
                  <a:cubicBezTo>
                    <a:pt x="1" y="3"/>
                    <a:pt x="1" y="3"/>
                    <a:pt x="1" y="3"/>
                  </a:cubicBezTo>
                  <a:cubicBezTo>
                    <a:pt x="1" y="3"/>
                    <a:pt x="2" y="3"/>
                    <a:pt x="2" y="3"/>
                  </a:cubicBezTo>
                  <a:cubicBezTo>
                    <a:pt x="2" y="3"/>
                    <a:pt x="2" y="3"/>
                    <a:pt x="2" y="2"/>
                  </a:cubicBezTo>
                  <a:cubicBezTo>
                    <a:pt x="2" y="2"/>
                    <a:pt x="3" y="2"/>
                    <a:pt x="3" y="2"/>
                  </a:cubicBezTo>
                  <a:cubicBezTo>
                    <a:pt x="3" y="1"/>
                    <a:pt x="2" y="1"/>
                    <a:pt x="2" y="0"/>
                  </a:cubicBezTo>
                  <a:cubicBezTo>
                    <a:pt x="2" y="0"/>
                    <a:pt x="2" y="0"/>
                    <a:pt x="2" y="0"/>
                  </a:cubicBezTo>
                  <a:cubicBezTo>
                    <a:pt x="2" y="0"/>
                    <a:pt x="1" y="0"/>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46" name="Freeform 574">
              <a:extLst>
                <a:ext uri="{FF2B5EF4-FFF2-40B4-BE49-F238E27FC236}">
                  <a16:creationId xmlns:a16="http://schemas.microsoft.com/office/drawing/2014/main" id="{C28E7C4E-2914-46FF-A490-9AA65609465A}"/>
                </a:ext>
              </a:extLst>
            </p:cNvPr>
            <p:cNvSpPr>
              <a:spLocks/>
            </p:cNvSpPr>
            <p:nvPr userDrawn="1"/>
          </p:nvSpPr>
          <p:spPr bwMode="auto">
            <a:xfrm>
              <a:off x="1057" y="848"/>
              <a:ext cx="8" cy="9"/>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1" y="0"/>
                  </a:cubicBezTo>
                  <a:cubicBezTo>
                    <a:pt x="1" y="0"/>
                    <a:pt x="0" y="0"/>
                    <a:pt x="0" y="1"/>
                  </a:cubicBezTo>
                  <a:cubicBezTo>
                    <a:pt x="0" y="2"/>
                    <a:pt x="1" y="1"/>
                    <a:pt x="2"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47" name="Freeform 575">
              <a:extLst>
                <a:ext uri="{FF2B5EF4-FFF2-40B4-BE49-F238E27FC236}">
                  <a16:creationId xmlns:a16="http://schemas.microsoft.com/office/drawing/2014/main" id="{5E2D016E-3B9F-4130-B079-129ABA40B200}"/>
                </a:ext>
              </a:extLst>
            </p:cNvPr>
            <p:cNvSpPr>
              <a:spLocks/>
            </p:cNvSpPr>
            <p:nvPr userDrawn="1"/>
          </p:nvSpPr>
          <p:spPr bwMode="auto">
            <a:xfrm>
              <a:off x="1057" y="848"/>
              <a:ext cx="8" cy="9"/>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1" y="0"/>
                  </a:cubicBezTo>
                  <a:cubicBezTo>
                    <a:pt x="1" y="0"/>
                    <a:pt x="0" y="0"/>
                    <a:pt x="0" y="1"/>
                  </a:cubicBezTo>
                  <a:cubicBezTo>
                    <a:pt x="0" y="2"/>
                    <a:pt x="1"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48" name="Freeform 576">
              <a:extLst>
                <a:ext uri="{FF2B5EF4-FFF2-40B4-BE49-F238E27FC236}">
                  <a16:creationId xmlns:a16="http://schemas.microsoft.com/office/drawing/2014/main" id="{8C4FDFE5-6DBC-4BBE-B1E2-BB194567B7B2}"/>
                </a:ext>
              </a:extLst>
            </p:cNvPr>
            <p:cNvSpPr>
              <a:spLocks/>
            </p:cNvSpPr>
            <p:nvPr userDrawn="1"/>
          </p:nvSpPr>
          <p:spPr bwMode="auto">
            <a:xfrm>
              <a:off x="1082" y="760"/>
              <a:ext cx="13" cy="9"/>
            </a:xfrm>
            <a:custGeom>
              <a:avLst/>
              <a:gdLst>
                <a:gd name="T0" fmla="*/ 3 w 3"/>
                <a:gd name="T1" fmla="*/ 1 h 2"/>
                <a:gd name="T2" fmla="*/ 2 w 3"/>
                <a:gd name="T3" fmla="*/ 0 h 2"/>
                <a:gd name="T4" fmla="*/ 1 w 3"/>
                <a:gd name="T5" fmla="*/ 0 h 2"/>
                <a:gd name="T6" fmla="*/ 1 w 3"/>
                <a:gd name="T7" fmla="*/ 1 h 2"/>
                <a:gd name="T8" fmla="*/ 1 w 3"/>
                <a:gd name="T9" fmla="*/ 2 h 2"/>
                <a:gd name="T10" fmla="*/ 2 w 3"/>
                <a:gd name="T11" fmla="*/ 2 h 2"/>
                <a:gd name="T12" fmla="*/ 3 w 3"/>
                <a:gd name="T13" fmla="*/ 2 h 2"/>
                <a:gd name="T14" fmla="*/ 3 w 3"/>
                <a:gd name="T15" fmla="*/ 2 h 2"/>
                <a:gd name="T16" fmla="*/ 3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1"/>
                  </a:moveTo>
                  <a:cubicBezTo>
                    <a:pt x="3" y="0"/>
                    <a:pt x="2" y="0"/>
                    <a:pt x="2" y="0"/>
                  </a:cubicBezTo>
                  <a:cubicBezTo>
                    <a:pt x="1" y="0"/>
                    <a:pt x="1" y="0"/>
                    <a:pt x="1" y="0"/>
                  </a:cubicBezTo>
                  <a:cubicBezTo>
                    <a:pt x="0" y="1"/>
                    <a:pt x="1" y="1"/>
                    <a:pt x="1" y="1"/>
                  </a:cubicBezTo>
                  <a:cubicBezTo>
                    <a:pt x="1" y="2"/>
                    <a:pt x="1" y="2"/>
                    <a:pt x="1" y="2"/>
                  </a:cubicBezTo>
                  <a:cubicBezTo>
                    <a:pt x="1" y="2"/>
                    <a:pt x="2" y="2"/>
                    <a:pt x="2" y="2"/>
                  </a:cubicBezTo>
                  <a:cubicBezTo>
                    <a:pt x="2" y="2"/>
                    <a:pt x="2" y="2"/>
                    <a:pt x="3" y="2"/>
                  </a:cubicBezTo>
                  <a:cubicBezTo>
                    <a:pt x="3" y="2"/>
                    <a:pt x="3" y="2"/>
                    <a:pt x="3" y="2"/>
                  </a:cubicBezTo>
                  <a:cubicBezTo>
                    <a:pt x="3" y="2"/>
                    <a:pt x="3" y="1"/>
                    <a:pt x="3"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49" name="Freeform 577">
              <a:extLst>
                <a:ext uri="{FF2B5EF4-FFF2-40B4-BE49-F238E27FC236}">
                  <a16:creationId xmlns:a16="http://schemas.microsoft.com/office/drawing/2014/main" id="{5187F461-3624-46EA-8155-6D927FDA6556}"/>
                </a:ext>
              </a:extLst>
            </p:cNvPr>
            <p:cNvSpPr>
              <a:spLocks/>
            </p:cNvSpPr>
            <p:nvPr userDrawn="1"/>
          </p:nvSpPr>
          <p:spPr bwMode="auto">
            <a:xfrm>
              <a:off x="1082" y="760"/>
              <a:ext cx="13" cy="9"/>
            </a:xfrm>
            <a:custGeom>
              <a:avLst/>
              <a:gdLst>
                <a:gd name="T0" fmla="*/ 3 w 3"/>
                <a:gd name="T1" fmla="*/ 1 h 2"/>
                <a:gd name="T2" fmla="*/ 2 w 3"/>
                <a:gd name="T3" fmla="*/ 0 h 2"/>
                <a:gd name="T4" fmla="*/ 1 w 3"/>
                <a:gd name="T5" fmla="*/ 0 h 2"/>
                <a:gd name="T6" fmla="*/ 1 w 3"/>
                <a:gd name="T7" fmla="*/ 1 h 2"/>
                <a:gd name="T8" fmla="*/ 1 w 3"/>
                <a:gd name="T9" fmla="*/ 2 h 2"/>
                <a:gd name="T10" fmla="*/ 2 w 3"/>
                <a:gd name="T11" fmla="*/ 2 h 2"/>
                <a:gd name="T12" fmla="*/ 3 w 3"/>
                <a:gd name="T13" fmla="*/ 2 h 2"/>
                <a:gd name="T14" fmla="*/ 3 w 3"/>
                <a:gd name="T15" fmla="*/ 2 h 2"/>
                <a:gd name="T16" fmla="*/ 3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1"/>
                  </a:moveTo>
                  <a:cubicBezTo>
                    <a:pt x="3" y="0"/>
                    <a:pt x="2" y="0"/>
                    <a:pt x="2" y="0"/>
                  </a:cubicBezTo>
                  <a:cubicBezTo>
                    <a:pt x="1" y="0"/>
                    <a:pt x="1" y="0"/>
                    <a:pt x="1" y="0"/>
                  </a:cubicBezTo>
                  <a:cubicBezTo>
                    <a:pt x="0" y="1"/>
                    <a:pt x="1" y="1"/>
                    <a:pt x="1" y="1"/>
                  </a:cubicBezTo>
                  <a:cubicBezTo>
                    <a:pt x="1" y="2"/>
                    <a:pt x="1" y="2"/>
                    <a:pt x="1" y="2"/>
                  </a:cubicBezTo>
                  <a:cubicBezTo>
                    <a:pt x="1" y="2"/>
                    <a:pt x="2" y="2"/>
                    <a:pt x="2" y="2"/>
                  </a:cubicBezTo>
                  <a:cubicBezTo>
                    <a:pt x="2" y="2"/>
                    <a:pt x="2" y="2"/>
                    <a:pt x="3" y="2"/>
                  </a:cubicBezTo>
                  <a:cubicBezTo>
                    <a:pt x="3" y="2"/>
                    <a:pt x="3" y="2"/>
                    <a:pt x="3" y="2"/>
                  </a:cubicBezTo>
                  <a:cubicBezTo>
                    <a:pt x="3" y="2"/>
                    <a:pt x="3" y="1"/>
                    <a:pt x="3"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50" name="Freeform 578">
              <a:extLst>
                <a:ext uri="{FF2B5EF4-FFF2-40B4-BE49-F238E27FC236}">
                  <a16:creationId xmlns:a16="http://schemas.microsoft.com/office/drawing/2014/main" id="{09D10EFD-8EB4-4847-8456-1FB1FAFDE766}"/>
                </a:ext>
              </a:extLst>
            </p:cNvPr>
            <p:cNvSpPr>
              <a:spLocks/>
            </p:cNvSpPr>
            <p:nvPr userDrawn="1"/>
          </p:nvSpPr>
          <p:spPr bwMode="auto">
            <a:xfrm>
              <a:off x="857" y="720"/>
              <a:ext cx="34" cy="17"/>
            </a:xfrm>
            <a:custGeom>
              <a:avLst/>
              <a:gdLst>
                <a:gd name="T0" fmla="*/ 3 w 8"/>
                <a:gd name="T1" fmla="*/ 0 h 4"/>
                <a:gd name="T2" fmla="*/ 2 w 8"/>
                <a:gd name="T3" fmla="*/ 1 h 4"/>
                <a:gd name="T4" fmla="*/ 1 w 8"/>
                <a:gd name="T5" fmla="*/ 1 h 4"/>
                <a:gd name="T6" fmla="*/ 0 w 8"/>
                <a:gd name="T7" fmla="*/ 3 h 4"/>
                <a:gd name="T8" fmla="*/ 1 w 8"/>
                <a:gd name="T9" fmla="*/ 4 h 4"/>
                <a:gd name="T10" fmla="*/ 2 w 8"/>
                <a:gd name="T11" fmla="*/ 4 h 4"/>
                <a:gd name="T12" fmla="*/ 5 w 8"/>
                <a:gd name="T13" fmla="*/ 4 h 4"/>
                <a:gd name="T14" fmla="*/ 7 w 8"/>
                <a:gd name="T15" fmla="*/ 4 h 4"/>
                <a:gd name="T16" fmla="*/ 8 w 8"/>
                <a:gd name="T17" fmla="*/ 3 h 4"/>
                <a:gd name="T18" fmla="*/ 7 w 8"/>
                <a:gd name="T19" fmla="*/ 2 h 4"/>
                <a:gd name="T20" fmla="*/ 7 w 8"/>
                <a:gd name="T21" fmla="*/ 2 h 4"/>
                <a:gd name="T22" fmla="*/ 7 w 8"/>
                <a:gd name="T23" fmla="*/ 1 h 4"/>
                <a:gd name="T24" fmla="*/ 6 w 8"/>
                <a:gd name="T25" fmla="*/ 0 h 4"/>
                <a:gd name="T26" fmla="*/ 4 w 8"/>
                <a:gd name="T27" fmla="*/ 0 h 4"/>
                <a:gd name="T28" fmla="*/ 3 w 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3" y="0"/>
                  </a:moveTo>
                  <a:cubicBezTo>
                    <a:pt x="3" y="0"/>
                    <a:pt x="2" y="0"/>
                    <a:pt x="2" y="1"/>
                  </a:cubicBezTo>
                  <a:cubicBezTo>
                    <a:pt x="1" y="1"/>
                    <a:pt x="1" y="1"/>
                    <a:pt x="1" y="1"/>
                  </a:cubicBezTo>
                  <a:cubicBezTo>
                    <a:pt x="0" y="2"/>
                    <a:pt x="0" y="2"/>
                    <a:pt x="0" y="3"/>
                  </a:cubicBezTo>
                  <a:cubicBezTo>
                    <a:pt x="0" y="3"/>
                    <a:pt x="1" y="3"/>
                    <a:pt x="1" y="4"/>
                  </a:cubicBezTo>
                  <a:cubicBezTo>
                    <a:pt x="1" y="4"/>
                    <a:pt x="1" y="4"/>
                    <a:pt x="2" y="4"/>
                  </a:cubicBezTo>
                  <a:cubicBezTo>
                    <a:pt x="3" y="4"/>
                    <a:pt x="4" y="4"/>
                    <a:pt x="5" y="4"/>
                  </a:cubicBezTo>
                  <a:cubicBezTo>
                    <a:pt x="6" y="4"/>
                    <a:pt x="7" y="4"/>
                    <a:pt x="7" y="4"/>
                  </a:cubicBezTo>
                  <a:cubicBezTo>
                    <a:pt x="7" y="3"/>
                    <a:pt x="8" y="3"/>
                    <a:pt x="8" y="3"/>
                  </a:cubicBezTo>
                  <a:cubicBezTo>
                    <a:pt x="8" y="3"/>
                    <a:pt x="7" y="2"/>
                    <a:pt x="7" y="2"/>
                  </a:cubicBezTo>
                  <a:cubicBezTo>
                    <a:pt x="7" y="2"/>
                    <a:pt x="7" y="2"/>
                    <a:pt x="7" y="2"/>
                  </a:cubicBezTo>
                  <a:cubicBezTo>
                    <a:pt x="7" y="1"/>
                    <a:pt x="7" y="1"/>
                    <a:pt x="7" y="1"/>
                  </a:cubicBezTo>
                  <a:cubicBezTo>
                    <a:pt x="6" y="0"/>
                    <a:pt x="6" y="0"/>
                    <a:pt x="6" y="0"/>
                  </a:cubicBezTo>
                  <a:cubicBezTo>
                    <a:pt x="5" y="0"/>
                    <a:pt x="5" y="0"/>
                    <a:pt x="4" y="0"/>
                  </a:cubicBezTo>
                  <a:cubicBezTo>
                    <a:pt x="4" y="0"/>
                    <a:pt x="4" y="0"/>
                    <a:pt x="3"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51" name="Freeform 579">
              <a:extLst>
                <a:ext uri="{FF2B5EF4-FFF2-40B4-BE49-F238E27FC236}">
                  <a16:creationId xmlns:a16="http://schemas.microsoft.com/office/drawing/2014/main" id="{7574DDA7-2B8B-4FB6-BE38-128A38D6FE97}"/>
                </a:ext>
              </a:extLst>
            </p:cNvPr>
            <p:cNvSpPr>
              <a:spLocks/>
            </p:cNvSpPr>
            <p:nvPr userDrawn="1"/>
          </p:nvSpPr>
          <p:spPr bwMode="auto">
            <a:xfrm>
              <a:off x="857" y="720"/>
              <a:ext cx="34" cy="17"/>
            </a:xfrm>
            <a:custGeom>
              <a:avLst/>
              <a:gdLst>
                <a:gd name="T0" fmla="*/ 3 w 8"/>
                <a:gd name="T1" fmla="*/ 0 h 4"/>
                <a:gd name="T2" fmla="*/ 2 w 8"/>
                <a:gd name="T3" fmla="*/ 1 h 4"/>
                <a:gd name="T4" fmla="*/ 1 w 8"/>
                <a:gd name="T5" fmla="*/ 1 h 4"/>
                <a:gd name="T6" fmla="*/ 0 w 8"/>
                <a:gd name="T7" fmla="*/ 3 h 4"/>
                <a:gd name="T8" fmla="*/ 1 w 8"/>
                <a:gd name="T9" fmla="*/ 4 h 4"/>
                <a:gd name="T10" fmla="*/ 2 w 8"/>
                <a:gd name="T11" fmla="*/ 4 h 4"/>
                <a:gd name="T12" fmla="*/ 5 w 8"/>
                <a:gd name="T13" fmla="*/ 4 h 4"/>
                <a:gd name="T14" fmla="*/ 7 w 8"/>
                <a:gd name="T15" fmla="*/ 4 h 4"/>
                <a:gd name="T16" fmla="*/ 8 w 8"/>
                <a:gd name="T17" fmla="*/ 3 h 4"/>
                <a:gd name="T18" fmla="*/ 7 w 8"/>
                <a:gd name="T19" fmla="*/ 2 h 4"/>
                <a:gd name="T20" fmla="*/ 7 w 8"/>
                <a:gd name="T21" fmla="*/ 2 h 4"/>
                <a:gd name="T22" fmla="*/ 7 w 8"/>
                <a:gd name="T23" fmla="*/ 1 h 4"/>
                <a:gd name="T24" fmla="*/ 6 w 8"/>
                <a:gd name="T25" fmla="*/ 0 h 4"/>
                <a:gd name="T26" fmla="*/ 4 w 8"/>
                <a:gd name="T27" fmla="*/ 0 h 4"/>
                <a:gd name="T28" fmla="*/ 3 w 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3" y="0"/>
                  </a:moveTo>
                  <a:cubicBezTo>
                    <a:pt x="3" y="0"/>
                    <a:pt x="2" y="0"/>
                    <a:pt x="2" y="1"/>
                  </a:cubicBezTo>
                  <a:cubicBezTo>
                    <a:pt x="1" y="1"/>
                    <a:pt x="1" y="1"/>
                    <a:pt x="1" y="1"/>
                  </a:cubicBezTo>
                  <a:cubicBezTo>
                    <a:pt x="0" y="2"/>
                    <a:pt x="0" y="2"/>
                    <a:pt x="0" y="3"/>
                  </a:cubicBezTo>
                  <a:cubicBezTo>
                    <a:pt x="0" y="3"/>
                    <a:pt x="1" y="3"/>
                    <a:pt x="1" y="4"/>
                  </a:cubicBezTo>
                  <a:cubicBezTo>
                    <a:pt x="1" y="4"/>
                    <a:pt x="1" y="4"/>
                    <a:pt x="2" y="4"/>
                  </a:cubicBezTo>
                  <a:cubicBezTo>
                    <a:pt x="3" y="4"/>
                    <a:pt x="4" y="4"/>
                    <a:pt x="5" y="4"/>
                  </a:cubicBezTo>
                  <a:cubicBezTo>
                    <a:pt x="6" y="4"/>
                    <a:pt x="7" y="4"/>
                    <a:pt x="7" y="4"/>
                  </a:cubicBezTo>
                  <a:cubicBezTo>
                    <a:pt x="7" y="3"/>
                    <a:pt x="8" y="3"/>
                    <a:pt x="8" y="3"/>
                  </a:cubicBezTo>
                  <a:cubicBezTo>
                    <a:pt x="8" y="3"/>
                    <a:pt x="7" y="2"/>
                    <a:pt x="7" y="2"/>
                  </a:cubicBezTo>
                  <a:cubicBezTo>
                    <a:pt x="7" y="2"/>
                    <a:pt x="7" y="2"/>
                    <a:pt x="7" y="2"/>
                  </a:cubicBezTo>
                  <a:cubicBezTo>
                    <a:pt x="7" y="1"/>
                    <a:pt x="7" y="1"/>
                    <a:pt x="7" y="1"/>
                  </a:cubicBezTo>
                  <a:cubicBezTo>
                    <a:pt x="6" y="0"/>
                    <a:pt x="6" y="0"/>
                    <a:pt x="6" y="0"/>
                  </a:cubicBezTo>
                  <a:cubicBezTo>
                    <a:pt x="5" y="0"/>
                    <a:pt x="5" y="0"/>
                    <a:pt x="4" y="0"/>
                  </a:cubicBezTo>
                  <a:cubicBezTo>
                    <a:pt x="4" y="0"/>
                    <a:pt x="4" y="0"/>
                    <a:pt x="3"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52" name="Freeform 580">
              <a:extLst>
                <a:ext uri="{FF2B5EF4-FFF2-40B4-BE49-F238E27FC236}">
                  <a16:creationId xmlns:a16="http://schemas.microsoft.com/office/drawing/2014/main" id="{E6AF2F3D-C197-427D-B26B-B54D64363FC3}"/>
                </a:ext>
              </a:extLst>
            </p:cNvPr>
            <p:cNvSpPr>
              <a:spLocks/>
            </p:cNvSpPr>
            <p:nvPr userDrawn="1"/>
          </p:nvSpPr>
          <p:spPr bwMode="auto">
            <a:xfrm>
              <a:off x="912" y="653"/>
              <a:ext cx="132" cy="89"/>
            </a:xfrm>
            <a:custGeom>
              <a:avLst/>
              <a:gdLst>
                <a:gd name="T0" fmla="*/ 14 w 31"/>
                <a:gd name="T1" fmla="*/ 17 h 20"/>
                <a:gd name="T2" fmla="*/ 16 w 31"/>
                <a:gd name="T3" fmla="*/ 17 h 20"/>
                <a:gd name="T4" fmla="*/ 15 w 31"/>
                <a:gd name="T5" fmla="*/ 16 h 20"/>
                <a:gd name="T6" fmla="*/ 14 w 31"/>
                <a:gd name="T7" fmla="*/ 14 h 20"/>
                <a:gd name="T8" fmla="*/ 16 w 31"/>
                <a:gd name="T9" fmla="*/ 13 h 20"/>
                <a:gd name="T10" fmla="*/ 15 w 31"/>
                <a:gd name="T11" fmla="*/ 12 h 20"/>
                <a:gd name="T12" fmla="*/ 11 w 31"/>
                <a:gd name="T13" fmla="*/ 13 h 20"/>
                <a:gd name="T14" fmla="*/ 7 w 31"/>
                <a:gd name="T15" fmla="*/ 13 h 20"/>
                <a:gd name="T16" fmla="*/ 3 w 31"/>
                <a:gd name="T17" fmla="*/ 13 h 20"/>
                <a:gd name="T18" fmla="*/ 0 w 31"/>
                <a:gd name="T19" fmla="*/ 12 h 20"/>
                <a:gd name="T20" fmla="*/ 4 w 31"/>
                <a:gd name="T21" fmla="*/ 11 h 20"/>
                <a:gd name="T22" fmla="*/ 4 w 31"/>
                <a:gd name="T23" fmla="*/ 10 h 20"/>
                <a:gd name="T24" fmla="*/ 7 w 31"/>
                <a:gd name="T25" fmla="*/ 11 h 20"/>
                <a:gd name="T26" fmla="*/ 9 w 31"/>
                <a:gd name="T27" fmla="*/ 10 h 20"/>
                <a:gd name="T28" fmla="*/ 8 w 31"/>
                <a:gd name="T29" fmla="*/ 8 h 20"/>
                <a:gd name="T30" fmla="*/ 5 w 31"/>
                <a:gd name="T31" fmla="*/ 8 h 20"/>
                <a:gd name="T32" fmla="*/ 7 w 31"/>
                <a:gd name="T33" fmla="*/ 6 h 20"/>
                <a:gd name="T34" fmla="*/ 6 w 31"/>
                <a:gd name="T35" fmla="*/ 5 h 20"/>
                <a:gd name="T36" fmla="*/ 5 w 31"/>
                <a:gd name="T37" fmla="*/ 5 h 20"/>
                <a:gd name="T38" fmla="*/ 5 w 31"/>
                <a:gd name="T39" fmla="*/ 3 h 20"/>
                <a:gd name="T40" fmla="*/ 7 w 31"/>
                <a:gd name="T41" fmla="*/ 2 h 20"/>
                <a:gd name="T42" fmla="*/ 7 w 31"/>
                <a:gd name="T43" fmla="*/ 2 h 20"/>
                <a:gd name="T44" fmla="*/ 9 w 31"/>
                <a:gd name="T45" fmla="*/ 3 h 20"/>
                <a:gd name="T46" fmla="*/ 9 w 31"/>
                <a:gd name="T47" fmla="*/ 4 h 20"/>
                <a:gd name="T48" fmla="*/ 11 w 31"/>
                <a:gd name="T49" fmla="*/ 6 h 20"/>
                <a:gd name="T50" fmla="*/ 13 w 31"/>
                <a:gd name="T51" fmla="*/ 7 h 20"/>
                <a:gd name="T52" fmla="*/ 14 w 31"/>
                <a:gd name="T53" fmla="*/ 8 h 20"/>
                <a:gd name="T54" fmla="*/ 16 w 31"/>
                <a:gd name="T55" fmla="*/ 9 h 20"/>
                <a:gd name="T56" fmla="*/ 17 w 31"/>
                <a:gd name="T57" fmla="*/ 10 h 20"/>
                <a:gd name="T58" fmla="*/ 18 w 31"/>
                <a:gd name="T59" fmla="*/ 8 h 20"/>
                <a:gd name="T60" fmla="*/ 17 w 31"/>
                <a:gd name="T61" fmla="*/ 7 h 20"/>
                <a:gd name="T62" fmla="*/ 17 w 31"/>
                <a:gd name="T63" fmla="*/ 7 h 20"/>
                <a:gd name="T64" fmla="*/ 15 w 31"/>
                <a:gd name="T65" fmla="*/ 5 h 20"/>
                <a:gd name="T66" fmla="*/ 16 w 31"/>
                <a:gd name="T67" fmla="*/ 4 h 20"/>
                <a:gd name="T68" fmla="*/ 12 w 31"/>
                <a:gd name="T69" fmla="*/ 3 h 20"/>
                <a:gd name="T70" fmla="*/ 13 w 31"/>
                <a:gd name="T71" fmla="*/ 1 h 20"/>
                <a:gd name="T72" fmla="*/ 18 w 31"/>
                <a:gd name="T73" fmla="*/ 0 h 20"/>
                <a:gd name="T74" fmla="*/ 25 w 31"/>
                <a:gd name="T75" fmla="*/ 0 h 20"/>
                <a:gd name="T76" fmla="*/ 29 w 31"/>
                <a:gd name="T77" fmla="*/ 3 h 20"/>
                <a:gd name="T78" fmla="*/ 30 w 31"/>
                <a:gd name="T79" fmla="*/ 6 h 20"/>
                <a:gd name="T80" fmla="*/ 30 w 31"/>
                <a:gd name="T81" fmla="*/ 9 h 20"/>
                <a:gd name="T82" fmla="*/ 31 w 31"/>
                <a:gd name="T83" fmla="*/ 12 h 20"/>
                <a:gd name="T84" fmla="*/ 31 w 31"/>
                <a:gd name="T85" fmla="*/ 15 h 20"/>
                <a:gd name="T86" fmla="*/ 28 w 31"/>
                <a:gd name="T87" fmla="*/ 16 h 20"/>
                <a:gd name="T88" fmla="*/ 27 w 31"/>
                <a:gd name="T89" fmla="*/ 19 h 20"/>
                <a:gd name="T90" fmla="*/ 24 w 31"/>
                <a:gd name="T91" fmla="*/ 20 h 20"/>
                <a:gd name="T92" fmla="*/ 19 w 31"/>
                <a:gd name="T93" fmla="*/ 20 h 20"/>
                <a:gd name="T94" fmla="*/ 14 w 31"/>
                <a:gd name="T95" fmla="*/ 20 h 20"/>
                <a:gd name="T96" fmla="*/ 14 w 31"/>
                <a:gd name="T9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20">
                  <a:moveTo>
                    <a:pt x="14" y="18"/>
                  </a:moveTo>
                  <a:cubicBezTo>
                    <a:pt x="14" y="18"/>
                    <a:pt x="14" y="17"/>
                    <a:pt x="14" y="17"/>
                  </a:cubicBezTo>
                  <a:cubicBezTo>
                    <a:pt x="14" y="17"/>
                    <a:pt x="15" y="17"/>
                    <a:pt x="15" y="17"/>
                  </a:cubicBezTo>
                  <a:cubicBezTo>
                    <a:pt x="15" y="17"/>
                    <a:pt x="15" y="17"/>
                    <a:pt x="16" y="17"/>
                  </a:cubicBezTo>
                  <a:cubicBezTo>
                    <a:pt x="15" y="17"/>
                    <a:pt x="15" y="16"/>
                    <a:pt x="15" y="16"/>
                  </a:cubicBezTo>
                  <a:cubicBezTo>
                    <a:pt x="15" y="16"/>
                    <a:pt x="15" y="16"/>
                    <a:pt x="15" y="16"/>
                  </a:cubicBezTo>
                  <a:cubicBezTo>
                    <a:pt x="15" y="16"/>
                    <a:pt x="14" y="16"/>
                    <a:pt x="14" y="16"/>
                  </a:cubicBezTo>
                  <a:cubicBezTo>
                    <a:pt x="14" y="16"/>
                    <a:pt x="14" y="15"/>
                    <a:pt x="14" y="14"/>
                  </a:cubicBezTo>
                  <a:cubicBezTo>
                    <a:pt x="15" y="14"/>
                    <a:pt x="15" y="14"/>
                    <a:pt x="16" y="13"/>
                  </a:cubicBezTo>
                  <a:cubicBezTo>
                    <a:pt x="16" y="13"/>
                    <a:pt x="16" y="13"/>
                    <a:pt x="16" y="13"/>
                  </a:cubicBezTo>
                  <a:cubicBezTo>
                    <a:pt x="16" y="13"/>
                    <a:pt x="17" y="12"/>
                    <a:pt x="17" y="12"/>
                  </a:cubicBezTo>
                  <a:cubicBezTo>
                    <a:pt x="16" y="12"/>
                    <a:pt x="16" y="12"/>
                    <a:pt x="15" y="12"/>
                  </a:cubicBezTo>
                  <a:cubicBezTo>
                    <a:pt x="15" y="12"/>
                    <a:pt x="14" y="13"/>
                    <a:pt x="14" y="13"/>
                  </a:cubicBezTo>
                  <a:cubicBezTo>
                    <a:pt x="13" y="13"/>
                    <a:pt x="11" y="13"/>
                    <a:pt x="11" y="13"/>
                  </a:cubicBezTo>
                  <a:cubicBezTo>
                    <a:pt x="10" y="13"/>
                    <a:pt x="10" y="13"/>
                    <a:pt x="9" y="13"/>
                  </a:cubicBezTo>
                  <a:cubicBezTo>
                    <a:pt x="9" y="13"/>
                    <a:pt x="8" y="13"/>
                    <a:pt x="7" y="13"/>
                  </a:cubicBezTo>
                  <a:cubicBezTo>
                    <a:pt x="6" y="13"/>
                    <a:pt x="5" y="13"/>
                    <a:pt x="4" y="13"/>
                  </a:cubicBezTo>
                  <a:cubicBezTo>
                    <a:pt x="4" y="13"/>
                    <a:pt x="3" y="13"/>
                    <a:pt x="3" y="13"/>
                  </a:cubicBezTo>
                  <a:cubicBezTo>
                    <a:pt x="2" y="13"/>
                    <a:pt x="1" y="13"/>
                    <a:pt x="1" y="13"/>
                  </a:cubicBezTo>
                  <a:cubicBezTo>
                    <a:pt x="0" y="13"/>
                    <a:pt x="0" y="12"/>
                    <a:pt x="0" y="12"/>
                  </a:cubicBezTo>
                  <a:cubicBezTo>
                    <a:pt x="1" y="11"/>
                    <a:pt x="2" y="11"/>
                    <a:pt x="3" y="11"/>
                  </a:cubicBezTo>
                  <a:cubicBezTo>
                    <a:pt x="3" y="11"/>
                    <a:pt x="4" y="11"/>
                    <a:pt x="4" y="11"/>
                  </a:cubicBezTo>
                  <a:cubicBezTo>
                    <a:pt x="4" y="11"/>
                    <a:pt x="4" y="11"/>
                    <a:pt x="4" y="10"/>
                  </a:cubicBezTo>
                  <a:cubicBezTo>
                    <a:pt x="4" y="10"/>
                    <a:pt x="4" y="10"/>
                    <a:pt x="4" y="10"/>
                  </a:cubicBezTo>
                  <a:cubicBezTo>
                    <a:pt x="4" y="9"/>
                    <a:pt x="5" y="9"/>
                    <a:pt x="5" y="10"/>
                  </a:cubicBezTo>
                  <a:cubicBezTo>
                    <a:pt x="6" y="10"/>
                    <a:pt x="6" y="10"/>
                    <a:pt x="7" y="11"/>
                  </a:cubicBezTo>
                  <a:cubicBezTo>
                    <a:pt x="7" y="11"/>
                    <a:pt x="8" y="11"/>
                    <a:pt x="8" y="11"/>
                  </a:cubicBezTo>
                  <a:cubicBezTo>
                    <a:pt x="8" y="11"/>
                    <a:pt x="9" y="11"/>
                    <a:pt x="9" y="10"/>
                  </a:cubicBezTo>
                  <a:cubicBezTo>
                    <a:pt x="9" y="10"/>
                    <a:pt x="8" y="10"/>
                    <a:pt x="8" y="9"/>
                  </a:cubicBezTo>
                  <a:cubicBezTo>
                    <a:pt x="8" y="9"/>
                    <a:pt x="8" y="9"/>
                    <a:pt x="8" y="8"/>
                  </a:cubicBezTo>
                  <a:cubicBezTo>
                    <a:pt x="8" y="8"/>
                    <a:pt x="7" y="8"/>
                    <a:pt x="7" y="8"/>
                  </a:cubicBezTo>
                  <a:cubicBezTo>
                    <a:pt x="6" y="8"/>
                    <a:pt x="5" y="8"/>
                    <a:pt x="5" y="8"/>
                  </a:cubicBezTo>
                  <a:cubicBezTo>
                    <a:pt x="5" y="7"/>
                    <a:pt x="6" y="7"/>
                    <a:pt x="6" y="6"/>
                  </a:cubicBezTo>
                  <a:cubicBezTo>
                    <a:pt x="6" y="6"/>
                    <a:pt x="7" y="6"/>
                    <a:pt x="7" y="6"/>
                  </a:cubicBezTo>
                  <a:cubicBezTo>
                    <a:pt x="7" y="6"/>
                    <a:pt x="8" y="6"/>
                    <a:pt x="8" y="5"/>
                  </a:cubicBezTo>
                  <a:cubicBezTo>
                    <a:pt x="7" y="5"/>
                    <a:pt x="7" y="5"/>
                    <a:pt x="6" y="5"/>
                  </a:cubicBezTo>
                  <a:cubicBezTo>
                    <a:pt x="6" y="5"/>
                    <a:pt x="6" y="5"/>
                    <a:pt x="6" y="5"/>
                  </a:cubicBezTo>
                  <a:cubicBezTo>
                    <a:pt x="5" y="5"/>
                    <a:pt x="5" y="5"/>
                    <a:pt x="5" y="5"/>
                  </a:cubicBezTo>
                  <a:cubicBezTo>
                    <a:pt x="5" y="5"/>
                    <a:pt x="5" y="5"/>
                    <a:pt x="5" y="4"/>
                  </a:cubicBezTo>
                  <a:cubicBezTo>
                    <a:pt x="4" y="4"/>
                    <a:pt x="4" y="4"/>
                    <a:pt x="5" y="3"/>
                  </a:cubicBezTo>
                  <a:cubicBezTo>
                    <a:pt x="5" y="3"/>
                    <a:pt x="5" y="3"/>
                    <a:pt x="5" y="3"/>
                  </a:cubicBezTo>
                  <a:cubicBezTo>
                    <a:pt x="6" y="3"/>
                    <a:pt x="6" y="3"/>
                    <a:pt x="7" y="2"/>
                  </a:cubicBezTo>
                  <a:cubicBezTo>
                    <a:pt x="7" y="2"/>
                    <a:pt x="7" y="2"/>
                    <a:pt x="7" y="2"/>
                  </a:cubicBezTo>
                  <a:cubicBezTo>
                    <a:pt x="7" y="2"/>
                    <a:pt x="7" y="2"/>
                    <a:pt x="7" y="2"/>
                  </a:cubicBezTo>
                  <a:cubicBezTo>
                    <a:pt x="8" y="2"/>
                    <a:pt x="8" y="3"/>
                    <a:pt x="8" y="3"/>
                  </a:cubicBezTo>
                  <a:cubicBezTo>
                    <a:pt x="9" y="3"/>
                    <a:pt x="9" y="3"/>
                    <a:pt x="9" y="3"/>
                  </a:cubicBezTo>
                  <a:cubicBezTo>
                    <a:pt x="9" y="3"/>
                    <a:pt x="10" y="4"/>
                    <a:pt x="10" y="4"/>
                  </a:cubicBezTo>
                  <a:cubicBezTo>
                    <a:pt x="10" y="4"/>
                    <a:pt x="9" y="4"/>
                    <a:pt x="9" y="4"/>
                  </a:cubicBezTo>
                  <a:cubicBezTo>
                    <a:pt x="9" y="4"/>
                    <a:pt x="10" y="5"/>
                    <a:pt x="10" y="5"/>
                  </a:cubicBezTo>
                  <a:cubicBezTo>
                    <a:pt x="10" y="5"/>
                    <a:pt x="11" y="5"/>
                    <a:pt x="11" y="6"/>
                  </a:cubicBezTo>
                  <a:cubicBezTo>
                    <a:pt x="12" y="6"/>
                    <a:pt x="12" y="6"/>
                    <a:pt x="12" y="6"/>
                  </a:cubicBezTo>
                  <a:cubicBezTo>
                    <a:pt x="12" y="6"/>
                    <a:pt x="13" y="6"/>
                    <a:pt x="13" y="7"/>
                  </a:cubicBezTo>
                  <a:cubicBezTo>
                    <a:pt x="13" y="7"/>
                    <a:pt x="13" y="7"/>
                    <a:pt x="14" y="8"/>
                  </a:cubicBezTo>
                  <a:cubicBezTo>
                    <a:pt x="14" y="8"/>
                    <a:pt x="14" y="8"/>
                    <a:pt x="14" y="8"/>
                  </a:cubicBezTo>
                  <a:cubicBezTo>
                    <a:pt x="15" y="9"/>
                    <a:pt x="15" y="9"/>
                    <a:pt x="15" y="9"/>
                  </a:cubicBezTo>
                  <a:cubicBezTo>
                    <a:pt x="16" y="9"/>
                    <a:pt x="16" y="9"/>
                    <a:pt x="16" y="9"/>
                  </a:cubicBezTo>
                  <a:cubicBezTo>
                    <a:pt x="16" y="9"/>
                    <a:pt x="16" y="9"/>
                    <a:pt x="17" y="9"/>
                  </a:cubicBezTo>
                  <a:cubicBezTo>
                    <a:pt x="17" y="9"/>
                    <a:pt x="17" y="10"/>
                    <a:pt x="17" y="10"/>
                  </a:cubicBezTo>
                  <a:cubicBezTo>
                    <a:pt x="17" y="10"/>
                    <a:pt x="18" y="10"/>
                    <a:pt x="18" y="9"/>
                  </a:cubicBezTo>
                  <a:cubicBezTo>
                    <a:pt x="18" y="9"/>
                    <a:pt x="18" y="9"/>
                    <a:pt x="18" y="8"/>
                  </a:cubicBezTo>
                  <a:cubicBezTo>
                    <a:pt x="17" y="8"/>
                    <a:pt x="17" y="8"/>
                    <a:pt x="17" y="7"/>
                  </a:cubicBezTo>
                  <a:cubicBezTo>
                    <a:pt x="17" y="7"/>
                    <a:pt x="17" y="7"/>
                    <a:pt x="17" y="7"/>
                  </a:cubicBezTo>
                  <a:cubicBezTo>
                    <a:pt x="17" y="7"/>
                    <a:pt x="17" y="7"/>
                    <a:pt x="17" y="7"/>
                  </a:cubicBezTo>
                  <a:cubicBezTo>
                    <a:pt x="17" y="7"/>
                    <a:pt x="17" y="7"/>
                    <a:pt x="17" y="7"/>
                  </a:cubicBezTo>
                  <a:cubicBezTo>
                    <a:pt x="18" y="6"/>
                    <a:pt x="18" y="7"/>
                    <a:pt x="19" y="6"/>
                  </a:cubicBezTo>
                  <a:cubicBezTo>
                    <a:pt x="18" y="6"/>
                    <a:pt x="16" y="6"/>
                    <a:pt x="15" y="5"/>
                  </a:cubicBezTo>
                  <a:cubicBezTo>
                    <a:pt x="15" y="5"/>
                    <a:pt x="15" y="5"/>
                    <a:pt x="15" y="5"/>
                  </a:cubicBezTo>
                  <a:cubicBezTo>
                    <a:pt x="15" y="4"/>
                    <a:pt x="16" y="4"/>
                    <a:pt x="16" y="4"/>
                  </a:cubicBezTo>
                  <a:cubicBezTo>
                    <a:pt x="16" y="4"/>
                    <a:pt x="15" y="4"/>
                    <a:pt x="15" y="4"/>
                  </a:cubicBezTo>
                  <a:cubicBezTo>
                    <a:pt x="14" y="3"/>
                    <a:pt x="13" y="3"/>
                    <a:pt x="12" y="3"/>
                  </a:cubicBezTo>
                  <a:cubicBezTo>
                    <a:pt x="11" y="3"/>
                    <a:pt x="11" y="2"/>
                    <a:pt x="11" y="2"/>
                  </a:cubicBezTo>
                  <a:cubicBezTo>
                    <a:pt x="12" y="1"/>
                    <a:pt x="12" y="1"/>
                    <a:pt x="13" y="1"/>
                  </a:cubicBezTo>
                  <a:cubicBezTo>
                    <a:pt x="14" y="0"/>
                    <a:pt x="15" y="0"/>
                    <a:pt x="16" y="0"/>
                  </a:cubicBezTo>
                  <a:cubicBezTo>
                    <a:pt x="17" y="0"/>
                    <a:pt x="17" y="0"/>
                    <a:pt x="18" y="0"/>
                  </a:cubicBezTo>
                  <a:cubicBezTo>
                    <a:pt x="19" y="1"/>
                    <a:pt x="19" y="2"/>
                    <a:pt x="20" y="2"/>
                  </a:cubicBezTo>
                  <a:cubicBezTo>
                    <a:pt x="22" y="3"/>
                    <a:pt x="23" y="0"/>
                    <a:pt x="25" y="0"/>
                  </a:cubicBezTo>
                  <a:cubicBezTo>
                    <a:pt x="25" y="0"/>
                    <a:pt x="26" y="1"/>
                    <a:pt x="27" y="1"/>
                  </a:cubicBezTo>
                  <a:cubicBezTo>
                    <a:pt x="28" y="1"/>
                    <a:pt x="28" y="2"/>
                    <a:pt x="29" y="3"/>
                  </a:cubicBezTo>
                  <a:cubicBezTo>
                    <a:pt x="29" y="3"/>
                    <a:pt x="29" y="4"/>
                    <a:pt x="29" y="4"/>
                  </a:cubicBezTo>
                  <a:cubicBezTo>
                    <a:pt x="29" y="5"/>
                    <a:pt x="29" y="6"/>
                    <a:pt x="30" y="6"/>
                  </a:cubicBezTo>
                  <a:cubicBezTo>
                    <a:pt x="30" y="7"/>
                    <a:pt x="30" y="7"/>
                    <a:pt x="30" y="8"/>
                  </a:cubicBezTo>
                  <a:cubicBezTo>
                    <a:pt x="30" y="8"/>
                    <a:pt x="30" y="9"/>
                    <a:pt x="30" y="9"/>
                  </a:cubicBezTo>
                  <a:cubicBezTo>
                    <a:pt x="30" y="10"/>
                    <a:pt x="29" y="11"/>
                    <a:pt x="30" y="11"/>
                  </a:cubicBezTo>
                  <a:cubicBezTo>
                    <a:pt x="30" y="11"/>
                    <a:pt x="30" y="11"/>
                    <a:pt x="31" y="12"/>
                  </a:cubicBezTo>
                  <a:cubicBezTo>
                    <a:pt x="31" y="12"/>
                    <a:pt x="31" y="13"/>
                    <a:pt x="31" y="14"/>
                  </a:cubicBezTo>
                  <a:cubicBezTo>
                    <a:pt x="31" y="14"/>
                    <a:pt x="31" y="15"/>
                    <a:pt x="31" y="15"/>
                  </a:cubicBezTo>
                  <a:cubicBezTo>
                    <a:pt x="30" y="15"/>
                    <a:pt x="30" y="14"/>
                    <a:pt x="29" y="14"/>
                  </a:cubicBezTo>
                  <a:cubicBezTo>
                    <a:pt x="28" y="14"/>
                    <a:pt x="28" y="15"/>
                    <a:pt x="28" y="16"/>
                  </a:cubicBezTo>
                  <a:cubicBezTo>
                    <a:pt x="28" y="17"/>
                    <a:pt x="29" y="17"/>
                    <a:pt x="28" y="18"/>
                  </a:cubicBezTo>
                  <a:cubicBezTo>
                    <a:pt x="28" y="18"/>
                    <a:pt x="28" y="19"/>
                    <a:pt x="27" y="19"/>
                  </a:cubicBezTo>
                  <a:cubicBezTo>
                    <a:pt x="27" y="19"/>
                    <a:pt x="26" y="20"/>
                    <a:pt x="26" y="20"/>
                  </a:cubicBezTo>
                  <a:cubicBezTo>
                    <a:pt x="25" y="20"/>
                    <a:pt x="24" y="20"/>
                    <a:pt x="24" y="20"/>
                  </a:cubicBezTo>
                  <a:cubicBezTo>
                    <a:pt x="23" y="20"/>
                    <a:pt x="21" y="19"/>
                    <a:pt x="20" y="20"/>
                  </a:cubicBezTo>
                  <a:cubicBezTo>
                    <a:pt x="20" y="20"/>
                    <a:pt x="20" y="20"/>
                    <a:pt x="19" y="20"/>
                  </a:cubicBezTo>
                  <a:cubicBezTo>
                    <a:pt x="19" y="20"/>
                    <a:pt x="18" y="20"/>
                    <a:pt x="17" y="20"/>
                  </a:cubicBezTo>
                  <a:cubicBezTo>
                    <a:pt x="16" y="20"/>
                    <a:pt x="15" y="20"/>
                    <a:pt x="14" y="20"/>
                  </a:cubicBezTo>
                  <a:cubicBezTo>
                    <a:pt x="14" y="20"/>
                    <a:pt x="14" y="19"/>
                    <a:pt x="14" y="19"/>
                  </a:cubicBezTo>
                  <a:cubicBezTo>
                    <a:pt x="14" y="19"/>
                    <a:pt x="14" y="18"/>
                    <a:pt x="14" y="18"/>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53" name="Freeform 581">
              <a:extLst>
                <a:ext uri="{FF2B5EF4-FFF2-40B4-BE49-F238E27FC236}">
                  <a16:creationId xmlns:a16="http://schemas.microsoft.com/office/drawing/2014/main" id="{A761E4E5-F554-4E31-BF70-281691F4B826}"/>
                </a:ext>
              </a:extLst>
            </p:cNvPr>
            <p:cNvSpPr>
              <a:spLocks/>
            </p:cNvSpPr>
            <p:nvPr userDrawn="1"/>
          </p:nvSpPr>
          <p:spPr bwMode="auto">
            <a:xfrm>
              <a:off x="912" y="653"/>
              <a:ext cx="132" cy="89"/>
            </a:xfrm>
            <a:custGeom>
              <a:avLst/>
              <a:gdLst>
                <a:gd name="T0" fmla="*/ 14 w 31"/>
                <a:gd name="T1" fmla="*/ 17 h 20"/>
                <a:gd name="T2" fmla="*/ 16 w 31"/>
                <a:gd name="T3" fmla="*/ 17 h 20"/>
                <a:gd name="T4" fmla="*/ 15 w 31"/>
                <a:gd name="T5" fmla="*/ 16 h 20"/>
                <a:gd name="T6" fmla="*/ 14 w 31"/>
                <a:gd name="T7" fmla="*/ 14 h 20"/>
                <a:gd name="T8" fmla="*/ 16 w 31"/>
                <a:gd name="T9" fmla="*/ 13 h 20"/>
                <a:gd name="T10" fmla="*/ 15 w 31"/>
                <a:gd name="T11" fmla="*/ 12 h 20"/>
                <a:gd name="T12" fmla="*/ 11 w 31"/>
                <a:gd name="T13" fmla="*/ 13 h 20"/>
                <a:gd name="T14" fmla="*/ 7 w 31"/>
                <a:gd name="T15" fmla="*/ 13 h 20"/>
                <a:gd name="T16" fmla="*/ 3 w 31"/>
                <a:gd name="T17" fmla="*/ 13 h 20"/>
                <a:gd name="T18" fmla="*/ 0 w 31"/>
                <a:gd name="T19" fmla="*/ 12 h 20"/>
                <a:gd name="T20" fmla="*/ 4 w 31"/>
                <a:gd name="T21" fmla="*/ 11 h 20"/>
                <a:gd name="T22" fmla="*/ 4 w 31"/>
                <a:gd name="T23" fmla="*/ 10 h 20"/>
                <a:gd name="T24" fmla="*/ 7 w 31"/>
                <a:gd name="T25" fmla="*/ 11 h 20"/>
                <a:gd name="T26" fmla="*/ 9 w 31"/>
                <a:gd name="T27" fmla="*/ 10 h 20"/>
                <a:gd name="T28" fmla="*/ 8 w 31"/>
                <a:gd name="T29" fmla="*/ 8 h 20"/>
                <a:gd name="T30" fmla="*/ 5 w 31"/>
                <a:gd name="T31" fmla="*/ 8 h 20"/>
                <a:gd name="T32" fmla="*/ 7 w 31"/>
                <a:gd name="T33" fmla="*/ 6 h 20"/>
                <a:gd name="T34" fmla="*/ 6 w 31"/>
                <a:gd name="T35" fmla="*/ 5 h 20"/>
                <a:gd name="T36" fmla="*/ 5 w 31"/>
                <a:gd name="T37" fmla="*/ 5 h 20"/>
                <a:gd name="T38" fmla="*/ 5 w 31"/>
                <a:gd name="T39" fmla="*/ 3 h 20"/>
                <a:gd name="T40" fmla="*/ 7 w 31"/>
                <a:gd name="T41" fmla="*/ 2 h 20"/>
                <a:gd name="T42" fmla="*/ 7 w 31"/>
                <a:gd name="T43" fmla="*/ 2 h 20"/>
                <a:gd name="T44" fmla="*/ 9 w 31"/>
                <a:gd name="T45" fmla="*/ 3 h 20"/>
                <a:gd name="T46" fmla="*/ 9 w 31"/>
                <a:gd name="T47" fmla="*/ 4 h 20"/>
                <a:gd name="T48" fmla="*/ 11 w 31"/>
                <a:gd name="T49" fmla="*/ 6 h 20"/>
                <a:gd name="T50" fmla="*/ 13 w 31"/>
                <a:gd name="T51" fmla="*/ 7 h 20"/>
                <a:gd name="T52" fmla="*/ 14 w 31"/>
                <a:gd name="T53" fmla="*/ 8 h 20"/>
                <a:gd name="T54" fmla="*/ 16 w 31"/>
                <a:gd name="T55" fmla="*/ 9 h 20"/>
                <a:gd name="T56" fmla="*/ 17 w 31"/>
                <a:gd name="T57" fmla="*/ 10 h 20"/>
                <a:gd name="T58" fmla="*/ 18 w 31"/>
                <a:gd name="T59" fmla="*/ 8 h 20"/>
                <a:gd name="T60" fmla="*/ 17 w 31"/>
                <a:gd name="T61" fmla="*/ 7 h 20"/>
                <a:gd name="T62" fmla="*/ 17 w 31"/>
                <a:gd name="T63" fmla="*/ 7 h 20"/>
                <a:gd name="T64" fmla="*/ 15 w 31"/>
                <a:gd name="T65" fmla="*/ 5 h 20"/>
                <a:gd name="T66" fmla="*/ 16 w 31"/>
                <a:gd name="T67" fmla="*/ 4 h 20"/>
                <a:gd name="T68" fmla="*/ 12 w 31"/>
                <a:gd name="T69" fmla="*/ 3 h 20"/>
                <a:gd name="T70" fmla="*/ 13 w 31"/>
                <a:gd name="T71" fmla="*/ 1 h 20"/>
                <a:gd name="T72" fmla="*/ 18 w 31"/>
                <a:gd name="T73" fmla="*/ 0 h 20"/>
                <a:gd name="T74" fmla="*/ 25 w 31"/>
                <a:gd name="T75" fmla="*/ 0 h 20"/>
                <a:gd name="T76" fmla="*/ 29 w 31"/>
                <a:gd name="T77" fmla="*/ 3 h 20"/>
                <a:gd name="T78" fmla="*/ 30 w 31"/>
                <a:gd name="T79" fmla="*/ 6 h 20"/>
                <a:gd name="T80" fmla="*/ 30 w 31"/>
                <a:gd name="T81" fmla="*/ 9 h 20"/>
                <a:gd name="T82" fmla="*/ 31 w 31"/>
                <a:gd name="T83" fmla="*/ 12 h 20"/>
                <a:gd name="T84" fmla="*/ 31 w 31"/>
                <a:gd name="T85" fmla="*/ 15 h 20"/>
                <a:gd name="T86" fmla="*/ 28 w 31"/>
                <a:gd name="T87" fmla="*/ 16 h 20"/>
                <a:gd name="T88" fmla="*/ 27 w 31"/>
                <a:gd name="T89" fmla="*/ 19 h 20"/>
                <a:gd name="T90" fmla="*/ 24 w 31"/>
                <a:gd name="T91" fmla="*/ 20 h 20"/>
                <a:gd name="T92" fmla="*/ 19 w 31"/>
                <a:gd name="T93" fmla="*/ 20 h 20"/>
                <a:gd name="T94" fmla="*/ 14 w 31"/>
                <a:gd name="T95" fmla="*/ 20 h 20"/>
                <a:gd name="T96" fmla="*/ 14 w 31"/>
                <a:gd name="T9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20">
                  <a:moveTo>
                    <a:pt x="14" y="18"/>
                  </a:moveTo>
                  <a:cubicBezTo>
                    <a:pt x="14" y="18"/>
                    <a:pt x="14" y="17"/>
                    <a:pt x="14" y="17"/>
                  </a:cubicBezTo>
                  <a:cubicBezTo>
                    <a:pt x="14" y="17"/>
                    <a:pt x="15" y="17"/>
                    <a:pt x="15" y="17"/>
                  </a:cubicBezTo>
                  <a:cubicBezTo>
                    <a:pt x="15" y="17"/>
                    <a:pt x="15" y="17"/>
                    <a:pt x="16" y="17"/>
                  </a:cubicBezTo>
                  <a:cubicBezTo>
                    <a:pt x="15" y="17"/>
                    <a:pt x="15" y="16"/>
                    <a:pt x="15" y="16"/>
                  </a:cubicBezTo>
                  <a:cubicBezTo>
                    <a:pt x="15" y="16"/>
                    <a:pt x="15" y="16"/>
                    <a:pt x="15" y="16"/>
                  </a:cubicBezTo>
                  <a:cubicBezTo>
                    <a:pt x="15" y="16"/>
                    <a:pt x="14" y="16"/>
                    <a:pt x="14" y="16"/>
                  </a:cubicBezTo>
                  <a:cubicBezTo>
                    <a:pt x="14" y="16"/>
                    <a:pt x="14" y="15"/>
                    <a:pt x="14" y="14"/>
                  </a:cubicBezTo>
                  <a:cubicBezTo>
                    <a:pt x="15" y="14"/>
                    <a:pt x="15" y="14"/>
                    <a:pt x="16" y="13"/>
                  </a:cubicBezTo>
                  <a:cubicBezTo>
                    <a:pt x="16" y="13"/>
                    <a:pt x="16" y="13"/>
                    <a:pt x="16" y="13"/>
                  </a:cubicBezTo>
                  <a:cubicBezTo>
                    <a:pt x="16" y="13"/>
                    <a:pt x="17" y="12"/>
                    <a:pt x="17" y="12"/>
                  </a:cubicBezTo>
                  <a:cubicBezTo>
                    <a:pt x="16" y="12"/>
                    <a:pt x="16" y="12"/>
                    <a:pt x="15" y="12"/>
                  </a:cubicBezTo>
                  <a:cubicBezTo>
                    <a:pt x="15" y="12"/>
                    <a:pt x="14" y="13"/>
                    <a:pt x="14" y="13"/>
                  </a:cubicBezTo>
                  <a:cubicBezTo>
                    <a:pt x="13" y="13"/>
                    <a:pt x="11" y="13"/>
                    <a:pt x="11" y="13"/>
                  </a:cubicBezTo>
                  <a:cubicBezTo>
                    <a:pt x="10" y="13"/>
                    <a:pt x="10" y="13"/>
                    <a:pt x="9" y="13"/>
                  </a:cubicBezTo>
                  <a:cubicBezTo>
                    <a:pt x="9" y="13"/>
                    <a:pt x="8" y="13"/>
                    <a:pt x="7" y="13"/>
                  </a:cubicBezTo>
                  <a:cubicBezTo>
                    <a:pt x="6" y="13"/>
                    <a:pt x="5" y="13"/>
                    <a:pt x="4" y="13"/>
                  </a:cubicBezTo>
                  <a:cubicBezTo>
                    <a:pt x="4" y="13"/>
                    <a:pt x="3" y="13"/>
                    <a:pt x="3" y="13"/>
                  </a:cubicBezTo>
                  <a:cubicBezTo>
                    <a:pt x="2" y="13"/>
                    <a:pt x="1" y="13"/>
                    <a:pt x="1" y="13"/>
                  </a:cubicBezTo>
                  <a:cubicBezTo>
                    <a:pt x="0" y="13"/>
                    <a:pt x="0" y="12"/>
                    <a:pt x="0" y="12"/>
                  </a:cubicBezTo>
                  <a:cubicBezTo>
                    <a:pt x="1" y="11"/>
                    <a:pt x="2" y="11"/>
                    <a:pt x="3" y="11"/>
                  </a:cubicBezTo>
                  <a:cubicBezTo>
                    <a:pt x="3" y="11"/>
                    <a:pt x="4" y="11"/>
                    <a:pt x="4" y="11"/>
                  </a:cubicBezTo>
                  <a:cubicBezTo>
                    <a:pt x="4" y="11"/>
                    <a:pt x="4" y="11"/>
                    <a:pt x="4" y="10"/>
                  </a:cubicBezTo>
                  <a:cubicBezTo>
                    <a:pt x="4" y="10"/>
                    <a:pt x="4" y="10"/>
                    <a:pt x="4" y="10"/>
                  </a:cubicBezTo>
                  <a:cubicBezTo>
                    <a:pt x="4" y="9"/>
                    <a:pt x="5" y="9"/>
                    <a:pt x="5" y="10"/>
                  </a:cubicBezTo>
                  <a:cubicBezTo>
                    <a:pt x="6" y="10"/>
                    <a:pt x="6" y="10"/>
                    <a:pt x="7" y="11"/>
                  </a:cubicBezTo>
                  <a:cubicBezTo>
                    <a:pt x="7" y="11"/>
                    <a:pt x="8" y="11"/>
                    <a:pt x="8" y="11"/>
                  </a:cubicBezTo>
                  <a:cubicBezTo>
                    <a:pt x="8" y="11"/>
                    <a:pt x="9" y="11"/>
                    <a:pt x="9" y="10"/>
                  </a:cubicBezTo>
                  <a:cubicBezTo>
                    <a:pt x="9" y="10"/>
                    <a:pt x="8" y="10"/>
                    <a:pt x="8" y="9"/>
                  </a:cubicBezTo>
                  <a:cubicBezTo>
                    <a:pt x="8" y="9"/>
                    <a:pt x="8" y="9"/>
                    <a:pt x="8" y="8"/>
                  </a:cubicBezTo>
                  <a:cubicBezTo>
                    <a:pt x="8" y="8"/>
                    <a:pt x="7" y="8"/>
                    <a:pt x="7" y="8"/>
                  </a:cubicBezTo>
                  <a:cubicBezTo>
                    <a:pt x="6" y="8"/>
                    <a:pt x="5" y="8"/>
                    <a:pt x="5" y="8"/>
                  </a:cubicBezTo>
                  <a:cubicBezTo>
                    <a:pt x="5" y="7"/>
                    <a:pt x="6" y="7"/>
                    <a:pt x="6" y="6"/>
                  </a:cubicBezTo>
                  <a:cubicBezTo>
                    <a:pt x="6" y="6"/>
                    <a:pt x="7" y="6"/>
                    <a:pt x="7" y="6"/>
                  </a:cubicBezTo>
                  <a:cubicBezTo>
                    <a:pt x="7" y="6"/>
                    <a:pt x="8" y="6"/>
                    <a:pt x="8" y="5"/>
                  </a:cubicBezTo>
                  <a:cubicBezTo>
                    <a:pt x="7" y="5"/>
                    <a:pt x="7" y="5"/>
                    <a:pt x="6" y="5"/>
                  </a:cubicBezTo>
                  <a:cubicBezTo>
                    <a:pt x="6" y="5"/>
                    <a:pt x="6" y="5"/>
                    <a:pt x="6" y="5"/>
                  </a:cubicBezTo>
                  <a:cubicBezTo>
                    <a:pt x="5" y="5"/>
                    <a:pt x="5" y="5"/>
                    <a:pt x="5" y="5"/>
                  </a:cubicBezTo>
                  <a:cubicBezTo>
                    <a:pt x="5" y="5"/>
                    <a:pt x="5" y="5"/>
                    <a:pt x="5" y="4"/>
                  </a:cubicBezTo>
                  <a:cubicBezTo>
                    <a:pt x="4" y="4"/>
                    <a:pt x="4" y="4"/>
                    <a:pt x="5" y="3"/>
                  </a:cubicBezTo>
                  <a:cubicBezTo>
                    <a:pt x="5" y="3"/>
                    <a:pt x="5" y="3"/>
                    <a:pt x="5" y="3"/>
                  </a:cubicBezTo>
                  <a:cubicBezTo>
                    <a:pt x="6" y="3"/>
                    <a:pt x="6" y="3"/>
                    <a:pt x="7" y="2"/>
                  </a:cubicBezTo>
                  <a:cubicBezTo>
                    <a:pt x="7" y="2"/>
                    <a:pt x="7" y="2"/>
                    <a:pt x="7" y="2"/>
                  </a:cubicBezTo>
                  <a:cubicBezTo>
                    <a:pt x="7" y="2"/>
                    <a:pt x="7" y="2"/>
                    <a:pt x="7" y="2"/>
                  </a:cubicBezTo>
                  <a:cubicBezTo>
                    <a:pt x="8" y="2"/>
                    <a:pt x="8" y="3"/>
                    <a:pt x="8" y="3"/>
                  </a:cubicBezTo>
                  <a:cubicBezTo>
                    <a:pt x="9" y="3"/>
                    <a:pt x="9" y="3"/>
                    <a:pt x="9" y="3"/>
                  </a:cubicBezTo>
                  <a:cubicBezTo>
                    <a:pt x="9" y="3"/>
                    <a:pt x="10" y="4"/>
                    <a:pt x="10" y="4"/>
                  </a:cubicBezTo>
                  <a:cubicBezTo>
                    <a:pt x="10" y="4"/>
                    <a:pt x="9" y="4"/>
                    <a:pt x="9" y="4"/>
                  </a:cubicBezTo>
                  <a:cubicBezTo>
                    <a:pt x="9" y="4"/>
                    <a:pt x="10" y="5"/>
                    <a:pt x="10" y="5"/>
                  </a:cubicBezTo>
                  <a:cubicBezTo>
                    <a:pt x="10" y="5"/>
                    <a:pt x="11" y="5"/>
                    <a:pt x="11" y="6"/>
                  </a:cubicBezTo>
                  <a:cubicBezTo>
                    <a:pt x="12" y="6"/>
                    <a:pt x="12" y="6"/>
                    <a:pt x="12" y="6"/>
                  </a:cubicBezTo>
                  <a:cubicBezTo>
                    <a:pt x="12" y="6"/>
                    <a:pt x="13" y="6"/>
                    <a:pt x="13" y="7"/>
                  </a:cubicBezTo>
                  <a:cubicBezTo>
                    <a:pt x="13" y="7"/>
                    <a:pt x="13" y="7"/>
                    <a:pt x="14" y="8"/>
                  </a:cubicBezTo>
                  <a:cubicBezTo>
                    <a:pt x="14" y="8"/>
                    <a:pt x="14" y="8"/>
                    <a:pt x="14" y="8"/>
                  </a:cubicBezTo>
                  <a:cubicBezTo>
                    <a:pt x="15" y="9"/>
                    <a:pt x="15" y="9"/>
                    <a:pt x="15" y="9"/>
                  </a:cubicBezTo>
                  <a:cubicBezTo>
                    <a:pt x="16" y="9"/>
                    <a:pt x="16" y="9"/>
                    <a:pt x="16" y="9"/>
                  </a:cubicBezTo>
                  <a:cubicBezTo>
                    <a:pt x="16" y="9"/>
                    <a:pt x="16" y="9"/>
                    <a:pt x="17" y="9"/>
                  </a:cubicBezTo>
                  <a:cubicBezTo>
                    <a:pt x="17" y="9"/>
                    <a:pt x="17" y="10"/>
                    <a:pt x="17" y="10"/>
                  </a:cubicBezTo>
                  <a:cubicBezTo>
                    <a:pt x="17" y="10"/>
                    <a:pt x="18" y="10"/>
                    <a:pt x="18" y="9"/>
                  </a:cubicBezTo>
                  <a:cubicBezTo>
                    <a:pt x="18" y="9"/>
                    <a:pt x="18" y="9"/>
                    <a:pt x="18" y="8"/>
                  </a:cubicBezTo>
                  <a:cubicBezTo>
                    <a:pt x="17" y="8"/>
                    <a:pt x="17" y="8"/>
                    <a:pt x="17" y="7"/>
                  </a:cubicBezTo>
                  <a:cubicBezTo>
                    <a:pt x="17" y="7"/>
                    <a:pt x="17" y="7"/>
                    <a:pt x="17" y="7"/>
                  </a:cubicBezTo>
                  <a:cubicBezTo>
                    <a:pt x="17" y="7"/>
                    <a:pt x="17" y="7"/>
                    <a:pt x="17" y="7"/>
                  </a:cubicBezTo>
                  <a:cubicBezTo>
                    <a:pt x="17" y="7"/>
                    <a:pt x="17" y="7"/>
                    <a:pt x="17" y="7"/>
                  </a:cubicBezTo>
                  <a:cubicBezTo>
                    <a:pt x="18" y="6"/>
                    <a:pt x="18" y="7"/>
                    <a:pt x="19" y="6"/>
                  </a:cubicBezTo>
                  <a:cubicBezTo>
                    <a:pt x="18" y="6"/>
                    <a:pt x="16" y="6"/>
                    <a:pt x="15" y="5"/>
                  </a:cubicBezTo>
                  <a:cubicBezTo>
                    <a:pt x="15" y="5"/>
                    <a:pt x="15" y="5"/>
                    <a:pt x="15" y="5"/>
                  </a:cubicBezTo>
                  <a:cubicBezTo>
                    <a:pt x="15" y="4"/>
                    <a:pt x="16" y="4"/>
                    <a:pt x="16" y="4"/>
                  </a:cubicBezTo>
                  <a:cubicBezTo>
                    <a:pt x="16" y="4"/>
                    <a:pt x="15" y="4"/>
                    <a:pt x="15" y="4"/>
                  </a:cubicBezTo>
                  <a:cubicBezTo>
                    <a:pt x="14" y="3"/>
                    <a:pt x="13" y="3"/>
                    <a:pt x="12" y="3"/>
                  </a:cubicBezTo>
                  <a:cubicBezTo>
                    <a:pt x="11" y="3"/>
                    <a:pt x="11" y="2"/>
                    <a:pt x="11" y="2"/>
                  </a:cubicBezTo>
                  <a:cubicBezTo>
                    <a:pt x="12" y="1"/>
                    <a:pt x="12" y="1"/>
                    <a:pt x="13" y="1"/>
                  </a:cubicBezTo>
                  <a:cubicBezTo>
                    <a:pt x="14" y="0"/>
                    <a:pt x="15" y="0"/>
                    <a:pt x="16" y="0"/>
                  </a:cubicBezTo>
                  <a:cubicBezTo>
                    <a:pt x="17" y="0"/>
                    <a:pt x="17" y="0"/>
                    <a:pt x="18" y="0"/>
                  </a:cubicBezTo>
                  <a:cubicBezTo>
                    <a:pt x="19" y="1"/>
                    <a:pt x="19" y="2"/>
                    <a:pt x="20" y="2"/>
                  </a:cubicBezTo>
                  <a:cubicBezTo>
                    <a:pt x="22" y="3"/>
                    <a:pt x="23" y="0"/>
                    <a:pt x="25" y="0"/>
                  </a:cubicBezTo>
                  <a:cubicBezTo>
                    <a:pt x="25" y="0"/>
                    <a:pt x="26" y="1"/>
                    <a:pt x="27" y="1"/>
                  </a:cubicBezTo>
                  <a:cubicBezTo>
                    <a:pt x="28" y="1"/>
                    <a:pt x="28" y="2"/>
                    <a:pt x="29" y="3"/>
                  </a:cubicBezTo>
                  <a:cubicBezTo>
                    <a:pt x="29" y="3"/>
                    <a:pt x="29" y="4"/>
                    <a:pt x="29" y="4"/>
                  </a:cubicBezTo>
                  <a:cubicBezTo>
                    <a:pt x="29" y="5"/>
                    <a:pt x="29" y="6"/>
                    <a:pt x="30" y="6"/>
                  </a:cubicBezTo>
                  <a:cubicBezTo>
                    <a:pt x="30" y="7"/>
                    <a:pt x="30" y="7"/>
                    <a:pt x="30" y="8"/>
                  </a:cubicBezTo>
                  <a:cubicBezTo>
                    <a:pt x="30" y="8"/>
                    <a:pt x="30" y="9"/>
                    <a:pt x="30" y="9"/>
                  </a:cubicBezTo>
                  <a:cubicBezTo>
                    <a:pt x="30" y="10"/>
                    <a:pt x="29" y="11"/>
                    <a:pt x="30" y="11"/>
                  </a:cubicBezTo>
                  <a:cubicBezTo>
                    <a:pt x="30" y="11"/>
                    <a:pt x="30" y="11"/>
                    <a:pt x="31" y="12"/>
                  </a:cubicBezTo>
                  <a:cubicBezTo>
                    <a:pt x="31" y="12"/>
                    <a:pt x="31" y="13"/>
                    <a:pt x="31" y="14"/>
                  </a:cubicBezTo>
                  <a:cubicBezTo>
                    <a:pt x="31" y="14"/>
                    <a:pt x="31" y="15"/>
                    <a:pt x="31" y="15"/>
                  </a:cubicBezTo>
                  <a:cubicBezTo>
                    <a:pt x="30" y="15"/>
                    <a:pt x="30" y="14"/>
                    <a:pt x="29" y="14"/>
                  </a:cubicBezTo>
                  <a:cubicBezTo>
                    <a:pt x="28" y="14"/>
                    <a:pt x="28" y="15"/>
                    <a:pt x="28" y="16"/>
                  </a:cubicBezTo>
                  <a:cubicBezTo>
                    <a:pt x="28" y="17"/>
                    <a:pt x="29" y="17"/>
                    <a:pt x="28" y="18"/>
                  </a:cubicBezTo>
                  <a:cubicBezTo>
                    <a:pt x="28" y="18"/>
                    <a:pt x="28" y="19"/>
                    <a:pt x="27" y="19"/>
                  </a:cubicBezTo>
                  <a:cubicBezTo>
                    <a:pt x="27" y="19"/>
                    <a:pt x="26" y="20"/>
                    <a:pt x="26" y="20"/>
                  </a:cubicBezTo>
                  <a:cubicBezTo>
                    <a:pt x="25" y="20"/>
                    <a:pt x="24" y="20"/>
                    <a:pt x="24" y="20"/>
                  </a:cubicBezTo>
                  <a:cubicBezTo>
                    <a:pt x="23" y="20"/>
                    <a:pt x="21" y="19"/>
                    <a:pt x="20" y="20"/>
                  </a:cubicBezTo>
                  <a:cubicBezTo>
                    <a:pt x="20" y="20"/>
                    <a:pt x="20" y="20"/>
                    <a:pt x="19" y="20"/>
                  </a:cubicBezTo>
                  <a:cubicBezTo>
                    <a:pt x="19" y="20"/>
                    <a:pt x="18" y="20"/>
                    <a:pt x="17" y="20"/>
                  </a:cubicBezTo>
                  <a:cubicBezTo>
                    <a:pt x="16" y="20"/>
                    <a:pt x="15" y="20"/>
                    <a:pt x="14" y="20"/>
                  </a:cubicBezTo>
                  <a:cubicBezTo>
                    <a:pt x="14" y="20"/>
                    <a:pt x="14" y="19"/>
                    <a:pt x="14" y="19"/>
                  </a:cubicBezTo>
                  <a:cubicBezTo>
                    <a:pt x="14" y="19"/>
                    <a:pt x="14" y="18"/>
                    <a:pt x="14" y="18"/>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54" name="Freeform 582">
              <a:extLst>
                <a:ext uri="{FF2B5EF4-FFF2-40B4-BE49-F238E27FC236}">
                  <a16:creationId xmlns:a16="http://schemas.microsoft.com/office/drawing/2014/main" id="{C0CB5753-17A0-4183-BD99-0A8C5D68CE8B}"/>
                </a:ext>
              </a:extLst>
            </p:cNvPr>
            <p:cNvSpPr>
              <a:spLocks/>
            </p:cNvSpPr>
            <p:nvPr userDrawn="1"/>
          </p:nvSpPr>
          <p:spPr bwMode="auto">
            <a:xfrm>
              <a:off x="1065" y="706"/>
              <a:ext cx="81" cy="54"/>
            </a:xfrm>
            <a:custGeom>
              <a:avLst/>
              <a:gdLst>
                <a:gd name="T0" fmla="*/ 1 w 19"/>
                <a:gd name="T1" fmla="*/ 9 h 12"/>
                <a:gd name="T2" fmla="*/ 2 w 19"/>
                <a:gd name="T3" fmla="*/ 9 h 12"/>
                <a:gd name="T4" fmla="*/ 3 w 19"/>
                <a:gd name="T5" fmla="*/ 9 h 12"/>
                <a:gd name="T6" fmla="*/ 4 w 19"/>
                <a:gd name="T7" fmla="*/ 9 h 12"/>
                <a:gd name="T8" fmla="*/ 5 w 19"/>
                <a:gd name="T9" fmla="*/ 10 h 12"/>
                <a:gd name="T10" fmla="*/ 6 w 19"/>
                <a:gd name="T11" fmla="*/ 10 h 12"/>
                <a:gd name="T12" fmla="*/ 8 w 19"/>
                <a:gd name="T13" fmla="*/ 10 h 12"/>
                <a:gd name="T14" fmla="*/ 9 w 19"/>
                <a:gd name="T15" fmla="*/ 11 h 12"/>
                <a:gd name="T16" fmla="*/ 10 w 19"/>
                <a:gd name="T17" fmla="*/ 12 h 12"/>
                <a:gd name="T18" fmla="*/ 13 w 19"/>
                <a:gd name="T19" fmla="*/ 12 h 12"/>
                <a:gd name="T20" fmla="*/ 19 w 19"/>
                <a:gd name="T21" fmla="*/ 10 h 12"/>
                <a:gd name="T22" fmla="*/ 19 w 19"/>
                <a:gd name="T23" fmla="*/ 9 h 12"/>
                <a:gd name="T24" fmla="*/ 18 w 19"/>
                <a:gd name="T25" fmla="*/ 9 h 12"/>
                <a:gd name="T26" fmla="*/ 17 w 19"/>
                <a:gd name="T27" fmla="*/ 7 h 12"/>
                <a:gd name="T28" fmla="*/ 18 w 19"/>
                <a:gd name="T29" fmla="*/ 7 h 12"/>
                <a:gd name="T30" fmla="*/ 17 w 19"/>
                <a:gd name="T31" fmla="*/ 5 h 12"/>
                <a:gd name="T32" fmla="*/ 15 w 19"/>
                <a:gd name="T33" fmla="*/ 3 h 12"/>
                <a:gd name="T34" fmla="*/ 14 w 19"/>
                <a:gd name="T35" fmla="*/ 2 h 12"/>
                <a:gd name="T36" fmla="*/ 11 w 19"/>
                <a:gd name="T37" fmla="*/ 1 h 12"/>
                <a:gd name="T38" fmla="*/ 9 w 19"/>
                <a:gd name="T39" fmla="*/ 0 h 12"/>
                <a:gd name="T40" fmla="*/ 8 w 19"/>
                <a:gd name="T41" fmla="*/ 1 h 12"/>
                <a:gd name="T42" fmla="*/ 7 w 19"/>
                <a:gd name="T43" fmla="*/ 1 h 12"/>
                <a:gd name="T44" fmla="*/ 5 w 19"/>
                <a:gd name="T45" fmla="*/ 2 h 12"/>
                <a:gd name="T46" fmla="*/ 5 w 19"/>
                <a:gd name="T47" fmla="*/ 2 h 12"/>
                <a:gd name="T48" fmla="*/ 4 w 19"/>
                <a:gd name="T49" fmla="*/ 3 h 12"/>
                <a:gd name="T50" fmla="*/ 4 w 19"/>
                <a:gd name="T51" fmla="*/ 3 h 12"/>
                <a:gd name="T52" fmla="*/ 3 w 19"/>
                <a:gd name="T53" fmla="*/ 4 h 12"/>
                <a:gd name="T54" fmla="*/ 2 w 19"/>
                <a:gd name="T55" fmla="*/ 4 h 12"/>
                <a:gd name="T56" fmla="*/ 1 w 19"/>
                <a:gd name="T57" fmla="*/ 5 h 12"/>
                <a:gd name="T58" fmla="*/ 1 w 19"/>
                <a:gd name="T59" fmla="*/ 5 h 12"/>
                <a:gd name="T60" fmla="*/ 0 w 19"/>
                <a:gd name="T61" fmla="*/ 6 h 12"/>
                <a:gd name="T62" fmla="*/ 0 w 19"/>
                <a:gd name="T63" fmla="*/ 6 h 12"/>
                <a:gd name="T64" fmla="*/ 1 w 19"/>
                <a:gd name="T65" fmla="*/ 8 h 12"/>
                <a:gd name="T66" fmla="*/ 1 w 19"/>
                <a:gd name="T6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2">
                  <a:moveTo>
                    <a:pt x="1" y="9"/>
                  </a:moveTo>
                  <a:cubicBezTo>
                    <a:pt x="1" y="9"/>
                    <a:pt x="2" y="9"/>
                    <a:pt x="2" y="9"/>
                  </a:cubicBezTo>
                  <a:cubicBezTo>
                    <a:pt x="2" y="9"/>
                    <a:pt x="3" y="9"/>
                    <a:pt x="3" y="9"/>
                  </a:cubicBezTo>
                  <a:cubicBezTo>
                    <a:pt x="3" y="9"/>
                    <a:pt x="4" y="9"/>
                    <a:pt x="4" y="9"/>
                  </a:cubicBezTo>
                  <a:cubicBezTo>
                    <a:pt x="4" y="9"/>
                    <a:pt x="5" y="9"/>
                    <a:pt x="5" y="10"/>
                  </a:cubicBezTo>
                  <a:cubicBezTo>
                    <a:pt x="6" y="10"/>
                    <a:pt x="6" y="10"/>
                    <a:pt x="6" y="10"/>
                  </a:cubicBezTo>
                  <a:cubicBezTo>
                    <a:pt x="7" y="10"/>
                    <a:pt x="7" y="10"/>
                    <a:pt x="8" y="10"/>
                  </a:cubicBezTo>
                  <a:cubicBezTo>
                    <a:pt x="8" y="11"/>
                    <a:pt x="8" y="11"/>
                    <a:pt x="9" y="11"/>
                  </a:cubicBezTo>
                  <a:cubicBezTo>
                    <a:pt x="9" y="11"/>
                    <a:pt x="10" y="11"/>
                    <a:pt x="10" y="12"/>
                  </a:cubicBezTo>
                  <a:cubicBezTo>
                    <a:pt x="11" y="12"/>
                    <a:pt x="12" y="12"/>
                    <a:pt x="13" y="12"/>
                  </a:cubicBezTo>
                  <a:cubicBezTo>
                    <a:pt x="15" y="12"/>
                    <a:pt x="18" y="12"/>
                    <a:pt x="19" y="10"/>
                  </a:cubicBezTo>
                  <a:cubicBezTo>
                    <a:pt x="19" y="10"/>
                    <a:pt x="19" y="10"/>
                    <a:pt x="19" y="9"/>
                  </a:cubicBezTo>
                  <a:cubicBezTo>
                    <a:pt x="18" y="9"/>
                    <a:pt x="18" y="9"/>
                    <a:pt x="18" y="9"/>
                  </a:cubicBezTo>
                  <a:cubicBezTo>
                    <a:pt x="17" y="8"/>
                    <a:pt x="17" y="7"/>
                    <a:pt x="17" y="7"/>
                  </a:cubicBezTo>
                  <a:cubicBezTo>
                    <a:pt x="18" y="7"/>
                    <a:pt x="18" y="7"/>
                    <a:pt x="18" y="7"/>
                  </a:cubicBezTo>
                  <a:cubicBezTo>
                    <a:pt x="18" y="6"/>
                    <a:pt x="18" y="5"/>
                    <a:pt x="17" y="5"/>
                  </a:cubicBezTo>
                  <a:cubicBezTo>
                    <a:pt x="17" y="4"/>
                    <a:pt x="16" y="4"/>
                    <a:pt x="15" y="3"/>
                  </a:cubicBezTo>
                  <a:cubicBezTo>
                    <a:pt x="14" y="3"/>
                    <a:pt x="14" y="2"/>
                    <a:pt x="14" y="2"/>
                  </a:cubicBezTo>
                  <a:cubicBezTo>
                    <a:pt x="13" y="1"/>
                    <a:pt x="12" y="1"/>
                    <a:pt x="11" y="1"/>
                  </a:cubicBezTo>
                  <a:cubicBezTo>
                    <a:pt x="11" y="0"/>
                    <a:pt x="10" y="0"/>
                    <a:pt x="9" y="0"/>
                  </a:cubicBezTo>
                  <a:cubicBezTo>
                    <a:pt x="9" y="1"/>
                    <a:pt x="8" y="1"/>
                    <a:pt x="8" y="1"/>
                  </a:cubicBezTo>
                  <a:cubicBezTo>
                    <a:pt x="8" y="1"/>
                    <a:pt x="7" y="1"/>
                    <a:pt x="7" y="1"/>
                  </a:cubicBezTo>
                  <a:cubicBezTo>
                    <a:pt x="6" y="2"/>
                    <a:pt x="6" y="2"/>
                    <a:pt x="5" y="2"/>
                  </a:cubicBezTo>
                  <a:cubicBezTo>
                    <a:pt x="5" y="2"/>
                    <a:pt x="5" y="2"/>
                    <a:pt x="5" y="2"/>
                  </a:cubicBezTo>
                  <a:cubicBezTo>
                    <a:pt x="5" y="3"/>
                    <a:pt x="5" y="3"/>
                    <a:pt x="4" y="3"/>
                  </a:cubicBezTo>
                  <a:cubicBezTo>
                    <a:pt x="4" y="3"/>
                    <a:pt x="4" y="3"/>
                    <a:pt x="4" y="3"/>
                  </a:cubicBezTo>
                  <a:cubicBezTo>
                    <a:pt x="3" y="3"/>
                    <a:pt x="3" y="4"/>
                    <a:pt x="3" y="4"/>
                  </a:cubicBezTo>
                  <a:cubicBezTo>
                    <a:pt x="3" y="4"/>
                    <a:pt x="2" y="4"/>
                    <a:pt x="2" y="4"/>
                  </a:cubicBezTo>
                  <a:cubicBezTo>
                    <a:pt x="2" y="4"/>
                    <a:pt x="2" y="4"/>
                    <a:pt x="1" y="5"/>
                  </a:cubicBezTo>
                  <a:cubicBezTo>
                    <a:pt x="1" y="5"/>
                    <a:pt x="1" y="5"/>
                    <a:pt x="1" y="5"/>
                  </a:cubicBezTo>
                  <a:cubicBezTo>
                    <a:pt x="0" y="5"/>
                    <a:pt x="0" y="6"/>
                    <a:pt x="0" y="6"/>
                  </a:cubicBezTo>
                  <a:cubicBezTo>
                    <a:pt x="0" y="6"/>
                    <a:pt x="0" y="6"/>
                    <a:pt x="0" y="6"/>
                  </a:cubicBezTo>
                  <a:cubicBezTo>
                    <a:pt x="0" y="7"/>
                    <a:pt x="0" y="7"/>
                    <a:pt x="1" y="8"/>
                  </a:cubicBezTo>
                  <a:cubicBezTo>
                    <a:pt x="1" y="8"/>
                    <a:pt x="1" y="8"/>
                    <a:pt x="1" y="9"/>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55" name="Freeform 583">
              <a:extLst>
                <a:ext uri="{FF2B5EF4-FFF2-40B4-BE49-F238E27FC236}">
                  <a16:creationId xmlns:a16="http://schemas.microsoft.com/office/drawing/2014/main" id="{C88C993D-7C94-4469-82B8-F387E9692077}"/>
                </a:ext>
              </a:extLst>
            </p:cNvPr>
            <p:cNvSpPr>
              <a:spLocks/>
            </p:cNvSpPr>
            <p:nvPr userDrawn="1"/>
          </p:nvSpPr>
          <p:spPr bwMode="auto">
            <a:xfrm>
              <a:off x="1065" y="706"/>
              <a:ext cx="81" cy="54"/>
            </a:xfrm>
            <a:custGeom>
              <a:avLst/>
              <a:gdLst>
                <a:gd name="T0" fmla="*/ 1 w 19"/>
                <a:gd name="T1" fmla="*/ 9 h 12"/>
                <a:gd name="T2" fmla="*/ 2 w 19"/>
                <a:gd name="T3" fmla="*/ 9 h 12"/>
                <a:gd name="T4" fmla="*/ 3 w 19"/>
                <a:gd name="T5" fmla="*/ 9 h 12"/>
                <a:gd name="T6" fmla="*/ 4 w 19"/>
                <a:gd name="T7" fmla="*/ 9 h 12"/>
                <a:gd name="T8" fmla="*/ 5 w 19"/>
                <a:gd name="T9" fmla="*/ 10 h 12"/>
                <a:gd name="T10" fmla="*/ 6 w 19"/>
                <a:gd name="T11" fmla="*/ 10 h 12"/>
                <a:gd name="T12" fmla="*/ 8 w 19"/>
                <a:gd name="T13" fmla="*/ 10 h 12"/>
                <a:gd name="T14" fmla="*/ 9 w 19"/>
                <a:gd name="T15" fmla="*/ 11 h 12"/>
                <a:gd name="T16" fmla="*/ 10 w 19"/>
                <a:gd name="T17" fmla="*/ 12 h 12"/>
                <a:gd name="T18" fmla="*/ 13 w 19"/>
                <a:gd name="T19" fmla="*/ 12 h 12"/>
                <a:gd name="T20" fmla="*/ 19 w 19"/>
                <a:gd name="T21" fmla="*/ 10 h 12"/>
                <a:gd name="T22" fmla="*/ 19 w 19"/>
                <a:gd name="T23" fmla="*/ 9 h 12"/>
                <a:gd name="T24" fmla="*/ 18 w 19"/>
                <a:gd name="T25" fmla="*/ 9 h 12"/>
                <a:gd name="T26" fmla="*/ 17 w 19"/>
                <a:gd name="T27" fmla="*/ 7 h 12"/>
                <a:gd name="T28" fmla="*/ 18 w 19"/>
                <a:gd name="T29" fmla="*/ 7 h 12"/>
                <a:gd name="T30" fmla="*/ 17 w 19"/>
                <a:gd name="T31" fmla="*/ 5 h 12"/>
                <a:gd name="T32" fmla="*/ 15 w 19"/>
                <a:gd name="T33" fmla="*/ 3 h 12"/>
                <a:gd name="T34" fmla="*/ 14 w 19"/>
                <a:gd name="T35" fmla="*/ 2 h 12"/>
                <a:gd name="T36" fmla="*/ 11 w 19"/>
                <a:gd name="T37" fmla="*/ 1 h 12"/>
                <a:gd name="T38" fmla="*/ 9 w 19"/>
                <a:gd name="T39" fmla="*/ 0 h 12"/>
                <a:gd name="T40" fmla="*/ 8 w 19"/>
                <a:gd name="T41" fmla="*/ 1 h 12"/>
                <a:gd name="T42" fmla="*/ 7 w 19"/>
                <a:gd name="T43" fmla="*/ 1 h 12"/>
                <a:gd name="T44" fmla="*/ 5 w 19"/>
                <a:gd name="T45" fmla="*/ 2 h 12"/>
                <a:gd name="T46" fmla="*/ 5 w 19"/>
                <a:gd name="T47" fmla="*/ 2 h 12"/>
                <a:gd name="T48" fmla="*/ 4 w 19"/>
                <a:gd name="T49" fmla="*/ 3 h 12"/>
                <a:gd name="T50" fmla="*/ 4 w 19"/>
                <a:gd name="T51" fmla="*/ 3 h 12"/>
                <a:gd name="T52" fmla="*/ 3 w 19"/>
                <a:gd name="T53" fmla="*/ 4 h 12"/>
                <a:gd name="T54" fmla="*/ 2 w 19"/>
                <a:gd name="T55" fmla="*/ 4 h 12"/>
                <a:gd name="T56" fmla="*/ 1 w 19"/>
                <a:gd name="T57" fmla="*/ 5 h 12"/>
                <a:gd name="T58" fmla="*/ 1 w 19"/>
                <a:gd name="T59" fmla="*/ 5 h 12"/>
                <a:gd name="T60" fmla="*/ 0 w 19"/>
                <a:gd name="T61" fmla="*/ 6 h 12"/>
                <a:gd name="T62" fmla="*/ 0 w 19"/>
                <a:gd name="T63" fmla="*/ 6 h 12"/>
                <a:gd name="T64" fmla="*/ 1 w 19"/>
                <a:gd name="T65" fmla="*/ 8 h 12"/>
                <a:gd name="T66" fmla="*/ 1 w 19"/>
                <a:gd name="T6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2">
                  <a:moveTo>
                    <a:pt x="1" y="9"/>
                  </a:moveTo>
                  <a:cubicBezTo>
                    <a:pt x="1" y="9"/>
                    <a:pt x="2" y="9"/>
                    <a:pt x="2" y="9"/>
                  </a:cubicBezTo>
                  <a:cubicBezTo>
                    <a:pt x="2" y="9"/>
                    <a:pt x="3" y="9"/>
                    <a:pt x="3" y="9"/>
                  </a:cubicBezTo>
                  <a:cubicBezTo>
                    <a:pt x="3" y="9"/>
                    <a:pt x="4" y="9"/>
                    <a:pt x="4" y="9"/>
                  </a:cubicBezTo>
                  <a:cubicBezTo>
                    <a:pt x="4" y="9"/>
                    <a:pt x="5" y="9"/>
                    <a:pt x="5" y="10"/>
                  </a:cubicBezTo>
                  <a:cubicBezTo>
                    <a:pt x="6" y="10"/>
                    <a:pt x="6" y="10"/>
                    <a:pt x="6" y="10"/>
                  </a:cubicBezTo>
                  <a:cubicBezTo>
                    <a:pt x="7" y="10"/>
                    <a:pt x="7" y="10"/>
                    <a:pt x="8" y="10"/>
                  </a:cubicBezTo>
                  <a:cubicBezTo>
                    <a:pt x="8" y="11"/>
                    <a:pt x="8" y="11"/>
                    <a:pt x="9" y="11"/>
                  </a:cubicBezTo>
                  <a:cubicBezTo>
                    <a:pt x="9" y="11"/>
                    <a:pt x="10" y="11"/>
                    <a:pt x="10" y="12"/>
                  </a:cubicBezTo>
                  <a:cubicBezTo>
                    <a:pt x="11" y="12"/>
                    <a:pt x="12" y="12"/>
                    <a:pt x="13" y="12"/>
                  </a:cubicBezTo>
                  <a:cubicBezTo>
                    <a:pt x="15" y="12"/>
                    <a:pt x="18" y="12"/>
                    <a:pt x="19" y="10"/>
                  </a:cubicBezTo>
                  <a:cubicBezTo>
                    <a:pt x="19" y="10"/>
                    <a:pt x="19" y="10"/>
                    <a:pt x="19" y="9"/>
                  </a:cubicBezTo>
                  <a:cubicBezTo>
                    <a:pt x="18" y="9"/>
                    <a:pt x="18" y="9"/>
                    <a:pt x="18" y="9"/>
                  </a:cubicBezTo>
                  <a:cubicBezTo>
                    <a:pt x="17" y="8"/>
                    <a:pt x="17" y="7"/>
                    <a:pt x="17" y="7"/>
                  </a:cubicBezTo>
                  <a:cubicBezTo>
                    <a:pt x="18" y="7"/>
                    <a:pt x="18" y="7"/>
                    <a:pt x="18" y="7"/>
                  </a:cubicBezTo>
                  <a:cubicBezTo>
                    <a:pt x="18" y="6"/>
                    <a:pt x="18" y="5"/>
                    <a:pt x="17" y="5"/>
                  </a:cubicBezTo>
                  <a:cubicBezTo>
                    <a:pt x="17" y="4"/>
                    <a:pt x="16" y="4"/>
                    <a:pt x="15" y="3"/>
                  </a:cubicBezTo>
                  <a:cubicBezTo>
                    <a:pt x="14" y="3"/>
                    <a:pt x="14" y="2"/>
                    <a:pt x="14" y="2"/>
                  </a:cubicBezTo>
                  <a:cubicBezTo>
                    <a:pt x="13" y="1"/>
                    <a:pt x="12" y="1"/>
                    <a:pt x="11" y="1"/>
                  </a:cubicBezTo>
                  <a:cubicBezTo>
                    <a:pt x="11" y="0"/>
                    <a:pt x="10" y="0"/>
                    <a:pt x="9" y="0"/>
                  </a:cubicBezTo>
                  <a:cubicBezTo>
                    <a:pt x="9" y="1"/>
                    <a:pt x="8" y="1"/>
                    <a:pt x="8" y="1"/>
                  </a:cubicBezTo>
                  <a:cubicBezTo>
                    <a:pt x="8" y="1"/>
                    <a:pt x="7" y="1"/>
                    <a:pt x="7" y="1"/>
                  </a:cubicBezTo>
                  <a:cubicBezTo>
                    <a:pt x="6" y="2"/>
                    <a:pt x="6" y="2"/>
                    <a:pt x="5" y="2"/>
                  </a:cubicBezTo>
                  <a:cubicBezTo>
                    <a:pt x="5" y="2"/>
                    <a:pt x="5" y="2"/>
                    <a:pt x="5" y="2"/>
                  </a:cubicBezTo>
                  <a:cubicBezTo>
                    <a:pt x="5" y="3"/>
                    <a:pt x="5" y="3"/>
                    <a:pt x="4" y="3"/>
                  </a:cubicBezTo>
                  <a:cubicBezTo>
                    <a:pt x="4" y="3"/>
                    <a:pt x="4" y="3"/>
                    <a:pt x="4" y="3"/>
                  </a:cubicBezTo>
                  <a:cubicBezTo>
                    <a:pt x="3" y="3"/>
                    <a:pt x="3" y="4"/>
                    <a:pt x="3" y="4"/>
                  </a:cubicBezTo>
                  <a:cubicBezTo>
                    <a:pt x="3" y="4"/>
                    <a:pt x="2" y="4"/>
                    <a:pt x="2" y="4"/>
                  </a:cubicBezTo>
                  <a:cubicBezTo>
                    <a:pt x="2" y="4"/>
                    <a:pt x="2" y="4"/>
                    <a:pt x="1" y="5"/>
                  </a:cubicBezTo>
                  <a:cubicBezTo>
                    <a:pt x="1" y="5"/>
                    <a:pt x="1" y="5"/>
                    <a:pt x="1" y="5"/>
                  </a:cubicBezTo>
                  <a:cubicBezTo>
                    <a:pt x="0" y="5"/>
                    <a:pt x="0" y="6"/>
                    <a:pt x="0" y="6"/>
                  </a:cubicBezTo>
                  <a:cubicBezTo>
                    <a:pt x="0" y="6"/>
                    <a:pt x="0" y="6"/>
                    <a:pt x="0" y="6"/>
                  </a:cubicBezTo>
                  <a:cubicBezTo>
                    <a:pt x="0" y="7"/>
                    <a:pt x="0" y="7"/>
                    <a:pt x="1" y="8"/>
                  </a:cubicBezTo>
                  <a:cubicBezTo>
                    <a:pt x="1" y="8"/>
                    <a:pt x="1" y="8"/>
                    <a:pt x="1" y="9"/>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56" name="Freeform 584">
              <a:extLst>
                <a:ext uri="{FF2B5EF4-FFF2-40B4-BE49-F238E27FC236}">
                  <a16:creationId xmlns:a16="http://schemas.microsoft.com/office/drawing/2014/main" id="{07AD18D3-898C-4EE7-A291-088A1362A3BE}"/>
                </a:ext>
              </a:extLst>
            </p:cNvPr>
            <p:cNvSpPr>
              <a:spLocks/>
            </p:cNvSpPr>
            <p:nvPr userDrawn="1"/>
          </p:nvSpPr>
          <p:spPr bwMode="auto">
            <a:xfrm>
              <a:off x="1057" y="711"/>
              <a:ext cx="8" cy="9"/>
            </a:xfrm>
            <a:custGeom>
              <a:avLst/>
              <a:gdLst>
                <a:gd name="T0" fmla="*/ 2 w 2"/>
                <a:gd name="T1" fmla="*/ 2 h 2"/>
                <a:gd name="T2" fmla="*/ 2 w 2"/>
                <a:gd name="T3" fmla="*/ 1 h 2"/>
                <a:gd name="T4" fmla="*/ 2 w 2"/>
                <a:gd name="T5" fmla="*/ 1 h 2"/>
                <a:gd name="T6" fmla="*/ 2 w 2"/>
                <a:gd name="T7" fmla="*/ 1 h 2"/>
                <a:gd name="T8" fmla="*/ 1 w 2"/>
                <a:gd name="T9" fmla="*/ 0 h 2"/>
                <a:gd name="T10" fmla="*/ 1 w 2"/>
                <a:gd name="T11" fmla="*/ 0 h 2"/>
                <a:gd name="T12" fmla="*/ 0 w 2"/>
                <a:gd name="T13" fmla="*/ 1 h 2"/>
                <a:gd name="T14" fmla="*/ 0 w 2"/>
                <a:gd name="T15" fmla="*/ 1 h 2"/>
                <a:gd name="T16" fmla="*/ 0 w 2"/>
                <a:gd name="T17" fmla="*/ 1 h 2"/>
                <a:gd name="T18" fmla="*/ 0 w 2"/>
                <a:gd name="T19" fmla="*/ 2 h 2"/>
                <a:gd name="T20" fmla="*/ 1 w 2"/>
                <a:gd name="T21" fmla="*/ 2 h 2"/>
                <a:gd name="T22" fmla="*/ 1 w 2"/>
                <a:gd name="T23" fmla="*/ 2 h 2"/>
                <a:gd name="T24" fmla="*/ 2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2"/>
                  </a:moveTo>
                  <a:cubicBezTo>
                    <a:pt x="2" y="2"/>
                    <a:pt x="2" y="2"/>
                    <a:pt x="2" y="1"/>
                  </a:cubicBezTo>
                  <a:cubicBezTo>
                    <a:pt x="2" y="1"/>
                    <a:pt x="2" y="1"/>
                    <a:pt x="2" y="1"/>
                  </a:cubicBezTo>
                  <a:cubicBezTo>
                    <a:pt x="2" y="1"/>
                    <a:pt x="2" y="1"/>
                    <a:pt x="2" y="1"/>
                  </a:cubicBezTo>
                  <a:cubicBezTo>
                    <a:pt x="2" y="0"/>
                    <a:pt x="2" y="0"/>
                    <a:pt x="1" y="0"/>
                  </a:cubicBez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2"/>
                    <a:pt x="0" y="2"/>
                    <a:pt x="1" y="2"/>
                  </a:cubicBezTo>
                  <a:cubicBezTo>
                    <a:pt x="1" y="2"/>
                    <a:pt x="1" y="2"/>
                    <a:pt x="1" y="2"/>
                  </a:cubicBezTo>
                  <a:cubicBezTo>
                    <a:pt x="1" y="2"/>
                    <a:pt x="1" y="2"/>
                    <a:pt x="2" y="2"/>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57" name="Freeform 585">
              <a:extLst>
                <a:ext uri="{FF2B5EF4-FFF2-40B4-BE49-F238E27FC236}">
                  <a16:creationId xmlns:a16="http://schemas.microsoft.com/office/drawing/2014/main" id="{92144E63-367B-464B-A9B5-7C3D8CE67823}"/>
                </a:ext>
              </a:extLst>
            </p:cNvPr>
            <p:cNvSpPr>
              <a:spLocks/>
            </p:cNvSpPr>
            <p:nvPr userDrawn="1"/>
          </p:nvSpPr>
          <p:spPr bwMode="auto">
            <a:xfrm>
              <a:off x="1057" y="711"/>
              <a:ext cx="8" cy="9"/>
            </a:xfrm>
            <a:custGeom>
              <a:avLst/>
              <a:gdLst>
                <a:gd name="T0" fmla="*/ 2 w 2"/>
                <a:gd name="T1" fmla="*/ 2 h 2"/>
                <a:gd name="T2" fmla="*/ 2 w 2"/>
                <a:gd name="T3" fmla="*/ 1 h 2"/>
                <a:gd name="T4" fmla="*/ 2 w 2"/>
                <a:gd name="T5" fmla="*/ 1 h 2"/>
                <a:gd name="T6" fmla="*/ 2 w 2"/>
                <a:gd name="T7" fmla="*/ 1 h 2"/>
                <a:gd name="T8" fmla="*/ 1 w 2"/>
                <a:gd name="T9" fmla="*/ 0 h 2"/>
                <a:gd name="T10" fmla="*/ 1 w 2"/>
                <a:gd name="T11" fmla="*/ 0 h 2"/>
                <a:gd name="T12" fmla="*/ 0 w 2"/>
                <a:gd name="T13" fmla="*/ 1 h 2"/>
                <a:gd name="T14" fmla="*/ 0 w 2"/>
                <a:gd name="T15" fmla="*/ 1 h 2"/>
                <a:gd name="T16" fmla="*/ 0 w 2"/>
                <a:gd name="T17" fmla="*/ 1 h 2"/>
                <a:gd name="T18" fmla="*/ 0 w 2"/>
                <a:gd name="T19" fmla="*/ 2 h 2"/>
                <a:gd name="T20" fmla="*/ 1 w 2"/>
                <a:gd name="T21" fmla="*/ 2 h 2"/>
                <a:gd name="T22" fmla="*/ 1 w 2"/>
                <a:gd name="T23" fmla="*/ 2 h 2"/>
                <a:gd name="T24" fmla="*/ 2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2"/>
                  </a:moveTo>
                  <a:cubicBezTo>
                    <a:pt x="2" y="2"/>
                    <a:pt x="2" y="2"/>
                    <a:pt x="2" y="1"/>
                  </a:cubicBezTo>
                  <a:cubicBezTo>
                    <a:pt x="2" y="1"/>
                    <a:pt x="2" y="1"/>
                    <a:pt x="2" y="1"/>
                  </a:cubicBezTo>
                  <a:cubicBezTo>
                    <a:pt x="2" y="1"/>
                    <a:pt x="2" y="1"/>
                    <a:pt x="2" y="1"/>
                  </a:cubicBezTo>
                  <a:cubicBezTo>
                    <a:pt x="2" y="0"/>
                    <a:pt x="2" y="0"/>
                    <a:pt x="1" y="0"/>
                  </a:cubicBezTo>
                  <a:cubicBezTo>
                    <a:pt x="1" y="0"/>
                    <a:pt x="1" y="0"/>
                    <a:pt x="1" y="0"/>
                  </a:cubicBezTo>
                  <a:cubicBezTo>
                    <a:pt x="0" y="0"/>
                    <a:pt x="0" y="1"/>
                    <a:pt x="0" y="1"/>
                  </a:cubicBezTo>
                  <a:cubicBezTo>
                    <a:pt x="0" y="1"/>
                    <a:pt x="0" y="1"/>
                    <a:pt x="0" y="1"/>
                  </a:cubicBezTo>
                  <a:cubicBezTo>
                    <a:pt x="0" y="1"/>
                    <a:pt x="0" y="1"/>
                    <a:pt x="0" y="1"/>
                  </a:cubicBezTo>
                  <a:cubicBezTo>
                    <a:pt x="0" y="1"/>
                    <a:pt x="0" y="2"/>
                    <a:pt x="0" y="2"/>
                  </a:cubicBezTo>
                  <a:cubicBezTo>
                    <a:pt x="0" y="2"/>
                    <a:pt x="0" y="2"/>
                    <a:pt x="1" y="2"/>
                  </a:cubicBezTo>
                  <a:cubicBezTo>
                    <a:pt x="1" y="2"/>
                    <a:pt x="1" y="2"/>
                    <a:pt x="1" y="2"/>
                  </a:cubicBezTo>
                  <a:cubicBezTo>
                    <a:pt x="1" y="2"/>
                    <a:pt x="1" y="2"/>
                    <a:pt x="2"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58" name="Freeform 586">
              <a:extLst>
                <a:ext uri="{FF2B5EF4-FFF2-40B4-BE49-F238E27FC236}">
                  <a16:creationId xmlns:a16="http://schemas.microsoft.com/office/drawing/2014/main" id="{895E7109-FFC0-427A-9380-EDA4FA6B0EB9}"/>
                </a:ext>
              </a:extLst>
            </p:cNvPr>
            <p:cNvSpPr>
              <a:spLocks/>
            </p:cNvSpPr>
            <p:nvPr userDrawn="1"/>
          </p:nvSpPr>
          <p:spPr bwMode="auto">
            <a:xfrm>
              <a:off x="1070" y="706"/>
              <a:ext cx="8" cy="9"/>
            </a:xfrm>
            <a:custGeom>
              <a:avLst/>
              <a:gdLst>
                <a:gd name="T0" fmla="*/ 1 w 2"/>
                <a:gd name="T1" fmla="*/ 0 h 2"/>
                <a:gd name="T2" fmla="*/ 0 w 2"/>
                <a:gd name="T3" fmla="*/ 0 h 2"/>
                <a:gd name="T4" fmla="*/ 0 w 2"/>
                <a:gd name="T5" fmla="*/ 1 h 2"/>
                <a:gd name="T6" fmla="*/ 0 w 2"/>
                <a:gd name="T7" fmla="*/ 2 h 2"/>
                <a:gd name="T8" fmla="*/ 0 w 2"/>
                <a:gd name="T9" fmla="*/ 2 h 2"/>
                <a:gd name="T10" fmla="*/ 1 w 2"/>
                <a:gd name="T11" fmla="*/ 2 h 2"/>
                <a:gd name="T12" fmla="*/ 2 w 2"/>
                <a:gd name="T13" fmla="*/ 2 h 2"/>
                <a:gd name="T14" fmla="*/ 2 w 2"/>
                <a:gd name="T15" fmla="*/ 1 h 2"/>
                <a:gd name="T16" fmla="*/ 2 w 2"/>
                <a:gd name="T17" fmla="*/ 1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cubicBezTo>
                    <a:pt x="1" y="0"/>
                    <a:pt x="0" y="0"/>
                    <a:pt x="0" y="0"/>
                  </a:cubicBezTo>
                  <a:cubicBezTo>
                    <a:pt x="0" y="1"/>
                    <a:pt x="0" y="1"/>
                    <a:pt x="0" y="1"/>
                  </a:cubicBezTo>
                  <a:cubicBezTo>
                    <a:pt x="0" y="1"/>
                    <a:pt x="0" y="1"/>
                    <a:pt x="0" y="2"/>
                  </a:cubicBezTo>
                  <a:cubicBezTo>
                    <a:pt x="0" y="2"/>
                    <a:pt x="0" y="2"/>
                    <a:pt x="0" y="2"/>
                  </a:cubicBezTo>
                  <a:cubicBezTo>
                    <a:pt x="1" y="2"/>
                    <a:pt x="1" y="2"/>
                    <a:pt x="1" y="2"/>
                  </a:cubicBezTo>
                  <a:cubicBezTo>
                    <a:pt x="1" y="2"/>
                    <a:pt x="2" y="2"/>
                    <a:pt x="2" y="2"/>
                  </a:cubicBezTo>
                  <a:cubicBezTo>
                    <a:pt x="2" y="2"/>
                    <a:pt x="2" y="2"/>
                    <a:pt x="2" y="1"/>
                  </a:cubicBezTo>
                  <a:cubicBezTo>
                    <a:pt x="2" y="1"/>
                    <a:pt x="2" y="1"/>
                    <a:pt x="2" y="1"/>
                  </a:cubicBezTo>
                  <a:cubicBezTo>
                    <a:pt x="2" y="1"/>
                    <a:pt x="2" y="1"/>
                    <a:pt x="1"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59" name="Freeform 587">
              <a:extLst>
                <a:ext uri="{FF2B5EF4-FFF2-40B4-BE49-F238E27FC236}">
                  <a16:creationId xmlns:a16="http://schemas.microsoft.com/office/drawing/2014/main" id="{E8034D98-FC17-40AF-AD4E-C797CCF57B56}"/>
                </a:ext>
              </a:extLst>
            </p:cNvPr>
            <p:cNvSpPr>
              <a:spLocks/>
            </p:cNvSpPr>
            <p:nvPr userDrawn="1"/>
          </p:nvSpPr>
          <p:spPr bwMode="auto">
            <a:xfrm>
              <a:off x="1070" y="706"/>
              <a:ext cx="8" cy="9"/>
            </a:xfrm>
            <a:custGeom>
              <a:avLst/>
              <a:gdLst>
                <a:gd name="T0" fmla="*/ 1 w 2"/>
                <a:gd name="T1" fmla="*/ 0 h 2"/>
                <a:gd name="T2" fmla="*/ 0 w 2"/>
                <a:gd name="T3" fmla="*/ 0 h 2"/>
                <a:gd name="T4" fmla="*/ 0 w 2"/>
                <a:gd name="T5" fmla="*/ 1 h 2"/>
                <a:gd name="T6" fmla="*/ 0 w 2"/>
                <a:gd name="T7" fmla="*/ 2 h 2"/>
                <a:gd name="T8" fmla="*/ 0 w 2"/>
                <a:gd name="T9" fmla="*/ 2 h 2"/>
                <a:gd name="T10" fmla="*/ 1 w 2"/>
                <a:gd name="T11" fmla="*/ 2 h 2"/>
                <a:gd name="T12" fmla="*/ 2 w 2"/>
                <a:gd name="T13" fmla="*/ 2 h 2"/>
                <a:gd name="T14" fmla="*/ 2 w 2"/>
                <a:gd name="T15" fmla="*/ 1 h 2"/>
                <a:gd name="T16" fmla="*/ 2 w 2"/>
                <a:gd name="T17" fmla="*/ 1 h 2"/>
                <a:gd name="T18" fmla="*/ 1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0"/>
                  </a:moveTo>
                  <a:cubicBezTo>
                    <a:pt x="1" y="0"/>
                    <a:pt x="0" y="0"/>
                    <a:pt x="0" y="0"/>
                  </a:cubicBezTo>
                  <a:cubicBezTo>
                    <a:pt x="0" y="1"/>
                    <a:pt x="0" y="1"/>
                    <a:pt x="0" y="1"/>
                  </a:cubicBezTo>
                  <a:cubicBezTo>
                    <a:pt x="0" y="1"/>
                    <a:pt x="0" y="1"/>
                    <a:pt x="0" y="2"/>
                  </a:cubicBezTo>
                  <a:cubicBezTo>
                    <a:pt x="0" y="2"/>
                    <a:pt x="0" y="2"/>
                    <a:pt x="0" y="2"/>
                  </a:cubicBezTo>
                  <a:cubicBezTo>
                    <a:pt x="1" y="2"/>
                    <a:pt x="1" y="2"/>
                    <a:pt x="1" y="2"/>
                  </a:cubicBezTo>
                  <a:cubicBezTo>
                    <a:pt x="1" y="2"/>
                    <a:pt x="2" y="2"/>
                    <a:pt x="2" y="2"/>
                  </a:cubicBezTo>
                  <a:cubicBezTo>
                    <a:pt x="2" y="2"/>
                    <a:pt x="2" y="2"/>
                    <a:pt x="2" y="1"/>
                  </a:cubicBezTo>
                  <a:cubicBezTo>
                    <a:pt x="2" y="1"/>
                    <a:pt x="2" y="1"/>
                    <a:pt x="2" y="1"/>
                  </a:cubicBezTo>
                  <a:cubicBezTo>
                    <a:pt x="2" y="1"/>
                    <a:pt x="2" y="1"/>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60" name="Freeform 588">
              <a:extLst>
                <a:ext uri="{FF2B5EF4-FFF2-40B4-BE49-F238E27FC236}">
                  <a16:creationId xmlns:a16="http://schemas.microsoft.com/office/drawing/2014/main" id="{18D1918E-2FAD-4551-AEB5-88688076768B}"/>
                </a:ext>
              </a:extLst>
            </p:cNvPr>
            <p:cNvSpPr>
              <a:spLocks/>
            </p:cNvSpPr>
            <p:nvPr userDrawn="1"/>
          </p:nvSpPr>
          <p:spPr bwMode="auto">
            <a:xfrm>
              <a:off x="1108" y="689"/>
              <a:ext cx="13" cy="13"/>
            </a:xfrm>
            <a:custGeom>
              <a:avLst/>
              <a:gdLst>
                <a:gd name="T0" fmla="*/ 0 w 3"/>
                <a:gd name="T1" fmla="*/ 1 h 3"/>
                <a:gd name="T2" fmla="*/ 1 w 3"/>
                <a:gd name="T3" fmla="*/ 0 h 3"/>
                <a:gd name="T4" fmla="*/ 2 w 3"/>
                <a:gd name="T5" fmla="*/ 1 h 3"/>
                <a:gd name="T6" fmla="*/ 2 w 3"/>
                <a:gd name="T7" fmla="*/ 1 h 3"/>
                <a:gd name="T8" fmla="*/ 3 w 3"/>
                <a:gd name="T9" fmla="*/ 2 h 3"/>
                <a:gd name="T10" fmla="*/ 2 w 3"/>
                <a:gd name="T11" fmla="*/ 3 h 3"/>
                <a:gd name="T12" fmla="*/ 1 w 3"/>
                <a:gd name="T13" fmla="*/ 3 h 3"/>
                <a:gd name="T14" fmla="*/ 0 w 3"/>
                <a:gd name="T15" fmla="*/ 2 h 3"/>
                <a:gd name="T16" fmla="*/ 0 w 3"/>
                <a:gd name="T17" fmla="*/ 2 h 3"/>
                <a:gd name="T18" fmla="*/ 0 w 3"/>
                <a:gd name="T19" fmla="*/ 1 h 3"/>
                <a:gd name="T20" fmla="*/ 0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1"/>
                  </a:moveTo>
                  <a:cubicBezTo>
                    <a:pt x="0" y="0"/>
                    <a:pt x="1" y="0"/>
                    <a:pt x="1" y="0"/>
                  </a:cubicBezTo>
                  <a:cubicBezTo>
                    <a:pt x="1" y="0"/>
                    <a:pt x="2" y="0"/>
                    <a:pt x="2" y="1"/>
                  </a:cubicBezTo>
                  <a:cubicBezTo>
                    <a:pt x="2" y="1"/>
                    <a:pt x="2" y="1"/>
                    <a:pt x="2" y="1"/>
                  </a:cubicBezTo>
                  <a:cubicBezTo>
                    <a:pt x="2" y="2"/>
                    <a:pt x="3" y="2"/>
                    <a:pt x="3" y="2"/>
                  </a:cubicBezTo>
                  <a:cubicBezTo>
                    <a:pt x="3" y="3"/>
                    <a:pt x="2" y="3"/>
                    <a:pt x="2" y="3"/>
                  </a:cubicBezTo>
                  <a:cubicBezTo>
                    <a:pt x="2" y="3"/>
                    <a:pt x="1" y="3"/>
                    <a:pt x="1" y="3"/>
                  </a:cubicBezTo>
                  <a:cubicBezTo>
                    <a:pt x="0" y="3"/>
                    <a:pt x="0" y="3"/>
                    <a:pt x="0" y="2"/>
                  </a:cubicBezTo>
                  <a:cubicBezTo>
                    <a:pt x="0" y="2"/>
                    <a:pt x="0" y="2"/>
                    <a:pt x="0" y="2"/>
                  </a:cubicBezTo>
                  <a:cubicBezTo>
                    <a:pt x="0" y="2"/>
                    <a:pt x="0" y="2"/>
                    <a:pt x="0" y="1"/>
                  </a:cubicBezTo>
                  <a:cubicBezTo>
                    <a:pt x="0" y="1"/>
                    <a:pt x="0" y="1"/>
                    <a:pt x="0"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61" name="Freeform 589">
              <a:extLst>
                <a:ext uri="{FF2B5EF4-FFF2-40B4-BE49-F238E27FC236}">
                  <a16:creationId xmlns:a16="http://schemas.microsoft.com/office/drawing/2014/main" id="{98FB10B5-024D-46A8-AA65-8AE01712C54F}"/>
                </a:ext>
              </a:extLst>
            </p:cNvPr>
            <p:cNvSpPr>
              <a:spLocks/>
            </p:cNvSpPr>
            <p:nvPr userDrawn="1"/>
          </p:nvSpPr>
          <p:spPr bwMode="auto">
            <a:xfrm>
              <a:off x="1108" y="689"/>
              <a:ext cx="13" cy="13"/>
            </a:xfrm>
            <a:custGeom>
              <a:avLst/>
              <a:gdLst>
                <a:gd name="T0" fmla="*/ 0 w 3"/>
                <a:gd name="T1" fmla="*/ 1 h 3"/>
                <a:gd name="T2" fmla="*/ 1 w 3"/>
                <a:gd name="T3" fmla="*/ 0 h 3"/>
                <a:gd name="T4" fmla="*/ 2 w 3"/>
                <a:gd name="T5" fmla="*/ 1 h 3"/>
                <a:gd name="T6" fmla="*/ 2 w 3"/>
                <a:gd name="T7" fmla="*/ 1 h 3"/>
                <a:gd name="T8" fmla="*/ 3 w 3"/>
                <a:gd name="T9" fmla="*/ 2 h 3"/>
                <a:gd name="T10" fmla="*/ 2 w 3"/>
                <a:gd name="T11" fmla="*/ 3 h 3"/>
                <a:gd name="T12" fmla="*/ 1 w 3"/>
                <a:gd name="T13" fmla="*/ 3 h 3"/>
                <a:gd name="T14" fmla="*/ 0 w 3"/>
                <a:gd name="T15" fmla="*/ 2 h 3"/>
                <a:gd name="T16" fmla="*/ 0 w 3"/>
                <a:gd name="T17" fmla="*/ 2 h 3"/>
                <a:gd name="T18" fmla="*/ 0 w 3"/>
                <a:gd name="T19" fmla="*/ 1 h 3"/>
                <a:gd name="T20" fmla="*/ 0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1"/>
                  </a:moveTo>
                  <a:cubicBezTo>
                    <a:pt x="0" y="0"/>
                    <a:pt x="1" y="0"/>
                    <a:pt x="1" y="0"/>
                  </a:cubicBezTo>
                  <a:cubicBezTo>
                    <a:pt x="1" y="0"/>
                    <a:pt x="2" y="0"/>
                    <a:pt x="2" y="1"/>
                  </a:cubicBezTo>
                  <a:cubicBezTo>
                    <a:pt x="2" y="1"/>
                    <a:pt x="2" y="1"/>
                    <a:pt x="2" y="1"/>
                  </a:cubicBezTo>
                  <a:cubicBezTo>
                    <a:pt x="2" y="2"/>
                    <a:pt x="3" y="2"/>
                    <a:pt x="3" y="2"/>
                  </a:cubicBezTo>
                  <a:cubicBezTo>
                    <a:pt x="3" y="3"/>
                    <a:pt x="2" y="3"/>
                    <a:pt x="2" y="3"/>
                  </a:cubicBezTo>
                  <a:cubicBezTo>
                    <a:pt x="2" y="3"/>
                    <a:pt x="1" y="3"/>
                    <a:pt x="1" y="3"/>
                  </a:cubicBezTo>
                  <a:cubicBezTo>
                    <a:pt x="0" y="3"/>
                    <a:pt x="0" y="3"/>
                    <a:pt x="0" y="2"/>
                  </a:cubicBezTo>
                  <a:cubicBezTo>
                    <a:pt x="0" y="2"/>
                    <a:pt x="0" y="2"/>
                    <a:pt x="0" y="2"/>
                  </a:cubicBezTo>
                  <a:cubicBezTo>
                    <a:pt x="0" y="2"/>
                    <a:pt x="0" y="2"/>
                    <a:pt x="0" y="1"/>
                  </a:cubicBezTo>
                  <a:cubicBezTo>
                    <a:pt x="0" y="1"/>
                    <a:pt x="0" y="1"/>
                    <a:pt x="0"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62" name="Freeform 590">
              <a:extLst>
                <a:ext uri="{FF2B5EF4-FFF2-40B4-BE49-F238E27FC236}">
                  <a16:creationId xmlns:a16="http://schemas.microsoft.com/office/drawing/2014/main" id="{59019627-9A51-4626-B28A-8CF6F53F7C87}"/>
                </a:ext>
              </a:extLst>
            </p:cNvPr>
            <p:cNvSpPr>
              <a:spLocks/>
            </p:cNvSpPr>
            <p:nvPr userDrawn="1"/>
          </p:nvSpPr>
          <p:spPr bwMode="auto">
            <a:xfrm>
              <a:off x="899" y="689"/>
              <a:ext cx="26" cy="13"/>
            </a:xfrm>
            <a:custGeom>
              <a:avLst/>
              <a:gdLst>
                <a:gd name="T0" fmla="*/ 2 w 6"/>
                <a:gd name="T1" fmla="*/ 1 h 3"/>
                <a:gd name="T2" fmla="*/ 0 w 6"/>
                <a:gd name="T3" fmla="*/ 2 h 3"/>
                <a:gd name="T4" fmla="*/ 1 w 6"/>
                <a:gd name="T5" fmla="*/ 3 h 3"/>
                <a:gd name="T6" fmla="*/ 2 w 6"/>
                <a:gd name="T7" fmla="*/ 3 h 3"/>
                <a:gd name="T8" fmla="*/ 3 w 6"/>
                <a:gd name="T9" fmla="*/ 2 h 3"/>
                <a:gd name="T10" fmla="*/ 4 w 6"/>
                <a:gd name="T11" fmla="*/ 2 h 3"/>
                <a:gd name="T12" fmla="*/ 5 w 6"/>
                <a:gd name="T13" fmla="*/ 1 h 3"/>
                <a:gd name="T14" fmla="*/ 6 w 6"/>
                <a:gd name="T15" fmla="*/ 1 h 3"/>
                <a:gd name="T16" fmla="*/ 5 w 6"/>
                <a:gd name="T17" fmla="*/ 0 h 3"/>
                <a:gd name="T18" fmla="*/ 4 w 6"/>
                <a:gd name="T19" fmla="*/ 0 h 3"/>
                <a:gd name="T20" fmla="*/ 2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2" y="1"/>
                  </a:moveTo>
                  <a:cubicBezTo>
                    <a:pt x="2" y="1"/>
                    <a:pt x="0" y="2"/>
                    <a:pt x="0" y="2"/>
                  </a:cubicBezTo>
                  <a:cubicBezTo>
                    <a:pt x="0" y="2"/>
                    <a:pt x="1" y="3"/>
                    <a:pt x="1" y="3"/>
                  </a:cubicBezTo>
                  <a:cubicBezTo>
                    <a:pt x="1" y="3"/>
                    <a:pt x="1" y="3"/>
                    <a:pt x="2" y="3"/>
                  </a:cubicBezTo>
                  <a:cubicBezTo>
                    <a:pt x="2" y="3"/>
                    <a:pt x="2" y="3"/>
                    <a:pt x="3" y="2"/>
                  </a:cubicBezTo>
                  <a:cubicBezTo>
                    <a:pt x="3" y="2"/>
                    <a:pt x="4" y="2"/>
                    <a:pt x="4" y="2"/>
                  </a:cubicBezTo>
                  <a:cubicBezTo>
                    <a:pt x="4" y="2"/>
                    <a:pt x="5" y="1"/>
                    <a:pt x="5" y="1"/>
                  </a:cubicBezTo>
                  <a:cubicBezTo>
                    <a:pt x="5" y="1"/>
                    <a:pt x="6" y="1"/>
                    <a:pt x="6" y="1"/>
                  </a:cubicBezTo>
                  <a:cubicBezTo>
                    <a:pt x="6" y="0"/>
                    <a:pt x="6" y="0"/>
                    <a:pt x="5" y="0"/>
                  </a:cubicBezTo>
                  <a:cubicBezTo>
                    <a:pt x="5" y="0"/>
                    <a:pt x="4" y="0"/>
                    <a:pt x="4" y="0"/>
                  </a:cubicBezTo>
                  <a:cubicBezTo>
                    <a:pt x="3" y="0"/>
                    <a:pt x="3" y="1"/>
                    <a:pt x="2"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63" name="Freeform 591">
              <a:extLst>
                <a:ext uri="{FF2B5EF4-FFF2-40B4-BE49-F238E27FC236}">
                  <a16:creationId xmlns:a16="http://schemas.microsoft.com/office/drawing/2014/main" id="{2752309B-C087-4320-B86D-4238DDF203B9}"/>
                </a:ext>
              </a:extLst>
            </p:cNvPr>
            <p:cNvSpPr>
              <a:spLocks/>
            </p:cNvSpPr>
            <p:nvPr userDrawn="1"/>
          </p:nvSpPr>
          <p:spPr bwMode="auto">
            <a:xfrm>
              <a:off x="899" y="689"/>
              <a:ext cx="26" cy="13"/>
            </a:xfrm>
            <a:custGeom>
              <a:avLst/>
              <a:gdLst>
                <a:gd name="T0" fmla="*/ 2 w 6"/>
                <a:gd name="T1" fmla="*/ 1 h 3"/>
                <a:gd name="T2" fmla="*/ 0 w 6"/>
                <a:gd name="T3" fmla="*/ 2 h 3"/>
                <a:gd name="T4" fmla="*/ 1 w 6"/>
                <a:gd name="T5" fmla="*/ 3 h 3"/>
                <a:gd name="T6" fmla="*/ 2 w 6"/>
                <a:gd name="T7" fmla="*/ 3 h 3"/>
                <a:gd name="T8" fmla="*/ 3 w 6"/>
                <a:gd name="T9" fmla="*/ 2 h 3"/>
                <a:gd name="T10" fmla="*/ 4 w 6"/>
                <a:gd name="T11" fmla="*/ 2 h 3"/>
                <a:gd name="T12" fmla="*/ 5 w 6"/>
                <a:gd name="T13" fmla="*/ 1 h 3"/>
                <a:gd name="T14" fmla="*/ 6 w 6"/>
                <a:gd name="T15" fmla="*/ 1 h 3"/>
                <a:gd name="T16" fmla="*/ 5 w 6"/>
                <a:gd name="T17" fmla="*/ 0 h 3"/>
                <a:gd name="T18" fmla="*/ 4 w 6"/>
                <a:gd name="T19" fmla="*/ 0 h 3"/>
                <a:gd name="T20" fmla="*/ 2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2" y="1"/>
                  </a:moveTo>
                  <a:cubicBezTo>
                    <a:pt x="2" y="1"/>
                    <a:pt x="0" y="2"/>
                    <a:pt x="0" y="2"/>
                  </a:cubicBezTo>
                  <a:cubicBezTo>
                    <a:pt x="0" y="2"/>
                    <a:pt x="1" y="3"/>
                    <a:pt x="1" y="3"/>
                  </a:cubicBezTo>
                  <a:cubicBezTo>
                    <a:pt x="1" y="3"/>
                    <a:pt x="1" y="3"/>
                    <a:pt x="2" y="3"/>
                  </a:cubicBezTo>
                  <a:cubicBezTo>
                    <a:pt x="2" y="3"/>
                    <a:pt x="2" y="3"/>
                    <a:pt x="3" y="2"/>
                  </a:cubicBezTo>
                  <a:cubicBezTo>
                    <a:pt x="3" y="2"/>
                    <a:pt x="4" y="2"/>
                    <a:pt x="4" y="2"/>
                  </a:cubicBezTo>
                  <a:cubicBezTo>
                    <a:pt x="4" y="2"/>
                    <a:pt x="5" y="1"/>
                    <a:pt x="5" y="1"/>
                  </a:cubicBezTo>
                  <a:cubicBezTo>
                    <a:pt x="5" y="1"/>
                    <a:pt x="6" y="1"/>
                    <a:pt x="6" y="1"/>
                  </a:cubicBezTo>
                  <a:cubicBezTo>
                    <a:pt x="6" y="0"/>
                    <a:pt x="6" y="0"/>
                    <a:pt x="5" y="0"/>
                  </a:cubicBezTo>
                  <a:cubicBezTo>
                    <a:pt x="5" y="0"/>
                    <a:pt x="4" y="0"/>
                    <a:pt x="4" y="0"/>
                  </a:cubicBezTo>
                  <a:cubicBezTo>
                    <a:pt x="3" y="0"/>
                    <a:pt x="3"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64" name="Freeform 592">
              <a:extLst>
                <a:ext uri="{FF2B5EF4-FFF2-40B4-BE49-F238E27FC236}">
                  <a16:creationId xmlns:a16="http://schemas.microsoft.com/office/drawing/2014/main" id="{171BA9B9-D9E7-4724-8CC9-D0EA7449FAB3}"/>
                </a:ext>
              </a:extLst>
            </p:cNvPr>
            <p:cNvSpPr>
              <a:spLocks/>
            </p:cNvSpPr>
            <p:nvPr userDrawn="1"/>
          </p:nvSpPr>
          <p:spPr bwMode="auto">
            <a:xfrm>
              <a:off x="887" y="684"/>
              <a:ext cx="29" cy="9"/>
            </a:xfrm>
            <a:custGeom>
              <a:avLst/>
              <a:gdLst>
                <a:gd name="T0" fmla="*/ 7 w 7"/>
                <a:gd name="T1" fmla="*/ 0 h 2"/>
                <a:gd name="T2" fmla="*/ 7 w 7"/>
                <a:gd name="T3" fmla="*/ 0 h 2"/>
                <a:gd name="T4" fmla="*/ 5 w 7"/>
                <a:gd name="T5" fmla="*/ 0 h 2"/>
                <a:gd name="T6" fmla="*/ 3 w 7"/>
                <a:gd name="T7" fmla="*/ 0 h 2"/>
                <a:gd name="T8" fmla="*/ 1 w 7"/>
                <a:gd name="T9" fmla="*/ 1 h 2"/>
                <a:gd name="T10" fmla="*/ 0 w 7"/>
                <a:gd name="T11" fmla="*/ 1 h 2"/>
                <a:gd name="T12" fmla="*/ 0 w 7"/>
                <a:gd name="T13" fmla="*/ 2 h 2"/>
                <a:gd name="T14" fmla="*/ 2 w 7"/>
                <a:gd name="T15" fmla="*/ 2 h 2"/>
                <a:gd name="T16" fmla="*/ 4 w 7"/>
                <a:gd name="T17" fmla="*/ 1 h 2"/>
                <a:gd name="T18" fmla="*/ 6 w 7"/>
                <a:gd name="T19" fmla="*/ 1 h 2"/>
                <a:gd name="T20" fmla="*/ 7 w 7"/>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
                  <a:moveTo>
                    <a:pt x="7" y="0"/>
                  </a:moveTo>
                  <a:cubicBezTo>
                    <a:pt x="7" y="0"/>
                    <a:pt x="7" y="0"/>
                    <a:pt x="7" y="0"/>
                  </a:cubicBezTo>
                  <a:cubicBezTo>
                    <a:pt x="6" y="0"/>
                    <a:pt x="6" y="0"/>
                    <a:pt x="5" y="0"/>
                  </a:cubicBezTo>
                  <a:cubicBezTo>
                    <a:pt x="5" y="0"/>
                    <a:pt x="4" y="0"/>
                    <a:pt x="3" y="0"/>
                  </a:cubicBezTo>
                  <a:cubicBezTo>
                    <a:pt x="2" y="0"/>
                    <a:pt x="2" y="0"/>
                    <a:pt x="1" y="1"/>
                  </a:cubicBezTo>
                  <a:cubicBezTo>
                    <a:pt x="1" y="1"/>
                    <a:pt x="0" y="1"/>
                    <a:pt x="0" y="1"/>
                  </a:cubicBezTo>
                  <a:cubicBezTo>
                    <a:pt x="0" y="2"/>
                    <a:pt x="0" y="2"/>
                    <a:pt x="0" y="2"/>
                  </a:cubicBezTo>
                  <a:cubicBezTo>
                    <a:pt x="1" y="2"/>
                    <a:pt x="1" y="2"/>
                    <a:pt x="2" y="2"/>
                  </a:cubicBezTo>
                  <a:cubicBezTo>
                    <a:pt x="2" y="2"/>
                    <a:pt x="3" y="1"/>
                    <a:pt x="4" y="1"/>
                  </a:cubicBezTo>
                  <a:cubicBezTo>
                    <a:pt x="5" y="1"/>
                    <a:pt x="5" y="1"/>
                    <a:pt x="6" y="1"/>
                  </a:cubicBezTo>
                  <a:cubicBezTo>
                    <a:pt x="6" y="1"/>
                    <a:pt x="7" y="1"/>
                    <a:pt x="7"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65" name="Freeform 593">
              <a:extLst>
                <a:ext uri="{FF2B5EF4-FFF2-40B4-BE49-F238E27FC236}">
                  <a16:creationId xmlns:a16="http://schemas.microsoft.com/office/drawing/2014/main" id="{B5296995-BA50-436C-B44B-A9EEC335CC90}"/>
                </a:ext>
              </a:extLst>
            </p:cNvPr>
            <p:cNvSpPr>
              <a:spLocks/>
            </p:cNvSpPr>
            <p:nvPr userDrawn="1"/>
          </p:nvSpPr>
          <p:spPr bwMode="auto">
            <a:xfrm>
              <a:off x="887" y="684"/>
              <a:ext cx="29" cy="9"/>
            </a:xfrm>
            <a:custGeom>
              <a:avLst/>
              <a:gdLst>
                <a:gd name="T0" fmla="*/ 7 w 7"/>
                <a:gd name="T1" fmla="*/ 0 h 2"/>
                <a:gd name="T2" fmla="*/ 7 w 7"/>
                <a:gd name="T3" fmla="*/ 0 h 2"/>
                <a:gd name="T4" fmla="*/ 5 w 7"/>
                <a:gd name="T5" fmla="*/ 0 h 2"/>
                <a:gd name="T6" fmla="*/ 3 w 7"/>
                <a:gd name="T7" fmla="*/ 0 h 2"/>
                <a:gd name="T8" fmla="*/ 1 w 7"/>
                <a:gd name="T9" fmla="*/ 1 h 2"/>
                <a:gd name="T10" fmla="*/ 0 w 7"/>
                <a:gd name="T11" fmla="*/ 1 h 2"/>
                <a:gd name="T12" fmla="*/ 0 w 7"/>
                <a:gd name="T13" fmla="*/ 2 h 2"/>
                <a:gd name="T14" fmla="*/ 2 w 7"/>
                <a:gd name="T15" fmla="*/ 2 h 2"/>
                <a:gd name="T16" fmla="*/ 4 w 7"/>
                <a:gd name="T17" fmla="*/ 1 h 2"/>
                <a:gd name="T18" fmla="*/ 6 w 7"/>
                <a:gd name="T19" fmla="*/ 1 h 2"/>
                <a:gd name="T20" fmla="*/ 7 w 7"/>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
                  <a:moveTo>
                    <a:pt x="7" y="0"/>
                  </a:moveTo>
                  <a:cubicBezTo>
                    <a:pt x="7" y="0"/>
                    <a:pt x="7" y="0"/>
                    <a:pt x="7" y="0"/>
                  </a:cubicBezTo>
                  <a:cubicBezTo>
                    <a:pt x="6" y="0"/>
                    <a:pt x="6" y="0"/>
                    <a:pt x="5" y="0"/>
                  </a:cubicBezTo>
                  <a:cubicBezTo>
                    <a:pt x="5" y="0"/>
                    <a:pt x="4" y="0"/>
                    <a:pt x="3" y="0"/>
                  </a:cubicBezTo>
                  <a:cubicBezTo>
                    <a:pt x="2" y="0"/>
                    <a:pt x="2" y="0"/>
                    <a:pt x="1" y="1"/>
                  </a:cubicBezTo>
                  <a:cubicBezTo>
                    <a:pt x="1" y="1"/>
                    <a:pt x="0" y="1"/>
                    <a:pt x="0" y="1"/>
                  </a:cubicBezTo>
                  <a:cubicBezTo>
                    <a:pt x="0" y="2"/>
                    <a:pt x="0" y="2"/>
                    <a:pt x="0" y="2"/>
                  </a:cubicBezTo>
                  <a:cubicBezTo>
                    <a:pt x="1" y="2"/>
                    <a:pt x="1" y="2"/>
                    <a:pt x="2" y="2"/>
                  </a:cubicBezTo>
                  <a:cubicBezTo>
                    <a:pt x="2" y="2"/>
                    <a:pt x="3" y="1"/>
                    <a:pt x="4" y="1"/>
                  </a:cubicBezTo>
                  <a:cubicBezTo>
                    <a:pt x="5" y="1"/>
                    <a:pt x="5" y="1"/>
                    <a:pt x="6" y="1"/>
                  </a:cubicBezTo>
                  <a:cubicBezTo>
                    <a:pt x="6" y="1"/>
                    <a:pt x="7" y="1"/>
                    <a:pt x="7"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66" name="Freeform 594">
              <a:extLst>
                <a:ext uri="{FF2B5EF4-FFF2-40B4-BE49-F238E27FC236}">
                  <a16:creationId xmlns:a16="http://schemas.microsoft.com/office/drawing/2014/main" id="{82A5A374-821C-437A-BDAC-A01C2ABE7FE5}"/>
                </a:ext>
              </a:extLst>
            </p:cNvPr>
            <p:cNvSpPr>
              <a:spLocks/>
            </p:cNvSpPr>
            <p:nvPr userDrawn="1"/>
          </p:nvSpPr>
          <p:spPr bwMode="auto">
            <a:xfrm>
              <a:off x="874" y="671"/>
              <a:ext cx="42" cy="13"/>
            </a:xfrm>
            <a:custGeom>
              <a:avLst/>
              <a:gdLst>
                <a:gd name="T0" fmla="*/ 5 w 10"/>
                <a:gd name="T1" fmla="*/ 1 h 3"/>
                <a:gd name="T2" fmla="*/ 3 w 10"/>
                <a:gd name="T3" fmla="*/ 1 h 3"/>
                <a:gd name="T4" fmla="*/ 2 w 10"/>
                <a:gd name="T5" fmla="*/ 1 h 3"/>
                <a:gd name="T6" fmla="*/ 1 w 10"/>
                <a:gd name="T7" fmla="*/ 1 h 3"/>
                <a:gd name="T8" fmla="*/ 0 w 10"/>
                <a:gd name="T9" fmla="*/ 2 h 3"/>
                <a:gd name="T10" fmla="*/ 0 w 10"/>
                <a:gd name="T11" fmla="*/ 3 h 3"/>
                <a:gd name="T12" fmla="*/ 0 w 10"/>
                <a:gd name="T13" fmla="*/ 3 h 3"/>
                <a:gd name="T14" fmla="*/ 0 w 10"/>
                <a:gd name="T15" fmla="*/ 3 h 3"/>
                <a:gd name="T16" fmla="*/ 2 w 10"/>
                <a:gd name="T17" fmla="*/ 3 h 3"/>
                <a:gd name="T18" fmla="*/ 3 w 10"/>
                <a:gd name="T19" fmla="*/ 3 h 3"/>
                <a:gd name="T20" fmla="*/ 5 w 10"/>
                <a:gd name="T21" fmla="*/ 3 h 3"/>
                <a:gd name="T22" fmla="*/ 6 w 10"/>
                <a:gd name="T23" fmla="*/ 3 h 3"/>
                <a:gd name="T24" fmla="*/ 8 w 10"/>
                <a:gd name="T25" fmla="*/ 2 h 3"/>
                <a:gd name="T26" fmla="*/ 9 w 10"/>
                <a:gd name="T27" fmla="*/ 2 h 3"/>
                <a:gd name="T28" fmla="*/ 9 w 10"/>
                <a:gd name="T29" fmla="*/ 1 h 3"/>
                <a:gd name="T30" fmla="*/ 9 w 10"/>
                <a:gd name="T31" fmla="*/ 1 h 3"/>
                <a:gd name="T32" fmla="*/ 9 w 10"/>
                <a:gd name="T33" fmla="*/ 0 h 3"/>
                <a:gd name="T34" fmla="*/ 8 w 10"/>
                <a:gd name="T35" fmla="*/ 0 h 3"/>
                <a:gd name="T36" fmla="*/ 7 w 10"/>
                <a:gd name="T37" fmla="*/ 0 h 3"/>
                <a:gd name="T38" fmla="*/ 5 w 10"/>
                <a:gd name="T39" fmla="*/ 0 h 3"/>
                <a:gd name="T40" fmla="*/ 5 w 10"/>
                <a:gd name="T41" fmla="*/ 1 h 3"/>
                <a:gd name="T42" fmla="*/ 5 w 10"/>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3">
                  <a:moveTo>
                    <a:pt x="5" y="1"/>
                  </a:moveTo>
                  <a:cubicBezTo>
                    <a:pt x="4" y="1"/>
                    <a:pt x="4" y="1"/>
                    <a:pt x="3" y="1"/>
                  </a:cubicBezTo>
                  <a:cubicBezTo>
                    <a:pt x="3" y="1"/>
                    <a:pt x="2" y="1"/>
                    <a:pt x="2" y="1"/>
                  </a:cubicBezTo>
                  <a:cubicBezTo>
                    <a:pt x="1" y="1"/>
                    <a:pt x="1" y="1"/>
                    <a:pt x="1" y="1"/>
                  </a:cubicBezTo>
                  <a:cubicBezTo>
                    <a:pt x="0" y="1"/>
                    <a:pt x="0" y="1"/>
                    <a:pt x="0" y="2"/>
                  </a:cubicBezTo>
                  <a:cubicBezTo>
                    <a:pt x="0" y="2"/>
                    <a:pt x="0" y="2"/>
                    <a:pt x="0" y="3"/>
                  </a:cubicBezTo>
                  <a:cubicBezTo>
                    <a:pt x="0" y="3"/>
                    <a:pt x="0" y="3"/>
                    <a:pt x="0" y="3"/>
                  </a:cubicBezTo>
                  <a:cubicBezTo>
                    <a:pt x="0" y="3"/>
                    <a:pt x="0" y="3"/>
                    <a:pt x="0" y="3"/>
                  </a:cubicBezTo>
                  <a:cubicBezTo>
                    <a:pt x="1" y="3"/>
                    <a:pt x="1" y="3"/>
                    <a:pt x="2" y="3"/>
                  </a:cubicBezTo>
                  <a:cubicBezTo>
                    <a:pt x="2" y="3"/>
                    <a:pt x="3" y="3"/>
                    <a:pt x="3" y="3"/>
                  </a:cubicBezTo>
                  <a:cubicBezTo>
                    <a:pt x="4" y="3"/>
                    <a:pt x="5" y="3"/>
                    <a:pt x="5" y="3"/>
                  </a:cubicBezTo>
                  <a:cubicBezTo>
                    <a:pt x="6" y="3"/>
                    <a:pt x="6" y="3"/>
                    <a:pt x="6" y="3"/>
                  </a:cubicBezTo>
                  <a:cubicBezTo>
                    <a:pt x="7" y="2"/>
                    <a:pt x="7" y="2"/>
                    <a:pt x="8" y="2"/>
                  </a:cubicBezTo>
                  <a:cubicBezTo>
                    <a:pt x="8" y="2"/>
                    <a:pt x="9" y="2"/>
                    <a:pt x="9" y="2"/>
                  </a:cubicBezTo>
                  <a:cubicBezTo>
                    <a:pt x="9" y="2"/>
                    <a:pt x="9" y="2"/>
                    <a:pt x="9" y="1"/>
                  </a:cubicBezTo>
                  <a:cubicBezTo>
                    <a:pt x="9" y="1"/>
                    <a:pt x="9" y="1"/>
                    <a:pt x="9" y="1"/>
                  </a:cubicBezTo>
                  <a:cubicBezTo>
                    <a:pt x="10" y="1"/>
                    <a:pt x="10" y="1"/>
                    <a:pt x="9" y="0"/>
                  </a:cubicBezTo>
                  <a:cubicBezTo>
                    <a:pt x="9" y="0"/>
                    <a:pt x="8" y="0"/>
                    <a:pt x="8" y="0"/>
                  </a:cubicBezTo>
                  <a:cubicBezTo>
                    <a:pt x="7" y="0"/>
                    <a:pt x="7" y="0"/>
                    <a:pt x="7" y="0"/>
                  </a:cubicBezTo>
                  <a:cubicBezTo>
                    <a:pt x="6" y="0"/>
                    <a:pt x="6" y="0"/>
                    <a:pt x="5" y="0"/>
                  </a:cubicBezTo>
                  <a:cubicBezTo>
                    <a:pt x="5" y="0"/>
                    <a:pt x="5" y="1"/>
                    <a:pt x="5" y="1"/>
                  </a:cubicBezTo>
                  <a:cubicBezTo>
                    <a:pt x="5" y="1"/>
                    <a:pt x="5" y="1"/>
                    <a:pt x="5"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67" name="Freeform 595">
              <a:extLst>
                <a:ext uri="{FF2B5EF4-FFF2-40B4-BE49-F238E27FC236}">
                  <a16:creationId xmlns:a16="http://schemas.microsoft.com/office/drawing/2014/main" id="{EC578B22-31DA-4ACF-BA73-61238E08B72D}"/>
                </a:ext>
              </a:extLst>
            </p:cNvPr>
            <p:cNvSpPr>
              <a:spLocks/>
            </p:cNvSpPr>
            <p:nvPr userDrawn="1"/>
          </p:nvSpPr>
          <p:spPr bwMode="auto">
            <a:xfrm>
              <a:off x="874" y="671"/>
              <a:ext cx="42" cy="13"/>
            </a:xfrm>
            <a:custGeom>
              <a:avLst/>
              <a:gdLst>
                <a:gd name="T0" fmla="*/ 5 w 10"/>
                <a:gd name="T1" fmla="*/ 1 h 3"/>
                <a:gd name="T2" fmla="*/ 3 w 10"/>
                <a:gd name="T3" fmla="*/ 1 h 3"/>
                <a:gd name="T4" fmla="*/ 2 w 10"/>
                <a:gd name="T5" fmla="*/ 1 h 3"/>
                <a:gd name="T6" fmla="*/ 1 w 10"/>
                <a:gd name="T7" fmla="*/ 1 h 3"/>
                <a:gd name="T8" fmla="*/ 0 w 10"/>
                <a:gd name="T9" fmla="*/ 2 h 3"/>
                <a:gd name="T10" fmla="*/ 0 w 10"/>
                <a:gd name="T11" fmla="*/ 3 h 3"/>
                <a:gd name="T12" fmla="*/ 0 w 10"/>
                <a:gd name="T13" fmla="*/ 3 h 3"/>
                <a:gd name="T14" fmla="*/ 0 w 10"/>
                <a:gd name="T15" fmla="*/ 3 h 3"/>
                <a:gd name="T16" fmla="*/ 2 w 10"/>
                <a:gd name="T17" fmla="*/ 3 h 3"/>
                <a:gd name="T18" fmla="*/ 3 w 10"/>
                <a:gd name="T19" fmla="*/ 3 h 3"/>
                <a:gd name="T20" fmla="*/ 5 w 10"/>
                <a:gd name="T21" fmla="*/ 3 h 3"/>
                <a:gd name="T22" fmla="*/ 6 w 10"/>
                <a:gd name="T23" fmla="*/ 3 h 3"/>
                <a:gd name="T24" fmla="*/ 8 w 10"/>
                <a:gd name="T25" fmla="*/ 2 h 3"/>
                <a:gd name="T26" fmla="*/ 9 w 10"/>
                <a:gd name="T27" fmla="*/ 2 h 3"/>
                <a:gd name="T28" fmla="*/ 9 w 10"/>
                <a:gd name="T29" fmla="*/ 1 h 3"/>
                <a:gd name="T30" fmla="*/ 9 w 10"/>
                <a:gd name="T31" fmla="*/ 1 h 3"/>
                <a:gd name="T32" fmla="*/ 9 w 10"/>
                <a:gd name="T33" fmla="*/ 0 h 3"/>
                <a:gd name="T34" fmla="*/ 8 w 10"/>
                <a:gd name="T35" fmla="*/ 0 h 3"/>
                <a:gd name="T36" fmla="*/ 7 w 10"/>
                <a:gd name="T37" fmla="*/ 0 h 3"/>
                <a:gd name="T38" fmla="*/ 5 w 10"/>
                <a:gd name="T39" fmla="*/ 0 h 3"/>
                <a:gd name="T40" fmla="*/ 5 w 10"/>
                <a:gd name="T41" fmla="*/ 1 h 3"/>
                <a:gd name="T42" fmla="*/ 5 w 10"/>
                <a:gd name="T4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3">
                  <a:moveTo>
                    <a:pt x="5" y="1"/>
                  </a:moveTo>
                  <a:cubicBezTo>
                    <a:pt x="4" y="1"/>
                    <a:pt x="4" y="1"/>
                    <a:pt x="3" y="1"/>
                  </a:cubicBezTo>
                  <a:cubicBezTo>
                    <a:pt x="3" y="1"/>
                    <a:pt x="2" y="1"/>
                    <a:pt x="2" y="1"/>
                  </a:cubicBezTo>
                  <a:cubicBezTo>
                    <a:pt x="1" y="1"/>
                    <a:pt x="1" y="1"/>
                    <a:pt x="1" y="1"/>
                  </a:cubicBezTo>
                  <a:cubicBezTo>
                    <a:pt x="0" y="1"/>
                    <a:pt x="0" y="1"/>
                    <a:pt x="0" y="2"/>
                  </a:cubicBezTo>
                  <a:cubicBezTo>
                    <a:pt x="0" y="2"/>
                    <a:pt x="0" y="2"/>
                    <a:pt x="0" y="3"/>
                  </a:cubicBezTo>
                  <a:cubicBezTo>
                    <a:pt x="0" y="3"/>
                    <a:pt x="0" y="3"/>
                    <a:pt x="0" y="3"/>
                  </a:cubicBezTo>
                  <a:cubicBezTo>
                    <a:pt x="0" y="3"/>
                    <a:pt x="0" y="3"/>
                    <a:pt x="0" y="3"/>
                  </a:cubicBezTo>
                  <a:cubicBezTo>
                    <a:pt x="1" y="3"/>
                    <a:pt x="1" y="3"/>
                    <a:pt x="2" y="3"/>
                  </a:cubicBezTo>
                  <a:cubicBezTo>
                    <a:pt x="2" y="3"/>
                    <a:pt x="3" y="3"/>
                    <a:pt x="3" y="3"/>
                  </a:cubicBezTo>
                  <a:cubicBezTo>
                    <a:pt x="4" y="3"/>
                    <a:pt x="5" y="3"/>
                    <a:pt x="5" y="3"/>
                  </a:cubicBezTo>
                  <a:cubicBezTo>
                    <a:pt x="6" y="3"/>
                    <a:pt x="6" y="3"/>
                    <a:pt x="6" y="3"/>
                  </a:cubicBezTo>
                  <a:cubicBezTo>
                    <a:pt x="7" y="2"/>
                    <a:pt x="7" y="2"/>
                    <a:pt x="8" y="2"/>
                  </a:cubicBezTo>
                  <a:cubicBezTo>
                    <a:pt x="8" y="2"/>
                    <a:pt x="9" y="2"/>
                    <a:pt x="9" y="2"/>
                  </a:cubicBezTo>
                  <a:cubicBezTo>
                    <a:pt x="9" y="2"/>
                    <a:pt x="9" y="2"/>
                    <a:pt x="9" y="1"/>
                  </a:cubicBezTo>
                  <a:cubicBezTo>
                    <a:pt x="9" y="1"/>
                    <a:pt x="9" y="1"/>
                    <a:pt x="9" y="1"/>
                  </a:cubicBezTo>
                  <a:cubicBezTo>
                    <a:pt x="10" y="1"/>
                    <a:pt x="10" y="1"/>
                    <a:pt x="9" y="0"/>
                  </a:cubicBezTo>
                  <a:cubicBezTo>
                    <a:pt x="9" y="0"/>
                    <a:pt x="8" y="0"/>
                    <a:pt x="8" y="0"/>
                  </a:cubicBezTo>
                  <a:cubicBezTo>
                    <a:pt x="7" y="0"/>
                    <a:pt x="7" y="0"/>
                    <a:pt x="7" y="0"/>
                  </a:cubicBezTo>
                  <a:cubicBezTo>
                    <a:pt x="6" y="0"/>
                    <a:pt x="6" y="0"/>
                    <a:pt x="5" y="0"/>
                  </a:cubicBezTo>
                  <a:cubicBezTo>
                    <a:pt x="5" y="0"/>
                    <a:pt x="5" y="1"/>
                    <a:pt x="5" y="1"/>
                  </a:cubicBezTo>
                  <a:cubicBezTo>
                    <a:pt x="5" y="1"/>
                    <a:pt x="5" y="1"/>
                    <a:pt x="5"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68" name="Freeform 596">
              <a:extLst>
                <a:ext uri="{FF2B5EF4-FFF2-40B4-BE49-F238E27FC236}">
                  <a16:creationId xmlns:a16="http://schemas.microsoft.com/office/drawing/2014/main" id="{169BAD81-25A2-4F59-93A9-B51373926F5C}"/>
                </a:ext>
              </a:extLst>
            </p:cNvPr>
            <p:cNvSpPr>
              <a:spLocks/>
            </p:cNvSpPr>
            <p:nvPr userDrawn="1"/>
          </p:nvSpPr>
          <p:spPr bwMode="auto">
            <a:xfrm>
              <a:off x="865" y="653"/>
              <a:ext cx="34" cy="18"/>
            </a:xfrm>
            <a:custGeom>
              <a:avLst/>
              <a:gdLst>
                <a:gd name="T0" fmla="*/ 3 w 8"/>
                <a:gd name="T1" fmla="*/ 4 h 4"/>
                <a:gd name="T2" fmla="*/ 2 w 8"/>
                <a:gd name="T3" fmla="*/ 4 h 4"/>
                <a:gd name="T4" fmla="*/ 1 w 8"/>
                <a:gd name="T5" fmla="*/ 3 h 4"/>
                <a:gd name="T6" fmla="*/ 1 w 8"/>
                <a:gd name="T7" fmla="*/ 2 h 4"/>
                <a:gd name="T8" fmla="*/ 0 w 8"/>
                <a:gd name="T9" fmla="*/ 2 h 4"/>
                <a:gd name="T10" fmla="*/ 0 w 8"/>
                <a:gd name="T11" fmla="*/ 1 h 4"/>
                <a:gd name="T12" fmla="*/ 2 w 8"/>
                <a:gd name="T13" fmla="*/ 0 h 4"/>
                <a:gd name="T14" fmla="*/ 4 w 8"/>
                <a:gd name="T15" fmla="*/ 0 h 4"/>
                <a:gd name="T16" fmla="*/ 5 w 8"/>
                <a:gd name="T17" fmla="*/ 1 h 4"/>
                <a:gd name="T18" fmla="*/ 5 w 8"/>
                <a:gd name="T19" fmla="*/ 1 h 4"/>
                <a:gd name="T20" fmla="*/ 7 w 8"/>
                <a:gd name="T21" fmla="*/ 2 h 4"/>
                <a:gd name="T22" fmla="*/ 8 w 8"/>
                <a:gd name="T23" fmla="*/ 2 h 4"/>
                <a:gd name="T24" fmla="*/ 8 w 8"/>
                <a:gd name="T25" fmla="*/ 2 h 4"/>
                <a:gd name="T26" fmla="*/ 7 w 8"/>
                <a:gd name="T27" fmla="*/ 4 h 4"/>
                <a:gd name="T28" fmla="*/ 5 w 8"/>
                <a:gd name="T29" fmla="*/ 4 h 4"/>
                <a:gd name="T30" fmla="*/ 3 w 8"/>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3" y="4"/>
                  </a:moveTo>
                  <a:cubicBezTo>
                    <a:pt x="3" y="4"/>
                    <a:pt x="2" y="4"/>
                    <a:pt x="2" y="4"/>
                  </a:cubicBezTo>
                  <a:cubicBezTo>
                    <a:pt x="2" y="4"/>
                    <a:pt x="2" y="3"/>
                    <a:pt x="1" y="3"/>
                  </a:cubicBezTo>
                  <a:cubicBezTo>
                    <a:pt x="1" y="3"/>
                    <a:pt x="1" y="3"/>
                    <a:pt x="1" y="2"/>
                  </a:cubicBezTo>
                  <a:cubicBezTo>
                    <a:pt x="1" y="2"/>
                    <a:pt x="1" y="2"/>
                    <a:pt x="0" y="2"/>
                  </a:cubicBezTo>
                  <a:cubicBezTo>
                    <a:pt x="0" y="1"/>
                    <a:pt x="0" y="1"/>
                    <a:pt x="0" y="1"/>
                  </a:cubicBezTo>
                  <a:cubicBezTo>
                    <a:pt x="1" y="0"/>
                    <a:pt x="2" y="0"/>
                    <a:pt x="2" y="0"/>
                  </a:cubicBezTo>
                  <a:cubicBezTo>
                    <a:pt x="3" y="0"/>
                    <a:pt x="3" y="0"/>
                    <a:pt x="4" y="0"/>
                  </a:cubicBezTo>
                  <a:cubicBezTo>
                    <a:pt x="4" y="0"/>
                    <a:pt x="5" y="0"/>
                    <a:pt x="5" y="1"/>
                  </a:cubicBezTo>
                  <a:cubicBezTo>
                    <a:pt x="5" y="1"/>
                    <a:pt x="5" y="1"/>
                    <a:pt x="5" y="1"/>
                  </a:cubicBezTo>
                  <a:cubicBezTo>
                    <a:pt x="6" y="2"/>
                    <a:pt x="6" y="2"/>
                    <a:pt x="7" y="2"/>
                  </a:cubicBezTo>
                  <a:cubicBezTo>
                    <a:pt x="7" y="2"/>
                    <a:pt x="8" y="2"/>
                    <a:pt x="8" y="2"/>
                  </a:cubicBezTo>
                  <a:cubicBezTo>
                    <a:pt x="8" y="2"/>
                    <a:pt x="8" y="2"/>
                    <a:pt x="8" y="2"/>
                  </a:cubicBezTo>
                  <a:cubicBezTo>
                    <a:pt x="8" y="3"/>
                    <a:pt x="8" y="3"/>
                    <a:pt x="7" y="4"/>
                  </a:cubicBezTo>
                  <a:cubicBezTo>
                    <a:pt x="7" y="4"/>
                    <a:pt x="6" y="4"/>
                    <a:pt x="5" y="4"/>
                  </a:cubicBezTo>
                  <a:cubicBezTo>
                    <a:pt x="4" y="4"/>
                    <a:pt x="4" y="4"/>
                    <a:pt x="3" y="4"/>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69" name="Freeform 597">
              <a:extLst>
                <a:ext uri="{FF2B5EF4-FFF2-40B4-BE49-F238E27FC236}">
                  <a16:creationId xmlns:a16="http://schemas.microsoft.com/office/drawing/2014/main" id="{F8F50BF4-BA3F-4D34-819F-C73380A3662B}"/>
                </a:ext>
              </a:extLst>
            </p:cNvPr>
            <p:cNvSpPr>
              <a:spLocks/>
            </p:cNvSpPr>
            <p:nvPr userDrawn="1"/>
          </p:nvSpPr>
          <p:spPr bwMode="auto">
            <a:xfrm>
              <a:off x="865" y="653"/>
              <a:ext cx="34" cy="18"/>
            </a:xfrm>
            <a:custGeom>
              <a:avLst/>
              <a:gdLst>
                <a:gd name="T0" fmla="*/ 3 w 8"/>
                <a:gd name="T1" fmla="*/ 4 h 4"/>
                <a:gd name="T2" fmla="*/ 2 w 8"/>
                <a:gd name="T3" fmla="*/ 4 h 4"/>
                <a:gd name="T4" fmla="*/ 1 w 8"/>
                <a:gd name="T5" fmla="*/ 3 h 4"/>
                <a:gd name="T6" fmla="*/ 1 w 8"/>
                <a:gd name="T7" fmla="*/ 2 h 4"/>
                <a:gd name="T8" fmla="*/ 0 w 8"/>
                <a:gd name="T9" fmla="*/ 2 h 4"/>
                <a:gd name="T10" fmla="*/ 0 w 8"/>
                <a:gd name="T11" fmla="*/ 1 h 4"/>
                <a:gd name="T12" fmla="*/ 2 w 8"/>
                <a:gd name="T13" fmla="*/ 0 h 4"/>
                <a:gd name="T14" fmla="*/ 4 w 8"/>
                <a:gd name="T15" fmla="*/ 0 h 4"/>
                <a:gd name="T16" fmla="*/ 5 w 8"/>
                <a:gd name="T17" fmla="*/ 1 h 4"/>
                <a:gd name="T18" fmla="*/ 5 w 8"/>
                <a:gd name="T19" fmla="*/ 1 h 4"/>
                <a:gd name="T20" fmla="*/ 7 w 8"/>
                <a:gd name="T21" fmla="*/ 2 h 4"/>
                <a:gd name="T22" fmla="*/ 8 w 8"/>
                <a:gd name="T23" fmla="*/ 2 h 4"/>
                <a:gd name="T24" fmla="*/ 8 w 8"/>
                <a:gd name="T25" fmla="*/ 2 h 4"/>
                <a:gd name="T26" fmla="*/ 7 w 8"/>
                <a:gd name="T27" fmla="*/ 4 h 4"/>
                <a:gd name="T28" fmla="*/ 5 w 8"/>
                <a:gd name="T29" fmla="*/ 4 h 4"/>
                <a:gd name="T30" fmla="*/ 3 w 8"/>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4">
                  <a:moveTo>
                    <a:pt x="3" y="4"/>
                  </a:moveTo>
                  <a:cubicBezTo>
                    <a:pt x="3" y="4"/>
                    <a:pt x="2" y="4"/>
                    <a:pt x="2" y="4"/>
                  </a:cubicBezTo>
                  <a:cubicBezTo>
                    <a:pt x="2" y="4"/>
                    <a:pt x="2" y="3"/>
                    <a:pt x="1" y="3"/>
                  </a:cubicBezTo>
                  <a:cubicBezTo>
                    <a:pt x="1" y="3"/>
                    <a:pt x="1" y="3"/>
                    <a:pt x="1" y="2"/>
                  </a:cubicBezTo>
                  <a:cubicBezTo>
                    <a:pt x="1" y="2"/>
                    <a:pt x="1" y="2"/>
                    <a:pt x="0" y="2"/>
                  </a:cubicBezTo>
                  <a:cubicBezTo>
                    <a:pt x="0" y="1"/>
                    <a:pt x="0" y="1"/>
                    <a:pt x="0" y="1"/>
                  </a:cubicBezTo>
                  <a:cubicBezTo>
                    <a:pt x="1" y="0"/>
                    <a:pt x="2" y="0"/>
                    <a:pt x="2" y="0"/>
                  </a:cubicBezTo>
                  <a:cubicBezTo>
                    <a:pt x="3" y="0"/>
                    <a:pt x="3" y="0"/>
                    <a:pt x="4" y="0"/>
                  </a:cubicBezTo>
                  <a:cubicBezTo>
                    <a:pt x="4" y="0"/>
                    <a:pt x="5" y="0"/>
                    <a:pt x="5" y="1"/>
                  </a:cubicBezTo>
                  <a:cubicBezTo>
                    <a:pt x="5" y="1"/>
                    <a:pt x="5" y="1"/>
                    <a:pt x="5" y="1"/>
                  </a:cubicBezTo>
                  <a:cubicBezTo>
                    <a:pt x="6" y="2"/>
                    <a:pt x="6" y="2"/>
                    <a:pt x="7" y="2"/>
                  </a:cubicBezTo>
                  <a:cubicBezTo>
                    <a:pt x="7" y="2"/>
                    <a:pt x="8" y="2"/>
                    <a:pt x="8" y="2"/>
                  </a:cubicBezTo>
                  <a:cubicBezTo>
                    <a:pt x="8" y="2"/>
                    <a:pt x="8" y="2"/>
                    <a:pt x="8" y="2"/>
                  </a:cubicBezTo>
                  <a:cubicBezTo>
                    <a:pt x="8" y="3"/>
                    <a:pt x="8" y="3"/>
                    <a:pt x="7" y="4"/>
                  </a:cubicBezTo>
                  <a:cubicBezTo>
                    <a:pt x="7" y="4"/>
                    <a:pt x="6" y="4"/>
                    <a:pt x="5" y="4"/>
                  </a:cubicBezTo>
                  <a:cubicBezTo>
                    <a:pt x="4" y="4"/>
                    <a:pt x="4" y="4"/>
                    <a:pt x="3" y="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70" name="Freeform 598">
              <a:extLst>
                <a:ext uri="{FF2B5EF4-FFF2-40B4-BE49-F238E27FC236}">
                  <a16:creationId xmlns:a16="http://schemas.microsoft.com/office/drawing/2014/main" id="{E67EBFB2-BDEF-4461-BB88-027B52FD5F4A}"/>
                </a:ext>
              </a:extLst>
            </p:cNvPr>
            <p:cNvSpPr>
              <a:spLocks/>
            </p:cNvSpPr>
            <p:nvPr userDrawn="1"/>
          </p:nvSpPr>
          <p:spPr bwMode="auto">
            <a:xfrm>
              <a:off x="1057" y="631"/>
              <a:ext cx="430" cy="138"/>
            </a:xfrm>
            <a:custGeom>
              <a:avLst/>
              <a:gdLst>
                <a:gd name="T0" fmla="*/ 55 w 101"/>
                <a:gd name="T1" fmla="*/ 30 h 31"/>
                <a:gd name="T2" fmla="*/ 59 w 101"/>
                <a:gd name="T3" fmla="*/ 31 h 31"/>
                <a:gd name="T4" fmla="*/ 61 w 101"/>
                <a:gd name="T5" fmla="*/ 30 h 31"/>
                <a:gd name="T6" fmla="*/ 64 w 101"/>
                <a:gd name="T7" fmla="*/ 31 h 31"/>
                <a:gd name="T8" fmla="*/ 67 w 101"/>
                <a:gd name="T9" fmla="*/ 30 h 31"/>
                <a:gd name="T10" fmla="*/ 70 w 101"/>
                <a:gd name="T11" fmla="*/ 29 h 31"/>
                <a:gd name="T12" fmla="*/ 74 w 101"/>
                <a:gd name="T13" fmla="*/ 30 h 31"/>
                <a:gd name="T14" fmla="*/ 78 w 101"/>
                <a:gd name="T15" fmla="*/ 29 h 31"/>
                <a:gd name="T16" fmla="*/ 80 w 101"/>
                <a:gd name="T17" fmla="*/ 28 h 31"/>
                <a:gd name="T18" fmla="*/ 85 w 101"/>
                <a:gd name="T19" fmla="*/ 30 h 31"/>
                <a:gd name="T20" fmla="*/ 95 w 101"/>
                <a:gd name="T21" fmla="*/ 30 h 31"/>
                <a:gd name="T22" fmla="*/ 97 w 101"/>
                <a:gd name="T23" fmla="*/ 28 h 31"/>
                <a:gd name="T24" fmla="*/ 100 w 101"/>
                <a:gd name="T25" fmla="*/ 26 h 31"/>
                <a:gd name="T26" fmla="*/ 97 w 101"/>
                <a:gd name="T27" fmla="*/ 25 h 31"/>
                <a:gd name="T28" fmla="*/ 97 w 101"/>
                <a:gd name="T29" fmla="*/ 19 h 31"/>
                <a:gd name="T30" fmla="*/ 92 w 101"/>
                <a:gd name="T31" fmla="*/ 17 h 31"/>
                <a:gd name="T32" fmla="*/ 77 w 101"/>
                <a:gd name="T33" fmla="*/ 16 h 31"/>
                <a:gd name="T34" fmla="*/ 71 w 101"/>
                <a:gd name="T35" fmla="*/ 16 h 31"/>
                <a:gd name="T36" fmla="*/ 68 w 101"/>
                <a:gd name="T37" fmla="*/ 17 h 31"/>
                <a:gd name="T38" fmla="*/ 65 w 101"/>
                <a:gd name="T39" fmla="*/ 18 h 31"/>
                <a:gd name="T40" fmla="*/ 65 w 101"/>
                <a:gd name="T41" fmla="*/ 20 h 31"/>
                <a:gd name="T42" fmla="*/ 61 w 101"/>
                <a:gd name="T43" fmla="*/ 20 h 31"/>
                <a:gd name="T44" fmla="*/ 57 w 101"/>
                <a:gd name="T45" fmla="*/ 18 h 31"/>
                <a:gd name="T46" fmla="*/ 55 w 101"/>
                <a:gd name="T47" fmla="*/ 18 h 31"/>
                <a:gd name="T48" fmla="*/ 51 w 101"/>
                <a:gd name="T49" fmla="*/ 19 h 31"/>
                <a:gd name="T50" fmla="*/ 47 w 101"/>
                <a:gd name="T51" fmla="*/ 18 h 31"/>
                <a:gd name="T52" fmla="*/ 46 w 101"/>
                <a:gd name="T53" fmla="*/ 20 h 31"/>
                <a:gd name="T54" fmla="*/ 44 w 101"/>
                <a:gd name="T55" fmla="*/ 17 h 31"/>
                <a:gd name="T56" fmla="*/ 42 w 101"/>
                <a:gd name="T57" fmla="*/ 14 h 31"/>
                <a:gd name="T58" fmla="*/ 35 w 101"/>
                <a:gd name="T59" fmla="*/ 14 h 31"/>
                <a:gd name="T60" fmla="*/ 34 w 101"/>
                <a:gd name="T61" fmla="*/ 13 h 31"/>
                <a:gd name="T62" fmla="*/ 32 w 101"/>
                <a:gd name="T63" fmla="*/ 11 h 31"/>
                <a:gd name="T64" fmla="*/ 38 w 101"/>
                <a:gd name="T65" fmla="*/ 11 h 31"/>
                <a:gd name="T66" fmla="*/ 40 w 101"/>
                <a:gd name="T67" fmla="*/ 9 h 31"/>
                <a:gd name="T68" fmla="*/ 35 w 101"/>
                <a:gd name="T69" fmla="*/ 7 h 31"/>
                <a:gd name="T70" fmla="*/ 29 w 101"/>
                <a:gd name="T71" fmla="*/ 5 h 31"/>
                <a:gd name="T72" fmla="*/ 18 w 101"/>
                <a:gd name="T73" fmla="*/ 8 h 31"/>
                <a:gd name="T74" fmla="*/ 20 w 101"/>
                <a:gd name="T75" fmla="*/ 6 h 31"/>
                <a:gd name="T76" fmla="*/ 20 w 101"/>
                <a:gd name="T77" fmla="*/ 4 h 31"/>
                <a:gd name="T78" fmla="*/ 12 w 101"/>
                <a:gd name="T79" fmla="*/ 1 h 31"/>
                <a:gd name="T80" fmla="*/ 4 w 101"/>
                <a:gd name="T81" fmla="*/ 0 h 31"/>
                <a:gd name="T82" fmla="*/ 1 w 101"/>
                <a:gd name="T83" fmla="*/ 2 h 31"/>
                <a:gd name="T84" fmla="*/ 2 w 101"/>
                <a:gd name="T85" fmla="*/ 3 h 31"/>
                <a:gd name="T86" fmla="*/ 2 w 101"/>
                <a:gd name="T87" fmla="*/ 5 h 31"/>
                <a:gd name="T88" fmla="*/ 6 w 101"/>
                <a:gd name="T89" fmla="*/ 6 h 31"/>
                <a:gd name="T90" fmla="*/ 10 w 101"/>
                <a:gd name="T91" fmla="*/ 8 h 31"/>
                <a:gd name="T92" fmla="*/ 11 w 101"/>
                <a:gd name="T93" fmla="*/ 10 h 31"/>
                <a:gd name="T94" fmla="*/ 20 w 101"/>
                <a:gd name="T95" fmla="*/ 9 h 31"/>
                <a:gd name="T96" fmla="*/ 23 w 101"/>
                <a:gd name="T97" fmla="*/ 10 h 31"/>
                <a:gd name="T98" fmla="*/ 24 w 101"/>
                <a:gd name="T99" fmla="*/ 13 h 31"/>
                <a:gd name="T100" fmla="*/ 28 w 101"/>
                <a:gd name="T101" fmla="*/ 15 h 31"/>
                <a:gd name="T102" fmla="*/ 28 w 101"/>
                <a:gd name="T103" fmla="*/ 18 h 31"/>
                <a:gd name="T104" fmla="*/ 27 w 101"/>
                <a:gd name="T105" fmla="*/ 22 h 31"/>
                <a:gd name="T106" fmla="*/ 28 w 101"/>
                <a:gd name="T107" fmla="*/ 24 h 31"/>
                <a:gd name="T108" fmla="*/ 30 w 101"/>
                <a:gd name="T109" fmla="*/ 28 h 31"/>
                <a:gd name="T110" fmla="*/ 33 w 101"/>
                <a:gd name="T111" fmla="*/ 28 h 31"/>
                <a:gd name="T112" fmla="*/ 36 w 101"/>
                <a:gd name="T113" fmla="*/ 29 h 31"/>
                <a:gd name="T114" fmla="*/ 45 w 101"/>
                <a:gd name="T115" fmla="*/ 30 h 31"/>
                <a:gd name="T116" fmla="*/ 46 w 101"/>
                <a:gd name="T117" fmla="*/ 28 h 31"/>
                <a:gd name="T118" fmla="*/ 49 w 101"/>
                <a:gd name="T119" fmla="*/ 27 h 31"/>
                <a:gd name="T120" fmla="*/ 51 w 101"/>
                <a:gd name="T1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 h="31">
                  <a:moveTo>
                    <a:pt x="51" y="31"/>
                  </a:moveTo>
                  <a:cubicBezTo>
                    <a:pt x="52" y="31"/>
                    <a:pt x="52" y="30"/>
                    <a:pt x="53" y="31"/>
                  </a:cubicBezTo>
                  <a:cubicBezTo>
                    <a:pt x="53" y="31"/>
                    <a:pt x="54" y="31"/>
                    <a:pt x="54" y="31"/>
                  </a:cubicBezTo>
                  <a:cubicBezTo>
                    <a:pt x="55" y="31"/>
                    <a:pt x="55" y="30"/>
                    <a:pt x="55" y="30"/>
                  </a:cubicBezTo>
                  <a:cubicBezTo>
                    <a:pt x="55" y="30"/>
                    <a:pt x="55" y="31"/>
                    <a:pt x="56" y="31"/>
                  </a:cubicBezTo>
                  <a:cubicBezTo>
                    <a:pt x="56" y="31"/>
                    <a:pt x="56" y="31"/>
                    <a:pt x="56" y="31"/>
                  </a:cubicBezTo>
                  <a:cubicBezTo>
                    <a:pt x="56" y="31"/>
                    <a:pt x="56" y="31"/>
                    <a:pt x="57" y="31"/>
                  </a:cubicBezTo>
                  <a:cubicBezTo>
                    <a:pt x="57" y="31"/>
                    <a:pt x="58" y="31"/>
                    <a:pt x="59" y="31"/>
                  </a:cubicBezTo>
                  <a:cubicBezTo>
                    <a:pt x="59" y="31"/>
                    <a:pt x="59" y="31"/>
                    <a:pt x="59" y="30"/>
                  </a:cubicBezTo>
                  <a:cubicBezTo>
                    <a:pt x="59" y="30"/>
                    <a:pt x="59" y="30"/>
                    <a:pt x="59" y="30"/>
                  </a:cubicBezTo>
                  <a:cubicBezTo>
                    <a:pt x="60" y="30"/>
                    <a:pt x="60" y="30"/>
                    <a:pt x="60" y="30"/>
                  </a:cubicBezTo>
                  <a:cubicBezTo>
                    <a:pt x="60" y="30"/>
                    <a:pt x="61" y="30"/>
                    <a:pt x="61" y="30"/>
                  </a:cubicBezTo>
                  <a:cubicBezTo>
                    <a:pt x="61" y="30"/>
                    <a:pt x="61" y="30"/>
                    <a:pt x="62" y="30"/>
                  </a:cubicBezTo>
                  <a:cubicBezTo>
                    <a:pt x="62" y="30"/>
                    <a:pt x="62" y="30"/>
                    <a:pt x="62" y="31"/>
                  </a:cubicBezTo>
                  <a:cubicBezTo>
                    <a:pt x="62" y="31"/>
                    <a:pt x="62" y="31"/>
                    <a:pt x="63" y="31"/>
                  </a:cubicBezTo>
                  <a:cubicBezTo>
                    <a:pt x="63" y="31"/>
                    <a:pt x="64" y="31"/>
                    <a:pt x="64" y="31"/>
                  </a:cubicBezTo>
                  <a:cubicBezTo>
                    <a:pt x="65" y="31"/>
                    <a:pt x="65" y="31"/>
                    <a:pt x="65" y="31"/>
                  </a:cubicBezTo>
                  <a:cubicBezTo>
                    <a:pt x="66" y="31"/>
                    <a:pt x="66" y="31"/>
                    <a:pt x="66" y="31"/>
                  </a:cubicBezTo>
                  <a:cubicBezTo>
                    <a:pt x="66" y="31"/>
                    <a:pt x="66" y="30"/>
                    <a:pt x="66" y="29"/>
                  </a:cubicBezTo>
                  <a:cubicBezTo>
                    <a:pt x="67" y="29"/>
                    <a:pt x="67" y="30"/>
                    <a:pt x="67" y="30"/>
                  </a:cubicBezTo>
                  <a:cubicBezTo>
                    <a:pt x="67" y="30"/>
                    <a:pt x="68" y="31"/>
                    <a:pt x="68" y="31"/>
                  </a:cubicBezTo>
                  <a:cubicBezTo>
                    <a:pt x="68" y="30"/>
                    <a:pt x="68" y="30"/>
                    <a:pt x="68" y="30"/>
                  </a:cubicBezTo>
                  <a:cubicBezTo>
                    <a:pt x="68" y="30"/>
                    <a:pt x="69" y="30"/>
                    <a:pt x="69" y="30"/>
                  </a:cubicBezTo>
                  <a:cubicBezTo>
                    <a:pt x="69" y="30"/>
                    <a:pt x="70" y="29"/>
                    <a:pt x="70" y="29"/>
                  </a:cubicBezTo>
                  <a:cubicBezTo>
                    <a:pt x="70" y="29"/>
                    <a:pt x="70" y="30"/>
                    <a:pt x="70" y="30"/>
                  </a:cubicBezTo>
                  <a:cubicBezTo>
                    <a:pt x="70" y="30"/>
                    <a:pt x="70" y="30"/>
                    <a:pt x="70" y="30"/>
                  </a:cubicBezTo>
                  <a:cubicBezTo>
                    <a:pt x="70" y="31"/>
                    <a:pt x="71" y="30"/>
                    <a:pt x="71" y="30"/>
                  </a:cubicBezTo>
                  <a:cubicBezTo>
                    <a:pt x="72" y="30"/>
                    <a:pt x="73" y="30"/>
                    <a:pt x="74" y="30"/>
                  </a:cubicBezTo>
                  <a:cubicBezTo>
                    <a:pt x="74" y="30"/>
                    <a:pt x="75" y="30"/>
                    <a:pt x="76" y="30"/>
                  </a:cubicBezTo>
                  <a:cubicBezTo>
                    <a:pt x="77" y="30"/>
                    <a:pt x="78" y="30"/>
                    <a:pt x="78" y="30"/>
                  </a:cubicBezTo>
                  <a:cubicBezTo>
                    <a:pt x="78" y="29"/>
                    <a:pt x="78" y="29"/>
                    <a:pt x="78" y="29"/>
                  </a:cubicBezTo>
                  <a:cubicBezTo>
                    <a:pt x="78" y="29"/>
                    <a:pt x="78" y="29"/>
                    <a:pt x="78" y="29"/>
                  </a:cubicBezTo>
                  <a:cubicBezTo>
                    <a:pt x="78" y="28"/>
                    <a:pt x="79" y="28"/>
                    <a:pt x="79" y="28"/>
                  </a:cubicBezTo>
                  <a:cubicBezTo>
                    <a:pt x="79" y="27"/>
                    <a:pt x="78" y="27"/>
                    <a:pt x="78" y="27"/>
                  </a:cubicBezTo>
                  <a:cubicBezTo>
                    <a:pt x="79" y="27"/>
                    <a:pt x="79" y="27"/>
                    <a:pt x="80" y="27"/>
                  </a:cubicBezTo>
                  <a:cubicBezTo>
                    <a:pt x="80" y="27"/>
                    <a:pt x="80" y="28"/>
                    <a:pt x="80" y="28"/>
                  </a:cubicBezTo>
                  <a:cubicBezTo>
                    <a:pt x="80" y="29"/>
                    <a:pt x="80" y="29"/>
                    <a:pt x="80" y="29"/>
                  </a:cubicBezTo>
                  <a:cubicBezTo>
                    <a:pt x="81" y="30"/>
                    <a:pt x="81" y="30"/>
                    <a:pt x="81" y="30"/>
                  </a:cubicBezTo>
                  <a:cubicBezTo>
                    <a:pt x="82" y="30"/>
                    <a:pt x="82" y="30"/>
                    <a:pt x="82" y="30"/>
                  </a:cubicBezTo>
                  <a:cubicBezTo>
                    <a:pt x="83" y="30"/>
                    <a:pt x="84" y="30"/>
                    <a:pt x="85" y="30"/>
                  </a:cubicBezTo>
                  <a:cubicBezTo>
                    <a:pt x="86" y="30"/>
                    <a:pt x="87" y="30"/>
                    <a:pt x="88" y="30"/>
                  </a:cubicBezTo>
                  <a:cubicBezTo>
                    <a:pt x="88" y="30"/>
                    <a:pt x="90" y="30"/>
                    <a:pt x="90" y="30"/>
                  </a:cubicBezTo>
                  <a:cubicBezTo>
                    <a:pt x="91" y="30"/>
                    <a:pt x="92" y="30"/>
                    <a:pt x="93" y="30"/>
                  </a:cubicBezTo>
                  <a:cubicBezTo>
                    <a:pt x="94" y="30"/>
                    <a:pt x="94" y="30"/>
                    <a:pt x="95" y="30"/>
                  </a:cubicBezTo>
                  <a:cubicBezTo>
                    <a:pt x="95" y="30"/>
                    <a:pt x="96" y="30"/>
                    <a:pt x="96" y="29"/>
                  </a:cubicBezTo>
                  <a:cubicBezTo>
                    <a:pt x="96" y="29"/>
                    <a:pt x="96" y="29"/>
                    <a:pt x="97" y="29"/>
                  </a:cubicBezTo>
                  <a:cubicBezTo>
                    <a:pt x="97" y="29"/>
                    <a:pt x="97" y="29"/>
                    <a:pt x="97" y="29"/>
                  </a:cubicBezTo>
                  <a:cubicBezTo>
                    <a:pt x="97" y="29"/>
                    <a:pt x="97" y="28"/>
                    <a:pt x="97" y="28"/>
                  </a:cubicBezTo>
                  <a:cubicBezTo>
                    <a:pt x="97" y="28"/>
                    <a:pt x="97" y="27"/>
                    <a:pt x="97" y="27"/>
                  </a:cubicBezTo>
                  <a:cubicBezTo>
                    <a:pt x="97" y="27"/>
                    <a:pt x="97" y="27"/>
                    <a:pt x="97" y="27"/>
                  </a:cubicBezTo>
                  <a:cubicBezTo>
                    <a:pt x="96" y="26"/>
                    <a:pt x="98" y="27"/>
                    <a:pt x="98" y="27"/>
                  </a:cubicBezTo>
                  <a:cubicBezTo>
                    <a:pt x="99" y="26"/>
                    <a:pt x="99" y="26"/>
                    <a:pt x="100" y="26"/>
                  </a:cubicBezTo>
                  <a:cubicBezTo>
                    <a:pt x="100" y="26"/>
                    <a:pt x="101" y="26"/>
                    <a:pt x="101" y="26"/>
                  </a:cubicBezTo>
                  <a:cubicBezTo>
                    <a:pt x="101" y="25"/>
                    <a:pt x="101" y="25"/>
                    <a:pt x="100" y="25"/>
                  </a:cubicBezTo>
                  <a:cubicBezTo>
                    <a:pt x="100" y="25"/>
                    <a:pt x="99" y="25"/>
                    <a:pt x="98" y="25"/>
                  </a:cubicBezTo>
                  <a:cubicBezTo>
                    <a:pt x="98" y="25"/>
                    <a:pt x="97" y="25"/>
                    <a:pt x="97" y="25"/>
                  </a:cubicBezTo>
                  <a:cubicBezTo>
                    <a:pt x="97" y="24"/>
                    <a:pt x="97" y="24"/>
                    <a:pt x="97" y="23"/>
                  </a:cubicBezTo>
                  <a:cubicBezTo>
                    <a:pt x="97" y="23"/>
                    <a:pt x="98" y="23"/>
                    <a:pt x="98" y="23"/>
                  </a:cubicBezTo>
                  <a:cubicBezTo>
                    <a:pt x="99" y="22"/>
                    <a:pt x="100" y="21"/>
                    <a:pt x="100" y="21"/>
                  </a:cubicBezTo>
                  <a:cubicBezTo>
                    <a:pt x="100" y="19"/>
                    <a:pt x="98" y="20"/>
                    <a:pt x="97" y="19"/>
                  </a:cubicBezTo>
                  <a:cubicBezTo>
                    <a:pt x="97" y="19"/>
                    <a:pt x="97" y="18"/>
                    <a:pt x="97" y="18"/>
                  </a:cubicBezTo>
                  <a:cubicBezTo>
                    <a:pt x="97" y="17"/>
                    <a:pt x="96" y="17"/>
                    <a:pt x="96" y="17"/>
                  </a:cubicBezTo>
                  <a:cubicBezTo>
                    <a:pt x="95" y="17"/>
                    <a:pt x="94" y="17"/>
                    <a:pt x="93" y="17"/>
                  </a:cubicBezTo>
                  <a:cubicBezTo>
                    <a:pt x="92" y="17"/>
                    <a:pt x="92" y="17"/>
                    <a:pt x="92" y="17"/>
                  </a:cubicBezTo>
                  <a:cubicBezTo>
                    <a:pt x="91" y="15"/>
                    <a:pt x="89" y="15"/>
                    <a:pt x="87" y="15"/>
                  </a:cubicBezTo>
                  <a:cubicBezTo>
                    <a:pt x="86" y="15"/>
                    <a:pt x="85" y="15"/>
                    <a:pt x="84" y="15"/>
                  </a:cubicBezTo>
                  <a:cubicBezTo>
                    <a:pt x="82" y="15"/>
                    <a:pt x="81" y="16"/>
                    <a:pt x="79" y="16"/>
                  </a:cubicBezTo>
                  <a:cubicBezTo>
                    <a:pt x="78" y="16"/>
                    <a:pt x="78" y="16"/>
                    <a:pt x="77" y="16"/>
                  </a:cubicBezTo>
                  <a:cubicBezTo>
                    <a:pt x="76" y="15"/>
                    <a:pt x="76" y="15"/>
                    <a:pt x="75" y="15"/>
                  </a:cubicBezTo>
                  <a:cubicBezTo>
                    <a:pt x="74" y="15"/>
                    <a:pt x="73" y="16"/>
                    <a:pt x="73" y="16"/>
                  </a:cubicBezTo>
                  <a:cubicBezTo>
                    <a:pt x="72" y="16"/>
                    <a:pt x="72" y="16"/>
                    <a:pt x="72" y="16"/>
                  </a:cubicBezTo>
                  <a:cubicBezTo>
                    <a:pt x="71" y="16"/>
                    <a:pt x="71" y="16"/>
                    <a:pt x="71" y="16"/>
                  </a:cubicBezTo>
                  <a:cubicBezTo>
                    <a:pt x="70" y="16"/>
                    <a:pt x="70" y="16"/>
                    <a:pt x="70" y="16"/>
                  </a:cubicBezTo>
                  <a:cubicBezTo>
                    <a:pt x="70" y="16"/>
                    <a:pt x="70" y="16"/>
                    <a:pt x="69" y="16"/>
                  </a:cubicBezTo>
                  <a:cubicBezTo>
                    <a:pt x="69" y="16"/>
                    <a:pt x="68" y="17"/>
                    <a:pt x="68" y="17"/>
                  </a:cubicBezTo>
                  <a:cubicBezTo>
                    <a:pt x="68" y="17"/>
                    <a:pt x="68" y="17"/>
                    <a:pt x="68" y="17"/>
                  </a:cubicBezTo>
                  <a:cubicBezTo>
                    <a:pt x="68" y="17"/>
                    <a:pt x="67" y="17"/>
                    <a:pt x="67" y="17"/>
                  </a:cubicBezTo>
                  <a:cubicBezTo>
                    <a:pt x="67" y="17"/>
                    <a:pt x="67" y="17"/>
                    <a:pt x="67" y="17"/>
                  </a:cubicBezTo>
                  <a:cubicBezTo>
                    <a:pt x="67" y="18"/>
                    <a:pt x="67" y="18"/>
                    <a:pt x="66" y="18"/>
                  </a:cubicBezTo>
                  <a:cubicBezTo>
                    <a:pt x="66" y="18"/>
                    <a:pt x="65" y="18"/>
                    <a:pt x="65" y="18"/>
                  </a:cubicBezTo>
                  <a:cubicBezTo>
                    <a:pt x="64" y="18"/>
                    <a:pt x="64" y="18"/>
                    <a:pt x="64" y="18"/>
                  </a:cubicBezTo>
                  <a:cubicBezTo>
                    <a:pt x="64" y="18"/>
                    <a:pt x="64" y="18"/>
                    <a:pt x="64" y="19"/>
                  </a:cubicBezTo>
                  <a:cubicBezTo>
                    <a:pt x="64" y="19"/>
                    <a:pt x="64" y="19"/>
                    <a:pt x="64" y="19"/>
                  </a:cubicBezTo>
                  <a:cubicBezTo>
                    <a:pt x="64" y="19"/>
                    <a:pt x="64" y="19"/>
                    <a:pt x="65" y="20"/>
                  </a:cubicBezTo>
                  <a:cubicBezTo>
                    <a:pt x="65" y="20"/>
                    <a:pt x="63" y="20"/>
                    <a:pt x="63" y="20"/>
                  </a:cubicBezTo>
                  <a:cubicBezTo>
                    <a:pt x="63" y="20"/>
                    <a:pt x="62" y="20"/>
                    <a:pt x="62" y="20"/>
                  </a:cubicBezTo>
                  <a:cubicBezTo>
                    <a:pt x="61" y="20"/>
                    <a:pt x="61" y="20"/>
                    <a:pt x="61" y="20"/>
                  </a:cubicBezTo>
                  <a:cubicBezTo>
                    <a:pt x="61" y="20"/>
                    <a:pt x="61" y="20"/>
                    <a:pt x="61" y="20"/>
                  </a:cubicBezTo>
                  <a:cubicBezTo>
                    <a:pt x="60" y="20"/>
                    <a:pt x="60" y="20"/>
                    <a:pt x="60" y="20"/>
                  </a:cubicBezTo>
                  <a:cubicBezTo>
                    <a:pt x="60" y="19"/>
                    <a:pt x="60" y="19"/>
                    <a:pt x="59" y="19"/>
                  </a:cubicBezTo>
                  <a:cubicBezTo>
                    <a:pt x="59" y="19"/>
                    <a:pt x="58" y="19"/>
                    <a:pt x="57" y="18"/>
                  </a:cubicBezTo>
                  <a:cubicBezTo>
                    <a:pt x="57" y="18"/>
                    <a:pt x="57" y="18"/>
                    <a:pt x="57" y="18"/>
                  </a:cubicBezTo>
                  <a:cubicBezTo>
                    <a:pt x="57" y="18"/>
                    <a:pt x="57" y="18"/>
                    <a:pt x="57" y="18"/>
                  </a:cubicBezTo>
                  <a:cubicBezTo>
                    <a:pt x="56" y="18"/>
                    <a:pt x="56" y="18"/>
                    <a:pt x="56" y="18"/>
                  </a:cubicBezTo>
                  <a:cubicBezTo>
                    <a:pt x="56" y="18"/>
                    <a:pt x="55" y="18"/>
                    <a:pt x="55" y="18"/>
                  </a:cubicBezTo>
                  <a:cubicBezTo>
                    <a:pt x="55" y="18"/>
                    <a:pt x="55" y="18"/>
                    <a:pt x="55" y="18"/>
                  </a:cubicBezTo>
                  <a:cubicBezTo>
                    <a:pt x="55" y="19"/>
                    <a:pt x="54" y="19"/>
                    <a:pt x="54" y="19"/>
                  </a:cubicBezTo>
                  <a:cubicBezTo>
                    <a:pt x="54" y="19"/>
                    <a:pt x="53" y="19"/>
                    <a:pt x="54" y="18"/>
                  </a:cubicBezTo>
                  <a:cubicBezTo>
                    <a:pt x="53" y="18"/>
                    <a:pt x="52" y="18"/>
                    <a:pt x="52" y="19"/>
                  </a:cubicBezTo>
                  <a:cubicBezTo>
                    <a:pt x="51" y="19"/>
                    <a:pt x="51" y="19"/>
                    <a:pt x="51" y="19"/>
                  </a:cubicBezTo>
                  <a:cubicBezTo>
                    <a:pt x="50" y="19"/>
                    <a:pt x="50" y="19"/>
                    <a:pt x="50" y="19"/>
                  </a:cubicBezTo>
                  <a:cubicBezTo>
                    <a:pt x="50" y="18"/>
                    <a:pt x="50" y="18"/>
                    <a:pt x="49" y="18"/>
                  </a:cubicBezTo>
                  <a:cubicBezTo>
                    <a:pt x="49" y="17"/>
                    <a:pt x="48" y="17"/>
                    <a:pt x="48" y="17"/>
                  </a:cubicBezTo>
                  <a:cubicBezTo>
                    <a:pt x="47" y="17"/>
                    <a:pt x="47" y="17"/>
                    <a:pt x="47" y="18"/>
                  </a:cubicBezTo>
                  <a:cubicBezTo>
                    <a:pt x="47" y="18"/>
                    <a:pt x="47" y="18"/>
                    <a:pt x="47" y="18"/>
                  </a:cubicBezTo>
                  <a:cubicBezTo>
                    <a:pt x="47" y="18"/>
                    <a:pt x="47" y="19"/>
                    <a:pt x="47" y="19"/>
                  </a:cubicBezTo>
                  <a:cubicBezTo>
                    <a:pt x="47" y="19"/>
                    <a:pt x="47" y="19"/>
                    <a:pt x="47" y="19"/>
                  </a:cubicBezTo>
                  <a:cubicBezTo>
                    <a:pt x="47" y="20"/>
                    <a:pt x="46" y="20"/>
                    <a:pt x="46" y="20"/>
                  </a:cubicBezTo>
                  <a:cubicBezTo>
                    <a:pt x="45" y="20"/>
                    <a:pt x="45" y="19"/>
                    <a:pt x="44" y="19"/>
                  </a:cubicBezTo>
                  <a:cubicBezTo>
                    <a:pt x="44" y="18"/>
                    <a:pt x="44" y="18"/>
                    <a:pt x="44" y="18"/>
                  </a:cubicBezTo>
                  <a:cubicBezTo>
                    <a:pt x="43" y="18"/>
                    <a:pt x="43" y="18"/>
                    <a:pt x="43" y="18"/>
                  </a:cubicBezTo>
                  <a:cubicBezTo>
                    <a:pt x="43" y="18"/>
                    <a:pt x="44" y="18"/>
                    <a:pt x="44" y="17"/>
                  </a:cubicBezTo>
                  <a:cubicBezTo>
                    <a:pt x="44" y="17"/>
                    <a:pt x="44" y="16"/>
                    <a:pt x="44" y="16"/>
                  </a:cubicBezTo>
                  <a:cubicBezTo>
                    <a:pt x="44" y="15"/>
                    <a:pt x="43" y="15"/>
                    <a:pt x="43" y="15"/>
                  </a:cubicBezTo>
                  <a:cubicBezTo>
                    <a:pt x="43" y="15"/>
                    <a:pt x="42" y="15"/>
                    <a:pt x="42" y="15"/>
                  </a:cubicBezTo>
                  <a:cubicBezTo>
                    <a:pt x="41" y="14"/>
                    <a:pt x="41" y="14"/>
                    <a:pt x="42" y="14"/>
                  </a:cubicBezTo>
                  <a:cubicBezTo>
                    <a:pt x="41" y="13"/>
                    <a:pt x="40" y="14"/>
                    <a:pt x="39" y="14"/>
                  </a:cubicBezTo>
                  <a:cubicBezTo>
                    <a:pt x="38" y="14"/>
                    <a:pt x="38" y="14"/>
                    <a:pt x="38" y="14"/>
                  </a:cubicBezTo>
                  <a:cubicBezTo>
                    <a:pt x="37" y="14"/>
                    <a:pt x="37" y="13"/>
                    <a:pt x="36" y="13"/>
                  </a:cubicBezTo>
                  <a:cubicBezTo>
                    <a:pt x="36" y="14"/>
                    <a:pt x="36" y="14"/>
                    <a:pt x="35" y="14"/>
                  </a:cubicBezTo>
                  <a:cubicBezTo>
                    <a:pt x="35" y="14"/>
                    <a:pt x="35" y="14"/>
                    <a:pt x="34" y="14"/>
                  </a:cubicBezTo>
                  <a:cubicBezTo>
                    <a:pt x="34" y="14"/>
                    <a:pt x="34" y="13"/>
                    <a:pt x="34" y="13"/>
                  </a:cubicBezTo>
                  <a:cubicBezTo>
                    <a:pt x="34" y="13"/>
                    <a:pt x="34" y="13"/>
                    <a:pt x="34" y="13"/>
                  </a:cubicBezTo>
                  <a:cubicBezTo>
                    <a:pt x="34" y="13"/>
                    <a:pt x="34" y="13"/>
                    <a:pt x="34" y="13"/>
                  </a:cubicBezTo>
                  <a:cubicBezTo>
                    <a:pt x="34" y="13"/>
                    <a:pt x="34" y="12"/>
                    <a:pt x="34" y="12"/>
                  </a:cubicBezTo>
                  <a:cubicBezTo>
                    <a:pt x="34" y="12"/>
                    <a:pt x="34" y="12"/>
                    <a:pt x="34" y="12"/>
                  </a:cubicBezTo>
                  <a:cubicBezTo>
                    <a:pt x="33" y="11"/>
                    <a:pt x="33" y="12"/>
                    <a:pt x="32" y="11"/>
                  </a:cubicBezTo>
                  <a:cubicBezTo>
                    <a:pt x="32" y="11"/>
                    <a:pt x="32" y="11"/>
                    <a:pt x="32" y="11"/>
                  </a:cubicBezTo>
                  <a:cubicBezTo>
                    <a:pt x="32" y="11"/>
                    <a:pt x="32" y="10"/>
                    <a:pt x="32" y="10"/>
                  </a:cubicBezTo>
                  <a:cubicBezTo>
                    <a:pt x="32" y="10"/>
                    <a:pt x="33" y="10"/>
                    <a:pt x="33" y="10"/>
                  </a:cubicBezTo>
                  <a:cubicBezTo>
                    <a:pt x="34" y="11"/>
                    <a:pt x="35" y="11"/>
                    <a:pt x="35" y="11"/>
                  </a:cubicBezTo>
                  <a:cubicBezTo>
                    <a:pt x="36" y="11"/>
                    <a:pt x="37" y="11"/>
                    <a:pt x="38" y="11"/>
                  </a:cubicBezTo>
                  <a:cubicBezTo>
                    <a:pt x="39" y="11"/>
                    <a:pt x="41" y="11"/>
                    <a:pt x="42" y="11"/>
                  </a:cubicBezTo>
                  <a:cubicBezTo>
                    <a:pt x="42" y="11"/>
                    <a:pt x="43" y="11"/>
                    <a:pt x="43" y="11"/>
                  </a:cubicBezTo>
                  <a:cubicBezTo>
                    <a:pt x="44" y="10"/>
                    <a:pt x="43" y="10"/>
                    <a:pt x="43" y="9"/>
                  </a:cubicBezTo>
                  <a:cubicBezTo>
                    <a:pt x="42" y="9"/>
                    <a:pt x="41" y="9"/>
                    <a:pt x="40" y="9"/>
                  </a:cubicBezTo>
                  <a:cubicBezTo>
                    <a:pt x="39" y="9"/>
                    <a:pt x="38" y="8"/>
                    <a:pt x="37" y="8"/>
                  </a:cubicBezTo>
                  <a:cubicBezTo>
                    <a:pt x="36" y="8"/>
                    <a:pt x="36" y="8"/>
                    <a:pt x="35" y="8"/>
                  </a:cubicBezTo>
                  <a:cubicBezTo>
                    <a:pt x="34" y="8"/>
                    <a:pt x="33" y="8"/>
                    <a:pt x="32" y="8"/>
                  </a:cubicBezTo>
                  <a:cubicBezTo>
                    <a:pt x="33" y="7"/>
                    <a:pt x="34" y="7"/>
                    <a:pt x="35" y="7"/>
                  </a:cubicBezTo>
                  <a:cubicBezTo>
                    <a:pt x="35" y="8"/>
                    <a:pt x="36" y="7"/>
                    <a:pt x="36" y="6"/>
                  </a:cubicBezTo>
                  <a:cubicBezTo>
                    <a:pt x="36" y="6"/>
                    <a:pt x="35" y="6"/>
                    <a:pt x="35" y="6"/>
                  </a:cubicBezTo>
                  <a:cubicBezTo>
                    <a:pt x="34" y="5"/>
                    <a:pt x="34" y="5"/>
                    <a:pt x="33" y="5"/>
                  </a:cubicBezTo>
                  <a:cubicBezTo>
                    <a:pt x="32" y="5"/>
                    <a:pt x="30" y="5"/>
                    <a:pt x="29" y="5"/>
                  </a:cubicBezTo>
                  <a:cubicBezTo>
                    <a:pt x="28" y="5"/>
                    <a:pt x="27" y="5"/>
                    <a:pt x="27" y="6"/>
                  </a:cubicBezTo>
                  <a:cubicBezTo>
                    <a:pt x="26" y="6"/>
                    <a:pt x="25" y="6"/>
                    <a:pt x="24" y="6"/>
                  </a:cubicBezTo>
                  <a:cubicBezTo>
                    <a:pt x="23" y="6"/>
                    <a:pt x="22" y="6"/>
                    <a:pt x="21" y="7"/>
                  </a:cubicBezTo>
                  <a:cubicBezTo>
                    <a:pt x="20" y="7"/>
                    <a:pt x="19" y="7"/>
                    <a:pt x="18" y="8"/>
                  </a:cubicBezTo>
                  <a:cubicBezTo>
                    <a:pt x="18" y="8"/>
                    <a:pt x="19" y="7"/>
                    <a:pt x="19" y="7"/>
                  </a:cubicBezTo>
                  <a:cubicBezTo>
                    <a:pt x="19" y="7"/>
                    <a:pt x="19" y="7"/>
                    <a:pt x="19" y="7"/>
                  </a:cubicBezTo>
                  <a:cubicBezTo>
                    <a:pt x="19" y="7"/>
                    <a:pt x="19" y="7"/>
                    <a:pt x="19" y="6"/>
                  </a:cubicBezTo>
                  <a:cubicBezTo>
                    <a:pt x="20" y="6"/>
                    <a:pt x="20" y="6"/>
                    <a:pt x="20" y="6"/>
                  </a:cubicBezTo>
                  <a:cubicBezTo>
                    <a:pt x="20" y="6"/>
                    <a:pt x="20" y="6"/>
                    <a:pt x="21" y="6"/>
                  </a:cubicBezTo>
                  <a:cubicBezTo>
                    <a:pt x="21" y="6"/>
                    <a:pt x="21" y="5"/>
                    <a:pt x="21" y="5"/>
                  </a:cubicBezTo>
                  <a:cubicBezTo>
                    <a:pt x="21" y="5"/>
                    <a:pt x="21" y="5"/>
                    <a:pt x="21" y="4"/>
                  </a:cubicBezTo>
                  <a:cubicBezTo>
                    <a:pt x="21" y="4"/>
                    <a:pt x="21" y="4"/>
                    <a:pt x="20" y="4"/>
                  </a:cubicBezTo>
                  <a:cubicBezTo>
                    <a:pt x="20" y="4"/>
                    <a:pt x="19" y="3"/>
                    <a:pt x="19" y="3"/>
                  </a:cubicBezTo>
                  <a:cubicBezTo>
                    <a:pt x="19" y="3"/>
                    <a:pt x="18" y="2"/>
                    <a:pt x="18" y="2"/>
                  </a:cubicBezTo>
                  <a:cubicBezTo>
                    <a:pt x="16" y="2"/>
                    <a:pt x="15" y="2"/>
                    <a:pt x="14" y="2"/>
                  </a:cubicBezTo>
                  <a:cubicBezTo>
                    <a:pt x="13" y="2"/>
                    <a:pt x="13" y="1"/>
                    <a:pt x="12" y="1"/>
                  </a:cubicBezTo>
                  <a:cubicBezTo>
                    <a:pt x="11" y="1"/>
                    <a:pt x="11" y="1"/>
                    <a:pt x="10" y="1"/>
                  </a:cubicBezTo>
                  <a:cubicBezTo>
                    <a:pt x="9" y="1"/>
                    <a:pt x="8" y="1"/>
                    <a:pt x="7" y="1"/>
                  </a:cubicBezTo>
                  <a:cubicBezTo>
                    <a:pt x="7" y="1"/>
                    <a:pt x="6" y="0"/>
                    <a:pt x="6" y="0"/>
                  </a:cubicBezTo>
                  <a:cubicBezTo>
                    <a:pt x="5" y="0"/>
                    <a:pt x="5" y="0"/>
                    <a:pt x="4" y="0"/>
                  </a:cubicBezTo>
                  <a:cubicBezTo>
                    <a:pt x="3" y="0"/>
                    <a:pt x="3" y="1"/>
                    <a:pt x="2" y="1"/>
                  </a:cubicBezTo>
                  <a:cubicBezTo>
                    <a:pt x="2" y="1"/>
                    <a:pt x="1" y="1"/>
                    <a:pt x="1" y="1"/>
                  </a:cubicBezTo>
                  <a:cubicBezTo>
                    <a:pt x="1" y="1"/>
                    <a:pt x="0" y="2"/>
                    <a:pt x="1" y="2"/>
                  </a:cubicBezTo>
                  <a:cubicBezTo>
                    <a:pt x="1" y="2"/>
                    <a:pt x="1" y="2"/>
                    <a:pt x="1" y="2"/>
                  </a:cubicBezTo>
                  <a:cubicBezTo>
                    <a:pt x="1" y="2"/>
                    <a:pt x="1" y="2"/>
                    <a:pt x="1" y="2"/>
                  </a:cubicBezTo>
                  <a:cubicBezTo>
                    <a:pt x="2" y="2"/>
                    <a:pt x="2" y="2"/>
                    <a:pt x="2" y="2"/>
                  </a:cubicBezTo>
                  <a:cubicBezTo>
                    <a:pt x="2" y="2"/>
                    <a:pt x="2" y="3"/>
                    <a:pt x="2" y="3"/>
                  </a:cubicBezTo>
                  <a:cubicBezTo>
                    <a:pt x="2" y="3"/>
                    <a:pt x="3" y="3"/>
                    <a:pt x="2" y="3"/>
                  </a:cubicBezTo>
                  <a:cubicBezTo>
                    <a:pt x="2" y="3"/>
                    <a:pt x="2" y="3"/>
                    <a:pt x="2" y="3"/>
                  </a:cubicBezTo>
                  <a:cubicBezTo>
                    <a:pt x="2" y="3"/>
                    <a:pt x="2" y="4"/>
                    <a:pt x="2" y="4"/>
                  </a:cubicBezTo>
                  <a:cubicBezTo>
                    <a:pt x="2" y="4"/>
                    <a:pt x="2" y="5"/>
                    <a:pt x="2" y="5"/>
                  </a:cubicBezTo>
                  <a:cubicBezTo>
                    <a:pt x="2" y="5"/>
                    <a:pt x="2" y="5"/>
                    <a:pt x="2" y="5"/>
                  </a:cubicBezTo>
                  <a:cubicBezTo>
                    <a:pt x="3" y="5"/>
                    <a:pt x="3" y="6"/>
                    <a:pt x="3" y="6"/>
                  </a:cubicBezTo>
                  <a:cubicBezTo>
                    <a:pt x="4" y="6"/>
                    <a:pt x="4" y="6"/>
                    <a:pt x="4" y="6"/>
                  </a:cubicBezTo>
                  <a:cubicBezTo>
                    <a:pt x="4" y="6"/>
                    <a:pt x="5" y="6"/>
                    <a:pt x="5" y="6"/>
                  </a:cubicBezTo>
                  <a:cubicBezTo>
                    <a:pt x="5" y="6"/>
                    <a:pt x="6" y="6"/>
                    <a:pt x="6" y="6"/>
                  </a:cubicBezTo>
                  <a:cubicBezTo>
                    <a:pt x="6" y="6"/>
                    <a:pt x="6" y="7"/>
                    <a:pt x="6" y="8"/>
                  </a:cubicBezTo>
                  <a:cubicBezTo>
                    <a:pt x="7" y="8"/>
                    <a:pt x="7" y="8"/>
                    <a:pt x="8" y="8"/>
                  </a:cubicBezTo>
                  <a:cubicBezTo>
                    <a:pt x="8" y="8"/>
                    <a:pt x="9" y="8"/>
                    <a:pt x="9" y="8"/>
                  </a:cubicBezTo>
                  <a:cubicBezTo>
                    <a:pt x="9" y="8"/>
                    <a:pt x="9" y="8"/>
                    <a:pt x="10" y="8"/>
                  </a:cubicBezTo>
                  <a:cubicBezTo>
                    <a:pt x="10" y="8"/>
                    <a:pt x="10" y="8"/>
                    <a:pt x="11" y="8"/>
                  </a:cubicBezTo>
                  <a:cubicBezTo>
                    <a:pt x="11" y="8"/>
                    <a:pt x="11" y="9"/>
                    <a:pt x="11" y="9"/>
                  </a:cubicBezTo>
                  <a:cubicBezTo>
                    <a:pt x="11" y="9"/>
                    <a:pt x="10" y="9"/>
                    <a:pt x="10" y="10"/>
                  </a:cubicBezTo>
                  <a:cubicBezTo>
                    <a:pt x="11" y="10"/>
                    <a:pt x="11" y="10"/>
                    <a:pt x="11" y="10"/>
                  </a:cubicBezTo>
                  <a:cubicBezTo>
                    <a:pt x="12" y="10"/>
                    <a:pt x="12" y="10"/>
                    <a:pt x="12" y="9"/>
                  </a:cubicBezTo>
                  <a:cubicBezTo>
                    <a:pt x="13" y="9"/>
                    <a:pt x="14" y="9"/>
                    <a:pt x="16" y="9"/>
                  </a:cubicBezTo>
                  <a:cubicBezTo>
                    <a:pt x="16" y="9"/>
                    <a:pt x="17" y="9"/>
                    <a:pt x="18" y="9"/>
                  </a:cubicBezTo>
                  <a:cubicBezTo>
                    <a:pt x="19" y="9"/>
                    <a:pt x="20" y="10"/>
                    <a:pt x="20" y="9"/>
                  </a:cubicBezTo>
                  <a:cubicBezTo>
                    <a:pt x="20" y="9"/>
                    <a:pt x="20" y="9"/>
                    <a:pt x="21" y="9"/>
                  </a:cubicBezTo>
                  <a:cubicBezTo>
                    <a:pt x="21" y="9"/>
                    <a:pt x="21" y="9"/>
                    <a:pt x="21" y="9"/>
                  </a:cubicBezTo>
                  <a:cubicBezTo>
                    <a:pt x="22" y="9"/>
                    <a:pt x="22" y="9"/>
                    <a:pt x="23" y="10"/>
                  </a:cubicBezTo>
                  <a:cubicBezTo>
                    <a:pt x="23" y="10"/>
                    <a:pt x="23" y="10"/>
                    <a:pt x="23" y="10"/>
                  </a:cubicBezTo>
                  <a:cubicBezTo>
                    <a:pt x="24" y="10"/>
                    <a:pt x="24" y="10"/>
                    <a:pt x="24" y="10"/>
                  </a:cubicBezTo>
                  <a:cubicBezTo>
                    <a:pt x="24" y="10"/>
                    <a:pt x="24" y="11"/>
                    <a:pt x="24" y="11"/>
                  </a:cubicBezTo>
                  <a:cubicBezTo>
                    <a:pt x="24" y="11"/>
                    <a:pt x="24" y="11"/>
                    <a:pt x="24" y="12"/>
                  </a:cubicBezTo>
                  <a:cubicBezTo>
                    <a:pt x="24" y="12"/>
                    <a:pt x="24" y="12"/>
                    <a:pt x="24" y="13"/>
                  </a:cubicBezTo>
                  <a:cubicBezTo>
                    <a:pt x="24" y="13"/>
                    <a:pt x="25" y="13"/>
                    <a:pt x="25" y="13"/>
                  </a:cubicBezTo>
                  <a:cubicBezTo>
                    <a:pt x="25" y="13"/>
                    <a:pt x="25" y="13"/>
                    <a:pt x="25" y="13"/>
                  </a:cubicBezTo>
                  <a:cubicBezTo>
                    <a:pt x="26" y="14"/>
                    <a:pt x="26" y="14"/>
                    <a:pt x="27" y="14"/>
                  </a:cubicBezTo>
                  <a:cubicBezTo>
                    <a:pt x="27" y="15"/>
                    <a:pt x="28" y="15"/>
                    <a:pt x="28" y="15"/>
                  </a:cubicBezTo>
                  <a:cubicBezTo>
                    <a:pt x="28" y="15"/>
                    <a:pt x="28" y="16"/>
                    <a:pt x="28" y="16"/>
                  </a:cubicBezTo>
                  <a:cubicBezTo>
                    <a:pt x="28" y="16"/>
                    <a:pt x="28" y="16"/>
                    <a:pt x="28" y="16"/>
                  </a:cubicBezTo>
                  <a:cubicBezTo>
                    <a:pt x="28" y="16"/>
                    <a:pt x="28" y="17"/>
                    <a:pt x="28" y="17"/>
                  </a:cubicBezTo>
                  <a:cubicBezTo>
                    <a:pt x="28" y="17"/>
                    <a:pt x="28" y="17"/>
                    <a:pt x="28" y="18"/>
                  </a:cubicBezTo>
                  <a:cubicBezTo>
                    <a:pt x="28" y="18"/>
                    <a:pt x="28" y="19"/>
                    <a:pt x="28" y="19"/>
                  </a:cubicBezTo>
                  <a:cubicBezTo>
                    <a:pt x="27" y="19"/>
                    <a:pt x="27" y="19"/>
                    <a:pt x="27" y="20"/>
                  </a:cubicBezTo>
                  <a:cubicBezTo>
                    <a:pt x="26" y="20"/>
                    <a:pt x="26" y="21"/>
                    <a:pt x="26" y="21"/>
                  </a:cubicBezTo>
                  <a:cubicBezTo>
                    <a:pt x="26" y="22"/>
                    <a:pt x="26" y="22"/>
                    <a:pt x="27" y="22"/>
                  </a:cubicBezTo>
                  <a:cubicBezTo>
                    <a:pt x="27" y="23"/>
                    <a:pt x="27" y="23"/>
                    <a:pt x="27" y="23"/>
                  </a:cubicBezTo>
                  <a:cubicBezTo>
                    <a:pt x="28" y="23"/>
                    <a:pt x="28" y="23"/>
                    <a:pt x="29" y="23"/>
                  </a:cubicBezTo>
                  <a:cubicBezTo>
                    <a:pt x="29" y="23"/>
                    <a:pt x="28" y="24"/>
                    <a:pt x="28" y="24"/>
                  </a:cubicBezTo>
                  <a:cubicBezTo>
                    <a:pt x="28" y="24"/>
                    <a:pt x="28" y="24"/>
                    <a:pt x="28" y="24"/>
                  </a:cubicBezTo>
                  <a:cubicBezTo>
                    <a:pt x="28" y="24"/>
                    <a:pt x="28" y="25"/>
                    <a:pt x="28" y="25"/>
                  </a:cubicBezTo>
                  <a:cubicBezTo>
                    <a:pt x="28" y="26"/>
                    <a:pt x="28" y="26"/>
                    <a:pt x="28" y="26"/>
                  </a:cubicBezTo>
                  <a:cubicBezTo>
                    <a:pt x="28" y="26"/>
                    <a:pt x="28" y="26"/>
                    <a:pt x="28" y="27"/>
                  </a:cubicBezTo>
                  <a:cubicBezTo>
                    <a:pt x="28" y="28"/>
                    <a:pt x="29" y="28"/>
                    <a:pt x="30" y="28"/>
                  </a:cubicBezTo>
                  <a:cubicBezTo>
                    <a:pt x="30" y="28"/>
                    <a:pt x="31" y="29"/>
                    <a:pt x="31" y="29"/>
                  </a:cubicBezTo>
                  <a:cubicBezTo>
                    <a:pt x="32" y="29"/>
                    <a:pt x="32" y="29"/>
                    <a:pt x="32" y="29"/>
                  </a:cubicBezTo>
                  <a:cubicBezTo>
                    <a:pt x="32" y="29"/>
                    <a:pt x="32" y="28"/>
                    <a:pt x="32" y="28"/>
                  </a:cubicBezTo>
                  <a:cubicBezTo>
                    <a:pt x="33" y="28"/>
                    <a:pt x="33" y="28"/>
                    <a:pt x="33" y="28"/>
                  </a:cubicBezTo>
                  <a:cubicBezTo>
                    <a:pt x="33" y="28"/>
                    <a:pt x="33" y="28"/>
                    <a:pt x="34" y="27"/>
                  </a:cubicBezTo>
                  <a:cubicBezTo>
                    <a:pt x="34" y="27"/>
                    <a:pt x="35" y="27"/>
                    <a:pt x="35" y="27"/>
                  </a:cubicBezTo>
                  <a:cubicBezTo>
                    <a:pt x="35" y="27"/>
                    <a:pt x="35" y="28"/>
                    <a:pt x="35" y="28"/>
                  </a:cubicBezTo>
                  <a:cubicBezTo>
                    <a:pt x="35" y="29"/>
                    <a:pt x="35" y="29"/>
                    <a:pt x="36" y="29"/>
                  </a:cubicBezTo>
                  <a:cubicBezTo>
                    <a:pt x="36" y="29"/>
                    <a:pt x="36" y="29"/>
                    <a:pt x="36" y="29"/>
                  </a:cubicBezTo>
                  <a:cubicBezTo>
                    <a:pt x="38" y="29"/>
                    <a:pt x="40" y="29"/>
                    <a:pt x="41" y="29"/>
                  </a:cubicBezTo>
                  <a:cubicBezTo>
                    <a:pt x="42" y="29"/>
                    <a:pt x="42" y="30"/>
                    <a:pt x="43" y="30"/>
                  </a:cubicBezTo>
                  <a:cubicBezTo>
                    <a:pt x="43" y="30"/>
                    <a:pt x="44" y="30"/>
                    <a:pt x="45" y="30"/>
                  </a:cubicBezTo>
                  <a:cubicBezTo>
                    <a:pt x="45" y="30"/>
                    <a:pt x="45" y="29"/>
                    <a:pt x="45" y="29"/>
                  </a:cubicBezTo>
                  <a:cubicBezTo>
                    <a:pt x="45" y="29"/>
                    <a:pt x="45" y="29"/>
                    <a:pt x="45" y="28"/>
                  </a:cubicBezTo>
                  <a:cubicBezTo>
                    <a:pt x="45" y="28"/>
                    <a:pt x="45" y="28"/>
                    <a:pt x="45" y="28"/>
                  </a:cubicBezTo>
                  <a:cubicBezTo>
                    <a:pt x="45" y="28"/>
                    <a:pt x="46" y="28"/>
                    <a:pt x="46" y="28"/>
                  </a:cubicBezTo>
                  <a:cubicBezTo>
                    <a:pt x="46" y="28"/>
                    <a:pt x="47" y="28"/>
                    <a:pt x="47" y="27"/>
                  </a:cubicBezTo>
                  <a:cubicBezTo>
                    <a:pt x="47" y="27"/>
                    <a:pt x="47" y="27"/>
                    <a:pt x="48" y="27"/>
                  </a:cubicBezTo>
                  <a:cubicBezTo>
                    <a:pt x="48" y="26"/>
                    <a:pt x="48" y="26"/>
                    <a:pt x="49" y="26"/>
                  </a:cubicBezTo>
                  <a:cubicBezTo>
                    <a:pt x="49" y="26"/>
                    <a:pt x="49" y="27"/>
                    <a:pt x="49" y="27"/>
                  </a:cubicBezTo>
                  <a:cubicBezTo>
                    <a:pt x="49" y="28"/>
                    <a:pt x="49" y="29"/>
                    <a:pt x="49" y="29"/>
                  </a:cubicBezTo>
                  <a:cubicBezTo>
                    <a:pt x="49" y="30"/>
                    <a:pt x="48" y="30"/>
                    <a:pt x="49" y="30"/>
                  </a:cubicBezTo>
                  <a:cubicBezTo>
                    <a:pt x="49" y="31"/>
                    <a:pt x="50" y="30"/>
                    <a:pt x="50" y="30"/>
                  </a:cubicBezTo>
                  <a:cubicBezTo>
                    <a:pt x="50" y="30"/>
                    <a:pt x="51" y="31"/>
                    <a:pt x="51" y="3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71" name="Freeform 599">
              <a:extLst>
                <a:ext uri="{FF2B5EF4-FFF2-40B4-BE49-F238E27FC236}">
                  <a16:creationId xmlns:a16="http://schemas.microsoft.com/office/drawing/2014/main" id="{E6AC6145-D2B7-4978-9B78-7091A5B96848}"/>
                </a:ext>
              </a:extLst>
            </p:cNvPr>
            <p:cNvSpPr>
              <a:spLocks/>
            </p:cNvSpPr>
            <p:nvPr userDrawn="1"/>
          </p:nvSpPr>
          <p:spPr bwMode="auto">
            <a:xfrm>
              <a:off x="1057" y="631"/>
              <a:ext cx="430" cy="138"/>
            </a:xfrm>
            <a:custGeom>
              <a:avLst/>
              <a:gdLst>
                <a:gd name="T0" fmla="*/ 55 w 101"/>
                <a:gd name="T1" fmla="*/ 30 h 31"/>
                <a:gd name="T2" fmla="*/ 59 w 101"/>
                <a:gd name="T3" fmla="*/ 31 h 31"/>
                <a:gd name="T4" fmla="*/ 61 w 101"/>
                <a:gd name="T5" fmla="*/ 30 h 31"/>
                <a:gd name="T6" fmla="*/ 64 w 101"/>
                <a:gd name="T7" fmla="*/ 31 h 31"/>
                <a:gd name="T8" fmla="*/ 67 w 101"/>
                <a:gd name="T9" fmla="*/ 30 h 31"/>
                <a:gd name="T10" fmla="*/ 70 w 101"/>
                <a:gd name="T11" fmla="*/ 29 h 31"/>
                <a:gd name="T12" fmla="*/ 74 w 101"/>
                <a:gd name="T13" fmla="*/ 30 h 31"/>
                <a:gd name="T14" fmla="*/ 78 w 101"/>
                <a:gd name="T15" fmla="*/ 29 h 31"/>
                <a:gd name="T16" fmla="*/ 80 w 101"/>
                <a:gd name="T17" fmla="*/ 28 h 31"/>
                <a:gd name="T18" fmla="*/ 85 w 101"/>
                <a:gd name="T19" fmla="*/ 30 h 31"/>
                <a:gd name="T20" fmla="*/ 95 w 101"/>
                <a:gd name="T21" fmla="*/ 30 h 31"/>
                <a:gd name="T22" fmla="*/ 97 w 101"/>
                <a:gd name="T23" fmla="*/ 28 h 31"/>
                <a:gd name="T24" fmla="*/ 100 w 101"/>
                <a:gd name="T25" fmla="*/ 26 h 31"/>
                <a:gd name="T26" fmla="*/ 97 w 101"/>
                <a:gd name="T27" fmla="*/ 25 h 31"/>
                <a:gd name="T28" fmla="*/ 97 w 101"/>
                <a:gd name="T29" fmla="*/ 19 h 31"/>
                <a:gd name="T30" fmla="*/ 92 w 101"/>
                <a:gd name="T31" fmla="*/ 17 h 31"/>
                <a:gd name="T32" fmla="*/ 77 w 101"/>
                <a:gd name="T33" fmla="*/ 16 h 31"/>
                <a:gd name="T34" fmla="*/ 71 w 101"/>
                <a:gd name="T35" fmla="*/ 16 h 31"/>
                <a:gd name="T36" fmla="*/ 68 w 101"/>
                <a:gd name="T37" fmla="*/ 17 h 31"/>
                <a:gd name="T38" fmla="*/ 65 w 101"/>
                <a:gd name="T39" fmla="*/ 18 h 31"/>
                <a:gd name="T40" fmla="*/ 65 w 101"/>
                <a:gd name="T41" fmla="*/ 20 h 31"/>
                <a:gd name="T42" fmla="*/ 61 w 101"/>
                <a:gd name="T43" fmla="*/ 20 h 31"/>
                <a:gd name="T44" fmla="*/ 57 w 101"/>
                <a:gd name="T45" fmla="*/ 18 h 31"/>
                <a:gd name="T46" fmla="*/ 55 w 101"/>
                <a:gd name="T47" fmla="*/ 18 h 31"/>
                <a:gd name="T48" fmla="*/ 51 w 101"/>
                <a:gd name="T49" fmla="*/ 19 h 31"/>
                <a:gd name="T50" fmla="*/ 47 w 101"/>
                <a:gd name="T51" fmla="*/ 18 h 31"/>
                <a:gd name="T52" fmla="*/ 46 w 101"/>
                <a:gd name="T53" fmla="*/ 20 h 31"/>
                <a:gd name="T54" fmla="*/ 44 w 101"/>
                <a:gd name="T55" fmla="*/ 17 h 31"/>
                <a:gd name="T56" fmla="*/ 42 w 101"/>
                <a:gd name="T57" fmla="*/ 14 h 31"/>
                <a:gd name="T58" fmla="*/ 35 w 101"/>
                <a:gd name="T59" fmla="*/ 14 h 31"/>
                <a:gd name="T60" fmla="*/ 34 w 101"/>
                <a:gd name="T61" fmla="*/ 13 h 31"/>
                <a:gd name="T62" fmla="*/ 32 w 101"/>
                <a:gd name="T63" fmla="*/ 11 h 31"/>
                <a:gd name="T64" fmla="*/ 38 w 101"/>
                <a:gd name="T65" fmla="*/ 11 h 31"/>
                <a:gd name="T66" fmla="*/ 40 w 101"/>
                <a:gd name="T67" fmla="*/ 9 h 31"/>
                <a:gd name="T68" fmla="*/ 35 w 101"/>
                <a:gd name="T69" fmla="*/ 7 h 31"/>
                <a:gd name="T70" fmla="*/ 29 w 101"/>
                <a:gd name="T71" fmla="*/ 5 h 31"/>
                <a:gd name="T72" fmla="*/ 18 w 101"/>
                <a:gd name="T73" fmla="*/ 8 h 31"/>
                <a:gd name="T74" fmla="*/ 20 w 101"/>
                <a:gd name="T75" fmla="*/ 6 h 31"/>
                <a:gd name="T76" fmla="*/ 20 w 101"/>
                <a:gd name="T77" fmla="*/ 4 h 31"/>
                <a:gd name="T78" fmla="*/ 12 w 101"/>
                <a:gd name="T79" fmla="*/ 1 h 31"/>
                <a:gd name="T80" fmla="*/ 4 w 101"/>
                <a:gd name="T81" fmla="*/ 0 h 31"/>
                <a:gd name="T82" fmla="*/ 1 w 101"/>
                <a:gd name="T83" fmla="*/ 2 h 31"/>
                <a:gd name="T84" fmla="*/ 2 w 101"/>
                <a:gd name="T85" fmla="*/ 3 h 31"/>
                <a:gd name="T86" fmla="*/ 2 w 101"/>
                <a:gd name="T87" fmla="*/ 5 h 31"/>
                <a:gd name="T88" fmla="*/ 6 w 101"/>
                <a:gd name="T89" fmla="*/ 6 h 31"/>
                <a:gd name="T90" fmla="*/ 10 w 101"/>
                <a:gd name="T91" fmla="*/ 8 h 31"/>
                <a:gd name="T92" fmla="*/ 11 w 101"/>
                <a:gd name="T93" fmla="*/ 10 h 31"/>
                <a:gd name="T94" fmla="*/ 20 w 101"/>
                <a:gd name="T95" fmla="*/ 9 h 31"/>
                <a:gd name="T96" fmla="*/ 23 w 101"/>
                <a:gd name="T97" fmla="*/ 10 h 31"/>
                <a:gd name="T98" fmla="*/ 24 w 101"/>
                <a:gd name="T99" fmla="*/ 13 h 31"/>
                <a:gd name="T100" fmla="*/ 28 w 101"/>
                <a:gd name="T101" fmla="*/ 15 h 31"/>
                <a:gd name="T102" fmla="*/ 28 w 101"/>
                <a:gd name="T103" fmla="*/ 18 h 31"/>
                <a:gd name="T104" fmla="*/ 27 w 101"/>
                <a:gd name="T105" fmla="*/ 22 h 31"/>
                <a:gd name="T106" fmla="*/ 28 w 101"/>
                <a:gd name="T107" fmla="*/ 24 h 31"/>
                <a:gd name="T108" fmla="*/ 30 w 101"/>
                <a:gd name="T109" fmla="*/ 28 h 31"/>
                <a:gd name="T110" fmla="*/ 33 w 101"/>
                <a:gd name="T111" fmla="*/ 28 h 31"/>
                <a:gd name="T112" fmla="*/ 36 w 101"/>
                <a:gd name="T113" fmla="*/ 29 h 31"/>
                <a:gd name="T114" fmla="*/ 45 w 101"/>
                <a:gd name="T115" fmla="*/ 30 h 31"/>
                <a:gd name="T116" fmla="*/ 46 w 101"/>
                <a:gd name="T117" fmla="*/ 28 h 31"/>
                <a:gd name="T118" fmla="*/ 49 w 101"/>
                <a:gd name="T119" fmla="*/ 27 h 31"/>
                <a:gd name="T120" fmla="*/ 51 w 101"/>
                <a:gd name="T1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 h="31">
                  <a:moveTo>
                    <a:pt x="51" y="31"/>
                  </a:moveTo>
                  <a:cubicBezTo>
                    <a:pt x="52" y="31"/>
                    <a:pt x="52" y="30"/>
                    <a:pt x="53" y="31"/>
                  </a:cubicBezTo>
                  <a:cubicBezTo>
                    <a:pt x="53" y="31"/>
                    <a:pt x="54" y="31"/>
                    <a:pt x="54" y="31"/>
                  </a:cubicBezTo>
                  <a:cubicBezTo>
                    <a:pt x="55" y="31"/>
                    <a:pt x="55" y="30"/>
                    <a:pt x="55" y="30"/>
                  </a:cubicBezTo>
                  <a:cubicBezTo>
                    <a:pt x="55" y="30"/>
                    <a:pt x="55" y="31"/>
                    <a:pt x="56" y="31"/>
                  </a:cubicBezTo>
                  <a:cubicBezTo>
                    <a:pt x="56" y="31"/>
                    <a:pt x="56" y="31"/>
                    <a:pt x="56" y="31"/>
                  </a:cubicBezTo>
                  <a:cubicBezTo>
                    <a:pt x="56" y="31"/>
                    <a:pt x="56" y="31"/>
                    <a:pt x="57" y="31"/>
                  </a:cubicBezTo>
                  <a:cubicBezTo>
                    <a:pt x="57" y="31"/>
                    <a:pt x="58" y="31"/>
                    <a:pt x="59" y="31"/>
                  </a:cubicBezTo>
                  <a:cubicBezTo>
                    <a:pt x="59" y="31"/>
                    <a:pt x="59" y="31"/>
                    <a:pt x="59" y="30"/>
                  </a:cubicBezTo>
                  <a:cubicBezTo>
                    <a:pt x="59" y="30"/>
                    <a:pt x="59" y="30"/>
                    <a:pt x="59" y="30"/>
                  </a:cubicBezTo>
                  <a:cubicBezTo>
                    <a:pt x="60" y="30"/>
                    <a:pt x="60" y="30"/>
                    <a:pt x="60" y="30"/>
                  </a:cubicBezTo>
                  <a:cubicBezTo>
                    <a:pt x="60" y="30"/>
                    <a:pt x="61" y="30"/>
                    <a:pt x="61" y="30"/>
                  </a:cubicBezTo>
                  <a:cubicBezTo>
                    <a:pt x="61" y="30"/>
                    <a:pt x="61" y="30"/>
                    <a:pt x="62" y="30"/>
                  </a:cubicBezTo>
                  <a:cubicBezTo>
                    <a:pt x="62" y="30"/>
                    <a:pt x="62" y="30"/>
                    <a:pt x="62" y="31"/>
                  </a:cubicBezTo>
                  <a:cubicBezTo>
                    <a:pt x="62" y="31"/>
                    <a:pt x="62" y="31"/>
                    <a:pt x="63" y="31"/>
                  </a:cubicBezTo>
                  <a:cubicBezTo>
                    <a:pt x="63" y="31"/>
                    <a:pt x="64" y="31"/>
                    <a:pt x="64" y="31"/>
                  </a:cubicBezTo>
                  <a:cubicBezTo>
                    <a:pt x="65" y="31"/>
                    <a:pt x="65" y="31"/>
                    <a:pt x="65" y="31"/>
                  </a:cubicBezTo>
                  <a:cubicBezTo>
                    <a:pt x="66" y="31"/>
                    <a:pt x="66" y="31"/>
                    <a:pt x="66" y="31"/>
                  </a:cubicBezTo>
                  <a:cubicBezTo>
                    <a:pt x="66" y="31"/>
                    <a:pt x="66" y="30"/>
                    <a:pt x="66" y="29"/>
                  </a:cubicBezTo>
                  <a:cubicBezTo>
                    <a:pt x="67" y="29"/>
                    <a:pt x="67" y="30"/>
                    <a:pt x="67" y="30"/>
                  </a:cubicBezTo>
                  <a:cubicBezTo>
                    <a:pt x="67" y="30"/>
                    <a:pt x="68" y="31"/>
                    <a:pt x="68" y="31"/>
                  </a:cubicBezTo>
                  <a:cubicBezTo>
                    <a:pt x="68" y="30"/>
                    <a:pt x="68" y="30"/>
                    <a:pt x="68" y="30"/>
                  </a:cubicBezTo>
                  <a:cubicBezTo>
                    <a:pt x="68" y="30"/>
                    <a:pt x="69" y="30"/>
                    <a:pt x="69" y="30"/>
                  </a:cubicBezTo>
                  <a:cubicBezTo>
                    <a:pt x="69" y="30"/>
                    <a:pt x="70" y="29"/>
                    <a:pt x="70" y="29"/>
                  </a:cubicBezTo>
                  <a:cubicBezTo>
                    <a:pt x="70" y="29"/>
                    <a:pt x="70" y="30"/>
                    <a:pt x="70" y="30"/>
                  </a:cubicBezTo>
                  <a:cubicBezTo>
                    <a:pt x="70" y="30"/>
                    <a:pt x="70" y="30"/>
                    <a:pt x="70" y="30"/>
                  </a:cubicBezTo>
                  <a:cubicBezTo>
                    <a:pt x="70" y="31"/>
                    <a:pt x="71" y="30"/>
                    <a:pt x="71" y="30"/>
                  </a:cubicBezTo>
                  <a:cubicBezTo>
                    <a:pt x="72" y="30"/>
                    <a:pt x="73" y="30"/>
                    <a:pt x="74" y="30"/>
                  </a:cubicBezTo>
                  <a:cubicBezTo>
                    <a:pt x="74" y="30"/>
                    <a:pt x="75" y="30"/>
                    <a:pt x="76" y="30"/>
                  </a:cubicBezTo>
                  <a:cubicBezTo>
                    <a:pt x="77" y="30"/>
                    <a:pt x="78" y="30"/>
                    <a:pt x="78" y="30"/>
                  </a:cubicBezTo>
                  <a:cubicBezTo>
                    <a:pt x="78" y="29"/>
                    <a:pt x="78" y="29"/>
                    <a:pt x="78" y="29"/>
                  </a:cubicBezTo>
                  <a:cubicBezTo>
                    <a:pt x="78" y="29"/>
                    <a:pt x="78" y="29"/>
                    <a:pt x="78" y="29"/>
                  </a:cubicBezTo>
                  <a:cubicBezTo>
                    <a:pt x="78" y="28"/>
                    <a:pt x="79" y="28"/>
                    <a:pt x="79" y="28"/>
                  </a:cubicBezTo>
                  <a:cubicBezTo>
                    <a:pt x="79" y="27"/>
                    <a:pt x="78" y="27"/>
                    <a:pt x="78" y="27"/>
                  </a:cubicBezTo>
                  <a:cubicBezTo>
                    <a:pt x="79" y="27"/>
                    <a:pt x="79" y="27"/>
                    <a:pt x="80" y="27"/>
                  </a:cubicBezTo>
                  <a:cubicBezTo>
                    <a:pt x="80" y="27"/>
                    <a:pt x="80" y="28"/>
                    <a:pt x="80" y="28"/>
                  </a:cubicBezTo>
                  <a:cubicBezTo>
                    <a:pt x="80" y="29"/>
                    <a:pt x="80" y="29"/>
                    <a:pt x="80" y="29"/>
                  </a:cubicBezTo>
                  <a:cubicBezTo>
                    <a:pt x="81" y="30"/>
                    <a:pt x="81" y="30"/>
                    <a:pt x="81" y="30"/>
                  </a:cubicBezTo>
                  <a:cubicBezTo>
                    <a:pt x="82" y="30"/>
                    <a:pt x="82" y="30"/>
                    <a:pt x="82" y="30"/>
                  </a:cubicBezTo>
                  <a:cubicBezTo>
                    <a:pt x="83" y="30"/>
                    <a:pt x="84" y="30"/>
                    <a:pt x="85" y="30"/>
                  </a:cubicBezTo>
                  <a:cubicBezTo>
                    <a:pt x="86" y="30"/>
                    <a:pt x="87" y="30"/>
                    <a:pt x="88" y="30"/>
                  </a:cubicBezTo>
                  <a:cubicBezTo>
                    <a:pt x="88" y="30"/>
                    <a:pt x="90" y="30"/>
                    <a:pt x="90" y="30"/>
                  </a:cubicBezTo>
                  <a:cubicBezTo>
                    <a:pt x="91" y="30"/>
                    <a:pt x="92" y="30"/>
                    <a:pt x="93" y="30"/>
                  </a:cubicBezTo>
                  <a:cubicBezTo>
                    <a:pt x="94" y="30"/>
                    <a:pt x="94" y="30"/>
                    <a:pt x="95" y="30"/>
                  </a:cubicBezTo>
                  <a:cubicBezTo>
                    <a:pt x="95" y="30"/>
                    <a:pt x="96" y="30"/>
                    <a:pt x="96" y="29"/>
                  </a:cubicBezTo>
                  <a:cubicBezTo>
                    <a:pt x="96" y="29"/>
                    <a:pt x="96" y="29"/>
                    <a:pt x="97" y="29"/>
                  </a:cubicBezTo>
                  <a:cubicBezTo>
                    <a:pt x="97" y="29"/>
                    <a:pt x="97" y="29"/>
                    <a:pt x="97" y="29"/>
                  </a:cubicBezTo>
                  <a:cubicBezTo>
                    <a:pt x="97" y="29"/>
                    <a:pt x="97" y="28"/>
                    <a:pt x="97" y="28"/>
                  </a:cubicBezTo>
                  <a:cubicBezTo>
                    <a:pt x="97" y="28"/>
                    <a:pt x="97" y="27"/>
                    <a:pt x="97" y="27"/>
                  </a:cubicBezTo>
                  <a:cubicBezTo>
                    <a:pt x="97" y="27"/>
                    <a:pt x="97" y="27"/>
                    <a:pt x="97" y="27"/>
                  </a:cubicBezTo>
                  <a:cubicBezTo>
                    <a:pt x="96" y="26"/>
                    <a:pt x="98" y="27"/>
                    <a:pt x="98" y="27"/>
                  </a:cubicBezTo>
                  <a:cubicBezTo>
                    <a:pt x="99" y="26"/>
                    <a:pt x="99" y="26"/>
                    <a:pt x="100" y="26"/>
                  </a:cubicBezTo>
                  <a:cubicBezTo>
                    <a:pt x="100" y="26"/>
                    <a:pt x="101" y="26"/>
                    <a:pt x="101" y="26"/>
                  </a:cubicBezTo>
                  <a:cubicBezTo>
                    <a:pt x="101" y="25"/>
                    <a:pt x="101" y="25"/>
                    <a:pt x="100" y="25"/>
                  </a:cubicBezTo>
                  <a:cubicBezTo>
                    <a:pt x="100" y="25"/>
                    <a:pt x="99" y="25"/>
                    <a:pt x="98" y="25"/>
                  </a:cubicBezTo>
                  <a:cubicBezTo>
                    <a:pt x="98" y="25"/>
                    <a:pt x="97" y="25"/>
                    <a:pt x="97" y="25"/>
                  </a:cubicBezTo>
                  <a:cubicBezTo>
                    <a:pt x="97" y="24"/>
                    <a:pt x="97" y="24"/>
                    <a:pt x="97" y="23"/>
                  </a:cubicBezTo>
                  <a:cubicBezTo>
                    <a:pt x="97" y="23"/>
                    <a:pt x="98" y="23"/>
                    <a:pt x="98" y="23"/>
                  </a:cubicBezTo>
                  <a:cubicBezTo>
                    <a:pt x="99" y="22"/>
                    <a:pt x="100" y="21"/>
                    <a:pt x="100" y="21"/>
                  </a:cubicBezTo>
                  <a:cubicBezTo>
                    <a:pt x="100" y="19"/>
                    <a:pt x="98" y="20"/>
                    <a:pt x="97" y="19"/>
                  </a:cubicBezTo>
                  <a:cubicBezTo>
                    <a:pt x="97" y="19"/>
                    <a:pt x="97" y="18"/>
                    <a:pt x="97" y="18"/>
                  </a:cubicBezTo>
                  <a:cubicBezTo>
                    <a:pt x="97" y="17"/>
                    <a:pt x="96" y="17"/>
                    <a:pt x="96" y="17"/>
                  </a:cubicBezTo>
                  <a:cubicBezTo>
                    <a:pt x="95" y="17"/>
                    <a:pt x="94" y="17"/>
                    <a:pt x="93" y="17"/>
                  </a:cubicBezTo>
                  <a:cubicBezTo>
                    <a:pt x="92" y="17"/>
                    <a:pt x="92" y="17"/>
                    <a:pt x="92" y="17"/>
                  </a:cubicBezTo>
                  <a:cubicBezTo>
                    <a:pt x="91" y="15"/>
                    <a:pt x="89" y="15"/>
                    <a:pt x="87" y="15"/>
                  </a:cubicBezTo>
                  <a:cubicBezTo>
                    <a:pt x="86" y="15"/>
                    <a:pt x="85" y="15"/>
                    <a:pt x="84" y="15"/>
                  </a:cubicBezTo>
                  <a:cubicBezTo>
                    <a:pt x="82" y="15"/>
                    <a:pt x="81" y="16"/>
                    <a:pt x="79" y="16"/>
                  </a:cubicBezTo>
                  <a:cubicBezTo>
                    <a:pt x="78" y="16"/>
                    <a:pt x="78" y="16"/>
                    <a:pt x="77" y="16"/>
                  </a:cubicBezTo>
                  <a:cubicBezTo>
                    <a:pt x="76" y="15"/>
                    <a:pt x="76" y="15"/>
                    <a:pt x="75" y="15"/>
                  </a:cubicBezTo>
                  <a:cubicBezTo>
                    <a:pt x="74" y="15"/>
                    <a:pt x="73" y="16"/>
                    <a:pt x="73" y="16"/>
                  </a:cubicBezTo>
                  <a:cubicBezTo>
                    <a:pt x="72" y="16"/>
                    <a:pt x="72" y="16"/>
                    <a:pt x="72" y="16"/>
                  </a:cubicBezTo>
                  <a:cubicBezTo>
                    <a:pt x="71" y="16"/>
                    <a:pt x="71" y="16"/>
                    <a:pt x="71" y="16"/>
                  </a:cubicBezTo>
                  <a:cubicBezTo>
                    <a:pt x="70" y="16"/>
                    <a:pt x="70" y="16"/>
                    <a:pt x="70" y="16"/>
                  </a:cubicBezTo>
                  <a:cubicBezTo>
                    <a:pt x="70" y="16"/>
                    <a:pt x="70" y="16"/>
                    <a:pt x="69" y="16"/>
                  </a:cubicBezTo>
                  <a:cubicBezTo>
                    <a:pt x="69" y="16"/>
                    <a:pt x="68" y="17"/>
                    <a:pt x="68" y="17"/>
                  </a:cubicBezTo>
                  <a:cubicBezTo>
                    <a:pt x="68" y="17"/>
                    <a:pt x="68" y="17"/>
                    <a:pt x="68" y="17"/>
                  </a:cubicBezTo>
                  <a:cubicBezTo>
                    <a:pt x="68" y="17"/>
                    <a:pt x="67" y="17"/>
                    <a:pt x="67" y="17"/>
                  </a:cubicBezTo>
                  <a:cubicBezTo>
                    <a:pt x="67" y="17"/>
                    <a:pt x="67" y="17"/>
                    <a:pt x="67" y="17"/>
                  </a:cubicBezTo>
                  <a:cubicBezTo>
                    <a:pt x="67" y="18"/>
                    <a:pt x="67" y="18"/>
                    <a:pt x="66" y="18"/>
                  </a:cubicBezTo>
                  <a:cubicBezTo>
                    <a:pt x="66" y="18"/>
                    <a:pt x="65" y="18"/>
                    <a:pt x="65" y="18"/>
                  </a:cubicBezTo>
                  <a:cubicBezTo>
                    <a:pt x="64" y="18"/>
                    <a:pt x="64" y="18"/>
                    <a:pt x="64" y="18"/>
                  </a:cubicBezTo>
                  <a:cubicBezTo>
                    <a:pt x="64" y="18"/>
                    <a:pt x="64" y="18"/>
                    <a:pt x="64" y="19"/>
                  </a:cubicBezTo>
                  <a:cubicBezTo>
                    <a:pt x="64" y="19"/>
                    <a:pt x="64" y="19"/>
                    <a:pt x="64" y="19"/>
                  </a:cubicBezTo>
                  <a:cubicBezTo>
                    <a:pt x="64" y="19"/>
                    <a:pt x="64" y="19"/>
                    <a:pt x="65" y="20"/>
                  </a:cubicBezTo>
                  <a:cubicBezTo>
                    <a:pt x="65" y="20"/>
                    <a:pt x="63" y="20"/>
                    <a:pt x="63" y="20"/>
                  </a:cubicBezTo>
                  <a:cubicBezTo>
                    <a:pt x="63" y="20"/>
                    <a:pt x="62" y="20"/>
                    <a:pt x="62" y="20"/>
                  </a:cubicBezTo>
                  <a:cubicBezTo>
                    <a:pt x="61" y="20"/>
                    <a:pt x="61" y="20"/>
                    <a:pt x="61" y="20"/>
                  </a:cubicBezTo>
                  <a:cubicBezTo>
                    <a:pt x="61" y="20"/>
                    <a:pt x="61" y="20"/>
                    <a:pt x="61" y="20"/>
                  </a:cubicBezTo>
                  <a:cubicBezTo>
                    <a:pt x="60" y="20"/>
                    <a:pt x="60" y="20"/>
                    <a:pt x="60" y="20"/>
                  </a:cubicBezTo>
                  <a:cubicBezTo>
                    <a:pt x="60" y="19"/>
                    <a:pt x="60" y="19"/>
                    <a:pt x="59" y="19"/>
                  </a:cubicBezTo>
                  <a:cubicBezTo>
                    <a:pt x="59" y="19"/>
                    <a:pt x="58" y="19"/>
                    <a:pt x="57" y="18"/>
                  </a:cubicBezTo>
                  <a:cubicBezTo>
                    <a:pt x="57" y="18"/>
                    <a:pt x="57" y="18"/>
                    <a:pt x="57" y="18"/>
                  </a:cubicBezTo>
                  <a:cubicBezTo>
                    <a:pt x="57" y="18"/>
                    <a:pt x="57" y="18"/>
                    <a:pt x="57" y="18"/>
                  </a:cubicBezTo>
                  <a:cubicBezTo>
                    <a:pt x="56" y="18"/>
                    <a:pt x="56" y="18"/>
                    <a:pt x="56" y="18"/>
                  </a:cubicBezTo>
                  <a:cubicBezTo>
                    <a:pt x="56" y="18"/>
                    <a:pt x="55" y="18"/>
                    <a:pt x="55" y="18"/>
                  </a:cubicBezTo>
                  <a:cubicBezTo>
                    <a:pt x="55" y="18"/>
                    <a:pt x="55" y="18"/>
                    <a:pt x="55" y="18"/>
                  </a:cubicBezTo>
                  <a:cubicBezTo>
                    <a:pt x="55" y="19"/>
                    <a:pt x="54" y="19"/>
                    <a:pt x="54" y="19"/>
                  </a:cubicBezTo>
                  <a:cubicBezTo>
                    <a:pt x="54" y="19"/>
                    <a:pt x="53" y="19"/>
                    <a:pt x="54" y="18"/>
                  </a:cubicBezTo>
                  <a:cubicBezTo>
                    <a:pt x="53" y="18"/>
                    <a:pt x="52" y="18"/>
                    <a:pt x="52" y="19"/>
                  </a:cubicBezTo>
                  <a:cubicBezTo>
                    <a:pt x="51" y="19"/>
                    <a:pt x="51" y="19"/>
                    <a:pt x="51" y="19"/>
                  </a:cubicBezTo>
                  <a:cubicBezTo>
                    <a:pt x="50" y="19"/>
                    <a:pt x="50" y="19"/>
                    <a:pt x="50" y="19"/>
                  </a:cubicBezTo>
                  <a:cubicBezTo>
                    <a:pt x="50" y="18"/>
                    <a:pt x="50" y="18"/>
                    <a:pt x="49" y="18"/>
                  </a:cubicBezTo>
                  <a:cubicBezTo>
                    <a:pt x="49" y="17"/>
                    <a:pt x="48" y="17"/>
                    <a:pt x="48" y="17"/>
                  </a:cubicBezTo>
                  <a:cubicBezTo>
                    <a:pt x="47" y="17"/>
                    <a:pt x="47" y="17"/>
                    <a:pt x="47" y="18"/>
                  </a:cubicBezTo>
                  <a:cubicBezTo>
                    <a:pt x="47" y="18"/>
                    <a:pt x="47" y="18"/>
                    <a:pt x="47" y="18"/>
                  </a:cubicBezTo>
                  <a:cubicBezTo>
                    <a:pt x="47" y="18"/>
                    <a:pt x="47" y="19"/>
                    <a:pt x="47" y="19"/>
                  </a:cubicBezTo>
                  <a:cubicBezTo>
                    <a:pt x="47" y="19"/>
                    <a:pt x="47" y="19"/>
                    <a:pt x="47" y="19"/>
                  </a:cubicBezTo>
                  <a:cubicBezTo>
                    <a:pt x="47" y="20"/>
                    <a:pt x="46" y="20"/>
                    <a:pt x="46" y="20"/>
                  </a:cubicBezTo>
                  <a:cubicBezTo>
                    <a:pt x="45" y="20"/>
                    <a:pt x="45" y="19"/>
                    <a:pt x="44" y="19"/>
                  </a:cubicBezTo>
                  <a:cubicBezTo>
                    <a:pt x="44" y="18"/>
                    <a:pt x="44" y="18"/>
                    <a:pt x="44" y="18"/>
                  </a:cubicBezTo>
                  <a:cubicBezTo>
                    <a:pt x="43" y="18"/>
                    <a:pt x="43" y="18"/>
                    <a:pt x="43" y="18"/>
                  </a:cubicBezTo>
                  <a:cubicBezTo>
                    <a:pt x="43" y="18"/>
                    <a:pt x="44" y="18"/>
                    <a:pt x="44" y="17"/>
                  </a:cubicBezTo>
                  <a:cubicBezTo>
                    <a:pt x="44" y="17"/>
                    <a:pt x="44" y="16"/>
                    <a:pt x="44" y="16"/>
                  </a:cubicBezTo>
                  <a:cubicBezTo>
                    <a:pt x="44" y="15"/>
                    <a:pt x="43" y="15"/>
                    <a:pt x="43" y="15"/>
                  </a:cubicBezTo>
                  <a:cubicBezTo>
                    <a:pt x="43" y="15"/>
                    <a:pt x="42" y="15"/>
                    <a:pt x="42" y="15"/>
                  </a:cubicBezTo>
                  <a:cubicBezTo>
                    <a:pt x="41" y="14"/>
                    <a:pt x="41" y="14"/>
                    <a:pt x="42" y="14"/>
                  </a:cubicBezTo>
                  <a:cubicBezTo>
                    <a:pt x="41" y="13"/>
                    <a:pt x="40" y="14"/>
                    <a:pt x="39" y="14"/>
                  </a:cubicBezTo>
                  <a:cubicBezTo>
                    <a:pt x="38" y="14"/>
                    <a:pt x="38" y="14"/>
                    <a:pt x="38" y="14"/>
                  </a:cubicBezTo>
                  <a:cubicBezTo>
                    <a:pt x="37" y="14"/>
                    <a:pt x="37" y="13"/>
                    <a:pt x="36" y="13"/>
                  </a:cubicBezTo>
                  <a:cubicBezTo>
                    <a:pt x="36" y="14"/>
                    <a:pt x="36" y="14"/>
                    <a:pt x="35" y="14"/>
                  </a:cubicBezTo>
                  <a:cubicBezTo>
                    <a:pt x="35" y="14"/>
                    <a:pt x="35" y="14"/>
                    <a:pt x="34" y="14"/>
                  </a:cubicBezTo>
                  <a:cubicBezTo>
                    <a:pt x="34" y="14"/>
                    <a:pt x="34" y="13"/>
                    <a:pt x="34" y="13"/>
                  </a:cubicBezTo>
                  <a:cubicBezTo>
                    <a:pt x="34" y="13"/>
                    <a:pt x="34" y="13"/>
                    <a:pt x="34" y="13"/>
                  </a:cubicBezTo>
                  <a:cubicBezTo>
                    <a:pt x="34" y="13"/>
                    <a:pt x="34" y="13"/>
                    <a:pt x="34" y="13"/>
                  </a:cubicBezTo>
                  <a:cubicBezTo>
                    <a:pt x="34" y="13"/>
                    <a:pt x="34" y="12"/>
                    <a:pt x="34" y="12"/>
                  </a:cubicBezTo>
                  <a:cubicBezTo>
                    <a:pt x="34" y="12"/>
                    <a:pt x="34" y="12"/>
                    <a:pt x="34" y="12"/>
                  </a:cubicBezTo>
                  <a:cubicBezTo>
                    <a:pt x="33" y="11"/>
                    <a:pt x="33" y="12"/>
                    <a:pt x="32" y="11"/>
                  </a:cubicBezTo>
                  <a:cubicBezTo>
                    <a:pt x="32" y="11"/>
                    <a:pt x="32" y="11"/>
                    <a:pt x="32" y="11"/>
                  </a:cubicBezTo>
                  <a:cubicBezTo>
                    <a:pt x="32" y="11"/>
                    <a:pt x="32" y="10"/>
                    <a:pt x="32" y="10"/>
                  </a:cubicBezTo>
                  <a:cubicBezTo>
                    <a:pt x="32" y="10"/>
                    <a:pt x="33" y="10"/>
                    <a:pt x="33" y="10"/>
                  </a:cubicBezTo>
                  <a:cubicBezTo>
                    <a:pt x="34" y="11"/>
                    <a:pt x="35" y="11"/>
                    <a:pt x="35" y="11"/>
                  </a:cubicBezTo>
                  <a:cubicBezTo>
                    <a:pt x="36" y="11"/>
                    <a:pt x="37" y="11"/>
                    <a:pt x="38" y="11"/>
                  </a:cubicBezTo>
                  <a:cubicBezTo>
                    <a:pt x="39" y="11"/>
                    <a:pt x="41" y="11"/>
                    <a:pt x="42" y="11"/>
                  </a:cubicBezTo>
                  <a:cubicBezTo>
                    <a:pt x="42" y="11"/>
                    <a:pt x="43" y="11"/>
                    <a:pt x="43" y="11"/>
                  </a:cubicBezTo>
                  <a:cubicBezTo>
                    <a:pt x="44" y="10"/>
                    <a:pt x="43" y="10"/>
                    <a:pt x="43" y="9"/>
                  </a:cubicBezTo>
                  <a:cubicBezTo>
                    <a:pt x="42" y="9"/>
                    <a:pt x="41" y="9"/>
                    <a:pt x="40" y="9"/>
                  </a:cubicBezTo>
                  <a:cubicBezTo>
                    <a:pt x="39" y="9"/>
                    <a:pt x="38" y="8"/>
                    <a:pt x="37" y="8"/>
                  </a:cubicBezTo>
                  <a:cubicBezTo>
                    <a:pt x="36" y="8"/>
                    <a:pt x="36" y="8"/>
                    <a:pt x="35" y="8"/>
                  </a:cubicBezTo>
                  <a:cubicBezTo>
                    <a:pt x="34" y="8"/>
                    <a:pt x="33" y="8"/>
                    <a:pt x="32" y="8"/>
                  </a:cubicBezTo>
                  <a:cubicBezTo>
                    <a:pt x="33" y="7"/>
                    <a:pt x="34" y="7"/>
                    <a:pt x="35" y="7"/>
                  </a:cubicBezTo>
                  <a:cubicBezTo>
                    <a:pt x="35" y="8"/>
                    <a:pt x="36" y="7"/>
                    <a:pt x="36" y="6"/>
                  </a:cubicBezTo>
                  <a:cubicBezTo>
                    <a:pt x="36" y="6"/>
                    <a:pt x="35" y="6"/>
                    <a:pt x="35" y="6"/>
                  </a:cubicBezTo>
                  <a:cubicBezTo>
                    <a:pt x="34" y="5"/>
                    <a:pt x="34" y="5"/>
                    <a:pt x="33" y="5"/>
                  </a:cubicBezTo>
                  <a:cubicBezTo>
                    <a:pt x="32" y="5"/>
                    <a:pt x="30" y="5"/>
                    <a:pt x="29" y="5"/>
                  </a:cubicBezTo>
                  <a:cubicBezTo>
                    <a:pt x="28" y="5"/>
                    <a:pt x="27" y="5"/>
                    <a:pt x="27" y="6"/>
                  </a:cubicBezTo>
                  <a:cubicBezTo>
                    <a:pt x="26" y="6"/>
                    <a:pt x="25" y="6"/>
                    <a:pt x="24" y="6"/>
                  </a:cubicBezTo>
                  <a:cubicBezTo>
                    <a:pt x="23" y="6"/>
                    <a:pt x="22" y="6"/>
                    <a:pt x="21" y="7"/>
                  </a:cubicBezTo>
                  <a:cubicBezTo>
                    <a:pt x="20" y="7"/>
                    <a:pt x="19" y="7"/>
                    <a:pt x="18" y="8"/>
                  </a:cubicBezTo>
                  <a:cubicBezTo>
                    <a:pt x="18" y="8"/>
                    <a:pt x="19" y="7"/>
                    <a:pt x="19" y="7"/>
                  </a:cubicBezTo>
                  <a:cubicBezTo>
                    <a:pt x="19" y="7"/>
                    <a:pt x="19" y="7"/>
                    <a:pt x="19" y="7"/>
                  </a:cubicBezTo>
                  <a:cubicBezTo>
                    <a:pt x="19" y="7"/>
                    <a:pt x="19" y="7"/>
                    <a:pt x="19" y="6"/>
                  </a:cubicBezTo>
                  <a:cubicBezTo>
                    <a:pt x="20" y="6"/>
                    <a:pt x="20" y="6"/>
                    <a:pt x="20" y="6"/>
                  </a:cubicBezTo>
                  <a:cubicBezTo>
                    <a:pt x="20" y="6"/>
                    <a:pt x="20" y="6"/>
                    <a:pt x="21" y="6"/>
                  </a:cubicBezTo>
                  <a:cubicBezTo>
                    <a:pt x="21" y="6"/>
                    <a:pt x="21" y="5"/>
                    <a:pt x="21" y="5"/>
                  </a:cubicBezTo>
                  <a:cubicBezTo>
                    <a:pt x="21" y="5"/>
                    <a:pt x="21" y="5"/>
                    <a:pt x="21" y="4"/>
                  </a:cubicBezTo>
                  <a:cubicBezTo>
                    <a:pt x="21" y="4"/>
                    <a:pt x="21" y="4"/>
                    <a:pt x="20" y="4"/>
                  </a:cubicBezTo>
                  <a:cubicBezTo>
                    <a:pt x="20" y="4"/>
                    <a:pt x="19" y="3"/>
                    <a:pt x="19" y="3"/>
                  </a:cubicBezTo>
                  <a:cubicBezTo>
                    <a:pt x="19" y="3"/>
                    <a:pt x="18" y="2"/>
                    <a:pt x="18" y="2"/>
                  </a:cubicBezTo>
                  <a:cubicBezTo>
                    <a:pt x="16" y="2"/>
                    <a:pt x="15" y="2"/>
                    <a:pt x="14" y="2"/>
                  </a:cubicBezTo>
                  <a:cubicBezTo>
                    <a:pt x="13" y="2"/>
                    <a:pt x="13" y="1"/>
                    <a:pt x="12" y="1"/>
                  </a:cubicBezTo>
                  <a:cubicBezTo>
                    <a:pt x="11" y="1"/>
                    <a:pt x="11" y="1"/>
                    <a:pt x="10" y="1"/>
                  </a:cubicBezTo>
                  <a:cubicBezTo>
                    <a:pt x="9" y="1"/>
                    <a:pt x="8" y="1"/>
                    <a:pt x="7" y="1"/>
                  </a:cubicBezTo>
                  <a:cubicBezTo>
                    <a:pt x="7" y="1"/>
                    <a:pt x="6" y="0"/>
                    <a:pt x="6" y="0"/>
                  </a:cubicBezTo>
                  <a:cubicBezTo>
                    <a:pt x="5" y="0"/>
                    <a:pt x="5" y="0"/>
                    <a:pt x="4" y="0"/>
                  </a:cubicBezTo>
                  <a:cubicBezTo>
                    <a:pt x="3" y="0"/>
                    <a:pt x="3" y="1"/>
                    <a:pt x="2" y="1"/>
                  </a:cubicBezTo>
                  <a:cubicBezTo>
                    <a:pt x="2" y="1"/>
                    <a:pt x="1" y="1"/>
                    <a:pt x="1" y="1"/>
                  </a:cubicBezTo>
                  <a:cubicBezTo>
                    <a:pt x="1" y="1"/>
                    <a:pt x="0" y="2"/>
                    <a:pt x="1" y="2"/>
                  </a:cubicBezTo>
                  <a:cubicBezTo>
                    <a:pt x="1" y="2"/>
                    <a:pt x="1" y="2"/>
                    <a:pt x="1" y="2"/>
                  </a:cubicBezTo>
                  <a:cubicBezTo>
                    <a:pt x="1" y="2"/>
                    <a:pt x="1" y="2"/>
                    <a:pt x="1" y="2"/>
                  </a:cubicBezTo>
                  <a:cubicBezTo>
                    <a:pt x="2" y="2"/>
                    <a:pt x="2" y="2"/>
                    <a:pt x="2" y="2"/>
                  </a:cubicBezTo>
                  <a:cubicBezTo>
                    <a:pt x="2" y="2"/>
                    <a:pt x="2" y="3"/>
                    <a:pt x="2" y="3"/>
                  </a:cubicBezTo>
                  <a:cubicBezTo>
                    <a:pt x="2" y="3"/>
                    <a:pt x="3" y="3"/>
                    <a:pt x="2" y="3"/>
                  </a:cubicBezTo>
                  <a:cubicBezTo>
                    <a:pt x="2" y="3"/>
                    <a:pt x="2" y="3"/>
                    <a:pt x="2" y="3"/>
                  </a:cubicBezTo>
                  <a:cubicBezTo>
                    <a:pt x="2" y="3"/>
                    <a:pt x="2" y="4"/>
                    <a:pt x="2" y="4"/>
                  </a:cubicBezTo>
                  <a:cubicBezTo>
                    <a:pt x="2" y="4"/>
                    <a:pt x="2" y="5"/>
                    <a:pt x="2" y="5"/>
                  </a:cubicBezTo>
                  <a:cubicBezTo>
                    <a:pt x="2" y="5"/>
                    <a:pt x="2" y="5"/>
                    <a:pt x="2" y="5"/>
                  </a:cubicBezTo>
                  <a:cubicBezTo>
                    <a:pt x="3" y="5"/>
                    <a:pt x="3" y="6"/>
                    <a:pt x="3" y="6"/>
                  </a:cubicBezTo>
                  <a:cubicBezTo>
                    <a:pt x="4" y="6"/>
                    <a:pt x="4" y="6"/>
                    <a:pt x="4" y="6"/>
                  </a:cubicBezTo>
                  <a:cubicBezTo>
                    <a:pt x="4" y="6"/>
                    <a:pt x="5" y="6"/>
                    <a:pt x="5" y="6"/>
                  </a:cubicBezTo>
                  <a:cubicBezTo>
                    <a:pt x="5" y="6"/>
                    <a:pt x="6" y="6"/>
                    <a:pt x="6" y="6"/>
                  </a:cubicBezTo>
                  <a:cubicBezTo>
                    <a:pt x="6" y="6"/>
                    <a:pt x="6" y="7"/>
                    <a:pt x="6" y="8"/>
                  </a:cubicBezTo>
                  <a:cubicBezTo>
                    <a:pt x="7" y="8"/>
                    <a:pt x="7" y="8"/>
                    <a:pt x="8" y="8"/>
                  </a:cubicBezTo>
                  <a:cubicBezTo>
                    <a:pt x="8" y="8"/>
                    <a:pt x="9" y="8"/>
                    <a:pt x="9" y="8"/>
                  </a:cubicBezTo>
                  <a:cubicBezTo>
                    <a:pt x="9" y="8"/>
                    <a:pt x="9" y="8"/>
                    <a:pt x="10" y="8"/>
                  </a:cubicBezTo>
                  <a:cubicBezTo>
                    <a:pt x="10" y="8"/>
                    <a:pt x="10" y="8"/>
                    <a:pt x="11" y="8"/>
                  </a:cubicBezTo>
                  <a:cubicBezTo>
                    <a:pt x="11" y="8"/>
                    <a:pt x="11" y="9"/>
                    <a:pt x="11" y="9"/>
                  </a:cubicBezTo>
                  <a:cubicBezTo>
                    <a:pt x="11" y="9"/>
                    <a:pt x="10" y="9"/>
                    <a:pt x="10" y="10"/>
                  </a:cubicBezTo>
                  <a:cubicBezTo>
                    <a:pt x="11" y="10"/>
                    <a:pt x="11" y="10"/>
                    <a:pt x="11" y="10"/>
                  </a:cubicBezTo>
                  <a:cubicBezTo>
                    <a:pt x="12" y="10"/>
                    <a:pt x="12" y="10"/>
                    <a:pt x="12" y="9"/>
                  </a:cubicBezTo>
                  <a:cubicBezTo>
                    <a:pt x="13" y="9"/>
                    <a:pt x="14" y="9"/>
                    <a:pt x="16" y="9"/>
                  </a:cubicBezTo>
                  <a:cubicBezTo>
                    <a:pt x="16" y="9"/>
                    <a:pt x="17" y="9"/>
                    <a:pt x="18" y="9"/>
                  </a:cubicBezTo>
                  <a:cubicBezTo>
                    <a:pt x="19" y="9"/>
                    <a:pt x="20" y="10"/>
                    <a:pt x="20" y="9"/>
                  </a:cubicBezTo>
                  <a:cubicBezTo>
                    <a:pt x="20" y="9"/>
                    <a:pt x="20" y="9"/>
                    <a:pt x="21" y="9"/>
                  </a:cubicBezTo>
                  <a:cubicBezTo>
                    <a:pt x="21" y="9"/>
                    <a:pt x="21" y="9"/>
                    <a:pt x="21" y="9"/>
                  </a:cubicBezTo>
                  <a:cubicBezTo>
                    <a:pt x="22" y="9"/>
                    <a:pt x="22" y="9"/>
                    <a:pt x="23" y="10"/>
                  </a:cubicBezTo>
                  <a:cubicBezTo>
                    <a:pt x="23" y="10"/>
                    <a:pt x="23" y="10"/>
                    <a:pt x="23" y="10"/>
                  </a:cubicBezTo>
                  <a:cubicBezTo>
                    <a:pt x="24" y="10"/>
                    <a:pt x="24" y="10"/>
                    <a:pt x="24" y="10"/>
                  </a:cubicBezTo>
                  <a:cubicBezTo>
                    <a:pt x="24" y="10"/>
                    <a:pt x="24" y="11"/>
                    <a:pt x="24" y="11"/>
                  </a:cubicBezTo>
                  <a:cubicBezTo>
                    <a:pt x="24" y="11"/>
                    <a:pt x="24" y="11"/>
                    <a:pt x="24" y="12"/>
                  </a:cubicBezTo>
                  <a:cubicBezTo>
                    <a:pt x="24" y="12"/>
                    <a:pt x="24" y="12"/>
                    <a:pt x="24" y="13"/>
                  </a:cubicBezTo>
                  <a:cubicBezTo>
                    <a:pt x="24" y="13"/>
                    <a:pt x="25" y="13"/>
                    <a:pt x="25" y="13"/>
                  </a:cubicBezTo>
                  <a:cubicBezTo>
                    <a:pt x="25" y="13"/>
                    <a:pt x="25" y="13"/>
                    <a:pt x="25" y="13"/>
                  </a:cubicBezTo>
                  <a:cubicBezTo>
                    <a:pt x="26" y="14"/>
                    <a:pt x="26" y="14"/>
                    <a:pt x="27" y="14"/>
                  </a:cubicBezTo>
                  <a:cubicBezTo>
                    <a:pt x="27" y="15"/>
                    <a:pt x="28" y="15"/>
                    <a:pt x="28" y="15"/>
                  </a:cubicBezTo>
                  <a:cubicBezTo>
                    <a:pt x="28" y="15"/>
                    <a:pt x="28" y="16"/>
                    <a:pt x="28" y="16"/>
                  </a:cubicBezTo>
                  <a:cubicBezTo>
                    <a:pt x="28" y="16"/>
                    <a:pt x="28" y="16"/>
                    <a:pt x="28" y="16"/>
                  </a:cubicBezTo>
                  <a:cubicBezTo>
                    <a:pt x="28" y="16"/>
                    <a:pt x="28" y="17"/>
                    <a:pt x="28" y="17"/>
                  </a:cubicBezTo>
                  <a:cubicBezTo>
                    <a:pt x="28" y="17"/>
                    <a:pt x="28" y="17"/>
                    <a:pt x="28" y="18"/>
                  </a:cubicBezTo>
                  <a:cubicBezTo>
                    <a:pt x="28" y="18"/>
                    <a:pt x="28" y="19"/>
                    <a:pt x="28" y="19"/>
                  </a:cubicBezTo>
                  <a:cubicBezTo>
                    <a:pt x="27" y="19"/>
                    <a:pt x="27" y="19"/>
                    <a:pt x="27" y="20"/>
                  </a:cubicBezTo>
                  <a:cubicBezTo>
                    <a:pt x="26" y="20"/>
                    <a:pt x="26" y="21"/>
                    <a:pt x="26" y="21"/>
                  </a:cubicBezTo>
                  <a:cubicBezTo>
                    <a:pt x="26" y="22"/>
                    <a:pt x="26" y="22"/>
                    <a:pt x="27" y="22"/>
                  </a:cubicBezTo>
                  <a:cubicBezTo>
                    <a:pt x="27" y="23"/>
                    <a:pt x="27" y="23"/>
                    <a:pt x="27" y="23"/>
                  </a:cubicBezTo>
                  <a:cubicBezTo>
                    <a:pt x="28" y="23"/>
                    <a:pt x="28" y="23"/>
                    <a:pt x="29" y="23"/>
                  </a:cubicBezTo>
                  <a:cubicBezTo>
                    <a:pt x="29" y="23"/>
                    <a:pt x="28" y="24"/>
                    <a:pt x="28" y="24"/>
                  </a:cubicBezTo>
                  <a:cubicBezTo>
                    <a:pt x="28" y="24"/>
                    <a:pt x="28" y="24"/>
                    <a:pt x="28" y="24"/>
                  </a:cubicBezTo>
                  <a:cubicBezTo>
                    <a:pt x="28" y="24"/>
                    <a:pt x="28" y="25"/>
                    <a:pt x="28" y="25"/>
                  </a:cubicBezTo>
                  <a:cubicBezTo>
                    <a:pt x="28" y="26"/>
                    <a:pt x="28" y="26"/>
                    <a:pt x="28" y="26"/>
                  </a:cubicBezTo>
                  <a:cubicBezTo>
                    <a:pt x="28" y="26"/>
                    <a:pt x="28" y="26"/>
                    <a:pt x="28" y="27"/>
                  </a:cubicBezTo>
                  <a:cubicBezTo>
                    <a:pt x="28" y="28"/>
                    <a:pt x="29" y="28"/>
                    <a:pt x="30" y="28"/>
                  </a:cubicBezTo>
                  <a:cubicBezTo>
                    <a:pt x="30" y="28"/>
                    <a:pt x="31" y="29"/>
                    <a:pt x="31" y="29"/>
                  </a:cubicBezTo>
                  <a:cubicBezTo>
                    <a:pt x="32" y="29"/>
                    <a:pt x="32" y="29"/>
                    <a:pt x="32" y="29"/>
                  </a:cubicBezTo>
                  <a:cubicBezTo>
                    <a:pt x="32" y="29"/>
                    <a:pt x="32" y="28"/>
                    <a:pt x="32" y="28"/>
                  </a:cubicBezTo>
                  <a:cubicBezTo>
                    <a:pt x="33" y="28"/>
                    <a:pt x="33" y="28"/>
                    <a:pt x="33" y="28"/>
                  </a:cubicBezTo>
                  <a:cubicBezTo>
                    <a:pt x="33" y="28"/>
                    <a:pt x="33" y="28"/>
                    <a:pt x="34" y="27"/>
                  </a:cubicBezTo>
                  <a:cubicBezTo>
                    <a:pt x="34" y="27"/>
                    <a:pt x="35" y="27"/>
                    <a:pt x="35" y="27"/>
                  </a:cubicBezTo>
                  <a:cubicBezTo>
                    <a:pt x="35" y="27"/>
                    <a:pt x="35" y="28"/>
                    <a:pt x="35" y="28"/>
                  </a:cubicBezTo>
                  <a:cubicBezTo>
                    <a:pt x="35" y="29"/>
                    <a:pt x="35" y="29"/>
                    <a:pt x="36" y="29"/>
                  </a:cubicBezTo>
                  <a:cubicBezTo>
                    <a:pt x="36" y="29"/>
                    <a:pt x="36" y="29"/>
                    <a:pt x="36" y="29"/>
                  </a:cubicBezTo>
                  <a:cubicBezTo>
                    <a:pt x="38" y="29"/>
                    <a:pt x="40" y="29"/>
                    <a:pt x="41" y="29"/>
                  </a:cubicBezTo>
                  <a:cubicBezTo>
                    <a:pt x="42" y="29"/>
                    <a:pt x="42" y="30"/>
                    <a:pt x="43" y="30"/>
                  </a:cubicBezTo>
                  <a:cubicBezTo>
                    <a:pt x="43" y="30"/>
                    <a:pt x="44" y="30"/>
                    <a:pt x="45" y="30"/>
                  </a:cubicBezTo>
                  <a:cubicBezTo>
                    <a:pt x="45" y="30"/>
                    <a:pt x="45" y="29"/>
                    <a:pt x="45" y="29"/>
                  </a:cubicBezTo>
                  <a:cubicBezTo>
                    <a:pt x="45" y="29"/>
                    <a:pt x="45" y="29"/>
                    <a:pt x="45" y="28"/>
                  </a:cubicBezTo>
                  <a:cubicBezTo>
                    <a:pt x="45" y="28"/>
                    <a:pt x="45" y="28"/>
                    <a:pt x="45" y="28"/>
                  </a:cubicBezTo>
                  <a:cubicBezTo>
                    <a:pt x="45" y="28"/>
                    <a:pt x="46" y="28"/>
                    <a:pt x="46" y="28"/>
                  </a:cubicBezTo>
                  <a:cubicBezTo>
                    <a:pt x="46" y="28"/>
                    <a:pt x="47" y="28"/>
                    <a:pt x="47" y="27"/>
                  </a:cubicBezTo>
                  <a:cubicBezTo>
                    <a:pt x="47" y="27"/>
                    <a:pt x="47" y="27"/>
                    <a:pt x="48" y="27"/>
                  </a:cubicBezTo>
                  <a:cubicBezTo>
                    <a:pt x="48" y="26"/>
                    <a:pt x="48" y="26"/>
                    <a:pt x="49" y="26"/>
                  </a:cubicBezTo>
                  <a:cubicBezTo>
                    <a:pt x="49" y="26"/>
                    <a:pt x="49" y="27"/>
                    <a:pt x="49" y="27"/>
                  </a:cubicBezTo>
                  <a:cubicBezTo>
                    <a:pt x="49" y="28"/>
                    <a:pt x="49" y="29"/>
                    <a:pt x="49" y="29"/>
                  </a:cubicBezTo>
                  <a:cubicBezTo>
                    <a:pt x="49" y="30"/>
                    <a:pt x="48" y="30"/>
                    <a:pt x="49" y="30"/>
                  </a:cubicBezTo>
                  <a:cubicBezTo>
                    <a:pt x="49" y="31"/>
                    <a:pt x="50" y="30"/>
                    <a:pt x="50" y="30"/>
                  </a:cubicBezTo>
                  <a:cubicBezTo>
                    <a:pt x="50" y="30"/>
                    <a:pt x="51" y="31"/>
                    <a:pt x="51" y="3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72" name="Freeform 600">
              <a:extLst>
                <a:ext uri="{FF2B5EF4-FFF2-40B4-BE49-F238E27FC236}">
                  <a16:creationId xmlns:a16="http://schemas.microsoft.com/office/drawing/2014/main" id="{F2F14598-66F7-483D-9D6B-DA108EA822E5}"/>
                </a:ext>
              </a:extLst>
            </p:cNvPr>
            <p:cNvSpPr>
              <a:spLocks/>
            </p:cNvSpPr>
            <p:nvPr userDrawn="1"/>
          </p:nvSpPr>
          <p:spPr bwMode="auto">
            <a:xfrm>
              <a:off x="1197" y="595"/>
              <a:ext cx="39" cy="27"/>
            </a:xfrm>
            <a:custGeom>
              <a:avLst/>
              <a:gdLst>
                <a:gd name="T0" fmla="*/ 4 w 9"/>
                <a:gd name="T1" fmla="*/ 1 h 6"/>
                <a:gd name="T2" fmla="*/ 2 w 9"/>
                <a:gd name="T3" fmla="*/ 1 h 6"/>
                <a:gd name="T4" fmla="*/ 0 w 9"/>
                <a:gd name="T5" fmla="*/ 1 h 6"/>
                <a:gd name="T6" fmla="*/ 0 w 9"/>
                <a:gd name="T7" fmla="*/ 1 h 6"/>
                <a:gd name="T8" fmla="*/ 0 w 9"/>
                <a:gd name="T9" fmla="*/ 2 h 6"/>
                <a:gd name="T10" fmla="*/ 0 w 9"/>
                <a:gd name="T11" fmla="*/ 2 h 6"/>
                <a:gd name="T12" fmla="*/ 1 w 9"/>
                <a:gd name="T13" fmla="*/ 4 h 6"/>
                <a:gd name="T14" fmla="*/ 4 w 9"/>
                <a:gd name="T15" fmla="*/ 6 h 6"/>
                <a:gd name="T16" fmla="*/ 7 w 9"/>
                <a:gd name="T17" fmla="*/ 6 h 6"/>
                <a:gd name="T18" fmla="*/ 9 w 9"/>
                <a:gd name="T19" fmla="*/ 4 h 6"/>
                <a:gd name="T20" fmla="*/ 6 w 9"/>
                <a:gd name="T21" fmla="*/ 2 h 6"/>
                <a:gd name="T22" fmla="*/ 4 w 9"/>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6">
                  <a:moveTo>
                    <a:pt x="4" y="1"/>
                  </a:moveTo>
                  <a:cubicBezTo>
                    <a:pt x="3" y="1"/>
                    <a:pt x="2" y="1"/>
                    <a:pt x="2" y="1"/>
                  </a:cubicBezTo>
                  <a:cubicBezTo>
                    <a:pt x="1" y="0"/>
                    <a:pt x="1" y="1"/>
                    <a:pt x="0" y="1"/>
                  </a:cubicBezTo>
                  <a:cubicBezTo>
                    <a:pt x="0" y="1"/>
                    <a:pt x="0" y="1"/>
                    <a:pt x="0" y="1"/>
                  </a:cubicBezTo>
                  <a:cubicBezTo>
                    <a:pt x="0" y="2"/>
                    <a:pt x="0" y="2"/>
                    <a:pt x="0" y="2"/>
                  </a:cubicBezTo>
                  <a:cubicBezTo>
                    <a:pt x="0" y="2"/>
                    <a:pt x="0" y="2"/>
                    <a:pt x="0" y="2"/>
                  </a:cubicBezTo>
                  <a:cubicBezTo>
                    <a:pt x="1" y="3"/>
                    <a:pt x="1" y="4"/>
                    <a:pt x="1" y="4"/>
                  </a:cubicBezTo>
                  <a:cubicBezTo>
                    <a:pt x="2" y="5"/>
                    <a:pt x="3" y="6"/>
                    <a:pt x="4" y="6"/>
                  </a:cubicBezTo>
                  <a:cubicBezTo>
                    <a:pt x="5" y="6"/>
                    <a:pt x="6" y="6"/>
                    <a:pt x="7" y="6"/>
                  </a:cubicBezTo>
                  <a:cubicBezTo>
                    <a:pt x="8" y="6"/>
                    <a:pt x="9" y="5"/>
                    <a:pt x="9" y="4"/>
                  </a:cubicBezTo>
                  <a:cubicBezTo>
                    <a:pt x="8" y="3"/>
                    <a:pt x="8" y="2"/>
                    <a:pt x="6" y="2"/>
                  </a:cubicBezTo>
                  <a:cubicBezTo>
                    <a:pt x="5" y="2"/>
                    <a:pt x="5" y="1"/>
                    <a:pt x="4"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73" name="Freeform 601">
              <a:extLst>
                <a:ext uri="{FF2B5EF4-FFF2-40B4-BE49-F238E27FC236}">
                  <a16:creationId xmlns:a16="http://schemas.microsoft.com/office/drawing/2014/main" id="{2C783AE9-F58E-4924-A8F4-5C93C45DF4D7}"/>
                </a:ext>
              </a:extLst>
            </p:cNvPr>
            <p:cNvSpPr>
              <a:spLocks/>
            </p:cNvSpPr>
            <p:nvPr userDrawn="1"/>
          </p:nvSpPr>
          <p:spPr bwMode="auto">
            <a:xfrm>
              <a:off x="1197" y="595"/>
              <a:ext cx="39" cy="27"/>
            </a:xfrm>
            <a:custGeom>
              <a:avLst/>
              <a:gdLst>
                <a:gd name="T0" fmla="*/ 4 w 9"/>
                <a:gd name="T1" fmla="*/ 1 h 6"/>
                <a:gd name="T2" fmla="*/ 2 w 9"/>
                <a:gd name="T3" fmla="*/ 1 h 6"/>
                <a:gd name="T4" fmla="*/ 0 w 9"/>
                <a:gd name="T5" fmla="*/ 1 h 6"/>
                <a:gd name="T6" fmla="*/ 0 w 9"/>
                <a:gd name="T7" fmla="*/ 1 h 6"/>
                <a:gd name="T8" fmla="*/ 0 w 9"/>
                <a:gd name="T9" fmla="*/ 2 h 6"/>
                <a:gd name="T10" fmla="*/ 0 w 9"/>
                <a:gd name="T11" fmla="*/ 2 h 6"/>
                <a:gd name="T12" fmla="*/ 1 w 9"/>
                <a:gd name="T13" fmla="*/ 4 h 6"/>
                <a:gd name="T14" fmla="*/ 4 w 9"/>
                <a:gd name="T15" fmla="*/ 6 h 6"/>
                <a:gd name="T16" fmla="*/ 7 w 9"/>
                <a:gd name="T17" fmla="*/ 6 h 6"/>
                <a:gd name="T18" fmla="*/ 9 w 9"/>
                <a:gd name="T19" fmla="*/ 4 h 6"/>
                <a:gd name="T20" fmla="*/ 6 w 9"/>
                <a:gd name="T21" fmla="*/ 2 h 6"/>
                <a:gd name="T22" fmla="*/ 4 w 9"/>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6">
                  <a:moveTo>
                    <a:pt x="4" y="1"/>
                  </a:moveTo>
                  <a:cubicBezTo>
                    <a:pt x="3" y="1"/>
                    <a:pt x="2" y="1"/>
                    <a:pt x="2" y="1"/>
                  </a:cubicBezTo>
                  <a:cubicBezTo>
                    <a:pt x="1" y="0"/>
                    <a:pt x="1" y="1"/>
                    <a:pt x="0" y="1"/>
                  </a:cubicBezTo>
                  <a:cubicBezTo>
                    <a:pt x="0" y="1"/>
                    <a:pt x="0" y="1"/>
                    <a:pt x="0" y="1"/>
                  </a:cubicBezTo>
                  <a:cubicBezTo>
                    <a:pt x="0" y="2"/>
                    <a:pt x="0" y="2"/>
                    <a:pt x="0" y="2"/>
                  </a:cubicBezTo>
                  <a:cubicBezTo>
                    <a:pt x="0" y="2"/>
                    <a:pt x="0" y="2"/>
                    <a:pt x="0" y="2"/>
                  </a:cubicBezTo>
                  <a:cubicBezTo>
                    <a:pt x="1" y="3"/>
                    <a:pt x="1" y="4"/>
                    <a:pt x="1" y="4"/>
                  </a:cubicBezTo>
                  <a:cubicBezTo>
                    <a:pt x="2" y="5"/>
                    <a:pt x="3" y="6"/>
                    <a:pt x="4" y="6"/>
                  </a:cubicBezTo>
                  <a:cubicBezTo>
                    <a:pt x="5" y="6"/>
                    <a:pt x="6" y="6"/>
                    <a:pt x="7" y="6"/>
                  </a:cubicBezTo>
                  <a:cubicBezTo>
                    <a:pt x="8" y="6"/>
                    <a:pt x="9" y="5"/>
                    <a:pt x="9" y="4"/>
                  </a:cubicBezTo>
                  <a:cubicBezTo>
                    <a:pt x="8" y="3"/>
                    <a:pt x="8" y="2"/>
                    <a:pt x="6" y="2"/>
                  </a:cubicBezTo>
                  <a:cubicBezTo>
                    <a:pt x="5" y="2"/>
                    <a:pt x="5" y="1"/>
                    <a:pt x="4"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74" name="Freeform 602">
              <a:extLst>
                <a:ext uri="{FF2B5EF4-FFF2-40B4-BE49-F238E27FC236}">
                  <a16:creationId xmlns:a16="http://schemas.microsoft.com/office/drawing/2014/main" id="{ACE66990-0E5D-482B-B835-9E73C44F5BEF}"/>
                </a:ext>
              </a:extLst>
            </p:cNvPr>
            <p:cNvSpPr>
              <a:spLocks/>
            </p:cNvSpPr>
            <p:nvPr userDrawn="1"/>
          </p:nvSpPr>
          <p:spPr bwMode="auto">
            <a:xfrm>
              <a:off x="1214" y="644"/>
              <a:ext cx="22" cy="22"/>
            </a:xfrm>
            <a:custGeom>
              <a:avLst/>
              <a:gdLst>
                <a:gd name="T0" fmla="*/ 3 w 5"/>
                <a:gd name="T1" fmla="*/ 0 h 5"/>
                <a:gd name="T2" fmla="*/ 2 w 5"/>
                <a:gd name="T3" fmla="*/ 0 h 5"/>
                <a:gd name="T4" fmla="*/ 0 w 5"/>
                <a:gd name="T5" fmla="*/ 0 h 5"/>
                <a:gd name="T6" fmla="*/ 0 w 5"/>
                <a:gd name="T7" fmla="*/ 2 h 5"/>
                <a:gd name="T8" fmla="*/ 0 w 5"/>
                <a:gd name="T9" fmla="*/ 3 h 5"/>
                <a:gd name="T10" fmla="*/ 1 w 5"/>
                <a:gd name="T11" fmla="*/ 3 h 5"/>
                <a:gd name="T12" fmla="*/ 3 w 5"/>
                <a:gd name="T13" fmla="*/ 4 h 5"/>
                <a:gd name="T14" fmla="*/ 4 w 5"/>
                <a:gd name="T15" fmla="*/ 4 h 5"/>
                <a:gd name="T16" fmla="*/ 4 w 5"/>
                <a:gd name="T17" fmla="*/ 3 h 5"/>
                <a:gd name="T18" fmla="*/ 4 w 5"/>
                <a:gd name="T19" fmla="*/ 3 h 5"/>
                <a:gd name="T20" fmla="*/ 5 w 5"/>
                <a:gd name="T21" fmla="*/ 1 h 5"/>
                <a:gd name="T22" fmla="*/ 3 w 5"/>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0"/>
                  </a:moveTo>
                  <a:cubicBezTo>
                    <a:pt x="3" y="0"/>
                    <a:pt x="2" y="0"/>
                    <a:pt x="2" y="0"/>
                  </a:cubicBezTo>
                  <a:cubicBezTo>
                    <a:pt x="1" y="0"/>
                    <a:pt x="1" y="0"/>
                    <a:pt x="0" y="0"/>
                  </a:cubicBezTo>
                  <a:cubicBezTo>
                    <a:pt x="0" y="1"/>
                    <a:pt x="0" y="1"/>
                    <a:pt x="0" y="2"/>
                  </a:cubicBezTo>
                  <a:cubicBezTo>
                    <a:pt x="0" y="2"/>
                    <a:pt x="0" y="2"/>
                    <a:pt x="0" y="3"/>
                  </a:cubicBezTo>
                  <a:cubicBezTo>
                    <a:pt x="1" y="3"/>
                    <a:pt x="1" y="3"/>
                    <a:pt x="1" y="3"/>
                  </a:cubicBezTo>
                  <a:cubicBezTo>
                    <a:pt x="2" y="4"/>
                    <a:pt x="2" y="4"/>
                    <a:pt x="3" y="4"/>
                  </a:cubicBezTo>
                  <a:cubicBezTo>
                    <a:pt x="3" y="5"/>
                    <a:pt x="4" y="5"/>
                    <a:pt x="4" y="4"/>
                  </a:cubicBezTo>
                  <a:cubicBezTo>
                    <a:pt x="4" y="4"/>
                    <a:pt x="4" y="4"/>
                    <a:pt x="4" y="3"/>
                  </a:cubicBezTo>
                  <a:cubicBezTo>
                    <a:pt x="4" y="3"/>
                    <a:pt x="4" y="3"/>
                    <a:pt x="4" y="3"/>
                  </a:cubicBezTo>
                  <a:cubicBezTo>
                    <a:pt x="4" y="2"/>
                    <a:pt x="5" y="2"/>
                    <a:pt x="5" y="1"/>
                  </a:cubicBezTo>
                  <a:cubicBezTo>
                    <a:pt x="5" y="1"/>
                    <a:pt x="4" y="0"/>
                    <a:pt x="3"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75" name="Freeform 603">
              <a:extLst>
                <a:ext uri="{FF2B5EF4-FFF2-40B4-BE49-F238E27FC236}">
                  <a16:creationId xmlns:a16="http://schemas.microsoft.com/office/drawing/2014/main" id="{E3B43805-AB19-4C9E-BD69-7973175532A8}"/>
                </a:ext>
              </a:extLst>
            </p:cNvPr>
            <p:cNvSpPr>
              <a:spLocks/>
            </p:cNvSpPr>
            <p:nvPr userDrawn="1"/>
          </p:nvSpPr>
          <p:spPr bwMode="auto">
            <a:xfrm>
              <a:off x="1214" y="644"/>
              <a:ext cx="22" cy="22"/>
            </a:xfrm>
            <a:custGeom>
              <a:avLst/>
              <a:gdLst>
                <a:gd name="T0" fmla="*/ 3 w 5"/>
                <a:gd name="T1" fmla="*/ 0 h 5"/>
                <a:gd name="T2" fmla="*/ 2 w 5"/>
                <a:gd name="T3" fmla="*/ 0 h 5"/>
                <a:gd name="T4" fmla="*/ 0 w 5"/>
                <a:gd name="T5" fmla="*/ 0 h 5"/>
                <a:gd name="T6" fmla="*/ 0 w 5"/>
                <a:gd name="T7" fmla="*/ 2 h 5"/>
                <a:gd name="T8" fmla="*/ 0 w 5"/>
                <a:gd name="T9" fmla="*/ 3 h 5"/>
                <a:gd name="T10" fmla="*/ 1 w 5"/>
                <a:gd name="T11" fmla="*/ 3 h 5"/>
                <a:gd name="T12" fmla="*/ 3 w 5"/>
                <a:gd name="T13" fmla="*/ 4 h 5"/>
                <a:gd name="T14" fmla="*/ 4 w 5"/>
                <a:gd name="T15" fmla="*/ 4 h 5"/>
                <a:gd name="T16" fmla="*/ 4 w 5"/>
                <a:gd name="T17" fmla="*/ 3 h 5"/>
                <a:gd name="T18" fmla="*/ 4 w 5"/>
                <a:gd name="T19" fmla="*/ 3 h 5"/>
                <a:gd name="T20" fmla="*/ 5 w 5"/>
                <a:gd name="T21" fmla="*/ 1 h 5"/>
                <a:gd name="T22" fmla="*/ 3 w 5"/>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3" y="0"/>
                  </a:moveTo>
                  <a:cubicBezTo>
                    <a:pt x="3" y="0"/>
                    <a:pt x="2" y="0"/>
                    <a:pt x="2" y="0"/>
                  </a:cubicBezTo>
                  <a:cubicBezTo>
                    <a:pt x="1" y="0"/>
                    <a:pt x="1" y="0"/>
                    <a:pt x="0" y="0"/>
                  </a:cubicBezTo>
                  <a:cubicBezTo>
                    <a:pt x="0" y="1"/>
                    <a:pt x="0" y="1"/>
                    <a:pt x="0" y="2"/>
                  </a:cubicBezTo>
                  <a:cubicBezTo>
                    <a:pt x="0" y="2"/>
                    <a:pt x="0" y="2"/>
                    <a:pt x="0" y="3"/>
                  </a:cubicBezTo>
                  <a:cubicBezTo>
                    <a:pt x="1" y="3"/>
                    <a:pt x="1" y="3"/>
                    <a:pt x="1" y="3"/>
                  </a:cubicBezTo>
                  <a:cubicBezTo>
                    <a:pt x="2" y="4"/>
                    <a:pt x="2" y="4"/>
                    <a:pt x="3" y="4"/>
                  </a:cubicBezTo>
                  <a:cubicBezTo>
                    <a:pt x="3" y="5"/>
                    <a:pt x="4" y="5"/>
                    <a:pt x="4" y="4"/>
                  </a:cubicBezTo>
                  <a:cubicBezTo>
                    <a:pt x="4" y="4"/>
                    <a:pt x="4" y="4"/>
                    <a:pt x="4" y="3"/>
                  </a:cubicBezTo>
                  <a:cubicBezTo>
                    <a:pt x="4" y="3"/>
                    <a:pt x="4" y="3"/>
                    <a:pt x="4" y="3"/>
                  </a:cubicBezTo>
                  <a:cubicBezTo>
                    <a:pt x="4" y="2"/>
                    <a:pt x="5" y="2"/>
                    <a:pt x="5" y="1"/>
                  </a:cubicBezTo>
                  <a:cubicBezTo>
                    <a:pt x="5" y="1"/>
                    <a:pt x="4" y="0"/>
                    <a:pt x="3"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76" name="Freeform 604">
              <a:extLst>
                <a:ext uri="{FF2B5EF4-FFF2-40B4-BE49-F238E27FC236}">
                  <a16:creationId xmlns:a16="http://schemas.microsoft.com/office/drawing/2014/main" id="{169AFCC9-AC12-4B76-B9B9-5FAD6DBB745A}"/>
                </a:ext>
              </a:extLst>
            </p:cNvPr>
            <p:cNvSpPr>
              <a:spLocks/>
            </p:cNvSpPr>
            <p:nvPr userDrawn="1"/>
          </p:nvSpPr>
          <p:spPr bwMode="auto">
            <a:xfrm>
              <a:off x="1074" y="591"/>
              <a:ext cx="72" cy="22"/>
            </a:xfrm>
            <a:custGeom>
              <a:avLst/>
              <a:gdLst>
                <a:gd name="T0" fmla="*/ 15 w 17"/>
                <a:gd name="T1" fmla="*/ 0 h 5"/>
                <a:gd name="T2" fmla="*/ 14 w 17"/>
                <a:gd name="T3" fmla="*/ 0 h 5"/>
                <a:gd name="T4" fmla="*/ 12 w 17"/>
                <a:gd name="T5" fmla="*/ 1 h 5"/>
                <a:gd name="T6" fmla="*/ 9 w 17"/>
                <a:gd name="T7" fmla="*/ 1 h 5"/>
                <a:gd name="T8" fmla="*/ 7 w 17"/>
                <a:gd name="T9" fmla="*/ 1 h 5"/>
                <a:gd name="T10" fmla="*/ 6 w 17"/>
                <a:gd name="T11" fmla="*/ 0 h 5"/>
                <a:gd name="T12" fmla="*/ 5 w 17"/>
                <a:gd name="T13" fmla="*/ 0 h 5"/>
                <a:gd name="T14" fmla="*/ 4 w 17"/>
                <a:gd name="T15" fmla="*/ 0 h 5"/>
                <a:gd name="T16" fmla="*/ 3 w 17"/>
                <a:gd name="T17" fmla="*/ 0 h 5"/>
                <a:gd name="T18" fmla="*/ 1 w 17"/>
                <a:gd name="T19" fmla="*/ 1 h 5"/>
                <a:gd name="T20" fmla="*/ 0 w 17"/>
                <a:gd name="T21" fmla="*/ 2 h 5"/>
                <a:gd name="T22" fmla="*/ 1 w 17"/>
                <a:gd name="T23" fmla="*/ 3 h 5"/>
                <a:gd name="T24" fmla="*/ 4 w 17"/>
                <a:gd name="T25" fmla="*/ 4 h 5"/>
                <a:gd name="T26" fmla="*/ 7 w 17"/>
                <a:gd name="T27" fmla="*/ 4 h 5"/>
                <a:gd name="T28" fmla="*/ 11 w 17"/>
                <a:gd name="T29" fmla="*/ 4 h 5"/>
                <a:gd name="T30" fmla="*/ 12 w 17"/>
                <a:gd name="T31" fmla="*/ 4 h 5"/>
                <a:gd name="T32" fmla="*/ 13 w 17"/>
                <a:gd name="T33" fmla="*/ 5 h 5"/>
                <a:gd name="T34" fmla="*/ 16 w 17"/>
                <a:gd name="T35" fmla="*/ 4 h 5"/>
                <a:gd name="T36" fmla="*/ 16 w 17"/>
                <a:gd name="T37" fmla="*/ 2 h 5"/>
                <a:gd name="T38" fmla="*/ 17 w 17"/>
                <a:gd name="T39" fmla="*/ 2 h 5"/>
                <a:gd name="T40" fmla="*/ 17 w 17"/>
                <a:gd name="T41" fmla="*/ 1 h 5"/>
                <a:gd name="T42" fmla="*/ 15 w 17"/>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5">
                  <a:moveTo>
                    <a:pt x="15" y="0"/>
                  </a:moveTo>
                  <a:cubicBezTo>
                    <a:pt x="15" y="0"/>
                    <a:pt x="14" y="0"/>
                    <a:pt x="14" y="0"/>
                  </a:cubicBezTo>
                  <a:cubicBezTo>
                    <a:pt x="13" y="1"/>
                    <a:pt x="13" y="1"/>
                    <a:pt x="12" y="1"/>
                  </a:cubicBezTo>
                  <a:cubicBezTo>
                    <a:pt x="9" y="1"/>
                    <a:pt x="9" y="1"/>
                    <a:pt x="9" y="1"/>
                  </a:cubicBezTo>
                  <a:cubicBezTo>
                    <a:pt x="8" y="1"/>
                    <a:pt x="8" y="1"/>
                    <a:pt x="7" y="1"/>
                  </a:cubicBezTo>
                  <a:cubicBezTo>
                    <a:pt x="7" y="1"/>
                    <a:pt x="6" y="0"/>
                    <a:pt x="6" y="0"/>
                  </a:cubicBezTo>
                  <a:cubicBezTo>
                    <a:pt x="6" y="0"/>
                    <a:pt x="5" y="0"/>
                    <a:pt x="5" y="0"/>
                  </a:cubicBezTo>
                  <a:cubicBezTo>
                    <a:pt x="5" y="0"/>
                    <a:pt x="4" y="0"/>
                    <a:pt x="4" y="0"/>
                  </a:cubicBezTo>
                  <a:cubicBezTo>
                    <a:pt x="3" y="0"/>
                    <a:pt x="3" y="0"/>
                    <a:pt x="3" y="0"/>
                  </a:cubicBezTo>
                  <a:cubicBezTo>
                    <a:pt x="2" y="0"/>
                    <a:pt x="2" y="1"/>
                    <a:pt x="1" y="1"/>
                  </a:cubicBezTo>
                  <a:cubicBezTo>
                    <a:pt x="1" y="1"/>
                    <a:pt x="0" y="2"/>
                    <a:pt x="0" y="2"/>
                  </a:cubicBezTo>
                  <a:cubicBezTo>
                    <a:pt x="0" y="3"/>
                    <a:pt x="1" y="3"/>
                    <a:pt x="1" y="3"/>
                  </a:cubicBezTo>
                  <a:cubicBezTo>
                    <a:pt x="2" y="4"/>
                    <a:pt x="3" y="4"/>
                    <a:pt x="4" y="4"/>
                  </a:cubicBezTo>
                  <a:cubicBezTo>
                    <a:pt x="5" y="4"/>
                    <a:pt x="6" y="4"/>
                    <a:pt x="7" y="4"/>
                  </a:cubicBezTo>
                  <a:cubicBezTo>
                    <a:pt x="8" y="4"/>
                    <a:pt x="10" y="3"/>
                    <a:pt x="11" y="4"/>
                  </a:cubicBezTo>
                  <a:cubicBezTo>
                    <a:pt x="11" y="4"/>
                    <a:pt x="12" y="4"/>
                    <a:pt x="12" y="4"/>
                  </a:cubicBezTo>
                  <a:cubicBezTo>
                    <a:pt x="13" y="4"/>
                    <a:pt x="13" y="4"/>
                    <a:pt x="13" y="5"/>
                  </a:cubicBezTo>
                  <a:cubicBezTo>
                    <a:pt x="14" y="5"/>
                    <a:pt x="15" y="4"/>
                    <a:pt x="16" y="4"/>
                  </a:cubicBezTo>
                  <a:cubicBezTo>
                    <a:pt x="16" y="3"/>
                    <a:pt x="16" y="3"/>
                    <a:pt x="16" y="2"/>
                  </a:cubicBezTo>
                  <a:cubicBezTo>
                    <a:pt x="16" y="2"/>
                    <a:pt x="17" y="2"/>
                    <a:pt x="17" y="2"/>
                  </a:cubicBezTo>
                  <a:cubicBezTo>
                    <a:pt x="17" y="1"/>
                    <a:pt x="17" y="1"/>
                    <a:pt x="17" y="1"/>
                  </a:cubicBezTo>
                  <a:cubicBezTo>
                    <a:pt x="17" y="1"/>
                    <a:pt x="16" y="1"/>
                    <a:pt x="15" y="0"/>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sp>
          <p:nvSpPr>
            <p:cNvPr id="377" name="Freeform 605">
              <a:extLst>
                <a:ext uri="{FF2B5EF4-FFF2-40B4-BE49-F238E27FC236}">
                  <a16:creationId xmlns:a16="http://schemas.microsoft.com/office/drawing/2014/main" id="{B8AF7727-7180-4253-9E6D-B58A3F0EED76}"/>
                </a:ext>
              </a:extLst>
            </p:cNvPr>
            <p:cNvSpPr>
              <a:spLocks/>
            </p:cNvSpPr>
            <p:nvPr userDrawn="1"/>
          </p:nvSpPr>
          <p:spPr bwMode="auto">
            <a:xfrm>
              <a:off x="1074" y="591"/>
              <a:ext cx="72" cy="22"/>
            </a:xfrm>
            <a:custGeom>
              <a:avLst/>
              <a:gdLst>
                <a:gd name="T0" fmla="*/ 15 w 17"/>
                <a:gd name="T1" fmla="*/ 0 h 5"/>
                <a:gd name="T2" fmla="*/ 14 w 17"/>
                <a:gd name="T3" fmla="*/ 0 h 5"/>
                <a:gd name="T4" fmla="*/ 12 w 17"/>
                <a:gd name="T5" fmla="*/ 1 h 5"/>
                <a:gd name="T6" fmla="*/ 9 w 17"/>
                <a:gd name="T7" fmla="*/ 1 h 5"/>
                <a:gd name="T8" fmla="*/ 7 w 17"/>
                <a:gd name="T9" fmla="*/ 1 h 5"/>
                <a:gd name="T10" fmla="*/ 6 w 17"/>
                <a:gd name="T11" fmla="*/ 0 h 5"/>
                <a:gd name="T12" fmla="*/ 5 w 17"/>
                <a:gd name="T13" fmla="*/ 0 h 5"/>
                <a:gd name="T14" fmla="*/ 4 w 17"/>
                <a:gd name="T15" fmla="*/ 0 h 5"/>
                <a:gd name="T16" fmla="*/ 3 w 17"/>
                <a:gd name="T17" fmla="*/ 0 h 5"/>
                <a:gd name="T18" fmla="*/ 1 w 17"/>
                <a:gd name="T19" fmla="*/ 1 h 5"/>
                <a:gd name="T20" fmla="*/ 0 w 17"/>
                <a:gd name="T21" fmla="*/ 2 h 5"/>
                <a:gd name="T22" fmla="*/ 1 w 17"/>
                <a:gd name="T23" fmla="*/ 3 h 5"/>
                <a:gd name="T24" fmla="*/ 4 w 17"/>
                <a:gd name="T25" fmla="*/ 4 h 5"/>
                <a:gd name="T26" fmla="*/ 7 w 17"/>
                <a:gd name="T27" fmla="*/ 4 h 5"/>
                <a:gd name="T28" fmla="*/ 11 w 17"/>
                <a:gd name="T29" fmla="*/ 4 h 5"/>
                <a:gd name="T30" fmla="*/ 12 w 17"/>
                <a:gd name="T31" fmla="*/ 4 h 5"/>
                <a:gd name="T32" fmla="*/ 13 w 17"/>
                <a:gd name="T33" fmla="*/ 5 h 5"/>
                <a:gd name="T34" fmla="*/ 16 w 17"/>
                <a:gd name="T35" fmla="*/ 4 h 5"/>
                <a:gd name="T36" fmla="*/ 16 w 17"/>
                <a:gd name="T37" fmla="*/ 2 h 5"/>
                <a:gd name="T38" fmla="*/ 17 w 17"/>
                <a:gd name="T39" fmla="*/ 2 h 5"/>
                <a:gd name="T40" fmla="*/ 17 w 17"/>
                <a:gd name="T41" fmla="*/ 1 h 5"/>
                <a:gd name="T42" fmla="*/ 15 w 17"/>
                <a:gd name="T4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5">
                  <a:moveTo>
                    <a:pt x="15" y="0"/>
                  </a:moveTo>
                  <a:cubicBezTo>
                    <a:pt x="15" y="0"/>
                    <a:pt x="14" y="0"/>
                    <a:pt x="14" y="0"/>
                  </a:cubicBezTo>
                  <a:cubicBezTo>
                    <a:pt x="13" y="1"/>
                    <a:pt x="13" y="1"/>
                    <a:pt x="12" y="1"/>
                  </a:cubicBezTo>
                  <a:cubicBezTo>
                    <a:pt x="9" y="1"/>
                    <a:pt x="9" y="1"/>
                    <a:pt x="9" y="1"/>
                  </a:cubicBezTo>
                  <a:cubicBezTo>
                    <a:pt x="8" y="1"/>
                    <a:pt x="8" y="1"/>
                    <a:pt x="7" y="1"/>
                  </a:cubicBezTo>
                  <a:cubicBezTo>
                    <a:pt x="7" y="1"/>
                    <a:pt x="6" y="0"/>
                    <a:pt x="6" y="0"/>
                  </a:cubicBezTo>
                  <a:cubicBezTo>
                    <a:pt x="6" y="0"/>
                    <a:pt x="5" y="0"/>
                    <a:pt x="5" y="0"/>
                  </a:cubicBezTo>
                  <a:cubicBezTo>
                    <a:pt x="5" y="0"/>
                    <a:pt x="4" y="0"/>
                    <a:pt x="4" y="0"/>
                  </a:cubicBezTo>
                  <a:cubicBezTo>
                    <a:pt x="3" y="0"/>
                    <a:pt x="3" y="0"/>
                    <a:pt x="3" y="0"/>
                  </a:cubicBezTo>
                  <a:cubicBezTo>
                    <a:pt x="2" y="0"/>
                    <a:pt x="2" y="1"/>
                    <a:pt x="1" y="1"/>
                  </a:cubicBezTo>
                  <a:cubicBezTo>
                    <a:pt x="1" y="1"/>
                    <a:pt x="0" y="2"/>
                    <a:pt x="0" y="2"/>
                  </a:cubicBezTo>
                  <a:cubicBezTo>
                    <a:pt x="0" y="3"/>
                    <a:pt x="1" y="3"/>
                    <a:pt x="1" y="3"/>
                  </a:cubicBezTo>
                  <a:cubicBezTo>
                    <a:pt x="2" y="4"/>
                    <a:pt x="3" y="4"/>
                    <a:pt x="4" y="4"/>
                  </a:cubicBezTo>
                  <a:cubicBezTo>
                    <a:pt x="5" y="4"/>
                    <a:pt x="6" y="4"/>
                    <a:pt x="7" y="4"/>
                  </a:cubicBezTo>
                  <a:cubicBezTo>
                    <a:pt x="8" y="4"/>
                    <a:pt x="10" y="3"/>
                    <a:pt x="11" y="4"/>
                  </a:cubicBezTo>
                  <a:cubicBezTo>
                    <a:pt x="11" y="4"/>
                    <a:pt x="12" y="4"/>
                    <a:pt x="12" y="4"/>
                  </a:cubicBezTo>
                  <a:cubicBezTo>
                    <a:pt x="13" y="4"/>
                    <a:pt x="13" y="4"/>
                    <a:pt x="13" y="5"/>
                  </a:cubicBezTo>
                  <a:cubicBezTo>
                    <a:pt x="14" y="5"/>
                    <a:pt x="15" y="4"/>
                    <a:pt x="16" y="4"/>
                  </a:cubicBezTo>
                  <a:cubicBezTo>
                    <a:pt x="16" y="3"/>
                    <a:pt x="16" y="3"/>
                    <a:pt x="16" y="2"/>
                  </a:cubicBezTo>
                  <a:cubicBezTo>
                    <a:pt x="16" y="2"/>
                    <a:pt x="17" y="2"/>
                    <a:pt x="17" y="2"/>
                  </a:cubicBezTo>
                  <a:cubicBezTo>
                    <a:pt x="17" y="1"/>
                    <a:pt x="17" y="1"/>
                    <a:pt x="17" y="1"/>
                  </a:cubicBezTo>
                  <a:cubicBezTo>
                    <a:pt x="17" y="1"/>
                    <a:pt x="16" y="1"/>
                    <a:pt x="15"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350"/>
            </a:p>
          </p:txBody>
        </p:sp>
        <p:sp>
          <p:nvSpPr>
            <p:cNvPr id="378" name="Freeform 606">
              <a:extLst>
                <a:ext uri="{FF2B5EF4-FFF2-40B4-BE49-F238E27FC236}">
                  <a16:creationId xmlns:a16="http://schemas.microsoft.com/office/drawing/2014/main" id="{65A42389-1245-4848-9CF0-059495A67621}"/>
                </a:ext>
              </a:extLst>
            </p:cNvPr>
            <p:cNvSpPr>
              <a:spLocks/>
            </p:cNvSpPr>
            <p:nvPr userDrawn="1"/>
          </p:nvSpPr>
          <p:spPr bwMode="auto">
            <a:xfrm>
              <a:off x="1453" y="800"/>
              <a:ext cx="115" cy="53"/>
            </a:xfrm>
            <a:custGeom>
              <a:avLst/>
              <a:gdLst>
                <a:gd name="T0" fmla="*/ 1 w 27"/>
                <a:gd name="T1" fmla="*/ 1 h 12"/>
                <a:gd name="T2" fmla="*/ 0 w 27"/>
                <a:gd name="T3" fmla="*/ 3 h 12"/>
                <a:gd name="T4" fmla="*/ 0 w 27"/>
                <a:gd name="T5" fmla="*/ 4 h 12"/>
                <a:gd name="T6" fmla="*/ 0 w 27"/>
                <a:gd name="T7" fmla="*/ 5 h 12"/>
                <a:gd name="T8" fmla="*/ 0 w 27"/>
                <a:gd name="T9" fmla="*/ 6 h 12"/>
                <a:gd name="T10" fmla="*/ 0 w 27"/>
                <a:gd name="T11" fmla="*/ 6 h 12"/>
                <a:gd name="T12" fmla="*/ 1 w 27"/>
                <a:gd name="T13" fmla="*/ 6 h 12"/>
                <a:gd name="T14" fmla="*/ 3 w 27"/>
                <a:gd name="T15" fmla="*/ 7 h 12"/>
                <a:gd name="T16" fmla="*/ 4 w 27"/>
                <a:gd name="T17" fmla="*/ 7 h 12"/>
                <a:gd name="T18" fmla="*/ 5 w 27"/>
                <a:gd name="T19" fmla="*/ 9 h 12"/>
                <a:gd name="T20" fmla="*/ 5 w 27"/>
                <a:gd name="T21" fmla="*/ 10 h 12"/>
                <a:gd name="T22" fmla="*/ 6 w 27"/>
                <a:gd name="T23" fmla="*/ 11 h 12"/>
                <a:gd name="T24" fmla="*/ 7 w 27"/>
                <a:gd name="T25" fmla="*/ 11 h 12"/>
                <a:gd name="T26" fmla="*/ 7 w 27"/>
                <a:gd name="T27" fmla="*/ 11 h 12"/>
                <a:gd name="T28" fmla="*/ 8 w 27"/>
                <a:gd name="T29" fmla="*/ 12 h 12"/>
                <a:gd name="T30" fmla="*/ 10 w 27"/>
                <a:gd name="T31" fmla="*/ 12 h 12"/>
                <a:gd name="T32" fmla="*/ 13 w 27"/>
                <a:gd name="T33" fmla="*/ 11 h 12"/>
                <a:gd name="T34" fmla="*/ 16 w 27"/>
                <a:gd name="T35" fmla="*/ 11 h 12"/>
                <a:gd name="T36" fmla="*/ 22 w 27"/>
                <a:gd name="T37" fmla="*/ 11 h 12"/>
                <a:gd name="T38" fmla="*/ 26 w 27"/>
                <a:gd name="T39" fmla="*/ 9 h 12"/>
                <a:gd name="T40" fmla="*/ 24 w 27"/>
                <a:gd name="T41" fmla="*/ 7 h 12"/>
                <a:gd name="T42" fmla="*/ 22 w 27"/>
                <a:gd name="T43" fmla="*/ 5 h 12"/>
                <a:gd name="T44" fmla="*/ 14 w 27"/>
                <a:gd name="T45" fmla="*/ 2 h 12"/>
                <a:gd name="T46" fmla="*/ 9 w 27"/>
                <a:gd name="T47" fmla="*/ 2 h 12"/>
                <a:gd name="T48" fmla="*/ 6 w 27"/>
                <a:gd name="T49" fmla="*/ 1 h 12"/>
                <a:gd name="T50" fmla="*/ 1 w 27"/>
                <a:gd name="T5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12">
                  <a:moveTo>
                    <a:pt x="1" y="1"/>
                  </a:moveTo>
                  <a:cubicBezTo>
                    <a:pt x="0" y="1"/>
                    <a:pt x="0" y="2"/>
                    <a:pt x="0" y="3"/>
                  </a:cubicBezTo>
                  <a:cubicBezTo>
                    <a:pt x="0" y="4"/>
                    <a:pt x="0" y="4"/>
                    <a:pt x="0" y="4"/>
                  </a:cubicBezTo>
                  <a:cubicBezTo>
                    <a:pt x="0" y="5"/>
                    <a:pt x="0" y="5"/>
                    <a:pt x="0" y="5"/>
                  </a:cubicBezTo>
                  <a:cubicBezTo>
                    <a:pt x="0" y="6"/>
                    <a:pt x="0" y="6"/>
                    <a:pt x="0" y="6"/>
                  </a:cubicBezTo>
                  <a:cubicBezTo>
                    <a:pt x="0" y="6"/>
                    <a:pt x="0" y="6"/>
                    <a:pt x="0" y="6"/>
                  </a:cubicBezTo>
                  <a:cubicBezTo>
                    <a:pt x="0" y="6"/>
                    <a:pt x="1" y="6"/>
                    <a:pt x="1" y="6"/>
                  </a:cubicBezTo>
                  <a:cubicBezTo>
                    <a:pt x="2" y="6"/>
                    <a:pt x="2" y="6"/>
                    <a:pt x="3" y="7"/>
                  </a:cubicBezTo>
                  <a:cubicBezTo>
                    <a:pt x="3" y="7"/>
                    <a:pt x="4" y="7"/>
                    <a:pt x="4" y="7"/>
                  </a:cubicBezTo>
                  <a:cubicBezTo>
                    <a:pt x="5" y="8"/>
                    <a:pt x="5" y="8"/>
                    <a:pt x="5" y="9"/>
                  </a:cubicBezTo>
                  <a:cubicBezTo>
                    <a:pt x="5" y="9"/>
                    <a:pt x="5" y="9"/>
                    <a:pt x="5" y="10"/>
                  </a:cubicBezTo>
                  <a:cubicBezTo>
                    <a:pt x="5" y="10"/>
                    <a:pt x="6" y="11"/>
                    <a:pt x="6" y="11"/>
                  </a:cubicBezTo>
                  <a:cubicBezTo>
                    <a:pt x="6" y="11"/>
                    <a:pt x="6" y="11"/>
                    <a:pt x="7" y="11"/>
                  </a:cubicBezTo>
                  <a:cubicBezTo>
                    <a:pt x="7" y="11"/>
                    <a:pt x="7" y="11"/>
                    <a:pt x="7" y="11"/>
                  </a:cubicBezTo>
                  <a:cubicBezTo>
                    <a:pt x="7" y="11"/>
                    <a:pt x="8" y="12"/>
                    <a:pt x="8" y="12"/>
                  </a:cubicBezTo>
                  <a:cubicBezTo>
                    <a:pt x="9" y="12"/>
                    <a:pt x="10" y="12"/>
                    <a:pt x="10" y="12"/>
                  </a:cubicBezTo>
                  <a:cubicBezTo>
                    <a:pt x="11" y="12"/>
                    <a:pt x="12" y="12"/>
                    <a:pt x="13" y="11"/>
                  </a:cubicBezTo>
                  <a:cubicBezTo>
                    <a:pt x="14" y="11"/>
                    <a:pt x="15" y="11"/>
                    <a:pt x="16" y="11"/>
                  </a:cubicBezTo>
                  <a:cubicBezTo>
                    <a:pt x="18" y="11"/>
                    <a:pt x="20" y="11"/>
                    <a:pt x="22" y="11"/>
                  </a:cubicBezTo>
                  <a:cubicBezTo>
                    <a:pt x="23" y="11"/>
                    <a:pt x="27" y="11"/>
                    <a:pt x="26" y="9"/>
                  </a:cubicBezTo>
                  <a:cubicBezTo>
                    <a:pt x="26" y="8"/>
                    <a:pt x="25" y="8"/>
                    <a:pt x="24" y="7"/>
                  </a:cubicBezTo>
                  <a:cubicBezTo>
                    <a:pt x="23" y="6"/>
                    <a:pt x="22" y="5"/>
                    <a:pt x="22" y="5"/>
                  </a:cubicBezTo>
                  <a:cubicBezTo>
                    <a:pt x="19" y="3"/>
                    <a:pt x="17" y="2"/>
                    <a:pt x="14" y="2"/>
                  </a:cubicBezTo>
                  <a:cubicBezTo>
                    <a:pt x="12" y="2"/>
                    <a:pt x="11" y="2"/>
                    <a:pt x="9" y="2"/>
                  </a:cubicBezTo>
                  <a:cubicBezTo>
                    <a:pt x="8" y="2"/>
                    <a:pt x="7" y="2"/>
                    <a:pt x="6" y="1"/>
                  </a:cubicBezTo>
                  <a:cubicBezTo>
                    <a:pt x="4" y="1"/>
                    <a:pt x="2" y="0"/>
                    <a:pt x="1" y="1"/>
                  </a:cubicBezTo>
                </a:path>
              </a:pathLst>
            </a:custGeom>
            <a:solidFill>
              <a:srgbClr val="D1D2D3"/>
            </a:solidFill>
            <a:ln w="7938" cap="flat">
              <a:solidFill>
                <a:srgbClr val="989A9D"/>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sz="1350"/>
            </a:p>
          </p:txBody>
        </p:sp>
      </p:grpSp>
      <p:sp>
        <p:nvSpPr>
          <p:cNvPr id="11" name="Freeform 608">
            <a:extLst>
              <a:ext uri="{FF2B5EF4-FFF2-40B4-BE49-F238E27FC236}">
                <a16:creationId xmlns:a16="http://schemas.microsoft.com/office/drawing/2014/main" id="{14AC76C6-BBD6-4567-95A5-CCACC292F4FF}"/>
              </a:ext>
            </a:extLst>
          </p:cNvPr>
          <p:cNvSpPr>
            <a:spLocks/>
          </p:cNvSpPr>
          <p:nvPr userDrawn="1"/>
        </p:nvSpPr>
        <p:spPr bwMode="auto">
          <a:xfrm>
            <a:off x="1729979" y="1270000"/>
            <a:ext cx="136922" cy="84138"/>
          </a:xfrm>
          <a:custGeom>
            <a:avLst/>
            <a:gdLst>
              <a:gd name="T0" fmla="*/ 1 w 27"/>
              <a:gd name="T1" fmla="*/ 1 h 12"/>
              <a:gd name="T2" fmla="*/ 0 w 27"/>
              <a:gd name="T3" fmla="*/ 3 h 12"/>
              <a:gd name="T4" fmla="*/ 0 w 27"/>
              <a:gd name="T5" fmla="*/ 4 h 12"/>
              <a:gd name="T6" fmla="*/ 0 w 27"/>
              <a:gd name="T7" fmla="*/ 5 h 12"/>
              <a:gd name="T8" fmla="*/ 0 w 27"/>
              <a:gd name="T9" fmla="*/ 6 h 12"/>
              <a:gd name="T10" fmla="*/ 0 w 27"/>
              <a:gd name="T11" fmla="*/ 6 h 12"/>
              <a:gd name="T12" fmla="*/ 1 w 27"/>
              <a:gd name="T13" fmla="*/ 6 h 12"/>
              <a:gd name="T14" fmla="*/ 3 w 27"/>
              <a:gd name="T15" fmla="*/ 7 h 12"/>
              <a:gd name="T16" fmla="*/ 4 w 27"/>
              <a:gd name="T17" fmla="*/ 7 h 12"/>
              <a:gd name="T18" fmla="*/ 5 w 27"/>
              <a:gd name="T19" fmla="*/ 9 h 12"/>
              <a:gd name="T20" fmla="*/ 5 w 27"/>
              <a:gd name="T21" fmla="*/ 10 h 12"/>
              <a:gd name="T22" fmla="*/ 6 w 27"/>
              <a:gd name="T23" fmla="*/ 11 h 12"/>
              <a:gd name="T24" fmla="*/ 7 w 27"/>
              <a:gd name="T25" fmla="*/ 11 h 12"/>
              <a:gd name="T26" fmla="*/ 7 w 27"/>
              <a:gd name="T27" fmla="*/ 11 h 12"/>
              <a:gd name="T28" fmla="*/ 8 w 27"/>
              <a:gd name="T29" fmla="*/ 12 h 12"/>
              <a:gd name="T30" fmla="*/ 10 w 27"/>
              <a:gd name="T31" fmla="*/ 12 h 12"/>
              <a:gd name="T32" fmla="*/ 13 w 27"/>
              <a:gd name="T33" fmla="*/ 11 h 12"/>
              <a:gd name="T34" fmla="*/ 16 w 27"/>
              <a:gd name="T35" fmla="*/ 11 h 12"/>
              <a:gd name="T36" fmla="*/ 22 w 27"/>
              <a:gd name="T37" fmla="*/ 11 h 12"/>
              <a:gd name="T38" fmla="*/ 26 w 27"/>
              <a:gd name="T39" fmla="*/ 9 h 12"/>
              <a:gd name="T40" fmla="*/ 24 w 27"/>
              <a:gd name="T41" fmla="*/ 7 h 12"/>
              <a:gd name="T42" fmla="*/ 22 w 27"/>
              <a:gd name="T43" fmla="*/ 5 h 12"/>
              <a:gd name="T44" fmla="*/ 14 w 27"/>
              <a:gd name="T45" fmla="*/ 2 h 12"/>
              <a:gd name="T46" fmla="*/ 9 w 27"/>
              <a:gd name="T47" fmla="*/ 2 h 12"/>
              <a:gd name="T48" fmla="*/ 6 w 27"/>
              <a:gd name="T49" fmla="*/ 1 h 12"/>
              <a:gd name="T50" fmla="*/ 1 w 27"/>
              <a:gd name="T5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12">
                <a:moveTo>
                  <a:pt x="1" y="1"/>
                </a:moveTo>
                <a:cubicBezTo>
                  <a:pt x="0" y="1"/>
                  <a:pt x="0" y="2"/>
                  <a:pt x="0" y="3"/>
                </a:cubicBezTo>
                <a:cubicBezTo>
                  <a:pt x="0" y="4"/>
                  <a:pt x="0" y="4"/>
                  <a:pt x="0" y="4"/>
                </a:cubicBezTo>
                <a:cubicBezTo>
                  <a:pt x="0" y="5"/>
                  <a:pt x="0" y="5"/>
                  <a:pt x="0" y="5"/>
                </a:cubicBezTo>
                <a:cubicBezTo>
                  <a:pt x="0" y="6"/>
                  <a:pt x="0" y="6"/>
                  <a:pt x="0" y="6"/>
                </a:cubicBezTo>
                <a:cubicBezTo>
                  <a:pt x="0" y="6"/>
                  <a:pt x="0" y="6"/>
                  <a:pt x="0" y="6"/>
                </a:cubicBezTo>
                <a:cubicBezTo>
                  <a:pt x="0" y="6"/>
                  <a:pt x="1" y="6"/>
                  <a:pt x="1" y="6"/>
                </a:cubicBezTo>
                <a:cubicBezTo>
                  <a:pt x="2" y="6"/>
                  <a:pt x="2" y="6"/>
                  <a:pt x="3" y="7"/>
                </a:cubicBezTo>
                <a:cubicBezTo>
                  <a:pt x="3" y="7"/>
                  <a:pt x="4" y="7"/>
                  <a:pt x="4" y="7"/>
                </a:cubicBezTo>
                <a:cubicBezTo>
                  <a:pt x="5" y="8"/>
                  <a:pt x="5" y="8"/>
                  <a:pt x="5" y="9"/>
                </a:cubicBezTo>
                <a:cubicBezTo>
                  <a:pt x="5" y="9"/>
                  <a:pt x="5" y="9"/>
                  <a:pt x="5" y="10"/>
                </a:cubicBezTo>
                <a:cubicBezTo>
                  <a:pt x="5" y="10"/>
                  <a:pt x="6" y="11"/>
                  <a:pt x="6" y="11"/>
                </a:cubicBezTo>
                <a:cubicBezTo>
                  <a:pt x="6" y="11"/>
                  <a:pt x="6" y="11"/>
                  <a:pt x="7" y="11"/>
                </a:cubicBezTo>
                <a:cubicBezTo>
                  <a:pt x="7" y="11"/>
                  <a:pt x="7" y="11"/>
                  <a:pt x="7" y="11"/>
                </a:cubicBezTo>
                <a:cubicBezTo>
                  <a:pt x="7" y="11"/>
                  <a:pt x="8" y="12"/>
                  <a:pt x="8" y="12"/>
                </a:cubicBezTo>
                <a:cubicBezTo>
                  <a:pt x="9" y="12"/>
                  <a:pt x="10" y="12"/>
                  <a:pt x="10" y="12"/>
                </a:cubicBezTo>
                <a:cubicBezTo>
                  <a:pt x="11" y="12"/>
                  <a:pt x="12" y="12"/>
                  <a:pt x="13" y="11"/>
                </a:cubicBezTo>
                <a:cubicBezTo>
                  <a:pt x="14" y="11"/>
                  <a:pt x="15" y="11"/>
                  <a:pt x="16" y="11"/>
                </a:cubicBezTo>
                <a:cubicBezTo>
                  <a:pt x="18" y="11"/>
                  <a:pt x="20" y="11"/>
                  <a:pt x="22" y="11"/>
                </a:cubicBezTo>
                <a:cubicBezTo>
                  <a:pt x="23" y="11"/>
                  <a:pt x="27" y="11"/>
                  <a:pt x="26" y="9"/>
                </a:cubicBezTo>
                <a:cubicBezTo>
                  <a:pt x="26" y="8"/>
                  <a:pt x="25" y="8"/>
                  <a:pt x="24" y="7"/>
                </a:cubicBezTo>
                <a:cubicBezTo>
                  <a:pt x="23" y="6"/>
                  <a:pt x="22" y="5"/>
                  <a:pt x="22" y="5"/>
                </a:cubicBezTo>
                <a:cubicBezTo>
                  <a:pt x="19" y="3"/>
                  <a:pt x="17" y="2"/>
                  <a:pt x="14" y="2"/>
                </a:cubicBezTo>
                <a:cubicBezTo>
                  <a:pt x="12" y="2"/>
                  <a:pt x="11" y="2"/>
                  <a:pt x="9" y="2"/>
                </a:cubicBezTo>
                <a:cubicBezTo>
                  <a:pt x="8" y="2"/>
                  <a:pt x="7" y="2"/>
                  <a:pt x="6" y="1"/>
                </a:cubicBezTo>
                <a:cubicBezTo>
                  <a:pt x="4" y="1"/>
                  <a:pt x="2" y="0"/>
                  <a:pt x="1"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12" name="Freeform 609">
            <a:extLst>
              <a:ext uri="{FF2B5EF4-FFF2-40B4-BE49-F238E27FC236}">
                <a16:creationId xmlns:a16="http://schemas.microsoft.com/office/drawing/2014/main" id="{1D5E1BC2-7B20-4EFF-9EFE-DDF96B204EB9}"/>
              </a:ext>
            </a:extLst>
          </p:cNvPr>
          <p:cNvSpPr>
            <a:spLocks/>
          </p:cNvSpPr>
          <p:nvPr userDrawn="1"/>
        </p:nvSpPr>
        <p:spPr bwMode="auto">
          <a:xfrm>
            <a:off x="604838" y="1311276"/>
            <a:ext cx="536972" cy="360363"/>
          </a:xfrm>
          <a:custGeom>
            <a:avLst/>
            <a:gdLst>
              <a:gd name="T0" fmla="*/ 95 w 106"/>
              <a:gd name="T1" fmla="*/ 47 h 51"/>
              <a:gd name="T2" fmla="*/ 99 w 106"/>
              <a:gd name="T3" fmla="*/ 44 h 51"/>
              <a:gd name="T4" fmla="*/ 95 w 106"/>
              <a:gd name="T5" fmla="*/ 43 h 51"/>
              <a:gd name="T6" fmla="*/ 92 w 106"/>
              <a:gd name="T7" fmla="*/ 39 h 51"/>
              <a:gd name="T8" fmla="*/ 96 w 106"/>
              <a:gd name="T9" fmla="*/ 37 h 51"/>
              <a:gd name="T10" fmla="*/ 101 w 106"/>
              <a:gd name="T11" fmla="*/ 39 h 51"/>
              <a:gd name="T12" fmla="*/ 106 w 106"/>
              <a:gd name="T13" fmla="*/ 36 h 51"/>
              <a:gd name="T14" fmla="*/ 101 w 106"/>
              <a:gd name="T15" fmla="*/ 33 h 51"/>
              <a:gd name="T16" fmla="*/ 93 w 106"/>
              <a:gd name="T17" fmla="*/ 29 h 51"/>
              <a:gd name="T18" fmla="*/ 88 w 106"/>
              <a:gd name="T19" fmla="*/ 27 h 51"/>
              <a:gd name="T20" fmla="*/ 86 w 106"/>
              <a:gd name="T21" fmla="*/ 22 h 51"/>
              <a:gd name="T22" fmla="*/ 82 w 106"/>
              <a:gd name="T23" fmla="*/ 13 h 51"/>
              <a:gd name="T24" fmla="*/ 81 w 106"/>
              <a:gd name="T25" fmla="*/ 8 h 51"/>
              <a:gd name="T26" fmla="*/ 79 w 106"/>
              <a:gd name="T27" fmla="*/ 5 h 51"/>
              <a:gd name="T28" fmla="*/ 75 w 106"/>
              <a:gd name="T29" fmla="*/ 2 h 51"/>
              <a:gd name="T30" fmla="*/ 71 w 106"/>
              <a:gd name="T31" fmla="*/ 1 h 51"/>
              <a:gd name="T32" fmla="*/ 65 w 106"/>
              <a:gd name="T33" fmla="*/ 0 h 51"/>
              <a:gd name="T34" fmla="*/ 64 w 106"/>
              <a:gd name="T35" fmla="*/ 4 h 51"/>
              <a:gd name="T36" fmla="*/ 66 w 106"/>
              <a:gd name="T37" fmla="*/ 12 h 51"/>
              <a:gd name="T38" fmla="*/ 65 w 106"/>
              <a:gd name="T39" fmla="*/ 18 h 51"/>
              <a:gd name="T40" fmla="*/ 61 w 106"/>
              <a:gd name="T41" fmla="*/ 11 h 51"/>
              <a:gd name="T42" fmla="*/ 56 w 106"/>
              <a:gd name="T43" fmla="*/ 6 h 51"/>
              <a:gd name="T44" fmla="*/ 51 w 106"/>
              <a:gd name="T45" fmla="*/ 3 h 51"/>
              <a:gd name="T46" fmla="*/ 51 w 106"/>
              <a:gd name="T47" fmla="*/ 5 h 51"/>
              <a:gd name="T48" fmla="*/ 54 w 106"/>
              <a:gd name="T49" fmla="*/ 6 h 51"/>
              <a:gd name="T50" fmla="*/ 51 w 106"/>
              <a:gd name="T51" fmla="*/ 9 h 51"/>
              <a:gd name="T52" fmla="*/ 44 w 106"/>
              <a:gd name="T53" fmla="*/ 11 h 51"/>
              <a:gd name="T54" fmla="*/ 44 w 106"/>
              <a:gd name="T55" fmla="*/ 8 h 51"/>
              <a:gd name="T56" fmla="*/ 40 w 106"/>
              <a:gd name="T57" fmla="*/ 5 h 51"/>
              <a:gd name="T58" fmla="*/ 33 w 106"/>
              <a:gd name="T59" fmla="*/ 4 h 51"/>
              <a:gd name="T60" fmla="*/ 29 w 106"/>
              <a:gd name="T61" fmla="*/ 5 h 51"/>
              <a:gd name="T62" fmla="*/ 24 w 106"/>
              <a:gd name="T63" fmla="*/ 0 h 51"/>
              <a:gd name="T64" fmla="*/ 12 w 106"/>
              <a:gd name="T65" fmla="*/ 4 h 51"/>
              <a:gd name="T66" fmla="*/ 4 w 106"/>
              <a:gd name="T67" fmla="*/ 10 h 51"/>
              <a:gd name="T68" fmla="*/ 2 w 106"/>
              <a:gd name="T69" fmla="*/ 14 h 51"/>
              <a:gd name="T70" fmla="*/ 4 w 106"/>
              <a:gd name="T71" fmla="*/ 18 h 51"/>
              <a:gd name="T72" fmla="*/ 6 w 106"/>
              <a:gd name="T73" fmla="*/ 21 h 51"/>
              <a:gd name="T74" fmla="*/ 17 w 106"/>
              <a:gd name="T75" fmla="*/ 20 h 51"/>
              <a:gd name="T76" fmla="*/ 17 w 106"/>
              <a:gd name="T77" fmla="*/ 21 h 51"/>
              <a:gd name="T78" fmla="*/ 7 w 106"/>
              <a:gd name="T79" fmla="*/ 27 h 51"/>
              <a:gd name="T80" fmla="*/ 23 w 106"/>
              <a:gd name="T81" fmla="*/ 29 h 51"/>
              <a:gd name="T82" fmla="*/ 35 w 106"/>
              <a:gd name="T83" fmla="*/ 29 h 51"/>
              <a:gd name="T84" fmla="*/ 41 w 106"/>
              <a:gd name="T85" fmla="*/ 32 h 51"/>
              <a:gd name="T86" fmla="*/ 34 w 106"/>
              <a:gd name="T87" fmla="*/ 33 h 51"/>
              <a:gd name="T88" fmla="*/ 23 w 106"/>
              <a:gd name="T89" fmla="*/ 33 h 51"/>
              <a:gd name="T90" fmla="*/ 13 w 106"/>
              <a:gd name="T91" fmla="*/ 34 h 51"/>
              <a:gd name="T92" fmla="*/ 11 w 106"/>
              <a:gd name="T93" fmla="*/ 38 h 51"/>
              <a:gd name="T94" fmla="*/ 15 w 106"/>
              <a:gd name="T95" fmla="*/ 41 h 51"/>
              <a:gd name="T96" fmla="*/ 27 w 106"/>
              <a:gd name="T97" fmla="*/ 43 h 51"/>
              <a:gd name="T98" fmla="*/ 34 w 106"/>
              <a:gd name="T99" fmla="*/ 50 h 51"/>
              <a:gd name="T100" fmla="*/ 58 w 106"/>
              <a:gd name="T101" fmla="*/ 49 h 51"/>
              <a:gd name="T102" fmla="*/ 71 w 106"/>
              <a:gd name="T103" fmla="*/ 42 h 51"/>
              <a:gd name="T104" fmla="*/ 74 w 106"/>
              <a:gd name="T105" fmla="*/ 42 h 51"/>
              <a:gd name="T106" fmla="*/ 83 w 106"/>
              <a:gd name="T107"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 h="51">
                <a:moveTo>
                  <a:pt x="87" y="47"/>
                </a:moveTo>
                <a:cubicBezTo>
                  <a:pt x="89" y="48"/>
                  <a:pt x="89" y="48"/>
                  <a:pt x="89" y="48"/>
                </a:cubicBezTo>
                <a:cubicBezTo>
                  <a:pt x="91" y="48"/>
                  <a:pt x="91" y="48"/>
                  <a:pt x="91" y="48"/>
                </a:cubicBezTo>
                <a:cubicBezTo>
                  <a:pt x="93" y="48"/>
                  <a:pt x="93" y="48"/>
                  <a:pt x="93" y="48"/>
                </a:cubicBezTo>
                <a:cubicBezTo>
                  <a:pt x="95" y="47"/>
                  <a:pt x="95" y="47"/>
                  <a:pt x="95" y="47"/>
                </a:cubicBezTo>
                <a:cubicBezTo>
                  <a:pt x="98" y="46"/>
                  <a:pt x="98" y="46"/>
                  <a:pt x="98" y="46"/>
                </a:cubicBezTo>
                <a:cubicBezTo>
                  <a:pt x="98" y="46"/>
                  <a:pt x="99" y="46"/>
                  <a:pt x="100" y="46"/>
                </a:cubicBezTo>
                <a:cubicBezTo>
                  <a:pt x="100" y="46"/>
                  <a:pt x="101" y="45"/>
                  <a:pt x="101" y="45"/>
                </a:cubicBezTo>
                <a:cubicBezTo>
                  <a:pt x="100" y="44"/>
                  <a:pt x="100" y="44"/>
                  <a:pt x="100" y="44"/>
                </a:cubicBezTo>
                <a:cubicBezTo>
                  <a:pt x="99" y="44"/>
                  <a:pt x="99" y="44"/>
                  <a:pt x="99" y="44"/>
                </a:cubicBezTo>
                <a:cubicBezTo>
                  <a:pt x="99" y="42"/>
                  <a:pt x="99" y="42"/>
                  <a:pt x="99" y="42"/>
                </a:cubicBezTo>
                <a:cubicBezTo>
                  <a:pt x="99" y="42"/>
                  <a:pt x="99" y="42"/>
                  <a:pt x="99" y="42"/>
                </a:cubicBezTo>
                <a:cubicBezTo>
                  <a:pt x="97" y="41"/>
                  <a:pt x="97" y="41"/>
                  <a:pt x="97" y="41"/>
                </a:cubicBezTo>
                <a:cubicBezTo>
                  <a:pt x="95" y="42"/>
                  <a:pt x="95" y="42"/>
                  <a:pt x="95" y="42"/>
                </a:cubicBezTo>
                <a:cubicBezTo>
                  <a:pt x="95" y="42"/>
                  <a:pt x="95" y="43"/>
                  <a:pt x="95" y="43"/>
                </a:cubicBezTo>
                <a:cubicBezTo>
                  <a:pt x="93" y="43"/>
                  <a:pt x="93" y="43"/>
                  <a:pt x="93" y="43"/>
                </a:cubicBezTo>
                <a:cubicBezTo>
                  <a:pt x="93" y="42"/>
                  <a:pt x="93" y="42"/>
                  <a:pt x="93" y="42"/>
                </a:cubicBezTo>
                <a:cubicBezTo>
                  <a:pt x="93" y="41"/>
                  <a:pt x="93" y="41"/>
                  <a:pt x="93" y="41"/>
                </a:cubicBezTo>
                <a:cubicBezTo>
                  <a:pt x="92" y="40"/>
                  <a:pt x="92" y="40"/>
                  <a:pt x="92" y="40"/>
                </a:cubicBezTo>
                <a:cubicBezTo>
                  <a:pt x="92" y="39"/>
                  <a:pt x="92" y="39"/>
                  <a:pt x="92" y="39"/>
                </a:cubicBezTo>
                <a:cubicBezTo>
                  <a:pt x="94" y="39"/>
                  <a:pt x="94" y="39"/>
                  <a:pt x="94" y="39"/>
                </a:cubicBezTo>
                <a:cubicBezTo>
                  <a:pt x="95" y="39"/>
                  <a:pt x="95" y="39"/>
                  <a:pt x="95" y="39"/>
                </a:cubicBezTo>
                <a:cubicBezTo>
                  <a:pt x="96" y="39"/>
                  <a:pt x="96" y="39"/>
                  <a:pt x="96" y="39"/>
                </a:cubicBezTo>
                <a:cubicBezTo>
                  <a:pt x="96" y="38"/>
                  <a:pt x="96" y="38"/>
                  <a:pt x="96" y="38"/>
                </a:cubicBezTo>
                <a:cubicBezTo>
                  <a:pt x="96" y="37"/>
                  <a:pt x="96" y="37"/>
                  <a:pt x="96" y="37"/>
                </a:cubicBezTo>
                <a:cubicBezTo>
                  <a:pt x="97" y="37"/>
                  <a:pt x="97" y="37"/>
                  <a:pt x="98" y="37"/>
                </a:cubicBezTo>
                <a:cubicBezTo>
                  <a:pt x="98" y="37"/>
                  <a:pt x="99" y="37"/>
                  <a:pt x="100" y="37"/>
                </a:cubicBezTo>
                <a:cubicBezTo>
                  <a:pt x="100" y="37"/>
                  <a:pt x="100" y="37"/>
                  <a:pt x="100" y="38"/>
                </a:cubicBezTo>
                <a:cubicBezTo>
                  <a:pt x="100" y="38"/>
                  <a:pt x="100" y="38"/>
                  <a:pt x="100" y="39"/>
                </a:cubicBezTo>
                <a:cubicBezTo>
                  <a:pt x="100" y="39"/>
                  <a:pt x="101" y="39"/>
                  <a:pt x="101" y="39"/>
                </a:cubicBezTo>
                <a:cubicBezTo>
                  <a:pt x="102" y="39"/>
                  <a:pt x="102" y="37"/>
                  <a:pt x="103" y="38"/>
                </a:cubicBezTo>
                <a:cubicBezTo>
                  <a:pt x="103" y="38"/>
                  <a:pt x="103" y="38"/>
                  <a:pt x="104" y="39"/>
                </a:cubicBezTo>
                <a:cubicBezTo>
                  <a:pt x="104" y="39"/>
                  <a:pt x="105" y="39"/>
                  <a:pt x="105" y="39"/>
                </a:cubicBezTo>
                <a:cubicBezTo>
                  <a:pt x="106" y="39"/>
                  <a:pt x="106" y="38"/>
                  <a:pt x="106" y="38"/>
                </a:cubicBezTo>
                <a:cubicBezTo>
                  <a:pt x="106" y="37"/>
                  <a:pt x="106" y="37"/>
                  <a:pt x="106" y="36"/>
                </a:cubicBezTo>
                <a:cubicBezTo>
                  <a:pt x="106" y="35"/>
                  <a:pt x="106" y="34"/>
                  <a:pt x="105" y="34"/>
                </a:cubicBezTo>
                <a:cubicBezTo>
                  <a:pt x="105" y="34"/>
                  <a:pt x="105" y="34"/>
                  <a:pt x="104" y="34"/>
                </a:cubicBezTo>
                <a:cubicBezTo>
                  <a:pt x="104" y="34"/>
                  <a:pt x="103" y="34"/>
                  <a:pt x="103" y="34"/>
                </a:cubicBezTo>
                <a:cubicBezTo>
                  <a:pt x="102" y="34"/>
                  <a:pt x="102" y="34"/>
                  <a:pt x="102" y="33"/>
                </a:cubicBezTo>
                <a:cubicBezTo>
                  <a:pt x="102" y="33"/>
                  <a:pt x="101" y="33"/>
                  <a:pt x="101" y="33"/>
                </a:cubicBezTo>
                <a:cubicBezTo>
                  <a:pt x="100" y="32"/>
                  <a:pt x="99" y="33"/>
                  <a:pt x="98" y="32"/>
                </a:cubicBezTo>
                <a:cubicBezTo>
                  <a:pt x="97" y="32"/>
                  <a:pt x="97" y="32"/>
                  <a:pt x="97" y="32"/>
                </a:cubicBezTo>
                <a:cubicBezTo>
                  <a:pt x="97" y="31"/>
                  <a:pt x="96" y="31"/>
                  <a:pt x="96" y="31"/>
                </a:cubicBezTo>
                <a:cubicBezTo>
                  <a:pt x="95" y="30"/>
                  <a:pt x="95" y="30"/>
                  <a:pt x="95" y="30"/>
                </a:cubicBezTo>
                <a:cubicBezTo>
                  <a:pt x="94" y="29"/>
                  <a:pt x="94" y="29"/>
                  <a:pt x="93" y="29"/>
                </a:cubicBezTo>
                <a:cubicBezTo>
                  <a:pt x="93" y="29"/>
                  <a:pt x="93" y="29"/>
                  <a:pt x="93" y="30"/>
                </a:cubicBezTo>
                <a:cubicBezTo>
                  <a:pt x="93" y="30"/>
                  <a:pt x="93" y="30"/>
                  <a:pt x="92" y="30"/>
                </a:cubicBezTo>
                <a:cubicBezTo>
                  <a:pt x="92" y="29"/>
                  <a:pt x="91" y="29"/>
                  <a:pt x="91" y="29"/>
                </a:cubicBezTo>
                <a:cubicBezTo>
                  <a:pt x="90" y="29"/>
                  <a:pt x="90" y="28"/>
                  <a:pt x="89" y="28"/>
                </a:cubicBezTo>
                <a:cubicBezTo>
                  <a:pt x="89" y="28"/>
                  <a:pt x="88" y="27"/>
                  <a:pt x="88" y="27"/>
                </a:cubicBezTo>
                <a:cubicBezTo>
                  <a:pt x="88" y="26"/>
                  <a:pt x="87" y="26"/>
                  <a:pt x="87" y="26"/>
                </a:cubicBezTo>
                <a:cubicBezTo>
                  <a:pt x="87" y="26"/>
                  <a:pt x="86" y="25"/>
                  <a:pt x="86" y="25"/>
                </a:cubicBezTo>
                <a:cubicBezTo>
                  <a:pt x="86" y="25"/>
                  <a:pt x="85" y="25"/>
                  <a:pt x="85" y="24"/>
                </a:cubicBezTo>
                <a:cubicBezTo>
                  <a:pt x="85" y="24"/>
                  <a:pt x="85" y="24"/>
                  <a:pt x="85" y="23"/>
                </a:cubicBezTo>
                <a:cubicBezTo>
                  <a:pt x="86" y="23"/>
                  <a:pt x="86" y="22"/>
                  <a:pt x="86" y="22"/>
                </a:cubicBezTo>
                <a:cubicBezTo>
                  <a:pt x="86" y="21"/>
                  <a:pt x="86" y="21"/>
                  <a:pt x="86" y="20"/>
                </a:cubicBezTo>
                <a:cubicBezTo>
                  <a:pt x="86" y="19"/>
                  <a:pt x="86" y="19"/>
                  <a:pt x="86" y="18"/>
                </a:cubicBezTo>
                <a:cubicBezTo>
                  <a:pt x="85" y="17"/>
                  <a:pt x="84" y="17"/>
                  <a:pt x="84" y="16"/>
                </a:cubicBezTo>
                <a:cubicBezTo>
                  <a:pt x="83" y="16"/>
                  <a:pt x="83" y="15"/>
                  <a:pt x="83" y="14"/>
                </a:cubicBezTo>
                <a:cubicBezTo>
                  <a:pt x="82" y="14"/>
                  <a:pt x="82" y="14"/>
                  <a:pt x="82" y="13"/>
                </a:cubicBezTo>
                <a:cubicBezTo>
                  <a:pt x="82" y="13"/>
                  <a:pt x="82" y="12"/>
                  <a:pt x="82" y="12"/>
                </a:cubicBezTo>
                <a:cubicBezTo>
                  <a:pt x="82" y="12"/>
                  <a:pt x="81" y="11"/>
                  <a:pt x="81" y="11"/>
                </a:cubicBezTo>
                <a:cubicBezTo>
                  <a:pt x="81" y="11"/>
                  <a:pt x="81" y="10"/>
                  <a:pt x="81" y="10"/>
                </a:cubicBezTo>
                <a:cubicBezTo>
                  <a:pt x="81" y="10"/>
                  <a:pt x="81" y="9"/>
                  <a:pt x="81" y="9"/>
                </a:cubicBezTo>
                <a:cubicBezTo>
                  <a:pt x="81" y="9"/>
                  <a:pt x="81" y="9"/>
                  <a:pt x="81" y="8"/>
                </a:cubicBezTo>
                <a:cubicBezTo>
                  <a:pt x="81" y="8"/>
                  <a:pt x="81" y="7"/>
                  <a:pt x="80" y="7"/>
                </a:cubicBezTo>
                <a:cubicBezTo>
                  <a:pt x="80" y="6"/>
                  <a:pt x="80" y="6"/>
                  <a:pt x="79" y="6"/>
                </a:cubicBezTo>
                <a:cubicBezTo>
                  <a:pt x="79" y="5"/>
                  <a:pt x="79" y="5"/>
                  <a:pt x="79" y="5"/>
                </a:cubicBezTo>
                <a:cubicBezTo>
                  <a:pt x="79" y="5"/>
                  <a:pt x="79" y="5"/>
                  <a:pt x="79" y="5"/>
                </a:cubicBezTo>
                <a:cubicBezTo>
                  <a:pt x="79" y="5"/>
                  <a:pt x="79" y="5"/>
                  <a:pt x="79" y="5"/>
                </a:cubicBezTo>
                <a:cubicBezTo>
                  <a:pt x="79" y="5"/>
                  <a:pt x="79" y="5"/>
                  <a:pt x="79" y="4"/>
                </a:cubicBezTo>
                <a:cubicBezTo>
                  <a:pt x="79" y="4"/>
                  <a:pt x="78" y="4"/>
                  <a:pt x="78" y="4"/>
                </a:cubicBezTo>
                <a:cubicBezTo>
                  <a:pt x="78" y="3"/>
                  <a:pt x="77" y="3"/>
                  <a:pt x="77" y="3"/>
                </a:cubicBezTo>
                <a:cubicBezTo>
                  <a:pt x="77" y="3"/>
                  <a:pt x="76" y="3"/>
                  <a:pt x="76" y="3"/>
                </a:cubicBezTo>
                <a:cubicBezTo>
                  <a:pt x="76" y="3"/>
                  <a:pt x="75" y="2"/>
                  <a:pt x="75" y="2"/>
                </a:cubicBezTo>
                <a:cubicBezTo>
                  <a:pt x="75" y="2"/>
                  <a:pt x="74" y="2"/>
                  <a:pt x="74" y="2"/>
                </a:cubicBezTo>
                <a:cubicBezTo>
                  <a:pt x="73" y="2"/>
                  <a:pt x="73" y="1"/>
                  <a:pt x="72" y="1"/>
                </a:cubicBezTo>
                <a:cubicBezTo>
                  <a:pt x="72" y="0"/>
                  <a:pt x="72" y="0"/>
                  <a:pt x="72" y="0"/>
                </a:cubicBezTo>
                <a:cubicBezTo>
                  <a:pt x="71" y="0"/>
                  <a:pt x="71" y="0"/>
                  <a:pt x="71" y="0"/>
                </a:cubicBezTo>
                <a:cubicBezTo>
                  <a:pt x="71" y="0"/>
                  <a:pt x="71" y="1"/>
                  <a:pt x="71" y="1"/>
                </a:cubicBezTo>
                <a:cubicBezTo>
                  <a:pt x="71" y="1"/>
                  <a:pt x="70" y="2"/>
                  <a:pt x="70" y="2"/>
                </a:cubicBezTo>
                <a:cubicBezTo>
                  <a:pt x="69" y="2"/>
                  <a:pt x="69" y="1"/>
                  <a:pt x="69" y="1"/>
                </a:cubicBezTo>
                <a:cubicBezTo>
                  <a:pt x="68" y="1"/>
                  <a:pt x="68" y="0"/>
                  <a:pt x="67" y="0"/>
                </a:cubicBezTo>
                <a:cubicBezTo>
                  <a:pt x="67" y="0"/>
                  <a:pt x="67" y="0"/>
                  <a:pt x="66" y="0"/>
                </a:cubicBezTo>
                <a:cubicBezTo>
                  <a:pt x="65" y="0"/>
                  <a:pt x="65" y="0"/>
                  <a:pt x="65" y="0"/>
                </a:cubicBezTo>
                <a:cubicBezTo>
                  <a:pt x="64" y="0"/>
                  <a:pt x="64" y="1"/>
                  <a:pt x="64" y="1"/>
                </a:cubicBezTo>
                <a:cubicBezTo>
                  <a:pt x="64" y="1"/>
                  <a:pt x="64" y="1"/>
                  <a:pt x="63" y="1"/>
                </a:cubicBezTo>
                <a:cubicBezTo>
                  <a:pt x="63" y="1"/>
                  <a:pt x="63" y="1"/>
                  <a:pt x="63" y="1"/>
                </a:cubicBezTo>
                <a:cubicBezTo>
                  <a:pt x="63" y="2"/>
                  <a:pt x="63" y="2"/>
                  <a:pt x="63" y="3"/>
                </a:cubicBezTo>
                <a:cubicBezTo>
                  <a:pt x="64" y="3"/>
                  <a:pt x="64" y="4"/>
                  <a:pt x="64" y="4"/>
                </a:cubicBezTo>
                <a:cubicBezTo>
                  <a:pt x="64" y="5"/>
                  <a:pt x="64" y="5"/>
                  <a:pt x="64" y="5"/>
                </a:cubicBezTo>
                <a:cubicBezTo>
                  <a:pt x="64" y="6"/>
                  <a:pt x="64" y="6"/>
                  <a:pt x="64" y="7"/>
                </a:cubicBezTo>
                <a:cubicBezTo>
                  <a:pt x="64" y="8"/>
                  <a:pt x="64" y="8"/>
                  <a:pt x="65" y="9"/>
                </a:cubicBezTo>
                <a:cubicBezTo>
                  <a:pt x="65" y="9"/>
                  <a:pt x="65" y="10"/>
                  <a:pt x="65" y="11"/>
                </a:cubicBezTo>
                <a:cubicBezTo>
                  <a:pt x="65" y="12"/>
                  <a:pt x="66" y="12"/>
                  <a:pt x="66" y="12"/>
                </a:cubicBezTo>
                <a:cubicBezTo>
                  <a:pt x="66" y="13"/>
                  <a:pt x="66" y="13"/>
                  <a:pt x="66" y="14"/>
                </a:cubicBezTo>
                <a:cubicBezTo>
                  <a:pt x="67" y="14"/>
                  <a:pt x="67" y="14"/>
                  <a:pt x="67" y="15"/>
                </a:cubicBezTo>
                <a:cubicBezTo>
                  <a:pt x="68" y="15"/>
                  <a:pt x="69" y="16"/>
                  <a:pt x="69" y="16"/>
                </a:cubicBezTo>
                <a:cubicBezTo>
                  <a:pt x="69" y="16"/>
                  <a:pt x="68" y="17"/>
                  <a:pt x="67" y="17"/>
                </a:cubicBezTo>
                <a:cubicBezTo>
                  <a:pt x="67" y="17"/>
                  <a:pt x="66" y="17"/>
                  <a:pt x="65" y="18"/>
                </a:cubicBezTo>
                <a:cubicBezTo>
                  <a:pt x="65" y="18"/>
                  <a:pt x="64" y="18"/>
                  <a:pt x="63" y="17"/>
                </a:cubicBezTo>
                <a:cubicBezTo>
                  <a:pt x="63" y="17"/>
                  <a:pt x="62" y="17"/>
                  <a:pt x="62" y="16"/>
                </a:cubicBezTo>
                <a:cubicBezTo>
                  <a:pt x="62" y="15"/>
                  <a:pt x="62" y="15"/>
                  <a:pt x="62" y="15"/>
                </a:cubicBezTo>
                <a:cubicBezTo>
                  <a:pt x="62" y="14"/>
                  <a:pt x="62" y="13"/>
                  <a:pt x="62" y="13"/>
                </a:cubicBezTo>
                <a:cubicBezTo>
                  <a:pt x="62" y="12"/>
                  <a:pt x="61" y="12"/>
                  <a:pt x="61" y="11"/>
                </a:cubicBezTo>
                <a:cubicBezTo>
                  <a:pt x="61" y="11"/>
                  <a:pt x="61" y="10"/>
                  <a:pt x="61" y="9"/>
                </a:cubicBezTo>
                <a:cubicBezTo>
                  <a:pt x="60" y="9"/>
                  <a:pt x="60" y="9"/>
                  <a:pt x="59" y="8"/>
                </a:cubicBezTo>
                <a:cubicBezTo>
                  <a:pt x="59" y="8"/>
                  <a:pt x="59" y="8"/>
                  <a:pt x="59" y="7"/>
                </a:cubicBezTo>
                <a:cubicBezTo>
                  <a:pt x="58" y="7"/>
                  <a:pt x="58" y="7"/>
                  <a:pt x="58" y="6"/>
                </a:cubicBezTo>
                <a:cubicBezTo>
                  <a:pt x="57" y="6"/>
                  <a:pt x="56" y="6"/>
                  <a:pt x="56" y="6"/>
                </a:cubicBezTo>
                <a:cubicBezTo>
                  <a:pt x="55" y="5"/>
                  <a:pt x="55" y="5"/>
                  <a:pt x="55" y="4"/>
                </a:cubicBezTo>
                <a:cubicBezTo>
                  <a:pt x="54" y="4"/>
                  <a:pt x="54" y="4"/>
                  <a:pt x="53" y="4"/>
                </a:cubicBezTo>
                <a:cubicBezTo>
                  <a:pt x="53" y="4"/>
                  <a:pt x="53" y="4"/>
                  <a:pt x="53" y="4"/>
                </a:cubicBezTo>
                <a:cubicBezTo>
                  <a:pt x="53" y="3"/>
                  <a:pt x="52" y="3"/>
                  <a:pt x="52" y="3"/>
                </a:cubicBezTo>
                <a:cubicBezTo>
                  <a:pt x="52" y="3"/>
                  <a:pt x="51" y="3"/>
                  <a:pt x="51" y="3"/>
                </a:cubicBezTo>
                <a:cubicBezTo>
                  <a:pt x="51" y="3"/>
                  <a:pt x="50" y="3"/>
                  <a:pt x="50" y="3"/>
                </a:cubicBezTo>
                <a:cubicBezTo>
                  <a:pt x="50" y="3"/>
                  <a:pt x="50" y="3"/>
                  <a:pt x="50" y="4"/>
                </a:cubicBezTo>
                <a:cubicBezTo>
                  <a:pt x="49" y="4"/>
                  <a:pt x="49" y="5"/>
                  <a:pt x="50" y="5"/>
                </a:cubicBezTo>
                <a:cubicBezTo>
                  <a:pt x="50" y="5"/>
                  <a:pt x="50" y="5"/>
                  <a:pt x="50" y="5"/>
                </a:cubicBezTo>
                <a:cubicBezTo>
                  <a:pt x="51" y="5"/>
                  <a:pt x="51" y="5"/>
                  <a:pt x="51" y="5"/>
                </a:cubicBezTo>
                <a:cubicBezTo>
                  <a:pt x="51" y="5"/>
                  <a:pt x="51" y="5"/>
                  <a:pt x="51" y="5"/>
                </a:cubicBezTo>
                <a:cubicBezTo>
                  <a:pt x="51" y="5"/>
                  <a:pt x="52" y="6"/>
                  <a:pt x="52" y="6"/>
                </a:cubicBezTo>
                <a:cubicBezTo>
                  <a:pt x="52" y="6"/>
                  <a:pt x="52" y="6"/>
                  <a:pt x="53" y="6"/>
                </a:cubicBezTo>
                <a:cubicBezTo>
                  <a:pt x="53" y="6"/>
                  <a:pt x="53" y="6"/>
                  <a:pt x="53" y="6"/>
                </a:cubicBezTo>
                <a:cubicBezTo>
                  <a:pt x="53" y="6"/>
                  <a:pt x="54" y="6"/>
                  <a:pt x="54" y="6"/>
                </a:cubicBezTo>
                <a:cubicBezTo>
                  <a:pt x="54" y="7"/>
                  <a:pt x="54" y="7"/>
                  <a:pt x="54" y="7"/>
                </a:cubicBezTo>
                <a:cubicBezTo>
                  <a:pt x="53" y="7"/>
                  <a:pt x="53" y="8"/>
                  <a:pt x="53" y="8"/>
                </a:cubicBezTo>
                <a:cubicBezTo>
                  <a:pt x="54" y="8"/>
                  <a:pt x="54" y="8"/>
                  <a:pt x="54" y="9"/>
                </a:cubicBezTo>
                <a:cubicBezTo>
                  <a:pt x="54" y="9"/>
                  <a:pt x="53" y="9"/>
                  <a:pt x="52" y="9"/>
                </a:cubicBezTo>
                <a:cubicBezTo>
                  <a:pt x="51" y="9"/>
                  <a:pt x="51" y="9"/>
                  <a:pt x="51" y="9"/>
                </a:cubicBezTo>
                <a:cubicBezTo>
                  <a:pt x="50" y="9"/>
                  <a:pt x="50" y="9"/>
                  <a:pt x="49" y="9"/>
                </a:cubicBezTo>
                <a:cubicBezTo>
                  <a:pt x="49" y="9"/>
                  <a:pt x="49" y="9"/>
                  <a:pt x="48" y="9"/>
                </a:cubicBezTo>
                <a:cubicBezTo>
                  <a:pt x="48" y="9"/>
                  <a:pt x="48" y="10"/>
                  <a:pt x="47" y="10"/>
                </a:cubicBezTo>
                <a:cubicBezTo>
                  <a:pt x="47" y="10"/>
                  <a:pt x="46" y="10"/>
                  <a:pt x="46" y="10"/>
                </a:cubicBezTo>
                <a:cubicBezTo>
                  <a:pt x="45" y="10"/>
                  <a:pt x="45" y="10"/>
                  <a:pt x="44" y="11"/>
                </a:cubicBezTo>
                <a:cubicBezTo>
                  <a:pt x="44" y="11"/>
                  <a:pt x="44" y="11"/>
                  <a:pt x="43" y="11"/>
                </a:cubicBezTo>
                <a:cubicBezTo>
                  <a:pt x="42" y="11"/>
                  <a:pt x="43" y="11"/>
                  <a:pt x="43" y="10"/>
                </a:cubicBezTo>
                <a:cubicBezTo>
                  <a:pt x="43" y="10"/>
                  <a:pt x="43" y="10"/>
                  <a:pt x="44" y="10"/>
                </a:cubicBezTo>
                <a:cubicBezTo>
                  <a:pt x="44" y="9"/>
                  <a:pt x="43" y="9"/>
                  <a:pt x="44" y="9"/>
                </a:cubicBezTo>
                <a:cubicBezTo>
                  <a:pt x="44" y="9"/>
                  <a:pt x="44" y="8"/>
                  <a:pt x="44" y="8"/>
                </a:cubicBezTo>
                <a:cubicBezTo>
                  <a:pt x="45" y="7"/>
                  <a:pt x="46" y="7"/>
                  <a:pt x="45" y="6"/>
                </a:cubicBezTo>
                <a:cubicBezTo>
                  <a:pt x="45" y="6"/>
                  <a:pt x="45" y="6"/>
                  <a:pt x="45" y="6"/>
                </a:cubicBezTo>
                <a:cubicBezTo>
                  <a:pt x="44" y="6"/>
                  <a:pt x="44" y="6"/>
                  <a:pt x="43" y="6"/>
                </a:cubicBezTo>
                <a:cubicBezTo>
                  <a:pt x="43" y="5"/>
                  <a:pt x="42" y="5"/>
                  <a:pt x="41" y="5"/>
                </a:cubicBezTo>
                <a:cubicBezTo>
                  <a:pt x="41" y="5"/>
                  <a:pt x="41" y="5"/>
                  <a:pt x="40" y="5"/>
                </a:cubicBezTo>
                <a:cubicBezTo>
                  <a:pt x="40" y="4"/>
                  <a:pt x="39" y="4"/>
                  <a:pt x="38" y="4"/>
                </a:cubicBezTo>
                <a:cubicBezTo>
                  <a:pt x="38" y="4"/>
                  <a:pt x="38" y="4"/>
                  <a:pt x="37" y="4"/>
                </a:cubicBezTo>
                <a:cubicBezTo>
                  <a:pt x="37" y="4"/>
                  <a:pt x="37" y="4"/>
                  <a:pt x="37" y="4"/>
                </a:cubicBezTo>
                <a:cubicBezTo>
                  <a:pt x="37" y="4"/>
                  <a:pt x="36" y="4"/>
                  <a:pt x="35" y="4"/>
                </a:cubicBezTo>
                <a:cubicBezTo>
                  <a:pt x="35" y="4"/>
                  <a:pt x="34" y="4"/>
                  <a:pt x="33" y="4"/>
                </a:cubicBezTo>
                <a:cubicBezTo>
                  <a:pt x="33" y="4"/>
                  <a:pt x="32" y="5"/>
                  <a:pt x="32" y="5"/>
                </a:cubicBezTo>
                <a:cubicBezTo>
                  <a:pt x="32" y="6"/>
                  <a:pt x="33" y="6"/>
                  <a:pt x="32" y="7"/>
                </a:cubicBezTo>
                <a:cubicBezTo>
                  <a:pt x="31" y="7"/>
                  <a:pt x="31" y="7"/>
                  <a:pt x="30" y="7"/>
                </a:cubicBezTo>
                <a:cubicBezTo>
                  <a:pt x="29" y="7"/>
                  <a:pt x="28" y="8"/>
                  <a:pt x="28" y="7"/>
                </a:cubicBezTo>
                <a:cubicBezTo>
                  <a:pt x="28" y="6"/>
                  <a:pt x="29" y="6"/>
                  <a:pt x="29" y="5"/>
                </a:cubicBezTo>
                <a:cubicBezTo>
                  <a:pt x="30" y="4"/>
                  <a:pt x="29" y="3"/>
                  <a:pt x="29" y="3"/>
                </a:cubicBezTo>
                <a:cubicBezTo>
                  <a:pt x="30" y="2"/>
                  <a:pt x="30" y="1"/>
                  <a:pt x="29" y="1"/>
                </a:cubicBezTo>
                <a:cubicBezTo>
                  <a:pt x="28" y="0"/>
                  <a:pt x="28" y="0"/>
                  <a:pt x="27" y="0"/>
                </a:cubicBezTo>
                <a:cubicBezTo>
                  <a:pt x="26" y="0"/>
                  <a:pt x="26" y="0"/>
                  <a:pt x="26" y="0"/>
                </a:cubicBezTo>
                <a:cubicBezTo>
                  <a:pt x="25" y="0"/>
                  <a:pt x="24" y="0"/>
                  <a:pt x="24" y="0"/>
                </a:cubicBezTo>
                <a:cubicBezTo>
                  <a:pt x="22" y="1"/>
                  <a:pt x="21" y="2"/>
                  <a:pt x="19" y="2"/>
                </a:cubicBezTo>
                <a:cubicBezTo>
                  <a:pt x="18" y="2"/>
                  <a:pt x="17" y="2"/>
                  <a:pt x="16" y="2"/>
                </a:cubicBezTo>
                <a:cubicBezTo>
                  <a:pt x="16" y="2"/>
                  <a:pt x="15" y="2"/>
                  <a:pt x="14" y="3"/>
                </a:cubicBezTo>
                <a:cubicBezTo>
                  <a:pt x="14" y="3"/>
                  <a:pt x="14" y="3"/>
                  <a:pt x="13" y="3"/>
                </a:cubicBezTo>
                <a:cubicBezTo>
                  <a:pt x="13" y="3"/>
                  <a:pt x="13" y="3"/>
                  <a:pt x="12" y="4"/>
                </a:cubicBezTo>
                <a:cubicBezTo>
                  <a:pt x="11" y="4"/>
                  <a:pt x="11" y="5"/>
                  <a:pt x="10" y="5"/>
                </a:cubicBezTo>
                <a:cubicBezTo>
                  <a:pt x="9" y="5"/>
                  <a:pt x="9" y="6"/>
                  <a:pt x="8" y="6"/>
                </a:cubicBezTo>
                <a:cubicBezTo>
                  <a:pt x="7" y="7"/>
                  <a:pt x="6" y="7"/>
                  <a:pt x="5" y="8"/>
                </a:cubicBezTo>
                <a:cubicBezTo>
                  <a:pt x="4" y="8"/>
                  <a:pt x="4" y="8"/>
                  <a:pt x="3" y="9"/>
                </a:cubicBezTo>
                <a:cubicBezTo>
                  <a:pt x="3" y="10"/>
                  <a:pt x="3" y="10"/>
                  <a:pt x="4" y="10"/>
                </a:cubicBezTo>
                <a:cubicBezTo>
                  <a:pt x="4" y="11"/>
                  <a:pt x="4" y="11"/>
                  <a:pt x="4" y="11"/>
                </a:cubicBezTo>
                <a:cubicBezTo>
                  <a:pt x="5" y="11"/>
                  <a:pt x="5" y="11"/>
                  <a:pt x="5" y="11"/>
                </a:cubicBezTo>
                <a:cubicBezTo>
                  <a:pt x="6" y="12"/>
                  <a:pt x="5" y="12"/>
                  <a:pt x="5" y="12"/>
                </a:cubicBezTo>
                <a:cubicBezTo>
                  <a:pt x="4" y="12"/>
                  <a:pt x="3" y="12"/>
                  <a:pt x="3" y="13"/>
                </a:cubicBezTo>
                <a:cubicBezTo>
                  <a:pt x="2" y="13"/>
                  <a:pt x="2" y="14"/>
                  <a:pt x="2" y="14"/>
                </a:cubicBezTo>
                <a:cubicBezTo>
                  <a:pt x="1" y="15"/>
                  <a:pt x="0" y="15"/>
                  <a:pt x="0" y="16"/>
                </a:cubicBezTo>
                <a:cubicBezTo>
                  <a:pt x="0" y="17"/>
                  <a:pt x="0" y="18"/>
                  <a:pt x="0" y="18"/>
                </a:cubicBezTo>
                <a:cubicBezTo>
                  <a:pt x="1" y="18"/>
                  <a:pt x="1" y="18"/>
                  <a:pt x="1" y="18"/>
                </a:cubicBezTo>
                <a:cubicBezTo>
                  <a:pt x="2" y="18"/>
                  <a:pt x="2" y="18"/>
                  <a:pt x="3" y="18"/>
                </a:cubicBezTo>
                <a:cubicBezTo>
                  <a:pt x="3" y="18"/>
                  <a:pt x="3" y="18"/>
                  <a:pt x="4" y="18"/>
                </a:cubicBezTo>
                <a:cubicBezTo>
                  <a:pt x="4" y="18"/>
                  <a:pt x="5" y="18"/>
                  <a:pt x="5" y="18"/>
                </a:cubicBezTo>
                <a:cubicBezTo>
                  <a:pt x="6" y="18"/>
                  <a:pt x="7" y="18"/>
                  <a:pt x="8" y="18"/>
                </a:cubicBezTo>
                <a:cubicBezTo>
                  <a:pt x="8" y="18"/>
                  <a:pt x="9" y="19"/>
                  <a:pt x="8" y="19"/>
                </a:cubicBezTo>
                <a:cubicBezTo>
                  <a:pt x="8" y="19"/>
                  <a:pt x="7" y="19"/>
                  <a:pt x="6" y="19"/>
                </a:cubicBezTo>
                <a:cubicBezTo>
                  <a:pt x="5" y="20"/>
                  <a:pt x="5" y="21"/>
                  <a:pt x="6" y="21"/>
                </a:cubicBezTo>
                <a:cubicBezTo>
                  <a:pt x="6" y="21"/>
                  <a:pt x="7" y="21"/>
                  <a:pt x="7" y="21"/>
                </a:cubicBezTo>
                <a:cubicBezTo>
                  <a:pt x="8" y="21"/>
                  <a:pt x="9" y="21"/>
                  <a:pt x="9" y="21"/>
                </a:cubicBezTo>
                <a:cubicBezTo>
                  <a:pt x="10" y="21"/>
                  <a:pt x="11" y="21"/>
                  <a:pt x="12" y="21"/>
                </a:cubicBezTo>
                <a:cubicBezTo>
                  <a:pt x="13" y="21"/>
                  <a:pt x="14" y="20"/>
                  <a:pt x="15" y="20"/>
                </a:cubicBezTo>
                <a:cubicBezTo>
                  <a:pt x="15" y="20"/>
                  <a:pt x="16" y="20"/>
                  <a:pt x="17" y="20"/>
                </a:cubicBezTo>
                <a:cubicBezTo>
                  <a:pt x="18" y="20"/>
                  <a:pt x="19" y="20"/>
                  <a:pt x="20" y="20"/>
                </a:cubicBezTo>
                <a:cubicBezTo>
                  <a:pt x="20" y="20"/>
                  <a:pt x="21" y="19"/>
                  <a:pt x="21" y="20"/>
                </a:cubicBezTo>
                <a:cubicBezTo>
                  <a:pt x="21" y="20"/>
                  <a:pt x="20" y="20"/>
                  <a:pt x="20" y="20"/>
                </a:cubicBezTo>
                <a:cubicBezTo>
                  <a:pt x="20" y="20"/>
                  <a:pt x="19" y="21"/>
                  <a:pt x="19" y="21"/>
                </a:cubicBezTo>
                <a:cubicBezTo>
                  <a:pt x="18" y="21"/>
                  <a:pt x="18" y="21"/>
                  <a:pt x="17" y="21"/>
                </a:cubicBezTo>
                <a:cubicBezTo>
                  <a:pt x="16" y="21"/>
                  <a:pt x="15" y="21"/>
                  <a:pt x="14" y="22"/>
                </a:cubicBezTo>
                <a:cubicBezTo>
                  <a:pt x="13" y="22"/>
                  <a:pt x="12" y="23"/>
                  <a:pt x="11" y="23"/>
                </a:cubicBezTo>
                <a:cubicBezTo>
                  <a:pt x="10" y="23"/>
                  <a:pt x="9" y="23"/>
                  <a:pt x="9" y="24"/>
                </a:cubicBezTo>
                <a:cubicBezTo>
                  <a:pt x="8" y="24"/>
                  <a:pt x="6" y="24"/>
                  <a:pt x="6" y="25"/>
                </a:cubicBezTo>
                <a:cubicBezTo>
                  <a:pt x="6" y="26"/>
                  <a:pt x="6" y="27"/>
                  <a:pt x="7" y="27"/>
                </a:cubicBezTo>
                <a:cubicBezTo>
                  <a:pt x="8" y="28"/>
                  <a:pt x="9" y="28"/>
                  <a:pt x="10" y="29"/>
                </a:cubicBezTo>
                <a:cubicBezTo>
                  <a:pt x="10" y="29"/>
                  <a:pt x="10" y="29"/>
                  <a:pt x="10" y="29"/>
                </a:cubicBezTo>
                <a:cubicBezTo>
                  <a:pt x="11" y="29"/>
                  <a:pt x="11" y="29"/>
                  <a:pt x="12" y="29"/>
                </a:cubicBezTo>
                <a:cubicBezTo>
                  <a:pt x="13" y="29"/>
                  <a:pt x="15" y="29"/>
                  <a:pt x="16" y="29"/>
                </a:cubicBezTo>
                <a:cubicBezTo>
                  <a:pt x="18" y="29"/>
                  <a:pt x="20" y="29"/>
                  <a:pt x="23" y="29"/>
                </a:cubicBezTo>
                <a:cubicBezTo>
                  <a:pt x="24" y="29"/>
                  <a:pt x="25" y="29"/>
                  <a:pt x="26" y="29"/>
                </a:cubicBezTo>
                <a:cubicBezTo>
                  <a:pt x="27" y="29"/>
                  <a:pt x="28" y="29"/>
                  <a:pt x="29" y="29"/>
                </a:cubicBezTo>
                <a:cubicBezTo>
                  <a:pt x="30" y="29"/>
                  <a:pt x="30" y="29"/>
                  <a:pt x="31" y="29"/>
                </a:cubicBezTo>
                <a:cubicBezTo>
                  <a:pt x="31" y="29"/>
                  <a:pt x="32" y="29"/>
                  <a:pt x="33" y="29"/>
                </a:cubicBezTo>
                <a:cubicBezTo>
                  <a:pt x="33" y="29"/>
                  <a:pt x="34" y="29"/>
                  <a:pt x="35" y="29"/>
                </a:cubicBezTo>
                <a:cubicBezTo>
                  <a:pt x="36" y="29"/>
                  <a:pt x="36" y="29"/>
                  <a:pt x="37" y="29"/>
                </a:cubicBezTo>
                <a:cubicBezTo>
                  <a:pt x="38" y="30"/>
                  <a:pt x="38" y="30"/>
                  <a:pt x="39" y="30"/>
                </a:cubicBezTo>
                <a:cubicBezTo>
                  <a:pt x="40" y="30"/>
                  <a:pt x="40" y="30"/>
                  <a:pt x="40" y="31"/>
                </a:cubicBezTo>
                <a:cubicBezTo>
                  <a:pt x="41" y="31"/>
                  <a:pt x="41" y="31"/>
                  <a:pt x="41" y="31"/>
                </a:cubicBezTo>
                <a:cubicBezTo>
                  <a:pt x="41" y="32"/>
                  <a:pt x="41" y="32"/>
                  <a:pt x="41" y="32"/>
                </a:cubicBezTo>
                <a:cubicBezTo>
                  <a:pt x="41" y="32"/>
                  <a:pt x="42" y="32"/>
                  <a:pt x="42" y="32"/>
                </a:cubicBezTo>
                <a:cubicBezTo>
                  <a:pt x="41" y="32"/>
                  <a:pt x="41" y="32"/>
                  <a:pt x="40" y="33"/>
                </a:cubicBezTo>
                <a:cubicBezTo>
                  <a:pt x="39" y="33"/>
                  <a:pt x="38" y="33"/>
                  <a:pt x="36" y="33"/>
                </a:cubicBezTo>
                <a:cubicBezTo>
                  <a:pt x="36" y="33"/>
                  <a:pt x="36" y="33"/>
                  <a:pt x="35" y="33"/>
                </a:cubicBezTo>
                <a:cubicBezTo>
                  <a:pt x="35" y="33"/>
                  <a:pt x="34" y="33"/>
                  <a:pt x="34" y="33"/>
                </a:cubicBezTo>
                <a:cubicBezTo>
                  <a:pt x="34" y="33"/>
                  <a:pt x="34" y="33"/>
                  <a:pt x="33" y="33"/>
                </a:cubicBezTo>
                <a:cubicBezTo>
                  <a:pt x="33" y="33"/>
                  <a:pt x="33" y="33"/>
                  <a:pt x="33" y="33"/>
                </a:cubicBezTo>
                <a:cubicBezTo>
                  <a:pt x="31" y="33"/>
                  <a:pt x="30" y="33"/>
                  <a:pt x="28" y="33"/>
                </a:cubicBezTo>
                <a:cubicBezTo>
                  <a:pt x="27" y="33"/>
                  <a:pt x="26" y="33"/>
                  <a:pt x="25" y="33"/>
                </a:cubicBezTo>
                <a:cubicBezTo>
                  <a:pt x="25" y="33"/>
                  <a:pt x="24" y="33"/>
                  <a:pt x="23" y="33"/>
                </a:cubicBezTo>
                <a:cubicBezTo>
                  <a:pt x="23" y="33"/>
                  <a:pt x="22" y="33"/>
                  <a:pt x="22" y="33"/>
                </a:cubicBezTo>
                <a:cubicBezTo>
                  <a:pt x="21" y="33"/>
                  <a:pt x="21" y="33"/>
                  <a:pt x="21" y="33"/>
                </a:cubicBezTo>
                <a:cubicBezTo>
                  <a:pt x="20" y="34"/>
                  <a:pt x="19" y="34"/>
                  <a:pt x="18" y="34"/>
                </a:cubicBezTo>
                <a:cubicBezTo>
                  <a:pt x="17" y="34"/>
                  <a:pt x="17" y="34"/>
                  <a:pt x="16" y="34"/>
                </a:cubicBezTo>
                <a:cubicBezTo>
                  <a:pt x="15" y="34"/>
                  <a:pt x="14" y="34"/>
                  <a:pt x="13" y="34"/>
                </a:cubicBezTo>
                <a:cubicBezTo>
                  <a:pt x="12" y="34"/>
                  <a:pt x="12" y="34"/>
                  <a:pt x="12" y="34"/>
                </a:cubicBezTo>
                <a:cubicBezTo>
                  <a:pt x="11" y="34"/>
                  <a:pt x="10" y="35"/>
                  <a:pt x="10" y="35"/>
                </a:cubicBezTo>
                <a:cubicBezTo>
                  <a:pt x="9" y="36"/>
                  <a:pt x="10" y="36"/>
                  <a:pt x="11" y="37"/>
                </a:cubicBezTo>
                <a:cubicBezTo>
                  <a:pt x="11" y="37"/>
                  <a:pt x="11" y="37"/>
                  <a:pt x="11" y="38"/>
                </a:cubicBezTo>
                <a:cubicBezTo>
                  <a:pt x="11" y="38"/>
                  <a:pt x="11" y="38"/>
                  <a:pt x="11" y="38"/>
                </a:cubicBezTo>
                <a:cubicBezTo>
                  <a:pt x="11" y="38"/>
                  <a:pt x="11" y="38"/>
                  <a:pt x="11" y="38"/>
                </a:cubicBezTo>
                <a:cubicBezTo>
                  <a:pt x="12" y="39"/>
                  <a:pt x="12" y="39"/>
                  <a:pt x="13" y="39"/>
                </a:cubicBezTo>
                <a:cubicBezTo>
                  <a:pt x="13" y="39"/>
                  <a:pt x="13" y="39"/>
                  <a:pt x="14" y="39"/>
                </a:cubicBezTo>
                <a:cubicBezTo>
                  <a:pt x="14" y="40"/>
                  <a:pt x="14" y="40"/>
                  <a:pt x="14" y="40"/>
                </a:cubicBezTo>
                <a:cubicBezTo>
                  <a:pt x="15" y="41"/>
                  <a:pt x="15" y="41"/>
                  <a:pt x="15" y="41"/>
                </a:cubicBezTo>
                <a:cubicBezTo>
                  <a:pt x="15" y="41"/>
                  <a:pt x="16" y="42"/>
                  <a:pt x="16" y="42"/>
                </a:cubicBezTo>
                <a:cubicBezTo>
                  <a:pt x="16" y="42"/>
                  <a:pt x="17" y="42"/>
                  <a:pt x="18" y="43"/>
                </a:cubicBezTo>
                <a:cubicBezTo>
                  <a:pt x="18" y="43"/>
                  <a:pt x="19" y="43"/>
                  <a:pt x="20" y="43"/>
                </a:cubicBezTo>
                <a:cubicBezTo>
                  <a:pt x="22" y="43"/>
                  <a:pt x="23" y="43"/>
                  <a:pt x="25" y="43"/>
                </a:cubicBezTo>
                <a:cubicBezTo>
                  <a:pt x="25" y="43"/>
                  <a:pt x="26" y="43"/>
                  <a:pt x="27" y="43"/>
                </a:cubicBezTo>
                <a:cubicBezTo>
                  <a:pt x="28" y="43"/>
                  <a:pt x="28" y="43"/>
                  <a:pt x="29" y="43"/>
                </a:cubicBezTo>
                <a:cubicBezTo>
                  <a:pt x="30" y="43"/>
                  <a:pt x="30" y="43"/>
                  <a:pt x="31" y="43"/>
                </a:cubicBezTo>
                <a:cubicBezTo>
                  <a:pt x="32" y="44"/>
                  <a:pt x="32" y="44"/>
                  <a:pt x="32" y="45"/>
                </a:cubicBezTo>
                <a:cubicBezTo>
                  <a:pt x="32" y="46"/>
                  <a:pt x="32" y="46"/>
                  <a:pt x="32" y="47"/>
                </a:cubicBezTo>
                <a:cubicBezTo>
                  <a:pt x="33" y="48"/>
                  <a:pt x="33" y="49"/>
                  <a:pt x="34" y="50"/>
                </a:cubicBezTo>
                <a:cubicBezTo>
                  <a:pt x="35" y="50"/>
                  <a:pt x="36" y="51"/>
                  <a:pt x="38" y="51"/>
                </a:cubicBezTo>
                <a:cubicBezTo>
                  <a:pt x="39" y="51"/>
                  <a:pt x="40" y="51"/>
                  <a:pt x="42" y="51"/>
                </a:cubicBezTo>
                <a:cubicBezTo>
                  <a:pt x="44" y="50"/>
                  <a:pt x="46" y="50"/>
                  <a:pt x="48" y="50"/>
                </a:cubicBezTo>
                <a:cubicBezTo>
                  <a:pt x="50" y="51"/>
                  <a:pt x="51" y="50"/>
                  <a:pt x="53" y="50"/>
                </a:cubicBezTo>
                <a:cubicBezTo>
                  <a:pt x="55" y="50"/>
                  <a:pt x="57" y="50"/>
                  <a:pt x="58" y="49"/>
                </a:cubicBezTo>
                <a:cubicBezTo>
                  <a:pt x="60" y="49"/>
                  <a:pt x="61" y="48"/>
                  <a:pt x="62" y="47"/>
                </a:cubicBezTo>
                <a:cubicBezTo>
                  <a:pt x="63" y="47"/>
                  <a:pt x="64" y="46"/>
                  <a:pt x="65" y="47"/>
                </a:cubicBezTo>
                <a:cubicBezTo>
                  <a:pt x="66" y="47"/>
                  <a:pt x="68" y="47"/>
                  <a:pt x="69" y="45"/>
                </a:cubicBezTo>
                <a:cubicBezTo>
                  <a:pt x="69" y="45"/>
                  <a:pt x="70" y="44"/>
                  <a:pt x="70" y="43"/>
                </a:cubicBezTo>
                <a:cubicBezTo>
                  <a:pt x="70" y="43"/>
                  <a:pt x="71" y="42"/>
                  <a:pt x="71" y="42"/>
                </a:cubicBezTo>
                <a:cubicBezTo>
                  <a:pt x="71" y="42"/>
                  <a:pt x="71" y="42"/>
                  <a:pt x="72" y="42"/>
                </a:cubicBezTo>
                <a:cubicBezTo>
                  <a:pt x="72" y="42"/>
                  <a:pt x="72" y="42"/>
                  <a:pt x="72" y="42"/>
                </a:cubicBezTo>
                <a:cubicBezTo>
                  <a:pt x="72" y="42"/>
                  <a:pt x="72" y="41"/>
                  <a:pt x="73" y="41"/>
                </a:cubicBezTo>
                <a:cubicBezTo>
                  <a:pt x="73" y="41"/>
                  <a:pt x="73" y="41"/>
                  <a:pt x="74" y="41"/>
                </a:cubicBezTo>
                <a:cubicBezTo>
                  <a:pt x="74" y="42"/>
                  <a:pt x="74" y="42"/>
                  <a:pt x="74" y="42"/>
                </a:cubicBezTo>
                <a:cubicBezTo>
                  <a:pt x="74" y="43"/>
                  <a:pt x="74" y="43"/>
                  <a:pt x="74" y="44"/>
                </a:cubicBezTo>
                <a:cubicBezTo>
                  <a:pt x="75" y="44"/>
                  <a:pt x="75" y="44"/>
                  <a:pt x="75" y="44"/>
                </a:cubicBezTo>
                <a:cubicBezTo>
                  <a:pt x="76" y="44"/>
                  <a:pt x="78" y="44"/>
                  <a:pt x="79" y="44"/>
                </a:cubicBezTo>
                <a:cubicBezTo>
                  <a:pt x="79" y="45"/>
                  <a:pt x="80" y="45"/>
                  <a:pt x="81" y="46"/>
                </a:cubicBezTo>
                <a:cubicBezTo>
                  <a:pt x="82" y="46"/>
                  <a:pt x="82" y="47"/>
                  <a:pt x="83" y="47"/>
                </a:cubicBezTo>
                <a:cubicBezTo>
                  <a:pt x="84" y="47"/>
                  <a:pt x="85" y="47"/>
                  <a:pt x="87" y="47"/>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 name="Freeform 610">
            <a:extLst>
              <a:ext uri="{FF2B5EF4-FFF2-40B4-BE49-F238E27FC236}">
                <a16:creationId xmlns:a16="http://schemas.microsoft.com/office/drawing/2014/main" id="{8959C8C7-3C72-4A0B-BAF6-A636670B0ED3}"/>
              </a:ext>
            </a:extLst>
          </p:cNvPr>
          <p:cNvSpPr>
            <a:spLocks/>
          </p:cNvSpPr>
          <p:nvPr userDrawn="1"/>
        </p:nvSpPr>
        <p:spPr bwMode="auto">
          <a:xfrm>
            <a:off x="604838" y="1311276"/>
            <a:ext cx="536972" cy="360363"/>
          </a:xfrm>
          <a:custGeom>
            <a:avLst/>
            <a:gdLst>
              <a:gd name="T0" fmla="*/ 95 w 106"/>
              <a:gd name="T1" fmla="*/ 47 h 51"/>
              <a:gd name="T2" fmla="*/ 99 w 106"/>
              <a:gd name="T3" fmla="*/ 44 h 51"/>
              <a:gd name="T4" fmla="*/ 95 w 106"/>
              <a:gd name="T5" fmla="*/ 43 h 51"/>
              <a:gd name="T6" fmla="*/ 92 w 106"/>
              <a:gd name="T7" fmla="*/ 39 h 51"/>
              <a:gd name="T8" fmla="*/ 96 w 106"/>
              <a:gd name="T9" fmla="*/ 37 h 51"/>
              <a:gd name="T10" fmla="*/ 101 w 106"/>
              <a:gd name="T11" fmla="*/ 39 h 51"/>
              <a:gd name="T12" fmla="*/ 106 w 106"/>
              <a:gd name="T13" fmla="*/ 36 h 51"/>
              <a:gd name="T14" fmla="*/ 101 w 106"/>
              <a:gd name="T15" fmla="*/ 33 h 51"/>
              <a:gd name="T16" fmla="*/ 93 w 106"/>
              <a:gd name="T17" fmla="*/ 29 h 51"/>
              <a:gd name="T18" fmla="*/ 88 w 106"/>
              <a:gd name="T19" fmla="*/ 27 h 51"/>
              <a:gd name="T20" fmla="*/ 86 w 106"/>
              <a:gd name="T21" fmla="*/ 22 h 51"/>
              <a:gd name="T22" fmla="*/ 82 w 106"/>
              <a:gd name="T23" fmla="*/ 13 h 51"/>
              <a:gd name="T24" fmla="*/ 81 w 106"/>
              <a:gd name="T25" fmla="*/ 8 h 51"/>
              <a:gd name="T26" fmla="*/ 79 w 106"/>
              <a:gd name="T27" fmla="*/ 5 h 51"/>
              <a:gd name="T28" fmla="*/ 75 w 106"/>
              <a:gd name="T29" fmla="*/ 2 h 51"/>
              <a:gd name="T30" fmla="*/ 71 w 106"/>
              <a:gd name="T31" fmla="*/ 1 h 51"/>
              <a:gd name="T32" fmla="*/ 65 w 106"/>
              <a:gd name="T33" fmla="*/ 0 h 51"/>
              <a:gd name="T34" fmla="*/ 64 w 106"/>
              <a:gd name="T35" fmla="*/ 4 h 51"/>
              <a:gd name="T36" fmla="*/ 66 w 106"/>
              <a:gd name="T37" fmla="*/ 12 h 51"/>
              <a:gd name="T38" fmla="*/ 65 w 106"/>
              <a:gd name="T39" fmla="*/ 18 h 51"/>
              <a:gd name="T40" fmla="*/ 61 w 106"/>
              <a:gd name="T41" fmla="*/ 11 h 51"/>
              <a:gd name="T42" fmla="*/ 56 w 106"/>
              <a:gd name="T43" fmla="*/ 6 h 51"/>
              <a:gd name="T44" fmla="*/ 51 w 106"/>
              <a:gd name="T45" fmla="*/ 3 h 51"/>
              <a:gd name="T46" fmla="*/ 51 w 106"/>
              <a:gd name="T47" fmla="*/ 5 h 51"/>
              <a:gd name="T48" fmla="*/ 54 w 106"/>
              <a:gd name="T49" fmla="*/ 6 h 51"/>
              <a:gd name="T50" fmla="*/ 51 w 106"/>
              <a:gd name="T51" fmla="*/ 9 h 51"/>
              <a:gd name="T52" fmla="*/ 44 w 106"/>
              <a:gd name="T53" fmla="*/ 11 h 51"/>
              <a:gd name="T54" fmla="*/ 44 w 106"/>
              <a:gd name="T55" fmla="*/ 8 h 51"/>
              <a:gd name="T56" fmla="*/ 40 w 106"/>
              <a:gd name="T57" fmla="*/ 5 h 51"/>
              <a:gd name="T58" fmla="*/ 33 w 106"/>
              <a:gd name="T59" fmla="*/ 4 h 51"/>
              <a:gd name="T60" fmla="*/ 29 w 106"/>
              <a:gd name="T61" fmla="*/ 5 h 51"/>
              <a:gd name="T62" fmla="*/ 24 w 106"/>
              <a:gd name="T63" fmla="*/ 0 h 51"/>
              <a:gd name="T64" fmla="*/ 12 w 106"/>
              <a:gd name="T65" fmla="*/ 4 h 51"/>
              <a:gd name="T66" fmla="*/ 4 w 106"/>
              <a:gd name="T67" fmla="*/ 10 h 51"/>
              <a:gd name="T68" fmla="*/ 2 w 106"/>
              <a:gd name="T69" fmla="*/ 14 h 51"/>
              <a:gd name="T70" fmla="*/ 4 w 106"/>
              <a:gd name="T71" fmla="*/ 18 h 51"/>
              <a:gd name="T72" fmla="*/ 6 w 106"/>
              <a:gd name="T73" fmla="*/ 21 h 51"/>
              <a:gd name="T74" fmla="*/ 17 w 106"/>
              <a:gd name="T75" fmla="*/ 20 h 51"/>
              <a:gd name="T76" fmla="*/ 17 w 106"/>
              <a:gd name="T77" fmla="*/ 21 h 51"/>
              <a:gd name="T78" fmla="*/ 7 w 106"/>
              <a:gd name="T79" fmla="*/ 27 h 51"/>
              <a:gd name="T80" fmla="*/ 23 w 106"/>
              <a:gd name="T81" fmla="*/ 29 h 51"/>
              <a:gd name="T82" fmla="*/ 35 w 106"/>
              <a:gd name="T83" fmla="*/ 29 h 51"/>
              <a:gd name="T84" fmla="*/ 41 w 106"/>
              <a:gd name="T85" fmla="*/ 32 h 51"/>
              <a:gd name="T86" fmla="*/ 34 w 106"/>
              <a:gd name="T87" fmla="*/ 33 h 51"/>
              <a:gd name="T88" fmla="*/ 23 w 106"/>
              <a:gd name="T89" fmla="*/ 33 h 51"/>
              <a:gd name="T90" fmla="*/ 13 w 106"/>
              <a:gd name="T91" fmla="*/ 34 h 51"/>
              <a:gd name="T92" fmla="*/ 11 w 106"/>
              <a:gd name="T93" fmla="*/ 38 h 51"/>
              <a:gd name="T94" fmla="*/ 15 w 106"/>
              <a:gd name="T95" fmla="*/ 41 h 51"/>
              <a:gd name="T96" fmla="*/ 27 w 106"/>
              <a:gd name="T97" fmla="*/ 43 h 51"/>
              <a:gd name="T98" fmla="*/ 34 w 106"/>
              <a:gd name="T99" fmla="*/ 50 h 51"/>
              <a:gd name="T100" fmla="*/ 58 w 106"/>
              <a:gd name="T101" fmla="*/ 49 h 51"/>
              <a:gd name="T102" fmla="*/ 71 w 106"/>
              <a:gd name="T103" fmla="*/ 42 h 51"/>
              <a:gd name="T104" fmla="*/ 74 w 106"/>
              <a:gd name="T105" fmla="*/ 42 h 51"/>
              <a:gd name="T106" fmla="*/ 83 w 106"/>
              <a:gd name="T107"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 h="51">
                <a:moveTo>
                  <a:pt x="87" y="47"/>
                </a:moveTo>
                <a:cubicBezTo>
                  <a:pt x="89" y="48"/>
                  <a:pt x="89" y="48"/>
                  <a:pt x="89" y="48"/>
                </a:cubicBezTo>
                <a:cubicBezTo>
                  <a:pt x="91" y="48"/>
                  <a:pt x="91" y="48"/>
                  <a:pt x="91" y="48"/>
                </a:cubicBezTo>
                <a:cubicBezTo>
                  <a:pt x="93" y="48"/>
                  <a:pt x="93" y="48"/>
                  <a:pt x="93" y="48"/>
                </a:cubicBezTo>
                <a:cubicBezTo>
                  <a:pt x="95" y="47"/>
                  <a:pt x="95" y="47"/>
                  <a:pt x="95" y="47"/>
                </a:cubicBezTo>
                <a:cubicBezTo>
                  <a:pt x="98" y="46"/>
                  <a:pt x="98" y="46"/>
                  <a:pt x="98" y="46"/>
                </a:cubicBezTo>
                <a:cubicBezTo>
                  <a:pt x="98" y="46"/>
                  <a:pt x="99" y="46"/>
                  <a:pt x="100" y="46"/>
                </a:cubicBezTo>
                <a:cubicBezTo>
                  <a:pt x="100" y="46"/>
                  <a:pt x="101" y="45"/>
                  <a:pt x="101" y="45"/>
                </a:cubicBezTo>
                <a:cubicBezTo>
                  <a:pt x="100" y="44"/>
                  <a:pt x="100" y="44"/>
                  <a:pt x="100" y="44"/>
                </a:cubicBezTo>
                <a:cubicBezTo>
                  <a:pt x="99" y="44"/>
                  <a:pt x="99" y="44"/>
                  <a:pt x="99" y="44"/>
                </a:cubicBezTo>
                <a:cubicBezTo>
                  <a:pt x="99" y="42"/>
                  <a:pt x="99" y="42"/>
                  <a:pt x="99" y="42"/>
                </a:cubicBezTo>
                <a:cubicBezTo>
                  <a:pt x="99" y="42"/>
                  <a:pt x="99" y="42"/>
                  <a:pt x="99" y="42"/>
                </a:cubicBezTo>
                <a:cubicBezTo>
                  <a:pt x="97" y="41"/>
                  <a:pt x="97" y="41"/>
                  <a:pt x="97" y="41"/>
                </a:cubicBezTo>
                <a:cubicBezTo>
                  <a:pt x="95" y="42"/>
                  <a:pt x="95" y="42"/>
                  <a:pt x="95" y="42"/>
                </a:cubicBezTo>
                <a:cubicBezTo>
                  <a:pt x="95" y="42"/>
                  <a:pt x="95" y="43"/>
                  <a:pt x="95" y="43"/>
                </a:cubicBezTo>
                <a:cubicBezTo>
                  <a:pt x="93" y="43"/>
                  <a:pt x="93" y="43"/>
                  <a:pt x="93" y="43"/>
                </a:cubicBezTo>
                <a:cubicBezTo>
                  <a:pt x="93" y="42"/>
                  <a:pt x="93" y="42"/>
                  <a:pt x="93" y="42"/>
                </a:cubicBezTo>
                <a:cubicBezTo>
                  <a:pt x="93" y="41"/>
                  <a:pt x="93" y="41"/>
                  <a:pt x="93" y="41"/>
                </a:cubicBezTo>
                <a:cubicBezTo>
                  <a:pt x="92" y="40"/>
                  <a:pt x="92" y="40"/>
                  <a:pt x="92" y="40"/>
                </a:cubicBezTo>
                <a:cubicBezTo>
                  <a:pt x="92" y="39"/>
                  <a:pt x="92" y="39"/>
                  <a:pt x="92" y="39"/>
                </a:cubicBezTo>
                <a:cubicBezTo>
                  <a:pt x="94" y="39"/>
                  <a:pt x="94" y="39"/>
                  <a:pt x="94" y="39"/>
                </a:cubicBezTo>
                <a:cubicBezTo>
                  <a:pt x="95" y="39"/>
                  <a:pt x="95" y="39"/>
                  <a:pt x="95" y="39"/>
                </a:cubicBezTo>
                <a:cubicBezTo>
                  <a:pt x="96" y="39"/>
                  <a:pt x="96" y="39"/>
                  <a:pt x="96" y="39"/>
                </a:cubicBezTo>
                <a:cubicBezTo>
                  <a:pt x="96" y="38"/>
                  <a:pt x="96" y="38"/>
                  <a:pt x="96" y="38"/>
                </a:cubicBezTo>
                <a:cubicBezTo>
                  <a:pt x="96" y="37"/>
                  <a:pt x="96" y="37"/>
                  <a:pt x="96" y="37"/>
                </a:cubicBezTo>
                <a:cubicBezTo>
                  <a:pt x="97" y="37"/>
                  <a:pt x="97" y="37"/>
                  <a:pt x="98" y="37"/>
                </a:cubicBezTo>
                <a:cubicBezTo>
                  <a:pt x="98" y="37"/>
                  <a:pt x="99" y="37"/>
                  <a:pt x="100" y="37"/>
                </a:cubicBezTo>
                <a:cubicBezTo>
                  <a:pt x="100" y="37"/>
                  <a:pt x="100" y="37"/>
                  <a:pt x="100" y="38"/>
                </a:cubicBezTo>
                <a:cubicBezTo>
                  <a:pt x="100" y="38"/>
                  <a:pt x="100" y="38"/>
                  <a:pt x="100" y="39"/>
                </a:cubicBezTo>
                <a:cubicBezTo>
                  <a:pt x="100" y="39"/>
                  <a:pt x="101" y="39"/>
                  <a:pt x="101" y="39"/>
                </a:cubicBezTo>
                <a:cubicBezTo>
                  <a:pt x="102" y="39"/>
                  <a:pt x="102" y="37"/>
                  <a:pt x="103" y="38"/>
                </a:cubicBezTo>
                <a:cubicBezTo>
                  <a:pt x="103" y="38"/>
                  <a:pt x="103" y="38"/>
                  <a:pt x="104" y="39"/>
                </a:cubicBezTo>
                <a:cubicBezTo>
                  <a:pt x="104" y="39"/>
                  <a:pt x="105" y="39"/>
                  <a:pt x="105" y="39"/>
                </a:cubicBezTo>
                <a:cubicBezTo>
                  <a:pt x="106" y="39"/>
                  <a:pt x="106" y="38"/>
                  <a:pt x="106" y="38"/>
                </a:cubicBezTo>
                <a:cubicBezTo>
                  <a:pt x="106" y="37"/>
                  <a:pt x="106" y="37"/>
                  <a:pt x="106" y="36"/>
                </a:cubicBezTo>
                <a:cubicBezTo>
                  <a:pt x="106" y="35"/>
                  <a:pt x="106" y="34"/>
                  <a:pt x="105" y="34"/>
                </a:cubicBezTo>
                <a:cubicBezTo>
                  <a:pt x="105" y="34"/>
                  <a:pt x="105" y="34"/>
                  <a:pt x="104" y="34"/>
                </a:cubicBezTo>
                <a:cubicBezTo>
                  <a:pt x="104" y="34"/>
                  <a:pt x="103" y="34"/>
                  <a:pt x="103" y="34"/>
                </a:cubicBezTo>
                <a:cubicBezTo>
                  <a:pt x="102" y="34"/>
                  <a:pt x="102" y="34"/>
                  <a:pt x="102" y="33"/>
                </a:cubicBezTo>
                <a:cubicBezTo>
                  <a:pt x="102" y="33"/>
                  <a:pt x="101" y="33"/>
                  <a:pt x="101" y="33"/>
                </a:cubicBezTo>
                <a:cubicBezTo>
                  <a:pt x="100" y="32"/>
                  <a:pt x="99" y="33"/>
                  <a:pt x="98" y="32"/>
                </a:cubicBezTo>
                <a:cubicBezTo>
                  <a:pt x="97" y="32"/>
                  <a:pt x="97" y="32"/>
                  <a:pt x="97" y="32"/>
                </a:cubicBezTo>
                <a:cubicBezTo>
                  <a:pt x="97" y="31"/>
                  <a:pt x="96" y="31"/>
                  <a:pt x="96" y="31"/>
                </a:cubicBezTo>
                <a:cubicBezTo>
                  <a:pt x="95" y="30"/>
                  <a:pt x="95" y="30"/>
                  <a:pt x="95" y="30"/>
                </a:cubicBezTo>
                <a:cubicBezTo>
                  <a:pt x="94" y="29"/>
                  <a:pt x="94" y="29"/>
                  <a:pt x="93" y="29"/>
                </a:cubicBezTo>
                <a:cubicBezTo>
                  <a:pt x="93" y="29"/>
                  <a:pt x="93" y="29"/>
                  <a:pt x="93" y="30"/>
                </a:cubicBezTo>
                <a:cubicBezTo>
                  <a:pt x="93" y="30"/>
                  <a:pt x="93" y="30"/>
                  <a:pt x="92" y="30"/>
                </a:cubicBezTo>
                <a:cubicBezTo>
                  <a:pt x="92" y="29"/>
                  <a:pt x="91" y="29"/>
                  <a:pt x="91" y="29"/>
                </a:cubicBezTo>
                <a:cubicBezTo>
                  <a:pt x="90" y="29"/>
                  <a:pt x="90" y="28"/>
                  <a:pt x="89" y="28"/>
                </a:cubicBezTo>
                <a:cubicBezTo>
                  <a:pt x="89" y="28"/>
                  <a:pt x="88" y="27"/>
                  <a:pt x="88" y="27"/>
                </a:cubicBezTo>
                <a:cubicBezTo>
                  <a:pt x="88" y="26"/>
                  <a:pt x="87" y="26"/>
                  <a:pt x="87" y="26"/>
                </a:cubicBezTo>
                <a:cubicBezTo>
                  <a:pt x="87" y="26"/>
                  <a:pt x="86" y="25"/>
                  <a:pt x="86" y="25"/>
                </a:cubicBezTo>
                <a:cubicBezTo>
                  <a:pt x="86" y="25"/>
                  <a:pt x="85" y="25"/>
                  <a:pt x="85" y="24"/>
                </a:cubicBezTo>
                <a:cubicBezTo>
                  <a:pt x="85" y="24"/>
                  <a:pt x="85" y="24"/>
                  <a:pt x="85" y="23"/>
                </a:cubicBezTo>
                <a:cubicBezTo>
                  <a:pt x="86" y="23"/>
                  <a:pt x="86" y="22"/>
                  <a:pt x="86" y="22"/>
                </a:cubicBezTo>
                <a:cubicBezTo>
                  <a:pt x="86" y="21"/>
                  <a:pt x="86" y="21"/>
                  <a:pt x="86" y="20"/>
                </a:cubicBezTo>
                <a:cubicBezTo>
                  <a:pt x="86" y="19"/>
                  <a:pt x="86" y="19"/>
                  <a:pt x="86" y="18"/>
                </a:cubicBezTo>
                <a:cubicBezTo>
                  <a:pt x="85" y="17"/>
                  <a:pt x="84" y="17"/>
                  <a:pt x="84" y="16"/>
                </a:cubicBezTo>
                <a:cubicBezTo>
                  <a:pt x="83" y="16"/>
                  <a:pt x="83" y="15"/>
                  <a:pt x="83" y="14"/>
                </a:cubicBezTo>
                <a:cubicBezTo>
                  <a:pt x="82" y="14"/>
                  <a:pt x="82" y="14"/>
                  <a:pt x="82" y="13"/>
                </a:cubicBezTo>
                <a:cubicBezTo>
                  <a:pt x="82" y="13"/>
                  <a:pt x="82" y="12"/>
                  <a:pt x="82" y="12"/>
                </a:cubicBezTo>
                <a:cubicBezTo>
                  <a:pt x="82" y="12"/>
                  <a:pt x="81" y="11"/>
                  <a:pt x="81" y="11"/>
                </a:cubicBezTo>
                <a:cubicBezTo>
                  <a:pt x="81" y="11"/>
                  <a:pt x="81" y="10"/>
                  <a:pt x="81" y="10"/>
                </a:cubicBezTo>
                <a:cubicBezTo>
                  <a:pt x="81" y="10"/>
                  <a:pt x="81" y="9"/>
                  <a:pt x="81" y="9"/>
                </a:cubicBezTo>
                <a:cubicBezTo>
                  <a:pt x="81" y="9"/>
                  <a:pt x="81" y="9"/>
                  <a:pt x="81" y="8"/>
                </a:cubicBezTo>
                <a:cubicBezTo>
                  <a:pt x="81" y="8"/>
                  <a:pt x="81" y="7"/>
                  <a:pt x="80" y="7"/>
                </a:cubicBezTo>
                <a:cubicBezTo>
                  <a:pt x="80" y="6"/>
                  <a:pt x="80" y="6"/>
                  <a:pt x="79" y="6"/>
                </a:cubicBezTo>
                <a:cubicBezTo>
                  <a:pt x="79" y="5"/>
                  <a:pt x="79" y="5"/>
                  <a:pt x="79" y="5"/>
                </a:cubicBezTo>
                <a:cubicBezTo>
                  <a:pt x="79" y="5"/>
                  <a:pt x="79" y="5"/>
                  <a:pt x="79" y="5"/>
                </a:cubicBezTo>
                <a:cubicBezTo>
                  <a:pt x="79" y="5"/>
                  <a:pt x="79" y="5"/>
                  <a:pt x="79" y="5"/>
                </a:cubicBezTo>
                <a:cubicBezTo>
                  <a:pt x="79" y="5"/>
                  <a:pt x="79" y="5"/>
                  <a:pt x="79" y="4"/>
                </a:cubicBezTo>
                <a:cubicBezTo>
                  <a:pt x="79" y="4"/>
                  <a:pt x="78" y="4"/>
                  <a:pt x="78" y="4"/>
                </a:cubicBezTo>
                <a:cubicBezTo>
                  <a:pt x="78" y="3"/>
                  <a:pt x="77" y="3"/>
                  <a:pt x="77" y="3"/>
                </a:cubicBezTo>
                <a:cubicBezTo>
                  <a:pt x="77" y="3"/>
                  <a:pt x="76" y="3"/>
                  <a:pt x="76" y="3"/>
                </a:cubicBezTo>
                <a:cubicBezTo>
                  <a:pt x="76" y="3"/>
                  <a:pt x="75" y="2"/>
                  <a:pt x="75" y="2"/>
                </a:cubicBezTo>
                <a:cubicBezTo>
                  <a:pt x="75" y="2"/>
                  <a:pt x="74" y="2"/>
                  <a:pt x="74" y="2"/>
                </a:cubicBezTo>
                <a:cubicBezTo>
                  <a:pt x="73" y="2"/>
                  <a:pt x="73" y="1"/>
                  <a:pt x="72" y="1"/>
                </a:cubicBezTo>
                <a:cubicBezTo>
                  <a:pt x="72" y="0"/>
                  <a:pt x="72" y="0"/>
                  <a:pt x="72" y="0"/>
                </a:cubicBezTo>
                <a:cubicBezTo>
                  <a:pt x="71" y="0"/>
                  <a:pt x="71" y="0"/>
                  <a:pt x="71" y="0"/>
                </a:cubicBezTo>
                <a:cubicBezTo>
                  <a:pt x="71" y="0"/>
                  <a:pt x="71" y="1"/>
                  <a:pt x="71" y="1"/>
                </a:cubicBezTo>
                <a:cubicBezTo>
                  <a:pt x="71" y="1"/>
                  <a:pt x="70" y="2"/>
                  <a:pt x="70" y="2"/>
                </a:cubicBezTo>
                <a:cubicBezTo>
                  <a:pt x="69" y="2"/>
                  <a:pt x="69" y="1"/>
                  <a:pt x="69" y="1"/>
                </a:cubicBezTo>
                <a:cubicBezTo>
                  <a:pt x="68" y="1"/>
                  <a:pt x="68" y="0"/>
                  <a:pt x="67" y="0"/>
                </a:cubicBezTo>
                <a:cubicBezTo>
                  <a:pt x="67" y="0"/>
                  <a:pt x="67" y="0"/>
                  <a:pt x="66" y="0"/>
                </a:cubicBezTo>
                <a:cubicBezTo>
                  <a:pt x="65" y="0"/>
                  <a:pt x="65" y="0"/>
                  <a:pt x="65" y="0"/>
                </a:cubicBezTo>
                <a:cubicBezTo>
                  <a:pt x="64" y="0"/>
                  <a:pt x="64" y="1"/>
                  <a:pt x="64" y="1"/>
                </a:cubicBezTo>
                <a:cubicBezTo>
                  <a:pt x="64" y="1"/>
                  <a:pt x="64" y="1"/>
                  <a:pt x="63" y="1"/>
                </a:cubicBezTo>
                <a:cubicBezTo>
                  <a:pt x="63" y="1"/>
                  <a:pt x="63" y="1"/>
                  <a:pt x="63" y="1"/>
                </a:cubicBezTo>
                <a:cubicBezTo>
                  <a:pt x="63" y="2"/>
                  <a:pt x="63" y="2"/>
                  <a:pt x="63" y="3"/>
                </a:cubicBezTo>
                <a:cubicBezTo>
                  <a:pt x="64" y="3"/>
                  <a:pt x="64" y="4"/>
                  <a:pt x="64" y="4"/>
                </a:cubicBezTo>
                <a:cubicBezTo>
                  <a:pt x="64" y="5"/>
                  <a:pt x="64" y="5"/>
                  <a:pt x="64" y="5"/>
                </a:cubicBezTo>
                <a:cubicBezTo>
                  <a:pt x="64" y="6"/>
                  <a:pt x="64" y="6"/>
                  <a:pt x="64" y="7"/>
                </a:cubicBezTo>
                <a:cubicBezTo>
                  <a:pt x="64" y="8"/>
                  <a:pt x="64" y="8"/>
                  <a:pt x="65" y="9"/>
                </a:cubicBezTo>
                <a:cubicBezTo>
                  <a:pt x="65" y="9"/>
                  <a:pt x="65" y="10"/>
                  <a:pt x="65" y="11"/>
                </a:cubicBezTo>
                <a:cubicBezTo>
                  <a:pt x="65" y="12"/>
                  <a:pt x="66" y="12"/>
                  <a:pt x="66" y="12"/>
                </a:cubicBezTo>
                <a:cubicBezTo>
                  <a:pt x="66" y="13"/>
                  <a:pt x="66" y="13"/>
                  <a:pt x="66" y="14"/>
                </a:cubicBezTo>
                <a:cubicBezTo>
                  <a:pt x="67" y="14"/>
                  <a:pt x="67" y="14"/>
                  <a:pt x="67" y="15"/>
                </a:cubicBezTo>
                <a:cubicBezTo>
                  <a:pt x="68" y="15"/>
                  <a:pt x="69" y="16"/>
                  <a:pt x="69" y="16"/>
                </a:cubicBezTo>
                <a:cubicBezTo>
                  <a:pt x="69" y="16"/>
                  <a:pt x="68" y="17"/>
                  <a:pt x="67" y="17"/>
                </a:cubicBezTo>
                <a:cubicBezTo>
                  <a:pt x="67" y="17"/>
                  <a:pt x="66" y="17"/>
                  <a:pt x="65" y="18"/>
                </a:cubicBezTo>
                <a:cubicBezTo>
                  <a:pt x="65" y="18"/>
                  <a:pt x="64" y="18"/>
                  <a:pt x="63" y="17"/>
                </a:cubicBezTo>
                <a:cubicBezTo>
                  <a:pt x="63" y="17"/>
                  <a:pt x="62" y="17"/>
                  <a:pt x="62" y="16"/>
                </a:cubicBezTo>
                <a:cubicBezTo>
                  <a:pt x="62" y="15"/>
                  <a:pt x="62" y="15"/>
                  <a:pt x="62" y="15"/>
                </a:cubicBezTo>
                <a:cubicBezTo>
                  <a:pt x="62" y="14"/>
                  <a:pt x="62" y="13"/>
                  <a:pt x="62" y="13"/>
                </a:cubicBezTo>
                <a:cubicBezTo>
                  <a:pt x="62" y="12"/>
                  <a:pt x="61" y="12"/>
                  <a:pt x="61" y="11"/>
                </a:cubicBezTo>
                <a:cubicBezTo>
                  <a:pt x="61" y="11"/>
                  <a:pt x="61" y="10"/>
                  <a:pt x="61" y="9"/>
                </a:cubicBezTo>
                <a:cubicBezTo>
                  <a:pt x="60" y="9"/>
                  <a:pt x="60" y="9"/>
                  <a:pt x="59" y="8"/>
                </a:cubicBezTo>
                <a:cubicBezTo>
                  <a:pt x="59" y="8"/>
                  <a:pt x="59" y="8"/>
                  <a:pt x="59" y="7"/>
                </a:cubicBezTo>
                <a:cubicBezTo>
                  <a:pt x="58" y="7"/>
                  <a:pt x="58" y="7"/>
                  <a:pt x="58" y="6"/>
                </a:cubicBezTo>
                <a:cubicBezTo>
                  <a:pt x="57" y="6"/>
                  <a:pt x="56" y="6"/>
                  <a:pt x="56" y="6"/>
                </a:cubicBezTo>
                <a:cubicBezTo>
                  <a:pt x="55" y="5"/>
                  <a:pt x="55" y="5"/>
                  <a:pt x="55" y="4"/>
                </a:cubicBezTo>
                <a:cubicBezTo>
                  <a:pt x="54" y="4"/>
                  <a:pt x="54" y="4"/>
                  <a:pt x="53" y="4"/>
                </a:cubicBezTo>
                <a:cubicBezTo>
                  <a:pt x="53" y="4"/>
                  <a:pt x="53" y="4"/>
                  <a:pt x="53" y="4"/>
                </a:cubicBezTo>
                <a:cubicBezTo>
                  <a:pt x="53" y="3"/>
                  <a:pt x="52" y="3"/>
                  <a:pt x="52" y="3"/>
                </a:cubicBezTo>
                <a:cubicBezTo>
                  <a:pt x="52" y="3"/>
                  <a:pt x="51" y="3"/>
                  <a:pt x="51" y="3"/>
                </a:cubicBezTo>
                <a:cubicBezTo>
                  <a:pt x="51" y="3"/>
                  <a:pt x="50" y="3"/>
                  <a:pt x="50" y="3"/>
                </a:cubicBezTo>
                <a:cubicBezTo>
                  <a:pt x="50" y="3"/>
                  <a:pt x="50" y="3"/>
                  <a:pt x="50" y="4"/>
                </a:cubicBezTo>
                <a:cubicBezTo>
                  <a:pt x="49" y="4"/>
                  <a:pt x="49" y="5"/>
                  <a:pt x="50" y="5"/>
                </a:cubicBezTo>
                <a:cubicBezTo>
                  <a:pt x="50" y="5"/>
                  <a:pt x="50" y="5"/>
                  <a:pt x="50" y="5"/>
                </a:cubicBezTo>
                <a:cubicBezTo>
                  <a:pt x="51" y="5"/>
                  <a:pt x="51" y="5"/>
                  <a:pt x="51" y="5"/>
                </a:cubicBezTo>
                <a:cubicBezTo>
                  <a:pt x="51" y="5"/>
                  <a:pt x="51" y="5"/>
                  <a:pt x="51" y="5"/>
                </a:cubicBezTo>
                <a:cubicBezTo>
                  <a:pt x="51" y="5"/>
                  <a:pt x="52" y="6"/>
                  <a:pt x="52" y="6"/>
                </a:cubicBezTo>
                <a:cubicBezTo>
                  <a:pt x="52" y="6"/>
                  <a:pt x="52" y="6"/>
                  <a:pt x="53" y="6"/>
                </a:cubicBezTo>
                <a:cubicBezTo>
                  <a:pt x="53" y="6"/>
                  <a:pt x="53" y="6"/>
                  <a:pt x="53" y="6"/>
                </a:cubicBezTo>
                <a:cubicBezTo>
                  <a:pt x="53" y="6"/>
                  <a:pt x="54" y="6"/>
                  <a:pt x="54" y="6"/>
                </a:cubicBezTo>
                <a:cubicBezTo>
                  <a:pt x="54" y="7"/>
                  <a:pt x="54" y="7"/>
                  <a:pt x="54" y="7"/>
                </a:cubicBezTo>
                <a:cubicBezTo>
                  <a:pt x="53" y="7"/>
                  <a:pt x="53" y="8"/>
                  <a:pt x="53" y="8"/>
                </a:cubicBezTo>
                <a:cubicBezTo>
                  <a:pt x="54" y="8"/>
                  <a:pt x="54" y="8"/>
                  <a:pt x="54" y="9"/>
                </a:cubicBezTo>
                <a:cubicBezTo>
                  <a:pt x="54" y="9"/>
                  <a:pt x="53" y="9"/>
                  <a:pt x="52" y="9"/>
                </a:cubicBezTo>
                <a:cubicBezTo>
                  <a:pt x="51" y="9"/>
                  <a:pt x="51" y="9"/>
                  <a:pt x="51" y="9"/>
                </a:cubicBezTo>
                <a:cubicBezTo>
                  <a:pt x="50" y="9"/>
                  <a:pt x="50" y="9"/>
                  <a:pt x="49" y="9"/>
                </a:cubicBezTo>
                <a:cubicBezTo>
                  <a:pt x="49" y="9"/>
                  <a:pt x="49" y="9"/>
                  <a:pt x="48" y="9"/>
                </a:cubicBezTo>
                <a:cubicBezTo>
                  <a:pt x="48" y="9"/>
                  <a:pt x="48" y="10"/>
                  <a:pt x="47" y="10"/>
                </a:cubicBezTo>
                <a:cubicBezTo>
                  <a:pt x="47" y="10"/>
                  <a:pt x="46" y="10"/>
                  <a:pt x="46" y="10"/>
                </a:cubicBezTo>
                <a:cubicBezTo>
                  <a:pt x="45" y="10"/>
                  <a:pt x="45" y="10"/>
                  <a:pt x="44" y="11"/>
                </a:cubicBezTo>
                <a:cubicBezTo>
                  <a:pt x="44" y="11"/>
                  <a:pt x="44" y="11"/>
                  <a:pt x="43" y="11"/>
                </a:cubicBezTo>
                <a:cubicBezTo>
                  <a:pt x="42" y="11"/>
                  <a:pt x="43" y="11"/>
                  <a:pt x="43" y="10"/>
                </a:cubicBezTo>
                <a:cubicBezTo>
                  <a:pt x="43" y="10"/>
                  <a:pt x="43" y="10"/>
                  <a:pt x="44" y="10"/>
                </a:cubicBezTo>
                <a:cubicBezTo>
                  <a:pt x="44" y="9"/>
                  <a:pt x="43" y="9"/>
                  <a:pt x="44" y="9"/>
                </a:cubicBezTo>
                <a:cubicBezTo>
                  <a:pt x="44" y="9"/>
                  <a:pt x="44" y="8"/>
                  <a:pt x="44" y="8"/>
                </a:cubicBezTo>
                <a:cubicBezTo>
                  <a:pt x="45" y="7"/>
                  <a:pt x="46" y="7"/>
                  <a:pt x="45" y="6"/>
                </a:cubicBezTo>
                <a:cubicBezTo>
                  <a:pt x="45" y="6"/>
                  <a:pt x="45" y="6"/>
                  <a:pt x="45" y="6"/>
                </a:cubicBezTo>
                <a:cubicBezTo>
                  <a:pt x="44" y="6"/>
                  <a:pt x="44" y="6"/>
                  <a:pt x="43" y="6"/>
                </a:cubicBezTo>
                <a:cubicBezTo>
                  <a:pt x="43" y="5"/>
                  <a:pt x="42" y="5"/>
                  <a:pt x="41" y="5"/>
                </a:cubicBezTo>
                <a:cubicBezTo>
                  <a:pt x="41" y="5"/>
                  <a:pt x="41" y="5"/>
                  <a:pt x="40" y="5"/>
                </a:cubicBezTo>
                <a:cubicBezTo>
                  <a:pt x="40" y="4"/>
                  <a:pt x="39" y="4"/>
                  <a:pt x="38" y="4"/>
                </a:cubicBezTo>
                <a:cubicBezTo>
                  <a:pt x="38" y="4"/>
                  <a:pt x="38" y="4"/>
                  <a:pt x="37" y="4"/>
                </a:cubicBezTo>
                <a:cubicBezTo>
                  <a:pt x="37" y="4"/>
                  <a:pt x="37" y="4"/>
                  <a:pt x="37" y="4"/>
                </a:cubicBezTo>
                <a:cubicBezTo>
                  <a:pt x="37" y="4"/>
                  <a:pt x="36" y="4"/>
                  <a:pt x="35" y="4"/>
                </a:cubicBezTo>
                <a:cubicBezTo>
                  <a:pt x="35" y="4"/>
                  <a:pt x="34" y="4"/>
                  <a:pt x="33" y="4"/>
                </a:cubicBezTo>
                <a:cubicBezTo>
                  <a:pt x="33" y="4"/>
                  <a:pt x="32" y="5"/>
                  <a:pt x="32" y="5"/>
                </a:cubicBezTo>
                <a:cubicBezTo>
                  <a:pt x="32" y="6"/>
                  <a:pt x="33" y="6"/>
                  <a:pt x="32" y="7"/>
                </a:cubicBezTo>
                <a:cubicBezTo>
                  <a:pt x="31" y="7"/>
                  <a:pt x="31" y="7"/>
                  <a:pt x="30" y="7"/>
                </a:cubicBezTo>
                <a:cubicBezTo>
                  <a:pt x="29" y="7"/>
                  <a:pt x="28" y="8"/>
                  <a:pt x="28" y="7"/>
                </a:cubicBezTo>
                <a:cubicBezTo>
                  <a:pt x="28" y="6"/>
                  <a:pt x="29" y="6"/>
                  <a:pt x="29" y="5"/>
                </a:cubicBezTo>
                <a:cubicBezTo>
                  <a:pt x="30" y="4"/>
                  <a:pt x="29" y="3"/>
                  <a:pt x="29" y="3"/>
                </a:cubicBezTo>
                <a:cubicBezTo>
                  <a:pt x="30" y="2"/>
                  <a:pt x="30" y="1"/>
                  <a:pt x="29" y="1"/>
                </a:cubicBezTo>
                <a:cubicBezTo>
                  <a:pt x="28" y="0"/>
                  <a:pt x="28" y="0"/>
                  <a:pt x="27" y="0"/>
                </a:cubicBezTo>
                <a:cubicBezTo>
                  <a:pt x="26" y="0"/>
                  <a:pt x="26" y="0"/>
                  <a:pt x="26" y="0"/>
                </a:cubicBezTo>
                <a:cubicBezTo>
                  <a:pt x="25" y="0"/>
                  <a:pt x="24" y="0"/>
                  <a:pt x="24" y="0"/>
                </a:cubicBezTo>
                <a:cubicBezTo>
                  <a:pt x="22" y="1"/>
                  <a:pt x="21" y="2"/>
                  <a:pt x="19" y="2"/>
                </a:cubicBezTo>
                <a:cubicBezTo>
                  <a:pt x="18" y="2"/>
                  <a:pt x="17" y="2"/>
                  <a:pt x="16" y="2"/>
                </a:cubicBezTo>
                <a:cubicBezTo>
                  <a:pt x="16" y="2"/>
                  <a:pt x="15" y="2"/>
                  <a:pt x="14" y="3"/>
                </a:cubicBezTo>
                <a:cubicBezTo>
                  <a:pt x="14" y="3"/>
                  <a:pt x="14" y="3"/>
                  <a:pt x="13" y="3"/>
                </a:cubicBezTo>
                <a:cubicBezTo>
                  <a:pt x="13" y="3"/>
                  <a:pt x="13" y="3"/>
                  <a:pt x="12" y="4"/>
                </a:cubicBezTo>
                <a:cubicBezTo>
                  <a:pt x="11" y="4"/>
                  <a:pt x="11" y="5"/>
                  <a:pt x="10" y="5"/>
                </a:cubicBezTo>
                <a:cubicBezTo>
                  <a:pt x="9" y="5"/>
                  <a:pt x="9" y="6"/>
                  <a:pt x="8" y="6"/>
                </a:cubicBezTo>
                <a:cubicBezTo>
                  <a:pt x="7" y="7"/>
                  <a:pt x="6" y="7"/>
                  <a:pt x="5" y="8"/>
                </a:cubicBezTo>
                <a:cubicBezTo>
                  <a:pt x="4" y="8"/>
                  <a:pt x="4" y="8"/>
                  <a:pt x="3" y="9"/>
                </a:cubicBezTo>
                <a:cubicBezTo>
                  <a:pt x="3" y="10"/>
                  <a:pt x="3" y="10"/>
                  <a:pt x="4" y="10"/>
                </a:cubicBezTo>
                <a:cubicBezTo>
                  <a:pt x="4" y="11"/>
                  <a:pt x="4" y="11"/>
                  <a:pt x="4" y="11"/>
                </a:cubicBezTo>
                <a:cubicBezTo>
                  <a:pt x="5" y="11"/>
                  <a:pt x="5" y="11"/>
                  <a:pt x="5" y="11"/>
                </a:cubicBezTo>
                <a:cubicBezTo>
                  <a:pt x="6" y="12"/>
                  <a:pt x="5" y="12"/>
                  <a:pt x="5" y="12"/>
                </a:cubicBezTo>
                <a:cubicBezTo>
                  <a:pt x="4" y="12"/>
                  <a:pt x="3" y="12"/>
                  <a:pt x="3" y="13"/>
                </a:cubicBezTo>
                <a:cubicBezTo>
                  <a:pt x="2" y="13"/>
                  <a:pt x="2" y="14"/>
                  <a:pt x="2" y="14"/>
                </a:cubicBezTo>
                <a:cubicBezTo>
                  <a:pt x="1" y="15"/>
                  <a:pt x="0" y="15"/>
                  <a:pt x="0" y="16"/>
                </a:cubicBezTo>
                <a:cubicBezTo>
                  <a:pt x="0" y="17"/>
                  <a:pt x="0" y="18"/>
                  <a:pt x="0" y="18"/>
                </a:cubicBezTo>
                <a:cubicBezTo>
                  <a:pt x="1" y="18"/>
                  <a:pt x="1" y="18"/>
                  <a:pt x="1" y="18"/>
                </a:cubicBezTo>
                <a:cubicBezTo>
                  <a:pt x="2" y="18"/>
                  <a:pt x="2" y="18"/>
                  <a:pt x="3" y="18"/>
                </a:cubicBezTo>
                <a:cubicBezTo>
                  <a:pt x="3" y="18"/>
                  <a:pt x="3" y="18"/>
                  <a:pt x="4" y="18"/>
                </a:cubicBezTo>
                <a:cubicBezTo>
                  <a:pt x="4" y="18"/>
                  <a:pt x="5" y="18"/>
                  <a:pt x="5" y="18"/>
                </a:cubicBezTo>
                <a:cubicBezTo>
                  <a:pt x="6" y="18"/>
                  <a:pt x="7" y="18"/>
                  <a:pt x="8" y="18"/>
                </a:cubicBezTo>
                <a:cubicBezTo>
                  <a:pt x="8" y="18"/>
                  <a:pt x="9" y="19"/>
                  <a:pt x="8" y="19"/>
                </a:cubicBezTo>
                <a:cubicBezTo>
                  <a:pt x="8" y="19"/>
                  <a:pt x="7" y="19"/>
                  <a:pt x="6" y="19"/>
                </a:cubicBezTo>
                <a:cubicBezTo>
                  <a:pt x="5" y="20"/>
                  <a:pt x="5" y="21"/>
                  <a:pt x="6" y="21"/>
                </a:cubicBezTo>
                <a:cubicBezTo>
                  <a:pt x="6" y="21"/>
                  <a:pt x="7" y="21"/>
                  <a:pt x="7" y="21"/>
                </a:cubicBezTo>
                <a:cubicBezTo>
                  <a:pt x="8" y="21"/>
                  <a:pt x="9" y="21"/>
                  <a:pt x="9" y="21"/>
                </a:cubicBezTo>
                <a:cubicBezTo>
                  <a:pt x="10" y="21"/>
                  <a:pt x="11" y="21"/>
                  <a:pt x="12" y="21"/>
                </a:cubicBezTo>
                <a:cubicBezTo>
                  <a:pt x="13" y="21"/>
                  <a:pt x="14" y="20"/>
                  <a:pt x="15" y="20"/>
                </a:cubicBezTo>
                <a:cubicBezTo>
                  <a:pt x="15" y="20"/>
                  <a:pt x="16" y="20"/>
                  <a:pt x="17" y="20"/>
                </a:cubicBezTo>
                <a:cubicBezTo>
                  <a:pt x="18" y="20"/>
                  <a:pt x="19" y="20"/>
                  <a:pt x="20" y="20"/>
                </a:cubicBezTo>
                <a:cubicBezTo>
                  <a:pt x="20" y="20"/>
                  <a:pt x="21" y="19"/>
                  <a:pt x="21" y="20"/>
                </a:cubicBezTo>
                <a:cubicBezTo>
                  <a:pt x="21" y="20"/>
                  <a:pt x="20" y="20"/>
                  <a:pt x="20" y="20"/>
                </a:cubicBezTo>
                <a:cubicBezTo>
                  <a:pt x="20" y="20"/>
                  <a:pt x="19" y="21"/>
                  <a:pt x="19" y="21"/>
                </a:cubicBezTo>
                <a:cubicBezTo>
                  <a:pt x="18" y="21"/>
                  <a:pt x="18" y="21"/>
                  <a:pt x="17" y="21"/>
                </a:cubicBezTo>
                <a:cubicBezTo>
                  <a:pt x="16" y="21"/>
                  <a:pt x="15" y="21"/>
                  <a:pt x="14" y="22"/>
                </a:cubicBezTo>
                <a:cubicBezTo>
                  <a:pt x="13" y="22"/>
                  <a:pt x="12" y="23"/>
                  <a:pt x="11" y="23"/>
                </a:cubicBezTo>
                <a:cubicBezTo>
                  <a:pt x="10" y="23"/>
                  <a:pt x="9" y="23"/>
                  <a:pt x="9" y="24"/>
                </a:cubicBezTo>
                <a:cubicBezTo>
                  <a:pt x="8" y="24"/>
                  <a:pt x="6" y="24"/>
                  <a:pt x="6" y="25"/>
                </a:cubicBezTo>
                <a:cubicBezTo>
                  <a:pt x="6" y="26"/>
                  <a:pt x="6" y="27"/>
                  <a:pt x="7" y="27"/>
                </a:cubicBezTo>
                <a:cubicBezTo>
                  <a:pt x="8" y="28"/>
                  <a:pt x="9" y="28"/>
                  <a:pt x="10" y="29"/>
                </a:cubicBezTo>
                <a:cubicBezTo>
                  <a:pt x="10" y="29"/>
                  <a:pt x="10" y="29"/>
                  <a:pt x="10" y="29"/>
                </a:cubicBezTo>
                <a:cubicBezTo>
                  <a:pt x="11" y="29"/>
                  <a:pt x="11" y="29"/>
                  <a:pt x="12" y="29"/>
                </a:cubicBezTo>
                <a:cubicBezTo>
                  <a:pt x="13" y="29"/>
                  <a:pt x="15" y="29"/>
                  <a:pt x="16" y="29"/>
                </a:cubicBezTo>
                <a:cubicBezTo>
                  <a:pt x="18" y="29"/>
                  <a:pt x="20" y="29"/>
                  <a:pt x="23" y="29"/>
                </a:cubicBezTo>
                <a:cubicBezTo>
                  <a:pt x="24" y="29"/>
                  <a:pt x="25" y="29"/>
                  <a:pt x="26" y="29"/>
                </a:cubicBezTo>
                <a:cubicBezTo>
                  <a:pt x="27" y="29"/>
                  <a:pt x="28" y="29"/>
                  <a:pt x="29" y="29"/>
                </a:cubicBezTo>
                <a:cubicBezTo>
                  <a:pt x="30" y="29"/>
                  <a:pt x="30" y="29"/>
                  <a:pt x="31" y="29"/>
                </a:cubicBezTo>
                <a:cubicBezTo>
                  <a:pt x="31" y="29"/>
                  <a:pt x="32" y="29"/>
                  <a:pt x="33" y="29"/>
                </a:cubicBezTo>
                <a:cubicBezTo>
                  <a:pt x="33" y="29"/>
                  <a:pt x="34" y="29"/>
                  <a:pt x="35" y="29"/>
                </a:cubicBezTo>
                <a:cubicBezTo>
                  <a:pt x="36" y="29"/>
                  <a:pt x="36" y="29"/>
                  <a:pt x="37" y="29"/>
                </a:cubicBezTo>
                <a:cubicBezTo>
                  <a:pt x="38" y="30"/>
                  <a:pt x="38" y="30"/>
                  <a:pt x="39" y="30"/>
                </a:cubicBezTo>
                <a:cubicBezTo>
                  <a:pt x="40" y="30"/>
                  <a:pt x="40" y="30"/>
                  <a:pt x="40" y="31"/>
                </a:cubicBezTo>
                <a:cubicBezTo>
                  <a:pt x="41" y="31"/>
                  <a:pt x="41" y="31"/>
                  <a:pt x="41" y="31"/>
                </a:cubicBezTo>
                <a:cubicBezTo>
                  <a:pt x="41" y="32"/>
                  <a:pt x="41" y="32"/>
                  <a:pt x="41" y="32"/>
                </a:cubicBezTo>
                <a:cubicBezTo>
                  <a:pt x="41" y="32"/>
                  <a:pt x="42" y="32"/>
                  <a:pt x="42" y="32"/>
                </a:cubicBezTo>
                <a:cubicBezTo>
                  <a:pt x="41" y="32"/>
                  <a:pt x="41" y="32"/>
                  <a:pt x="40" y="33"/>
                </a:cubicBezTo>
                <a:cubicBezTo>
                  <a:pt x="39" y="33"/>
                  <a:pt x="38" y="33"/>
                  <a:pt x="36" y="33"/>
                </a:cubicBezTo>
                <a:cubicBezTo>
                  <a:pt x="36" y="33"/>
                  <a:pt x="36" y="33"/>
                  <a:pt x="35" y="33"/>
                </a:cubicBezTo>
                <a:cubicBezTo>
                  <a:pt x="35" y="33"/>
                  <a:pt x="34" y="33"/>
                  <a:pt x="34" y="33"/>
                </a:cubicBezTo>
                <a:cubicBezTo>
                  <a:pt x="34" y="33"/>
                  <a:pt x="34" y="33"/>
                  <a:pt x="33" y="33"/>
                </a:cubicBezTo>
                <a:cubicBezTo>
                  <a:pt x="33" y="33"/>
                  <a:pt x="33" y="33"/>
                  <a:pt x="33" y="33"/>
                </a:cubicBezTo>
                <a:cubicBezTo>
                  <a:pt x="31" y="33"/>
                  <a:pt x="30" y="33"/>
                  <a:pt x="28" y="33"/>
                </a:cubicBezTo>
                <a:cubicBezTo>
                  <a:pt x="27" y="33"/>
                  <a:pt x="26" y="33"/>
                  <a:pt x="25" y="33"/>
                </a:cubicBezTo>
                <a:cubicBezTo>
                  <a:pt x="25" y="33"/>
                  <a:pt x="24" y="33"/>
                  <a:pt x="23" y="33"/>
                </a:cubicBezTo>
                <a:cubicBezTo>
                  <a:pt x="23" y="33"/>
                  <a:pt x="22" y="33"/>
                  <a:pt x="22" y="33"/>
                </a:cubicBezTo>
                <a:cubicBezTo>
                  <a:pt x="21" y="33"/>
                  <a:pt x="21" y="33"/>
                  <a:pt x="21" y="33"/>
                </a:cubicBezTo>
                <a:cubicBezTo>
                  <a:pt x="20" y="34"/>
                  <a:pt x="19" y="34"/>
                  <a:pt x="18" y="34"/>
                </a:cubicBezTo>
                <a:cubicBezTo>
                  <a:pt x="17" y="34"/>
                  <a:pt x="17" y="34"/>
                  <a:pt x="16" y="34"/>
                </a:cubicBezTo>
                <a:cubicBezTo>
                  <a:pt x="15" y="34"/>
                  <a:pt x="14" y="34"/>
                  <a:pt x="13" y="34"/>
                </a:cubicBezTo>
                <a:cubicBezTo>
                  <a:pt x="12" y="34"/>
                  <a:pt x="12" y="34"/>
                  <a:pt x="12" y="34"/>
                </a:cubicBezTo>
                <a:cubicBezTo>
                  <a:pt x="11" y="34"/>
                  <a:pt x="10" y="35"/>
                  <a:pt x="10" y="35"/>
                </a:cubicBezTo>
                <a:cubicBezTo>
                  <a:pt x="9" y="36"/>
                  <a:pt x="10" y="36"/>
                  <a:pt x="11" y="37"/>
                </a:cubicBezTo>
                <a:cubicBezTo>
                  <a:pt x="11" y="37"/>
                  <a:pt x="11" y="37"/>
                  <a:pt x="11" y="38"/>
                </a:cubicBezTo>
                <a:cubicBezTo>
                  <a:pt x="11" y="38"/>
                  <a:pt x="11" y="38"/>
                  <a:pt x="11" y="38"/>
                </a:cubicBezTo>
                <a:cubicBezTo>
                  <a:pt x="11" y="38"/>
                  <a:pt x="11" y="38"/>
                  <a:pt x="11" y="38"/>
                </a:cubicBezTo>
                <a:cubicBezTo>
                  <a:pt x="12" y="39"/>
                  <a:pt x="12" y="39"/>
                  <a:pt x="13" y="39"/>
                </a:cubicBezTo>
                <a:cubicBezTo>
                  <a:pt x="13" y="39"/>
                  <a:pt x="13" y="39"/>
                  <a:pt x="14" y="39"/>
                </a:cubicBezTo>
                <a:cubicBezTo>
                  <a:pt x="14" y="40"/>
                  <a:pt x="14" y="40"/>
                  <a:pt x="14" y="40"/>
                </a:cubicBezTo>
                <a:cubicBezTo>
                  <a:pt x="15" y="41"/>
                  <a:pt x="15" y="41"/>
                  <a:pt x="15" y="41"/>
                </a:cubicBezTo>
                <a:cubicBezTo>
                  <a:pt x="15" y="41"/>
                  <a:pt x="16" y="42"/>
                  <a:pt x="16" y="42"/>
                </a:cubicBezTo>
                <a:cubicBezTo>
                  <a:pt x="16" y="42"/>
                  <a:pt x="17" y="42"/>
                  <a:pt x="18" y="43"/>
                </a:cubicBezTo>
                <a:cubicBezTo>
                  <a:pt x="18" y="43"/>
                  <a:pt x="19" y="43"/>
                  <a:pt x="20" y="43"/>
                </a:cubicBezTo>
                <a:cubicBezTo>
                  <a:pt x="22" y="43"/>
                  <a:pt x="23" y="43"/>
                  <a:pt x="25" y="43"/>
                </a:cubicBezTo>
                <a:cubicBezTo>
                  <a:pt x="25" y="43"/>
                  <a:pt x="26" y="43"/>
                  <a:pt x="27" y="43"/>
                </a:cubicBezTo>
                <a:cubicBezTo>
                  <a:pt x="28" y="43"/>
                  <a:pt x="28" y="43"/>
                  <a:pt x="29" y="43"/>
                </a:cubicBezTo>
                <a:cubicBezTo>
                  <a:pt x="30" y="43"/>
                  <a:pt x="30" y="43"/>
                  <a:pt x="31" y="43"/>
                </a:cubicBezTo>
                <a:cubicBezTo>
                  <a:pt x="32" y="44"/>
                  <a:pt x="32" y="44"/>
                  <a:pt x="32" y="45"/>
                </a:cubicBezTo>
                <a:cubicBezTo>
                  <a:pt x="32" y="46"/>
                  <a:pt x="32" y="46"/>
                  <a:pt x="32" y="47"/>
                </a:cubicBezTo>
                <a:cubicBezTo>
                  <a:pt x="33" y="48"/>
                  <a:pt x="33" y="49"/>
                  <a:pt x="34" y="50"/>
                </a:cubicBezTo>
                <a:cubicBezTo>
                  <a:pt x="35" y="50"/>
                  <a:pt x="36" y="51"/>
                  <a:pt x="38" y="51"/>
                </a:cubicBezTo>
                <a:cubicBezTo>
                  <a:pt x="39" y="51"/>
                  <a:pt x="40" y="51"/>
                  <a:pt x="42" y="51"/>
                </a:cubicBezTo>
                <a:cubicBezTo>
                  <a:pt x="44" y="50"/>
                  <a:pt x="46" y="50"/>
                  <a:pt x="48" y="50"/>
                </a:cubicBezTo>
                <a:cubicBezTo>
                  <a:pt x="50" y="51"/>
                  <a:pt x="51" y="50"/>
                  <a:pt x="53" y="50"/>
                </a:cubicBezTo>
                <a:cubicBezTo>
                  <a:pt x="55" y="50"/>
                  <a:pt x="57" y="50"/>
                  <a:pt x="58" y="49"/>
                </a:cubicBezTo>
                <a:cubicBezTo>
                  <a:pt x="60" y="49"/>
                  <a:pt x="61" y="48"/>
                  <a:pt x="62" y="47"/>
                </a:cubicBezTo>
                <a:cubicBezTo>
                  <a:pt x="63" y="47"/>
                  <a:pt x="64" y="46"/>
                  <a:pt x="65" y="47"/>
                </a:cubicBezTo>
                <a:cubicBezTo>
                  <a:pt x="66" y="47"/>
                  <a:pt x="68" y="47"/>
                  <a:pt x="69" y="45"/>
                </a:cubicBezTo>
                <a:cubicBezTo>
                  <a:pt x="69" y="45"/>
                  <a:pt x="70" y="44"/>
                  <a:pt x="70" y="43"/>
                </a:cubicBezTo>
                <a:cubicBezTo>
                  <a:pt x="70" y="43"/>
                  <a:pt x="71" y="42"/>
                  <a:pt x="71" y="42"/>
                </a:cubicBezTo>
                <a:cubicBezTo>
                  <a:pt x="71" y="42"/>
                  <a:pt x="71" y="42"/>
                  <a:pt x="72" y="42"/>
                </a:cubicBezTo>
                <a:cubicBezTo>
                  <a:pt x="72" y="42"/>
                  <a:pt x="72" y="42"/>
                  <a:pt x="72" y="42"/>
                </a:cubicBezTo>
                <a:cubicBezTo>
                  <a:pt x="72" y="42"/>
                  <a:pt x="72" y="41"/>
                  <a:pt x="73" y="41"/>
                </a:cubicBezTo>
                <a:cubicBezTo>
                  <a:pt x="73" y="41"/>
                  <a:pt x="73" y="41"/>
                  <a:pt x="74" y="41"/>
                </a:cubicBezTo>
                <a:cubicBezTo>
                  <a:pt x="74" y="42"/>
                  <a:pt x="74" y="42"/>
                  <a:pt x="74" y="42"/>
                </a:cubicBezTo>
                <a:cubicBezTo>
                  <a:pt x="74" y="43"/>
                  <a:pt x="74" y="43"/>
                  <a:pt x="74" y="44"/>
                </a:cubicBezTo>
                <a:cubicBezTo>
                  <a:pt x="75" y="44"/>
                  <a:pt x="75" y="44"/>
                  <a:pt x="75" y="44"/>
                </a:cubicBezTo>
                <a:cubicBezTo>
                  <a:pt x="76" y="44"/>
                  <a:pt x="78" y="44"/>
                  <a:pt x="79" y="44"/>
                </a:cubicBezTo>
                <a:cubicBezTo>
                  <a:pt x="79" y="45"/>
                  <a:pt x="80" y="45"/>
                  <a:pt x="81" y="46"/>
                </a:cubicBezTo>
                <a:cubicBezTo>
                  <a:pt x="82" y="46"/>
                  <a:pt x="82" y="47"/>
                  <a:pt x="83" y="47"/>
                </a:cubicBezTo>
                <a:cubicBezTo>
                  <a:pt x="84" y="47"/>
                  <a:pt x="85" y="47"/>
                  <a:pt x="87" y="47"/>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14" name="Freeform 611">
            <a:extLst>
              <a:ext uri="{FF2B5EF4-FFF2-40B4-BE49-F238E27FC236}">
                <a16:creationId xmlns:a16="http://schemas.microsoft.com/office/drawing/2014/main" id="{2781C52A-F69F-4A2B-837A-65C453A7BF7D}"/>
              </a:ext>
            </a:extLst>
          </p:cNvPr>
          <p:cNvSpPr>
            <a:spLocks/>
          </p:cNvSpPr>
          <p:nvPr userDrawn="1"/>
        </p:nvSpPr>
        <p:spPr bwMode="auto">
          <a:xfrm>
            <a:off x="1014413" y="1663700"/>
            <a:ext cx="26194" cy="14288"/>
          </a:xfrm>
          <a:custGeom>
            <a:avLst/>
            <a:gdLst>
              <a:gd name="T0" fmla="*/ 3 w 5"/>
              <a:gd name="T1" fmla="*/ 2 h 2"/>
              <a:gd name="T2" fmla="*/ 4 w 5"/>
              <a:gd name="T3" fmla="*/ 1 h 2"/>
              <a:gd name="T4" fmla="*/ 2 w 5"/>
              <a:gd name="T5" fmla="*/ 0 h 2"/>
              <a:gd name="T6" fmla="*/ 1 w 5"/>
              <a:gd name="T7" fmla="*/ 0 h 2"/>
              <a:gd name="T8" fmla="*/ 3 w 5"/>
              <a:gd name="T9" fmla="*/ 2 h 2"/>
            </a:gdLst>
            <a:ahLst/>
            <a:cxnLst>
              <a:cxn ang="0">
                <a:pos x="T0" y="T1"/>
              </a:cxn>
              <a:cxn ang="0">
                <a:pos x="T2" y="T3"/>
              </a:cxn>
              <a:cxn ang="0">
                <a:pos x="T4" y="T5"/>
              </a:cxn>
              <a:cxn ang="0">
                <a:pos x="T6" y="T7"/>
              </a:cxn>
              <a:cxn ang="0">
                <a:pos x="T8" y="T9"/>
              </a:cxn>
            </a:cxnLst>
            <a:rect l="0" t="0" r="r" b="b"/>
            <a:pathLst>
              <a:path w="5" h="2">
                <a:moveTo>
                  <a:pt x="3" y="2"/>
                </a:moveTo>
                <a:cubicBezTo>
                  <a:pt x="3" y="2"/>
                  <a:pt x="5" y="1"/>
                  <a:pt x="4" y="1"/>
                </a:cubicBezTo>
                <a:cubicBezTo>
                  <a:pt x="4" y="0"/>
                  <a:pt x="3" y="0"/>
                  <a:pt x="2" y="0"/>
                </a:cubicBezTo>
                <a:cubicBezTo>
                  <a:pt x="2" y="0"/>
                  <a:pt x="1" y="0"/>
                  <a:pt x="1" y="0"/>
                </a:cubicBezTo>
                <a:cubicBezTo>
                  <a:pt x="0" y="1"/>
                  <a:pt x="2" y="2"/>
                  <a:pt x="3" y="2"/>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 name="Freeform 612">
            <a:extLst>
              <a:ext uri="{FF2B5EF4-FFF2-40B4-BE49-F238E27FC236}">
                <a16:creationId xmlns:a16="http://schemas.microsoft.com/office/drawing/2014/main" id="{97AAF5A9-1437-4F52-8B0C-A0FBF9469DB2}"/>
              </a:ext>
            </a:extLst>
          </p:cNvPr>
          <p:cNvSpPr>
            <a:spLocks/>
          </p:cNvSpPr>
          <p:nvPr userDrawn="1"/>
        </p:nvSpPr>
        <p:spPr bwMode="auto">
          <a:xfrm>
            <a:off x="1014413" y="1663700"/>
            <a:ext cx="26194" cy="14288"/>
          </a:xfrm>
          <a:custGeom>
            <a:avLst/>
            <a:gdLst>
              <a:gd name="T0" fmla="*/ 3 w 5"/>
              <a:gd name="T1" fmla="*/ 2 h 2"/>
              <a:gd name="T2" fmla="*/ 4 w 5"/>
              <a:gd name="T3" fmla="*/ 1 h 2"/>
              <a:gd name="T4" fmla="*/ 2 w 5"/>
              <a:gd name="T5" fmla="*/ 0 h 2"/>
              <a:gd name="T6" fmla="*/ 1 w 5"/>
              <a:gd name="T7" fmla="*/ 0 h 2"/>
              <a:gd name="T8" fmla="*/ 3 w 5"/>
              <a:gd name="T9" fmla="*/ 2 h 2"/>
            </a:gdLst>
            <a:ahLst/>
            <a:cxnLst>
              <a:cxn ang="0">
                <a:pos x="T0" y="T1"/>
              </a:cxn>
              <a:cxn ang="0">
                <a:pos x="T2" y="T3"/>
              </a:cxn>
              <a:cxn ang="0">
                <a:pos x="T4" y="T5"/>
              </a:cxn>
              <a:cxn ang="0">
                <a:pos x="T6" y="T7"/>
              </a:cxn>
              <a:cxn ang="0">
                <a:pos x="T8" y="T9"/>
              </a:cxn>
            </a:cxnLst>
            <a:rect l="0" t="0" r="r" b="b"/>
            <a:pathLst>
              <a:path w="5" h="2">
                <a:moveTo>
                  <a:pt x="3" y="2"/>
                </a:moveTo>
                <a:cubicBezTo>
                  <a:pt x="3" y="2"/>
                  <a:pt x="5" y="1"/>
                  <a:pt x="4" y="1"/>
                </a:cubicBezTo>
                <a:cubicBezTo>
                  <a:pt x="4" y="0"/>
                  <a:pt x="3" y="0"/>
                  <a:pt x="2" y="0"/>
                </a:cubicBezTo>
                <a:cubicBezTo>
                  <a:pt x="2" y="0"/>
                  <a:pt x="1" y="0"/>
                  <a:pt x="1" y="0"/>
                </a:cubicBezTo>
                <a:cubicBezTo>
                  <a:pt x="0" y="1"/>
                  <a:pt x="2" y="2"/>
                  <a:pt x="3"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16" name="Freeform 613">
            <a:extLst>
              <a:ext uri="{FF2B5EF4-FFF2-40B4-BE49-F238E27FC236}">
                <a16:creationId xmlns:a16="http://schemas.microsoft.com/office/drawing/2014/main" id="{4C5928B0-FD66-44AE-BF05-AA93562F4A09}"/>
              </a:ext>
            </a:extLst>
          </p:cNvPr>
          <p:cNvSpPr>
            <a:spLocks/>
          </p:cNvSpPr>
          <p:nvPr userDrawn="1"/>
        </p:nvSpPr>
        <p:spPr bwMode="auto">
          <a:xfrm>
            <a:off x="1096566" y="1649413"/>
            <a:ext cx="20241" cy="14288"/>
          </a:xfrm>
          <a:custGeom>
            <a:avLst/>
            <a:gdLst>
              <a:gd name="T0" fmla="*/ 4 w 4"/>
              <a:gd name="T1" fmla="*/ 1 h 2"/>
              <a:gd name="T2" fmla="*/ 4 w 4"/>
              <a:gd name="T3" fmla="*/ 1 h 2"/>
              <a:gd name="T4" fmla="*/ 3 w 4"/>
              <a:gd name="T5" fmla="*/ 0 h 2"/>
              <a:gd name="T6" fmla="*/ 2 w 4"/>
              <a:gd name="T7" fmla="*/ 0 h 2"/>
              <a:gd name="T8" fmla="*/ 1 w 4"/>
              <a:gd name="T9" fmla="*/ 1 h 2"/>
              <a:gd name="T10" fmla="*/ 1 w 4"/>
              <a:gd name="T11" fmla="*/ 2 h 2"/>
              <a:gd name="T12" fmla="*/ 1 w 4"/>
              <a:gd name="T13" fmla="*/ 2 h 2"/>
              <a:gd name="T14" fmla="*/ 4 w 4"/>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1"/>
                </a:moveTo>
                <a:cubicBezTo>
                  <a:pt x="4" y="1"/>
                  <a:pt x="4" y="1"/>
                  <a:pt x="4" y="1"/>
                </a:cubicBezTo>
                <a:cubicBezTo>
                  <a:pt x="4" y="0"/>
                  <a:pt x="4" y="0"/>
                  <a:pt x="3" y="0"/>
                </a:cubicBezTo>
                <a:cubicBezTo>
                  <a:pt x="3" y="0"/>
                  <a:pt x="2" y="0"/>
                  <a:pt x="2" y="0"/>
                </a:cubicBezTo>
                <a:cubicBezTo>
                  <a:pt x="2" y="0"/>
                  <a:pt x="1" y="1"/>
                  <a:pt x="1" y="1"/>
                </a:cubicBezTo>
                <a:cubicBezTo>
                  <a:pt x="1" y="1"/>
                  <a:pt x="0" y="2"/>
                  <a:pt x="1" y="2"/>
                </a:cubicBezTo>
                <a:cubicBezTo>
                  <a:pt x="1" y="2"/>
                  <a:pt x="1" y="2"/>
                  <a:pt x="1" y="2"/>
                </a:cubicBezTo>
                <a:cubicBezTo>
                  <a:pt x="2" y="2"/>
                  <a:pt x="3" y="2"/>
                  <a:pt x="4"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7" name="Freeform 614">
            <a:extLst>
              <a:ext uri="{FF2B5EF4-FFF2-40B4-BE49-F238E27FC236}">
                <a16:creationId xmlns:a16="http://schemas.microsoft.com/office/drawing/2014/main" id="{E449048A-7DC5-42A9-AE35-2C08DC3EC3E3}"/>
              </a:ext>
            </a:extLst>
          </p:cNvPr>
          <p:cNvSpPr>
            <a:spLocks/>
          </p:cNvSpPr>
          <p:nvPr userDrawn="1"/>
        </p:nvSpPr>
        <p:spPr bwMode="auto">
          <a:xfrm>
            <a:off x="1096566" y="1649413"/>
            <a:ext cx="20241" cy="14288"/>
          </a:xfrm>
          <a:custGeom>
            <a:avLst/>
            <a:gdLst>
              <a:gd name="T0" fmla="*/ 4 w 4"/>
              <a:gd name="T1" fmla="*/ 1 h 2"/>
              <a:gd name="T2" fmla="*/ 4 w 4"/>
              <a:gd name="T3" fmla="*/ 1 h 2"/>
              <a:gd name="T4" fmla="*/ 3 w 4"/>
              <a:gd name="T5" fmla="*/ 0 h 2"/>
              <a:gd name="T6" fmla="*/ 2 w 4"/>
              <a:gd name="T7" fmla="*/ 0 h 2"/>
              <a:gd name="T8" fmla="*/ 1 w 4"/>
              <a:gd name="T9" fmla="*/ 1 h 2"/>
              <a:gd name="T10" fmla="*/ 1 w 4"/>
              <a:gd name="T11" fmla="*/ 2 h 2"/>
              <a:gd name="T12" fmla="*/ 1 w 4"/>
              <a:gd name="T13" fmla="*/ 2 h 2"/>
              <a:gd name="T14" fmla="*/ 4 w 4"/>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1"/>
                </a:moveTo>
                <a:cubicBezTo>
                  <a:pt x="4" y="1"/>
                  <a:pt x="4" y="1"/>
                  <a:pt x="4" y="1"/>
                </a:cubicBezTo>
                <a:cubicBezTo>
                  <a:pt x="4" y="0"/>
                  <a:pt x="4" y="0"/>
                  <a:pt x="3" y="0"/>
                </a:cubicBezTo>
                <a:cubicBezTo>
                  <a:pt x="3" y="0"/>
                  <a:pt x="2" y="0"/>
                  <a:pt x="2" y="0"/>
                </a:cubicBezTo>
                <a:cubicBezTo>
                  <a:pt x="2" y="0"/>
                  <a:pt x="1" y="1"/>
                  <a:pt x="1" y="1"/>
                </a:cubicBezTo>
                <a:cubicBezTo>
                  <a:pt x="1" y="1"/>
                  <a:pt x="0" y="2"/>
                  <a:pt x="1" y="2"/>
                </a:cubicBezTo>
                <a:cubicBezTo>
                  <a:pt x="1" y="2"/>
                  <a:pt x="1" y="2"/>
                  <a:pt x="1" y="2"/>
                </a:cubicBezTo>
                <a:cubicBezTo>
                  <a:pt x="2" y="2"/>
                  <a:pt x="3" y="2"/>
                  <a:pt x="4"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18" name="Freeform 615">
            <a:extLst>
              <a:ext uri="{FF2B5EF4-FFF2-40B4-BE49-F238E27FC236}">
                <a16:creationId xmlns:a16="http://schemas.microsoft.com/office/drawing/2014/main" id="{76A488D8-1FB5-4442-B288-D0500E6B181B}"/>
              </a:ext>
            </a:extLst>
          </p:cNvPr>
          <p:cNvSpPr>
            <a:spLocks/>
          </p:cNvSpPr>
          <p:nvPr userDrawn="1"/>
        </p:nvSpPr>
        <p:spPr bwMode="auto">
          <a:xfrm>
            <a:off x="1146572" y="1628776"/>
            <a:ext cx="15479" cy="28575"/>
          </a:xfrm>
          <a:custGeom>
            <a:avLst/>
            <a:gdLst>
              <a:gd name="T0" fmla="*/ 1 w 3"/>
              <a:gd name="T1" fmla="*/ 0 h 4"/>
              <a:gd name="T2" fmla="*/ 2 w 3"/>
              <a:gd name="T3" fmla="*/ 1 h 4"/>
              <a:gd name="T4" fmla="*/ 2 w 3"/>
              <a:gd name="T5" fmla="*/ 4 h 4"/>
              <a:gd name="T6" fmla="*/ 1 w 3"/>
              <a:gd name="T7" fmla="*/ 4 h 4"/>
              <a:gd name="T8" fmla="*/ 0 w 3"/>
              <a:gd name="T9" fmla="*/ 3 h 4"/>
              <a:gd name="T10" fmla="*/ 0 w 3"/>
              <a:gd name="T11" fmla="*/ 2 h 4"/>
              <a:gd name="T12" fmla="*/ 1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0"/>
                </a:moveTo>
                <a:cubicBezTo>
                  <a:pt x="2" y="0"/>
                  <a:pt x="2" y="0"/>
                  <a:pt x="2" y="1"/>
                </a:cubicBezTo>
                <a:cubicBezTo>
                  <a:pt x="3" y="1"/>
                  <a:pt x="3" y="3"/>
                  <a:pt x="2" y="4"/>
                </a:cubicBezTo>
                <a:cubicBezTo>
                  <a:pt x="2" y="4"/>
                  <a:pt x="1" y="4"/>
                  <a:pt x="1" y="4"/>
                </a:cubicBezTo>
                <a:cubicBezTo>
                  <a:pt x="1" y="4"/>
                  <a:pt x="0" y="3"/>
                  <a:pt x="0" y="3"/>
                </a:cubicBezTo>
                <a:cubicBezTo>
                  <a:pt x="0" y="3"/>
                  <a:pt x="0" y="2"/>
                  <a:pt x="0" y="2"/>
                </a:cubicBezTo>
                <a:cubicBezTo>
                  <a:pt x="0" y="2"/>
                  <a:pt x="1" y="1"/>
                  <a:pt x="1" y="0"/>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9" name="Freeform 616">
            <a:extLst>
              <a:ext uri="{FF2B5EF4-FFF2-40B4-BE49-F238E27FC236}">
                <a16:creationId xmlns:a16="http://schemas.microsoft.com/office/drawing/2014/main" id="{883FB78A-D9E0-4D3E-8D72-54C43CA6C87A}"/>
              </a:ext>
            </a:extLst>
          </p:cNvPr>
          <p:cNvSpPr>
            <a:spLocks/>
          </p:cNvSpPr>
          <p:nvPr userDrawn="1"/>
        </p:nvSpPr>
        <p:spPr bwMode="auto">
          <a:xfrm>
            <a:off x="1146572" y="1628776"/>
            <a:ext cx="15479" cy="28575"/>
          </a:xfrm>
          <a:custGeom>
            <a:avLst/>
            <a:gdLst>
              <a:gd name="T0" fmla="*/ 1 w 3"/>
              <a:gd name="T1" fmla="*/ 0 h 4"/>
              <a:gd name="T2" fmla="*/ 2 w 3"/>
              <a:gd name="T3" fmla="*/ 1 h 4"/>
              <a:gd name="T4" fmla="*/ 2 w 3"/>
              <a:gd name="T5" fmla="*/ 4 h 4"/>
              <a:gd name="T6" fmla="*/ 1 w 3"/>
              <a:gd name="T7" fmla="*/ 4 h 4"/>
              <a:gd name="T8" fmla="*/ 0 w 3"/>
              <a:gd name="T9" fmla="*/ 3 h 4"/>
              <a:gd name="T10" fmla="*/ 0 w 3"/>
              <a:gd name="T11" fmla="*/ 2 h 4"/>
              <a:gd name="T12" fmla="*/ 1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0"/>
                </a:moveTo>
                <a:cubicBezTo>
                  <a:pt x="2" y="0"/>
                  <a:pt x="2" y="0"/>
                  <a:pt x="2" y="1"/>
                </a:cubicBezTo>
                <a:cubicBezTo>
                  <a:pt x="3" y="1"/>
                  <a:pt x="3" y="3"/>
                  <a:pt x="2" y="4"/>
                </a:cubicBezTo>
                <a:cubicBezTo>
                  <a:pt x="2" y="4"/>
                  <a:pt x="1" y="4"/>
                  <a:pt x="1" y="4"/>
                </a:cubicBezTo>
                <a:cubicBezTo>
                  <a:pt x="1" y="4"/>
                  <a:pt x="0" y="3"/>
                  <a:pt x="0" y="3"/>
                </a:cubicBezTo>
                <a:cubicBezTo>
                  <a:pt x="0" y="3"/>
                  <a:pt x="0" y="2"/>
                  <a:pt x="0" y="2"/>
                </a:cubicBezTo>
                <a:cubicBezTo>
                  <a:pt x="0" y="2"/>
                  <a:pt x="1" y="1"/>
                  <a:pt x="1"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20" name="Freeform 617">
            <a:extLst>
              <a:ext uri="{FF2B5EF4-FFF2-40B4-BE49-F238E27FC236}">
                <a16:creationId xmlns:a16="http://schemas.microsoft.com/office/drawing/2014/main" id="{6A3E7469-8858-4102-9C54-DE15780ED65F}"/>
              </a:ext>
            </a:extLst>
          </p:cNvPr>
          <p:cNvSpPr>
            <a:spLocks/>
          </p:cNvSpPr>
          <p:nvPr userDrawn="1"/>
        </p:nvSpPr>
        <p:spPr bwMode="auto">
          <a:xfrm>
            <a:off x="1182291" y="1565276"/>
            <a:ext cx="121444" cy="98425"/>
          </a:xfrm>
          <a:custGeom>
            <a:avLst/>
            <a:gdLst>
              <a:gd name="T0" fmla="*/ 3 w 24"/>
              <a:gd name="T1" fmla="*/ 8 h 14"/>
              <a:gd name="T2" fmla="*/ 1 w 24"/>
              <a:gd name="T3" fmla="*/ 8 h 14"/>
              <a:gd name="T4" fmla="*/ 0 w 24"/>
              <a:gd name="T5" fmla="*/ 9 h 14"/>
              <a:gd name="T6" fmla="*/ 0 w 24"/>
              <a:gd name="T7" fmla="*/ 10 h 14"/>
              <a:gd name="T8" fmla="*/ 0 w 24"/>
              <a:gd name="T9" fmla="*/ 11 h 14"/>
              <a:gd name="T10" fmla="*/ 1 w 24"/>
              <a:gd name="T11" fmla="*/ 11 h 14"/>
              <a:gd name="T12" fmla="*/ 3 w 24"/>
              <a:gd name="T13" fmla="*/ 11 h 14"/>
              <a:gd name="T14" fmla="*/ 3 w 24"/>
              <a:gd name="T15" fmla="*/ 10 h 14"/>
              <a:gd name="T16" fmla="*/ 4 w 24"/>
              <a:gd name="T17" fmla="*/ 11 h 14"/>
              <a:gd name="T18" fmla="*/ 8 w 24"/>
              <a:gd name="T19" fmla="*/ 12 h 14"/>
              <a:gd name="T20" fmla="*/ 13 w 24"/>
              <a:gd name="T21" fmla="*/ 14 h 14"/>
              <a:gd name="T22" fmla="*/ 15 w 24"/>
              <a:gd name="T23" fmla="*/ 14 h 14"/>
              <a:gd name="T24" fmla="*/ 18 w 24"/>
              <a:gd name="T25" fmla="*/ 14 h 14"/>
              <a:gd name="T26" fmla="*/ 19 w 24"/>
              <a:gd name="T27" fmla="*/ 13 h 14"/>
              <a:gd name="T28" fmla="*/ 22 w 24"/>
              <a:gd name="T29" fmla="*/ 13 h 14"/>
              <a:gd name="T30" fmla="*/ 24 w 24"/>
              <a:gd name="T31" fmla="*/ 12 h 14"/>
              <a:gd name="T32" fmla="*/ 22 w 24"/>
              <a:gd name="T33" fmla="*/ 11 h 14"/>
              <a:gd name="T34" fmla="*/ 21 w 24"/>
              <a:gd name="T35" fmla="*/ 9 h 14"/>
              <a:gd name="T36" fmla="*/ 19 w 24"/>
              <a:gd name="T37" fmla="*/ 8 h 14"/>
              <a:gd name="T38" fmla="*/ 18 w 24"/>
              <a:gd name="T39" fmla="*/ 7 h 14"/>
              <a:gd name="T40" fmla="*/ 15 w 24"/>
              <a:gd name="T41" fmla="*/ 5 h 14"/>
              <a:gd name="T42" fmla="*/ 13 w 24"/>
              <a:gd name="T43" fmla="*/ 3 h 14"/>
              <a:gd name="T44" fmla="*/ 12 w 24"/>
              <a:gd name="T45" fmla="*/ 3 h 14"/>
              <a:gd name="T46" fmla="*/ 7 w 24"/>
              <a:gd name="T47" fmla="*/ 2 h 14"/>
              <a:gd name="T48" fmla="*/ 8 w 24"/>
              <a:gd name="T49" fmla="*/ 4 h 14"/>
              <a:gd name="T50" fmla="*/ 8 w 24"/>
              <a:gd name="T51" fmla="*/ 4 h 14"/>
              <a:gd name="T52" fmla="*/ 6 w 24"/>
              <a:gd name="T53" fmla="*/ 5 h 14"/>
              <a:gd name="T54" fmla="*/ 6 w 24"/>
              <a:gd name="T55" fmla="*/ 6 h 14"/>
              <a:gd name="T56" fmla="*/ 6 w 24"/>
              <a:gd name="T57" fmla="*/ 6 h 14"/>
              <a:gd name="T58" fmla="*/ 5 w 24"/>
              <a:gd name="T59" fmla="*/ 7 h 14"/>
              <a:gd name="T60" fmla="*/ 5 w 24"/>
              <a:gd name="T61" fmla="*/ 8 h 14"/>
              <a:gd name="T62" fmla="*/ 4 w 24"/>
              <a:gd name="T63" fmla="*/ 8 h 14"/>
              <a:gd name="T64" fmla="*/ 3 w 24"/>
              <a:gd name="T6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14">
                <a:moveTo>
                  <a:pt x="3" y="8"/>
                </a:moveTo>
                <a:cubicBezTo>
                  <a:pt x="2" y="8"/>
                  <a:pt x="2" y="8"/>
                  <a:pt x="1" y="8"/>
                </a:cubicBezTo>
                <a:cubicBezTo>
                  <a:pt x="1" y="8"/>
                  <a:pt x="0" y="8"/>
                  <a:pt x="0" y="9"/>
                </a:cubicBezTo>
                <a:cubicBezTo>
                  <a:pt x="0" y="9"/>
                  <a:pt x="0" y="10"/>
                  <a:pt x="0" y="10"/>
                </a:cubicBezTo>
                <a:cubicBezTo>
                  <a:pt x="0" y="10"/>
                  <a:pt x="0" y="11"/>
                  <a:pt x="0" y="11"/>
                </a:cubicBezTo>
                <a:cubicBezTo>
                  <a:pt x="1" y="11"/>
                  <a:pt x="1" y="11"/>
                  <a:pt x="1" y="11"/>
                </a:cubicBezTo>
                <a:cubicBezTo>
                  <a:pt x="2" y="11"/>
                  <a:pt x="2" y="11"/>
                  <a:pt x="3" y="11"/>
                </a:cubicBezTo>
                <a:cubicBezTo>
                  <a:pt x="3" y="11"/>
                  <a:pt x="3" y="10"/>
                  <a:pt x="3" y="10"/>
                </a:cubicBezTo>
                <a:cubicBezTo>
                  <a:pt x="4" y="10"/>
                  <a:pt x="4" y="11"/>
                  <a:pt x="4" y="11"/>
                </a:cubicBezTo>
                <a:cubicBezTo>
                  <a:pt x="5" y="12"/>
                  <a:pt x="7" y="12"/>
                  <a:pt x="8" y="12"/>
                </a:cubicBezTo>
                <a:cubicBezTo>
                  <a:pt x="10" y="13"/>
                  <a:pt x="11" y="14"/>
                  <a:pt x="13" y="14"/>
                </a:cubicBezTo>
                <a:cubicBezTo>
                  <a:pt x="14" y="14"/>
                  <a:pt x="14" y="14"/>
                  <a:pt x="15" y="14"/>
                </a:cubicBezTo>
                <a:cubicBezTo>
                  <a:pt x="16" y="14"/>
                  <a:pt x="17" y="14"/>
                  <a:pt x="18" y="14"/>
                </a:cubicBezTo>
                <a:cubicBezTo>
                  <a:pt x="18" y="14"/>
                  <a:pt x="18" y="14"/>
                  <a:pt x="19" y="13"/>
                </a:cubicBezTo>
                <a:cubicBezTo>
                  <a:pt x="20" y="13"/>
                  <a:pt x="21" y="13"/>
                  <a:pt x="22" y="13"/>
                </a:cubicBezTo>
                <a:cubicBezTo>
                  <a:pt x="22" y="13"/>
                  <a:pt x="24" y="13"/>
                  <a:pt x="24" y="12"/>
                </a:cubicBezTo>
                <a:cubicBezTo>
                  <a:pt x="24" y="11"/>
                  <a:pt x="23" y="11"/>
                  <a:pt x="22" y="11"/>
                </a:cubicBezTo>
                <a:cubicBezTo>
                  <a:pt x="21" y="10"/>
                  <a:pt x="21" y="10"/>
                  <a:pt x="21" y="9"/>
                </a:cubicBezTo>
                <a:cubicBezTo>
                  <a:pt x="20" y="9"/>
                  <a:pt x="20" y="8"/>
                  <a:pt x="19" y="8"/>
                </a:cubicBezTo>
                <a:cubicBezTo>
                  <a:pt x="19" y="7"/>
                  <a:pt x="18" y="7"/>
                  <a:pt x="18" y="7"/>
                </a:cubicBezTo>
                <a:cubicBezTo>
                  <a:pt x="17" y="6"/>
                  <a:pt x="16" y="5"/>
                  <a:pt x="15" y="5"/>
                </a:cubicBezTo>
                <a:cubicBezTo>
                  <a:pt x="15" y="4"/>
                  <a:pt x="14" y="4"/>
                  <a:pt x="13" y="3"/>
                </a:cubicBezTo>
                <a:cubicBezTo>
                  <a:pt x="13" y="3"/>
                  <a:pt x="12" y="3"/>
                  <a:pt x="12" y="3"/>
                </a:cubicBezTo>
                <a:cubicBezTo>
                  <a:pt x="11" y="2"/>
                  <a:pt x="7" y="0"/>
                  <a:pt x="7" y="2"/>
                </a:cubicBezTo>
                <a:cubicBezTo>
                  <a:pt x="7" y="3"/>
                  <a:pt x="7" y="3"/>
                  <a:pt x="8" y="4"/>
                </a:cubicBezTo>
                <a:cubicBezTo>
                  <a:pt x="8" y="4"/>
                  <a:pt x="8" y="4"/>
                  <a:pt x="8" y="4"/>
                </a:cubicBezTo>
                <a:cubicBezTo>
                  <a:pt x="8" y="5"/>
                  <a:pt x="7" y="5"/>
                  <a:pt x="6" y="5"/>
                </a:cubicBezTo>
                <a:cubicBezTo>
                  <a:pt x="6" y="5"/>
                  <a:pt x="6" y="5"/>
                  <a:pt x="6" y="6"/>
                </a:cubicBezTo>
                <a:cubicBezTo>
                  <a:pt x="6" y="6"/>
                  <a:pt x="6" y="6"/>
                  <a:pt x="6" y="6"/>
                </a:cubicBezTo>
                <a:cubicBezTo>
                  <a:pt x="6" y="7"/>
                  <a:pt x="6" y="7"/>
                  <a:pt x="5" y="7"/>
                </a:cubicBezTo>
                <a:cubicBezTo>
                  <a:pt x="5" y="7"/>
                  <a:pt x="5" y="8"/>
                  <a:pt x="5" y="8"/>
                </a:cubicBezTo>
                <a:cubicBezTo>
                  <a:pt x="4" y="8"/>
                  <a:pt x="4" y="8"/>
                  <a:pt x="4" y="8"/>
                </a:cubicBezTo>
                <a:cubicBezTo>
                  <a:pt x="3" y="8"/>
                  <a:pt x="3" y="8"/>
                  <a:pt x="3" y="8"/>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21" name="Freeform 618">
            <a:extLst>
              <a:ext uri="{FF2B5EF4-FFF2-40B4-BE49-F238E27FC236}">
                <a16:creationId xmlns:a16="http://schemas.microsoft.com/office/drawing/2014/main" id="{1EEA7091-D381-47D0-9216-9BC2A6380038}"/>
              </a:ext>
            </a:extLst>
          </p:cNvPr>
          <p:cNvSpPr>
            <a:spLocks/>
          </p:cNvSpPr>
          <p:nvPr userDrawn="1"/>
        </p:nvSpPr>
        <p:spPr bwMode="auto">
          <a:xfrm>
            <a:off x="1182291" y="1565276"/>
            <a:ext cx="121444" cy="98425"/>
          </a:xfrm>
          <a:custGeom>
            <a:avLst/>
            <a:gdLst>
              <a:gd name="T0" fmla="*/ 3 w 24"/>
              <a:gd name="T1" fmla="*/ 8 h 14"/>
              <a:gd name="T2" fmla="*/ 1 w 24"/>
              <a:gd name="T3" fmla="*/ 8 h 14"/>
              <a:gd name="T4" fmla="*/ 0 w 24"/>
              <a:gd name="T5" fmla="*/ 9 h 14"/>
              <a:gd name="T6" fmla="*/ 0 w 24"/>
              <a:gd name="T7" fmla="*/ 10 h 14"/>
              <a:gd name="T8" fmla="*/ 0 w 24"/>
              <a:gd name="T9" fmla="*/ 11 h 14"/>
              <a:gd name="T10" fmla="*/ 1 w 24"/>
              <a:gd name="T11" fmla="*/ 11 h 14"/>
              <a:gd name="T12" fmla="*/ 3 w 24"/>
              <a:gd name="T13" fmla="*/ 11 h 14"/>
              <a:gd name="T14" fmla="*/ 3 w 24"/>
              <a:gd name="T15" fmla="*/ 10 h 14"/>
              <a:gd name="T16" fmla="*/ 4 w 24"/>
              <a:gd name="T17" fmla="*/ 11 h 14"/>
              <a:gd name="T18" fmla="*/ 8 w 24"/>
              <a:gd name="T19" fmla="*/ 12 h 14"/>
              <a:gd name="T20" fmla="*/ 13 w 24"/>
              <a:gd name="T21" fmla="*/ 14 h 14"/>
              <a:gd name="T22" fmla="*/ 15 w 24"/>
              <a:gd name="T23" fmla="*/ 14 h 14"/>
              <a:gd name="T24" fmla="*/ 18 w 24"/>
              <a:gd name="T25" fmla="*/ 14 h 14"/>
              <a:gd name="T26" fmla="*/ 19 w 24"/>
              <a:gd name="T27" fmla="*/ 13 h 14"/>
              <a:gd name="T28" fmla="*/ 22 w 24"/>
              <a:gd name="T29" fmla="*/ 13 h 14"/>
              <a:gd name="T30" fmla="*/ 24 w 24"/>
              <a:gd name="T31" fmla="*/ 12 h 14"/>
              <a:gd name="T32" fmla="*/ 22 w 24"/>
              <a:gd name="T33" fmla="*/ 11 h 14"/>
              <a:gd name="T34" fmla="*/ 21 w 24"/>
              <a:gd name="T35" fmla="*/ 9 h 14"/>
              <a:gd name="T36" fmla="*/ 19 w 24"/>
              <a:gd name="T37" fmla="*/ 8 h 14"/>
              <a:gd name="T38" fmla="*/ 18 w 24"/>
              <a:gd name="T39" fmla="*/ 7 h 14"/>
              <a:gd name="T40" fmla="*/ 15 w 24"/>
              <a:gd name="T41" fmla="*/ 5 h 14"/>
              <a:gd name="T42" fmla="*/ 13 w 24"/>
              <a:gd name="T43" fmla="*/ 3 h 14"/>
              <a:gd name="T44" fmla="*/ 12 w 24"/>
              <a:gd name="T45" fmla="*/ 3 h 14"/>
              <a:gd name="T46" fmla="*/ 7 w 24"/>
              <a:gd name="T47" fmla="*/ 2 h 14"/>
              <a:gd name="T48" fmla="*/ 8 w 24"/>
              <a:gd name="T49" fmla="*/ 4 h 14"/>
              <a:gd name="T50" fmla="*/ 8 w 24"/>
              <a:gd name="T51" fmla="*/ 4 h 14"/>
              <a:gd name="T52" fmla="*/ 6 w 24"/>
              <a:gd name="T53" fmla="*/ 5 h 14"/>
              <a:gd name="T54" fmla="*/ 6 w 24"/>
              <a:gd name="T55" fmla="*/ 6 h 14"/>
              <a:gd name="T56" fmla="*/ 6 w 24"/>
              <a:gd name="T57" fmla="*/ 6 h 14"/>
              <a:gd name="T58" fmla="*/ 5 w 24"/>
              <a:gd name="T59" fmla="*/ 7 h 14"/>
              <a:gd name="T60" fmla="*/ 5 w 24"/>
              <a:gd name="T61" fmla="*/ 8 h 14"/>
              <a:gd name="T62" fmla="*/ 4 w 24"/>
              <a:gd name="T63" fmla="*/ 8 h 14"/>
              <a:gd name="T64" fmla="*/ 3 w 24"/>
              <a:gd name="T6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14">
                <a:moveTo>
                  <a:pt x="3" y="8"/>
                </a:moveTo>
                <a:cubicBezTo>
                  <a:pt x="2" y="8"/>
                  <a:pt x="2" y="8"/>
                  <a:pt x="1" y="8"/>
                </a:cubicBezTo>
                <a:cubicBezTo>
                  <a:pt x="1" y="8"/>
                  <a:pt x="0" y="8"/>
                  <a:pt x="0" y="9"/>
                </a:cubicBezTo>
                <a:cubicBezTo>
                  <a:pt x="0" y="9"/>
                  <a:pt x="0" y="10"/>
                  <a:pt x="0" y="10"/>
                </a:cubicBezTo>
                <a:cubicBezTo>
                  <a:pt x="0" y="10"/>
                  <a:pt x="0" y="11"/>
                  <a:pt x="0" y="11"/>
                </a:cubicBezTo>
                <a:cubicBezTo>
                  <a:pt x="1" y="11"/>
                  <a:pt x="1" y="11"/>
                  <a:pt x="1" y="11"/>
                </a:cubicBezTo>
                <a:cubicBezTo>
                  <a:pt x="2" y="11"/>
                  <a:pt x="2" y="11"/>
                  <a:pt x="3" y="11"/>
                </a:cubicBezTo>
                <a:cubicBezTo>
                  <a:pt x="3" y="11"/>
                  <a:pt x="3" y="10"/>
                  <a:pt x="3" y="10"/>
                </a:cubicBezTo>
                <a:cubicBezTo>
                  <a:pt x="4" y="10"/>
                  <a:pt x="4" y="11"/>
                  <a:pt x="4" y="11"/>
                </a:cubicBezTo>
                <a:cubicBezTo>
                  <a:pt x="5" y="12"/>
                  <a:pt x="7" y="12"/>
                  <a:pt x="8" y="12"/>
                </a:cubicBezTo>
                <a:cubicBezTo>
                  <a:pt x="10" y="13"/>
                  <a:pt x="11" y="14"/>
                  <a:pt x="13" y="14"/>
                </a:cubicBezTo>
                <a:cubicBezTo>
                  <a:pt x="14" y="14"/>
                  <a:pt x="14" y="14"/>
                  <a:pt x="15" y="14"/>
                </a:cubicBezTo>
                <a:cubicBezTo>
                  <a:pt x="16" y="14"/>
                  <a:pt x="17" y="14"/>
                  <a:pt x="18" y="14"/>
                </a:cubicBezTo>
                <a:cubicBezTo>
                  <a:pt x="18" y="14"/>
                  <a:pt x="18" y="14"/>
                  <a:pt x="19" y="13"/>
                </a:cubicBezTo>
                <a:cubicBezTo>
                  <a:pt x="20" y="13"/>
                  <a:pt x="21" y="13"/>
                  <a:pt x="22" y="13"/>
                </a:cubicBezTo>
                <a:cubicBezTo>
                  <a:pt x="22" y="13"/>
                  <a:pt x="24" y="13"/>
                  <a:pt x="24" y="12"/>
                </a:cubicBezTo>
                <a:cubicBezTo>
                  <a:pt x="24" y="11"/>
                  <a:pt x="23" y="11"/>
                  <a:pt x="22" y="11"/>
                </a:cubicBezTo>
                <a:cubicBezTo>
                  <a:pt x="21" y="10"/>
                  <a:pt x="21" y="10"/>
                  <a:pt x="21" y="9"/>
                </a:cubicBezTo>
                <a:cubicBezTo>
                  <a:pt x="20" y="9"/>
                  <a:pt x="20" y="8"/>
                  <a:pt x="19" y="8"/>
                </a:cubicBezTo>
                <a:cubicBezTo>
                  <a:pt x="19" y="7"/>
                  <a:pt x="18" y="7"/>
                  <a:pt x="18" y="7"/>
                </a:cubicBezTo>
                <a:cubicBezTo>
                  <a:pt x="17" y="6"/>
                  <a:pt x="16" y="5"/>
                  <a:pt x="15" y="5"/>
                </a:cubicBezTo>
                <a:cubicBezTo>
                  <a:pt x="15" y="4"/>
                  <a:pt x="14" y="4"/>
                  <a:pt x="13" y="3"/>
                </a:cubicBezTo>
                <a:cubicBezTo>
                  <a:pt x="13" y="3"/>
                  <a:pt x="12" y="3"/>
                  <a:pt x="12" y="3"/>
                </a:cubicBezTo>
                <a:cubicBezTo>
                  <a:pt x="11" y="2"/>
                  <a:pt x="7" y="0"/>
                  <a:pt x="7" y="2"/>
                </a:cubicBezTo>
                <a:cubicBezTo>
                  <a:pt x="7" y="3"/>
                  <a:pt x="7" y="3"/>
                  <a:pt x="8" y="4"/>
                </a:cubicBezTo>
                <a:cubicBezTo>
                  <a:pt x="8" y="4"/>
                  <a:pt x="8" y="4"/>
                  <a:pt x="8" y="4"/>
                </a:cubicBezTo>
                <a:cubicBezTo>
                  <a:pt x="8" y="5"/>
                  <a:pt x="7" y="5"/>
                  <a:pt x="6" y="5"/>
                </a:cubicBezTo>
                <a:cubicBezTo>
                  <a:pt x="6" y="5"/>
                  <a:pt x="6" y="5"/>
                  <a:pt x="6" y="6"/>
                </a:cubicBezTo>
                <a:cubicBezTo>
                  <a:pt x="6" y="6"/>
                  <a:pt x="6" y="6"/>
                  <a:pt x="6" y="6"/>
                </a:cubicBezTo>
                <a:cubicBezTo>
                  <a:pt x="6" y="7"/>
                  <a:pt x="6" y="7"/>
                  <a:pt x="5" y="7"/>
                </a:cubicBezTo>
                <a:cubicBezTo>
                  <a:pt x="5" y="7"/>
                  <a:pt x="5" y="8"/>
                  <a:pt x="5" y="8"/>
                </a:cubicBezTo>
                <a:cubicBezTo>
                  <a:pt x="4" y="8"/>
                  <a:pt x="4" y="8"/>
                  <a:pt x="4" y="8"/>
                </a:cubicBezTo>
                <a:cubicBezTo>
                  <a:pt x="3" y="8"/>
                  <a:pt x="3" y="8"/>
                  <a:pt x="3" y="8"/>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22" name="Freeform 619">
            <a:extLst>
              <a:ext uri="{FF2B5EF4-FFF2-40B4-BE49-F238E27FC236}">
                <a16:creationId xmlns:a16="http://schemas.microsoft.com/office/drawing/2014/main" id="{4820EDBF-A3CC-4D03-B868-6CDA762E80BB}"/>
              </a:ext>
            </a:extLst>
          </p:cNvPr>
          <p:cNvSpPr>
            <a:spLocks/>
          </p:cNvSpPr>
          <p:nvPr userDrawn="1"/>
        </p:nvSpPr>
        <p:spPr bwMode="auto">
          <a:xfrm>
            <a:off x="959644" y="1276350"/>
            <a:ext cx="80963" cy="69850"/>
          </a:xfrm>
          <a:custGeom>
            <a:avLst/>
            <a:gdLst>
              <a:gd name="T0" fmla="*/ 1 w 16"/>
              <a:gd name="T1" fmla="*/ 3 h 10"/>
              <a:gd name="T2" fmla="*/ 2 w 16"/>
              <a:gd name="T3" fmla="*/ 3 h 10"/>
              <a:gd name="T4" fmla="*/ 3 w 16"/>
              <a:gd name="T5" fmla="*/ 3 h 10"/>
              <a:gd name="T6" fmla="*/ 4 w 16"/>
              <a:gd name="T7" fmla="*/ 4 h 10"/>
              <a:gd name="T8" fmla="*/ 5 w 16"/>
              <a:gd name="T9" fmla="*/ 4 h 10"/>
              <a:gd name="T10" fmla="*/ 5 w 16"/>
              <a:gd name="T11" fmla="*/ 5 h 10"/>
              <a:gd name="T12" fmla="*/ 7 w 16"/>
              <a:gd name="T13" fmla="*/ 7 h 10"/>
              <a:gd name="T14" fmla="*/ 7 w 16"/>
              <a:gd name="T15" fmla="*/ 7 h 10"/>
              <a:gd name="T16" fmla="*/ 8 w 16"/>
              <a:gd name="T17" fmla="*/ 8 h 10"/>
              <a:gd name="T18" fmla="*/ 8 w 16"/>
              <a:gd name="T19" fmla="*/ 8 h 10"/>
              <a:gd name="T20" fmla="*/ 8 w 16"/>
              <a:gd name="T21" fmla="*/ 8 h 10"/>
              <a:gd name="T22" fmla="*/ 9 w 16"/>
              <a:gd name="T23" fmla="*/ 9 h 10"/>
              <a:gd name="T24" fmla="*/ 9 w 16"/>
              <a:gd name="T25" fmla="*/ 9 h 10"/>
              <a:gd name="T26" fmla="*/ 11 w 16"/>
              <a:gd name="T27" fmla="*/ 10 h 10"/>
              <a:gd name="T28" fmla="*/ 11 w 16"/>
              <a:gd name="T29" fmla="*/ 8 h 10"/>
              <a:gd name="T30" fmla="*/ 11 w 16"/>
              <a:gd name="T31" fmla="*/ 8 h 10"/>
              <a:gd name="T32" fmla="*/ 13 w 16"/>
              <a:gd name="T33" fmla="*/ 7 h 10"/>
              <a:gd name="T34" fmla="*/ 13 w 16"/>
              <a:gd name="T35" fmla="*/ 7 h 10"/>
              <a:gd name="T36" fmla="*/ 14 w 16"/>
              <a:gd name="T37" fmla="*/ 6 h 10"/>
              <a:gd name="T38" fmla="*/ 15 w 16"/>
              <a:gd name="T39" fmla="*/ 5 h 10"/>
              <a:gd name="T40" fmla="*/ 15 w 16"/>
              <a:gd name="T41" fmla="*/ 4 h 10"/>
              <a:gd name="T42" fmla="*/ 15 w 16"/>
              <a:gd name="T43" fmla="*/ 3 h 10"/>
              <a:gd name="T44" fmla="*/ 15 w 16"/>
              <a:gd name="T45" fmla="*/ 2 h 10"/>
              <a:gd name="T46" fmla="*/ 14 w 16"/>
              <a:gd name="T47" fmla="*/ 2 h 10"/>
              <a:gd name="T48" fmla="*/ 14 w 16"/>
              <a:gd name="T49" fmla="*/ 1 h 10"/>
              <a:gd name="T50" fmla="*/ 12 w 16"/>
              <a:gd name="T51" fmla="*/ 0 h 10"/>
              <a:gd name="T52" fmla="*/ 10 w 16"/>
              <a:gd name="T53" fmla="*/ 0 h 10"/>
              <a:gd name="T54" fmla="*/ 9 w 16"/>
              <a:gd name="T55" fmla="*/ 0 h 10"/>
              <a:gd name="T56" fmla="*/ 8 w 16"/>
              <a:gd name="T57" fmla="*/ 0 h 10"/>
              <a:gd name="T58" fmla="*/ 7 w 16"/>
              <a:gd name="T59" fmla="*/ 1 h 10"/>
              <a:gd name="T60" fmla="*/ 4 w 16"/>
              <a:gd name="T61" fmla="*/ 1 h 10"/>
              <a:gd name="T62" fmla="*/ 0 w 16"/>
              <a:gd name="T63" fmla="*/ 2 h 10"/>
              <a:gd name="T64" fmla="*/ 0 w 16"/>
              <a:gd name="T65" fmla="*/ 3 h 10"/>
              <a:gd name="T66" fmla="*/ 1 w 16"/>
              <a:gd name="T6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0">
                <a:moveTo>
                  <a:pt x="1" y="3"/>
                </a:moveTo>
                <a:cubicBezTo>
                  <a:pt x="1" y="3"/>
                  <a:pt x="1" y="3"/>
                  <a:pt x="2" y="3"/>
                </a:cubicBezTo>
                <a:cubicBezTo>
                  <a:pt x="2" y="3"/>
                  <a:pt x="2" y="3"/>
                  <a:pt x="3" y="3"/>
                </a:cubicBezTo>
                <a:cubicBezTo>
                  <a:pt x="3" y="3"/>
                  <a:pt x="3" y="3"/>
                  <a:pt x="4" y="4"/>
                </a:cubicBezTo>
                <a:cubicBezTo>
                  <a:pt x="4" y="4"/>
                  <a:pt x="4" y="4"/>
                  <a:pt x="5" y="4"/>
                </a:cubicBezTo>
                <a:cubicBezTo>
                  <a:pt x="5" y="4"/>
                  <a:pt x="5" y="4"/>
                  <a:pt x="5" y="5"/>
                </a:cubicBezTo>
                <a:cubicBezTo>
                  <a:pt x="6" y="5"/>
                  <a:pt x="6" y="6"/>
                  <a:pt x="7" y="7"/>
                </a:cubicBezTo>
                <a:cubicBezTo>
                  <a:pt x="7" y="7"/>
                  <a:pt x="7" y="7"/>
                  <a:pt x="7" y="7"/>
                </a:cubicBezTo>
                <a:cubicBezTo>
                  <a:pt x="7" y="8"/>
                  <a:pt x="7" y="8"/>
                  <a:pt x="8" y="8"/>
                </a:cubicBezTo>
                <a:cubicBezTo>
                  <a:pt x="8" y="8"/>
                  <a:pt x="8" y="8"/>
                  <a:pt x="8" y="8"/>
                </a:cubicBezTo>
                <a:cubicBezTo>
                  <a:pt x="8" y="8"/>
                  <a:pt x="8" y="8"/>
                  <a:pt x="8" y="8"/>
                </a:cubicBezTo>
                <a:cubicBezTo>
                  <a:pt x="9" y="8"/>
                  <a:pt x="9" y="9"/>
                  <a:pt x="9" y="9"/>
                </a:cubicBezTo>
                <a:cubicBezTo>
                  <a:pt x="9" y="9"/>
                  <a:pt x="9" y="9"/>
                  <a:pt x="9" y="9"/>
                </a:cubicBezTo>
                <a:cubicBezTo>
                  <a:pt x="10" y="9"/>
                  <a:pt x="10" y="10"/>
                  <a:pt x="11" y="10"/>
                </a:cubicBezTo>
                <a:cubicBezTo>
                  <a:pt x="11" y="9"/>
                  <a:pt x="11" y="9"/>
                  <a:pt x="11" y="8"/>
                </a:cubicBezTo>
                <a:cubicBezTo>
                  <a:pt x="11" y="8"/>
                  <a:pt x="11" y="8"/>
                  <a:pt x="11" y="8"/>
                </a:cubicBezTo>
                <a:cubicBezTo>
                  <a:pt x="12" y="7"/>
                  <a:pt x="12" y="7"/>
                  <a:pt x="13" y="7"/>
                </a:cubicBezTo>
                <a:cubicBezTo>
                  <a:pt x="13" y="7"/>
                  <a:pt x="13" y="7"/>
                  <a:pt x="13" y="7"/>
                </a:cubicBezTo>
                <a:cubicBezTo>
                  <a:pt x="14" y="6"/>
                  <a:pt x="14" y="6"/>
                  <a:pt x="14" y="6"/>
                </a:cubicBezTo>
                <a:cubicBezTo>
                  <a:pt x="14" y="6"/>
                  <a:pt x="15" y="5"/>
                  <a:pt x="15" y="5"/>
                </a:cubicBezTo>
                <a:cubicBezTo>
                  <a:pt x="15" y="5"/>
                  <a:pt x="15" y="4"/>
                  <a:pt x="15" y="4"/>
                </a:cubicBezTo>
                <a:cubicBezTo>
                  <a:pt x="15" y="4"/>
                  <a:pt x="15" y="3"/>
                  <a:pt x="15" y="3"/>
                </a:cubicBezTo>
                <a:cubicBezTo>
                  <a:pt x="15" y="2"/>
                  <a:pt x="16" y="2"/>
                  <a:pt x="15" y="2"/>
                </a:cubicBezTo>
                <a:cubicBezTo>
                  <a:pt x="15" y="2"/>
                  <a:pt x="15" y="2"/>
                  <a:pt x="14" y="2"/>
                </a:cubicBezTo>
                <a:cubicBezTo>
                  <a:pt x="14" y="1"/>
                  <a:pt x="14" y="1"/>
                  <a:pt x="14" y="1"/>
                </a:cubicBezTo>
                <a:cubicBezTo>
                  <a:pt x="13" y="1"/>
                  <a:pt x="12" y="0"/>
                  <a:pt x="12" y="0"/>
                </a:cubicBezTo>
                <a:cubicBezTo>
                  <a:pt x="11" y="0"/>
                  <a:pt x="11" y="0"/>
                  <a:pt x="10" y="0"/>
                </a:cubicBezTo>
                <a:cubicBezTo>
                  <a:pt x="10" y="0"/>
                  <a:pt x="9" y="0"/>
                  <a:pt x="9" y="0"/>
                </a:cubicBezTo>
                <a:cubicBezTo>
                  <a:pt x="9" y="0"/>
                  <a:pt x="8" y="0"/>
                  <a:pt x="8" y="0"/>
                </a:cubicBezTo>
                <a:cubicBezTo>
                  <a:pt x="7" y="0"/>
                  <a:pt x="7" y="1"/>
                  <a:pt x="7" y="1"/>
                </a:cubicBezTo>
                <a:cubicBezTo>
                  <a:pt x="6" y="1"/>
                  <a:pt x="5" y="1"/>
                  <a:pt x="4" y="1"/>
                </a:cubicBezTo>
                <a:cubicBezTo>
                  <a:pt x="3" y="1"/>
                  <a:pt x="1" y="1"/>
                  <a:pt x="0" y="2"/>
                </a:cubicBezTo>
                <a:cubicBezTo>
                  <a:pt x="0" y="2"/>
                  <a:pt x="0" y="2"/>
                  <a:pt x="0" y="3"/>
                </a:cubicBezTo>
                <a:cubicBezTo>
                  <a:pt x="0" y="3"/>
                  <a:pt x="1" y="3"/>
                  <a:pt x="1" y="3"/>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23" name="Freeform 620">
            <a:extLst>
              <a:ext uri="{FF2B5EF4-FFF2-40B4-BE49-F238E27FC236}">
                <a16:creationId xmlns:a16="http://schemas.microsoft.com/office/drawing/2014/main" id="{F5F39876-5577-4305-A060-C973070C78AC}"/>
              </a:ext>
            </a:extLst>
          </p:cNvPr>
          <p:cNvSpPr>
            <a:spLocks/>
          </p:cNvSpPr>
          <p:nvPr userDrawn="1"/>
        </p:nvSpPr>
        <p:spPr bwMode="auto">
          <a:xfrm>
            <a:off x="959644" y="1276350"/>
            <a:ext cx="80963" cy="69850"/>
          </a:xfrm>
          <a:custGeom>
            <a:avLst/>
            <a:gdLst>
              <a:gd name="T0" fmla="*/ 1 w 16"/>
              <a:gd name="T1" fmla="*/ 3 h 10"/>
              <a:gd name="T2" fmla="*/ 2 w 16"/>
              <a:gd name="T3" fmla="*/ 3 h 10"/>
              <a:gd name="T4" fmla="*/ 3 w 16"/>
              <a:gd name="T5" fmla="*/ 3 h 10"/>
              <a:gd name="T6" fmla="*/ 4 w 16"/>
              <a:gd name="T7" fmla="*/ 4 h 10"/>
              <a:gd name="T8" fmla="*/ 5 w 16"/>
              <a:gd name="T9" fmla="*/ 4 h 10"/>
              <a:gd name="T10" fmla="*/ 5 w 16"/>
              <a:gd name="T11" fmla="*/ 5 h 10"/>
              <a:gd name="T12" fmla="*/ 7 w 16"/>
              <a:gd name="T13" fmla="*/ 7 h 10"/>
              <a:gd name="T14" fmla="*/ 7 w 16"/>
              <a:gd name="T15" fmla="*/ 7 h 10"/>
              <a:gd name="T16" fmla="*/ 8 w 16"/>
              <a:gd name="T17" fmla="*/ 8 h 10"/>
              <a:gd name="T18" fmla="*/ 8 w 16"/>
              <a:gd name="T19" fmla="*/ 8 h 10"/>
              <a:gd name="T20" fmla="*/ 8 w 16"/>
              <a:gd name="T21" fmla="*/ 8 h 10"/>
              <a:gd name="T22" fmla="*/ 9 w 16"/>
              <a:gd name="T23" fmla="*/ 9 h 10"/>
              <a:gd name="T24" fmla="*/ 9 w 16"/>
              <a:gd name="T25" fmla="*/ 9 h 10"/>
              <a:gd name="T26" fmla="*/ 11 w 16"/>
              <a:gd name="T27" fmla="*/ 10 h 10"/>
              <a:gd name="T28" fmla="*/ 11 w 16"/>
              <a:gd name="T29" fmla="*/ 8 h 10"/>
              <a:gd name="T30" fmla="*/ 11 w 16"/>
              <a:gd name="T31" fmla="*/ 8 h 10"/>
              <a:gd name="T32" fmla="*/ 13 w 16"/>
              <a:gd name="T33" fmla="*/ 7 h 10"/>
              <a:gd name="T34" fmla="*/ 13 w 16"/>
              <a:gd name="T35" fmla="*/ 7 h 10"/>
              <a:gd name="T36" fmla="*/ 14 w 16"/>
              <a:gd name="T37" fmla="*/ 6 h 10"/>
              <a:gd name="T38" fmla="*/ 15 w 16"/>
              <a:gd name="T39" fmla="*/ 5 h 10"/>
              <a:gd name="T40" fmla="*/ 15 w 16"/>
              <a:gd name="T41" fmla="*/ 4 h 10"/>
              <a:gd name="T42" fmla="*/ 15 w 16"/>
              <a:gd name="T43" fmla="*/ 3 h 10"/>
              <a:gd name="T44" fmla="*/ 15 w 16"/>
              <a:gd name="T45" fmla="*/ 2 h 10"/>
              <a:gd name="T46" fmla="*/ 14 w 16"/>
              <a:gd name="T47" fmla="*/ 2 h 10"/>
              <a:gd name="T48" fmla="*/ 14 w 16"/>
              <a:gd name="T49" fmla="*/ 1 h 10"/>
              <a:gd name="T50" fmla="*/ 12 w 16"/>
              <a:gd name="T51" fmla="*/ 0 h 10"/>
              <a:gd name="T52" fmla="*/ 10 w 16"/>
              <a:gd name="T53" fmla="*/ 0 h 10"/>
              <a:gd name="T54" fmla="*/ 9 w 16"/>
              <a:gd name="T55" fmla="*/ 0 h 10"/>
              <a:gd name="T56" fmla="*/ 8 w 16"/>
              <a:gd name="T57" fmla="*/ 0 h 10"/>
              <a:gd name="T58" fmla="*/ 7 w 16"/>
              <a:gd name="T59" fmla="*/ 1 h 10"/>
              <a:gd name="T60" fmla="*/ 4 w 16"/>
              <a:gd name="T61" fmla="*/ 1 h 10"/>
              <a:gd name="T62" fmla="*/ 0 w 16"/>
              <a:gd name="T63" fmla="*/ 2 h 10"/>
              <a:gd name="T64" fmla="*/ 0 w 16"/>
              <a:gd name="T65" fmla="*/ 3 h 10"/>
              <a:gd name="T66" fmla="*/ 1 w 16"/>
              <a:gd name="T6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0">
                <a:moveTo>
                  <a:pt x="1" y="3"/>
                </a:moveTo>
                <a:cubicBezTo>
                  <a:pt x="1" y="3"/>
                  <a:pt x="1" y="3"/>
                  <a:pt x="2" y="3"/>
                </a:cubicBezTo>
                <a:cubicBezTo>
                  <a:pt x="2" y="3"/>
                  <a:pt x="2" y="3"/>
                  <a:pt x="3" y="3"/>
                </a:cubicBezTo>
                <a:cubicBezTo>
                  <a:pt x="3" y="3"/>
                  <a:pt x="3" y="3"/>
                  <a:pt x="4" y="4"/>
                </a:cubicBezTo>
                <a:cubicBezTo>
                  <a:pt x="4" y="4"/>
                  <a:pt x="4" y="4"/>
                  <a:pt x="5" y="4"/>
                </a:cubicBezTo>
                <a:cubicBezTo>
                  <a:pt x="5" y="4"/>
                  <a:pt x="5" y="4"/>
                  <a:pt x="5" y="5"/>
                </a:cubicBezTo>
                <a:cubicBezTo>
                  <a:pt x="6" y="5"/>
                  <a:pt x="6" y="6"/>
                  <a:pt x="7" y="7"/>
                </a:cubicBezTo>
                <a:cubicBezTo>
                  <a:pt x="7" y="7"/>
                  <a:pt x="7" y="7"/>
                  <a:pt x="7" y="7"/>
                </a:cubicBezTo>
                <a:cubicBezTo>
                  <a:pt x="7" y="8"/>
                  <a:pt x="7" y="8"/>
                  <a:pt x="8" y="8"/>
                </a:cubicBezTo>
                <a:cubicBezTo>
                  <a:pt x="8" y="8"/>
                  <a:pt x="8" y="8"/>
                  <a:pt x="8" y="8"/>
                </a:cubicBezTo>
                <a:cubicBezTo>
                  <a:pt x="8" y="8"/>
                  <a:pt x="8" y="8"/>
                  <a:pt x="8" y="8"/>
                </a:cubicBezTo>
                <a:cubicBezTo>
                  <a:pt x="9" y="8"/>
                  <a:pt x="9" y="9"/>
                  <a:pt x="9" y="9"/>
                </a:cubicBezTo>
                <a:cubicBezTo>
                  <a:pt x="9" y="9"/>
                  <a:pt x="9" y="9"/>
                  <a:pt x="9" y="9"/>
                </a:cubicBezTo>
                <a:cubicBezTo>
                  <a:pt x="10" y="9"/>
                  <a:pt x="10" y="10"/>
                  <a:pt x="11" y="10"/>
                </a:cubicBezTo>
                <a:cubicBezTo>
                  <a:pt x="11" y="9"/>
                  <a:pt x="11" y="9"/>
                  <a:pt x="11" y="8"/>
                </a:cubicBezTo>
                <a:cubicBezTo>
                  <a:pt x="11" y="8"/>
                  <a:pt x="11" y="8"/>
                  <a:pt x="11" y="8"/>
                </a:cubicBezTo>
                <a:cubicBezTo>
                  <a:pt x="12" y="7"/>
                  <a:pt x="12" y="7"/>
                  <a:pt x="13" y="7"/>
                </a:cubicBezTo>
                <a:cubicBezTo>
                  <a:pt x="13" y="7"/>
                  <a:pt x="13" y="7"/>
                  <a:pt x="13" y="7"/>
                </a:cubicBezTo>
                <a:cubicBezTo>
                  <a:pt x="14" y="6"/>
                  <a:pt x="14" y="6"/>
                  <a:pt x="14" y="6"/>
                </a:cubicBezTo>
                <a:cubicBezTo>
                  <a:pt x="14" y="6"/>
                  <a:pt x="15" y="5"/>
                  <a:pt x="15" y="5"/>
                </a:cubicBezTo>
                <a:cubicBezTo>
                  <a:pt x="15" y="5"/>
                  <a:pt x="15" y="4"/>
                  <a:pt x="15" y="4"/>
                </a:cubicBezTo>
                <a:cubicBezTo>
                  <a:pt x="15" y="4"/>
                  <a:pt x="15" y="3"/>
                  <a:pt x="15" y="3"/>
                </a:cubicBezTo>
                <a:cubicBezTo>
                  <a:pt x="15" y="2"/>
                  <a:pt x="16" y="2"/>
                  <a:pt x="15" y="2"/>
                </a:cubicBezTo>
                <a:cubicBezTo>
                  <a:pt x="15" y="2"/>
                  <a:pt x="15" y="2"/>
                  <a:pt x="14" y="2"/>
                </a:cubicBezTo>
                <a:cubicBezTo>
                  <a:pt x="14" y="1"/>
                  <a:pt x="14" y="1"/>
                  <a:pt x="14" y="1"/>
                </a:cubicBezTo>
                <a:cubicBezTo>
                  <a:pt x="13" y="1"/>
                  <a:pt x="12" y="0"/>
                  <a:pt x="12" y="0"/>
                </a:cubicBezTo>
                <a:cubicBezTo>
                  <a:pt x="11" y="0"/>
                  <a:pt x="11" y="0"/>
                  <a:pt x="10" y="0"/>
                </a:cubicBezTo>
                <a:cubicBezTo>
                  <a:pt x="10" y="0"/>
                  <a:pt x="9" y="0"/>
                  <a:pt x="9" y="0"/>
                </a:cubicBezTo>
                <a:cubicBezTo>
                  <a:pt x="9" y="0"/>
                  <a:pt x="8" y="0"/>
                  <a:pt x="8" y="0"/>
                </a:cubicBezTo>
                <a:cubicBezTo>
                  <a:pt x="7" y="0"/>
                  <a:pt x="7" y="1"/>
                  <a:pt x="7" y="1"/>
                </a:cubicBezTo>
                <a:cubicBezTo>
                  <a:pt x="6" y="1"/>
                  <a:pt x="5" y="1"/>
                  <a:pt x="4" y="1"/>
                </a:cubicBezTo>
                <a:cubicBezTo>
                  <a:pt x="3" y="1"/>
                  <a:pt x="1" y="1"/>
                  <a:pt x="0" y="2"/>
                </a:cubicBezTo>
                <a:cubicBezTo>
                  <a:pt x="0" y="2"/>
                  <a:pt x="0" y="2"/>
                  <a:pt x="0" y="3"/>
                </a:cubicBezTo>
                <a:cubicBezTo>
                  <a:pt x="0" y="3"/>
                  <a:pt x="1" y="3"/>
                  <a:pt x="1" y="3"/>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24" name="Freeform 621">
            <a:extLst>
              <a:ext uri="{FF2B5EF4-FFF2-40B4-BE49-F238E27FC236}">
                <a16:creationId xmlns:a16="http://schemas.microsoft.com/office/drawing/2014/main" id="{0A5A2534-EE5C-48A0-9611-7C9A40B25068}"/>
              </a:ext>
            </a:extLst>
          </p:cNvPr>
          <p:cNvSpPr>
            <a:spLocks/>
          </p:cNvSpPr>
          <p:nvPr userDrawn="1"/>
        </p:nvSpPr>
        <p:spPr bwMode="auto">
          <a:xfrm>
            <a:off x="406004" y="1206500"/>
            <a:ext cx="304800" cy="274638"/>
          </a:xfrm>
          <a:custGeom>
            <a:avLst/>
            <a:gdLst>
              <a:gd name="T0" fmla="*/ 11 w 60"/>
              <a:gd name="T1" fmla="*/ 12 h 39"/>
              <a:gd name="T2" fmla="*/ 9 w 60"/>
              <a:gd name="T3" fmla="*/ 8 h 39"/>
              <a:gd name="T4" fmla="*/ 7 w 60"/>
              <a:gd name="T5" fmla="*/ 4 h 39"/>
              <a:gd name="T6" fmla="*/ 10 w 60"/>
              <a:gd name="T7" fmla="*/ 3 h 39"/>
              <a:gd name="T8" fmla="*/ 16 w 60"/>
              <a:gd name="T9" fmla="*/ 2 h 39"/>
              <a:gd name="T10" fmla="*/ 22 w 60"/>
              <a:gd name="T11" fmla="*/ 1 h 39"/>
              <a:gd name="T12" fmla="*/ 30 w 60"/>
              <a:gd name="T13" fmla="*/ 3 h 39"/>
              <a:gd name="T14" fmla="*/ 35 w 60"/>
              <a:gd name="T15" fmla="*/ 5 h 39"/>
              <a:gd name="T16" fmla="*/ 36 w 60"/>
              <a:gd name="T17" fmla="*/ 6 h 39"/>
              <a:gd name="T18" fmla="*/ 38 w 60"/>
              <a:gd name="T19" fmla="*/ 5 h 39"/>
              <a:gd name="T20" fmla="*/ 39 w 60"/>
              <a:gd name="T21" fmla="*/ 7 h 39"/>
              <a:gd name="T22" fmla="*/ 42 w 60"/>
              <a:gd name="T23" fmla="*/ 6 h 39"/>
              <a:gd name="T24" fmla="*/ 43 w 60"/>
              <a:gd name="T25" fmla="*/ 4 h 39"/>
              <a:gd name="T26" fmla="*/ 48 w 60"/>
              <a:gd name="T27" fmla="*/ 4 h 39"/>
              <a:gd name="T28" fmla="*/ 51 w 60"/>
              <a:gd name="T29" fmla="*/ 5 h 39"/>
              <a:gd name="T30" fmla="*/ 56 w 60"/>
              <a:gd name="T31" fmla="*/ 9 h 39"/>
              <a:gd name="T32" fmla="*/ 60 w 60"/>
              <a:gd name="T33" fmla="*/ 12 h 39"/>
              <a:gd name="T34" fmla="*/ 59 w 60"/>
              <a:gd name="T35" fmla="*/ 14 h 39"/>
              <a:gd name="T36" fmla="*/ 54 w 60"/>
              <a:gd name="T37" fmla="*/ 15 h 39"/>
              <a:gd name="T38" fmla="*/ 52 w 60"/>
              <a:gd name="T39" fmla="*/ 16 h 39"/>
              <a:gd name="T40" fmla="*/ 50 w 60"/>
              <a:gd name="T41" fmla="*/ 17 h 39"/>
              <a:gd name="T42" fmla="*/ 47 w 60"/>
              <a:gd name="T43" fmla="*/ 19 h 39"/>
              <a:gd name="T44" fmla="*/ 44 w 60"/>
              <a:gd name="T45" fmla="*/ 20 h 39"/>
              <a:gd name="T46" fmla="*/ 42 w 60"/>
              <a:gd name="T47" fmla="*/ 21 h 39"/>
              <a:gd name="T48" fmla="*/ 40 w 60"/>
              <a:gd name="T49" fmla="*/ 22 h 39"/>
              <a:gd name="T50" fmla="*/ 38 w 60"/>
              <a:gd name="T51" fmla="*/ 23 h 39"/>
              <a:gd name="T52" fmla="*/ 36 w 60"/>
              <a:gd name="T53" fmla="*/ 26 h 39"/>
              <a:gd name="T54" fmla="*/ 33 w 60"/>
              <a:gd name="T55" fmla="*/ 27 h 39"/>
              <a:gd name="T56" fmla="*/ 33 w 60"/>
              <a:gd name="T57" fmla="*/ 28 h 39"/>
              <a:gd name="T58" fmla="*/ 31 w 60"/>
              <a:gd name="T59" fmla="*/ 30 h 39"/>
              <a:gd name="T60" fmla="*/ 31 w 60"/>
              <a:gd name="T61" fmla="*/ 33 h 39"/>
              <a:gd name="T62" fmla="*/ 29 w 60"/>
              <a:gd name="T63" fmla="*/ 35 h 39"/>
              <a:gd name="T64" fmla="*/ 26 w 60"/>
              <a:gd name="T65" fmla="*/ 35 h 39"/>
              <a:gd name="T66" fmla="*/ 23 w 60"/>
              <a:gd name="T67" fmla="*/ 36 h 39"/>
              <a:gd name="T68" fmla="*/ 22 w 60"/>
              <a:gd name="T69" fmla="*/ 37 h 39"/>
              <a:gd name="T70" fmla="*/ 20 w 60"/>
              <a:gd name="T71" fmla="*/ 38 h 39"/>
              <a:gd name="T72" fmla="*/ 17 w 60"/>
              <a:gd name="T73" fmla="*/ 39 h 39"/>
              <a:gd name="T74" fmla="*/ 15 w 60"/>
              <a:gd name="T75" fmla="*/ 38 h 39"/>
              <a:gd name="T76" fmla="*/ 14 w 60"/>
              <a:gd name="T77" fmla="*/ 36 h 39"/>
              <a:gd name="T78" fmla="*/ 12 w 60"/>
              <a:gd name="T79" fmla="*/ 34 h 39"/>
              <a:gd name="T80" fmla="*/ 11 w 60"/>
              <a:gd name="T81" fmla="*/ 33 h 39"/>
              <a:gd name="T82" fmla="*/ 8 w 60"/>
              <a:gd name="T83" fmla="*/ 31 h 39"/>
              <a:gd name="T84" fmla="*/ 1 w 60"/>
              <a:gd name="T85" fmla="*/ 29 h 39"/>
              <a:gd name="T86" fmla="*/ 2 w 60"/>
              <a:gd name="T87" fmla="*/ 26 h 39"/>
              <a:gd name="T88" fmla="*/ 3 w 60"/>
              <a:gd name="T89" fmla="*/ 24 h 39"/>
              <a:gd name="T90" fmla="*/ 5 w 60"/>
              <a:gd name="T91" fmla="*/ 22 h 39"/>
              <a:gd name="T92" fmla="*/ 5 w 60"/>
              <a:gd name="T93" fmla="*/ 20 h 39"/>
              <a:gd name="T94" fmla="*/ 7 w 60"/>
              <a:gd name="T95" fmla="*/ 20 h 39"/>
              <a:gd name="T96" fmla="*/ 7 w 60"/>
              <a:gd name="T97" fmla="*/ 18 h 39"/>
              <a:gd name="T98" fmla="*/ 9 w 60"/>
              <a:gd name="T9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39">
                <a:moveTo>
                  <a:pt x="9" y="14"/>
                </a:moveTo>
                <a:cubicBezTo>
                  <a:pt x="9" y="13"/>
                  <a:pt x="10" y="12"/>
                  <a:pt x="11" y="12"/>
                </a:cubicBezTo>
                <a:cubicBezTo>
                  <a:pt x="12" y="11"/>
                  <a:pt x="12" y="10"/>
                  <a:pt x="11" y="9"/>
                </a:cubicBezTo>
                <a:cubicBezTo>
                  <a:pt x="10" y="9"/>
                  <a:pt x="9" y="9"/>
                  <a:pt x="9" y="8"/>
                </a:cubicBezTo>
                <a:cubicBezTo>
                  <a:pt x="8" y="7"/>
                  <a:pt x="8" y="7"/>
                  <a:pt x="8" y="6"/>
                </a:cubicBezTo>
                <a:cubicBezTo>
                  <a:pt x="8" y="5"/>
                  <a:pt x="7" y="5"/>
                  <a:pt x="7" y="4"/>
                </a:cubicBezTo>
                <a:cubicBezTo>
                  <a:pt x="7" y="4"/>
                  <a:pt x="7" y="3"/>
                  <a:pt x="8" y="3"/>
                </a:cubicBezTo>
                <a:cubicBezTo>
                  <a:pt x="9" y="3"/>
                  <a:pt x="10" y="3"/>
                  <a:pt x="10" y="3"/>
                </a:cubicBezTo>
                <a:cubicBezTo>
                  <a:pt x="11" y="3"/>
                  <a:pt x="12" y="3"/>
                  <a:pt x="13" y="3"/>
                </a:cubicBezTo>
                <a:cubicBezTo>
                  <a:pt x="14" y="3"/>
                  <a:pt x="15" y="2"/>
                  <a:pt x="16" y="2"/>
                </a:cubicBezTo>
                <a:cubicBezTo>
                  <a:pt x="17" y="2"/>
                  <a:pt x="18" y="2"/>
                  <a:pt x="19" y="2"/>
                </a:cubicBezTo>
                <a:cubicBezTo>
                  <a:pt x="20" y="2"/>
                  <a:pt x="21" y="1"/>
                  <a:pt x="22" y="1"/>
                </a:cubicBezTo>
                <a:cubicBezTo>
                  <a:pt x="24" y="0"/>
                  <a:pt x="26" y="1"/>
                  <a:pt x="28" y="2"/>
                </a:cubicBezTo>
                <a:cubicBezTo>
                  <a:pt x="29" y="2"/>
                  <a:pt x="29" y="2"/>
                  <a:pt x="30" y="3"/>
                </a:cubicBezTo>
                <a:cubicBezTo>
                  <a:pt x="31" y="3"/>
                  <a:pt x="32" y="3"/>
                  <a:pt x="32" y="3"/>
                </a:cubicBezTo>
                <a:cubicBezTo>
                  <a:pt x="33" y="4"/>
                  <a:pt x="34" y="4"/>
                  <a:pt x="35" y="5"/>
                </a:cubicBezTo>
                <a:cubicBezTo>
                  <a:pt x="35" y="5"/>
                  <a:pt x="35" y="6"/>
                  <a:pt x="35" y="6"/>
                </a:cubicBezTo>
                <a:cubicBezTo>
                  <a:pt x="35" y="6"/>
                  <a:pt x="35" y="6"/>
                  <a:pt x="36" y="6"/>
                </a:cubicBezTo>
                <a:cubicBezTo>
                  <a:pt x="36" y="6"/>
                  <a:pt x="36" y="6"/>
                  <a:pt x="37" y="5"/>
                </a:cubicBezTo>
                <a:cubicBezTo>
                  <a:pt x="37" y="5"/>
                  <a:pt x="37" y="5"/>
                  <a:pt x="38" y="5"/>
                </a:cubicBezTo>
                <a:cubicBezTo>
                  <a:pt x="38" y="5"/>
                  <a:pt x="39" y="5"/>
                  <a:pt x="39" y="6"/>
                </a:cubicBezTo>
                <a:cubicBezTo>
                  <a:pt x="39" y="6"/>
                  <a:pt x="39" y="7"/>
                  <a:pt x="39" y="7"/>
                </a:cubicBezTo>
                <a:cubicBezTo>
                  <a:pt x="40" y="7"/>
                  <a:pt x="41" y="7"/>
                  <a:pt x="41" y="7"/>
                </a:cubicBezTo>
                <a:cubicBezTo>
                  <a:pt x="42" y="7"/>
                  <a:pt x="42" y="7"/>
                  <a:pt x="42" y="6"/>
                </a:cubicBezTo>
                <a:cubicBezTo>
                  <a:pt x="42" y="6"/>
                  <a:pt x="42" y="5"/>
                  <a:pt x="42" y="5"/>
                </a:cubicBezTo>
                <a:cubicBezTo>
                  <a:pt x="42" y="4"/>
                  <a:pt x="43" y="4"/>
                  <a:pt x="43" y="4"/>
                </a:cubicBezTo>
                <a:cubicBezTo>
                  <a:pt x="44" y="4"/>
                  <a:pt x="45" y="4"/>
                  <a:pt x="46" y="4"/>
                </a:cubicBezTo>
                <a:cubicBezTo>
                  <a:pt x="47" y="4"/>
                  <a:pt x="47" y="4"/>
                  <a:pt x="48" y="4"/>
                </a:cubicBezTo>
                <a:cubicBezTo>
                  <a:pt x="48" y="4"/>
                  <a:pt x="49" y="4"/>
                  <a:pt x="49" y="4"/>
                </a:cubicBezTo>
                <a:cubicBezTo>
                  <a:pt x="50" y="4"/>
                  <a:pt x="50" y="5"/>
                  <a:pt x="51" y="5"/>
                </a:cubicBezTo>
                <a:cubicBezTo>
                  <a:pt x="52" y="6"/>
                  <a:pt x="53" y="6"/>
                  <a:pt x="54" y="7"/>
                </a:cubicBezTo>
                <a:cubicBezTo>
                  <a:pt x="55" y="8"/>
                  <a:pt x="56" y="8"/>
                  <a:pt x="56" y="9"/>
                </a:cubicBezTo>
                <a:cubicBezTo>
                  <a:pt x="57" y="10"/>
                  <a:pt x="58" y="11"/>
                  <a:pt x="59" y="11"/>
                </a:cubicBezTo>
                <a:cubicBezTo>
                  <a:pt x="59" y="12"/>
                  <a:pt x="60" y="12"/>
                  <a:pt x="60" y="12"/>
                </a:cubicBezTo>
                <a:cubicBezTo>
                  <a:pt x="60" y="13"/>
                  <a:pt x="60" y="13"/>
                  <a:pt x="60" y="13"/>
                </a:cubicBezTo>
                <a:cubicBezTo>
                  <a:pt x="60" y="13"/>
                  <a:pt x="59" y="13"/>
                  <a:pt x="59" y="14"/>
                </a:cubicBezTo>
                <a:cubicBezTo>
                  <a:pt x="58" y="14"/>
                  <a:pt x="58" y="14"/>
                  <a:pt x="57" y="15"/>
                </a:cubicBezTo>
                <a:cubicBezTo>
                  <a:pt x="56" y="15"/>
                  <a:pt x="55" y="15"/>
                  <a:pt x="54" y="15"/>
                </a:cubicBezTo>
                <a:cubicBezTo>
                  <a:pt x="54" y="15"/>
                  <a:pt x="54" y="15"/>
                  <a:pt x="53" y="15"/>
                </a:cubicBezTo>
                <a:cubicBezTo>
                  <a:pt x="53" y="16"/>
                  <a:pt x="53" y="16"/>
                  <a:pt x="52" y="16"/>
                </a:cubicBezTo>
                <a:cubicBezTo>
                  <a:pt x="52" y="16"/>
                  <a:pt x="52" y="16"/>
                  <a:pt x="51" y="16"/>
                </a:cubicBezTo>
                <a:cubicBezTo>
                  <a:pt x="51" y="17"/>
                  <a:pt x="51" y="17"/>
                  <a:pt x="50" y="17"/>
                </a:cubicBezTo>
                <a:cubicBezTo>
                  <a:pt x="50" y="18"/>
                  <a:pt x="49" y="18"/>
                  <a:pt x="49" y="18"/>
                </a:cubicBezTo>
                <a:cubicBezTo>
                  <a:pt x="48" y="19"/>
                  <a:pt x="47" y="19"/>
                  <a:pt x="47" y="19"/>
                </a:cubicBezTo>
                <a:cubicBezTo>
                  <a:pt x="46" y="19"/>
                  <a:pt x="46" y="19"/>
                  <a:pt x="46" y="19"/>
                </a:cubicBezTo>
                <a:cubicBezTo>
                  <a:pt x="45" y="20"/>
                  <a:pt x="45" y="20"/>
                  <a:pt x="44" y="20"/>
                </a:cubicBezTo>
                <a:cubicBezTo>
                  <a:pt x="44" y="20"/>
                  <a:pt x="43" y="20"/>
                  <a:pt x="43" y="21"/>
                </a:cubicBezTo>
                <a:cubicBezTo>
                  <a:pt x="42" y="21"/>
                  <a:pt x="42" y="21"/>
                  <a:pt x="42" y="21"/>
                </a:cubicBezTo>
                <a:cubicBezTo>
                  <a:pt x="41" y="22"/>
                  <a:pt x="40" y="22"/>
                  <a:pt x="40" y="22"/>
                </a:cubicBezTo>
                <a:cubicBezTo>
                  <a:pt x="40" y="22"/>
                  <a:pt x="40" y="22"/>
                  <a:pt x="40" y="22"/>
                </a:cubicBezTo>
                <a:cubicBezTo>
                  <a:pt x="39" y="22"/>
                  <a:pt x="39" y="23"/>
                  <a:pt x="39" y="23"/>
                </a:cubicBezTo>
                <a:cubicBezTo>
                  <a:pt x="39" y="23"/>
                  <a:pt x="39" y="23"/>
                  <a:pt x="38" y="23"/>
                </a:cubicBezTo>
                <a:cubicBezTo>
                  <a:pt x="38" y="24"/>
                  <a:pt x="38" y="24"/>
                  <a:pt x="38" y="25"/>
                </a:cubicBezTo>
                <a:cubicBezTo>
                  <a:pt x="38" y="26"/>
                  <a:pt x="37" y="26"/>
                  <a:pt x="36" y="26"/>
                </a:cubicBezTo>
                <a:cubicBezTo>
                  <a:pt x="35" y="26"/>
                  <a:pt x="35" y="27"/>
                  <a:pt x="34" y="27"/>
                </a:cubicBezTo>
                <a:cubicBezTo>
                  <a:pt x="34" y="27"/>
                  <a:pt x="33" y="27"/>
                  <a:pt x="33" y="27"/>
                </a:cubicBezTo>
                <a:cubicBezTo>
                  <a:pt x="33" y="27"/>
                  <a:pt x="33" y="27"/>
                  <a:pt x="33" y="27"/>
                </a:cubicBezTo>
                <a:cubicBezTo>
                  <a:pt x="33" y="27"/>
                  <a:pt x="33" y="28"/>
                  <a:pt x="33" y="28"/>
                </a:cubicBezTo>
                <a:cubicBezTo>
                  <a:pt x="33" y="28"/>
                  <a:pt x="33" y="29"/>
                  <a:pt x="32" y="29"/>
                </a:cubicBezTo>
                <a:cubicBezTo>
                  <a:pt x="32" y="30"/>
                  <a:pt x="31" y="30"/>
                  <a:pt x="31" y="30"/>
                </a:cubicBezTo>
                <a:cubicBezTo>
                  <a:pt x="31" y="30"/>
                  <a:pt x="31" y="31"/>
                  <a:pt x="31" y="31"/>
                </a:cubicBezTo>
                <a:cubicBezTo>
                  <a:pt x="31" y="32"/>
                  <a:pt x="31" y="32"/>
                  <a:pt x="31" y="33"/>
                </a:cubicBezTo>
                <a:cubicBezTo>
                  <a:pt x="31" y="34"/>
                  <a:pt x="30" y="35"/>
                  <a:pt x="29" y="35"/>
                </a:cubicBezTo>
                <a:cubicBezTo>
                  <a:pt x="29" y="35"/>
                  <a:pt x="29" y="35"/>
                  <a:pt x="29" y="35"/>
                </a:cubicBezTo>
                <a:cubicBezTo>
                  <a:pt x="29" y="35"/>
                  <a:pt x="28" y="35"/>
                  <a:pt x="27" y="35"/>
                </a:cubicBezTo>
                <a:cubicBezTo>
                  <a:pt x="27" y="35"/>
                  <a:pt x="26" y="35"/>
                  <a:pt x="26" y="35"/>
                </a:cubicBezTo>
                <a:cubicBezTo>
                  <a:pt x="25" y="35"/>
                  <a:pt x="25" y="35"/>
                  <a:pt x="24" y="35"/>
                </a:cubicBezTo>
                <a:cubicBezTo>
                  <a:pt x="24" y="36"/>
                  <a:pt x="24" y="36"/>
                  <a:pt x="23" y="36"/>
                </a:cubicBezTo>
                <a:cubicBezTo>
                  <a:pt x="23" y="36"/>
                  <a:pt x="22" y="37"/>
                  <a:pt x="22" y="37"/>
                </a:cubicBezTo>
                <a:cubicBezTo>
                  <a:pt x="22" y="37"/>
                  <a:pt x="22" y="37"/>
                  <a:pt x="22" y="37"/>
                </a:cubicBezTo>
                <a:cubicBezTo>
                  <a:pt x="21" y="38"/>
                  <a:pt x="21" y="38"/>
                  <a:pt x="21" y="38"/>
                </a:cubicBezTo>
                <a:cubicBezTo>
                  <a:pt x="20" y="38"/>
                  <a:pt x="20" y="38"/>
                  <a:pt x="20" y="38"/>
                </a:cubicBezTo>
                <a:cubicBezTo>
                  <a:pt x="19" y="38"/>
                  <a:pt x="19" y="39"/>
                  <a:pt x="19" y="39"/>
                </a:cubicBezTo>
                <a:cubicBezTo>
                  <a:pt x="18" y="39"/>
                  <a:pt x="18" y="39"/>
                  <a:pt x="17" y="39"/>
                </a:cubicBezTo>
                <a:cubicBezTo>
                  <a:pt x="17" y="39"/>
                  <a:pt x="17" y="39"/>
                  <a:pt x="16" y="39"/>
                </a:cubicBezTo>
                <a:cubicBezTo>
                  <a:pt x="16" y="39"/>
                  <a:pt x="15" y="39"/>
                  <a:pt x="15" y="38"/>
                </a:cubicBezTo>
                <a:cubicBezTo>
                  <a:pt x="15" y="38"/>
                  <a:pt x="15" y="37"/>
                  <a:pt x="14" y="37"/>
                </a:cubicBezTo>
                <a:cubicBezTo>
                  <a:pt x="14" y="37"/>
                  <a:pt x="14" y="36"/>
                  <a:pt x="14" y="36"/>
                </a:cubicBezTo>
                <a:cubicBezTo>
                  <a:pt x="13" y="36"/>
                  <a:pt x="13" y="36"/>
                  <a:pt x="13" y="35"/>
                </a:cubicBezTo>
                <a:cubicBezTo>
                  <a:pt x="12" y="35"/>
                  <a:pt x="13" y="34"/>
                  <a:pt x="12" y="34"/>
                </a:cubicBezTo>
                <a:cubicBezTo>
                  <a:pt x="12" y="34"/>
                  <a:pt x="12" y="34"/>
                  <a:pt x="11" y="34"/>
                </a:cubicBezTo>
                <a:cubicBezTo>
                  <a:pt x="11" y="34"/>
                  <a:pt x="11" y="33"/>
                  <a:pt x="11" y="33"/>
                </a:cubicBezTo>
                <a:cubicBezTo>
                  <a:pt x="10" y="33"/>
                  <a:pt x="10" y="33"/>
                  <a:pt x="10" y="32"/>
                </a:cubicBezTo>
                <a:cubicBezTo>
                  <a:pt x="9" y="32"/>
                  <a:pt x="8" y="32"/>
                  <a:pt x="8" y="31"/>
                </a:cubicBezTo>
                <a:cubicBezTo>
                  <a:pt x="6" y="31"/>
                  <a:pt x="5" y="30"/>
                  <a:pt x="4" y="30"/>
                </a:cubicBezTo>
                <a:cubicBezTo>
                  <a:pt x="3" y="30"/>
                  <a:pt x="2" y="30"/>
                  <a:pt x="1" y="29"/>
                </a:cubicBezTo>
                <a:cubicBezTo>
                  <a:pt x="0" y="28"/>
                  <a:pt x="1" y="28"/>
                  <a:pt x="2" y="27"/>
                </a:cubicBezTo>
                <a:cubicBezTo>
                  <a:pt x="2" y="26"/>
                  <a:pt x="2" y="26"/>
                  <a:pt x="2" y="26"/>
                </a:cubicBezTo>
                <a:cubicBezTo>
                  <a:pt x="2" y="25"/>
                  <a:pt x="3" y="25"/>
                  <a:pt x="3" y="24"/>
                </a:cubicBezTo>
                <a:cubicBezTo>
                  <a:pt x="3" y="24"/>
                  <a:pt x="3" y="24"/>
                  <a:pt x="3" y="24"/>
                </a:cubicBezTo>
                <a:cubicBezTo>
                  <a:pt x="3" y="23"/>
                  <a:pt x="3" y="23"/>
                  <a:pt x="4" y="23"/>
                </a:cubicBezTo>
                <a:cubicBezTo>
                  <a:pt x="4" y="23"/>
                  <a:pt x="5" y="22"/>
                  <a:pt x="5" y="22"/>
                </a:cubicBezTo>
                <a:cubicBezTo>
                  <a:pt x="5" y="21"/>
                  <a:pt x="5" y="21"/>
                  <a:pt x="5" y="20"/>
                </a:cubicBezTo>
                <a:cubicBezTo>
                  <a:pt x="5" y="20"/>
                  <a:pt x="5" y="20"/>
                  <a:pt x="5" y="20"/>
                </a:cubicBezTo>
                <a:cubicBezTo>
                  <a:pt x="5" y="20"/>
                  <a:pt x="6" y="20"/>
                  <a:pt x="6" y="20"/>
                </a:cubicBezTo>
                <a:cubicBezTo>
                  <a:pt x="6" y="20"/>
                  <a:pt x="6" y="20"/>
                  <a:pt x="7" y="20"/>
                </a:cubicBezTo>
                <a:cubicBezTo>
                  <a:pt x="7" y="19"/>
                  <a:pt x="7" y="19"/>
                  <a:pt x="7" y="19"/>
                </a:cubicBezTo>
                <a:cubicBezTo>
                  <a:pt x="7" y="18"/>
                  <a:pt x="6" y="18"/>
                  <a:pt x="7" y="18"/>
                </a:cubicBezTo>
                <a:cubicBezTo>
                  <a:pt x="7" y="17"/>
                  <a:pt x="7" y="17"/>
                  <a:pt x="7" y="16"/>
                </a:cubicBezTo>
                <a:cubicBezTo>
                  <a:pt x="8" y="15"/>
                  <a:pt x="8" y="14"/>
                  <a:pt x="9" y="14"/>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25" name="Freeform 622">
            <a:extLst>
              <a:ext uri="{FF2B5EF4-FFF2-40B4-BE49-F238E27FC236}">
                <a16:creationId xmlns:a16="http://schemas.microsoft.com/office/drawing/2014/main" id="{65BB1826-3DEB-4A1D-8740-BFE2BE49CBEA}"/>
              </a:ext>
            </a:extLst>
          </p:cNvPr>
          <p:cNvSpPr>
            <a:spLocks/>
          </p:cNvSpPr>
          <p:nvPr userDrawn="1"/>
        </p:nvSpPr>
        <p:spPr bwMode="auto">
          <a:xfrm>
            <a:off x="406004" y="1206500"/>
            <a:ext cx="304800" cy="274638"/>
          </a:xfrm>
          <a:custGeom>
            <a:avLst/>
            <a:gdLst>
              <a:gd name="T0" fmla="*/ 11 w 60"/>
              <a:gd name="T1" fmla="*/ 12 h 39"/>
              <a:gd name="T2" fmla="*/ 9 w 60"/>
              <a:gd name="T3" fmla="*/ 8 h 39"/>
              <a:gd name="T4" fmla="*/ 7 w 60"/>
              <a:gd name="T5" fmla="*/ 4 h 39"/>
              <a:gd name="T6" fmla="*/ 10 w 60"/>
              <a:gd name="T7" fmla="*/ 3 h 39"/>
              <a:gd name="T8" fmla="*/ 16 w 60"/>
              <a:gd name="T9" fmla="*/ 2 h 39"/>
              <a:gd name="T10" fmla="*/ 22 w 60"/>
              <a:gd name="T11" fmla="*/ 1 h 39"/>
              <a:gd name="T12" fmla="*/ 30 w 60"/>
              <a:gd name="T13" fmla="*/ 3 h 39"/>
              <a:gd name="T14" fmla="*/ 35 w 60"/>
              <a:gd name="T15" fmla="*/ 5 h 39"/>
              <a:gd name="T16" fmla="*/ 36 w 60"/>
              <a:gd name="T17" fmla="*/ 6 h 39"/>
              <a:gd name="T18" fmla="*/ 38 w 60"/>
              <a:gd name="T19" fmla="*/ 5 h 39"/>
              <a:gd name="T20" fmla="*/ 39 w 60"/>
              <a:gd name="T21" fmla="*/ 7 h 39"/>
              <a:gd name="T22" fmla="*/ 42 w 60"/>
              <a:gd name="T23" fmla="*/ 6 h 39"/>
              <a:gd name="T24" fmla="*/ 43 w 60"/>
              <a:gd name="T25" fmla="*/ 4 h 39"/>
              <a:gd name="T26" fmla="*/ 48 w 60"/>
              <a:gd name="T27" fmla="*/ 4 h 39"/>
              <a:gd name="T28" fmla="*/ 51 w 60"/>
              <a:gd name="T29" fmla="*/ 5 h 39"/>
              <a:gd name="T30" fmla="*/ 56 w 60"/>
              <a:gd name="T31" fmla="*/ 9 h 39"/>
              <a:gd name="T32" fmla="*/ 60 w 60"/>
              <a:gd name="T33" fmla="*/ 12 h 39"/>
              <a:gd name="T34" fmla="*/ 59 w 60"/>
              <a:gd name="T35" fmla="*/ 14 h 39"/>
              <a:gd name="T36" fmla="*/ 54 w 60"/>
              <a:gd name="T37" fmla="*/ 15 h 39"/>
              <a:gd name="T38" fmla="*/ 52 w 60"/>
              <a:gd name="T39" fmla="*/ 16 h 39"/>
              <a:gd name="T40" fmla="*/ 50 w 60"/>
              <a:gd name="T41" fmla="*/ 17 h 39"/>
              <a:gd name="T42" fmla="*/ 47 w 60"/>
              <a:gd name="T43" fmla="*/ 19 h 39"/>
              <a:gd name="T44" fmla="*/ 44 w 60"/>
              <a:gd name="T45" fmla="*/ 20 h 39"/>
              <a:gd name="T46" fmla="*/ 42 w 60"/>
              <a:gd name="T47" fmla="*/ 21 h 39"/>
              <a:gd name="T48" fmla="*/ 40 w 60"/>
              <a:gd name="T49" fmla="*/ 22 h 39"/>
              <a:gd name="T50" fmla="*/ 38 w 60"/>
              <a:gd name="T51" fmla="*/ 23 h 39"/>
              <a:gd name="T52" fmla="*/ 36 w 60"/>
              <a:gd name="T53" fmla="*/ 26 h 39"/>
              <a:gd name="T54" fmla="*/ 33 w 60"/>
              <a:gd name="T55" fmla="*/ 27 h 39"/>
              <a:gd name="T56" fmla="*/ 33 w 60"/>
              <a:gd name="T57" fmla="*/ 28 h 39"/>
              <a:gd name="T58" fmla="*/ 31 w 60"/>
              <a:gd name="T59" fmla="*/ 30 h 39"/>
              <a:gd name="T60" fmla="*/ 31 w 60"/>
              <a:gd name="T61" fmla="*/ 33 h 39"/>
              <a:gd name="T62" fmla="*/ 29 w 60"/>
              <a:gd name="T63" fmla="*/ 35 h 39"/>
              <a:gd name="T64" fmla="*/ 26 w 60"/>
              <a:gd name="T65" fmla="*/ 35 h 39"/>
              <a:gd name="T66" fmla="*/ 23 w 60"/>
              <a:gd name="T67" fmla="*/ 36 h 39"/>
              <a:gd name="T68" fmla="*/ 22 w 60"/>
              <a:gd name="T69" fmla="*/ 37 h 39"/>
              <a:gd name="T70" fmla="*/ 20 w 60"/>
              <a:gd name="T71" fmla="*/ 38 h 39"/>
              <a:gd name="T72" fmla="*/ 17 w 60"/>
              <a:gd name="T73" fmla="*/ 39 h 39"/>
              <a:gd name="T74" fmla="*/ 15 w 60"/>
              <a:gd name="T75" fmla="*/ 38 h 39"/>
              <a:gd name="T76" fmla="*/ 14 w 60"/>
              <a:gd name="T77" fmla="*/ 36 h 39"/>
              <a:gd name="T78" fmla="*/ 12 w 60"/>
              <a:gd name="T79" fmla="*/ 34 h 39"/>
              <a:gd name="T80" fmla="*/ 11 w 60"/>
              <a:gd name="T81" fmla="*/ 33 h 39"/>
              <a:gd name="T82" fmla="*/ 8 w 60"/>
              <a:gd name="T83" fmla="*/ 31 h 39"/>
              <a:gd name="T84" fmla="*/ 1 w 60"/>
              <a:gd name="T85" fmla="*/ 29 h 39"/>
              <a:gd name="T86" fmla="*/ 2 w 60"/>
              <a:gd name="T87" fmla="*/ 26 h 39"/>
              <a:gd name="T88" fmla="*/ 3 w 60"/>
              <a:gd name="T89" fmla="*/ 24 h 39"/>
              <a:gd name="T90" fmla="*/ 5 w 60"/>
              <a:gd name="T91" fmla="*/ 22 h 39"/>
              <a:gd name="T92" fmla="*/ 5 w 60"/>
              <a:gd name="T93" fmla="*/ 20 h 39"/>
              <a:gd name="T94" fmla="*/ 7 w 60"/>
              <a:gd name="T95" fmla="*/ 20 h 39"/>
              <a:gd name="T96" fmla="*/ 7 w 60"/>
              <a:gd name="T97" fmla="*/ 18 h 39"/>
              <a:gd name="T98" fmla="*/ 9 w 60"/>
              <a:gd name="T99"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39">
                <a:moveTo>
                  <a:pt x="9" y="14"/>
                </a:moveTo>
                <a:cubicBezTo>
                  <a:pt x="9" y="13"/>
                  <a:pt x="10" y="12"/>
                  <a:pt x="11" y="12"/>
                </a:cubicBezTo>
                <a:cubicBezTo>
                  <a:pt x="12" y="11"/>
                  <a:pt x="12" y="10"/>
                  <a:pt x="11" y="9"/>
                </a:cubicBezTo>
                <a:cubicBezTo>
                  <a:pt x="10" y="9"/>
                  <a:pt x="9" y="9"/>
                  <a:pt x="9" y="8"/>
                </a:cubicBezTo>
                <a:cubicBezTo>
                  <a:pt x="8" y="7"/>
                  <a:pt x="8" y="7"/>
                  <a:pt x="8" y="6"/>
                </a:cubicBezTo>
                <a:cubicBezTo>
                  <a:pt x="8" y="5"/>
                  <a:pt x="7" y="5"/>
                  <a:pt x="7" y="4"/>
                </a:cubicBezTo>
                <a:cubicBezTo>
                  <a:pt x="7" y="4"/>
                  <a:pt x="7" y="3"/>
                  <a:pt x="8" y="3"/>
                </a:cubicBezTo>
                <a:cubicBezTo>
                  <a:pt x="9" y="3"/>
                  <a:pt x="10" y="3"/>
                  <a:pt x="10" y="3"/>
                </a:cubicBezTo>
                <a:cubicBezTo>
                  <a:pt x="11" y="3"/>
                  <a:pt x="12" y="3"/>
                  <a:pt x="13" y="3"/>
                </a:cubicBezTo>
                <a:cubicBezTo>
                  <a:pt x="14" y="3"/>
                  <a:pt x="15" y="2"/>
                  <a:pt x="16" y="2"/>
                </a:cubicBezTo>
                <a:cubicBezTo>
                  <a:pt x="17" y="2"/>
                  <a:pt x="18" y="2"/>
                  <a:pt x="19" y="2"/>
                </a:cubicBezTo>
                <a:cubicBezTo>
                  <a:pt x="20" y="2"/>
                  <a:pt x="21" y="1"/>
                  <a:pt x="22" y="1"/>
                </a:cubicBezTo>
                <a:cubicBezTo>
                  <a:pt x="24" y="0"/>
                  <a:pt x="26" y="1"/>
                  <a:pt x="28" y="2"/>
                </a:cubicBezTo>
                <a:cubicBezTo>
                  <a:pt x="29" y="2"/>
                  <a:pt x="29" y="2"/>
                  <a:pt x="30" y="3"/>
                </a:cubicBezTo>
                <a:cubicBezTo>
                  <a:pt x="31" y="3"/>
                  <a:pt x="32" y="3"/>
                  <a:pt x="32" y="3"/>
                </a:cubicBezTo>
                <a:cubicBezTo>
                  <a:pt x="33" y="4"/>
                  <a:pt x="34" y="4"/>
                  <a:pt x="35" y="5"/>
                </a:cubicBezTo>
                <a:cubicBezTo>
                  <a:pt x="35" y="5"/>
                  <a:pt x="35" y="6"/>
                  <a:pt x="35" y="6"/>
                </a:cubicBezTo>
                <a:cubicBezTo>
                  <a:pt x="35" y="6"/>
                  <a:pt x="35" y="6"/>
                  <a:pt x="36" y="6"/>
                </a:cubicBezTo>
                <a:cubicBezTo>
                  <a:pt x="36" y="6"/>
                  <a:pt x="36" y="6"/>
                  <a:pt x="37" y="5"/>
                </a:cubicBezTo>
                <a:cubicBezTo>
                  <a:pt x="37" y="5"/>
                  <a:pt x="37" y="5"/>
                  <a:pt x="38" y="5"/>
                </a:cubicBezTo>
                <a:cubicBezTo>
                  <a:pt x="38" y="5"/>
                  <a:pt x="39" y="5"/>
                  <a:pt x="39" y="6"/>
                </a:cubicBezTo>
                <a:cubicBezTo>
                  <a:pt x="39" y="6"/>
                  <a:pt x="39" y="7"/>
                  <a:pt x="39" y="7"/>
                </a:cubicBezTo>
                <a:cubicBezTo>
                  <a:pt x="40" y="7"/>
                  <a:pt x="41" y="7"/>
                  <a:pt x="41" y="7"/>
                </a:cubicBezTo>
                <a:cubicBezTo>
                  <a:pt x="42" y="7"/>
                  <a:pt x="42" y="7"/>
                  <a:pt x="42" y="6"/>
                </a:cubicBezTo>
                <a:cubicBezTo>
                  <a:pt x="42" y="6"/>
                  <a:pt x="42" y="5"/>
                  <a:pt x="42" y="5"/>
                </a:cubicBezTo>
                <a:cubicBezTo>
                  <a:pt x="42" y="4"/>
                  <a:pt x="43" y="4"/>
                  <a:pt x="43" y="4"/>
                </a:cubicBezTo>
                <a:cubicBezTo>
                  <a:pt x="44" y="4"/>
                  <a:pt x="45" y="4"/>
                  <a:pt x="46" y="4"/>
                </a:cubicBezTo>
                <a:cubicBezTo>
                  <a:pt x="47" y="4"/>
                  <a:pt x="47" y="4"/>
                  <a:pt x="48" y="4"/>
                </a:cubicBezTo>
                <a:cubicBezTo>
                  <a:pt x="48" y="4"/>
                  <a:pt x="49" y="4"/>
                  <a:pt x="49" y="4"/>
                </a:cubicBezTo>
                <a:cubicBezTo>
                  <a:pt x="50" y="4"/>
                  <a:pt x="50" y="5"/>
                  <a:pt x="51" y="5"/>
                </a:cubicBezTo>
                <a:cubicBezTo>
                  <a:pt x="52" y="6"/>
                  <a:pt x="53" y="6"/>
                  <a:pt x="54" y="7"/>
                </a:cubicBezTo>
                <a:cubicBezTo>
                  <a:pt x="55" y="8"/>
                  <a:pt x="56" y="8"/>
                  <a:pt x="56" y="9"/>
                </a:cubicBezTo>
                <a:cubicBezTo>
                  <a:pt x="57" y="10"/>
                  <a:pt x="58" y="11"/>
                  <a:pt x="59" y="11"/>
                </a:cubicBezTo>
                <a:cubicBezTo>
                  <a:pt x="59" y="12"/>
                  <a:pt x="60" y="12"/>
                  <a:pt x="60" y="12"/>
                </a:cubicBezTo>
                <a:cubicBezTo>
                  <a:pt x="60" y="13"/>
                  <a:pt x="60" y="13"/>
                  <a:pt x="60" y="13"/>
                </a:cubicBezTo>
                <a:cubicBezTo>
                  <a:pt x="60" y="13"/>
                  <a:pt x="59" y="13"/>
                  <a:pt x="59" y="14"/>
                </a:cubicBezTo>
                <a:cubicBezTo>
                  <a:pt x="58" y="14"/>
                  <a:pt x="58" y="14"/>
                  <a:pt x="57" y="15"/>
                </a:cubicBezTo>
                <a:cubicBezTo>
                  <a:pt x="56" y="15"/>
                  <a:pt x="55" y="15"/>
                  <a:pt x="54" y="15"/>
                </a:cubicBezTo>
                <a:cubicBezTo>
                  <a:pt x="54" y="15"/>
                  <a:pt x="54" y="15"/>
                  <a:pt x="53" y="15"/>
                </a:cubicBezTo>
                <a:cubicBezTo>
                  <a:pt x="53" y="16"/>
                  <a:pt x="53" y="16"/>
                  <a:pt x="52" y="16"/>
                </a:cubicBezTo>
                <a:cubicBezTo>
                  <a:pt x="52" y="16"/>
                  <a:pt x="52" y="16"/>
                  <a:pt x="51" y="16"/>
                </a:cubicBezTo>
                <a:cubicBezTo>
                  <a:pt x="51" y="17"/>
                  <a:pt x="51" y="17"/>
                  <a:pt x="50" y="17"/>
                </a:cubicBezTo>
                <a:cubicBezTo>
                  <a:pt x="50" y="18"/>
                  <a:pt x="49" y="18"/>
                  <a:pt x="49" y="18"/>
                </a:cubicBezTo>
                <a:cubicBezTo>
                  <a:pt x="48" y="19"/>
                  <a:pt x="47" y="19"/>
                  <a:pt x="47" y="19"/>
                </a:cubicBezTo>
                <a:cubicBezTo>
                  <a:pt x="46" y="19"/>
                  <a:pt x="46" y="19"/>
                  <a:pt x="46" y="19"/>
                </a:cubicBezTo>
                <a:cubicBezTo>
                  <a:pt x="45" y="20"/>
                  <a:pt x="45" y="20"/>
                  <a:pt x="44" y="20"/>
                </a:cubicBezTo>
                <a:cubicBezTo>
                  <a:pt x="44" y="20"/>
                  <a:pt x="43" y="20"/>
                  <a:pt x="43" y="21"/>
                </a:cubicBezTo>
                <a:cubicBezTo>
                  <a:pt x="42" y="21"/>
                  <a:pt x="42" y="21"/>
                  <a:pt x="42" y="21"/>
                </a:cubicBezTo>
                <a:cubicBezTo>
                  <a:pt x="41" y="22"/>
                  <a:pt x="40" y="22"/>
                  <a:pt x="40" y="22"/>
                </a:cubicBezTo>
                <a:cubicBezTo>
                  <a:pt x="40" y="22"/>
                  <a:pt x="40" y="22"/>
                  <a:pt x="40" y="22"/>
                </a:cubicBezTo>
                <a:cubicBezTo>
                  <a:pt x="39" y="22"/>
                  <a:pt x="39" y="23"/>
                  <a:pt x="39" y="23"/>
                </a:cubicBezTo>
                <a:cubicBezTo>
                  <a:pt x="39" y="23"/>
                  <a:pt x="39" y="23"/>
                  <a:pt x="38" y="23"/>
                </a:cubicBezTo>
                <a:cubicBezTo>
                  <a:pt x="38" y="24"/>
                  <a:pt x="38" y="24"/>
                  <a:pt x="38" y="25"/>
                </a:cubicBezTo>
                <a:cubicBezTo>
                  <a:pt x="38" y="26"/>
                  <a:pt x="37" y="26"/>
                  <a:pt x="36" y="26"/>
                </a:cubicBezTo>
                <a:cubicBezTo>
                  <a:pt x="35" y="26"/>
                  <a:pt x="35" y="27"/>
                  <a:pt x="34" y="27"/>
                </a:cubicBezTo>
                <a:cubicBezTo>
                  <a:pt x="34" y="27"/>
                  <a:pt x="33" y="27"/>
                  <a:pt x="33" y="27"/>
                </a:cubicBezTo>
                <a:cubicBezTo>
                  <a:pt x="33" y="27"/>
                  <a:pt x="33" y="27"/>
                  <a:pt x="33" y="27"/>
                </a:cubicBezTo>
                <a:cubicBezTo>
                  <a:pt x="33" y="27"/>
                  <a:pt x="33" y="28"/>
                  <a:pt x="33" y="28"/>
                </a:cubicBezTo>
                <a:cubicBezTo>
                  <a:pt x="33" y="28"/>
                  <a:pt x="33" y="29"/>
                  <a:pt x="32" y="29"/>
                </a:cubicBezTo>
                <a:cubicBezTo>
                  <a:pt x="32" y="30"/>
                  <a:pt x="31" y="30"/>
                  <a:pt x="31" y="30"/>
                </a:cubicBezTo>
                <a:cubicBezTo>
                  <a:pt x="31" y="30"/>
                  <a:pt x="31" y="31"/>
                  <a:pt x="31" y="31"/>
                </a:cubicBezTo>
                <a:cubicBezTo>
                  <a:pt x="31" y="32"/>
                  <a:pt x="31" y="32"/>
                  <a:pt x="31" y="33"/>
                </a:cubicBezTo>
                <a:cubicBezTo>
                  <a:pt x="31" y="34"/>
                  <a:pt x="30" y="35"/>
                  <a:pt x="29" y="35"/>
                </a:cubicBezTo>
                <a:cubicBezTo>
                  <a:pt x="29" y="35"/>
                  <a:pt x="29" y="35"/>
                  <a:pt x="29" y="35"/>
                </a:cubicBezTo>
                <a:cubicBezTo>
                  <a:pt x="29" y="35"/>
                  <a:pt x="28" y="35"/>
                  <a:pt x="27" y="35"/>
                </a:cubicBezTo>
                <a:cubicBezTo>
                  <a:pt x="27" y="35"/>
                  <a:pt x="26" y="35"/>
                  <a:pt x="26" y="35"/>
                </a:cubicBezTo>
                <a:cubicBezTo>
                  <a:pt x="25" y="35"/>
                  <a:pt x="25" y="35"/>
                  <a:pt x="24" y="35"/>
                </a:cubicBezTo>
                <a:cubicBezTo>
                  <a:pt x="24" y="36"/>
                  <a:pt x="24" y="36"/>
                  <a:pt x="23" y="36"/>
                </a:cubicBezTo>
                <a:cubicBezTo>
                  <a:pt x="23" y="36"/>
                  <a:pt x="22" y="37"/>
                  <a:pt x="22" y="37"/>
                </a:cubicBezTo>
                <a:cubicBezTo>
                  <a:pt x="22" y="37"/>
                  <a:pt x="22" y="37"/>
                  <a:pt x="22" y="37"/>
                </a:cubicBezTo>
                <a:cubicBezTo>
                  <a:pt x="21" y="38"/>
                  <a:pt x="21" y="38"/>
                  <a:pt x="21" y="38"/>
                </a:cubicBezTo>
                <a:cubicBezTo>
                  <a:pt x="20" y="38"/>
                  <a:pt x="20" y="38"/>
                  <a:pt x="20" y="38"/>
                </a:cubicBezTo>
                <a:cubicBezTo>
                  <a:pt x="19" y="38"/>
                  <a:pt x="19" y="39"/>
                  <a:pt x="19" y="39"/>
                </a:cubicBezTo>
                <a:cubicBezTo>
                  <a:pt x="18" y="39"/>
                  <a:pt x="18" y="39"/>
                  <a:pt x="17" y="39"/>
                </a:cubicBezTo>
                <a:cubicBezTo>
                  <a:pt x="17" y="39"/>
                  <a:pt x="17" y="39"/>
                  <a:pt x="16" y="39"/>
                </a:cubicBezTo>
                <a:cubicBezTo>
                  <a:pt x="16" y="39"/>
                  <a:pt x="15" y="39"/>
                  <a:pt x="15" y="38"/>
                </a:cubicBezTo>
                <a:cubicBezTo>
                  <a:pt x="15" y="38"/>
                  <a:pt x="15" y="37"/>
                  <a:pt x="14" y="37"/>
                </a:cubicBezTo>
                <a:cubicBezTo>
                  <a:pt x="14" y="37"/>
                  <a:pt x="14" y="36"/>
                  <a:pt x="14" y="36"/>
                </a:cubicBezTo>
                <a:cubicBezTo>
                  <a:pt x="13" y="36"/>
                  <a:pt x="13" y="36"/>
                  <a:pt x="13" y="35"/>
                </a:cubicBezTo>
                <a:cubicBezTo>
                  <a:pt x="12" y="35"/>
                  <a:pt x="13" y="34"/>
                  <a:pt x="12" y="34"/>
                </a:cubicBezTo>
                <a:cubicBezTo>
                  <a:pt x="12" y="34"/>
                  <a:pt x="12" y="34"/>
                  <a:pt x="11" y="34"/>
                </a:cubicBezTo>
                <a:cubicBezTo>
                  <a:pt x="11" y="34"/>
                  <a:pt x="11" y="33"/>
                  <a:pt x="11" y="33"/>
                </a:cubicBezTo>
                <a:cubicBezTo>
                  <a:pt x="10" y="33"/>
                  <a:pt x="10" y="33"/>
                  <a:pt x="10" y="32"/>
                </a:cubicBezTo>
                <a:cubicBezTo>
                  <a:pt x="9" y="32"/>
                  <a:pt x="8" y="32"/>
                  <a:pt x="8" y="31"/>
                </a:cubicBezTo>
                <a:cubicBezTo>
                  <a:pt x="6" y="31"/>
                  <a:pt x="5" y="30"/>
                  <a:pt x="4" y="30"/>
                </a:cubicBezTo>
                <a:cubicBezTo>
                  <a:pt x="3" y="30"/>
                  <a:pt x="2" y="30"/>
                  <a:pt x="1" y="29"/>
                </a:cubicBezTo>
                <a:cubicBezTo>
                  <a:pt x="0" y="28"/>
                  <a:pt x="1" y="28"/>
                  <a:pt x="2" y="27"/>
                </a:cubicBezTo>
                <a:cubicBezTo>
                  <a:pt x="2" y="26"/>
                  <a:pt x="2" y="26"/>
                  <a:pt x="2" y="26"/>
                </a:cubicBezTo>
                <a:cubicBezTo>
                  <a:pt x="2" y="25"/>
                  <a:pt x="3" y="25"/>
                  <a:pt x="3" y="24"/>
                </a:cubicBezTo>
                <a:cubicBezTo>
                  <a:pt x="3" y="24"/>
                  <a:pt x="3" y="24"/>
                  <a:pt x="3" y="24"/>
                </a:cubicBezTo>
                <a:cubicBezTo>
                  <a:pt x="3" y="23"/>
                  <a:pt x="3" y="23"/>
                  <a:pt x="4" y="23"/>
                </a:cubicBezTo>
                <a:cubicBezTo>
                  <a:pt x="4" y="23"/>
                  <a:pt x="5" y="22"/>
                  <a:pt x="5" y="22"/>
                </a:cubicBezTo>
                <a:cubicBezTo>
                  <a:pt x="5" y="21"/>
                  <a:pt x="5" y="21"/>
                  <a:pt x="5" y="20"/>
                </a:cubicBezTo>
                <a:cubicBezTo>
                  <a:pt x="5" y="20"/>
                  <a:pt x="5" y="20"/>
                  <a:pt x="5" y="20"/>
                </a:cubicBezTo>
                <a:cubicBezTo>
                  <a:pt x="5" y="20"/>
                  <a:pt x="6" y="20"/>
                  <a:pt x="6" y="20"/>
                </a:cubicBezTo>
                <a:cubicBezTo>
                  <a:pt x="6" y="20"/>
                  <a:pt x="6" y="20"/>
                  <a:pt x="7" y="20"/>
                </a:cubicBezTo>
                <a:cubicBezTo>
                  <a:pt x="7" y="19"/>
                  <a:pt x="7" y="19"/>
                  <a:pt x="7" y="19"/>
                </a:cubicBezTo>
                <a:cubicBezTo>
                  <a:pt x="7" y="18"/>
                  <a:pt x="6" y="18"/>
                  <a:pt x="7" y="18"/>
                </a:cubicBezTo>
                <a:cubicBezTo>
                  <a:pt x="7" y="17"/>
                  <a:pt x="7" y="17"/>
                  <a:pt x="7" y="16"/>
                </a:cubicBezTo>
                <a:cubicBezTo>
                  <a:pt x="8" y="15"/>
                  <a:pt x="8" y="14"/>
                  <a:pt x="9" y="1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26" name="Freeform 623">
            <a:extLst>
              <a:ext uri="{FF2B5EF4-FFF2-40B4-BE49-F238E27FC236}">
                <a16:creationId xmlns:a16="http://schemas.microsoft.com/office/drawing/2014/main" id="{414A5F2B-B244-4AC0-81D5-B5F7DDB72150}"/>
              </a:ext>
            </a:extLst>
          </p:cNvPr>
          <p:cNvSpPr>
            <a:spLocks/>
          </p:cNvSpPr>
          <p:nvPr userDrawn="1"/>
        </p:nvSpPr>
        <p:spPr bwMode="auto">
          <a:xfrm>
            <a:off x="594123" y="1085851"/>
            <a:ext cx="60722" cy="42863"/>
          </a:xfrm>
          <a:custGeom>
            <a:avLst/>
            <a:gdLst>
              <a:gd name="T0" fmla="*/ 4 w 12"/>
              <a:gd name="T1" fmla="*/ 3 h 6"/>
              <a:gd name="T2" fmla="*/ 2 w 12"/>
              <a:gd name="T3" fmla="*/ 6 h 6"/>
              <a:gd name="T4" fmla="*/ 3 w 12"/>
              <a:gd name="T5" fmla="*/ 6 h 6"/>
              <a:gd name="T6" fmla="*/ 5 w 12"/>
              <a:gd name="T7" fmla="*/ 6 h 6"/>
              <a:gd name="T8" fmla="*/ 7 w 12"/>
              <a:gd name="T9" fmla="*/ 5 h 6"/>
              <a:gd name="T10" fmla="*/ 9 w 12"/>
              <a:gd name="T11" fmla="*/ 4 h 6"/>
              <a:gd name="T12" fmla="*/ 10 w 12"/>
              <a:gd name="T13" fmla="*/ 3 h 6"/>
              <a:gd name="T14" fmla="*/ 10 w 12"/>
              <a:gd name="T15" fmla="*/ 1 h 6"/>
              <a:gd name="T16" fmla="*/ 11 w 12"/>
              <a:gd name="T17" fmla="*/ 1 h 6"/>
              <a:gd name="T18" fmla="*/ 12 w 12"/>
              <a:gd name="T19" fmla="*/ 0 h 6"/>
              <a:gd name="T20" fmla="*/ 11 w 12"/>
              <a:gd name="T21" fmla="*/ 0 h 6"/>
              <a:gd name="T22" fmla="*/ 10 w 12"/>
              <a:gd name="T23" fmla="*/ 0 h 6"/>
              <a:gd name="T24" fmla="*/ 9 w 12"/>
              <a:gd name="T25" fmla="*/ 0 h 6"/>
              <a:gd name="T26" fmla="*/ 9 w 12"/>
              <a:gd name="T27" fmla="*/ 0 h 6"/>
              <a:gd name="T28" fmla="*/ 8 w 12"/>
              <a:gd name="T29" fmla="*/ 1 h 6"/>
              <a:gd name="T30" fmla="*/ 7 w 12"/>
              <a:gd name="T31" fmla="*/ 1 h 6"/>
              <a:gd name="T32" fmla="*/ 5 w 12"/>
              <a:gd name="T33" fmla="*/ 2 h 6"/>
              <a:gd name="T34" fmla="*/ 4 w 12"/>
              <a:gd name="T3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6">
                <a:moveTo>
                  <a:pt x="4" y="3"/>
                </a:moveTo>
                <a:cubicBezTo>
                  <a:pt x="4" y="3"/>
                  <a:pt x="0" y="5"/>
                  <a:pt x="2" y="6"/>
                </a:cubicBezTo>
                <a:cubicBezTo>
                  <a:pt x="2" y="6"/>
                  <a:pt x="3" y="6"/>
                  <a:pt x="3" y="6"/>
                </a:cubicBezTo>
                <a:cubicBezTo>
                  <a:pt x="4" y="6"/>
                  <a:pt x="5" y="6"/>
                  <a:pt x="5" y="6"/>
                </a:cubicBezTo>
                <a:cubicBezTo>
                  <a:pt x="6" y="6"/>
                  <a:pt x="6" y="6"/>
                  <a:pt x="7" y="5"/>
                </a:cubicBezTo>
                <a:cubicBezTo>
                  <a:pt x="7" y="5"/>
                  <a:pt x="8" y="4"/>
                  <a:pt x="9" y="4"/>
                </a:cubicBezTo>
                <a:cubicBezTo>
                  <a:pt x="10" y="4"/>
                  <a:pt x="9" y="3"/>
                  <a:pt x="10" y="3"/>
                </a:cubicBezTo>
                <a:cubicBezTo>
                  <a:pt x="10" y="2"/>
                  <a:pt x="10" y="2"/>
                  <a:pt x="10" y="1"/>
                </a:cubicBezTo>
                <a:cubicBezTo>
                  <a:pt x="11" y="1"/>
                  <a:pt x="11" y="1"/>
                  <a:pt x="11" y="1"/>
                </a:cubicBezTo>
                <a:cubicBezTo>
                  <a:pt x="12" y="0"/>
                  <a:pt x="12" y="0"/>
                  <a:pt x="12" y="0"/>
                </a:cubicBezTo>
                <a:cubicBezTo>
                  <a:pt x="11" y="0"/>
                  <a:pt x="11" y="0"/>
                  <a:pt x="11" y="0"/>
                </a:cubicBezTo>
                <a:cubicBezTo>
                  <a:pt x="11" y="0"/>
                  <a:pt x="10" y="0"/>
                  <a:pt x="10" y="0"/>
                </a:cubicBezTo>
                <a:cubicBezTo>
                  <a:pt x="10" y="0"/>
                  <a:pt x="10" y="0"/>
                  <a:pt x="9" y="0"/>
                </a:cubicBezTo>
                <a:cubicBezTo>
                  <a:pt x="9" y="0"/>
                  <a:pt x="9" y="0"/>
                  <a:pt x="9" y="0"/>
                </a:cubicBezTo>
                <a:cubicBezTo>
                  <a:pt x="8" y="1"/>
                  <a:pt x="8" y="1"/>
                  <a:pt x="8" y="1"/>
                </a:cubicBezTo>
                <a:cubicBezTo>
                  <a:pt x="7" y="1"/>
                  <a:pt x="7" y="1"/>
                  <a:pt x="7" y="1"/>
                </a:cubicBezTo>
                <a:cubicBezTo>
                  <a:pt x="6" y="1"/>
                  <a:pt x="6" y="2"/>
                  <a:pt x="5" y="2"/>
                </a:cubicBezTo>
                <a:cubicBezTo>
                  <a:pt x="5" y="2"/>
                  <a:pt x="4" y="3"/>
                  <a:pt x="4" y="3"/>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27" name="Freeform 624">
            <a:extLst>
              <a:ext uri="{FF2B5EF4-FFF2-40B4-BE49-F238E27FC236}">
                <a16:creationId xmlns:a16="http://schemas.microsoft.com/office/drawing/2014/main" id="{644BC43A-D29C-478D-A5C6-1FF49D308D80}"/>
              </a:ext>
            </a:extLst>
          </p:cNvPr>
          <p:cNvSpPr>
            <a:spLocks/>
          </p:cNvSpPr>
          <p:nvPr userDrawn="1"/>
        </p:nvSpPr>
        <p:spPr bwMode="auto">
          <a:xfrm>
            <a:off x="594123" y="1085851"/>
            <a:ext cx="60722" cy="42863"/>
          </a:xfrm>
          <a:custGeom>
            <a:avLst/>
            <a:gdLst>
              <a:gd name="T0" fmla="*/ 4 w 12"/>
              <a:gd name="T1" fmla="*/ 3 h 6"/>
              <a:gd name="T2" fmla="*/ 2 w 12"/>
              <a:gd name="T3" fmla="*/ 6 h 6"/>
              <a:gd name="T4" fmla="*/ 3 w 12"/>
              <a:gd name="T5" fmla="*/ 6 h 6"/>
              <a:gd name="T6" fmla="*/ 5 w 12"/>
              <a:gd name="T7" fmla="*/ 6 h 6"/>
              <a:gd name="T8" fmla="*/ 7 w 12"/>
              <a:gd name="T9" fmla="*/ 5 h 6"/>
              <a:gd name="T10" fmla="*/ 9 w 12"/>
              <a:gd name="T11" fmla="*/ 4 h 6"/>
              <a:gd name="T12" fmla="*/ 10 w 12"/>
              <a:gd name="T13" fmla="*/ 3 h 6"/>
              <a:gd name="T14" fmla="*/ 10 w 12"/>
              <a:gd name="T15" fmla="*/ 1 h 6"/>
              <a:gd name="T16" fmla="*/ 11 w 12"/>
              <a:gd name="T17" fmla="*/ 1 h 6"/>
              <a:gd name="T18" fmla="*/ 12 w 12"/>
              <a:gd name="T19" fmla="*/ 0 h 6"/>
              <a:gd name="T20" fmla="*/ 11 w 12"/>
              <a:gd name="T21" fmla="*/ 0 h 6"/>
              <a:gd name="T22" fmla="*/ 10 w 12"/>
              <a:gd name="T23" fmla="*/ 0 h 6"/>
              <a:gd name="T24" fmla="*/ 9 w 12"/>
              <a:gd name="T25" fmla="*/ 0 h 6"/>
              <a:gd name="T26" fmla="*/ 9 w 12"/>
              <a:gd name="T27" fmla="*/ 0 h 6"/>
              <a:gd name="T28" fmla="*/ 8 w 12"/>
              <a:gd name="T29" fmla="*/ 1 h 6"/>
              <a:gd name="T30" fmla="*/ 7 w 12"/>
              <a:gd name="T31" fmla="*/ 1 h 6"/>
              <a:gd name="T32" fmla="*/ 5 w 12"/>
              <a:gd name="T33" fmla="*/ 2 h 6"/>
              <a:gd name="T34" fmla="*/ 4 w 12"/>
              <a:gd name="T3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6">
                <a:moveTo>
                  <a:pt x="4" y="3"/>
                </a:moveTo>
                <a:cubicBezTo>
                  <a:pt x="4" y="3"/>
                  <a:pt x="0" y="5"/>
                  <a:pt x="2" y="6"/>
                </a:cubicBezTo>
                <a:cubicBezTo>
                  <a:pt x="2" y="6"/>
                  <a:pt x="3" y="6"/>
                  <a:pt x="3" y="6"/>
                </a:cubicBezTo>
                <a:cubicBezTo>
                  <a:pt x="4" y="6"/>
                  <a:pt x="5" y="6"/>
                  <a:pt x="5" y="6"/>
                </a:cubicBezTo>
                <a:cubicBezTo>
                  <a:pt x="6" y="6"/>
                  <a:pt x="6" y="6"/>
                  <a:pt x="7" y="5"/>
                </a:cubicBezTo>
                <a:cubicBezTo>
                  <a:pt x="7" y="5"/>
                  <a:pt x="8" y="4"/>
                  <a:pt x="9" y="4"/>
                </a:cubicBezTo>
                <a:cubicBezTo>
                  <a:pt x="10" y="4"/>
                  <a:pt x="9" y="3"/>
                  <a:pt x="10" y="3"/>
                </a:cubicBezTo>
                <a:cubicBezTo>
                  <a:pt x="10" y="2"/>
                  <a:pt x="10" y="2"/>
                  <a:pt x="10" y="1"/>
                </a:cubicBezTo>
                <a:cubicBezTo>
                  <a:pt x="11" y="1"/>
                  <a:pt x="11" y="1"/>
                  <a:pt x="11" y="1"/>
                </a:cubicBezTo>
                <a:cubicBezTo>
                  <a:pt x="12" y="0"/>
                  <a:pt x="12" y="0"/>
                  <a:pt x="12" y="0"/>
                </a:cubicBezTo>
                <a:cubicBezTo>
                  <a:pt x="11" y="0"/>
                  <a:pt x="11" y="0"/>
                  <a:pt x="11" y="0"/>
                </a:cubicBezTo>
                <a:cubicBezTo>
                  <a:pt x="11" y="0"/>
                  <a:pt x="10" y="0"/>
                  <a:pt x="10" y="0"/>
                </a:cubicBezTo>
                <a:cubicBezTo>
                  <a:pt x="10" y="0"/>
                  <a:pt x="10" y="0"/>
                  <a:pt x="9" y="0"/>
                </a:cubicBezTo>
                <a:cubicBezTo>
                  <a:pt x="9" y="0"/>
                  <a:pt x="9" y="0"/>
                  <a:pt x="9" y="0"/>
                </a:cubicBezTo>
                <a:cubicBezTo>
                  <a:pt x="8" y="1"/>
                  <a:pt x="8" y="1"/>
                  <a:pt x="8" y="1"/>
                </a:cubicBezTo>
                <a:cubicBezTo>
                  <a:pt x="7" y="1"/>
                  <a:pt x="7" y="1"/>
                  <a:pt x="7" y="1"/>
                </a:cubicBezTo>
                <a:cubicBezTo>
                  <a:pt x="6" y="1"/>
                  <a:pt x="6" y="2"/>
                  <a:pt x="5" y="2"/>
                </a:cubicBezTo>
                <a:cubicBezTo>
                  <a:pt x="5" y="2"/>
                  <a:pt x="4" y="3"/>
                  <a:pt x="4" y="3"/>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28" name="Freeform 625">
            <a:extLst>
              <a:ext uri="{FF2B5EF4-FFF2-40B4-BE49-F238E27FC236}">
                <a16:creationId xmlns:a16="http://schemas.microsoft.com/office/drawing/2014/main" id="{D51889F4-3289-4667-B626-61E294B55531}"/>
              </a:ext>
            </a:extLst>
          </p:cNvPr>
          <p:cNvSpPr>
            <a:spLocks/>
          </p:cNvSpPr>
          <p:nvPr userDrawn="1"/>
        </p:nvSpPr>
        <p:spPr bwMode="auto">
          <a:xfrm>
            <a:off x="492919" y="958850"/>
            <a:ext cx="217885" cy="149225"/>
          </a:xfrm>
          <a:custGeom>
            <a:avLst/>
            <a:gdLst>
              <a:gd name="T0" fmla="*/ 19 w 43"/>
              <a:gd name="T1" fmla="*/ 19 h 21"/>
              <a:gd name="T2" fmla="*/ 19 w 43"/>
              <a:gd name="T3" fmla="*/ 16 h 21"/>
              <a:gd name="T4" fmla="*/ 20 w 43"/>
              <a:gd name="T5" fmla="*/ 16 h 21"/>
              <a:gd name="T6" fmla="*/ 21 w 43"/>
              <a:gd name="T7" fmla="*/ 17 h 21"/>
              <a:gd name="T8" fmla="*/ 22 w 43"/>
              <a:gd name="T9" fmla="*/ 17 h 21"/>
              <a:gd name="T10" fmla="*/ 23 w 43"/>
              <a:gd name="T11" fmla="*/ 17 h 21"/>
              <a:gd name="T12" fmla="*/ 24 w 43"/>
              <a:gd name="T13" fmla="*/ 16 h 21"/>
              <a:gd name="T14" fmla="*/ 24 w 43"/>
              <a:gd name="T15" fmla="*/ 15 h 21"/>
              <a:gd name="T16" fmla="*/ 25 w 43"/>
              <a:gd name="T17" fmla="*/ 14 h 21"/>
              <a:gd name="T18" fmla="*/ 24 w 43"/>
              <a:gd name="T19" fmla="*/ 13 h 21"/>
              <a:gd name="T20" fmla="*/ 26 w 43"/>
              <a:gd name="T21" fmla="*/ 13 h 21"/>
              <a:gd name="T22" fmla="*/ 26 w 43"/>
              <a:gd name="T23" fmla="*/ 11 h 21"/>
              <a:gd name="T24" fmla="*/ 27 w 43"/>
              <a:gd name="T25" fmla="*/ 11 h 21"/>
              <a:gd name="T26" fmla="*/ 29 w 43"/>
              <a:gd name="T27" fmla="*/ 10 h 21"/>
              <a:gd name="T28" fmla="*/ 29 w 43"/>
              <a:gd name="T29" fmla="*/ 13 h 21"/>
              <a:gd name="T30" fmla="*/ 30 w 43"/>
              <a:gd name="T31" fmla="*/ 15 h 21"/>
              <a:gd name="T32" fmla="*/ 34 w 43"/>
              <a:gd name="T33" fmla="*/ 15 h 21"/>
              <a:gd name="T34" fmla="*/ 35 w 43"/>
              <a:gd name="T35" fmla="*/ 13 h 21"/>
              <a:gd name="T36" fmla="*/ 39 w 43"/>
              <a:gd name="T37" fmla="*/ 12 h 21"/>
              <a:gd name="T38" fmla="*/ 40 w 43"/>
              <a:gd name="T39" fmla="*/ 10 h 21"/>
              <a:gd name="T40" fmla="*/ 38 w 43"/>
              <a:gd name="T41" fmla="*/ 8 h 21"/>
              <a:gd name="T42" fmla="*/ 40 w 43"/>
              <a:gd name="T43" fmla="*/ 7 h 21"/>
              <a:gd name="T44" fmla="*/ 41 w 43"/>
              <a:gd name="T45" fmla="*/ 5 h 21"/>
              <a:gd name="T46" fmla="*/ 41 w 43"/>
              <a:gd name="T47" fmla="*/ 1 h 21"/>
              <a:gd name="T48" fmla="*/ 36 w 43"/>
              <a:gd name="T49" fmla="*/ 0 h 21"/>
              <a:gd name="T50" fmla="*/ 35 w 43"/>
              <a:gd name="T51" fmla="*/ 3 h 21"/>
              <a:gd name="T52" fmla="*/ 30 w 43"/>
              <a:gd name="T53" fmla="*/ 3 h 21"/>
              <a:gd name="T54" fmla="*/ 22 w 43"/>
              <a:gd name="T55" fmla="*/ 3 h 21"/>
              <a:gd name="T56" fmla="*/ 18 w 43"/>
              <a:gd name="T57" fmla="*/ 6 h 21"/>
              <a:gd name="T58" fmla="*/ 15 w 43"/>
              <a:gd name="T59" fmla="*/ 8 h 21"/>
              <a:gd name="T60" fmla="*/ 14 w 43"/>
              <a:gd name="T61" fmla="*/ 9 h 21"/>
              <a:gd name="T62" fmla="*/ 13 w 43"/>
              <a:gd name="T63" fmla="*/ 10 h 21"/>
              <a:gd name="T64" fmla="*/ 12 w 43"/>
              <a:gd name="T65" fmla="*/ 10 h 21"/>
              <a:gd name="T66" fmla="*/ 11 w 43"/>
              <a:gd name="T67" fmla="*/ 11 h 21"/>
              <a:gd name="T68" fmla="*/ 10 w 43"/>
              <a:gd name="T69" fmla="*/ 12 h 21"/>
              <a:gd name="T70" fmla="*/ 8 w 43"/>
              <a:gd name="T71" fmla="*/ 13 h 21"/>
              <a:gd name="T72" fmla="*/ 6 w 43"/>
              <a:gd name="T73" fmla="*/ 13 h 21"/>
              <a:gd name="T74" fmla="*/ 5 w 43"/>
              <a:gd name="T75" fmla="*/ 14 h 21"/>
              <a:gd name="T76" fmla="*/ 4 w 43"/>
              <a:gd name="T77" fmla="*/ 14 h 21"/>
              <a:gd name="T78" fmla="*/ 2 w 43"/>
              <a:gd name="T79" fmla="*/ 15 h 21"/>
              <a:gd name="T80" fmla="*/ 1 w 43"/>
              <a:gd name="T81" fmla="*/ 16 h 21"/>
              <a:gd name="T82" fmla="*/ 2 w 43"/>
              <a:gd name="T83" fmla="*/ 17 h 21"/>
              <a:gd name="T84" fmla="*/ 2 w 43"/>
              <a:gd name="T85" fmla="*/ 18 h 21"/>
              <a:gd name="T86" fmla="*/ 1 w 43"/>
              <a:gd name="T87" fmla="*/ 19 h 21"/>
              <a:gd name="T88" fmla="*/ 1 w 43"/>
              <a:gd name="T89" fmla="*/ 20 h 21"/>
              <a:gd name="T90" fmla="*/ 3 w 43"/>
              <a:gd name="T91" fmla="*/ 20 h 21"/>
              <a:gd name="T92" fmla="*/ 6 w 43"/>
              <a:gd name="T93" fmla="*/ 19 h 21"/>
              <a:gd name="T94" fmla="*/ 9 w 43"/>
              <a:gd name="T95" fmla="*/ 19 h 21"/>
              <a:gd name="T96" fmla="*/ 11 w 43"/>
              <a:gd name="T97" fmla="*/ 19 h 21"/>
              <a:gd name="T98" fmla="*/ 14 w 43"/>
              <a:gd name="T99" fmla="*/ 19 h 21"/>
              <a:gd name="T100" fmla="*/ 14 w 43"/>
              <a:gd name="T101" fmla="*/ 20 h 21"/>
              <a:gd name="T102" fmla="*/ 15 w 43"/>
              <a:gd name="T103" fmla="*/ 21 h 21"/>
              <a:gd name="T104" fmla="*/ 18 w 43"/>
              <a:gd name="T105" fmla="*/ 20 h 21"/>
              <a:gd name="T106" fmla="*/ 19 w 43"/>
              <a:gd name="T10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21">
                <a:moveTo>
                  <a:pt x="19" y="19"/>
                </a:moveTo>
                <a:cubicBezTo>
                  <a:pt x="19" y="19"/>
                  <a:pt x="19" y="19"/>
                  <a:pt x="19" y="19"/>
                </a:cubicBezTo>
                <a:cubicBezTo>
                  <a:pt x="19" y="18"/>
                  <a:pt x="19" y="18"/>
                  <a:pt x="19" y="17"/>
                </a:cubicBezTo>
                <a:cubicBezTo>
                  <a:pt x="19" y="17"/>
                  <a:pt x="19" y="16"/>
                  <a:pt x="19" y="16"/>
                </a:cubicBezTo>
                <a:cubicBezTo>
                  <a:pt x="19" y="16"/>
                  <a:pt x="19" y="15"/>
                  <a:pt x="19" y="15"/>
                </a:cubicBezTo>
                <a:cubicBezTo>
                  <a:pt x="20" y="16"/>
                  <a:pt x="20" y="16"/>
                  <a:pt x="20" y="16"/>
                </a:cubicBezTo>
                <a:cubicBezTo>
                  <a:pt x="21" y="17"/>
                  <a:pt x="21" y="17"/>
                  <a:pt x="21" y="17"/>
                </a:cubicBezTo>
                <a:cubicBezTo>
                  <a:pt x="21" y="17"/>
                  <a:pt x="21" y="17"/>
                  <a:pt x="21" y="17"/>
                </a:cubicBezTo>
                <a:cubicBezTo>
                  <a:pt x="21" y="17"/>
                  <a:pt x="21" y="17"/>
                  <a:pt x="21" y="17"/>
                </a:cubicBezTo>
                <a:cubicBezTo>
                  <a:pt x="22" y="18"/>
                  <a:pt x="22" y="18"/>
                  <a:pt x="22" y="17"/>
                </a:cubicBezTo>
                <a:cubicBezTo>
                  <a:pt x="22" y="17"/>
                  <a:pt x="23" y="17"/>
                  <a:pt x="23" y="17"/>
                </a:cubicBezTo>
                <a:cubicBezTo>
                  <a:pt x="23" y="17"/>
                  <a:pt x="23" y="17"/>
                  <a:pt x="23" y="17"/>
                </a:cubicBezTo>
                <a:cubicBezTo>
                  <a:pt x="23" y="16"/>
                  <a:pt x="23" y="16"/>
                  <a:pt x="23" y="16"/>
                </a:cubicBezTo>
                <a:cubicBezTo>
                  <a:pt x="23" y="16"/>
                  <a:pt x="23" y="16"/>
                  <a:pt x="24" y="16"/>
                </a:cubicBezTo>
                <a:cubicBezTo>
                  <a:pt x="24" y="16"/>
                  <a:pt x="24" y="15"/>
                  <a:pt x="24" y="15"/>
                </a:cubicBezTo>
                <a:cubicBezTo>
                  <a:pt x="24" y="15"/>
                  <a:pt x="24" y="15"/>
                  <a:pt x="24" y="15"/>
                </a:cubicBezTo>
                <a:cubicBezTo>
                  <a:pt x="25" y="15"/>
                  <a:pt x="25" y="15"/>
                  <a:pt x="25" y="15"/>
                </a:cubicBezTo>
                <a:cubicBezTo>
                  <a:pt x="25" y="15"/>
                  <a:pt x="25" y="14"/>
                  <a:pt x="25" y="14"/>
                </a:cubicBezTo>
                <a:cubicBezTo>
                  <a:pt x="25" y="14"/>
                  <a:pt x="25" y="14"/>
                  <a:pt x="25" y="14"/>
                </a:cubicBezTo>
                <a:cubicBezTo>
                  <a:pt x="25" y="14"/>
                  <a:pt x="24" y="13"/>
                  <a:pt x="24" y="13"/>
                </a:cubicBezTo>
                <a:cubicBezTo>
                  <a:pt x="24" y="13"/>
                  <a:pt x="25" y="13"/>
                  <a:pt x="25" y="13"/>
                </a:cubicBezTo>
                <a:cubicBezTo>
                  <a:pt x="25" y="13"/>
                  <a:pt x="25" y="13"/>
                  <a:pt x="26" y="13"/>
                </a:cubicBezTo>
                <a:cubicBezTo>
                  <a:pt x="26" y="13"/>
                  <a:pt x="26" y="12"/>
                  <a:pt x="26" y="12"/>
                </a:cubicBezTo>
                <a:cubicBezTo>
                  <a:pt x="26" y="12"/>
                  <a:pt x="26" y="12"/>
                  <a:pt x="26" y="11"/>
                </a:cubicBezTo>
                <a:cubicBezTo>
                  <a:pt x="26" y="11"/>
                  <a:pt x="26" y="11"/>
                  <a:pt x="27" y="11"/>
                </a:cubicBezTo>
                <a:cubicBezTo>
                  <a:pt x="27" y="11"/>
                  <a:pt x="27" y="11"/>
                  <a:pt x="27" y="11"/>
                </a:cubicBezTo>
                <a:cubicBezTo>
                  <a:pt x="27" y="10"/>
                  <a:pt x="28" y="10"/>
                  <a:pt x="28" y="10"/>
                </a:cubicBezTo>
                <a:cubicBezTo>
                  <a:pt x="28" y="10"/>
                  <a:pt x="28" y="10"/>
                  <a:pt x="29" y="10"/>
                </a:cubicBezTo>
                <a:cubicBezTo>
                  <a:pt x="29" y="11"/>
                  <a:pt x="29" y="12"/>
                  <a:pt x="29" y="12"/>
                </a:cubicBezTo>
                <a:cubicBezTo>
                  <a:pt x="29" y="13"/>
                  <a:pt x="29" y="13"/>
                  <a:pt x="29" y="13"/>
                </a:cubicBezTo>
                <a:cubicBezTo>
                  <a:pt x="29" y="14"/>
                  <a:pt x="29" y="14"/>
                  <a:pt x="29" y="14"/>
                </a:cubicBezTo>
                <a:cubicBezTo>
                  <a:pt x="30" y="14"/>
                  <a:pt x="30" y="15"/>
                  <a:pt x="30" y="15"/>
                </a:cubicBezTo>
                <a:cubicBezTo>
                  <a:pt x="31" y="15"/>
                  <a:pt x="32" y="16"/>
                  <a:pt x="33" y="16"/>
                </a:cubicBezTo>
                <a:cubicBezTo>
                  <a:pt x="33" y="15"/>
                  <a:pt x="34" y="15"/>
                  <a:pt x="34" y="15"/>
                </a:cubicBezTo>
                <a:cubicBezTo>
                  <a:pt x="34" y="14"/>
                  <a:pt x="34" y="13"/>
                  <a:pt x="34" y="13"/>
                </a:cubicBezTo>
                <a:cubicBezTo>
                  <a:pt x="35" y="13"/>
                  <a:pt x="35" y="13"/>
                  <a:pt x="35" y="13"/>
                </a:cubicBezTo>
                <a:cubicBezTo>
                  <a:pt x="36" y="13"/>
                  <a:pt x="36" y="13"/>
                  <a:pt x="36" y="13"/>
                </a:cubicBezTo>
                <a:cubicBezTo>
                  <a:pt x="37" y="12"/>
                  <a:pt x="38" y="12"/>
                  <a:pt x="39" y="12"/>
                </a:cubicBezTo>
                <a:cubicBezTo>
                  <a:pt x="39" y="12"/>
                  <a:pt x="39" y="12"/>
                  <a:pt x="40" y="12"/>
                </a:cubicBezTo>
                <a:cubicBezTo>
                  <a:pt x="40" y="11"/>
                  <a:pt x="41" y="11"/>
                  <a:pt x="40" y="10"/>
                </a:cubicBezTo>
                <a:cubicBezTo>
                  <a:pt x="40" y="10"/>
                  <a:pt x="40" y="9"/>
                  <a:pt x="39" y="9"/>
                </a:cubicBezTo>
                <a:cubicBezTo>
                  <a:pt x="39" y="9"/>
                  <a:pt x="39" y="9"/>
                  <a:pt x="38" y="8"/>
                </a:cubicBezTo>
                <a:cubicBezTo>
                  <a:pt x="39" y="8"/>
                  <a:pt x="40" y="8"/>
                  <a:pt x="40" y="8"/>
                </a:cubicBezTo>
                <a:cubicBezTo>
                  <a:pt x="41" y="8"/>
                  <a:pt x="40" y="7"/>
                  <a:pt x="40" y="7"/>
                </a:cubicBezTo>
                <a:cubicBezTo>
                  <a:pt x="40" y="7"/>
                  <a:pt x="39" y="6"/>
                  <a:pt x="39" y="5"/>
                </a:cubicBezTo>
                <a:cubicBezTo>
                  <a:pt x="39" y="5"/>
                  <a:pt x="40" y="5"/>
                  <a:pt x="41" y="5"/>
                </a:cubicBezTo>
                <a:cubicBezTo>
                  <a:pt x="41" y="4"/>
                  <a:pt x="43" y="3"/>
                  <a:pt x="42" y="2"/>
                </a:cubicBezTo>
                <a:cubicBezTo>
                  <a:pt x="42" y="2"/>
                  <a:pt x="41" y="2"/>
                  <a:pt x="41" y="1"/>
                </a:cubicBezTo>
                <a:cubicBezTo>
                  <a:pt x="40" y="1"/>
                  <a:pt x="39" y="1"/>
                  <a:pt x="38" y="0"/>
                </a:cubicBezTo>
                <a:cubicBezTo>
                  <a:pt x="37" y="0"/>
                  <a:pt x="36" y="0"/>
                  <a:pt x="36" y="0"/>
                </a:cubicBezTo>
                <a:cubicBezTo>
                  <a:pt x="35" y="0"/>
                  <a:pt x="34" y="1"/>
                  <a:pt x="34" y="1"/>
                </a:cubicBezTo>
                <a:cubicBezTo>
                  <a:pt x="34" y="2"/>
                  <a:pt x="36" y="2"/>
                  <a:pt x="35" y="3"/>
                </a:cubicBezTo>
                <a:cubicBezTo>
                  <a:pt x="34" y="3"/>
                  <a:pt x="33" y="3"/>
                  <a:pt x="33" y="3"/>
                </a:cubicBezTo>
                <a:cubicBezTo>
                  <a:pt x="32" y="3"/>
                  <a:pt x="31" y="3"/>
                  <a:pt x="30" y="3"/>
                </a:cubicBezTo>
                <a:cubicBezTo>
                  <a:pt x="28" y="2"/>
                  <a:pt x="26" y="2"/>
                  <a:pt x="24" y="2"/>
                </a:cubicBezTo>
                <a:cubicBezTo>
                  <a:pt x="24" y="2"/>
                  <a:pt x="23" y="3"/>
                  <a:pt x="22" y="3"/>
                </a:cubicBezTo>
                <a:cubicBezTo>
                  <a:pt x="21" y="4"/>
                  <a:pt x="21" y="4"/>
                  <a:pt x="20" y="4"/>
                </a:cubicBezTo>
                <a:cubicBezTo>
                  <a:pt x="19" y="5"/>
                  <a:pt x="18" y="5"/>
                  <a:pt x="18" y="6"/>
                </a:cubicBezTo>
                <a:cubicBezTo>
                  <a:pt x="17" y="6"/>
                  <a:pt x="17" y="7"/>
                  <a:pt x="16" y="8"/>
                </a:cubicBezTo>
                <a:cubicBezTo>
                  <a:pt x="16" y="8"/>
                  <a:pt x="16" y="8"/>
                  <a:pt x="15" y="8"/>
                </a:cubicBezTo>
                <a:cubicBezTo>
                  <a:pt x="15" y="8"/>
                  <a:pt x="15" y="8"/>
                  <a:pt x="15" y="9"/>
                </a:cubicBezTo>
                <a:cubicBezTo>
                  <a:pt x="15" y="9"/>
                  <a:pt x="14" y="9"/>
                  <a:pt x="14" y="9"/>
                </a:cubicBezTo>
                <a:cubicBezTo>
                  <a:pt x="14" y="9"/>
                  <a:pt x="14" y="9"/>
                  <a:pt x="14" y="9"/>
                </a:cubicBezTo>
                <a:cubicBezTo>
                  <a:pt x="13" y="9"/>
                  <a:pt x="13" y="9"/>
                  <a:pt x="13" y="10"/>
                </a:cubicBezTo>
                <a:cubicBezTo>
                  <a:pt x="13" y="10"/>
                  <a:pt x="13" y="10"/>
                  <a:pt x="13" y="10"/>
                </a:cubicBezTo>
                <a:cubicBezTo>
                  <a:pt x="13" y="10"/>
                  <a:pt x="12" y="10"/>
                  <a:pt x="12" y="10"/>
                </a:cubicBezTo>
                <a:cubicBezTo>
                  <a:pt x="12" y="10"/>
                  <a:pt x="11" y="10"/>
                  <a:pt x="11" y="11"/>
                </a:cubicBezTo>
                <a:cubicBezTo>
                  <a:pt x="11" y="11"/>
                  <a:pt x="11" y="11"/>
                  <a:pt x="11" y="11"/>
                </a:cubicBezTo>
                <a:cubicBezTo>
                  <a:pt x="11" y="11"/>
                  <a:pt x="11" y="11"/>
                  <a:pt x="10" y="11"/>
                </a:cubicBezTo>
                <a:cubicBezTo>
                  <a:pt x="10" y="11"/>
                  <a:pt x="10" y="12"/>
                  <a:pt x="10" y="12"/>
                </a:cubicBezTo>
                <a:cubicBezTo>
                  <a:pt x="9" y="12"/>
                  <a:pt x="9" y="13"/>
                  <a:pt x="9" y="13"/>
                </a:cubicBezTo>
                <a:cubicBezTo>
                  <a:pt x="9" y="13"/>
                  <a:pt x="9" y="13"/>
                  <a:pt x="8" y="13"/>
                </a:cubicBezTo>
                <a:cubicBezTo>
                  <a:pt x="8" y="13"/>
                  <a:pt x="8" y="13"/>
                  <a:pt x="8" y="13"/>
                </a:cubicBezTo>
                <a:cubicBezTo>
                  <a:pt x="7" y="13"/>
                  <a:pt x="7" y="13"/>
                  <a:pt x="6" y="13"/>
                </a:cubicBezTo>
                <a:cubicBezTo>
                  <a:pt x="6" y="13"/>
                  <a:pt x="6" y="13"/>
                  <a:pt x="6" y="13"/>
                </a:cubicBezTo>
                <a:cubicBezTo>
                  <a:pt x="5" y="13"/>
                  <a:pt x="5" y="14"/>
                  <a:pt x="5" y="14"/>
                </a:cubicBezTo>
                <a:cubicBezTo>
                  <a:pt x="5" y="14"/>
                  <a:pt x="5" y="14"/>
                  <a:pt x="4" y="14"/>
                </a:cubicBezTo>
                <a:cubicBezTo>
                  <a:pt x="4" y="14"/>
                  <a:pt x="4" y="14"/>
                  <a:pt x="4" y="14"/>
                </a:cubicBezTo>
                <a:cubicBezTo>
                  <a:pt x="3" y="15"/>
                  <a:pt x="3" y="15"/>
                  <a:pt x="3" y="15"/>
                </a:cubicBezTo>
                <a:cubicBezTo>
                  <a:pt x="3" y="15"/>
                  <a:pt x="2" y="15"/>
                  <a:pt x="2" y="15"/>
                </a:cubicBezTo>
                <a:cubicBezTo>
                  <a:pt x="2" y="15"/>
                  <a:pt x="2" y="16"/>
                  <a:pt x="2" y="16"/>
                </a:cubicBezTo>
                <a:cubicBezTo>
                  <a:pt x="2" y="16"/>
                  <a:pt x="1" y="16"/>
                  <a:pt x="1" y="16"/>
                </a:cubicBezTo>
                <a:cubicBezTo>
                  <a:pt x="1" y="17"/>
                  <a:pt x="0" y="17"/>
                  <a:pt x="0" y="17"/>
                </a:cubicBezTo>
                <a:cubicBezTo>
                  <a:pt x="1" y="17"/>
                  <a:pt x="1" y="17"/>
                  <a:pt x="2" y="17"/>
                </a:cubicBezTo>
                <a:cubicBezTo>
                  <a:pt x="2" y="17"/>
                  <a:pt x="2" y="18"/>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1" y="20"/>
                </a:cubicBezTo>
                <a:cubicBezTo>
                  <a:pt x="2" y="20"/>
                  <a:pt x="2" y="20"/>
                  <a:pt x="2" y="20"/>
                </a:cubicBezTo>
                <a:cubicBezTo>
                  <a:pt x="3" y="20"/>
                  <a:pt x="3" y="20"/>
                  <a:pt x="3" y="20"/>
                </a:cubicBezTo>
                <a:cubicBezTo>
                  <a:pt x="4" y="20"/>
                  <a:pt x="4" y="19"/>
                  <a:pt x="5" y="19"/>
                </a:cubicBezTo>
                <a:cubicBezTo>
                  <a:pt x="5" y="19"/>
                  <a:pt x="5" y="19"/>
                  <a:pt x="6" y="19"/>
                </a:cubicBezTo>
                <a:cubicBezTo>
                  <a:pt x="6" y="19"/>
                  <a:pt x="7" y="19"/>
                  <a:pt x="7" y="19"/>
                </a:cubicBezTo>
                <a:cubicBezTo>
                  <a:pt x="8" y="19"/>
                  <a:pt x="8" y="19"/>
                  <a:pt x="9" y="19"/>
                </a:cubicBezTo>
                <a:cubicBezTo>
                  <a:pt x="9" y="19"/>
                  <a:pt x="10" y="19"/>
                  <a:pt x="10" y="19"/>
                </a:cubicBezTo>
                <a:cubicBezTo>
                  <a:pt x="11" y="19"/>
                  <a:pt x="11" y="19"/>
                  <a:pt x="11" y="19"/>
                </a:cubicBezTo>
                <a:cubicBezTo>
                  <a:pt x="11" y="18"/>
                  <a:pt x="12" y="17"/>
                  <a:pt x="13" y="17"/>
                </a:cubicBezTo>
                <a:cubicBezTo>
                  <a:pt x="14" y="17"/>
                  <a:pt x="14" y="18"/>
                  <a:pt x="14" y="19"/>
                </a:cubicBezTo>
                <a:cubicBezTo>
                  <a:pt x="14" y="19"/>
                  <a:pt x="14" y="19"/>
                  <a:pt x="14" y="20"/>
                </a:cubicBezTo>
                <a:cubicBezTo>
                  <a:pt x="14" y="20"/>
                  <a:pt x="14" y="20"/>
                  <a:pt x="14" y="20"/>
                </a:cubicBezTo>
                <a:cubicBezTo>
                  <a:pt x="14" y="20"/>
                  <a:pt x="14" y="20"/>
                  <a:pt x="14" y="20"/>
                </a:cubicBezTo>
                <a:cubicBezTo>
                  <a:pt x="15" y="20"/>
                  <a:pt x="15" y="21"/>
                  <a:pt x="15" y="21"/>
                </a:cubicBezTo>
                <a:cubicBezTo>
                  <a:pt x="15" y="21"/>
                  <a:pt x="16" y="21"/>
                  <a:pt x="16" y="21"/>
                </a:cubicBezTo>
                <a:cubicBezTo>
                  <a:pt x="17" y="21"/>
                  <a:pt x="17" y="20"/>
                  <a:pt x="18" y="20"/>
                </a:cubicBezTo>
                <a:cubicBezTo>
                  <a:pt x="18" y="20"/>
                  <a:pt x="18" y="20"/>
                  <a:pt x="19" y="20"/>
                </a:cubicBezTo>
                <a:cubicBezTo>
                  <a:pt x="19" y="20"/>
                  <a:pt x="19" y="20"/>
                  <a:pt x="19" y="19"/>
                </a:cubicBezTo>
                <a:cubicBezTo>
                  <a:pt x="19" y="19"/>
                  <a:pt x="19" y="19"/>
                  <a:pt x="19" y="19"/>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29" name="Freeform 626">
            <a:extLst>
              <a:ext uri="{FF2B5EF4-FFF2-40B4-BE49-F238E27FC236}">
                <a16:creationId xmlns:a16="http://schemas.microsoft.com/office/drawing/2014/main" id="{99F99DCA-F13B-4F58-A41F-46536DC2E637}"/>
              </a:ext>
            </a:extLst>
          </p:cNvPr>
          <p:cNvSpPr>
            <a:spLocks/>
          </p:cNvSpPr>
          <p:nvPr userDrawn="1"/>
        </p:nvSpPr>
        <p:spPr bwMode="auto">
          <a:xfrm>
            <a:off x="492919" y="958850"/>
            <a:ext cx="217885" cy="149225"/>
          </a:xfrm>
          <a:custGeom>
            <a:avLst/>
            <a:gdLst>
              <a:gd name="T0" fmla="*/ 19 w 43"/>
              <a:gd name="T1" fmla="*/ 19 h 21"/>
              <a:gd name="T2" fmla="*/ 19 w 43"/>
              <a:gd name="T3" fmla="*/ 16 h 21"/>
              <a:gd name="T4" fmla="*/ 20 w 43"/>
              <a:gd name="T5" fmla="*/ 16 h 21"/>
              <a:gd name="T6" fmla="*/ 21 w 43"/>
              <a:gd name="T7" fmla="*/ 17 h 21"/>
              <a:gd name="T8" fmla="*/ 22 w 43"/>
              <a:gd name="T9" fmla="*/ 17 h 21"/>
              <a:gd name="T10" fmla="*/ 23 w 43"/>
              <a:gd name="T11" fmla="*/ 17 h 21"/>
              <a:gd name="T12" fmla="*/ 24 w 43"/>
              <a:gd name="T13" fmla="*/ 16 h 21"/>
              <a:gd name="T14" fmla="*/ 24 w 43"/>
              <a:gd name="T15" fmla="*/ 15 h 21"/>
              <a:gd name="T16" fmla="*/ 25 w 43"/>
              <a:gd name="T17" fmla="*/ 14 h 21"/>
              <a:gd name="T18" fmla="*/ 24 w 43"/>
              <a:gd name="T19" fmla="*/ 13 h 21"/>
              <a:gd name="T20" fmla="*/ 26 w 43"/>
              <a:gd name="T21" fmla="*/ 13 h 21"/>
              <a:gd name="T22" fmla="*/ 26 w 43"/>
              <a:gd name="T23" fmla="*/ 11 h 21"/>
              <a:gd name="T24" fmla="*/ 27 w 43"/>
              <a:gd name="T25" fmla="*/ 11 h 21"/>
              <a:gd name="T26" fmla="*/ 29 w 43"/>
              <a:gd name="T27" fmla="*/ 10 h 21"/>
              <a:gd name="T28" fmla="*/ 29 w 43"/>
              <a:gd name="T29" fmla="*/ 13 h 21"/>
              <a:gd name="T30" fmla="*/ 30 w 43"/>
              <a:gd name="T31" fmla="*/ 15 h 21"/>
              <a:gd name="T32" fmla="*/ 34 w 43"/>
              <a:gd name="T33" fmla="*/ 15 h 21"/>
              <a:gd name="T34" fmla="*/ 35 w 43"/>
              <a:gd name="T35" fmla="*/ 13 h 21"/>
              <a:gd name="T36" fmla="*/ 39 w 43"/>
              <a:gd name="T37" fmla="*/ 12 h 21"/>
              <a:gd name="T38" fmla="*/ 40 w 43"/>
              <a:gd name="T39" fmla="*/ 10 h 21"/>
              <a:gd name="T40" fmla="*/ 38 w 43"/>
              <a:gd name="T41" fmla="*/ 8 h 21"/>
              <a:gd name="T42" fmla="*/ 40 w 43"/>
              <a:gd name="T43" fmla="*/ 7 h 21"/>
              <a:gd name="T44" fmla="*/ 41 w 43"/>
              <a:gd name="T45" fmla="*/ 5 h 21"/>
              <a:gd name="T46" fmla="*/ 41 w 43"/>
              <a:gd name="T47" fmla="*/ 1 h 21"/>
              <a:gd name="T48" fmla="*/ 36 w 43"/>
              <a:gd name="T49" fmla="*/ 0 h 21"/>
              <a:gd name="T50" fmla="*/ 35 w 43"/>
              <a:gd name="T51" fmla="*/ 3 h 21"/>
              <a:gd name="T52" fmla="*/ 30 w 43"/>
              <a:gd name="T53" fmla="*/ 3 h 21"/>
              <a:gd name="T54" fmla="*/ 22 w 43"/>
              <a:gd name="T55" fmla="*/ 3 h 21"/>
              <a:gd name="T56" fmla="*/ 18 w 43"/>
              <a:gd name="T57" fmla="*/ 6 h 21"/>
              <a:gd name="T58" fmla="*/ 15 w 43"/>
              <a:gd name="T59" fmla="*/ 8 h 21"/>
              <a:gd name="T60" fmla="*/ 14 w 43"/>
              <a:gd name="T61" fmla="*/ 9 h 21"/>
              <a:gd name="T62" fmla="*/ 13 w 43"/>
              <a:gd name="T63" fmla="*/ 10 h 21"/>
              <a:gd name="T64" fmla="*/ 12 w 43"/>
              <a:gd name="T65" fmla="*/ 10 h 21"/>
              <a:gd name="T66" fmla="*/ 11 w 43"/>
              <a:gd name="T67" fmla="*/ 11 h 21"/>
              <a:gd name="T68" fmla="*/ 10 w 43"/>
              <a:gd name="T69" fmla="*/ 12 h 21"/>
              <a:gd name="T70" fmla="*/ 8 w 43"/>
              <a:gd name="T71" fmla="*/ 13 h 21"/>
              <a:gd name="T72" fmla="*/ 6 w 43"/>
              <a:gd name="T73" fmla="*/ 13 h 21"/>
              <a:gd name="T74" fmla="*/ 5 w 43"/>
              <a:gd name="T75" fmla="*/ 14 h 21"/>
              <a:gd name="T76" fmla="*/ 4 w 43"/>
              <a:gd name="T77" fmla="*/ 14 h 21"/>
              <a:gd name="T78" fmla="*/ 2 w 43"/>
              <a:gd name="T79" fmla="*/ 15 h 21"/>
              <a:gd name="T80" fmla="*/ 1 w 43"/>
              <a:gd name="T81" fmla="*/ 16 h 21"/>
              <a:gd name="T82" fmla="*/ 2 w 43"/>
              <a:gd name="T83" fmla="*/ 17 h 21"/>
              <a:gd name="T84" fmla="*/ 2 w 43"/>
              <a:gd name="T85" fmla="*/ 18 h 21"/>
              <a:gd name="T86" fmla="*/ 1 w 43"/>
              <a:gd name="T87" fmla="*/ 19 h 21"/>
              <a:gd name="T88" fmla="*/ 1 w 43"/>
              <a:gd name="T89" fmla="*/ 20 h 21"/>
              <a:gd name="T90" fmla="*/ 3 w 43"/>
              <a:gd name="T91" fmla="*/ 20 h 21"/>
              <a:gd name="T92" fmla="*/ 6 w 43"/>
              <a:gd name="T93" fmla="*/ 19 h 21"/>
              <a:gd name="T94" fmla="*/ 9 w 43"/>
              <a:gd name="T95" fmla="*/ 19 h 21"/>
              <a:gd name="T96" fmla="*/ 11 w 43"/>
              <a:gd name="T97" fmla="*/ 19 h 21"/>
              <a:gd name="T98" fmla="*/ 14 w 43"/>
              <a:gd name="T99" fmla="*/ 19 h 21"/>
              <a:gd name="T100" fmla="*/ 14 w 43"/>
              <a:gd name="T101" fmla="*/ 20 h 21"/>
              <a:gd name="T102" fmla="*/ 15 w 43"/>
              <a:gd name="T103" fmla="*/ 21 h 21"/>
              <a:gd name="T104" fmla="*/ 18 w 43"/>
              <a:gd name="T105" fmla="*/ 20 h 21"/>
              <a:gd name="T106" fmla="*/ 19 w 43"/>
              <a:gd name="T10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21">
                <a:moveTo>
                  <a:pt x="19" y="19"/>
                </a:moveTo>
                <a:cubicBezTo>
                  <a:pt x="19" y="19"/>
                  <a:pt x="19" y="19"/>
                  <a:pt x="19" y="19"/>
                </a:cubicBezTo>
                <a:cubicBezTo>
                  <a:pt x="19" y="18"/>
                  <a:pt x="19" y="18"/>
                  <a:pt x="19" y="17"/>
                </a:cubicBezTo>
                <a:cubicBezTo>
                  <a:pt x="19" y="17"/>
                  <a:pt x="19" y="16"/>
                  <a:pt x="19" y="16"/>
                </a:cubicBezTo>
                <a:cubicBezTo>
                  <a:pt x="19" y="16"/>
                  <a:pt x="19" y="15"/>
                  <a:pt x="19" y="15"/>
                </a:cubicBezTo>
                <a:cubicBezTo>
                  <a:pt x="20" y="16"/>
                  <a:pt x="20" y="16"/>
                  <a:pt x="20" y="16"/>
                </a:cubicBezTo>
                <a:cubicBezTo>
                  <a:pt x="21" y="17"/>
                  <a:pt x="21" y="17"/>
                  <a:pt x="21" y="17"/>
                </a:cubicBezTo>
                <a:cubicBezTo>
                  <a:pt x="21" y="17"/>
                  <a:pt x="21" y="17"/>
                  <a:pt x="21" y="17"/>
                </a:cubicBezTo>
                <a:cubicBezTo>
                  <a:pt x="21" y="17"/>
                  <a:pt x="21" y="17"/>
                  <a:pt x="21" y="17"/>
                </a:cubicBezTo>
                <a:cubicBezTo>
                  <a:pt x="22" y="18"/>
                  <a:pt x="22" y="18"/>
                  <a:pt x="22" y="17"/>
                </a:cubicBezTo>
                <a:cubicBezTo>
                  <a:pt x="22" y="17"/>
                  <a:pt x="23" y="17"/>
                  <a:pt x="23" y="17"/>
                </a:cubicBezTo>
                <a:cubicBezTo>
                  <a:pt x="23" y="17"/>
                  <a:pt x="23" y="17"/>
                  <a:pt x="23" y="17"/>
                </a:cubicBezTo>
                <a:cubicBezTo>
                  <a:pt x="23" y="16"/>
                  <a:pt x="23" y="16"/>
                  <a:pt x="23" y="16"/>
                </a:cubicBezTo>
                <a:cubicBezTo>
                  <a:pt x="23" y="16"/>
                  <a:pt x="23" y="16"/>
                  <a:pt x="24" y="16"/>
                </a:cubicBezTo>
                <a:cubicBezTo>
                  <a:pt x="24" y="16"/>
                  <a:pt x="24" y="15"/>
                  <a:pt x="24" y="15"/>
                </a:cubicBezTo>
                <a:cubicBezTo>
                  <a:pt x="24" y="15"/>
                  <a:pt x="24" y="15"/>
                  <a:pt x="24" y="15"/>
                </a:cubicBezTo>
                <a:cubicBezTo>
                  <a:pt x="25" y="15"/>
                  <a:pt x="25" y="15"/>
                  <a:pt x="25" y="15"/>
                </a:cubicBezTo>
                <a:cubicBezTo>
                  <a:pt x="25" y="15"/>
                  <a:pt x="25" y="14"/>
                  <a:pt x="25" y="14"/>
                </a:cubicBezTo>
                <a:cubicBezTo>
                  <a:pt x="25" y="14"/>
                  <a:pt x="25" y="14"/>
                  <a:pt x="25" y="14"/>
                </a:cubicBezTo>
                <a:cubicBezTo>
                  <a:pt x="25" y="14"/>
                  <a:pt x="24" y="13"/>
                  <a:pt x="24" y="13"/>
                </a:cubicBezTo>
                <a:cubicBezTo>
                  <a:pt x="24" y="13"/>
                  <a:pt x="25" y="13"/>
                  <a:pt x="25" y="13"/>
                </a:cubicBezTo>
                <a:cubicBezTo>
                  <a:pt x="25" y="13"/>
                  <a:pt x="25" y="13"/>
                  <a:pt x="26" y="13"/>
                </a:cubicBezTo>
                <a:cubicBezTo>
                  <a:pt x="26" y="13"/>
                  <a:pt x="26" y="12"/>
                  <a:pt x="26" y="12"/>
                </a:cubicBezTo>
                <a:cubicBezTo>
                  <a:pt x="26" y="12"/>
                  <a:pt x="26" y="12"/>
                  <a:pt x="26" y="11"/>
                </a:cubicBezTo>
                <a:cubicBezTo>
                  <a:pt x="26" y="11"/>
                  <a:pt x="26" y="11"/>
                  <a:pt x="27" y="11"/>
                </a:cubicBezTo>
                <a:cubicBezTo>
                  <a:pt x="27" y="11"/>
                  <a:pt x="27" y="11"/>
                  <a:pt x="27" y="11"/>
                </a:cubicBezTo>
                <a:cubicBezTo>
                  <a:pt x="27" y="10"/>
                  <a:pt x="28" y="10"/>
                  <a:pt x="28" y="10"/>
                </a:cubicBezTo>
                <a:cubicBezTo>
                  <a:pt x="28" y="10"/>
                  <a:pt x="28" y="10"/>
                  <a:pt x="29" y="10"/>
                </a:cubicBezTo>
                <a:cubicBezTo>
                  <a:pt x="29" y="11"/>
                  <a:pt x="29" y="12"/>
                  <a:pt x="29" y="12"/>
                </a:cubicBezTo>
                <a:cubicBezTo>
                  <a:pt x="29" y="13"/>
                  <a:pt x="29" y="13"/>
                  <a:pt x="29" y="13"/>
                </a:cubicBezTo>
                <a:cubicBezTo>
                  <a:pt x="29" y="14"/>
                  <a:pt x="29" y="14"/>
                  <a:pt x="29" y="14"/>
                </a:cubicBezTo>
                <a:cubicBezTo>
                  <a:pt x="30" y="14"/>
                  <a:pt x="30" y="15"/>
                  <a:pt x="30" y="15"/>
                </a:cubicBezTo>
                <a:cubicBezTo>
                  <a:pt x="31" y="15"/>
                  <a:pt x="32" y="16"/>
                  <a:pt x="33" y="16"/>
                </a:cubicBezTo>
                <a:cubicBezTo>
                  <a:pt x="33" y="15"/>
                  <a:pt x="34" y="15"/>
                  <a:pt x="34" y="15"/>
                </a:cubicBezTo>
                <a:cubicBezTo>
                  <a:pt x="34" y="14"/>
                  <a:pt x="34" y="13"/>
                  <a:pt x="34" y="13"/>
                </a:cubicBezTo>
                <a:cubicBezTo>
                  <a:pt x="35" y="13"/>
                  <a:pt x="35" y="13"/>
                  <a:pt x="35" y="13"/>
                </a:cubicBezTo>
                <a:cubicBezTo>
                  <a:pt x="36" y="13"/>
                  <a:pt x="36" y="13"/>
                  <a:pt x="36" y="13"/>
                </a:cubicBezTo>
                <a:cubicBezTo>
                  <a:pt x="37" y="12"/>
                  <a:pt x="38" y="12"/>
                  <a:pt x="39" y="12"/>
                </a:cubicBezTo>
                <a:cubicBezTo>
                  <a:pt x="39" y="12"/>
                  <a:pt x="39" y="12"/>
                  <a:pt x="40" y="12"/>
                </a:cubicBezTo>
                <a:cubicBezTo>
                  <a:pt x="40" y="11"/>
                  <a:pt x="41" y="11"/>
                  <a:pt x="40" y="10"/>
                </a:cubicBezTo>
                <a:cubicBezTo>
                  <a:pt x="40" y="10"/>
                  <a:pt x="40" y="9"/>
                  <a:pt x="39" y="9"/>
                </a:cubicBezTo>
                <a:cubicBezTo>
                  <a:pt x="39" y="9"/>
                  <a:pt x="39" y="9"/>
                  <a:pt x="38" y="8"/>
                </a:cubicBezTo>
                <a:cubicBezTo>
                  <a:pt x="39" y="8"/>
                  <a:pt x="40" y="8"/>
                  <a:pt x="40" y="8"/>
                </a:cubicBezTo>
                <a:cubicBezTo>
                  <a:pt x="41" y="8"/>
                  <a:pt x="40" y="7"/>
                  <a:pt x="40" y="7"/>
                </a:cubicBezTo>
                <a:cubicBezTo>
                  <a:pt x="40" y="7"/>
                  <a:pt x="39" y="6"/>
                  <a:pt x="39" y="5"/>
                </a:cubicBezTo>
                <a:cubicBezTo>
                  <a:pt x="39" y="5"/>
                  <a:pt x="40" y="5"/>
                  <a:pt x="41" y="5"/>
                </a:cubicBezTo>
                <a:cubicBezTo>
                  <a:pt x="41" y="4"/>
                  <a:pt x="43" y="3"/>
                  <a:pt x="42" y="2"/>
                </a:cubicBezTo>
                <a:cubicBezTo>
                  <a:pt x="42" y="2"/>
                  <a:pt x="41" y="2"/>
                  <a:pt x="41" y="1"/>
                </a:cubicBezTo>
                <a:cubicBezTo>
                  <a:pt x="40" y="1"/>
                  <a:pt x="39" y="1"/>
                  <a:pt x="38" y="0"/>
                </a:cubicBezTo>
                <a:cubicBezTo>
                  <a:pt x="37" y="0"/>
                  <a:pt x="36" y="0"/>
                  <a:pt x="36" y="0"/>
                </a:cubicBezTo>
                <a:cubicBezTo>
                  <a:pt x="35" y="0"/>
                  <a:pt x="34" y="1"/>
                  <a:pt x="34" y="1"/>
                </a:cubicBezTo>
                <a:cubicBezTo>
                  <a:pt x="34" y="2"/>
                  <a:pt x="36" y="2"/>
                  <a:pt x="35" y="3"/>
                </a:cubicBezTo>
                <a:cubicBezTo>
                  <a:pt x="34" y="3"/>
                  <a:pt x="33" y="3"/>
                  <a:pt x="33" y="3"/>
                </a:cubicBezTo>
                <a:cubicBezTo>
                  <a:pt x="32" y="3"/>
                  <a:pt x="31" y="3"/>
                  <a:pt x="30" y="3"/>
                </a:cubicBezTo>
                <a:cubicBezTo>
                  <a:pt x="28" y="2"/>
                  <a:pt x="26" y="2"/>
                  <a:pt x="24" y="2"/>
                </a:cubicBezTo>
                <a:cubicBezTo>
                  <a:pt x="24" y="2"/>
                  <a:pt x="23" y="3"/>
                  <a:pt x="22" y="3"/>
                </a:cubicBezTo>
                <a:cubicBezTo>
                  <a:pt x="21" y="4"/>
                  <a:pt x="21" y="4"/>
                  <a:pt x="20" y="4"/>
                </a:cubicBezTo>
                <a:cubicBezTo>
                  <a:pt x="19" y="5"/>
                  <a:pt x="18" y="5"/>
                  <a:pt x="18" y="6"/>
                </a:cubicBezTo>
                <a:cubicBezTo>
                  <a:pt x="17" y="6"/>
                  <a:pt x="17" y="7"/>
                  <a:pt x="16" y="8"/>
                </a:cubicBezTo>
                <a:cubicBezTo>
                  <a:pt x="16" y="8"/>
                  <a:pt x="16" y="8"/>
                  <a:pt x="15" y="8"/>
                </a:cubicBezTo>
                <a:cubicBezTo>
                  <a:pt x="15" y="8"/>
                  <a:pt x="15" y="8"/>
                  <a:pt x="15" y="9"/>
                </a:cubicBezTo>
                <a:cubicBezTo>
                  <a:pt x="15" y="9"/>
                  <a:pt x="14" y="9"/>
                  <a:pt x="14" y="9"/>
                </a:cubicBezTo>
                <a:cubicBezTo>
                  <a:pt x="14" y="9"/>
                  <a:pt x="14" y="9"/>
                  <a:pt x="14" y="9"/>
                </a:cubicBezTo>
                <a:cubicBezTo>
                  <a:pt x="13" y="9"/>
                  <a:pt x="13" y="9"/>
                  <a:pt x="13" y="10"/>
                </a:cubicBezTo>
                <a:cubicBezTo>
                  <a:pt x="13" y="10"/>
                  <a:pt x="13" y="10"/>
                  <a:pt x="13" y="10"/>
                </a:cubicBezTo>
                <a:cubicBezTo>
                  <a:pt x="13" y="10"/>
                  <a:pt x="12" y="10"/>
                  <a:pt x="12" y="10"/>
                </a:cubicBezTo>
                <a:cubicBezTo>
                  <a:pt x="12" y="10"/>
                  <a:pt x="11" y="10"/>
                  <a:pt x="11" y="11"/>
                </a:cubicBezTo>
                <a:cubicBezTo>
                  <a:pt x="11" y="11"/>
                  <a:pt x="11" y="11"/>
                  <a:pt x="11" y="11"/>
                </a:cubicBezTo>
                <a:cubicBezTo>
                  <a:pt x="11" y="11"/>
                  <a:pt x="11" y="11"/>
                  <a:pt x="10" y="11"/>
                </a:cubicBezTo>
                <a:cubicBezTo>
                  <a:pt x="10" y="11"/>
                  <a:pt x="10" y="12"/>
                  <a:pt x="10" y="12"/>
                </a:cubicBezTo>
                <a:cubicBezTo>
                  <a:pt x="9" y="12"/>
                  <a:pt x="9" y="13"/>
                  <a:pt x="9" y="13"/>
                </a:cubicBezTo>
                <a:cubicBezTo>
                  <a:pt x="9" y="13"/>
                  <a:pt x="9" y="13"/>
                  <a:pt x="8" y="13"/>
                </a:cubicBezTo>
                <a:cubicBezTo>
                  <a:pt x="8" y="13"/>
                  <a:pt x="8" y="13"/>
                  <a:pt x="8" y="13"/>
                </a:cubicBezTo>
                <a:cubicBezTo>
                  <a:pt x="7" y="13"/>
                  <a:pt x="7" y="13"/>
                  <a:pt x="6" y="13"/>
                </a:cubicBezTo>
                <a:cubicBezTo>
                  <a:pt x="6" y="13"/>
                  <a:pt x="6" y="13"/>
                  <a:pt x="6" y="13"/>
                </a:cubicBezTo>
                <a:cubicBezTo>
                  <a:pt x="5" y="13"/>
                  <a:pt x="5" y="14"/>
                  <a:pt x="5" y="14"/>
                </a:cubicBezTo>
                <a:cubicBezTo>
                  <a:pt x="5" y="14"/>
                  <a:pt x="5" y="14"/>
                  <a:pt x="4" y="14"/>
                </a:cubicBezTo>
                <a:cubicBezTo>
                  <a:pt x="4" y="14"/>
                  <a:pt x="4" y="14"/>
                  <a:pt x="4" y="14"/>
                </a:cubicBezTo>
                <a:cubicBezTo>
                  <a:pt x="3" y="15"/>
                  <a:pt x="3" y="15"/>
                  <a:pt x="3" y="15"/>
                </a:cubicBezTo>
                <a:cubicBezTo>
                  <a:pt x="3" y="15"/>
                  <a:pt x="2" y="15"/>
                  <a:pt x="2" y="15"/>
                </a:cubicBezTo>
                <a:cubicBezTo>
                  <a:pt x="2" y="15"/>
                  <a:pt x="2" y="16"/>
                  <a:pt x="2" y="16"/>
                </a:cubicBezTo>
                <a:cubicBezTo>
                  <a:pt x="2" y="16"/>
                  <a:pt x="1" y="16"/>
                  <a:pt x="1" y="16"/>
                </a:cubicBezTo>
                <a:cubicBezTo>
                  <a:pt x="1" y="17"/>
                  <a:pt x="0" y="17"/>
                  <a:pt x="0" y="17"/>
                </a:cubicBezTo>
                <a:cubicBezTo>
                  <a:pt x="1" y="17"/>
                  <a:pt x="1" y="17"/>
                  <a:pt x="2" y="17"/>
                </a:cubicBezTo>
                <a:cubicBezTo>
                  <a:pt x="2" y="17"/>
                  <a:pt x="2" y="18"/>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1" y="20"/>
                </a:cubicBezTo>
                <a:cubicBezTo>
                  <a:pt x="2" y="20"/>
                  <a:pt x="2" y="20"/>
                  <a:pt x="2" y="20"/>
                </a:cubicBezTo>
                <a:cubicBezTo>
                  <a:pt x="3" y="20"/>
                  <a:pt x="3" y="20"/>
                  <a:pt x="3" y="20"/>
                </a:cubicBezTo>
                <a:cubicBezTo>
                  <a:pt x="4" y="20"/>
                  <a:pt x="4" y="19"/>
                  <a:pt x="5" y="19"/>
                </a:cubicBezTo>
                <a:cubicBezTo>
                  <a:pt x="5" y="19"/>
                  <a:pt x="5" y="19"/>
                  <a:pt x="6" y="19"/>
                </a:cubicBezTo>
                <a:cubicBezTo>
                  <a:pt x="6" y="19"/>
                  <a:pt x="7" y="19"/>
                  <a:pt x="7" y="19"/>
                </a:cubicBezTo>
                <a:cubicBezTo>
                  <a:pt x="8" y="19"/>
                  <a:pt x="8" y="19"/>
                  <a:pt x="9" y="19"/>
                </a:cubicBezTo>
                <a:cubicBezTo>
                  <a:pt x="9" y="19"/>
                  <a:pt x="10" y="19"/>
                  <a:pt x="10" y="19"/>
                </a:cubicBezTo>
                <a:cubicBezTo>
                  <a:pt x="11" y="19"/>
                  <a:pt x="11" y="19"/>
                  <a:pt x="11" y="19"/>
                </a:cubicBezTo>
                <a:cubicBezTo>
                  <a:pt x="11" y="18"/>
                  <a:pt x="12" y="17"/>
                  <a:pt x="13" y="17"/>
                </a:cubicBezTo>
                <a:cubicBezTo>
                  <a:pt x="14" y="17"/>
                  <a:pt x="14" y="18"/>
                  <a:pt x="14" y="19"/>
                </a:cubicBezTo>
                <a:cubicBezTo>
                  <a:pt x="14" y="19"/>
                  <a:pt x="14" y="19"/>
                  <a:pt x="14" y="20"/>
                </a:cubicBezTo>
                <a:cubicBezTo>
                  <a:pt x="14" y="20"/>
                  <a:pt x="14" y="20"/>
                  <a:pt x="14" y="20"/>
                </a:cubicBezTo>
                <a:cubicBezTo>
                  <a:pt x="14" y="20"/>
                  <a:pt x="14" y="20"/>
                  <a:pt x="14" y="20"/>
                </a:cubicBezTo>
                <a:cubicBezTo>
                  <a:pt x="15" y="20"/>
                  <a:pt x="15" y="21"/>
                  <a:pt x="15" y="21"/>
                </a:cubicBezTo>
                <a:cubicBezTo>
                  <a:pt x="15" y="21"/>
                  <a:pt x="16" y="21"/>
                  <a:pt x="16" y="21"/>
                </a:cubicBezTo>
                <a:cubicBezTo>
                  <a:pt x="17" y="21"/>
                  <a:pt x="17" y="20"/>
                  <a:pt x="18" y="20"/>
                </a:cubicBezTo>
                <a:cubicBezTo>
                  <a:pt x="18" y="20"/>
                  <a:pt x="18" y="20"/>
                  <a:pt x="19" y="20"/>
                </a:cubicBezTo>
                <a:cubicBezTo>
                  <a:pt x="19" y="20"/>
                  <a:pt x="19" y="20"/>
                  <a:pt x="19" y="19"/>
                </a:cubicBezTo>
                <a:cubicBezTo>
                  <a:pt x="19" y="19"/>
                  <a:pt x="19" y="19"/>
                  <a:pt x="19" y="19"/>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30" name="Freeform 627">
            <a:extLst>
              <a:ext uri="{FF2B5EF4-FFF2-40B4-BE49-F238E27FC236}">
                <a16:creationId xmlns:a16="http://schemas.microsoft.com/office/drawing/2014/main" id="{02E40021-1407-4B5C-B60B-B6F110165A01}"/>
              </a:ext>
            </a:extLst>
          </p:cNvPr>
          <p:cNvSpPr>
            <a:spLocks/>
          </p:cNvSpPr>
          <p:nvPr userDrawn="1"/>
        </p:nvSpPr>
        <p:spPr bwMode="auto">
          <a:xfrm>
            <a:off x="735807" y="1016000"/>
            <a:ext cx="35719" cy="14288"/>
          </a:xfrm>
          <a:custGeom>
            <a:avLst/>
            <a:gdLst>
              <a:gd name="T0" fmla="*/ 6 w 7"/>
              <a:gd name="T1" fmla="*/ 0 h 2"/>
              <a:gd name="T2" fmla="*/ 1 w 7"/>
              <a:gd name="T3" fmla="*/ 0 h 2"/>
              <a:gd name="T4" fmla="*/ 0 w 7"/>
              <a:gd name="T5" fmla="*/ 1 h 2"/>
              <a:gd name="T6" fmla="*/ 0 w 7"/>
              <a:gd name="T7" fmla="*/ 1 h 2"/>
              <a:gd name="T8" fmla="*/ 0 w 7"/>
              <a:gd name="T9" fmla="*/ 1 h 2"/>
              <a:gd name="T10" fmla="*/ 2 w 7"/>
              <a:gd name="T11" fmla="*/ 1 h 2"/>
              <a:gd name="T12" fmla="*/ 3 w 7"/>
              <a:gd name="T13" fmla="*/ 2 h 2"/>
              <a:gd name="T14" fmla="*/ 6 w 7"/>
              <a:gd name="T15" fmla="*/ 2 h 2"/>
              <a:gd name="T16" fmla="*/ 7 w 7"/>
              <a:gd name="T17" fmla="*/ 1 h 2"/>
              <a:gd name="T18" fmla="*/ 6 w 7"/>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6" y="0"/>
                </a:moveTo>
                <a:cubicBezTo>
                  <a:pt x="4" y="0"/>
                  <a:pt x="3" y="0"/>
                  <a:pt x="1" y="0"/>
                </a:cubicBezTo>
                <a:cubicBezTo>
                  <a:pt x="1" y="0"/>
                  <a:pt x="1" y="0"/>
                  <a:pt x="0" y="1"/>
                </a:cubicBezTo>
                <a:cubicBezTo>
                  <a:pt x="0" y="1"/>
                  <a:pt x="0" y="1"/>
                  <a:pt x="0" y="1"/>
                </a:cubicBezTo>
                <a:cubicBezTo>
                  <a:pt x="0" y="1"/>
                  <a:pt x="0" y="1"/>
                  <a:pt x="0" y="1"/>
                </a:cubicBezTo>
                <a:cubicBezTo>
                  <a:pt x="1" y="1"/>
                  <a:pt x="1" y="1"/>
                  <a:pt x="2" y="1"/>
                </a:cubicBezTo>
                <a:cubicBezTo>
                  <a:pt x="2" y="1"/>
                  <a:pt x="3" y="2"/>
                  <a:pt x="3" y="2"/>
                </a:cubicBezTo>
                <a:cubicBezTo>
                  <a:pt x="4" y="2"/>
                  <a:pt x="5" y="2"/>
                  <a:pt x="6" y="2"/>
                </a:cubicBezTo>
                <a:cubicBezTo>
                  <a:pt x="6" y="2"/>
                  <a:pt x="7" y="2"/>
                  <a:pt x="7" y="1"/>
                </a:cubicBezTo>
                <a:cubicBezTo>
                  <a:pt x="7" y="1"/>
                  <a:pt x="6" y="0"/>
                  <a:pt x="6" y="0"/>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1" name="Freeform 628">
            <a:extLst>
              <a:ext uri="{FF2B5EF4-FFF2-40B4-BE49-F238E27FC236}">
                <a16:creationId xmlns:a16="http://schemas.microsoft.com/office/drawing/2014/main" id="{08C1CA5B-A15D-491F-AC71-3CDC3B4DA569}"/>
              </a:ext>
            </a:extLst>
          </p:cNvPr>
          <p:cNvSpPr>
            <a:spLocks/>
          </p:cNvSpPr>
          <p:nvPr userDrawn="1"/>
        </p:nvSpPr>
        <p:spPr bwMode="auto">
          <a:xfrm>
            <a:off x="735807" y="1016000"/>
            <a:ext cx="35719" cy="14288"/>
          </a:xfrm>
          <a:custGeom>
            <a:avLst/>
            <a:gdLst>
              <a:gd name="T0" fmla="*/ 6 w 7"/>
              <a:gd name="T1" fmla="*/ 0 h 2"/>
              <a:gd name="T2" fmla="*/ 1 w 7"/>
              <a:gd name="T3" fmla="*/ 0 h 2"/>
              <a:gd name="T4" fmla="*/ 0 w 7"/>
              <a:gd name="T5" fmla="*/ 1 h 2"/>
              <a:gd name="T6" fmla="*/ 0 w 7"/>
              <a:gd name="T7" fmla="*/ 1 h 2"/>
              <a:gd name="T8" fmla="*/ 0 w 7"/>
              <a:gd name="T9" fmla="*/ 1 h 2"/>
              <a:gd name="T10" fmla="*/ 2 w 7"/>
              <a:gd name="T11" fmla="*/ 1 h 2"/>
              <a:gd name="T12" fmla="*/ 3 w 7"/>
              <a:gd name="T13" fmla="*/ 2 h 2"/>
              <a:gd name="T14" fmla="*/ 6 w 7"/>
              <a:gd name="T15" fmla="*/ 2 h 2"/>
              <a:gd name="T16" fmla="*/ 7 w 7"/>
              <a:gd name="T17" fmla="*/ 1 h 2"/>
              <a:gd name="T18" fmla="*/ 6 w 7"/>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6" y="0"/>
                </a:moveTo>
                <a:cubicBezTo>
                  <a:pt x="4" y="0"/>
                  <a:pt x="3" y="0"/>
                  <a:pt x="1" y="0"/>
                </a:cubicBezTo>
                <a:cubicBezTo>
                  <a:pt x="1" y="0"/>
                  <a:pt x="1" y="0"/>
                  <a:pt x="0" y="1"/>
                </a:cubicBezTo>
                <a:cubicBezTo>
                  <a:pt x="0" y="1"/>
                  <a:pt x="0" y="1"/>
                  <a:pt x="0" y="1"/>
                </a:cubicBezTo>
                <a:cubicBezTo>
                  <a:pt x="0" y="1"/>
                  <a:pt x="0" y="1"/>
                  <a:pt x="0" y="1"/>
                </a:cubicBezTo>
                <a:cubicBezTo>
                  <a:pt x="1" y="1"/>
                  <a:pt x="1" y="1"/>
                  <a:pt x="2" y="1"/>
                </a:cubicBezTo>
                <a:cubicBezTo>
                  <a:pt x="2" y="1"/>
                  <a:pt x="3" y="2"/>
                  <a:pt x="3" y="2"/>
                </a:cubicBezTo>
                <a:cubicBezTo>
                  <a:pt x="4" y="2"/>
                  <a:pt x="5" y="2"/>
                  <a:pt x="6" y="2"/>
                </a:cubicBezTo>
                <a:cubicBezTo>
                  <a:pt x="6" y="2"/>
                  <a:pt x="7" y="2"/>
                  <a:pt x="7" y="1"/>
                </a:cubicBezTo>
                <a:cubicBezTo>
                  <a:pt x="7" y="1"/>
                  <a:pt x="6" y="0"/>
                  <a:pt x="6"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32" name="Freeform 629">
            <a:extLst>
              <a:ext uri="{FF2B5EF4-FFF2-40B4-BE49-F238E27FC236}">
                <a16:creationId xmlns:a16="http://schemas.microsoft.com/office/drawing/2014/main" id="{E950217F-8447-4E4B-986A-211338F724E1}"/>
              </a:ext>
            </a:extLst>
          </p:cNvPr>
          <p:cNvSpPr>
            <a:spLocks/>
          </p:cNvSpPr>
          <p:nvPr userDrawn="1"/>
        </p:nvSpPr>
        <p:spPr bwMode="auto">
          <a:xfrm>
            <a:off x="650082" y="1022350"/>
            <a:ext cx="354806" cy="204788"/>
          </a:xfrm>
          <a:custGeom>
            <a:avLst/>
            <a:gdLst>
              <a:gd name="T0" fmla="*/ 49 w 70"/>
              <a:gd name="T1" fmla="*/ 22 h 29"/>
              <a:gd name="T2" fmla="*/ 56 w 70"/>
              <a:gd name="T3" fmla="*/ 22 h 29"/>
              <a:gd name="T4" fmla="*/ 59 w 70"/>
              <a:gd name="T5" fmla="*/ 23 h 29"/>
              <a:gd name="T6" fmla="*/ 66 w 70"/>
              <a:gd name="T7" fmla="*/ 21 h 29"/>
              <a:gd name="T8" fmla="*/ 69 w 70"/>
              <a:gd name="T9" fmla="*/ 15 h 29"/>
              <a:gd name="T10" fmla="*/ 65 w 70"/>
              <a:gd name="T11" fmla="*/ 10 h 29"/>
              <a:gd name="T12" fmla="*/ 63 w 70"/>
              <a:gd name="T13" fmla="*/ 12 h 29"/>
              <a:gd name="T14" fmla="*/ 60 w 70"/>
              <a:gd name="T15" fmla="*/ 12 h 29"/>
              <a:gd name="T16" fmla="*/ 57 w 70"/>
              <a:gd name="T17" fmla="*/ 12 h 29"/>
              <a:gd name="T18" fmla="*/ 56 w 70"/>
              <a:gd name="T19" fmla="*/ 12 h 29"/>
              <a:gd name="T20" fmla="*/ 57 w 70"/>
              <a:gd name="T21" fmla="*/ 10 h 29"/>
              <a:gd name="T22" fmla="*/ 52 w 70"/>
              <a:gd name="T23" fmla="*/ 9 h 29"/>
              <a:gd name="T24" fmla="*/ 52 w 70"/>
              <a:gd name="T25" fmla="*/ 5 h 29"/>
              <a:gd name="T26" fmla="*/ 52 w 70"/>
              <a:gd name="T27" fmla="*/ 1 h 29"/>
              <a:gd name="T28" fmla="*/ 46 w 70"/>
              <a:gd name="T29" fmla="*/ 2 h 29"/>
              <a:gd name="T30" fmla="*/ 43 w 70"/>
              <a:gd name="T31" fmla="*/ 5 h 29"/>
              <a:gd name="T32" fmla="*/ 47 w 70"/>
              <a:gd name="T33" fmla="*/ 8 h 29"/>
              <a:gd name="T34" fmla="*/ 49 w 70"/>
              <a:gd name="T35" fmla="*/ 13 h 29"/>
              <a:gd name="T36" fmla="*/ 45 w 70"/>
              <a:gd name="T37" fmla="*/ 16 h 29"/>
              <a:gd name="T38" fmla="*/ 36 w 70"/>
              <a:gd name="T39" fmla="*/ 16 h 29"/>
              <a:gd name="T40" fmla="*/ 33 w 70"/>
              <a:gd name="T41" fmla="*/ 13 h 29"/>
              <a:gd name="T42" fmla="*/ 32 w 70"/>
              <a:gd name="T43" fmla="*/ 10 h 29"/>
              <a:gd name="T44" fmla="*/ 27 w 70"/>
              <a:gd name="T45" fmla="*/ 8 h 29"/>
              <a:gd name="T46" fmla="*/ 22 w 70"/>
              <a:gd name="T47" fmla="*/ 7 h 29"/>
              <a:gd name="T48" fmla="*/ 19 w 70"/>
              <a:gd name="T49" fmla="*/ 4 h 29"/>
              <a:gd name="T50" fmla="*/ 10 w 70"/>
              <a:gd name="T51" fmla="*/ 7 h 29"/>
              <a:gd name="T52" fmla="*/ 15 w 70"/>
              <a:gd name="T53" fmla="*/ 8 h 29"/>
              <a:gd name="T54" fmla="*/ 5 w 70"/>
              <a:gd name="T55" fmla="*/ 10 h 29"/>
              <a:gd name="T56" fmla="*/ 12 w 70"/>
              <a:gd name="T57" fmla="*/ 11 h 29"/>
              <a:gd name="T58" fmla="*/ 13 w 70"/>
              <a:gd name="T59" fmla="*/ 12 h 29"/>
              <a:gd name="T60" fmla="*/ 5 w 70"/>
              <a:gd name="T61" fmla="*/ 13 h 29"/>
              <a:gd name="T62" fmla="*/ 3 w 70"/>
              <a:gd name="T63" fmla="*/ 15 h 29"/>
              <a:gd name="T64" fmla="*/ 8 w 70"/>
              <a:gd name="T65" fmla="*/ 15 h 29"/>
              <a:gd name="T66" fmla="*/ 12 w 70"/>
              <a:gd name="T67" fmla="*/ 14 h 29"/>
              <a:gd name="T68" fmla="*/ 13 w 70"/>
              <a:gd name="T69" fmla="*/ 15 h 29"/>
              <a:gd name="T70" fmla="*/ 11 w 70"/>
              <a:gd name="T71" fmla="*/ 16 h 29"/>
              <a:gd name="T72" fmla="*/ 7 w 70"/>
              <a:gd name="T73" fmla="*/ 16 h 29"/>
              <a:gd name="T74" fmla="*/ 1 w 70"/>
              <a:gd name="T75" fmla="*/ 17 h 29"/>
              <a:gd name="T76" fmla="*/ 1 w 70"/>
              <a:gd name="T77" fmla="*/ 20 h 29"/>
              <a:gd name="T78" fmla="*/ 8 w 70"/>
              <a:gd name="T79" fmla="*/ 22 h 29"/>
              <a:gd name="T80" fmla="*/ 10 w 70"/>
              <a:gd name="T81" fmla="*/ 22 h 29"/>
              <a:gd name="T82" fmla="*/ 11 w 70"/>
              <a:gd name="T83" fmla="*/ 20 h 29"/>
              <a:gd name="T84" fmla="*/ 13 w 70"/>
              <a:gd name="T85" fmla="*/ 21 h 29"/>
              <a:gd name="T86" fmla="*/ 15 w 70"/>
              <a:gd name="T87" fmla="*/ 22 h 29"/>
              <a:gd name="T88" fmla="*/ 16 w 70"/>
              <a:gd name="T89" fmla="*/ 21 h 29"/>
              <a:gd name="T90" fmla="*/ 19 w 70"/>
              <a:gd name="T91" fmla="*/ 20 h 29"/>
              <a:gd name="T92" fmla="*/ 19 w 70"/>
              <a:gd name="T93" fmla="*/ 18 h 29"/>
              <a:gd name="T94" fmla="*/ 21 w 70"/>
              <a:gd name="T95" fmla="*/ 17 h 29"/>
              <a:gd name="T96" fmla="*/ 21 w 70"/>
              <a:gd name="T97" fmla="*/ 19 h 29"/>
              <a:gd name="T98" fmla="*/ 27 w 70"/>
              <a:gd name="T99" fmla="*/ 21 h 29"/>
              <a:gd name="T100" fmla="*/ 31 w 70"/>
              <a:gd name="T101" fmla="*/ 20 h 29"/>
              <a:gd name="T102" fmla="*/ 37 w 70"/>
              <a:gd name="T103" fmla="*/ 20 h 29"/>
              <a:gd name="T104" fmla="*/ 31 w 70"/>
              <a:gd name="T105" fmla="*/ 22 h 29"/>
              <a:gd name="T106" fmla="*/ 21 w 70"/>
              <a:gd name="T107" fmla="*/ 24 h 29"/>
              <a:gd name="T108" fmla="*/ 24 w 70"/>
              <a:gd name="T109" fmla="*/ 29 h 29"/>
              <a:gd name="T110" fmla="*/ 32 w 70"/>
              <a:gd name="T111" fmla="*/ 28 h 29"/>
              <a:gd name="T112" fmla="*/ 38 w 70"/>
              <a:gd name="T113" fmla="*/ 26 h 29"/>
              <a:gd name="T114" fmla="*/ 40 w 70"/>
              <a:gd name="T11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29">
                <a:moveTo>
                  <a:pt x="44" y="24"/>
                </a:moveTo>
                <a:cubicBezTo>
                  <a:pt x="45" y="24"/>
                  <a:pt x="46" y="23"/>
                  <a:pt x="47" y="23"/>
                </a:cubicBezTo>
                <a:cubicBezTo>
                  <a:pt x="47" y="23"/>
                  <a:pt x="48" y="23"/>
                  <a:pt x="49" y="22"/>
                </a:cubicBezTo>
                <a:cubicBezTo>
                  <a:pt x="49" y="21"/>
                  <a:pt x="51" y="21"/>
                  <a:pt x="52" y="22"/>
                </a:cubicBezTo>
                <a:cubicBezTo>
                  <a:pt x="53" y="23"/>
                  <a:pt x="53" y="23"/>
                  <a:pt x="54" y="23"/>
                </a:cubicBezTo>
                <a:cubicBezTo>
                  <a:pt x="55" y="23"/>
                  <a:pt x="55" y="22"/>
                  <a:pt x="56" y="22"/>
                </a:cubicBezTo>
                <a:cubicBezTo>
                  <a:pt x="56" y="22"/>
                  <a:pt x="56" y="22"/>
                  <a:pt x="56" y="22"/>
                </a:cubicBezTo>
                <a:cubicBezTo>
                  <a:pt x="56" y="22"/>
                  <a:pt x="57" y="22"/>
                  <a:pt x="57" y="22"/>
                </a:cubicBezTo>
                <a:cubicBezTo>
                  <a:pt x="58" y="23"/>
                  <a:pt x="58" y="23"/>
                  <a:pt x="59" y="23"/>
                </a:cubicBezTo>
                <a:cubicBezTo>
                  <a:pt x="60" y="23"/>
                  <a:pt x="61" y="23"/>
                  <a:pt x="62" y="22"/>
                </a:cubicBezTo>
                <a:cubicBezTo>
                  <a:pt x="63" y="22"/>
                  <a:pt x="63" y="22"/>
                  <a:pt x="64" y="22"/>
                </a:cubicBezTo>
                <a:cubicBezTo>
                  <a:pt x="65" y="21"/>
                  <a:pt x="66" y="21"/>
                  <a:pt x="66" y="21"/>
                </a:cubicBezTo>
                <a:cubicBezTo>
                  <a:pt x="67" y="20"/>
                  <a:pt x="67" y="20"/>
                  <a:pt x="67" y="19"/>
                </a:cubicBezTo>
                <a:cubicBezTo>
                  <a:pt x="68" y="18"/>
                  <a:pt x="68" y="18"/>
                  <a:pt x="69" y="17"/>
                </a:cubicBezTo>
                <a:cubicBezTo>
                  <a:pt x="69" y="17"/>
                  <a:pt x="69" y="16"/>
                  <a:pt x="69" y="15"/>
                </a:cubicBezTo>
                <a:cubicBezTo>
                  <a:pt x="70" y="15"/>
                  <a:pt x="70" y="14"/>
                  <a:pt x="70" y="13"/>
                </a:cubicBezTo>
                <a:cubicBezTo>
                  <a:pt x="70" y="12"/>
                  <a:pt x="70" y="11"/>
                  <a:pt x="69" y="11"/>
                </a:cubicBezTo>
                <a:cubicBezTo>
                  <a:pt x="67" y="10"/>
                  <a:pt x="66" y="10"/>
                  <a:pt x="65" y="10"/>
                </a:cubicBezTo>
                <a:cubicBezTo>
                  <a:pt x="64" y="10"/>
                  <a:pt x="63" y="10"/>
                  <a:pt x="63" y="10"/>
                </a:cubicBezTo>
                <a:cubicBezTo>
                  <a:pt x="63" y="10"/>
                  <a:pt x="62" y="11"/>
                  <a:pt x="62" y="11"/>
                </a:cubicBezTo>
                <a:cubicBezTo>
                  <a:pt x="62" y="12"/>
                  <a:pt x="63" y="11"/>
                  <a:pt x="63" y="12"/>
                </a:cubicBezTo>
                <a:cubicBezTo>
                  <a:pt x="62" y="12"/>
                  <a:pt x="62" y="13"/>
                  <a:pt x="62" y="13"/>
                </a:cubicBezTo>
                <a:cubicBezTo>
                  <a:pt x="61" y="13"/>
                  <a:pt x="61" y="14"/>
                  <a:pt x="61" y="14"/>
                </a:cubicBezTo>
                <a:cubicBezTo>
                  <a:pt x="60" y="14"/>
                  <a:pt x="60" y="13"/>
                  <a:pt x="60" y="12"/>
                </a:cubicBezTo>
                <a:cubicBezTo>
                  <a:pt x="60" y="11"/>
                  <a:pt x="59" y="11"/>
                  <a:pt x="58" y="11"/>
                </a:cubicBezTo>
                <a:cubicBezTo>
                  <a:pt x="58" y="11"/>
                  <a:pt x="58" y="11"/>
                  <a:pt x="57" y="12"/>
                </a:cubicBezTo>
                <a:cubicBezTo>
                  <a:pt x="57" y="12"/>
                  <a:pt x="57" y="11"/>
                  <a:pt x="57" y="12"/>
                </a:cubicBezTo>
                <a:cubicBezTo>
                  <a:pt x="57" y="12"/>
                  <a:pt x="56" y="12"/>
                  <a:pt x="56" y="12"/>
                </a:cubicBezTo>
                <a:cubicBezTo>
                  <a:pt x="56" y="12"/>
                  <a:pt x="56" y="12"/>
                  <a:pt x="56" y="13"/>
                </a:cubicBezTo>
                <a:cubicBezTo>
                  <a:pt x="55" y="12"/>
                  <a:pt x="56" y="12"/>
                  <a:pt x="56" y="12"/>
                </a:cubicBezTo>
                <a:cubicBezTo>
                  <a:pt x="56" y="11"/>
                  <a:pt x="56" y="11"/>
                  <a:pt x="56" y="11"/>
                </a:cubicBezTo>
                <a:cubicBezTo>
                  <a:pt x="56" y="11"/>
                  <a:pt x="57" y="11"/>
                  <a:pt x="57" y="11"/>
                </a:cubicBezTo>
                <a:cubicBezTo>
                  <a:pt x="57" y="11"/>
                  <a:pt x="57" y="10"/>
                  <a:pt x="57" y="10"/>
                </a:cubicBezTo>
                <a:cubicBezTo>
                  <a:pt x="57" y="10"/>
                  <a:pt x="56" y="10"/>
                  <a:pt x="56" y="10"/>
                </a:cubicBezTo>
                <a:cubicBezTo>
                  <a:pt x="56" y="10"/>
                  <a:pt x="56" y="10"/>
                  <a:pt x="55" y="10"/>
                </a:cubicBezTo>
                <a:cubicBezTo>
                  <a:pt x="54" y="9"/>
                  <a:pt x="53" y="9"/>
                  <a:pt x="52" y="9"/>
                </a:cubicBezTo>
                <a:cubicBezTo>
                  <a:pt x="53" y="9"/>
                  <a:pt x="53" y="8"/>
                  <a:pt x="54" y="8"/>
                </a:cubicBezTo>
                <a:cubicBezTo>
                  <a:pt x="54" y="8"/>
                  <a:pt x="55" y="7"/>
                  <a:pt x="55" y="7"/>
                </a:cubicBezTo>
                <a:cubicBezTo>
                  <a:pt x="54" y="6"/>
                  <a:pt x="53" y="6"/>
                  <a:pt x="52" y="5"/>
                </a:cubicBezTo>
                <a:cubicBezTo>
                  <a:pt x="52" y="5"/>
                  <a:pt x="52" y="4"/>
                  <a:pt x="52" y="4"/>
                </a:cubicBezTo>
                <a:cubicBezTo>
                  <a:pt x="52" y="3"/>
                  <a:pt x="52" y="3"/>
                  <a:pt x="52" y="2"/>
                </a:cubicBezTo>
                <a:cubicBezTo>
                  <a:pt x="52" y="2"/>
                  <a:pt x="52" y="1"/>
                  <a:pt x="52" y="1"/>
                </a:cubicBezTo>
                <a:cubicBezTo>
                  <a:pt x="52" y="0"/>
                  <a:pt x="51" y="0"/>
                  <a:pt x="50" y="0"/>
                </a:cubicBezTo>
                <a:cubicBezTo>
                  <a:pt x="49" y="0"/>
                  <a:pt x="48" y="1"/>
                  <a:pt x="48" y="1"/>
                </a:cubicBezTo>
                <a:cubicBezTo>
                  <a:pt x="47" y="2"/>
                  <a:pt x="47" y="2"/>
                  <a:pt x="46" y="2"/>
                </a:cubicBezTo>
                <a:cubicBezTo>
                  <a:pt x="46" y="3"/>
                  <a:pt x="45" y="3"/>
                  <a:pt x="45" y="3"/>
                </a:cubicBezTo>
                <a:cubicBezTo>
                  <a:pt x="45" y="4"/>
                  <a:pt x="45" y="4"/>
                  <a:pt x="44" y="4"/>
                </a:cubicBezTo>
                <a:cubicBezTo>
                  <a:pt x="44" y="5"/>
                  <a:pt x="43" y="5"/>
                  <a:pt x="43" y="5"/>
                </a:cubicBezTo>
                <a:cubicBezTo>
                  <a:pt x="42" y="6"/>
                  <a:pt x="43" y="7"/>
                  <a:pt x="44" y="7"/>
                </a:cubicBezTo>
                <a:cubicBezTo>
                  <a:pt x="45" y="7"/>
                  <a:pt x="45" y="7"/>
                  <a:pt x="46" y="7"/>
                </a:cubicBezTo>
                <a:cubicBezTo>
                  <a:pt x="46" y="7"/>
                  <a:pt x="47" y="8"/>
                  <a:pt x="47" y="8"/>
                </a:cubicBezTo>
                <a:cubicBezTo>
                  <a:pt x="48" y="10"/>
                  <a:pt x="46" y="11"/>
                  <a:pt x="45" y="11"/>
                </a:cubicBezTo>
                <a:cubicBezTo>
                  <a:pt x="45" y="12"/>
                  <a:pt x="46" y="12"/>
                  <a:pt x="46" y="12"/>
                </a:cubicBezTo>
                <a:cubicBezTo>
                  <a:pt x="47" y="12"/>
                  <a:pt x="48" y="13"/>
                  <a:pt x="49" y="13"/>
                </a:cubicBezTo>
                <a:cubicBezTo>
                  <a:pt x="49" y="13"/>
                  <a:pt x="50" y="14"/>
                  <a:pt x="50" y="15"/>
                </a:cubicBezTo>
                <a:cubicBezTo>
                  <a:pt x="50" y="16"/>
                  <a:pt x="49" y="16"/>
                  <a:pt x="48" y="16"/>
                </a:cubicBezTo>
                <a:cubicBezTo>
                  <a:pt x="47" y="16"/>
                  <a:pt x="46" y="16"/>
                  <a:pt x="45" y="16"/>
                </a:cubicBezTo>
                <a:cubicBezTo>
                  <a:pt x="44" y="16"/>
                  <a:pt x="43" y="16"/>
                  <a:pt x="41" y="16"/>
                </a:cubicBezTo>
                <a:cubicBezTo>
                  <a:pt x="40" y="16"/>
                  <a:pt x="39" y="16"/>
                  <a:pt x="38" y="16"/>
                </a:cubicBezTo>
                <a:cubicBezTo>
                  <a:pt x="37" y="16"/>
                  <a:pt x="37" y="16"/>
                  <a:pt x="36" y="16"/>
                </a:cubicBezTo>
                <a:cubicBezTo>
                  <a:pt x="36" y="15"/>
                  <a:pt x="35" y="15"/>
                  <a:pt x="35" y="15"/>
                </a:cubicBezTo>
                <a:cubicBezTo>
                  <a:pt x="35" y="15"/>
                  <a:pt x="35" y="14"/>
                  <a:pt x="35" y="14"/>
                </a:cubicBezTo>
                <a:cubicBezTo>
                  <a:pt x="36" y="13"/>
                  <a:pt x="34" y="13"/>
                  <a:pt x="33" y="13"/>
                </a:cubicBezTo>
                <a:cubicBezTo>
                  <a:pt x="33" y="13"/>
                  <a:pt x="32" y="13"/>
                  <a:pt x="32" y="13"/>
                </a:cubicBezTo>
                <a:cubicBezTo>
                  <a:pt x="31" y="12"/>
                  <a:pt x="32" y="12"/>
                  <a:pt x="32" y="11"/>
                </a:cubicBezTo>
                <a:cubicBezTo>
                  <a:pt x="32" y="11"/>
                  <a:pt x="32" y="11"/>
                  <a:pt x="32" y="10"/>
                </a:cubicBezTo>
                <a:cubicBezTo>
                  <a:pt x="31" y="10"/>
                  <a:pt x="30" y="10"/>
                  <a:pt x="29" y="10"/>
                </a:cubicBezTo>
                <a:cubicBezTo>
                  <a:pt x="28" y="9"/>
                  <a:pt x="28" y="9"/>
                  <a:pt x="27" y="9"/>
                </a:cubicBezTo>
                <a:cubicBezTo>
                  <a:pt x="27" y="8"/>
                  <a:pt x="27" y="8"/>
                  <a:pt x="27" y="8"/>
                </a:cubicBezTo>
                <a:cubicBezTo>
                  <a:pt x="26" y="7"/>
                  <a:pt x="25" y="7"/>
                  <a:pt x="24" y="7"/>
                </a:cubicBezTo>
                <a:cubicBezTo>
                  <a:pt x="23" y="7"/>
                  <a:pt x="23" y="7"/>
                  <a:pt x="22" y="7"/>
                </a:cubicBezTo>
                <a:cubicBezTo>
                  <a:pt x="22" y="7"/>
                  <a:pt x="22" y="7"/>
                  <a:pt x="22" y="7"/>
                </a:cubicBezTo>
                <a:cubicBezTo>
                  <a:pt x="21" y="7"/>
                  <a:pt x="21" y="7"/>
                  <a:pt x="21" y="7"/>
                </a:cubicBezTo>
                <a:cubicBezTo>
                  <a:pt x="21" y="7"/>
                  <a:pt x="21" y="6"/>
                  <a:pt x="20" y="6"/>
                </a:cubicBezTo>
                <a:cubicBezTo>
                  <a:pt x="20" y="5"/>
                  <a:pt x="20" y="5"/>
                  <a:pt x="19" y="4"/>
                </a:cubicBezTo>
                <a:cubicBezTo>
                  <a:pt x="18" y="4"/>
                  <a:pt x="17" y="4"/>
                  <a:pt x="16" y="4"/>
                </a:cubicBezTo>
                <a:cubicBezTo>
                  <a:pt x="15" y="4"/>
                  <a:pt x="13" y="4"/>
                  <a:pt x="12" y="5"/>
                </a:cubicBezTo>
                <a:cubicBezTo>
                  <a:pt x="11" y="5"/>
                  <a:pt x="10" y="6"/>
                  <a:pt x="10" y="7"/>
                </a:cubicBezTo>
                <a:cubicBezTo>
                  <a:pt x="10" y="7"/>
                  <a:pt x="11" y="7"/>
                  <a:pt x="11" y="7"/>
                </a:cubicBezTo>
                <a:cubicBezTo>
                  <a:pt x="12" y="7"/>
                  <a:pt x="12" y="7"/>
                  <a:pt x="13" y="7"/>
                </a:cubicBezTo>
                <a:cubicBezTo>
                  <a:pt x="14" y="7"/>
                  <a:pt x="14" y="8"/>
                  <a:pt x="15" y="8"/>
                </a:cubicBezTo>
                <a:cubicBezTo>
                  <a:pt x="14" y="8"/>
                  <a:pt x="13" y="8"/>
                  <a:pt x="12" y="8"/>
                </a:cubicBezTo>
                <a:cubicBezTo>
                  <a:pt x="11" y="8"/>
                  <a:pt x="10" y="8"/>
                  <a:pt x="9" y="8"/>
                </a:cubicBezTo>
                <a:cubicBezTo>
                  <a:pt x="8" y="8"/>
                  <a:pt x="5" y="8"/>
                  <a:pt x="5" y="10"/>
                </a:cubicBezTo>
                <a:cubicBezTo>
                  <a:pt x="5" y="10"/>
                  <a:pt x="5" y="11"/>
                  <a:pt x="6" y="11"/>
                </a:cubicBezTo>
                <a:cubicBezTo>
                  <a:pt x="6" y="11"/>
                  <a:pt x="7" y="11"/>
                  <a:pt x="8" y="11"/>
                </a:cubicBezTo>
                <a:cubicBezTo>
                  <a:pt x="9" y="11"/>
                  <a:pt x="11" y="11"/>
                  <a:pt x="12" y="11"/>
                </a:cubicBezTo>
                <a:cubicBezTo>
                  <a:pt x="13" y="11"/>
                  <a:pt x="13" y="11"/>
                  <a:pt x="13" y="11"/>
                </a:cubicBezTo>
                <a:cubicBezTo>
                  <a:pt x="13" y="11"/>
                  <a:pt x="14" y="11"/>
                  <a:pt x="14" y="11"/>
                </a:cubicBezTo>
                <a:cubicBezTo>
                  <a:pt x="14" y="12"/>
                  <a:pt x="13" y="12"/>
                  <a:pt x="13" y="12"/>
                </a:cubicBezTo>
                <a:cubicBezTo>
                  <a:pt x="12" y="12"/>
                  <a:pt x="12" y="12"/>
                  <a:pt x="11" y="12"/>
                </a:cubicBezTo>
                <a:cubicBezTo>
                  <a:pt x="10" y="12"/>
                  <a:pt x="10" y="12"/>
                  <a:pt x="9" y="12"/>
                </a:cubicBezTo>
                <a:cubicBezTo>
                  <a:pt x="8" y="13"/>
                  <a:pt x="7" y="13"/>
                  <a:pt x="5" y="13"/>
                </a:cubicBezTo>
                <a:cubicBezTo>
                  <a:pt x="5" y="13"/>
                  <a:pt x="4" y="13"/>
                  <a:pt x="4" y="13"/>
                </a:cubicBezTo>
                <a:cubicBezTo>
                  <a:pt x="3" y="13"/>
                  <a:pt x="3" y="13"/>
                  <a:pt x="3" y="14"/>
                </a:cubicBezTo>
                <a:cubicBezTo>
                  <a:pt x="2" y="14"/>
                  <a:pt x="2" y="15"/>
                  <a:pt x="3" y="15"/>
                </a:cubicBezTo>
                <a:cubicBezTo>
                  <a:pt x="3" y="15"/>
                  <a:pt x="4" y="15"/>
                  <a:pt x="5" y="15"/>
                </a:cubicBezTo>
                <a:cubicBezTo>
                  <a:pt x="5" y="15"/>
                  <a:pt x="6" y="15"/>
                  <a:pt x="7" y="15"/>
                </a:cubicBezTo>
                <a:cubicBezTo>
                  <a:pt x="7" y="15"/>
                  <a:pt x="8" y="15"/>
                  <a:pt x="8" y="15"/>
                </a:cubicBezTo>
                <a:cubicBezTo>
                  <a:pt x="8" y="15"/>
                  <a:pt x="9" y="15"/>
                  <a:pt x="9" y="15"/>
                </a:cubicBezTo>
                <a:cubicBezTo>
                  <a:pt x="10" y="15"/>
                  <a:pt x="11" y="14"/>
                  <a:pt x="12" y="14"/>
                </a:cubicBezTo>
                <a:cubicBezTo>
                  <a:pt x="12" y="14"/>
                  <a:pt x="12" y="14"/>
                  <a:pt x="12" y="14"/>
                </a:cubicBezTo>
                <a:cubicBezTo>
                  <a:pt x="13" y="14"/>
                  <a:pt x="13" y="14"/>
                  <a:pt x="13" y="14"/>
                </a:cubicBezTo>
                <a:cubicBezTo>
                  <a:pt x="13" y="14"/>
                  <a:pt x="13" y="14"/>
                  <a:pt x="13" y="14"/>
                </a:cubicBezTo>
                <a:cubicBezTo>
                  <a:pt x="13" y="14"/>
                  <a:pt x="13" y="14"/>
                  <a:pt x="13" y="15"/>
                </a:cubicBezTo>
                <a:cubicBezTo>
                  <a:pt x="13" y="15"/>
                  <a:pt x="12" y="15"/>
                  <a:pt x="12" y="15"/>
                </a:cubicBezTo>
                <a:cubicBezTo>
                  <a:pt x="12" y="15"/>
                  <a:pt x="11" y="15"/>
                  <a:pt x="11" y="16"/>
                </a:cubicBezTo>
                <a:cubicBezTo>
                  <a:pt x="11" y="16"/>
                  <a:pt x="11" y="16"/>
                  <a:pt x="11" y="16"/>
                </a:cubicBezTo>
                <a:cubicBezTo>
                  <a:pt x="11" y="16"/>
                  <a:pt x="10" y="16"/>
                  <a:pt x="10" y="16"/>
                </a:cubicBezTo>
                <a:cubicBezTo>
                  <a:pt x="10" y="16"/>
                  <a:pt x="9" y="16"/>
                  <a:pt x="9" y="16"/>
                </a:cubicBezTo>
                <a:cubicBezTo>
                  <a:pt x="8" y="16"/>
                  <a:pt x="8" y="16"/>
                  <a:pt x="7" y="16"/>
                </a:cubicBezTo>
                <a:cubicBezTo>
                  <a:pt x="6" y="16"/>
                  <a:pt x="5" y="16"/>
                  <a:pt x="4" y="16"/>
                </a:cubicBezTo>
                <a:cubicBezTo>
                  <a:pt x="3" y="16"/>
                  <a:pt x="3" y="16"/>
                  <a:pt x="2" y="16"/>
                </a:cubicBezTo>
                <a:cubicBezTo>
                  <a:pt x="2" y="16"/>
                  <a:pt x="1" y="16"/>
                  <a:pt x="1" y="17"/>
                </a:cubicBezTo>
                <a:cubicBezTo>
                  <a:pt x="1" y="17"/>
                  <a:pt x="1" y="17"/>
                  <a:pt x="1" y="18"/>
                </a:cubicBezTo>
                <a:cubicBezTo>
                  <a:pt x="0" y="18"/>
                  <a:pt x="0" y="18"/>
                  <a:pt x="0" y="19"/>
                </a:cubicBezTo>
                <a:cubicBezTo>
                  <a:pt x="0" y="19"/>
                  <a:pt x="0" y="20"/>
                  <a:pt x="1" y="20"/>
                </a:cubicBezTo>
                <a:cubicBezTo>
                  <a:pt x="1" y="20"/>
                  <a:pt x="2" y="20"/>
                  <a:pt x="2" y="20"/>
                </a:cubicBezTo>
                <a:cubicBezTo>
                  <a:pt x="4" y="20"/>
                  <a:pt x="6" y="20"/>
                  <a:pt x="8" y="20"/>
                </a:cubicBezTo>
                <a:cubicBezTo>
                  <a:pt x="8" y="21"/>
                  <a:pt x="8" y="21"/>
                  <a:pt x="8" y="22"/>
                </a:cubicBezTo>
                <a:cubicBezTo>
                  <a:pt x="8" y="22"/>
                  <a:pt x="9" y="22"/>
                  <a:pt x="9" y="22"/>
                </a:cubicBezTo>
                <a:cubicBezTo>
                  <a:pt x="9" y="22"/>
                  <a:pt x="9" y="22"/>
                  <a:pt x="9" y="22"/>
                </a:cubicBezTo>
                <a:cubicBezTo>
                  <a:pt x="9" y="22"/>
                  <a:pt x="10" y="22"/>
                  <a:pt x="10" y="22"/>
                </a:cubicBezTo>
                <a:cubicBezTo>
                  <a:pt x="10" y="22"/>
                  <a:pt x="11" y="21"/>
                  <a:pt x="11" y="21"/>
                </a:cubicBezTo>
                <a:cubicBezTo>
                  <a:pt x="11" y="21"/>
                  <a:pt x="11" y="21"/>
                  <a:pt x="11" y="21"/>
                </a:cubicBezTo>
                <a:cubicBezTo>
                  <a:pt x="11" y="20"/>
                  <a:pt x="11" y="20"/>
                  <a:pt x="11" y="20"/>
                </a:cubicBezTo>
                <a:cubicBezTo>
                  <a:pt x="11" y="20"/>
                  <a:pt x="12" y="20"/>
                  <a:pt x="12" y="20"/>
                </a:cubicBezTo>
                <a:cubicBezTo>
                  <a:pt x="12" y="20"/>
                  <a:pt x="13" y="20"/>
                  <a:pt x="13" y="20"/>
                </a:cubicBezTo>
                <a:cubicBezTo>
                  <a:pt x="13" y="21"/>
                  <a:pt x="13" y="21"/>
                  <a:pt x="13" y="21"/>
                </a:cubicBezTo>
                <a:cubicBezTo>
                  <a:pt x="13" y="22"/>
                  <a:pt x="13" y="22"/>
                  <a:pt x="13" y="22"/>
                </a:cubicBezTo>
                <a:cubicBezTo>
                  <a:pt x="13" y="22"/>
                  <a:pt x="14" y="22"/>
                  <a:pt x="14" y="22"/>
                </a:cubicBezTo>
                <a:cubicBezTo>
                  <a:pt x="14" y="22"/>
                  <a:pt x="15" y="22"/>
                  <a:pt x="15" y="22"/>
                </a:cubicBezTo>
                <a:cubicBezTo>
                  <a:pt x="15" y="22"/>
                  <a:pt x="15" y="22"/>
                  <a:pt x="15" y="22"/>
                </a:cubicBezTo>
                <a:cubicBezTo>
                  <a:pt x="15" y="22"/>
                  <a:pt x="16" y="22"/>
                  <a:pt x="16" y="22"/>
                </a:cubicBezTo>
                <a:cubicBezTo>
                  <a:pt x="16" y="22"/>
                  <a:pt x="16" y="22"/>
                  <a:pt x="16" y="21"/>
                </a:cubicBezTo>
                <a:cubicBezTo>
                  <a:pt x="17" y="21"/>
                  <a:pt x="17" y="21"/>
                  <a:pt x="18" y="21"/>
                </a:cubicBezTo>
                <a:cubicBezTo>
                  <a:pt x="18" y="21"/>
                  <a:pt x="18" y="21"/>
                  <a:pt x="18" y="20"/>
                </a:cubicBezTo>
                <a:cubicBezTo>
                  <a:pt x="18" y="20"/>
                  <a:pt x="19" y="20"/>
                  <a:pt x="19" y="20"/>
                </a:cubicBezTo>
                <a:cubicBezTo>
                  <a:pt x="19" y="19"/>
                  <a:pt x="18" y="19"/>
                  <a:pt x="18" y="19"/>
                </a:cubicBezTo>
                <a:cubicBezTo>
                  <a:pt x="18" y="19"/>
                  <a:pt x="18" y="19"/>
                  <a:pt x="18" y="18"/>
                </a:cubicBezTo>
                <a:cubicBezTo>
                  <a:pt x="18" y="18"/>
                  <a:pt x="19" y="18"/>
                  <a:pt x="19" y="18"/>
                </a:cubicBezTo>
                <a:cubicBezTo>
                  <a:pt x="19" y="18"/>
                  <a:pt x="19" y="18"/>
                  <a:pt x="19" y="18"/>
                </a:cubicBezTo>
                <a:cubicBezTo>
                  <a:pt x="20" y="17"/>
                  <a:pt x="19" y="17"/>
                  <a:pt x="20" y="17"/>
                </a:cubicBezTo>
                <a:cubicBezTo>
                  <a:pt x="20" y="17"/>
                  <a:pt x="21" y="17"/>
                  <a:pt x="21" y="17"/>
                </a:cubicBezTo>
                <a:cubicBezTo>
                  <a:pt x="21" y="17"/>
                  <a:pt x="22" y="17"/>
                  <a:pt x="22" y="17"/>
                </a:cubicBezTo>
                <a:cubicBezTo>
                  <a:pt x="22" y="17"/>
                  <a:pt x="23" y="17"/>
                  <a:pt x="23" y="17"/>
                </a:cubicBezTo>
                <a:cubicBezTo>
                  <a:pt x="22" y="18"/>
                  <a:pt x="21" y="19"/>
                  <a:pt x="21" y="19"/>
                </a:cubicBezTo>
                <a:cubicBezTo>
                  <a:pt x="21" y="20"/>
                  <a:pt x="22" y="21"/>
                  <a:pt x="23" y="21"/>
                </a:cubicBezTo>
                <a:cubicBezTo>
                  <a:pt x="24" y="21"/>
                  <a:pt x="25" y="21"/>
                  <a:pt x="25" y="21"/>
                </a:cubicBezTo>
                <a:cubicBezTo>
                  <a:pt x="26" y="21"/>
                  <a:pt x="26" y="21"/>
                  <a:pt x="27" y="21"/>
                </a:cubicBezTo>
                <a:cubicBezTo>
                  <a:pt x="27" y="20"/>
                  <a:pt x="28" y="20"/>
                  <a:pt x="28" y="19"/>
                </a:cubicBezTo>
                <a:cubicBezTo>
                  <a:pt x="28" y="19"/>
                  <a:pt x="29" y="20"/>
                  <a:pt x="29" y="20"/>
                </a:cubicBezTo>
                <a:cubicBezTo>
                  <a:pt x="30" y="20"/>
                  <a:pt x="31" y="20"/>
                  <a:pt x="31" y="20"/>
                </a:cubicBezTo>
                <a:cubicBezTo>
                  <a:pt x="32" y="20"/>
                  <a:pt x="33" y="20"/>
                  <a:pt x="34" y="20"/>
                </a:cubicBezTo>
                <a:cubicBezTo>
                  <a:pt x="35" y="20"/>
                  <a:pt x="36" y="19"/>
                  <a:pt x="36" y="19"/>
                </a:cubicBezTo>
                <a:cubicBezTo>
                  <a:pt x="37" y="19"/>
                  <a:pt x="37" y="19"/>
                  <a:pt x="37" y="20"/>
                </a:cubicBezTo>
                <a:cubicBezTo>
                  <a:pt x="37" y="20"/>
                  <a:pt x="36" y="20"/>
                  <a:pt x="35" y="21"/>
                </a:cubicBezTo>
                <a:cubicBezTo>
                  <a:pt x="35" y="21"/>
                  <a:pt x="34" y="21"/>
                  <a:pt x="34" y="21"/>
                </a:cubicBezTo>
                <a:cubicBezTo>
                  <a:pt x="33" y="21"/>
                  <a:pt x="32" y="22"/>
                  <a:pt x="31" y="22"/>
                </a:cubicBezTo>
                <a:cubicBezTo>
                  <a:pt x="30" y="22"/>
                  <a:pt x="29" y="21"/>
                  <a:pt x="28" y="22"/>
                </a:cubicBezTo>
                <a:cubicBezTo>
                  <a:pt x="27" y="22"/>
                  <a:pt x="26" y="23"/>
                  <a:pt x="25" y="23"/>
                </a:cubicBezTo>
                <a:cubicBezTo>
                  <a:pt x="24" y="24"/>
                  <a:pt x="22" y="24"/>
                  <a:pt x="21" y="24"/>
                </a:cubicBezTo>
                <a:cubicBezTo>
                  <a:pt x="20" y="24"/>
                  <a:pt x="18" y="24"/>
                  <a:pt x="18" y="25"/>
                </a:cubicBezTo>
                <a:cubicBezTo>
                  <a:pt x="18" y="26"/>
                  <a:pt x="19" y="27"/>
                  <a:pt x="20" y="27"/>
                </a:cubicBezTo>
                <a:cubicBezTo>
                  <a:pt x="21" y="28"/>
                  <a:pt x="22" y="29"/>
                  <a:pt x="24" y="29"/>
                </a:cubicBezTo>
                <a:cubicBezTo>
                  <a:pt x="25" y="29"/>
                  <a:pt x="26" y="29"/>
                  <a:pt x="28" y="29"/>
                </a:cubicBezTo>
                <a:cubicBezTo>
                  <a:pt x="28" y="29"/>
                  <a:pt x="29" y="29"/>
                  <a:pt x="30" y="29"/>
                </a:cubicBezTo>
                <a:cubicBezTo>
                  <a:pt x="31" y="29"/>
                  <a:pt x="31" y="28"/>
                  <a:pt x="32" y="28"/>
                </a:cubicBezTo>
                <a:cubicBezTo>
                  <a:pt x="33" y="28"/>
                  <a:pt x="34" y="28"/>
                  <a:pt x="35" y="27"/>
                </a:cubicBezTo>
                <a:cubicBezTo>
                  <a:pt x="36" y="27"/>
                  <a:pt x="36" y="27"/>
                  <a:pt x="37" y="27"/>
                </a:cubicBezTo>
                <a:cubicBezTo>
                  <a:pt x="37" y="26"/>
                  <a:pt x="38" y="26"/>
                  <a:pt x="38" y="26"/>
                </a:cubicBezTo>
                <a:cubicBezTo>
                  <a:pt x="38" y="26"/>
                  <a:pt x="38" y="25"/>
                  <a:pt x="39" y="25"/>
                </a:cubicBezTo>
                <a:cubicBezTo>
                  <a:pt x="39" y="25"/>
                  <a:pt x="39" y="25"/>
                  <a:pt x="40" y="25"/>
                </a:cubicBezTo>
                <a:cubicBezTo>
                  <a:pt x="40" y="24"/>
                  <a:pt x="40" y="24"/>
                  <a:pt x="40" y="24"/>
                </a:cubicBezTo>
                <a:cubicBezTo>
                  <a:pt x="41" y="24"/>
                  <a:pt x="41" y="24"/>
                  <a:pt x="42" y="24"/>
                </a:cubicBezTo>
                <a:cubicBezTo>
                  <a:pt x="43" y="24"/>
                  <a:pt x="43" y="24"/>
                  <a:pt x="44" y="24"/>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3" name="Freeform 630">
            <a:extLst>
              <a:ext uri="{FF2B5EF4-FFF2-40B4-BE49-F238E27FC236}">
                <a16:creationId xmlns:a16="http://schemas.microsoft.com/office/drawing/2014/main" id="{CEE39F41-6E27-454B-9458-3A07A0D44B58}"/>
              </a:ext>
            </a:extLst>
          </p:cNvPr>
          <p:cNvSpPr>
            <a:spLocks/>
          </p:cNvSpPr>
          <p:nvPr userDrawn="1"/>
        </p:nvSpPr>
        <p:spPr bwMode="auto">
          <a:xfrm>
            <a:off x="650082" y="1022350"/>
            <a:ext cx="354806" cy="204788"/>
          </a:xfrm>
          <a:custGeom>
            <a:avLst/>
            <a:gdLst>
              <a:gd name="T0" fmla="*/ 49 w 70"/>
              <a:gd name="T1" fmla="*/ 22 h 29"/>
              <a:gd name="T2" fmla="*/ 56 w 70"/>
              <a:gd name="T3" fmla="*/ 22 h 29"/>
              <a:gd name="T4" fmla="*/ 59 w 70"/>
              <a:gd name="T5" fmla="*/ 23 h 29"/>
              <a:gd name="T6" fmla="*/ 66 w 70"/>
              <a:gd name="T7" fmla="*/ 21 h 29"/>
              <a:gd name="T8" fmla="*/ 69 w 70"/>
              <a:gd name="T9" fmla="*/ 15 h 29"/>
              <a:gd name="T10" fmla="*/ 65 w 70"/>
              <a:gd name="T11" fmla="*/ 10 h 29"/>
              <a:gd name="T12" fmla="*/ 63 w 70"/>
              <a:gd name="T13" fmla="*/ 12 h 29"/>
              <a:gd name="T14" fmla="*/ 60 w 70"/>
              <a:gd name="T15" fmla="*/ 12 h 29"/>
              <a:gd name="T16" fmla="*/ 57 w 70"/>
              <a:gd name="T17" fmla="*/ 12 h 29"/>
              <a:gd name="T18" fmla="*/ 56 w 70"/>
              <a:gd name="T19" fmla="*/ 12 h 29"/>
              <a:gd name="T20" fmla="*/ 57 w 70"/>
              <a:gd name="T21" fmla="*/ 10 h 29"/>
              <a:gd name="T22" fmla="*/ 52 w 70"/>
              <a:gd name="T23" fmla="*/ 9 h 29"/>
              <a:gd name="T24" fmla="*/ 52 w 70"/>
              <a:gd name="T25" fmla="*/ 5 h 29"/>
              <a:gd name="T26" fmla="*/ 52 w 70"/>
              <a:gd name="T27" fmla="*/ 1 h 29"/>
              <a:gd name="T28" fmla="*/ 46 w 70"/>
              <a:gd name="T29" fmla="*/ 2 h 29"/>
              <a:gd name="T30" fmla="*/ 43 w 70"/>
              <a:gd name="T31" fmla="*/ 5 h 29"/>
              <a:gd name="T32" fmla="*/ 47 w 70"/>
              <a:gd name="T33" fmla="*/ 8 h 29"/>
              <a:gd name="T34" fmla="*/ 49 w 70"/>
              <a:gd name="T35" fmla="*/ 13 h 29"/>
              <a:gd name="T36" fmla="*/ 45 w 70"/>
              <a:gd name="T37" fmla="*/ 16 h 29"/>
              <a:gd name="T38" fmla="*/ 36 w 70"/>
              <a:gd name="T39" fmla="*/ 16 h 29"/>
              <a:gd name="T40" fmla="*/ 33 w 70"/>
              <a:gd name="T41" fmla="*/ 13 h 29"/>
              <a:gd name="T42" fmla="*/ 32 w 70"/>
              <a:gd name="T43" fmla="*/ 10 h 29"/>
              <a:gd name="T44" fmla="*/ 27 w 70"/>
              <a:gd name="T45" fmla="*/ 8 h 29"/>
              <a:gd name="T46" fmla="*/ 22 w 70"/>
              <a:gd name="T47" fmla="*/ 7 h 29"/>
              <a:gd name="T48" fmla="*/ 19 w 70"/>
              <a:gd name="T49" fmla="*/ 4 h 29"/>
              <a:gd name="T50" fmla="*/ 10 w 70"/>
              <a:gd name="T51" fmla="*/ 7 h 29"/>
              <a:gd name="T52" fmla="*/ 15 w 70"/>
              <a:gd name="T53" fmla="*/ 8 h 29"/>
              <a:gd name="T54" fmla="*/ 5 w 70"/>
              <a:gd name="T55" fmla="*/ 10 h 29"/>
              <a:gd name="T56" fmla="*/ 12 w 70"/>
              <a:gd name="T57" fmla="*/ 11 h 29"/>
              <a:gd name="T58" fmla="*/ 13 w 70"/>
              <a:gd name="T59" fmla="*/ 12 h 29"/>
              <a:gd name="T60" fmla="*/ 5 w 70"/>
              <a:gd name="T61" fmla="*/ 13 h 29"/>
              <a:gd name="T62" fmla="*/ 3 w 70"/>
              <a:gd name="T63" fmla="*/ 15 h 29"/>
              <a:gd name="T64" fmla="*/ 8 w 70"/>
              <a:gd name="T65" fmla="*/ 15 h 29"/>
              <a:gd name="T66" fmla="*/ 12 w 70"/>
              <a:gd name="T67" fmla="*/ 14 h 29"/>
              <a:gd name="T68" fmla="*/ 13 w 70"/>
              <a:gd name="T69" fmla="*/ 15 h 29"/>
              <a:gd name="T70" fmla="*/ 11 w 70"/>
              <a:gd name="T71" fmla="*/ 16 h 29"/>
              <a:gd name="T72" fmla="*/ 7 w 70"/>
              <a:gd name="T73" fmla="*/ 16 h 29"/>
              <a:gd name="T74" fmla="*/ 1 w 70"/>
              <a:gd name="T75" fmla="*/ 17 h 29"/>
              <a:gd name="T76" fmla="*/ 1 w 70"/>
              <a:gd name="T77" fmla="*/ 20 h 29"/>
              <a:gd name="T78" fmla="*/ 8 w 70"/>
              <a:gd name="T79" fmla="*/ 22 h 29"/>
              <a:gd name="T80" fmla="*/ 10 w 70"/>
              <a:gd name="T81" fmla="*/ 22 h 29"/>
              <a:gd name="T82" fmla="*/ 11 w 70"/>
              <a:gd name="T83" fmla="*/ 20 h 29"/>
              <a:gd name="T84" fmla="*/ 13 w 70"/>
              <a:gd name="T85" fmla="*/ 21 h 29"/>
              <a:gd name="T86" fmla="*/ 15 w 70"/>
              <a:gd name="T87" fmla="*/ 22 h 29"/>
              <a:gd name="T88" fmla="*/ 16 w 70"/>
              <a:gd name="T89" fmla="*/ 21 h 29"/>
              <a:gd name="T90" fmla="*/ 19 w 70"/>
              <a:gd name="T91" fmla="*/ 20 h 29"/>
              <a:gd name="T92" fmla="*/ 19 w 70"/>
              <a:gd name="T93" fmla="*/ 18 h 29"/>
              <a:gd name="T94" fmla="*/ 21 w 70"/>
              <a:gd name="T95" fmla="*/ 17 h 29"/>
              <a:gd name="T96" fmla="*/ 21 w 70"/>
              <a:gd name="T97" fmla="*/ 19 h 29"/>
              <a:gd name="T98" fmla="*/ 27 w 70"/>
              <a:gd name="T99" fmla="*/ 21 h 29"/>
              <a:gd name="T100" fmla="*/ 31 w 70"/>
              <a:gd name="T101" fmla="*/ 20 h 29"/>
              <a:gd name="T102" fmla="*/ 37 w 70"/>
              <a:gd name="T103" fmla="*/ 20 h 29"/>
              <a:gd name="T104" fmla="*/ 31 w 70"/>
              <a:gd name="T105" fmla="*/ 22 h 29"/>
              <a:gd name="T106" fmla="*/ 21 w 70"/>
              <a:gd name="T107" fmla="*/ 24 h 29"/>
              <a:gd name="T108" fmla="*/ 24 w 70"/>
              <a:gd name="T109" fmla="*/ 29 h 29"/>
              <a:gd name="T110" fmla="*/ 32 w 70"/>
              <a:gd name="T111" fmla="*/ 28 h 29"/>
              <a:gd name="T112" fmla="*/ 38 w 70"/>
              <a:gd name="T113" fmla="*/ 26 h 29"/>
              <a:gd name="T114" fmla="*/ 40 w 70"/>
              <a:gd name="T11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29">
                <a:moveTo>
                  <a:pt x="44" y="24"/>
                </a:moveTo>
                <a:cubicBezTo>
                  <a:pt x="45" y="24"/>
                  <a:pt x="46" y="23"/>
                  <a:pt x="47" y="23"/>
                </a:cubicBezTo>
                <a:cubicBezTo>
                  <a:pt x="47" y="23"/>
                  <a:pt x="48" y="23"/>
                  <a:pt x="49" y="22"/>
                </a:cubicBezTo>
                <a:cubicBezTo>
                  <a:pt x="49" y="21"/>
                  <a:pt x="51" y="21"/>
                  <a:pt x="52" y="22"/>
                </a:cubicBezTo>
                <a:cubicBezTo>
                  <a:pt x="53" y="23"/>
                  <a:pt x="53" y="23"/>
                  <a:pt x="54" y="23"/>
                </a:cubicBezTo>
                <a:cubicBezTo>
                  <a:pt x="55" y="23"/>
                  <a:pt x="55" y="22"/>
                  <a:pt x="56" y="22"/>
                </a:cubicBezTo>
                <a:cubicBezTo>
                  <a:pt x="56" y="22"/>
                  <a:pt x="56" y="22"/>
                  <a:pt x="56" y="22"/>
                </a:cubicBezTo>
                <a:cubicBezTo>
                  <a:pt x="56" y="22"/>
                  <a:pt x="57" y="22"/>
                  <a:pt x="57" y="22"/>
                </a:cubicBezTo>
                <a:cubicBezTo>
                  <a:pt x="58" y="23"/>
                  <a:pt x="58" y="23"/>
                  <a:pt x="59" y="23"/>
                </a:cubicBezTo>
                <a:cubicBezTo>
                  <a:pt x="60" y="23"/>
                  <a:pt x="61" y="23"/>
                  <a:pt x="62" y="22"/>
                </a:cubicBezTo>
                <a:cubicBezTo>
                  <a:pt x="63" y="22"/>
                  <a:pt x="63" y="22"/>
                  <a:pt x="64" y="22"/>
                </a:cubicBezTo>
                <a:cubicBezTo>
                  <a:pt x="65" y="21"/>
                  <a:pt x="66" y="21"/>
                  <a:pt x="66" y="21"/>
                </a:cubicBezTo>
                <a:cubicBezTo>
                  <a:pt x="67" y="20"/>
                  <a:pt x="67" y="20"/>
                  <a:pt x="67" y="19"/>
                </a:cubicBezTo>
                <a:cubicBezTo>
                  <a:pt x="68" y="18"/>
                  <a:pt x="68" y="18"/>
                  <a:pt x="69" y="17"/>
                </a:cubicBezTo>
                <a:cubicBezTo>
                  <a:pt x="69" y="17"/>
                  <a:pt x="69" y="16"/>
                  <a:pt x="69" y="15"/>
                </a:cubicBezTo>
                <a:cubicBezTo>
                  <a:pt x="70" y="15"/>
                  <a:pt x="70" y="14"/>
                  <a:pt x="70" y="13"/>
                </a:cubicBezTo>
                <a:cubicBezTo>
                  <a:pt x="70" y="12"/>
                  <a:pt x="70" y="11"/>
                  <a:pt x="69" y="11"/>
                </a:cubicBezTo>
                <a:cubicBezTo>
                  <a:pt x="67" y="10"/>
                  <a:pt x="66" y="10"/>
                  <a:pt x="65" y="10"/>
                </a:cubicBezTo>
                <a:cubicBezTo>
                  <a:pt x="64" y="10"/>
                  <a:pt x="63" y="10"/>
                  <a:pt x="63" y="10"/>
                </a:cubicBezTo>
                <a:cubicBezTo>
                  <a:pt x="63" y="10"/>
                  <a:pt x="62" y="11"/>
                  <a:pt x="62" y="11"/>
                </a:cubicBezTo>
                <a:cubicBezTo>
                  <a:pt x="62" y="12"/>
                  <a:pt x="63" y="11"/>
                  <a:pt x="63" y="12"/>
                </a:cubicBezTo>
                <a:cubicBezTo>
                  <a:pt x="62" y="12"/>
                  <a:pt x="62" y="13"/>
                  <a:pt x="62" y="13"/>
                </a:cubicBezTo>
                <a:cubicBezTo>
                  <a:pt x="61" y="13"/>
                  <a:pt x="61" y="14"/>
                  <a:pt x="61" y="14"/>
                </a:cubicBezTo>
                <a:cubicBezTo>
                  <a:pt x="60" y="14"/>
                  <a:pt x="60" y="13"/>
                  <a:pt x="60" y="12"/>
                </a:cubicBezTo>
                <a:cubicBezTo>
                  <a:pt x="60" y="11"/>
                  <a:pt x="59" y="11"/>
                  <a:pt x="58" y="11"/>
                </a:cubicBezTo>
                <a:cubicBezTo>
                  <a:pt x="58" y="11"/>
                  <a:pt x="58" y="11"/>
                  <a:pt x="57" y="12"/>
                </a:cubicBezTo>
                <a:cubicBezTo>
                  <a:pt x="57" y="12"/>
                  <a:pt x="57" y="11"/>
                  <a:pt x="57" y="12"/>
                </a:cubicBezTo>
                <a:cubicBezTo>
                  <a:pt x="57" y="12"/>
                  <a:pt x="56" y="12"/>
                  <a:pt x="56" y="12"/>
                </a:cubicBezTo>
                <a:cubicBezTo>
                  <a:pt x="56" y="12"/>
                  <a:pt x="56" y="12"/>
                  <a:pt x="56" y="13"/>
                </a:cubicBezTo>
                <a:cubicBezTo>
                  <a:pt x="55" y="12"/>
                  <a:pt x="56" y="12"/>
                  <a:pt x="56" y="12"/>
                </a:cubicBezTo>
                <a:cubicBezTo>
                  <a:pt x="56" y="11"/>
                  <a:pt x="56" y="11"/>
                  <a:pt x="56" y="11"/>
                </a:cubicBezTo>
                <a:cubicBezTo>
                  <a:pt x="56" y="11"/>
                  <a:pt x="57" y="11"/>
                  <a:pt x="57" y="11"/>
                </a:cubicBezTo>
                <a:cubicBezTo>
                  <a:pt x="57" y="11"/>
                  <a:pt x="57" y="10"/>
                  <a:pt x="57" y="10"/>
                </a:cubicBezTo>
                <a:cubicBezTo>
                  <a:pt x="57" y="10"/>
                  <a:pt x="56" y="10"/>
                  <a:pt x="56" y="10"/>
                </a:cubicBezTo>
                <a:cubicBezTo>
                  <a:pt x="56" y="10"/>
                  <a:pt x="56" y="10"/>
                  <a:pt x="55" y="10"/>
                </a:cubicBezTo>
                <a:cubicBezTo>
                  <a:pt x="54" y="9"/>
                  <a:pt x="53" y="9"/>
                  <a:pt x="52" y="9"/>
                </a:cubicBezTo>
                <a:cubicBezTo>
                  <a:pt x="53" y="9"/>
                  <a:pt x="53" y="8"/>
                  <a:pt x="54" y="8"/>
                </a:cubicBezTo>
                <a:cubicBezTo>
                  <a:pt x="54" y="8"/>
                  <a:pt x="55" y="7"/>
                  <a:pt x="55" y="7"/>
                </a:cubicBezTo>
                <a:cubicBezTo>
                  <a:pt x="54" y="6"/>
                  <a:pt x="53" y="6"/>
                  <a:pt x="52" y="5"/>
                </a:cubicBezTo>
                <a:cubicBezTo>
                  <a:pt x="52" y="5"/>
                  <a:pt x="52" y="4"/>
                  <a:pt x="52" y="4"/>
                </a:cubicBezTo>
                <a:cubicBezTo>
                  <a:pt x="52" y="3"/>
                  <a:pt x="52" y="3"/>
                  <a:pt x="52" y="2"/>
                </a:cubicBezTo>
                <a:cubicBezTo>
                  <a:pt x="52" y="2"/>
                  <a:pt x="52" y="1"/>
                  <a:pt x="52" y="1"/>
                </a:cubicBezTo>
                <a:cubicBezTo>
                  <a:pt x="52" y="0"/>
                  <a:pt x="51" y="0"/>
                  <a:pt x="50" y="0"/>
                </a:cubicBezTo>
                <a:cubicBezTo>
                  <a:pt x="49" y="0"/>
                  <a:pt x="48" y="1"/>
                  <a:pt x="48" y="1"/>
                </a:cubicBezTo>
                <a:cubicBezTo>
                  <a:pt x="47" y="2"/>
                  <a:pt x="47" y="2"/>
                  <a:pt x="46" y="2"/>
                </a:cubicBezTo>
                <a:cubicBezTo>
                  <a:pt x="46" y="3"/>
                  <a:pt x="45" y="3"/>
                  <a:pt x="45" y="3"/>
                </a:cubicBezTo>
                <a:cubicBezTo>
                  <a:pt x="45" y="4"/>
                  <a:pt x="45" y="4"/>
                  <a:pt x="44" y="4"/>
                </a:cubicBezTo>
                <a:cubicBezTo>
                  <a:pt x="44" y="5"/>
                  <a:pt x="43" y="5"/>
                  <a:pt x="43" y="5"/>
                </a:cubicBezTo>
                <a:cubicBezTo>
                  <a:pt x="42" y="6"/>
                  <a:pt x="43" y="7"/>
                  <a:pt x="44" y="7"/>
                </a:cubicBezTo>
                <a:cubicBezTo>
                  <a:pt x="45" y="7"/>
                  <a:pt x="45" y="7"/>
                  <a:pt x="46" y="7"/>
                </a:cubicBezTo>
                <a:cubicBezTo>
                  <a:pt x="46" y="7"/>
                  <a:pt x="47" y="8"/>
                  <a:pt x="47" y="8"/>
                </a:cubicBezTo>
                <a:cubicBezTo>
                  <a:pt x="48" y="10"/>
                  <a:pt x="46" y="11"/>
                  <a:pt x="45" y="11"/>
                </a:cubicBezTo>
                <a:cubicBezTo>
                  <a:pt x="45" y="12"/>
                  <a:pt x="46" y="12"/>
                  <a:pt x="46" y="12"/>
                </a:cubicBezTo>
                <a:cubicBezTo>
                  <a:pt x="47" y="12"/>
                  <a:pt x="48" y="13"/>
                  <a:pt x="49" y="13"/>
                </a:cubicBezTo>
                <a:cubicBezTo>
                  <a:pt x="49" y="13"/>
                  <a:pt x="50" y="14"/>
                  <a:pt x="50" y="15"/>
                </a:cubicBezTo>
                <a:cubicBezTo>
                  <a:pt x="50" y="16"/>
                  <a:pt x="49" y="16"/>
                  <a:pt x="48" y="16"/>
                </a:cubicBezTo>
                <a:cubicBezTo>
                  <a:pt x="47" y="16"/>
                  <a:pt x="46" y="16"/>
                  <a:pt x="45" y="16"/>
                </a:cubicBezTo>
                <a:cubicBezTo>
                  <a:pt x="44" y="16"/>
                  <a:pt x="43" y="16"/>
                  <a:pt x="41" y="16"/>
                </a:cubicBezTo>
                <a:cubicBezTo>
                  <a:pt x="40" y="16"/>
                  <a:pt x="39" y="16"/>
                  <a:pt x="38" y="16"/>
                </a:cubicBezTo>
                <a:cubicBezTo>
                  <a:pt x="37" y="16"/>
                  <a:pt x="37" y="16"/>
                  <a:pt x="36" y="16"/>
                </a:cubicBezTo>
                <a:cubicBezTo>
                  <a:pt x="36" y="15"/>
                  <a:pt x="35" y="15"/>
                  <a:pt x="35" y="15"/>
                </a:cubicBezTo>
                <a:cubicBezTo>
                  <a:pt x="35" y="15"/>
                  <a:pt x="35" y="14"/>
                  <a:pt x="35" y="14"/>
                </a:cubicBezTo>
                <a:cubicBezTo>
                  <a:pt x="36" y="13"/>
                  <a:pt x="34" y="13"/>
                  <a:pt x="33" y="13"/>
                </a:cubicBezTo>
                <a:cubicBezTo>
                  <a:pt x="33" y="13"/>
                  <a:pt x="32" y="13"/>
                  <a:pt x="32" y="13"/>
                </a:cubicBezTo>
                <a:cubicBezTo>
                  <a:pt x="31" y="12"/>
                  <a:pt x="32" y="12"/>
                  <a:pt x="32" y="11"/>
                </a:cubicBezTo>
                <a:cubicBezTo>
                  <a:pt x="32" y="11"/>
                  <a:pt x="32" y="11"/>
                  <a:pt x="32" y="10"/>
                </a:cubicBezTo>
                <a:cubicBezTo>
                  <a:pt x="31" y="10"/>
                  <a:pt x="30" y="10"/>
                  <a:pt x="29" y="10"/>
                </a:cubicBezTo>
                <a:cubicBezTo>
                  <a:pt x="28" y="9"/>
                  <a:pt x="28" y="9"/>
                  <a:pt x="27" y="9"/>
                </a:cubicBezTo>
                <a:cubicBezTo>
                  <a:pt x="27" y="8"/>
                  <a:pt x="27" y="8"/>
                  <a:pt x="27" y="8"/>
                </a:cubicBezTo>
                <a:cubicBezTo>
                  <a:pt x="26" y="7"/>
                  <a:pt x="25" y="7"/>
                  <a:pt x="24" y="7"/>
                </a:cubicBezTo>
                <a:cubicBezTo>
                  <a:pt x="23" y="7"/>
                  <a:pt x="23" y="7"/>
                  <a:pt x="22" y="7"/>
                </a:cubicBezTo>
                <a:cubicBezTo>
                  <a:pt x="22" y="7"/>
                  <a:pt x="22" y="7"/>
                  <a:pt x="22" y="7"/>
                </a:cubicBezTo>
                <a:cubicBezTo>
                  <a:pt x="21" y="7"/>
                  <a:pt x="21" y="7"/>
                  <a:pt x="21" y="7"/>
                </a:cubicBezTo>
                <a:cubicBezTo>
                  <a:pt x="21" y="7"/>
                  <a:pt x="21" y="6"/>
                  <a:pt x="20" y="6"/>
                </a:cubicBezTo>
                <a:cubicBezTo>
                  <a:pt x="20" y="5"/>
                  <a:pt x="20" y="5"/>
                  <a:pt x="19" y="4"/>
                </a:cubicBezTo>
                <a:cubicBezTo>
                  <a:pt x="18" y="4"/>
                  <a:pt x="17" y="4"/>
                  <a:pt x="16" y="4"/>
                </a:cubicBezTo>
                <a:cubicBezTo>
                  <a:pt x="15" y="4"/>
                  <a:pt x="13" y="4"/>
                  <a:pt x="12" y="5"/>
                </a:cubicBezTo>
                <a:cubicBezTo>
                  <a:pt x="11" y="5"/>
                  <a:pt x="10" y="6"/>
                  <a:pt x="10" y="7"/>
                </a:cubicBezTo>
                <a:cubicBezTo>
                  <a:pt x="10" y="7"/>
                  <a:pt x="11" y="7"/>
                  <a:pt x="11" y="7"/>
                </a:cubicBezTo>
                <a:cubicBezTo>
                  <a:pt x="12" y="7"/>
                  <a:pt x="12" y="7"/>
                  <a:pt x="13" y="7"/>
                </a:cubicBezTo>
                <a:cubicBezTo>
                  <a:pt x="14" y="7"/>
                  <a:pt x="14" y="8"/>
                  <a:pt x="15" y="8"/>
                </a:cubicBezTo>
                <a:cubicBezTo>
                  <a:pt x="14" y="8"/>
                  <a:pt x="13" y="8"/>
                  <a:pt x="12" y="8"/>
                </a:cubicBezTo>
                <a:cubicBezTo>
                  <a:pt x="11" y="8"/>
                  <a:pt x="10" y="8"/>
                  <a:pt x="9" y="8"/>
                </a:cubicBezTo>
                <a:cubicBezTo>
                  <a:pt x="8" y="8"/>
                  <a:pt x="5" y="8"/>
                  <a:pt x="5" y="10"/>
                </a:cubicBezTo>
                <a:cubicBezTo>
                  <a:pt x="5" y="10"/>
                  <a:pt x="5" y="11"/>
                  <a:pt x="6" y="11"/>
                </a:cubicBezTo>
                <a:cubicBezTo>
                  <a:pt x="6" y="11"/>
                  <a:pt x="7" y="11"/>
                  <a:pt x="8" y="11"/>
                </a:cubicBezTo>
                <a:cubicBezTo>
                  <a:pt x="9" y="11"/>
                  <a:pt x="11" y="11"/>
                  <a:pt x="12" y="11"/>
                </a:cubicBezTo>
                <a:cubicBezTo>
                  <a:pt x="13" y="11"/>
                  <a:pt x="13" y="11"/>
                  <a:pt x="13" y="11"/>
                </a:cubicBezTo>
                <a:cubicBezTo>
                  <a:pt x="13" y="11"/>
                  <a:pt x="14" y="11"/>
                  <a:pt x="14" y="11"/>
                </a:cubicBezTo>
                <a:cubicBezTo>
                  <a:pt x="14" y="12"/>
                  <a:pt x="13" y="12"/>
                  <a:pt x="13" y="12"/>
                </a:cubicBezTo>
                <a:cubicBezTo>
                  <a:pt x="12" y="12"/>
                  <a:pt x="12" y="12"/>
                  <a:pt x="11" y="12"/>
                </a:cubicBezTo>
                <a:cubicBezTo>
                  <a:pt x="10" y="12"/>
                  <a:pt x="10" y="12"/>
                  <a:pt x="9" y="12"/>
                </a:cubicBezTo>
                <a:cubicBezTo>
                  <a:pt x="8" y="13"/>
                  <a:pt x="7" y="13"/>
                  <a:pt x="5" y="13"/>
                </a:cubicBezTo>
                <a:cubicBezTo>
                  <a:pt x="5" y="13"/>
                  <a:pt x="4" y="13"/>
                  <a:pt x="4" y="13"/>
                </a:cubicBezTo>
                <a:cubicBezTo>
                  <a:pt x="3" y="13"/>
                  <a:pt x="3" y="13"/>
                  <a:pt x="3" y="14"/>
                </a:cubicBezTo>
                <a:cubicBezTo>
                  <a:pt x="2" y="14"/>
                  <a:pt x="2" y="15"/>
                  <a:pt x="3" y="15"/>
                </a:cubicBezTo>
                <a:cubicBezTo>
                  <a:pt x="3" y="15"/>
                  <a:pt x="4" y="15"/>
                  <a:pt x="5" y="15"/>
                </a:cubicBezTo>
                <a:cubicBezTo>
                  <a:pt x="5" y="15"/>
                  <a:pt x="6" y="15"/>
                  <a:pt x="7" y="15"/>
                </a:cubicBezTo>
                <a:cubicBezTo>
                  <a:pt x="7" y="15"/>
                  <a:pt x="8" y="15"/>
                  <a:pt x="8" y="15"/>
                </a:cubicBezTo>
                <a:cubicBezTo>
                  <a:pt x="8" y="15"/>
                  <a:pt x="9" y="15"/>
                  <a:pt x="9" y="15"/>
                </a:cubicBezTo>
                <a:cubicBezTo>
                  <a:pt x="10" y="15"/>
                  <a:pt x="11" y="14"/>
                  <a:pt x="12" y="14"/>
                </a:cubicBezTo>
                <a:cubicBezTo>
                  <a:pt x="12" y="14"/>
                  <a:pt x="12" y="14"/>
                  <a:pt x="12" y="14"/>
                </a:cubicBezTo>
                <a:cubicBezTo>
                  <a:pt x="13" y="14"/>
                  <a:pt x="13" y="14"/>
                  <a:pt x="13" y="14"/>
                </a:cubicBezTo>
                <a:cubicBezTo>
                  <a:pt x="13" y="14"/>
                  <a:pt x="13" y="14"/>
                  <a:pt x="13" y="14"/>
                </a:cubicBezTo>
                <a:cubicBezTo>
                  <a:pt x="13" y="14"/>
                  <a:pt x="13" y="14"/>
                  <a:pt x="13" y="15"/>
                </a:cubicBezTo>
                <a:cubicBezTo>
                  <a:pt x="13" y="15"/>
                  <a:pt x="12" y="15"/>
                  <a:pt x="12" y="15"/>
                </a:cubicBezTo>
                <a:cubicBezTo>
                  <a:pt x="12" y="15"/>
                  <a:pt x="11" y="15"/>
                  <a:pt x="11" y="16"/>
                </a:cubicBezTo>
                <a:cubicBezTo>
                  <a:pt x="11" y="16"/>
                  <a:pt x="11" y="16"/>
                  <a:pt x="11" y="16"/>
                </a:cubicBezTo>
                <a:cubicBezTo>
                  <a:pt x="11" y="16"/>
                  <a:pt x="10" y="16"/>
                  <a:pt x="10" y="16"/>
                </a:cubicBezTo>
                <a:cubicBezTo>
                  <a:pt x="10" y="16"/>
                  <a:pt x="9" y="16"/>
                  <a:pt x="9" y="16"/>
                </a:cubicBezTo>
                <a:cubicBezTo>
                  <a:pt x="8" y="16"/>
                  <a:pt x="8" y="16"/>
                  <a:pt x="7" y="16"/>
                </a:cubicBezTo>
                <a:cubicBezTo>
                  <a:pt x="6" y="16"/>
                  <a:pt x="5" y="16"/>
                  <a:pt x="4" y="16"/>
                </a:cubicBezTo>
                <a:cubicBezTo>
                  <a:pt x="3" y="16"/>
                  <a:pt x="3" y="16"/>
                  <a:pt x="2" y="16"/>
                </a:cubicBezTo>
                <a:cubicBezTo>
                  <a:pt x="2" y="16"/>
                  <a:pt x="1" y="16"/>
                  <a:pt x="1" y="17"/>
                </a:cubicBezTo>
                <a:cubicBezTo>
                  <a:pt x="1" y="17"/>
                  <a:pt x="1" y="17"/>
                  <a:pt x="1" y="18"/>
                </a:cubicBezTo>
                <a:cubicBezTo>
                  <a:pt x="0" y="18"/>
                  <a:pt x="0" y="18"/>
                  <a:pt x="0" y="19"/>
                </a:cubicBezTo>
                <a:cubicBezTo>
                  <a:pt x="0" y="19"/>
                  <a:pt x="0" y="20"/>
                  <a:pt x="1" y="20"/>
                </a:cubicBezTo>
                <a:cubicBezTo>
                  <a:pt x="1" y="20"/>
                  <a:pt x="2" y="20"/>
                  <a:pt x="2" y="20"/>
                </a:cubicBezTo>
                <a:cubicBezTo>
                  <a:pt x="4" y="20"/>
                  <a:pt x="6" y="20"/>
                  <a:pt x="8" y="20"/>
                </a:cubicBezTo>
                <a:cubicBezTo>
                  <a:pt x="8" y="21"/>
                  <a:pt x="8" y="21"/>
                  <a:pt x="8" y="22"/>
                </a:cubicBezTo>
                <a:cubicBezTo>
                  <a:pt x="8" y="22"/>
                  <a:pt x="9" y="22"/>
                  <a:pt x="9" y="22"/>
                </a:cubicBezTo>
                <a:cubicBezTo>
                  <a:pt x="9" y="22"/>
                  <a:pt x="9" y="22"/>
                  <a:pt x="9" y="22"/>
                </a:cubicBezTo>
                <a:cubicBezTo>
                  <a:pt x="9" y="22"/>
                  <a:pt x="10" y="22"/>
                  <a:pt x="10" y="22"/>
                </a:cubicBezTo>
                <a:cubicBezTo>
                  <a:pt x="10" y="22"/>
                  <a:pt x="11" y="21"/>
                  <a:pt x="11" y="21"/>
                </a:cubicBezTo>
                <a:cubicBezTo>
                  <a:pt x="11" y="21"/>
                  <a:pt x="11" y="21"/>
                  <a:pt x="11" y="21"/>
                </a:cubicBezTo>
                <a:cubicBezTo>
                  <a:pt x="11" y="20"/>
                  <a:pt x="11" y="20"/>
                  <a:pt x="11" y="20"/>
                </a:cubicBezTo>
                <a:cubicBezTo>
                  <a:pt x="11" y="20"/>
                  <a:pt x="12" y="20"/>
                  <a:pt x="12" y="20"/>
                </a:cubicBezTo>
                <a:cubicBezTo>
                  <a:pt x="12" y="20"/>
                  <a:pt x="13" y="20"/>
                  <a:pt x="13" y="20"/>
                </a:cubicBezTo>
                <a:cubicBezTo>
                  <a:pt x="13" y="21"/>
                  <a:pt x="13" y="21"/>
                  <a:pt x="13" y="21"/>
                </a:cubicBezTo>
                <a:cubicBezTo>
                  <a:pt x="13" y="22"/>
                  <a:pt x="13" y="22"/>
                  <a:pt x="13" y="22"/>
                </a:cubicBezTo>
                <a:cubicBezTo>
                  <a:pt x="13" y="22"/>
                  <a:pt x="14" y="22"/>
                  <a:pt x="14" y="22"/>
                </a:cubicBezTo>
                <a:cubicBezTo>
                  <a:pt x="14" y="22"/>
                  <a:pt x="15" y="22"/>
                  <a:pt x="15" y="22"/>
                </a:cubicBezTo>
                <a:cubicBezTo>
                  <a:pt x="15" y="22"/>
                  <a:pt x="15" y="22"/>
                  <a:pt x="15" y="22"/>
                </a:cubicBezTo>
                <a:cubicBezTo>
                  <a:pt x="15" y="22"/>
                  <a:pt x="16" y="22"/>
                  <a:pt x="16" y="22"/>
                </a:cubicBezTo>
                <a:cubicBezTo>
                  <a:pt x="16" y="22"/>
                  <a:pt x="16" y="22"/>
                  <a:pt x="16" y="21"/>
                </a:cubicBezTo>
                <a:cubicBezTo>
                  <a:pt x="17" y="21"/>
                  <a:pt x="17" y="21"/>
                  <a:pt x="18" y="21"/>
                </a:cubicBezTo>
                <a:cubicBezTo>
                  <a:pt x="18" y="21"/>
                  <a:pt x="18" y="21"/>
                  <a:pt x="18" y="20"/>
                </a:cubicBezTo>
                <a:cubicBezTo>
                  <a:pt x="18" y="20"/>
                  <a:pt x="19" y="20"/>
                  <a:pt x="19" y="20"/>
                </a:cubicBezTo>
                <a:cubicBezTo>
                  <a:pt x="19" y="19"/>
                  <a:pt x="18" y="19"/>
                  <a:pt x="18" y="19"/>
                </a:cubicBezTo>
                <a:cubicBezTo>
                  <a:pt x="18" y="19"/>
                  <a:pt x="18" y="19"/>
                  <a:pt x="18" y="18"/>
                </a:cubicBezTo>
                <a:cubicBezTo>
                  <a:pt x="18" y="18"/>
                  <a:pt x="19" y="18"/>
                  <a:pt x="19" y="18"/>
                </a:cubicBezTo>
                <a:cubicBezTo>
                  <a:pt x="19" y="18"/>
                  <a:pt x="19" y="18"/>
                  <a:pt x="19" y="18"/>
                </a:cubicBezTo>
                <a:cubicBezTo>
                  <a:pt x="20" y="17"/>
                  <a:pt x="19" y="17"/>
                  <a:pt x="20" y="17"/>
                </a:cubicBezTo>
                <a:cubicBezTo>
                  <a:pt x="20" y="17"/>
                  <a:pt x="21" y="17"/>
                  <a:pt x="21" y="17"/>
                </a:cubicBezTo>
                <a:cubicBezTo>
                  <a:pt x="21" y="17"/>
                  <a:pt x="22" y="17"/>
                  <a:pt x="22" y="17"/>
                </a:cubicBezTo>
                <a:cubicBezTo>
                  <a:pt x="22" y="17"/>
                  <a:pt x="23" y="17"/>
                  <a:pt x="23" y="17"/>
                </a:cubicBezTo>
                <a:cubicBezTo>
                  <a:pt x="22" y="18"/>
                  <a:pt x="21" y="19"/>
                  <a:pt x="21" y="19"/>
                </a:cubicBezTo>
                <a:cubicBezTo>
                  <a:pt x="21" y="20"/>
                  <a:pt x="22" y="21"/>
                  <a:pt x="23" y="21"/>
                </a:cubicBezTo>
                <a:cubicBezTo>
                  <a:pt x="24" y="21"/>
                  <a:pt x="25" y="21"/>
                  <a:pt x="25" y="21"/>
                </a:cubicBezTo>
                <a:cubicBezTo>
                  <a:pt x="26" y="21"/>
                  <a:pt x="26" y="21"/>
                  <a:pt x="27" y="21"/>
                </a:cubicBezTo>
                <a:cubicBezTo>
                  <a:pt x="27" y="20"/>
                  <a:pt x="28" y="20"/>
                  <a:pt x="28" y="19"/>
                </a:cubicBezTo>
                <a:cubicBezTo>
                  <a:pt x="28" y="19"/>
                  <a:pt x="29" y="20"/>
                  <a:pt x="29" y="20"/>
                </a:cubicBezTo>
                <a:cubicBezTo>
                  <a:pt x="30" y="20"/>
                  <a:pt x="31" y="20"/>
                  <a:pt x="31" y="20"/>
                </a:cubicBezTo>
                <a:cubicBezTo>
                  <a:pt x="32" y="20"/>
                  <a:pt x="33" y="20"/>
                  <a:pt x="34" y="20"/>
                </a:cubicBezTo>
                <a:cubicBezTo>
                  <a:pt x="35" y="20"/>
                  <a:pt x="36" y="19"/>
                  <a:pt x="36" y="19"/>
                </a:cubicBezTo>
                <a:cubicBezTo>
                  <a:pt x="37" y="19"/>
                  <a:pt x="37" y="19"/>
                  <a:pt x="37" y="20"/>
                </a:cubicBezTo>
                <a:cubicBezTo>
                  <a:pt x="37" y="20"/>
                  <a:pt x="36" y="20"/>
                  <a:pt x="35" y="21"/>
                </a:cubicBezTo>
                <a:cubicBezTo>
                  <a:pt x="35" y="21"/>
                  <a:pt x="34" y="21"/>
                  <a:pt x="34" y="21"/>
                </a:cubicBezTo>
                <a:cubicBezTo>
                  <a:pt x="33" y="21"/>
                  <a:pt x="32" y="22"/>
                  <a:pt x="31" y="22"/>
                </a:cubicBezTo>
                <a:cubicBezTo>
                  <a:pt x="30" y="22"/>
                  <a:pt x="29" y="21"/>
                  <a:pt x="28" y="22"/>
                </a:cubicBezTo>
                <a:cubicBezTo>
                  <a:pt x="27" y="22"/>
                  <a:pt x="26" y="23"/>
                  <a:pt x="25" y="23"/>
                </a:cubicBezTo>
                <a:cubicBezTo>
                  <a:pt x="24" y="24"/>
                  <a:pt x="22" y="24"/>
                  <a:pt x="21" y="24"/>
                </a:cubicBezTo>
                <a:cubicBezTo>
                  <a:pt x="20" y="24"/>
                  <a:pt x="18" y="24"/>
                  <a:pt x="18" y="25"/>
                </a:cubicBezTo>
                <a:cubicBezTo>
                  <a:pt x="18" y="26"/>
                  <a:pt x="19" y="27"/>
                  <a:pt x="20" y="27"/>
                </a:cubicBezTo>
                <a:cubicBezTo>
                  <a:pt x="21" y="28"/>
                  <a:pt x="22" y="29"/>
                  <a:pt x="24" y="29"/>
                </a:cubicBezTo>
                <a:cubicBezTo>
                  <a:pt x="25" y="29"/>
                  <a:pt x="26" y="29"/>
                  <a:pt x="28" y="29"/>
                </a:cubicBezTo>
                <a:cubicBezTo>
                  <a:pt x="28" y="29"/>
                  <a:pt x="29" y="29"/>
                  <a:pt x="30" y="29"/>
                </a:cubicBezTo>
                <a:cubicBezTo>
                  <a:pt x="31" y="29"/>
                  <a:pt x="31" y="28"/>
                  <a:pt x="32" y="28"/>
                </a:cubicBezTo>
                <a:cubicBezTo>
                  <a:pt x="33" y="28"/>
                  <a:pt x="34" y="28"/>
                  <a:pt x="35" y="27"/>
                </a:cubicBezTo>
                <a:cubicBezTo>
                  <a:pt x="36" y="27"/>
                  <a:pt x="36" y="27"/>
                  <a:pt x="37" y="27"/>
                </a:cubicBezTo>
                <a:cubicBezTo>
                  <a:pt x="37" y="26"/>
                  <a:pt x="38" y="26"/>
                  <a:pt x="38" y="26"/>
                </a:cubicBezTo>
                <a:cubicBezTo>
                  <a:pt x="38" y="26"/>
                  <a:pt x="38" y="25"/>
                  <a:pt x="39" y="25"/>
                </a:cubicBezTo>
                <a:cubicBezTo>
                  <a:pt x="39" y="25"/>
                  <a:pt x="39" y="25"/>
                  <a:pt x="40" y="25"/>
                </a:cubicBezTo>
                <a:cubicBezTo>
                  <a:pt x="40" y="24"/>
                  <a:pt x="40" y="24"/>
                  <a:pt x="40" y="24"/>
                </a:cubicBezTo>
                <a:cubicBezTo>
                  <a:pt x="41" y="24"/>
                  <a:pt x="41" y="24"/>
                  <a:pt x="42" y="24"/>
                </a:cubicBezTo>
                <a:cubicBezTo>
                  <a:pt x="43" y="24"/>
                  <a:pt x="43" y="24"/>
                  <a:pt x="44" y="2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34" name="Freeform 631">
            <a:extLst>
              <a:ext uri="{FF2B5EF4-FFF2-40B4-BE49-F238E27FC236}">
                <a16:creationId xmlns:a16="http://schemas.microsoft.com/office/drawing/2014/main" id="{69662E80-AF11-4391-92CD-37E5D2E6F568}"/>
              </a:ext>
            </a:extLst>
          </p:cNvPr>
          <p:cNvSpPr>
            <a:spLocks/>
          </p:cNvSpPr>
          <p:nvPr userDrawn="1"/>
        </p:nvSpPr>
        <p:spPr bwMode="auto">
          <a:xfrm>
            <a:off x="726282" y="917576"/>
            <a:ext cx="40481" cy="34925"/>
          </a:xfrm>
          <a:custGeom>
            <a:avLst/>
            <a:gdLst>
              <a:gd name="T0" fmla="*/ 4 w 8"/>
              <a:gd name="T1" fmla="*/ 0 h 5"/>
              <a:gd name="T2" fmla="*/ 5 w 8"/>
              <a:gd name="T3" fmla="*/ 1 h 5"/>
              <a:gd name="T4" fmla="*/ 6 w 8"/>
              <a:gd name="T5" fmla="*/ 1 h 5"/>
              <a:gd name="T6" fmla="*/ 8 w 8"/>
              <a:gd name="T7" fmla="*/ 3 h 5"/>
              <a:gd name="T8" fmla="*/ 7 w 8"/>
              <a:gd name="T9" fmla="*/ 4 h 5"/>
              <a:gd name="T10" fmla="*/ 5 w 8"/>
              <a:gd name="T11" fmla="*/ 4 h 5"/>
              <a:gd name="T12" fmla="*/ 2 w 8"/>
              <a:gd name="T13" fmla="*/ 3 h 5"/>
              <a:gd name="T14" fmla="*/ 0 w 8"/>
              <a:gd name="T15" fmla="*/ 2 h 5"/>
              <a:gd name="T16" fmla="*/ 0 w 8"/>
              <a:gd name="T17" fmla="*/ 1 h 5"/>
              <a:gd name="T18" fmla="*/ 2 w 8"/>
              <a:gd name="T19" fmla="*/ 0 h 5"/>
              <a:gd name="T20" fmla="*/ 2 w 8"/>
              <a:gd name="T21" fmla="*/ 0 h 5"/>
              <a:gd name="T22" fmla="*/ 4 w 8"/>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4" y="0"/>
                </a:moveTo>
                <a:cubicBezTo>
                  <a:pt x="3" y="1"/>
                  <a:pt x="4" y="1"/>
                  <a:pt x="5" y="1"/>
                </a:cubicBezTo>
                <a:cubicBezTo>
                  <a:pt x="5" y="1"/>
                  <a:pt x="6" y="1"/>
                  <a:pt x="6" y="1"/>
                </a:cubicBezTo>
                <a:cubicBezTo>
                  <a:pt x="7" y="1"/>
                  <a:pt x="7" y="2"/>
                  <a:pt x="8" y="3"/>
                </a:cubicBezTo>
                <a:cubicBezTo>
                  <a:pt x="8" y="3"/>
                  <a:pt x="8" y="4"/>
                  <a:pt x="7" y="4"/>
                </a:cubicBezTo>
                <a:cubicBezTo>
                  <a:pt x="6" y="4"/>
                  <a:pt x="6" y="5"/>
                  <a:pt x="5" y="4"/>
                </a:cubicBezTo>
                <a:cubicBezTo>
                  <a:pt x="4" y="4"/>
                  <a:pt x="3" y="4"/>
                  <a:pt x="2" y="3"/>
                </a:cubicBezTo>
                <a:cubicBezTo>
                  <a:pt x="1" y="3"/>
                  <a:pt x="1" y="3"/>
                  <a:pt x="0" y="2"/>
                </a:cubicBezTo>
                <a:cubicBezTo>
                  <a:pt x="0" y="2"/>
                  <a:pt x="0" y="1"/>
                  <a:pt x="0" y="1"/>
                </a:cubicBezTo>
                <a:cubicBezTo>
                  <a:pt x="1" y="1"/>
                  <a:pt x="1" y="1"/>
                  <a:pt x="2" y="0"/>
                </a:cubicBezTo>
                <a:cubicBezTo>
                  <a:pt x="2" y="0"/>
                  <a:pt x="2" y="0"/>
                  <a:pt x="2" y="0"/>
                </a:cubicBezTo>
                <a:cubicBezTo>
                  <a:pt x="3" y="0"/>
                  <a:pt x="3" y="0"/>
                  <a:pt x="4" y="0"/>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5" name="Freeform 632">
            <a:extLst>
              <a:ext uri="{FF2B5EF4-FFF2-40B4-BE49-F238E27FC236}">
                <a16:creationId xmlns:a16="http://schemas.microsoft.com/office/drawing/2014/main" id="{8C3D4994-8EA4-4662-B429-645E589EDE93}"/>
              </a:ext>
            </a:extLst>
          </p:cNvPr>
          <p:cNvSpPr>
            <a:spLocks/>
          </p:cNvSpPr>
          <p:nvPr userDrawn="1"/>
        </p:nvSpPr>
        <p:spPr bwMode="auto">
          <a:xfrm>
            <a:off x="726282" y="917576"/>
            <a:ext cx="40481" cy="34925"/>
          </a:xfrm>
          <a:custGeom>
            <a:avLst/>
            <a:gdLst>
              <a:gd name="T0" fmla="*/ 4 w 8"/>
              <a:gd name="T1" fmla="*/ 0 h 5"/>
              <a:gd name="T2" fmla="*/ 5 w 8"/>
              <a:gd name="T3" fmla="*/ 1 h 5"/>
              <a:gd name="T4" fmla="*/ 6 w 8"/>
              <a:gd name="T5" fmla="*/ 1 h 5"/>
              <a:gd name="T6" fmla="*/ 8 w 8"/>
              <a:gd name="T7" fmla="*/ 3 h 5"/>
              <a:gd name="T8" fmla="*/ 7 w 8"/>
              <a:gd name="T9" fmla="*/ 4 h 5"/>
              <a:gd name="T10" fmla="*/ 5 w 8"/>
              <a:gd name="T11" fmla="*/ 4 h 5"/>
              <a:gd name="T12" fmla="*/ 2 w 8"/>
              <a:gd name="T13" fmla="*/ 3 h 5"/>
              <a:gd name="T14" fmla="*/ 0 w 8"/>
              <a:gd name="T15" fmla="*/ 2 h 5"/>
              <a:gd name="T16" fmla="*/ 0 w 8"/>
              <a:gd name="T17" fmla="*/ 1 h 5"/>
              <a:gd name="T18" fmla="*/ 2 w 8"/>
              <a:gd name="T19" fmla="*/ 0 h 5"/>
              <a:gd name="T20" fmla="*/ 2 w 8"/>
              <a:gd name="T21" fmla="*/ 0 h 5"/>
              <a:gd name="T22" fmla="*/ 4 w 8"/>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4" y="0"/>
                </a:moveTo>
                <a:cubicBezTo>
                  <a:pt x="3" y="1"/>
                  <a:pt x="4" y="1"/>
                  <a:pt x="5" y="1"/>
                </a:cubicBezTo>
                <a:cubicBezTo>
                  <a:pt x="5" y="1"/>
                  <a:pt x="6" y="1"/>
                  <a:pt x="6" y="1"/>
                </a:cubicBezTo>
                <a:cubicBezTo>
                  <a:pt x="7" y="1"/>
                  <a:pt x="7" y="2"/>
                  <a:pt x="8" y="3"/>
                </a:cubicBezTo>
                <a:cubicBezTo>
                  <a:pt x="8" y="3"/>
                  <a:pt x="8" y="4"/>
                  <a:pt x="7" y="4"/>
                </a:cubicBezTo>
                <a:cubicBezTo>
                  <a:pt x="6" y="4"/>
                  <a:pt x="6" y="5"/>
                  <a:pt x="5" y="4"/>
                </a:cubicBezTo>
                <a:cubicBezTo>
                  <a:pt x="4" y="4"/>
                  <a:pt x="3" y="4"/>
                  <a:pt x="2" y="3"/>
                </a:cubicBezTo>
                <a:cubicBezTo>
                  <a:pt x="1" y="3"/>
                  <a:pt x="1" y="3"/>
                  <a:pt x="0" y="2"/>
                </a:cubicBezTo>
                <a:cubicBezTo>
                  <a:pt x="0" y="2"/>
                  <a:pt x="0" y="1"/>
                  <a:pt x="0" y="1"/>
                </a:cubicBezTo>
                <a:cubicBezTo>
                  <a:pt x="1" y="1"/>
                  <a:pt x="1" y="1"/>
                  <a:pt x="2" y="0"/>
                </a:cubicBezTo>
                <a:cubicBezTo>
                  <a:pt x="2" y="0"/>
                  <a:pt x="2" y="0"/>
                  <a:pt x="2" y="0"/>
                </a:cubicBezTo>
                <a:cubicBezTo>
                  <a:pt x="3" y="0"/>
                  <a:pt x="3" y="0"/>
                  <a:pt x="4"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36" name="Freeform 633">
            <a:extLst>
              <a:ext uri="{FF2B5EF4-FFF2-40B4-BE49-F238E27FC236}">
                <a16:creationId xmlns:a16="http://schemas.microsoft.com/office/drawing/2014/main" id="{C9487BCA-0BE6-4C42-9273-F75B35839C4E}"/>
              </a:ext>
            </a:extLst>
          </p:cNvPr>
          <p:cNvSpPr>
            <a:spLocks/>
          </p:cNvSpPr>
          <p:nvPr userDrawn="1"/>
        </p:nvSpPr>
        <p:spPr bwMode="auto">
          <a:xfrm>
            <a:off x="776288" y="909638"/>
            <a:ext cx="107156" cy="71438"/>
          </a:xfrm>
          <a:custGeom>
            <a:avLst/>
            <a:gdLst>
              <a:gd name="T0" fmla="*/ 3 w 21"/>
              <a:gd name="T1" fmla="*/ 2 h 10"/>
              <a:gd name="T2" fmla="*/ 1 w 21"/>
              <a:gd name="T3" fmla="*/ 2 h 10"/>
              <a:gd name="T4" fmla="*/ 0 w 21"/>
              <a:gd name="T5" fmla="*/ 3 h 10"/>
              <a:gd name="T6" fmla="*/ 0 w 21"/>
              <a:gd name="T7" fmla="*/ 4 h 10"/>
              <a:gd name="T8" fmla="*/ 0 w 21"/>
              <a:gd name="T9" fmla="*/ 5 h 10"/>
              <a:gd name="T10" fmla="*/ 1 w 21"/>
              <a:gd name="T11" fmla="*/ 7 h 10"/>
              <a:gd name="T12" fmla="*/ 2 w 21"/>
              <a:gd name="T13" fmla="*/ 8 h 10"/>
              <a:gd name="T14" fmla="*/ 4 w 21"/>
              <a:gd name="T15" fmla="*/ 8 h 10"/>
              <a:gd name="T16" fmla="*/ 8 w 21"/>
              <a:gd name="T17" fmla="*/ 9 h 10"/>
              <a:gd name="T18" fmla="*/ 13 w 21"/>
              <a:gd name="T19" fmla="*/ 9 h 10"/>
              <a:gd name="T20" fmla="*/ 15 w 21"/>
              <a:gd name="T21" fmla="*/ 9 h 10"/>
              <a:gd name="T22" fmla="*/ 17 w 21"/>
              <a:gd name="T23" fmla="*/ 8 h 10"/>
              <a:gd name="T24" fmla="*/ 18 w 21"/>
              <a:gd name="T25" fmla="*/ 7 h 10"/>
              <a:gd name="T26" fmla="*/ 18 w 21"/>
              <a:gd name="T27" fmla="*/ 6 h 10"/>
              <a:gd name="T28" fmla="*/ 17 w 21"/>
              <a:gd name="T29" fmla="*/ 5 h 10"/>
              <a:gd name="T30" fmla="*/ 16 w 21"/>
              <a:gd name="T31" fmla="*/ 5 h 10"/>
              <a:gd name="T32" fmla="*/ 14 w 21"/>
              <a:gd name="T33" fmla="*/ 4 h 10"/>
              <a:gd name="T34" fmla="*/ 16 w 21"/>
              <a:gd name="T35" fmla="*/ 3 h 10"/>
              <a:gd name="T36" fmla="*/ 19 w 21"/>
              <a:gd name="T37" fmla="*/ 2 h 10"/>
              <a:gd name="T38" fmla="*/ 20 w 21"/>
              <a:gd name="T39" fmla="*/ 1 h 10"/>
              <a:gd name="T40" fmla="*/ 18 w 21"/>
              <a:gd name="T41" fmla="*/ 0 h 10"/>
              <a:gd name="T42" fmla="*/ 10 w 21"/>
              <a:gd name="T43" fmla="*/ 1 h 10"/>
              <a:gd name="T44" fmla="*/ 3 w 21"/>
              <a:gd name="T4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0">
                <a:moveTo>
                  <a:pt x="3" y="2"/>
                </a:moveTo>
                <a:cubicBezTo>
                  <a:pt x="3" y="2"/>
                  <a:pt x="2" y="2"/>
                  <a:pt x="1" y="2"/>
                </a:cubicBezTo>
                <a:cubicBezTo>
                  <a:pt x="1" y="2"/>
                  <a:pt x="1" y="3"/>
                  <a:pt x="0" y="3"/>
                </a:cubicBezTo>
                <a:cubicBezTo>
                  <a:pt x="0" y="3"/>
                  <a:pt x="0" y="3"/>
                  <a:pt x="0" y="4"/>
                </a:cubicBezTo>
                <a:cubicBezTo>
                  <a:pt x="0" y="4"/>
                  <a:pt x="0" y="5"/>
                  <a:pt x="0" y="5"/>
                </a:cubicBezTo>
                <a:cubicBezTo>
                  <a:pt x="1" y="6"/>
                  <a:pt x="0" y="7"/>
                  <a:pt x="1" y="7"/>
                </a:cubicBezTo>
                <a:cubicBezTo>
                  <a:pt x="1" y="8"/>
                  <a:pt x="2" y="8"/>
                  <a:pt x="2" y="8"/>
                </a:cubicBezTo>
                <a:cubicBezTo>
                  <a:pt x="3" y="9"/>
                  <a:pt x="4" y="8"/>
                  <a:pt x="4" y="8"/>
                </a:cubicBezTo>
                <a:cubicBezTo>
                  <a:pt x="5" y="10"/>
                  <a:pt x="7" y="10"/>
                  <a:pt x="8" y="9"/>
                </a:cubicBezTo>
                <a:cubicBezTo>
                  <a:pt x="10" y="9"/>
                  <a:pt x="11" y="9"/>
                  <a:pt x="13" y="9"/>
                </a:cubicBezTo>
                <a:cubicBezTo>
                  <a:pt x="14" y="9"/>
                  <a:pt x="15" y="9"/>
                  <a:pt x="15" y="9"/>
                </a:cubicBezTo>
                <a:cubicBezTo>
                  <a:pt x="16" y="9"/>
                  <a:pt x="17" y="9"/>
                  <a:pt x="17" y="8"/>
                </a:cubicBezTo>
                <a:cubicBezTo>
                  <a:pt x="18" y="8"/>
                  <a:pt x="18" y="8"/>
                  <a:pt x="18" y="7"/>
                </a:cubicBezTo>
                <a:cubicBezTo>
                  <a:pt x="18" y="7"/>
                  <a:pt x="18" y="6"/>
                  <a:pt x="18" y="6"/>
                </a:cubicBezTo>
                <a:cubicBezTo>
                  <a:pt x="18" y="5"/>
                  <a:pt x="18" y="5"/>
                  <a:pt x="17" y="5"/>
                </a:cubicBezTo>
                <a:cubicBezTo>
                  <a:pt x="17" y="5"/>
                  <a:pt x="16" y="5"/>
                  <a:pt x="16" y="5"/>
                </a:cubicBezTo>
                <a:cubicBezTo>
                  <a:pt x="15" y="5"/>
                  <a:pt x="14" y="5"/>
                  <a:pt x="14" y="4"/>
                </a:cubicBezTo>
                <a:cubicBezTo>
                  <a:pt x="14" y="4"/>
                  <a:pt x="16" y="3"/>
                  <a:pt x="16" y="3"/>
                </a:cubicBezTo>
                <a:cubicBezTo>
                  <a:pt x="17" y="3"/>
                  <a:pt x="18" y="3"/>
                  <a:pt x="19" y="2"/>
                </a:cubicBezTo>
                <a:cubicBezTo>
                  <a:pt x="20" y="2"/>
                  <a:pt x="21" y="2"/>
                  <a:pt x="20" y="1"/>
                </a:cubicBezTo>
                <a:cubicBezTo>
                  <a:pt x="20" y="1"/>
                  <a:pt x="18" y="0"/>
                  <a:pt x="18" y="0"/>
                </a:cubicBezTo>
                <a:cubicBezTo>
                  <a:pt x="15" y="0"/>
                  <a:pt x="13" y="1"/>
                  <a:pt x="10" y="1"/>
                </a:cubicBezTo>
                <a:cubicBezTo>
                  <a:pt x="8" y="1"/>
                  <a:pt x="6" y="1"/>
                  <a:pt x="3" y="2"/>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7" name="Freeform 634">
            <a:extLst>
              <a:ext uri="{FF2B5EF4-FFF2-40B4-BE49-F238E27FC236}">
                <a16:creationId xmlns:a16="http://schemas.microsoft.com/office/drawing/2014/main" id="{AF1A8E4F-0F1A-4481-A6C8-BA6748C8BC40}"/>
              </a:ext>
            </a:extLst>
          </p:cNvPr>
          <p:cNvSpPr>
            <a:spLocks/>
          </p:cNvSpPr>
          <p:nvPr userDrawn="1"/>
        </p:nvSpPr>
        <p:spPr bwMode="auto">
          <a:xfrm>
            <a:off x="776288" y="909638"/>
            <a:ext cx="107156" cy="71438"/>
          </a:xfrm>
          <a:custGeom>
            <a:avLst/>
            <a:gdLst>
              <a:gd name="T0" fmla="*/ 3 w 21"/>
              <a:gd name="T1" fmla="*/ 2 h 10"/>
              <a:gd name="T2" fmla="*/ 1 w 21"/>
              <a:gd name="T3" fmla="*/ 2 h 10"/>
              <a:gd name="T4" fmla="*/ 0 w 21"/>
              <a:gd name="T5" fmla="*/ 3 h 10"/>
              <a:gd name="T6" fmla="*/ 0 w 21"/>
              <a:gd name="T7" fmla="*/ 4 h 10"/>
              <a:gd name="T8" fmla="*/ 0 w 21"/>
              <a:gd name="T9" fmla="*/ 5 h 10"/>
              <a:gd name="T10" fmla="*/ 1 w 21"/>
              <a:gd name="T11" fmla="*/ 7 h 10"/>
              <a:gd name="T12" fmla="*/ 2 w 21"/>
              <a:gd name="T13" fmla="*/ 8 h 10"/>
              <a:gd name="T14" fmla="*/ 4 w 21"/>
              <a:gd name="T15" fmla="*/ 8 h 10"/>
              <a:gd name="T16" fmla="*/ 8 w 21"/>
              <a:gd name="T17" fmla="*/ 9 h 10"/>
              <a:gd name="T18" fmla="*/ 13 w 21"/>
              <a:gd name="T19" fmla="*/ 9 h 10"/>
              <a:gd name="T20" fmla="*/ 15 w 21"/>
              <a:gd name="T21" fmla="*/ 9 h 10"/>
              <a:gd name="T22" fmla="*/ 17 w 21"/>
              <a:gd name="T23" fmla="*/ 8 h 10"/>
              <a:gd name="T24" fmla="*/ 18 w 21"/>
              <a:gd name="T25" fmla="*/ 7 h 10"/>
              <a:gd name="T26" fmla="*/ 18 w 21"/>
              <a:gd name="T27" fmla="*/ 6 h 10"/>
              <a:gd name="T28" fmla="*/ 17 w 21"/>
              <a:gd name="T29" fmla="*/ 5 h 10"/>
              <a:gd name="T30" fmla="*/ 16 w 21"/>
              <a:gd name="T31" fmla="*/ 5 h 10"/>
              <a:gd name="T32" fmla="*/ 14 w 21"/>
              <a:gd name="T33" fmla="*/ 4 h 10"/>
              <a:gd name="T34" fmla="*/ 16 w 21"/>
              <a:gd name="T35" fmla="*/ 3 h 10"/>
              <a:gd name="T36" fmla="*/ 19 w 21"/>
              <a:gd name="T37" fmla="*/ 2 h 10"/>
              <a:gd name="T38" fmla="*/ 20 w 21"/>
              <a:gd name="T39" fmla="*/ 1 h 10"/>
              <a:gd name="T40" fmla="*/ 18 w 21"/>
              <a:gd name="T41" fmla="*/ 0 h 10"/>
              <a:gd name="T42" fmla="*/ 10 w 21"/>
              <a:gd name="T43" fmla="*/ 1 h 10"/>
              <a:gd name="T44" fmla="*/ 3 w 21"/>
              <a:gd name="T4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0">
                <a:moveTo>
                  <a:pt x="3" y="2"/>
                </a:moveTo>
                <a:cubicBezTo>
                  <a:pt x="3" y="2"/>
                  <a:pt x="2" y="2"/>
                  <a:pt x="1" y="2"/>
                </a:cubicBezTo>
                <a:cubicBezTo>
                  <a:pt x="1" y="2"/>
                  <a:pt x="1" y="3"/>
                  <a:pt x="0" y="3"/>
                </a:cubicBezTo>
                <a:cubicBezTo>
                  <a:pt x="0" y="3"/>
                  <a:pt x="0" y="3"/>
                  <a:pt x="0" y="4"/>
                </a:cubicBezTo>
                <a:cubicBezTo>
                  <a:pt x="0" y="4"/>
                  <a:pt x="0" y="5"/>
                  <a:pt x="0" y="5"/>
                </a:cubicBezTo>
                <a:cubicBezTo>
                  <a:pt x="1" y="6"/>
                  <a:pt x="0" y="7"/>
                  <a:pt x="1" y="7"/>
                </a:cubicBezTo>
                <a:cubicBezTo>
                  <a:pt x="1" y="8"/>
                  <a:pt x="2" y="8"/>
                  <a:pt x="2" y="8"/>
                </a:cubicBezTo>
                <a:cubicBezTo>
                  <a:pt x="3" y="9"/>
                  <a:pt x="4" y="8"/>
                  <a:pt x="4" y="8"/>
                </a:cubicBezTo>
                <a:cubicBezTo>
                  <a:pt x="5" y="10"/>
                  <a:pt x="7" y="10"/>
                  <a:pt x="8" y="9"/>
                </a:cubicBezTo>
                <a:cubicBezTo>
                  <a:pt x="10" y="9"/>
                  <a:pt x="11" y="9"/>
                  <a:pt x="13" y="9"/>
                </a:cubicBezTo>
                <a:cubicBezTo>
                  <a:pt x="14" y="9"/>
                  <a:pt x="15" y="9"/>
                  <a:pt x="15" y="9"/>
                </a:cubicBezTo>
                <a:cubicBezTo>
                  <a:pt x="16" y="9"/>
                  <a:pt x="17" y="9"/>
                  <a:pt x="17" y="8"/>
                </a:cubicBezTo>
                <a:cubicBezTo>
                  <a:pt x="18" y="8"/>
                  <a:pt x="18" y="8"/>
                  <a:pt x="18" y="7"/>
                </a:cubicBezTo>
                <a:cubicBezTo>
                  <a:pt x="18" y="7"/>
                  <a:pt x="18" y="6"/>
                  <a:pt x="18" y="6"/>
                </a:cubicBezTo>
                <a:cubicBezTo>
                  <a:pt x="18" y="5"/>
                  <a:pt x="18" y="5"/>
                  <a:pt x="17" y="5"/>
                </a:cubicBezTo>
                <a:cubicBezTo>
                  <a:pt x="17" y="5"/>
                  <a:pt x="16" y="5"/>
                  <a:pt x="16" y="5"/>
                </a:cubicBezTo>
                <a:cubicBezTo>
                  <a:pt x="15" y="5"/>
                  <a:pt x="14" y="5"/>
                  <a:pt x="14" y="4"/>
                </a:cubicBezTo>
                <a:cubicBezTo>
                  <a:pt x="14" y="4"/>
                  <a:pt x="16" y="3"/>
                  <a:pt x="16" y="3"/>
                </a:cubicBezTo>
                <a:cubicBezTo>
                  <a:pt x="17" y="3"/>
                  <a:pt x="18" y="3"/>
                  <a:pt x="19" y="2"/>
                </a:cubicBezTo>
                <a:cubicBezTo>
                  <a:pt x="20" y="2"/>
                  <a:pt x="21" y="2"/>
                  <a:pt x="20" y="1"/>
                </a:cubicBezTo>
                <a:cubicBezTo>
                  <a:pt x="20" y="1"/>
                  <a:pt x="18" y="0"/>
                  <a:pt x="18" y="0"/>
                </a:cubicBezTo>
                <a:cubicBezTo>
                  <a:pt x="15" y="0"/>
                  <a:pt x="13" y="1"/>
                  <a:pt x="10" y="1"/>
                </a:cubicBezTo>
                <a:cubicBezTo>
                  <a:pt x="8" y="1"/>
                  <a:pt x="6" y="1"/>
                  <a:pt x="3"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38" name="Freeform 635">
            <a:extLst>
              <a:ext uri="{FF2B5EF4-FFF2-40B4-BE49-F238E27FC236}">
                <a16:creationId xmlns:a16="http://schemas.microsoft.com/office/drawing/2014/main" id="{8250AA3B-2D11-4309-8CB0-7CEFA8839E19}"/>
              </a:ext>
            </a:extLst>
          </p:cNvPr>
          <p:cNvSpPr>
            <a:spLocks/>
          </p:cNvSpPr>
          <p:nvPr userDrawn="1"/>
        </p:nvSpPr>
        <p:spPr bwMode="auto">
          <a:xfrm>
            <a:off x="989410" y="938214"/>
            <a:ext cx="51197" cy="55563"/>
          </a:xfrm>
          <a:custGeom>
            <a:avLst/>
            <a:gdLst>
              <a:gd name="T0" fmla="*/ 2 w 10"/>
              <a:gd name="T1" fmla="*/ 1 h 8"/>
              <a:gd name="T2" fmla="*/ 1 w 10"/>
              <a:gd name="T3" fmla="*/ 1 h 8"/>
              <a:gd name="T4" fmla="*/ 0 w 10"/>
              <a:gd name="T5" fmla="*/ 1 h 8"/>
              <a:gd name="T6" fmla="*/ 1 w 10"/>
              <a:gd name="T7" fmla="*/ 2 h 8"/>
              <a:gd name="T8" fmla="*/ 2 w 10"/>
              <a:gd name="T9" fmla="*/ 5 h 8"/>
              <a:gd name="T10" fmla="*/ 4 w 10"/>
              <a:gd name="T11" fmla="*/ 7 h 8"/>
              <a:gd name="T12" fmla="*/ 7 w 10"/>
              <a:gd name="T13" fmla="*/ 8 h 8"/>
              <a:gd name="T14" fmla="*/ 9 w 10"/>
              <a:gd name="T15" fmla="*/ 7 h 8"/>
              <a:gd name="T16" fmla="*/ 8 w 10"/>
              <a:gd name="T17" fmla="*/ 5 h 8"/>
              <a:gd name="T18" fmla="*/ 4 w 10"/>
              <a:gd name="T19" fmla="*/ 2 h 8"/>
              <a:gd name="T20" fmla="*/ 2 w 10"/>
              <a:gd name="T2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1"/>
                </a:moveTo>
                <a:cubicBezTo>
                  <a:pt x="2" y="0"/>
                  <a:pt x="1" y="0"/>
                  <a:pt x="1" y="1"/>
                </a:cubicBezTo>
                <a:cubicBezTo>
                  <a:pt x="1" y="1"/>
                  <a:pt x="0" y="1"/>
                  <a:pt x="0" y="1"/>
                </a:cubicBezTo>
                <a:cubicBezTo>
                  <a:pt x="0" y="1"/>
                  <a:pt x="1" y="2"/>
                  <a:pt x="1" y="2"/>
                </a:cubicBezTo>
                <a:cubicBezTo>
                  <a:pt x="1" y="3"/>
                  <a:pt x="1" y="4"/>
                  <a:pt x="2" y="5"/>
                </a:cubicBezTo>
                <a:cubicBezTo>
                  <a:pt x="3" y="6"/>
                  <a:pt x="3" y="7"/>
                  <a:pt x="4" y="7"/>
                </a:cubicBezTo>
                <a:cubicBezTo>
                  <a:pt x="5" y="7"/>
                  <a:pt x="6" y="8"/>
                  <a:pt x="7" y="8"/>
                </a:cubicBezTo>
                <a:cubicBezTo>
                  <a:pt x="8" y="8"/>
                  <a:pt x="9" y="8"/>
                  <a:pt x="9" y="7"/>
                </a:cubicBezTo>
                <a:cubicBezTo>
                  <a:pt x="10" y="6"/>
                  <a:pt x="9" y="6"/>
                  <a:pt x="8" y="5"/>
                </a:cubicBezTo>
                <a:cubicBezTo>
                  <a:pt x="7" y="4"/>
                  <a:pt x="6" y="3"/>
                  <a:pt x="4" y="2"/>
                </a:cubicBezTo>
                <a:cubicBezTo>
                  <a:pt x="4" y="2"/>
                  <a:pt x="3" y="1"/>
                  <a:pt x="2"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39" name="Freeform 636">
            <a:extLst>
              <a:ext uri="{FF2B5EF4-FFF2-40B4-BE49-F238E27FC236}">
                <a16:creationId xmlns:a16="http://schemas.microsoft.com/office/drawing/2014/main" id="{6D2FF226-E425-4E4F-A701-B255EB2ECC50}"/>
              </a:ext>
            </a:extLst>
          </p:cNvPr>
          <p:cNvSpPr>
            <a:spLocks/>
          </p:cNvSpPr>
          <p:nvPr userDrawn="1"/>
        </p:nvSpPr>
        <p:spPr bwMode="auto">
          <a:xfrm>
            <a:off x="989410" y="938214"/>
            <a:ext cx="51197" cy="55563"/>
          </a:xfrm>
          <a:custGeom>
            <a:avLst/>
            <a:gdLst>
              <a:gd name="T0" fmla="*/ 2 w 10"/>
              <a:gd name="T1" fmla="*/ 1 h 8"/>
              <a:gd name="T2" fmla="*/ 1 w 10"/>
              <a:gd name="T3" fmla="*/ 1 h 8"/>
              <a:gd name="T4" fmla="*/ 0 w 10"/>
              <a:gd name="T5" fmla="*/ 1 h 8"/>
              <a:gd name="T6" fmla="*/ 1 w 10"/>
              <a:gd name="T7" fmla="*/ 2 h 8"/>
              <a:gd name="T8" fmla="*/ 2 w 10"/>
              <a:gd name="T9" fmla="*/ 5 h 8"/>
              <a:gd name="T10" fmla="*/ 4 w 10"/>
              <a:gd name="T11" fmla="*/ 7 h 8"/>
              <a:gd name="T12" fmla="*/ 7 w 10"/>
              <a:gd name="T13" fmla="*/ 8 h 8"/>
              <a:gd name="T14" fmla="*/ 9 w 10"/>
              <a:gd name="T15" fmla="*/ 7 h 8"/>
              <a:gd name="T16" fmla="*/ 8 w 10"/>
              <a:gd name="T17" fmla="*/ 5 h 8"/>
              <a:gd name="T18" fmla="*/ 4 w 10"/>
              <a:gd name="T19" fmla="*/ 2 h 8"/>
              <a:gd name="T20" fmla="*/ 2 w 10"/>
              <a:gd name="T2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1"/>
                </a:moveTo>
                <a:cubicBezTo>
                  <a:pt x="2" y="0"/>
                  <a:pt x="1" y="0"/>
                  <a:pt x="1" y="1"/>
                </a:cubicBezTo>
                <a:cubicBezTo>
                  <a:pt x="1" y="1"/>
                  <a:pt x="0" y="1"/>
                  <a:pt x="0" y="1"/>
                </a:cubicBezTo>
                <a:cubicBezTo>
                  <a:pt x="0" y="1"/>
                  <a:pt x="1" y="2"/>
                  <a:pt x="1" y="2"/>
                </a:cubicBezTo>
                <a:cubicBezTo>
                  <a:pt x="1" y="3"/>
                  <a:pt x="1" y="4"/>
                  <a:pt x="2" y="5"/>
                </a:cubicBezTo>
                <a:cubicBezTo>
                  <a:pt x="3" y="6"/>
                  <a:pt x="3" y="7"/>
                  <a:pt x="4" y="7"/>
                </a:cubicBezTo>
                <a:cubicBezTo>
                  <a:pt x="5" y="7"/>
                  <a:pt x="6" y="8"/>
                  <a:pt x="7" y="8"/>
                </a:cubicBezTo>
                <a:cubicBezTo>
                  <a:pt x="8" y="8"/>
                  <a:pt x="9" y="8"/>
                  <a:pt x="9" y="7"/>
                </a:cubicBezTo>
                <a:cubicBezTo>
                  <a:pt x="10" y="6"/>
                  <a:pt x="9" y="6"/>
                  <a:pt x="8" y="5"/>
                </a:cubicBezTo>
                <a:cubicBezTo>
                  <a:pt x="7" y="4"/>
                  <a:pt x="6" y="3"/>
                  <a:pt x="4" y="2"/>
                </a:cubicBezTo>
                <a:cubicBezTo>
                  <a:pt x="4" y="2"/>
                  <a:pt x="3" y="1"/>
                  <a:pt x="2"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0" name="Freeform 637">
            <a:extLst>
              <a:ext uri="{FF2B5EF4-FFF2-40B4-BE49-F238E27FC236}">
                <a16:creationId xmlns:a16="http://schemas.microsoft.com/office/drawing/2014/main" id="{65F1C989-5DD1-4A8F-BE62-98E37F9D1914}"/>
              </a:ext>
            </a:extLst>
          </p:cNvPr>
          <p:cNvSpPr>
            <a:spLocks/>
          </p:cNvSpPr>
          <p:nvPr userDrawn="1"/>
        </p:nvSpPr>
        <p:spPr bwMode="auto">
          <a:xfrm>
            <a:off x="776288" y="854076"/>
            <a:ext cx="116681" cy="41275"/>
          </a:xfrm>
          <a:custGeom>
            <a:avLst/>
            <a:gdLst>
              <a:gd name="T0" fmla="*/ 5 w 23"/>
              <a:gd name="T1" fmla="*/ 3 h 6"/>
              <a:gd name="T2" fmla="*/ 2 w 23"/>
              <a:gd name="T3" fmla="*/ 4 h 6"/>
              <a:gd name="T4" fmla="*/ 0 w 23"/>
              <a:gd name="T5" fmla="*/ 5 h 6"/>
              <a:gd name="T6" fmla="*/ 0 w 23"/>
              <a:gd name="T7" fmla="*/ 6 h 6"/>
              <a:gd name="T8" fmla="*/ 1 w 23"/>
              <a:gd name="T9" fmla="*/ 6 h 6"/>
              <a:gd name="T10" fmla="*/ 2 w 23"/>
              <a:gd name="T11" fmla="*/ 6 h 6"/>
              <a:gd name="T12" fmla="*/ 5 w 23"/>
              <a:gd name="T13" fmla="*/ 5 h 6"/>
              <a:gd name="T14" fmla="*/ 7 w 23"/>
              <a:gd name="T15" fmla="*/ 5 h 6"/>
              <a:gd name="T16" fmla="*/ 9 w 23"/>
              <a:gd name="T17" fmla="*/ 5 h 6"/>
              <a:gd name="T18" fmla="*/ 13 w 23"/>
              <a:gd name="T19" fmla="*/ 6 h 6"/>
              <a:gd name="T20" fmla="*/ 15 w 23"/>
              <a:gd name="T21" fmla="*/ 6 h 6"/>
              <a:gd name="T22" fmla="*/ 17 w 23"/>
              <a:gd name="T23" fmla="*/ 6 h 6"/>
              <a:gd name="T24" fmla="*/ 22 w 23"/>
              <a:gd name="T25" fmla="*/ 5 h 6"/>
              <a:gd name="T26" fmla="*/ 22 w 23"/>
              <a:gd name="T27" fmla="*/ 4 h 6"/>
              <a:gd name="T28" fmla="*/ 21 w 23"/>
              <a:gd name="T29" fmla="*/ 2 h 6"/>
              <a:gd name="T30" fmla="*/ 17 w 23"/>
              <a:gd name="T31" fmla="*/ 0 h 6"/>
              <a:gd name="T32" fmla="*/ 11 w 23"/>
              <a:gd name="T33" fmla="*/ 2 h 6"/>
              <a:gd name="T34" fmla="*/ 8 w 23"/>
              <a:gd name="T35" fmla="*/ 2 h 6"/>
              <a:gd name="T36" fmla="*/ 5 w 23"/>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6">
                <a:moveTo>
                  <a:pt x="5" y="3"/>
                </a:moveTo>
                <a:cubicBezTo>
                  <a:pt x="4" y="3"/>
                  <a:pt x="3" y="3"/>
                  <a:pt x="2" y="4"/>
                </a:cubicBezTo>
                <a:cubicBezTo>
                  <a:pt x="1" y="4"/>
                  <a:pt x="0" y="4"/>
                  <a:pt x="0" y="5"/>
                </a:cubicBezTo>
                <a:cubicBezTo>
                  <a:pt x="0" y="5"/>
                  <a:pt x="0" y="5"/>
                  <a:pt x="0" y="6"/>
                </a:cubicBezTo>
                <a:cubicBezTo>
                  <a:pt x="1" y="6"/>
                  <a:pt x="1" y="6"/>
                  <a:pt x="1" y="6"/>
                </a:cubicBezTo>
                <a:cubicBezTo>
                  <a:pt x="2" y="6"/>
                  <a:pt x="2" y="6"/>
                  <a:pt x="2" y="6"/>
                </a:cubicBezTo>
                <a:cubicBezTo>
                  <a:pt x="3" y="5"/>
                  <a:pt x="4" y="5"/>
                  <a:pt x="5" y="5"/>
                </a:cubicBezTo>
                <a:cubicBezTo>
                  <a:pt x="6" y="5"/>
                  <a:pt x="7" y="5"/>
                  <a:pt x="7" y="5"/>
                </a:cubicBezTo>
                <a:cubicBezTo>
                  <a:pt x="8" y="5"/>
                  <a:pt x="8" y="5"/>
                  <a:pt x="9" y="5"/>
                </a:cubicBezTo>
                <a:cubicBezTo>
                  <a:pt x="10" y="6"/>
                  <a:pt x="11" y="6"/>
                  <a:pt x="13" y="6"/>
                </a:cubicBezTo>
                <a:cubicBezTo>
                  <a:pt x="13" y="5"/>
                  <a:pt x="14" y="5"/>
                  <a:pt x="15" y="6"/>
                </a:cubicBezTo>
                <a:cubicBezTo>
                  <a:pt x="15" y="6"/>
                  <a:pt x="16" y="6"/>
                  <a:pt x="17" y="6"/>
                </a:cubicBezTo>
                <a:cubicBezTo>
                  <a:pt x="18" y="6"/>
                  <a:pt x="20" y="6"/>
                  <a:pt x="22" y="5"/>
                </a:cubicBezTo>
                <a:cubicBezTo>
                  <a:pt x="22" y="5"/>
                  <a:pt x="23" y="4"/>
                  <a:pt x="22" y="4"/>
                </a:cubicBezTo>
                <a:cubicBezTo>
                  <a:pt x="22" y="3"/>
                  <a:pt x="21" y="3"/>
                  <a:pt x="21" y="2"/>
                </a:cubicBezTo>
                <a:cubicBezTo>
                  <a:pt x="20" y="1"/>
                  <a:pt x="19" y="0"/>
                  <a:pt x="17" y="0"/>
                </a:cubicBezTo>
                <a:cubicBezTo>
                  <a:pt x="15" y="0"/>
                  <a:pt x="13" y="1"/>
                  <a:pt x="11" y="2"/>
                </a:cubicBezTo>
                <a:cubicBezTo>
                  <a:pt x="10" y="2"/>
                  <a:pt x="9" y="2"/>
                  <a:pt x="8" y="2"/>
                </a:cubicBezTo>
                <a:cubicBezTo>
                  <a:pt x="7" y="3"/>
                  <a:pt x="6" y="3"/>
                  <a:pt x="5" y="3"/>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1" name="Freeform 638">
            <a:extLst>
              <a:ext uri="{FF2B5EF4-FFF2-40B4-BE49-F238E27FC236}">
                <a16:creationId xmlns:a16="http://schemas.microsoft.com/office/drawing/2014/main" id="{26DF96E5-CC28-4E4C-8FBD-442E5E3BB51A}"/>
              </a:ext>
            </a:extLst>
          </p:cNvPr>
          <p:cNvSpPr>
            <a:spLocks/>
          </p:cNvSpPr>
          <p:nvPr userDrawn="1"/>
        </p:nvSpPr>
        <p:spPr bwMode="auto">
          <a:xfrm>
            <a:off x="776288" y="854076"/>
            <a:ext cx="116681" cy="41275"/>
          </a:xfrm>
          <a:custGeom>
            <a:avLst/>
            <a:gdLst>
              <a:gd name="T0" fmla="*/ 5 w 23"/>
              <a:gd name="T1" fmla="*/ 3 h 6"/>
              <a:gd name="T2" fmla="*/ 2 w 23"/>
              <a:gd name="T3" fmla="*/ 4 h 6"/>
              <a:gd name="T4" fmla="*/ 0 w 23"/>
              <a:gd name="T5" fmla="*/ 5 h 6"/>
              <a:gd name="T6" fmla="*/ 0 w 23"/>
              <a:gd name="T7" fmla="*/ 6 h 6"/>
              <a:gd name="T8" fmla="*/ 1 w 23"/>
              <a:gd name="T9" fmla="*/ 6 h 6"/>
              <a:gd name="T10" fmla="*/ 2 w 23"/>
              <a:gd name="T11" fmla="*/ 6 h 6"/>
              <a:gd name="T12" fmla="*/ 5 w 23"/>
              <a:gd name="T13" fmla="*/ 5 h 6"/>
              <a:gd name="T14" fmla="*/ 7 w 23"/>
              <a:gd name="T15" fmla="*/ 5 h 6"/>
              <a:gd name="T16" fmla="*/ 9 w 23"/>
              <a:gd name="T17" fmla="*/ 5 h 6"/>
              <a:gd name="T18" fmla="*/ 13 w 23"/>
              <a:gd name="T19" fmla="*/ 6 h 6"/>
              <a:gd name="T20" fmla="*/ 15 w 23"/>
              <a:gd name="T21" fmla="*/ 6 h 6"/>
              <a:gd name="T22" fmla="*/ 17 w 23"/>
              <a:gd name="T23" fmla="*/ 6 h 6"/>
              <a:gd name="T24" fmla="*/ 22 w 23"/>
              <a:gd name="T25" fmla="*/ 5 h 6"/>
              <a:gd name="T26" fmla="*/ 22 w 23"/>
              <a:gd name="T27" fmla="*/ 4 h 6"/>
              <a:gd name="T28" fmla="*/ 21 w 23"/>
              <a:gd name="T29" fmla="*/ 2 h 6"/>
              <a:gd name="T30" fmla="*/ 17 w 23"/>
              <a:gd name="T31" fmla="*/ 0 h 6"/>
              <a:gd name="T32" fmla="*/ 11 w 23"/>
              <a:gd name="T33" fmla="*/ 2 h 6"/>
              <a:gd name="T34" fmla="*/ 8 w 23"/>
              <a:gd name="T35" fmla="*/ 2 h 6"/>
              <a:gd name="T36" fmla="*/ 5 w 23"/>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6">
                <a:moveTo>
                  <a:pt x="5" y="3"/>
                </a:moveTo>
                <a:cubicBezTo>
                  <a:pt x="4" y="3"/>
                  <a:pt x="3" y="3"/>
                  <a:pt x="2" y="4"/>
                </a:cubicBezTo>
                <a:cubicBezTo>
                  <a:pt x="1" y="4"/>
                  <a:pt x="0" y="4"/>
                  <a:pt x="0" y="5"/>
                </a:cubicBezTo>
                <a:cubicBezTo>
                  <a:pt x="0" y="5"/>
                  <a:pt x="0" y="5"/>
                  <a:pt x="0" y="6"/>
                </a:cubicBezTo>
                <a:cubicBezTo>
                  <a:pt x="1" y="6"/>
                  <a:pt x="1" y="6"/>
                  <a:pt x="1" y="6"/>
                </a:cubicBezTo>
                <a:cubicBezTo>
                  <a:pt x="2" y="6"/>
                  <a:pt x="2" y="6"/>
                  <a:pt x="2" y="6"/>
                </a:cubicBezTo>
                <a:cubicBezTo>
                  <a:pt x="3" y="5"/>
                  <a:pt x="4" y="5"/>
                  <a:pt x="5" y="5"/>
                </a:cubicBezTo>
                <a:cubicBezTo>
                  <a:pt x="6" y="5"/>
                  <a:pt x="7" y="5"/>
                  <a:pt x="7" y="5"/>
                </a:cubicBezTo>
                <a:cubicBezTo>
                  <a:pt x="8" y="5"/>
                  <a:pt x="8" y="5"/>
                  <a:pt x="9" y="5"/>
                </a:cubicBezTo>
                <a:cubicBezTo>
                  <a:pt x="10" y="6"/>
                  <a:pt x="11" y="6"/>
                  <a:pt x="13" y="6"/>
                </a:cubicBezTo>
                <a:cubicBezTo>
                  <a:pt x="13" y="5"/>
                  <a:pt x="14" y="5"/>
                  <a:pt x="15" y="6"/>
                </a:cubicBezTo>
                <a:cubicBezTo>
                  <a:pt x="15" y="6"/>
                  <a:pt x="16" y="6"/>
                  <a:pt x="17" y="6"/>
                </a:cubicBezTo>
                <a:cubicBezTo>
                  <a:pt x="18" y="6"/>
                  <a:pt x="20" y="6"/>
                  <a:pt x="22" y="5"/>
                </a:cubicBezTo>
                <a:cubicBezTo>
                  <a:pt x="22" y="5"/>
                  <a:pt x="23" y="4"/>
                  <a:pt x="22" y="4"/>
                </a:cubicBezTo>
                <a:cubicBezTo>
                  <a:pt x="22" y="3"/>
                  <a:pt x="21" y="3"/>
                  <a:pt x="21" y="2"/>
                </a:cubicBezTo>
                <a:cubicBezTo>
                  <a:pt x="20" y="1"/>
                  <a:pt x="19" y="0"/>
                  <a:pt x="17" y="0"/>
                </a:cubicBezTo>
                <a:cubicBezTo>
                  <a:pt x="15" y="0"/>
                  <a:pt x="13" y="1"/>
                  <a:pt x="11" y="2"/>
                </a:cubicBezTo>
                <a:cubicBezTo>
                  <a:pt x="10" y="2"/>
                  <a:pt x="9" y="2"/>
                  <a:pt x="8" y="2"/>
                </a:cubicBezTo>
                <a:cubicBezTo>
                  <a:pt x="7" y="3"/>
                  <a:pt x="6" y="3"/>
                  <a:pt x="5" y="3"/>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2" name="Freeform 639">
            <a:extLst>
              <a:ext uri="{FF2B5EF4-FFF2-40B4-BE49-F238E27FC236}">
                <a16:creationId xmlns:a16="http://schemas.microsoft.com/office/drawing/2014/main" id="{A606BB56-864E-496F-9196-9E57BE7564AD}"/>
              </a:ext>
            </a:extLst>
          </p:cNvPr>
          <p:cNvSpPr>
            <a:spLocks/>
          </p:cNvSpPr>
          <p:nvPr userDrawn="1"/>
        </p:nvSpPr>
        <p:spPr bwMode="auto">
          <a:xfrm>
            <a:off x="1000125" y="796925"/>
            <a:ext cx="197644" cy="141288"/>
          </a:xfrm>
          <a:custGeom>
            <a:avLst/>
            <a:gdLst>
              <a:gd name="T0" fmla="*/ 7 w 39"/>
              <a:gd name="T1" fmla="*/ 11 h 20"/>
              <a:gd name="T2" fmla="*/ 12 w 39"/>
              <a:gd name="T3" fmla="*/ 11 h 20"/>
              <a:gd name="T4" fmla="*/ 12 w 39"/>
              <a:gd name="T5" fmla="*/ 9 h 20"/>
              <a:gd name="T6" fmla="*/ 10 w 39"/>
              <a:gd name="T7" fmla="*/ 8 h 20"/>
              <a:gd name="T8" fmla="*/ 10 w 39"/>
              <a:gd name="T9" fmla="*/ 6 h 20"/>
              <a:gd name="T10" fmla="*/ 6 w 39"/>
              <a:gd name="T11" fmla="*/ 6 h 20"/>
              <a:gd name="T12" fmla="*/ 5 w 39"/>
              <a:gd name="T13" fmla="*/ 6 h 20"/>
              <a:gd name="T14" fmla="*/ 1 w 39"/>
              <a:gd name="T15" fmla="*/ 4 h 20"/>
              <a:gd name="T16" fmla="*/ 0 w 39"/>
              <a:gd name="T17" fmla="*/ 3 h 20"/>
              <a:gd name="T18" fmla="*/ 2 w 39"/>
              <a:gd name="T19" fmla="*/ 1 h 20"/>
              <a:gd name="T20" fmla="*/ 12 w 39"/>
              <a:gd name="T21" fmla="*/ 0 h 20"/>
              <a:gd name="T22" fmla="*/ 14 w 39"/>
              <a:gd name="T23" fmla="*/ 2 h 20"/>
              <a:gd name="T24" fmla="*/ 16 w 39"/>
              <a:gd name="T25" fmla="*/ 2 h 20"/>
              <a:gd name="T26" fmla="*/ 17 w 39"/>
              <a:gd name="T27" fmla="*/ 6 h 20"/>
              <a:gd name="T28" fmla="*/ 18 w 39"/>
              <a:gd name="T29" fmla="*/ 7 h 20"/>
              <a:gd name="T30" fmla="*/ 19 w 39"/>
              <a:gd name="T31" fmla="*/ 6 h 20"/>
              <a:gd name="T32" fmla="*/ 22 w 39"/>
              <a:gd name="T33" fmla="*/ 4 h 20"/>
              <a:gd name="T34" fmla="*/ 25 w 39"/>
              <a:gd name="T35" fmla="*/ 5 h 20"/>
              <a:gd name="T36" fmla="*/ 26 w 39"/>
              <a:gd name="T37" fmla="*/ 6 h 20"/>
              <a:gd name="T38" fmla="*/ 26 w 39"/>
              <a:gd name="T39" fmla="*/ 7 h 20"/>
              <a:gd name="T40" fmla="*/ 28 w 39"/>
              <a:gd name="T41" fmla="*/ 8 h 20"/>
              <a:gd name="T42" fmla="*/ 30 w 39"/>
              <a:gd name="T43" fmla="*/ 7 h 20"/>
              <a:gd name="T44" fmla="*/ 33 w 39"/>
              <a:gd name="T45" fmla="*/ 9 h 20"/>
              <a:gd name="T46" fmla="*/ 35 w 39"/>
              <a:gd name="T47" fmla="*/ 12 h 20"/>
              <a:gd name="T48" fmla="*/ 38 w 39"/>
              <a:gd name="T49" fmla="*/ 16 h 20"/>
              <a:gd name="T50" fmla="*/ 36 w 39"/>
              <a:gd name="T51" fmla="*/ 20 h 20"/>
              <a:gd name="T52" fmla="*/ 30 w 39"/>
              <a:gd name="T53" fmla="*/ 20 h 20"/>
              <a:gd name="T54" fmla="*/ 28 w 39"/>
              <a:gd name="T55" fmla="*/ 17 h 20"/>
              <a:gd name="T56" fmla="*/ 27 w 39"/>
              <a:gd name="T57" fmla="*/ 16 h 20"/>
              <a:gd name="T58" fmla="*/ 26 w 39"/>
              <a:gd name="T59" fmla="*/ 15 h 20"/>
              <a:gd name="T60" fmla="*/ 21 w 39"/>
              <a:gd name="T61" fmla="*/ 15 h 20"/>
              <a:gd name="T62" fmla="*/ 17 w 39"/>
              <a:gd name="T63" fmla="*/ 15 h 20"/>
              <a:gd name="T64" fmla="*/ 15 w 39"/>
              <a:gd name="T65" fmla="*/ 13 h 20"/>
              <a:gd name="T66" fmla="*/ 9 w 39"/>
              <a:gd name="T67" fmla="*/ 14 h 20"/>
              <a:gd name="T68" fmla="*/ 4 w 39"/>
              <a:gd name="T6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0">
                <a:moveTo>
                  <a:pt x="4" y="11"/>
                </a:moveTo>
                <a:cubicBezTo>
                  <a:pt x="5" y="11"/>
                  <a:pt x="6" y="11"/>
                  <a:pt x="7" y="11"/>
                </a:cubicBezTo>
                <a:cubicBezTo>
                  <a:pt x="8" y="11"/>
                  <a:pt x="8" y="11"/>
                  <a:pt x="9" y="11"/>
                </a:cubicBezTo>
                <a:cubicBezTo>
                  <a:pt x="10" y="11"/>
                  <a:pt x="11" y="11"/>
                  <a:pt x="12" y="11"/>
                </a:cubicBezTo>
                <a:cubicBezTo>
                  <a:pt x="13" y="11"/>
                  <a:pt x="11" y="10"/>
                  <a:pt x="11" y="10"/>
                </a:cubicBezTo>
                <a:cubicBezTo>
                  <a:pt x="10" y="9"/>
                  <a:pt x="11" y="9"/>
                  <a:pt x="12" y="9"/>
                </a:cubicBezTo>
                <a:cubicBezTo>
                  <a:pt x="12" y="8"/>
                  <a:pt x="12" y="8"/>
                  <a:pt x="11" y="8"/>
                </a:cubicBezTo>
                <a:cubicBezTo>
                  <a:pt x="11" y="8"/>
                  <a:pt x="11" y="8"/>
                  <a:pt x="10" y="8"/>
                </a:cubicBezTo>
                <a:cubicBezTo>
                  <a:pt x="10" y="8"/>
                  <a:pt x="10" y="8"/>
                  <a:pt x="9" y="8"/>
                </a:cubicBezTo>
                <a:cubicBezTo>
                  <a:pt x="9" y="7"/>
                  <a:pt x="10" y="7"/>
                  <a:pt x="10" y="6"/>
                </a:cubicBezTo>
                <a:cubicBezTo>
                  <a:pt x="10" y="6"/>
                  <a:pt x="8" y="6"/>
                  <a:pt x="8" y="6"/>
                </a:cubicBezTo>
                <a:cubicBezTo>
                  <a:pt x="7" y="6"/>
                  <a:pt x="6" y="6"/>
                  <a:pt x="6" y="6"/>
                </a:cubicBezTo>
                <a:cubicBezTo>
                  <a:pt x="5" y="7"/>
                  <a:pt x="5" y="7"/>
                  <a:pt x="4" y="7"/>
                </a:cubicBezTo>
                <a:cubicBezTo>
                  <a:pt x="3" y="7"/>
                  <a:pt x="4" y="6"/>
                  <a:pt x="5" y="6"/>
                </a:cubicBezTo>
                <a:cubicBezTo>
                  <a:pt x="5" y="5"/>
                  <a:pt x="4" y="5"/>
                  <a:pt x="4" y="5"/>
                </a:cubicBezTo>
                <a:cubicBezTo>
                  <a:pt x="3" y="4"/>
                  <a:pt x="2" y="5"/>
                  <a:pt x="1" y="4"/>
                </a:cubicBezTo>
                <a:cubicBezTo>
                  <a:pt x="1" y="4"/>
                  <a:pt x="0" y="4"/>
                  <a:pt x="0" y="4"/>
                </a:cubicBezTo>
                <a:cubicBezTo>
                  <a:pt x="0" y="4"/>
                  <a:pt x="0" y="3"/>
                  <a:pt x="0" y="3"/>
                </a:cubicBezTo>
                <a:cubicBezTo>
                  <a:pt x="0" y="2"/>
                  <a:pt x="0" y="2"/>
                  <a:pt x="0" y="2"/>
                </a:cubicBezTo>
                <a:cubicBezTo>
                  <a:pt x="0" y="1"/>
                  <a:pt x="1" y="1"/>
                  <a:pt x="2" y="1"/>
                </a:cubicBezTo>
                <a:cubicBezTo>
                  <a:pt x="2" y="1"/>
                  <a:pt x="3" y="1"/>
                  <a:pt x="4" y="1"/>
                </a:cubicBezTo>
                <a:cubicBezTo>
                  <a:pt x="7" y="1"/>
                  <a:pt x="9" y="0"/>
                  <a:pt x="12" y="0"/>
                </a:cubicBezTo>
                <a:cubicBezTo>
                  <a:pt x="12" y="0"/>
                  <a:pt x="13" y="1"/>
                  <a:pt x="13" y="1"/>
                </a:cubicBezTo>
                <a:cubicBezTo>
                  <a:pt x="13" y="1"/>
                  <a:pt x="14" y="2"/>
                  <a:pt x="14" y="2"/>
                </a:cubicBezTo>
                <a:cubicBezTo>
                  <a:pt x="14" y="2"/>
                  <a:pt x="15" y="2"/>
                  <a:pt x="15" y="2"/>
                </a:cubicBezTo>
                <a:cubicBezTo>
                  <a:pt x="16" y="2"/>
                  <a:pt x="16" y="2"/>
                  <a:pt x="16" y="2"/>
                </a:cubicBezTo>
                <a:cubicBezTo>
                  <a:pt x="16" y="3"/>
                  <a:pt x="16" y="4"/>
                  <a:pt x="16" y="5"/>
                </a:cubicBezTo>
                <a:cubicBezTo>
                  <a:pt x="16" y="5"/>
                  <a:pt x="16" y="5"/>
                  <a:pt x="17" y="6"/>
                </a:cubicBezTo>
                <a:cubicBezTo>
                  <a:pt x="17" y="6"/>
                  <a:pt x="17" y="6"/>
                  <a:pt x="17" y="6"/>
                </a:cubicBezTo>
                <a:cubicBezTo>
                  <a:pt x="17" y="6"/>
                  <a:pt x="18" y="7"/>
                  <a:pt x="18" y="7"/>
                </a:cubicBezTo>
                <a:cubicBezTo>
                  <a:pt x="18" y="7"/>
                  <a:pt x="18" y="6"/>
                  <a:pt x="18" y="6"/>
                </a:cubicBezTo>
                <a:cubicBezTo>
                  <a:pt x="19" y="6"/>
                  <a:pt x="19" y="6"/>
                  <a:pt x="19" y="6"/>
                </a:cubicBezTo>
                <a:cubicBezTo>
                  <a:pt x="20" y="5"/>
                  <a:pt x="20" y="5"/>
                  <a:pt x="20" y="5"/>
                </a:cubicBezTo>
                <a:cubicBezTo>
                  <a:pt x="21" y="4"/>
                  <a:pt x="22" y="4"/>
                  <a:pt x="22" y="4"/>
                </a:cubicBezTo>
                <a:cubicBezTo>
                  <a:pt x="23" y="4"/>
                  <a:pt x="23" y="5"/>
                  <a:pt x="24" y="5"/>
                </a:cubicBezTo>
                <a:cubicBezTo>
                  <a:pt x="24" y="5"/>
                  <a:pt x="25" y="5"/>
                  <a:pt x="25" y="5"/>
                </a:cubicBezTo>
                <a:cubicBezTo>
                  <a:pt x="25" y="6"/>
                  <a:pt x="25" y="6"/>
                  <a:pt x="25" y="6"/>
                </a:cubicBezTo>
                <a:cubicBezTo>
                  <a:pt x="25" y="6"/>
                  <a:pt x="26" y="6"/>
                  <a:pt x="26" y="6"/>
                </a:cubicBezTo>
                <a:cubicBezTo>
                  <a:pt x="26" y="6"/>
                  <a:pt x="26" y="6"/>
                  <a:pt x="26" y="6"/>
                </a:cubicBezTo>
                <a:cubicBezTo>
                  <a:pt x="26" y="6"/>
                  <a:pt x="26" y="7"/>
                  <a:pt x="26" y="7"/>
                </a:cubicBezTo>
                <a:cubicBezTo>
                  <a:pt x="26" y="8"/>
                  <a:pt x="26" y="8"/>
                  <a:pt x="27" y="8"/>
                </a:cubicBezTo>
                <a:cubicBezTo>
                  <a:pt x="27" y="8"/>
                  <a:pt x="28" y="8"/>
                  <a:pt x="28" y="8"/>
                </a:cubicBezTo>
                <a:cubicBezTo>
                  <a:pt x="29" y="8"/>
                  <a:pt x="29" y="8"/>
                  <a:pt x="29" y="8"/>
                </a:cubicBezTo>
                <a:cubicBezTo>
                  <a:pt x="29" y="8"/>
                  <a:pt x="30" y="8"/>
                  <a:pt x="30" y="7"/>
                </a:cubicBezTo>
                <a:cubicBezTo>
                  <a:pt x="30" y="7"/>
                  <a:pt x="31" y="7"/>
                  <a:pt x="32" y="7"/>
                </a:cubicBezTo>
                <a:cubicBezTo>
                  <a:pt x="32" y="8"/>
                  <a:pt x="32" y="9"/>
                  <a:pt x="33" y="9"/>
                </a:cubicBezTo>
                <a:cubicBezTo>
                  <a:pt x="34" y="10"/>
                  <a:pt x="34" y="10"/>
                  <a:pt x="35" y="10"/>
                </a:cubicBezTo>
                <a:cubicBezTo>
                  <a:pt x="35" y="11"/>
                  <a:pt x="35" y="12"/>
                  <a:pt x="35" y="12"/>
                </a:cubicBezTo>
                <a:cubicBezTo>
                  <a:pt x="34" y="13"/>
                  <a:pt x="34" y="14"/>
                  <a:pt x="35" y="14"/>
                </a:cubicBezTo>
                <a:cubicBezTo>
                  <a:pt x="36" y="15"/>
                  <a:pt x="37" y="15"/>
                  <a:pt x="38" y="16"/>
                </a:cubicBezTo>
                <a:cubicBezTo>
                  <a:pt x="38" y="17"/>
                  <a:pt x="39" y="18"/>
                  <a:pt x="38" y="19"/>
                </a:cubicBezTo>
                <a:cubicBezTo>
                  <a:pt x="38" y="20"/>
                  <a:pt x="37" y="20"/>
                  <a:pt x="36" y="20"/>
                </a:cubicBezTo>
                <a:cubicBezTo>
                  <a:pt x="35" y="20"/>
                  <a:pt x="34" y="20"/>
                  <a:pt x="33" y="20"/>
                </a:cubicBezTo>
                <a:cubicBezTo>
                  <a:pt x="32" y="20"/>
                  <a:pt x="31" y="20"/>
                  <a:pt x="30" y="20"/>
                </a:cubicBezTo>
                <a:cubicBezTo>
                  <a:pt x="29" y="19"/>
                  <a:pt x="29" y="19"/>
                  <a:pt x="28" y="19"/>
                </a:cubicBezTo>
                <a:cubicBezTo>
                  <a:pt x="28" y="18"/>
                  <a:pt x="28" y="18"/>
                  <a:pt x="28" y="17"/>
                </a:cubicBezTo>
                <a:cubicBezTo>
                  <a:pt x="27" y="17"/>
                  <a:pt x="28" y="17"/>
                  <a:pt x="28" y="17"/>
                </a:cubicBezTo>
                <a:cubicBezTo>
                  <a:pt x="27" y="16"/>
                  <a:pt x="27" y="16"/>
                  <a:pt x="27" y="16"/>
                </a:cubicBezTo>
                <a:cubicBezTo>
                  <a:pt x="27" y="16"/>
                  <a:pt x="27" y="15"/>
                  <a:pt x="26" y="15"/>
                </a:cubicBezTo>
                <a:cubicBezTo>
                  <a:pt x="26" y="15"/>
                  <a:pt x="26" y="15"/>
                  <a:pt x="26" y="15"/>
                </a:cubicBezTo>
                <a:cubicBezTo>
                  <a:pt x="25" y="15"/>
                  <a:pt x="25" y="15"/>
                  <a:pt x="24" y="15"/>
                </a:cubicBezTo>
                <a:cubicBezTo>
                  <a:pt x="23" y="14"/>
                  <a:pt x="22" y="15"/>
                  <a:pt x="21" y="15"/>
                </a:cubicBezTo>
                <a:cubicBezTo>
                  <a:pt x="20" y="15"/>
                  <a:pt x="19" y="14"/>
                  <a:pt x="18" y="15"/>
                </a:cubicBezTo>
                <a:cubicBezTo>
                  <a:pt x="18" y="15"/>
                  <a:pt x="17" y="15"/>
                  <a:pt x="17" y="15"/>
                </a:cubicBezTo>
                <a:cubicBezTo>
                  <a:pt x="17" y="14"/>
                  <a:pt x="17" y="14"/>
                  <a:pt x="17" y="13"/>
                </a:cubicBezTo>
                <a:cubicBezTo>
                  <a:pt x="16" y="13"/>
                  <a:pt x="15" y="13"/>
                  <a:pt x="15" y="13"/>
                </a:cubicBezTo>
                <a:cubicBezTo>
                  <a:pt x="14" y="13"/>
                  <a:pt x="13" y="14"/>
                  <a:pt x="12" y="14"/>
                </a:cubicBezTo>
                <a:cubicBezTo>
                  <a:pt x="11" y="14"/>
                  <a:pt x="10" y="14"/>
                  <a:pt x="9" y="14"/>
                </a:cubicBezTo>
                <a:cubicBezTo>
                  <a:pt x="8" y="14"/>
                  <a:pt x="7" y="15"/>
                  <a:pt x="6" y="14"/>
                </a:cubicBezTo>
                <a:cubicBezTo>
                  <a:pt x="5" y="14"/>
                  <a:pt x="5" y="13"/>
                  <a:pt x="4" y="13"/>
                </a:cubicBezTo>
                <a:cubicBezTo>
                  <a:pt x="4" y="12"/>
                  <a:pt x="4" y="11"/>
                  <a:pt x="4" y="1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3" name="Freeform 640">
            <a:extLst>
              <a:ext uri="{FF2B5EF4-FFF2-40B4-BE49-F238E27FC236}">
                <a16:creationId xmlns:a16="http://schemas.microsoft.com/office/drawing/2014/main" id="{7CDE65D3-C9F9-489E-A848-ACAAB323793E}"/>
              </a:ext>
            </a:extLst>
          </p:cNvPr>
          <p:cNvSpPr>
            <a:spLocks/>
          </p:cNvSpPr>
          <p:nvPr userDrawn="1"/>
        </p:nvSpPr>
        <p:spPr bwMode="auto">
          <a:xfrm>
            <a:off x="1000125" y="796925"/>
            <a:ext cx="197644" cy="141288"/>
          </a:xfrm>
          <a:custGeom>
            <a:avLst/>
            <a:gdLst>
              <a:gd name="T0" fmla="*/ 7 w 39"/>
              <a:gd name="T1" fmla="*/ 11 h 20"/>
              <a:gd name="T2" fmla="*/ 12 w 39"/>
              <a:gd name="T3" fmla="*/ 11 h 20"/>
              <a:gd name="T4" fmla="*/ 12 w 39"/>
              <a:gd name="T5" fmla="*/ 9 h 20"/>
              <a:gd name="T6" fmla="*/ 10 w 39"/>
              <a:gd name="T7" fmla="*/ 8 h 20"/>
              <a:gd name="T8" fmla="*/ 10 w 39"/>
              <a:gd name="T9" fmla="*/ 6 h 20"/>
              <a:gd name="T10" fmla="*/ 6 w 39"/>
              <a:gd name="T11" fmla="*/ 6 h 20"/>
              <a:gd name="T12" fmla="*/ 5 w 39"/>
              <a:gd name="T13" fmla="*/ 6 h 20"/>
              <a:gd name="T14" fmla="*/ 1 w 39"/>
              <a:gd name="T15" fmla="*/ 4 h 20"/>
              <a:gd name="T16" fmla="*/ 0 w 39"/>
              <a:gd name="T17" fmla="*/ 3 h 20"/>
              <a:gd name="T18" fmla="*/ 2 w 39"/>
              <a:gd name="T19" fmla="*/ 1 h 20"/>
              <a:gd name="T20" fmla="*/ 12 w 39"/>
              <a:gd name="T21" fmla="*/ 0 h 20"/>
              <a:gd name="T22" fmla="*/ 14 w 39"/>
              <a:gd name="T23" fmla="*/ 2 h 20"/>
              <a:gd name="T24" fmla="*/ 16 w 39"/>
              <a:gd name="T25" fmla="*/ 2 h 20"/>
              <a:gd name="T26" fmla="*/ 17 w 39"/>
              <a:gd name="T27" fmla="*/ 6 h 20"/>
              <a:gd name="T28" fmla="*/ 18 w 39"/>
              <a:gd name="T29" fmla="*/ 7 h 20"/>
              <a:gd name="T30" fmla="*/ 19 w 39"/>
              <a:gd name="T31" fmla="*/ 6 h 20"/>
              <a:gd name="T32" fmla="*/ 22 w 39"/>
              <a:gd name="T33" fmla="*/ 4 h 20"/>
              <a:gd name="T34" fmla="*/ 25 w 39"/>
              <a:gd name="T35" fmla="*/ 5 h 20"/>
              <a:gd name="T36" fmla="*/ 26 w 39"/>
              <a:gd name="T37" fmla="*/ 6 h 20"/>
              <a:gd name="T38" fmla="*/ 26 w 39"/>
              <a:gd name="T39" fmla="*/ 7 h 20"/>
              <a:gd name="T40" fmla="*/ 28 w 39"/>
              <a:gd name="T41" fmla="*/ 8 h 20"/>
              <a:gd name="T42" fmla="*/ 30 w 39"/>
              <a:gd name="T43" fmla="*/ 7 h 20"/>
              <a:gd name="T44" fmla="*/ 33 w 39"/>
              <a:gd name="T45" fmla="*/ 9 h 20"/>
              <a:gd name="T46" fmla="*/ 35 w 39"/>
              <a:gd name="T47" fmla="*/ 12 h 20"/>
              <a:gd name="T48" fmla="*/ 38 w 39"/>
              <a:gd name="T49" fmla="*/ 16 h 20"/>
              <a:gd name="T50" fmla="*/ 36 w 39"/>
              <a:gd name="T51" fmla="*/ 20 h 20"/>
              <a:gd name="T52" fmla="*/ 30 w 39"/>
              <a:gd name="T53" fmla="*/ 20 h 20"/>
              <a:gd name="T54" fmla="*/ 28 w 39"/>
              <a:gd name="T55" fmla="*/ 17 h 20"/>
              <a:gd name="T56" fmla="*/ 27 w 39"/>
              <a:gd name="T57" fmla="*/ 16 h 20"/>
              <a:gd name="T58" fmla="*/ 26 w 39"/>
              <a:gd name="T59" fmla="*/ 15 h 20"/>
              <a:gd name="T60" fmla="*/ 21 w 39"/>
              <a:gd name="T61" fmla="*/ 15 h 20"/>
              <a:gd name="T62" fmla="*/ 17 w 39"/>
              <a:gd name="T63" fmla="*/ 15 h 20"/>
              <a:gd name="T64" fmla="*/ 15 w 39"/>
              <a:gd name="T65" fmla="*/ 13 h 20"/>
              <a:gd name="T66" fmla="*/ 9 w 39"/>
              <a:gd name="T67" fmla="*/ 14 h 20"/>
              <a:gd name="T68" fmla="*/ 4 w 39"/>
              <a:gd name="T6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0">
                <a:moveTo>
                  <a:pt x="4" y="11"/>
                </a:moveTo>
                <a:cubicBezTo>
                  <a:pt x="5" y="11"/>
                  <a:pt x="6" y="11"/>
                  <a:pt x="7" y="11"/>
                </a:cubicBezTo>
                <a:cubicBezTo>
                  <a:pt x="8" y="11"/>
                  <a:pt x="8" y="11"/>
                  <a:pt x="9" y="11"/>
                </a:cubicBezTo>
                <a:cubicBezTo>
                  <a:pt x="10" y="11"/>
                  <a:pt x="11" y="11"/>
                  <a:pt x="12" y="11"/>
                </a:cubicBezTo>
                <a:cubicBezTo>
                  <a:pt x="13" y="11"/>
                  <a:pt x="11" y="10"/>
                  <a:pt x="11" y="10"/>
                </a:cubicBezTo>
                <a:cubicBezTo>
                  <a:pt x="10" y="9"/>
                  <a:pt x="11" y="9"/>
                  <a:pt x="12" y="9"/>
                </a:cubicBezTo>
                <a:cubicBezTo>
                  <a:pt x="12" y="8"/>
                  <a:pt x="12" y="8"/>
                  <a:pt x="11" y="8"/>
                </a:cubicBezTo>
                <a:cubicBezTo>
                  <a:pt x="11" y="8"/>
                  <a:pt x="11" y="8"/>
                  <a:pt x="10" y="8"/>
                </a:cubicBezTo>
                <a:cubicBezTo>
                  <a:pt x="10" y="8"/>
                  <a:pt x="10" y="8"/>
                  <a:pt x="9" y="8"/>
                </a:cubicBezTo>
                <a:cubicBezTo>
                  <a:pt x="9" y="7"/>
                  <a:pt x="10" y="7"/>
                  <a:pt x="10" y="6"/>
                </a:cubicBezTo>
                <a:cubicBezTo>
                  <a:pt x="10" y="6"/>
                  <a:pt x="8" y="6"/>
                  <a:pt x="8" y="6"/>
                </a:cubicBezTo>
                <a:cubicBezTo>
                  <a:pt x="7" y="6"/>
                  <a:pt x="6" y="6"/>
                  <a:pt x="6" y="6"/>
                </a:cubicBezTo>
                <a:cubicBezTo>
                  <a:pt x="5" y="7"/>
                  <a:pt x="5" y="7"/>
                  <a:pt x="4" y="7"/>
                </a:cubicBezTo>
                <a:cubicBezTo>
                  <a:pt x="3" y="7"/>
                  <a:pt x="4" y="6"/>
                  <a:pt x="5" y="6"/>
                </a:cubicBezTo>
                <a:cubicBezTo>
                  <a:pt x="5" y="5"/>
                  <a:pt x="4" y="5"/>
                  <a:pt x="4" y="5"/>
                </a:cubicBezTo>
                <a:cubicBezTo>
                  <a:pt x="3" y="4"/>
                  <a:pt x="2" y="5"/>
                  <a:pt x="1" y="4"/>
                </a:cubicBezTo>
                <a:cubicBezTo>
                  <a:pt x="1" y="4"/>
                  <a:pt x="0" y="4"/>
                  <a:pt x="0" y="4"/>
                </a:cubicBezTo>
                <a:cubicBezTo>
                  <a:pt x="0" y="4"/>
                  <a:pt x="0" y="3"/>
                  <a:pt x="0" y="3"/>
                </a:cubicBezTo>
                <a:cubicBezTo>
                  <a:pt x="0" y="2"/>
                  <a:pt x="0" y="2"/>
                  <a:pt x="0" y="2"/>
                </a:cubicBezTo>
                <a:cubicBezTo>
                  <a:pt x="0" y="1"/>
                  <a:pt x="1" y="1"/>
                  <a:pt x="2" y="1"/>
                </a:cubicBezTo>
                <a:cubicBezTo>
                  <a:pt x="2" y="1"/>
                  <a:pt x="3" y="1"/>
                  <a:pt x="4" y="1"/>
                </a:cubicBezTo>
                <a:cubicBezTo>
                  <a:pt x="7" y="1"/>
                  <a:pt x="9" y="0"/>
                  <a:pt x="12" y="0"/>
                </a:cubicBezTo>
                <a:cubicBezTo>
                  <a:pt x="12" y="0"/>
                  <a:pt x="13" y="1"/>
                  <a:pt x="13" y="1"/>
                </a:cubicBezTo>
                <a:cubicBezTo>
                  <a:pt x="13" y="1"/>
                  <a:pt x="14" y="2"/>
                  <a:pt x="14" y="2"/>
                </a:cubicBezTo>
                <a:cubicBezTo>
                  <a:pt x="14" y="2"/>
                  <a:pt x="15" y="2"/>
                  <a:pt x="15" y="2"/>
                </a:cubicBezTo>
                <a:cubicBezTo>
                  <a:pt x="16" y="2"/>
                  <a:pt x="16" y="2"/>
                  <a:pt x="16" y="2"/>
                </a:cubicBezTo>
                <a:cubicBezTo>
                  <a:pt x="16" y="3"/>
                  <a:pt x="16" y="4"/>
                  <a:pt x="16" y="5"/>
                </a:cubicBezTo>
                <a:cubicBezTo>
                  <a:pt x="16" y="5"/>
                  <a:pt x="16" y="5"/>
                  <a:pt x="17" y="6"/>
                </a:cubicBezTo>
                <a:cubicBezTo>
                  <a:pt x="17" y="6"/>
                  <a:pt x="17" y="6"/>
                  <a:pt x="17" y="6"/>
                </a:cubicBezTo>
                <a:cubicBezTo>
                  <a:pt x="17" y="6"/>
                  <a:pt x="18" y="7"/>
                  <a:pt x="18" y="7"/>
                </a:cubicBezTo>
                <a:cubicBezTo>
                  <a:pt x="18" y="7"/>
                  <a:pt x="18" y="6"/>
                  <a:pt x="18" y="6"/>
                </a:cubicBezTo>
                <a:cubicBezTo>
                  <a:pt x="19" y="6"/>
                  <a:pt x="19" y="6"/>
                  <a:pt x="19" y="6"/>
                </a:cubicBezTo>
                <a:cubicBezTo>
                  <a:pt x="20" y="5"/>
                  <a:pt x="20" y="5"/>
                  <a:pt x="20" y="5"/>
                </a:cubicBezTo>
                <a:cubicBezTo>
                  <a:pt x="21" y="4"/>
                  <a:pt x="22" y="4"/>
                  <a:pt x="22" y="4"/>
                </a:cubicBezTo>
                <a:cubicBezTo>
                  <a:pt x="23" y="4"/>
                  <a:pt x="23" y="5"/>
                  <a:pt x="24" y="5"/>
                </a:cubicBezTo>
                <a:cubicBezTo>
                  <a:pt x="24" y="5"/>
                  <a:pt x="25" y="5"/>
                  <a:pt x="25" y="5"/>
                </a:cubicBezTo>
                <a:cubicBezTo>
                  <a:pt x="25" y="6"/>
                  <a:pt x="25" y="6"/>
                  <a:pt x="25" y="6"/>
                </a:cubicBezTo>
                <a:cubicBezTo>
                  <a:pt x="25" y="6"/>
                  <a:pt x="26" y="6"/>
                  <a:pt x="26" y="6"/>
                </a:cubicBezTo>
                <a:cubicBezTo>
                  <a:pt x="26" y="6"/>
                  <a:pt x="26" y="6"/>
                  <a:pt x="26" y="6"/>
                </a:cubicBezTo>
                <a:cubicBezTo>
                  <a:pt x="26" y="6"/>
                  <a:pt x="26" y="7"/>
                  <a:pt x="26" y="7"/>
                </a:cubicBezTo>
                <a:cubicBezTo>
                  <a:pt x="26" y="8"/>
                  <a:pt x="26" y="8"/>
                  <a:pt x="27" y="8"/>
                </a:cubicBezTo>
                <a:cubicBezTo>
                  <a:pt x="27" y="8"/>
                  <a:pt x="28" y="8"/>
                  <a:pt x="28" y="8"/>
                </a:cubicBezTo>
                <a:cubicBezTo>
                  <a:pt x="29" y="8"/>
                  <a:pt x="29" y="8"/>
                  <a:pt x="29" y="8"/>
                </a:cubicBezTo>
                <a:cubicBezTo>
                  <a:pt x="29" y="8"/>
                  <a:pt x="30" y="8"/>
                  <a:pt x="30" y="7"/>
                </a:cubicBezTo>
                <a:cubicBezTo>
                  <a:pt x="30" y="7"/>
                  <a:pt x="31" y="7"/>
                  <a:pt x="32" y="7"/>
                </a:cubicBezTo>
                <a:cubicBezTo>
                  <a:pt x="32" y="8"/>
                  <a:pt x="32" y="9"/>
                  <a:pt x="33" y="9"/>
                </a:cubicBezTo>
                <a:cubicBezTo>
                  <a:pt x="34" y="10"/>
                  <a:pt x="34" y="10"/>
                  <a:pt x="35" y="10"/>
                </a:cubicBezTo>
                <a:cubicBezTo>
                  <a:pt x="35" y="11"/>
                  <a:pt x="35" y="12"/>
                  <a:pt x="35" y="12"/>
                </a:cubicBezTo>
                <a:cubicBezTo>
                  <a:pt x="34" y="13"/>
                  <a:pt x="34" y="14"/>
                  <a:pt x="35" y="14"/>
                </a:cubicBezTo>
                <a:cubicBezTo>
                  <a:pt x="36" y="15"/>
                  <a:pt x="37" y="15"/>
                  <a:pt x="38" y="16"/>
                </a:cubicBezTo>
                <a:cubicBezTo>
                  <a:pt x="38" y="17"/>
                  <a:pt x="39" y="18"/>
                  <a:pt x="38" y="19"/>
                </a:cubicBezTo>
                <a:cubicBezTo>
                  <a:pt x="38" y="20"/>
                  <a:pt x="37" y="20"/>
                  <a:pt x="36" y="20"/>
                </a:cubicBezTo>
                <a:cubicBezTo>
                  <a:pt x="35" y="20"/>
                  <a:pt x="34" y="20"/>
                  <a:pt x="33" y="20"/>
                </a:cubicBezTo>
                <a:cubicBezTo>
                  <a:pt x="32" y="20"/>
                  <a:pt x="31" y="20"/>
                  <a:pt x="30" y="20"/>
                </a:cubicBezTo>
                <a:cubicBezTo>
                  <a:pt x="29" y="19"/>
                  <a:pt x="29" y="19"/>
                  <a:pt x="28" y="19"/>
                </a:cubicBezTo>
                <a:cubicBezTo>
                  <a:pt x="28" y="18"/>
                  <a:pt x="28" y="18"/>
                  <a:pt x="28" y="17"/>
                </a:cubicBezTo>
                <a:cubicBezTo>
                  <a:pt x="27" y="17"/>
                  <a:pt x="28" y="17"/>
                  <a:pt x="28" y="17"/>
                </a:cubicBezTo>
                <a:cubicBezTo>
                  <a:pt x="27" y="16"/>
                  <a:pt x="27" y="16"/>
                  <a:pt x="27" y="16"/>
                </a:cubicBezTo>
                <a:cubicBezTo>
                  <a:pt x="27" y="16"/>
                  <a:pt x="27" y="15"/>
                  <a:pt x="26" y="15"/>
                </a:cubicBezTo>
                <a:cubicBezTo>
                  <a:pt x="26" y="15"/>
                  <a:pt x="26" y="15"/>
                  <a:pt x="26" y="15"/>
                </a:cubicBezTo>
                <a:cubicBezTo>
                  <a:pt x="25" y="15"/>
                  <a:pt x="25" y="15"/>
                  <a:pt x="24" y="15"/>
                </a:cubicBezTo>
                <a:cubicBezTo>
                  <a:pt x="23" y="14"/>
                  <a:pt x="22" y="15"/>
                  <a:pt x="21" y="15"/>
                </a:cubicBezTo>
                <a:cubicBezTo>
                  <a:pt x="20" y="15"/>
                  <a:pt x="19" y="14"/>
                  <a:pt x="18" y="15"/>
                </a:cubicBezTo>
                <a:cubicBezTo>
                  <a:pt x="18" y="15"/>
                  <a:pt x="17" y="15"/>
                  <a:pt x="17" y="15"/>
                </a:cubicBezTo>
                <a:cubicBezTo>
                  <a:pt x="17" y="14"/>
                  <a:pt x="17" y="14"/>
                  <a:pt x="17" y="13"/>
                </a:cubicBezTo>
                <a:cubicBezTo>
                  <a:pt x="16" y="13"/>
                  <a:pt x="15" y="13"/>
                  <a:pt x="15" y="13"/>
                </a:cubicBezTo>
                <a:cubicBezTo>
                  <a:pt x="14" y="13"/>
                  <a:pt x="13" y="14"/>
                  <a:pt x="12" y="14"/>
                </a:cubicBezTo>
                <a:cubicBezTo>
                  <a:pt x="11" y="14"/>
                  <a:pt x="10" y="14"/>
                  <a:pt x="9" y="14"/>
                </a:cubicBezTo>
                <a:cubicBezTo>
                  <a:pt x="8" y="14"/>
                  <a:pt x="7" y="15"/>
                  <a:pt x="6" y="14"/>
                </a:cubicBezTo>
                <a:cubicBezTo>
                  <a:pt x="5" y="14"/>
                  <a:pt x="5" y="13"/>
                  <a:pt x="4" y="13"/>
                </a:cubicBezTo>
                <a:cubicBezTo>
                  <a:pt x="4" y="12"/>
                  <a:pt x="4" y="11"/>
                  <a:pt x="4" y="1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4" name="Freeform 641">
            <a:extLst>
              <a:ext uri="{FF2B5EF4-FFF2-40B4-BE49-F238E27FC236}">
                <a16:creationId xmlns:a16="http://schemas.microsoft.com/office/drawing/2014/main" id="{D3A3D41B-B851-46B4-8E61-D859261BAE1C}"/>
              </a:ext>
            </a:extLst>
          </p:cNvPr>
          <p:cNvSpPr>
            <a:spLocks/>
          </p:cNvSpPr>
          <p:nvPr userDrawn="1"/>
        </p:nvSpPr>
        <p:spPr bwMode="auto">
          <a:xfrm>
            <a:off x="1090613" y="931863"/>
            <a:ext cx="46435" cy="20638"/>
          </a:xfrm>
          <a:custGeom>
            <a:avLst/>
            <a:gdLst>
              <a:gd name="T0" fmla="*/ 6 w 9"/>
              <a:gd name="T1" fmla="*/ 0 h 3"/>
              <a:gd name="T2" fmla="*/ 2 w 9"/>
              <a:gd name="T3" fmla="*/ 0 h 3"/>
              <a:gd name="T4" fmla="*/ 0 w 9"/>
              <a:gd name="T5" fmla="*/ 1 h 3"/>
              <a:gd name="T6" fmla="*/ 2 w 9"/>
              <a:gd name="T7" fmla="*/ 2 h 3"/>
              <a:gd name="T8" fmla="*/ 5 w 9"/>
              <a:gd name="T9" fmla="*/ 3 h 3"/>
              <a:gd name="T10" fmla="*/ 8 w 9"/>
              <a:gd name="T11" fmla="*/ 2 h 3"/>
              <a:gd name="T12" fmla="*/ 9 w 9"/>
              <a:gd name="T13" fmla="*/ 2 h 3"/>
              <a:gd name="T14" fmla="*/ 8 w 9"/>
              <a:gd name="T15" fmla="*/ 1 h 3"/>
              <a:gd name="T16" fmla="*/ 6 w 9"/>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6" y="0"/>
                </a:moveTo>
                <a:cubicBezTo>
                  <a:pt x="5" y="0"/>
                  <a:pt x="3" y="0"/>
                  <a:pt x="2" y="0"/>
                </a:cubicBezTo>
                <a:cubicBezTo>
                  <a:pt x="1" y="0"/>
                  <a:pt x="1" y="0"/>
                  <a:pt x="0" y="1"/>
                </a:cubicBezTo>
                <a:cubicBezTo>
                  <a:pt x="0" y="1"/>
                  <a:pt x="2" y="2"/>
                  <a:pt x="2" y="2"/>
                </a:cubicBezTo>
                <a:cubicBezTo>
                  <a:pt x="3" y="2"/>
                  <a:pt x="4" y="3"/>
                  <a:pt x="5" y="3"/>
                </a:cubicBezTo>
                <a:cubicBezTo>
                  <a:pt x="6" y="3"/>
                  <a:pt x="7" y="2"/>
                  <a:pt x="8" y="2"/>
                </a:cubicBezTo>
                <a:cubicBezTo>
                  <a:pt x="8" y="2"/>
                  <a:pt x="9" y="2"/>
                  <a:pt x="9" y="2"/>
                </a:cubicBezTo>
                <a:cubicBezTo>
                  <a:pt x="9" y="1"/>
                  <a:pt x="8" y="1"/>
                  <a:pt x="8" y="1"/>
                </a:cubicBezTo>
                <a:cubicBezTo>
                  <a:pt x="7" y="0"/>
                  <a:pt x="7" y="0"/>
                  <a:pt x="6" y="0"/>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5" name="Freeform 642">
            <a:extLst>
              <a:ext uri="{FF2B5EF4-FFF2-40B4-BE49-F238E27FC236}">
                <a16:creationId xmlns:a16="http://schemas.microsoft.com/office/drawing/2014/main" id="{853F9E60-1CC4-4D20-B895-D552F43330B1}"/>
              </a:ext>
            </a:extLst>
          </p:cNvPr>
          <p:cNvSpPr>
            <a:spLocks/>
          </p:cNvSpPr>
          <p:nvPr userDrawn="1"/>
        </p:nvSpPr>
        <p:spPr bwMode="auto">
          <a:xfrm>
            <a:off x="1090613" y="931863"/>
            <a:ext cx="46435" cy="20638"/>
          </a:xfrm>
          <a:custGeom>
            <a:avLst/>
            <a:gdLst>
              <a:gd name="T0" fmla="*/ 6 w 9"/>
              <a:gd name="T1" fmla="*/ 0 h 3"/>
              <a:gd name="T2" fmla="*/ 2 w 9"/>
              <a:gd name="T3" fmla="*/ 0 h 3"/>
              <a:gd name="T4" fmla="*/ 0 w 9"/>
              <a:gd name="T5" fmla="*/ 1 h 3"/>
              <a:gd name="T6" fmla="*/ 2 w 9"/>
              <a:gd name="T7" fmla="*/ 2 h 3"/>
              <a:gd name="T8" fmla="*/ 5 w 9"/>
              <a:gd name="T9" fmla="*/ 3 h 3"/>
              <a:gd name="T10" fmla="*/ 8 w 9"/>
              <a:gd name="T11" fmla="*/ 2 h 3"/>
              <a:gd name="T12" fmla="*/ 9 w 9"/>
              <a:gd name="T13" fmla="*/ 2 h 3"/>
              <a:gd name="T14" fmla="*/ 8 w 9"/>
              <a:gd name="T15" fmla="*/ 1 h 3"/>
              <a:gd name="T16" fmla="*/ 6 w 9"/>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6" y="0"/>
                </a:moveTo>
                <a:cubicBezTo>
                  <a:pt x="5" y="0"/>
                  <a:pt x="3" y="0"/>
                  <a:pt x="2" y="0"/>
                </a:cubicBezTo>
                <a:cubicBezTo>
                  <a:pt x="1" y="0"/>
                  <a:pt x="1" y="0"/>
                  <a:pt x="0" y="1"/>
                </a:cubicBezTo>
                <a:cubicBezTo>
                  <a:pt x="0" y="1"/>
                  <a:pt x="2" y="2"/>
                  <a:pt x="2" y="2"/>
                </a:cubicBezTo>
                <a:cubicBezTo>
                  <a:pt x="3" y="2"/>
                  <a:pt x="4" y="3"/>
                  <a:pt x="5" y="3"/>
                </a:cubicBezTo>
                <a:cubicBezTo>
                  <a:pt x="6" y="3"/>
                  <a:pt x="7" y="2"/>
                  <a:pt x="8" y="2"/>
                </a:cubicBezTo>
                <a:cubicBezTo>
                  <a:pt x="8" y="2"/>
                  <a:pt x="9" y="2"/>
                  <a:pt x="9" y="2"/>
                </a:cubicBezTo>
                <a:cubicBezTo>
                  <a:pt x="9" y="1"/>
                  <a:pt x="8" y="1"/>
                  <a:pt x="8" y="1"/>
                </a:cubicBezTo>
                <a:cubicBezTo>
                  <a:pt x="7" y="0"/>
                  <a:pt x="7" y="0"/>
                  <a:pt x="6"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6" name="Freeform 643">
            <a:extLst>
              <a:ext uri="{FF2B5EF4-FFF2-40B4-BE49-F238E27FC236}">
                <a16:creationId xmlns:a16="http://schemas.microsoft.com/office/drawing/2014/main" id="{174D0B17-22AA-4EBD-9FA8-6A256BB3AA27}"/>
              </a:ext>
            </a:extLst>
          </p:cNvPr>
          <p:cNvSpPr>
            <a:spLocks/>
          </p:cNvSpPr>
          <p:nvPr userDrawn="1"/>
        </p:nvSpPr>
        <p:spPr bwMode="auto">
          <a:xfrm>
            <a:off x="1121569" y="1030288"/>
            <a:ext cx="35719" cy="14288"/>
          </a:xfrm>
          <a:custGeom>
            <a:avLst/>
            <a:gdLst>
              <a:gd name="T0" fmla="*/ 7 w 7"/>
              <a:gd name="T1" fmla="*/ 0 h 2"/>
              <a:gd name="T2" fmla="*/ 5 w 7"/>
              <a:gd name="T3" fmla="*/ 0 h 2"/>
              <a:gd name="T4" fmla="*/ 3 w 7"/>
              <a:gd name="T5" fmla="*/ 0 h 2"/>
              <a:gd name="T6" fmla="*/ 1 w 7"/>
              <a:gd name="T7" fmla="*/ 1 h 2"/>
              <a:gd name="T8" fmla="*/ 1 w 7"/>
              <a:gd name="T9" fmla="*/ 2 h 2"/>
              <a:gd name="T10" fmla="*/ 4 w 7"/>
              <a:gd name="T11" fmla="*/ 2 h 2"/>
              <a:gd name="T12" fmla="*/ 4 w 7"/>
              <a:gd name="T13" fmla="*/ 1 h 2"/>
              <a:gd name="T14" fmla="*/ 5 w 7"/>
              <a:gd name="T15" fmla="*/ 1 h 2"/>
              <a:gd name="T16" fmla="*/ 5 w 7"/>
              <a:gd name="T17" fmla="*/ 1 h 2"/>
              <a:gd name="T18" fmla="*/ 7 w 7"/>
              <a:gd name="T19" fmla="*/ 0 h 2"/>
              <a:gd name="T20" fmla="*/ 7 w 7"/>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
                <a:moveTo>
                  <a:pt x="7" y="0"/>
                </a:moveTo>
                <a:cubicBezTo>
                  <a:pt x="6" y="0"/>
                  <a:pt x="5" y="0"/>
                  <a:pt x="5" y="0"/>
                </a:cubicBezTo>
                <a:cubicBezTo>
                  <a:pt x="4" y="0"/>
                  <a:pt x="3" y="0"/>
                  <a:pt x="3" y="0"/>
                </a:cubicBezTo>
                <a:cubicBezTo>
                  <a:pt x="2" y="1"/>
                  <a:pt x="1" y="1"/>
                  <a:pt x="1" y="1"/>
                </a:cubicBezTo>
                <a:cubicBezTo>
                  <a:pt x="1" y="2"/>
                  <a:pt x="0" y="2"/>
                  <a:pt x="1" y="2"/>
                </a:cubicBezTo>
                <a:cubicBezTo>
                  <a:pt x="2" y="2"/>
                  <a:pt x="3" y="2"/>
                  <a:pt x="4" y="2"/>
                </a:cubicBezTo>
                <a:cubicBezTo>
                  <a:pt x="4" y="2"/>
                  <a:pt x="4" y="2"/>
                  <a:pt x="4" y="1"/>
                </a:cubicBezTo>
                <a:cubicBezTo>
                  <a:pt x="4" y="1"/>
                  <a:pt x="4" y="1"/>
                  <a:pt x="5" y="1"/>
                </a:cubicBezTo>
                <a:cubicBezTo>
                  <a:pt x="5" y="1"/>
                  <a:pt x="5" y="1"/>
                  <a:pt x="5" y="1"/>
                </a:cubicBezTo>
                <a:cubicBezTo>
                  <a:pt x="6" y="1"/>
                  <a:pt x="7" y="1"/>
                  <a:pt x="7" y="0"/>
                </a:cubicBezTo>
                <a:cubicBezTo>
                  <a:pt x="7" y="0"/>
                  <a:pt x="7" y="0"/>
                  <a:pt x="7" y="0"/>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7" name="Freeform 644">
            <a:extLst>
              <a:ext uri="{FF2B5EF4-FFF2-40B4-BE49-F238E27FC236}">
                <a16:creationId xmlns:a16="http://schemas.microsoft.com/office/drawing/2014/main" id="{1984A0ED-D354-4F5C-A130-D4529FEDBEED}"/>
              </a:ext>
            </a:extLst>
          </p:cNvPr>
          <p:cNvSpPr>
            <a:spLocks/>
          </p:cNvSpPr>
          <p:nvPr userDrawn="1"/>
        </p:nvSpPr>
        <p:spPr bwMode="auto">
          <a:xfrm>
            <a:off x="1121569" y="1030288"/>
            <a:ext cx="35719" cy="14288"/>
          </a:xfrm>
          <a:custGeom>
            <a:avLst/>
            <a:gdLst>
              <a:gd name="T0" fmla="*/ 7 w 7"/>
              <a:gd name="T1" fmla="*/ 0 h 2"/>
              <a:gd name="T2" fmla="*/ 5 w 7"/>
              <a:gd name="T3" fmla="*/ 0 h 2"/>
              <a:gd name="T4" fmla="*/ 3 w 7"/>
              <a:gd name="T5" fmla="*/ 0 h 2"/>
              <a:gd name="T6" fmla="*/ 1 w 7"/>
              <a:gd name="T7" fmla="*/ 1 h 2"/>
              <a:gd name="T8" fmla="*/ 1 w 7"/>
              <a:gd name="T9" fmla="*/ 2 h 2"/>
              <a:gd name="T10" fmla="*/ 4 w 7"/>
              <a:gd name="T11" fmla="*/ 2 h 2"/>
              <a:gd name="T12" fmla="*/ 4 w 7"/>
              <a:gd name="T13" fmla="*/ 1 h 2"/>
              <a:gd name="T14" fmla="*/ 5 w 7"/>
              <a:gd name="T15" fmla="*/ 1 h 2"/>
              <a:gd name="T16" fmla="*/ 5 w 7"/>
              <a:gd name="T17" fmla="*/ 1 h 2"/>
              <a:gd name="T18" fmla="*/ 7 w 7"/>
              <a:gd name="T19" fmla="*/ 0 h 2"/>
              <a:gd name="T20" fmla="*/ 7 w 7"/>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
                <a:moveTo>
                  <a:pt x="7" y="0"/>
                </a:moveTo>
                <a:cubicBezTo>
                  <a:pt x="6" y="0"/>
                  <a:pt x="5" y="0"/>
                  <a:pt x="5" y="0"/>
                </a:cubicBezTo>
                <a:cubicBezTo>
                  <a:pt x="4" y="0"/>
                  <a:pt x="3" y="0"/>
                  <a:pt x="3" y="0"/>
                </a:cubicBezTo>
                <a:cubicBezTo>
                  <a:pt x="2" y="1"/>
                  <a:pt x="1" y="1"/>
                  <a:pt x="1" y="1"/>
                </a:cubicBezTo>
                <a:cubicBezTo>
                  <a:pt x="1" y="2"/>
                  <a:pt x="0" y="2"/>
                  <a:pt x="1" y="2"/>
                </a:cubicBezTo>
                <a:cubicBezTo>
                  <a:pt x="2" y="2"/>
                  <a:pt x="3" y="2"/>
                  <a:pt x="4" y="2"/>
                </a:cubicBezTo>
                <a:cubicBezTo>
                  <a:pt x="4" y="2"/>
                  <a:pt x="4" y="2"/>
                  <a:pt x="4" y="1"/>
                </a:cubicBezTo>
                <a:cubicBezTo>
                  <a:pt x="4" y="1"/>
                  <a:pt x="4" y="1"/>
                  <a:pt x="5" y="1"/>
                </a:cubicBezTo>
                <a:cubicBezTo>
                  <a:pt x="5" y="1"/>
                  <a:pt x="5" y="1"/>
                  <a:pt x="5" y="1"/>
                </a:cubicBezTo>
                <a:cubicBezTo>
                  <a:pt x="6" y="1"/>
                  <a:pt x="7" y="1"/>
                  <a:pt x="7" y="0"/>
                </a:cubicBezTo>
                <a:cubicBezTo>
                  <a:pt x="7" y="0"/>
                  <a:pt x="7" y="0"/>
                  <a:pt x="7" y="0"/>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48" name="Freeform 645">
            <a:extLst>
              <a:ext uri="{FF2B5EF4-FFF2-40B4-BE49-F238E27FC236}">
                <a16:creationId xmlns:a16="http://schemas.microsoft.com/office/drawing/2014/main" id="{DEAF05E0-E456-47E1-ACAC-43D77D8F2778}"/>
              </a:ext>
            </a:extLst>
          </p:cNvPr>
          <p:cNvSpPr>
            <a:spLocks/>
          </p:cNvSpPr>
          <p:nvPr userDrawn="1"/>
        </p:nvSpPr>
        <p:spPr bwMode="auto">
          <a:xfrm>
            <a:off x="1218010" y="846138"/>
            <a:ext cx="96441" cy="92075"/>
          </a:xfrm>
          <a:custGeom>
            <a:avLst/>
            <a:gdLst>
              <a:gd name="T0" fmla="*/ 5 w 19"/>
              <a:gd name="T1" fmla="*/ 8 h 13"/>
              <a:gd name="T2" fmla="*/ 7 w 19"/>
              <a:gd name="T3" fmla="*/ 9 h 13"/>
              <a:gd name="T4" fmla="*/ 7 w 19"/>
              <a:gd name="T5" fmla="*/ 9 h 13"/>
              <a:gd name="T6" fmla="*/ 6 w 19"/>
              <a:gd name="T7" fmla="*/ 9 h 13"/>
              <a:gd name="T8" fmla="*/ 4 w 19"/>
              <a:gd name="T9" fmla="*/ 10 h 13"/>
              <a:gd name="T10" fmla="*/ 5 w 19"/>
              <a:gd name="T11" fmla="*/ 10 h 13"/>
              <a:gd name="T12" fmla="*/ 6 w 19"/>
              <a:gd name="T13" fmla="*/ 11 h 13"/>
              <a:gd name="T14" fmla="*/ 7 w 19"/>
              <a:gd name="T15" fmla="*/ 12 h 13"/>
              <a:gd name="T16" fmla="*/ 8 w 19"/>
              <a:gd name="T17" fmla="*/ 13 h 13"/>
              <a:gd name="T18" fmla="*/ 10 w 19"/>
              <a:gd name="T19" fmla="*/ 12 h 13"/>
              <a:gd name="T20" fmla="*/ 12 w 19"/>
              <a:gd name="T21" fmla="*/ 12 h 13"/>
              <a:gd name="T22" fmla="*/ 14 w 19"/>
              <a:gd name="T23" fmla="*/ 12 h 13"/>
              <a:gd name="T24" fmla="*/ 16 w 19"/>
              <a:gd name="T25" fmla="*/ 11 h 13"/>
              <a:gd name="T26" fmla="*/ 18 w 19"/>
              <a:gd name="T27" fmla="*/ 11 h 13"/>
              <a:gd name="T28" fmla="*/ 18 w 19"/>
              <a:gd name="T29" fmla="*/ 9 h 13"/>
              <a:gd name="T30" fmla="*/ 18 w 19"/>
              <a:gd name="T31" fmla="*/ 7 h 13"/>
              <a:gd name="T32" fmla="*/ 18 w 19"/>
              <a:gd name="T33" fmla="*/ 5 h 13"/>
              <a:gd name="T34" fmla="*/ 15 w 19"/>
              <a:gd name="T35" fmla="*/ 5 h 13"/>
              <a:gd name="T36" fmla="*/ 12 w 19"/>
              <a:gd name="T37" fmla="*/ 4 h 13"/>
              <a:gd name="T38" fmla="*/ 11 w 19"/>
              <a:gd name="T39" fmla="*/ 3 h 13"/>
              <a:gd name="T40" fmla="*/ 10 w 19"/>
              <a:gd name="T41" fmla="*/ 3 h 13"/>
              <a:gd name="T42" fmla="*/ 8 w 19"/>
              <a:gd name="T43" fmla="*/ 2 h 13"/>
              <a:gd name="T44" fmla="*/ 8 w 19"/>
              <a:gd name="T45" fmla="*/ 2 h 13"/>
              <a:gd name="T46" fmla="*/ 4 w 19"/>
              <a:gd name="T47" fmla="*/ 0 h 13"/>
              <a:gd name="T48" fmla="*/ 0 w 19"/>
              <a:gd name="T49" fmla="*/ 0 h 13"/>
              <a:gd name="T50" fmla="*/ 0 w 19"/>
              <a:gd name="T51" fmla="*/ 1 h 13"/>
              <a:gd name="T52" fmla="*/ 0 w 19"/>
              <a:gd name="T53" fmla="*/ 2 h 13"/>
              <a:gd name="T54" fmla="*/ 1 w 19"/>
              <a:gd name="T55" fmla="*/ 3 h 13"/>
              <a:gd name="T56" fmla="*/ 0 w 19"/>
              <a:gd name="T57" fmla="*/ 4 h 13"/>
              <a:gd name="T58" fmla="*/ 1 w 19"/>
              <a:gd name="T59" fmla="*/ 5 h 13"/>
              <a:gd name="T60" fmla="*/ 2 w 19"/>
              <a:gd name="T61" fmla="*/ 7 h 13"/>
              <a:gd name="T62" fmla="*/ 3 w 19"/>
              <a:gd name="T63" fmla="*/ 7 h 13"/>
              <a:gd name="T64" fmla="*/ 5 w 19"/>
              <a:gd name="T6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3">
                <a:moveTo>
                  <a:pt x="5" y="8"/>
                </a:moveTo>
                <a:cubicBezTo>
                  <a:pt x="6" y="8"/>
                  <a:pt x="6" y="8"/>
                  <a:pt x="7" y="9"/>
                </a:cubicBezTo>
                <a:cubicBezTo>
                  <a:pt x="7" y="9"/>
                  <a:pt x="8" y="9"/>
                  <a:pt x="7" y="9"/>
                </a:cubicBezTo>
                <a:cubicBezTo>
                  <a:pt x="7" y="10"/>
                  <a:pt x="6" y="9"/>
                  <a:pt x="6" y="9"/>
                </a:cubicBezTo>
                <a:cubicBezTo>
                  <a:pt x="5" y="9"/>
                  <a:pt x="4" y="9"/>
                  <a:pt x="4" y="10"/>
                </a:cubicBezTo>
                <a:cubicBezTo>
                  <a:pt x="4" y="10"/>
                  <a:pt x="5" y="10"/>
                  <a:pt x="5" y="10"/>
                </a:cubicBezTo>
                <a:cubicBezTo>
                  <a:pt x="5" y="11"/>
                  <a:pt x="6" y="11"/>
                  <a:pt x="6" y="11"/>
                </a:cubicBezTo>
                <a:cubicBezTo>
                  <a:pt x="6" y="11"/>
                  <a:pt x="6" y="12"/>
                  <a:pt x="7" y="12"/>
                </a:cubicBezTo>
                <a:cubicBezTo>
                  <a:pt x="7" y="12"/>
                  <a:pt x="7" y="13"/>
                  <a:pt x="8" y="13"/>
                </a:cubicBezTo>
                <a:cubicBezTo>
                  <a:pt x="9" y="13"/>
                  <a:pt x="9" y="12"/>
                  <a:pt x="10" y="12"/>
                </a:cubicBezTo>
                <a:cubicBezTo>
                  <a:pt x="11" y="12"/>
                  <a:pt x="11" y="12"/>
                  <a:pt x="12" y="12"/>
                </a:cubicBezTo>
                <a:cubicBezTo>
                  <a:pt x="13" y="12"/>
                  <a:pt x="14" y="12"/>
                  <a:pt x="14" y="12"/>
                </a:cubicBezTo>
                <a:cubicBezTo>
                  <a:pt x="15" y="12"/>
                  <a:pt x="16" y="11"/>
                  <a:pt x="16" y="11"/>
                </a:cubicBezTo>
                <a:cubicBezTo>
                  <a:pt x="17" y="11"/>
                  <a:pt x="17" y="11"/>
                  <a:pt x="18" y="11"/>
                </a:cubicBezTo>
                <a:cubicBezTo>
                  <a:pt x="19" y="10"/>
                  <a:pt x="19" y="10"/>
                  <a:pt x="18" y="9"/>
                </a:cubicBezTo>
                <a:cubicBezTo>
                  <a:pt x="18" y="8"/>
                  <a:pt x="18" y="8"/>
                  <a:pt x="18" y="7"/>
                </a:cubicBezTo>
                <a:cubicBezTo>
                  <a:pt x="18" y="6"/>
                  <a:pt x="19" y="6"/>
                  <a:pt x="18" y="5"/>
                </a:cubicBezTo>
                <a:cubicBezTo>
                  <a:pt x="17" y="4"/>
                  <a:pt x="16" y="4"/>
                  <a:pt x="15" y="5"/>
                </a:cubicBezTo>
                <a:cubicBezTo>
                  <a:pt x="14" y="5"/>
                  <a:pt x="13" y="5"/>
                  <a:pt x="12" y="4"/>
                </a:cubicBezTo>
                <a:cubicBezTo>
                  <a:pt x="12" y="4"/>
                  <a:pt x="12" y="3"/>
                  <a:pt x="11" y="3"/>
                </a:cubicBezTo>
                <a:cubicBezTo>
                  <a:pt x="11" y="3"/>
                  <a:pt x="10" y="3"/>
                  <a:pt x="10" y="3"/>
                </a:cubicBezTo>
                <a:cubicBezTo>
                  <a:pt x="9" y="3"/>
                  <a:pt x="9" y="3"/>
                  <a:pt x="8" y="2"/>
                </a:cubicBezTo>
                <a:cubicBezTo>
                  <a:pt x="8" y="2"/>
                  <a:pt x="8" y="2"/>
                  <a:pt x="8" y="2"/>
                </a:cubicBezTo>
                <a:cubicBezTo>
                  <a:pt x="7" y="1"/>
                  <a:pt x="5" y="0"/>
                  <a:pt x="4" y="0"/>
                </a:cubicBezTo>
                <a:cubicBezTo>
                  <a:pt x="3" y="0"/>
                  <a:pt x="2" y="0"/>
                  <a:pt x="0" y="0"/>
                </a:cubicBezTo>
                <a:cubicBezTo>
                  <a:pt x="0" y="0"/>
                  <a:pt x="0" y="1"/>
                  <a:pt x="0" y="1"/>
                </a:cubicBezTo>
                <a:cubicBezTo>
                  <a:pt x="0" y="2"/>
                  <a:pt x="0" y="2"/>
                  <a:pt x="0" y="2"/>
                </a:cubicBezTo>
                <a:cubicBezTo>
                  <a:pt x="1" y="2"/>
                  <a:pt x="1" y="3"/>
                  <a:pt x="1" y="3"/>
                </a:cubicBezTo>
                <a:cubicBezTo>
                  <a:pt x="1" y="3"/>
                  <a:pt x="0" y="4"/>
                  <a:pt x="0" y="4"/>
                </a:cubicBezTo>
                <a:cubicBezTo>
                  <a:pt x="0" y="5"/>
                  <a:pt x="0" y="5"/>
                  <a:pt x="1" y="5"/>
                </a:cubicBezTo>
                <a:cubicBezTo>
                  <a:pt x="1" y="6"/>
                  <a:pt x="2" y="6"/>
                  <a:pt x="2" y="7"/>
                </a:cubicBezTo>
                <a:cubicBezTo>
                  <a:pt x="2" y="7"/>
                  <a:pt x="3" y="7"/>
                  <a:pt x="3" y="7"/>
                </a:cubicBezTo>
                <a:cubicBezTo>
                  <a:pt x="4" y="7"/>
                  <a:pt x="4" y="7"/>
                  <a:pt x="5" y="8"/>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49" name="Freeform 646">
            <a:extLst>
              <a:ext uri="{FF2B5EF4-FFF2-40B4-BE49-F238E27FC236}">
                <a16:creationId xmlns:a16="http://schemas.microsoft.com/office/drawing/2014/main" id="{7E86228C-D14F-4336-854E-1FEB5E155E03}"/>
              </a:ext>
            </a:extLst>
          </p:cNvPr>
          <p:cNvSpPr>
            <a:spLocks/>
          </p:cNvSpPr>
          <p:nvPr userDrawn="1"/>
        </p:nvSpPr>
        <p:spPr bwMode="auto">
          <a:xfrm>
            <a:off x="1218010" y="846138"/>
            <a:ext cx="96441" cy="92075"/>
          </a:xfrm>
          <a:custGeom>
            <a:avLst/>
            <a:gdLst>
              <a:gd name="T0" fmla="*/ 5 w 19"/>
              <a:gd name="T1" fmla="*/ 8 h 13"/>
              <a:gd name="T2" fmla="*/ 7 w 19"/>
              <a:gd name="T3" fmla="*/ 9 h 13"/>
              <a:gd name="T4" fmla="*/ 7 w 19"/>
              <a:gd name="T5" fmla="*/ 9 h 13"/>
              <a:gd name="T6" fmla="*/ 6 w 19"/>
              <a:gd name="T7" fmla="*/ 9 h 13"/>
              <a:gd name="T8" fmla="*/ 4 w 19"/>
              <a:gd name="T9" fmla="*/ 10 h 13"/>
              <a:gd name="T10" fmla="*/ 5 w 19"/>
              <a:gd name="T11" fmla="*/ 10 h 13"/>
              <a:gd name="T12" fmla="*/ 6 w 19"/>
              <a:gd name="T13" fmla="*/ 11 h 13"/>
              <a:gd name="T14" fmla="*/ 7 w 19"/>
              <a:gd name="T15" fmla="*/ 12 h 13"/>
              <a:gd name="T16" fmla="*/ 8 w 19"/>
              <a:gd name="T17" fmla="*/ 13 h 13"/>
              <a:gd name="T18" fmla="*/ 10 w 19"/>
              <a:gd name="T19" fmla="*/ 12 h 13"/>
              <a:gd name="T20" fmla="*/ 12 w 19"/>
              <a:gd name="T21" fmla="*/ 12 h 13"/>
              <a:gd name="T22" fmla="*/ 14 w 19"/>
              <a:gd name="T23" fmla="*/ 12 h 13"/>
              <a:gd name="T24" fmla="*/ 16 w 19"/>
              <a:gd name="T25" fmla="*/ 11 h 13"/>
              <a:gd name="T26" fmla="*/ 18 w 19"/>
              <a:gd name="T27" fmla="*/ 11 h 13"/>
              <a:gd name="T28" fmla="*/ 18 w 19"/>
              <a:gd name="T29" fmla="*/ 9 h 13"/>
              <a:gd name="T30" fmla="*/ 18 w 19"/>
              <a:gd name="T31" fmla="*/ 7 h 13"/>
              <a:gd name="T32" fmla="*/ 18 w 19"/>
              <a:gd name="T33" fmla="*/ 5 h 13"/>
              <a:gd name="T34" fmla="*/ 15 w 19"/>
              <a:gd name="T35" fmla="*/ 5 h 13"/>
              <a:gd name="T36" fmla="*/ 12 w 19"/>
              <a:gd name="T37" fmla="*/ 4 h 13"/>
              <a:gd name="T38" fmla="*/ 11 w 19"/>
              <a:gd name="T39" fmla="*/ 3 h 13"/>
              <a:gd name="T40" fmla="*/ 10 w 19"/>
              <a:gd name="T41" fmla="*/ 3 h 13"/>
              <a:gd name="T42" fmla="*/ 8 w 19"/>
              <a:gd name="T43" fmla="*/ 2 h 13"/>
              <a:gd name="T44" fmla="*/ 8 w 19"/>
              <a:gd name="T45" fmla="*/ 2 h 13"/>
              <a:gd name="T46" fmla="*/ 4 w 19"/>
              <a:gd name="T47" fmla="*/ 0 h 13"/>
              <a:gd name="T48" fmla="*/ 0 w 19"/>
              <a:gd name="T49" fmla="*/ 0 h 13"/>
              <a:gd name="T50" fmla="*/ 0 w 19"/>
              <a:gd name="T51" fmla="*/ 1 h 13"/>
              <a:gd name="T52" fmla="*/ 0 w 19"/>
              <a:gd name="T53" fmla="*/ 2 h 13"/>
              <a:gd name="T54" fmla="*/ 1 w 19"/>
              <a:gd name="T55" fmla="*/ 3 h 13"/>
              <a:gd name="T56" fmla="*/ 0 w 19"/>
              <a:gd name="T57" fmla="*/ 4 h 13"/>
              <a:gd name="T58" fmla="*/ 1 w 19"/>
              <a:gd name="T59" fmla="*/ 5 h 13"/>
              <a:gd name="T60" fmla="*/ 2 w 19"/>
              <a:gd name="T61" fmla="*/ 7 h 13"/>
              <a:gd name="T62" fmla="*/ 3 w 19"/>
              <a:gd name="T63" fmla="*/ 7 h 13"/>
              <a:gd name="T64" fmla="*/ 5 w 19"/>
              <a:gd name="T6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3">
                <a:moveTo>
                  <a:pt x="5" y="8"/>
                </a:moveTo>
                <a:cubicBezTo>
                  <a:pt x="6" y="8"/>
                  <a:pt x="6" y="8"/>
                  <a:pt x="7" y="9"/>
                </a:cubicBezTo>
                <a:cubicBezTo>
                  <a:pt x="7" y="9"/>
                  <a:pt x="8" y="9"/>
                  <a:pt x="7" y="9"/>
                </a:cubicBezTo>
                <a:cubicBezTo>
                  <a:pt x="7" y="10"/>
                  <a:pt x="6" y="9"/>
                  <a:pt x="6" y="9"/>
                </a:cubicBezTo>
                <a:cubicBezTo>
                  <a:pt x="5" y="9"/>
                  <a:pt x="4" y="9"/>
                  <a:pt x="4" y="10"/>
                </a:cubicBezTo>
                <a:cubicBezTo>
                  <a:pt x="4" y="10"/>
                  <a:pt x="5" y="10"/>
                  <a:pt x="5" y="10"/>
                </a:cubicBezTo>
                <a:cubicBezTo>
                  <a:pt x="5" y="11"/>
                  <a:pt x="6" y="11"/>
                  <a:pt x="6" y="11"/>
                </a:cubicBezTo>
                <a:cubicBezTo>
                  <a:pt x="6" y="11"/>
                  <a:pt x="6" y="12"/>
                  <a:pt x="7" y="12"/>
                </a:cubicBezTo>
                <a:cubicBezTo>
                  <a:pt x="7" y="12"/>
                  <a:pt x="7" y="13"/>
                  <a:pt x="8" y="13"/>
                </a:cubicBezTo>
                <a:cubicBezTo>
                  <a:pt x="9" y="13"/>
                  <a:pt x="9" y="12"/>
                  <a:pt x="10" y="12"/>
                </a:cubicBezTo>
                <a:cubicBezTo>
                  <a:pt x="11" y="12"/>
                  <a:pt x="11" y="12"/>
                  <a:pt x="12" y="12"/>
                </a:cubicBezTo>
                <a:cubicBezTo>
                  <a:pt x="13" y="12"/>
                  <a:pt x="14" y="12"/>
                  <a:pt x="14" y="12"/>
                </a:cubicBezTo>
                <a:cubicBezTo>
                  <a:pt x="15" y="12"/>
                  <a:pt x="16" y="11"/>
                  <a:pt x="16" y="11"/>
                </a:cubicBezTo>
                <a:cubicBezTo>
                  <a:pt x="17" y="11"/>
                  <a:pt x="17" y="11"/>
                  <a:pt x="18" y="11"/>
                </a:cubicBezTo>
                <a:cubicBezTo>
                  <a:pt x="19" y="10"/>
                  <a:pt x="19" y="10"/>
                  <a:pt x="18" y="9"/>
                </a:cubicBezTo>
                <a:cubicBezTo>
                  <a:pt x="18" y="8"/>
                  <a:pt x="18" y="8"/>
                  <a:pt x="18" y="7"/>
                </a:cubicBezTo>
                <a:cubicBezTo>
                  <a:pt x="18" y="6"/>
                  <a:pt x="19" y="6"/>
                  <a:pt x="18" y="5"/>
                </a:cubicBezTo>
                <a:cubicBezTo>
                  <a:pt x="17" y="4"/>
                  <a:pt x="16" y="4"/>
                  <a:pt x="15" y="5"/>
                </a:cubicBezTo>
                <a:cubicBezTo>
                  <a:pt x="14" y="5"/>
                  <a:pt x="13" y="5"/>
                  <a:pt x="12" y="4"/>
                </a:cubicBezTo>
                <a:cubicBezTo>
                  <a:pt x="12" y="4"/>
                  <a:pt x="12" y="3"/>
                  <a:pt x="11" y="3"/>
                </a:cubicBezTo>
                <a:cubicBezTo>
                  <a:pt x="11" y="3"/>
                  <a:pt x="10" y="3"/>
                  <a:pt x="10" y="3"/>
                </a:cubicBezTo>
                <a:cubicBezTo>
                  <a:pt x="9" y="3"/>
                  <a:pt x="9" y="3"/>
                  <a:pt x="8" y="2"/>
                </a:cubicBezTo>
                <a:cubicBezTo>
                  <a:pt x="8" y="2"/>
                  <a:pt x="8" y="2"/>
                  <a:pt x="8" y="2"/>
                </a:cubicBezTo>
                <a:cubicBezTo>
                  <a:pt x="7" y="1"/>
                  <a:pt x="5" y="0"/>
                  <a:pt x="4" y="0"/>
                </a:cubicBezTo>
                <a:cubicBezTo>
                  <a:pt x="3" y="0"/>
                  <a:pt x="2" y="0"/>
                  <a:pt x="0" y="0"/>
                </a:cubicBezTo>
                <a:cubicBezTo>
                  <a:pt x="0" y="0"/>
                  <a:pt x="0" y="1"/>
                  <a:pt x="0" y="1"/>
                </a:cubicBezTo>
                <a:cubicBezTo>
                  <a:pt x="0" y="2"/>
                  <a:pt x="0" y="2"/>
                  <a:pt x="0" y="2"/>
                </a:cubicBezTo>
                <a:cubicBezTo>
                  <a:pt x="1" y="2"/>
                  <a:pt x="1" y="3"/>
                  <a:pt x="1" y="3"/>
                </a:cubicBezTo>
                <a:cubicBezTo>
                  <a:pt x="1" y="3"/>
                  <a:pt x="0" y="4"/>
                  <a:pt x="0" y="4"/>
                </a:cubicBezTo>
                <a:cubicBezTo>
                  <a:pt x="0" y="5"/>
                  <a:pt x="0" y="5"/>
                  <a:pt x="1" y="5"/>
                </a:cubicBezTo>
                <a:cubicBezTo>
                  <a:pt x="1" y="6"/>
                  <a:pt x="2" y="6"/>
                  <a:pt x="2" y="7"/>
                </a:cubicBezTo>
                <a:cubicBezTo>
                  <a:pt x="2" y="7"/>
                  <a:pt x="3" y="7"/>
                  <a:pt x="3" y="7"/>
                </a:cubicBezTo>
                <a:cubicBezTo>
                  <a:pt x="4" y="7"/>
                  <a:pt x="4" y="7"/>
                  <a:pt x="5" y="8"/>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50" name="Freeform 647">
            <a:extLst>
              <a:ext uri="{FF2B5EF4-FFF2-40B4-BE49-F238E27FC236}">
                <a16:creationId xmlns:a16="http://schemas.microsoft.com/office/drawing/2014/main" id="{C1B489F0-B0B8-4A3E-ABF6-34AA26265BED}"/>
              </a:ext>
            </a:extLst>
          </p:cNvPr>
          <p:cNvSpPr>
            <a:spLocks/>
          </p:cNvSpPr>
          <p:nvPr userDrawn="1"/>
        </p:nvSpPr>
        <p:spPr bwMode="auto">
          <a:xfrm>
            <a:off x="1157288" y="727076"/>
            <a:ext cx="50006" cy="34925"/>
          </a:xfrm>
          <a:custGeom>
            <a:avLst/>
            <a:gdLst>
              <a:gd name="T0" fmla="*/ 3 w 10"/>
              <a:gd name="T1" fmla="*/ 4 h 5"/>
              <a:gd name="T2" fmla="*/ 5 w 10"/>
              <a:gd name="T3" fmla="*/ 4 h 5"/>
              <a:gd name="T4" fmla="*/ 6 w 10"/>
              <a:gd name="T5" fmla="*/ 4 h 5"/>
              <a:gd name="T6" fmla="*/ 7 w 10"/>
              <a:gd name="T7" fmla="*/ 5 h 5"/>
              <a:gd name="T8" fmla="*/ 8 w 10"/>
              <a:gd name="T9" fmla="*/ 5 h 5"/>
              <a:gd name="T10" fmla="*/ 10 w 10"/>
              <a:gd name="T11" fmla="*/ 4 h 5"/>
              <a:gd name="T12" fmla="*/ 9 w 10"/>
              <a:gd name="T13" fmla="*/ 3 h 5"/>
              <a:gd name="T14" fmla="*/ 9 w 10"/>
              <a:gd name="T15" fmla="*/ 2 h 5"/>
              <a:gd name="T16" fmla="*/ 8 w 10"/>
              <a:gd name="T17" fmla="*/ 0 h 5"/>
              <a:gd name="T18" fmla="*/ 6 w 10"/>
              <a:gd name="T19" fmla="*/ 0 h 5"/>
              <a:gd name="T20" fmla="*/ 3 w 10"/>
              <a:gd name="T21" fmla="*/ 0 h 5"/>
              <a:gd name="T22" fmla="*/ 1 w 10"/>
              <a:gd name="T23" fmla="*/ 3 h 5"/>
              <a:gd name="T24" fmla="*/ 3 w 10"/>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4"/>
                </a:moveTo>
                <a:cubicBezTo>
                  <a:pt x="4" y="4"/>
                  <a:pt x="4" y="4"/>
                  <a:pt x="5" y="4"/>
                </a:cubicBezTo>
                <a:cubicBezTo>
                  <a:pt x="5" y="4"/>
                  <a:pt x="6" y="4"/>
                  <a:pt x="6" y="4"/>
                </a:cubicBezTo>
                <a:cubicBezTo>
                  <a:pt x="6" y="5"/>
                  <a:pt x="6" y="5"/>
                  <a:pt x="7" y="5"/>
                </a:cubicBezTo>
                <a:cubicBezTo>
                  <a:pt x="7" y="5"/>
                  <a:pt x="8" y="5"/>
                  <a:pt x="8" y="5"/>
                </a:cubicBezTo>
                <a:cubicBezTo>
                  <a:pt x="9" y="5"/>
                  <a:pt x="10" y="5"/>
                  <a:pt x="10" y="4"/>
                </a:cubicBezTo>
                <a:cubicBezTo>
                  <a:pt x="10" y="4"/>
                  <a:pt x="9" y="4"/>
                  <a:pt x="9" y="3"/>
                </a:cubicBezTo>
                <a:cubicBezTo>
                  <a:pt x="9" y="3"/>
                  <a:pt x="9" y="2"/>
                  <a:pt x="9" y="2"/>
                </a:cubicBezTo>
                <a:cubicBezTo>
                  <a:pt x="9" y="1"/>
                  <a:pt x="9" y="1"/>
                  <a:pt x="8" y="0"/>
                </a:cubicBezTo>
                <a:cubicBezTo>
                  <a:pt x="7" y="0"/>
                  <a:pt x="6" y="1"/>
                  <a:pt x="6" y="0"/>
                </a:cubicBezTo>
                <a:cubicBezTo>
                  <a:pt x="5" y="0"/>
                  <a:pt x="4" y="0"/>
                  <a:pt x="3" y="0"/>
                </a:cubicBezTo>
                <a:cubicBezTo>
                  <a:pt x="3" y="0"/>
                  <a:pt x="0" y="2"/>
                  <a:pt x="1" y="3"/>
                </a:cubicBezTo>
                <a:cubicBezTo>
                  <a:pt x="1" y="3"/>
                  <a:pt x="2" y="4"/>
                  <a:pt x="3" y="4"/>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1" name="Freeform 648">
            <a:extLst>
              <a:ext uri="{FF2B5EF4-FFF2-40B4-BE49-F238E27FC236}">
                <a16:creationId xmlns:a16="http://schemas.microsoft.com/office/drawing/2014/main" id="{C7C73F15-283C-4B80-B06B-5C6447A25BF7}"/>
              </a:ext>
            </a:extLst>
          </p:cNvPr>
          <p:cNvSpPr>
            <a:spLocks/>
          </p:cNvSpPr>
          <p:nvPr userDrawn="1"/>
        </p:nvSpPr>
        <p:spPr bwMode="auto">
          <a:xfrm>
            <a:off x="1157288" y="727076"/>
            <a:ext cx="50006" cy="34925"/>
          </a:xfrm>
          <a:custGeom>
            <a:avLst/>
            <a:gdLst>
              <a:gd name="T0" fmla="*/ 3 w 10"/>
              <a:gd name="T1" fmla="*/ 4 h 5"/>
              <a:gd name="T2" fmla="*/ 5 w 10"/>
              <a:gd name="T3" fmla="*/ 4 h 5"/>
              <a:gd name="T4" fmla="*/ 6 w 10"/>
              <a:gd name="T5" fmla="*/ 4 h 5"/>
              <a:gd name="T6" fmla="*/ 7 w 10"/>
              <a:gd name="T7" fmla="*/ 5 h 5"/>
              <a:gd name="T8" fmla="*/ 8 w 10"/>
              <a:gd name="T9" fmla="*/ 5 h 5"/>
              <a:gd name="T10" fmla="*/ 10 w 10"/>
              <a:gd name="T11" fmla="*/ 4 h 5"/>
              <a:gd name="T12" fmla="*/ 9 w 10"/>
              <a:gd name="T13" fmla="*/ 3 h 5"/>
              <a:gd name="T14" fmla="*/ 9 w 10"/>
              <a:gd name="T15" fmla="*/ 2 h 5"/>
              <a:gd name="T16" fmla="*/ 8 w 10"/>
              <a:gd name="T17" fmla="*/ 0 h 5"/>
              <a:gd name="T18" fmla="*/ 6 w 10"/>
              <a:gd name="T19" fmla="*/ 0 h 5"/>
              <a:gd name="T20" fmla="*/ 3 w 10"/>
              <a:gd name="T21" fmla="*/ 0 h 5"/>
              <a:gd name="T22" fmla="*/ 1 w 10"/>
              <a:gd name="T23" fmla="*/ 3 h 5"/>
              <a:gd name="T24" fmla="*/ 3 w 10"/>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4"/>
                </a:moveTo>
                <a:cubicBezTo>
                  <a:pt x="4" y="4"/>
                  <a:pt x="4" y="4"/>
                  <a:pt x="5" y="4"/>
                </a:cubicBezTo>
                <a:cubicBezTo>
                  <a:pt x="5" y="4"/>
                  <a:pt x="6" y="4"/>
                  <a:pt x="6" y="4"/>
                </a:cubicBezTo>
                <a:cubicBezTo>
                  <a:pt x="6" y="5"/>
                  <a:pt x="6" y="5"/>
                  <a:pt x="7" y="5"/>
                </a:cubicBezTo>
                <a:cubicBezTo>
                  <a:pt x="7" y="5"/>
                  <a:pt x="8" y="5"/>
                  <a:pt x="8" y="5"/>
                </a:cubicBezTo>
                <a:cubicBezTo>
                  <a:pt x="9" y="5"/>
                  <a:pt x="10" y="5"/>
                  <a:pt x="10" y="4"/>
                </a:cubicBezTo>
                <a:cubicBezTo>
                  <a:pt x="10" y="4"/>
                  <a:pt x="9" y="4"/>
                  <a:pt x="9" y="3"/>
                </a:cubicBezTo>
                <a:cubicBezTo>
                  <a:pt x="9" y="3"/>
                  <a:pt x="9" y="2"/>
                  <a:pt x="9" y="2"/>
                </a:cubicBezTo>
                <a:cubicBezTo>
                  <a:pt x="9" y="1"/>
                  <a:pt x="9" y="1"/>
                  <a:pt x="8" y="0"/>
                </a:cubicBezTo>
                <a:cubicBezTo>
                  <a:pt x="7" y="0"/>
                  <a:pt x="6" y="1"/>
                  <a:pt x="6" y="0"/>
                </a:cubicBezTo>
                <a:cubicBezTo>
                  <a:pt x="5" y="0"/>
                  <a:pt x="4" y="0"/>
                  <a:pt x="3" y="0"/>
                </a:cubicBezTo>
                <a:cubicBezTo>
                  <a:pt x="3" y="0"/>
                  <a:pt x="0" y="2"/>
                  <a:pt x="1" y="3"/>
                </a:cubicBezTo>
                <a:cubicBezTo>
                  <a:pt x="1" y="3"/>
                  <a:pt x="2" y="4"/>
                  <a:pt x="3" y="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52" name="Freeform 649">
            <a:extLst>
              <a:ext uri="{FF2B5EF4-FFF2-40B4-BE49-F238E27FC236}">
                <a16:creationId xmlns:a16="http://schemas.microsoft.com/office/drawing/2014/main" id="{839CA338-F5E4-4125-B007-4E01A63E4607}"/>
              </a:ext>
            </a:extLst>
          </p:cNvPr>
          <p:cNvSpPr>
            <a:spLocks/>
          </p:cNvSpPr>
          <p:nvPr userDrawn="1"/>
        </p:nvSpPr>
        <p:spPr bwMode="auto">
          <a:xfrm>
            <a:off x="1268016" y="606426"/>
            <a:ext cx="340519" cy="303213"/>
          </a:xfrm>
          <a:custGeom>
            <a:avLst/>
            <a:gdLst>
              <a:gd name="T0" fmla="*/ 48 w 67"/>
              <a:gd name="T1" fmla="*/ 38 h 43"/>
              <a:gd name="T2" fmla="*/ 49 w 67"/>
              <a:gd name="T3" fmla="*/ 35 h 43"/>
              <a:gd name="T4" fmla="*/ 51 w 67"/>
              <a:gd name="T5" fmla="*/ 36 h 43"/>
              <a:gd name="T6" fmla="*/ 60 w 67"/>
              <a:gd name="T7" fmla="*/ 31 h 43"/>
              <a:gd name="T8" fmla="*/ 64 w 67"/>
              <a:gd name="T9" fmla="*/ 26 h 43"/>
              <a:gd name="T10" fmla="*/ 59 w 67"/>
              <a:gd name="T11" fmla="*/ 24 h 43"/>
              <a:gd name="T12" fmla="*/ 55 w 67"/>
              <a:gd name="T13" fmla="*/ 21 h 43"/>
              <a:gd name="T14" fmla="*/ 51 w 67"/>
              <a:gd name="T15" fmla="*/ 18 h 43"/>
              <a:gd name="T16" fmla="*/ 48 w 67"/>
              <a:gd name="T17" fmla="*/ 13 h 43"/>
              <a:gd name="T18" fmla="*/ 47 w 67"/>
              <a:gd name="T19" fmla="*/ 17 h 43"/>
              <a:gd name="T20" fmla="*/ 42 w 67"/>
              <a:gd name="T21" fmla="*/ 13 h 43"/>
              <a:gd name="T22" fmla="*/ 36 w 67"/>
              <a:gd name="T23" fmla="*/ 11 h 43"/>
              <a:gd name="T24" fmla="*/ 30 w 67"/>
              <a:gd name="T25" fmla="*/ 8 h 43"/>
              <a:gd name="T26" fmla="*/ 25 w 67"/>
              <a:gd name="T27" fmla="*/ 2 h 43"/>
              <a:gd name="T28" fmla="*/ 12 w 67"/>
              <a:gd name="T29" fmla="*/ 1 h 43"/>
              <a:gd name="T30" fmla="*/ 18 w 67"/>
              <a:gd name="T31" fmla="*/ 2 h 43"/>
              <a:gd name="T32" fmla="*/ 17 w 67"/>
              <a:gd name="T33" fmla="*/ 4 h 43"/>
              <a:gd name="T34" fmla="*/ 15 w 67"/>
              <a:gd name="T35" fmla="*/ 5 h 43"/>
              <a:gd name="T36" fmla="*/ 8 w 67"/>
              <a:gd name="T37" fmla="*/ 7 h 43"/>
              <a:gd name="T38" fmla="*/ 12 w 67"/>
              <a:gd name="T39" fmla="*/ 10 h 43"/>
              <a:gd name="T40" fmla="*/ 10 w 67"/>
              <a:gd name="T41" fmla="*/ 11 h 43"/>
              <a:gd name="T42" fmla="*/ 4 w 67"/>
              <a:gd name="T43" fmla="*/ 10 h 43"/>
              <a:gd name="T44" fmla="*/ 4 w 67"/>
              <a:gd name="T45" fmla="*/ 11 h 43"/>
              <a:gd name="T46" fmla="*/ 3 w 67"/>
              <a:gd name="T47" fmla="*/ 14 h 43"/>
              <a:gd name="T48" fmla="*/ 3 w 67"/>
              <a:gd name="T49" fmla="*/ 16 h 43"/>
              <a:gd name="T50" fmla="*/ 7 w 67"/>
              <a:gd name="T51" fmla="*/ 17 h 43"/>
              <a:gd name="T52" fmla="*/ 12 w 67"/>
              <a:gd name="T53" fmla="*/ 16 h 43"/>
              <a:gd name="T54" fmla="*/ 11 w 67"/>
              <a:gd name="T55" fmla="*/ 18 h 43"/>
              <a:gd name="T56" fmla="*/ 0 w 67"/>
              <a:gd name="T57" fmla="*/ 17 h 43"/>
              <a:gd name="T58" fmla="*/ 1 w 67"/>
              <a:gd name="T59" fmla="*/ 21 h 43"/>
              <a:gd name="T60" fmla="*/ 4 w 67"/>
              <a:gd name="T61" fmla="*/ 23 h 43"/>
              <a:gd name="T62" fmla="*/ 13 w 67"/>
              <a:gd name="T63" fmla="*/ 22 h 43"/>
              <a:gd name="T64" fmla="*/ 6 w 67"/>
              <a:gd name="T65" fmla="*/ 25 h 43"/>
              <a:gd name="T66" fmla="*/ 7 w 67"/>
              <a:gd name="T67" fmla="*/ 28 h 43"/>
              <a:gd name="T68" fmla="*/ 11 w 67"/>
              <a:gd name="T69" fmla="*/ 28 h 43"/>
              <a:gd name="T70" fmla="*/ 14 w 67"/>
              <a:gd name="T71" fmla="*/ 28 h 43"/>
              <a:gd name="T72" fmla="*/ 19 w 67"/>
              <a:gd name="T73" fmla="*/ 27 h 43"/>
              <a:gd name="T74" fmla="*/ 25 w 67"/>
              <a:gd name="T75" fmla="*/ 27 h 43"/>
              <a:gd name="T76" fmla="*/ 29 w 67"/>
              <a:gd name="T77" fmla="*/ 28 h 43"/>
              <a:gd name="T78" fmla="*/ 28 w 67"/>
              <a:gd name="T79" fmla="*/ 29 h 43"/>
              <a:gd name="T80" fmla="*/ 25 w 67"/>
              <a:gd name="T81" fmla="*/ 29 h 43"/>
              <a:gd name="T82" fmla="*/ 18 w 67"/>
              <a:gd name="T83" fmla="*/ 30 h 43"/>
              <a:gd name="T84" fmla="*/ 14 w 67"/>
              <a:gd name="T85" fmla="*/ 33 h 43"/>
              <a:gd name="T86" fmla="*/ 18 w 67"/>
              <a:gd name="T87" fmla="*/ 35 h 43"/>
              <a:gd name="T88" fmla="*/ 25 w 67"/>
              <a:gd name="T89" fmla="*/ 37 h 43"/>
              <a:gd name="T90" fmla="*/ 22 w 67"/>
              <a:gd name="T91" fmla="*/ 39 h 43"/>
              <a:gd name="T92" fmla="*/ 27 w 67"/>
              <a:gd name="T93" fmla="*/ 42 h 43"/>
              <a:gd name="T94" fmla="*/ 36 w 67"/>
              <a:gd name="T95" fmla="*/ 42 h 43"/>
              <a:gd name="T96" fmla="*/ 40 w 67"/>
              <a:gd name="T97" fmla="*/ 42 h 43"/>
              <a:gd name="T98" fmla="*/ 38 w 67"/>
              <a:gd name="T99" fmla="*/ 39 h 43"/>
              <a:gd name="T100" fmla="*/ 42 w 67"/>
              <a:gd name="T101"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43">
                <a:moveTo>
                  <a:pt x="46" y="39"/>
                </a:moveTo>
                <a:cubicBezTo>
                  <a:pt x="46" y="38"/>
                  <a:pt x="46" y="38"/>
                  <a:pt x="46" y="38"/>
                </a:cubicBezTo>
                <a:cubicBezTo>
                  <a:pt x="46" y="37"/>
                  <a:pt x="46" y="37"/>
                  <a:pt x="46" y="37"/>
                </a:cubicBezTo>
                <a:cubicBezTo>
                  <a:pt x="46" y="37"/>
                  <a:pt x="47" y="37"/>
                  <a:pt x="47" y="37"/>
                </a:cubicBezTo>
                <a:cubicBezTo>
                  <a:pt x="47" y="38"/>
                  <a:pt x="47" y="38"/>
                  <a:pt x="48" y="38"/>
                </a:cubicBezTo>
                <a:cubicBezTo>
                  <a:pt x="48" y="38"/>
                  <a:pt x="48" y="38"/>
                  <a:pt x="48" y="38"/>
                </a:cubicBezTo>
                <a:cubicBezTo>
                  <a:pt x="49" y="38"/>
                  <a:pt x="49" y="38"/>
                  <a:pt x="50" y="38"/>
                </a:cubicBezTo>
                <a:cubicBezTo>
                  <a:pt x="50" y="37"/>
                  <a:pt x="50" y="37"/>
                  <a:pt x="50" y="37"/>
                </a:cubicBezTo>
                <a:cubicBezTo>
                  <a:pt x="50" y="36"/>
                  <a:pt x="49" y="36"/>
                  <a:pt x="49" y="36"/>
                </a:cubicBezTo>
                <a:cubicBezTo>
                  <a:pt x="49" y="35"/>
                  <a:pt x="49" y="35"/>
                  <a:pt x="49" y="35"/>
                </a:cubicBezTo>
                <a:cubicBezTo>
                  <a:pt x="49" y="34"/>
                  <a:pt x="49" y="34"/>
                  <a:pt x="49" y="33"/>
                </a:cubicBezTo>
                <a:cubicBezTo>
                  <a:pt x="49" y="32"/>
                  <a:pt x="50" y="32"/>
                  <a:pt x="50" y="31"/>
                </a:cubicBezTo>
                <a:cubicBezTo>
                  <a:pt x="50" y="32"/>
                  <a:pt x="50" y="33"/>
                  <a:pt x="50" y="33"/>
                </a:cubicBezTo>
                <a:cubicBezTo>
                  <a:pt x="50" y="34"/>
                  <a:pt x="50" y="35"/>
                  <a:pt x="50" y="35"/>
                </a:cubicBezTo>
                <a:cubicBezTo>
                  <a:pt x="51" y="36"/>
                  <a:pt x="51" y="36"/>
                  <a:pt x="51" y="36"/>
                </a:cubicBezTo>
                <a:cubicBezTo>
                  <a:pt x="52" y="35"/>
                  <a:pt x="53" y="35"/>
                  <a:pt x="53" y="35"/>
                </a:cubicBezTo>
                <a:cubicBezTo>
                  <a:pt x="54" y="34"/>
                  <a:pt x="54" y="34"/>
                  <a:pt x="55" y="33"/>
                </a:cubicBezTo>
                <a:cubicBezTo>
                  <a:pt x="55" y="33"/>
                  <a:pt x="55" y="32"/>
                  <a:pt x="56" y="32"/>
                </a:cubicBezTo>
                <a:cubicBezTo>
                  <a:pt x="57" y="32"/>
                  <a:pt x="57" y="32"/>
                  <a:pt x="58" y="32"/>
                </a:cubicBezTo>
                <a:cubicBezTo>
                  <a:pt x="58" y="32"/>
                  <a:pt x="59" y="31"/>
                  <a:pt x="60" y="31"/>
                </a:cubicBezTo>
                <a:cubicBezTo>
                  <a:pt x="60" y="30"/>
                  <a:pt x="61" y="30"/>
                  <a:pt x="62" y="30"/>
                </a:cubicBezTo>
                <a:cubicBezTo>
                  <a:pt x="62" y="30"/>
                  <a:pt x="63" y="30"/>
                  <a:pt x="64" y="29"/>
                </a:cubicBezTo>
                <a:cubicBezTo>
                  <a:pt x="65" y="29"/>
                  <a:pt x="67" y="29"/>
                  <a:pt x="67" y="28"/>
                </a:cubicBezTo>
                <a:cubicBezTo>
                  <a:pt x="66" y="27"/>
                  <a:pt x="66" y="27"/>
                  <a:pt x="65" y="27"/>
                </a:cubicBezTo>
                <a:cubicBezTo>
                  <a:pt x="65" y="27"/>
                  <a:pt x="65" y="26"/>
                  <a:pt x="64" y="26"/>
                </a:cubicBezTo>
                <a:cubicBezTo>
                  <a:pt x="64" y="25"/>
                  <a:pt x="64" y="24"/>
                  <a:pt x="63" y="24"/>
                </a:cubicBezTo>
                <a:cubicBezTo>
                  <a:pt x="63" y="24"/>
                  <a:pt x="63" y="25"/>
                  <a:pt x="63" y="25"/>
                </a:cubicBezTo>
                <a:cubicBezTo>
                  <a:pt x="63" y="25"/>
                  <a:pt x="62" y="25"/>
                  <a:pt x="62" y="26"/>
                </a:cubicBezTo>
                <a:cubicBezTo>
                  <a:pt x="61" y="26"/>
                  <a:pt x="60" y="25"/>
                  <a:pt x="60" y="24"/>
                </a:cubicBezTo>
                <a:cubicBezTo>
                  <a:pt x="60" y="24"/>
                  <a:pt x="60" y="24"/>
                  <a:pt x="59" y="24"/>
                </a:cubicBezTo>
                <a:cubicBezTo>
                  <a:pt x="59" y="24"/>
                  <a:pt x="59" y="24"/>
                  <a:pt x="59" y="24"/>
                </a:cubicBezTo>
                <a:cubicBezTo>
                  <a:pt x="57" y="24"/>
                  <a:pt x="56" y="24"/>
                  <a:pt x="55" y="25"/>
                </a:cubicBezTo>
                <a:cubicBezTo>
                  <a:pt x="55" y="25"/>
                  <a:pt x="54" y="25"/>
                  <a:pt x="54" y="25"/>
                </a:cubicBezTo>
                <a:cubicBezTo>
                  <a:pt x="54" y="24"/>
                  <a:pt x="54" y="23"/>
                  <a:pt x="55" y="22"/>
                </a:cubicBezTo>
                <a:cubicBezTo>
                  <a:pt x="55" y="22"/>
                  <a:pt x="55" y="21"/>
                  <a:pt x="55" y="21"/>
                </a:cubicBezTo>
                <a:cubicBezTo>
                  <a:pt x="54" y="21"/>
                  <a:pt x="54" y="21"/>
                  <a:pt x="54" y="21"/>
                </a:cubicBezTo>
                <a:cubicBezTo>
                  <a:pt x="54" y="20"/>
                  <a:pt x="54" y="20"/>
                  <a:pt x="54" y="19"/>
                </a:cubicBezTo>
                <a:cubicBezTo>
                  <a:pt x="54" y="19"/>
                  <a:pt x="54" y="19"/>
                  <a:pt x="53" y="18"/>
                </a:cubicBezTo>
                <a:cubicBezTo>
                  <a:pt x="53" y="18"/>
                  <a:pt x="52" y="18"/>
                  <a:pt x="52" y="18"/>
                </a:cubicBezTo>
                <a:cubicBezTo>
                  <a:pt x="52" y="18"/>
                  <a:pt x="51" y="18"/>
                  <a:pt x="51" y="18"/>
                </a:cubicBezTo>
                <a:cubicBezTo>
                  <a:pt x="51" y="17"/>
                  <a:pt x="51" y="17"/>
                  <a:pt x="51" y="16"/>
                </a:cubicBezTo>
                <a:cubicBezTo>
                  <a:pt x="52" y="16"/>
                  <a:pt x="52" y="15"/>
                  <a:pt x="52" y="15"/>
                </a:cubicBezTo>
                <a:cubicBezTo>
                  <a:pt x="52" y="14"/>
                  <a:pt x="52" y="14"/>
                  <a:pt x="51" y="13"/>
                </a:cubicBezTo>
                <a:cubicBezTo>
                  <a:pt x="51" y="13"/>
                  <a:pt x="51" y="13"/>
                  <a:pt x="50" y="13"/>
                </a:cubicBezTo>
                <a:cubicBezTo>
                  <a:pt x="50" y="13"/>
                  <a:pt x="49" y="13"/>
                  <a:pt x="48" y="13"/>
                </a:cubicBezTo>
                <a:cubicBezTo>
                  <a:pt x="48" y="13"/>
                  <a:pt x="47" y="12"/>
                  <a:pt x="47" y="13"/>
                </a:cubicBezTo>
                <a:cubicBezTo>
                  <a:pt x="46" y="13"/>
                  <a:pt x="46" y="14"/>
                  <a:pt x="46" y="14"/>
                </a:cubicBezTo>
                <a:cubicBezTo>
                  <a:pt x="45" y="15"/>
                  <a:pt x="46" y="16"/>
                  <a:pt x="46" y="16"/>
                </a:cubicBezTo>
                <a:cubicBezTo>
                  <a:pt x="47" y="17"/>
                  <a:pt x="47" y="17"/>
                  <a:pt x="48" y="17"/>
                </a:cubicBezTo>
                <a:cubicBezTo>
                  <a:pt x="47" y="17"/>
                  <a:pt x="47" y="17"/>
                  <a:pt x="47" y="17"/>
                </a:cubicBezTo>
                <a:cubicBezTo>
                  <a:pt x="46" y="17"/>
                  <a:pt x="46" y="17"/>
                  <a:pt x="45" y="16"/>
                </a:cubicBezTo>
                <a:cubicBezTo>
                  <a:pt x="45" y="16"/>
                  <a:pt x="45" y="16"/>
                  <a:pt x="44" y="16"/>
                </a:cubicBezTo>
                <a:cubicBezTo>
                  <a:pt x="44" y="16"/>
                  <a:pt x="43" y="16"/>
                  <a:pt x="43" y="15"/>
                </a:cubicBezTo>
                <a:cubicBezTo>
                  <a:pt x="43" y="15"/>
                  <a:pt x="43" y="15"/>
                  <a:pt x="43" y="14"/>
                </a:cubicBezTo>
                <a:cubicBezTo>
                  <a:pt x="43" y="14"/>
                  <a:pt x="43" y="13"/>
                  <a:pt x="42" y="13"/>
                </a:cubicBezTo>
                <a:cubicBezTo>
                  <a:pt x="42" y="13"/>
                  <a:pt x="42" y="12"/>
                  <a:pt x="42" y="12"/>
                </a:cubicBezTo>
                <a:cubicBezTo>
                  <a:pt x="42" y="12"/>
                  <a:pt x="41" y="11"/>
                  <a:pt x="41" y="11"/>
                </a:cubicBezTo>
                <a:cubicBezTo>
                  <a:pt x="40" y="11"/>
                  <a:pt x="40" y="11"/>
                  <a:pt x="39" y="11"/>
                </a:cubicBezTo>
                <a:cubicBezTo>
                  <a:pt x="39" y="11"/>
                  <a:pt x="38" y="11"/>
                  <a:pt x="38" y="11"/>
                </a:cubicBezTo>
                <a:cubicBezTo>
                  <a:pt x="37" y="11"/>
                  <a:pt x="37" y="11"/>
                  <a:pt x="36" y="11"/>
                </a:cubicBezTo>
                <a:cubicBezTo>
                  <a:pt x="36" y="11"/>
                  <a:pt x="35" y="12"/>
                  <a:pt x="35" y="11"/>
                </a:cubicBezTo>
                <a:cubicBezTo>
                  <a:pt x="34" y="11"/>
                  <a:pt x="34" y="10"/>
                  <a:pt x="33" y="10"/>
                </a:cubicBezTo>
                <a:cubicBezTo>
                  <a:pt x="33" y="9"/>
                  <a:pt x="32" y="9"/>
                  <a:pt x="32" y="9"/>
                </a:cubicBezTo>
                <a:cubicBezTo>
                  <a:pt x="31" y="9"/>
                  <a:pt x="31" y="9"/>
                  <a:pt x="31" y="8"/>
                </a:cubicBezTo>
                <a:cubicBezTo>
                  <a:pt x="31" y="8"/>
                  <a:pt x="31" y="8"/>
                  <a:pt x="30" y="8"/>
                </a:cubicBezTo>
                <a:cubicBezTo>
                  <a:pt x="30" y="7"/>
                  <a:pt x="29" y="6"/>
                  <a:pt x="29" y="6"/>
                </a:cubicBezTo>
                <a:cubicBezTo>
                  <a:pt x="28" y="6"/>
                  <a:pt x="28" y="5"/>
                  <a:pt x="28" y="5"/>
                </a:cubicBezTo>
                <a:cubicBezTo>
                  <a:pt x="28" y="5"/>
                  <a:pt x="27" y="4"/>
                  <a:pt x="27" y="4"/>
                </a:cubicBezTo>
                <a:cubicBezTo>
                  <a:pt x="26" y="4"/>
                  <a:pt x="26" y="3"/>
                  <a:pt x="26" y="3"/>
                </a:cubicBezTo>
                <a:cubicBezTo>
                  <a:pt x="25" y="2"/>
                  <a:pt x="25" y="2"/>
                  <a:pt x="25" y="2"/>
                </a:cubicBezTo>
                <a:cubicBezTo>
                  <a:pt x="24" y="1"/>
                  <a:pt x="23" y="1"/>
                  <a:pt x="22" y="1"/>
                </a:cubicBezTo>
                <a:cubicBezTo>
                  <a:pt x="21" y="0"/>
                  <a:pt x="19" y="1"/>
                  <a:pt x="18" y="1"/>
                </a:cubicBezTo>
                <a:cubicBezTo>
                  <a:pt x="17" y="1"/>
                  <a:pt x="16" y="1"/>
                  <a:pt x="15" y="1"/>
                </a:cubicBezTo>
                <a:cubicBezTo>
                  <a:pt x="15" y="1"/>
                  <a:pt x="14" y="0"/>
                  <a:pt x="14" y="1"/>
                </a:cubicBezTo>
                <a:cubicBezTo>
                  <a:pt x="13" y="1"/>
                  <a:pt x="13" y="1"/>
                  <a:pt x="12" y="1"/>
                </a:cubicBezTo>
                <a:cubicBezTo>
                  <a:pt x="13" y="1"/>
                  <a:pt x="13" y="1"/>
                  <a:pt x="13" y="2"/>
                </a:cubicBezTo>
                <a:cubicBezTo>
                  <a:pt x="13" y="2"/>
                  <a:pt x="13" y="2"/>
                  <a:pt x="13" y="2"/>
                </a:cubicBezTo>
                <a:cubicBezTo>
                  <a:pt x="13" y="2"/>
                  <a:pt x="14" y="2"/>
                  <a:pt x="14" y="2"/>
                </a:cubicBezTo>
                <a:cubicBezTo>
                  <a:pt x="14" y="2"/>
                  <a:pt x="15" y="2"/>
                  <a:pt x="16" y="2"/>
                </a:cubicBezTo>
                <a:cubicBezTo>
                  <a:pt x="18" y="2"/>
                  <a:pt x="18" y="2"/>
                  <a:pt x="18" y="2"/>
                </a:cubicBezTo>
                <a:cubicBezTo>
                  <a:pt x="18" y="2"/>
                  <a:pt x="18" y="2"/>
                  <a:pt x="19" y="2"/>
                </a:cubicBezTo>
                <a:cubicBezTo>
                  <a:pt x="19" y="2"/>
                  <a:pt x="19" y="2"/>
                  <a:pt x="19" y="2"/>
                </a:cubicBezTo>
                <a:cubicBezTo>
                  <a:pt x="20" y="3"/>
                  <a:pt x="20" y="3"/>
                  <a:pt x="19" y="4"/>
                </a:cubicBezTo>
                <a:cubicBezTo>
                  <a:pt x="19" y="4"/>
                  <a:pt x="19" y="4"/>
                  <a:pt x="18" y="4"/>
                </a:cubicBezTo>
                <a:cubicBezTo>
                  <a:pt x="18" y="4"/>
                  <a:pt x="18" y="4"/>
                  <a:pt x="17" y="4"/>
                </a:cubicBezTo>
                <a:cubicBezTo>
                  <a:pt x="17" y="4"/>
                  <a:pt x="17" y="4"/>
                  <a:pt x="17" y="4"/>
                </a:cubicBezTo>
                <a:cubicBezTo>
                  <a:pt x="16" y="4"/>
                  <a:pt x="15" y="4"/>
                  <a:pt x="14" y="4"/>
                </a:cubicBezTo>
                <a:cubicBezTo>
                  <a:pt x="14" y="4"/>
                  <a:pt x="14" y="4"/>
                  <a:pt x="14" y="4"/>
                </a:cubicBezTo>
                <a:cubicBezTo>
                  <a:pt x="14" y="4"/>
                  <a:pt x="14" y="4"/>
                  <a:pt x="14" y="4"/>
                </a:cubicBezTo>
                <a:cubicBezTo>
                  <a:pt x="14" y="4"/>
                  <a:pt x="15" y="4"/>
                  <a:pt x="15" y="5"/>
                </a:cubicBezTo>
                <a:cubicBezTo>
                  <a:pt x="14" y="5"/>
                  <a:pt x="13" y="5"/>
                  <a:pt x="13" y="5"/>
                </a:cubicBezTo>
                <a:cubicBezTo>
                  <a:pt x="12" y="5"/>
                  <a:pt x="12" y="5"/>
                  <a:pt x="11" y="5"/>
                </a:cubicBezTo>
                <a:cubicBezTo>
                  <a:pt x="11" y="5"/>
                  <a:pt x="10" y="5"/>
                  <a:pt x="10" y="5"/>
                </a:cubicBezTo>
                <a:cubicBezTo>
                  <a:pt x="9" y="5"/>
                  <a:pt x="9" y="6"/>
                  <a:pt x="8" y="6"/>
                </a:cubicBezTo>
                <a:cubicBezTo>
                  <a:pt x="8" y="6"/>
                  <a:pt x="7" y="7"/>
                  <a:pt x="8" y="7"/>
                </a:cubicBezTo>
                <a:cubicBezTo>
                  <a:pt x="8" y="8"/>
                  <a:pt x="9" y="8"/>
                  <a:pt x="9" y="8"/>
                </a:cubicBezTo>
                <a:cubicBezTo>
                  <a:pt x="10" y="9"/>
                  <a:pt x="10" y="9"/>
                  <a:pt x="11" y="9"/>
                </a:cubicBezTo>
                <a:cubicBezTo>
                  <a:pt x="12" y="9"/>
                  <a:pt x="13" y="9"/>
                  <a:pt x="14" y="9"/>
                </a:cubicBezTo>
                <a:cubicBezTo>
                  <a:pt x="14" y="9"/>
                  <a:pt x="13" y="9"/>
                  <a:pt x="13" y="10"/>
                </a:cubicBezTo>
                <a:cubicBezTo>
                  <a:pt x="13" y="10"/>
                  <a:pt x="12" y="10"/>
                  <a:pt x="12" y="10"/>
                </a:cubicBezTo>
                <a:cubicBezTo>
                  <a:pt x="12" y="10"/>
                  <a:pt x="12" y="10"/>
                  <a:pt x="12" y="11"/>
                </a:cubicBezTo>
                <a:cubicBezTo>
                  <a:pt x="12" y="11"/>
                  <a:pt x="13" y="11"/>
                  <a:pt x="13" y="11"/>
                </a:cubicBezTo>
                <a:cubicBezTo>
                  <a:pt x="13" y="11"/>
                  <a:pt x="14" y="11"/>
                  <a:pt x="14" y="11"/>
                </a:cubicBezTo>
                <a:cubicBezTo>
                  <a:pt x="13" y="11"/>
                  <a:pt x="13" y="11"/>
                  <a:pt x="12" y="11"/>
                </a:cubicBezTo>
                <a:cubicBezTo>
                  <a:pt x="12" y="11"/>
                  <a:pt x="11" y="11"/>
                  <a:pt x="10" y="11"/>
                </a:cubicBezTo>
                <a:cubicBezTo>
                  <a:pt x="10" y="11"/>
                  <a:pt x="9" y="11"/>
                  <a:pt x="9" y="11"/>
                </a:cubicBezTo>
                <a:cubicBezTo>
                  <a:pt x="9" y="11"/>
                  <a:pt x="8" y="10"/>
                  <a:pt x="8" y="10"/>
                </a:cubicBezTo>
                <a:cubicBezTo>
                  <a:pt x="8" y="10"/>
                  <a:pt x="8" y="10"/>
                  <a:pt x="8" y="10"/>
                </a:cubicBezTo>
                <a:cubicBezTo>
                  <a:pt x="7" y="9"/>
                  <a:pt x="6" y="10"/>
                  <a:pt x="5" y="10"/>
                </a:cubicBezTo>
                <a:cubicBezTo>
                  <a:pt x="5" y="10"/>
                  <a:pt x="4" y="10"/>
                  <a:pt x="4" y="10"/>
                </a:cubicBezTo>
                <a:cubicBezTo>
                  <a:pt x="4" y="10"/>
                  <a:pt x="4" y="10"/>
                  <a:pt x="4" y="10"/>
                </a:cubicBezTo>
                <a:cubicBezTo>
                  <a:pt x="4" y="10"/>
                  <a:pt x="5" y="10"/>
                  <a:pt x="5" y="10"/>
                </a:cubicBezTo>
                <a:cubicBezTo>
                  <a:pt x="5" y="10"/>
                  <a:pt x="6" y="11"/>
                  <a:pt x="6" y="11"/>
                </a:cubicBezTo>
                <a:cubicBezTo>
                  <a:pt x="6" y="11"/>
                  <a:pt x="5" y="11"/>
                  <a:pt x="5" y="11"/>
                </a:cubicBezTo>
                <a:cubicBezTo>
                  <a:pt x="4" y="11"/>
                  <a:pt x="4" y="11"/>
                  <a:pt x="4" y="11"/>
                </a:cubicBezTo>
                <a:cubicBezTo>
                  <a:pt x="4" y="12"/>
                  <a:pt x="3" y="12"/>
                  <a:pt x="3" y="12"/>
                </a:cubicBezTo>
                <a:cubicBezTo>
                  <a:pt x="3" y="12"/>
                  <a:pt x="3" y="13"/>
                  <a:pt x="4" y="13"/>
                </a:cubicBezTo>
                <a:cubicBezTo>
                  <a:pt x="4" y="13"/>
                  <a:pt x="4" y="13"/>
                  <a:pt x="5" y="13"/>
                </a:cubicBezTo>
                <a:cubicBezTo>
                  <a:pt x="5" y="14"/>
                  <a:pt x="4" y="14"/>
                  <a:pt x="4" y="14"/>
                </a:cubicBezTo>
                <a:cubicBezTo>
                  <a:pt x="4" y="14"/>
                  <a:pt x="3" y="14"/>
                  <a:pt x="3" y="14"/>
                </a:cubicBezTo>
                <a:cubicBezTo>
                  <a:pt x="2" y="14"/>
                  <a:pt x="2" y="14"/>
                  <a:pt x="1" y="15"/>
                </a:cubicBezTo>
                <a:cubicBezTo>
                  <a:pt x="1" y="15"/>
                  <a:pt x="0" y="15"/>
                  <a:pt x="0" y="15"/>
                </a:cubicBezTo>
                <a:cubicBezTo>
                  <a:pt x="0" y="15"/>
                  <a:pt x="0" y="16"/>
                  <a:pt x="1" y="16"/>
                </a:cubicBezTo>
                <a:cubicBezTo>
                  <a:pt x="1" y="16"/>
                  <a:pt x="1" y="16"/>
                  <a:pt x="2" y="16"/>
                </a:cubicBezTo>
                <a:cubicBezTo>
                  <a:pt x="2" y="16"/>
                  <a:pt x="3" y="16"/>
                  <a:pt x="3" y="16"/>
                </a:cubicBezTo>
                <a:cubicBezTo>
                  <a:pt x="3" y="16"/>
                  <a:pt x="3" y="16"/>
                  <a:pt x="4" y="16"/>
                </a:cubicBezTo>
                <a:cubicBezTo>
                  <a:pt x="4" y="16"/>
                  <a:pt x="5" y="16"/>
                  <a:pt x="5" y="16"/>
                </a:cubicBezTo>
                <a:cubicBezTo>
                  <a:pt x="6" y="16"/>
                  <a:pt x="6" y="16"/>
                  <a:pt x="7" y="16"/>
                </a:cubicBezTo>
                <a:cubicBezTo>
                  <a:pt x="7" y="16"/>
                  <a:pt x="7" y="16"/>
                  <a:pt x="7" y="16"/>
                </a:cubicBezTo>
                <a:cubicBezTo>
                  <a:pt x="7" y="16"/>
                  <a:pt x="7" y="17"/>
                  <a:pt x="7" y="17"/>
                </a:cubicBezTo>
                <a:cubicBezTo>
                  <a:pt x="7" y="17"/>
                  <a:pt x="8" y="17"/>
                  <a:pt x="8" y="17"/>
                </a:cubicBezTo>
                <a:cubicBezTo>
                  <a:pt x="8" y="17"/>
                  <a:pt x="9" y="17"/>
                  <a:pt x="9" y="17"/>
                </a:cubicBezTo>
                <a:cubicBezTo>
                  <a:pt x="9" y="17"/>
                  <a:pt x="9" y="16"/>
                  <a:pt x="10" y="16"/>
                </a:cubicBezTo>
                <a:cubicBezTo>
                  <a:pt x="10" y="16"/>
                  <a:pt x="10" y="16"/>
                  <a:pt x="10" y="16"/>
                </a:cubicBezTo>
                <a:cubicBezTo>
                  <a:pt x="11" y="16"/>
                  <a:pt x="11" y="16"/>
                  <a:pt x="12" y="16"/>
                </a:cubicBezTo>
                <a:cubicBezTo>
                  <a:pt x="12" y="16"/>
                  <a:pt x="13" y="16"/>
                  <a:pt x="13" y="16"/>
                </a:cubicBezTo>
                <a:cubicBezTo>
                  <a:pt x="13" y="17"/>
                  <a:pt x="12" y="17"/>
                  <a:pt x="12" y="17"/>
                </a:cubicBezTo>
                <a:cubicBezTo>
                  <a:pt x="12" y="17"/>
                  <a:pt x="12" y="17"/>
                  <a:pt x="12" y="18"/>
                </a:cubicBezTo>
                <a:cubicBezTo>
                  <a:pt x="12" y="18"/>
                  <a:pt x="12" y="18"/>
                  <a:pt x="12" y="18"/>
                </a:cubicBezTo>
                <a:cubicBezTo>
                  <a:pt x="12" y="18"/>
                  <a:pt x="12" y="18"/>
                  <a:pt x="11" y="18"/>
                </a:cubicBezTo>
                <a:cubicBezTo>
                  <a:pt x="11" y="18"/>
                  <a:pt x="10" y="18"/>
                  <a:pt x="10" y="18"/>
                </a:cubicBezTo>
                <a:cubicBezTo>
                  <a:pt x="8" y="18"/>
                  <a:pt x="7" y="18"/>
                  <a:pt x="6" y="18"/>
                </a:cubicBezTo>
                <a:cubicBezTo>
                  <a:pt x="5" y="18"/>
                  <a:pt x="4" y="18"/>
                  <a:pt x="3" y="18"/>
                </a:cubicBezTo>
                <a:cubicBezTo>
                  <a:pt x="2" y="18"/>
                  <a:pt x="2" y="18"/>
                  <a:pt x="1" y="18"/>
                </a:cubicBezTo>
                <a:cubicBezTo>
                  <a:pt x="1" y="18"/>
                  <a:pt x="1" y="17"/>
                  <a:pt x="0" y="17"/>
                </a:cubicBezTo>
                <a:cubicBezTo>
                  <a:pt x="0" y="17"/>
                  <a:pt x="0" y="18"/>
                  <a:pt x="0" y="18"/>
                </a:cubicBezTo>
                <a:cubicBezTo>
                  <a:pt x="0" y="18"/>
                  <a:pt x="0" y="18"/>
                  <a:pt x="0" y="18"/>
                </a:cubicBezTo>
                <a:cubicBezTo>
                  <a:pt x="0" y="19"/>
                  <a:pt x="0" y="19"/>
                  <a:pt x="0" y="19"/>
                </a:cubicBezTo>
                <a:cubicBezTo>
                  <a:pt x="0" y="19"/>
                  <a:pt x="1" y="19"/>
                  <a:pt x="1" y="20"/>
                </a:cubicBezTo>
                <a:cubicBezTo>
                  <a:pt x="1" y="20"/>
                  <a:pt x="1" y="20"/>
                  <a:pt x="1" y="21"/>
                </a:cubicBezTo>
                <a:cubicBezTo>
                  <a:pt x="1" y="21"/>
                  <a:pt x="1" y="21"/>
                  <a:pt x="2" y="21"/>
                </a:cubicBezTo>
                <a:cubicBezTo>
                  <a:pt x="2" y="21"/>
                  <a:pt x="2" y="21"/>
                  <a:pt x="2" y="21"/>
                </a:cubicBezTo>
                <a:cubicBezTo>
                  <a:pt x="2" y="22"/>
                  <a:pt x="3" y="22"/>
                  <a:pt x="3" y="22"/>
                </a:cubicBezTo>
                <a:cubicBezTo>
                  <a:pt x="3" y="22"/>
                  <a:pt x="3" y="22"/>
                  <a:pt x="3" y="23"/>
                </a:cubicBezTo>
                <a:cubicBezTo>
                  <a:pt x="4" y="23"/>
                  <a:pt x="4" y="23"/>
                  <a:pt x="4" y="23"/>
                </a:cubicBezTo>
                <a:cubicBezTo>
                  <a:pt x="4" y="23"/>
                  <a:pt x="5" y="23"/>
                  <a:pt x="5" y="23"/>
                </a:cubicBezTo>
                <a:cubicBezTo>
                  <a:pt x="6" y="24"/>
                  <a:pt x="7" y="23"/>
                  <a:pt x="8" y="23"/>
                </a:cubicBezTo>
                <a:cubicBezTo>
                  <a:pt x="8" y="23"/>
                  <a:pt x="9" y="23"/>
                  <a:pt x="10" y="23"/>
                </a:cubicBezTo>
                <a:cubicBezTo>
                  <a:pt x="10" y="23"/>
                  <a:pt x="11" y="23"/>
                  <a:pt x="11" y="23"/>
                </a:cubicBezTo>
                <a:cubicBezTo>
                  <a:pt x="11" y="23"/>
                  <a:pt x="12" y="22"/>
                  <a:pt x="13" y="22"/>
                </a:cubicBezTo>
                <a:cubicBezTo>
                  <a:pt x="13" y="22"/>
                  <a:pt x="13" y="23"/>
                  <a:pt x="13" y="23"/>
                </a:cubicBezTo>
                <a:cubicBezTo>
                  <a:pt x="13" y="24"/>
                  <a:pt x="11" y="24"/>
                  <a:pt x="10" y="24"/>
                </a:cubicBezTo>
                <a:cubicBezTo>
                  <a:pt x="10" y="25"/>
                  <a:pt x="9" y="25"/>
                  <a:pt x="9" y="25"/>
                </a:cubicBezTo>
                <a:cubicBezTo>
                  <a:pt x="8" y="25"/>
                  <a:pt x="7" y="25"/>
                  <a:pt x="7" y="25"/>
                </a:cubicBezTo>
                <a:cubicBezTo>
                  <a:pt x="6" y="25"/>
                  <a:pt x="6" y="25"/>
                  <a:pt x="6" y="25"/>
                </a:cubicBezTo>
                <a:cubicBezTo>
                  <a:pt x="6" y="25"/>
                  <a:pt x="5" y="25"/>
                  <a:pt x="5" y="25"/>
                </a:cubicBezTo>
                <a:cubicBezTo>
                  <a:pt x="5" y="26"/>
                  <a:pt x="5" y="26"/>
                  <a:pt x="5" y="26"/>
                </a:cubicBezTo>
                <a:cubicBezTo>
                  <a:pt x="6" y="26"/>
                  <a:pt x="6" y="26"/>
                  <a:pt x="6" y="26"/>
                </a:cubicBezTo>
                <a:cubicBezTo>
                  <a:pt x="7" y="27"/>
                  <a:pt x="7" y="27"/>
                  <a:pt x="7" y="27"/>
                </a:cubicBezTo>
                <a:cubicBezTo>
                  <a:pt x="7" y="27"/>
                  <a:pt x="7" y="27"/>
                  <a:pt x="7" y="28"/>
                </a:cubicBezTo>
                <a:cubicBezTo>
                  <a:pt x="7" y="28"/>
                  <a:pt x="8" y="28"/>
                  <a:pt x="8" y="28"/>
                </a:cubicBezTo>
                <a:cubicBezTo>
                  <a:pt x="8" y="28"/>
                  <a:pt x="9" y="29"/>
                  <a:pt x="9" y="29"/>
                </a:cubicBezTo>
                <a:cubicBezTo>
                  <a:pt x="10" y="29"/>
                  <a:pt x="10" y="28"/>
                  <a:pt x="10" y="28"/>
                </a:cubicBezTo>
                <a:cubicBezTo>
                  <a:pt x="10" y="28"/>
                  <a:pt x="11" y="28"/>
                  <a:pt x="11" y="28"/>
                </a:cubicBezTo>
                <a:cubicBezTo>
                  <a:pt x="11" y="28"/>
                  <a:pt x="11" y="28"/>
                  <a:pt x="11" y="28"/>
                </a:cubicBezTo>
                <a:cubicBezTo>
                  <a:pt x="12" y="28"/>
                  <a:pt x="12" y="28"/>
                  <a:pt x="12" y="27"/>
                </a:cubicBezTo>
                <a:cubicBezTo>
                  <a:pt x="13" y="27"/>
                  <a:pt x="13" y="27"/>
                  <a:pt x="13" y="27"/>
                </a:cubicBezTo>
                <a:cubicBezTo>
                  <a:pt x="14" y="27"/>
                  <a:pt x="14" y="27"/>
                  <a:pt x="14" y="28"/>
                </a:cubicBezTo>
                <a:cubicBezTo>
                  <a:pt x="14" y="28"/>
                  <a:pt x="14" y="28"/>
                  <a:pt x="14" y="28"/>
                </a:cubicBezTo>
                <a:cubicBezTo>
                  <a:pt x="14" y="28"/>
                  <a:pt x="14" y="28"/>
                  <a:pt x="14" y="28"/>
                </a:cubicBezTo>
                <a:cubicBezTo>
                  <a:pt x="15" y="29"/>
                  <a:pt x="15" y="29"/>
                  <a:pt x="15" y="29"/>
                </a:cubicBezTo>
                <a:cubicBezTo>
                  <a:pt x="15" y="29"/>
                  <a:pt x="15" y="29"/>
                  <a:pt x="16" y="29"/>
                </a:cubicBezTo>
                <a:cubicBezTo>
                  <a:pt x="16" y="28"/>
                  <a:pt x="16" y="28"/>
                  <a:pt x="17" y="28"/>
                </a:cubicBezTo>
                <a:cubicBezTo>
                  <a:pt x="17" y="28"/>
                  <a:pt x="17" y="27"/>
                  <a:pt x="18" y="27"/>
                </a:cubicBezTo>
                <a:cubicBezTo>
                  <a:pt x="18" y="27"/>
                  <a:pt x="18" y="28"/>
                  <a:pt x="19" y="27"/>
                </a:cubicBezTo>
                <a:cubicBezTo>
                  <a:pt x="19" y="27"/>
                  <a:pt x="19" y="27"/>
                  <a:pt x="20" y="27"/>
                </a:cubicBezTo>
                <a:cubicBezTo>
                  <a:pt x="20" y="26"/>
                  <a:pt x="20" y="26"/>
                  <a:pt x="21" y="26"/>
                </a:cubicBezTo>
                <a:cubicBezTo>
                  <a:pt x="21" y="26"/>
                  <a:pt x="22" y="27"/>
                  <a:pt x="22" y="27"/>
                </a:cubicBezTo>
                <a:cubicBezTo>
                  <a:pt x="22" y="27"/>
                  <a:pt x="24" y="26"/>
                  <a:pt x="24" y="27"/>
                </a:cubicBezTo>
                <a:cubicBezTo>
                  <a:pt x="24" y="27"/>
                  <a:pt x="24" y="27"/>
                  <a:pt x="25" y="27"/>
                </a:cubicBezTo>
                <a:cubicBezTo>
                  <a:pt x="25" y="27"/>
                  <a:pt x="26" y="27"/>
                  <a:pt x="26" y="27"/>
                </a:cubicBezTo>
                <a:cubicBezTo>
                  <a:pt x="27" y="27"/>
                  <a:pt x="27" y="27"/>
                  <a:pt x="28" y="27"/>
                </a:cubicBezTo>
                <a:cubicBezTo>
                  <a:pt x="29" y="27"/>
                  <a:pt x="29" y="27"/>
                  <a:pt x="30" y="27"/>
                </a:cubicBezTo>
                <a:cubicBezTo>
                  <a:pt x="30" y="27"/>
                  <a:pt x="30" y="27"/>
                  <a:pt x="30" y="28"/>
                </a:cubicBezTo>
                <a:cubicBezTo>
                  <a:pt x="30" y="28"/>
                  <a:pt x="29" y="28"/>
                  <a:pt x="29" y="28"/>
                </a:cubicBezTo>
                <a:cubicBezTo>
                  <a:pt x="28" y="28"/>
                  <a:pt x="27" y="28"/>
                  <a:pt x="27" y="28"/>
                </a:cubicBezTo>
                <a:cubicBezTo>
                  <a:pt x="26" y="28"/>
                  <a:pt x="26" y="28"/>
                  <a:pt x="25" y="28"/>
                </a:cubicBezTo>
                <a:cubicBezTo>
                  <a:pt x="25" y="28"/>
                  <a:pt x="25" y="28"/>
                  <a:pt x="24" y="28"/>
                </a:cubicBezTo>
                <a:cubicBezTo>
                  <a:pt x="24" y="29"/>
                  <a:pt x="25" y="29"/>
                  <a:pt x="25" y="29"/>
                </a:cubicBezTo>
                <a:cubicBezTo>
                  <a:pt x="26" y="29"/>
                  <a:pt x="27" y="29"/>
                  <a:pt x="28" y="29"/>
                </a:cubicBezTo>
                <a:cubicBezTo>
                  <a:pt x="28" y="29"/>
                  <a:pt x="29" y="29"/>
                  <a:pt x="30" y="29"/>
                </a:cubicBezTo>
                <a:cubicBezTo>
                  <a:pt x="31" y="29"/>
                  <a:pt x="31" y="29"/>
                  <a:pt x="32" y="29"/>
                </a:cubicBezTo>
                <a:cubicBezTo>
                  <a:pt x="32" y="30"/>
                  <a:pt x="31" y="29"/>
                  <a:pt x="31" y="29"/>
                </a:cubicBezTo>
                <a:cubicBezTo>
                  <a:pt x="28" y="29"/>
                  <a:pt x="28" y="29"/>
                  <a:pt x="28" y="29"/>
                </a:cubicBezTo>
                <a:cubicBezTo>
                  <a:pt x="25" y="29"/>
                  <a:pt x="25" y="29"/>
                  <a:pt x="25" y="29"/>
                </a:cubicBezTo>
                <a:cubicBezTo>
                  <a:pt x="21" y="29"/>
                  <a:pt x="21" y="29"/>
                  <a:pt x="21" y="29"/>
                </a:cubicBezTo>
                <a:cubicBezTo>
                  <a:pt x="21" y="29"/>
                  <a:pt x="20" y="29"/>
                  <a:pt x="20" y="29"/>
                </a:cubicBezTo>
                <a:cubicBezTo>
                  <a:pt x="19" y="29"/>
                  <a:pt x="19" y="30"/>
                  <a:pt x="19" y="30"/>
                </a:cubicBezTo>
                <a:cubicBezTo>
                  <a:pt x="19" y="30"/>
                  <a:pt x="18" y="30"/>
                  <a:pt x="18" y="30"/>
                </a:cubicBezTo>
                <a:cubicBezTo>
                  <a:pt x="18" y="30"/>
                  <a:pt x="18" y="30"/>
                  <a:pt x="18" y="30"/>
                </a:cubicBezTo>
                <a:cubicBezTo>
                  <a:pt x="18" y="31"/>
                  <a:pt x="18" y="31"/>
                  <a:pt x="18" y="31"/>
                </a:cubicBezTo>
                <a:cubicBezTo>
                  <a:pt x="18" y="31"/>
                  <a:pt x="17" y="31"/>
                  <a:pt x="17" y="31"/>
                </a:cubicBezTo>
                <a:cubicBezTo>
                  <a:pt x="17" y="31"/>
                  <a:pt x="17" y="31"/>
                  <a:pt x="16" y="31"/>
                </a:cubicBezTo>
                <a:cubicBezTo>
                  <a:pt x="15" y="31"/>
                  <a:pt x="13" y="31"/>
                  <a:pt x="13" y="32"/>
                </a:cubicBezTo>
                <a:cubicBezTo>
                  <a:pt x="14" y="32"/>
                  <a:pt x="14" y="33"/>
                  <a:pt x="14" y="33"/>
                </a:cubicBezTo>
                <a:cubicBezTo>
                  <a:pt x="15" y="34"/>
                  <a:pt x="15" y="34"/>
                  <a:pt x="15" y="34"/>
                </a:cubicBezTo>
                <a:cubicBezTo>
                  <a:pt x="16" y="34"/>
                  <a:pt x="17" y="34"/>
                  <a:pt x="17" y="34"/>
                </a:cubicBezTo>
                <a:cubicBezTo>
                  <a:pt x="18" y="34"/>
                  <a:pt x="18" y="34"/>
                  <a:pt x="19" y="34"/>
                </a:cubicBezTo>
                <a:cubicBezTo>
                  <a:pt x="19" y="34"/>
                  <a:pt x="19" y="34"/>
                  <a:pt x="19" y="35"/>
                </a:cubicBezTo>
                <a:cubicBezTo>
                  <a:pt x="19" y="35"/>
                  <a:pt x="18" y="35"/>
                  <a:pt x="18" y="35"/>
                </a:cubicBezTo>
                <a:cubicBezTo>
                  <a:pt x="18" y="35"/>
                  <a:pt x="18" y="35"/>
                  <a:pt x="18" y="36"/>
                </a:cubicBezTo>
                <a:cubicBezTo>
                  <a:pt x="18" y="36"/>
                  <a:pt x="18" y="36"/>
                  <a:pt x="18" y="37"/>
                </a:cubicBezTo>
                <a:cubicBezTo>
                  <a:pt x="19" y="37"/>
                  <a:pt x="19" y="37"/>
                  <a:pt x="19" y="37"/>
                </a:cubicBezTo>
                <a:cubicBezTo>
                  <a:pt x="20" y="37"/>
                  <a:pt x="21" y="37"/>
                  <a:pt x="22" y="37"/>
                </a:cubicBezTo>
                <a:cubicBezTo>
                  <a:pt x="23" y="37"/>
                  <a:pt x="24" y="37"/>
                  <a:pt x="25" y="37"/>
                </a:cubicBezTo>
                <a:cubicBezTo>
                  <a:pt x="26" y="38"/>
                  <a:pt x="27" y="38"/>
                  <a:pt x="27" y="38"/>
                </a:cubicBezTo>
                <a:cubicBezTo>
                  <a:pt x="26" y="38"/>
                  <a:pt x="25" y="38"/>
                  <a:pt x="24" y="38"/>
                </a:cubicBezTo>
                <a:cubicBezTo>
                  <a:pt x="24" y="38"/>
                  <a:pt x="23" y="38"/>
                  <a:pt x="23" y="38"/>
                </a:cubicBezTo>
                <a:cubicBezTo>
                  <a:pt x="23" y="38"/>
                  <a:pt x="23" y="38"/>
                  <a:pt x="23" y="38"/>
                </a:cubicBezTo>
                <a:cubicBezTo>
                  <a:pt x="22" y="38"/>
                  <a:pt x="22" y="39"/>
                  <a:pt x="22" y="39"/>
                </a:cubicBezTo>
                <a:cubicBezTo>
                  <a:pt x="23" y="39"/>
                  <a:pt x="23" y="40"/>
                  <a:pt x="23" y="40"/>
                </a:cubicBezTo>
                <a:cubicBezTo>
                  <a:pt x="24" y="40"/>
                  <a:pt x="25" y="40"/>
                  <a:pt x="25" y="40"/>
                </a:cubicBezTo>
                <a:cubicBezTo>
                  <a:pt x="25" y="41"/>
                  <a:pt x="25" y="41"/>
                  <a:pt x="26" y="41"/>
                </a:cubicBezTo>
                <a:cubicBezTo>
                  <a:pt x="26" y="42"/>
                  <a:pt x="26" y="42"/>
                  <a:pt x="26" y="42"/>
                </a:cubicBezTo>
                <a:cubicBezTo>
                  <a:pt x="27" y="42"/>
                  <a:pt x="27" y="42"/>
                  <a:pt x="27" y="42"/>
                </a:cubicBezTo>
                <a:cubicBezTo>
                  <a:pt x="28" y="42"/>
                  <a:pt x="28" y="43"/>
                  <a:pt x="29" y="43"/>
                </a:cubicBezTo>
                <a:cubicBezTo>
                  <a:pt x="30" y="43"/>
                  <a:pt x="32" y="43"/>
                  <a:pt x="33" y="43"/>
                </a:cubicBezTo>
                <a:cubicBezTo>
                  <a:pt x="33" y="43"/>
                  <a:pt x="34" y="43"/>
                  <a:pt x="35" y="43"/>
                </a:cubicBezTo>
                <a:cubicBezTo>
                  <a:pt x="35" y="43"/>
                  <a:pt x="36" y="43"/>
                  <a:pt x="36" y="43"/>
                </a:cubicBezTo>
                <a:cubicBezTo>
                  <a:pt x="37" y="42"/>
                  <a:pt x="36" y="42"/>
                  <a:pt x="36" y="42"/>
                </a:cubicBezTo>
                <a:cubicBezTo>
                  <a:pt x="36" y="42"/>
                  <a:pt x="34" y="41"/>
                  <a:pt x="35" y="41"/>
                </a:cubicBezTo>
                <a:cubicBezTo>
                  <a:pt x="35" y="41"/>
                  <a:pt x="36" y="41"/>
                  <a:pt x="37" y="41"/>
                </a:cubicBezTo>
                <a:cubicBezTo>
                  <a:pt x="37" y="41"/>
                  <a:pt x="38" y="41"/>
                  <a:pt x="38" y="41"/>
                </a:cubicBezTo>
                <a:cubicBezTo>
                  <a:pt x="38" y="41"/>
                  <a:pt x="39" y="41"/>
                  <a:pt x="39" y="42"/>
                </a:cubicBezTo>
                <a:cubicBezTo>
                  <a:pt x="39" y="42"/>
                  <a:pt x="39" y="42"/>
                  <a:pt x="40" y="42"/>
                </a:cubicBezTo>
                <a:cubicBezTo>
                  <a:pt x="40" y="42"/>
                  <a:pt x="40" y="41"/>
                  <a:pt x="40" y="41"/>
                </a:cubicBezTo>
                <a:cubicBezTo>
                  <a:pt x="40" y="41"/>
                  <a:pt x="40" y="41"/>
                  <a:pt x="40" y="40"/>
                </a:cubicBezTo>
                <a:cubicBezTo>
                  <a:pt x="39" y="40"/>
                  <a:pt x="39" y="40"/>
                  <a:pt x="39" y="40"/>
                </a:cubicBezTo>
                <a:cubicBezTo>
                  <a:pt x="39" y="40"/>
                  <a:pt x="39" y="40"/>
                  <a:pt x="39" y="39"/>
                </a:cubicBezTo>
                <a:cubicBezTo>
                  <a:pt x="39" y="39"/>
                  <a:pt x="38" y="39"/>
                  <a:pt x="38" y="39"/>
                </a:cubicBezTo>
                <a:cubicBezTo>
                  <a:pt x="38" y="38"/>
                  <a:pt x="37" y="38"/>
                  <a:pt x="38" y="38"/>
                </a:cubicBezTo>
                <a:cubicBezTo>
                  <a:pt x="38" y="37"/>
                  <a:pt x="39" y="37"/>
                  <a:pt x="39" y="38"/>
                </a:cubicBezTo>
                <a:cubicBezTo>
                  <a:pt x="40" y="38"/>
                  <a:pt x="40" y="39"/>
                  <a:pt x="41" y="39"/>
                </a:cubicBezTo>
                <a:cubicBezTo>
                  <a:pt x="41" y="40"/>
                  <a:pt x="41" y="40"/>
                  <a:pt x="41" y="40"/>
                </a:cubicBezTo>
                <a:cubicBezTo>
                  <a:pt x="42" y="40"/>
                  <a:pt x="42" y="40"/>
                  <a:pt x="42" y="40"/>
                </a:cubicBezTo>
                <a:cubicBezTo>
                  <a:pt x="43" y="41"/>
                  <a:pt x="43" y="42"/>
                  <a:pt x="44" y="42"/>
                </a:cubicBezTo>
                <a:cubicBezTo>
                  <a:pt x="45" y="42"/>
                  <a:pt x="46" y="41"/>
                  <a:pt x="46" y="40"/>
                </a:cubicBezTo>
                <a:cubicBezTo>
                  <a:pt x="46" y="40"/>
                  <a:pt x="46" y="39"/>
                  <a:pt x="46" y="39"/>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3" name="Freeform 650">
            <a:extLst>
              <a:ext uri="{FF2B5EF4-FFF2-40B4-BE49-F238E27FC236}">
                <a16:creationId xmlns:a16="http://schemas.microsoft.com/office/drawing/2014/main" id="{410782FE-3551-4CEE-A9CE-CE2412347EDB}"/>
              </a:ext>
            </a:extLst>
          </p:cNvPr>
          <p:cNvSpPr>
            <a:spLocks/>
          </p:cNvSpPr>
          <p:nvPr userDrawn="1"/>
        </p:nvSpPr>
        <p:spPr bwMode="auto">
          <a:xfrm>
            <a:off x="1268016" y="606426"/>
            <a:ext cx="340519" cy="303213"/>
          </a:xfrm>
          <a:custGeom>
            <a:avLst/>
            <a:gdLst>
              <a:gd name="T0" fmla="*/ 48 w 67"/>
              <a:gd name="T1" fmla="*/ 38 h 43"/>
              <a:gd name="T2" fmla="*/ 49 w 67"/>
              <a:gd name="T3" fmla="*/ 35 h 43"/>
              <a:gd name="T4" fmla="*/ 51 w 67"/>
              <a:gd name="T5" fmla="*/ 36 h 43"/>
              <a:gd name="T6" fmla="*/ 60 w 67"/>
              <a:gd name="T7" fmla="*/ 31 h 43"/>
              <a:gd name="T8" fmla="*/ 64 w 67"/>
              <a:gd name="T9" fmla="*/ 26 h 43"/>
              <a:gd name="T10" fmla="*/ 59 w 67"/>
              <a:gd name="T11" fmla="*/ 24 h 43"/>
              <a:gd name="T12" fmla="*/ 55 w 67"/>
              <a:gd name="T13" fmla="*/ 21 h 43"/>
              <a:gd name="T14" fmla="*/ 51 w 67"/>
              <a:gd name="T15" fmla="*/ 18 h 43"/>
              <a:gd name="T16" fmla="*/ 48 w 67"/>
              <a:gd name="T17" fmla="*/ 13 h 43"/>
              <a:gd name="T18" fmla="*/ 47 w 67"/>
              <a:gd name="T19" fmla="*/ 17 h 43"/>
              <a:gd name="T20" fmla="*/ 42 w 67"/>
              <a:gd name="T21" fmla="*/ 13 h 43"/>
              <a:gd name="T22" fmla="*/ 36 w 67"/>
              <a:gd name="T23" fmla="*/ 11 h 43"/>
              <a:gd name="T24" fmla="*/ 30 w 67"/>
              <a:gd name="T25" fmla="*/ 8 h 43"/>
              <a:gd name="T26" fmla="*/ 25 w 67"/>
              <a:gd name="T27" fmla="*/ 2 h 43"/>
              <a:gd name="T28" fmla="*/ 12 w 67"/>
              <a:gd name="T29" fmla="*/ 1 h 43"/>
              <a:gd name="T30" fmla="*/ 18 w 67"/>
              <a:gd name="T31" fmla="*/ 2 h 43"/>
              <a:gd name="T32" fmla="*/ 17 w 67"/>
              <a:gd name="T33" fmla="*/ 4 h 43"/>
              <a:gd name="T34" fmla="*/ 15 w 67"/>
              <a:gd name="T35" fmla="*/ 5 h 43"/>
              <a:gd name="T36" fmla="*/ 8 w 67"/>
              <a:gd name="T37" fmla="*/ 7 h 43"/>
              <a:gd name="T38" fmla="*/ 12 w 67"/>
              <a:gd name="T39" fmla="*/ 10 h 43"/>
              <a:gd name="T40" fmla="*/ 10 w 67"/>
              <a:gd name="T41" fmla="*/ 11 h 43"/>
              <a:gd name="T42" fmla="*/ 4 w 67"/>
              <a:gd name="T43" fmla="*/ 10 h 43"/>
              <a:gd name="T44" fmla="*/ 4 w 67"/>
              <a:gd name="T45" fmla="*/ 11 h 43"/>
              <a:gd name="T46" fmla="*/ 3 w 67"/>
              <a:gd name="T47" fmla="*/ 14 h 43"/>
              <a:gd name="T48" fmla="*/ 3 w 67"/>
              <a:gd name="T49" fmla="*/ 16 h 43"/>
              <a:gd name="T50" fmla="*/ 7 w 67"/>
              <a:gd name="T51" fmla="*/ 17 h 43"/>
              <a:gd name="T52" fmla="*/ 12 w 67"/>
              <a:gd name="T53" fmla="*/ 16 h 43"/>
              <a:gd name="T54" fmla="*/ 11 w 67"/>
              <a:gd name="T55" fmla="*/ 18 h 43"/>
              <a:gd name="T56" fmla="*/ 0 w 67"/>
              <a:gd name="T57" fmla="*/ 17 h 43"/>
              <a:gd name="T58" fmla="*/ 1 w 67"/>
              <a:gd name="T59" fmla="*/ 21 h 43"/>
              <a:gd name="T60" fmla="*/ 4 w 67"/>
              <a:gd name="T61" fmla="*/ 23 h 43"/>
              <a:gd name="T62" fmla="*/ 13 w 67"/>
              <a:gd name="T63" fmla="*/ 22 h 43"/>
              <a:gd name="T64" fmla="*/ 6 w 67"/>
              <a:gd name="T65" fmla="*/ 25 h 43"/>
              <a:gd name="T66" fmla="*/ 7 w 67"/>
              <a:gd name="T67" fmla="*/ 28 h 43"/>
              <a:gd name="T68" fmla="*/ 11 w 67"/>
              <a:gd name="T69" fmla="*/ 28 h 43"/>
              <a:gd name="T70" fmla="*/ 14 w 67"/>
              <a:gd name="T71" fmla="*/ 28 h 43"/>
              <a:gd name="T72" fmla="*/ 19 w 67"/>
              <a:gd name="T73" fmla="*/ 27 h 43"/>
              <a:gd name="T74" fmla="*/ 25 w 67"/>
              <a:gd name="T75" fmla="*/ 27 h 43"/>
              <a:gd name="T76" fmla="*/ 29 w 67"/>
              <a:gd name="T77" fmla="*/ 28 h 43"/>
              <a:gd name="T78" fmla="*/ 28 w 67"/>
              <a:gd name="T79" fmla="*/ 29 h 43"/>
              <a:gd name="T80" fmla="*/ 25 w 67"/>
              <a:gd name="T81" fmla="*/ 29 h 43"/>
              <a:gd name="T82" fmla="*/ 18 w 67"/>
              <a:gd name="T83" fmla="*/ 30 h 43"/>
              <a:gd name="T84" fmla="*/ 14 w 67"/>
              <a:gd name="T85" fmla="*/ 33 h 43"/>
              <a:gd name="T86" fmla="*/ 18 w 67"/>
              <a:gd name="T87" fmla="*/ 35 h 43"/>
              <a:gd name="T88" fmla="*/ 25 w 67"/>
              <a:gd name="T89" fmla="*/ 37 h 43"/>
              <a:gd name="T90" fmla="*/ 22 w 67"/>
              <a:gd name="T91" fmla="*/ 39 h 43"/>
              <a:gd name="T92" fmla="*/ 27 w 67"/>
              <a:gd name="T93" fmla="*/ 42 h 43"/>
              <a:gd name="T94" fmla="*/ 36 w 67"/>
              <a:gd name="T95" fmla="*/ 42 h 43"/>
              <a:gd name="T96" fmla="*/ 40 w 67"/>
              <a:gd name="T97" fmla="*/ 42 h 43"/>
              <a:gd name="T98" fmla="*/ 38 w 67"/>
              <a:gd name="T99" fmla="*/ 39 h 43"/>
              <a:gd name="T100" fmla="*/ 42 w 67"/>
              <a:gd name="T101"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43">
                <a:moveTo>
                  <a:pt x="46" y="39"/>
                </a:moveTo>
                <a:cubicBezTo>
                  <a:pt x="46" y="38"/>
                  <a:pt x="46" y="38"/>
                  <a:pt x="46" y="38"/>
                </a:cubicBezTo>
                <a:cubicBezTo>
                  <a:pt x="46" y="37"/>
                  <a:pt x="46" y="37"/>
                  <a:pt x="46" y="37"/>
                </a:cubicBezTo>
                <a:cubicBezTo>
                  <a:pt x="46" y="37"/>
                  <a:pt x="47" y="37"/>
                  <a:pt x="47" y="37"/>
                </a:cubicBezTo>
                <a:cubicBezTo>
                  <a:pt x="47" y="38"/>
                  <a:pt x="47" y="38"/>
                  <a:pt x="48" y="38"/>
                </a:cubicBezTo>
                <a:cubicBezTo>
                  <a:pt x="48" y="38"/>
                  <a:pt x="48" y="38"/>
                  <a:pt x="48" y="38"/>
                </a:cubicBezTo>
                <a:cubicBezTo>
                  <a:pt x="49" y="38"/>
                  <a:pt x="49" y="38"/>
                  <a:pt x="50" y="38"/>
                </a:cubicBezTo>
                <a:cubicBezTo>
                  <a:pt x="50" y="37"/>
                  <a:pt x="50" y="37"/>
                  <a:pt x="50" y="37"/>
                </a:cubicBezTo>
                <a:cubicBezTo>
                  <a:pt x="50" y="36"/>
                  <a:pt x="49" y="36"/>
                  <a:pt x="49" y="36"/>
                </a:cubicBezTo>
                <a:cubicBezTo>
                  <a:pt x="49" y="35"/>
                  <a:pt x="49" y="35"/>
                  <a:pt x="49" y="35"/>
                </a:cubicBezTo>
                <a:cubicBezTo>
                  <a:pt x="49" y="34"/>
                  <a:pt x="49" y="34"/>
                  <a:pt x="49" y="33"/>
                </a:cubicBezTo>
                <a:cubicBezTo>
                  <a:pt x="49" y="32"/>
                  <a:pt x="50" y="32"/>
                  <a:pt x="50" y="31"/>
                </a:cubicBezTo>
                <a:cubicBezTo>
                  <a:pt x="50" y="32"/>
                  <a:pt x="50" y="33"/>
                  <a:pt x="50" y="33"/>
                </a:cubicBezTo>
                <a:cubicBezTo>
                  <a:pt x="50" y="34"/>
                  <a:pt x="50" y="35"/>
                  <a:pt x="50" y="35"/>
                </a:cubicBezTo>
                <a:cubicBezTo>
                  <a:pt x="51" y="36"/>
                  <a:pt x="51" y="36"/>
                  <a:pt x="51" y="36"/>
                </a:cubicBezTo>
                <a:cubicBezTo>
                  <a:pt x="52" y="35"/>
                  <a:pt x="53" y="35"/>
                  <a:pt x="53" y="35"/>
                </a:cubicBezTo>
                <a:cubicBezTo>
                  <a:pt x="54" y="34"/>
                  <a:pt x="54" y="34"/>
                  <a:pt x="55" y="33"/>
                </a:cubicBezTo>
                <a:cubicBezTo>
                  <a:pt x="55" y="33"/>
                  <a:pt x="55" y="32"/>
                  <a:pt x="56" y="32"/>
                </a:cubicBezTo>
                <a:cubicBezTo>
                  <a:pt x="57" y="32"/>
                  <a:pt x="57" y="32"/>
                  <a:pt x="58" y="32"/>
                </a:cubicBezTo>
                <a:cubicBezTo>
                  <a:pt x="58" y="32"/>
                  <a:pt x="59" y="31"/>
                  <a:pt x="60" y="31"/>
                </a:cubicBezTo>
                <a:cubicBezTo>
                  <a:pt x="60" y="30"/>
                  <a:pt x="61" y="30"/>
                  <a:pt x="62" y="30"/>
                </a:cubicBezTo>
                <a:cubicBezTo>
                  <a:pt x="62" y="30"/>
                  <a:pt x="63" y="30"/>
                  <a:pt x="64" y="29"/>
                </a:cubicBezTo>
                <a:cubicBezTo>
                  <a:pt x="65" y="29"/>
                  <a:pt x="67" y="29"/>
                  <a:pt x="67" y="28"/>
                </a:cubicBezTo>
                <a:cubicBezTo>
                  <a:pt x="66" y="27"/>
                  <a:pt x="66" y="27"/>
                  <a:pt x="65" y="27"/>
                </a:cubicBezTo>
                <a:cubicBezTo>
                  <a:pt x="65" y="27"/>
                  <a:pt x="65" y="26"/>
                  <a:pt x="64" y="26"/>
                </a:cubicBezTo>
                <a:cubicBezTo>
                  <a:pt x="64" y="25"/>
                  <a:pt x="64" y="24"/>
                  <a:pt x="63" y="24"/>
                </a:cubicBezTo>
                <a:cubicBezTo>
                  <a:pt x="63" y="24"/>
                  <a:pt x="63" y="25"/>
                  <a:pt x="63" y="25"/>
                </a:cubicBezTo>
                <a:cubicBezTo>
                  <a:pt x="63" y="25"/>
                  <a:pt x="62" y="25"/>
                  <a:pt x="62" y="26"/>
                </a:cubicBezTo>
                <a:cubicBezTo>
                  <a:pt x="61" y="26"/>
                  <a:pt x="60" y="25"/>
                  <a:pt x="60" y="24"/>
                </a:cubicBezTo>
                <a:cubicBezTo>
                  <a:pt x="60" y="24"/>
                  <a:pt x="60" y="24"/>
                  <a:pt x="59" y="24"/>
                </a:cubicBezTo>
                <a:cubicBezTo>
                  <a:pt x="59" y="24"/>
                  <a:pt x="59" y="24"/>
                  <a:pt x="59" y="24"/>
                </a:cubicBezTo>
                <a:cubicBezTo>
                  <a:pt x="57" y="24"/>
                  <a:pt x="56" y="24"/>
                  <a:pt x="55" y="25"/>
                </a:cubicBezTo>
                <a:cubicBezTo>
                  <a:pt x="55" y="25"/>
                  <a:pt x="54" y="25"/>
                  <a:pt x="54" y="25"/>
                </a:cubicBezTo>
                <a:cubicBezTo>
                  <a:pt x="54" y="24"/>
                  <a:pt x="54" y="23"/>
                  <a:pt x="55" y="22"/>
                </a:cubicBezTo>
                <a:cubicBezTo>
                  <a:pt x="55" y="22"/>
                  <a:pt x="55" y="21"/>
                  <a:pt x="55" y="21"/>
                </a:cubicBezTo>
                <a:cubicBezTo>
                  <a:pt x="54" y="21"/>
                  <a:pt x="54" y="21"/>
                  <a:pt x="54" y="21"/>
                </a:cubicBezTo>
                <a:cubicBezTo>
                  <a:pt x="54" y="20"/>
                  <a:pt x="54" y="20"/>
                  <a:pt x="54" y="19"/>
                </a:cubicBezTo>
                <a:cubicBezTo>
                  <a:pt x="54" y="19"/>
                  <a:pt x="54" y="19"/>
                  <a:pt x="53" y="18"/>
                </a:cubicBezTo>
                <a:cubicBezTo>
                  <a:pt x="53" y="18"/>
                  <a:pt x="52" y="18"/>
                  <a:pt x="52" y="18"/>
                </a:cubicBezTo>
                <a:cubicBezTo>
                  <a:pt x="52" y="18"/>
                  <a:pt x="51" y="18"/>
                  <a:pt x="51" y="18"/>
                </a:cubicBezTo>
                <a:cubicBezTo>
                  <a:pt x="51" y="17"/>
                  <a:pt x="51" y="17"/>
                  <a:pt x="51" y="16"/>
                </a:cubicBezTo>
                <a:cubicBezTo>
                  <a:pt x="52" y="16"/>
                  <a:pt x="52" y="15"/>
                  <a:pt x="52" y="15"/>
                </a:cubicBezTo>
                <a:cubicBezTo>
                  <a:pt x="52" y="14"/>
                  <a:pt x="52" y="14"/>
                  <a:pt x="51" y="13"/>
                </a:cubicBezTo>
                <a:cubicBezTo>
                  <a:pt x="51" y="13"/>
                  <a:pt x="51" y="13"/>
                  <a:pt x="50" y="13"/>
                </a:cubicBezTo>
                <a:cubicBezTo>
                  <a:pt x="50" y="13"/>
                  <a:pt x="49" y="13"/>
                  <a:pt x="48" y="13"/>
                </a:cubicBezTo>
                <a:cubicBezTo>
                  <a:pt x="48" y="13"/>
                  <a:pt x="47" y="12"/>
                  <a:pt x="47" y="13"/>
                </a:cubicBezTo>
                <a:cubicBezTo>
                  <a:pt x="46" y="13"/>
                  <a:pt x="46" y="14"/>
                  <a:pt x="46" y="14"/>
                </a:cubicBezTo>
                <a:cubicBezTo>
                  <a:pt x="45" y="15"/>
                  <a:pt x="46" y="16"/>
                  <a:pt x="46" y="16"/>
                </a:cubicBezTo>
                <a:cubicBezTo>
                  <a:pt x="47" y="17"/>
                  <a:pt x="47" y="17"/>
                  <a:pt x="48" y="17"/>
                </a:cubicBezTo>
                <a:cubicBezTo>
                  <a:pt x="47" y="17"/>
                  <a:pt x="47" y="17"/>
                  <a:pt x="47" y="17"/>
                </a:cubicBezTo>
                <a:cubicBezTo>
                  <a:pt x="46" y="17"/>
                  <a:pt x="46" y="17"/>
                  <a:pt x="45" y="16"/>
                </a:cubicBezTo>
                <a:cubicBezTo>
                  <a:pt x="45" y="16"/>
                  <a:pt x="45" y="16"/>
                  <a:pt x="44" y="16"/>
                </a:cubicBezTo>
                <a:cubicBezTo>
                  <a:pt x="44" y="16"/>
                  <a:pt x="43" y="16"/>
                  <a:pt x="43" y="15"/>
                </a:cubicBezTo>
                <a:cubicBezTo>
                  <a:pt x="43" y="15"/>
                  <a:pt x="43" y="15"/>
                  <a:pt x="43" y="14"/>
                </a:cubicBezTo>
                <a:cubicBezTo>
                  <a:pt x="43" y="14"/>
                  <a:pt x="43" y="13"/>
                  <a:pt x="42" y="13"/>
                </a:cubicBezTo>
                <a:cubicBezTo>
                  <a:pt x="42" y="13"/>
                  <a:pt x="42" y="12"/>
                  <a:pt x="42" y="12"/>
                </a:cubicBezTo>
                <a:cubicBezTo>
                  <a:pt x="42" y="12"/>
                  <a:pt x="41" y="11"/>
                  <a:pt x="41" y="11"/>
                </a:cubicBezTo>
                <a:cubicBezTo>
                  <a:pt x="40" y="11"/>
                  <a:pt x="40" y="11"/>
                  <a:pt x="39" y="11"/>
                </a:cubicBezTo>
                <a:cubicBezTo>
                  <a:pt x="39" y="11"/>
                  <a:pt x="38" y="11"/>
                  <a:pt x="38" y="11"/>
                </a:cubicBezTo>
                <a:cubicBezTo>
                  <a:pt x="37" y="11"/>
                  <a:pt x="37" y="11"/>
                  <a:pt x="36" y="11"/>
                </a:cubicBezTo>
                <a:cubicBezTo>
                  <a:pt x="36" y="11"/>
                  <a:pt x="35" y="12"/>
                  <a:pt x="35" y="11"/>
                </a:cubicBezTo>
                <a:cubicBezTo>
                  <a:pt x="34" y="11"/>
                  <a:pt x="34" y="10"/>
                  <a:pt x="33" y="10"/>
                </a:cubicBezTo>
                <a:cubicBezTo>
                  <a:pt x="33" y="9"/>
                  <a:pt x="32" y="9"/>
                  <a:pt x="32" y="9"/>
                </a:cubicBezTo>
                <a:cubicBezTo>
                  <a:pt x="31" y="9"/>
                  <a:pt x="31" y="9"/>
                  <a:pt x="31" y="8"/>
                </a:cubicBezTo>
                <a:cubicBezTo>
                  <a:pt x="31" y="8"/>
                  <a:pt x="31" y="8"/>
                  <a:pt x="30" y="8"/>
                </a:cubicBezTo>
                <a:cubicBezTo>
                  <a:pt x="30" y="7"/>
                  <a:pt x="29" y="6"/>
                  <a:pt x="29" y="6"/>
                </a:cubicBezTo>
                <a:cubicBezTo>
                  <a:pt x="28" y="6"/>
                  <a:pt x="28" y="5"/>
                  <a:pt x="28" y="5"/>
                </a:cubicBezTo>
                <a:cubicBezTo>
                  <a:pt x="28" y="5"/>
                  <a:pt x="27" y="4"/>
                  <a:pt x="27" y="4"/>
                </a:cubicBezTo>
                <a:cubicBezTo>
                  <a:pt x="26" y="4"/>
                  <a:pt x="26" y="3"/>
                  <a:pt x="26" y="3"/>
                </a:cubicBezTo>
                <a:cubicBezTo>
                  <a:pt x="25" y="2"/>
                  <a:pt x="25" y="2"/>
                  <a:pt x="25" y="2"/>
                </a:cubicBezTo>
                <a:cubicBezTo>
                  <a:pt x="24" y="1"/>
                  <a:pt x="23" y="1"/>
                  <a:pt x="22" y="1"/>
                </a:cubicBezTo>
                <a:cubicBezTo>
                  <a:pt x="21" y="0"/>
                  <a:pt x="19" y="1"/>
                  <a:pt x="18" y="1"/>
                </a:cubicBezTo>
                <a:cubicBezTo>
                  <a:pt x="17" y="1"/>
                  <a:pt x="16" y="1"/>
                  <a:pt x="15" y="1"/>
                </a:cubicBezTo>
                <a:cubicBezTo>
                  <a:pt x="15" y="1"/>
                  <a:pt x="14" y="0"/>
                  <a:pt x="14" y="1"/>
                </a:cubicBezTo>
                <a:cubicBezTo>
                  <a:pt x="13" y="1"/>
                  <a:pt x="13" y="1"/>
                  <a:pt x="12" y="1"/>
                </a:cubicBezTo>
                <a:cubicBezTo>
                  <a:pt x="13" y="1"/>
                  <a:pt x="13" y="1"/>
                  <a:pt x="13" y="2"/>
                </a:cubicBezTo>
                <a:cubicBezTo>
                  <a:pt x="13" y="2"/>
                  <a:pt x="13" y="2"/>
                  <a:pt x="13" y="2"/>
                </a:cubicBezTo>
                <a:cubicBezTo>
                  <a:pt x="13" y="2"/>
                  <a:pt x="14" y="2"/>
                  <a:pt x="14" y="2"/>
                </a:cubicBezTo>
                <a:cubicBezTo>
                  <a:pt x="14" y="2"/>
                  <a:pt x="15" y="2"/>
                  <a:pt x="16" y="2"/>
                </a:cubicBezTo>
                <a:cubicBezTo>
                  <a:pt x="18" y="2"/>
                  <a:pt x="18" y="2"/>
                  <a:pt x="18" y="2"/>
                </a:cubicBezTo>
                <a:cubicBezTo>
                  <a:pt x="18" y="2"/>
                  <a:pt x="18" y="2"/>
                  <a:pt x="19" y="2"/>
                </a:cubicBezTo>
                <a:cubicBezTo>
                  <a:pt x="19" y="2"/>
                  <a:pt x="19" y="2"/>
                  <a:pt x="19" y="2"/>
                </a:cubicBezTo>
                <a:cubicBezTo>
                  <a:pt x="20" y="3"/>
                  <a:pt x="20" y="3"/>
                  <a:pt x="19" y="4"/>
                </a:cubicBezTo>
                <a:cubicBezTo>
                  <a:pt x="19" y="4"/>
                  <a:pt x="19" y="4"/>
                  <a:pt x="18" y="4"/>
                </a:cubicBezTo>
                <a:cubicBezTo>
                  <a:pt x="18" y="4"/>
                  <a:pt x="18" y="4"/>
                  <a:pt x="17" y="4"/>
                </a:cubicBezTo>
                <a:cubicBezTo>
                  <a:pt x="17" y="4"/>
                  <a:pt x="17" y="4"/>
                  <a:pt x="17" y="4"/>
                </a:cubicBezTo>
                <a:cubicBezTo>
                  <a:pt x="16" y="4"/>
                  <a:pt x="15" y="4"/>
                  <a:pt x="14" y="4"/>
                </a:cubicBezTo>
                <a:cubicBezTo>
                  <a:pt x="14" y="4"/>
                  <a:pt x="14" y="4"/>
                  <a:pt x="14" y="4"/>
                </a:cubicBezTo>
                <a:cubicBezTo>
                  <a:pt x="14" y="4"/>
                  <a:pt x="14" y="4"/>
                  <a:pt x="14" y="4"/>
                </a:cubicBezTo>
                <a:cubicBezTo>
                  <a:pt x="14" y="4"/>
                  <a:pt x="15" y="4"/>
                  <a:pt x="15" y="5"/>
                </a:cubicBezTo>
                <a:cubicBezTo>
                  <a:pt x="14" y="5"/>
                  <a:pt x="13" y="5"/>
                  <a:pt x="13" y="5"/>
                </a:cubicBezTo>
                <a:cubicBezTo>
                  <a:pt x="12" y="5"/>
                  <a:pt x="12" y="5"/>
                  <a:pt x="11" y="5"/>
                </a:cubicBezTo>
                <a:cubicBezTo>
                  <a:pt x="11" y="5"/>
                  <a:pt x="10" y="5"/>
                  <a:pt x="10" y="5"/>
                </a:cubicBezTo>
                <a:cubicBezTo>
                  <a:pt x="9" y="5"/>
                  <a:pt x="9" y="6"/>
                  <a:pt x="8" y="6"/>
                </a:cubicBezTo>
                <a:cubicBezTo>
                  <a:pt x="8" y="6"/>
                  <a:pt x="7" y="7"/>
                  <a:pt x="8" y="7"/>
                </a:cubicBezTo>
                <a:cubicBezTo>
                  <a:pt x="8" y="8"/>
                  <a:pt x="9" y="8"/>
                  <a:pt x="9" y="8"/>
                </a:cubicBezTo>
                <a:cubicBezTo>
                  <a:pt x="10" y="9"/>
                  <a:pt x="10" y="9"/>
                  <a:pt x="11" y="9"/>
                </a:cubicBezTo>
                <a:cubicBezTo>
                  <a:pt x="12" y="9"/>
                  <a:pt x="13" y="9"/>
                  <a:pt x="14" y="9"/>
                </a:cubicBezTo>
                <a:cubicBezTo>
                  <a:pt x="14" y="9"/>
                  <a:pt x="13" y="9"/>
                  <a:pt x="13" y="10"/>
                </a:cubicBezTo>
                <a:cubicBezTo>
                  <a:pt x="13" y="10"/>
                  <a:pt x="12" y="10"/>
                  <a:pt x="12" y="10"/>
                </a:cubicBezTo>
                <a:cubicBezTo>
                  <a:pt x="12" y="10"/>
                  <a:pt x="12" y="10"/>
                  <a:pt x="12" y="11"/>
                </a:cubicBezTo>
                <a:cubicBezTo>
                  <a:pt x="12" y="11"/>
                  <a:pt x="13" y="11"/>
                  <a:pt x="13" y="11"/>
                </a:cubicBezTo>
                <a:cubicBezTo>
                  <a:pt x="13" y="11"/>
                  <a:pt x="14" y="11"/>
                  <a:pt x="14" y="11"/>
                </a:cubicBezTo>
                <a:cubicBezTo>
                  <a:pt x="13" y="11"/>
                  <a:pt x="13" y="11"/>
                  <a:pt x="12" y="11"/>
                </a:cubicBezTo>
                <a:cubicBezTo>
                  <a:pt x="12" y="11"/>
                  <a:pt x="11" y="11"/>
                  <a:pt x="10" y="11"/>
                </a:cubicBezTo>
                <a:cubicBezTo>
                  <a:pt x="10" y="11"/>
                  <a:pt x="9" y="11"/>
                  <a:pt x="9" y="11"/>
                </a:cubicBezTo>
                <a:cubicBezTo>
                  <a:pt x="9" y="11"/>
                  <a:pt x="8" y="10"/>
                  <a:pt x="8" y="10"/>
                </a:cubicBezTo>
                <a:cubicBezTo>
                  <a:pt x="8" y="10"/>
                  <a:pt x="8" y="10"/>
                  <a:pt x="8" y="10"/>
                </a:cubicBezTo>
                <a:cubicBezTo>
                  <a:pt x="7" y="9"/>
                  <a:pt x="6" y="10"/>
                  <a:pt x="5" y="10"/>
                </a:cubicBezTo>
                <a:cubicBezTo>
                  <a:pt x="5" y="10"/>
                  <a:pt x="4" y="10"/>
                  <a:pt x="4" y="10"/>
                </a:cubicBezTo>
                <a:cubicBezTo>
                  <a:pt x="4" y="10"/>
                  <a:pt x="4" y="10"/>
                  <a:pt x="4" y="10"/>
                </a:cubicBezTo>
                <a:cubicBezTo>
                  <a:pt x="4" y="10"/>
                  <a:pt x="5" y="10"/>
                  <a:pt x="5" y="10"/>
                </a:cubicBezTo>
                <a:cubicBezTo>
                  <a:pt x="5" y="10"/>
                  <a:pt x="6" y="11"/>
                  <a:pt x="6" y="11"/>
                </a:cubicBezTo>
                <a:cubicBezTo>
                  <a:pt x="6" y="11"/>
                  <a:pt x="5" y="11"/>
                  <a:pt x="5" y="11"/>
                </a:cubicBezTo>
                <a:cubicBezTo>
                  <a:pt x="4" y="11"/>
                  <a:pt x="4" y="11"/>
                  <a:pt x="4" y="11"/>
                </a:cubicBezTo>
                <a:cubicBezTo>
                  <a:pt x="4" y="12"/>
                  <a:pt x="3" y="12"/>
                  <a:pt x="3" y="12"/>
                </a:cubicBezTo>
                <a:cubicBezTo>
                  <a:pt x="3" y="12"/>
                  <a:pt x="3" y="13"/>
                  <a:pt x="4" y="13"/>
                </a:cubicBezTo>
                <a:cubicBezTo>
                  <a:pt x="4" y="13"/>
                  <a:pt x="4" y="13"/>
                  <a:pt x="5" y="13"/>
                </a:cubicBezTo>
                <a:cubicBezTo>
                  <a:pt x="5" y="14"/>
                  <a:pt x="4" y="14"/>
                  <a:pt x="4" y="14"/>
                </a:cubicBezTo>
                <a:cubicBezTo>
                  <a:pt x="4" y="14"/>
                  <a:pt x="3" y="14"/>
                  <a:pt x="3" y="14"/>
                </a:cubicBezTo>
                <a:cubicBezTo>
                  <a:pt x="2" y="14"/>
                  <a:pt x="2" y="14"/>
                  <a:pt x="1" y="15"/>
                </a:cubicBezTo>
                <a:cubicBezTo>
                  <a:pt x="1" y="15"/>
                  <a:pt x="0" y="15"/>
                  <a:pt x="0" y="15"/>
                </a:cubicBezTo>
                <a:cubicBezTo>
                  <a:pt x="0" y="15"/>
                  <a:pt x="0" y="16"/>
                  <a:pt x="1" y="16"/>
                </a:cubicBezTo>
                <a:cubicBezTo>
                  <a:pt x="1" y="16"/>
                  <a:pt x="1" y="16"/>
                  <a:pt x="2" y="16"/>
                </a:cubicBezTo>
                <a:cubicBezTo>
                  <a:pt x="2" y="16"/>
                  <a:pt x="3" y="16"/>
                  <a:pt x="3" y="16"/>
                </a:cubicBezTo>
                <a:cubicBezTo>
                  <a:pt x="3" y="16"/>
                  <a:pt x="3" y="16"/>
                  <a:pt x="4" y="16"/>
                </a:cubicBezTo>
                <a:cubicBezTo>
                  <a:pt x="4" y="16"/>
                  <a:pt x="5" y="16"/>
                  <a:pt x="5" y="16"/>
                </a:cubicBezTo>
                <a:cubicBezTo>
                  <a:pt x="6" y="16"/>
                  <a:pt x="6" y="16"/>
                  <a:pt x="7" y="16"/>
                </a:cubicBezTo>
                <a:cubicBezTo>
                  <a:pt x="7" y="16"/>
                  <a:pt x="7" y="16"/>
                  <a:pt x="7" y="16"/>
                </a:cubicBezTo>
                <a:cubicBezTo>
                  <a:pt x="7" y="16"/>
                  <a:pt x="7" y="17"/>
                  <a:pt x="7" y="17"/>
                </a:cubicBezTo>
                <a:cubicBezTo>
                  <a:pt x="7" y="17"/>
                  <a:pt x="8" y="17"/>
                  <a:pt x="8" y="17"/>
                </a:cubicBezTo>
                <a:cubicBezTo>
                  <a:pt x="8" y="17"/>
                  <a:pt x="9" y="17"/>
                  <a:pt x="9" y="17"/>
                </a:cubicBezTo>
                <a:cubicBezTo>
                  <a:pt x="9" y="17"/>
                  <a:pt x="9" y="16"/>
                  <a:pt x="10" y="16"/>
                </a:cubicBezTo>
                <a:cubicBezTo>
                  <a:pt x="10" y="16"/>
                  <a:pt x="10" y="16"/>
                  <a:pt x="10" y="16"/>
                </a:cubicBezTo>
                <a:cubicBezTo>
                  <a:pt x="11" y="16"/>
                  <a:pt x="11" y="16"/>
                  <a:pt x="12" y="16"/>
                </a:cubicBezTo>
                <a:cubicBezTo>
                  <a:pt x="12" y="16"/>
                  <a:pt x="13" y="16"/>
                  <a:pt x="13" y="16"/>
                </a:cubicBezTo>
                <a:cubicBezTo>
                  <a:pt x="13" y="17"/>
                  <a:pt x="12" y="17"/>
                  <a:pt x="12" y="17"/>
                </a:cubicBezTo>
                <a:cubicBezTo>
                  <a:pt x="12" y="17"/>
                  <a:pt x="12" y="17"/>
                  <a:pt x="12" y="18"/>
                </a:cubicBezTo>
                <a:cubicBezTo>
                  <a:pt x="12" y="18"/>
                  <a:pt x="12" y="18"/>
                  <a:pt x="12" y="18"/>
                </a:cubicBezTo>
                <a:cubicBezTo>
                  <a:pt x="12" y="18"/>
                  <a:pt x="12" y="18"/>
                  <a:pt x="11" y="18"/>
                </a:cubicBezTo>
                <a:cubicBezTo>
                  <a:pt x="11" y="18"/>
                  <a:pt x="10" y="18"/>
                  <a:pt x="10" y="18"/>
                </a:cubicBezTo>
                <a:cubicBezTo>
                  <a:pt x="8" y="18"/>
                  <a:pt x="7" y="18"/>
                  <a:pt x="6" y="18"/>
                </a:cubicBezTo>
                <a:cubicBezTo>
                  <a:pt x="5" y="18"/>
                  <a:pt x="4" y="18"/>
                  <a:pt x="3" y="18"/>
                </a:cubicBezTo>
                <a:cubicBezTo>
                  <a:pt x="2" y="18"/>
                  <a:pt x="2" y="18"/>
                  <a:pt x="1" y="18"/>
                </a:cubicBezTo>
                <a:cubicBezTo>
                  <a:pt x="1" y="18"/>
                  <a:pt x="1" y="17"/>
                  <a:pt x="0" y="17"/>
                </a:cubicBezTo>
                <a:cubicBezTo>
                  <a:pt x="0" y="17"/>
                  <a:pt x="0" y="18"/>
                  <a:pt x="0" y="18"/>
                </a:cubicBezTo>
                <a:cubicBezTo>
                  <a:pt x="0" y="18"/>
                  <a:pt x="0" y="18"/>
                  <a:pt x="0" y="18"/>
                </a:cubicBezTo>
                <a:cubicBezTo>
                  <a:pt x="0" y="19"/>
                  <a:pt x="0" y="19"/>
                  <a:pt x="0" y="19"/>
                </a:cubicBezTo>
                <a:cubicBezTo>
                  <a:pt x="0" y="19"/>
                  <a:pt x="1" y="19"/>
                  <a:pt x="1" y="20"/>
                </a:cubicBezTo>
                <a:cubicBezTo>
                  <a:pt x="1" y="20"/>
                  <a:pt x="1" y="20"/>
                  <a:pt x="1" y="21"/>
                </a:cubicBezTo>
                <a:cubicBezTo>
                  <a:pt x="1" y="21"/>
                  <a:pt x="1" y="21"/>
                  <a:pt x="2" y="21"/>
                </a:cubicBezTo>
                <a:cubicBezTo>
                  <a:pt x="2" y="21"/>
                  <a:pt x="2" y="21"/>
                  <a:pt x="2" y="21"/>
                </a:cubicBezTo>
                <a:cubicBezTo>
                  <a:pt x="2" y="22"/>
                  <a:pt x="3" y="22"/>
                  <a:pt x="3" y="22"/>
                </a:cubicBezTo>
                <a:cubicBezTo>
                  <a:pt x="3" y="22"/>
                  <a:pt x="3" y="22"/>
                  <a:pt x="3" y="23"/>
                </a:cubicBezTo>
                <a:cubicBezTo>
                  <a:pt x="4" y="23"/>
                  <a:pt x="4" y="23"/>
                  <a:pt x="4" y="23"/>
                </a:cubicBezTo>
                <a:cubicBezTo>
                  <a:pt x="4" y="23"/>
                  <a:pt x="5" y="23"/>
                  <a:pt x="5" y="23"/>
                </a:cubicBezTo>
                <a:cubicBezTo>
                  <a:pt x="6" y="24"/>
                  <a:pt x="7" y="23"/>
                  <a:pt x="8" y="23"/>
                </a:cubicBezTo>
                <a:cubicBezTo>
                  <a:pt x="8" y="23"/>
                  <a:pt x="9" y="23"/>
                  <a:pt x="10" y="23"/>
                </a:cubicBezTo>
                <a:cubicBezTo>
                  <a:pt x="10" y="23"/>
                  <a:pt x="11" y="23"/>
                  <a:pt x="11" y="23"/>
                </a:cubicBezTo>
                <a:cubicBezTo>
                  <a:pt x="11" y="23"/>
                  <a:pt x="12" y="22"/>
                  <a:pt x="13" y="22"/>
                </a:cubicBezTo>
                <a:cubicBezTo>
                  <a:pt x="13" y="22"/>
                  <a:pt x="13" y="23"/>
                  <a:pt x="13" y="23"/>
                </a:cubicBezTo>
                <a:cubicBezTo>
                  <a:pt x="13" y="24"/>
                  <a:pt x="11" y="24"/>
                  <a:pt x="10" y="24"/>
                </a:cubicBezTo>
                <a:cubicBezTo>
                  <a:pt x="10" y="25"/>
                  <a:pt x="9" y="25"/>
                  <a:pt x="9" y="25"/>
                </a:cubicBezTo>
                <a:cubicBezTo>
                  <a:pt x="8" y="25"/>
                  <a:pt x="7" y="25"/>
                  <a:pt x="7" y="25"/>
                </a:cubicBezTo>
                <a:cubicBezTo>
                  <a:pt x="6" y="25"/>
                  <a:pt x="6" y="25"/>
                  <a:pt x="6" y="25"/>
                </a:cubicBezTo>
                <a:cubicBezTo>
                  <a:pt x="6" y="25"/>
                  <a:pt x="5" y="25"/>
                  <a:pt x="5" y="25"/>
                </a:cubicBezTo>
                <a:cubicBezTo>
                  <a:pt x="5" y="26"/>
                  <a:pt x="5" y="26"/>
                  <a:pt x="5" y="26"/>
                </a:cubicBezTo>
                <a:cubicBezTo>
                  <a:pt x="6" y="26"/>
                  <a:pt x="6" y="26"/>
                  <a:pt x="6" y="26"/>
                </a:cubicBezTo>
                <a:cubicBezTo>
                  <a:pt x="7" y="27"/>
                  <a:pt x="7" y="27"/>
                  <a:pt x="7" y="27"/>
                </a:cubicBezTo>
                <a:cubicBezTo>
                  <a:pt x="7" y="27"/>
                  <a:pt x="7" y="27"/>
                  <a:pt x="7" y="28"/>
                </a:cubicBezTo>
                <a:cubicBezTo>
                  <a:pt x="7" y="28"/>
                  <a:pt x="8" y="28"/>
                  <a:pt x="8" y="28"/>
                </a:cubicBezTo>
                <a:cubicBezTo>
                  <a:pt x="8" y="28"/>
                  <a:pt x="9" y="29"/>
                  <a:pt x="9" y="29"/>
                </a:cubicBezTo>
                <a:cubicBezTo>
                  <a:pt x="10" y="29"/>
                  <a:pt x="10" y="28"/>
                  <a:pt x="10" y="28"/>
                </a:cubicBezTo>
                <a:cubicBezTo>
                  <a:pt x="10" y="28"/>
                  <a:pt x="11" y="28"/>
                  <a:pt x="11" y="28"/>
                </a:cubicBezTo>
                <a:cubicBezTo>
                  <a:pt x="11" y="28"/>
                  <a:pt x="11" y="28"/>
                  <a:pt x="11" y="28"/>
                </a:cubicBezTo>
                <a:cubicBezTo>
                  <a:pt x="12" y="28"/>
                  <a:pt x="12" y="28"/>
                  <a:pt x="12" y="27"/>
                </a:cubicBezTo>
                <a:cubicBezTo>
                  <a:pt x="13" y="27"/>
                  <a:pt x="13" y="27"/>
                  <a:pt x="13" y="27"/>
                </a:cubicBezTo>
                <a:cubicBezTo>
                  <a:pt x="14" y="27"/>
                  <a:pt x="14" y="27"/>
                  <a:pt x="14" y="28"/>
                </a:cubicBezTo>
                <a:cubicBezTo>
                  <a:pt x="14" y="28"/>
                  <a:pt x="14" y="28"/>
                  <a:pt x="14" y="28"/>
                </a:cubicBezTo>
                <a:cubicBezTo>
                  <a:pt x="14" y="28"/>
                  <a:pt x="14" y="28"/>
                  <a:pt x="14" y="28"/>
                </a:cubicBezTo>
                <a:cubicBezTo>
                  <a:pt x="15" y="29"/>
                  <a:pt x="15" y="29"/>
                  <a:pt x="15" y="29"/>
                </a:cubicBezTo>
                <a:cubicBezTo>
                  <a:pt x="15" y="29"/>
                  <a:pt x="15" y="29"/>
                  <a:pt x="16" y="29"/>
                </a:cubicBezTo>
                <a:cubicBezTo>
                  <a:pt x="16" y="28"/>
                  <a:pt x="16" y="28"/>
                  <a:pt x="17" y="28"/>
                </a:cubicBezTo>
                <a:cubicBezTo>
                  <a:pt x="17" y="28"/>
                  <a:pt x="17" y="27"/>
                  <a:pt x="18" y="27"/>
                </a:cubicBezTo>
                <a:cubicBezTo>
                  <a:pt x="18" y="27"/>
                  <a:pt x="18" y="28"/>
                  <a:pt x="19" y="27"/>
                </a:cubicBezTo>
                <a:cubicBezTo>
                  <a:pt x="19" y="27"/>
                  <a:pt x="19" y="27"/>
                  <a:pt x="20" y="27"/>
                </a:cubicBezTo>
                <a:cubicBezTo>
                  <a:pt x="20" y="26"/>
                  <a:pt x="20" y="26"/>
                  <a:pt x="21" y="26"/>
                </a:cubicBezTo>
                <a:cubicBezTo>
                  <a:pt x="21" y="26"/>
                  <a:pt x="22" y="27"/>
                  <a:pt x="22" y="27"/>
                </a:cubicBezTo>
                <a:cubicBezTo>
                  <a:pt x="22" y="27"/>
                  <a:pt x="24" y="26"/>
                  <a:pt x="24" y="27"/>
                </a:cubicBezTo>
                <a:cubicBezTo>
                  <a:pt x="24" y="27"/>
                  <a:pt x="24" y="27"/>
                  <a:pt x="25" y="27"/>
                </a:cubicBezTo>
                <a:cubicBezTo>
                  <a:pt x="25" y="27"/>
                  <a:pt x="26" y="27"/>
                  <a:pt x="26" y="27"/>
                </a:cubicBezTo>
                <a:cubicBezTo>
                  <a:pt x="27" y="27"/>
                  <a:pt x="27" y="27"/>
                  <a:pt x="28" y="27"/>
                </a:cubicBezTo>
                <a:cubicBezTo>
                  <a:pt x="29" y="27"/>
                  <a:pt x="29" y="27"/>
                  <a:pt x="30" y="27"/>
                </a:cubicBezTo>
                <a:cubicBezTo>
                  <a:pt x="30" y="27"/>
                  <a:pt x="30" y="27"/>
                  <a:pt x="30" y="28"/>
                </a:cubicBezTo>
                <a:cubicBezTo>
                  <a:pt x="30" y="28"/>
                  <a:pt x="29" y="28"/>
                  <a:pt x="29" y="28"/>
                </a:cubicBezTo>
                <a:cubicBezTo>
                  <a:pt x="28" y="28"/>
                  <a:pt x="27" y="28"/>
                  <a:pt x="27" y="28"/>
                </a:cubicBezTo>
                <a:cubicBezTo>
                  <a:pt x="26" y="28"/>
                  <a:pt x="26" y="28"/>
                  <a:pt x="25" y="28"/>
                </a:cubicBezTo>
                <a:cubicBezTo>
                  <a:pt x="25" y="28"/>
                  <a:pt x="25" y="28"/>
                  <a:pt x="24" y="28"/>
                </a:cubicBezTo>
                <a:cubicBezTo>
                  <a:pt x="24" y="29"/>
                  <a:pt x="25" y="29"/>
                  <a:pt x="25" y="29"/>
                </a:cubicBezTo>
                <a:cubicBezTo>
                  <a:pt x="26" y="29"/>
                  <a:pt x="27" y="29"/>
                  <a:pt x="28" y="29"/>
                </a:cubicBezTo>
                <a:cubicBezTo>
                  <a:pt x="28" y="29"/>
                  <a:pt x="29" y="29"/>
                  <a:pt x="30" y="29"/>
                </a:cubicBezTo>
                <a:cubicBezTo>
                  <a:pt x="31" y="29"/>
                  <a:pt x="31" y="29"/>
                  <a:pt x="32" y="29"/>
                </a:cubicBezTo>
                <a:cubicBezTo>
                  <a:pt x="32" y="30"/>
                  <a:pt x="31" y="29"/>
                  <a:pt x="31" y="29"/>
                </a:cubicBezTo>
                <a:cubicBezTo>
                  <a:pt x="28" y="29"/>
                  <a:pt x="28" y="29"/>
                  <a:pt x="28" y="29"/>
                </a:cubicBezTo>
                <a:cubicBezTo>
                  <a:pt x="25" y="29"/>
                  <a:pt x="25" y="29"/>
                  <a:pt x="25" y="29"/>
                </a:cubicBezTo>
                <a:cubicBezTo>
                  <a:pt x="21" y="29"/>
                  <a:pt x="21" y="29"/>
                  <a:pt x="21" y="29"/>
                </a:cubicBezTo>
                <a:cubicBezTo>
                  <a:pt x="21" y="29"/>
                  <a:pt x="20" y="29"/>
                  <a:pt x="20" y="29"/>
                </a:cubicBezTo>
                <a:cubicBezTo>
                  <a:pt x="19" y="29"/>
                  <a:pt x="19" y="30"/>
                  <a:pt x="19" y="30"/>
                </a:cubicBezTo>
                <a:cubicBezTo>
                  <a:pt x="19" y="30"/>
                  <a:pt x="18" y="30"/>
                  <a:pt x="18" y="30"/>
                </a:cubicBezTo>
                <a:cubicBezTo>
                  <a:pt x="18" y="30"/>
                  <a:pt x="18" y="30"/>
                  <a:pt x="18" y="30"/>
                </a:cubicBezTo>
                <a:cubicBezTo>
                  <a:pt x="18" y="31"/>
                  <a:pt x="18" y="31"/>
                  <a:pt x="18" y="31"/>
                </a:cubicBezTo>
                <a:cubicBezTo>
                  <a:pt x="18" y="31"/>
                  <a:pt x="17" y="31"/>
                  <a:pt x="17" y="31"/>
                </a:cubicBezTo>
                <a:cubicBezTo>
                  <a:pt x="17" y="31"/>
                  <a:pt x="17" y="31"/>
                  <a:pt x="16" y="31"/>
                </a:cubicBezTo>
                <a:cubicBezTo>
                  <a:pt x="15" y="31"/>
                  <a:pt x="13" y="31"/>
                  <a:pt x="13" y="32"/>
                </a:cubicBezTo>
                <a:cubicBezTo>
                  <a:pt x="14" y="32"/>
                  <a:pt x="14" y="33"/>
                  <a:pt x="14" y="33"/>
                </a:cubicBezTo>
                <a:cubicBezTo>
                  <a:pt x="15" y="34"/>
                  <a:pt x="15" y="34"/>
                  <a:pt x="15" y="34"/>
                </a:cubicBezTo>
                <a:cubicBezTo>
                  <a:pt x="16" y="34"/>
                  <a:pt x="17" y="34"/>
                  <a:pt x="17" y="34"/>
                </a:cubicBezTo>
                <a:cubicBezTo>
                  <a:pt x="18" y="34"/>
                  <a:pt x="18" y="34"/>
                  <a:pt x="19" y="34"/>
                </a:cubicBezTo>
                <a:cubicBezTo>
                  <a:pt x="19" y="34"/>
                  <a:pt x="19" y="34"/>
                  <a:pt x="19" y="35"/>
                </a:cubicBezTo>
                <a:cubicBezTo>
                  <a:pt x="19" y="35"/>
                  <a:pt x="18" y="35"/>
                  <a:pt x="18" y="35"/>
                </a:cubicBezTo>
                <a:cubicBezTo>
                  <a:pt x="18" y="35"/>
                  <a:pt x="18" y="35"/>
                  <a:pt x="18" y="36"/>
                </a:cubicBezTo>
                <a:cubicBezTo>
                  <a:pt x="18" y="36"/>
                  <a:pt x="18" y="36"/>
                  <a:pt x="18" y="37"/>
                </a:cubicBezTo>
                <a:cubicBezTo>
                  <a:pt x="19" y="37"/>
                  <a:pt x="19" y="37"/>
                  <a:pt x="19" y="37"/>
                </a:cubicBezTo>
                <a:cubicBezTo>
                  <a:pt x="20" y="37"/>
                  <a:pt x="21" y="37"/>
                  <a:pt x="22" y="37"/>
                </a:cubicBezTo>
                <a:cubicBezTo>
                  <a:pt x="23" y="37"/>
                  <a:pt x="24" y="37"/>
                  <a:pt x="25" y="37"/>
                </a:cubicBezTo>
                <a:cubicBezTo>
                  <a:pt x="26" y="38"/>
                  <a:pt x="27" y="38"/>
                  <a:pt x="27" y="38"/>
                </a:cubicBezTo>
                <a:cubicBezTo>
                  <a:pt x="26" y="38"/>
                  <a:pt x="25" y="38"/>
                  <a:pt x="24" y="38"/>
                </a:cubicBezTo>
                <a:cubicBezTo>
                  <a:pt x="24" y="38"/>
                  <a:pt x="23" y="38"/>
                  <a:pt x="23" y="38"/>
                </a:cubicBezTo>
                <a:cubicBezTo>
                  <a:pt x="23" y="38"/>
                  <a:pt x="23" y="38"/>
                  <a:pt x="23" y="38"/>
                </a:cubicBezTo>
                <a:cubicBezTo>
                  <a:pt x="22" y="38"/>
                  <a:pt x="22" y="39"/>
                  <a:pt x="22" y="39"/>
                </a:cubicBezTo>
                <a:cubicBezTo>
                  <a:pt x="23" y="39"/>
                  <a:pt x="23" y="40"/>
                  <a:pt x="23" y="40"/>
                </a:cubicBezTo>
                <a:cubicBezTo>
                  <a:pt x="24" y="40"/>
                  <a:pt x="25" y="40"/>
                  <a:pt x="25" y="40"/>
                </a:cubicBezTo>
                <a:cubicBezTo>
                  <a:pt x="25" y="41"/>
                  <a:pt x="25" y="41"/>
                  <a:pt x="26" y="41"/>
                </a:cubicBezTo>
                <a:cubicBezTo>
                  <a:pt x="26" y="42"/>
                  <a:pt x="26" y="42"/>
                  <a:pt x="26" y="42"/>
                </a:cubicBezTo>
                <a:cubicBezTo>
                  <a:pt x="27" y="42"/>
                  <a:pt x="27" y="42"/>
                  <a:pt x="27" y="42"/>
                </a:cubicBezTo>
                <a:cubicBezTo>
                  <a:pt x="28" y="42"/>
                  <a:pt x="28" y="43"/>
                  <a:pt x="29" y="43"/>
                </a:cubicBezTo>
                <a:cubicBezTo>
                  <a:pt x="30" y="43"/>
                  <a:pt x="32" y="43"/>
                  <a:pt x="33" y="43"/>
                </a:cubicBezTo>
                <a:cubicBezTo>
                  <a:pt x="33" y="43"/>
                  <a:pt x="34" y="43"/>
                  <a:pt x="35" y="43"/>
                </a:cubicBezTo>
                <a:cubicBezTo>
                  <a:pt x="35" y="43"/>
                  <a:pt x="36" y="43"/>
                  <a:pt x="36" y="43"/>
                </a:cubicBezTo>
                <a:cubicBezTo>
                  <a:pt x="37" y="42"/>
                  <a:pt x="36" y="42"/>
                  <a:pt x="36" y="42"/>
                </a:cubicBezTo>
                <a:cubicBezTo>
                  <a:pt x="36" y="42"/>
                  <a:pt x="34" y="41"/>
                  <a:pt x="35" y="41"/>
                </a:cubicBezTo>
                <a:cubicBezTo>
                  <a:pt x="35" y="41"/>
                  <a:pt x="36" y="41"/>
                  <a:pt x="37" y="41"/>
                </a:cubicBezTo>
                <a:cubicBezTo>
                  <a:pt x="37" y="41"/>
                  <a:pt x="38" y="41"/>
                  <a:pt x="38" y="41"/>
                </a:cubicBezTo>
                <a:cubicBezTo>
                  <a:pt x="38" y="41"/>
                  <a:pt x="39" y="41"/>
                  <a:pt x="39" y="42"/>
                </a:cubicBezTo>
                <a:cubicBezTo>
                  <a:pt x="39" y="42"/>
                  <a:pt x="39" y="42"/>
                  <a:pt x="40" y="42"/>
                </a:cubicBezTo>
                <a:cubicBezTo>
                  <a:pt x="40" y="42"/>
                  <a:pt x="40" y="41"/>
                  <a:pt x="40" y="41"/>
                </a:cubicBezTo>
                <a:cubicBezTo>
                  <a:pt x="40" y="41"/>
                  <a:pt x="40" y="41"/>
                  <a:pt x="40" y="40"/>
                </a:cubicBezTo>
                <a:cubicBezTo>
                  <a:pt x="39" y="40"/>
                  <a:pt x="39" y="40"/>
                  <a:pt x="39" y="40"/>
                </a:cubicBezTo>
                <a:cubicBezTo>
                  <a:pt x="39" y="40"/>
                  <a:pt x="39" y="40"/>
                  <a:pt x="39" y="39"/>
                </a:cubicBezTo>
                <a:cubicBezTo>
                  <a:pt x="39" y="39"/>
                  <a:pt x="38" y="39"/>
                  <a:pt x="38" y="39"/>
                </a:cubicBezTo>
                <a:cubicBezTo>
                  <a:pt x="38" y="38"/>
                  <a:pt x="37" y="38"/>
                  <a:pt x="38" y="38"/>
                </a:cubicBezTo>
                <a:cubicBezTo>
                  <a:pt x="38" y="37"/>
                  <a:pt x="39" y="37"/>
                  <a:pt x="39" y="38"/>
                </a:cubicBezTo>
                <a:cubicBezTo>
                  <a:pt x="40" y="38"/>
                  <a:pt x="40" y="39"/>
                  <a:pt x="41" y="39"/>
                </a:cubicBezTo>
                <a:cubicBezTo>
                  <a:pt x="41" y="40"/>
                  <a:pt x="41" y="40"/>
                  <a:pt x="41" y="40"/>
                </a:cubicBezTo>
                <a:cubicBezTo>
                  <a:pt x="42" y="40"/>
                  <a:pt x="42" y="40"/>
                  <a:pt x="42" y="40"/>
                </a:cubicBezTo>
                <a:cubicBezTo>
                  <a:pt x="43" y="41"/>
                  <a:pt x="43" y="42"/>
                  <a:pt x="44" y="42"/>
                </a:cubicBezTo>
                <a:cubicBezTo>
                  <a:pt x="45" y="42"/>
                  <a:pt x="46" y="41"/>
                  <a:pt x="46" y="40"/>
                </a:cubicBezTo>
                <a:cubicBezTo>
                  <a:pt x="46" y="40"/>
                  <a:pt x="46" y="39"/>
                  <a:pt x="46" y="39"/>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54" name="Freeform 651">
            <a:extLst>
              <a:ext uri="{FF2B5EF4-FFF2-40B4-BE49-F238E27FC236}">
                <a16:creationId xmlns:a16="http://schemas.microsoft.com/office/drawing/2014/main" id="{48A148A1-21F0-4E10-A8EC-BBBD2DF4183C}"/>
              </a:ext>
            </a:extLst>
          </p:cNvPr>
          <p:cNvSpPr>
            <a:spLocks/>
          </p:cNvSpPr>
          <p:nvPr userDrawn="1"/>
        </p:nvSpPr>
        <p:spPr bwMode="auto">
          <a:xfrm>
            <a:off x="1404938" y="438150"/>
            <a:ext cx="908447" cy="641350"/>
          </a:xfrm>
          <a:custGeom>
            <a:avLst/>
            <a:gdLst>
              <a:gd name="T0" fmla="*/ 104 w 179"/>
              <a:gd name="T1" fmla="*/ 50 h 91"/>
              <a:gd name="T2" fmla="*/ 84 w 179"/>
              <a:gd name="T3" fmla="*/ 51 h 91"/>
              <a:gd name="T4" fmla="*/ 90 w 179"/>
              <a:gd name="T5" fmla="*/ 54 h 91"/>
              <a:gd name="T6" fmla="*/ 84 w 179"/>
              <a:gd name="T7" fmla="*/ 55 h 91"/>
              <a:gd name="T8" fmla="*/ 88 w 179"/>
              <a:gd name="T9" fmla="*/ 56 h 91"/>
              <a:gd name="T10" fmla="*/ 91 w 179"/>
              <a:gd name="T11" fmla="*/ 62 h 91"/>
              <a:gd name="T12" fmla="*/ 91 w 179"/>
              <a:gd name="T13" fmla="*/ 67 h 91"/>
              <a:gd name="T14" fmla="*/ 80 w 179"/>
              <a:gd name="T15" fmla="*/ 69 h 91"/>
              <a:gd name="T16" fmla="*/ 79 w 179"/>
              <a:gd name="T17" fmla="*/ 76 h 91"/>
              <a:gd name="T18" fmla="*/ 61 w 179"/>
              <a:gd name="T19" fmla="*/ 76 h 91"/>
              <a:gd name="T20" fmla="*/ 68 w 179"/>
              <a:gd name="T21" fmla="*/ 78 h 91"/>
              <a:gd name="T22" fmla="*/ 80 w 179"/>
              <a:gd name="T23" fmla="*/ 81 h 91"/>
              <a:gd name="T24" fmla="*/ 69 w 179"/>
              <a:gd name="T25" fmla="*/ 89 h 91"/>
              <a:gd name="T26" fmla="*/ 58 w 179"/>
              <a:gd name="T27" fmla="*/ 88 h 91"/>
              <a:gd name="T28" fmla="*/ 50 w 179"/>
              <a:gd name="T29" fmla="*/ 85 h 91"/>
              <a:gd name="T30" fmla="*/ 42 w 179"/>
              <a:gd name="T31" fmla="*/ 89 h 91"/>
              <a:gd name="T32" fmla="*/ 25 w 179"/>
              <a:gd name="T33" fmla="*/ 88 h 91"/>
              <a:gd name="T34" fmla="*/ 15 w 179"/>
              <a:gd name="T35" fmla="*/ 83 h 91"/>
              <a:gd name="T36" fmla="*/ 25 w 179"/>
              <a:gd name="T37" fmla="*/ 76 h 91"/>
              <a:gd name="T38" fmla="*/ 34 w 179"/>
              <a:gd name="T39" fmla="*/ 73 h 91"/>
              <a:gd name="T40" fmla="*/ 52 w 179"/>
              <a:gd name="T41" fmla="*/ 72 h 91"/>
              <a:gd name="T42" fmla="*/ 40 w 179"/>
              <a:gd name="T43" fmla="*/ 73 h 91"/>
              <a:gd name="T44" fmla="*/ 38 w 179"/>
              <a:gd name="T45" fmla="*/ 66 h 91"/>
              <a:gd name="T46" fmla="*/ 25 w 179"/>
              <a:gd name="T47" fmla="*/ 64 h 91"/>
              <a:gd name="T48" fmla="*/ 53 w 179"/>
              <a:gd name="T49" fmla="*/ 60 h 91"/>
              <a:gd name="T50" fmla="*/ 43 w 179"/>
              <a:gd name="T51" fmla="*/ 56 h 91"/>
              <a:gd name="T52" fmla="*/ 32 w 179"/>
              <a:gd name="T53" fmla="*/ 44 h 91"/>
              <a:gd name="T54" fmla="*/ 57 w 179"/>
              <a:gd name="T55" fmla="*/ 46 h 91"/>
              <a:gd name="T56" fmla="*/ 57 w 179"/>
              <a:gd name="T57" fmla="*/ 42 h 91"/>
              <a:gd name="T58" fmla="*/ 77 w 179"/>
              <a:gd name="T59" fmla="*/ 35 h 91"/>
              <a:gd name="T60" fmla="*/ 76 w 179"/>
              <a:gd name="T61" fmla="*/ 30 h 91"/>
              <a:gd name="T62" fmla="*/ 70 w 179"/>
              <a:gd name="T63" fmla="*/ 32 h 91"/>
              <a:gd name="T64" fmla="*/ 51 w 179"/>
              <a:gd name="T65" fmla="*/ 33 h 91"/>
              <a:gd name="T66" fmla="*/ 32 w 179"/>
              <a:gd name="T67" fmla="*/ 33 h 91"/>
              <a:gd name="T68" fmla="*/ 26 w 179"/>
              <a:gd name="T69" fmla="*/ 34 h 91"/>
              <a:gd name="T70" fmla="*/ 11 w 179"/>
              <a:gd name="T71" fmla="*/ 29 h 91"/>
              <a:gd name="T72" fmla="*/ 12 w 179"/>
              <a:gd name="T73" fmla="*/ 21 h 91"/>
              <a:gd name="T74" fmla="*/ 15 w 179"/>
              <a:gd name="T75" fmla="*/ 16 h 91"/>
              <a:gd name="T76" fmla="*/ 38 w 179"/>
              <a:gd name="T77" fmla="*/ 16 h 91"/>
              <a:gd name="T78" fmla="*/ 47 w 179"/>
              <a:gd name="T79" fmla="*/ 10 h 91"/>
              <a:gd name="T80" fmla="*/ 71 w 179"/>
              <a:gd name="T81" fmla="*/ 17 h 91"/>
              <a:gd name="T82" fmla="*/ 64 w 179"/>
              <a:gd name="T83" fmla="*/ 6 h 91"/>
              <a:gd name="T84" fmla="*/ 76 w 179"/>
              <a:gd name="T85" fmla="*/ 2 h 91"/>
              <a:gd name="T86" fmla="*/ 86 w 179"/>
              <a:gd name="T87" fmla="*/ 2 h 91"/>
              <a:gd name="T88" fmla="*/ 104 w 179"/>
              <a:gd name="T89" fmla="*/ 4 h 91"/>
              <a:gd name="T90" fmla="*/ 117 w 179"/>
              <a:gd name="T91" fmla="*/ 2 h 91"/>
              <a:gd name="T92" fmla="*/ 132 w 179"/>
              <a:gd name="T93" fmla="*/ 2 h 91"/>
              <a:gd name="T94" fmla="*/ 142 w 179"/>
              <a:gd name="T95" fmla="*/ 4 h 91"/>
              <a:gd name="T96" fmla="*/ 155 w 179"/>
              <a:gd name="T97" fmla="*/ 4 h 91"/>
              <a:gd name="T98" fmla="*/ 168 w 179"/>
              <a:gd name="T99" fmla="*/ 9 h 91"/>
              <a:gd name="T100" fmla="*/ 167 w 179"/>
              <a:gd name="T101" fmla="*/ 17 h 91"/>
              <a:gd name="T102" fmla="*/ 148 w 179"/>
              <a:gd name="T103" fmla="*/ 20 h 91"/>
              <a:gd name="T104" fmla="*/ 136 w 179"/>
              <a:gd name="T105" fmla="*/ 22 h 91"/>
              <a:gd name="T106" fmla="*/ 135 w 179"/>
              <a:gd name="T107" fmla="*/ 25 h 91"/>
              <a:gd name="T108" fmla="*/ 150 w 179"/>
              <a:gd name="T109" fmla="*/ 27 h 91"/>
              <a:gd name="T110" fmla="*/ 133 w 179"/>
              <a:gd name="T111" fmla="*/ 35 h 91"/>
              <a:gd name="T112" fmla="*/ 124 w 179"/>
              <a:gd name="T113" fmla="*/ 39 h 91"/>
              <a:gd name="T114" fmla="*/ 117 w 179"/>
              <a:gd name="T115" fmla="*/ 41 h 91"/>
              <a:gd name="T116" fmla="*/ 123 w 179"/>
              <a:gd name="T117" fmla="*/ 43 h 91"/>
              <a:gd name="T118" fmla="*/ 105 w 179"/>
              <a:gd name="T119"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9" h="91">
                <a:moveTo>
                  <a:pt x="103" y="45"/>
                </a:moveTo>
                <a:cubicBezTo>
                  <a:pt x="103" y="45"/>
                  <a:pt x="102" y="44"/>
                  <a:pt x="101" y="44"/>
                </a:cubicBezTo>
                <a:cubicBezTo>
                  <a:pt x="100" y="44"/>
                  <a:pt x="100" y="44"/>
                  <a:pt x="100" y="45"/>
                </a:cubicBezTo>
                <a:cubicBezTo>
                  <a:pt x="100" y="45"/>
                  <a:pt x="101" y="45"/>
                  <a:pt x="101" y="45"/>
                </a:cubicBezTo>
                <a:cubicBezTo>
                  <a:pt x="103" y="46"/>
                  <a:pt x="104" y="46"/>
                  <a:pt x="106" y="46"/>
                </a:cubicBezTo>
                <a:cubicBezTo>
                  <a:pt x="106" y="46"/>
                  <a:pt x="106" y="46"/>
                  <a:pt x="107" y="46"/>
                </a:cubicBezTo>
                <a:cubicBezTo>
                  <a:pt x="107" y="46"/>
                  <a:pt x="107" y="46"/>
                  <a:pt x="107" y="46"/>
                </a:cubicBezTo>
                <a:cubicBezTo>
                  <a:pt x="107" y="46"/>
                  <a:pt x="107" y="46"/>
                  <a:pt x="108" y="47"/>
                </a:cubicBezTo>
                <a:cubicBezTo>
                  <a:pt x="108" y="47"/>
                  <a:pt x="108" y="47"/>
                  <a:pt x="108" y="47"/>
                </a:cubicBezTo>
                <a:cubicBezTo>
                  <a:pt x="108" y="47"/>
                  <a:pt x="108" y="48"/>
                  <a:pt x="108" y="48"/>
                </a:cubicBezTo>
                <a:cubicBezTo>
                  <a:pt x="108" y="49"/>
                  <a:pt x="108" y="49"/>
                  <a:pt x="107" y="49"/>
                </a:cubicBezTo>
                <a:cubicBezTo>
                  <a:pt x="107" y="49"/>
                  <a:pt x="106" y="49"/>
                  <a:pt x="106" y="49"/>
                </a:cubicBezTo>
                <a:cubicBezTo>
                  <a:pt x="105" y="49"/>
                  <a:pt x="105" y="50"/>
                  <a:pt x="104" y="50"/>
                </a:cubicBezTo>
                <a:cubicBezTo>
                  <a:pt x="104" y="50"/>
                  <a:pt x="103" y="50"/>
                  <a:pt x="103" y="50"/>
                </a:cubicBezTo>
                <a:cubicBezTo>
                  <a:pt x="102" y="50"/>
                  <a:pt x="101" y="50"/>
                  <a:pt x="100" y="50"/>
                </a:cubicBezTo>
                <a:cubicBezTo>
                  <a:pt x="99" y="50"/>
                  <a:pt x="99" y="51"/>
                  <a:pt x="98" y="51"/>
                </a:cubicBezTo>
                <a:cubicBezTo>
                  <a:pt x="97" y="51"/>
                  <a:pt x="96" y="51"/>
                  <a:pt x="95" y="50"/>
                </a:cubicBezTo>
                <a:cubicBezTo>
                  <a:pt x="94" y="50"/>
                  <a:pt x="94" y="50"/>
                  <a:pt x="93" y="50"/>
                </a:cubicBezTo>
                <a:cubicBezTo>
                  <a:pt x="93" y="50"/>
                  <a:pt x="92" y="50"/>
                  <a:pt x="92" y="50"/>
                </a:cubicBezTo>
                <a:cubicBezTo>
                  <a:pt x="90" y="49"/>
                  <a:pt x="89" y="48"/>
                  <a:pt x="87" y="48"/>
                </a:cubicBezTo>
                <a:cubicBezTo>
                  <a:pt x="88" y="49"/>
                  <a:pt x="88" y="49"/>
                  <a:pt x="89" y="50"/>
                </a:cubicBezTo>
                <a:cubicBezTo>
                  <a:pt x="89" y="50"/>
                  <a:pt x="91" y="50"/>
                  <a:pt x="91" y="51"/>
                </a:cubicBezTo>
                <a:cubicBezTo>
                  <a:pt x="90" y="51"/>
                  <a:pt x="89" y="51"/>
                  <a:pt x="88" y="51"/>
                </a:cubicBezTo>
                <a:cubicBezTo>
                  <a:pt x="88" y="51"/>
                  <a:pt x="87" y="51"/>
                  <a:pt x="86" y="51"/>
                </a:cubicBezTo>
                <a:cubicBezTo>
                  <a:pt x="86" y="50"/>
                  <a:pt x="85" y="50"/>
                  <a:pt x="85" y="50"/>
                </a:cubicBezTo>
                <a:cubicBezTo>
                  <a:pt x="85" y="51"/>
                  <a:pt x="85" y="51"/>
                  <a:pt x="84" y="51"/>
                </a:cubicBezTo>
                <a:cubicBezTo>
                  <a:pt x="84" y="51"/>
                  <a:pt x="84" y="51"/>
                  <a:pt x="84" y="51"/>
                </a:cubicBezTo>
                <a:cubicBezTo>
                  <a:pt x="83" y="51"/>
                  <a:pt x="83" y="51"/>
                  <a:pt x="84" y="52"/>
                </a:cubicBezTo>
                <a:cubicBezTo>
                  <a:pt x="84" y="52"/>
                  <a:pt x="85" y="52"/>
                  <a:pt x="86" y="52"/>
                </a:cubicBezTo>
                <a:cubicBezTo>
                  <a:pt x="87" y="52"/>
                  <a:pt x="88" y="52"/>
                  <a:pt x="89" y="52"/>
                </a:cubicBezTo>
                <a:cubicBezTo>
                  <a:pt x="89" y="52"/>
                  <a:pt x="90" y="52"/>
                  <a:pt x="91" y="52"/>
                </a:cubicBezTo>
                <a:cubicBezTo>
                  <a:pt x="93" y="52"/>
                  <a:pt x="94" y="52"/>
                  <a:pt x="95" y="52"/>
                </a:cubicBezTo>
                <a:cubicBezTo>
                  <a:pt x="96" y="52"/>
                  <a:pt x="96" y="52"/>
                  <a:pt x="97" y="52"/>
                </a:cubicBezTo>
                <a:cubicBezTo>
                  <a:pt x="98" y="52"/>
                  <a:pt x="99" y="53"/>
                  <a:pt x="99" y="53"/>
                </a:cubicBezTo>
                <a:cubicBezTo>
                  <a:pt x="100" y="53"/>
                  <a:pt x="100" y="54"/>
                  <a:pt x="100" y="54"/>
                </a:cubicBezTo>
                <a:cubicBezTo>
                  <a:pt x="100" y="55"/>
                  <a:pt x="100" y="55"/>
                  <a:pt x="99" y="55"/>
                </a:cubicBezTo>
                <a:cubicBezTo>
                  <a:pt x="98" y="55"/>
                  <a:pt x="97" y="55"/>
                  <a:pt x="96" y="55"/>
                </a:cubicBezTo>
                <a:cubicBezTo>
                  <a:pt x="95" y="55"/>
                  <a:pt x="93" y="55"/>
                  <a:pt x="92" y="54"/>
                </a:cubicBezTo>
                <a:cubicBezTo>
                  <a:pt x="91" y="54"/>
                  <a:pt x="91" y="54"/>
                  <a:pt x="90" y="54"/>
                </a:cubicBezTo>
                <a:cubicBezTo>
                  <a:pt x="89" y="54"/>
                  <a:pt x="88" y="53"/>
                  <a:pt x="87" y="54"/>
                </a:cubicBezTo>
                <a:cubicBezTo>
                  <a:pt x="86" y="54"/>
                  <a:pt x="85" y="54"/>
                  <a:pt x="84" y="54"/>
                </a:cubicBezTo>
                <a:cubicBezTo>
                  <a:pt x="84" y="54"/>
                  <a:pt x="85" y="53"/>
                  <a:pt x="86" y="54"/>
                </a:cubicBezTo>
                <a:cubicBezTo>
                  <a:pt x="86" y="54"/>
                  <a:pt x="86" y="54"/>
                  <a:pt x="86" y="54"/>
                </a:cubicBezTo>
                <a:cubicBezTo>
                  <a:pt x="87" y="54"/>
                  <a:pt x="87" y="54"/>
                  <a:pt x="87" y="54"/>
                </a:cubicBezTo>
                <a:cubicBezTo>
                  <a:pt x="87" y="54"/>
                  <a:pt x="88" y="54"/>
                  <a:pt x="88" y="54"/>
                </a:cubicBezTo>
                <a:cubicBezTo>
                  <a:pt x="88" y="54"/>
                  <a:pt x="88" y="54"/>
                  <a:pt x="88" y="54"/>
                </a:cubicBezTo>
                <a:cubicBezTo>
                  <a:pt x="89" y="54"/>
                  <a:pt x="89" y="54"/>
                  <a:pt x="89" y="54"/>
                </a:cubicBezTo>
                <a:cubicBezTo>
                  <a:pt x="89" y="54"/>
                  <a:pt x="90" y="54"/>
                  <a:pt x="90" y="54"/>
                </a:cubicBezTo>
                <a:cubicBezTo>
                  <a:pt x="90" y="54"/>
                  <a:pt x="89" y="55"/>
                  <a:pt x="89" y="55"/>
                </a:cubicBezTo>
                <a:cubicBezTo>
                  <a:pt x="89" y="55"/>
                  <a:pt x="88" y="55"/>
                  <a:pt x="87" y="55"/>
                </a:cubicBezTo>
                <a:cubicBezTo>
                  <a:pt x="87" y="55"/>
                  <a:pt x="86" y="55"/>
                  <a:pt x="85" y="55"/>
                </a:cubicBezTo>
                <a:cubicBezTo>
                  <a:pt x="84" y="55"/>
                  <a:pt x="84" y="55"/>
                  <a:pt x="84" y="55"/>
                </a:cubicBezTo>
                <a:cubicBezTo>
                  <a:pt x="83" y="55"/>
                  <a:pt x="83" y="55"/>
                  <a:pt x="82" y="55"/>
                </a:cubicBezTo>
                <a:cubicBezTo>
                  <a:pt x="80" y="55"/>
                  <a:pt x="78" y="55"/>
                  <a:pt x="76" y="55"/>
                </a:cubicBezTo>
                <a:cubicBezTo>
                  <a:pt x="77" y="55"/>
                  <a:pt x="78" y="56"/>
                  <a:pt x="79" y="56"/>
                </a:cubicBezTo>
                <a:cubicBezTo>
                  <a:pt x="79" y="56"/>
                  <a:pt x="79" y="56"/>
                  <a:pt x="80" y="56"/>
                </a:cubicBezTo>
                <a:cubicBezTo>
                  <a:pt x="80" y="56"/>
                  <a:pt x="80" y="56"/>
                  <a:pt x="80" y="56"/>
                </a:cubicBezTo>
                <a:cubicBezTo>
                  <a:pt x="80" y="56"/>
                  <a:pt x="80" y="57"/>
                  <a:pt x="80" y="57"/>
                </a:cubicBezTo>
                <a:cubicBezTo>
                  <a:pt x="80" y="57"/>
                  <a:pt x="80" y="57"/>
                  <a:pt x="80" y="58"/>
                </a:cubicBezTo>
                <a:cubicBezTo>
                  <a:pt x="80" y="58"/>
                  <a:pt x="79" y="58"/>
                  <a:pt x="79" y="59"/>
                </a:cubicBezTo>
                <a:cubicBezTo>
                  <a:pt x="80" y="58"/>
                  <a:pt x="81" y="58"/>
                  <a:pt x="81" y="58"/>
                </a:cubicBezTo>
                <a:cubicBezTo>
                  <a:pt x="82" y="58"/>
                  <a:pt x="82" y="57"/>
                  <a:pt x="83" y="57"/>
                </a:cubicBezTo>
                <a:cubicBezTo>
                  <a:pt x="83" y="57"/>
                  <a:pt x="84" y="57"/>
                  <a:pt x="84" y="57"/>
                </a:cubicBezTo>
                <a:cubicBezTo>
                  <a:pt x="85" y="57"/>
                  <a:pt x="85" y="56"/>
                  <a:pt x="86" y="56"/>
                </a:cubicBezTo>
                <a:cubicBezTo>
                  <a:pt x="87" y="56"/>
                  <a:pt x="87" y="56"/>
                  <a:pt x="88" y="56"/>
                </a:cubicBezTo>
                <a:cubicBezTo>
                  <a:pt x="88" y="56"/>
                  <a:pt x="88" y="56"/>
                  <a:pt x="88" y="56"/>
                </a:cubicBezTo>
                <a:cubicBezTo>
                  <a:pt x="89" y="56"/>
                  <a:pt x="90" y="55"/>
                  <a:pt x="91" y="56"/>
                </a:cubicBezTo>
                <a:cubicBezTo>
                  <a:pt x="91" y="56"/>
                  <a:pt x="92" y="56"/>
                  <a:pt x="92" y="56"/>
                </a:cubicBezTo>
                <a:cubicBezTo>
                  <a:pt x="92" y="57"/>
                  <a:pt x="92" y="57"/>
                  <a:pt x="92" y="57"/>
                </a:cubicBezTo>
                <a:cubicBezTo>
                  <a:pt x="93" y="57"/>
                  <a:pt x="94" y="57"/>
                  <a:pt x="95" y="57"/>
                </a:cubicBezTo>
                <a:cubicBezTo>
                  <a:pt x="96" y="57"/>
                  <a:pt x="97" y="57"/>
                  <a:pt x="97" y="58"/>
                </a:cubicBezTo>
                <a:cubicBezTo>
                  <a:pt x="98" y="58"/>
                  <a:pt x="98" y="58"/>
                  <a:pt x="98" y="59"/>
                </a:cubicBezTo>
                <a:cubicBezTo>
                  <a:pt x="98" y="59"/>
                  <a:pt x="98" y="59"/>
                  <a:pt x="98" y="59"/>
                </a:cubicBezTo>
                <a:cubicBezTo>
                  <a:pt x="98" y="60"/>
                  <a:pt x="98" y="60"/>
                  <a:pt x="98" y="60"/>
                </a:cubicBezTo>
                <a:cubicBezTo>
                  <a:pt x="98" y="61"/>
                  <a:pt x="96" y="62"/>
                  <a:pt x="96" y="62"/>
                </a:cubicBezTo>
                <a:cubicBezTo>
                  <a:pt x="95" y="62"/>
                  <a:pt x="95" y="62"/>
                  <a:pt x="94" y="62"/>
                </a:cubicBezTo>
                <a:cubicBezTo>
                  <a:pt x="94" y="62"/>
                  <a:pt x="93" y="62"/>
                  <a:pt x="92" y="62"/>
                </a:cubicBezTo>
                <a:cubicBezTo>
                  <a:pt x="92" y="62"/>
                  <a:pt x="91" y="62"/>
                  <a:pt x="91" y="62"/>
                </a:cubicBezTo>
                <a:cubicBezTo>
                  <a:pt x="91" y="62"/>
                  <a:pt x="91" y="62"/>
                  <a:pt x="91" y="62"/>
                </a:cubicBezTo>
                <a:cubicBezTo>
                  <a:pt x="92" y="62"/>
                  <a:pt x="92" y="62"/>
                  <a:pt x="92" y="62"/>
                </a:cubicBezTo>
                <a:cubicBezTo>
                  <a:pt x="92" y="63"/>
                  <a:pt x="93" y="63"/>
                  <a:pt x="93" y="63"/>
                </a:cubicBezTo>
                <a:cubicBezTo>
                  <a:pt x="94" y="63"/>
                  <a:pt x="94" y="63"/>
                  <a:pt x="95" y="63"/>
                </a:cubicBezTo>
                <a:cubicBezTo>
                  <a:pt x="95" y="64"/>
                  <a:pt x="96" y="64"/>
                  <a:pt x="97" y="64"/>
                </a:cubicBezTo>
                <a:cubicBezTo>
                  <a:pt x="96" y="65"/>
                  <a:pt x="96" y="65"/>
                  <a:pt x="96" y="65"/>
                </a:cubicBezTo>
                <a:cubicBezTo>
                  <a:pt x="95" y="66"/>
                  <a:pt x="95" y="66"/>
                  <a:pt x="94" y="66"/>
                </a:cubicBezTo>
                <a:cubicBezTo>
                  <a:pt x="93" y="66"/>
                  <a:pt x="93" y="66"/>
                  <a:pt x="92" y="66"/>
                </a:cubicBezTo>
                <a:cubicBezTo>
                  <a:pt x="91" y="66"/>
                  <a:pt x="90" y="66"/>
                  <a:pt x="90" y="66"/>
                </a:cubicBezTo>
                <a:cubicBezTo>
                  <a:pt x="90" y="66"/>
                  <a:pt x="90" y="66"/>
                  <a:pt x="90" y="66"/>
                </a:cubicBezTo>
                <a:cubicBezTo>
                  <a:pt x="90" y="66"/>
                  <a:pt x="90" y="66"/>
                  <a:pt x="90" y="66"/>
                </a:cubicBezTo>
                <a:cubicBezTo>
                  <a:pt x="90" y="66"/>
                  <a:pt x="90" y="67"/>
                  <a:pt x="91" y="67"/>
                </a:cubicBezTo>
                <a:cubicBezTo>
                  <a:pt x="91" y="67"/>
                  <a:pt x="91" y="67"/>
                  <a:pt x="91" y="67"/>
                </a:cubicBezTo>
                <a:cubicBezTo>
                  <a:pt x="92" y="67"/>
                  <a:pt x="93" y="67"/>
                  <a:pt x="93" y="67"/>
                </a:cubicBezTo>
                <a:cubicBezTo>
                  <a:pt x="93" y="67"/>
                  <a:pt x="94" y="68"/>
                  <a:pt x="94" y="68"/>
                </a:cubicBezTo>
                <a:cubicBezTo>
                  <a:pt x="94" y="68"/>
                  <a:pt x="94" y="68"/>
                  <a:pt x="94" y="69"/>
                </a:cubicBezTo>
                <a:cubicBezTo>
                  <a:pt x="93" y="69"/>
                  <a:pt x="93" y="69"/>
                  <a:pt x="93" y="69"/>
                </a:cubicBezTo>
                <a:cubicBezTo>
                  <a:pt x="93" y="69"/>
                  <a:pt x="92" y="69"/>
                  <a:pt x="92" y="69"/>
                </a:cubicBezTo>
                <a:cubicBezTo>
                  <a:pt x="92" y="69"/>
                  <a:pt x="91" y="69"/>
                  <a:pt x="91" y="69"/>
                </a:cubicBezTo>
                <a:cubicBezTo>
                  <a:pt x="90" y="69"/>
                  <a:pt x="90" y="69"/>
                  <a:pt x="89" y="69"/>
                </a:cubicBezTo>
                <a:cubicBezTo>
                  <a:pt x="89" y="69"/>
                  <a:pt x="89" y="69"/>
                  <a:pt x="88" y="69"/>
                </a:cubicBezTo>
                <a:cubicBezTo>
                  <a:pt x="88" y="69"/>
                  <a:pt x="87" y="69"/>
                  <a:pt x="87" y="69"/>
                </a:cubicBezTo>
                <a:cubicBezTo>
                  <a:pt x="86" y="69"/>
                  <a:pt x="85" y="69"/>
                  <a:pt x="84" y="69"/>
                </a:cubicBezTo>
                <a:cubicBezTo>
                  <a:pt x="83" y="69"/>
                  <a:pt x="82" y="69"/>
                  <a:pt x="82" y="69"/>
                </a:cubicBezTo>
                <a:cubicBezTo>
                  <a:pt x="81" y="69"/>
                  <a:pt x="81" y="69"/>
                  <a:pt x="81" y="69"/>
                </a:cubicBezTo>
                <a:cubicBezTo>
                  <a:pt x="80" y="69"/>
                  <a:pt x="80" y="69"/>
                  <a:pt x="80" y="69"/>
                </a:cubicBezTo>
                <a:cubicBezTo>
                  <a:pt x="79" y="69"/>
                  <a:pt x="79" y="69"/>
                  <a:pt x="79" y="69"/>
                </a:cubicBezTo>
                <a:cubicBezTo>
                  <a:pt x="78" y="70"/>
                  <a:pt x="79" y="70"/>
                  <a:pt x="80" y="71"/>
                </a:cubicBezTo>
                <a:cubicBezTo>
                  <a:pt x="80" y="71"/>
                  <a:pt x="80" y="71"/>
                  <a:pt x="80" y="72"/>
                </a:cubicBezTo>
                <a:cubicBezTo>
                  <a:pt x="80" y="72"/>
                  <a:pt x="80" y="72"/>
                  <a:pt x="80" y="72"/>
                </a:cubicBezTo>
                <a:cubicBezTo>
                  <a:pt x="80" y="72"/>
                  <a:pt x="81" y="72"/>
                  <a:pt x="81" y="72"/>
                </a:cubicBezTo>
                <a:cubicBezTo>
                  <a:pt x="81" y="72"/>
                  <a:pt x="81" y="72"/>
                  <a:pt x="81" y="72"/>
                </a:cubicBezTo>
                <a:cubicBezTo>
                  <a:pt x="81" y="73"/>
                  <a:pt x="81" y="73"/>
                  <a:pt x="81" y="73"/>
                </a:cubicBezTo>
                <a:cubicBezTo>
                  <a:pt x="81" y="73"/>
                  <a:pt x="81" y="74"/>
                  <a:pt x="81" y="74"/>
                </a:cubicBezTo>
                <a:cubicBezTo>
                  <a:pt x="80" y="74"/>
                  <a:pt x="80" y="74"/>
                  <a:pt x="80" y="74"/>
                </a:cubicBezTo>
                <a:cubicBezTo>
                  <a:pt x="80" y="74"/>
                  <a:pt x="80" y="74"/>
                  <a:pt x="80" y="75"/>
                </a:cubicBezTo>
                <a:cubicBezTo>
                  <a:pt x="80" y="75"/>
                  <a:pt x="80" y="75"/>
                  <a:pt x="80" y="75"/>
                </a:cubicBezTo>
                <a:cubicBezTo>
                  <a:pt x="80" y="75"/>
                  <a:pt x="80" y="75"/>
                  <a:pt x="80" y="75"/>
                </a:cubicBezTo>
                <a:cubicBezTo>
                  <a:pt x="80" y="76"/>
                  <a:pt x="80" y="76"/>
                  <a:pt x="79" y="76"/>
                </a:cubicBezTo>
                <a:cubicBezTo>
                  <a:pt x="79" y="76"/>
                  <a:pt x="79" y="76"/>
                  <a:pt x="79" y="76"/>
                </a:cubicBezTo>
                <a:cubicBezTo>
                  <a:pt x="78" y="76"/>
                  <a:pt x="78" y="77"/>
                  <a:pt x="78" y="77"/>
                </a:cubicBezTo>
                <a:cubicBezTo>
                  <a:pt x="77" y="77"/>
                  <a:pt x="77" y="77"/>
                  <a:pt x="77" y="77"/>
                </a:cubicBezTo>
                <a:cubicBezTo>
                  <a:pt x="76" y="77"/>
                  <a:pt x="75" y="77"/>
                  <a:pt x="74" y="77"/>
                </a:cubicBezTo>
                <a:cubicBezTo>
                  <a:pt x="74" y="77"/>
                  <a:pt x="73" y="77"/>
                  <a:pt x="72" y="77"/>
                </a:cubicBezTo>
                <a:cubicBezTo>
                  <a:pt x="72" y="77"/>
                  <a:pt x="72" y="77"/>
                  <a:pt x="71" y="77"/>
                </a:cubicBezTo>
                <a:cubicBezTo>
                  <a:pt x="71" y="77"/>
                  <a:pt x="70" y="77"/>
                  <a:pt x="69" y="77"/>
                </a:cubicBezTo>
                <a:cubicBezTo>
                  <a:pt x="69" y="77"/>
                  <a:pt x="69" y="77"/>
                  <a:pt x="69" y="77"/>
                </a:cubicBezTo>
                <a:cubicBezTo>
                  <a:pt x="68" y="77"/>
                  <a:pt x="67" y="77"/>
                  <a:pt x="66" y="77"/>
                </a:cubicBezTo>
                <a:cubicBezTo>
                  <a:pt x="65" y="77"/>
                  <a:pt x="65" y="78"/>
                  <a:pt x="64" y="78"/>
                </a:cubicBezTo>
                <a:cubicBezTo>
                  <a:pt x="64" y="78"/>
                  <a:pt x="64" y="77"/>
                  <a:pt x="63" y="77"/>
                </a:cubicBezTo>
                <a:cubicBezTo>
                  <a:pt x="63" y="77"/>
                  <a:pt x="63" y="77"/>
                  <a:pt x="62" y="77"/>
                </a:cubicBezTo>
                <a:cubicBezTo>
                  <a:pt x="62" y="77"/>
                  <a:pt x="61" y="76"/>
                  <a:pt x="61" y="76"/>
                </a:cubicBezTo>
                <a:cubicBezTo>
                  <a:pt x="60" y="76"/>
                  <a:pt x="59" y="74"/>
                  <a:pt x="59" y="75"/>
                </a:cubicBezTo>
                <a:cubicBezTo>
                  <a:pt x="59" y="75"/>
                  <a:pt x="59" y="76"/>
                  <a:pt x="59" y="76"/>
                </a:cubicBezTo>
                <a:cubicBezTo>
                  <a:pt x="60" y="76"/>
                  <a:pt x="60" y="77"/>
                  <a:pt x="60" y="77"/>
                </a:cubicBezTo>
                <a:cubicBezTo>
                  <a:pt x="60" y="77"/>
                  <a:pt x="59" y="78"/>
                  <a:pt x="58" y="78"/>
                </a:cubicBezTo>
                <a:cubicBezTo>
                  <a:pt x="58" y="78"/>
                  <a:pt x="58" y="78"/>
                  <a:pt x="57" y="78"/>
                </a:cubicBezTo>
                <a:cubicBezTo>
                  <a:pt x="58" y="78"/>
                  <a:pt x="58" y="78"/>
                  <a:pt x="58" y="78"/>
                </a:cubicBezTo>
                <a:cubicBezTo>
                  <a:pt x="59" y="78"/>
                  <a:pt x="59" y="79"/>
                  <a:pt x="59" y="79"/>
                </a:cubicBezTo>
                <a:cubicBezTo>
                  <a:pt x="60" y="79"/>
                  <a:pt x="60" y="79"/>
                  <a:pt x="60" y="79"/>
                </a:cubicBezTo>
                <a:cubicBezTo>
                  <a:pt x="61" y="79"/>
                  <a:pt x="61" y="79"/>
                  <a:pt x="61" y="78"/>
                </a:cubicBezTo>
                <a:cubicBezTo>
                  <a:pt x="62" y="78"/>
                  <a:pt x="63" y="78"/>
                  <a:pt x="63" y="78"/>
                </a:cubicBezTo>
                <a:cubicBezTo>
                  <a:pt x="64" y="78"/>
                  <a:pt x="64" y="78"/>
                  <a:pt x="64" y="78"/>
                </a:cubicBezTo>
                <a:cubicBezTo>
                  <a:pt x="65" y="78"/>
                  <a:pt x="66" y="78"/>
                  <a:pt x="66" y="78"/>
                </a:cubicBezTo>
                <a:cubicBezTo>
                  <a:pt x="67" y="78"/>
                  <a:pt x="67" y="78"/>
                  <a:pt x="68" y="78"/>
                </a:cubicBezTo>
                <a:cubicBezTo>
                  <a:pt x="68" y="79"/>
                  <a:pt x="68" y="79"/>
                  <a:pt x="68" y="79"/>
                </a:cubicBezTo>
                <a:cubicBezTo>
                  <a:pt x="68" y="79"/>
                  <a:pt x="68" y="79"/>
                  <a:pt x="68" y="80"/>
                </a:cubicBezTo>
                <a:cubicBezTo>
                  <a:pt x="69" y="80"/>
                  <a:pt x="69" y="79"/>
                  <a:pt x="70" y="79"/>
                </a:cubicBezTo>
                <a:cubicBezTo>
                  <a:pt x="71" y="79"/>
                  <a:pt x="72" y="78"/>
                  <a:pt x="72" y="78"/>
                </a:cubicBezTo>
                <a:cubicBezTo>
                  <a:pt x="73" y="79"/>
                  <a:pt x="73" y="78"/>
                  <a:pt x="74" y="79"/>
                </a:cubicBezTo>
                <a:cubicBezTo>
                  <a:pt x="74" y="79"/>
                  <a:pt x="74" y="79"/>
                  <a:pt x="74" y="80"/>
                </a:cubicBezTo>
                <a:cubicBezTo>
                  <a:pt x="74" y="80"/>
                  <a:pt x="74" y="81"/>
                  <a:pt x="74" y="81"/>
                </a:cubicBezTo>
                <a:cubicBezTo>
                  <a:pt x="73" y="81"/>
                  <a:pt x="73" y="81"/>
                  <a:pt x="73" y="82"/>
                </a:cubicBezTo>
                <a:cubicBezTo>
                  <a:pt x="73" y="82"/>
                  <a:pt x="74" y="82"/>
                  <a:pt x="74" y="82"/>
                </a:cubicBezTo>
                <a:cubicBezTo>
                  <a:pt x="75" y="82"/>
                  <a:pt x="74" y="82"/>
                  <a:pt x="74" y="83"/>
                </a:cubicBezTo>
                <a:cubicBezTo>
                  <a:pt x="75" y="83"/>
                  <a:pt x="76" y="83"/>
                  <a:pt x="76" y="83"/>
                </a:cubicBezTo>
                <a:cubicBezTo>
                  <a:pt x="77" y="83"/>
                  <a:pt x="77" y="82"/>
                  <a:pt x="77" y="82"/>
                </a:cubicBezTo>
                <a:cubicBezTo>
                  <a:pt x="78" y="81"/>
                  <a:pt x="80" y="81"/>
                  <a:pt x="80" y="81"/>
                </a:cubicBezTo>
                <a:cubicBezTo>
                  <a:pt x="81" y="82"/>
                  <a:pt x="81" y="82"/>
                  <a:pt x="81" y="82"/>
                </a:cubicBezTo>
                <a:cubicBezTo>
                  <a:pt x="82" y="83"/>
                  <a:pt x="82" y="83"/>
                  <a:pt x="82" y="84"/>
                </a:cubicBezTo>
                <a:cubicBezTo>
                  <a:pt x="82" y="84"/>
                  <a:pt x="81" y="85"/>
                  <a:pt x="81" y="85"/>
                </a:cubicBezTo>
                <a:cubicBezTo>
                  <a:pt x="81" y="85"/>
                  <a:pt x="80" y="85"/>
                  <a:pt x="80" y="86"/>
                </a:cubicBezTo>
                <a:cubicBezTo>
                  <a:pt x="80" y="86"/>
                  <a:pt x="79" y="87"/>
                  <a:pt x="78" y="87"/>
                </a:cubicBezTo>
                <a:cubicBezTo>
                  <a:pt x="78" y="87"/>
                  <a:pt x="77" y="88"/>
                  <a:pt x="77" y="87"/>
                </a:cubicBezTo>
                <a:cubicBezTo>
                  <a:pt x="77" y="87"/>
                  <a:pt x="77" y="87"/>
                  <a:pt x="77" y="87"/>
                </a:cubicBezTo>
                <a:cubicBezTo>
                  <a:pt x="76" y="87"/>
                  <a:pt x="76" y="87"/>
                  <a:pt x="76" y="87"/>
                </a:cubicBezTo>
                <a:cubicBezTo>
                  <a:pt x="76" y="88"/>
                  <a:pt x="75" y="88"/>
                  <a:pt x="75" y="88"/>
                </a:cubicBezTo>
                <a:cubicBezTo>
                  <a:pt x="74" y="89"/>
                  <a:pt x="74" y="89"/>
                  <a:pt x="73" y="89"/>
                </a:cubicBezTo>
                <a:cubicBezTo>
                  <a:pt x="72" y="89"/>
                  <a:pt x="71" y="89"/>
                  <a:pt x="71" y="89"/>
                </a:cubicBezTo>
                <a:cubicBezTo>
                  <a:pt x="70" y="89"/>
                  <a:pt x="70" y="89"/>
                  <a:pt x="70" y="89"/>
                </a:cubicBezTo>
                <a:cubicBezTo>
                  <a:pt x="69" y="89"/>
                  <a:pt x="69" y="89"/>
                  <a:pt x="69" y="89"/>
                </a:cubicBezTo>
                <a:cubicBezTo>
                  <a:pt x="69" y="89"/>
                  <a:pt x="69" y="90"/>
                  <a:pt x="68" y="90"/>
                </a:cubicBezTo>
                <a:cubicBezTo>
                  <a:pt x="68" y="90"/>
                  <a:pt x="68" y="90"/>
                  <a:pt x="67" y="90"/>
                </a:cubicBezTo>
                <a:cubicBezTo>
                  <a:pt x="67" y="91"/>
                  <a:pt x="67" y="91"/>
                  <a:pt x="66" y="91"/>
                </a:cubicBezTo>
                <a:cubicBezTo>
                  <a:pt x="66" y="91"/>
                  <a:pt x="66" y="91"/>
                  <a:pt x="66" y="91"/>
                </a:cubicBezTo>
                <a:cubicBezTo>
                  <a:pt x="66" y="91"/>
                  <a:pt x="66" y="91"/>
                  <a:pt x="66" y="91"/>
                </a:cubicBezTo>
                <a:cubicBezTo>
                  <a:pt x="66" y="91"/>
                  <a:pt x="65" y="91"/>
                  <a:pt x="65" y="91"/>
                </a:cubicBezTo>
                <a:cubicBezTo>
                  <a:pt x="64" y="91"/>
                  <a:pt x="64" y="91"/>
                  <a:pt x="64" y="91"/>
                </a:cubicBezTo>
                <a:cubicBezTo>
                  <a:pt x="64" y="91"/>
                  <a:pt x="63" y="91"/>
                  <a:pt x="63" y="91"/>
                </a:cubicBezTo>
                <a:cubicBezTo>
                  <a:pt x="63" y="91"/>
                  <a:pt x="63" y="90"/>
                  <a:pt x="63" y="90"/>
                </a:cubicBezTo>
                <a:cubicBezTo>
                  <a:pt x="63" y="89"/>
                  <a:pt x="63" y="89"/>
                  <a:pt x="63" y="89"/>
                </a:cubicBezTo>
                <a:cubicBezTo>
                  <a:pt x="63" y="89"/>
                  <a:pt x="63" y="88"/>
                  <a:pt x="63" y="88"/>
                </a:cubicBezTo>
                <a:cubicBezTo>
                  <a:pt x="63" y="88"/>
                  <a:pt x="62" y="88"/>
                  <a:pt x="62" y="88"/>
                </a:cubicBezTo>
                <a:cubicBezTo>
                  <a:pt x="61" y="88"/>
                  <a:pt x="59" y="88"/>
                  <a:pt x="58" y="88"/>
                </a:cubicBezTo>
                <a:cubicBezTo>
                  <a:pt x="58" y="87"/>
                  <a:pt x="58" y="86"/>
                  <a:pt x="58" y="86"/>
                </a:cubicBezTo>
                <a:cubicBezTo>
                  <a:pt x="57" y="85"/>
                  <a:pt x="56" y="85"/>
                  <a:pt x="56" y="85"/>
                </a:cubicBezTo>
                <a:cubicBezTo>
                  <a:pt x="55" y="84"/>
                  <a:pt x="55" y="84"/>
                  <a:pt x="55" y="84"/>
                </a:cubicBezTo>
                <a:cubicBezTo>
                  <a:pt x="55" y="84"/>
                  <a:pt x="55" y="84"/>
                  <a:pt x="55" y="84"/>
                </a:cubicBezTo>
                <a:cubicBezTo>
                  <a:pt x="54" y="84"/>
                  <a:pt x="55" y="85"/>
                  <a:pt x="55" y="85"/>
                </a:cubicBezTo>
                <a:cubicBezTo>
                  <a:pt x="55" y="85"/>
                  <a:pt x="56" y="85"/>
                  <a:pt x="56" y="86"/>
                </a:cubicBezTo>
                <a:cubicBezTo>
                  <a:pt x="56" y="86"/>
                  <a:pt x="56" y="86"/>
                  <a:pt x="56" y="86"/>
                </a:cubicBezTo>
                <a:cubicBezTo>
                  <a:pt x="56" y="88"/>
                  <a:pt x="55" y="87"/>
                  <a:pt x="54" y="87"/>
                </a:cubicBezTo>
                <a:cubicBezTo>
                  <a:pt x="54" y="87"/>
                  <a:pt x="53" y="87"/>
                  <a:pt x="53" y="87"/>
                </a:cubicBezTo>
                <a:cubicBezTo>
                  <a:pt x="53" y="87"/>
                  <a:pt x="52" y="87"/>
                  <a:pt x="52" y="87"/>
                </a:cubicBezTo>
                <a:cubicBezTo>
                  <a:pt x="52" y="86"/>
                  <a:pt x="51" y="86"/>
                  <a:pt x="51" y="86"/>
                </a:cubicBezTo>
                <a:cubicBezTo>
                  <a:pt x="51" y="85"/>
                  <a:pt x="51" y="85"/>
                  <a:pt x="50" y="85"/>
                </a:cubicBezTo>
                <a:cubicBezTo>
                  <a:pt x="50" y="85"/>
                  <a:pt x="50" y="85"/>
                  <a:pt x="50" y="85"/>
                </a:cubicBezTo>
                <a:cubicBezTo>
                  <a:pt x="50" y="86"/>
                  <a:pt x="50" y="88"/>
                  <a:pt x="49" y="88"/>
                </a:cubicBezTo>
                <a:cubicBezTo>
                  <a:pt x="49" y="88"/>
                  <a:pt x="48" y="88"/>
                  <a:pt x="48" y="88"/>
                </a:cubicBezTo>
                <a:cubicBezTo>
                  <a:pt x="48" y="88"/>
                  <a:pt x="47" y="88"/>
                  <a:pt x="47" y="88"/>
                </a:cubicBezTo>
                <a:cubicBezTo>
                  <a:pt x="47" y="88"/>
                  <a:pt x="47" y="88"/>
                  <a:pt x="47" y="88"/>
                </a:cubicBezTo>
                <a:cubicBezTo>
                  <a:pt x="46" y="87"/>
                  <a:pt x="46" y="87"/>
                  <a:pt x="46" y="87"/>
                </a:cubicBezTo>
                <a:cubicBezTo>
                  <a:pt x="46" y="87"/>
                  <a:pt x="45" y="85"/>
                  <a:pt x="44" y="85"/>
                </a:cubicBezTo>
                <a:cubicBezTo>
                  <a:pt x="44" y="85"/>
                  <a:pt x="44" y="86"/>
                  <a:pt x="44" y="87"/>
                </a:cubicBezTo>
                <a:cubicBezTo>
                  <a:pt x="44" y="88"/>
                  <a:pt x="44" y="87"/>
                  <a:pt x="43" y="87"/>
                </a:cubicBezTo>
                <a:cubicBezTo>
                  <a:pt x="42" y="87"/>
                  <a:pt x="42" y="88"/>
                  <a:pt x="41" y="87"/>
                </a:cubicBezTo>
                <a:cubicBezTo>
                  <a:pt x="41" y="87"/>
                  <a:pt x="41" y="86"/>
                  <a:pt x="40" y="87"/>
                </a:cubicBezTo>
                <a:cubicBezTo>
                  <a:pt x="40" y="87"/>
                  <a:pt x="41" y="88"/>
                  <a:pt x="41" y="88"/>
                </a:cubicBezTo>
                <a:cubicBezTo>
                  <a:pt x="41" y="88"/>
                  <a:pt x="42" y="89"/>
                  <a:pt x="42" y="89"/>
                </a:cubicBezTo>
                <a:cubicBezTo>
                  <a:pt x="42" y="89"/>
                  <a:pt x="42" y="89"/>
                  <a:pt x="42" y="89"/>
                </a:cubicBezTo>
                <a:cubicBezTo>
                  <a:pt x="42" y="90"/>
                  <a:pt x="40" y="89"/>
                  <a:pt x="39" y="89"/>
                </a:cubicBezTo>
                <a:cubicBezTo>
                  <a:pt x="38" y="89"/>
                  <a:pt x="36" y="89"/>
                  <a:pt x="35" y="89"/>
                </a:cubicBezTo>
                <a:cubicBezTo>
                  <a:pt x="35" y="89"/>
                  <a:pt x="34" y="89"/>
                  <a:pt x="34" y="89"/>
                </a:cubicBezTo>
                <a:cubicBezTo>
                  <a:pt x="34" y="89"/>
                  <a:pt x="33" y="89"/>
                  <a:pt x="33" y="89"/>
                </a:cubicBezTo>
                <a:cubicBezTo>
                  <a:pt x="32" y="89"/>
                  <a:pt x="32" y="89"/>
                  <a:pt x="32" y="89"/>
                </a:cubicBezTo>
                <a:cubicBezTo>
                  <a:pt x="32" y="88"/>
                  <a:pt x="32" y="87"/>
                  <a:pt x="32" y="86"/>
                </a:cubicBezTo>
                <a:cubicBezTo>
                  <a:pt x="32" y="86"/>
                  <a:pt x="31" y="86"/>
                  <a:pt x="30" y="86"/>
                </a:cubicBezTo>
                <a:cubicBezTo>
                  <a:pt x="29" y="86"/>
                  <a:pt x="31" y="87"/>
                  <a:pt x="31" y="87"/>
                </a:cubicBezTo>
                <a:cubicBezTo>
                  <a:pt x="31" y="88"/>
                  <a:pt x="31" y="89"/>
                  <a:pt x="30" y="89"/>
                </a:cubicBezTo>
                <a:cubicBezTo>
                  <a:pt x="29" y="89"/>
                  <a:pt x="29" y="89"/>
                  <a:pt x="28" y="89"/>
                </a:cubicBezTo>
                <a:cubicBezTo>
                  <a:pt x="28" y="88"/>
                  <a:pt x="26" y="87"/>
                  <a:pt x="26" y="88"/>
                </a:cubicBezTo>
                <a:cubicBezTo>
                  <a:pt x="26" y="88"/>
                  <a:pt x="26" y="88"/>
                  <a:pt x="25" y="88"/>
                </a:cubicBezTo>
                <a:cubicBezTo>
                  <a:pt x="25" y="88"/>
                  <a:pt x="25" y="88"/>
                  <a:pt x="25" y="88"/>
                </a:cubicBezTo>
                <a:cubicBezTo>
                  <a:pt x="24" y="89"/>
                  <a:pt x="23" y="88"/>
                  <a:pt x="23" y="88"/>
                </a:cubicBezTo>
                <a:cubicBezTo>
                  <a:pt x="22" y="88"/>
                  <a:pt x="21" y="89"/>
                  <a:pt x="21" y="88"/>
                </a:cubicBezTo>
                <a:cubicBezTo>
                  <a:pt x="21" y="88"/>
                  <a:pt x="21" y="88"/>
                  <a:pt x="21" y="87"/>
                </a:cubicBezTo>
                <a:cubicBezTo>
                  <a:pt x="21" y="87"/>
                  <a:pt x="20" y="87"/>
                  <a:pt x="20" y="86"/>
                </a:cubicBezTo>
                <a:cubicBezTo>
                  <a:pt x="20" y="86"/>
                  <a:pt x="20" y="85"/>
                  <a:pt x="20" y="85"/>
                </a:cubicBezTo>
                <a:cubicBezTo>
                  <a:pt x="20" y="85"/>
                  <a:pt x="20" y="84"/>
                  <a:pt x="20" y="84"/>
                </a:cubicBezTo>
                <a:cubicBezTo>
                  <a:pt x="20" y="83"/>
                  <a:pt x="19" y="84"/>
                  <a:pt x="19" y="84"/>
                </a:cubicBezTo>
                <a:cubicBezTo>
                  <a:pt x="19" y="85"/>
                  <a:pt x="19" y="86"/>
                  <a:pt x="18" y="87"/>
                </a:cubicBezTo>
                <a:cubicBezTo>
                  <a:pt x="18" y="88"/>
                  <a:pt x="18" y="88"/>
                  <a:pt x="17" y="88"/>
                </a:cubicBezTo>
                <a:cubicBezTo>
                  <a:pt x="17" y="88"/>
                  <a:pt x="16" y="88"/>
                  <a:pt x="16" y="88"/>
                </a:cubicBezTo>
                <a:cubicBezTo>
                  <a:pt x="15" y="88"/>
                  <a:pt x="14" y="86"/>
                  <a:pt x="14" y="86"/>
                </a:cubicBezTo>
                <a:cubicBezTo>
                  <a:pt x="14" y="85"/>
                  <a:pt x="14" y="84"/>
                  <a:pt x="14" y="84"/>
                </a:cubicBezTo>
                <a:cubicBezTo>
                  <a:pt x="14" y="83"/>
                  <a:pt x="14" y="83"/>
                  <a:pt x="15" y="83"/>
                </a:cubicBezTo>
                <a:cubicBezTo>
                  <a:pt x="15" y="83"/>
                  <a:pt x="15" y="83"/>
                  <a:pt x="16" y="83"/>
                </a:cubicBezTo>
                <a:cubicBezTo>
                  <a:pt x="16" y="83"/>
                  <a:pt x="17" y="83"/>
                  <a:pt x="17" y="82"/>
                </a:cubicBezTo>
                <a:cubicBezTo>
                  <a:pt x="17" y="82"/>
                  <a:pt x="18" y="82"/>
                  <a:pt x="18" y="82"/>
                </a:cubicBezTo>
                <a:cubicBezTo>
                  <a:pt x="19" y="81"/>
                  <a:pt x="19" y="81"/>
                  <a:pt x="20" y="80"/>
                </a:cubicBezTo>
                <a:cubicBezTo>
                  <a:pt x="21" y="80"/>
                  <a:pt x="21" y="80"/>
                  <a:pt x="22" y="80"/>
                </a:cubicBezTo>
                <a:cubicBezTo>
                  <a:pt x="22" y="80"/>
                  <a:pt x="23" y="80"/>
                  <a:pt x="23" y="80"/>
                </a:cubicBezTo>
                <a:cubicBezTo>
                  <a:pt x="23" y="80"/>
                  <a:pt x="23" y="80"/>
                  <a:pt x="23" y="80"/>
                </a:cubicBezTo>
                <a:cubicBezTo>
                  <a:pt x="24" y="80"/>
                  <a:pt x="24" y="80"/>
                  <a:pt x="25" y="80"/>
                </a:cubicBezTo>
                <a:cubicBezTo>
                  <a:pt x="25" y="80"/>
                  <a:pt x="26" y="79"/>
                  <a:pt x="27" y="79"/>
                </a:cubicBezTo>
                <a:cubicBezTo>
                  <a:pt x="27" y="79"/>
                  <a:pt x="29" y="79"/>
                  <a:pt x="29" y="79"/>
                </a:cubicBezTo>
                <a:cubicBezTo>
                  <a:pt x="28" y="79"/>
                  <a:pt x="28" y="79"/>
                  <a:pt x="27" y="78"/>
                </a:cubicBezTo>
                <a:cubicBezTo>
                  <a:pt x="27" y="78"/>
                  <a:pt x="28" y="77"/>
                  <a:pt x="28" y="77"/>
                </a:cubicBezTo>
                <a:cubicBezTo>
                  <a:pt x="28" y="76"/>
                  <a:pt x="25" y="78"/>
                  <a:pt x="25" y="76"/>
                </a:cubicBezTo>
                <a:cubicBezTo>
                  <a:pt x="24" y="76"/>
                  <a:pt x="25" y="75"/>
                  <a:pt x="24" y="74"/>
                </a:cubicBezTo>
                <a:cubicBezTo>
                  <a:pt x="24" y="74"/>
                  <a:pt x="23" y="74"/>
                  <a:pt x="23" y="74"/>
                </a:cubicBezTo>
                <a:cubicBezTo>
                  <a:pt x="22" y="74"/>
                  <a:pt x="22" y="74"/>
                  <a:pt x="22" y="73"/>
                </a:cubicBezTo>
                <a:cubicBezTo>
                  <a:pt x="22" y="73"/>
                  <a:pt x="22" y="73"/>
                  <a:pt x="22" y="72"/>
                </a:cubicBezTo>
                <a:cubicBezTo>
                  <a:pt x="22" y="72"/>
                  <a:pt x="22" y="72"/>
                  <a:pt x="22" y="71"/>
                </a:cubicBezTo>
                <a:cubicBezTo>
                  <a:pt x="22" y="71"/>
                  <a:pt x="22" y="71"/>
                  <a:pt x="22" y="71"/>
                </a:cubicBezTo>
                <a:cubicBezTo>
                  <a:pt x="22" y="71"/>
                  <a:pt x="23" y="71"/>
                  <a:pt x="23" y="71"/>
                </a:cubicBezTo>
                <a:cubicBezTo>
                  <a:pt x="23" y="71"/>
                  <a:pt x="24" y="71"/>
                  <a:pt x="24" y="71"/>
                </a:cubicBezTo>
                <a:cubicBezTo>
                  <a:pt x="25" y="71"/>
                  <a:pt x="26" y="71"/>
                  <a:pt x="27" y="71"/>
                </a:cubicBezTo>
                <a:cubicBezTo>
                  <a:pt x="28" y="70"/>
                  <a:pt x="29" y="70"/>
                  <a:pt x="30" y="70"/>
                </a:cubicBezTo>
                <a:cubicBezTo>
                  <a:pt x="31" y="70"/>
                  <a:pt x="31" y="71"/>
                  <a:pt x="32" y="71"/>
                </a:cubicBezTo>
                <a:cubicBezTo>
                  <a:pt x="32" y="71"/>
                  <a:pt x="32" y="71"/>
                  <a:pt x="33" y="71"/>
                </a:cubicBezTo>
                <a:cubicBezTo>
                  <a:pt x="33" y="72"/>
                  <a:pt x="34" y="73"/>
                  <a:pt x="34" y="73"/>
                </a:cubicBezTo>
                <a:cubicBezTo>
                  <a:pt x="35" y="74"/>
                  <a:pt x="35" y="74"/>
                  <a:pt x="35" y="74"/>
                </a:cubicBezTo>
                <a:cubicBezTo>
                  <a:pt x="36" y="75"/>
                  <a:pt x="36" y="75"/>
                  <a:pt x="36" y="75"/>
                </a:cubicBezTo>
                <a:cubicBezTo>
                  <a:pt x="38" y="75"/>
                  <a:pt x="38" y="75"/>
                  <a:pt x="38" y="75"/>
                </a:cubicBezTo>
                <a:cubicBezTo>
                  <a:pt x="39" y="76"/>
                  <a:pt x="39" y="76"/>
                  <a:pt x="39" y="76"/>
                </a:cubicBezTo>
                <a:cubicBezTo>
                  <a:pt x="41" y="76"/>
                  <a:pt x="41" y="76"/>
                  <a:pt x="41" y="76"/>
                </a:cubicBezTo>
                <a:cubicBezTo>
                  <a:pt x="41" y="77"/>
                  <a:pt x="41" y="77"/>
                  <a:pt x="41" y="77"/>
                </a:cubicBezTo>
                <a:cubicBezTo>
                  <a:pt x="42" y="77"/>
                  <a:pt x="42" y="77"/>
                  <a:pt x="42" y="77"/>
                </a:cubicBezTo>
                <a:cubicBezTo>
                  <a:pt x="43" y="76"/>
                  <a:pt x="43" y="76"/>
                  <a:pt x="43" y="76"/>
                </a:cubicBezTo>
                <a:cubicBezTo>
                  <a:pt x="45" y="76"/>
                  <a:pt x="45" y="76"/>
                  <a:pt x="45" y="76"/>
                </a:cubicBezTo>
                <a:cubicBezTo>
                  <a:pt x="47" y="76"/>
                  <a:pt x="47" y="76"/>
                  <a:pt x="47" y="76"/>
                </a:cubicBezTo>
                <a:cubicBezTo>
                  <a:pt x="48" y="75"/>
                  <a:pt x="48" y="75"/>
                  <a:pt x="48" y="75"/>
                </a:cubicBezTo>
                <a:cubicBezTo>
                  <a:pt x="48" y="75"/>
                  <a:pt x="51" y="74"/>
                  <a:pt x="51" y="74"/>
                </a:cubicBezTo>
                <a:cubicBezTo>
                  <a:pt x="52" y="72"/>
                  <a:pt x="52" y="72"/>
                  <a:pt x="52" y="72"/>
                </a:cubicBezTo>
                <a:cubicBezTo>
                  <a:pt x="54" y="71"/>
                  <a:pt x="54" y="71"/>
                  <a:pt x="54" y="71"/>
                </a:cubicBezTo>
                <a:cubicBezTo>
                  <a:pt x="55" y="68"/>
                  <a:pt x="55" y="68"/>
                  <a:pt x="55" y="68"/>
                </a:cubicBezTo>
                <a:cubicBezTo>
                  <a:pt x="54" y="67"/>
                  <a:pt x="54" y="67"/>
                  <a:pt x="54" y="67"/>
                </a:cubicBezTo>
                <a:cubicBezTo>
                  <a:pt x="53" y="69"/>
                  <a:pt x="53" y="69"/>
                  <a:pt x="53" y="69"/>
                </a:cubicBezTo>
                <a:cubicBezTo>
                  <a:pt x="52" y="70"/>
                  <a:pt x="52" y="70"/>
                  <a:pt x="52" y="70"/>
                </a:cubicBezTo>
                <a:cubicBezTo>
                  <a:pt x="51" y="71"/>
                  <a:pt x="51" y="71"/>
                  <a:pt x="51" y="71"/>
                </a:cubicBezTo>
                <a:cubicBezTo>
                  <a:pt x="51" y="71"/>
                  <a:pt x="50" y="72"/>
                  <a:pt x="50" y="72"/>
                </a:cubicBezTo>
                <a:cubicBezTo>
                  <a:pt x="49" y="73"/>
                  <a:pt x="48" y="74"/>
                  <a:pt x="48" y="74"/>
                </a:cubicBezTo>
                <a:cubicBezTo>
                  <a:pt x="48" y="74"/>
                  <a:pt x="48" y="74"/>
                  <a:pt x="47" y="74"/>
                </a:cubicBezTo>
                <a:cubicBezTo>
                  <a:pt x="43" y="74"/>
                  <a:pt x="43" y="74"/>
                  <a:pt x="43" y="74"/>
                </a:cubicBezTo>
                <a:cubicBezTo>
                  <a:pt x="43" y="74"/>
                  <a:pt x="41" y="74"/>
                  <a:pt x="41" y="74"/>
                </a:cubicBezTo>
                <a:cubicBezTo>
                  <a:pt x="41" y="73"/>
                  <a:pt x="45" y="73"/>
                  <a:pt x="42" y="73"/>
                </a:cubicBezTo>
                <a:cubicBezTo>
                  <a:pt x="40" y="73"/>
                  <a:pt x="40" y="73"/>
                  <a:pt x="40" y="73"/>
                </a:cubicBezTo>
                <a:cubicBezTo>
                  <a:pt x="39" y="72"/>
                  <a:pt x="39" y="72"/>
                  <a:pt x="39" y="72"/>
                </a:cubicBezTo>
                <a:cubicBezTo>
                  <a:pt x="40" y="70"/>
                  <a:pt x="40" y="70"/>
                  <a:pt x="40" y="70"/>
                </a:cubicBezTo>
                <a:cubicBezTo>
                  <a:pt x="40" y="70"/>
                  <a:pt x="38" y="70"/>
                  <a:pt x="38" y="70"/>
                </a:cubicBezTo>
                <a:cubicBezTo>
                  <a:pt x="37" y="70"/>
                  <a:pt x="38" y="70"/>
                  <a:pt x="38" y="69"/>
                </a:cubicBezTo>
                <a:cubicBezTo>
                  <a:pt x="39" y="69"/>
                  <a:pt x="40" y="68"/>
                  <a:pt x="40" y="68"/>
                </a:cubicBezTo>
                <a:cubicBezTo>
                  <a:pt x="41" y="67"/>
                  <a:pt x="41" y="67"/>
                  <a:pt x="41" y="67"/>
                </a:cubicBezTo>
                <a:cubicBezTo>
                  <a:pt x="41" y="67"/>
                  <a:pt x="41" y="67"/>
                  <a:pt x="41" y="67"/>
                </a:cubicBezTo>
                <a:cubicBezTo>
                  <a:pt x="41" y="66"/>
                  <a:pt x="41" y="66"/>
                  <a:pt x="41" y="66"/>
                </a:cubicBezTo>
                <a:cubicBezTo>
                  <a:pt x="41" y="65"/>
                  <a:pt x="41" y="65"/>
                  <a:pt x="41" y="65"/>
                </a:cubicBezTo>
                <a:cubicBezTo>
                  <a:pt x="41" y="64"/>
                  <a:pt x="41" y="64"/>
                  <a:pt x="41" y="64"/>
                </a:cubicBezTo>
                <a:cubicBezTo>
                  <a:pt x="42" y="62"/>
                  <a:pt x="42" y="62"/>
                  <a:pt x="42" y="62"/>
                </a:cubicBezTo>
                <a:cubicBezTo>
                  <a:pt x="39" y="64"/>
                  <a:pt x="39" y="64"/>
                  <a:pt x="39" y="64"/>
                </a:cubicBezTo>
                <a:cubicBezTo>
                  <a:pt x="38" y="66"/>
                  <a:pt x="38" y="66"/>
                  <a:pt x="38" y="66"/>
                </a:cubicBezTo>
                <a:cubicBezTo>
                  <a:pt x="38" y="66"/>
                  <a:pt x="38" y="66"/>
                  <a:pt x="37" y="67"/>
                </a:cubicBezTo>
                <a:cubicBezTo>
                  <a:pt x="37" y="67"/>
                  <a:pt x="37" y="67"/>
                  <a:pt x="36" y="67"/>
                </a:cubicBezTo>
                <a:cubicBezTo>
                  <a:pt x="35" y="67"/>
                  <a:pt x="33" y="68"/>
                  <a:pt x="33" y="68"/>
                </a:cubicBezTo>
                <a:cubicBezTo>
                  <a:pt x="33" y="67"/>
                  <a:pt x="33" y="68"/>
                  <a:pt x="33" y="67"/>
                </a:cubicBezTo>
                <a:cubicBezTo>
                  <a:pt x="34" y="66"/>
                  <a:pt x="34" y="65"/>
                  <a:pt x="34" y="65"/>
                </a:cubicBezTo>
                <a:cubicBezTo>
                  <a:pt x="34" y="65"/>
                  <a:pt x="33" y="64"/>
                  <a:pt x="32" y="65"/>
                </a:cubicBezTo>
                <a:cubicBezTo>
                  <a:pt x="32" y="66"/>
                  <a:pt x="31" y="66"/>
                  <a:pt x="31" y="66"/>
                </a:cubicBezTo>
                <a:cubicBezTo>
                  <a:pt x="31" y="66"/>
                  <a:pt x="31" y="67"/>
                  <a:pt x="30" y="67"/>
                </a:cubicBezTo>
                <a:cubicBezTo>
                  <a:pt x="27" y="67"/>
                  <a:pt x="27" y="67"/>
                  <a:pt x="27" y="67"/>
                </a:cubicBezTo>
                <a:cubicBezTo>
                  <a:pt x="27" y="67"/>
                  <a:pt x="27" y="67"/>
                  <a:pt x="27" y="67"/>
                </a:cubicBezTo>
                <a:cubicBezTo>
                  <a:pt x="27" y="67"/>
                  <a:pt x="29" y="67"/>
                  <a:pt x="27" y="66"/>
                </a:cubicBezTo>
                <a:cubicBezTo>
                  <a:pt x="25" y="65"/>
                  <a:pt x="25" y="65"/>
                  <a:pt x="25" y="65"/>
                </a:cubicBezTo>
                <a:cubicBezTo>
                  <a:pt x="25" y="64"/>
                  <a:pt x="25" y="64"/>
                  <a:pt x="25" y="64"/>
                </a:cubicBezTo>
                <a:cubicBezTo>
                  <a:pt x="25" y="64"/>
                  <a:pt x="27" y="61"/>
                  <a:pt x="28" y="62"/>
                </a:cubicBezTo>
                <a:cubicBezTo>
                  <a:pt x="28" y="62"/>
                  <a:pt x="29" y="61"/>
                  <a:pt x="29" y="61"/>
                </a:cubicBezTo>
                <a:cubicBezTo>
                  <a:pt x="30" y="59"/>
                  <a:pt x="30" y="59"/>
                  <a:pt x="30" y="59"/>
                </a:cubicBezTo>
                <a:cubicBezTo>
                  <a:pt x="32" y="58"/>
                  <a:pt x="32" y="58"/>
                  <a:pt x="32" y="58"/>
                </a:cubicBezTo>
                <a:cubicBezTo>
                  <a:pt x="35" y="58"/>
                  <a:pt x="35" y="58"/>
                  <a:pt x="35" y="58"/>
                </a:cubicBezTo>
                <a:cubicBezTo>
                  <a:pt x="38" y="58"/>
                  <a:pt x="38" y="58"/>
                  <a:pt x="38" y="58"/>
                </a:cubicBezTo>
                <a:cubicBezTo>
                  <a:pt x="40" y="58"/>
                  <a:pt x="40" y="58"/>
                  <a:pt x="40" y="58"/>
                </a:cubicBezTo>
                <a:cubicBezTo>
                  <a:pt x="44" y="58"/>
                  <a:pt x="44" y="58"/>
                  <a:pt x="44" y="58"/>
                </a:cubicBezTo>
                <a:cubicBezTo>
                  <a:pt x="46" y="58"/>
                  <a:pt x="46" y="58"/>
                  <a:pt x="46" y="58"/>
                </a:cubicBezTo>
                <a:cubicBezTo>
                  <a:pt x="48" y="58"/>
                  <a:pt x="48" y="58"/>
                  <a:pt x="48" y="58"/>
                </a:cubicBezTo>
                <a:cubicBezTo>
                  <a:pt x="50" y="59"/>
                  <a:pt x="50" y="59"/>
                  <a:pt x="50" y="59"/>
                </a:cubicBezTo>
                <a:cubicBezTo>
                  <a:pt x="52" y="60"/>
                  <a:pt x="52" y="60"/>
                  <a:pt x="52" y="60"/>
                </a:cubicBezTo>
                <a:cubicBezTo>
                  <a:pt x="53" y="60"/>
                  <a:pt x="53" y="60"/>
                  <a:pt x="53" y="60"/>
                </a:cubicBezTo>
                <a:cubicBezTo>
                  <a:pt x="55" y="61"/>
                  <a:pt x="55" y="61"/>
                  <a:pt x="55" y="61"/>
                </a:cubicBezTo>
                <a:cubicBezTo>
                  <a:pt x="56" y="59"/>
                  <a:pt x="56" y="59"/>
                  <a:pt x="56" y="59"/>
                </a:cubicBezTo>
                <a:cubicBezTo>
                  <a:pt x="54" y="59"/>
                  <a:pt x="54" y="59"/>
                  <a:pt x="54" y="59"/>
                </a:cubicBezTo>
                <a:cubicBezTo>
                  <a:pt x="53" y="59"/>
                  <a:pt x="53" y="59"/>
                  <a:pt x="53" y="59"/>
                </a:cubicBezTo>
                <a:cubicBezTo>
                  <a:pt x="54" y="58"/>
                  <a:pt x="54" y="58"/>
                  <a:pt x="54" y="58"/>
                </a:cubicBezTo>
                <a:cubicBezTo>
                  <a:pt x="59" y="58"/>
                  <a:pt x="59" y="58"/>
                  <a:pt x="59" y="58"/>
                </a:cubicBezTo>
                <a:cubicBezTo>
                  <a:pt x="60" y="57"/>
                  <a:pt x="60" y="57"/>
                  <a:pt x="60" y="57"/>
                </a:cubicBezTo>
                <a:cubicBezTo>
                  <a:pt x="60" y="57"/>
                  <a:pt x="60" y="55"/>
                  <a:pt x="59" y="55"/>
                </a:cubicBezTo>
                <a:cubicBezTo>
                  <a:pt x="59" y="56"/>
                  <a:pt x="57" y="57"/>
                  <a:pt x="56" y="57"/>
                </a:cubicBezTo>
                <a:cubicBezTo>
                  <a:pt x="51" y="57"/>
                  <a:pt x="51" y="57"/>
                  <a:pt x="51" y="57"/>
                </a:cubicBezTo>
                <a:cubicBezTo>
                  <a:pt x="48" y="57"/>
                  <a:pt x="48" y="57"/>
                  <a:pt x="48" y="57"/>
                </a:cubicBezTo>
                <a:cubicBezTo>
                  <a:pt x="46" y="57"/>
                  <a:pt x="46" y="57"/>
                  <a:pt x="46" y="57"/>
                </a:cubicBezTo>
                <a:cubicBezTo>
                  <a:pt x="43" y="56"/>
                  <a:pt x="43" y="56"/>
                  <a:pt x="43" y="56"/>
                </a:cubicBezTo>
                <a:cubicBezTo>
                  <a:pt x="43" y="54"/>
                  <a:pt x="43" y="54"/>
                  <a:pt x="43" y="54"/>
                </a:cubicBezTo>
                <a:cubicBezTo>
                  <a:pt x="45" y="54"/>
                  <a:pt x="45" y="54"/>
                  <a:pt x="45" y="54"/>
                </a:cubicBezTo>
                <a:cubicBezTo>
                  <a:pt x="47" y="54"/>
                  <a:pt x="47" y="54"/>
                  <a:pt x="47" y="54"/>
                </a:cubicBezTo>
                <a:cubicBezTo>
                  <a:pt x="48" y="54"/>
                  <a:pt x="48" y="54"/>
                  <a:pt x="48" y="54"/>
                </a:cubicBezTo>
                <a:cubicBezTo>
                  <a:pt x="45" y="53"/>
                  <a:pt x="45" y="53"/>
                  <a:pt x="45" y="53"/>
                </a:cubicBezTo>
                <a:cubicBezTo>
                  <a:pt x="43" y="51"/>
                  <a:pt x="43" y="51"/>
                  <a:pt x="43" y="51"/>
                </a:cubicBezTo>
                <a:cubicBezTo>
                  <a:pt x="43" y="51"/>
                  <a:pt x="42" y="50"/>
                  <a:pt x="42" y="49"/>
                </a:cubicBezTo>
                <a:cubicBezTo>
                  <a:pt x="41" y="49"/>
                  <a:pt x="39" y="48"/>
                  <a:pt x="39" y="48"/>
                </a:cubicBezTo>
                <a:cubicBezTo>
                  <a:pt x="38" y="47"/>
                  <a:pt x="38" y="47"/>
                  <a:pt x="38" y="47"/>
                </a:cubicBezTo>
                <a:cubicBezTo>
                  <a:pt x="36" y="47"/>
                  <a:pt x="36" y="47"/>
                  <a:pt x="36" y="47"/>
                </a:cubicBezTo>
                <a:cubicBezTo>
                  <a:pt x="34" y="46"/>
                  <a:pt x="34" y="46"/>
                  <a:pt x="34" y="46"/>
                </a:cubicBezTo>
                <a:cubicBezTo>
                  <a:pt x="32" y="46"/>
                  <a:pt x="32" y="46"/>
                  <a:pt x="32" y="46"/>
                </a:cubicBezTo>
                <a:cubicBezTo>
                  <a:pt x="32" y="44"/>
                  <a:pt x="32" y="44"/>
                  <a:pt x="32" y="44"/>
                </a:cubicBezTo>
                <a:cubicBezTo>
                  <a:pt x="36" y="44"/>
                  <a:pt x="36" y="44"/>
                  <a:pt x="36" y="44"/>
                </a:cubicBezTo>
                <a:cubicBezTo>
                  <a:pt x="36" y="44"/>
                  <a:pt x="34" y="42"/>
                  <a:pt x="33" y="42"/>
                </a:cubicBezTo>
                <a:cubicBezTo>
                  <a:pt x="32" y="42"/>
                  <a:pt x="31" y="41"/>
                  <a:pt x="31" y="41"/>
                </a:cubicBezTo>
                <a:cubicBezTo>
                  <a:pt x="31" y="41"/>
                  <a:pt x="31" y="41"/>
                  <a:pt x="31" y="41"/>
                </a:cubicBezTo>
                <a:cubicBezTo>
                  <a:pt x="32" y="40"/>
                  <a:pt x="34" y="39"/>
                  <a:pt x="34" y="39"/>
                </a:cubicBezTo>
                <a:cubicBezTo>
                  <a:pt x="34" y="39"/>
                  <a:pt x="35" y="39"/>
                  <a:pt x="36" y="39"/>
                </a:cubicBezTo>
                <a:cubicBezTo>
                  <a:pt x="39" y="39"/>
                  <a:pt x="39" y="39"/>
                  <a:pt x="39" y="39"/>
                </a:cubicBezTo>
                <a:cubicBezTo>
                  <a:pt x="42" y="39"/>
                  <a:pt x="42" y="39"/>
                  <a:pt x="42" y="39"/>
                </a:cubicBezTo>
                <a:cubicBezTo>
                  <a:pt x="46" y="39"/>
                  <a:pt x="46" y="39"/>
                  <a:pt x="46" y="39"/>
                </a:cubicBezTo>
                <a:cubicBezTo>
                  <a:pt x="46" y="39"/>
                  <a:pt x="48" y="40"/>
                  <a:pt x="48" y="40"/>
                </a:cubicBezTo>
                <a:cubicBezTo>
                  <a:pt x="49" y="41"/>
                  <a:pt x="51" y="42"/>
                  <a:pt x="51" y="42"/>
                </a:cubicBezTo>
                <a:cubicBezTo>
                  <a:pt x="56" y="44"/>
                  <a:pt x="56" y="44"/>
                  <a:pt x="56" y="44"/>
                </a:cubicBezTo>
                <a:cubicBezTo>
                  <a:pt x="57" y="46"/>
                  <a:pt x="57" y="46"/>
                  <a:pt x="57" y="46"/>
                </a:cubicBezTo>
                <a:cubicBezTo>
                  <a:pt x="59" y="47"/>
                  <a:pt x="59" y="47"/>
                  <a:pt x="59" y="47"/>
                </a:cubicBezTo>
                <a:cubicBezTo>
                  <a:pt x="59" y="47"/>
                  <a:pt x="60" y="48"/>
                  <a:pt x="61" y="48"/>
                </a:cubicBezTo>
                <a:cubicBezTo>
                  <a:pt x="63" y="48"/>
                  <a:pt x="63" y="48"/>
                  <a:pt x="63" y="48"/>
                </a:cubicBezTo>
                <a:cubicBezTo>
                  <a:pt x="65" y="48"/>
                  <a:pt x="65" y="48"/>
                  <a:pt x="65" y="48"/>
                </a:cubicBezTo>
                <a:cubicBezTo>
                  <a:pt x="67" y="48"/>
                  <a:pt x="67" y="48"/>
                  <a:pt x="67" y="48"/>
                </a:cubicBezTo>
                <a:cubicBezTo>
                  <a:pt x="70" y="46"/>
                  <a:pt x="70" y="46"/>
                  <a:pt x="70" y="46"/>
                </a:cubicBezTo>
                <a:cubicBezTo>
                  <a:pt x="68" y="46"/>
                  <a:pt x="68" y="46"/>
                  <a:pt x="68" y="46"/>
                </a:cubicBezTo>
                <a:cubicBezTo>
                  <a:pt x="68" y="46"/>
                  <a:pt x="67" y="47"/>
                  <a:pt x="66" y="47"/>
                </a:cubicBezTo>
                <a:cubicBezTo>
                  <a:pt x="64" y="47"/>
                  <a:pt x="64" y="47"/>
                  <a:pt x="64" y="47"/>
                </a:cubicBezTo>
                <a:cubicBezTo>
                  <a:pt x="63" y="47"/>
                  <a:pt x="61" y="46"/>
                  <a:pt x="61" y="46"/>
                </a:cubicBezTo>
                <a:cubicBezTo>
                  <a:pt x="60" y="44"/>
                  <a:pt x="60" y="44"/>
                  <a:pt x="60" y="44"/>
                </a:cubicBezTo>
                <a:cubicBezTo>
                  <a:pt x="60" y="44"/>
                  <a:pt x="60" y="44"/>
                  <a:pt x="60" y="44"/>
                </a:cubicBezTo>
                <a:cubicBezTo>
                  <a:pt x="57" y="42"/>
                  <a:pt x="57" y="42"/>
                  <a:pt x="57" y="42"/>
                </a:cubicBezTo>
                <a:cubicBezTo>
                  <a:pt x="57" y="42"/>
                  <a:pt x="55" y="42"/>
                  <a:pt x="55" y="41"/>
                </a:cubicBezTo>
                <a:cubicBezTo>
                  <a:pt x="54" y="40"/>
                  <a:pt x="53" y="40"/>
                  <a:pt x="53" y="40"/>
                </a:cubicBezTo>
                <a:cubicBezTo>
                  <a:pt x="51" y="38"/>
                  <a:pt x="51" y="38"/>
                  <a:pt x="51" y="38"/>
                </a:cubicBezTo>
                <a:cubicBezTo>
                  <a:pt x="51" y="38"/>
                  <a:pt x="53" y="38"/>
                  <a:pt x="54" y="38"/>
                </a:cubicBezTo>
                <a:cubicBezTo>
                  <a:pt x="58" y="38"/>
                  <a:pt x="58" y="38"/>
                  <a:pt x="58" y="38"/>
                </a:cubicBezTo>
                <a:cubicBezTo>
                  <a:pt x="61" y="37"/>
                  <a:pt x="61" y="37"/>
                  <a:pt x="61" y="37"/>
                </a:cubicBezTo>
                <a:cubicBezTo>
                  <a:pt x="64" y="37"/>
                  <a:pt x="64" y="37"/>
                  <a:pt x="64" y="37"/>
                </a:cubicBezTo>
                <a:cubicBezTo>
                  <a:pt x="68" y="36"/>
                  <a:pt x="68" y="36"/>
                  <a:pt x="68" y="36"/>
                </a:cubicBezTo>
                <a:cubicBezTo>
                  <a:pt x="69" y="36"/>
                  <a:pt x="69" y="36"/>
                  <a:pt x="69" y="36"/>
                </a:cubicBezTo>
                <a:cubicBezTo>
                  <a:pt x="72" y="36"/>
                  <a:pt x="72" y="36"/>
                  <a:pt x="72" y="36"/>
                </a:cubicBezTo>
                <a:cubicBezTo>
                  <a:pt x="76" y="36"/>
                  <a:pt x="76" y="36"/>
                  <a:pt x="76" y="36"/>
                </a:cubicBezTo>
                <a:cubicBezTo>
                  <a:pt x="80" y="36"/>
                  <a:pt x="80" y="36"/>
                  <a:pt x="80" y="36"/>
                </a:cubicBezTo>
                <a:cubicBezTo>
                  <a:pt x="80" y="36"/>
                  <a:pt x="79" y="35"/>
                  <a:pt x="77" y="35"/>
                </a:cubicBezTo>
                <a:cubicBezTo>
                  <a:pt x="74" y="35"/>
                  <a:pt x="74" y="35"/>
                  <a:pt x="74" y="35"/>
                </a:cubicBezTo>
                <a:cubicBezTo>
                  <a:pt x="71" y="35"/>
                  <a:pt x="71" y="35"/>
                  <a:pt x="71" y="35"/>
                </a:cubicBezTo>
                <a:cubicBezTo>
                  <a:pt x="71" y="35"/>
                  <a:pt x="72" y="35"/>
                  <a:pt x="72" y="34"/>
                </a:cubicBezTo>
                <a:cubicBezTo>
                  <a:pt x="73" y="33"/>
                  <a:pt x="75" y="32"/>
                  <a:pt x="75" y="32"/>
                </a:cubicBezTo>
                <a:cubicBezTo>
                  <a:pt x="76" y="32"/>
                  <a:pt x="79" y="32"/>
                  <a:pt x="79" y="32"/>
                </a:cubicBezTo>
                <a:cubicBezTo>
                  <a:pt x="79" y="32"/>
                  <a:pt x="79" y="32"/>
                  <a:pt x="81" y="32"/>
                </a:cubicBezTo>
                <a:cubicBezTo>
                  <a:pt x="82" y="32"/>
                  <a:pt x="85" y="32"/>
                  <a:pt x="85" y="32"/>
                </a:cubicBezTo>
                <a:cubicBezTo>
                  <a:pt x="88" y="31"/>
                  <a:pt x="88" y="31"/>
                  <a:pt x="88" y="31"/>
                </a:cubicBezTo>
                <a:cubicBezTo>
                  <a:pt x="84" y="31"/>
                  <a:pt x="84" y="31"/>
                  <a:pt x="84" y="31"/>
                </a:cubicBezTo>
                <a:cubicBezTo>
                  <a:pt x="81" y="31"/>
                  <a:pt x="81" y="31"/>
                  <a:pt x="81" y="31"/>
                </a:cubicBezTo>
                <a:cubicBezTo>
                  <a:pt x="78" y="31"/>
                  <a:pt x="78" y="31"/>
                  <a:pt x="78" y="31"/>
                </a:cubicBezTo>
                <a:cubicBezTo>
                  <a:pt x="77" y="31"/>
                  <a:pt x="77" y="31"/>
                  <a:pt x="77" y="31"/>
                </a:cubicBezTo>
                <a:cubicBezTo>
                  <a:pt x="76" y="30"/>
                  <a:pt x="76" y="30"/>
                  <a:pt x="76" y="30"/>
                </a:cubicBezTo>
                <a:cubicBezTo>
                  <a:pt x="77" y="29"/>
                  <a:pt x="77" y="29"/>
                  <a:pt x="77" y="29"/>
                </a:cubicBezTo>
                <a:cubicBezTo>
                  <a:pt x="78" y="28"/>
                  <a:pt x="78" y="28"/>
                  <a:pt x="78" y="28"/>
                </a:cubicBezTo>
                <a:cubicBezTo>
                  <a:pt x="80" y="27"/>
                  <a:pt x="80" y="27"/>
                  <a:pt x="80" y="27"/>
                </a:cubicBezTo>
                <a:cubicBezTo>
                  <a:pt x="82" y="25"/>
                  <a:pt x="82" y="25"/>
                  <a:pt x="82" y="25"/>
                </a:cubicBezTo>
                <a:cubicBezTo>
                  <a:pt x="80" y="25"/>
                  <a:pt x="80" y="25"/>
                  <a:pt x="80" y="25"/>
                </a:cubicBezTo>
                <a:cubicBezTo>
                  <a:pt x="80" y="25"/>
                  <a:pt x="78" y="26"/>
                  <a:pt x="78" y="26"/>
                </a:cubicBezTo>
                <a:cubicBezTo>
                  <a:pt x="78" y="26"/>
                  <a:pt x="78" y="27"/>
                  <a:pt x="77" y="27"/>
                </a:cubicBezTo>
                <a:cubicBezTo>
                  <a:pt x="77" y="28"/>
                  <a:pt x="75" y="27"/>
                  <a:pt x="75" y="27"/>
                </a:cubicBezTo>
                <a:cubicBezTo>
                  <a:pt x="73" y="27"/>
                  <a:pt x="73" y="27"/>
                  <a:pt x="73" y="27"/>
                </a:cubicBezTo>
                <a:cubicBezTo>
                  <a:pt x="74" y="28"/>
                  <a:pt x="74" y="28"/>
                  <a:pt x="74" y="28"/>
                </a:cubicBezTo>
                <a:cubicBezTo>
                  <a:pt x="74" y="30"/>
                  <a:pt x="74" y="30"/>
                  <a:pt x="74" y="30"/>
                </a:cubicBezTo>
                <a:cubicBezTo>
                  <a:pt x="72" y="30"/>
                  <a:pt x="72" y="30"/>
                  <a:pt x="72" y="30"/>
                </a:cubicBezTo>
                <a:cubicBezTo>
                  <a:pt x="70" y="32"/>
                  <a:pt x="70" y="32"/>
                  <a:pt x="70" y="32"/>
                </a:cubicBezTo>
                <a:cubicBezTo>
                  <a:pt x="67" y="33"/>
                  <a:pt x="67" y="33"/>
                  <a:pt x="67" y="33"/>
                </a:cubicBezTo>
                <a:cubicBezTo>
                  <a:pt x="67" y="33"/>
                  <a:pt x="64" y="34"/>
                  <a:pt x="64" y="34"/>
                </a:cubicBezTo>
                <a:cubicBezTo>
                  <a:pt x="63" y="34"/>
                  <a:pt x="63" y="34"/>
                  <a:pt x="61" y="34"/>
                </a:cubicBezTo>
                <a:cubicBezTo>
                  <a:pt x="59" y="35"/>
                  <a:pt x="56" y="35"/>
                  <a:pt x="56" y="35"/>
                </a:cubicBezTo>
                <a:cubicBezTo>
                  <a:pt x="53" y="35"/>
                  <a:pt x="53" y="35"/>
                  <a:pt x="53" y="35"/>
                </a:cubicBezTo>
                <a:cubicBezTo>
                  <a:pt x="51" y="35"/>
                  <a:pt x="51" y="35"/>
                  <a:pt x="51" y="35"/>
                </a:cubicBezTo>
                <a:cubicBezTo>
                  <a:pt x="52" y="34"/>
                  <a:pt x="52" y="34"/>
                  <a:pt x="52" y="34"/>
                </a:cubicBezTo>
                <a:cubicBezTo>
                  <a:pt x="55" y="33"/>
                  <a:pt x="55" y="33"/>
                  <a:pt x="55" y="33"/>
                </a:cubicBezTo>
                <a:cubicBezTo>
                  <a:pt x="57" y="32"/>
                  <a:pt x="57" y="32"/>
                  <a:pt x="57" y="32"/>
                </a:cubicBezTo>
                <a:cubicBezTo>
                  <a:pt x="57" y="32"/>
                  <a:pt x="60" y="31"/>
                  <a:pt x="58" y="31"/>
                </a:cubicBezTo>
                <a:cubicBezTo>
                  <a:pt x="56" y="31"/>
                  <a:pt x="55" y="32"/>
                  <a:pt x="55" y="32"/>
                </a:cubicBezTo>
                <a:cubicBezTo>
                  <a:pt x="55" y="32"/>
                  <a:pt x="54" y="33"/>
                  <a:pt x="53" y="33"/>
                </a:cubicBezTo>
                <a:cubicBezTo>
                  <a:pt x="51" y="33"/>
                  <a:pt x="51" y="33"/>
                  <a:pt x="51" y="33"/>
                </a:cubicBezTo>
                <a:cubicBezTo>
                  <a:pt x="51" y="33"/>
                  <a:pt x="51" y="33"/>
                  <a:pt x="51" y="33"/>
                </a:cubicBezTo>
                <a:cubicBezTo>
                  <a:pt x="50" y="33"/>
                  <a:pt x="50" y="33"/>
                  <a:pt x="50" y="33"/>
                </a:cubicBezTo>
                <a:cubicBezTo>
                  <a:pt x="49" y="33"/>
                  <a:pt x="49" y="33"/>
                  <a:pt x="49" y="33"/>
                </a:cubicBezTo>
                <a:cubicBezTo>
                  <a:pt x="49" y="33"/>
                  <a:pt x="48" y="32"/>
                  <a:pt x="48" y="33"/>
                </a:cubicBezTo>
                <a:cubicBezTo>
                  <a:pt x="48" y="34"/>
                  <a:pt x="47" y="35"/>
                  <a:pt x="47" y="35"/>
                </a:cubicBezTo>
                <a:cubicBezTo>
                  <a:pt x="44" y="35"/>
                  <a:pt x="44" y="35"/>
                  <a:pt x="44" y="35"/>
                </a:cubicBezTo>
                <a:cubicBezTo>
                  <a:pt x="41" y="35"/>
                  <a:pt x="41" y="35"/>
                  <a:pt x="41" y="35"/>
                </a:cubicBezTo>
                <a:cubicBezTo>
                  <a:pt x="38" y="36"/>
                  <a:pt x="38" y="36"/>
                  <a:pt x="38" y="36"/>
                </a:cubicBezTo>
                <a:cubicBezTo>
                  <a:pt x="36" y="36"/>
                  <a:pt x="36" y="36"/>
                  <a:pt x="36" y="36"/>
                </a:cubicBezTo>
                <a:cubicBezTo>
                  <a:pt x="34" y="36"/>
                  <a:pt x="34" y="36"/>
                  <a:pt x="34" y="36"/>
                </a:cubicBezTo>
                <a:cubicBezTo>
                  <a:pt x="31" y="36"/>
                  <a:pt x="31" y="36"/>
                  <a:pt x="31" y="36"/>
                </a:cubicBezTo>
                <a:cubicBezTo>
                  <a:pt x="30" y="35"/>
                  <a:pt x="30" y="35"/>
                  <a:pt x="30" y="35"/>
                </a:cubicBezTo>
                <a:cubicBezTo>
                  <a:pt x="32" y="33"/>
                  <a:pt x="32" y="33"/>
                  <a:pt x="32" y="33"/>
                </a:cubicBezTo>
                <a:cubicBezTo>
                  <a:pt x="37" y="30"/>
                  <a:pt x="37" y="30"/>
                  <a:pt x="37" y="30"/>
                </a:cubicBezTo>
                <a:cubicBezTo>
                  <a:pt x="39" y="30"/>
                  <a:pt x="39" y="30"/>
                  <a:pt x="39" y="30"/>
                </a:cubicBezTo>
                <a:cubicBezTo>
                  <a:pt x="44" y="29"/>
                  <a:pt x="44" y="29"/>
                  <a:pt x="44" y="29"/>
                </a:cubicBezTo>
                <a:cubicBezTo>
                  <a:pt x="48" y="28"/>
                  <a:pt x="48" y="28"/>
                  <a:pt x="48" y="28"/>
                </a:cubicBezTo>
                <a:cubicBezTo>
                  <a:pt x="52" y="28"/>
                  <a:pt x="52" y="28"/>
                  <a:pt x="52" y="28"/>
                </a:cubicBezTo>
                <a:cubicBezTo>
                  <a:pt x="52" y="27"/>
                  <a:pt x="52" y="27"/>
                  <a:pt x="52" y="27"/>
                </a:cubicBezTo>
                <a:cubicBezTo>
                  <a:pt x="52" y="27"/>
                  <a:pt x="50" y="27"/>
                  <a:pt x="49" y="27"/>
                </a:cubicBezTo>
                <a:cubicBezTo>
                  <a:pt x="49" y="28"/>
                  <a:pt x="42" y="28"/>
                  <a:pt x="41" y="28"/>
                </a:cubicBezTo>
                <a:cubicBezTo>
                  <a:pt x="37" y="28"/>
                  <a:pt x="37" y="28"/>
                  <a:pt x="37" y="28"/>
                </a:cubicBezTo>
                <a:cubicBezTo>
                  <a:pt x="32" y="30"/>
                  <a:pt x="32" y="30"/>
                  <a:pt x="32" y="30"/>
                </a:cubicBezTo>
                <a:cubicBezTo>
                  <a:pt x="29" y="32"/>
                  <a:pt x="29" y="32"/>
                  <a:pt x="29" y="32"/>
                </a:cubicBezTo>
                <a:cubicBezTo>
                  <a:pt x="27" y="34"/>
                  <a:pt x="27" y="34"/>
                  <a:pt x="27" y="34"/>
                </a:cubicBezTo>
                <a:cubicBezTo>
                  <a:pt x="26" y="34"/>
                  <a:pt x="26" y="34"/>
                  <a:pt x="26" y="34"/>
                </a:cubicBezTo>
                <a:cubicBezTo>
                  <a:pt x="20" y="33"/>
                  <a:pt x="20" y="33"/>
                  <a:pt x="20" y="33"/>
                </a:cubicBezTo>
                <a:cubicBezTo>
                  <a:pt x="16" y="31"/>
                  <a:pt x="16" y="31"/>
                  <a:pt x="16" y="31"/>
                </a:cubicBezTo>
                <a:cubicBezTo>
                  <a:pt x="16" y="31"/>
                  <a:pt x="15" y="31"/>
                  <a:pt x="17" y="30"/>
                </a:cubicBezTo>
                <a:cubicBezTo>
                  <a:pt x="19" y="30"/>
                  <a:pt x="25" y="30"/>
                  <a:pt x="25" y="30"/>
                </a:cubicBezTo>
                <a:cubicBezTo>
                  <a:pt x="32" y="29"/>
                  <a:pt x="32" y="29"/>
                  <a:pt x="32" y="29"/>
                </a:cubicBezTo>
                <a:cubicBezTo>
                  <a:pt x="37" y="27"/>
                  <a:pt x="37" y="27"/>
                  <a:pt x="37" y="27"/>
                </a:cubicBezTo>
                <a:cubicBezTo>
                  <a:pt x="40" y="26"/>
                  <a:pt x="40" y="26"/>
                  <a:pt x="40" y="26"/>
                </a:cubicBezTo>
                <a:cubicBezTo>
                  <a:pt x="38" y="26"/>
                  <a:pt x="38" y="26"/>
                  <a:pt x="38" y="26"/>
                </a:cubicBezTo>
                <a:cubicBezTo>
                  <a:pt x="34" y="27"/>
                  <a:pt x="34" y="27"/>
                  <a:pt x="34" y="27"/>
                </a:cubicBezTo>
                <a:cubicBezTo>
                  <a:pt x="34" y="27"/>
                  <a:pt x="31" y="28"/>
                  <a:pt x="30" y="28"/>
                </a:cubicBezTo>
                <a:cubicBezTo>
                  <a:pt x="29" y="28"/>
                  <a:pt x="23" y="28"/>
                  <a:pt x="21" y="28"/>
                </a:cubicBezTo>
                <a:cubicBezTo>
                  <a:pt x="19" y="28"/>
                  <a:pt x="13" y="29"/>
                  <a:pt x="13" y="29"/>
                </a:cubicBezTo>
                <a:cubicBezTo>
                  <a:pt x="11" y="29"/>
                  <a:pt x="11" y="29"/>
                  <a:pt x="11" y="29"/>
                </a:cubicBezTo>
                <a:cubicBezTo>
                  <a:pt x="10" y="27"/>
                  <a:pt x="10" y="27"/>
                  <a:pt x="10" y="27"/>
                </a:cubicBezTo>
                <a:cubicBezTo>
                  <a:pt x="13" y="26"/>
                  <a:pt x="13" y="26"/>
                  <a:pt x="13" y="26"/>
                </a:cubicBezTo>
                <a:cubicBezTo>
                  <a:pt x="16" y="26"/>
                  <a:pt x="16" y="26"/>
                  <a:pt x="16" y="26"/>
                </a:cubicBezTo>
                <a:cubicBezTo>
                  <a:pt x="13" y="25"/>
                  <a:pt x="13" y="25"/>
                  <a:pt x="13" y="25"/>
                </a:cubicBezTo>
                <a:cubicBezTo>
                  <a:pt x="13" y="25"/>
                  <a:pt x="16" y="23"/>
                  <a:pt x="16" y="23"/>
                </a:cubicBezTo>
                <a:cubicBezTo>
                  <a:pt x="17" y="23"/>
                  <a:pt x="20" y="22"/>
                  <a:pt x="20" y="22"/>
                </a:cubicBezTo>
                <a:cubicBezTo>
                  <a:pt x="24" y="22"/>
                  <a:pt x="24" y="22"/>
                  <a:pt x="24" y="22"/>
                </a:cubicBezTo>
                <a:cubicBezTo>
                  <a:pt x="21" y="22"/>
                  <a:pt x="21" y="22"/>
                  <a:pt x="21" y="22"/>
                </a:cubicBezTo>
                <a:cubicBezTo>
                  <a:pt x="16" y="23"/>
                  <a:pt x="16" y="23"/>
                  <a:pt x="16" y="23"/>
                </a:cubicBezTo>
                <a:cubicBezTo>
                  <a:pt x="16" y="23"/>
                  <a:pt x="12" y="24"/>
                  <a:pt x="11" y="24"/>
                </a:cubicBezTo>
                <a:cubicBezTo>
                  <a:pt x="11" y="24"/>
                  <a:pt x="8" y="25"/>
                  <a:pt x="8" y="25"/>
                </a:cubicBezTo>
                <a:cubicBezTo>
                  <a:pt x="6" y="24"/>
                  <a:pt x="6" y="24"/>
                  <a:pt x="6" y="24"/>
                </a:cubicBezTo>
                <a:cubicBezTo>
                  <a:pt x="12" y="21"/>
                  <a:pt x="12" y="21"/>
                  <a:pt x="12" y="21"/>
                </a:cubicBezTo>
                <a:cubicBezTo>
                  <a:pt x="9" y="21"/>
                  <a:pt x="9" y="21"/>
                  <a:pt x="9" y="21"/>
                </a:cubicBezTo>
                <a:cubicBezTo>
                  <a:pt x="9" y="21"/>
                  <a:pt x="7" y="20"/>
                  <a:pt x="7" y="21"/>
                </a:cubicBezTo>
                <a:cubicBezTo>
                  <a:pt x="6" y="21"/>
                  <a:pt x="5" y="23"/>
                  <a:pt x="4" y="23"/>
                </a:cubicBezTo>
                <a:cubicBezTo>
                  <a:pt x="3" y="23"/>
                  <a:pt x="2" y="22"/>
                  <a:pt x="2" y="22"/>
                </a:cubicBezTo>
                <a:cubicBezTo>
                  <a:pt x="2" y="22"/>
                  <a:pt x="1" y="21"/>
                  <a:pt x="1" y="21"/>
                </a:cubicBezTo>
                <a:cubicBezTo>
                  <a:pt x="0" y="21"/>
                  <a:pt x="2" y="20"/>
                  <a:pt x="2" y="20"/>
                </a:cubicBezTo>
                <a:cubicBezTo>
                  <a:pt x="4" y="19"/>
                  <a:pt x="4" y="19"/>
                  <a:pt x="4" y="19"/>
                </a:cubicBezTo>
                <a:cubicBezTo>
                  <a:pt x="7" y="18"/>
                  <a:pt x="7" y="18"/>
                  <a:pt x="7" y="18"/>
                </a:cubicBezTo>
                <a:cubicBezTo>
                  <a:pt x="10" y="17"/>
                  <a:pt x="10" y="17"/>
                  <a:pt x="10" y="17"/>
                </a:cubicBezTo>
                <a:cubicBezTo>
                  <a:pt x="12" y="17"/>
                  <a:pt x="12" y="17"/>
                  <a:pt x="12" y="17"/>
                </a:cubicBezTo>
                <a:cubicBezTo>
                  <a:pt x="13" y="17"/>
                  <a:pt x="13" y="17"/>
                  <a:pt x="13" y="17"/>
                </a:cubicBezTo>
                <a:cubicBezTo>
                  <a:pt x="15" y="18"/>
                  <a:pt x="15" y="18"/>
                  <a:pt x="15" y="18"/>
                </a:cubicBezTo>
                <a:cubicBezTo>
                  <a:pt x="15" y="16"/>
                  <a:pt x="15" y="16"/>
                  <a:pt x="15" y="16"/>
                </a:cubicBezTo>
                <a:cubicBezTo>
                  <a:pt x="18" y="15"/>
                  <a:pt x="18" y="15"/>
                  <a:pt x="18" y="15"/>
                </a:cubicBezTo>
                <a:cubicBezTo>
                  <a:pt x="20" y="14"/>
                  <a:pt x="20" y="14"/>
                  <a:pt x="20" y="14"/>
                </a:cubicBezTo>
                <a:cubicBezTo>
                  <a:pt x="23" y="14"/>
                  <a:pt x="23" y="14"/>
                  <a:pt x="23" y="14"/>
                </a:cubicBezTo>
                <a:cubicBezTo>
                  <a:pt x="25" y="14"/>
                  <a:pt x="25" y="14"/>
                  <a:pt x="25" y="14"/>
                </a:cubicBezTo>
                <a:cubicBezTo>
                  <a:pt x="25" y="14"/>
                  <a:pt x="27" y="14"/>
                  <a:pt x="27" y="14"/>
                </a:cubicBezTo>
                <a:cubicBezTo>
                  <a:pt x="27" y="16"/>
                  <a:pt x="27" y="16"/>
                  <a:pt x="27" y="16"/>
                </a:cubicBezTo>
                <a:cubicBezTo>
                  <a:pt x="29" y="17"/>
                  <a:pt x="29" y="17"/>
                  <a:pt x="29" y="17"/>
                </a:cubicBezTo>
                <a:cubicBezTo>
                  <a:pt x="31" y="15"/>
                  <a:pt x="31" y="15"/>
                  <a:pt x="31" y="15"/>
                </a:cubicBezTo>
                <a:cubicBezTo>
                  <a:pt x="33" y="15"/>
                  <a:pt x="33" y="15"/>
                  <a:pt x="33" y="15"/>
                </a:cubicBezTo>
                <a:cubicBezTo>
                  <a:pt x="35" y="15"/>
                  <a:pt x="35" y="15"/>
                  <a:pt x="35" y="15"/>
                </a:cubicBezTo>
                <a:cubicBezTo>
                  <a:pt x="36" y="16"/>
                  <a:pt x="36" y="16"/>
                  <a:pt x="36" y="16"/>
                </a:cubicBezTo>
                <a:cubicBezTo>
                  <a:pt x="37" y="17"/>
                  <a:pt x="37" y="17"/>
                  <a:pt x="37" y="17"/>
                </a:cubicBezTo>
                <a:cubicBezTo>
                  <a:pt x="38" y="16"/>
                  <a:pt x="38" y="16"/>
                  <a:pt x="38" y="16"/>
                </a:cubicBezTo>
                <a:cubicBezTo>
                  <a:pt x="42" y="16"/>
                  <a:pt x="42" y="16"/>
                  <a:pt x="42" y="16"/>
                </a:cubicBezTo>
                <a:cubicBezTo>
                  <a:pt x="42" y="16"/>
                  <a:pt x="39" y="15"/>
                  <a:pt x="38" y="15"/>
                </a:cubicBezTo>
                <a:cubicBezTo>
                  <a:pt x="37" y="15"/>
                  <a:pt x="34" y="14"/>
                  <a:pt x="33" y="14"/>
                </a:cubicBezTo>
                <a:cubicBezTo>
                  <a:pt x="33" y="14"/>
                  <a:pt x="30" y="14"/>
                  <a:pt x="30" y="14"/>
                </a:cubicBezTo>
                <a:cubicBezTo>
                  <a:pt x="30" y="14"/>
                  <a:pt x="29" y="12"/>
                  <a:pt x="30" y="12"/>
                </a:cubicBezTo>
                <a:cubicBezTo>
                  <a:pt x="31" y="12"/>
                  <a:pt x="34" y="12"/>
                  <a:pt x="34" y="12"/>
                </a:cubicBezTo>
                <a:cubicBezTo>
                  <a:pt x="34" y="12"/>
                  <a:pt x="36" y="12"/>
                  <a:pt x="36" y="12"/>
                </a:cubicBezTo>
                <a:cubicBezTo>
                  <a:pt x="37" y="12"/>
                  <a:pt x="38" y="11"/>
                  <a:pt x="38" y="11"/>
                </a:cubicBezTo>
                <a:cubicBezTo>
                  <a:pt x="37" y="10"/>
                  <a:pt x="37" y="10"/>
                  <a:pt x="37" y="10"/>
                </a:cubicBezTo>
                <a:cubicBezTo>
                  <a:pt x="37" y="10"/>
                  <a:pt x="37" y="9"/>
                  <a:pt x="38" y="9"/>
                </a:cubicBezTo>
                <a:cubicBezTo>
                  <a:pt x="38" y="9"/>
                  <a:pt x="42" y="9"/>
                  <a:pt x="42" y="9"/>
                </a:cubicBezTo>
                <a:cubicBezTo>
                  <a:pt x="44" y="10"/>
                  <a:pt x="44" y="10"/>
                  <a:pt x="44" y="10"/>
                </a:cubicBezTo>
                <a:cubicBezTo>
                  <a:pt x="47" y="10"/>
                  <a:pt x="47" y="10"/>
                  <a:pt x="47" y="10"/>
                </a:cubicBezTo>
                <a:cubicBezTo>
                  <a:pt x="49" y="10"/>
                  <a:pt x="49" y="10"/>
                  <a:pt x="49" y="10"/>
                </a:cubicBezTo>
                <a:cubicBezTo>
                  <a:pt x="50" y="13"/>
                  <a:pt x="50" y="13"/>
                  <a:pt x="50" y="13"/>
                </a:cubicBezTo>
                <a:cubicBezTo>
                  <a:pt x="51" y="14"/>
                  <a:pt x="51" y="14"/>
                  <a:pt x="51" y="14"/>
                </a:cubicBezTo>
                <a:cubicBezTo>
                  <a:pt x="52" y="14"/>
                  <a:pt x="52" y="14"/>
                  <a:pt x="52" y="14"/>
                </a:cubicBezTo>
                <a:cubicBezTo>
                  <a:pt x="55" y="14"/>
                  <a:pt x="55" y="14"/>
                  <a:pt x="55" y="14"/>
                </a:cubicBezTo>
                <a:cubicBezTo>
                  <a:pt x="57" y="14"/>
                  <a:pt x="57" y="14"/>
                  <a:pt x="57" y="14"/>
                </a:cubicBezTo>
                <a:cubicBezTo>
                  <a:pt x="52" y="12"/>
                  <a:pt x="52" y="12"/>
                  <a:pt x="52" y="12"/>
                </a:cubicBezTo>
                <a:cubicBezTo>
                  <a:pt x="54" y="12"/>
                  <a:pt x="54" y="12"/>
                  <a:pt x="54" y="12"/>
                </a:cubicBezTo>
                <a:cubicBezTo>
                  <a:pt x="56" y="12"/>
                  <a:pt x="56" y="12"/>
                  <a:pt x="56" y="12"/>
                </a:cubicBezTo>
                <a:cubicBezTo>
                  <a:pt x="64" y="15"/>
                  <a:pt x="64" y="15"/>
                  <a:pt x="64" y="15"/>
                </a:cubicBezTo>
                <a:cubicBezTo>
                  <a:pt x="65" y="15"/>
                  <a:pt x="65" y="15"/>
                  <a:pt x="65" y="15"/>
                </a:cubicBezTo>
                <a:cubicBezTo>
                  <a:pt x="68" y="15"/>
                  <a:pt x="68" y="15"/>
                  <a:pt x="68" y="15"/>
                </a:cubicBezTo>
                <a:cubicBezTo>
                  <a:pt x="71" y="17"/>
                  <a:pt x="71" y="17"/>
                  <a:pt x="71" y="17"/>
                </a:cubicBezTo>
                <a:cubicBezTo>
                  <a:pt x="72" y="18"/>
                  <a:pt x="72" y="18"/>
                  <a:pt x="72" y="18"/>
                </a:cubicBezTo>
                <a:cubicBezTo>
                  <a:pt x="69" y="15"/>
                  <a:pt x="69" y="15"/>
                  <a:pt x="69" y="15"/>
                </a:cubicBezTo>
                <a:cubicBezTo>
                  <a:pt x="69" y="15"/>
                  <a:pt x="66" y="14"/>
                  <a:pt x="65" y="14"/>
                </a:cubicBezTo>
                <a:cubicBezTo>
                  <a:pt x="64" y="14"/>
                  <a:pt x="62" y="13"/>
                  <a:pt x="62" y="13"/>
                </a:cubicBezTo>
                <a:cubicBezTo>
                  <a:pt x="55" y="11"/>
                  <a:pt x="55" y="11"/>
                  <a:pt x="55" y="11"/>
                </a:cubicBezTo>
                <a:cubicBezTo>
                  <a:pt x="55" y="9"/>
                  <a:pt x="55" y="9"/>
                  <a:pt x="55" y="9"/>
                </a:cubicBezTo>
                <a:cubicBezTo>
                  <a:pt x="55" y="9"/>
                  <a:pt x="56" y="8"/>
                  <a:pt x="57" y="8"/>
                </a:cubicBezTo>
                <a:cubicBezTo>
                  <a:pt x="57" y="8"/>
                  <a:pt x="60" y="8"/>
                  <a:pt x="60" y="8"/>
                </a:cubicBezTo>
                <a:cubicBezTo>
                  <a:pt x="57" y="7"/>
                  <a:pt x="57" y="7"/>
                  <a:pt x="57" y="7"/>
                </a:cubicBezTo>
                <a:cubicBezTo>
                  <a:pt x="57" y="7"/>
                  <a:pt x="56" y="6"/>
                  <a:pt x="57" y="6"/>
                </a:cubicBezTo>
                <a:cubicBezTo>
                  <a:pt x="59" y="6"/>
                  <a:pt x="61" y="7"/>
                  <a:pt x="61" y="7"/>
                </a:cubicBezTo>
                <a:cubicBezTo>
                  <a:pt x="63" y="7"/>
                  <a:pt x="63" y="7"/>
                  <a:pt x="63" y="7"/>
                </a:cubicBezTo>
                <a:cubicBezTo>
                  <a:pt x="63" y="7"/>
                  <a:pt x="65" y="7"/>
                  <a:pt x="64" y="6"/>
                </a:cubicBezTo>
                <a:cubicBezTo>
                  <a:pt x="63" y="6"/>
                  <a:pt x="62" y="5"/>
                  <a:pt x="62" y="5"/>
                </a:cubicBezTo>
                <a:cubicBezTo>
                  <a:pt x="62" y="5"/>
                  <a:pt x="61" y="4"/>
                  <a:pt x="62" y="4"/>
                </a:cubicBezTo>
                <a:cubicBezTo>
                  <a:pt x="66" y="4"/>
                  <a:pt x="66" y="4"/>
                  <a:pt x="66" y="4"/>
                </a:cubicBezTo>
                <a:cubicBezTo>
                  <a:pt x="67" y="5"/>
                  <a:pt x="67" y="5"/>
                  <a:pt x="67" y="5"/>
                </a:cubicBezTo>
                <a:cubicBezTo>
                  <a:pt x="69" y="6"/>
                  <a:pt x="69" y="6"/>
                  <a:pt x="69" y="6"/>
                </a:cubicBezTo>
                <a:cubicBezTo>
                  <a:pt x="73" y="6"/>
                  <a:pt x="73" y="6"/>
                  <a:pt x="73" y="6"/>
                </a:cubicBezTo>
                <a:cubicBezTo>
                  <a:pt x="75" y="6"/>
                  <a:pt x="75" y="6"/>
                  <a:pt x="75" y="6"/>
                </a:cubicBezTo>
                <a:cubicBezTo>
                  <a:pt x="71" y="5"/>
                  <a:pt x="71" y="5"/>
                  <a:pt x="71" y="5"/>
                </a:cubicBezTo>
                <a:cubicBezTo>
                  <a:pt x="71" y="5"/>
                  <a:pt x="73" y="4"/>
                  <a:pt x="71" y="4"/>
                </a:cubicBezTo>
                <a:cubicBezTo>
                  <a:pt x="69" y="4"/>
                  <a:pt x="67" y="3"/>
                  <a:pt x="68" y="3"/>
                </a:cubicBezTo>
                <a:cubicBezTo>
                  <a:pt x="69" y="3"/>
                  <a:pt x="71" y="1"/>
                  <a:pt x="71" y="1"/>
                </a:cubicBezTo>
                <a:cubicBezTo>
                  <a:pt x="75" y="2"/>
                  <a:pt x="75" y="2"/>
                  <a:pt x="75" y="2"/>
                </a:cubicBezTo>
                <a:cubicBezTo>
                  <a:pt x="76" y="2"/>
                  <a:pt x="76" y="2"/>
                  <a:pt x="76" y="2"/>
                </a:cubicBezTo>
                <a:cubicBezTo>
                  <a:pt x="78" y="2"/>
                  <a:pt x="78" y="2"/>
                  <a:pt x="78" y="2"/>
                </a:cubicBezTo>
                <a:cubicBezTo>
                  <a:pt x="78" y="2"/>
                  <a:pt x="78" y="3"/>
                  <a:pt x="79" y="3"/>
                </a:cubicBezTo>
                <a:cubicBezTo>
                  <a:pt x="79" y="2"/>
                  <a:pt x="83" y="3"/>
                  <a:pt x="83" y="3"/>
                </a:cubicBezTo>
                <a:cubicBezTo>
                  <a:pt x="83" y="3"/>
                  <a:pt x="84" y="3"/>
                  <a:pt x="85" y="4"/>
                </a:cubicBezTo>
                <a:cubicBezTo>
                  <a:pt x="86" y="5"/>
                  <a:pt x="86" y="5"/>
                  <a:pt x="86" y="6"/>
                </a:cubicBezTo>
                <a:cubicBezTo>
                  <a:pt x="87" y="6"/>
                  <a:pt x="90" y="7"/>
                  <a:pt x="90" y="7"/>
                </a:cubicBezTo>
                <a:cubicBezTo>
                  <a:pt x="90" y="7"/>
                  <a:pt x="92" y="7"/>
                  <a:pt x="91" y="8"/>
                </a:cubicBezTo>
                <a:cubicBezTo>
                  <a:pt x="91" y="8"/>
                  <a:pt x="90" y="9"/>
                  <a:pt x="91" y="9"/>
                </a:cubicBezTo>
                <a:cubicBezTo>
                  <a:pt x="92" y="8"/>
                  <a:pt x="94" y="7"/>
                  <a:pt x="94" y="7"/>
                </a:cubicBezTo>
                <a:cubicBezTo>
                  <a:pt x="94" y="7"/>
                  <a:pt x="93" y="7"/>
                  <a:pt x="92" y="6"/>
                </a:cubicBezTo>
                <a:cubicBezTo>
                  <a:pt x="91" y="5"/>
                  <a:pt x="90" y="4"/>
                  <a:pt x="90" y="4"/>
                </a:cubicBezTo>
                <a:cubicBezTo>
                  <a:pt x="90" y="4"/>
                  <a:pt x="89" y="4"/>
                  <a:pt x="88" y="4"/>
                </a:cubicBezTo>
                <a:cubicBezTo>
                  <a:pt x="87" y="3"/>
                  <a:pt x="86" y="2"/>
                  <a:pt x="86" y="2"/>
                </a:cubicBezTo>
                <a:cubicBezTo>
                  <a:pt x="85" y="2"/>
                  <a:pt x="85" y="2"/>
                  <a:pt x="85" y="1"/>
                </a:cubicBezTo>
                <a:cubicBezTo>
                  <a:pt x="85" y="1"/>
                  <a:pt x="86" y="1"/>
                  <a:pt x="86" y="1"/>
                </a:cubicBezTo>
                <a:cubicBezTo>
                  <a:pt x="87" y="1"/>
                  <a:pt x="88" y="1"/>
                  <a:pt x="88" y="1"/>
                </a:cubicBezTo>
                <a:cubicBezTo>
                  <a:pt x="89" y="1"/>
                  <a:pt x="90" y="1"/>
                  <a:pt x="91" y="1"/>
                </a:cubicBezTo>
                <a:cubicBezTo>
                  <a:pt x="92" y="1"/>
                  <a:pt x="92" y="1"/>
                  <a:pt x="93" y="1"/>
                </a:cubicBezTo>
                <a:cubicBezTo>
                  <a:pt x="95" y="1"/>
                  <a:pt x="97" y="1"/>
                  <a:pt x="99" y="1"/>
                </a:cubicBezTo>
                <a:cubicBezTo>
                  <a:pt x="99" y="1"/>
                  <a:pt x="100" y="1"/>
                  <a:pt x="100" y="1"/>
                </a:cubicBezTo>
                <a:cubicBezTo>
                  <a:pt x="100" y="1"/>
                  <a:pt x="101" y="1"/>
                  <a:pt x="101" y="1"/>
                </a:cubicBezTo>
                <a:cubicBezTo>
                  <a:pt x="101" y="1"/>
                  <a:pt x="101" y="1"/>
                  <a:pt x="102" y="2"/>
                </a:cubicBezTo>
                <a:cubicBezTo>
                  <a:pt x="102" y="2"/>
                  <a:pt x="102" y="2"/>
                  <a:pt x="103" y="3"/>
                </a:cubicBezTo>
                <a:cubicBezTo>
                  <a:pt x="103" y="3"/>
                  <a:pt x="103" y="3"/>
                  <a:pt x="103" y="3"/>
                </a:cubicBezTo>
                <a:cubicBezTo>
                  <a:pt x="103" y="3"/>
                  <a:pt x="103" y="3"/>
                  <a:pt x="104" y="3"/>
                </a:cubicBezTo>
                <a:cubicBezTo>
                  <a:pt x="104" y="3"/>
                  <a:pt x="104" y="3"/>
                  <a:pt x="104" y="4"/>
                </a:cubicBezTo>
                <a:cubicBezTo>
                  <a:pt x="105" y="4"/>
                  <a:pt x="105" y="4"/>
                  <a:pt x="106" y="5"/>
                </a:cubicBezTo>
                <a:cubicBezTo>
                  <a:pt x="106" y="5"/>
                  <a:pt x="107" y="5"/>
                  <a:pt x="107" y="5"/>
                </a:cubicBezTo>
                <a:cubicBezTo>
                  <a:pt x="107" y="5"/>
                  <a:pt x="107" y="5"/>
                  <a:pt x="108" y="5"/>
                </a:cubicBezTo>
                <a:cubicBezTo>
                  <a:pt x="108" y="5"/>
                  <a:pt x="108" y="5"/>
                  <a:pt x="108" y="5"/>
                </a:cubicBezTo>
                <a:cubicBezTo>
                  <a:pt x="109" y="5"/>
                  <a:pt x="109" y="5"/>
                  <a:pt x="110" y="5"/>
                </a:cubicBezTo>
                <a:cubicBezTo>
                  <a:pt x="109" y="5"/>
                  <a:pt x="108" y="4"/>
                  <a:pt x="108" y="3"/>
                </a:cubicBezTo>
                <a:cubicBezTo>
                  <a:pt x="107" y="3"/>
                  <a:pt x="106" y="3"/>
                  <a:pt x="106" y="2"/>
                </a:cubicBezTo>
                <a:cubicBezTo>
                  <a:pt x="106" y="2"/>
                  <a:pt x="108" y="1"/>
                  <a:pt x="108" y="1"/>
                </a:cubicBezTo>
                <a:cubicBezTo>
                  <a:pt x="109" y="1"/>
                  <a:pt x="110" y="1"/>
                  <a:pt x="111" y="1"/>
                </a:cubicBezTo>
                <a:cubicBezTo>
                  <a:pt x="113" y="1"/>
                  <a:pt x="114" y="1"/>
                  <a:pt x="115" y="0"/>
                </a:cubicBezTo>
                <a:cubicBezTo>
                  <a:pt x="115" y="0"/>
                  <a:pt x="115" y="0"/>
                  <a:pt x="116" y="0"/>
                </a:cubicBezTo>
                <a:cubicBezTo>
                  <a:pt x="116" y="0"/>
                  <a:pt x="116" y="1"/>
                  <a:pt x="116" y="1"/>
                </a:cubicBezTo>
                <a:cubicBezTo>
                  <a:pt x="116" y="2"/>
                  <a:pt x="117" y="2"/>
                  <a:pt x="117" y="2"/>
                </a:cubicBezTo>
                <a:cubicBezTo>
                  <a:pt x="117" y="2"/>
                  <a:pt x="118" y="2"/>
                  <a:pt x="118" y="2"/>
                </a:cubicBezTo>
                <a:cubicBezTo>
                  <a:pt x="119" y="2"/>
                  <a:pt x="120" y="3"/>
                  <a:pt x="121" y="3"/>
                </a:cubicBezTo>
                <a:cubicBezTo>
                  <a:pt x="120" y="2"/>
                  <a:pt x="120" y="2"/>
                  <a:pt x="119" y="1"/>
                </a:cubicBezTo>
                <a:cubicBezTo>
                  <a:pt x="119" y="1"/>
                  <a:pt x="119" y="1"/>
                  <a:pt x="120" y="1"/>
                </a:cubicBezTo>
                <a:cubicBezTo>
                  <a:pt x="120" y="0"/>
                  <a:pt x="121" y="0"/>
                  <a:pt x="122" y="0"/>
                </a:cubicBezTo>
                <a:cubicBezTo>
                  <a:pt x="122" y="0"/>
                  <a:pt x="122" y="0"/>
                  <a:pt x="123" y="0"/>
                </a:cubicBezTo>
                <a:cubicBezTo>
                  <a:pt x="124" y="0"/>
                  <a:pt x="124" y="0"/>
                  <a:pt x="125" y="0"/>
                </a:cubicBezTo>
                <a:cubicBezTo>
                  <a:pt x="126" y="0"/>
                  <a:pt x="126" y="0"/>
                  <a:pt x="126" y="0"/>
                </a:cubicBezTo>
                <a:cubicBezTo>
                  <a:pt x="127" y="0"/>
                  <a:pt x="127" y="0"/>
                  <a:pt x="128" y="1"/>
                </a:cubicBezTo>
                <a:cubicBezTo>
                  <a:pt x="128" y="1"/>
                  <a:pt x="128" y="1"/>
                  <a:pt x="129" y="1"/>
                </a:cubicBezTo>
                <a:cubicBezTo>
                  <a:pt x="130" y="1"/>
                  <a:pt x="130" y="1"/>
                  <a:pt x="131" y="1"/>
                </a:cubicBezTo>
                <a:cubicBezTo>
                  <a:pt x="131" y="1"/>
                  <a:pt x="131" y="1"/>
                  <a:pt x="131" y="1"/>
                </a:cubicBezTo>
                <a:cubicBezTo>
                  <a:pt x="132" y="1"/>
                  <a:pt x="132" y="2"/>
                  <a:pt x="132" y="2"/>
                </a:cubicBezTo>
                <a:cubicBezTo>
                  <a:pt x="133" y="2"/>
                  <a:pt x="133" y="2"/>
                  <a:pt x="133" y="2"/>
                </a:cubicBezTo>
                <a:cubicBezTo>
                  <a:pt x="134" y="2"/>
                  <a:pt x="134" y="2"/>
                  <a:pt x="134" y="2"/>
                </a:cubicBezTo>
                <a:cubicBezTo>
                  <a:pt x="135" y="2"/>
                  <a:pt x="136" y="2"/>
                  <a:pt x="137" y="1"/>
                </a:cubicBezTo>
                <a:cubicBezTo>
                  <a:pt x="137" y="1"/>
                  <a:pt x="138" y="2"/>
                  <a:pt x="138" y="2"/>
                </a:cubicBezTo>
                <a:cubicBezTo>
                  <a:pt x="139" y="2"/>
                  <a:pt x="139" y="2"/>
                  <a:pt x="140" y="2"/>
                </a:cubicBezTo>
                <a:cubicBezTo>
                  <a:pt x="141" y="2"/>
                  <a:pt x="142" y="2"/>
                  <a:pt x="143" y="2"/>
                </a:cubicBezTo>
                <a:cubicBezTo>
                  <a:pt x="144" y="2"/>
                  <a:pt x="145" y="2"/>
                  <a:pt x="145" y="2"/>
                </a:cubicBezTo>
                <a:cubicBezTo>
                  <a:pt x="145" y="2"/>
                  <a:pt x="146" y="2"/>
                  <a:pt x="146" y="2"/>
                </a:cubicBezTo>
                <a:cubicBezTo>
                  <a:pt x="146" y="2"/>
                  <a:pt x="146" y="2"/>
                  <a:pt x="146" y="2"/>
                </a:cubicBezTo>
                <a:cubicBezTo>
                  <a:pt x="146" y="2"/>
                  <a:pt x="147" y="2"/>
                  <a:pt x="147" y="3"/>
                </a:cubicBezTo>
                <a:cubicBezTo>
                  <a:pt x="147" y="3"/>
                  <a:pt x="146" y="3"/>
                  <a:pt x="146" y="4"/>
                </a:cubicBezTo>
                <a:cubicBezTo>
                  <a:pt x="146" y="4"/>
                  <a:pt x="145" y="4"/>
                  <a:pt x="144" y="4"/>
                </a:cubicBezTo>
                <a:cubicBezTo>
                  <a:pt x="143" y="4"/>
                  <a:pt x="142" y="4"/>
                  <a:pt x="142" y="4"/>
                </a:cubicBezTo>
                <a:cubicBezTo>
                  <a:pt x="141" y="4"/>
                  <a:pt x="141" y="4"/>
                  <a:pt x="141" y="5"/>
                </a:cubicBezTo>
                <a:cubicBezTo>
                  <a:pt x="140" y="5"/>
                  <a:pt x="139" y="5"/>
                  <a:pt x="139" y="5"/>
                </a:cubicBezTo>
                <a:cubicBezTo>
                  <a:pt x="138" y="5"/>
                  <a:pt x="138" y="5"/>
                  <a:pt x="138" y="5"/>
                </a:cubicBezTo>
                <a:cubicBezTo>
                  <a:pt x="138" y="6"/>
                  <a:pt x="137" y="6"/>
                  <a:pt x="137" y="6"/>
                </a:cubicBezTo>
                <a:cubicBezTo>
                  <a:pt x="137" y="6"/>
                  <a:pt x="137" y="6"/>
                  <a:pt x="136" y="6"/>
                </a:cubicBezTo>
                <a:cubicBezTo>
                  <a:pt x="137" y="6"/>
                  <a:pt x="137" y="6"/>
                  <a:pt x="138" y="6"/>
                </a:cubicBezTo>
                <a:cubicBezTo>
                  <a:pt x="140" y="6"/>
                  <a:pt x="141" y="6"/>
                  <a:pt x="143" y="6"/>
                </a:cubicBezTo>
                <a:cubicBezTo>
                  <a:pt x="144" y="5"/>
                  <a:pt x="145" y="5"/>
                  <a:pt x="146" y="5"/>
                </a:cubicBezTo>
                <a:cubicBezTo>
                  <a:pt x="146" y="5"/>
                  <a:pt x="147" y="5"/>
                  <a:pt x="148" y="5"/>
                </a:cubicBezTo>
                <a:cubicBezTo>
                  <a:pt x="149" y="5"/>
                  <a:pt x="150" y="4"/>
                  <a:pt x="151" y="4"/>
                </a:cubicBezTo>
                <a:cubicBezTo>
                  <a:pt x="151" y="4"/>
                  <a:pt x="151" y="3"/>
                  <a:pt x="152" y="4"/>
                </a:cubicBezTo>
                <a:cubicBezTo>
                  <a:pt x="152" y="4"/>
                  <a:pt x="153" y="4"/>
                  <a:pt x="153" y="4"/>
                </a:cubicBezTo>
                <a:cubicBezTo>
                  <a:pt x="154" y="4"/>
                  <a:pt x="154" y="4"/>
                  <a:pt x="155" y="4"/>
                </a:cubicBezTo>
                <a:cubicBezTo>
                  <a:pt x="155" y="3"/>
                  <a:pt x="156" y="3"/>
                  <a:pt x="156" y="3"/>
                </a:cubicBezTo>
                <a:cubicBezTo>
                  <a:pt x="157" y="3"/>
                  <a:pt x="157" y="4"/>
                  <a:pt x="158" y="4"/>
                </a:cubicBezTo>
                <a:cubicBezTo>
                  <a:pt x="158" y="4"/>
                  <a:pt x="159" y="4"/>
                  <a:pt x="159" y="4"/>
                </a:cubicBezTo>
                <a:cubicBezTo>
                  <a:pt x="160" y="4"/>
                  <a:pt x="160" y="4"/>
                  <a:pt x="161" y="4"/>
                </a:cubicBezTo>
                <a:cubicBezTo>
                  <a:pt x="162" y="4"/>
                  <a:pt x="162" y="4"/>
                  <a:pt x="163" y="4"/>
                </a:cubicBezTo>
                <a:cubicBezTo>
                  <a:pt x="163" y="4"/>
                  <a:pt x="164" y="4"/>
                  <a:pt x="164" y="4"/>
                </a:cubicBezTo>
                <a:cubicBezTo>
                  <a:pt x="165" y="4"/>
                  <a:pt x="165" y="4"/>
                  <a:pt x="164" y="5"/>
                </a:cubicBezTo>
                <a:cubicBezTo>
                  <a:pt x="164" y="5"/>
                  <a:pt x="164" y="5"/>
                  <a:pt x="164" y="5"/>
                </a:cubicBezTo>
                <a:cubicBezTo>
                  <a:pt x="164" y="5"/>
                  <a:pt x="164" y="5"/>
                  <a:pt x="165" y="6"/>
                </a:cubicBezTo>
                <a:cubicBezTo>
                  <a:pt x="165" y="6"/>
                  <a:pt x="165" y="6"/>
                  <a:pt x="165" y="6"/>
                </a:cubicBezTo>
                <a:cubicBezTo>
                  <a:pt x="166" y="6"/>
                  <a:pt x="166" y="7"/>
                  <a:pt x="166" y="7"/>
                </a:cubicBezTo>
                <a:cubicBezTo>
                  <a:pt x="166" y="7"/>
                  <a:pt x="167" y="8"/>
                  <a:pt x="167" y="8"/>
                </a:cubicBezTo>
                <a:cubicBezTo>
                  <a:pt x="167" y="8"/>
                  <a:pt x="168" y="8"/>
                  <a:pt x="168" y="9"/>
                </a:cubicBezTo>
                <a:cubicBezTo>
                  <a:pt x="168" y="9"/>
                  <a:pt x="167" y="9"/>
                  <a:pt x="167" y="9"/>
                </a:cubicBezTo>
                <a:cubicBezTo>
                  <a:pt x="168" y="9"/>
                  <a:pt x="170" y="9"/>
                  <a:pt x="171" y="8"/>
                </a:cubicBezTo>
                <a:cubicBezTo>
                  <a:pt x="171" y="8"/>
                  <a:pt x="172" y="8"/>
                  <a:pt x="173" y="8"/>
                </a:cubicBezTo>
                <a:cubicBezTo>
                  <a:pt x="173" y="8"/>
                  <a:pt x="173" y="9"/>
                  <a:pt x="173" y="9"/>
                </a:cubicBezTo>
                <a:cubicBezTo>
                  <a:pt x="174" y="9"/>
                  <a:pt x="174" y="9"/>
                  <a:pt x="175" y="9"/>
                </a:cubicBezTo>
                <a:cubicBezTo>
                  <a:pt x="176" y="9"/>
                  <a:pt x="176" y="9"/>
                  <a:pt x="177" y="9"/>
                </a:cubicBezTo>
                <a:cubicBezTo>
                  <a:pt x="177" y="10"/>
                  <a:pt x="178" y="10"/>
                  <a:pt x="178" y="10"/>
                </a:cubicBezTo>
                <a:cubicBezTo>
                  <a:pt x="179" y="11"/>
                  <a:pt x="179" y="11"/>
                  <a:pt x="178" y="12"/>
                </a:cubicBezTo>
                <a:cubicBezTo>
                  <a:pt x="178" y="12"/>
                  <a:pt x="177" y="13"/>
                  <a:pt x="176" y="13"/>
                </a:cubicBezTo>
                <a:cubicBezTo>
                  <a:pt x="175" y="14"/>
                  <a:pt x="175" y="14"/>
                  <a:pt x="174" y="15"/>
                </a:cubicBezTo>
                <a:cubicBezTo>
                  <a:pt x="173" y="15"/>
                  <a:pt x="172" y="15"/>
                  <a:pt x="171" y="15"/>
                </a:cubicBezTo>
                <a:cubicBezTo>
                  <a:pt x="171" y="16"/>
                  <a:pt x="170" y="16"/>
                  <a:pt x="170" y="16"/>
                </a:cubicBezTo>
                <a:cubicBezTo>
                  <a:pt x="169" y="17"/>
                  <a:pt x="168" y="17"/>
                  <a:pt x="167" y="17"/>
                </a:cubicBezTo>
                <a:cubicBezTo>
                  <a:pt x="167" y="17"/>
                  <a:pt x="166" y="17"/>
                  <a:pt x="165" y="18"/>
                </a:cubicBezTo>
                <a:cubicBezTo>
                  <a:pt x="164" y="18"/>
                  <a:pt x="163" y="18"/>
                  <a:pt x="162" y="18"/>
                </a:cubicBezTo>
                <a:cubicBezTo>
                  <a:pt x="161" y="18"/>
                  <a:pt x="160" y="18"/>
                  <a:pt x="160" y="18"/>
                </a:cubicBezTo>
                <a:cubicBezTo>
                  <a:pt x="159" y="19"/>
                  <a:pt x="159" y="19"/>
                  <a:pt x="158" y="19"/>
                </a:cubicBezTo>
                <a:cubicBezTo>
                  <a:pt x="158" y="19"/>
                  <a:pt x="157" y="18"/>
                  <a:pt x="156" y="19"/>
                </a:cubicBezTo>
                <a:cubicBezTo>
                  <a:pt x="156" y="19"/>
                  <a:pt x="156" y="19"/>
                  <a:pt x="156" y="19"/>
                </a:cubicBezTo>
                <a:cubicBezTo>
                  <a:pt x="155" y="19"/>
                  <a:pt x="155" y="19"/>
                  <a:pt x="155" y="19"/>
                </a:cubicBezTo>
                <a:cubicBezTo>
                  <a:pt x="154" y="19"/>
                  <a:pt x="154" y="19"/>
                  <a:pt x="154" y="19"/>
                </a:cubicBezTo>
                <a:cubicBezTo>
                  <a:pt x="153" y="19"/>
                  <a:pt x="153" y="20"/>
                  <a:pt x="153" y="20"/>
                </a:cubicBezTo>
                <a:cubicBezTo>
                  <a:pt x="152" y="20"/>
                  <a:pt x="152" y="20"/>
                  <a:pt x="151" y="20"/>
                </a:cubicBezTo>
                <a:cubicBezTo>
                  <a:pt x="151" y="20"/>
                  <a:pt x="151" y="20"/>
                  <a:pt x="151" y="20"/>
                </a:cubicBezTo>
                <a:cubicBezTo>
                  <a:pt x="151" y="20"/>
                  <a:pt x="150" y="20"/>
                  <a:pt x="150" y="20"/>
                </a:cubicBezTo>
                <a:cubicBezTo>
                  <a:pt x="149" y="20"/>
                  <a:pt x="149" y="20"/>
                  <a:pt x="148" y="20"/>
                </a:cubicBezTo>
                <a:cubicBezTo>
                  <a:pt x="147" y="20"/>
                  <a:pt x="146" y="21"/>
                  <a:pt x="145" y="21"/>
                </a:cubicBezTo>
                <a:cubicBezTo>
                  <a:pt x="144" y="21"/>
                  <a:pt x="143" y="21"/>
                  <a:pt x="141" y="21"/>
                </a:cubicBezTo>
                <a:cubicBezTo>
                  <a:pt x="141" y="21"/>
                  <a:pt x="140" y="21"/>
                  <a:pt x="139" y="21"/>
                </a:cubicBezTo>
                <a:cubicBezTo>
                  <a:pt x="138" y="21"/>
                  <a:pt x="137" y="21"/>
                  <a:pt x="136" y="21"/>
                </a:cubicBezTo>
                <a:cubicBezTo>
                  <a:pt x="135" y="21"/>
                  <a:pt x="134" y="21"/>
                  <a:pt x="134" y="20"/>
                </a:cubicBezTo>
                <a:cubicBezTo>
                  <a:pt x="133" y="20"/>
                  <a:pt x="133" y="20"/>
                  <a:pt x="133" y="20"/>
                </a:cubicBezTo>
                <a:cubicBezTo>
                  <a:pt x="133" y="20"/>
                  <a:pt x="133" y="20"/>
                  <a:pt x="133" y="20"/>
                </a:cubicBezTo>
                <a:cubicBezTo>
                  <a:pt x="134" y="21"/>
                  <a:pt x="134" y="21"/>
                  <a:pt x="134" y="21"/>
                </a:cubicBezTo>
                <a:cubicBezTo>
                  <a:pt x="134" y="21"/>
                  <a:pt x="135" y="21"/>
                  <a:pt x="135" y="21"/>
                </a:cubicBezTo>
                <a:cubicBezTo>
                  <a:pt x="135" y="21"/>
                  <a:pt x="135" y="21"/>
                  <a:pt x="135" y="21"/>
                </a:cubicBezTo>
                <a:cubicBezTo>
                  <a:pt x="135" y="22"/>
                  <a:pt x="135" y="22"/>
                  <a:pt x="135" y="22"/>
                </a:cubicBezTo>
                <a:cubicBezTo>
                  <a:pt x="136" y="22"/>
                  <a:pt x="136" y="22"/>
                  <a:pt x="136" y="22"/>
                </a:cubicBezTo>
                <a:cubicBezTo>
                  <a:pt x="136" y="22"/>
                  <a:pt x="135" y="22"/>
                  <a:pt x="136" y="22"/>
                </a:cubicBezTo>
                <a:cubicBezTo>
                  <a:pt x="137" y="22"/>
                  <a:pt x="138" y="22"/>
                  <a:pt x="139" y="22"/>
                </a:cubicBezTo>
                <a:cubicBezTo>
                  <a:pt x="139" y="22"/>
                  <a:pt x="139" y="22"/>
                  <a:pt x="140" y="22"/>
                </a:cubicBezTo>
                <a:cubicBezTo>
                  <a:pt x="139" y="22"/>
                  <a:pt x="140" y="21"/>
                  <a:pt x="140" y="21"/>
                </a:cubicBezTo>
                <a:cubicBezTo>
                  <a:pt x="141" y="21"/>
                  <a:pt x="141" y="21"/>
                  <a:pt x="142" y="21"/>
                </a:cubicBezTo>
                <a:cubicBezTo>
                  <a:pt x="142" y="21"/>
                  <a:pt x="143" y="21"/>
                  <a:pt x="143" y="21"/>
                </a:cubicBezTo>
                <a:cubicBezTo>
                  <a:pt x="144" y="21"/>
                  <a:pt x="147" y="22"/>
                  <a:pt x="147" y="22"/>
                </a:cubicBezTo>
                <a:cubicBezTo>
                  <a:pt x="146" y="22"/>
                  <a:pt x="145" y="23"/>
                  <a:pt x="144" y="23"/>
                </a:cubicBezTo>
                <a:cubicBezTo>
                  <a:pt x="143" y="23"/>
                  <a:pt x="143" y="23"/>
                  <a:pt x="142" y="23"/>
                </a:cubicBezTo>
                <a:cubicBezTo>
                  <a:pt x="141" y="24"/>
                  <a:pt x="140" y="24"/>
                  <a:pt x="139" y="24"/>
                </a:cubicBezTo>
                <a:cubicBezTo>
                  <a:pt x="139" y="24"/>
                  <a:pt x="138" y="24"/>
                  <a:pt x="138" y="24"/>
                </a:cubicBezTo>
                <a:cubicBezTo>
                  <a:pt x="137" y="24"/>
                  <a:pt x="137" y="24"/>
                  <a:pt x="137" y="25"/>
                </a:cubicBezTo>
                <a:cubicBezTo>
                  <a:pt x="136" y="25"/>
                  <a:pt x="136" y="25"/>
                  <a:pt x="136" y="25"/>
                </a:cubicBezTo>
                <a:cubicBezTo>
                  <a:pt x="135" y="25"/>
                  <a:pt x="135" y="25"/>
                  <a:pt x="135" y="25"/>
                </a:cubicBezTo>
                <a:cubicBezTo>
                  <a:pt x="134" y="26"/>
                  <a:pt x="134" y="26"/>
                  <a:pt x="134" y="26"/>
                </a:cubicBezTo>
                <a:cubicBezTo>
                  <a:pt x="133" y="26"/>
                  <a:pt x="132" y="26"/>
                  <a:pt x="131" y="26"/>
                </a:cubicBezTo>
                <a:cubicBezTo>
                  <a:pt x="130" y="26"/>
                  <a:pt x="129" y="26"/>
                  <a:pt x="128" y="26"/>
                </a:cubicBezTo>
                <a:cubicBezTo>
                  <a:pt x="128" y="27"/>
                  <a:pt x="127" y="27"/>
                  <a:pt x="127" y="27"/>
                </a:cubicBezTo>
                <a:cubicBezTo>
                  <a:pt x="127" y="27"/>
                  <a:pt x="126" y="27"/>
                  <a:pt x="126" y="28"/>
                </a:cubicBezTo>
                <a:cubicBezTo>
                  <a:pt x="128" y="28"/>
                  <a:pt x="131" y="28"/>
                  <a:pt x="133" y="27"/>
                </a:cubicBezTo>
                <a:cubicBezTo>
                  <a:pt x="135" y="26"/>
                  <a:pt x="138" y="25"/>
                  <a:pt x="140" y="25"/>
                </a:cubicBezTo>
                <a:cubicBezTo>
                  <a:pt x="142" y="24"/>
                  <a:pt x="143" y="23"/>
                  <a:pt x="145" y="23"/>
                </a:cubicBezTo>
                <a:cubicBezTo>
                  <a:pt x="147" y="23"/>
                  <a:pt x="149" y="23"/>
                  <a:pt x="151" y="23"/>
                </a:cubicBezTo>
                <a:cubicBezTo>
                  <a:pt x="153" y="23"/>
                  <a:pt x="155" y="23"/>
                  <a:pt x="156" y="22"/>
                </a:cubicBezTo>
                <a:cubicBezTo>
                  <a:pt x="157" y="22"/>
                  <a:pt x="158" y="22"/>
                  <a:pt x="158" y="23"/>
                </a:cubicBezTo>
                <a:cubicBezTo>
                  <a:pt x="158" y="23"/>
                  <a:pt x="158" y="24"/>
                  <a:pt x="157" y="24"/>
                </a:cubicBezTo>
                <a:cubicBezTo>
                  <a:pt x="155" y="26"/>
                  <a:pt x="152" y="26"/>
                  <a:pt x="150" y="27"/>
                </a:cubicBezTo>
                <a:cubicBezTo>
                  <a:pt x="149" y="27"/>
                  <a:pt x="148" y="27"/>
                  <a:pt x="148" y="27"/>
                </a:cubicBezTo>
                <a:cubicBezTo>
                  <a:pt x="147" y="27"/>
                  <a:pt x="147" y="28"/>
                  <a:pt x="146" y="28"/>
                </a:cubicBezTo>
                <a:cubicBezTo>
                  <a:pt x="144" y="29"/>
                  <a:pt x="142" y="30"/>
                  <a:pt x="141" y="31"/>
                </a:cubicBezTo>
                <a:cubicBezTo>
                  <a:pt x="140" y="31"/>
                  <a:pt x="140" y="31"/>
                  <a:pt x="139" y="31"/>
                </a:cubicBezTo>
                <a:cubicBezTo>
                  <a:pt x="139" y="32"/>
                  <a:pt x="139" y="32"/>
                  <a:pt x="139" y="32"/>
                </a:cubicBezTo>
                <a:cubicBezTo>
                  <a:pt x="138" y="32"/>
                  <a:pt x="138" y="32"/>
                  <a:pt x="138" y="32"/>
                </a:cubicBezTo>
                <a:cubicBezTo>
                  <a:pt x="138" y="32"/>
                  <a:pt x="138" y="32"/>
                  <a:pt x="137" y="33"/>
                </a:cubicBezTo>
                <a:cubicBezTo>
                  <a:pt x="137" y="33"/>
                  <a:pt x="136" y="34"/>
                  <a:pt x="136" y="34"/>
                </a:cubicBezTo>
                <a:cubicBezTo>
                  <a:pt x="136" y="34"/>
                  <a:pt x="135" y="34"/>
                  <a:pt x="135" y="34"/>
                </a:cubicBezTo>
                <a:cubicBezTo>
                  <a:pt x="135" y="34"/>
                  <a:pt x="135" y="34"/>
                  <a:pt x="135" y="34"/>
                </a:cubicBezTo>
                <a:cubicBezTo>
                  <a:pt x="134" y="34"/>
                  <a:pt x="134" y="34"/>
                  <a:pt x="134" y="35"/>
                </a:cubicBezTo>
                <a:cubicBezTo>
                  <a:pt x="134" y="35"/>
                  <a:pt x="134" y="35"/>
                  <a:pt x="134" y="35"/>
                </a:cubicBezTo>
                <a:cubicBezTo>
                  <a:pt x="133" y="35"/>
                  <a:pt x="133" y="35"/>
                  <a:pt x="133" y="35"/>
                </a:cubicBezTo>
                <a:cubicBezTo>
                  <a:pt x="133" y="35"/>
                  <a:pt x="132" y="35"/>
                  <a:pt x="132" y="35"/>
                </a:cubicBezTo>
                <a:cubicBezTo>
                  <a:pt x="132" y="36"/>
                  <a:pt x="132" y="36"/>
                  <a:pt x="131" y="36"/>
                </a:cubicBezTo>
                <a:cubicBezTo>
                  <a:pt x="131" y="37"/>
                  <a:pt x="131" y="37"/>
                  <a:pt x="130" y="37"/>
                </a:cubicBezTo>
                <a:cubicBezTo>
                  <a:pt x="130" y="37"/>
                  <a:pt x="130" y="38"/>
                  <a:pt x="130" y="38"/>
                </a:cubicBezTo>
                <a:cubicBezTo>
                  <a:pt x="129" y="38"/>
                  <a:pt x="129" y="38"/>
                  <a:pt x="129" y="38"/>
                </a:cubicBezTo>
                <a:cubicBezTo>
                  <a:pt x="128" y="38"/>
                  <a:pt x="128" y="38"/>
                  <a:pt x="128" y="38"/>
                </a:cubicBezTo>
                <a:cubicBezTo>
                  <a:pt x="127" y="38"/>
                  <a:pt x="127" y="38"/>
                  <a:pt x="126" y="38"/>
                </a:cubicBezTo>
                <a:cubicBezTo>
                  <a:pt x="126" y="38"/>
                  <a:pt x="126" y="38"/>
                  <a:pt x="126" y="38"/>
                </a:cubicBezTo>
                <a:cubicBezTo>
                  <a:pt x="126" y="38"/>
                  <a:pt x="126" y="37"/>
                  <a:pt x="126" y="37"/>
                </a:cubicBezTo>
                <a:cubicBezTo>
                  <a:pt x="125" y="37"/>
                  <a:pt x="125" y="37"/>
                  <a:pt x="124" y="37"/>
                </a:cubicBezTo>
                <a:cubicBezTo>
                  <a:pt x="124" y="37"/>
                  <a:pt x="124" y="38"/>
                  <a:pt x="124" y="38"/>
                </a:cubicBezTo>
                <a:cubicBezTo>
                  <a:pt x="124" y="38"/>
                  <a:pt x="124" y="38"/>
                  <a:pt x="124" y="38"/>
                </a:cubicBezTo>
                <a:cubicBezTo>
                  <a:pt x="124" y="38"/>
                  <a:pt x="124" y="39"/>
                  <a:pt x="124" y="39"/>
                </a:cubicBezTo>
                <a:cubicBezTo>
                  <a:pt x="124" y="39"/>
                  <a:pt x="125" y="39"/>
                  <a:pt x="125" y="39"/>
                </a:cubicBezTo>
                <a:cubicBezTo>
                  <a:pt x="125" y="39"/>
                  <a:pt x="125" y="39"/>
                  <a:pt x="125" y="39"/>
                </a:cubicBezTo>
                <a:cubicBezTo>
                  <a:pt x="125" y="39"/>
                  <a:pt x="126" y="39"/>
                  <a:pt x="126" y="39"/>
                </a:cubicBezTo>
                <a:cubicBezTo>
                  <a:pt x="126" y="39"/>
                  <a:pt x="126" y="39"/>
                  <a:pt x="126" y="39"/>
                </a:cubicBezTo>
                <a:cubicBezTo>
                  <a:pt x="126" y="40"/>
                  <a:pt x="125" y="40"/>
                  <a:pt x="125" y="40"/>
                </a:cubicBezTo>
                <a:cubicBezTo>
                  <a:pt x="124" y="40"/>
                  <a:pt x="123" y="40"/>
                  <a:pt x="123" y="40"/>
                </a:cubicBezTo>
                <a:cubicBezTo>
                  <a:pt x="122" y="40"/>
                  <a:pt x="121" y="40"/>
                  <a:pt x="121" y="40"/>
                </a:cubicBezTo>
                <a:cubicBezTo>
                  <a:pt x="121" y="41"/>
                  <a:pt x="120" y="41"/>
                  <a:pt x="120" y="41"/>
                </a:cubicBezTo>
                <a:cubicBezTo>
                  <a:pt x="120" y="41"/>
                  <a:pt x="120" y="41"/>
                  <a:pt x="120" y="41"/>
                </a:cubicBezTo>
                <a:cubicBezTo>
                  <a:pt x="119" y="41"/>
                  <a:pt x="119" y="41"/>
                  <a:pt x="118" y="41"/>
                </a:cubicBezTo>
                <a:cubicBezTo>
                  <a:pt x="118" y="41"/>
                  <a:pt x="118" y="41"/>
                  <a:pt x="118" y="41"/>
                </a:cubicBezTo>
                <a:cubicBezTo>
                  <a:pt x="117" y="41"/>
                  <a:pt x="117" y="41"/>
                  <a:pt x="117" y="41"/>
                </a:cubicBezTo>
                <a:cubicBezTo>
                  <a:pt x="117" y="41"/>
                  <a:pt x="117" y="41"/>
                  <a:pt x="117" y="41"/>
                </a:cubicBezTo>
                <a:cubicBezTo>
                  <a:pt x="117" y="41"/>
                  <a:pt x="116" y="40"/>
                  <a:pt x="116" y="40"/>
                </a:cubicBezTo>
                <a:cubicBezTo>
                  <a:pt x="116" y="40"/>
                  <a:pt x="116" y="40"/>
                  <a:pt x="115" y="40"/>
                </a:cubicBezTo>
                <a:cubicBezTo>
                  <a:pt x="115" y="40"/>
                  <a:pt x="115" y="40"/>
                  <a:pt x="114" y="40"/>
                </a:cubicBezTo>
                <a:cubicBezTo>
                  <a:pt x="114" y="40"/>
                  <a:pt x="114" y="40"/>
                  <a:pt x="114" y="41"/>
                </a:cubicBezTo>
                <a:cubicBezTo>
                  <a:pt x="114" y="41"/>
                  <a:pt x="115" y="41"/>
                  <a:pt x="114" y="41"/>
                </a:cubicBezTo>
                <a:cubicBezTo>
                  <a:pt x="114" y="41"/>
                  <a:pt x="114" y="41"/>
                  <a:pt x="114" y="41"/>
                </a:cubicBezTo>
                <a:cubicBezTo>
                  <a:pt x="114" y="41"/>
                  <a:pt x="114" y="42"/>
                  <a:pt x="113" y="42"/>
                </a:cubicBezTo>
                <a:cubicBezTo>
                  <a:pt x="114" y="42"/>
                  <a:pt x="115" y="42"/>
                  <a:pt x="115" y="42"/>
                </a:cubicBezTo>
                <a:cubicBezTo>
                  <a:pt x="116" y="42"/>
                  <a:pt x="117" y="42"/>
                  <a:pt x="118" y="42"/>
                </a:cubicBezTo>
                <a:cubicBezTo>
                  <a:pt x="119" y="42"/>
                  <a:pt x="119" y="42"/>
                  <a:pt x="120" y="42"/>
                </a:cubicBezTo>
                <a:cubicBezTo>
                  <a:pt x="120" y="41"/>
                  <a:pt x="121" y="41"/>
                  <a:pt x="121" y="41"/>
                </a:cubicBezTo>
                <a:cubicBezTo>
                  <a:pt x="122" y="41"/>
                  <a:pt x="123" y="41"/>
                  <a:pt x="123" y="42"/>
                </a:cubicBezTo>
                <a:cubicBezTo>
                  <a:pt x="124" y="42"/>
                  <a:pt x="124" y="43"/>
                  <a:pt x="123" y="43"/>
                </a:cubicBezTo>
                <a:cubicBezTo>
                  <a:pt x="123" y="44"/>
                  <a:pt x="122" y="44"/>
                  <a:pt x="121" y="43"/>
                </a:cubicBezTo>
                <a:cubicBezTo>
                  <a:pt x="121" y="43"/>
                  <a:pt x="120" y="44"/>
                  <a:pt x="119" y="44"/>
                </a:cubicBezTo>
                <a:cubicBezTo>
                  <a:pt x="120" y="44"/>
                  <a:pt x="120" y="44"/>
                  <a:pt x="120" y="44"/>
                </a:cubicBezTo>
                <a:cubicBezTo>
                  <a:pt x="120" y="44"/>
                  <a:pt x="121" y="44"/>
                  <a:pt x="121" y="44"/>
                </a:cubicBezTo>
                <a:cubicBezTo>
                  <a:pt x="121" y="45"/>
                  <a:pt x="121" y="45"/>
                  <a:pt x="120" y="45"/>
                </a:cubicBezTo>
                <a:cubicBezTo>
                  <a:pt x="119" y="45"/>
                  <a:pt x="118" y="46"/>
                  <a:pt x="117" y="46"/>
                </a:cubicBezTo>
                <a:cubicBezTo>
                  <a:pt x="116" y="47"/>
                  <a:pt x="114" y="47"/>
                  <a:pt x="113" y="47"/>
                </a:cubicBezTo>
                <a:cubicBezTo>
                  <a:pt x="112" y="47"/>
                  <a:pt x="112" y="47"/>
                  <a:pt x="112" y="47"/>
                </a:cubicBezTo>
                <a:cubicBezTo>
                  <a:pt x="111" y="47"/>
                  <a:pt x="111" y="46"/>
                  <a:pt x="111" y="46"/>
                </a:cubicBezTo>
                <a:cubicBezTo>
                  <a:pt x="111" y="46"/>
                  <a:pt x="111" y="45"/>
                  <a:pt x="110" y="45"/>
                </a:cubicBezTo>
                <a:cubicBezTo>
                  <a:pt x="110" y="45"/>
                  <a:pt x="110" y="45"/>
                  <a:pt x="109" y="45"/>
                </a:cubicBezTo>
                <a:cubicBezTo>
                  <a:pt x="108" y="45"/>
                  <a:pt x="107" y="45"/>
                  <a:pt x="106" y="45"/>
                </a:cubicBezTo>
                <a:cubicBezTo>
                  <a:pt x="106" y="45"/>
                  <a:pt x="106" y="45"/>
                  <a:pt x="105" y="45"/>
                </a:cubicBezTo>
                <a:cubicBezTo>
                  <a:pt x="105" y="45"/>
                  <a:pt x="104" y="45"/>
                  <a:pt x="103" y="45"/>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5" name="Freeform 652">
            <a:extLst>
              <a:ext uri="{FF2B5EF4-FFF2-40B4-BE49-F238E27FC236}">
                <a16:creationId xmlns:a16="http://schemas.microsoft.com/office/drawing/2014/main" id="{9A4C49C9-CDA3-4806-A7EC-4D09BC62C81C}"/>
              </a:ext>
            </a:extLst>
          </p:cNvPr>
          <p:cNvSpPr>
            <a:spLocks/>
          </p:cNvSpPr>
          <p:nvPr userDrawn="1"/>
        </p:nvSpPr>
        <p:spPr bwMode="auto">
          <a:xfrm>
            <a:off x="1404938" y="438150"/>
            <a:ext cx="908447" cy="641350"/>
          </a:xfrm>
          <a:custGeom>
            <a:avLst/>
            <a:gdLst>
              <a:gd name="T0" fmla="*/ 104 w 179"/>
              <a:gd name="T1" fmla="*/ 50 h 91"/>
              <a:gd name="T2" fmla="*/ 84 w 179"/>
              <a:gd name="T3" fmla="*/ 51 h 91"/>
              <a:gd name="T4" fmla="*/ 90 w 179"/>
              <a:gd name="T5" fmla="*/ 54 h 91"/>
              <a:gd name="T6" fmla="*/ 84 w 179"/>
              <a:gd name="T7" fmla="*/ 55 h 91"/>
              <a:gd name="T8" fmla="*/ 88 w 179"/>
              <a:gd name="T9" fmla="*/ 56 h 91"/>
              <a:gd name="T10" fmla="*/ 91 w 179"/>
              <a:gd name="T11" fmla="*/ 62 h 91"/>
              <a:gd name="T12" fmla="*/ 91 w 179"/>
              <a:gd name="T13" fmla="*/ 67 h 91"/>
              <a:gd name="T14" fmla="*/ 80 w 179"/>
              <a:gd name="T15" fmla="*/ 69 h 91"/>
              <a:gd name="T16" fmla="*/ 79 w 179"/>
              <a:gd name="T17" fmla="*/ 76 h 91"/>
              <a:gd name="T18" fmla="*/ 61 w 179"/>
              <a:gd name="T19" fmla="*/ 76 h 91"/>
              <a:gd name="T20" fmla="*/ 68 w 179"/>
              <a:gd name="T21" fmla="*/ 78 h 91"/>
              <a:gd name="T22" fmla="*/ 80 w 179"/>
              <a:gd name="T23" fmla="*/ 81 h 91"/>
              <a:gd name="T24" fmla="*/ 69 w 179"/>
              <a:gd name="T25" fmla="*/ 89 h 91"/>
              <a:gd name="T26" fmla="*/ 58 w 179"/>
              <a:gd name="T27" fmla="*/ 88 h 91"/>
              <a:gd name="T28" fmla="*/ 50 w 179"/>
              <a:gd name="T29" fmla="*/ 85 h 91"/>
              <a:gd name="T30" fmla="*/ 42 w 179"/>
              <a:gd name="T31" fmla="*/ 89 h 91"/>
              <a:gd name="T32" fmla="*/ 25 w 179"/>
              <a:gd name="T33" fmla="*/ 88 h 91"/>
              <a:gd name="T34" fmla="*/ 15 w 179"/>
              <a:gd name="T35" fmla="*/ 83 h 91"/>
              <a:gd name="T36" fmla="*/ 25 w 179"/>
              <a:gd name="T37" fmla="*/ 76 h 91"/>
              <a:gd name="T38" fmla="*/ 34 w 179"/>
              <a:gd name="T39" fmla="*/ 73 h 91"/>
              <a:gd name="T40" fmla="*/ 52 w 179"/>
              <a:gd name="T41" fmla="*/ 72 h 91"/>
              <a:gd name="T42" fmla="*/ 40 w 179"/>
              <a:gd name="T43" fmla="*/ 73 h 91"/>
              <a:gd name="T44" fmla="*/ 38 w 179"/>
              <a:gd name="T45" fmla="*/ 66 h 91"/>
              <a:gd name="T46" fmla="*/ 25 w 179"/>
              <a:gd name="T47" fmla="*/ 64 h 91"/>
              <a:gd name="T48" fmla="*/ 53 w 179"/>
              <a:gd name="T49" fmla="*/ 60 h 91"/>
              <a:gd name="T50" fmla="*/ 43 w 179"/>
              <a:gd name="T51" fmla="*/ 56 h 91"/>
              <a:gd name="T52" fmla="*/ 32 w 179"/>
              <a:gd name="T53" fmla="*/ 44 h 91"/>
              <a:gd name="T54" fmla="*/ 57 w 179"/>
              <a:gd name="T55" fmla="*/ 46 h 91"/>
              <a:gd name="T56" fmla="*/ 57 w 179"/>
              <a:gd name="T57" fmla="*/ 42 h 91"/>
              <a:gd name="T58" fmla="*/ 77 w 179"/>
              <a:gd name="T59" fmla="*/ 35 h 91"/>
              <a:gd name="T60" fmla="*/ 76 w 179"/>
              <a:gd name="T61" fmla="*/ 30 h 91"/>
              <a:gd name="T62" fmla="*/ 70 w 179"/>
              <a:gd name="T63" fmla="*/ 32 h 91"/>
              <a:gd name="T64" fmla="*/ 51 w 179"/>
              <a:gd name="T65" fmla="*/ 33 h 91"/>
              <a:gd name="T66" fmla="*/ 32 w 179"/>
              <a:gd name="T67" fmla="*/ 33 h 91"/>
              <a:gd name="T68" fmla="*/ 26 w 179"/>
              <a:gd name="T69" fmla="*/ 34 h 91"/>
              <a:gd name="T70" fmla="*/ 11 w 179"/>
              <a:gd name="T71" fmla="*/ 29 h 91"/>
              <a:gd name="T72" fmla="*/ 12 w 179"/>
              <a:gd name="T73" fmla="*/ 21 h 91"/>
              <a:gd name="T74" fmla="*/ 15 w 179"/>
              <a:gd name="T75" fmla="*/ 16 h 91"/>
              <a:gd name="T76" fmla="*/ 38 w 179"/>
              <a:gd name="T77" fmla="*/ 16 h 91"/>
              <a:gd name="T78" fmla="*/ 47 w 179"/>
              <a:gd name="T79" fmla="*/ 10 h 91"/>
              <a:gd name="T80" fmla="*/ 71 w 179"/>
              <a:gd name="T81" fmla="*/ 17 h 91"/>
              <a:gd name="T82" fmla="*/ 64 w 179"/>
              <a:gd name="T83" fmla="*/ 6 h 91"/>
              <a:gd name="T84" fmla="*/ 76 w 179"/>
              <a:gd name="T85" fmla="*/ 2 h 91"/>
              <a:gd name="T86" fmla="*/ 86 w 179"/>
              <a:gd name="T87" fmla="*/ 2 h 91"/>
              <a:gd name="T88" fmla="*/ 104 w 179"/>
              <a:gd name="T89" fmla="*/ 4 h 91"/>
              <a:gd name="T90" fmla="*/ 117 w 179"/>
              <a:gd name="T91" fmla="*/ 2 h 91"/>
              <a:gd name="T92" fmla="*/ 132 w 179"/>
              <a:gd name="T93" fmla="*/ 2 h 91"/>
              <a:gd name="T94" fmla="*/ 142 w 179"/>
              <a:gd name="T95" fmla="*/ 4 h 91"/>
              <a:gd name="T96" fmla="*/ 155 w 179"/>
              <a:gd name="T97" fmla="*/ 4 h 91"/>
              <a:gd name="T98" fmla="*/ 168 w 179"/>
              <a:gd name="T99" fmla="*/ 9 h 91"/>
              <a:gd name="T100" fmla="*/ 167 w 179"/>
              <a:gd name="T101" fmla="*/ 17 h 91"/>
              <a:gd name="T102" fmla="*/ 148 w 179"/>
              <a:gd name="T103" fmla="*/ 20 h 91"/>
              <a:gd name="T104" fmla="*/ 136 w 179"/>
              <a:gd name="T105" fmla="*/ 22 h 91"/>
              <a:gd name="T106" fmla="*/ 135 w 179"/>
              <a:gd name="T107" fmla="*/ 25 h 91"/>
              <a:gd name="T108" fmla="*/ 150 w 179"/>
              <a:gd name="T109" fmla="*/ 27 h 91"/>
              <a:gd name="T110" fmla="*/ 133 w 179"/>
              <a:gd name="T111" fmla="*/ 35 h 91"/>
              <a:gd name="T112" fmla="*/ 124 w 179"/>
              <a:gd name="T113" fmla="*/ 39 h 91"/>
              <a:gd name="T114" fmla="*/ 117 w 179"/>
              <a:gd name="T115" fmla="*/ 41 h 91"/>
              <a:gd name="T116" fmla="*/ 123 w 179"/>
              <a:gd name="T117" fmla="*/ 43 h 91"/>
              <a:gd name="T118" fmla="*/ 105 w 179"/>
              <a:gd name="T119"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9" h="91">
                <a:moveTo>
                  <a:pt x="103" y="45"/>
                </a:moveTo>
                <a:cubicBezTo>
                  <a:pt x="103" y="45"/>
                  <a:pt x="102" y="44"/>
                  <a:pt x="101" y="44"/>
                </a:cubicBezTo>
                <a:cubicBezTo>
                  <a:pt x="100" y="44"/>
                  <a:pt x="100" y="44"/>
                  <a:pt x="100" y="45"/>
                </a:cubicBezTo>
                <a:cubicBezTo>
                  <a:pt x="100" y="45"/>
                  <a:pt x="101" y="45"/>
                  <a:pt x="101" y="45"/>
                </a:cubicBezTo>
                <a:cubicBezTo>
                  <a:pt x="103" y="46"/>
                  <a:pt x="104" y="46"/>
                  <a:pt x="106" y="46"/>
                </a:cubicBezTo>
                <a:cubicBezTo>
                  <a:pt x="106" y="46"/>
                  <a:pt x="106" y="46"/>
                  <a:pt x="107" y="46"/>
                </a:cubicBezTo>
                <a:cubicBezTo>
                  <a:pt x="107" y="46"/>
                  <a:pt x="107" y="46"/>
                  <a:pt x="107" y="46"/>
                </a:cubicBezTo>
                <a:cubicBezTo>
                  <a:pt x="107" y="46"/>
                  <a:pt x="107" y="46"/>
                  <a:pt x="108" y="47"/>
                </a:cubicBezTo>
                <a:cubicBezTo>
                  <a:pt x="108" y="47"/>
                  <a:pt x="108" y="47"/>
                  <a:pt x="108" y="47"/>
                </a:cubicBezTo>
                <a:cubicBezTo>
                  <a:pt x="108" y="47"/>
                  <a:pt x="108" y="48"/>
                  <a:pt x="108" y="48"/>
                </a:cubicBezTo>
                <a:cubicBezTo>
                  <a:pt x="108" y="49"/>
                  <a:pt x="108" y="49"/>
                  <a:pt x="107" y="49"/>
                </a:cubicBezTo>
                <a:cubicBezTo>
                  <a:pt x="107" y="49"/>
                  <a:pt x="106" y="49"/>
                  <a:pt x="106" y="49"/>
                </a:cubicBezTo>
                <a:cubicBezTo>
                  <a:pt x="105" y="49"/>
                  <a:pt x="105" y="50"/>
                  <a:pt x="104" y="50"/>
                </a:cubicBezTo>
                <a:cubicBezTo>
                  <a:pt x="104" y="50"/>
                  <a:pt x="103" y="50"/>
                  <a:pt x="103" y="50"/>
                </a:cubicBezTo>
                <a:cubicBezTo>
                  <a:pt x="102" y="50"/>
                  <a:pt x="101" y="50"/>
                  <a:pt x="100" y="50"/>
                </a:cubicBezTo>
                <a:cubicBezTo>
                  <a:pt x="99" y="50"/>
                  <a:pt x="99" y="51"/>
                  <a:pt x="98" y="51"/>
                </a:cubicBezTo>
                <a:cubicBezTo>
                  <a:pt x="97" y="51"/>
                  <a:pt x="96" y="51"/>
                  <a:pt x="95" y="50"/>
                </a:cubicBezTo>
                <a:cubicBezTo>
                  <a:pt x="94" y="50"/>
                  <a:pt x="94" y="50"/>
                  <a:pt x="93" y="50"/>
                </a:cubicBezTo>
                <a:cubicBezTo>
                  <a:pt x="93" y="50"/>
                  <a:pt x="92" y="50"/>
                  <a:pt x="92" y="50"/>
                </a:cubicBezTo>
                <a:cubicBezTo>
                  <a:pt x="90" y="49"/>
                  <a:pt x="89" y="48"/>
                  <a:pt x="87" y="48"/>
                </a:cubicBezTo>
                <a:cubicBezTo>
                  <a:pt x="88" y="49"/>
                  <a:pt x="88" y="49"/>
                  <a:pt x="89" y="50"/>
                </a:cubicBezTo>
                <a:cubicBezTo>
                  <a:pt x="89" y="50"/>
                  <a:pt x="91" y="50"/>
                  <a:pt x="91" y="51"/>
                </a:cubicBezTo>
                <a:cubicBezTo>
                  <a:pt x="90" y="51"/>
                  <a:pt x="89" y="51"/>
                  <a:pt x="88" y="51"/>
                </a:cubicBezTo>
                <a:cubicBezTo>
                  <a:pt x="88" y="51"/>
                  <a:pt x="87" y="51"/>
                  <a:pt x="86" y="51"/>
                </a:cubicBezTo>
                <a:cubicBezTo>
                  <a:pt x="86" y="50"/>
                  <a:pt x="85" y="50"/>
                  <a:pt x="85" y="50"/>
                </a:cubicBezTo>
                <a:cubicBezTo>
                  <a:pt x="85" y="51"/>
                  <a:pt x="85" y="51"/>
                  <a:pt x="84" y="51"/>
                </a:cubicBezTo>
                <a:cubicBezTo>
                  <a:pt x="84" y="51"/>
                  <a:pt x="84" y="51"/>
                  <a:pt x="84" y="51"/>
                </a:cubicBezTo>
                <a:cubicBezTo>
                  <a:pt x="83" y="51"/>
                  <a:pt x="83" y="51"/>
                  <a:pt x="84" y="52"/>
                </a:cubicBezTo>
                <a:cubicBezTo>
                  <a:pt x="84" y="52"/>
                  <a:pt x="85" y="52"/>
                  <a:pt x="86" y="52"/>
                </a:cubicBezTo>
                <a:cubicBezTo>
                  <a:pt x="87" y="52"/>
                  <a:pt x="88" y="52"/>
                  <a:pt x="89" y="52"/>
                </a:cubicBezTo>
                <a:cubicBezTo>
                  <a:pt x="89" y="52"/>
                  <a:pt x="90" y="52"/>
                  <a:pt x="91" y="52"/>
                </a:cubicBezTo>
                <a:cubicBezTo>
                  <a:pt x="93" y="52"/>
                  <a:pt x="94" y="52"/>
                  <a:pt x="95" y="52"/>
                </a:cubicBezTo>
                <a:cubicBezTo>
                  <a:pt x="96" y="52"/>
                  <a:pt x="96" y="52"/>
                  <a:pt x="97" y="52"/>
                </a:cubicBezTo>
                <a:cubicBezTo>
                  <a:pt x="98" y="52"/>
                  <a:pt x="99" y="53"/>
                  <a:pt x="99" y="53"/>
                </a:cubicBezTo>
                <a:cubicBezTo>
                  <a:pt x="100" y="53"/>
                  <a:pt x="100" y="54"/>
                  <a:pt x="100" y="54"/>
                </a:cubicBezTo>
                <a:cubicBezTo>
                  <a:pt x="100" y="55"/>
                  <a:pt x="100" y="55"/>
                  <a:pt x="99" y="55"/>
                </a:cubicBezTo>
                <a:cubicBezTo>
                  <a:pt x="98" y="55"/>
                  <a:pt x="97" y="55"/>
                  <a:pt x="96" y="55"/>
                </a:cubicBezTo>
                <a:cubicBezTo>
                  <a:pt x="95" y="55"/>
                  <a:pt x="93" y="55"/>
                  <a:pt x="92" y="54"/>
                </a:cubicBezTo>
                <a:cubicBezTo>
                  <a:pt x="91" y="54"/>
                  <a:pt x="91" y="54"/>
                  <a:pt x="90" y="54"/>
                </a:cubicBezTo>
                <a:cubicBezTo>
                  <a:pt x="89" y="54"/>
                  <a:pt x="88" y="53"/>
                  <a:pt x="87" y="54"/>
                </a:cubicBezTo>
                <a:cubicBezTo>
                  <a:pt x="86" y="54"/>
                  <a:pt x="85" y="54"/>
                  <a:pt x="84" y="54"/>
                </a:cubicBezTo>
                <a:cubicBezTo>
                  <a:pt x="84" y="54"/>
                  <a:pt x="85" y="53"/>
                  <a:pt x="86" y="54"/>
                </a:cubicBezTo>
                <a:cubicBezTo>
                  <a:pt x="86" y="54"/>
                  <a:pt x="86" y="54"/>
                  <a:pt x="86" y="54"/>
                </a:cubicBezTo>
                <a:cubicBezTo>
                  <a:pt x="87" y="54"/>
                  <a:pt x="87" y="54"/>
                  <a:pt x="87" y="54"/>
                </a:cubicBezTo>
                <a:cubicBezTo>
                  <a:pt x="87" y="54"/>
                  <a:pt x="88" y="54"/>
                  <a:pt x="88" y="54"/>
                </a:cubicBezTo>
                <a:cubicBezTo>
                  <a:pt x="88" y="54"/>
                  <a:pt x="88" y="54"/>
                  <a:pt x="88" y="54"/>
                </a:cubicBezTo>
                <a:cubicBezTo>
                  <a:pt x="89" y="54"/>
                  <a:pt x="89" y="54"/>
                  <a:pt x="89" y="54"/>
                </a:cubicBezTo>
                <a:cubicBezTo>
                  <a:pt x="89" y="54"/>
                  <a:pt x="90" y="54"/>
                  <a:pt x="90" y="54"/>
                </a:cubicBezTo>
                <a:cubicBezTo>
                  <a:pt x="90" y="54"/>
                  <a:pt x="89" y="55"/>
                  <a:pt x="89" y="55"/>
                </a:cubicBezTo>
                <a:cubicBezTo>
                  <a:pt x="89" y="55"/>
                  <a:pt x="88" y="55"/>
                  <a:pt x="87" y="55"/>
                </a:cubicBezTo>
                <a:cubicBezTo>
                  <a:pt x="87" y="55"/>
                  <a:pt x="86" y="55"/>
                  <a:pt x="85" y="55"/>
                </a:cubicBezTo>
                <a:cubicBezTo>
                  <a:pt x="84" y="55"/>
                  <a:pt x="84" y="55"/>
                  <a:pt x="84" y="55"/>
                </a:cubicBezTo>
                <a:cubicBezTo>
                  <a:pt x="83" y="55"/>
                  <a:pt x="83" y="55"/>
                  <a:pt x="82" y="55"/>
                </a:cubicBezTo>
                <a:cubicBezTo>
                  <a:pt x="80" y="55"/>
                  <a:pt x="78" y="55"/>
                  <a:pt x="76" y="55"/>
                </a:cubicBezTo>
                <a:cubicBezTo>
                  <a:pt x="77" y="55"/>
                  <a:pt x="78" y="56"/>
                  <a:pt x="79" y="56"/>
                </a:cubicBezTo>
                <a:cubicBezTo>
                  <a:pt x="79" y="56"/>
                  <a:pt x="79" y="56"/>
                  <a:pt x="80" y="56"/>
                </a:cubicBezTo>
                <a:cubicBezTo>
                  <a:pt x="80" y="56"/>
                  <a:pt x="80" y="56"/>
                  <a:pt x="80" y="56"/>
                </a:cubicBezTo>
                <a:cubicBezTo>
                  <a:pt x="80" y="56"/>
                  <a:pt x="80" y="57"/>
                  <a:pt x="80" y="57"/>
                </a:cubicBezTo>
                <a:cubicBezTo>
                  <a:pt x="80" y="57"/>
                  <a:pt x="80" y="57"/>
                  <a:pt x="80" y="58"/>
                </a:cubicBezTo>
                <a:cubicBezTo>
                  <a:pt x="80" y="58"/>
                  <a:pt x="79" y="58"/>
                  <a:pt x="79" y="59"/>
                </a:cubicBezTo>
                <a:cubicBezTo>
                  <a:pt x="80" y="58"/>
                  <a:pt x="81" y="58"/>
                  <a:pt x="81" y="58"/>
                </a:cubicBezTo>
                <a:cubicBezTo>
                  <a:pt x="82" y="58"/>
                  <a:pt x="82" y="57"/>
                  <a:pt x="83" y="57"/>
                </a:cubicBezTo>
                <a:cubicBezTo>
                  <a:pt x="83" y="57"/>
                  <a:pt x="84" y="57"/>
                  <a:pt x="84" y="57"/>
                </a:cubicBezTo>
                <a:cubicBezTo>
                  <a:pt x="85" y="57"/>
                  <a:pt x="85" y="56"/>
                  <a:pt x="86" y="56"/>
                </a:cubicBezTo>
                <a:cubicBezTo>
                  <a:pt x="87" y="56"/>
                  <a:pt x="87" y="56"/>
                  <a:pt x="88" y="56"/>
                </a:cubicBezTo>
                <a:cubicBezTo>
                  <a:pt x="88" y="56"/>
                  <a:pt x="88" y="56"/>
                  <a:pt x="88" y="56"/>
                </a:cubicBezTo>
                <a:cubicBezTo>
                  <a:pt x="89" y="56"/>
                  <a:pt x="90" y="55"/>
                  <a:pt x="91" y="56"/>
                </a:cubicBezTo>
                <a:cubicBezTo>
                  <a:pt x="91" y="56"/>
                  <a:pt x="92" y="56"/>
                  <a:pt x="92" y="56"/>
                </a:cubicBezTo>
                <a:cubicBezTo>
                  <a:pt x="92" y="57"/>
                  <a:pt x="92" y="57"/>
                  <a:pt x="92" y="57"/>
                </a:cubicBezTo>
                <a:cubicBezTo>
                  <a:pt x="93" y="57"/>
                  <a:pt x="94" y="57"/>
                  <a:pt x="95" y="57"/>
                </a:cubicBezTo>
                <a:cubicBezTo>
                  <a:pt x="96" y="57"/>
                  <a:pt x="97" y="57"/>
                  <a:pt x="97" y="58"/>
                </a:cubicBezTo>
                <a:cubicBezTo>
                  <a:pt x="98" y="58"/>
                  <a:pt x="98" y="58"/>
                  <a:pt x="98" y="59"/>
                </a:cubicBezTo>
                <a:cubicBezTo>
                  <a:pt x="98" y="59"/>
                  <a:pt x="98" y="59"/>
                  <a:pt x="98" y="59"/>
                </a:cubicBezTo>
                <a:cubicBezTo>
                  <a:pt x="98" y="60"/>
                  <a:pt x="98" y="60"/>
                  <a:pt x="98" y="60"/>
                </a:cubicBezTo>
                <a:cubicBezTo>
                  <a:pt x="98" y="61"/>
                  <a:pt x="96" y="62"/>
                  <a:pt x="96" y="62"/>
                </a:cubicBezTo>
                <a:cubicBezTo>
                  <a:pt x="95" y="62"/>
                  <a:pt x="95" y="62"/>
                  <a:pt x="94" y="62"/>
                </a:cubicBezTo>
                <a:cubicBezTo>
                  <a:pt x="94" y="62"/>
                  <a:pt x="93" y="62"/>
                  <a:pt x="92" y="62"/>
                </a:cubicBezTo>
                <a:cubicBezTo>
                  <a:pt x="92" y="62"/>
                  <a:pt x="91" y="62"/>
                  <a:pt x="91" y="62"/>
                </a:cubicBezTo>
                <a:cubicBezTo>
                  <a:pt x="91" y="62"/>
                  <a:pt x="91" y="62"/>
                  <a:pt x="91" y="62"/>
                </a:cubicBezTo>
                <a:cubicBezTo>
                  <a:pt x="92" y="62"/>
                  <a:pt x="92" y="62"/>
                  <a:pt x="92" y="62"/>
                </a:cubicBezTo>
                <a:cubicBezTo>
                  <a:pt x="92" y="63"/>
                  <a:pt x="93" y="63"/>
                  <a:pt x="93" y="63"/>
                </a:cubicBezTo>
                <a:cubicBezTo>
                  <a:pt x="94" y="63"/>
                  <a:pt x="94" y="63"/>
                  <a:pt x="95" y="63"/>
                </a:cubicBezTo>
                <a:cubicBezTo>
                  <a:pt x="95" y="64"/>
                  <a:pt x="96" y="64"/>
                  <a:pt x="97" y="64"/>
                </a:cubicBezTo>
                <a:cubicBezTo>
                  <a:pt x="96" y="65"/>
                  <a:pt x="96" y="65"/>
                  <a:pt x="96" y="65"/>
                </a:cubicBezTo>
                <a:cubicBezTo>
                  <a:pt x="95" y="66"/>
                  <a:pt x="95" y="66"/>
                  <a:pt x="94" y="66"/>
                </a:cubicBezTo>
                <a:cubicBezTo>
                  <a:pt x="93" y="66"/>
                  <a:pt x="93" y="66"/>
                  <a:pt x="92" y="66"/>
                </a:cubicBezTo>
                <a:cubicBezTo>
                  <a:pt x="91" y="66"/>
                  <a:pt x="90" y="66"/>
                  <a:pt x="90" y="66"/>
                </a:cubicBezTo>
                <a:cubicBezTo>
                  <a:pt x="90" y="66"/>
                  <a:pt x="90" y="66"/>
                  <a:pt x="90" y="66"/>
                </a:cubicBezTo>
                <a:cubicBezTo>
                  <a:pt x="90" y="66"/>
                  <a:pt x="90" y="66"/>
                  <a:pt x="90" y="66"/>
                </a:cubicBezTo>
                <a:cubicBezTo>
                  <a:pt x="90" y="66"/>
                  <a:pt x="90" y="67"/>
                  <a:pt x="91" y="67"/>
                </a:cubicBezTo>
                <a:cubicBezTo>
                  <a:pt x="91" y="67"/>
                  <a:pt x="91" y="67"/>
                  <a:pt x="91" y="67"/>
                </a:cubicBezTo>
                <a:cubicBezTo>
                  <a:pt x="92" y="67"/>
                  <a:pt x="93" y="67"/>
                  <a:pt x="93" y="67"/>
                </a:cubicBezTo>
                <a:cubicBezTo>
                  <a:pt x="93" y="67"/>
                  <a:pt x="94" y="68"/>
                  <a:pt x="94" y="68"/>
                </a:cubicBezTo>
                <a:cubicBezTo>
                  <a:pt x="94" y="68"/>
                  <a:pt x="94" y="68"/>
                  <a:pt x="94" y="69"/>
                </a:cubicBezTo>
                <a:cubicBezTo>
                  <a:pt x="93" y="69"/>
                  <a:pt x="93" y="69"/>
                  <a:pt x="93" y="69"/>
                </a:cubicBezTo>
                <a:cubicBezTo>
                  <a:pt x="93" y="69"/>
                  <a:pt x="92" y="69"/>
                  <a:pt x="92" y="69"/>
                </a:cubicBezTo>
                <a:cubicBezTo>
                  <a:pt x="92" y="69"/>
                  <a:pt x="91" y="69"/>
                  <a:pt x="91" y="69"/>
                </a:cubicBezTo>
                <a:cubicBezTo>
                  <a:pt x="90" y="69"/>
                  <a:pt x="90" y="69"/>
                  <a:pt x="89" y="69"/>
                </a:cubicBezTo>
                <a:cubicBezTo>
                  <a:pt x="89" y="69"/>
                  <a:pt x="89" y="69"/>
                  <a:pt x="88" y="69"/>
                </a:cubicBezTo>
                <a:cubicBezTo>
                  <a:pt x="88" y="69"/>
                  <a:pt x="87" y="69"/>
                  <a:pt x="87" y="69"/>
                </a:cubicBezTo>
                <a:cubicBezTo>
                  <a:pt x="86" y="69"/>
                  <a:pt x="85" y="69"/>
                  <a:pt x="84" y="69"/>
                </a:cubicBezTo>
                <a:cubicBezTo>
                  <a:pt x="83" y="69"/>
                  <a:pt x="82" y="69"/>
                  <a:pt x="82" y="69"/>
                </a:cubicBezTo>
                <a:cubicBezTo>
                  <a:pt x="81" y="69"/>
                  <a:pt x="81" y="69"/>
                  <a:pt x="81" y="69"/>
                </a:cubicBezTo>
                <a:cubicBezTo>
                  <a:pt x="80" y="69"/>
                  <a:pt x="80" y="69"/>
                  <a:pt x="80" y="69"/>
                </a:cubicBezTo>
                <a:cubicBezTo>
                  <a:pt x="79" y="69"/>
                  <a:pt x="79" y="69"/>
                  <a:pt x="79" y="69"/>
                </a:cubicBezTo>
                <a:cubicBezTo>
                  <a:pt x="78" y="70"/>
                  <a:pt x="79" y="70"/>
                  <a:pt x="80" y="71"/>
                </a:cubicBezTo>
                <a:cubicBezTo>
                  <a:pt x="80" y="71"/>
                  <a:pt x="80" y="71"/>
                  <a:pt x="80" y="72"/>
                </a:cubicBezTo>
                <a:cubicBezTo>
                  <a:pt x="80" y="72"/>
                  <a:pt x="80" y="72"/>
                  <a:pt x="80" y="72"/>
                </a:cubicBezTo>
                <a:cubicBezTo>
                  <a:pt x="80" y="72"/>
                  <a:pt x="81" y="72"/>
                  <a:pt x="81" y="72"/>
                </a:cubicBezTo>
                <a:cubicBezTo>
                  <a:pt x="81" y="72"/>
                  <a:pt x="81" y="72"/>
                  <a:pt x="81" y="72"/>
                </a:cubicBezTo>
                <a:cubicBezTo>
                  <a:pt x="81" y="73"/>
                  <a:pt x="81" y="73"/>
                  <a:pt x="81" y="73"/>
                </a:cubicBezTo>
                <a:cubicBezTo>
                  <a:pt x="81" y="73"/>
                  <a:pt x="81" y="74"/>
                  <a:pt x="81" y="74"/>
                </a:cubicBezTo>
                <a:cubicBezTo>
                  <a:pt x="80" y="74"/>
                  <a:pt x="80" y="74"/>
                  <a:pt x="80" y="74"/>
                </a:cubicBezTo>
                <a:cubicBezTo>
                  <a:pt x="80" y="74"/>
                  <a:pt x="80" y="74"/>
                  <a:pt x="80" y="75"/>
                </a:cubicBezTo>
                <a:cubicBezTo>
                  <a:pt x="80" y="75"/>
                  <a:pt x="80" y="75"/>
                  <a:pt x="80" y="75"/>
                </a:cubicBezTo>
                <a:cubicBezTo>
                  <a:pt x="80" y="75"/>
                  <a:pt x="80" y="75"/>
                  <a:pt x="80" y="75"/>
                </a:cubicBezTo>
                <a:cubicBezTo>
                  <a:pt x="80" y="76"/>
                  <a:pt x="80" y="76"/>
                  <a:pt x="79" y="76"/>
                </a:cubicBezTo>
                <a:cubicBezTo>
                  <a:pt x="79" y="76"/>
                  <a:pt x="79" y="76"/>
                  <a:pt x="79" y="76"/>
                </a:cubicBezTo>
                <a:cubicBezTo>
                  <a:pt x="78" y="76"/>
                  <a:pt x="78" y="77"/>
                  <a:pt x="78" y="77"/>
                </a:cubicBezTo>
                <a:cubicBezTo>
                  <a:pt x="77" y="77"/>
                  <a:pt x="77" y="77"/>
                  <a:pt x="77" y="77"/>
                </a:cubicBezTo>
                <a:cubicBezTo>
                  <a:pt x="76" y="77"/>
                  <a:pt x="75" y="77"/>
                  <a:pt x="74" y="77"/>
                </a:cubicBezTo>
                <a:cubicBezTo>
                  <a:pt x="74" y="77"/>
                  <a:pt x="73" y="77"/>
                  <a:pt x="72" y="77"/>
                </a:cubicBezTo>
                <a:cubicBezTo>
                  <a:pt x="72" y="77"/>
                  <a:pt x="72" y="77"/>
                  <a:pt x="71" y="77"/>
                </a:cubicBezTo>
                <a:cubicBezTo>
                  <a:pt x="71" y="77"/>
                  <a:pt x="70" y="77"/>
                  <a:pt x="69" y="77"/>
                </a:cubicBezTo>
                <a:cubicBezTo>
                  <a:pt x="69" y="77"/>
                  <a:pt x="69" y="77"/>
                  <a:pt x="69" y="77"/>
                </a:cubicBezTo>
                <a:cubicBezTo>
                  <a:pt x="68" y="77"/>
                  <a:pt x="67" y="77"/>
                  <a:pt x="66" y="77"/>
                </a:cubicBezTo>
                <a:cubicBezTo>
                  <a:pt x="65" y="77"/>
                  <a:pt x="65" y="78"/>
                  <a:pt x="64" y="78"/>
                </a:cubicBezTo>
                <a:cubicBezTo>
                  <a:pt x="64" y="78"/>
                  <a:pt x="64" y="77"/>
                  <a:pt x="63" y="77"/>
                </a:cubicBezTo>
                <a:cubicBezTo>
                  <a:pt x="63" y="77"/>
                  <a:pt x="63" y="77"/>
                  <a:pt x="62" y="77"/>
                </a:cubicBezTo>
                <a:cubicBezTo>
                  <a:pt x="62" y="77"/>
                  <a:pt x="61" y="76"/>
                  <a:pt x="61" y="76"/>
                </a:cubicBezTo>
                <a:cubicBezTo>
                  <a:pt x="60" y="76"/>
                  <a:pt x="59" y="74"/>
                  <a:pt x="59" y="75"/>
                </a:cubicBezTo>
                <a:cubicBezTo>
                  <a:pt x="59" y="75"/>
                  <a:pt x="59" y="76"/>
                  <a:pt x="59" y="76"/>
                </a:cubicBezTo>
                <a:cubicBezTo>
                  <a:pt x="60" y="76"/>
                  <a:pt x="60" y="77"/>
                  <a:pt x="60" y="77"/>
                </a:cubicBezTo>
                <a:cubicBezTo>
                  <a:pt x="60" y="77"/>
                  <a:pt x="59" y="78"/>
                  <a:pt x="58" y="78"/>
                </a:cubicBezTo>
                <a:cubicBezTo>
                  <a:pt x="58" y="78"/>
                  <a:pt x="58" y="78"/>
                  <a:pt x="57" y="78"/>
                </a:cubicBezTo>
                <a:cubicBezTo>
                  <a:pt x="58" y="78"/>
                  <a:pt x="58" y="78"/>
                  <a:pt x="58" y="78"/>
                </a:cubicBezTo>
                <a:cubicBezTo>
                  <a:pt x="59" y="78"/>
                  <a:pt x="59" y="79"/>
                  <a:pt x="59" y="79"/>
                </a:cubicBezTo>
                <a:cubicBezTo>
                  <a:pt x="60" y="79"/>
                  <a:pt x="60" y="79"/>
                  <a:pt x="60" y="79"/>
                </a:cubicBezTo>
                <a:cubicBezTo>
                  <a:pt x="61" y="79"/>
                  <a:pt x="61" y="79"/>
                  <a:pt x="61" y="78"/>
                </a:cubicBezTo>
                <a:cubicBezTo>
                  <a:pt x="62" y="78"/>
                  <a:pt x="63" y="78"/>
                  <a:pt x="63" y="78"/>
                </a:cubicBezTo>
                <a:cubicBezTo>
                  <a:pt x="64" y="78"/>
                  <a:pt x="64" y="78"/>
                  <a:pt x="64" y="78"/>
                </a:cubicBezTo>
                <a:cubicBezTo>
                  <a:pt x="65" y="78"/>
                  <a:pt x="66" y="78"/>
                  <a:pt x="66" y="78"/>
                </a:cubicBezTo>
                <a:cubicBezTo>
                  <a:pt x="67" y="78"/>
                  <a:pt x="67" y="78"/>
                  <a:pt x="68" y="78"/>
                </a:cubicBezTo>
                <a:cubicBezTo>
                  <a:pt x="68" y="79"/>
                  <a:pt x="68" y="79"/>
                  <a:pt x="68" y="79"/>
                </a:cubicBezTo>
                <a:cubicBezTo>
                  <a:pt x="68" y="79"/>
                  <a:pt x="68" y="79"/>
                  <a:pt x="68" y="80"/>
                </a:cubicBezTo>
                <a:cubicBezTo>
                  <a:pt x="69" y="80"/>
                  <a:pt x="69" y="79"/>
                  <a:pt x="70" y="79"/>
                </a:cubicBezTo>
                <a:cubicBezTo>
                  <a:pt x="71" y="79"/>
                  <a:pt x="72" y="78"/>
                  <a:pt x="72" y="78"/>
                </a:cubicBezTo>
                <a:cubicBezTo>
                  <a:pt x="73" y="79"/>
                  <a:pt x="73" y="78"/>
                  <a:pt x="74" y="79"/>
                </a:cubicBezTo>
                <a:cubicBezTo>
                  <a:pt x="74" y="79"/>
                  <a:pt x="74" y="79"/>
                  <a:pt x="74" y="80"/>
                </a:cubicBezTo>
                <a:cubicBezTo>
                  <a:pt x="74" y="80"/>
                  <a:pt x="74" y="81"/>
                  <a:pt x="74" y="81"/>
                </a:cubicBezTo>
                <a:cubicBezTo>
                  <a:pt x="73" y="81"/>
                  <a:pt x="73" y="81"/>
                  <a:pt x="73" y="82"/>
                </a:cubicBezTo>
                <a:cubicBezTo>
                  <a:pt x="73" y="82"/>
                  <a:pt x="74" y="82"/>
                  <a:pt x="74" y="82"/>
                </a:cubicBezTo>
                <a:cubicBezTo>
                  <a:pt x="75" y="82"/>
                  <a:pt x="74" y="82"/>
                  <a:pt x="74" y="83"/>
                </a:cubicBezTo>
                <a:cubicBezTo>
                  <a:pt x="75" y="83"/>
                  <a:pt x="76" y="83"/>
                  <a:pt x="76" y="83"/>
                </a:cubicBezTo>
                <a:cubicBezTo>
                  <a:pt x="77" y="83"/>
                  <a:pt x="77" y="82"/>
                  <a:pt x="77" y="82"/>
                </a:cubicBezTo>
                <a:cubicBezTo>
                  <a:pt x="78" y="81"/>
                  <a:pt x="80" y="81"/>
                  <a:pt x="80" y="81"/>
                </a:cubicBezTo>
                <a:cubicBezTo>
                  <a:pt x="81" y="82"/>
                  <a:pt x="81" y="82"/>
                  <a:pt x="81" y="82"/>
                </a:cubicBezTo>
                <a:cubicBezTo>
                  <a:pt x="82" y="83"/>
                  <a:pt x="82" y="83"/>
                  <a:pt x="82" y="84"/>
                </a:cubicBezTo>
                <a:cubicBezTo>
                  <a:pt x="82" y="84"/>
                  <a:pt x="81" y="85"/>
                  <a:pt x="81" y="85"/>
                </a:cubicBezTo>
                <a:cubicBezTo>
                  <a:pt x="81" y="85"/>
                  <a:pt x="80" y="85"/>
                  <a:pt x="80" y="86"/>
                </a:cubicBezTo>
                <a:cubicBezTo>
                  <a:pt x="80" y="86"/>
                  <a:pt x="79" y="87"/>
                  <a:pt x="78" y="87"/>
                </a:cubicBezTo>
                <a:cubicBezTo>
                  <a:pt x="78" y="87"/>
                  <a:pt x="77" y="88"/>
                  <a:pt x="77" y="87"/>
                </a:cubicBezTo>
                <a:cubicBezTo>
                  <a:pt x="77" y="87"/>
                  <a:pt x="77" y="87"/>
                  <a:pt x="77" y="87"/>
                </a:cubicBezTo>
                <a:cubicBezTo>
                  <a:pt x="76" y="87"/>
                  <a:pt x="76" y="87"/>
                  <a:pt x="76" y="87"/>
                </a:cubicBezTo>
                <a:cubicBezTo>
                  <a:pt x="76" y="88"/>
                  <a:pt x="75" y="88"/>
                  <a:pt x="75" y="88"/>
                </a:cubicBezTo>
                <a:cubicBezTo>
                  <a:pt x="74" y="89"/>
                  <a:pt x="74" y="89"/>
                  <a:pt x="73" y="89"/>
                </a:cubicBezTo>
                <a:cubicBezTo>
                  <a:pt x="72" y="89"/>
                  <a:pt x="71" y="89"/>
                  <a:pt x="71" y="89"/>
                </a:cubicBezTo>
                <a:cubicBezTo>
                  <a:pt x="70" y="89"/>
                  <a:pt x="70" y="89"/>
                  <a:pt x="70" y="89"/>
                </a:cubicBezTo>
                <a:cubicBezTo>
                  <a:pt x="69" y="89"/>
                  <a:pt x="69" y="89"/>
                  <a:pt x="69" y="89"/>
                </a:cubicBezTo>
                <a:cubicBezTo>
                  <a:pt x="69" y="89"/>
                  <a:pt x="69" y="90"/>
                  <a:pt x="68" y="90"/>
                </a:cubicBezTo>
                <a:cubicBezTo>
                  <a:pt x="68" y="90"/>
                  <a:pt x="68" y="90"/>
                  <a:pt x="67" y="90"/>
                </a:cubicBezTo>
                <a:cubicBezTo>
                  <a:pt x="67" y="91"/>
                  <a:pt x="67" y="91"/>
                  <a:pt x="66" y="91"/>
                </a:cubicBezTo>
                <a:cubicBezTo>
                  <a:pt x="66" y="91"/>
                  <a:pt x="66" y="91"/>
                  <a:pt x="66" y="91"/>
                </a:cubicBezTo>
                <a:cubicBezTo>
                  <a:pt x="66" y="91"/>
                  <a:pt x="66" y="91"/>
                  <a:pt x="66" y="91"/>
                </a:cubicBezTo>
                <a:cubicBezTo>
                  <a:pt x="66" y="91"/>
                  <a:pt x="65" y="91"/>
                  <a:pt x="65" y="91"/>
                </a:cubicBezTo>
                <a:cubicBezTo>
                  <a:pt x="64" y="91"/>
                  <a:pt x="64" y="91"/>
                  <a:pt x="64" y="91"/>
                </a:cubicBezTo>
                <a:cubicBezTo>
                  <a:pt x="64" y="91"/>
                  <a:pt x="63" y="91"/>
                  <a:pt x="63" y="91"/>
                </a:cubicBezTo>
                <a:cubicBezTo>
                  <a:pt x="63" y="91"/>
                  <a:pt x="63" y="90"/>
                  <a:pt x="63" y="90"/>
                </a:cubicBezTo>
                <a:cubicBezTo>
                  <a:pt x="63" y="89"/>
                  <a:pt x="63" y="89"/>
                  <a:pt x="63" y="89"/>
                </a:cubicBezTo>
                <a:cubicBezTo>
                  <a:pt x="63" y="89"/>
                  <a:pt x="63" y="88"/>
                  <a:pt x="63" y="88"/>
                </a:cubicBezTo>
                <a:cubicBezTo>
                  <a:pt x="63" y="88"/>
                  <a:pt x="62" y="88"/>
                  <a:pt x="62" y="88"/>
                </a:cubicBezTo>
                <a:cubicBezTo>
                  <a:pt x="61" y="88"/>
                  <a:pt x="59" y="88"/>
                  <a:pt x="58" y="88"/>
                </a:cubicBezTo>
                <a:cubicBezTo>
                  <a:pt x="58" y="87"/>
                  <a:pt x="58" y="86"/>
                  <a:pt x="58" y="86"/>
                </a:cubicBezTo>
                <a:cubicBezTo>
                  <a:pt x="57" y="85"/>
                  <a:pt x="56" y="85"/>
                  <a:pt x="56" y="85"/>
                </a:cubicBezTo>
                <a:cubicBezTo>
                  <a:pt x="55" y="84"/>
                  <a:pt x="55" y="84"/>
                  <a:pt x="55" y="84"/>
                </a:cubicBezTo>
                <a:cubicBezTo>
                  <a:pt x="55" y="84"/>
                  <a:pt x="55" y="84"/>
                  <a:pt x="55" y="84"/>
                </a:cubicBezTo>
                <a:cubicBezTo>
                  <a:pt x="54" y="84"/>
                  <a:pt x="55" y="85"/>
                  <a:pt x="55" y="85"/>
                </a:cubicBezTo>
                <a:cubicBezTo>
                  <a:pt x="55" y="85"/>
                  <a:pt x="56" y="85"/>
                  <a:pt x="56" y="86"/>
                </a:cubicBezTo>
                <a:cubicBezTo>
                  <a:pt x="56" y="86"/>
                  <a:pt x="56" y="86"/>
                  <a:pt x="56" y="86"/>
                </a:cubicBezTo>
                <a:cubicBezTo>
                  <a:pt x="56" y="88"/>
                  <a:pt x="55" y="87"/>
                  <a:pt x="54" y="87"/>
                </a:cubicBezTo>
                <a:cubicBezTo>
                  <a:pt x="54" y="87"/>
                  <a:pt x="53" y="87"/>
                  <a:pt x="53" y="87"/>
                </a:cubicBezTo>
                <a:cubicBezTo>
                  <a:pt x="53" y="87"/>
                  <a:pt x="52" y="87"/>
                  <a:pt x="52" y="87"/>
                </a:cubicBezTo>
                <a:cubicBezTo>
                  <a:pt x="52" y="86"/>
                  <a:pt x="51" y="86"/>
                  <a:pt x="51" y="86"/>
                </a:cubicBezTo>
                <a:cubicBezTo>
                  <a:pt x="51" y="85"/>
                  <a:pt x="51" y="85"/>
                  <a:pt x="50" y="85"/>
                </a:cubicBezTo>
                <a:cubicBezTo>
                  <a:pt x="50" y="85"/>
                  <a:pt x="50" y="85"/>
                  <a:pt x="50" y="85"/>
                </a:cubicBezTo>
                <a:cubicBezTo>
                  <a:pt x="50" y="86"/>
                  <a:pt x="50" y="88"/>
                  <a:pt x="49" y="88"/>
                </a:cubicBezTo>
                <a:cubicBezTo>
                  <a:pt x="49" y="88"/>
                  <a:pt x="48" y="88"/>
                  <a:pt x="48" y="88"/>
                </a:cubicBezTo>
                <a:cubicBezTo>
                  <a:pt x="48" y="88"/>
                  <a:pt x="47" y="88"/>
                  <a:pt x="47" y="88"/>
                </a:cubicBezTo>
                <a:cubicBezTo>
                  <a:pt x="47" y="88"/>
                  <a:pt x="47" y="88"/>
                  <a:pt x="47" y="88"/>
                </a:cubicBezTo>
                <a:cubicBezTo>
                  <a:pt x="46" y="87"/>
                  <a:pt x="46" y="87"/>
                  <a:pt x="46" y="87"/>
                </a:cubicBezTo>
                <a:cubicBezTo>
                  <a:pt x="46" y="87"/>
                  <a:pt x="45" y="85"/>
                  <a:pt x="44" y="85"/>
                </a:cubicBezTo>
                <a:cubicBezTo>
                  <a:pt x="44" y="85"/>
                  <a:pt x="44" y="86"/>
                  <a:pt x="44" y="87"/>
                </a:cubicBezTo>
                <a:cubicBezTo>
                  <a:pt x="44" y="88"/>
                  <a:pt x="44" y="87"/>
                  <a:pt x="43" y="87"/>
                </a:cubicBezTo>
                <a:cubicBezTo>
                  <a:pt x="42" y="87"/>
                  <a:pt x="42" y="88"/>
                  <a:pt x="41" y="87"/>
                </a:cubicBezTo>
                <a:cubicBezTo>
                  <a:pt x="41" y="87"/>
                  <a:pt x="41" y="86"/>
                  <a:pt x="40" y="87"/>
                </a:cubicBezTo>
                <a:cubicBezTo>
                  <a:pt x="40" y="87"/>
                  <a:pt x="41" y="88"/>
                  <a:pt x="41" y="88"/>
                </a:cubicBezTo>
                <a:cubicBezTo>
                  <a:pt x="41" y="88"/>
                  <a:pt x="42" y="89"/>
                  <a:pt x="42" y="89"/>
                </a:cubicBezTo>
                <a:cubicBezTo>
                  <a:pt x="42" y="89"/>
                  <a:pt x="42" y="89"/>
                  <a:pt x="42" y="89"/>
                </a:cubicBezTo>
                <a:cubicBezTo>
                  <a:pt x="42" y="90"/>
                  <a:pt x="40" y="89"/>
                  <a:pt x="39" y="89"/>
                </a:cubicBezTo>
                <a:cubicBezTo>
                  <a:pt x="38" y="89"/>
                  <a:pt x="36" y="89"/>
                  <a:pt x="35" y="89"/>
                </a:cubicBezTo>
                <a:cubicBezTo>
                  <a:pt x="35" y="89"/>
                  <a:pt x="34" y="89"/>
                  <a:pt x="34" y="89"/>
                </a:cubicBezTo>
                <a:cubicBezTo>
                  <a:pt x="34" y="89"/>
                  <a:pt x="33" y="89"/>
                  <a:pt x="33" y="89"/>
                </a:cubicBezTo>
                <a:cubicBezTo>
                  <a:pt x="32" y="89"/>
                  <a:pt x="32" y="89"/>
                  <a:pt x="32" y="89"/>
                </a:cubicBezTo>
                <a:cubicBezTo>
                  <a:pt x="32" y="88"/>
                  <a:pt x="32" y="87"/>
                  <a:pt x="32" y="86"/>
                </a:cubicBezTo>
                <a:cubicBezTo>
                  <a:pt x="32" y="86"/>
                  <a:pt x="31" y="86"/>
                  <a:pt x="30" y="86"/>
                </a:cubicBezTo>
                <a:cubicBezTo>
                  <a:pt x="29" y="86"/>
                  <a:pt x="31" y="87"/>
                  <a:pt x="31" y="87"/>
                </a:cubicBezTo>
                <a:cubicBezTo>
                  <a:pt x="31" y="88"/>
                  <a:pt x="31" y="89"/>
                  <a:pt x="30" y="89"/>
                </a:cubicBezTo>
                <a:cubicBezTo>
                  <a:pt x="29" y="89"/>
                  <a:pt x="29" y="89"/>
                  <a:pt x="28" y="89"/>
                </a:cubicBezTo>
                <a:cubicBezTo>
                  <a:pt x="28" y="88"/>
                  <a:pt x="26" y="87"/>
                  <a:pt x="26" y="88"/>
                </a:cubicBezTo>
                <a:cubicBezTo>
                  <a:pt x="26" y="88"/>
                  <a:pt x="26" y="88"/>
                  <a:pt x="25" y="88"/>
                </a:cubicBezTo>
                <a:cubicBezTo>
                  <a:pt x="25" y="88"/>
                  <a:pt x="25" y="88"/>
                  <a:pt x="25" y="88"/>
                </a:cubicBezTo>
                <a:cubicBezTo>
                  <a:pt x="24" y="89"/>
                  <a:pt x="23" y="88"/>
                  <a:pt x="23" y="88"/>
                </a:cubicBezTo>
                <a:cubicBezTo>
                  <a:pt x="22" y="88"/>
                  <a:pt x="21" y="89"/>
                  <a:pt x="21" y="88"/>
                </a:cubicBezTo>
                <a:cubicBezTo>
                  <a:pt x="21" y="88"/>
                  <a:pt x="21" y="88"/>
                  <a:pt x="21" y="87"/>
                </a:cubicBezTo>
                <a:cubicBezTo>
                  <a:pt x="21" y="87"/>
                  <a:pt x="20" y="87"/>
                  <a:pt x="20" y="86"/>
                </a:cubicBezTo>
                <a:cubicBezTo>
                  <a:pt x="20" y="86"/>
                  <a:pt x="20" y="85"/>
                  <a:pt x="20" y="85"/>
                </a:cubicBezTo>
                <a:cubicBezTo>
                  <a:pt x="20" y="85"/>
                  <a:pt x="20" y="84"/>
                  <a:pt x="20" y="84"/>
                </a:cubicBezTo>
                <a:cubicBezTo>
                  <a:pt x="20" y="83"/>
                  <a:pt x="19" y="84"/>
                  <a:pt x="19" y="84"/>
                </a:cubicBezTo>
                <a:cubicBezTo>
                  <a:pt x="19" y="85"/>
                  <a:pt x="19" y="86"/>
                  <a:pt x="18" y="87"/>
                </a:cubicBezTo>
                <a:cubicBezTo>
                  <a:pt x="18" y="88"/>
                  <a:pt x="18" y="88"/>
                  <a:pt x="17" y="88"/>
                </a:cubicBezTo>
                <a:cubicBezTo>
                  <a:pt x="17" y="88"/>
                  <a:pt x="16" y="88"/>
                  <a:pt x="16" y="88"/>
                </a:cubicBezTo>
                <a:cubicBezTo>
                  <a:pt x="15" y="88"/>
                  <a:pt x="14" y="86"/>
                  <a:pt x="14" y="86"/>
                </a:cubicBezTo>
                <a:cubicBezTo>
                  <a:pt x="14" y="85"/>
                  <a:pt x="14" y="84"/>
                  <a:pt x="14" y="84"/>
                </a:cubicBezTo>
                <a:cubicBezTo>
                  <a:pt x="14" y="83"/>
                  <a:pt x="14" y="83"/>
                  <a:pt x="15" y="83"/>
                </a:cubicBezTo>
                <a:cubicBezTo>
                  <a:pt x="15" y="83"/>
                  <a:pt x="15" y="83"/>
                  <a:pt x="16" y="83"/>
                </a:cubicBezTo>
                <a:cubicBezTo>
                  <a:pt x="16" y="83"/>
                  <a:pt x="17" y="83"/>
                  <a:pt x="17" y="82"/>
                </a:cubicBezTo>
                <a:cubicBezTo>
                  <a:pt x="17" y="82"/>
                  <a:pt x="18" y="82"/>
                  <a:pt x="18" y="82"/>
                </a:cubicBezTo>
                <a:cubicBezTo>
                  <a:pt x="19" y="81"/>
                  <a:pt x="19" y="81"/>
                  <a:pt x="20" y="80"/>
                </a:cubicBezTo>
                <a:cubicBezTo>
                  <a:pt x="21" y="80"/>
                  <a:pt x="21" y="80"/>
                  <a:pt x="22" y="80"/>
                </a:cubicBezTo>
                <a:cubicBezTo>
                  <a:pt x="22" y="80"/>
                  <a:pt x="23" y="80"/>
                  <a:pt x="23" y="80"/>
                </a:cubicBezTo>
                <a:cubicBezTo>
                  <a:pt x="23" y="80"/>
                  <a:pt x="23" y="80"/>
                  <a:pt x="23" y="80"/>
                </a:cubicBezTo>
                <a:cubicBezTo>
                  <a:pt x="24" y="80"/>
                  <a:pt x="24" y="80"/>
                  <a:pt x="25" y="80"/>
                </a:cubicBezTo>
                <a:cubicBezTo>
                  <a:pt x="25" y="80"/>
                  <a:pt x="26" y="79"/>
                  <a:pt x="27" y="79"/>
                </a:cubicBezTo>
                <a:cubicBezTo>
                  <a:pt x="27" y="79"/>
                  <a:pt x="29" y="79"/>
                  <a:pt x="29" y="79"/>
                </a:cubicBezTo>
                <a:cubicBezTo>
                  <a:pt x="28" y="79"/>
                  <a:pt x="28" y="79"/>
                  <a:pt x="27" y="78"/>
                </a:cubicBezTo>
                <a:cubicBezTo>
                  <a:pt x="27" y="78"/>
                  <a:pt x="28" y="77"/>
                  <a:pt x="28" y="77"/>
                </a:cubicBezTo>
                <a:cubicBezTo>
                  <a:pt x="28" y="76"/>
                  <a:pt x="25" y="78"/>
                  <a:pt x="25" y="76"/>
                </a:cubicBezTo>
                <a:cubicBezTo>
                  <a:pt x="24" y="76"/>
                  <a:pt x="25" y="75"/>
                  <a:pt x="24" y="74"/>
                </a:cubicBezTo>
                <a:cubicBezTo>
                  <a:pt x="24" y="74"/>
                  <a:pt x="23" y="74"/>
                  <a:pt x="23" y="74"/>
                </a:cubicBezTo>
                <a:cubicBezTo>
                  <a:pt x="22" y="74"/>
                  <a:pt x="22" y="74"/>
                  <a:pt x="22" y="73"/>
                </a:cubicBezTo>
                <a:cubicBezTo>
                  <a:pt x="22" y="73"/>
                  <a:pt x="22" y="73"/>
                  <a:pt x="22" y="72"/>
                </a:cubicBezTo>
                <a:cubicBezTo>
                  <a:pt x="22" y="72"/>
                  <a:pt x="22" y="72"/>
                  <a:pt x="22" y="71"/>
                </a:cubicBezTo>
                <a:cubicBezTo>
                  <a:pt x="22" y="71"/>
                  <a:pt x="22" y="71"/>
                  <a:pt x="22" y="71"/>
                </a:cubicBezTo>
                <a:cubicBezTo>
                  <a:pt x="22" y="71"/>
                  <a:pt x="23" y="71"/>
                  <a:pt x="23" y="71"/>
                </a:cubicBezTo>
                <a:cubicBezTo>
                  <a:pt x="23" y="71"/>
                  <a:pt x="24" y="71"/>
                  <a:pt x="24" y="71"/>
                </a:cubicBezTo>
                <a:cubicBezTo>
                  <a:pt x="25" y="71"/>
                  <a:pt x="26" y="71"/>
                  <a:pt x="27" y="71"/>
                </a:cubicBezTo>
                <a:cubicBezTo>
                  <a:pt x="28" y="70"/>
                  <a:pt x="29" y="70"/>
                  <a:pt x="30" y="70"/>
                </a:cubicBezTo>
                <a:cubicBezTo>
                  <a:pt x="31" y="70"/>
                  <a:pt x="31" y="71"/>
                  <a:pt x="32" y="71"/>
                </a:cubicBezTo>
                <a:cubicBezTo>
                  <a:pt x="32" y="71"/>
                  <a:pt x="32" y="71"/>
                  <a:pt x="33" y="71"/>
                </a:cubicBezTo>
                <a:cubicBezTo>
                  <a:pt x="33" y="72"/>
                  <a:pt x="34" y="73"/>
                  <a:pt x="34" y="73"/>
                </a:cubicBezTo>
                <a:cubicBezTo>
                  <a:pt x="35" y="74"/>
                  <a:pt x="35" y="74"/>
                  <a:pt x="35" y="74"/>
                </a:cubicBezTo>
                <a:cubicBezTo>
                  <a:pt x="36" y="75"/>
                  <a:pt x="36" y="75"/>
                  <a:pt x="36" y="75"/>
                </a:cubicBezTo>
                <a:cubicBezTo>
                  <a:pt x="38" y="75"/>
                  <a:pt x="38" y="75"/>
                  <a:pt x="38" y="75"/>
                </a:cubicBezTo>
                <a:cubicBezTo>
                  <a:pt x="39" y="76"/>
                  <a:pt x="39" y="76"/>
                  <a:pt x="39" y="76"/>
                </a:cubicBezTo>
                <a:cubicBezTo>
                  <a:pt x="41" y="76"/>
                  <a:pt x="41" y="76"/>
                  <a:pt x="41" y="76"/>
                </a:cubicBezTo>
                <a:cubicBezTo>
                  <a:pt x="41" y="77"/>
                  <a:pt x="41" y="77"/>
                  <a:pt x="41" y="77"/>
                </a:cubicBezTo>
                <a:cubicBezTo>
                  <a:pt x="42" y="77"/>
                  <a:pt x="42" y="77"/>
                  <a:pt x="42" y="77"/>
                </a:cubicBezTo>
                <a:cubicBezTo>
                  <a:pt x="43" y="76"/>
                  <a:pt x="43" y="76"/>
                  <a:pt x="43" y="76"/>
                </a:cubicBezTo>
                <a:cubicBezTo>
                  <a:pt x="45" y="76"/>
                  <a:pt x="45" y="76"/>
                  <a:pt x="45" y="76"/>
                </a:cubicBezTo>
                <a:cubicBezTo>
                  <a:pt x="47" y="76"/>
                  <a:pt x="47" y="76"/>
                  <a:pt x="47" y="76"/>
                </a:cubicBezTo>
                <a:cubicBezTo>
                  <a:pt x="48" y="75"/>
                  <a:pt x="48" y="75"/>
                  <a:pt x="48" y="75"/>
                </a:cubicBezTo>
                <a:cubicBezTo>
                  <a:pt x="48" y="75"/>
                  <a:pt x="51" y="74"/>
                  <a:pt x="51" y="74"/>
                </a:cubicBezTo>
                <a:cubicBezTo>
                  <a:pt x="52" y="72"/>
                  <a:pt x="52" y="72"/>
                  <a:pt x="52" y="72"/>
                </a:cubicBezTo>
                <a:cubicBezTo>
                  <a:pt x="54" y="71"/>
                  <a:pt x="54" y="71"/>
                  <a:pt x="54" y="71"/>
                </a:cubicBezTo>
                <a:cubicBezTo>
                  <a:pt x="55" y="68"/>
                  <a:pt x="55" y="68"/>
                  <a:pt x="55" y="68"/>
                </a:cubicBezTo>
                <a:cubicBezTo>
                  <a:pt x="54" y="67"/>
                  <a:pt x="54" y="67"/>
                  <a:pt x="54" y="67"/>
                </a:cubicBezTo>
                <a:cubicBezTo>
                  <a:pt x="53" y="69"/>
                  <a:pt x="53" y="69"/>
                  <a:pt x="53" y="69"/>
                </a:cubicBezTo>
                <a:cubicBezTo>
                  <a:pt x="52" y="70"/>
                  <a:pt x="52" y="70"/>
                  <a:pt x="52" y="70"/>
                </a:cubicBezTo>
                <a:cubicBezTo>
                  <a:pt x="51" y="71"/>
                  <a:pt x="51" y="71"/>
                  <a:pt x="51" y="71"/>
                </a:cubicBezTo>
                <a:cubicBezTo>
                  <a:pt x="51" y="71"/>
                  <a:pt x="50" y="72"/>
                  <a:pt x="50" y="72"/>
                </a:cubicBezTo>
                <a:cubicBezTo>
                  <a:pt x="49" y="73"/>
                  <a:pt x="48" y="74"/>
                  <a:pt x="48" y="74"/>
                </a:cubicBezTo>
                <a:cubicBezTo>
                  <a:pt x="48" y="74"/>
                  <a:pt x="48" y="74"/>
                  <a:pt x="47" y="74"/>
                </a:cubicBezTo>
                <a:cubicBezTo>
                  <a:pt x="43" y="74"/>
                  <a:pt x="43" y="74"/>
                  <a:pt x="43" y="74"/>
                </a:cubicBezTo>
                <a:cubicBezTo>
                  <a:pt x="43" y="74"/>
                  <a:pt x="41" y="74"/>
                  <a:pt x="41" y="74"/>
                </a:cubicBezTo>
                <a:cubicBezTo>
                  <a:pt x="41" y="73"/>
                  <a:pt x="45" y="73"/>
                  <a:pt x="42" y="73"/>
                </a:cubicBezTo>
                <a:cubicBezTo>
                  <a:pt x="40" y="73"/>
                  <a:pt x="40" y="73"/>
                  <a:pt x="40" y="73"/>
                </a:cubicBezTo>
                <a:cubicBezTo>
                  <a:pt x="39" y="72"/>
                  <a:pt x="39" y="72"/>
                  <a:pt x="39" y="72"/>
                </a:cubicBezTo>
                <a:cubicBezTo>
                  <a:pt x="40" y="70"/>
                  <a:pt x="40" y="70"/>
                  <a:pt x="40" y="70"/>
                </a:cubicBezTo>
                <a:cubicBezTo>
                  <a:pt x="40" y="70"/>
                  <a:pt x="38" y="70"/>
                  <a:pt x="38" y="70"/>
                </a:cubicBezTo>
                <a:cubicBezTo>
                  <a:pt x="37" y="70"/>
                  <a:pt x="38" y="70"/>
                  <a:pt x="38" y="69"/>
                </a:cubicBezTo>
                <a:cubicBezTo>
                  <a:pt x="39" y="69"/>
                  <a:pt x="40" y="68"/>
                  <a:pt x="40" y="68"/>
                </a:cubicBezTo>
                <a:cubicBezTo>
                  <a:pt x="41" y="67"/>
                  <a:pt x="41" y="67"/>
                  <a:pt x="41" y="67"/>
                </a:cubicBezTo>
                <a:cubicBezTo>
                  <a:pt x="41" y="67"/>
                  <a:pt x="41" y="67"/>
                  <a:pt x="41" y="67"/>
                </a:cubicBezTo>
                <a:cubicBezTo>
                  <a:pt x="41" y="66"/>
                  <a:pt x="41" y="66"/>
                  <a:pt x="41" y="66"/>
                </a:cubicBezTo>
                <a:cubicBezTo>
                  <a:pt x="41" y="65"/>
                  <a:pt x="41" y="65"/>
                  <a:pt x="41" y="65"/>
                </a:cubicBezTo>
                <a:cubicBezTo>
                  <a:pt x="41" y="64"/>
                  <a:pt x="41" y="64"/>
                  <a:pt x="41" y="64"/>
                </a:cubicBezTo>
                <a:cubicBezTo>
                  <a:pt x="42" y="62"/>
                  <a:pt x="42" y="62"/>
                  <a:pt x="42" y="62"/>
                </a:cubicBezTo>
                <a:cubicBezTo>
                  <a:pt x="39" y="64"/>
                  <a:pt x="39" y="64"/>
                  <a:pt x="39" y="64"/>
                </a:cubicBezTo>
                <a:cubicBezTo>
                  <a:pt x="38" y="66"/>
                  <a:pt x="38" y="66"/>
                  <a:pt x="38" y="66"/>
                </a:cubicBezTo>
                <a:cubicBezTo>
                  <a:pt x="38" y="66"/>
                  <a:pt x="38" y="66"/>
                  <a:pt x="37" y="67"/>
                </a:cubicBezTo>
                <a:cubicBezTo>
                  <a:pt x="37" y="67"/>
                  <a:pt x="37" y="67"/>
                  <a:pt x="36" y="67"/>
                </a:cubicBezTo>
                <a:cubicBezTo>
                  <a:pt x="35" y="67"/>
                  <a:pt x="33" y="68"/>
                  <a:pt x="33" y="68"/>
                </a:cubicBezTo>
                <a:cubicBezTo>
                  <a:pt x="33" y="67"/>
                  <a:pt x="33" y="68"/>
                  <a:pt x="33" y="67"/>
                </a:cubicBezTo>
                <a:cubicBezTo>
                  <a:pt x="34" y="66"/>
                  <a:pt x="34" y="65"/>
                  <a:pt x="34" y="65"/>
                </a:cubicBezTo>
                <a:cubicBezTo>
                  <a:pt x="34" y="65"/>
                  <a:pt x="33" y="64"/>
                  <a:pt x="32" y="65"/>
                </a:cubicBezTo>
                <a:cubicBezTo>
                  <a:pt x="32" y="66"/>
                  <a:pt x="31" y="66"/>
                  <a:pt x="31" y="66"/>
                </a:cubicBezTo>
                <a:cubicBezTo>
                  <a:pt x="31" y="66"/>
                  <a:pt x="31" y="67"/>
                  <a:pt x="30" y="67"/>
                </a:cubicBezTo>
                <a:cubicBezTo>
                  <a:pt x="27" y="67"/>
                  <a:pt x="27" y="67"/>
                  <a:pt x="27" y="67"/>
                </a:cubicBezTo>
                <a:cubicBezTo>
                  <a:pt x="27" y="67"/>
                  <a:pt x="27" y="67"/>
                  <a:pt x="27" y="67"/>
                </a:cubicBezTo>
                <a:cubicBezTo>
                  <a:pt x="27" y="67"/>
                  <a:pt x="29" y="67"/>
                  <a:pt x="27" y="66"/>
                </a:cubicBezTo>
                <a:cubicBezTo>
                  <a:pt x="25" y="65"/>
                  <a:pt x="25" y="65"/>
                  <a:pt x="25" y="65"/>
                </a:cubicBezTo>
                <a:cubicBezTo>
                  <a:pt x="25" y="64"/>
                  <a:pt x="25" y="64"/>
                  <a:pt x="25" y="64"/>
                </a:cubicBezTo>
                <a:cubicBezTo>
                  <a:pt x="25" y="64"/>
                  <a:pt x="27" y="61"/>
                  <a:pt x="28" y="62"/>
                </a:cubicBezTo>
                <a:cubicBezTo>
                  <a:pt x="28" y="62"/>
                  <a:pt x="29" y="61"/>
                  <a:pt x="29" y="61"/>
                </a:cubicBezTo>
                <a:cubicBezTo>
                  <a:pt x="30" y="59"/>
                  <a:pt x="30" y="59"/>
                  <a:pt x="30" y="59"/>
                </a:cubicBezTo>
                <a:cubicBezTo>
                  <a:pt x="32" y="58"/>
                  <a:pt x="32" y="58"/>
                  <a:pt x="32" y="58"/>
                </a:cubicBezTo>
                <a:cubicBezTo>
                  <a:pt x="35" y="58"/>
                  <a:pt x="35" y="58"/>
                  <a:pt x="35" y="58"/>
                </a:cubicBezTo>
                <a:cubicBezTo>
                  <a:pt x="38" y="58"/>
                  <a:pt x="38" y="58"/>
                  <a:pt x="38" y="58"/>
                </a:cubicBezTo>
                <a:cubicBezTo>
                  <a:pt x="40" y="58"/>
                  <a:pt x="40" y="58"/>
                  <a:pt x="40" y="58"/>
                </a:cubicBezTo>
                <a:cubicBezTo>
                  <a:pt x="44" y="58"/>
                  <a:pt x="44" y="58"/>
                  <a:pt x="44" y="58"/>
                </a:cubicBezTo>
                <a:cubicBezTo>
                  <a:pt x="46" y="58"/>
                  <a:pt x="46" y="58"/>
                  <a:pt x="46" y="58"/>
                </a:cubicBezTo>
                <a:cubicBezTo>
                  <a:pt x="48" y="58"/>
                  <a:pt x="48" y="58"/>
                  <a:pt x="48" y="58"/>
                </a:cubicBezTo>
                <a:cubicBezTo>
                  <a:pt x="50" y="59"/>
                  <a:pt x="50" y="59"/>
                  <a:pt x="50" y="59"/>
                </a:cubicBezTo>
                <a:cubicBezTo>
                  <a:pt x="52" y="60"/>
                  <a:pt x="52" y="60"/>
                  <a:pt x="52" y="60"/>
                </a:cubicBezTo>
                <a:cubicBezTo>
                  <a:pt x="53" y="60"/>
                  <a:pt x="53" y="60"/>
                  <a:pt x="53" y="60"/>
                </a:cubicBezTo>
                <a:cubicBezTo>
                  <a:pt x="55" y="61"/>
                  <a:pt x="55" y="61"/>
                  <a:pt x="55" y="61"/>
                </a:cubicBezTo>
                <a:cubicBezTo>
                  <a:pt x="56" y="59"/>
                  <a:pt x="56" y="59"/>
                  <a:pt x="56" y="59"/>
                </a:cubicBezTo>
                <a:cubicBezTo>
                  <a:pt x="54" y="59"/>
                  <a:pt x="54" y="59"/>
                  <a:pt x="54" y="59"/>
                </a:cubicBezTo>
                <a:cubicBezTo>
                  <a:pt x="53" y="59"/>
                  <a:pt x="53" y="59"/>
                  <a:pt x="53" y="59"/>
                </a:cubicBezTo>
                <a:cubicBezTo>
                  <a:pt x="54" y="58"/>
                  <a:pt x="54" y="58"/>
                  <a:pt x="54" y="58"/>
                </a:cubicBezTo>
                <a:cubicBezTo>
                  <a:pt x="59" y="58"/>
                  <a:pt x="59" y="58"/>
                  <a:pt x="59" y="58"/>
                </a:cubicBezTo>
                <a:cubicBezTo>
                  <a:pt x="60" y="57"/>
                  <a:pt x="60" y="57"/>
                  <a:pt x="60" y="57"/>
                </a:cubicBezTo>
                <a:cubicBezTo>
                  <a:pt x="60" y="57"/>
                  <a:pt x="60" y="55"/>
                  <a:pt x="59" y="55"/>
                </a:cubicBezTo>
                <a:cubicBezTo>
                  <a:pt x="59" y="56"/>
                  <a:pt x="57" y="57"/>
                  <a:pt x="56" y="57"/>
                </a:cubicBezTo>
                <a:cubicBezTo>
                  <a:pt x="51" y="57"/>
                  <a:pt x="51" y="57"/>
                  <a:pt x="51" y="57"/>
                </a:cubicBezTo>
                <a:cubicBezTo>
                  <a:pt x="48" y="57"/>
                  <a:pt x="48" y="57"/>
                  <a:pt x="48" y="57"/>
                </a:cubicBezTo>
                <a:cubicBezTo>
                  <a:pt x="46" y="57"/>
                  <a:pt x="46" y="57"/>
                  <a:pt x="46" y="57"/>
                </a:cubicBezTo>
                <a:cubicBezTo>
                  <a:pt x="43" y="56"/>
                  <a:pt x="43" y="56"/>
                  <a:pt x="43" y="56"/>
                </a:cubicBezTo>
                <a:cubicBezTo>
                  <a:pt x="43" y="54"/>
                  <a:pt x="43" y="54"/>
                  <a:pt x="43" y="54"/>
                </a:cubicBezTo>
                <a:cubicBezTo>
                  <a:pt x="45" y="54"/>
                  <a:pt x="45" y="54"/>
                  <a:pt x="45" y="54"/>
                </a:cubicBezTo>
                <a:cubicBezTo>
                  <a:pt x="47" y="54"/>
                  <a:pt x="47" y="54"/>
                  <a:pt x="47" y="54"/>
                </a:cubicBezTo>
                <a:cubicBezTo>
                  <a:pt x="48" y="54"/>
                  <a:pt x="48" y="54"/>
                  <a:pt x="48" y="54"/>
                </a:cubicBezTo>
                <a:cubicBezTo>
                  <a:pt x="45" y="53"/>
                  <a:pt x="45" y="53"/>
                  <a:pt x="45" y="53"/>
                </a:cubicBezTo>
                <a:cubicBezTo>
                  <a:pt x="43" y="51"/>
                  <a:pt x="43" y="51"/>
                  <a:pt x="43" y="51"/>
                </a:cubicBezTo>
                <a:cubicBezTo>
                  <a:pt x="43" y="51"/>
                  <a:pt x="42" y="50"/>
                  <a:pt x="42" y="49"/>
                </a:cubicBezTo>
                <a:cubicBezTo>
                  <a:pt x="41" y="49"/>
                  <a:pt x="39" y="48"/>
                  <a:pt x="39" y="48"/>
                </a:cubicBezTo>
                <a:cubicBezTo>
                  <a:pt x="38" y="47"/>
                  <a:pt x="38" y="47"/>
                  <a:pt x="38" y="47"/>
                </a:cubicBezTo>
                <a:cubicBezTo>
                  <a:pt x="36" y="47"/>
                  <a:pt x="36" y="47"/>
                  <a:pt x="36" y="47"/>
                </a:cubicBezTo>
                <a:cubicBezTo>
                  <a:pt x="34" y="46"/>
                  <a:pt x="34" y="46"/>
                  <a:pt x="34" y="46"/>
                </a:cubicBezTo>
                <a:cubicBezTo>
                  <a:pt x="32" y="46"/>
                  <a:pt x="32" y="46"/>
                  <a:pt x="32" y="46"/>
                </a:cubicBezTo>
                <a:cubicBezTo>
                  <a:pt x="32" y="44"/>
                  <a:pt x="32" y="44"/>
                  <a:pt x="32" y="44"/>
                </a:cubicBezTo>
                <a:cubicBezTo>
                  <a:pt x="36" y="44"/>
                  <a:pt x="36" y="44"/>
                  <a:pt x="36" y="44"/>
                </a:cubicBezTo>
                <a:cubicBezTo>
                  <a:pt x="36" y="44"/>
                  <a:pt x="34" y="42"/>
                  <a:pt x="33" y="42"/>
                </a:cubicBezTo>
                <a:cubicBezTo>
                  <a:pt x="32" y="42"/>
                  <a:pt x="31" y="41"/>
                  <a:pt x="31" y="41"/>
                </a:cubicBezTo>
                <a:cubicBezTo>
                  <a:pt x="31" y="41"/>
                  <a:pt x="31" y="41"/>
                  <a:pt x="31" y="41"/>
                </a:cubicBezTo>
                <a:cubicBezTo>
                  <a:pt x="32" y="40"/>
                  <a:pt x="34" y="39"/>
                  <a:pt x="34" y="39"/>
                </a:cubicBezTo>
                <a:cubicBezTo>
                  <a:pt x="34" y="39"/>
                  <a:pt x="35" y="39"/>
                  <a:pt x="36" y="39"/>
                </a:cubicBezTo>
                <a:cubicBezTo>
                  <a:pt x="39" y="39"/>
                  <a:pt x="39" y="39"/>
                  <a:pt x="39" y="39"/>
                </a:cubicBezTo>
                <a:cubicBezTo>
                  <a:pt x="42" y="39"/>
                  <a:pt x="42" y="39"/>
                  <a:pt x="42" y="39"/>
                </a:cubicBezTo>
                <a:cubicBezTo>
                  <a:pt x="46" y="39"/>
                  <a:pt x="46" y="39"/>
                  <a:pt x="46" y="39"/>
                </a:cubicBezTo>
                <a:cubicBezTo>
                  <a:pt x="46" y="39"/>
                  <a:pt x="48" y="40"/>
                  <a:pt x="48" y="40"/>
                </a:cubicBezTo>
                <a:cubicBezTo>
                  <a:pt x="49" y="41"/>
                  <a:pt x="51" y="42"/>
                  <a:pt x="51" y="42"/>
                </a:cubicBezTo>
                <a:cubicBezTo>
                  <a:pt x="56" y="44"/>
                  <a:pt x="56" y="44"/>
                  <a:pt x="56" y="44"/>
                </a:cubicBezTo>
                <a:cubicBezTo>
                  <a:pt x="57" y="46"/>
                  <a:pt x="57" y="46"/>
                  <a:pt x="57" y="46"/>
                </a:cubicBezTo>
                <a:cubicBezTo>
                  <a:pt x="59" y="47"/>
                  <a:pt x="59" y="47"/>
                  <a:pt x="59" y="47"/>
                </a:cubicBezTo>
                <a:cubicBezTo>
                  <a:pt x="59" y="47"/>
                  <a:pt x="60" y="48"/>
                  <a:pt x="61" y="48"/>
                </a:cubicBezTo>
                <a:cubicBezTo>
                  <a:pt x="63" y="48"/>
                  <a:pt x="63" y="48"/>
                  <a:pt x="63" y="48"/>
                </a:cubicBezTo>
                <a:cubicBezTo>
                  <a:pt x="65" y="48"/>
                  <a:pt x="65" y="48"/>
                  <a:pt x="65" y="48"/>
                </a:cubicBezTo>
                <a:cubicBezTo>
                  <a:pt x="67" y="48"/>
                  <a:pt x="67" y="48"/>
                  <a:pt x="67" y="48"/>
                </a:cubicBezTo>
                <a:cubicBezTo>
                  <a:pt x="70" y="46"/>
                  <a:pt x="70" y="46"/>
                  <a:pt x="70" y="46"/>
                </a:cubicBezTo>
                <a:cubicBezTo>
                  <a:pt x="68" y="46"/>
                  <a:pt x="68" y="46"/>
                  <a:pt x="68" y="46"/>
                </a:cubicBezTo>
                <a:cubicBezTo>
                  <a:pt x="68" y="46"/>
                  <a:pt x="67" y="47"/>
                  <a:pt x="66" y="47"/>
                </a:cubicBezTo>
                <a:cubicBezTo>
                  <a:pt x="64" y="47"/>
                  <a:pt x="64" y="47"/>
                  <a:pt x="64" y="47"/>
                </a:cubicBezTo>
                <a:cubicBezTo>
                  <a:pt x="63" y="47"/>
                  <a:pt x="61" y="46"/>
                  <a:pt x="61" y="46"/>
                </a:cubicBezTo>
                <a:cubicBezTo>
                  <a:pt x="60" y="44"/>
                  <a:pt x="60" y="44"/>
                  <a:pt x="60" y="44"/>
                </a:cubicBezTo>
                <a:cubicBezTo>
                  <a:pt x="60" y="44"/>
                  <a:pt x="60" y="44"/>
                  <a:pt x="60" y="44"/>
                </a:cubicBezTo>
                <a:cubicBezTo>
                  <a:pt x="57" y="42"/>
                  <a:pt x="57" y="42"/>
                  <a:pt x="57" y="42"/>
                </a:cubicBezTo>
                <a:cubicBezTo>
                  <a:pt x="57" y="42"/>
                  <a:pt x="55" y="42"/>
                  <a:pt x="55" y="41"/>
                </a:cubicBezTo>
                <a:cubicBezTo>
                  <a:pt x="54" y="40"/>
                  <a:pt x="53" y="40"/>
                  <a:pt x="53" y="40"/>
                </a:cubicBezTo>
                <a:cubicBezTo>
                  <a:pt x="51" y="38"/>
                  <a:pt x="51" y="38"/>
                  <a:pt x="51" y="38"/>
                </a:cubicBezTo>
                <a:cubicBezTo>
                  <a:pt x="51" y="38"/>
                  <a:pt x="53" y="38"/>
                  <a:pt x="54" y="38"/>
                </a:cubicBezTo>
                <a:cubicBezTo>
                  <a:pt x="58" y="38"/>
                  <a:pt x="58" y="38"/>
                  <a:pt x="58" y="38"/>
                </a:cubicBezTo>
                <a:cubicBezTo>
                  <a:pt x="61" y="37"/>
                  <a:pt x="61" y="37"/>
                  <a:pt x="61" y="37"/>
                </a:cubicBezTo>
                <a:cubicBezTo>
                  <a:pt x="64" y="37"/>
                  <a:pt x="64" y="37"/>
                  <a:pt x="64" y="37"/>
                </a:cubicBezTo>
                <a:cubicBezTo>
                  <a:pt x="68" y="36"/>
                  <a:pt x="68" y="36"/>
                  <a:pt x="68" y="36"/>
                </a:cubicBezTo>
                <a:cubicBezTo>
                  <a:pt x="69" y="36"/>
                  <a:pt x="69" y="36"/>
                  <a:pt x="69" y="36"/>
                </a:cubicBezTo>
                <a:cubicBezTo>
                  <a:pt x="72" y="36"/>
                  <a:pt x="72" y="36"/>
                  <a:pt x="72" y="36"/>
                </a:cubicBezTo>
                <a:cubicBezTo>
                  <a:pt x="76" y="36"/>
                  <a:pt x="76" y="36"/>
                  <a:pt x="76" y="36"/>
                </a:cubicBezTo>
                <a:cubicBezTo>
                  <a:pt x="80" y="36"/>
                  <a:pt x="80" y="36"/>
                  <a:pt x="80" y="36"/>
                </a:cubicBezTo>
                <a:cubicBezTo>
                  <a:pt x="80" y="36"/>
                  <a:pt x="79" y="35"/>
                  <a:pt x="77" y="35"/>
                </a:cubicBezTo>
                <a:cubicBezTo>
                  <a:pt x="74" y="35"/>
                  <a:pt x="74" y="35"/>
                  <a:pt x="74" y="35"/>
                </a:cubicBezTo>
                <a:cubicBezTo>
                  <a:pt x="71" y="35"/>
                  <a:pt x="71" y="35"/>
                  <a:pt x="71" y="35"/>
                </a:cubicBezTo>
                <a:cubicBezTo>
                  <a:pt x="71" y="35"/>
                  <a:pt x="72" y="35"/>
                  <a:pt x="72" y="34"/>
                </a:cubicBezTo>
                <a:cubicBezTo>
                  <a:pt x="73" y="33"/>
                  <a:pt x="75" y="32"/>
                  <a:pt x="75" y="32"/>
                </a:cubicBezTo>
                <a:cubicBezTo>
                  <a:pt x="76" y="32"/>
                  <a:pt x="79" y="32"/>
                  <a:pt x="79" y="32"/>
                </a:cubicBezTo>
                <a:cubicBezTo>
                  <a:pt x="79" y="32"/>
                  <a:pt x="79" y="32"/>
                  <a:pt x="81" y="32"/>
                </a:cubicBezTo>
                <a:cubicBezTo>
                  <a:pt x="82" y="32"/>
                  <a:pt x="85" y="32"/>
                  <a:pt x="85" y="32"/>
                </a:cubicBezTo>
                <a:cubicBezTo>
                  <a:pt x="88" y="31"/>
                  <a:pt x="88" y="31"/>
                  <a:pt x="88" y="31"/>
                </a:cubicBezTo>
                <a:cubicBezTo>
                  <a:pt x="84" y="31"/>
                  <a:pt x="84" y="31"/>
                  <a:pt x="84" y="31"/>
                </a:cubicBezTo>
                <a:cubicBezTo>
                  <a:pt x="81" y="31"/>
                  <a:pt x="81" y="31"/>
                  <a:pt x="81" y="31"/>
                </a:cubicBezTo>
                <a:cubicBezTo>
                  <a:pt x="78" y="31"/>
                  <a:pt x="78" y="31"/>
                  <a:pt x="78" y="31"/>
                </a:cubicBezTo>
                <a:cubicBezTo>
                  <a:pt x="77" y="31"/>
                  <a:pt x="77" y="31"/>
                  <a:pt x="77" y="31"/>
                </a:cubicBezTo>
                <a:cubicBezTo>
                  <a:pt x="76" y="30"/>
                  <a:pt x="76" y="30"/>
                  <a:pt x="76" y="30"/>
                </a:cubicBezTo>
                <a:cubicBezTo>
                  <a:pt x="77" y="29"/>
                  <a:pt x="77" y="29"/>
                  <a:pt x="77" y="29"/>
                </a:cubicBezTo>
                <a:cubicBezTo>
                  <a:pt x="78" y="28"/>
                  <a:pt x="78" y="28"/>
                  <a:pt x="78" y="28"/>
                </a:cubicBezTo>
                <a:cubicBezTo>
                  <a:pt x="80" y="27"/>
                  <a:pt x="80" y="27"/>
                  <a:pt x="80" y="27"/>
                </a:cubicBezTo>
                <a:cubicBezTo>
                  <a:pt x="82" y="25"/>
                  <a:pt x="82" y="25"/>
                  <a:pt x="82" y="25"/>
                </a:cubicBezTo>
                <a:cubicBezTo>
                  <a:pt x="80" y="25"/>
                  <a:pt x="80" y="25"/>
                  <a:pt x="80" y="25"/>
                </a:cubicBezTo>
                <a:cubicBezTo>
                  <a:pt x="80" y="25"/>
                  <a:pt x="78" y="26"/>
                  <a:pt x="78" y="26"/>
                </a:cubicBezTo>
                <a:cubicBezTo>
                  <a:pt x="78" y="26"/>
                  <a:pt x="78" y="27"/>
                  <a:pt x="77" y="27"/>
                </a:cubicBezTo>
                <a:cubicBezTo>
                  <a:pt x="77" y="28"/>
                  <a:pt x="75" y="27"/>
                  <a:pt x="75" y="27"/>
                </a:cubicBezTo>
                <a:cubicBezTo>
                  <a:pt x="73" y="27"/>
                  <a:pt x="73" y="27"/>
                  <a:pt x="73" y="27"/>
                </a:cubicBezTo>
                <a:cubicBezTo>
                  <a:pt x="74" y="28"/>
                  <a:pt x="74" y="28"/>
                  <a:pt x="74" y="28"/>
                </a:cubicBezTo>
                <a:cubicBezTo>
                  <a:pt x="74" y="30"/>
                  <a:pt x="74" y="30"/>
                  <a:pt x="74" y="30"/>
                </a:cubicBezTo>
                <a:cubicBezTo>
                  <a:pt x="72" y="30"/>
                  <a:pt x="72" y="30"/>
                  <a:pt x="72" y="30"/>
                </a:cubicBezTo>
                <a:cubicBezTo>
                  <a:pt x="70" y="32"/>
                  <a:pt x="70" y="32"/>
                  <a:pt x="70" y="32"/>
                </a:cubicBezTo>
                <a:cubicBezTo>
                  <a:pt x="67" y="33"/>
                  <a:pt x="67" y="33"/>
                  <a:pt x="67" y="33"/>
                </a:cubicBezTo>
                <a:cubicBezTo>
                  <a:pt x="67" y="33"/>
                  <a:pt x="64" y="34"/>
                  <a:pt x="64" y="34"/>
                </a:cubicBezTo>
                <a:cubicBezTo>
                  <a:pt x="63" y="34"/>
                  <a:pt x="63" y="34"/>
                  <a:pt x="61" y="34"/>
                </a:cubicBezTo>
                <a:cubicBezTo>
                  <a:pt x="59" y="35"/>
                  <a:pt x="56" y="35"/>
                  <a:pt x="56" y="35"/>
                </a:cubicBezTo>
                <a:cubicBezTo>
                  <a:pt x="53" y="35"/>
                  <a:pt x="53" y="35"/>
                  <a:pt x="53" y="35"/>
                </a:cubicBezTo>
                <a:cubicBezTo>
                  <a:pt x="51" y="35"/>
                  <a:pt x="51" y="35"/>
                  <a:pt x="51" y="35"/>
                </a:cubicBezTo>
                <a:cubicBezTo>
                  <a:pt x="52" y="34"/>
                  <a:pt x="52" y="34"/>
                  <a:pt x="52" y="34"/>
                </a:cubicBezTo>
                <a:cubicBezTo>
                  <a:pt x="55" y="33"/>
                  <a:pt x="55" y="33"/>
                  <a:pt x="55" y="33"/>
                </a:cubicBezTo>
                <a:cubicBezTo>
                  <a:pt x="57" y="32"/>
                  <a:pt x="57" y="32"/>
                  <a:pt x="57" y="32"/>
                </a:cubicBezTo>
                <a:cubicBezTo>
                  <a:pt x="57" y="32"/>
                  <a:pt x="60" y="31"/>
                  <a:pt x="58" y="31"/>
                </a:cubicBezTo>
                <a:cubicBezTo>
                  <a:pt x="56" y="31"/>
                  <a:pt x="55" y="32"/>
                  <a:pt x="55" y="32"/>
                </a:cubicBezTo>
                <a:cubicBezTo>
                  <a:pt x="55" y="32"/>
                  <a:pt x="54" y="33"/>
                  <a:pt x="53" y="33"/>
                </a:cubicBezTo>
                <a:cubicBezTo>
                  <a:pt x="51" y="33"/>
                  <a:pt x="51" y="33"/>
                  <a:pt x="51" y="33"/>
                </a:cubicBezTo>
                <a:cubicBezTo>
                  <a:pt x="51" y="33"/>
                  <a:pt x="51" y="33"/>
                  <a:pt x="51" y="33"/>
                </a:cubicBezTo>
                <a:cubicBezTo>
                  <a:pt x="50" y="33"/>
                  <a:pt x="50" y="33"/>
                  <a:pt x="50" y="33"/>
                </a:cubicBezTo>
                <a:cubicBezTo>
                  <a:pt x="49" y="33"/>
                  <a:pt x="49" y="33"/>
                  <a:pt x="49" y="33"/>
                </a:cubicBezTo>
                <a:cubicBezTo>
                  <a:pt x="49" y="33"/>
                  <a:pt x="48" y="32"/>
                  <a:pt x="48" y="33"/>
                </a:cubicBezTo>
                <a:cubicBezTo>
                  <a:pt x="48" y="34"/>
                  <a:pt x="47" y="35"/>
                  <a:pt x="47" y="35"/>
                </a:cubicBezTo>
                <a:cubicBezTo>
                  <a:pt x="44" y="35"/>
                  <a:pt x="44" y="35"/>
                  <a:pt x="44" y="35"/>
                </a:cubicBezTo>
                <a:cubicBezTo>
                  <a:pt x="41" y="35"/>
                  <a:pt x="41" y="35"/>
                  <a:pt x="41" y="35"/>
                </a:cubicBezTo>
                <a:cubicBezTo>
                  <a:pt x="38" y="36"/>
                  <a:pt x="38" y="36"/>
                  <a:pt x="38" y="36"/>
                </a:cubicBezTo>
                <a:cubicBezTo>
                  <a:pt x="36" y="36"/>
                  <a:pt x="36" y="36"/>
                  <a:pt x="36" y="36"/>
                </a:cubicBezTo>
                <a:cubicBezTo>
                  <a:pt x="34" y="36"/>
                  <a:pt x="34" y="36"/>
                  <a:pt x="34" y="36"/>
                </a:cubicBezTo>
                <a:cubicBezTo>
                  <a:pt x="31" y="36"/>
                  <a:pt x="31" y="36"/>
                  <a:pt x="31" y="36"/>
                </a:cubicBezTo>
                <a:cubicBezTo>
                  <a:pt x="30" y="35"/>
                  <a:pt x="30" y="35"/>
                  <a:pt x="30" y="35"/>
                </a:cubicBezTo>
                <a:cubicBezTo>
                  <a:pt x="32" y="33"/>
                  <a:pt x="32" y="33"/>
                  <a:pt x="32" y="33"/>
                </a:cubicBezTo>
                <a:cubicBezTo>
                  <a:pt x="37" y="30"/>
                  <a:pt x="37" y="30"/>
                  <a:pt x="37" y="30"/>
                </a:cubicBezTo>
                <a:cubicBezTo>
                  <a:pt x="39" y="30"/>
                  <a:pt x="39" y="30"/>
                  <a:pt x="39" y="30"/>
                </a:cubicBezTo>
                <a:cubicBezTo>
                  <a:pt x="44" y="29"/>
                  <a:pt x="44" y="29"/>
                  <a:pt x="44" y="29"/>
                </a:cubicBezTo>
                <a:cubicBezTo>
                  <a:pt x="48" y="28"/>
                  <a:pt x="48" y="28"/>
                  <a:pt x="48" y="28"/>
                </a:cubicBezTo>
                <a:cubicBezTo>
                  <a:pt x="52" y="28"/>
                  <a:pt x="52" y="28"/>
                  <a:pt x="52" y="28"/>
                </a:cubicBezTo>
                <a:cubicBezTo>
                  <a:pt x="52" y="27"/>
                  <a:pt x="52" y="27"/>
                  <a:pt x="52" y="27"/>
                </a:cubicBezTo>
                <a:cubicBezTo>
                  <a:pt x="52" y="27"/>
                  <a:pt x="50" y="27"/>
                  <a:pt x="49" y="27"/>
                </a:cubicBezTo>
                <a:cubicBezTo>
                  <a:pt x="49" y="28"/>
                  <a:pt x="42" y="28"/>
                  <a:pt x="41" y="28"/>
                </a:cubicBezTo>
                <a:cubicBezTo>
                  <a:pt x="37" y="28"/>
                  <a:pt x="37" y="28"/>
                  <a:pt x="37" y="28"/>
                </a:cubicBezTo>
                <a:cubicBezTo>
                  <a:pt x="32" y="30"/>
                  <a:pt x="32" y="30"/>
                  <a:pt x="32" y="30"/>
                </a:cubicBezTo>
                <a:cubicBezTo>
                  <a:pt x="29" y="32"/>
                  <a:pt x="29" y="32"/>
                  <a:pt x="29" y="32"/>
                </a:cubicBezTo>
                <a:cubicBezTo>
                  <a:pt x="27" y="34"/>
                  <a:pt x="27" y="34"/>
                  <a:pt x="27" y="34"/>
                </a:cubicBezTo>
                <a:cubicBezTo>
                  <a:pt x="26" y="34"/>
                  <a:pt x="26" y="34"/>
                  <a:pt x="26" y="34"/>
                </a:cubicBezTo>
                <a:cubicBezTo>
                  <a:pt x="20" y="33"/>
                  <a:pt x="20" y="33"/>
                  <a:pt x="20" y="33"/>
                </a:cubicBezTo>
                <a:cubicBezTo>
                  <a:pt x="16" y="31"/>
                  <a:pt x="16" y="31"/>
                  <a:pt x="16" y="31"/>
                </a:cubicBezTo>
                <a:cubicBezTo>
                  <a:pt x="16" y="31"/>
                  <a:pt x="15" y="31"/>
                  <a:pt x="17" y="30"/>
                </a:cubicBezTo>
                <a:cubicBezTo>
                  <a:pt x="19" y="30"/>
                  <a:pt x="25" y="30"/>
                  <a:pt x="25" y="30"/>
                </a:cubicBezTo>
                <a:cubicBezTo>
                  <a:pt x="32" y="29"/>
                  <a:pt x="32" y="29"/>
                  <a:pt x="32" y="29"/>
                </a:cubicBezTo>
                <a:cubicBezTo>
                  <a:pt x="37" y="27"/>
                  <a:pt x="37" y="27"/>
                  <a:pt x="37" y="27"/>
                </a:cubicBezTo>
                <a:cubicBezTo>
                  <a:pt x="40" y="26"/>
                  <a:pt x="40" y="26"/>
                  <a:pt x="40" y="26"/>
                </a:cubicBezTo>
                <a:cubicBezTo>
                  <a:pt x="38" y="26"/>
                  <a:pt x="38" y="26"/>
                  <a:pt x="38" y="26"/>
                </a:cubicBezTo>
                <a:cubicBezTo>
                  <a:pt x="34" y="27"/>
                  <a:pt x="34" y="27"/>
                  <a:pt x="34" y="27"/>
                </a:cubicBezTo>
                <a:cubicBezTo>
                  <a:pt x="34" y="27"/>
                  <a:pt x="31" y="28"/>
                  <a:pt x="30" y="28"/>
                </a:cubicBezTo>
                <a:cubicBezTo>
                  <a:pt x="29" y="28"/>
                  <a:pt x="23" y="28"/>
                  <a:pt x="21" y="28"/>
                </a:cubicBezTo>
                <a:cubicBezTo>
                  <a:pt x="19" y="28"/>
                  <a:pt x="13" y="29"/>
                  <a:pt x="13" y="29"/>
                </a:cubicBezTo>
                <a:cubicBezTo>
                  <a:pt x="11" y="29"/>
                  <a:pt x="11" y="29"/>
                  <a:pt x="11" y="29"/>
                </a:cubicBezTo>
                <a:cubicBezTo>
                  <a:pt x="10" y="27"/>
                  <a:pt x="10" y="27"/>
                  <a:pt x="10" y="27"/>
                </a:cubicBezTo>
                <a:cubicBezTo>
                  <a:pt x="13" y="26"/>
                  <a:pt x="13" y="26"/>
                  <a:pt x="13" y="26"/>
                </a:cubicBezTo>
                <a:cubicBezTo>
                  <a:pt x="16" y="26"/>
                  <a:pt x="16" y="26"/>
                  <a:pt x="16" y="26"/>
                </a:cubicBezTo>
                <a:cubicBezTo>
                  <a:pt x="13" y="25"/>
                  <a:pt x="13" y="25"/>
                  <a:pt x="13" y="25"/>
                </a:cubicBezTo>
                <a:cubicBezTo>
                  <a:pt x="13" y="25"/>
                  <a:pt x="16" y="23"/>
                  <a:pt x="16" y="23"/>
                </a:cubicBezTo>
                <a:cubicBezTo>
                  <a:pt x="17" y="23"/>
                  <a:pt x="20" y="22"/>
                  <a:pt x="20" y="22"/>
                </a:cubicBezTo>
                <a:cubicBezTo>
                  <a:pt x="24" y="22"/>
                  <a:pt x="24" y="22"/>
                  <a:pt x="24" y="22"/>
                </a:cubicBezTo>
                <a:cubicBezTo>
                  <a:pt x="21" y="22"/>
                  <a:pt x="21" y="22"/>
                  <a:pt x="21" y="22"/>
                </a:cubicBezTo>
                <a:cubicBezTo>
                  <a:pt x="16" y="23"/>
                  <a:pt x="16" y="23"/>
                  <a:pt x="16" y="23"/>
                </a:cubicBezTo>
                <a:cubicBezTo>
                  <a:pt x="16" y="23"/>
                  <a:pt x="12" y="24"/>
                  <a:pt x="11" y="24"/>
                </a:cubicBezTo>
                <a:cubicBezTo>
                  <a:pt x="11" y="24"/>
                  <a:pt x="8" y="25"/>
                  <a:pt x="8" y="25"/>
                </a:cubicBezTo>
                <a:cubicBezTo>
                  <a:pt x="6" y="24"/>
                  <a:pt x="6" y="24"/>
                  <a:pt x="6" y="24"/>
                </a:cubicBezTo>
                <a:cubicBezTo>
                  <a:pt x="12" y="21"/>
                  <a:pt x="12" y="21"/>
                  <a:pt x="12" y="21"/>
                </a:cubicBezTo>
                <a:cubicBezTo>
                  <a:pt x="9" y="21"/>
                  <a:pt x="9" y="21"/>
                  <a:pt x="9" y="21"/>
                </a:cubicBezTo>
                <a:cubicBezTo>
                  <a:pt x="9" y="21"/>
                  <a:pt x="7" y="20"/>
                  <a:pt x="7" y="21"/>
                </a:cubicBezTo>
                <a:cubicBezTo>
                  <a:pt x="6" y="21"/>
                  <a:pt x="5" y="23"/>
                  <a:pt x="4" y="23"/>
                </a:cubicBezTo>
                <a:cubicBezTo>
                  <a:pt x="3" y="23"/>
                  <a:pt x="2" y="22"/>
                  <a:pt x="2" y="22"/>
                </a:cubicBezTo>
                <a:cubicBezTo>
                  <a:pt x="2" y="22"/>
                  <a:pt x="1" y="21"/>
                  <a:pt x="1" y="21"/>
                </a:cubicBezTo>
                <a:cubicBezTo>
                  <a:pt x="0" y="21"/>
                  <a:pt x="2" y="20"/>
                  <a:pt x="2" y="20"/>
                </a:cubicBezTo>
                <a:cubicBezTo>
                  <a:pt x="4" y="19"/>
                  <a:pt x="4" y="19"/>
                  <a:pt x="4" y="19"/>
                </a:cubicBezTo>
                <a:cubicBezTo>
                  <a:pt x="7" y="18"/>
                  <a:pt x="7" y="18"/>
                  <a:pt x="7" y="18"/>
                </a:cubicBezTo>
                <a:cubicBezTo>
                  <a:pt x="10" y="17"/>
                  <a:pt x="10" y="17"/>
                  <a:pt x="10" y="17"/>
                </a:cubicBezTo>
                <a:cubicBezTo>
                  <a:pt x="12" y="17"/>
                  <a:pt x="12" y="17"/>
                  <a:pt x="12" y="17"/>
                </a:cubicBezTo>
                <a:cubicBezTo>
                  <a:pt x="13" y="17"/>
                  <a:pt x="13" y="17"/>
                  <a:pt x="13" y="17"/>
                </a:cubicBezTo>
                <a:cubicBezTo>
                  <a:pt x="15" y="18"/>
                  <a:pt x="15" y="18"/>
                  <a:pt x="15" y="18"/>
                </a:cubicBezTo>
                <a:cubicBezTo>
                  <a:pt x="15" y="16"/>
                  <a:pt x="15" y="16"/>
                  <a:pt x="15" y="16"/>
                </a:cubicBezTo>
                <a:cubicBezTo>
                  <a:pt x="18" y="15"/>
                  <a:pt x="18" y="15"/>
                  <a:pt x="18" y="15"/>
                </a:cubicBezTo>
                <a:cubicBezTo>
                  <a:pt x="20" y="14"/>
                  <a:pt x="20" y="14"/>
                  <a:pt x="20" y="14"/>
                </a:cubicBezTo>
                <a:cubicBezTo>
                  <a:pt x="23" y="14"/>
                  <a:pt x="23" y="14"/>
                  <a:pt x="23" y="14"/>
                </a:cubicBezTo>
                <a:cubicBezTo>
                  <a:pt x="25" y="14"/>
                  <a:pt x="25" y="14"/>
                  <a:pt x="25" y="14"/>
                </a:cubicBezTo>
                <a:cubicBezTo>
                  <a:pt x="25" y="14"/>
                  <a:pt x="27" y="14"/>
                  <a:pt x="27" y="14"/>
                </a:cubicBezTo>
                <a:cubicBezTo>
                  <a:pt x="27" y="16"/>
                  <a:pt x="27" y="16"/>
                  <a:pt x="27" y="16"/>
                </a:cubicBezTo>
                <a:cubicBezTo>
                  <a:pt x="29" y="17"/>
                  <a:pt x="29" y="17"/>
                  <a:pt x="29" y="17"/>
                </a:cubicBezTo>
                <a:cubicBezTo>
                  <a:pt x="31" y="15"/>
                  <a:pt x="31" y="15"/>
                  <a:pt x="31" y="15"/>
                </a:cubicBezTo>
                <a:cubicBezTo>
                  <a:pt x="33" y="15"/>
                  <a:pt x="33" y="15"/>
                  <a:pt x="33" y="15"/>
                </a:cubicBezTo>
                <a:cubicBezTo>
                  <a:pt x="35" y="15"/>
                  <a:pt x="35" y="15"/>
                  <a:pt x="35" y="15"/>
                </a:cubicBezTo>
                <a:cubicBezTo>
                  <a:pt x="36" y="16"/>
                  <a:pt x="36" y="16"/>
                  <a:pt x="36" y="16"/>
                </a:cubicBezTo>
                <a:cubicBezTo>
                  <a:pt x="37" y="17"/>
                  <a:pt x="37" y="17"/>
                  <a:pt x="37" y="17"/>
                </a:cubicBezTo>
                <a:cubicBezTo>
                  <a:pt x="38" y="16"/>
                  <a:pt x="38" y="16"/>
                  <a:pt x="38" y="16"/>
                </a:cubicBezTo>
                <a:cubicBezTo>
                  <a:pt x="42" y="16"/>
                  <a:pt x="42" y="16"/>
                  <a:pt x="42" y="16"/>
                </a:cubicBezTo>
                <a:cubicBezTo>
                  <a:pt x="42" y="16"/>
                  <a:pt x="39" y="15"/>
                  <a:pt x="38" y="15"/>
                </a:cubicBezTo>
                <a:cubicBezTo>
                  <a:pt x="37" y="15"/>
                  <a:pt x="34" y="14"/>
                  <a:pt x="33" y="14"/>
                </a:cubicBezTo>
                <a:cubicBezTo>
                  <a:pt x="33" y="14"/>
                  <a:pt x="30" y="14"/>
                  <a:pt x="30" y="14"/>
                </a:cubicBezTo>
                <a:cubicBezTo>
                  <a:pt x="30" y="14"/>
                  <a:pt x="29" y="12"/>
                  <a:pt x="30" y="12"/>
                </a:cubicBezTo>
                <a:cubicBezTo>
                  <a:pt x="31" y="12"/>
                  <a:pt x="34" y="12"/>
                  <a:pt x="34" y="12"/>
                </a:cubicBezTo>
                <a:cubicBezTo>
                  <a:pt x="34" y="12"/>
                  <a:pt x="36" y="12"/>
                  <a:pt x="36" y="12"/>
                </a:cubicBezTo>
                <a:cubicBezTo>
                  <a:pt x="37" y="12"/>
                  <a:pt x="38" y="11"/>
                  <a:pt x="38" y="11"/>
                </a:cubicBezTo>
                <a:cubicBezTo>
                  <a:pt x="37" y="10"/>
                  <a:pt x="37" y="10"/>
                  <a:pt x="37" y="10"/>
                </a:cubicBezTo>
                <a:cubicBezTo>
                  <a:pt x="37" y="10"/>
                  <a:pt x="37" y="9"/>
                  <a:pt x="38" y="9"/>
                </a:cubicBezTo>
                <a:cubicBezTo>
                  <a:pt x="38" y="9"/>
                  <a:pt x="42" y="9"/>
                  <a:pt x="42" y="9"/>
                </a:cubicBezTo>
                <a:cubicBezTo>
                  <a:pt x="44" y="10"/>
                  <a:pt x="44" y="10"/>
                  <a:pt x="44" y="10"/>
                </a:cubicBezTo>
                <a:cubicBezTo>
                  <a:pt x="47" y="10"/>
                  <a:pt x="47" y="10"/>
                  <a:pt x="47" y="10"/>
                </a:cubicBezTo>
                <a:cubicBezTo>
                  <a:pt x="49" y="10"/>
                  <a:pt x="49" y="10"/>
                  <a:pt x="49" y="10"/>
                </a:cubicBezTo>
                <a:cubicBezTo>
                  <a:pt x="50" y="13"/>
                  <a:pt x="50" y="13"/>
                  <a:pt x="50" y="13"/>
                </a:cubicBezTo>
                <a:cubicBezTo>
                  <a:pt x="51" y="14"/>
                  <a:pt x="51" y="14"/>
                  <a:pt x="51" y="14"/>
                </a:cubicBezTo>
                <a:cubicBezTo>
                  <a:pt x="52" y="14"/>
                  <a:pt x="52" y="14"/>
                  <a:pt x="52" y="14"/>
                </a:cubicBezTo>
                <a:cubicBezTo>
                  <a:pt x="55" y="14"/>
                  <a:pt x="55" y="14"/>
                  <a:pt x="55" y="14"/>
                </a:cubicBezTo>
                <a:cubicBezTo>
                  <a:pt x="57" y="14"/>
                  <a:pt x="57" y="14"/>
                  <a:pt x="57" y="14"/>
                </a:cubicBezTo>
                <a:cubicBezTo>
                  <a:pt x="52" y="12"/>
                  <a:pt x="52" y="12"/>
                  <a:pt x="52" y="12"/>
                </a:cubicBezTo>
                <a:cubicBezTo>
                  <a:pt x="54" y="12"/>
                  <a:pt x="54" y="12"/>
                  <a:pt x="54" y="12"/>
                </a:cubicBezTo>
                <a:cubicBezTo>
                  <a:pt x="56" y="12"/>
                  <a:pt x="56" y="12"/>
                  <a:pt x="56" y="12"/>
                </a:cubicBezTo>
                <a:cubicBezTo>
                  <a:pt x="64" y="15"/>
                  <a:pt x="64" y="15"/>
                  <a:pt x="64" y="15"/>
                </a:cubicBezTo>
                <a:cubicBezTo>
                  <a:pt x="65" y="15"/>
                  <a:pt x="65" y="15"/>
                  <a:pt x="65" y="15"/>
                </a:cubicBezTo>
                <a:cubicBezTo>
                  <a:pt x="68" y="15"/>
                  <a:pt x="68" y="15"/>
                  <a:pt x="68" y="15"/>
                </a:cubicBezTo>
                <a:cubicBezTo>
                  <a:pt x="71" y="17"/>
                  <a:pt x="71" y="17"/>
                  <a:pt x="71" y="17"/>
                </a:cubicBezTo>
                <a:cubicBezTo>
                  <a:pt x="72" y="18"/>
                  <a:pt x="72" y="18"/>
                  <a:pt x="72" y="18"/>
                </a:cubicBezTo>
                <a:cubicBezTo>
                  <a:pt x="69" y="15"/>
                  <a:pt x="69" y="15"/>
                  <a:pt x="69" y="15"/>
                </a:cubicBezTo>
                <a:cubicBezTo>
                  <a:pt x="69" y="15"/>
                  <a:pt x="66" y="14"/>
                  <a:pt x="65" y="14"/>
                </a:cubicBezTo>
                <a:cubicBezTo>
                  <a:pt x="64" y="14"/>
                  <a:pt x="62" y="13"/>
                  <a:pt x="62" y="13"/>
                </a:cubicBezTo>
                <a:cubicBezTo>
                  <a:pt x="55" y="11"/>
                  <a:pt x="55" y="11"/>
                  <a:pt x="55" y="11"/>
                </a:cubicBezTo>
                <a:cubicBezTo>
                  <a:pt x="55" y="9"/>
                  <a:pt x="55" y="9"/>
                  <a:pt x="55" y="9"/>
                </a:cubicBezTo>
                <a:cubicBezTo>
                  <a:pt x="55" y="9"/>
                  <a:pt x="56" y="8"/>
                  <a:pt x="57" y="8"/>
                </a:cubicBezTo>
                <a:cubicBezTo>
                  <a:pt x="57" y="8"/>
                  <a:pt x="60" y="8"/>
                  <a:pt x="60" y="8"/>
                </a:cubicBezTo>
                <a:cubicBezTo>
                  <a:pt x="57" y="7"/>
                  <a:pt x="57" y="7"/>
                  <a:pt x="57" y="7"/>
                </a:cubicBezTo>
                <a:cubicBezTo>
                  <a:pt x="57" y="7"/>
                  <a:pt x="56" y="6"/>
                  <a:pt x="57" y="6"/>
                </a:cubicBezTo>
                <a:cubicBezTo>
                  <a:pt x="59" y="6"/>
                  <a:pt x="61" y="7"/>
                  <a:pt x="61" y="7"/>
                </a:cubicBezTo>
                <a:cubicBezTo>
                  <a:pt x="63" y="7"/>
                  <a:pt x="63" y="7"/>
                  <a:pt x="63" y="7"/>
                </a:cubicBezTo>
                <a:cubicBezTo>
                  <a:pt x="63" y="7"/>
                  <a:pt x="65" y="7"/>
                  <a:pt x="64" y="6"/>
                </a:cubicBezTo>
                <a:cubicBezTo>
                  <a:pt x="63" y="6"/>
                  <a:pt x="62" y="5"/>
                  <a:pt x="62" y="5"/>
                </a:cubicBezTo>
                <a:cubicBezTo>
                  <a:pt x="62" y="5"/>
                  <a:pt x="61" y="4"/>
                  <a:pt x="62" y="4"/>
                </a:cubicBezTo>
                <a:cubicBezTo>
                  <a:pt x="66" y="4"/>
                  <a:pt x="66" y="4"/>
                  <a:pt x="66" y="4"/>
                </a:cubicBezTo>
                <a:cubicBezTo>
                  <a:pt x="67" y="5"/>
                  <a:pt x="67" y="5"/>
                  <a:pt x="67" y="5"/>
                </a:cubicBezTo>
                <a:cubicBezTo>
                  <a:pt x="69" y="6"/>
                  <a:pt x="69" y="6"/>
                  <a:pt x="69" y="6"/>
                </a:cubicBezTo>
                <a:cubicBezTo>
                  <a:pt x="73" y="6"/>
                  <a:pt x="73" y="6"/>
                  <a:pt x="73" y="6"/>
                </a:cubicBezTo>
                <a:cubicBezTo>
                  <a:pt x="75" y="6"/>
                  <a:pt x="75" y="6"/>
                  <a:pt x="75" y="6"/>
                </a:cubicBezTo>
                <a:cubicBezTo>
                  <a:pt x="71" y="5"/>
                  <a:pt x="71" y="5"/>
                  <a:pt x="71" y="5"/>
                </a:cubicBezTo>
                <a:cubicBezTo>
                  <a:pt x="71" y="5"/>
                  <a:pt x="73" y="4"/>
                  <a:pt x="71" y="4"/>
                </a:cubicBezTo>
                <a:cubicBezTo>
                  <a:pt x="69" y="4"/>
                  <a:pt x="67" y="3"/>
                  <a:pt x="68" y="3"/>
                </a:cubicBezTo>
                <a:cubicBezTo>
                  <a:pt x="69" y="3"/>
                  <a:pt x="71" y="1"/>
                  <a:pt x="71" y="1"/>
                </a:cubicBezTo>
                <a:cubicBezTo>
                  <a:pt x="75" y="2"/>
                  <a:pt x="75" y="2"/>
                  <a:pt x="75" y="2"/>
                </a:cubicBezTo>
                <a:cubicBezTo>
                  <a:pt x="76" y="2"/>
                  <a:pt x="76" y="2"/>
                  <a:pt x="76" y="2"/>
                </a:cubicBezTo>
                <a:cubicBezTo>
                  <a:pt x="78" y="2"/>
                  <a:pt x="78" y="2"/>
                  <a:pt x="78" y="2"/>
                </a:cubicBezTo>
                <a:cubicBezTo>
                  <a:pt x="78" y="2"/>
                  <a:pt x="78" y="3"/>
                  <a:pt x="79" y="3"/>
                </a:cubicBezTo>
                <a:cubicBezTo>
                  <a:pt x="79" y="2"/>
                  <a:pt x="83" y="3"/>
                  <a:pt x="83" y="3"/>
                </a:cubicBezTo>
                <a:cubicBezTo>
                  <a:pt x="83" y="3"/>
                  <a:pt x="84" y="3"/>
                  <a:pt x="85" y="4"/>
                </a:cubicBezTo>
                <a:cubicBezTo>
                  <a:pt x="86" y="5"/>
                  <a:pt x="86" y="5"/>
                  <a:pt x="86" y="6"/>
                </a:cubicBezTo>
                <a:cubicBezTo>
                  <a:pt x="87" y="6"/>
                  <a:pt x="90" y="7"/>
                  <a:pt x="90" y="7"/>
                </a:cubicBezTo>
                <a:cubicBezTo>
                  <a:pt x="90" y="7"/>
                  <a:pt x="92" y="7"/>
                  <a:pt x="91" y="8"/>
                </a:cubicBezTo>
                <a:cubicBezTo>
                  <a:pt x="91" y="8"/>
                  <a:pt x="90" y="9"/>
                  <a:pt x="91" y="9"/>
                </a:cubicBezTo>
                <a:cubicBezTo>
                  <a:pt x="92" y="8"/>
                  <a:pt x="94" y="7"/>
                  <a:pt x="94" y="7"/>
                </a:cubicBezTo>
                <a:cubicBezTo>
                  <a:pt x="94" y="7"/>
                  <a:pt x="93" y="7"/>
                  <a:pt x="92" y="6"/>
                </a:cubicBezTo>
                <a:cubicBezTo>
                  <a:pt x="91" y="5"/>
                  <a:pt x="90" y="4"/>
                  <a:pt x="90" y="4"/>
                </a:cubicBezTo>
                <a:cubicBezTo>
                  <a:pt x="90" y="4"/>
                  <a:pt x="89" y="4"/>
                  <a:pt x="88" y="4"/>
                </a:cubicBezTo>
                <a:cubicBezTo>
                  <a:pt x="87" y="3"/>
                  <a:pt x="86" y="2"/>
                  <a:pt x="86" y="2"/>
                </a:cubicBezTo>
                <a:cubicBezTo>
                  <a:pt x="85" y="2"/>
                  <a:pt x="85" y="2"/>
                  <a:pt x="85" y="1"/>
                </a:cubicBezTo>
                <a:cubicBezTo>
                  <a:pt x="85" y="1"/>
                  <a:pt x="86" y="1"/>
                  <a:pt x="86" y="1"/>
                </a:cubicBezTo>
                <a:cubicBezTo>
                  <a:pt x="87" y="1"/>
                  <a:pt x="88" y="1"/>
                  <a:pt x="88" y="1"/>
                </a:cubicBezTo>
                <a:cubicBezTo>
                  <a:pt x="89" y="1"/>
                  <a:pt x="90" y="1"/>
                  <a:pt x="91" y="1"/>
                </a:cubicBezTo>
                <a:cubicBezTo>
                  <a:pt x="92" y="1"/>
                  <a:pt x="92" y="1"/>
                  <a:pt x="93" y="1"/>
                </a:cubicBezTo>
                <a:cubicBezTo>
                  <a:pt x="95" y="1"/>
                  <a:pt x="97" y="1"/>
                  <a:pt x="99" y="1"/>
                </a:cubicBezTo>
                <a:cubicBezTo>
                  <a:pt x="99" y="1"/>
                  <a:pt x="100" y="1"/>
                  <a:pt x="100" y="1"/>
                </a:cubicBezTo>
                <a:cubicBezTo>
                  <a:pt x="100" y="1"/>
                  <a:pt x="101" y="1"/>
                  <a:pt x="101" y="1"/>
                </a:cubicBezTo>
                <a:cubicBezTo>
                  <a:pt x="101" y="1"/>
                  <a:pt x="101" y="1"/>
                  <a:pt x="102" y="2"/>
                </a:cubicBezTo>
                <a:cubicBezTo>
                  <a:pt x="102" y="2"/>
                  <a:pt x="102" y="2"/>
                  <a:pt x="103" y="3"/>
                </a:cubicBezTo>
                <a:cubicBezTo>
                  <a:pt x="103" y="3"/>
                  <a:pt x="103" y="3"/>
                  <a:pt x="103" y="3"/>
                </a:cubicBezTo>
                <a:cubicBezTo>
                  <a:pt x="103" y="3"/>
                  <a:pt x="103" y="3"/>
                  <a:pt x="104" y="3"/>
                </a:cubicBezTo>
                <a:cubicBezTo>
                  <a:pt x="104" y="3"/>
                  <a:pt x="104" y="3"/>
                  <a:pt x="104" y="4"/>
                </a:cubicBezTo>
                <a:cubicBezTo>
                  <a:pt x="105" y="4"/>
                  <a:pt x="105" y="4"/>
                  <a:pt x="106" y="5"/>
                </a:cubicBezTo>
                <a:cubicBezTo>
                  <a:pt x="106" y="5"/>
                  <a:pt x="107" y="5"/>
                  <a:pt x="107" y="5"/>
                </a:cubicBezTo>
                <a:cubicBezTo>
                  <a:pt x="107" y="5"/>
                  <a:pt x="107" y="5"/>
                  <a:pt x="108" y="5"/>
                </a:cubicBezTo>
                <a:cubicBezTo>
                  <a:pt x="108" y="5"/>
                  <a:pt x="108" y="5"/>
                  <a:pt x="108" y="5"/>
                </a:cubicBezTo>
                <a:cubicBezTo>
                  <a:pt x="109" y="5"/>
                  <a:pt x="109" y="5"/>
                  <a:pt x="110" y="5"/>
                </a:cubicBezTo>
                <a:cubicBezTo>
                  <a:pt x="109" y="5"/>
                  <a:pt x="108" y="4"/>
                  <a:pt x="108" y="3"/>
                </a:cubicBezTo>
                <a:cubicBezTo>
                  <a:pt x="107" y="3"/>
                  <a:pt x="106" y="3"/>
                  <a:pt x="106" y="2"/>
                </a:cubicBezTo>
                <a:cubicBezTo>
                  <a:pt x="106" y="2"/>
                  <a:pt x="108" y="1"/>
                  <a:pt x="108" y="1"/>
                </a:cubicBezTo>
                <a:cubicBezTo>
                  <a:pt x="109" y="1"/>
                  <a:pt x="110" y="1"/>
                  <a:pt x="111" y="1"/>
                </a:cubicBezTo>
                <a:cubicBezTo>
                  <a:pt x="113" y="1"/>
                  <a:pt x="114" y="1"/>
                  <a:pt x="115" y="0"/>
                </a:cubicBezTo>
                <a:cubicBezTo>
                  <a:pt x="115" y="0"/>
                  <a:pt x="115" y="0"/>
                  <a:pt x="116" y="0"/>
                </a:cubicBezTo>
                <a:cubicBezTo>
                  <a:pt x="116" y="0"/>
                  <a:pt x="116" y="1"/>
                  <a:pt x="116" y="1"/>
                </a:cubicBezTo>
                <a:cubicBezTo>
                  <a:pt x="116" y="2"/>
                  <a:pt x="117" y="2"/>
                  <a:pt x="117" y="2"/>
                </a:cubicBezTo>
                <a:cubicBezTo>
                  <a:pt x="117" y="2"/>
                  <a:pt x="118" y="2"/>
                  <a:pt x="118" y="2"/>
                </a:cubicBezTo>
                <a:cubicBezTo>
                  <a:pt x="119" y="2"/>
                  <a:pt x="120" y="3"/>
                  <a:pt x="121" y="3"/>
                </a:cubicBezTo>
                <a:cubicBezTo>
                  <a:pt x="120" y="2"/>
                  <a:pt x="120" y="2"/>
                  <a:pt x="119" y="1"/>
                </a:cubicBezTo>
                <a:cubicBezTo>
                  <a:pt x="119" y="1"/>
                  <a:pt x="119" y="1"/>
                  <a:pt x="120" y="1"/>
                </a:cubicBezTo>
                <a:cubicBezTo>
                  <a:pt x="120" y="0"/>
                  <a:pt x="121" y="0"/>
                  <a:pt x="122" y="0"/>
                </a:cubicBezTo>
                <a:cubicBezTo>
                  <a:pt x="122" y="0"/>
                  <a:pt x="122" y="0"/>
                  <a:pt x="123" y="0"/>
                </a:cubicBezTo>
                <a:cubicBezTo>
                  <a:pt x="124" y="0"/>
                  <a:pt x="124" y="0"/>
                  <a:pt x="125" y="0"/>
                </a:cubicBezTo>
                <a:cubicBezTo>
                  <a:pt x="126" y="0"/>
                  <a:pt x="126" y="0"/>
                  <a:pt x="126" y="0"/>
                </a:cubicBezTo>
                <a:cubicBezTo>
                  <a:pt x="127" y="0"/>
                  <a:pt x="127" y="0"/>
                  <a:pt x="128" y="1"/>
                </a:cubicBezTo>
                <a:cubicBezTo>
                  <a:pt x="128" y="1"/>
                  <a:pt x="128" y="1"/>
                  <a:pt x="129" y="1"/>
                </a:cubicBezTo>
                <a:cubicBezTo>
                  <a:pt x="130" y="1"/>
                  <a:pt x="130" y="1"/>
                  <a:pt x="131" y="1"/>
                </a:cubicBezTo>
                <a:cubicBezTo>
                  <a:pt x="131" y="1"/>
                  <a:pt x="131" y="1"/>
                  <a:pt x="131" y="1"/>
                </a:cubicBezTo>
                <a:cubicBezTo>
                  <a:pt x="132" y="1"/>
                  <a:pt x="132" y="2"/>
                  <a:pt x="132" y="2"/>
                </a:cubicBezTo>
                <a:cubicBezTo>
                  <a:pt x="133" y="2"/>
                  <a:pt x="133" y="2"/>
                  <a:pt x="133" y="2"/>
                </a:cubicBezTo>
                <a:cubicBezTo>
                  <a:pt x="134" y="2"/>
                  <a:pt x="134" y="2"/>
                  <a:pt x="134" y="2"/>
                </a:cubicBezTo>
                <a:cubicBezTo>
                  <a:pt x="135" y="2"/>
                  <a:pt x="136" y="2"/>
                  <a:pt x="137" y="1"/>
                </a:cubicBezTo>
                <a:cubicBezTo>
                  <a:pt x="137" y="1"/>
                  <a:pt x="138" y="2"/>
                  <a:pt x="138" y="2"/>
                </a:cubicBezTo>
                <a:cubicBezTo>
                  <a:pt x="139" y="2"/>
                  <a:pt x="139" y="2"/>
                  <a:pt x="140" y="2"/>
                </a:cubicBezTo>
                <a:cubicBezTo>
                  <a:pt x="141" y="2"/>
                  <a:pt x="142" y="2"/>
                  <a:pt x="143" y="2"/>
                </a:cubicBezTo>
                <a:cubicBezTo>
                  <a:pt x="144" y="2"/>
                  <a:pt x="145" y="2"/>
                  <a:pt x="145" y="2"/>
                </a:cubicBezTo>
                <a:cubicBezTo>
                  <a:pt x="145" y="2"/>
                  <a:pt x="146" y="2"/>
                  <a:pt x="146" y="2"/>
                </a:cubicBezTo>
                <a:cubicBezTo>
                  <a:pt x="146" y="2"/>
                  <a:pt x="146" y="2"/>
                  <a:pt x="146" y="2"/>
                </a:cubicBezTo>
                <a:cubicBezTo>
                  <a:pt x="146" y="2"/>
                  <a:pt x="147" y="2"/>
                  <a:pt x="147" y="3"/>
                </a:cubicBezTo>
                <a:cubicBezTo>
                  <a:pt x="147" y="3"/>
                  <a:pt x="146" y="3"/>
                  <a:pt x="146" y="4"/>
                </a:cubicBezTo>
                <a:cubicBezTo>
                  <a:pt x="146" y="4"/>
                  <a:pt x="145" y="4"/>
                  <a:pt x="144" y="4"/>
                </a:cubicBezTo>
                <a:cubicBezTo>
                  <a:pt x="143" y="4"/>
                  <a:pt x="142" y="4"/>
                  <a:pt x="142" y="4"/>
                </a:cubicBezTo>
                <a:cubicBezTo>
                  <a:pt x="141" y="4"/>
                  <a:pt x="141" y="4"/>
                  <a:pt x="141" y="5"/>
                </a:cubicBezTo>
                <a:cubicBezTo>
                  <a:pt x="140" y="5"/>
                  <a:pt x="139" y="5"/>
                  <a:pt x="139" y="5"/>
                </a:cubicBezTo>
                <a:cubicBezTo>
                  <a:pt x="138" y="5"/>
                  <a:pt x="138" y="5"/>
                  <a:pt x="138" y="5"/>
                </a:cubicBezTo>
                <a:cubicBezTo>
                  <a:pt x="138" y="6"/>
                  <a:pt x="137" y="6"/>
                  <a:pt x="137" y="6"/>
                </a:cubicBezTo>
                <a:cubicBezTo>
                  <a:pt x="137" y="6"/>
                  <a:pt x="137" y="6"/>
                  <a:pt x="136" y="6"/>
                </a:cubicBezTo>
                <a:cubicBezTo>
                  <a:pt x="137" y="6"/>
                  <a:pt x="137" y="6"/>
                  <a:pt x="138" y="6"/>
                </a:cubicBezTo>
                <a:cubicBezTo>
                  <a:pt x="140" y="6"/>
                  <a:pt x="141" y="6"/>
                  <a:pt x="143" y="6"/>
                </a:cubicBezTo>
                <a:cubicBezTo>
                  <a:pt x="144" y="5"/>
                  <a:pt x="145" y="5"/>
                  <a:pt x="146" y="5"/>
                </a:cubicBezTo>
                <a:cubicBezTo>
                  <a:pt x="146" y="5"/>
                  <a:pt x="147" y="5"/>
                  <a:pt x="148" y="5"/>
                </a:cubicBezTo>
                <a:cubicBezTo>
                  <a:pt x="149" y="5"/>
                  <a:pt x="150" y="4"/>
                  <a:pt x="151" y="4"/>
                </a:cubicBezTo>
                <a:cubicBezTo>
                  <a:pt x="151" y="4"/>
                  <a:pt x="151" y="3"/>
                  <a:pt x="152" y="4"/>
                </a:cubicBezTo>
                <a:cubicBezTo>
                  <a:pt x="152" y="4"/>
                  <a:pt x="153" y="4"/>
                  <a:pt x="153" y="4"/>
                </a:cubicBezTo>
                <a:cubicBezTo>
                  <a:pt x="154" y="4"/>
                  <a:pt x="154" y="4"/>
                  <a:pt x="155" y="4"/>
                </a:cubicBezTo>
                <a:cubicBezTo>
                  <a:pt x="155" y="3"/>
                  <a:pt x="156" y="3"/>
                  <a:pt x="156" y="3"/>
                </a:cubicBezTo>
                <a:cubicBezTo>
                  <a:pt x="157" y="3"/>
                  <a:pt x="157" y="4"/>
                  <a:pt x="158" y="4"/>
                </a:cubicBezTo>
                <a:cubicBezTo>
                  <a:pt x="158" y="4"/>
                  <a:pt x="159" y="4"/>
                  <a:pt x="159" y="4"/>
                </a:cubicBezTo>
                <a:cubicBezTo>
                  <a:pt x="160" y="4"/>
                  <a:pt x="160" y="4"/>
                  <a:pt x="161" y="4"/>
                </a:cubicBezTo>
                <a:cubicBezTo>
                  <a:pt x="162" y="4"/>
                  <a:pt x="162" y="4"/>
                  <a:pt x="163" y="4"/>
                </a:cubicBezTo>
                <a:cubicBezTo>
                  <a:pt x="163" y="4"/>
                  <a:pt x="164" y="4"/>
                  <a:pt x="164" y="4"/>
                </a:cubicBezTo>
                <a:cubicBezTo>
                  <a:pt x="165" y="4"/>
                  <a:pt x="165" y="4"/>
                  <a:pt x="164" y="5"/>
                </a:cubicBezTo>
                <a:cubicBezTo>
                  <a:pt x="164" y="5"/>
                  <a:pt x="164" y="5"/>
                  <a:pt x="164" y="5"/>
                </a:cubicBezTo>
                <a:cubicBezTo>
                  <a:pt x="164" y="5"/>
                  <a:pt x="164" y="5"/>
                  <a:pt x="165" y="6"/>
                </a:cubicBezTo>
                <a:cubicBezTo>
                  <a:pt x="165" y="6"/>
                  <a:pt x="165" y="6"/>
                  <a:pt x="165" y="6"/>
                </a:cubicBezTo>
                <a:cubicBezTo>
                  <a:pt x="166" y="6"/>
                  <a:pt x="166" y="7"/>
                  <a:pt x="166" y="7"/>
                </a:cubicBezTo>
                <a:cubicBezTo>
                  <a:pt x="166" y="7"/>
                  <a:pt x="167" y="8"/>
                  <a:pt x="167" y="8"/>
                </a:cubicBezTo>
                <a:cubicBezTo>
                  <a:pt x="167" y="8"/>
                  <a:pt x="168" y="8"/>
                  <a:pt x="168" y="9"/>
                </a:cubicBezTo>
                <a:cubicBezTo>
                  <a:pt x="168" y="9"/>
                  <a:pt x="167" y="9"/>
                  <a:pt x="167" y="9"/>
                </a:cubicBezTo>
                <a:cubicBezTo>
                  <a:pt x="168" y="9"/>
                  <a:pt x="170" y="9"/>
                  <a:pt x="171" y="8"/>
                </a:cubicBezTo>
                <a:cubicBezTo>
                  <a:pt x="171" y="8"/>
                  <a:pt x="172" y="8"/>
                  <a:pt x="173" y="8"/>
                </a:cubicBezTo>
                <a:cubicBezTo>
                  <a:pt x="173" y="8"/>
                  <a:pt x="173" y="9"/>
                  <a:pt x="173" y="9"/>
                </a:cubicBezTo>
                <a:cubicBezTo>
                  <a:pt x="174" y="9"/>
                  <a:pt x="174" y="9"/>
                  <a:pt x="175" y="9"/>
                </a:cubicBezTo>
                <a:cubicBezTo>
                  <a:pt x="176" y="9"/>
                  <a:pt x="176" y="9"/>
                  <a:pt x="177" y="9"/>
                </a:cubicBezTo>
                <a:cubicBezTo>
                  <a:pt x="177" y="10"/>
                  <a:pt x="178" y="10"/>
                  <a:pt x="178" y="10"/>
                </a:cubicBezTo>
                <a:cubicBezTo>
                  <a:pt x="179" y="11"/>
                  <a:pt x="179" y="11"/>
                  <a:pt x="178" y="12"/>
                </a:cubicBezTo>
                <a:cubicBezTo>
                  <a:pt x="178" y="12"/>
                  <a:pt x="177" y="13"/>
                  <a:pt x="176" y="13"/>
                </a:cubicBezTo>
                <a:cubicBezTo>
                  <a:pt x="175" y="14"/>
                  <a:pt x="175" y="14"/>
                  <a:pt x="174" y="15"/>
                </a:cubicBezTo>
                <a:cubicBezTo>
                  <a:pt x="173" y="15"/>
                  <a:pt x="172" y="15"/>
                  <a:pt x="171" y="15"/>
                </a:cubicBezTo>
                <a:cubicBezTo>
                  <a:pt x="171" y="16"/>
                  <a:pt x="170" y="16"/>
                  <a:pt x="170" y="16"/>
                </a:cubicBezTo>
                <a:cubicBezTo>
                  <a:pt x="169" y="17"/>
                  <a:pt x="168" y="17"/>
                  <a:pt x="167" y="17"/>
                </a:cubicBezTo>
                <a:cubicBezTo>
                  <a:pt x="167" y="17"/>
                  <a:pt x="166" y="17"/>
                  <a:pt x="165" y="18"/>
                </a:cubicBezTo>
                <a:cubicBezTo>
                  <a:pt x="164" y="18"/>
                  <a:pt x="163" y="18"/>
                  <a:pt x="162" y="18"/>
                </a:cubicBezTo>
                <a:cubicBezTo>
                  <a:pt x="161" y="18"/>
                  <a:pt x="160" y="18"/>
                  <a:pt x="160" y="18"/>
                </a:cubicBezTo>
                <a:cubicBezTo>
                  <a:pt x="159" y="19"/>
                  <a:pt x="159" y="19"/>
                  <a:pt x="158" y="19"/>
                </a:cubicBezTo>
                <a:cubicBezTo>
                  <a:pt x="158" y="19"/>
                  <a:pt x="157" y="18"/>
                  <a:pt x="156" y="19"/>
                </a:cubicBezTo>
                <a:cubicBezTo>
                  <a:pt x="156" y="19"/>
                  <a:pt x="156" y="19"/>
                  <a:pt x="156" y="19"/>
                </a:cubicBezTo>
                <a:cubicBezTo>
                  <a:pt x="155" y="19"/>
                  <a:pt x="155" y="19"/>
                  <a:pt x="155" y="19"/>
                </a:cubicBezTo>
                <a:cubicBezTo>
                  <a:pt x="154" y="19"/>
                  <a:pt x="154" y="19"/>
                  <a:pt x="154" y="19"/>
                </a:cubicBezTo>
                <a:cubicBezTo>
                  <a:pt x="153" y="19"/>
                  <a:pt x="153" y="20"/>
                  <a:pt x="153" y="20"/>
                </a:cubicBezTo>
                <a:cubicBezTo>
                  <a:pt x="152" y="20"/>
                  <a:pt x="152" y="20"/>
                  <a:pt x="151" y="20"/>
                </a:cubicBezTo>
                <a:cubicBezTo>
                  <a:pt x="151" y="20"/>
                  <a:pt x="151" y="20"/>
                  <a:pt x="151" y="20"/>
                </a:cubicBezTo>
                <a:cubicBezTo>
                  <a:pt x="151" y="20"/>
                  <a:pt x="150" y="20"/>
                  <a:pt x="150" y="20"/>
                </a:cubicBezTo>
                <a:cubicBezTo>
                  <a:pt x="149" y="20"/>
                  <a:pt x="149" y="20"/>
                  <a:pt x="148" y="20"/>
                </a:cubicBezTo>
                <a:cubicBezTo>
                  <a:pt x="147" y="20"/>
                  <a:pt x="146" y="21"/>
                  <a:pt x="145" y="21"/>
                </a:cubicBezTo>
                <a:cubicBezTo>
                  <a:pt x="144" y="21"/>
                  <a:pt x="143" y="21"/>
                  <a:pt x="141" y="21"/>
                </a:cubicBezTo>
                <a:cubicBezTo>
                  <a:pt x="141" y="21"/>
                  <a:pt x="140" y="21"/>
                  <a:pt x="139" y="21"/>
                </a:cubicBezTo>
                <a:cubicBezTo>
                  <a:pt x="138" y="21"/>
                  <a:pt x="137" y="21"/>
                  <a:pt x="136" y="21"/>
                </a:cubicBezTo>
                <a:cubicBezTo>
                  <a:pt x="135" y="21"/>
                  <a:pt x="134" y="21"/>
                  <a:pt x="134" y="20"/>
                </a:cubicBezTo>
                <a:cubicBezTo>
                  <a:pt x="133" y="20"/>
                  <a:pt x="133" y="20"/>
                  <a:pt x="133" y="20"/>
                </a:cubicBezTo>
                <a:cubicBezTo>
                  <a:pt x="133" y="20"/>
                  <a:pt x="133" y="20"/>
                  <a:pt x="133" y="20"/>
                </a:cubicBezTo>
                <a:cubicBezTo>
                  <a:pt x="134" y="21"/>
                  <a:pt x="134" y="21"/>
                  <a:pt x="134" y="21"/>
                </a:cubicBezTo>
                <a:cubicBezTo>
                  <a:pt x="134" y="21"/>
                  <a:pt x="135" y="21"/>
                  <a:pt x="135" y="21"/>
                </a:cubicBezTo>
                <a:cubicBezTo>
                  <a:pt x="135" y="21"/>
                  <a:pt x="135" y="21"/>
                  <a:pt x="135" y="21"/>
                </a:cubicBezTo>
                <a:cubicBezTo>
                  <a:pt x="135" y="22"/>
                  <a:pt x="135" y="22"/>
                  <a:pt x="135" y="22"/>
                </a:cubicBezTo>
                <a:cubicBezTo>
                  <a:pt x="136" y="22"/>
                  <a:pt x="136" y="22"/>
                  <a:pt x="136" y="22"/>
                </a:cubicBezTo>
                <a:cubicBezTo>
                  <a:pt x="136" y="22"/>
                  <a:pt x="135" y="22"/>
                  <a:pt x="136" y="22"/>
                </a:cubicBezTo>
                <a:cubicBezTo>
                  <a:pt x="137" y="22"/>
                  <a:pt x="138" y="22"/>
                  <a:pt x="139" y="22"/>
                </a:cubicBezTo>
                <a:cubicBezTo>
                  <a:pt x="139" y="22"/>
                  <a:pt x="139" y="22"/>
                  <a:pt x="140" y="22"/>
                </a:cubicBezTo>
                <a:cubicBezTo>
                  <a:pt x="139" y="22"/>
                  <a:pt x="140" y="21"/>
                  <a:pt x="140" y="21"/>
                </a:cubicBezTo>
                <a:cubicBezTo>
                  <a:pt x="141" y="21"/>
                  <a:pt x="141" y="21"/>
                  <a:pt x="142" y="21"/>
                </a:cubicBezTo>
                <a:cubicBezTo>
                  <a:pt x="142" y="21"/>
                  <a:pt x="143" y="21"/>
                  <a:pt x="143" y="21"/>
                </a:cubicBezTo>
                <a:cubicBezTo>
                  <a:pt x="144" y="21"/>
                  <a:pt x="147" y="22"/>
                  <a:pt x="147" y="22"/>
                </a:cubicBezTo>
                <a:cubicBezTo>
                  <a:pt x="146" y="22"/>
                  <a:pt x="145" y="23"/>
                  <a:pt x="144" y="23"/>
                </a:cubicBezTo>
                <a:cubicBezTo>
                  <a:pt x="143" y="23"/>
                  <a:pt x="143" y="23"/>
                  <a:pt x="142" y="23"/>
                </a:cubicBezTo>
                <a:cubicBezTo>
                  <a:pt x="141" y="24"/>
                  <a:pt x="140" y="24"/>
                  <a:pt x="139" y="24"/>
                </a:cubicBezTo>
                <a:cubicBezTo>
                  <a:pt x="139" y="24"/>
                  <a:pt x="138" y="24"/>
                  <a:pt x="138" y="24"/>
                </a:cubicBezTo>
                <a:cubicBezTo>
                  <a:pt x="137" y="24"/>
                  <a:pt x="137" y="24"/>
                  <a:pt x="137" y="25"/>
                </a:cubicBezTo>
                <a:cubicBezTo>
                  <a:pt x="136" y="25"/>
                  <a:pt x="136" y="25"/>
                  <a:pt x="136" y="25"/>
                </a:cubicBezTo>
                <a:cubicBezTo>
                  <a:pt x="135" y="25"/>
                  <a:pt x="135" y="25"/>
                  <a:pt x="135" y="25"/>
                </a:cubicBezTo>
                <a:cubicBezTo>
                  <a:pt x="134" y="26"/>
                  <a:pt x="134" y="26"/>
                  <a:pt x="134" y="26"/>
                </a:cubicBezTo>
                <a:cubicBezTo>
                  <a:pt x="133" y="26"/>
                  <a:pt x="132" y="26"/>
                  <a:pt x="131" y="26"/>
                </a:cubicBezTo>
                <a:cubicBezTo>
                  <a:pt x="130" y="26"/>
                  <a:pt x="129" y="26"/>
                  <a:pt x="128" y="26"/>
                </a:cubicBezTo>
                <a:cubicBezTo>
                  <a:pt x="128" y="27"/>
                  <a:pt x="127" y="27"/>
                  <a:pt x="127" y="27"/>
                </a:cubicBezTo>
                <a:cubicBezTo>
                  <a:pt x="127" y="27"/>
                  <a:pt x="126" y="27"/>
                  <a:pt x="126" y="28"/>
                </a:cubicBezTo>
                <a:cubicBezTo>
                  <a:pt x="128" y="28"/>
                  <a:pt x="131" y="28"/>
                  <a:pt x="133" y="27"/>
                </a:cubicBezTo>
                <a:cubicBezTo>
                  <a:pt x="135" y="26"/>
                  <a:pt x="138" y="25"/>
                  <a:pt x="140" y="25"/>
                </a:cubicBezTo>
                <a:cubicBezTo>
                  <a:pt x="142" y="24"/>
                  <a:pt x="143" y="23"/>
                  <a:pt x="145" y="23"/>
                </a:cubicBezTo>
                <a:cubicBezTo>
                  <a:pt x="147" y="23"/>
                  <a:pt x="149" y="23"/>
                  <a:pt x="151" y="23"/>
                </a:cubicBezTo>
                <a:cubicBezTo>
                  <a:pt x="153" y="23"/>
                  <a:pt x="155" y="23"/>
                  <a:pt x="156" y="22"/>
                </a:cubicBezTo>
                <a:cubicBezTo>
                  <a:pt x="157" y="22"/>
                  <a:pt x="158" y="22"/>
                  <a:pt x="158" y="23"/>
                </a:cubicBezTo>
                <a:cubicBezTo>
                  <a:pt x="158" y="23"/>
                  <a:pt x="158" y="24"/>
                  <a:pt x="157" y="24"/>
                </a:cubicBezTo>
                <a:cubicBezTo>
                  <a:pt x="155" y="26"/>
                  <a:pt x="152" y="26"/>
                  <a:pt x="150" y="27"/>
                </a:cubicBezTo>
                <a:cubicBezTo>
                  <a:pt x="149" y="27"/>
                  <a:pt x="148" y="27"/>
                  <a:pt x="148" y="27"/>
                </a:cubicBezTo>
                <a:cubicBezTo>
                  <a:pt x="147" y="27"/>
                  <a:pt x="147" y="28"/>
                  <a:pt x="146" y="28"/>
                </a:cubicBezTo>
                <a:cubicBezTo>
                  <a:pt x="144" y="29"/>
                  <a:pt x="142" y="30"/>
                  <a:pt x="141" y="31"/>
                </a:cubicBezTo>
                <a:cubicBezTo>
                  <a:pt x="140" y="31"/>
                  <a:pt x="140" y="31"/>
                  <a:pt x="139" y="31"/>
                </a:cubicBezTo>
                <a:cubicBezTo>
                  <a:pt x="139" y="32"/>
                  <a:pt x="139" y="32"/>
                  <a:pt x="139" y="32"/>
                </a:cubicBezTo>
                <a:cubicBezTo>
                  <a:pt x="138" y="32"/>
                  <a:pt x="138" y="32"/>
                  <a:pt x="138" y="32"/>
                </a:cubicBezTo>
                <a:cubicBezTo>
                  <a:pt x="138" y="32"/>
                  <a:pt x="138" y="32"/>
                  <a:pt x="137" y="33"/>
                </a:cubicBezTo>
                <a:cubicBezTo>
                  <a:pt x="137" y="33"/>
                  <a:pt x="136" y="34"/>
                  <a:pt x="136" y="34"/>
                </a:cubicBezTo>
                <a:cubicBezTo>
                  <a:pt x="136" y="34"/>
                  <a:pt x="135" y="34"/>
                  <a:pt x="135" y="34"/>
                </a:cubicBezTo>
                <a:cubicBezTo>
                  <a:pt x="135" y="34"/>
                  <a:pt x="135" y="34"/>
                  <a:pt x="135" y="34"/>
                </a:cubicBezTo>
                <a:cubicBezTo>
                  <a:pt x="134" y="34"/>
                  <a:pt x="134" y="34"/>
                  <a:pt x="134" y="35"/>
                </a:cubicBezTo>
                <a:cubicBezTo>
                  <a:pt x="134" y="35"/>
                  <a:pt x="134" y="35"/>
                  <a:pt x="134" y="35"/>
                </a:cubicBezTo>
                <a:cubicBezTo>
                  <a:pt x="133" y="35"/>
                  <a:pt x="133" y="35"/>
                  <a:pt x="133" y="35"/>
                </a:cubicBezTo>
                <a:cubicBezTo>
                  <a:pt x="133" y="35"/>
                  <a:pt x="132" y="35"/>
                  <a:pt x="132" y="35"/>
                </a:cubicBezTo>
                <a:cubicBezTo>
                  <a:pt x="132" y="36"/>
                  <a:pt x="132" y="36"/>
                  <a:pt x="131" y="36"/>
                </a:cubicBezTo>
                <a:cubicBezTo>
                  <a:pt x="131" y="37"/>
                  <a:pt x="131" y="37"/>
                  <a:pt x="130" y="37"/>
                </a:cubicBezTo>
                <a:cubicBezTo>
                  <a:pt x="130" y="37"/>
                  <a:pt x="130" y="38"/>
                  <a:pt x="130" y="38"/>
                </a:cubicBezTo>
                <a:cubicBezTo>
                  <a:pt x="129" y="38"/>
                  <a:pt x="129" y="38"/>
                  <a:pt x="129" y="38"/>
                </a:cubicBezTo>
                <a:cubicBezTo>
                  <a:pt x="128" y="38"/>
                  <a:pt x="128" y="38"/>
                  <a:pt x="128" y="38"/>
                </a:cubicBezTo>
                <a:cubicBezTo>
                  <a:pt x="127" y="38"/>
                  <a:pt x="127" y="38"/>
                  <a:pt x="126" y="38"/>
                </a:cubicBezTo>
                <a:cubicBezTo>
                  <a:pt x="126" y="38"/>
                  <a:pt x="126" y="38"/>
                  <a:pt x="126" y="38"/>
                </a:cubicBezTo>
                <a:cubicBezTo>
                  <a:pt x="126" y="38"/>
                  <a:pt x="126" y="37"/>
                  <a:pt x="126" y="37"/>
                </a:cubicBezTo>
                <a:cubicBezTo>
                  <a:pt x="125" y="37"/>
                  <a:pt x="125" y="37"/>
                  <a:pt x="124" y="37"/>
                </a:cubicBezTo>
                <a:cubicBezTo>
                  <a:pt x="124" y="37"/>
                  <a:pt x="124" y="38"/>
                  <a:pt x="124" y="38"/>
                </a:cubicBezTo>
                <a:cubicBezTo>
                  <a:pt x="124" y="38"/>
                  <a:pt x="124" y="38"/>
                  <a:pt x="124" y="38"/>
                </a:cubicBezTo>
                <a:cubicBezTo>
                  <a:pt x="124" y="38"/>
                  <a:pt x="124" y="39"/>
                  <a:pt x="124" y="39"/>
                </a:cubicBezTo>
                <a:cubicBezTo>
                  <a:pt x="124" y="39"/>
                  <a:pt x="125" y="39"/>
                  <a:pt x="125" y="39"/>
                </a:cubicBezTo>
                <a:cubicBezTo>
                  <a:pt x="125" y="39"/>
                  <a:pt x="125" y="39"/>
                  <a:pt x="125" y="39"/>
                </a:cubicBezTo>
                <a:cubicBezTo>
                  <a:pt x="125" y="39"/>
                  <a:pt x="126" y="39"/>
                  <a:pt x="126" y="39"/>
                </a:cubicBezTo>
                <a:cubicBezTo>
                  <a:pt x="126" y="39"/>
                  <a:pt x="126" y="39"/>
                  <a:pt x="126" y="39"/>
                </a:cubicBezTo>
                <a:cubicBezTo>
                  <a:pt x="126" y="40"/>
                  <a:pt x="125" y="40"/>
                  <a:pt x="125" y="40"/>
                </a:cubicBezTo>
                <a:cubicBezTo>
                  <a:pt x="124" y="40"/>
                  <a:pt x="123" y="40"/>
                  <a:pt x="123" y="40"/>
                </a:cubicBezTo>
                <a:cubicBezTo>
                  <a:pt x="122" y="40"/>
                  <a:pt x="121" y="40"/>
                  <a:pt x="121" y="40"/>
                </a:cubicBezTo>
                <a:cubicBezTo>
                  <a:pt x="121" y="41"/>
                  <a:pt x="120" y="41"/>
                  <a:pt x="120" y="41"/>
                </a:cubicBezTo>
                <a:cubicBezTo>
                  <a:pt x="120" y="41"/>
                  <a:pt x="120" y="41"/>
                  <a:pt x="120" y="41"/>
                </a:cubicBezTo>
                <a:cubicBezTo>
                  <a:pt x="119" y="41"/>
                  <a:pt x="119" y="41"/>
                  <a:pt x="118" y="41"/>
                </a:cubicBezTo>
                <a:cubicBezTo>
                  <a:pt x="118" y="41"/>
                  <a:pt x="118" y="41"/>
                  <a:pt x="118" y="41"/>
                </a:cubicBezTo>
                <a:cubicBezTo>
                  <a:pt x="117" y="41"/>
                  <a:pt x="117" y="41"/>
                  <a:pt x="117" y="41"/>
                </a:cubicBezTo>
                <a:cubicBezTo>
                  <a:pt x="117" y="41"/>
                  <a:pt x="117" y="41"/>
                  <a:pt x="117" y="41"/>
                </a:cubicBezTo>
                <a:cubicBezTo>
                  <a:pt x="117" y="41"/>
                  <a:pt x="116" y="40"/>
                  <a:pt x="116" y="40"/>
                </a:cubicBezTo>
                <a:cubicBezTo>
                  <a:pt x="116" y="40"/>
                  <a:pt x="116" y="40"/>
                  <a:pt x="115" y="40"/>
                </a:cubicBezTo>
                <a:cubicBezTo>
                  <a:pt x="115" y="40"/>
                  <a:pt x="115" y="40"/>
                  <a:pt x="114" y="40"/>
                </a:cubicBezTo>
                <a:cubicBezTo>
                  <a:pt x="114" y="40"/>
                  <a:pt x="114" y="40"/>
                  <a:pt x="114" y="41"/>
                </a:cubicBezTo>
                <a:cubicBezTo>
                  <a:pt x="114" y="41"/>
                  <a:pt x="115" y="41"/>
                  <a:pt x="114" y="41"/>
                </a:cubicBezTo>
                <a:cubicBezTo>
                  <a:pt x="114" y="41"/>
                  <a:pt x="114" y="41"/>
                  <a:pt x="114" y="41"/>
                </a:cubicBezTo>
                <a:cubicBezTo>
                  <a:pt x="114" y="41"/>
                  <a:pt x="114" y="42"/>
                  <a:pt x="113" y="42"/>
                </a:cubicBezTo>
                <a:cubicBezTo>
                  <a:pt x="114" y="42"/>
                  <a:pt x="115" y="42"/>
                  <a:pt x="115" y="42"/>
                </a:cubicBezTo>
                <a:cubicBezTo>
                  <a:pt x="116" y="42"/>
                  <a:pt x="117" y="42"/>
                  <a:pt x="118" y="42"/>
                </a:cubicBezTo>
                <a:cubicBezTo>
                  <a:pt x="119" y="42"/>
                  <a:pt x="119" y="42"/>
                  <a:pt x="120" y="42"/>
                </a:cubicBezTo>
                <a:cubicBezTo>
                  <a:pt x="120" y="41"/>
                  <a:pt x="121" y="41"/>
                  <a:pt x="121" y="41"/>
                </a:cubicBezTo>
                <a:cubicBezTo>
                  <a:pt x="122" y="41"/>
                  <a:pt x="123" y="41"/>
                  <a:pt x="123" y="42"/>
                </a:cubicBezTo>
                <a:cubicBezTo>
                  <a:pt x="124" y="42"/>
                  <a:pt x="124" y="43"/>
                  <a:pt x="123" y="43"/>
                </a:cubicBezTo>
                <a:cubicBezTo>
                  <a:pt x="123" y="44"/>
                  <a:pt x="122" y="44"/>
                  <a:pt x="121" y="43"/>
                </a:cubicBezTo>
                <a:cubicBezTo>
                  <a:pt x="121" y="43"/>
                  <a:pt x="120" y="44"/>
                  <a:pt x="119" y="44"/>
                </a:cubicBezTo>
                <a:cubicBezTo>
                  <a:pt x="120" y="44"/>
                  <a:pt x="120" y="44"/>
                  <a:pt x="120" y="44"/>
                </a:cubicBezTo>
                <a:cubicBezTo>
                  <a:pt x="120" y="44"/>
                  <a:pt x="121" y="44"/>
                  <a:pt x="121" y="44"/>
                </a:cubicBezTo>
                <a:cubicBezTo>
                  <a:pt x="121" y="45"/>
                  <a:pt x="121" y="45"/>
                  <a:pt x="120" y="45"/>
                </a:cubicBezTo>
                <a:cubicBezTo>
                  <a:pt x="119" y="45"/>
                  <a:pt x="118" y="46"/>
                  <a:pt x="117" y="46"/>
                </a:cubicBezTo>
                <a:cubicBezTo>
                  <a:pt x="116" y="47"/>
                  <a:pt x="114" y="47"/>
                  <a:pt x="113" y="47"/>
                </a:cubicBezTo>
                <a:cubicBezTo>
                  <a:pt x="112" y="47"/>
                  <a:pt x="112" y="47"/>
                  <a:pt x="112" y="47"/>
                </a:cubicBezTo>
                <a:cubicBezTo>
                  <a:pt x="111" y="47"/>
                  <a:pt x="111" y="46"/>
                  <a:pt x="111" y="46"/>
                </a:cubicBezTo>
                <a:cubicBezTo>
                  <a:pt x="111" y="46"/>
                  <a:pt x="111" y="45"/>
                  <a:pt x="110" y="45"/>
                </a:cubicBezTo>
                <a:cubicBezTo>
                  <a:pt x="110" y="45"/>
                  <a:pt x="110" y="45"/>
                  <a:pt x="109" y="45"/>
                </a:cubicBezTo>
                <a:cubicBezTo>
                  <a:pt x="108" y="45"/>
                  <a:pt x="107" y="45"/>
                  <a:pt x="106" y="45"/>
                </a:cubicBezTo>
                <a:cubicBezTo>
                  <a:pt x="106" y="45"/>
                  <a:pt x="106" y="45"/>
                  <a:pt x="105" y="45"/>
                </a:cubicBezTo>
                <a:cubicBezTo>
                  <a:pt x="105" y="45"/>
                  <a:pt x="104" y="45"/>
                  <a:pt x="103" y="45"/>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56" name="Freeform 653">
            <a:extLst>
              <a:ext uri="{FF2B5EF4-FFF2-40B4-BE49-F238E27FC236}">
                <a16:creationId xmlns:a16="http://schemas.microsoft.com/office/drawing/2014/main" id="{DEF07DAE-404B-4FC1-87F3-EF2E621C11F6}"/>
              </a:ext>
            </a:extLst>
          </p:cNvPr>
          <p:cNvSpPr>
            <a:spLocks/>
          </p:cNvSpPr>
          <p:nvPr userDrawn="1"/>
        </p:nvSpPr>
        <p:spPr bwMode="auto">
          <a:xfrm>
            <a:off x="1770460" y="1079501"/>
            <a:ext cx="15479" cy="28575"/>
          </a:xfrm>
          <a:custGeom>
            <a:avLst/>
            <a:gdLst>
              <a:gd name="T0" fmla="*/ 3 w 3"/>
              <a:gd name="T1" fmla="*/ 2 h 4"/>
              <a:gd name="T2" fmla="*/ 3 w 3"/>
              <a:gd name="T3" fmla="*/ 3 h 4"/>
              <a:gd name="T4" fmla="*/ 2 w 3"/>
              <a:gd name="T5" fmla="*/ 3 h 4"/>
              <a:gd name="T6" fmla="*/ 1 w 3"/>
              <a:gd name="T7" fmla="*/ 4 h 4"/>
              <a:gd name="T8" fmla="*/ 0 w 3"/>
              <a:gd name="T9" fmla="*/ 4 h 4"/>
              <a:gd name="T10" fmla="*/ 0 w 3"/>
              <a:gd name="T11" fmla="*/ 4 h 4"/>
              <a:gd name="T12" fmla="*/ 0 w 3"/>
              <a:gd name="T13" fmla="*/ 3 h 4"/>
              <a:gd name="T14" fmla="*/ 0 w 3"/>
              <a:gd name="T15" fmla="*/ 3 h 4"/>
              <a:gd name="T16" fmla="*/ 0 w 3"/>
              <a:gd name="T17" fmla="*/ 2 h 4"/>
              <a:gd name="T18" fmla="*/ 0 w 3"/>
              <a:gd name="T19" fmla="*/ 2 h 4"/>
              <a:gd name="T20" fmla="*/ 2 w 3"/>
              <a:gd name="T21" fmla="*/ 0 h 4"/>
              <a:gd name="T22" fmla="*/ 3 w 3"/>
              <a:gd name="T23" fmla="*/ 0 h 4"/>
              <a:gd name="T24" fmla="*/ 3 w 3"/>
              <a:gd name="T25" fmla="*/ 1 h 4"/>
              <a:gd name="T26" fmla="*/ 2 w 3"/>
              <a:gd name="T27" fmla="*/ 2 h 4"/>
              <a:gd name="T28" fmla="*/ 3 w 3"/>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2"/>
                </a:moveTo>
                <a:cubicBezTo>
                  <a:pt x="3" y="2"/>
                  <a:pt x="3" y="3"/>
                  <a:pt x="3" y="3"/>
                </a:cubicBezTo>
                <a:cubicBezTo>
                  <a:pt x="3" y="4"/>
                  <a:pt x="2" y="3"/>
                  <a:pt x="2" y="3"/>
                </a:cubicBezTo>
                <a:cubicBezTo>
                  <a:pt x="2" y="3"/>
                  <a:pt x="1" y="4"/>
                  <a:pt x="1" y="4"/>
                </a:cubicBezTo>
                <a:cubicBezTo>
                  <a:pt x="1" y="4"/>
                  <a:pt x="1" y="4"/>
                  <a:pt x="0" y="4"/>
                </a:cubicBezTo>
                <a:cubicBezTo>
                  <a:pt x="0" y="4"/>
                  <a:pt x="0" y="4"/>
                  <a:pt x="0" y="4"/>
                </a:cubicBezTo>
                <a:cubicBezTo>
                  <a:pt x="0" y="4"/>
                  <a:pt x="0" y="3"/>
                  <a:pt x="0" y="3"/>
                </a:cubicBezTo>
                <a:cubicBezTo>
                  <a:pt x="0" y="3"/>
                  <a:pt x="0" y="3"/>
                  <a:pt x="0" y="3"/>
                </a:cubicBezTo>
                <a:cubicBezTo>
                  <a:pt x="0" y="3"/>
                  <a:pt x="0" y="2"/>
                  <a:pt x="0" y="2"/>
                </a:cubicBezTo>
                <a:cubicBezTo>
                  <a:pt x="0" y="2"/>
                  <a:pt x="0" y="2"/>
                  <a:pt x="0" y="2"/>
                </a:cubicBezTo>
                <a:cubicBezTo>
                  <a:pt x="1" y="1"/>
                  <a:pt x="1" y="1"/>
                  <a:pt x="2" y="0"/>
                </a:cubicBezTo>
                <a:cubicBezTo>
                  <a:pt x="2" y="0"/>
                  <a:pt x="3" y="0"/>
                  <a:pt x="3" y="0"/>
                </a:cubicBezTo>
                <a:cubicBezTo>
                  <a:pt x="3" y="0"/>
                  <a:pt x="3" y="1"/>
                  <a:pt x="3" y="1"/>
                </a:cubicBezTo>
                <a:cubicBezTo>
                  <a:pt x="3" y="1"/>
                  <a:pt x="3" y="1"/>
                  <a:pt x="2" y="2"/>
                </a:cubicBezTo>
                <a:cubicBezTo>
                  <a:pt x="2" y="2"/>
                  <a:pt x="2" y="2"/>
                  <a:pt x="3" y="2"/>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57" name="Freeform 654">
            <a:extLst>
              <a:ext uri="{FF2B5EF4-FFF2-40B4-BE49-F238E27FC236}">
                <a16:creationId xmlns:a16="http://schemas.microsoft.com/office/drawing/2014/main" id="{C8A6549E-D44A-4E6D-ABB9-2D2D62226FA5}"/>
              </a:ext>
            </a:extLst>
          </p:cNvPr>
          <p:cNvSpPr>
            <a:spLocks/>
          </p:cNvSpPr>
          <p:nvPr userDrawn="1"/>
        </p:nvSpPr>
        <p:spPr bwMode="auto">
          <a:xfrm>
            <a:off x="1770460" y="1079501"/>
            <a:ext cx="15479" cy="28575"/>
          </a:xfrm>
          <a:custGeom>
            <a:avLst/>
            <a:gdLst>
              <a:gd name="T0" fmla="*/ 3 w 3"/>
              <a:gd name="T1" fmla="*/ 2 h 4"/>
              <a:gd name="T2" fmla="*/ 3 w 3"/>
              <a:gd name="T3" fmla="*/ 3 h 4"/>
              <a:gd name="T4" fmla="*/ 2 w 3"/>
              <a:gd name="T5" fmla="*/ 3 h 4"/>
              <a:gd name="T6" fmla="*/ 1 w 3"/>
              <a:gd name="T7" fmla="*/ 4 h 4"/>
              <a:gd name="T8" fmla="*/ 0 w 3"/>
              <a:gd name="T9" fmla="*/ 4 h 4"/>
              <a:gd name="T10" fmla="*/ 0 w 3"/>
              <a:gd name="T11" fmla="*/ 4 h 4"/>
              <a:gd name="T12" fmla="*/ 0 w 3"/>
              <a:gd name="T13" fmla="*/ 3 h 4"/>
              <a:gd name="T14" fmla="*/ 0 w 3"/>
              <a:gd name="T15" fmla="*/ 3 h 4"/>
              <a:gd name="T16" fmla="*/ 0 w 3"/>
              <a:gd name="T17" fmla="*/ 2 h 4"/>
              <a:gd name="T18" fmla="*/ 0 w 3"/>
              <a:gd name="T19" fmla="*/ 2 h 4"/>
              <a:gd name="T20" fmla="*/ 2 w 3"/>
              <a:gd name="T21" fmla="*/ 0 h 4"/>
              <a:gd name="T22" fmla="*/ 3 w 3"/>
              <a:gd name="T23" fmla="*/ 0 h 4"/>
              <a:gd name="T24" fmla="*/ 3 w 3"/>
              <a:gd name="T25" fmla="*/ 1 h 4"/>
              <a:gd name="T26" fmla="*/ 2 w 3"/>
              <a:gd name="T27" fmla="*/ 2 h 4"/>
              <a:gd name="T28" fmla="*/ 3 w 3"/>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2"/>
                </a:moveTo>
                <a:cubicBezTo>
                  <a:pt x="3" y="2"/>
                  <a:pt x="3" y="3"/>
                  <a:pt x="3" y="3"/>
                </a:cubicBezTo>
                <a:cubicBezTo>
                  <a:pt x="3" y="4"/>
                  <a:pt x="2" y="3"/>
                  <a:pt x="2" y="3"/>
                </a:cubicBezTo>
                <a:cubicBezTo>
                  <a:pt x="2" y="3"/>
                  <a:pt x="1" y="4"/>
                  <a:pt x="1" y="4"/>
                </a:cubicBezTo>
                <a:cubicBezTo>
                  <a:pt x="1" y="4"/>
                  <a:pt x="1" y="4"/>
                  <a:pt x="0" y="4"/>
                </a:cubicBezTo>
                <a:cubicBezTo>
                  <a:pt x="0" y="4"/>
                  <a:pt x="0" y="4"/>
                  <a:pt x="0" y="4"/>
                </a:cubicBezTo>
                <a:cubicBezTo>
                  <a:pt x="0" y="4"/>
                  <a:pt x="0" y="3"/>
                  <a:pt x="0" y="3"/>
                </a:cubicBezTo>
                <a:cubicBezTo>
                  <a:pt x="0" y="3"/>
                  <a:pt x="0" y="3"/>
                  <a:pt x="0" y="3"/>
                </a:cubicBezTo>
                <a:cubicBezTo>
                  <a:pt x="0" y="3"/>
                  <a:pt x="0" y="2"/>
                  <a:pt x="0" y="2"/>
                </a:cubicBezTo>
                <a:cubicBezTo>
                  <a:pt x="0" y="2"/>
                  <a:pt x="0" y="2"/>
                  <a:pt x="0" y="2"/>
                </a:cubicBezTo>
                <a:cubicBezTo>
                  <a:pt x="1" y="1"/>
                  <a:pt x="1" y="1"/>
                  <a:pt x="2" y="0"/>
                </a:cubicBezTo>
                <a:cubicBezTo>
                  <a:pt x="2" y="0"/>
                  <a:pt x="3" y="0"/>
                  <a:pt x="3" y="0"/>
                </a:cubicBezTo>
                <a:cubicBezTo>
                  <a:pt x="3" y="0"/>
                  <a:pt x="3" y="1"/>
                  <a:pt x="3" y="1"/>
                </a:cubicBezTo>
                <a:cubicBezTo>
                  <a:pt x="3" y="1"/>
                  <a:pt x="3" y="1"/>
                  <a:pt x="2" y="2"/>
                </a:cubicBezTo>
                <a:cubicBezTo>
                  <a:pt x="2" y="2"/>
                  <a:pt x="2" y="2"/>
                  <a:pt x="3" y="2"/>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59" name="Freeform 655">
            <a:extLst>
              <a:ext uri="{FF2B5EF4-FFF2-40B4-BE49-F238E27FC236}">
                <a16:creationId xmlns:a16="http://schemas.microsoft.com/office/drawing/2014/main" id="{C2E37E23-E1D1-425E-B75B-48BFA010C6C5}"/>
              </a:ext>
            </a:extLst>
          </p:cNvPr>
          <p:cNvSpPr>
            <a:spLocks/>
          </p:cNvSpPr>
          <p:nvPr userDrawn="1"/>
        </p:nvSpPr>
        <p:spPr bwMode="auto">
          <a:xfrm>
            <a:off x="111919" y="1579563"/>
            <a:ext cx="61913" cy="57150"/>
          </a:xfrm>
          <a:custGeom>
            <a:avLst/>
            <a:gdLst>
              <a:gd name="T0" fmla="*/ 13 w 52"/>
              <a:gd name="T1" fmla="*/ 36 h 36"/>
              <a:gd name="T2" fmla="*/ 9 w 52"/>
              <a:gd name="T3" fmla="*/ 36 h 36"/>
              <a:gd name="T4" fmla="*/ 5 w 52"/>
              <a:gd name="T5" fmla="*/ 36 h 36"/>
              <a:gd name="T6" fmla="*/ 0 w 52"/>
              <a:gd name="T7" fmla="*/ 31 h 36"/>
              <a:gd name="T8" fmla="*/ 0 w 52"/>
              <a:gd name="T9" fmla="*/ 27 h 36"/>
              <a:gd name="T10" fmla="*/ 13 w 52"/>
              <a:gd name="T11" fmla="*/ 27 h 36"/>
              <a:gd name="T12" fmla="*/ 17 w 52"/>
              <a:gd name="T13" fmla="*/ 22 h 36"/>
              <a:gd name="T14" fmla="*/ 22 w 52"/>
              <a:gd name="T15" fmla="*/ 18 h 36"/>
              <a:gd name="T16" fmla="*/ 30 w 52"/>
              <a:gd name="T17" fmla="*/ 18 h 36"/>
              <a:gd name="T18" fmla="*/ 35 w 52"/>
              <a:gd name="T19" fmla="*/ 9 h 36"/>
              <a:gd name="T20" fmla="*/ 39 w 52"/>
              <a:gd name="T21" fmla="*/ 0 h 36"/>
              <a:gd name="T22" fmla="*/ 43 w 52"/>
              <a:gd name="T23" fmla="*/ 9 h 36"/>
              <a:gd name="T24" fmla="*/ 52 w 52"/>
              <a:gd name="T25" fmla="*/ 9 h 36"/>
              <a:gd name="T26" fmla="*/ 43 w 52"/>
              <a:gd name="T27" fmla="*/ 22 h 36"/>
              <a:gd name="T28" fmla="*/ 35 w 52"/>
              <a:gd name="T29" fmla="*/ 27 h 36"/>
              <a:gd name="T30" fmla="*/ 26 w 52"/>
              <a:gd name="T31" fmla="*/ 36 h 36"/>
              <a:gd name="T32" fmla="*/ 22 w 52"/>
              <a:gd name="T33" fmla="*/ 36 h 36"/>
              <a:gd name="T34" fmla="*/ 13 w 52"/>
              <a:gd name="T3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36">
                <a:moveTo>
                  <a:pt x="13" y="36"/>
                </a:moveTo>
                <a:lnTo>
                  <a:pt x="9" y="36"/>
                </a:lnTo>
                <a:lnTo>
                  <a:pt x="5" y="36"/>
                </a:lnTo>
                <a:lnTo>
                  <a:pt x="0" y="31"/>
                </a:lnTo>
                <a:lnTo>
                  <a:pt x="0" y="27"/>
                </a:lnTo>
                <a:lnTo>
                  <a:pt x="13" y="27"/>
                </a:lnTo>
                <a:lnTo>
                  <a:pt x="17" y="22"/>
                </a:lnTo>
                <a:lnTo>
                  <a:pt x="22" y="18"/>
                </a:lnTo>
                <a:lnTo>
                  <a:pt x="30" y="18"/>
                </a:lnTo>
                <a:lnTo>
                  <a:pt x="35" y="9"/>
                </a:lnTo>
                <a:lnTo>
                  <a:pt x="39" y="0"/>
                </a:lnTo>
                <a:lnTo>
                  <a:pt x="43" y="9"/>
                </a:lnTo>
                <a:lnTo>
                  <a:pt x="52" y="9"/>
                </a:lnTo>
                <a:lnTo>
                  <a:pt x="43" y="22"/>
                </a:lnTo>
                <a:lnTo>
                  <a:pt x="35" y="27"/>
                </a:lnTo>
                <a:lnTo>
                  <a:pt x="26" y="36"/>
                </a:lnTo>
                <a:lnTo>
                  <a:pt x="22" y="36"/>
                </a:lnTo>
                <a:lnTo>
                  <a:pt x="13" y="36"/>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0" name="Freeform 656">
            <a:extLst>
              <a:ext uri="{FF2B5EF4-FFF2-40B4-BE49-F238E27FC236}">
                <a16:creationId xmlns:a16="http://schemas.microsoft.com/office/drawing/2014/main" id="{8D2D3494-3BFB-4A69-92DE-086F002BD18F}"/>
              </a:ext>
            </a:extLst>
          </p:cNvPr>
          <p:cNvSpPr>
            <a:spLocks/>
          </p:cNvSpPr>
          <p:nvPr userDrawn="1"/>
        </p:nvSpPr>
        <p:spPr bwMode="auto">
          <a:xfrm>
            <a:off x="335757" y="2749550"/>
            <a:ext cx="141685" cy="133350"/>
          </a:xfrm>
          <a:custGeom>
            <a:avLst/>
            <a:gdLst>
              <a:gd name="T0" fmla="*/ 20 w 28"/>
              <a:gd name="T1" fmla="*/ 17 h 19"/>
              <a:gd name="T2" fmla="*/ 22 w 28"/>
              <a:gd name="T3" fmla="*/ 18 h 19"/>
              <a:gd name="T4" fmla="*/ 24 w 28"/>
              <a:gd name="T5" fmla="*/ 18 h 19"/>
              <a:gd name="T6" fmla="*/ 27 w 28"/>
              <a:gd name="T7" fmla="*/ 19 h 19"/>
              <a:gd name="T8" fmla="*/ 28 w 28"/>
              <a:gd name="T9" fmla="*/ 18 h 19"/>
              <a:gd name="T10" fmla="*/ 27 w 28"/>
              <a:gd name="T11" fmla="*/ 16 h 19"/>
              <a:gd name="T12" fmla="*/ 26 w 28"/>
              <a:gd name="T13" fmla="*/ 15 h 19"/>
              <a:gd name="T14" fmla="*/ 26 w 28"/>
              <a:gd name="T15" fmla="*/ 13 h 19"/>
              <a:gd name="T16" fmla="*/ 23 w 28"/>
              <a:gd name="T17" fmla="*/ 12 h 19"/>
              <a:gd name="T18" fmla="*/ 22 w 28"/>
              <a:gd name="T19" fmla="*/ 11 h 19"/>
              <a:gd name="T20" fmla="*/ 21 w 28"/>
              <a:gd name="T21" fmla="*/ 11 h 19"/>
              <a:gd name="T22" fmla="*/ 20 w 28"/>
              <a:gd name="T23" fmla="*/ 9 h 19"/>
              <a:gd name="T24" fmla="*/ 19 w 28"/>
              <a:gd name="T25" fmla="*/ 7 h 19"/>
              <a:gd name="T26" fmla="*/ 17 w 28"/>
              <a:gd name="T27" fmla="*/ 5 h 19"/>
              <a:gd name="T28" fmla="*/ 15 w 28"/>
              <a:gd name="T29" fmla="*/ 4 h 19"/>
              <a:gd name="T30" fmla="*/ 13 w 28"/>
              <a:gd name="T31" fmla="*/ 4 h 19"/>
              <a:gd name="T32" fmla="*/ 8 w 28"/>
              <a:gd name="T33" fmla="*/ 3 h 19"/>
              <a:gd name="T34" fmla="*/ 5 w 28"/>
              <a:gd name="T35" fmla="*/ 2 h 19"/>
              <a:gd name="T36" fmla="*/ 1 w 28"/>
              <a:gd name="T37" fmla="*/ 0 h 19"/>
              <a:gd name="T38" fmla="*/ 0 w 28"/>
              <a:gd name="T39" fmla="*/ 0 h 19"/>
              <a:gd name="T40" fmla="*/ 0 w 28"/>
              <a:gd name="T41" fmla="*/ 3 h 19"/>
              <a:gd name="T42" fmla="*/ 3 w 28"/>
              <a:gd name="T43" fmla="*/ 3 h 19"/>
              <a:gd name="T44" fmla="*/ 4 w 28"/>
              <a:gd name="T45" fmla="*/ 3 h 19"/>
              <a:gd name="T46" fmla="*/ 3 w 28"/>
              <a:gd name="T47" fmla="*/ 5 h 19"/>
              <a:gd name="T48" fmla="*/ 4 w 28"/>
              <a:gd name="T49" fmla="*/ 5 h 19"/>
              <a:gd name="T50" fmla="*/ 6 w 28"/>
              <a:gd name="T51" fmla="*/ 5 h 19"/>
              <a:gd name="T52" fmla="*/ 6 w 28"/>
              <a:gd name="T53" fmla="*/ 7 h 19"/>
              <a:gd name="T54" fmla="*/ 7 w 28"/>
              <a:gd name="T55" fmla="*/ 7 h 19"/>
              <a:gd name="T56" fmla="*/ 9 w 28"/>
              <a:gd name="T57" fmla="*/ 9 h 19"/>
              <a:gd name="T58" fmla="*/ 10 w 28"/>
              <a:gd name="T59" fmla="*/ 9 h 19"/>
              <a:gd name="T60" fmla="*/ 11 w 28"/>
              <a:gd name="T61" fmla="*/ 10 h 19"/>
              <a:gd name="T62" fmla="*/ 11 w 28"/>
              <a:gd name="T63" fmla="*/ 12 h 19"/>
              <a:gd name="T64" fmla="*/ 14 w 28"/>
              <a:gd name="T65" fmla="*/ 12 h 19"/>
              <a:gd name="T66" fmla="*/ 14 w 28"/>
              <a:gd name="T67" fmla="*/ 13 h 19"/>
              <a:gd name="T68" fmla="*/ 16 w 28"/>
              <a:gd name="T69" fmla="*/ 14 h 19"/>
              <a:gd name="T70" fmla="*/ 18 w 28"/>
              <a:gd name="T71" fmla="*/ 14 h 19"/>
              <a:gd name="T72" fmla="*/ 20 w 28"/>
              <a:gd name="T73" fmla="*/ 14 h 19"/>
              <a:gd name="T74" fmla="*/ 18 w 28"/>
              <a:gd name="T75" fmla="*/ 16 h 19"/>
              <a:gd name="T76" fmla="*/ 20 w 28"/>
              <a:gd name="T7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19">
                <a:moveTo>
                  <a:pt x="20" y="17"/>
                </a:moveTo>
                <a:cubicBezTo>
                  <a:pt x="22" y="18"/>
                  <a:pt x="22" y="18"/>
                  <a:pt x="22" y="18"/>
                </a:cubicBezTo>
                <a:cubicBezTo>
                  <a:pt x="24" y="18"/>
                  <a:pt x="24" y="18"/>
                  <a:pt x="24" y="18"/>
                </a:cubicBezTo>
                <a:cubicBezTo>
                  <a:pt x="27" y="19"/>
                  <a:pt x="27" y="19"/>
                  <a:pt x="27" y="19"/>
                </a:cubicBezTo>
                <a:cubicBezTo>
                  <a:pt x="28" y="18"/>
                  <a:pt x="28" y="18"/>
                  <a:pt x="28" y="18"/>
                </a:cubicBezTo>
                <a:cubicBezTo>
                  <a:pt x="27" y="16"/>
                  <a:pt x="27" y="16"/>
                  <a:pt x="27" y="16"/>
                </a:cubicBezTo>
                <a:cubicBezTo>
                  <a:pt x="26" y="15"/>
                  <a:pt x="26" y="15"/>
                  <a:pt x="26" y="15"/>
                </a:cubicBezTo>
                <a:cubicBezTo>
                  <a:pt x="26" y="15"/>
                  <a:pt x="26" y="14"/>
                  <a:pt x="26" y="13"/>
                </a:cubicBezTo>
                <a:cubicBezTo>
                  <a:pt x="25" y="13"/>
                  <a:pt x="23" y="12"/>
                  <a:pt x="23" y="12"/>
                </a:cubicBezTo>
                <a:cubicBezTo>
                  <a:pt x="23" y="12"/>
                  <a:pt x="23" y="11"/>
                  <a:pt x="22" y="11"/>
                </a:cubicBezTo>
                <a:cubicBezTo>
                  <a:pt x="21" y="11"/>
                  <a:pt x="21" y="11"/>
                  <a:pt x="21" y="11"/>
                </a:cubicBezTo>
                <a:cubicBezTo>
                  <a:pt x="20" y="9"/>
                  <a:pt x="20" y="9"/>
                  <a:pt x="20" y="9"/>
                </a:cubicBezTo>
                <a:cubicBezTo>
                  <a:pt x="19" y="7"/>
                  <a:pt x="19" y="7"/>
                  <a:pt x="19" y="7"/>
                </a:cubicBezTo>
                <a:cubicBezTo>
                  <a:pt x="17" y="5"/>
                  <a:pt x="17" y="5"/>
                  <a:pt x="17" y="5"/>
                </a:cubicBezTo>
                <a:cubicBezTo>
                  <a:pt x="15" y="4"/>
                  <a:pt x="15" y="4"/>
                  <a:pt x="15" y="4"/>
                </a:cubicBezTo>
                <a:cubicBezTo>
                  <a:pt x="13" y="4"/>
                  <a:pt x="13" y="4"/>
                  <a:pt x="13" y="4"/>
                </a:cubicBezTo>
                <a:cubicBezTo>
                  <a:pt x="8" y="3"/>
                  <a:pt x="8" y="3"/>
                  <a:pt x="8" y="3"/>
                </a:cubicBezTo>
                <a:cubicBezTo>
                  <a:pt x="5" y="2"/>
                  <a:pt x="5" y="2"/>
                  <a:pt x="5" y="2"/>
                </a:cubicBezTo>
                <a:cubicBezTo>
                  <a:pt x="1" y="0"/>
                  <a:pt x="1" y="0"/>
                  <a:pt x="1" y="0"/>
                </a:cubicBezTo>
                <a:cubicBezTo>
                  <a:pt x="0" y="0"/>
                  <a:pt x="0" y="0"/>
                  <a:pt x="0" y="0"/>
                </a:cubicBezTo>
                <a:cubicBezTo>
                  <a:pt x="0" y="3"/>
                  <a:pt x="0" y="3"/>
                  <a:pt x="0" y="3"/>
                </a:cubicBezTo>
                <a:cubicBezTo>
                  <a:pt x="3" y="3"/>
                  <a:pt x="3" y="3"/>
                  <a:pt x="3" y="3"/>
                </a:cubicBezTo>
                <a:cubicBezTo>
                  <a:pt x="4" y="3"/>
                  <a:pt x="4" y="3"/>
                  <a:pt x="4" y="3"/>
                </a:cubicBezTo>
                <a:cubicBezTo>
                  <a:pt x="3" y="5"/>
                  <a:pt x="3" y="5"/>
                  <a:pt x="3" y="5"/>
                </a:cubicBezTo>
                <a:cubicBezTo>
                  <a:pt x="4" y="5"/>
                  <a:pt x="4" y="5"/>
                  <a:pt x="4" y="5"/>
                </a:cubicBezTo>
                <a:cubicBezTo>
                  <a:pt x="6" y="5"/>
                  <a:pt x="6" y="5"/>
                  <a:pt x="6" y="5"/>
                </a:cubicBezTo>
                <a:cubicBezTo>
                  <a:pt x="6" y="5"/>
                  <a:pt x="4" y="7"/>
                  <a:pt x="6" y="7"/>
                </a:cubicBezTo>
                <a:cubicBezTo>
                  <a:pt x="7" y="7"/>
                  <a:pt x="7" y="7"/>
                  <a:pt x="7" y="7"/>
                </a:cubicBezTo>
                <a:cubicBezTo>
                  <a:pt x="7" y="7"/>
                  <a:pt x="8" y="9"/>
                  <a:pt x="9" y="9"/>
                </a:cubicBezTo>
                <a:cubicBezTo>
                  <a:pt x="10" y="9"/>
                  <a:pt x="8" y="7"/>
                  <a:pt x="10" y="9"/>
                </a:cubicBezTo>
                <a:cubicBezTo>
                  <a:pt x="11" y="10"/>
                  <a:pt x="11" y="10"/>
                  <a:pt x="11" y="10"/>
                </a:cubicBezTo>
                <a:cubicBezTo>
                  <a:pt x="11" y="12"/>
                  <a:pt x="11" y="12"/>
                  <a:pt x="11" y="12"/>
                </a:cubicBezTo>
                <a:cubicBezTo>
                  <a:pt x="14" y="12"/>
                  <a:pt x="14" y="12"/>
                  <a:pt x="14" y="12"/>
                </a:cubicBezTo>
                <a:cubicBezTo>
                  <a:pt x="14" y="13"/>
                  <a:pt x="14" y="13"/>
                  <a:pt x="14" y="13"/>
                </a:cubicBezTo>
                <a:cubicBezTo>
                  <a:pt x="16" y="14"/>
                  <a:pt x="16" y="14"/>
                  <a:pt x="16" y="14"/>
                </a:cubicBezTo>
                <a:cubicBezTo>
                  <a:pt x="18" y="14"/>
                  <a:pt x="18" y="14"/>
                  <a:pt x="18" y="14"/>
                </a:cubicBezTo>
                <a:cubicBezTo>
                  <a:pt x="20" y="14"/>
                  <a:pt x="20" y="14"/>
                  <a:pt x="20" y="14"/>
                </a:cubicBezTo>
                <a:cubicBezTo>
                  <a:pt x="18" y="16"/>
                  <a:pt x="18" y="16"/>
                  <a:pt x="18" y="16"/>
                </a:cubicBezTo>
                <a:lnTo>
                  <a:pt x="20" y="1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1" name="Freeform 657">
            <a:extLst>
              <a:ext uri="{FF2B5EF4-FFF2-40B4-BE49-F238E27FC236}">
                <a16:creationId xmlns:a16="http://schemas.microsoft.com/office/drawing/2014/main" id="{CBC268CE-3386-4FD1-8732-CAA77543D17B}"/>
              </a:ext>
            </a:extLst>
          </p:cNvPr>
          <p:cNvSpPr>
            <a:spLocks/>
          </p:cNvSpPr>
          <p:nvPr userDrawn="1"/>
        </p:nvSpPr>
        <p:spPr bwMode="auto">
          <a:xfrm>
            <a:off x="269081" y="2601913"/>
            <a:ext cx="20241" cy="20638"/>
          </a:xfrm>
          <a:custGeom>
            <a:avLst/>
            <a:gdLst>
              <a:gd name="T0" fmla="*/ 0 w 17"/>
              <a:gd name="T1" fmla="*/ 0 h 13"/>
              <a:gd name="T2" fmla="*/ 9 w 17"/>
              <a:gd name="T3" fmla="*/ 0 h 13"/>
              <a:gd name="T4" fmla="*/ 13 w 17"/>
              <a:gd name="T5" fmla="*/ 4 h 13"/>
              <a:gd name="T6" fmla="*/ 17 w 17"/>
              <a:gd name="T7" fmla="*/ 9 h 13"/>
              <a:gd name="T8" fmla="*/ 17 w 17"/>
              <a:gd name="T9" fmla="*/ 13 h 13"/>
              <a:gd name="T10" fmla="*/ 13 w 17"/>
              <a:gd name="T11" fmla="*/ 13 h 13"/>
              <a:gd name="T12" fmla="*/ 9 w 17"/>
              <a:gd name="T13" fmla="*/ 9 h 13"/>
              <a:gd name="T14" fmla="*/ 5 w 17"/>
              <a:gd name="T15" fmla="*/ 4 h 13"/>
              <a:gd name="T16" fmla="*/ 0 w 17"/>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0" y="0"/>
                </a:moveTo>
                <a:lnTo>
                  <a:pt x="9" y="0"/>
                </a:lnTo>
                <a:lnTo>
                  <a:pt x="13" y="4"/>
                </a:lnTo>
                <a:lnTo>
                  <a:pt x="17" y="9"/>
                </a:lnTo>
                <a:lnTo>
                  <a:pt x="17" y="13"/>
                </a:lnTo>
                <a:lnTo>
                  <a:pt x="13" y="13"/>
                </a:lnTo>
                <a:lnTo>
                  <a:pt x="9" y="9"/>
                </a:lnTo>
                <a:lnTo>
                  <a:pt x="5" y="4"/>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2" name="Freeform 658">
            <a:extLst>
              <a:ext uri="{FF2B5EF4-FFF2-40B4-BE49-F238E27FC236}">
                <a16:creationId xmlns:a16="http://schemas.microsoft.com/office/drawing/2014/main" id="{EEA8A6B5-787A-4B34-8AE3-BB997E6B3D3D}"/>
              </a:ext>
            </a:extLst>
          </p:cNvPr>
          <p:cNvSpPr>
            <a:spLocks/>
          </p:cNvSpPr>
          <p:nvPr userDrawn="1"/>
        </p:nvSpPr>
        <p:spPr bwMode="auto">
          <a:xfrm>
            <a:off x="315516" y="2622551"/>
            <a:ext cx="9525" cy="28575"/>
          </a:xfrm>
          <a:custGeom>
            <a:avLst/>
            <a:gdLst>
              <a:gd name="T0" fmla="*/ 0 w 8"/>
              <a:gd name="T1" fmla="*/ 13 h 18"/>
              <a:gd name="T2" fmla="*/ 0 w 8"/>
              <a:gd name="T3" fmla="*/ 18 h 18"/>
              <a:gd name="T4" fmla="*/ 4 w 8"/>
              <a:gd name="T5" fmla="*/ 18 h 18"/>
              <a:gd name="T6" fmla="*/ 8 w 8"/>
              <a:gd name="T7" fmla="*/ 18 h 18"/>
              <a:gd name="T8" fmla="*/ 8 w 8"/>
              <a:gd name="T9" fmla="*/ 9 h 18"/>
              <a:gd name="T10" fmla="*/ 8 w 8"/>
              <a:gd name="T11" fmla="*/ 5 h 18"/>
              <a:gd name="T12" fmla="*/ 0 w 8"/>
              <a:gd name="T13" fmla="*/ 0 h 18"/>
              <a:gd name="T14" fmla="*/ 0 w 8"/>
              <a:gd name="T15" fmla="*/ 5 h 18"/>
              <a:gd name="T16" fmla="*/ 0 w 8"/>
              <a:gd name="T17" fmla="*/ 9 h 18"/>
              <a:gd name="T18" fmla="*/ 0 w 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8">
                <a:moveTo>
                  <a:pt x="0" y="13"/>
                </a:moveTo>
                <a:lnTo>
                  <a:pt x="0" y="18"/>
                </a:lnTo>
                <a:lnTo>
                  <a:pt x="4" y="18"/>
                </a:lnTo>
                <a:lnTo>
                  <a:pt x="8" y="18"/>
                </a:lnTo>
                <a:lnTo>
                  <a:pt x="8" y="9"/>
                </a:lnTo>
                <a:lnTo>
                  <a:pt x="8" y="5"/>
                </a:lnTo>
                <a:lnTo>
                  <a:pt x="0" y="0"/>
                </a:lnTo>
                <a:lnTo>
                  <a:pt x="0" y="5"/>
                </a:lnTo>
                <a:lnTo>
                  <a:pt x="0" y="9"/>
                </a:lnTo>
                <a:lnTo>
                  <a:pt x="0"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4" name="Freeform 659">
            <a:extLst>
              <a:ext uri="{FF2B5EF4-FFF2-40B4-BE49-F238E27FC236}">
                <a16:creationId xmlns:a16="http://schemas.microsoft.com/office/drawing/2014/main" id="{924FE08D-2CC1-4EF4-8716-A09F5667418D}"/>
              </a:ext>
            </a:extLst>
          </p:cNvPr>
          <p:cNvSpPr>
            <a:spLocks/>
          </p:cNvSpPr>
          <p:nvPr userDrawn="1"/>
        </p:nvSpPr>
        <p:spPr bwMode="auto">
          <a:xfrm>
            <a:off x="183356" y="2566989"/>
            <a:ext cx="71438" cy="119063"/>
          </a:xfrm>
          <a:custGeom>
            <a:avLst/>
            <a:gdLst>
              <a:gd name="T0" fmla="*/ 8 w 14"/>
              <a:gd name="T1" fmla="*/ 12 h 17"/>
              <a:gd name="T2" fmla="*/ 7 w 14"/>
              <a:gd name="T3" fmla="*/ 11 h 17"/>
              <a:gd name="T4" fmla="*/ 7 w 14"/>
              <a:gd name="T5" fmla="*/ 9 h 17"/>
              <a:gd name="T6" fmla="*/ 6 w 14"/>
              <a:gd name="T7" fmla="*/ 9 h 17"/>
              <a:gd name="T8" fmla="*/ 5 w 14"/>
              <a:gd name="T9" fmla="*/ 8 h 17"/>
              <a:gd name="T10" fmla="*/ 4 w 14"/>
              <a:gd name="T11" fmla="*/ 7 h 17"/>
              <a:gd name="T12" fmla="*/ 4 w 14"/>
              <a:gd name="T13" fmla="*/ 6 h 17"/>
              <a:gd name="T14" fmla="*/ 2 w 14"/>
              <a:gd name="T15" fmla="*/ 5 h 17"/>
              <a:gd name="T16" fmla="*/ 2 w 14"/>
              <a:gd name="T17" fmla="*/ 4 h 17"/>
              <a:gd name="T18" fmla="*/ 1 w 14"/>
              <a:gd name="T19" fmla="*/ 3 h 17"/>
              <a:gd name="T20" fmla="*/ 3 w 14"/>
              <a:gd name="T21" fmla="*/ 1 h 17"/>
              <a:gd name="T22" fmla="*/ 4 w 14"/>
              <a:gd name="T23" fmla="*/ 0 h 17"/>
              <a:gd name="T24" fmla="*/ 5 w 14"/>
              <a:gd name="T25" fmla="*/ 0 h 17"/>
              <a:gd name="T26" fmla="*/ 7 w 14"/>
              <a:gd name="T27" fmla="*/ 1 h 17"/>
              <a:gd name="T28" fmla="*/ 7 w 14"/>
              <a:gd name="T29" fmla="*/ 1 h 17"/>
              <a:gd name="T30" fmla="*/ 7 w 14"/>
              <a:gd name="T31" fmla="*/ 3 h 17"/>
              <a:gd name="T32" fmla="*/ 6 w 14"/>
              <a:gd name="T33" fmla="*/ 4 h 17"/>
              <a:gd name="T34" fmla="*/ 6 w 14"/>
              <a:gd name="T35" fmla="*/ 4 h 17"/>
              <a:gd name="T36" fmla="*/ 7 w 14"/>
              <a:gd name="T37" fmla="*/ 4 h 17"/>
              <a:gd name="T38" fmla="*/ 8 w 14"/>
              <a:gd name="T39" fmla="*/ 2 h 17"/>
              <a:gd name="T40" fmla="*/ 9 w 14"/>
              <a:gd name="T41" fmla="*/ 1 h 17"/>
              <a:gd name="T42" fmla="*/ 10 w 14"/>
              <a:gd name="T43" fmla="*/ 2 h 17"/>
              <a:gd name="T44" fmla="*/ 9 w 14"/>
              <a:gd name="T45" fmla="*/ 3 h 17"/>
              <a:gd name="T46" fmla="*/ 9 w 14"/>
              <a:gd name="T47" fmla="*/ 5 h 17"/>
              <a:gd name="T48" fmla="*/ 9 w 14"/>
              <a:gd name="T49" fmla="*/ 6 h 17"/>
              <a:gd name="T50" fmla="*/ 9 w 14"/>
              <a:gd name="T51" fmla="*/ 9 h 17"/>
              <a:gd name="T52" fmla="*/ 10 w 14"/>
              <a:gd name="T53" fmla="*/ 9 h 17"/>
              <a:gd name="T54" fmla="*/ 10 w 14"/>
              <a:gd name="T55" fmla="*/ 11 h 17"/>
              <a:gd name="T56" fmla="*/ 11 w 14"/>
              <a:gd name="T57" fmla="*/ 12 h 17"/>
              <a:gd name="T58" fmla="*/ 11 w 14"/>
              <a:gd name="T59" fmla="*/ 13 h 17"/>
              <a:gd name="T60" fmla="*/ 12 w 14"/>
              <a:gd name="T61" fmla="*/ 14 h 17"/>
              <a:gd name="T62" fmla="*/ 14 w 14"/>
              <a:gd name="T63" fmla="*/ 16 h 17"/>
              <a:gd name="T64" fmla="*/ 14 w 14"/>
              <a:gd name="T65" fmla="*/ 17 h 17"/>
              <a:gd name="T66" fmla="*/ 12 w 14"/>
              <a:gd name="T67" fmla="*/ 16 h 17"/>
              <a:gd name="T68" fmla="*/ 11 w 14"/>
              <a:gd name="T69" fmla="*/ 14 h 17"/>
              <a:gd name="T70" fmla="*/ 10 w 14"/>
              <a:gd name="T71" fmla="*/ 13 h 17"/>
              <a:gd name="T72" fmla="*/ 9 w 14"/>
              <a:gd name="T73" fmla="*/ 13 h 17"/>
              <a:gd name="T74" fmla="*/ 8 w 14"/>
              <a:gd name="T7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17">
                <a:moveTo>
                  <a:pt x="8" y="12"/>
                </a:moveTo>
                <a:cubicBezTo>
                  <a:pt x="8" y="11"/>
                  <a:pt x="7" y="11"/>
                  <a:pt x="7" y="11"/>
                </a:cubicBezTo>
                <a:cubicBezTo>
                  <a:pt x="7" y="9"/>
                  <a:pt x="7" y="9"/>
                  <a:pt x="7" y="9"/>
                </a:cubicBezTo>
                <a:cubicBezTo>
                  <a:pt x="6" y="9"/>
                  <a:pt x="6" y="9"/>
                  <a:pt x="6" y="9"/>
                </a:cubicBezTo>
                <a:cubicBezTo>
                  <a:pt x="5" y="8"/>
                  <a:pt x="5" y="8"/>
                  <a:pt x="5" y="8"/>
                </a:cubicBezTo>
                <a:cubicBezTo>
                  <a:pt x="4" y="7"/>
                  <a:pt x="4" y="7"/>
                  <a:pt x="4" y="7"/>
                </a:cubicBezTo>
                <a:cubicBezTo>
                  <a:pt x="4" y="7"/>
                  <a:pt x="6" y="7"/>
                  <a:pt x="4" y="6"/>
                </a:cubicBezTo>
                <a:cubicBezTo>
                  <a:pt x="3" y="5"/>
                  <a:pt x="2" y="5"/>
                  <a:pt x="2" y="5"/>
                </a:cubicBezTo>
                <a:cubicBezTo>
                  <a:pt x="2" y="4"/>
                  <a:pt x="2" y="4"/>
                  <a:pt x="2" y="4"/>
                </a:cubicBezTo>
                <a:cubicBezTo>
                  <a:pt x="2" y="4"/>
                  <a:pt x="0" y="4"/>
                  <a:pt x="1" y="3"/>
                </a:cubicBezTo>
                <a:cubicBezTo>
                  <a:pt x="2" y="2"/>
                  <a:pt x="3" y="1"/>
                  <a:pt x="3" y="1"/>
                </a:cubicBezTo>
                <a:cubicBezTo>
                  <a:pt x="4" y="0"/>
                  <a:pt x="4" y="0"/>
                  <a:pt x="4" y="0"/>
                </a:cubicBezTo>
                <a:cubicBezTo>
                  <a:pt x="5" y="0"/>
                  <a:pt x="5" y="0"/>
                  <a:pt x="5" y="0"/>
                </a:cubicBezTo>
                <a:cubicBezTo>
                  <a:pt x="7" y="1"/>
                  <a:pt x="7" y="1"/>
                  <a:pt x="7" y="1"/>
                </a:cubicBezTo>
                <a:cubicBezTo>
                  <a:pt x="7" y="1"/>
                  <a:pt x="7" y="1"/>
                  <a:pt x="7" y="1"/>
                </a:cubicBezTo>
                <a:cubicBezTo>
                  <a:pt x="7" y="3"/>
                  <a:pt x="7" y="3"/>
                  <a:pt x="7" y="3"/>
                </a:cubicBezTo>
                <a:cubicBezTo>
                  <a:pt x="6" y="4"/>
                  <a:pt x="6" y="4"/>
                  <a:pt x="6" y="4"/>
                </a:cubicBezTo>
                <a:cubicBezTo>
                  <a:pt x="6" y="4"/>
                  <a:pt x="6" y="4"/>
                  <a:pt x="6" y="4"/>
                </a:cubicBezTo>
                <a:cubicBezTo>
                  <a:pt x="6" y="4"/>
                  <a:pt x="6" y="5"/>
                  <a:pt x="7" y="4"/>
                </a:cubicBezTo>
                <a:cubicBezTo>
                  <a:pt x="7" y="4"/>
                  <a:pt x="8" y="2"/>
                  <a:pt x="8" y="2"/>
                </a:cubicBezTo>
                <a:cubicBezTo>
                  <a:pt x="8" y="2"/>
                  <a:pt x="8" y="1"/>
                  <a:pt x="9" y="1"/>
                </a:cubicBezTo>
                <a:cubicBezTo>
                  <a:pt x="10" y="1"/>
                  <a:pt x="10" y="2"/>
                  <a:pt x="10" y="2"/>
                </a:cubicBezTo>
                <a:cubicBezTo>
                  <a:pt x="9" y="3"/>
                  <a:pt x="9" y="3"/>
                  <a:pt x="9" y="3"/>
                </a:cubicBezTo>
                <a:cubicBezTo>
                  <a:pt x="9" y="5"/>
                  <a:pt x="9" y="5"/>
                  <a:pt x="9" y="5"/>
                </a:cubicBezTo>
                <a:cubicBezTo>
                  <a:pt x="9" y="6"/>
                  <a:pt x="9" y="6"/>
                  <a:pt x="9" y="6"/>
                </a:cubicBezTo>
                <a:cubicBezTo>
                  <a:pt x="9" y="9"/>
                  <a:pt x="9" y="9"/>
                  <a:pt x="9" y="9"/>
                </a:cubicBezTo>
                <a:cubicBezTo>
                  <a:pt x="10" y="9"/>
                  <a:pt x="10" y="9"/>
                  <a:pt x="10" y="9"/>
                </a:cubicBezTo>
                <a:cubicBezTo>
                  <a:pt x="10" y="11"/>
                  <a:pt x="10" y="11"/>
                  <a:pt x="10" y="11"/>
                </a:cubicBezTo>
                <a:cubicBezTo>
                  <a:pt x="11" y="12"/>
                  <a:pt x="11" y="12"/>
                  <a:pt x="11" y="12"/>
                </a:cubicBezTo>
                <a:cubicBezTo>
                  <a:pt x="11" y="13"/>
                  <a:pt x="11" y="13"/>
                  <a:pt x="11" y="13"/>
                </a:cubicBezTo>
                <a:cubicBezTo>
                  <a:pt x="12" y="14"/>
                  <a:pt x="12" y="14"/>
                  <a:pt x="12" y="14"/>
                </a:cubicBezTo>
                <a:cubicBezTo>
                  <a:pt x="14" y="16"/>
                  <a:pt x="14" y="16"/>
                  <a:pt x="14" y="16"/>
                </a:cubicBezTo>
                <a:cubicBezTo>
                  <a:pt x="14" y="17"/>
                  <a:pt x="14" y="17"/>
                  <a:pt x="14" y="17"/>
                </a:cubicBezTo>
                <a:cubicBezTo>
                  <a:pt x="12" y="16"/>
                  <a:pt x="12" y="16"/>
                  <a:pt x="12" y="16"/>
                </a:cubicBezTo>
                <a:cubicBezTo>
                  <a:pt x="11" y="14"/>
                  <a:pt x="11" y="14"/>
                  <a:pt x="11" y="14"/>
                </a:cubicBezTo>
                <a:cubicBezTo>
                  <a:pt x="10" y="13"/>
                  <a:pt x="10" y="13"/>
                  <a:pt x="10" y="13"/>
                </a:cubicBezTo>
                <a:cubicBezTo>
                  <a:pt x="9" y="13"/>
                  <a:pt x="9" y="13"/>
                  <a:pt x="9" y="13"/>
                </a:cubicBezTo>
                <a:lnTo>
                  <a:pt x="8" y="12"/>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5" name="Freeform 660">
            <a:extLst>
              <a:ext uri="{FF2B5EF4-FFF2-40B4-BE49-F238E27FC236}">
                <a16:creationId xmlns:a16="http://schemas.microsoft.com/office/drawing/2014/main" id="{848F7210-C1E3-4205-9483-A4DDA1919013}"/>
              </a:ext>
            </a:extLst>
          </p:cNvPr>
          <p:cNvSpPr>
            <a:spLocks/>
          </p:cNvSpPr>
          <p:nvPr userDrawn="1"/>
        </p:nvSpPr>
        <p:spPr bwMode="auto">
          <a:xfrm>
            <a:off x="279797" y="2587626"/>
            <a:ext cx="20241" cy="28575"/>
          </a:xfrm>
          <a:custGeom>
            <a:avLst/>
            <a:gdLst>
              <a:gd name="T0" fmla="*/ 0 w 17"/>
              <a:gd name="T1" fmla="*/ 4 h 18"/>
              <a:gd name="T2" fmla="*/ 0 w 17"/>
              <a:gd name="T3" fmla="*/ 0 h 18"/>
              <a:gd name="T4" fmla="*/ 4 w 17"/>
              <a:gd name="T5" fmla="*/ 0 h 18"/>
              <a:gd name="T6" fmla="*/ 8 w 17"/>
              <a:gd name="T7" fmla="*/ 9 h 18"/>
              <a:gd name="T8" fmla="*/ 17 w 17"/>
              <a:gd name="T9" fmla="*/ 18 h 18"/>
              <a:gd name="T10" fmla="*/ 13 w 17"/>
              <a:gd name="T11" fmla="*/ 18 h 18"/>
              <a:gd name="T12" fmla="*/ 8 w 17"/>
              <a:gd name="T13" fmla="*/ 13 h 18"/>
              <a:gd name="T14" fmla="*/ 4 w 17"/>
              <a:gd name="T15" fmla="*/ 9 h 18"/>
              <a:gd name="T16" fmla="*/ 0 w 17"/>
              <a:gd name="T1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0" y="4"/>
                </a:moveTo>
                <a:lnTo>
                  <a:pt x="0" y="0"/>
                </a:lnTo>
                <a:lnTo>
                  <a:pt x="4" y="0"/>
                </a:lnTo>
                <a:lnTo>
                  <a:pt x="8" y="9"/>
                </a:lnTo>
                <a:lnTo>
                  <a:pt x="17" y="18"/>
                </a:lnTo>
                <a:lnTo>
                  <a:pt x="13" y="18"/>
                </a:lnTo>
                <a:lnTo>
                  <a:pt x="8" y="13"/>
                </a:lnTo>
                <a:lnTo>
                  <a:pt x="4" y="9"/>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6" name="Freeform 661">
            <a:extLst>
              <a:ext uri="{FF2B5EF4-FFF2-40B4-BE49-F238E27FC236}">
                <a16:creationId xmlns:a16="http://schemas.microsoft.com/office/drawing/2014/main" id="{6491FCE2-8948-4DE4-B436-D8CA11EE3496}"/>
              </a:ext>
            </a:extLst>
          </p:cNvPr>
          <p:cNvSpPr>
            <a:spLocks/>
          </p:cNvSpPr>
          <p:nvPr userDrawn="1"/>
        </p:nvSpPr>
        <p:spPr bwMode="auto">
          <a:xfrm>
            <a:off x="304800" y="2643189"/>
            <a:ext cx="10716" cy="22225"/>
          </a:xfrm>
          <a:custGeom>
            <a:avLst/>
            <a:gdLst>
              <a:gd name="T0" fmla="*/ 5 w 9"/>
              <a:gd name="T1" fmla="*/ 14 h 14"/>
              <a:gd name="T2" fmla="*/ 9 w 9"/>
              <a:gd name="T3" fmla="*/ 9 h 14"/>
              <a:gd name="T4" fmla="*/ 5 w 9"/>
              <a:gd name="T5" fmla="*/ 0 h 14"/>
              <a:gd name="T6" fmla="*/ 0 w 9"/>
              <a:gd name="T7" fmla="*/ 0 h 14"/>
              <a:gd name="T8" fmla="*/ 0 w 9"/>
              <a:gd name="T9" fmla="*/ 5 h 14"/>
              <a:gd name="T10" fmla="*/ 5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5" y="14"/>
                </a:moveTo>
                <a:lnTo>
                  <a:pt x="9" y="9"/>
                </a:lnTo>
                <a:lnTo>
                  <a:pt x="5" y="0"/>
                </a:lnTo>
                <a:lnTo>
                  <a:pt x="0" y="0"/>
                </a:lnTo>
                <a:lnTo>
                  <a:pt x="0" y="5"/>
                </a:lnTo>
                <a:lnTo>
                  <a:pt x="5" y="1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7" name="Freeform 662">
            <a:extLst>
              <a:ext uri="{FF2B5EF4-FFF2-40B4-BE49-F238E27FC236}">
                <a16:creationId xmlns:a16="http://schemas.microsoft.com/office/drawing/2014/main" id="{6C11C2CF-78ED-4511-832A-BFF7CEECDDEA}"/>
              </a:ext>
            </a:extLst>
          </p:cNvPr>
          <p:cNvSpPr>
            <a:spLocks/>
          </p:cNvSpPr>
          <p:nvPr userDrawn="1"/>
        </p:nvSpPr>
        <p:spPr bwMode="auto">
          <a:xfrm>
            <a:off x="2403873" y="4786314"/>
            <a:ext cx="122635" cy="169863"/>
          </a:xfrm>
          <a:custGeom>
            <a:avLst/>
            <a:gdLst>
              <a:gd name="T0" fmla="*/ 5 w 24"/>
              <a:gd name="T1" fmla="*/ 2 h 24"/>
              <a:gd name="T2" fmla="*/ 6 w 24"/>
              <a:gd name="T3" fmla="*/ 1 h 24"/>
              <a:gd name="T4" fmla="*/ 6 w 24"/>
              <a:gd name="T5" fmla="*/ 0 h 24"/>
              <a:gd name="T6" fmla="*/ 9 w 24"/>
              <a:gd name="T7" fmla="*/ 1 h 24"/>
              <a:gd name="T8" fmla="*/ 10 w 24"/>
              <a:gd name="T9" fmla="*/ 1 h 24"/>
              <a:gd name="T10" fmla="*/ 12 w 24"/>
              <a:gd name="T11" fmla="*/ 2 h 24"/>
              <a:gd name="T12" fmla="*/ 12 w 24"/>
              <a:gd name="T13" fmla="*/ 1 h 24"/>
              <a:gd name="T14" fmla="*/ 12 w 24"/>
              <a:gd name="T15" fmla="*/ 0 h 24"/>
              <a:gd name="T16" fmla="*/ 14 w 24"/>
              <a:gd name="T17" fmla="*/ 0 h 24"/>
              <a:gd name="T18" fmla="*/ 15 w 24"/>
              <a:gd name="T19" fmla="*/ 0 h 24"/>
              <a:gd name="T20" fmla="*/ 17 w 24"/>
              <a:gd name="T21" fmla="*/ 1 h 24"/>
              <a:gd name="T22" fmla="*/ 17 w 24"/>
              <a:gd name="T23" fmla="*/ 0 h 24"/>
              <a:gd name="T24" fmla="*/ 19 w 24"/>
              <a:gd name="T25" fmla="*/ 0 h 24"/>
              <a:gd name="T26" fmla="*/ 22 w 24"/>
              <a:gd name="T27" fmla="*/ 1 h 24"/>
              <a:gd name="T28" fmla="*/ 24 w 24"/>
              <a:gd name="T29" fmla="*/ 2 h 24"/>
              <a:gd name="T30" fmla="*/ 23 w 24"/>
              <a:gd name="T31" fmla="*/ 2 h 24"/>
              <a:gd name="T32" fmla="*/ 23 w 24"/>
              <a:gd name="T33" fmla="*/ 3 h 24"/>
              <a:gd name="T34" fmla="*/ 22 w 24"/>
              <a:gd name="T35" fmla="*/ 4 h 24"/>
              <a:gd name="T36" fmla="*/ 22 w 24"/>
              <a:gd name="T37" fmla="*/ 4 h 24"/>
              <a:gd name="T38" fmla="*/ 21 w 24"/>
              <a:gd name="T39" fmla="*/ 5 h 24"/>
              <a:gd name="T40" fmla="*/ 21 w 24"/>
              <a:gd name="T41" fmla="*/ 5 h 24"/>
              <a:gd name="T42" fmla="*/ 20 w 24"/>
              <a:gd name="T43" fmla="*/ 6 h 24"/>
              <a:gd name="T44" fmla="*/ 20 w 24"/>
              <a:gd name="T45" fmla="*/ 7 h 24"/>
              <a:gd name="T46" fmla="*/ 20 w 24"/>
              <a:gd name="T47" fmla="*/ 8 h 24"/>
              <a:gd name="T48" fmla="*/ 21 w 24"/>
              <a:gd name="T49" fmla="*/ 9 h 24"/>
              <a:gd name="T50" fmla="*/ 21 w 24"/>
              <a:gd name="T51" fmla="*/ 11 h 24"/>
              <a:gd name="T52" fmla="*/ 21 w 24"/>
              <a:gd name="T53" fmla="*/ 12 h 24"/>
              <a:gd name="T54" fmla="*/ 21 w 24"/>
              <a:gd name="T55" fmla="*/ 14 h 24"/>
              <a:gd name="T56" fmla="*/ 22 w 24"/>
              <a:gd name="T57" fmla="*/ 16 h 24"/>
              <a:gd name="T58" fmla="*/ 22 w 24"/>
              <a:gd name="T59" fmla="*/ 17 h 24"/>
              <a:gd name="T60" fmla="*/ 22 w 24"/>
              <a:gd name="T61" fmla="*/ 18 h 24"/>
              <a:gd name="T62" fmla="*/ 21 w 24"/>
              <a:gd name="T63" fmla="*/ 19 h 24"/>
              <a:gd name="T64" fmla="*/ 20 w 24"/>
              <a:gd name="T65" fmla="*/ 20 h 24"/>
              <a:gd name="T66" fmla="*/ 19 w 24"/>
              <a:gd name="T67" fmla="*/ 21 h 24"/>
              <a:gd name="T68" fmla="*/ 19 w 24"/>
              <a:gd name="T69" fmla="*/ 21 h 24"/>
              <a:gd name="T70" fmla="*/ 18 w 24"/>
              <a:gd name="T71" fmla="*/ 21 h 24"/>
              <a:gd name="T72" fmla="*/ 18 w 24"/>
              <a:gd name="T73" fmla="*/ 20 h 24"/>
              <a:gd name="T74" fmla="*/ 17 w 24"/>
              <a:gd name="T75" fmla="*/ 20 h 24"/>
              <a:gd name="T76" fmla="*/ 16 w 24"/>
              <a:gd name="T77" fmla="*/ 20 h 24"/>
              <a:gd name="T78" fmla="*/ 15 w 24"/>
              <a:gd name="T79" fmla="*/ 20 h 24"/>
              <a:gd name="T80" fmla="*/ 15 w 24"/>
              <a:gd name="T81" fmla="*/ 20 h 24"/>
              <a:gd name="T82" fmla="*/ 15 w 24"/>
              <a:gd name="T83" fmla="*/ 20 h 24"/>
              <a:gd name="T84" fmla="*/ 14 w 24"/>
              <a:gd name="T85" fmla="*/ 20 h 24"/>
              <a:gd name="T86" fmla="*/ 13 w 24"/>
              <a:gd name="T87" fmla="*/ 20 h 24"/>
              <a:gd name="T88" fmla="*/ 12 w 24"/>
              <a:gd name="T89" fmla="*/ 20 h 24"/>
              <a:gd name="T90" fmla="*/ 12 w 24"/>
              <a:gd name="T91" fmla="*/ 21 h 24"/>
              <a:gd name="T92" fmla="*/ 11 w 24"/>
              <a:gd name="T93" fmla="*/ 22 h 24"/>
              <a:gd name="T94" fmla="*/ 12 w 24"/>
              <a:gd name="T95" fmla="*/ 23 h 24"/>
              <a:gd name="T96" fmla="*/ 11 w 24"/>
              <a:gd name="T97" fmla="*/ 24 h 24"/>
              <a:gd name="T98" fmla="*/ 9 w 24"/>
              <a:gd name="T99" fmla="*/ 24 h 24"/>
              <a:gd name="T100" fmla="*/ 8 w 24"/>
              <a:gd name="T101" fmla="*/ 23 h 24"/>
              <a:gd name="T102" fmla="*/ 5 w 24"/>
              <a:gd name="T103" fmla="*/ 19 h 24"/>
              <a:gd name="T104" fmla="*/ 4 w 24"/>
              <a:gd name="T105" fmla="*/ 16 h 24"/>
              <a:gd name="T106" fmla="*/ 2 w 24"/>
              <a:gd name="T107" fmla="*/ 15 h 24"/>
              <a:gd name="T108" fmla="*/ 0 w 24"/>
              <a:gd name="T109" fmla="*/ 12 h 24"/>
              <a:gd name="T110" fmla="*/ 0 w 24"/>
              <a:gd name="T111" fmla="*/ 9 h 24"/>
              <a:gd name="T112" fmla="*/ 1 w 24"/>
              <a:gd name="T113" fmla="*/ 6 h 24"/>
              <a:gd name="T114" fmla="*/ 4 w 24"/>
              <a:gd name="T115" fmla="*/ 6 h 24"/>
              <a:gd name="T116" fmla="*/ 4 w 24"/>
              <a:gd name="T117" fmla="*/ 4 h 24"/>
              <a:gd name="T118" fmla="*/ 5 w 24"/>
              <a:gd name="T11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 h="24">
                <a:moveTo>
                  <a:pt x="5" y="2"/>
                </a:moveTo>
                <a:cubicBezTo>
                  <a:pt x="6" y="1"/>
                  <a:pt x="6" y="1"/>
                  <a:pt x="6" y="1"/>
                </a:cubicBezTo>
                <a:cubicBezTo>
                  <a:pt x="6" y="0"/>
                  <a:pt x="6" y="0"/>
                  <a:pt x="6" y="0"/>
                </a:cubicBezTo>
                <a:cubicBezTo>
                  <a:pt x="9" y="1"/>
                  <a:pt x="9" y="1"/>
                  <a:pt x="9" y="1"/>
                </a:cubicBezTo>
                <a:cubicBezTo>
                  <a:pt x="9" y="1"/>
                  <a:pt x="10" y="1"/>
                  <a:pt x="10" y="1"/>
                </a:cubicBezTo>
                <a:cubicBezTo>
                  <a:pt x="11" y="1"/>
                  <a:pt x="12" y="2"/>
                  <a:pt x="12" y="2"/>
                </a:cubicBezTo>
                <a:cubicBezTo>
                  <a:pt x="12" y="1"/>
                  <a:pt x="12" y="1"/>
                  <a:pt x="12" y="1"/>
                </a:cubicBezTo>
                <a:cubicBezTo>
                  <a:pt x="12" y="1"/>
                  <a:pt x="12" y="0"/>
                  <a:pt x="12" y="0"/>
                </a:cubicBezTo>
                <a:cubicBezTo>
                  <a:pt x="14" y="0"/>
                  <a:pt x="14" y="0"/>
                  <a:pt x="14" y="0"/>
                </a:cubicBezTo>
                <a:cubicBezTo>
                  <a:pt x="15" y="0"/>
                  <a:pt x="15" y="0"/>
                  <a:pt x="15" y="0"/>
                </a:cubicBezTo>
                <a:cubicBezTo>
                  <a:pt x="17" y="1"/>
                  <a:pt x="17" y="1"/>
                  <a:pt x="17" y="1"/>
                </a:cubicBezTo>
                <a:cubicBezTo>
                  <a:pt x="17" y="0"/>
                  <a:pt x="17" y="0"/>
                  <a:pt x="17" y="0"/>
                </a:cubicBezTo>
                <a:cubicBezTo>
                  <a:pt x="17" y="0"/>
                  <a:pt x="19" y="0"/>
                  <a:pt x="19" y="0"/>
                </a:cubicBezTo>
                <a:cubicBezTo>
                  <a:pt x="20" y="0"/>
                  <a:pt x="22" y="1"/>
                  <a:pt x="22" y="1"/>
                </a:cubicBezTo>
                <a:cubicBezTo>
                  <a:pt x="22" y="1"/>
                  <a:pt x="24" y="2"/>
                  <a:pt x="24" y="2"/>
                </a:cubicBezTo>
                <a:cubicBezTo>
                  <a:pt x="23" y="2"/>
                  <a:pt x="23" y="2"/>
                  <a:pt x="23" y="2"/>
                </a:cubicBezTo>
                <a:cubicBezTo>
                  <a:pt x="23" y="3"/>
                  <a:pt x="23" y="3"/>
                  <a:pt x="23" y="3"/>
                </a:cubicBezTo>
                <a:cubicBezTo>
                  <a:pt x="22" y="4"/>
                  <a:pt x="22" y="4"/>
                  <a:pt x="22" y="4"/>
                </a:cubicBezTo>
                <a:cubicBezTo>
                  <a:pt x="22" y="4"/>
                  <a:pt x="22" y="4"/>
                  <a:pt x="22" y="4"/>
                </a:cubicBezTo>
                <a:cubicBezTo>
                  <a:pt x="21" y="5"/>
                  <a:pt x="21" y="5"/>
                  <a:pt x="21" y="5"/>
                </a:cubicBezTo>
                <a:cubicBezTo>
                  <a:pt x="21" y="5"/>
                  <a:pt x="21" y="5"/>
                  <a:pt x="21" y="5"/>
                </a:cubicBezTo>
                <a:cubicBezTo>
                  <a:pt x="20" y="6"/>
                  <a:pt x="20" y="6"/>
                  <a:pt x="20" y="6"/>
                </a:cubicBezTo>
                <a:cubicBezTo>
                  <a:pt x="20" y="7"/>
                  <a:pt x="20" y="7"/>
                  <a:pt x="20" y="7"/>
                </a:cubicBezTo>
                <a:cubicBezTo>
                  <a:pt x="20" y="8"/>
                  <a:pt x="20" y="8"/>
                  <a:pt x="20" y="8"/>
                </a:cubicBezTo>
                <a:cubicBezTo>
                  <a:pt x="21" y="9"/>
                  <a:pt x="21" y="9"/>
                  <a:pt x="21" y="9"/>
                </a:cubicBezTo>
                <a:cubicBezTo>
                  <a:pt x="21" y="11"/>
                  <a:pt x="21" y="11"/>
                  <a:pt x="21" y="11"/>
                </a:cubicBezTo>
                <a:cubicBezTo>
                  <a:pt x="21" y="11"/>
                  <a:pt x="21" y="11"/>
                  <a:pt x="21" y="12"/>
                </a:cubicBezTo>
                <a:cubicBezTo>
                  <a:pt x="21" y="12"/>
                  <a:pt x="21" y="14"/>
                  <a:pt x="21" y="14"/>
                </a:cubicBezTo>
                <a:cubicBezTo>
                  <a:pt x="22" y="16"/>
                  <a:pt x="22" y="16"/>
                  <a:pt x="22" y="16"/>
                </a:cubicBezTo>
                <a:cubicBezTo>
                  <a:pt x="22" y="17"/>
                  <a:pt x="22" y="17"/>
                  <a:pt x="22" y="17"/>
                </a:cubicBezTo>
                <a:cubicBezTo>
                  <a:pt x="22" y="18"/>
                  <a:pt x="22" y="18"/>
                  <a:pt x="22" y="18"/>
                </a:cubicBezTo>
                <a:cubicBezTo>
                  <a:pt x="21" y="19"/>
                  <a:pt x="21" y="19"/>
                  <a:pt x="21" y="19"/>
                </a:cubicBezTo>
                <a:cubicBezTo>
                  <a:pt x="21" y="19"/>
                  <a:pt x="20" y="20"/>
                  <a:pt x="20" y="20"/>
                </a:cubicBezTo>
                <a:cubicBezTo>
                  <a:pt x="19" y="21"/>
                  <a:pt x="19" y="21"/>
                  <a:pt x="19" y="21"/>
                </a:cubicBezTo>
                <a:cubicBezTo>
                  <a:pt x="19" y="21"/>
                  <a:pt x="19" y="21"/>
                  <a:pt x="19" y="21"/>
                </a:cubicBezTo>
                <a:cubicBezTo>
                  <a:pt x="18" y="21"/>
                  <a:pt x="18" y="21"/>
                  <a:pt x="18" y="21"/>
                </a:cubicBezTo>
                <a:cubicBezTo>
                  <a:pt x="18" y="20"/>
                  <a:pt x="18" y="20"/>
                  <a:pt x="18" y="20"/>
                </a:cubicBezTo>
                <a:cubicBezTo>
                  <a:pt x="17" y="20"/>
                  <a:pt x="17" y="20"/>
                  <a:pt x="17" y="20"/>
                </a:cubicBezTo>
                <a:cubicBezTo>
                  <a:pt x="16" y="20"/>
                  <a:pt x="16" y="20"/>
                  <a:pt x="16" y="20"/>
                </a:cubicBezTo>
                <a:cubicBezTo>
                  <a:pt x="15" y="20"/>
                  <a:pt x="15" y="20"/>
                  <a:pt x="15" y="20"/>
                </a:cubicBezTo>
                <a:cubicBezTo>
                  <a:pt x="15" y="20"/>
                  <a:pt x="15" y="20"/>
                  <a:pt x="15" y="20"/>
                </a:cubicBezTo>
                <a:cubicBezTo>
                  <a:pt x="15" y="20"/>
                  <a:pt x="15" y="20"/>
                  <a:pt x="15" y="20"/>
                </a:cubicBezTo>
                <a:cubicBezTo>
                  <a:pt x="14" y="20"/>
                  <a:pt x="14" y="20"/>
                  <a:pt x="14" y="20"/>
                </a:cubicBezTo>
                <a:cubicBezTo>
                  <a:pt x="13" y="20"/>
                  <a:pt x="13" y="20"/>
                  <a:pt x="13" y="20"/>
                </a:cubicBezTo>
                <a:cubicBezTo>
                  <a:pt x="12" y="20"/>
                  <a:pt x="12" y="20"/>
                  <a:pt x="12" y="20"/>
                </a:cubicBezTo>
                <a:cubicBezTo>
                  <a:pt x="12" y="20"/>
                  <a:pt x="12" y="20"/>
                  <a:pt x="12" y="21"/>
                </a:cubicBezTo>
                <a:cubicBezTo>
                  <a:pt x="11" y="21"/>
                  <a:pt x="11" y="21"/>
                  <a:pt x="11" y="22"/>
                </a:cubicBezTo>
                <a:cubicBezTo>
                  <a:pt x="11" y="22"/>
                  <a:pt x="12" y="23"/>
                  <a:pt x="12" y="23"/>
                </a:cubicBezTo>
                <a:cubicBezTo>
                  <a:pt x="12" y="24"/>
                  <a:pt x="12" y="24"/>
                  <a:pt x="11" y="24"/>
                </a:cubicBezTo>
                <a:cubicBezTo>
                  <a:pt x="11" y="24"/>
                  <a:pt x="9" y="24"/>
                  <a:pt x="9" y="24"/>
                </a:cubicBezTo>
                <a:cubicBezTo>
                  <a:pt x="8" y="23"/>
                  <a:pt x="8" y="23"/>
                  <a:pt x="8" y="23"/>
                </a:cubicBezTo>
                <a:cubicBezTo>
                  <a:pt x="8" y="23"/>
                  <a:pt x="5" y="20"/>
                  <a:pt x="5" y="19"/>
                </a:cubicBezTo>
                <a:cubicBezTo>
                  <a:pt x="4" y="18"/>
                  <a:pt x="4" y="16"/>
                  <a:pt x="4" y="16"/>
                </a:cubicBezTo>
                <a:cubicBezTo>
                  <a:pt x="3" y="15"/>
                  <a:pt x="2" y="15"/>
                  <a:pt x="2" y="15"/>
                </a:cubicBezTo>
                <a:cubicBezTo>
                  <a:pt x="1" y="14"/>
                  <a:pt x="0" y="12"/>
                  <a:pt x="0" y="12"/>
                </a:cubicBezTo>
                <a:cubicBezTo>
                  <a:pt x="0" y="11"/>
                  <a:pt x="0" y="10"/>
                  <a:pt x="0" y="9"/>
                </a:cubicBezTo>
                <a:cubicBezTo>
                  <a:pt x="0" y="8"/>
                  <a:pt x="1" y="7"/>
                  <a:pt x="1" y="6"/>
                </a:cubicBezTo>
                <a:cubicBezTo>
                  <a:pt x="1" y="6"/>
                  <a:pt x="3" y="6"/>
                  <a:pt x="4" y="6"/>
                </a:cubicBezTo>
                <a:cubicBezTo>
                  <a:pt x="4" y="4"/>
                  <a:pt x="4" y="4"/>
                  <a:pt x="4" y="4"/>
                </a:cubicBezTo>
                <a:cubicBezTo>
                  <a:pt x="5" y="2"/>
                  <a:pt x="5" y="2"/>
                  <a:pt x="5" y="2"/>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8" name="Freeform 663">
            <a:extLst>
              <a:ext uri="{FF2B5EF4-FFF2-40B4-BE49-F238E27FC236}">
                <a16:creationId xmlns:a16="http://schemas.microsoft.com/office/drawing/2014/main" id="{715B5A44-8DDE-457F-86C5-81D630E8917E}"/>
              </a:ext>
            </a:extLst>
          </p:cNvPr>
          <p:cNvSpPr>
            <a:spLocks/>
          </p:cNvSpPr>
          <p:nvPr userDrawn="1"/>
        </p:nvSpPr>
        <p:spPr bwMode="auto">
          <a:xfrm>
            <a:off x="1624013" y="4067176"/>
            <a:ext cx="303610" cy="149225"/>
          </a:xfrm>
          <a:custGeom>
            <a:avLst/>
            <a:gdLst>
              <a:gd name="T0" fmla="*/ 40 w 60"/>
              <a:gd name="T1" fmla="*/ 20 h 21"/>
              <a:gd name="T2" fmla="*/ 43 w 60"/>
              <a:gd name="T3" fmla="*/ 20 h 21"/>
              <a:gd name="T4" fmla="*/ 47 w 60"/>
              <a:gd name="T5" fmla="*/ 19 h 21"/>
              <a:gd name="T6" fmla="*/ 51 w 60"/>
              <a:gd name="T7" fmla="*/ 20 h 21"/>
              <a:gd name="T8" fmla="*/ 54 w 60"/>
              <a:gd name="T9" fmla="*/ 20 h 21"/>
              <a:gd name="T10" fmla="*/ 56 w 60"/>
              <a:gd name="T11" fmla="*/ 19 h 21"/>
              <a:gd name="T12" fmla="*/ 60 w 60"/>
              <a:gd name="T13" fmla="*/ 18 h 21"/>
              <a:gd name="T14" fmla="*/ 58 w 60"/>
              <a:gd name="T15" fmla="*/ 17 h 21"/>
              <a:gd name="T16" fmla="*/ 54 w 60"/>
              <a:gd name="T17" fmla="*/ 15 h 21"/>
              <a:gd name="T18" fmla="*/ 52 w 60"/>
              <a:gd name="T19" fmla="*/ 15 h 21"/>
              <a:gd name="T20" fmla="*/ 51 w 60"/>
              <a:gd name="T21" fmla="*/ 13 h 21"/>
              <a:gd name="T22" fmla="*/ 46 w 60"/>
              <a:gd name="T23" fmla="*/ 11 h 21"/>
              <a:gd name="T24" fmla="*/ 45 w 60"/>
              <a:gd name="T25" fmla="*/ 10 h 21"/>
              <a:gd name="T26" fmla="*/ 44 w 60"/>
              <a:gd name="T27" fmla="*/ 10 h 21"/>
              <a:gd name="T28" fmla="*/ 43 w 60"/>
              <a:gd name="T29" fmla="*/ 10 h 21"/>
              <a:gd name="T30" fmla="*/ 42 w 60"/>
              <a:gd name="T31" fmla="*/ 9 h 21"/>
              <a:gd name="T32" fmla="*/ 41 w 60"/>
              <a:gd name="T33" fmla="*/ 8 h 21"/>
              <a:gd name="T34" fmla="*/ 39 w 60"/>
              <a:gd name="T35" fmla="*/ 8 h 21"/>
              <a:gd name="T36" fmla="*/ 37 w 60"/>
              <a:gd name="T37" fmla="*/ 7 h 21"/>
              <a:gd name="T38" fmla="*/ 36 w 60"/>
              <a:gd name="T39" fmla="*/ 6 h 21"/>
              <a:gd name="T40" fmla="*/ 34 w 60"/>
              <a:gd name="T41" fmla="*/ 6 h 21"/>
              <a:gd name="T42" fmla="*/ 32 w 60"/>
              <a:gd name="T43" fmla="*/ 5 h 21"/>
              <a:gd name="T44" fmla="*/ 30 w 60"/>
              <a:gd name="T45" fmla="*/ 5 h 21"/>
              <a:gd name="T46" fmla="*/ 29 w 60"/>
              <a:gd name="T47" fmla="*/ 3 h 21"/>
              <a:gd name="T48" fmla="*/ 27 w 60"/>
              <a:gd name="T49" fmla="*/ 2 h 21"/>
              <a:gd name="T50" fmla="*/ 24 w 60"/>
              <a:gd name="T51" fmla="*/ 1 h 21"/>
              <a:gd name="T52" fmla="*/ 22 w 60"/>
              <a:gd name="T53" fmla="*/ 0 h 21"/>
              <a:gd name="T54" fmla="*/ 20 w 60"/>
              <a:gd name="T55" fmla="*/ 0 h 21"/>
              <a:gd name="T56" fmla="*/ 17 w 60"/>
              <a:gd name="T57" fmla="*/ 0 h 21"/>
              <a:gd name="T58" fmla="*/ 14 w 60"/>
              <a:gd name="T59" fmla="*/ 0 h 21"/>
              <a:gd name="T60" fmla="*/ 11 w 60"/>
              <a:gd name="T61" fmla="*/ 1 h 21"/>
              <a:gd name="T62" fmla="*/ 8 w 60"/>
              <a:gd name="T63" fmla="*/ 1 h 21"/>
              <a:gd name="T64" fmla="*/ 4 w 60"/>
              <a:gd name="T65" fmla="*/ 3 h 21"/>
              <a:gd name="T66" fmla="*/ 2 w 60"/>
              <a:gd name="T67" fmla="*/ 4 h 21"/>
              <a:gd name="T68" fmla="*/ 1 w 60"/>
              <a:gd name="T69" fmla="*/ 6 h 21"/>
              <a:gd name="T70" fmla="*/ 1 w 60"/>
              <a:gd name="T71" fmla="*/ 8 h 21"/>
              <a:gd name="T72" fmla="*/ 3 w 60"/>
              <a:gd name="T73" fmla="*/ 6 h 21"/>
              <a:gd name="T74" fmla="*/ 6 w 60"/>
              <a:gd name="T75" fmla="*/ 6 h 21"/>
              <a:gd name="T76" fmla="*/ 10 w 60"/>
              <a:gd name="T77" fmla="*/ 4 h 21"/>
              <a:gd name="T78" fmla="*/ 11 w 60"/>
              <a:gd name="T79" fmla="*/ 3 h 21"/>
              <a:gd name="T80" fmla="*/ 16 w 60"/>
              <a:gd name="T81" fmla="*/ 3 h 21"/>
              <a:gd name="T82" fmla="*/ 16 w 60"/>
              <a:gd name="T83" fmla="*/ 4 h 21"/>
              <a:gd name="T84" fmla="*/ 17 w 60"/>
              <a:gd name="T85" fmla="*/ 6 h 21"/>
              <a:gd name="T86" fmla="*/ 20 w 60"/>
              <a:gd name="T87" fmla="*/ 6 h 21"/>
              <a:gd name="T88" fmla="*/ 21 w 60"/>
              <a:gd name="T89" fmla="*/ 7 h 21"/>
              <a:gd name="T90" fmla="*/ 24 w 60"/>
              <a:gd name="T91" fmla="*/ 7 h 21"/>
              <a:gd name="T92" fmla="*/ 27 w 60"/>
              <a:gd name="T93" fmla="*/ 9 h 21"/>
              <a:gd name="T94" fmla="*/ 30 w 60"/>
              <a:gd name="T95" fmla="*/ 10 h 21"/>
              <a:gd name="T96" fmla="*/ 33 w 60"/>
              <a:gd name="T97" fmla="*/ 10 h 21"/>
              <a:gd name="T98" fmla="*/ 34 w 60"/>
              <a:gd name="T99" fmla="*/ 12 h 21"/>
              <a:gd name="T100" fmla="*/ 36 w 60"/>
              <a:gd name="T101" fmla="*/ 15 h 21"/>
              <a:gd name="T102" fmla="*/ 38 w 60"/>
              <a:gd name="T103" fmla="*/ 15 h 21"/>
              <a:gd name="T104" fmla="*/ 41 w 60"/>
              <a:gd name="T105" fmla="*/ 15 h 21"/>
              <a:gd name="T106" fmla="*/ 43 w 60"/>
              <a:gd name="T107" fmla="*/ 17 h 21"/>
              <a:gd name="T108" fmla="*/ 41 w 60"/>
              <a:gd name="T109" fmla="*/ 18 h 21"/>
              <a:gd name="T110" fmla="*/ 40 w 60"/>
              <a:gd name="T11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21">
                <a:moveTo>
                  <a:pt x="40" y="20"/>
                </a:moveTo>
                <a:cubicBezTo>
                  <a:pt x="40" y="20"/>
                  <a:pt x="40" y="20"/>
                  <a:pt x="40" y="20"/>
                </a:cubicBezTo>
                <a:cubicBezTo>
                  <a:pt x="41" y="21"/>
                  <a:pt x="41" y="20"/>
                  <a:pt x="42" y="20"/>
                </a:cubicBezTo>
                <a:cubicBezTo>
                  <a:pt x="42" y="20"/>
                  <a:pt x="43" y="20"/>
                  <a:pt x="43" y="20"/>
                </a:cubicBezTo>
                <a:cubicBezTo>
                  <a:pt x="43" y="20"/>
                  <a:pt x="44" y="20"/>
                  <a:pt x="44" y="19"/>
                </a:cubicBezTo>
                <a:cubicBezTo>
                  <a:pt x="45" y="19"/>
                  <a:pt x="46" y="19"/>
                  <a:pt x="47" y="19"/>
                </a:cubicBezTo>
                <a:cubicBezTo>
                  <a:pt x="48" y="19"/>
                  <a:pt x="49" y="19"/>
                  <a:pt x="50" y="20"/>
                </a:cubicBezTo>
                <a:cubicBezTo>
                  <a:pt x="50" y="20"/>
                  <a:pt x="50" y="20"/>
                  <a:pt x="51" y="20"/>
                </a:cubicBezTo>
                <a:cubicBezTo>
                  <a:pt x="51" y="20"/>
                  <a:pt x="52" y="20"/>
                  <a:pt x="52" y="20"/>
                </a:cubicBezTo>
                <a:cubicBezTo>
                  <a:pt x="53" y="20"/>
                  <a:pt x="53" y="20"/>
                  <a:pt x="54" y="20"/>
                </a:cubicBezTo>
                <a:cubicBezTo>
                  <a:pt x="54" y="20"/>
                  <a:pt x="54" y="20"/>
                  <a:pt x="54" y="20"/>
                </a:cubicBezTo>
                <a:cubicBezTo>
                  <a:pt x="55" y="20"/>
                  <a:pt x="55" y="19"/>
                  <a:pt x="56" y="19"/>
                </a:cubicBezTo>
                <a:cubicBezTo>
                  <a:pt x="59" y="19"/>
                  <a:pt x="59" y="19"/>
                  <a:pt x="59" y="19"/>
                </a:cubicBezTo>
                <a:cubicBezTo>
                  <a:pt x="60" y="18"/>
                  <a:pt x="60" y="18"/>
                  <a:pt x="60" y="18"/>
                </a:cubicBezTo>
                <a:cubicBezTo>
                  <a:pt x="59" y="17"/>
                  <a:pt x="59" y="17"/>
                  <a:pt x="59" y="17"/>
                </a:cubicBezTo>
                <a:cubicBezTo>
                  <a:pt x="59" y="17"/>
                  <a:pt x="58" y="17"/>
                  <a:pt x="58" y="17"/>
                </a:cubicBezTo>
                <a:cubicBezTo>
                  <a:pt x="57" y="16"/>
                  <a:pt x="57" y="16"/>
                  <a:pt x="57" y="16"/>
                </a:cubicBezTo>
                <a:cubicBezTo>
                  <a:pt x="56" y="15"/>
                  <a:pt x="55" y="15"/>
                  <a:pt x="54" y="15"/>
                </a:cubicBezTo>
                <a:cubicBezTo>
                  <a:pt x="52" y="15"/>
                  <a:pt x="52" y="15"/>
                  <a:pt x="52" y="15"/>
                </a:cubicBezTo>
                <a:cubicBezTo>
                  <a:pt x="52" y="15"/>
                  <a:pt x="52" y="15"/>
                  <a:pt x="52" y="15"/>
                </a:cubicBezTo>
                <a:cubicBezTo>
                  <a:pt x="52" y="15"/>
                  <a:pt x="51" y="14"/>
                  <a:pt x="51" y="14"/>
                </a:cubicBezTo>
                <a:cubicBezTo>
                  <a:pt x="51" y="14"/>
                  <a:pt x="53" y="13"/>
                  <a:pt x="51" y="13"/>
                </a:cubicBezTo>
                <a:cubicBezTo>
                  <a:pt x="48" y="13"/>
                  <a:pt x="47" y="12"/>
                  <a:pt x="47" y="12"/>
                </a:cubicBezTo>
                <a:cubicBezTo>
                  <a:pt x="47" y="12"/>
                  <a:pt x="47" y="12"/>
                  <a:pt x="46" y="11"/>
                </a:cubicBezTo>
                <a:cubicBezTo>
                  <a:pt x="46" y="11"/>
                  <a:pt x="46" y="11"/>
                  <a:pt x="46" y="11"/>
                </a:cubicBezTo>
                <a:cubicBezTo>
                  <a:pt x="45" y="10"/>
                  <a:pt x="45" y="10"/>
                  <a:pt x="45" y="10"/>
                </a:cubicBezTo>
                <a:cubicBezTo>
                  <a:pt x="45" y="10"/>
                  <a:pt x="44" y="10"/>
                  <a:pt x="44" y="10"/>
                </a:cubicBezTo>
                <a:cubicBezTo>
                  <a:pt x="44" y="10"/>
                  <a:pt x="44" y="10"/>
                  <a:pt x="44" y="10"/>
                </a:cubicBezTo>
                <a:cubicBezTo>
                  <a:pt x="44" y="10"/>
                  <a:pt x="44" y="10"/>
                  <a:pt x="43" y="10"/>
                </a:cubicBezTo>
                <a:cubicBezTo>
                  <a:pt x="43" y="10"/>
                  <a:pt x="43" y="10"/>
                  <a:pt x="43" y="10"/>
                </a:cubicBezTo>
                <a:cubicBezTo>
                  <a:pt x="43" y="9"/>
                  <a:pt x="43" y="9"/>
                  <a:pt x="42" y="9"/>
                </a:cubicBezTo>
                <a:cubicBezTo>
                  <a:pt x="42" y="9"/>
                  <a:pt x="42" y="9"/>
                  <a:pt x="42" y="9"/>
                </a:cubicBezTo>
                <a:cubicBezTo>
                  <a:pt x="42" y="9"/>
                  <a:pt x="42" y="9"/>
                  <a:pt x="42" y="8"/>
                </a:cubicBezTo>
                <a:cubicBezTo>
                  <a:pt x="42" y="8"/>
                  <a:pt x="41" y="8"/>
                  <a:pt x="41" y="8"/>
                </a:cubicBezTo>
                <a:cubicBezTo>
                  <a:pt x="41" y="8"/>
                  <a:pt x="41" y="8"/>
                  <a:pt x="41" y="8"/>
                </a:cubicBezTo>
                <a:cubicBezTo>
                  <a:pt x="40" y="8"/>
                  <a:pt x="40" y="8"/>
                  <a:pt x="39" y="8"/>
                </a:cubicBezTo>
                <a:cubicBezTo>
                  <a:pt x="39" y="8"/>
                  <a:pt x="38" y="8"/>
                  <a:pt x="38" y="7"/>
                </a:cubicBezTo>
                <a:cubicBezTo>
                  <a:pt x="38" y="7"/>
                  <a:pt x="37" y="7"/>
                  <a:pt x="37" y="7"/>
                </a:cubicBezTo>
                <a:cubicBezTo>
                  <a:pt x="37" y="7"/>
                  <a:pt x="37" y="7"/>
                  <a:pt x="37" y="7"/>
                </a:cubicBezTo>
                <a:cubicBezTo>
                  <a:pt x="37" y="7"/>
                  <a:pt x="36" y="7"/>
                  <a:pt x="36" y="6"/>
                </a:cubicBezTo>
                <a:cubicBezTo>
                  <a:pt x="36" y="6"/>
                  <a:pt x="36" y="6"/>
                  <a:pt x="36" y="6"/>
                </a:cubicBezTo>
                <a:cubicBezTo>
                  <a:pt x="35" y="6"/>
                  <a:pt x="35" y="6"/>
                  <a:pt x="34" y="6"/>
                </a:cubicBezTo>
                <a:cubicBezTo>
                  <a:pt x="34" y="5"/>
                  <a:pt x="34" y="5"/>
                  <a:pt x="33" y="5"/>
                </a:cubicBezTo>
                <a:cubicBezTo>
                  <a:pt x="33" y="5"/>
                  <a:pt x="32" y="5"/>
                  <a:pt x="32" y="5"/>
                </a:cubicBezTo>
                <a:cubicBezTo>
                  <a:pt x="32" y="5"/>
                  <a:pt x="31" y="5"/>
                  <a:pt x="31" y="5"/>
                </a:cubicBezTo>
                <a:cubicBezTo>
                  <a:pt x="30" y="5"/>
                  <a:pt x="30" y="5"/>
                  <a:pt x="30" y="5"/>
                </a:cubicBezTo>
                <a:cubicBezTo>
                  <a:pt x="29" y="4"/>
                  <a:pt x="29" y="4"/>
                  <a:pt x="29" y="4"/>
                </a:cubicBezTo>
                <a:cubicBezTo>
                  <a:pt x="29" y="3"/>
                  <a:pt x="29" y="3"/>
                  <a:pt x="29" y="3"/>
                </a:cubicBezTo>
                <a:cubicBezTo>
                  <a:pt x="28" y="2"/>
                  <a:pt x="28" y="2"/>
                  <a:pt x="28" y="2"/>
                </a:cubicBezTo>
                <a:cubicBezTo>
                  <a:pt x="27" y="2"/>
                  <a:pt x="27" y="2"/>
                  <a:pt x="27" y="2"/>
                </a:cubicBezTo>
                <a:cubicBezTo>
                  <a:pt x="25" y="2"/>
                  <a:pt x="25" y="2"/>
                  <a:pt x="25" y="2"/>
                </a:cubicBezTo>
                <a:cubicBezTo>
                  <a:pt x="24" y="1"/>
                  <a:pt x="24" y="1"/>
                  <a:pt x="24" y="1"/>
                </a:cubicBezTo>
                <a:cubicBezTo>
                  <a:pt x="24" y="1"/>
                  <a:pt x="24" y="1"/>
                  <a:pt x="24" y="1"/>
                </a:cubicBezTo>
                <a:cubicBezTo>
                  <a:pt x="24" y="1"/>
                  <a:pt x="23" y="0"/>
                  <a:pt x="22" y="0"/>
                </a:cubicBezTo>
                <a:cubicBezTo>
                  <a:pt x="22" y="0"/>
                  <a:pt x="21" y="0"/>
                  <a:pt x="21" y="0"/>
                </a:cubicBezTo>
                <a:cubicBezTo>
                  <a:pt x="20" y="0"/>
                  <a:pt x="20" y="0"/>
                  <a:pt x="20" y="0"/>
                </a:cubicBezTo>
                <a:cubicBezTo>
                  <a:pt x="20" y="0"/>
                  <a:pt x="19" y="0"/>
                  <a:pt x="19" y="0"/>
                </a:cubicBezTo>
                <a:cubicBezTo>
                  <a:pt x="18" y="0"/>
                  <a:pt x="18" y="0"/>
                  <a:pt x="17" y="0"/>
                </a:cubicBezTo>
                <a:cubicBezTo>
                  <a:pt x="17" y="0"/>
                  <a:pt x="16" y="0"/>
                  <a:pt x="16" y="0"/>
                </a:cubicBezTo>
                <a:cubicBezTo>
                  <a:pt x="14" y="0"/>
                  <a:pt x="14" y="0"/>
                  <a:pt x="14" y="0"/>
                </a:cubicBezTo>
                <a:cubicBezTo>
                  <a:pt x="12" y="0"/>
                  <a:pt x="12" y="0"/>
                  <a:pt x="12" y="0"/>
                </a:cubicBezTo>
                <a:cubicBezTo>
                  <a:pt x="11" y="1"/>
                  <a:pt x="11" y="1"/>
                  <a:pt x="11" y="1"/>
                </a:cubicBezTo>
                <a:cubicBezTo>
                  <a:pt x="10" y="1"/>
                  <a:pt x="10" y="1"/>
                  <a:pt x="10" y="1"/>
                </a:cubicBezTo>
                <a:cubicBezTo>
                  <a:pt x="8" y="1"/>
                  <a:pt x="8" y="1"/>
                  <a:pt x="8" y="1"/>
                </a:cubicBezTo>
                <a:cubicBezTo>
                  <a:pt x="8" y="1"/>
                  <a:pt x="6" y="2"/>
                  <a:pt x="6" y="2"/>
                </a:cubicBezTo>
                <a:cubicBezTo>
                  <a:pt x="6" y="2"/>
                  <a:pt x="4" y="3"/>
                  <a:pt x="4" y="3"/>
                </a:cubicBezTo>
                <a:cubicBezTo>
                  <a:pt x="2" y="4"/>
                  <a:pt x="2" y="4"/>
                  <a:pt x="2" y="4"/>
                </a:cubicBezTo>
                <a:cubicBezTo>
                  <a:pt x="2" y="4"/>
                  <a:pt x="2" y="4"/>
                  <a:pt x="2" y="4"/>
                </a:cubicBezTo>
                <a:cubicBezTo>
                  <a:pt x="0" y="6"/>
                  <a:pt x="0" y="6"/>
                  <a:pt x="0" y="6"/>
                </a:cubicBezTo>
                <a:cubicBezTo>
                  <a:pt x="1" y="6"/>
                  <a:pt x="1" y="6"/>
                  <a:pt x="1" y="6"/>
                </a:cubicBezTo>
                <a:cubicBezTo>
                  <a:pt x="1" y="7"/>
                  <a:pt x="1" y="7"/>
                  <a:pt x="1" y="7"/>
                </a:cubicBezTo>
                <a:cubicBezTo>
                  <a:pt x="1" y="8"/>
                  <a:pt x="1" y="8"/>
                  <a:pt x="1" y="8"/>
                </a:cubicBezTo>
                <a:cubicBezTo>
                  <a:pt x="1" y="8"/>
                  <a:pt x="1" y="8"/>
                  <a:pt x="2" y="8"/>
                </a:cubicBezTo>
                <a:cubicBezTo>
                  <a:pt x="2" y="7"/>
                  <a:pt x="3" y="6"/>
                  <a:pt x="3" y="6"/>
                </a:cubicBezTo>
                <a:cubicBezTo>
                  <a:pt x="3" y="6"/>
                  <a:pt x="4" y="6"/>
                  <a:pt x="5" y="6"/>
                </a:cubicBezTo>
                <a:cubicBezTo>
                  <a:pt x="5" y="6"/>
                  <a:pt x="5" y="6"/>
                  <a:pt x="6" y="6"/>
                </a:cubicBezTo>
                <a:cubicBezTo>
                  <a:pt x="6" y="6"/>
                  <a:pt x="7" y="6"/>
                  <a:pt x="8" y="5"/>
                </a:cubicBezTo>
                <a:cubicBezTo>
                  <a:pt x="9" y="4"/>
                  <a:pt x="10" y="4"/>
                  <a:pt x="10" y="4"/>
                </a:cubicBezTo>
                <a:cubicBezTo>
                  <a:pt x="10" y="3"/>
                  <a:pt x="10" y="3"/>
                  <a:pt x="10" y="3"/>
                </a:cubicBezTo>
                <a:cubicBezTo>
                  <a:pt x="10" y="3"/>
                  <a:pt x="11" y="3"/>
                  <a:pt x="11" y="3"/>
                </a:cubicBezTo>
                <a:cubicBezTo>
                  <a:pt x="13" y="3"/>
                  <a:pt x="13" y="3"/>
                  <a:pt x="13" y="3"/>
                </a:cubicBezTo>
                <a:cubicBezTo>
                  <a:pt x="14" y="3"/>
                  <a:pt x="16" y="3"/>
                  <a:pt x="16" y="3"/>
                </a:cubicBezTo>
                <a:cubicBezTo>
                  <a:pt x="17" y="4"/>
                  <a:pt x="17" y="4"/>
                  <a:pt x="17" y="4"/>
                </a:cubicBezTo>
                <a:cubicBezTo>
                  <a:pt x="17" y="4"/>
                  <a:pt x="17" y="4"/>
                  <a:pt x="16" y="4"/>
                </a:cubicBezTo>
                <a:cubicBezTo>
                  <a:pt x="16" y="5"/>
                  <a:pt x="15" y="5"/>
                  <a:pt x="15" y="5"/>
                </a:cubicBezTo>
                <a:cubicBezTo>
                  <a:pt x="17" y="6"/>
                  <a:pt x="17" y="6"/>
                  <a:pt x="17" y="6"/>
                </a:cubicBezTo>
                <a:cubicBezTo>
                  <a:pt x="19" y="6"/>
                  <a:pt x="19" y="6"/>
                  <a:pt x="19" y="6"/>
                </a:cubicBezTo>
                <a:cubicBezTo>
                  <a:pt x="20" y="6"/>
                  <a:pt x="20" y="6"/>
                  <a:pt x="20" y="6"/>
                </a:cubicBezTo>
                <a:cubicBezTo>
                  <a:pt x="21" y="7"/>
                  <a:pt x="21" y="7"/>
                  <a:pt x="21" y="7"/>
                </a:cubicBezTo>
                <a:cubicBezTo>
                  <a:pt x="21" y="7"/>
                  <a:pt x="21" y="7"/>
                  <a:pt x="21" y="7"/>
                </a:cubicBezTo>
                <a:cubicBezTo>
                  <a:pt x="22" y="7"/>
                  <a:pt x="23" y="6"/>
                  <a:pt x="23" y="6"/>
                </a:cubicBezTo>
                <a:cubicBezTo>
                  <a:pt x="23" y="6"/>
                  <a:pt x="24" y="7"/>
                  <a:pt x="24" y="7"/>
                </a:cubicBezTo>
                <a:cubicBezTo>
                  <a:pt x="24" y="7"/>
                  <a:pt x="25" y="8"/>
                  <a:pt x="26" y="8"/>
                </a:cubicBezTo>
                <a:cubicBezTo>
                  <a:pt x="26" y="9"/>
                  <a:pt x="27" y="9"/>
                  <a:pt x="27" y="9"/>
                </a:cubicBezTo>
                <a:cubicBezTo>
                  <a:pt x="28" y="9"/>
                  <a:pt x="28" y="9"/>
                  <a:pt x="29" y="9"/>
                </a:cubicBezTo>
                <a:cubicBezTo>
                  <a:pt x="29" y="9"/>
                  <a:pt x="30" y="10"/>
                  <a:pt x="30" y="10"/>
                </a:cubicBezTo>
                <a:cubicBezTo>
                  <a:pt x="30" y="10"/>
                  <a:pt x="31" y="10"/>
                  <a:pt x="32" y="10"/>
                </a:cubicBezTo>
                <a:cubicBezTo>
                  <a:pt x="32" y="10"/>
                  <a:pt x="33" y="10"/>
                  <a:pt x="33" y="10"/>
                </a:cubicBezTo>
                <a:cubicBezTo>
                  <a:pt x="33" y="10"/>
                  <a:pt x="34" y="10"/>
                  <a:pt x="34" y="11"/>
                </a:cubicBezTo>
                <a:cubicBezTo>
                  <a:pt x="34" y="11"/>
                  <a:pt x="34" y="11"/>
                  <a:pt x="34" y="12"/>
                </a:cubicBezTo>
                <a:cubicBezTo>
                  <a:pt x="34" y="12"/>
                  <a:pt x="34" y="13"/>
                  <a:pt x="34" y="13"/>
                </a:cubicBezTo>
                <a:cubicBezTo>
                  <a:pt x="35" y="14"/>
                  <a:pt x="36" y="15"/>
                  <a:pt x="36" y="15"/>
                </a:cubicBezTo>
                <a:cubicBezTo>
                  <a:pt x="37" y="15"/>
                  <a:pt x="37" y="15"/>
                  <a:pt x="37" y="15"/>
                </a:cubicBezTo>
                <a:cubicBezTo>
                  <a:pt x="37" y="15"/>
                  <a:pt x="37" y="15"/>
                  <a:pt x="38" y="15"/>
                </a:cubicBezTo>
                <a:cubicBezTo>
                  <a:pt x="40" y="15"/>
                  <a:pt x="40" y="15"/>
                  <a:pt x="40" y="15"/>
                </a:cubicBezTo>
                <a:cubicBezTo>
                  <a:pt x="41" y="15"/>
                  <a:pt x="41" y="15"/>
                  <a:pt x="41" y="15"/>
                </a:cubicBezTo>
                <a:cubicBezTo>
                  <a:pt x="41" y="15"/>
                  <a:pt x="42" y="16"/>
                  <a:pt x="42" y="16"/>
                </a:cubicBezTo>
                <a:cubicBezTo>
                  <a:pt x="42" y="16"/>
                  <a:pt x="43" y="16"/>
                  <a:pt x="43" y="17"/>
                </a:cubicBezTo>
                <a:cubicBezTo>
                  <a:pt x="43" y="17"/>
                  <a:pt x="42" y="18"/>
                  <a:pt x="42" y="18"/>
                </a:cubicBezTo>
                <a:cubicBezTo>
                  <a:pt x="41" y="18"/>
                  <a:pt x="41" y="18"/>
                  <a:pt x="41" y="18"/>
                </a:cubicBezTo>
                <a:cubicBezTo>
                  <a:pt x="40" y="19"/>
                  <a:pt x="40" y="19"/>
                  <a:pt x="40" y="19"/>
                </a:cubicBezTo>
                <a:lnTo>
                  <a:pt x="40" y="2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69" name="Freeform 664">
            <a:extLst>
              <a:ext uri="{FF2B5EF4-FFF2-40B4-BE49-F238E27FC236}">
                <a16:creationId xmlns:a16="http://schemas.microsoft.com/office/drawing/2014/main" id="{25EAA7A8-E5E6-4653-8AE2-084288E4C6EA}"/>
              </a:ext>
            </a:extLst>
          </p:cNvPr>
          <p:cNvSpPr>
            <a:spLocks/>
          </p:cNvSpPr>
          <p:nvPr userDrawn="1"/>
        </p:nvSpPr>
        <p:spPr bwMode="auto">
          <a:xfrm>
            <a:off x="2895601" y="423863"/>
            <a:ext cx="40481" cy="20638"/>
          </a:xfrm>
          <a:custGeom>
            <a:avLst/>
            <a:gdLst>
              <a:gd name="T0" fmla="*/ 0 w 34"/>
              <a:gd name="T1" fmla="*/ 0 h 13"/>
              <a:gd name="T2" fmla="*/ 9 w 34"/>
              <a:gd name="T3" fmla="*/ 9 h 13"/>
              <a:gd name="T4" fmla="*/ 13 w 34"/>
              <a:gd name="T5" fmla="*/ 9 h 13"/>
              <a:gd name="T6" fmla="*/ 17 w 34"/>
              <a:gd name="T7" fmla="*/ 9 h 13"/>
              <a:gd name="T8" fmla="*/ 22 w 34"/>
              <a:gd name="T9" fmla="*/ 13 h 13"/>
              <a:gd name="T10" fmla="*/ 26 w 34"/>
              <a:gd name="T11" fmla="*/ 13 h 13"/>
              <a:gd name="T12" fmla="*/ 30 w 34"/>
              <a:gd name="T13" fmla="*/ 13 h 13"/>
              <a:gd name="T14" fmla="*/ 34 w 34"/>
              <a:gd name="T15" fmla="*/ 13 h 13"/>
              <a:gd name="T16" fmla="*/ 34 w 34"/>
              <a:gd name="T17" fmla="*/ 9 h 13"/>
              <a:gd name="T18" fmla="*/ 30 w 34"/>
              <a:gd name="T19" fmla="*/ 9 h 13"/>
              <a:gd name="T20" fmla="*/ 22 w 34"/>
              <a:gd name="T21" fmla="*/ 9 h 13"/>
              <a:gd name="T22" fmla="*/ 17 w 34"/>
              <a:gd name="T23" fmla="*/ 4 h 13"/>
              <a:gd name="T24" fmla="*/ 13 w 34"/>
              <a:gd name="T25" fmla="*/ 4 h 13"/>
              <a:gd name="T26" fmla="*/ 5 w 34"/>
              <a:gd name="T27" fmla="*/ 0 h 13"/>
              <a:gd name="T28" fmla="*/ 0 w 34"/>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3">
                <a:moveTo>
                  <a:pt x="0" y="0"/>
                </a:moveTo>
                <a:lnTo>
                  <a:pt x="9" y="9"/>
                </a:lnTo>
                <a:lnTo>
                  <a:pt x="13" y="9"/>
                </a:lnTo>
                <a:lnTo>
                  <a:pt x="17" y="9"/>
                </a:lnTo>
                <a:lnTo>
                  <a:pt x="22" y="13"/>
                </a:lnTo>
                <a:lnTo>
                  <a:pt x="26" y="13"/>
                </a:lnTo>
                <a:lnTo>
                  <a:pt x="30" y="13"/>
                </a:lnTo>
                <a:lnTo>
                  <a:pt x="34" y="13"/>
                </a:lnTo>
                <a:lnTo>
                  <a:pt x="34" y="9"/>
                </a:lnTo>
                <a:lnTo>
                  <a:pt x="30" y="9"/>
                </a:lnTo>
                <a:lnTo>
                  <a:pt x="22" y="9"/>
                </a:lnTo>
                <a:lnTo>
                  <a:pt x="17" y="4"/>
                </a:lnTo>
                <a:lnTo>
                  <a:pt x="13" y="4"/>
                </a:lnTo>
                <a:lnTo>
                  <a:pt x="5" y="0"/>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0" name="Freeform 665">
            <a:extLst>
              <a:ext uri="{FF2B5EF4-FFF2-40B4-BE49-F238E27FC236}">
                <a16:creationId xmlns:a16="http://schemas.microsoft.com/office/drawing/2014/main" id="{CF4DC0AA-8554-48A2-A3C4-9A8B9EC61C3A}"/>
              </a:ext>
            </a:extLst>
          </p:cNvPr>
          <p:cNvSpPr>
            <a:spLocks/>
          </p:cNvSpPr>
          <p:nvPr userDrawn="1"/>
        </p:nvSpPr>
        <p:spPr bwMode="auto">
          <a:xfrm>
            <a:off x="2921794" y="430213"/>
            <a:ext cx="29766" cy="7938"/>
          </a:xfrm>
          <a:custGeom>
            <a:avLst/>
            <a:gdLst>
              <a:gd name="T0" fmla="*/ 8 w 25"/>
              <a:gd name="T1" fmla="*/ 0 h 5"/>
              <a:gd name="T2" fmla="*/ 4 w 25"/>
              <a:gd name="T3" fmla="*/ 0 h 5"/>
              <a:gd name="T4" fmla="*/ 0 w 25"/>
              <a:gd name="T5" fmla="*/ 0 h 5"/>
              <a:gd name="T6" fmla="*/ 8 w 25"/>
              <a:gd name="T7" fmla="*/ 5 h 5"/>
              <a:gd name="T8" fmla="*/ 12 w 25"/>
              <a:gd name="T9" fmla="*/ 5 h 5"/>
              <a:gd name="T10" fmla="*/ 17 w 25"/>
              <a:gd name="T11" fmla="*/ 5 h 5"/>
              <a:gd name="T12" fmla="*/ 21 w 25"/>
              <a:gd name="T13" fmla="*/ 5 h 5"/>
              <a:gd name="T14" fmla="*/ 25 w 25"/>
              <a:gd name="T15" fmla="*/ 5 h 5"/>
              <a:gd name="T16" fmla="*/ 25 w 25"/>
              <a:gd name="T17" fmla="*/ 5 h 5"/>
              <a:gd name="T18" fmla="*/ 21 w 25"/>
              <a:gd name="T19" fmla="*/ 5 h 5"/>
              <a:gd name="T20" fmla="*/ 12 w 25"/>
              <a:gd name="T21" fmla="*/ 0 h 5"/>
              <a:gd name="T22" fmla="*/ 8 w 25"/>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5">
                <a:moveTo>
                  <a:pt x="8" y="0"/>
                </a:moveTo>
                <a:lnTo>
                  <a:pt x="4" y="0"/>
                </a:lnTo>
                <a:lnTo>
                  <a:pt x="0" y="0"/>
                </a:lnTo>
                <a:lnTo>
                  <a:pt x="8" y="5"/>
                </a:lnTo>
                <a:lnTo>
                  <a:pt x="12" y="5"/>
                </a:lnTo>
                <a:lnTo>
                  <a:pt x="17" y="5"/>
                </a:lnTo>
                <a:lnTo>
                  <a:pt x="21" y="5"/>
                </a:lnTo>
                <a:lnTo>
                  <a:pt x="25" y="5"/>
                </a:lnTo>
                <a:lnTo>
                  <a:pt x="25" y="5"/>
                </a:lnTo>
                <a:lnTo>
                  <a:pt x="21" y="5"/>
                </a:lnTo>
                <a:lnTo>
                  <a:pt x="12" y="0"/>
                </a:lnTo>
                <a:lnTo>
                  <a:pt x="8"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1" name="Freeform 666">
            <a:extLst>
              <a:ext uri="{FF2B5EF4-FFF2-40B4-BE49-F238E27FC236}">
                <a16:creationId xmlns:a16="http://schemas.microsoft.com/office/drawing/2014/main" id="{91038CCC-BCBC-4469-A619-62736C72BB04}"/>
              </a:ext>
            </a:extLst>
          </p:cNvPr>
          <p:cNvSpPr>
            <a:spLocks/>
          </p:cNvSpPr>
          <p:nvPr userDrawn="1"/>
        </p:nvSpPr>
        <p:spPr bwMode="auto">
          <a:xfrm>
            <a:off x="2911079" y="415925"/>
            <a:ext cx="55960" cy="14288"/>
          </a:xfrm>
          <a:custGeom>
            <a:avLst/>
            <a:gdLst>
              <a:gd name="T0" fmla="*/ 17 w 47"/>
              <a:gd name="T1" fmla="*/ 0 h 9"/>
              <a:gd name="T2" fmla="*/ 13 w 47"/>
              <a:gd name="T3" fmla="*/ 0 h 9"/>
              <a:gd name="T4" fmla="*/ 4 w 47"/>
              <a:gd name="T5" fmla="*/ 0 h 9"/>
              <a:gd name="T6" fmla="*/ 0 w 47"/>
              <a:gd name="T7" fmla="*/ 0 h 9"/>
              <a:gd name="T8" fmla="*/ 9 w 47"/>
              <a:gd name="T9" fmla="*/ 0 h 9"/>
              <a:gd name="T10" fmla="*/ 21 w 47"/>
              <a:gd name="T11" fmla="*/ 0 h 9"/>
              <a:gd name="T12" fmla="*/ 26 w 47"/>
              <a:gd name="T13" fmla="*/ 5 h 9"/>
              <a:gd name="T14" fmla="*/ 30 w 47"/>
              <a:gd name="T15" fmla="*/ 9 h 9"/>
              <a:gd name="T16" fmla="*/ 34 w 47"/>
              <a:gd name="T17" fmla="*/ 9 h 9"/>
              <a:gd name="T18" fmla="*/ 43 w 47"/>
              <a:gd name="T19" fmla="*/ 9 h 9"/>
              <a:gd name="T20" fmla="*/ 47 w 47"/>
              <a:gd name="T21" fmla="*/ 9 h 9"/>
              <a:gd name="T22" fmla="*/ 39 w 47"/>
              <a:gd name="T23" fmla="*/ 9 h 9"/>
              <a:gd name="T24" fmla="*/ 34 w 47"/>
              <a:gd name="T25" fmla="*/ 5 h 9"/>
              <a:gd name="T26" fmla="*/ 30 w 47"/>
              <a:gd name="T27" fmla="*/ 5 h 9"/>
              <a:gd name="T28" fmla="*/ 26 w 47"/>
              <a:gd name="T29" fmla="*/ 0 h 9"/>
              <a:gd name="T30" fmla="*/ 17 w 47"/>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9">
                <a:moveTo>
                  <a:pt x="17" y="0"/>
                </a:moveTo>
                <a:lnTo>
                  <a:pt x="13" y="0"/>
                </a:lnTo>
                <a:lnTo>
                  <a:pt x="4" y="0"/>
                </a:lnTo>
                <a:lnTo>
                  <a:pt x="0" y="0"/>
                </a:lnTo>
                <a:lnTo>
                  <a:pt x="9" y="0"/>
                </a:lnTo>
                <a:lnTo>
                  <a:pt x="21" y="0"/>
                </a:lnTo>
                <a:lnTo>
                  <a:pt x="26" y="5"/>
                </a:lnTo>
                <a:lnTo>
                  <a:pt x="30" y="9"/>
                </a:lnTo>
                <a:lnTo>
                  <a:pt x="34" y="9"/>
                </a:lnTo>
                <a:lnTo>
                  <a:pt x="43" y="9"/>
                </a:lnTo>
                <a:lnTo>
                  <a:pt x="47" y="9"/>
                </a:lnTo>
                <a:lnTo>
                  <a:pt x="39" y="9"/>
                </a:lnTo>
                <a:lnTo>
                  <a:pt x="34" y="5"/>
                </a:lnTo>
                <a:lnTo>
                  <a:pt x="30" y="5"/>
                </a:lnTo>
                <a:lnTo>
                  <a:pt x="26" y="0"/>
                </a:lnTo>
                <a:lnTo>
                  <a:pt x="17"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2" name="Freeform 667">
            <a:extLst>
              <a:ext uri="{FF2B5EF4-FFF2-40B4-BE49-F238E27FC236}">
                <a16:creationId xmlns:a16="http://schemas.microsoft.com/office/drawing/2014/main" id="{35467ABD-2149-49F8-B385-DB6F6F21DC28}"/>
              </a:ext>
            </a:extLst>
          </p:cNvPr>
          <p:cNvSpPr>
            <a:spLocks/>
          </p:cNvSpPr>
          <p:nvPr userDrawn="1"/>
        </p:nvSpPr>
        <p:spPr bwMode="auto">
          <a:xfrm>
            <a:off x="2708672" y="479425"/>
            <a:ext cx="91679" cy="63500"/>
          </a:xfrm>
          <a:custGeom>
            <a:avLst/>
            <a:gdLst>
              <a:gd name="T0" fmla="*/ 15 w 18"/>
              <a:gd name="T1" fmla="*/ 9 h 9"/>
              <a:gd name="T2" fmla="*/ 16 w 18"/>
              <a:gd name="T3" fmla="*/ 8 h 9"/>
              <a:gd name="T4" fmla="*/ 15 w 18"/>
              <a:gd name="T5" fmla="*/ 7 h 9"/>
              <a:gd name="T6" fmla="*/ 16 w 18"/>
              <a:gd name="T7" fmla="*/ 6 h 9"/>
              <a:gd name="T8" fmla="*/ 17 w 18"/>
              <a:gd name="T9" fmla="*/ 5 h 9"/>
              <a:gd name="T10" fmla="*/ 18 w 18"/>
              <a:gd name="T11" fmla="*/ 4 h 9"/>
              <a:gd name="T12" fmla="*/ 16 w 18"/>
              <a:gd name="T13" fmla="*/ 3 h 9"/>
              <a:gd name="T14" fmla="*/ 13 w 18"/>
              <a:gd name="T15" fmla="*/ 2 h 9"/>
              <a:gd name="T16" fmla="*/ 12 w 18"/>
              <a:gd name="T17" fmla="*/ 2 h 9"/>
              <a:gd name="T18" fmla="*/ 10 w 18"/>
              <a:gd name="T19" fmla="*/ 0 h 9"/>
              <a:gd name="T20" fmla="*/ 9 w 18"/>
              <a:gd name="T21" fmla="*/ 0 h 9"/>
              <a:gd name="T22" fmla="*/ 6 w 18"/>
              <a:gd name="T23" fmla="*/ 0 h 9"/>
              <a:gd name="T24" fmla="*/ 5 w 18"/>
              <a:gd name="T25" fmla="*/ 0 h 9"/>
              <a:gd name="T26" fmla="*/ 3 w 18"/>
              <a:gd name="T27" fmla="*/ 0 h 9"/>
              <a:gd name="T28" fmla="*/ 1 w 18"/>
              <a:gd name="T29" fmla="*/ 0 h 9"/>
              <a:gd name="T30" fmla="*/ 0 w 18"/>
              <a:gd name="T31" fmla="*/ 1 h 9"/>
              <a:gd name="T32" fmla="*/ 1 w 18"/>
              <a:gd name="T33" fmla="*/ 1 h 9"/>
              <a:gd name="T34" fmla="*/ 2 w 18"/>
              <a:gd name="T35" fmla="*/ 2 h 9"/>
              <a:gd name="T36" fmla="*/ 3 w 18"/>
              <a:gd name="T37" fmla="*/ 3 h 9"/>
              <a:gd name="T38" fmla="*/ 4 w 18"/>
              <a:gd name="T39" fmla="*/ 4 h 9"/>
              <a:gd name="T40" fmla="*/ 6 w 18"/>
              <a:gd name="T41" fmla="*/ 5 h 9"/>
              <a:gd name="T42" fmla="*/ 8 w 18"/>
              <a:gd name="T43" fmla="*/ 5 h 9"/>
              <a:gd name="T44" fmla="*/ 10 w 18"/>
              <a:gd name="T45" fmla="*/ 6 h 9"/>
              <a:gd name="T46" fmla="*/ 12 w 18"/>
              <a:gd name="T47" fmla="*/ 7 h 9"/>
              <a:gd name="T48" fmla="*/ 13 w 18"/>
              <a:gd name="T49" fmla="*/ 8 h 9"/>
              <a:gd name="T50" fmla="*/ 14 w 18"/>
              <a:gd name="T51" fmla="*/ 8 h 9"/>
              <a:gd name="T52" fmla="*/ 15 w 18"/>
              <a:gd name="T5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9">
                <a:moveTo>
                  <a:pt x="15" y="9"/>
                </a:moveTo>
                <a:cubicBezTo>
                  <a:pt x="16" y="8"/>
                  <a:pt x="16" y="8"/>
                  <a:pt x="16" y="8"/>
                </a:cubicBezTo>
                <a:cubicBezTo>
                  <a:pt x="15" y="7"/>
                  <a:pt x="15" y="7"/>
                  <a:pt x="15" y="7"/>
                </a:cubicBezTo>
                <a:cubicBezTo>
                  <a:pt x="15" y="7"/>
                  <a:pt x="15" y="6"/>
                  <a:pt x="16" y="6"/>
                </a:cubicBezTo>
                <a:cubicBezTo>
                  <a:pt x="16" y="5"/>
                  <a:pt x="17" y="5"/>
                  <a:pt x="17" y="5"/>
                </a:cubicBezTo>
                <a:cubicBezTo>
                  <a:pt x="18" y="4"/>
                  <a:pt x="18" y="4"/>
                  <a:pt x="18" y="4"/>
                </a:cubicBezTo>
                <a:cubicBezTo>
                  <a:pt x="18" y="4"/>
                  <a:pt x="17" y="3"/>
                  <a:pt x="16" y="3"/>
                </a:cubicBezTo>
                <a:cubicBezTo>
                  <a:pt x="16" y="2"/>
                  <a:pt x="13" y="2"/>
                  <a:pt x="13" y="2"/>
                </a:cubicBezTo>
                <a:cubicBezTo>
                  <a:pt x="13" y="2"/>
                  <a:pt x="12" y="2"/>
                  <a:pt x="12" y="2"/>
                </a:cubicBezTo>
                <a:cubicBezTo>
                  <a:pt x="11" y="1"/>
                  <a:pt x="10" y="0"/>
                  <a:pt x="10" y="0"/>
                </a:cubicBezTo>
                <a:cubicBezTo>
                  <a:pt x="9" y="0"/>
                  <a:pt x="9" y="0"/>
                  <a:pt x="9" y="0"/>
                </a:cubicBezTo>
                <a:cubicBezTo>
                  <a:pt x="6" y="0"/>
                  <a:pt x="6" y="0"/>
                  <a:pt x="6" y="0"/>
                </a:cubicBezTo>
                <a:cubicBezTo>
                  <a:pt x="5" y="0"/>
                  <a:pt x="5" y="0"/>
                  <a:pt x="5" y="0"/>
                </a:cubicBezTo>
                <a:cubicBezTo>
                  <a:pt x="3" y="0"/>
                  <a:pt x="3" y="0"/>
                  <a:pt x="3" y="0"/>
                </a:cubicBezTo>
                <a:cubicBezTo>
                  <a:pt x="1" y="0"/>
                  <a:pt x="1" y="0"/>
                  <a:pt x="1" y="0"/>
                </a:cubicBezTo>
                <a:cubicBezTo>
                  <a:pt x="0" y="1"/>
                  <a:pt x="0" y="1"/>
                  <a:pt x="0" y="1"/>
                </a:cubicBezTo>
                <a:cubicBezTo>
                  <a:pt x="1" y="1"/>
                  <a:pt x="1" y="1"/>
                  <a:pt x="1" y="1"/>
                </a:cubicBezTo>
                <a:cubicBezTo>
                  <a:pt x="2" y="2"/>
                  <a:pt x="2" y="2"/>
                  <a:pt x="2" y="2"/>
                </a:cubicBezTo>
                <a:cubicBezTo>
                  <a:pt x="3" y="3"/>
                  <a:pt x="3" y="3"/>
                  <a:pt x="3" y="3"/>
                </a:cubicBezTo>
                <a:cubicBezTo>
                  <a:pt x="4" y="4"/>
                  <a:pt x="4" y="4"/>
                  <a:pt x="4" y="4"/>
                </a:cubicBezTo>
                <a:cubicBezTo>
                  <a:pt x="6" y="5"/>
                  <a:pt x="6" y="5"/>
                  <a:pt x="6" y="5"/>
                </a:cubicBezTo>
                <a:cubicBezTo>
                  <a:pt x="8" y="5"/>
                  <a:pt x="8" y="5"/>
                  <a:pt x="8" y="5"/>
                </a:cubicBezTo>
                <a:cubicBezTo>
                  <a:pt x="10" y="6"/>
                  <a:pt x="10" y="6"/>
                  <a:pt x="10" y="6"/>
                </a:cubicBezTo>
                <a:cubicBezTo>
                  <a:pt x="12" y="7"/>
                  <a:pt x="12" y="7"/>
                  <a:pt x="12" y="7"/>
                </a:cubicBezTo>
                <a:cubicBezTo>
                  <a:pt x="13" y="8"/>
                  <a:pt x="13" y="8"/>
                  <a:pt x="13" y="8"/>
                </a:cubicBezTo>
                <a:cubicBezTo>
                  <a:pt x="14" y="8"/>
                  <a:pt x="14" y="8"/>
                  <a:pt x="14" y="8"/>
                </a:cubicBezTo>
                <a:lnTo>
                  <a:pt x="15"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3" name="Freeform 668">
            <a:extLst>
              <a:ext uri="{FF2B5EF4-FFF2-40B4-BE49-F238E27FC236}">
                <a16:creationId xmlns:a16="http://schemas.microsoft.com/office/drawing/2014/main" id="{46C4FC90-983F-4D94-879A-2FE7015520D4}"/>
              </a:ext>
            </a:extLst>
          </p:cNvPr>
          <p:cNvSpPr>
            <a:spLocks/>
          </p:cNvSpPr>
          <p:nvPr userDrawn="1"/>
        </p:nvSpPr>
        <p:spPr bwMode="auto">
          <a:xfrm>
            <a:off x="2733675" y="438150"/>
            <a:ext cx="45244" cy="26988"/>
          </a:xfrm>
          <a:custGeom>
            <a:avLst/>
            <a:gdLst>
              <a:gd name="T0" fmla="*/ 4 w 9"/>
              <a:gd name="T1" fmla="*/ 4 h 4"/>
              <a:gd name="T2" fmla="*/ 7 w 9"/>
              <a:gd name="T3" fmla="*/ 4 h 4"/>
              <a:gd name="T4" fmla="*/ 8 w 9"/>
              <a:gd name="T5" fmla="*/ 3 h 4"/>
              <a:gd name="T6" fmla="*/ 9 w 9"/>
              <a:gd name="T7" fmla="*/ 2 h 4"/>
              <a:gd name="T8" fmla="*/ 8 w 9"/>
              <a:gd name="T9" fmla="*/ 1 h 4"/>
              <a:gd name="T10" fmla="*/ 7 w 9"/>
              <a:gd name="T11" fmla="*/ 1 h 4"/>
              <a:gd name="T12" fmla="*/ 5 w 9"/>
              <a:gd name="T13" fmla="*/ 0 h 4"/>
              <a:gd name="T14" fmla="*/ 5 w 9"/>
              <a:gd name="T15" fmla="*/ 0 h 4"/>
              <a:gd name="T16" fmla="*/ 3 w 9"/>
              <a:gd name="T17" fmla="*/ 0 h 4"/>
              <a:gd name="T18" fmla="*/ 1 w 9"/>
              <a:gd name="T19" fmla="*/ 1 h 4"/>
              <a:gd name="T20" fmla="*/ 2 w 9"/>
              <a:gd name="T21" fmla="*/ 1 h 4"/>
              <a:gd name="T22" fmla="*/ 3 w 9"/>
              <a:gd name="T23" fmla="*/ 2 h 4"/>
              <a:gd name="T24" fmla="*/ 2 w 9"/>
              <a:gd name="T25" fmla="*/ 2 h 4"/>
              <a:gd name="T26" fmla="*/ 1 w 9"/>
              <a:gd name="T27" fmla="*/ 2 h 4"/>
              <a:gd name="T28" fmla="*/ 0 w 9"/>
              <a:gd name="T29" fmla="*/ 2 h 4"/>
              <a:gd name="T30" fmla="*/ 1 w 9"/>
              <a:gd name="T31" fmla="*/ 3 h 4"/>
              <a:gd name="T32" fmla="*/ 2 w 9"/>
              <a:gd name="T33" fmla="*/ 3 h 4"/>
              <a:gd name="T34" fmla="*/ 3 w 9"/>
              <a:gd name="T35" fmla="*/ 3 h 4"/>
              <a:gd name="T36" fmla="*/ 4 w 9"/>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4">
                <a:moveTo>
                  <a:pt x="4" y="4"/>
                </a:moveTo>
                <a:cubicBezTo>
                  <a:pt x="7" y="4"/>
                  <a:pt x="7" y="4"/>
                  <a:pt x="7" y="4"/>
                </a:cubicBezTo>
                <a:cubicBezTo>
                  <a:pt x="8" y="3"/>
                  <a:pt x="8" y="3"/>
                  <a:pt x="8" y="3"/>
                </a:cubicBezTo>
                <a:cubicBezTo>
                  <a:pt x="9" y="2"/>
                  <a:pt x="9" y="2"/>
                  <a:pt x="9" y="2"/>
                </a:cubicBezTo>
                <a:cubicBezTo>
                  <a:pt x="8" y="1"/>
                  <a:pt x="8" y="1"/>
                  <a:pt x="8" y="1"/>
                </a:cubicBezTo>
                <a:cubicBezTo>
                  <a:pt x="7" y="1"/>
                  <a:pt x="7" y="1"/>
                  <a:pt x="7" y="1"/>
                </a:cubicBezTo>
                <a:cubicBezTo>
                  <a:pt x="5" y="0"/>
                  <a:pt x="5" y="0"/>
                  <a:pt x="5" y="0"/>
                </a:cubicBezTo>
                <a:cubicBezTo>
                  <a:pt x="5" y="0"/>
                  <a:pt x="5" y="0"/>
                  <a:pt x="5" y="0"/>
                </a:cubicBezTo>
                <a:cubicBezTo>
                  <a:pt x="3" y="0"/>
                  <a:pt x="3" y="0"/>
                  <a:pt x="3" y="0"/>
                </a:cubicBezTo>
                <a:cubicBezTo>
                  <a:pt x="1" y="1"/>
                  <a:pt x="1" y="1"/>
                  <a:pt x="1" y="1"/>
                </a:cubicBezTo>
                <a:cubicBezTo>
                  <a:pt x="2" y="1"/>
                  <a:pt x="2" y="1"/>
                  <a:pt x="2" y="1"/>
                </a:cubicBezTo>
                <a:cubicBezTo>
                  <a:pt x="3" y="2"/>
                  <a:pt x="3" y="2"/>
                  <a:pt x="3" y="2"/>
                </a:cubicBezTo>
                <a:cubicBezTo>
                  <a:pt x="2" y="2"/>
                  <a:pt x="2" y="2"/>
                  <a:pt x="2" y="2"/>
                </a:cubicBezTo>
                <a:cubicBezTo>
                  <a:pt x="1" y="2"/>
                  <a:pt x="1" y="2"/>
                  <a:pt x="1" y="2"/>
                </a:cubicBezTo>
                <a:cubicBezTo>
                  <a:pt x="0" y="2"/>
                  <a:pt x="0" y="2"/>
                  <a:pt x="0" y="2"/>
                </a:cubicBezTo>
                <a:cubicBezTo>
                  <a:pt x="1" y="3"/>
                  <a:pt x="1" y="3"/>
                  <a:pt x="1" y="3"/>
                </a:cubicBezTo>
                <a:cubicBezTo>
                  <a:pt x="2" y="3"/>
                  <a:pt x="2" y="3"/>
                  <a:pt x="2" y="3"/>
                </a:cubicBezTo>
                <a:cubicBezTo>
                  <a:pt x="3" y="3"/>
                  <a:pt x="3" y="3"/>
                  <a:pt x="3" y="3"/>
                </a:cubicBezTo>
                <a:lnTo>
                  <a:pt x="4"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4" name="Freeform 669">
            <a:extLst>
              <a:ext uri="{FF2B5EF4-FFF2-40B4-BE49-F238E27FC236}">
                <a16:creationId xmlns:a16="http://schemas.microsoft.com/office/drawing/2014/main" id="{48D68893-99E2-417D-9CDD-72AD07B59B0E}"/>
              </a:ext>
            </a:extLst>
          </p:cNvPr>
          <p:cNvSpPr>
            <a:spLocks/>
          </p:cNvSpPr>
          <p:nvPr userDrawn="1"/>
        </p:nvSpPr>
        <p:spPr bwMode="auto">
          <a:xfrm>
            <a:off x="2688431" y="458788"/>
            <a:ext cx="25004" cy="6350"/>
          </a:xfrm>
          <a:custGeom>
            <a:avLst/>
            <a:gdLst>
              <a:gd name="T0" fmla="*/ 0 w 5"/>
              <a:gd name="T1" fmla="*/ 1 h 1"/>
              <a:gd name="T2" fmla="*/ 2 w 5"/>
              <a:gd name="T3" fmla="*/ 1 h 1"/>
              <a:gd name="T4" fmla="*/ 4 w 5"/>
              <a:gd name="T5" fmla="*/ 1 h 1"/>
              <a:gd name="T6" fmla="*/ 4 w 5"/>
              <a:gd name="T7" fmla="*/ 1 h 1"/>
              <a:gd name="T8" fmla="*/ 3 w 5"/>
              <a:gd name="T9" fmla="*/ 0 h 1"/>
              <a:gd name="T10" fmla="*/ 1 w 5"/>
              <a:gd name="T11" fmla="*/ 0 h 1"/>
              <a:gd name="T12" fmla="*/ 0 w 5"/>
              <a:gd name="T13" fmla="*/ 0 h 1"/>
              <a:gd name="T14" fmla="*/ 0 w 5"/>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1"/>
                </a:moveTo>
                <a:cubicBezTo>
                  <a:pt x="2" y="1"/>
                  <a:pt x="2" y="1"/>
                  <a:pt x="2" y="1"/>
                </a:cubicBezTo>
                <a:cubicBezTo>
                  <a:pt x="4" y="1"/>
                  <a:pt x="4" y="1"/>
                  <a:pt x="4" y="1"/>
                </a:cubicBezTo>
                <a:cubicBezTo>
                  <a:pt x="4" y="1"/>
                  <a:pt x="5" y="1"/>
                  <a:pt x="4" y="1"/>
                </a:cubicBezTo>
                <a:cubicBezTo>
                  <a:pt x="4" y="0"/>
                  <a:pt x="3" y="0"/>
                  <a:pt x="3" y="0"/>
                </a:cubicBezTo>
                <a:cubicBezTo>
                  <a:pt x="1" y="0"/>
                  <a:pt x="1" y="0"/>
                  <a:pt x="1" y="0"/>
                </a:cubicBezTo>
                <a:cubicBezTo>
                  <a:pt x="0" y="0"/>
                  <a:pt x="0" y="0"/>
                  <a:pt x="0" y="0"/>
                </a:cubicBezTo>
                <a:lnTo>
                  <a:pt x="0"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5" name="Freeform 670">
            <a:extLst>
              <a:ext uri="{FF2B5EF4-FFF2-40B4-BE49-F238E27FC236}">
                <a16:creationId xmlns:a16="http://schemas.microsoft.com/office/drawing/2014/main" id="{6DA0F27A-ACA9-432D-896C-1AA042484CF4}"/>
              </a:ext>
            </a:extLst>
          </p:cNvPr>
          <p:cNvSpPr>
            <a:spLocks/>
          </p:cNvSpPr>
          <p:nvPr userDrawn="1"/>
        </p:nvSpPr>
        <p:spPr bwMode="auto">
          <a:xfrm>
            <a:off x="2540794" y="515939"/>
            <a:ext cx="60722" cy="34925"/>
          </a:xfrm>
          <a:custGeom>
            <a:avLst/>
            <a:gdLst>
              <a:gd name="T0" fmla="*/ 0 w 12"/>
              <a:gd name="T1" fmla="*/ 1 h 5"/>
              <a:gd name="T2" fmla="*/ 1 w 12"/>
              <a:gd name="T3" fmla="*/ 2 h 5"/>
              <a:gd name="T4" fmla="*/ 1 w 12"/>
              <a:gd name="T5" fmla="*/ 3 h 5"/>
              <a:gd name="T6" fmla="*/ 3 w 12"/>
              <a:gd name="T7" fmla="*/ 4 h 5"/>
              <a:gd name="T8" fmla="*/ 5 w 12"/>
              <a:gd name="T9" fmla="*/ 4 h 5"/>
              <a:gd name="T10" fmla="*/ 7 w 12"/>
              <a:gd name="T11" fmla="*/ 4 h 5"/>
              <a:gd name="T12" fmla="*/ 8 w 12"/>
              <a:gd name="T13" fmla="*/ 4 h 5"/>
              <a:gd name="T14" fmla="*/ 10 w 12"/>
              <a:gd name="T15" fmla="*/ 5 h 5"/>
              <a:gd name="T16" fmla="*/ 12 w 12"/>
              <a:gd name="T17" fmla="*/ 5 h 5"/>
              <a:gd name="T18" fmla="*/ 11 w 12"/>
              <a:gd name="T19" fmla="*/ 4 h 5"/>
              <a:gd name="T20" fmla="*/ 9 w 12"/>
              <a:gd name="T21" fmla="*/ 3 h 5"/>
              <a:gd name="T22" fmla="*/ 8 w 12"/>
              <a:gd name="T23" fmla="*/ 3 h 5"/>
              <a:gd name="T24" fmla="*/ 6 w 12"/>
              <a:gd name="T25" fmla="*/ 2 h 5"/>
              <a:gd name="T26" fmla="*/ 4 w 12"/>
              <a:gd name="T27" fmla="*/ 1 h 5"/>
              <a:gd name="T28" fmla="*/ 3 w 12"/>
              <a:gd name="T29" fmla="*/ 0 h 5"/>
              <a:gd name="T30" fmla="*/ 2 w 12"/>
              <a:gd name="T31" fmla="*/ 0 h 5"/>
              <a:gd name="T32" fmla="*/ 1 w 12"/>
              <a:gd name="T33" fmla="*/ 0 h 5"/>
              <a:gd name="T34" fmla="*/ 0 w 12"/>
              <a:gd name="T35" fmla="*/ 0 h 5"/>
              <a:gd name="T36" fmla="*/ 0 w 12"/>
              <a:gd name="T3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5">
                <a:moveTo>
                  <a:pt x="0" y="1"/>
                </a:moveTo>
                <a:cubicBezTo>
                  <a:pt x="1" y="2"/>
                  <a:pt x="1" y="2"/>
                  <a:pt x="1" y="2"/>
                </a:cubicBezTo>
                <a:cubicBezTo>
                  <a:pt x="1" y="3"/>
                  <a:pt x="1" y="3"/>
                  <a:pt x="1" y="3"/>
                </a:cubicBezTo>
                <a:cubicBezTo>
                  <a:pt x="3" y="4"/>
                  <a:pt x="3" y="4"/>
                  <a:pt x="3" y="4"/>
                </a:cubicBezTo>
                <a:cubicBezTo>
                  <a:pt x="5" y="4"/>
                  <a:pt x="5" y="4"/>
                  <a:pt x="5" y="4"/>
                </a:cubicBezTo>
                <a:cubicBezTo>
                  <a:pt x="7" y="4"/>
                  <a:pt x="7" y="4"/>
                  <a:pt x="7" y="4"/>
                </a:cubicBezTo>
                <a:cubicBezTo>
                  <a:pt x="8" y="4"/>
                  <a:pt x="8" y="4"/>
                  <a:pt x="8" y="4"/>
                </a:cubicBezTo>
                <a:cubicBezTo>
                  <a:pt x="10" y="5"/>
                  <a:pt x="10" y="5"/>
                  <a:pt x="10" y="5"/>
                </a:cubicBezTo>
                <a:cubicBezTo>
                  <a:pt x="12" y="5"/>
                  <a:pt x="12" y="5"/>
                  <a:pt x="12" y="5"/>
                </a:cubicBezTo>
                <a:cubicBezTo>
                  <a:pt x="11" y="4"/>
                  <a:pt x="11" y="4"/>
                  <a:pt x="11" y="4"/>
                </a:cubicBezTo>
                <a:cubicBezTo>
                  <a:pt x="9" y="3"/>
                  <a:pt x="9" y="3"/>
                  <a:pt x="9" y="3"/>
                </a:cubicBezTo>
                <a:cubicBezTo>
                  <a:pt x="9" y="3"/>
                  <a:pt x="9" y="3"/>
                  <a:pt x="8" y="3"/>
                </a:cubicBezTo>
                <a:cubicBezTo>
                  <a:pt x="8" y="3"/>
                  <a:pt x="6" y="2"/>
                  <a:pt x="6" y="2"/>
                </a:cubicBezTo>
                <a:cubicBezTo>
                  <a:pt x="4" y="1"/>
                  <a:pt x="4" y="1"/>
                  <a:pt x="4" y="1"/>
                </a:cubicBezTo>
                <a:cubicBezTo>
                  <a:pt x="3" y="0"/>
                  <a:pt x="3" y="0"/>
                  <a:pt x="3" y="0"/>
                </a:cubicBezTo>
                <a:cubicBezTo>
                  <a:pt x="2" y="0"/>
                  <a:pt x="2" y="0"/>
                  <a:pt x="2" y="0"/>
                </a:cubicBezTo>
                <a:cubicBezTo>
                  <a:pt x="1" y="0"/>
                  <a:pt x="1" y="0"/>
                  <a:pt x="1" y="0"/>
                </a:cubicBezTo>
                <a:cubicBezTo>
                  <a:pt x="0" y="0"/>
                  <a:pt x="0" y="0"/>
                  <a:pt x="0" y="0"/>
                </a:cubicBezTo>
                <a:lnTo>
                  <a:pt x="0"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6" name="Freeform 671">
            <a:extLst>
              <a:ext uri="{FF2B5EF4-FFF2-40B4-BE49-F238E27FC236}">
                <a16:creationId xmlns:a16="http://schemas.microsoft.com/office/drawing/2014/main" id="{FB5811F6-4928-462D-A6F2-86B5EF1F29E5}"/>
              </a:ext>
            </a:extLst>
          </p:cNvPr>
          <p:cNvSpPr>
            <a:spLocks/>
          </p:cNvSpPr>
          <p:nvPr userDrawn="1"/>
        </p:nvSpPr>
        <p:spPr bwMode="auto">
          <a:xfrm>
            <a:off x="1978819" y="966788"/>
            <a:ext cx="29766" cy="14288"/>
          </a:xfrm>
          <a:custGeom>
            <a:avLst/>
            <a:gdLst>
              <a:gd name="T0" fmla="*/ 4 w 25"/>
              <a:gd name="T1" fmla="*/ 0 h 9"/>
              <a:gd name="T2" fmla="*/ 0 w 25"/>
              <a:gd name="T3" fmla="*/ 4 h 9"/>
              <a:gd name="T4" fmla="*/ 8 w 25"/>
              <a:gd name="T5" fmla="*/ 9 h 9"/>
              <a:gd name="T6" fmla="*/ 12 w 25"/>
              <a:gd name="T7" fmla="*/ 9 h 9"/>
              <a:gd name="T8" fmla="*/ 21 w 25"/>
              <a:gd name="T9" fmla="*/ 9 h 9"/>
              <a:gd name="T10" fmla="*/ 25 w 25"/>
              <a:gd name="T11" fmla="*/ 4 h 9"/>
              <a:gd name="T12" fmla="*/ 17 w 25"/>
              <a:gd name="T13" fmla="*/ 4 h 9"/>
              <a:gd name="T14" fmla="*/ 12 w 25"/>
              <a:gd name="T15" fmla="*/ 4 h 9"/>
              <a:gd name="T16" fmla="*/ 4 w 2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
                <a:moveTo>
                  <a:pt x="4" y="0"/>
                </a:moveTo>
                <a:lnTo>
                  <a:pt x="0" y="4"/>
                </a:lnTo>
                <a:lnTo>
                  <a:pt x="8" y="9"/>
                </a:lnTo>
                <a:lnTo>
                  <a:pt x="12" y="9"/>
                </a:lnTo>
                <a:lnTo>
                  <a:pt x="21" y="9"/>
                </a:lnTo>
                <a:lnTo>
                  <a:pt x="25" y="4"/>
                </a:lnTo>
                <a:lnTo>
                  <a:pt x="17" y="4"/>
                </a:lnTo>
                <a:lnTo>
                  <a:pt x="12" y="4"/>
                </a:lnTo>
                <a:lnTo>
                  <a:pt x="4"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7" name="Freeform 672">
            <a:extLst>
              <a:ext uri="{FF2B5EF4-FFF2-40B4-BE49-F238E27FC236}">
                <a16:creationId xmlns:a16="http://schemas.microsoft.com/office/drawing/2014/main" id="{300855CB-5277-4DDB-941F-C85D1258FB43}"/>
              </a:ext>
            </a:extLst>
          </p:cNvPr>
          <p:cNvSpPr>
            <a:spLocks/>
          </p:cNvSpPr>
          <p:nvPr userDrawn="1"/>
        </p:nvSpPr>
        <p:spPr bwMode="auto">
          <a:xfrm>
            <a:off x="2013348" y="966788"/>
            <a:ext cx="30956" cy="14288"/>
          </a:xfrm>
          <a:custGeom>
            <a:avLst/>
            <a:gdLst>
              <a:gd name="T0" fmla="*/ 0 w 26"/>
              <a:gd name="T1" fmla="*/ 4 h 9"/>
              <a:gd name="T2" fmla="*/ 5 w 26"/>
              <a:gd name="T3" fmla="*/ 9 h 9"/>
              <a:gd name="T4" fmla="*/ 13 w 26"/>
              <a:gd name="T5" fmla="*/ 9 h 9"/>
              <a:gd name="T6" fmla="*/ 22 w 26"/>
              <a:gd name="T7" fmla="*/ 9 h 9"/>
              <a:gd name="T8" fmla="*/ 26 w 26"/>
              <a:gd name="T9" fmla="*/ 4 h 9"/>
              <a:gd name="T10" fmla="*/ 22 w 26"/>
              <a:gd name="T11" fmla="*/ 4 h 9"/>
              <a:gd name="T12" fmla="*/ 13 w 26"/>
              <a:gd name="T13" fmla="*/ 0 h 9"/>
              <a:gd name="T14" fmla="*/ 9 w 26"/>
              <a:gd name="T15" fmla="*/ 0 h 9"/>
              <a:gd name="T16" fmla="*/ 5 w 26"/>
              <a:gd name="T17" fmla="*/ 0 h 9"/>
              <a:gd name="T18" fmla="*/ 0 w 26"/>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9">
                <a:moveTo>
                  <a:pt x="0" y="4"/>
                </a:moveTo>
                <a:lnTo>
                  <a:pt x="5" y="9"/>
                </a:lnTo>
                <a:lnTo>
                  <a:pt x="13" y="9"/>
                </a:lnTo>
                <a:lnTo>
                  <a:pt x="22" y="9"/>
                </a:lnTo>
                <a:lnTo>
                  <a:pt x="26" y="4"/>
                </a:lnTo>
                <a:lnTo>
                  <a:pt x="22" y="4"/>
                </a:lnTo>
                <a:lnTo>
                  <a:pt x="13" y="0"/>
                </a:lnTo>
                <a:lnTo>
                  <a:pt x="9" y="0"/>
                </a:lnTo>
                <a:lnTo>
                  <a:pt x="5" y="0"/>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8" name="Freeform 673">
            <a:extLst>
              <a:ext uri="{FF2B5EF4-FFF2-40B4-BE49-F238E27FC236}">
                <a16:creationId xmlns:a16="http://schemas.microsoft.com/office/drawing/2014/main" id="{81624182-6460-493B-A666-878AA12C35DF}"/>
              </a:ext>
            </a:extLst>
          </p:cNvPr>
          <p:cNvSpPr>
            <a:spLocks/>
          </p:cNvSpPr>
          <p:nvPr userDrawn="1"/>
        </p:nvSpPr>
        <p:spPr bwMode="auto">
          <a:xfrm>
            <a:off x="2470547" y="1346201"/>
            <a:ext cx="14288" cy="22225"/>
          </a:xfrm>
          <a:custGeom>
            <a:avLst/>
            <a:gdLst>
              <a:gd name="T0" fmla="*/ 0 w 12"/>
              <a:gd name="T1" fmla="*/ 9 h 14"/>
              <a:gd name="T2" fmla="*/ 4 w 12"/>
              <a:gd name="T3" fmla="*/ 5 h 14"/>
              <a:gd name="T4" fmla="*/ 8 w 12"/>
              <a:gd name="T5" fmla="*/ 0 h 14"/>
              <a:gd name="T6" fmla="*/ 12 w 12"/>
              <a:gd name="T7" fmla="*/ 0 h 14"/>
              <a:gd name="T8" fmla="*/ 12 w 12"/>
              <a:gd name="T9" fmla="*/ 0 h 14"/>
              <a:gd name="T10" fmla="*/ 12 w 12"/>
              <a:gd name="T11" fmla="*/ 5 h 14"/>
              <a:gd name="T12" fmla="*/ 12 w 12"/>
              <a:gd name="T13" fmla="*/ 9 h 14"/>
              <a:gd name="T14" fmla="*/ 8 w 12"/>
              <a:gd name="T15" fmla="*/ 14 h 14"/>
              <a:gd name="T16" fmla="*/ 4 w 12"/>
              <a:gd name="T17" fmla="*/ 14 h 14"/>
              <a:gd name="T18" fmla="*/ 0 w 12"/>
              <a:gd name="T19" fmla="*/ 14 h 14"/>
              <a:gd name="T20" fmla="*/ 0 w 12"/>
              <a:gd name="T2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0" y="9"/>
                </a:moveTo>
                <a:lnTo>
                  <a:pt x="4" y="5"/>
                </a:lnTo>
                <a:lnTo>
                  <a:pt x="8" y="0"/>
                </a:lnTo>
                <a:lnTo>
                  <a:pt x="12" y="0"/>
                </a:lnTo>
                <a:lnTo>
                  <a:pt x="12" y="0"/>
                </a:lnTo>
                <a:lnTo>
                  <a:pt x="12" y="5"/>
                </a:lnTo>
                <a:lnTo>
                  <a:pt x="12" y="9"/>
                </a:lnTo>
                <a:lnTo>
                  <a:pt x="8" y="14"/>
                </a:lnTo>
                <a:lnTo>
                  <a:pt x="4" y="14"/>
                </a:lnTo>
                <a:lnTo>
                  <a:pt x="0" y="14"/>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79" name="Freeform 674">
            <a:extLst>
              <a:ext uri="{FF2B5EF4-FFF2-40B4-BE49-F238E27FC236}">
                <a16:creationId xmlns:a16="http://schemas.microsoft.com/office/drawing/2014/main" id="{FC26A32F-E0B6-48D1-ACFB-32DED4806258}"/>
              </a:ext>
            </a:extLst>
          </p:cNvPr>
          <p:cNvSpPr>
            <a:spLocks/>
          </p:cNvSpPr>
          <p:nvPr userDrawn="1"/>
        </p:nvSpPr>
        <p:spPr bwMode="auto">
          <a:xfrm>
            <a:off x="2439591" y="1262063"/>
            <a:ext cx="15479" cy="14288"/>
          </a:xfrm>
          <a:custGeom>
            <a:avLst/>
            <a:gdLst>
              <a:gd name="T0" fmla="*/ 0 w 13"/>
              <a:gd name="T1" fmla="*/ 5 h 9"/>
              <a:gd name="T2" fmla="*/ 9 w 13"/>
              <a:gd name="T3" fmla="*/ 9 h 9"/>
              <a:gd name="T4" fmla="*/ 13 w 13"/>
              <a:gd name="T5" fmla="*/ 9 h 9"/>
              <a:gd name="T6" fmla="*/ 13 w 13"/>
              <a:gd name="T7" fmla="*/ 5 h 9"/>
              <a:gd name="T8" fmla="*/ 13 w 13"/>
              <a:gd name="T9" fmla="*/ 5 h 9"/>
              <a:gd name="T10" fmla="*/ 9 w 13"/>
              <a:gd name="T11" fmla="*/ 0 h 9"/>
              <a:gd name="T12" fmla="*/ 4 w 13"/>
              <a:gd name="T13" fmla="*/ 0 h 9"/>
              <a:gd name="T14" fmla="*/ 0 w 13"/>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0" y="5"/>
                </a:moveTo>
                <a:lnTo>
                  <a:pt x="9" y="9"/>
                </a:lnTo>
                <a:lnTo>
                  <a:pt x="13" y="9"/>
                </a:lnTo>
                <a:lnTo>
                  <a:pt x="13" y="5"/>
                </a:lnTo>
                <a:lnTo>
                  <a:pt x="13" y="5"/>
                </a:lnTo>
                <a:lnTo>
                  <a:pt x="9" y="0"/>
                </a:lnTo>
                <a:lnTo>
                  <a:pt x="4" y="0"/>
                </a:lnTo>
                <a:lnTo>
                  <a:pt x="0" y="5"/>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80" name="Freeform 675">
            <a:extLst>
              <a:ext uri="{FF2B5EF4-FFF2-40B4-BE49-F238E27FC236}">
                <a16:creationId xmlns:a16="http://schemas.microsoft.com/office/drawing/2014/main" id="{FAB5EF01-1DFF-4A51-BCC9-EE070AD726C0}"/>
              </a:ext>
            </a:extLst>
          </p:cNvPr>
          <p:cNvSpPr>
            <a:spLocks/>
          </p:cNvSpPr>
          <p:nvPr userDrawn="1"/>
        </p:nvSpPr>
        <p:spPr bwMode="auto">
          <a:xfrm>
            <a:off x="2536031" y="1438275"/>
            <a:ext cx="15479" cy="7938"/>
          </a:xfrm>
          <a:custGeom>
            <a:avLst/>
            <a:gdLst>
              <a:gd name="T0" fmla="*/ 0 w 13"/>
              <a:gd name="T1" fmla="*/ 0 h 5"/>
              <a:gd name="T2" fmla="*/ 0 w 13"/>
              <a:gd name="T3" fmla="*/ 5 h 5"/>
              <a:gd name="T4" fmla="*/ 4 w 13"/>
              <a:gd name="T5" fmla="*/ 5 h 5"/>
              <a:gd name="T6" fmla="*/ 13 w 13"/>
              <a:gd name="T7" fmla="*/ 5 h 5"/>
              <a:gd name="T8" fmla="*/ 13 w 13"/>
              <a:gd name="T9" fmla="*/ 0 h 5"/>
              <a:gd name="T10" fmla="*/ 4 w 13"/>
              <a:gd name="T11" fmla="*/ 0 h 5"/>
              <a:gd name="T12" fmla="*/ 0 w 13"/>
              <a:gd name="T13" fmla="*/ 0 h 5"/>
              <a:gd name="T14" fmla="*/ 0 w 1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0" y="0"/>
                </a:moveTo>
                <a:lnTo>
                  <a:pt x="0" y="5"/>
                </a:lnTo>
                <a:lnTo>
                  <a:pt x="4" y="5"/>
                </a:lnTo>
                <a:lnTo>
                  <a:pt x="13" y="5"/>
                </a:lnTo>
                <a:lnTo>
                  <a:pt x="13" y="0"/>
                </a:lnTo>
                <a:lnTo>
                  <a:pt x="4" y="0"/>
                </a:lnTo>
                <a:lnTo>
                  <a:pt x="0" y="0"/>
                </a:lnTo>
                <a:lnTo>
                  <a:pt x="0"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81" name="Freeform 676">
            <a:extLst>
              <a:ext uri="{FF2B5EF4-FFF2-40B4-BE49-F238E27FC236}">
                <a16:creationId xmlns:a16="http://schemas.microsoft.com/office/drawing/2014/main" id="{49C0E288-6B02-4F91-AA8F-9797D39A6CF9}"/>
              </a:ext>
            </a:extLst>
          </p:cNvPr>
          <p:cNvSpPr>
            <a:spLocks/>
          </p:cNvSpPr>
          <p:nvPr userDrawn="1"/>
        </p:nvSpPr>
        <p:spPr bwMode="auto">
          <a:xfrm>
            <a:off x="2546747" y="1452563"/>
            <a:ext cx="20241" cy="20638"/>
          </a:xfrm>
          <a:custGeom>
            <a:avLst/>
            <a:gdLst>
              <a:gd name="T0" fmla="*/ 0 w 4"/>
              <a:gd name="T1" fmla="*/ 1 h 3"/>
              <a:gd name="T2" fmla="*/ 0 w 4"/>
              <a:gd name="T3" fmla="*/ 3 h 3"/>
              <a:gd name="T4" fmla="*/ 0 w 4"/>
              <a:gd name="T5" fmla="*/ 3 h 3"/>
              <a:gd name="T6" fmla="*/ 2 w 4"/>
              <a:gd name="T7" fmla="*/ 3 h 3"/>
              <a:gd name="T8" fmla="*/ 3 w 4"/>
              <a:gd name="T9" fmla="*/ 3 h 3"/>
              <a:gd name="T10" fmla="*/ 3 w 4"/>
              <a:gd name="T11" fmla="*/ 2 h 3"/>
              <a:gd name="T12" fmla="*/ 4 w 4"/>
              <a:gd name="T13" fmla="*/ 2 h 3"/>
              <a:gd name="T14" fmla="*/ 2 w 4"/>
              <a:gd name="T15" fmla="*/ 2 h 3"/>
              <a:gd name="T16" fmla="*/ 1 w 4"/>
              <a:gd name="T17" fmla="*/ 2 h 3"/>
              <a:gd name="T18" fmla="*/ 0 w 4"/>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0" y="1"/>
                </a:moveTo>
                <a:cubicBezTo>
                  <a:pt x="0" y="2"/>
                  <a:pt x="0" y="3"/>
                  <a:pt x="0" y="3"/>
                </a:cubicBezTo>
                <a:cubicBezTo>
                  <a:pt x="0" y="3"/>
                  <a:pt x="0" y="3"/>
                  <a:pt x="0" y="3"/>
                </a:cubicBezTo>
                <a:cubicBezTo>
                  <a:pt x="2" y="3"/>
                  <a:pt x="2" y="3"/>
                  <a:pt x="2" y="3"/>
                </a:cubicBezTo>
                <a:cubicBezTo>
                  <a:pt x="3" y="3"/>
                  <a:pt x="3" y="3"/>
                  <a:pt x="3" y="3"/>
                </a:cubicBezTo>
                <a:cubicBezTo>
                  <a:pt x="3" y="2"/>
                  <a:pt x="3" y="2"/>
                  <a:pt x="3" y="2"/>
                </a:cubicBezTo>
                <a:cubicBezTo>
                  <a:pt x="4" y="2"/>
                  <a:pt x="4" y="2"/>
                  <a:pt x="4" y="2"/>
                </a:cubicBezTo>
                <a:cubicBezTo>
                  <a:pt x="2" y="2"/>
                  <a:pt x="2" y="2"/>
                  <a:pt x="2" y="2"/>
                </a:cubicBezTo>
                <a:cubicBezTo>
                  <a:pt x="1" y="2"/>
                  <a:pt x="1" y="2"/>
                  <a:pt x="1" y="2"/>
                </a:cubicBezTo>
                <a:cubicBezTo>
                  <a:pt x="1" y="2"/>
                  <a:pt x="1" y="0"/>
                  <a:pt x="0"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82" name="Freeform 677">
            <a:extLst>
              <a:ext uri="{FF2B5EF4-FFF2-40B4-BE49-F238E27FC236}">
                <a16:creationId xmlns:a16="http://schemas.microsoft.com/office/drawing/2014/main" id="{F35CA29E-64F2-4234-9DAC-9D045296D192}"/>
              </a:ext>
            </a:extLst>
          </p:cNvPr>
          <p:cNvSpPr>
            <a:spLocks/>
          </p:cNvSpPr>
          <p:nvPr userDrawn="1"/>
        </p:nvSpPr>
        <p:spPr bwMode="auto">
          <a:xfrm>
            <a:off x="2546747" y="1452563"/>
            <a:ext cx="20241" cy="20638"/>
          </a:xfrm>
          <a:custGeom>
            <a:avLst/>
            <a:gdLst>
              <a:gd name="T0" fmla="*/ 0 w 4"/>
              <a:gd name="T1" fmla="*/ 1 h 3"/>
              <a:gd name="T2" fmla="*/ 0 w 4"/>
              <a:gd name="T3" fmla="*/ 3 h 3"/>
              <a:gd name="T4" fmla="*/ 0 w 4"/>
              <a:gd name="T5" fmla="*/ 3 h 3"/>
              <a:gd name="T6" fmla="*/ 2 w 4"/>
              <a:gd name="T7" fmla="*/ 3 h 3"/>
              <a:gd name="T8" fmla="*/ 3 w 4"/>
              <a:gd name="T9" fmla="*/ 3 h 3"/>
              <a:gd name="T10" fmla="*/ 3 w 4"/>
              <a:gd name="T11" fmla="*/ 2 h 3"/>
              <a:gd name="T12" fmla="*/ 4 w 4"/>
              <a:gd name="T13" fmla="*/ 2 h 3"/>
              <a:gd name="T14" fmla="*/ 2 w 4"/>
              <a:gd name="T15" fmla="*/ 2 h 3"/>
              <a:gd name="T16" fmla="*/ 1 w 4"/>
              <a:gd name="T17" fmla="*/ 2 h 3"/>
              <a:gd name="T18" fmla="*/ 0 w 4"/>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0" y="1"/>
                </a:moveTo>
                <a:cubicBezTo>
                  <a:pt x="0" y="2"/>
                  <a:pt x="0" y="3"/>
                  <a:pt x="0" y="3"/>
                </a:cubicBezTo>
                <a:cubicBezTo>
                  <a:pt x="0" y="3"/>
                  <a:pt x="0" y="3"/>
                  <a:pt x="0" y="3"/>
                </a:cubicBezTo>
                <a:cubicBezTo>
                  <a:pt x="2" y="3"/>
                  <a:pt x="2" y="3"/>
                  <a:pt x="2" y="3"/>
                </a:cubicBezTo>
                <a:cubicBezTo>
                  <a:pt x="3" y="3"/>
                  <a:pt x="3" y="3"/>
                  <a:pt x="3" y="3"/>
                </a:cubicBezTo>
                <a:cubicBezTo>
                  <a:pt x="3" y="2"/>
                  <a:pt x="3" y="2"/>
                  <a:pt x="3" y="2"/>
                </a:cubicBezTo>
                <a:cubicBezTo>
                  <a:pt x="4" y="2"/>
                  <a:pt x="4" y="2"/>
                  <a:pt x="4" y="2"/>
                </a:cubicBezTo>
                <a:cubicBezTo>
                  <a:pt x="2" y="2"/>
                  <a:pt x="2" y="2"/>
                  <a:pt x="2" y="2"/>
                </a:cubicBezTo>
                <a:cubicBezTo>
                  <a:pt x="1" y="2"/>
                  <a:pt x="1" y="2"/>
                  <a:pt x="1" y="2"/>
                </a:cubicBezTo>
                <a:cubicBezTo>
                  <a:pt x="1" y="2"/>
                  <a:pt x="1" y="0"/>
                  <a:pt x="0"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83" name="Freeform 678">
            <a:extLst>
              <a:ext uri="{FF2B5EF4-FFF2-40B4-BE49-F238E27FC236}">
                <a16:creationId xmlns:a16="http://schemas.microsoft.com/office/drawing/2014/main" id="{9A2F2EA4-A3A6-4C49-AA34-C9CAA139BC37}"/>
              </a:ext>
            </a:extLst>
          </p:cNvPr>
          <p:cNvSpPr>
            <a:spLocks/>
          </p:cNvSpPr>
          <p:nvPr userDrawn="1"/>
        </p:nvSpPr>
        <p:spPr bwMode="auto">
          <a:xfrm>
            <a:off x="2520553" y="1466850"/>
            <a:ext cx="15479" cy="20638"/>
          </a:xfrm>
          <a:custGeom>
            <a:avLst/>
            <a:gdLst>
              <a:gd name="T0" fmla="*/ 0 w 3"/>
              <a:gd name="T1" fmla="*/ 1 h 3"/>
              <a:gd name="T2" fmla="*/ 1 w 3"/>
              <a:gd name="T3" fmla="*/ 2 h 3"/>
              <a:gd name="T4" fmla="*/ 2 w 3"/>
              <a:gd name="T5" fmla="*/ 3 h 3"/>
              <a:gd name="T6" fmla="*/ 3 w 3"/>
              <a:gd name="T7" fmla="*/ 2 h 3"/>
              <a:gd name="T8" fmla="*/ 3 w 3"/>
              <a:gd name="T9" fmla="*/ 1 h 3"/>
              <a:gd name="T10" fmla="*/ 3 w 3"/>
              <a:gd name="T11" fmla="*/ 0 h 3"/>
              <a:gd name="T12" fmla="*/ 2 w 3"/>
              <a:gd name="T13" fmla="*/ 0 h 3"/>
              <a:gd name="T14" fmla="*/ 1 w 3"/>
              <a:gd name="T15" fmla="*/ 1 h 3"/>
              <a:gd name="T16" fmla="*/ 0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1"/>
                </a:moveTo>
                <a:cubicBezTo>
                  <a:pt x="1" y="2"/>
                  <a:pt x="1" y="2"/>
                  <a:pt x="1" y="2"/>
                </a:cubicBezTo>
                <a:cubicBezTo>
                  <a:pt x="1" y="2"/>
                  <a:pt x="1" y="3"/>
                  <a:pt x="2" y="3"/>
                </a:cubicBezTo>
                <a:cubicBezTo>
                  <a:pt x="2" y="3"/>
                  <a:pt x="3" y="2"/>
                  <a:pt x="3" y="2"/>
                </a:cubicBezTo>
                <a:cubicBezTo>
                  <a:pt x="3" y="1"/>
                  <a:pt x="3" y="1"/>
                  <a:pt x="3" y="1"/>
                </a:cubicBezTo>
                <a:cubicBezTo>
                  <a:pt x="3" y="0"/>
                  <a:pt x="3" y="0"/>
                  <a:pt x="3" y="0"/>
                </a:cubicBezTo>
                <a:cubicBezTo>
                  <a:pt x="2" y="0"/>
                  <a:pt x="2" y="0"/>
                  <a:pt x="2" y="0"/>
                </a:cubicBezTo>
                <a:cubicBezTo>
                  <a:pt x="1" y="1"/>
                  <a:pt x="1" y="1"/>
                  <a:pt x="1" y="1"/>
                </a:cubicBezTo>
                <a:lnTo>
                  <a:pt x="0"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84" name="Freeform 679">
            <a:extLst>
              <a:ext uri="{FF2B5EF4-FFF2-40B4-BE49-F238E27FC236}">
                <a16:creationId xmlns:a16="http://schemas.microsoft.com/office/drawing/2014/main" id="{E5E218C9-00D9-4574-8C92-2C2C89E6490A}"/>
              </a:ext>
            </a:extLst>
          </p:cNvPr>
          <p:cNvSpPr>
            <a:spLocks/>
          </p:cNvSpPr>
          <p:nvPr userDrawn="1"/>
        </p:nvSpPr>
        <p:spPr bwMode="auto">
          <a:xfrm>
            <a:off x="2596754" y="1573213"/>
            <a:ext cx="20241" cy="20638"/>
          </a:xfrm>
          <a:custGeom>
            <a:avLst/>
            <a:gdLst>
              <a:gd name="T0" fmla="*/ 0 w 17"/>
              <a:gd name="T1" fmla="*/ 8 h 13"/>
              <a:gd name="T2" fmla="*/ 4 w 17"/>
              <a:gd name="T3" fmla="*/ 13 h 13"/>
              <a:gd name="T4" fmla="*/ 9 w 17"/>
              <a:gd name="T5" fmla="*/ 13 h 13"/>
              <a:gd name="T6" fmla="*/ 9 w 17"/>
              <a:gd name="T7" fmla="*/ 8 h 13"/>
              <a:gd name="T8" fmla="*/ 13 w 17"/>
              <a:gd name="T9" fmla="*/ 8 h 13"/>
              <a:gd name="T10" fmla="*/ 13 w 17"/>
              <a:gd name="T11" fmla="*/ 4 h 13"/>
              <a:gd name="T12" fmla="*/ 17 w 17"/>
              <a:gd name="T13" fmla="*/ 0 h 13"/>
              <a:gd name="T14" fmla="*/ 13 w 17"/>
              <a:gd name="T15" fmla="*/ 0 h 13"/>
              <a:gd name="T16" fmla="*/ 9 w 17"/>
              <a:gd name="T17" fmla="*/ 0 h 13"/>
              <a:gd name="T18" fmla="*/ 4 w 17"/>
              <a:gd name="T19" fmla="*/ 0 h 13"/>
              <a:gd name="T20" fmla="*/ 4 w 17"/>
              <a:gd name="T21" fmla="*/ 0 h 13"/>
              <a:gd name="T22" fmla="*/ 0 w 17"/>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0" y="8"/>
                </a:moveTo>
                <a:lnTo>
                  <a:pt x="4" y="13"/>
                </a:lnTo>
                <a:lnTo>
                  <a:pt x="9" y="13"/>
                </a:lnTo>
                <a:lnTo>
                  <a:pt x="9" y="8"/>
                </a:lnTo>
                <a:lnTo>
                  <a:pt x="13" y="8"/>
                </a:lnTo>
                <a:lnTo>
                  <a:pt x="13" y="4"/>
                </a:lnTo>
                <a:lnTo>
                  <a:pt x="17" y="0"/>
                </a:lnTo>
                <a:lnTo>
                  <a:pt x="13" y="0"/>
                </a:lnTo>
                <a:lnTo>
                  <a:pt x="9" y="0"/>
                </a:lnTo>
                <a:lnTo>
                  <a:pt x="4" y="0"/>
                </a:lnTo>
                <a:lnTo>
                  <a:pt x="4" y="0"/>
                </a:lnTo>
                <a:lnTo>
                  <a:pt x="0" y="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85" name="Freeform 680">
            <a:extLst>
              <a:ext uri="{FF2B5EF4-FFF2-40B4-BE49-F238E27FC236}">
                <a16:creationId xmlns:a16="http://schemas.microsoft.com/office/drawing/2014/main" id="{4771A350-F973-4916-AFDD-BFCEE240086C}"/>
              </a:ext>
            </a:extLst>
          </p:cNvPr>
          <p:cNvSpPr>
            <a:spLocks/>
          </p:cNvSpPr>
          <p:nvPr userDrawn="1"/>
        </p:nvSpPr>
        <p:spPr bwMode="auto">
          <a:xfrm>
            <a:off x="2495550" y="1536700"/>
            <a:ext cx="85725" cy="77788"/>
          </a:xfrm>
          <a:custGeom>
            <a:avLst/>
            <a:gdLst>
              <a:gd name="T0" fmla="*/ 13 w 17"/>
              <a:gd name="T1" fmla="*/ 10 h 11"/>
              <a:gd name="T2" fmla="*/ 14 w 17"/>
              <a:gd name="T3" fmla="*/ 10 h 11"/>
              <a:gd name="T4" fmla="*/ 16 w 17"/>
              <a:gd name="T5" fmla="*/ 9 h 11"/>
              <a:gd name="T6" fmla="*/ 17 w 17"/>
              <a:gd name="T7" fmla="*/ 8 h 11"/>
              <a:gd name="T8" fmla="*/ 17 w 17"/>
              <a:gd name="T9" fmla="*/ 7 h 11"/>
              <a:gd name="T10" fmla="*/ 17 w 17"/>
              <a:gd name="T11" fmla="*/ 6 h 11"/>
              <a:gd name="T12" fmla="*/ 16 w 17"/>
              <a:gd name="T13" fmla="*/ 5 h 11"/>
              <a:gd name="T14" fmla="*/ 14 w 17"/>
              <a:gd name="T15" fmla="*/ 5 h 11"/>
              <a:gd name="T16" fmla="*/ 13 w 17"/>
              <a:gd name="T17" fmla="*/ 5 h 11"/>
              <a:gd name="T18" fmla="*/ 12 w 17"/>
              <a:gd name="T19" fmla="*/ 4 h 11"/>
              <a:gd name="T20" fmla="*/ 11 w 17"/>
              <a:gd name="T21" fmla="*/ 3 h 11"/>
              <a:gd name="T22" fmla="*/ 10 w 17"/>
              <a:gd name="T23" fmla="*/ 2 h 11"/>
              <a:gd name="T24" fmla="*/ 8 w 17"/>
              <a:gd name="T25" fmla="*/ 1 h 11"/>
              <a:gd name="T26" fmla="*/ 7 w 17"/>
              <a:gd name="T27" fmla="*/ 1 h 11"/>
              <a:gd name="T28" fmla="*/ 6 w 17"/>
              <a:gd name="T29" fmla="*/ 1 h 11"/>
              <a:gd name="T30" fmla="*/ 4 w 17"/>
              <a:gd name="T31" fmla="*/ 0 h 11"/>
              <a:gd name="T32" fmla="*/ 3 w 17"/>
              <a:gd name="T33" fmla="*/ 0 h 11"/>
              <a:gd name="T34" fmla="*/ 0 w 17"/>
              <a:gd name="T35" fmla="*/ 0 h 11"/>
              <a:gd name="T36" fmla="*/ 0 w 17"/>
              <a:gd name="T37" fmla="*/ 2 h 11"/>
              <a:gd name="T38" fmla="*/ 0 w 17"/>
              <a:gd name="T39" fmla="*/ 2 h 11"/>
              <a:gd name="T40" fmla="*/ 1 w 17"/>
              <a:gd name="T41" fmla="*/ 3 h 11"/>
              <a:gd name="T42" fmla="*/ 3 w 17"/>
              <a:gd name="T43" fmla="*/ 4 h 11"/>
              <a:gd name="T44" fmla="*/ 2 w 17"/>
              <a:gd name="T45" fmla="*/ 4 h 11"/>
              <a:gd name="T46" fmla="*/ 1 w 17"/>
              <a:gd name="T47" fmla="*/ 4 h 11"/>
              <a:gd name="T48" fmla="*/ 0 w 17"/>
              <a:gd name="T49" fmla="*/ 4 h 11"/>
              <a:gd name="T50" fmla="*/ 0 w 17"/>
              <a:gd name="T51" fmla="*/ 6 h 11"/>
              <a:gd name="T52" fmla="*/ 1 w 17"/>
              <a:gd name="T53" fmla="*/ 6 h 11"/>
              <a:gd name="T54" fmla="*/ 0 w 17"/>
              <a:gd name="T55" fmla="*/ 7 h 11"/>
              <a:gd name="T56" fmla="*/ 1 w 17"/>
              <a:gd name="T57" fmla="*/ 7 h 11"/>
              <a:gd name="T58" fmla="*/ 3 w 17"/>
              <a:gd name="T59" fmla="*/ 8 h 11"/>
              <a:gd name="T60" fmla="*/ 4 w 17"/>
              <a:gd name="T61" fmla="*/ 8 h 11"/>
              <a:gd name="T62" fmla="*/ 6 w 17"/>
              <a:gd name="T63" fmla="*/ 8 h 11"/>
              <a:gd name="T64" fmla="*/ 7 w 17"/>
              <a:gd name="T65" fmla="*/ 9 h 11"/>
              <a:gd name="T66" fmla="*/ 8 w 17"/>
              <a:gd name="T67" fmla="*/ 9 h 11"/>
              <a:gd name="T68" fmla="*/ 6 w 17"/>
              <a:gd name="T69" fmla="*/ 9 h 11"/>
              <a:gd name="T70" fmla="*/ 4 w 17"/>
              <a:gd name="T71" fmla="*/ 9 h 11"/>
              <a:gd name="T72" fmla="*/ 4 w 17"/>
              <a:gd name="T73" fmla="*/ 11 h 11"/>
              <a:gd name="T74" fmla="*/ 5 w 17"/>
              <a:gd name="T75" fmla="*/ 11 h 11"/>
              <a:gd name="T76" fmla="*/ 6 w 17"/>
              <a:gd name="T77" fmla="*/ 11 h 11"/>
              <a:gd name="T78" fmla="*/ 9 w 17"/>
              <a:gd name="T79" fmla="*/ 11 h 11"/>
              <a:gd name="T80" fmla="*/ 10 w 17"/>
              <a:gd name="T81" fmla="*/ 10 h 11"/>
              <a:gd name="T82" fmla="*/ 12 w 17"/>
              <a:gd name="T83" fmla="*/ 10 h 11"/>
              <a:gd name="T84" fmla="*/ 13 w 17"/>
              <a:gd name="T8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1">
                <a:moveTo>
                  <a:pt x="13" y="10"/>
                </a:moveTo>
                <a:cubicBezTo>
                  <a:pt x="14" y="10"/>
                  <a:pt x="14" y="10"/>
                  <a:pt x="14" y="10"/>
                </a:cubicBezTo>
                <a:cubicBezTo>
                  <a:pt x="16" y="9"/>
                  <a:pt x="16" y="9"/>
                  <a:pt x="16" y="9"/>
                </a:cubicBezTo>
                <a:cubicBezTo>
                  <a:pt x="17" y="8"/>
                  <a:pt x="17" y="8"/>
                  <a:pt x="17" y="8"/>
                </a:cubicBezTo>
                <a:cubicBezTo>
                  <a:pt x="17" y="7"/>
                  <a:pt x="17" y="7"/>
                  <a:pt x="17" y="7"/>
                </a:cubicBezTo>
                <a:cubicBezTo>
                  <a:pt x="17" y="6"/>
                  <a:pt x="17" y="6"/>
                  <a:pt x="17" y="6"/>
                </a:cubicBezTo>
                <a:cubicBezTo>
                  <a:pt x="17" y="6"/>
                  <a:pt x="17" y="5"/>
                  <a:pt x="16" y="5"/>
                </a:cubicBezTo>
                <a:cubicBezTo>
                  <a:pt x="14" y="5"/>
                  <a:pt x="14" y="5"/>
                  <a:pt x="14" y="5"/>
                </a:cubicBezTo>
                <a:cubicBezTo>
                  <a:pt x="13" y="5"/>
                  <a:pt x="13" y="5"/>
                  <a:pt x="13" y="5"/>
                </a:cubicBezTo>
                <a:cubicBezTo>
                  <a:pt x="12" y="4"/>
                  <a:pt x="12" y="4"/>
                  <a:pt x="12" y="4"/>
                </a:cubicBezTo>
                <a:cubicBezTo>
                  <a:pt x="11" y="3"/>
                  <a:pt x="11" y="3"/>
                  <a:pt x="11" y="3"/>
                </a:cubicBezTo>
                <a:cubicBezTo>
                  <a:pt x="10" y="2"/>
                  <a:pt x="10" y="2"/>
                  <a:pt x="10" y="2"/>
                </a:cubicBezTo>
                <a:cubicBezTo>
                  <a:pt x="8" y="1"/>
                  <a:pt x="8" y="1"/>
                  <a:pt x="8" y="1"/>
                </a:cubicBezTo>
                <a:cubicBezTo>
                  <a:pt x="7" y="1"/>
                  <a:pt x="7" y="1"/>
                  <a:pt x="7" y="1"/>
                </a:cubicBezTo>
                <a:cubicBezTo>
                  <a:pt x="7" y="1"/>
                  <a:pt x="6" y="1"/>
                  <a:pt x="6" y="1"/>
                </a:cubicBezTo>
                <a:cubicBezTo>
                  <a:pt x="5" y="0"/>
                  <a:pt x="4" y="0"/>
                  <a:pt x="4" y="0"/>
                </a:cubicBezTo>
                <a:cubicBezTo>
                  <a:pt x="3" y="0"/>
                  <a:pt x="3" y="0"/>
                  <a:pt x="3" y="0"/>
                </a:cubicBezTo>
                <a:cubicBezTo>
                  <a:pt x="0" y="0"/>
                  <a:pt x="0" y="0"/>
                  <a:pt x="0" y="0"/>
                </a:cubicBezTo>
                <a:cubicBezTo>
                  <a:pt x="0" y="2"/>
                  <a:pt x="0" y="2"/>
                  <a:pt x="0" y="2"/>
                </a:cubicBezTo>
                <a:cubicBezTo>
                  <a:pt x="0" y="2"/>
                  <a:pt x="0" y="2"/>
                  <a:pt x="0" y="2"/>
                </a:cubicBezTo>
                <a:cubicBezTo>
                  <a:pt x="1" y="3"/>
                  <a:pt x="1" y="3"/>
                  <a:pt x="1" y="3"/>
                </a:cubicBezTo>
                <a:cubicBezTo>
                  <a:pt x="1" y="3"/>
                  <a:pt x="4" y="4"/>
                  <a:pt x="3" y="4"/>
                </a:cubicBezTo>
                <a:cubicBezTo>
                  <a:pt x="2" y="4"/>
                  <a:pt x="2" y="4"/>
                  <a:pt x="2" y="4"/>
                </a:cubicBezTo>
                <a:cubicBezTo>
                  <a:pt x="1" y="4"/>
                  <a:pt x="1" y="4"/>
                  <a:pt x="1" y="4"/>
                </a:cubicBezTo>
                <a:cubicBezTo>
                  <a:pt x="0" y="4"/>
                  <a:pt x="0" y="4"/>
                  <a:pt x="0" y="4"/>
                </a:cubicBezTo>
                <a:cubicBezTo>
                  <a:pt x="0" y="6"/>
                  <a:pt x="0" y="6"/>
                  <a:pt x="0" y="6"/>
                </a:cubicBezTo>
                <a:cubicBezTo>
                  <a:pt x="1" y="6"/>
                  <a:pt x="1" y="6"/>
                  <a:pt x="1" y="6"/>
                </a:cubicBezTo>
                <a:cubicBezTo>
                  <a:pt x="0" y="7"/>
                  <a:pt x="0" y="7"/>
                  <a:pt x="0" y="7"/>
                </a:cubicBezTo>
                <a:cubicBezTo>
                  <a:pt x="1" y="7"/>
                  <a:pt x="1" y="7"/>
                  <a:pt x="1" y="7"/>
                </a:cubicBezTo>
                <a:cubicBezTo>
                  <a:pt x="3" y="8"/>
                  <a:pt x="3" y="8"/>
                  <a:pt x="3" y="8"/>
                </a:cubicBezTo>
                <a:cubicBezTo>
                  <a:pt x="4" y="8"/>
                  <a:pt x="4" y="8"/>
                  <a:pt x="4" y="8"/>
                </a:cubicBezTo>
                <a:cubicBezTo>
                  <a:pt x="6" y="8"/>
                  <a:pt x="6" y="8"/>
                  <a:pt x="6" y="8"/>
                </a:cubicBezTo>
                <a:cubicBezTo>
                  <a:pt x="7" y="9"/>
                  <a:pt x="7" y="9"/>
                  <a:pt x="7" y="9"/>
                </a:cubicBezTo>
                <a:cubicBezTo>
                  <a:pt x="8" y="9"/>
                  <a:pt x="8" y="9"/>
                  <a:pt x="8" y="9"/>
                </a:cubicBezTo>
                <a:cubicBezTo>
                  <a:pt x="6" y="9"/>
                  <a:pt x="6" y="9"/>
                  <a:pt x="6" y="9"/>
                </a:cubicBezTo>
                <a:cubicBezTo>
                  <a:pt x="4" y="9"/>
                  <a:pt x="4" y="9"/>
                  <a:pt x="4" y="9"/>
                </a:cubicBezTo>
                <a:cubicBezTo>
                  <a:pt x="4" y="11"/>
                  <a:pt x="4" y="11"/>
                  <a:pt x="4" y="11"/>
                </a:cubicBezTo>
                <a:cubicBezTo>
                  <a:pt x="4" y="11"/>
                  <a:pt x="4" y="11"/>
                  <a:pt x="5" y="11"/>
                </a:cubicBezTo>
                <a:cubicBezTo>
                  <a:pt x="6" y="11"/>
                  <a:pt x="6" y="11"/>
                  <a:pt x="6" y="11"/>
                </a:cubicBezTo>
                <a:cubicBezTo>
                  <a:pt x="9" y="11"/>
                  <a:pt x="9" y="11"/>
                  <a:pt x="9" y="11"/>
                </a:cubicBezTo>
                <a:cubicBezTo>
                  <a:pt x="10" y="10"/>
                  <a:pt x="10" y="10"/>
                  <a:pt x="10" y="10"/>
                </a:cubicBezTo>
                <a:cubicBezTo>
                  <a:pt x="12" y="10"/>
                  <a:pt x="12" y="10"/>
                  <a:pt x="12" y="10"/>
                </a:cubicBezTo>
                <a:lnTo>
                  <a:pt x="13" y="1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86" name="Freeform 681">
            <a:extLst>
              <a:ext uri="{FF2B5EF4-FFF2-40B4-BE49-F238E27FC236}">
                <a16:creationId xmlns:a16="http://schemas.microsoft.com/office/drawing/2014/main" id="{E42833EA-AFE7-47F3-A65A-3E2279293C1F}"/>
              </a:ext>
            </a:extLst>
          </p:cNvPr>
          <p:cNvSpPr>
            <a:spLocks/>
          </p:cNvSpPr>
          <p:nvPr userDrawn="1"/>
        </p:nvSpPr>
        <p:spPr bwMode="auto">
          <a:xfrm>
            <a:off x="2531269" y="1706564"/>
            <a:ext cx="35719" cy="28575"/>
          </a:xfrm>
          <a:custGeom>
            <a:avLst/>
            <a:gdLst>
              <a:gd name="T0" fmla="*/ 3 w 7"/>
              <a:gd name="T1" fmla="*/ 3 h 4"/>
              <a:gd name="T2" fmla="*/ 3 w 7"/>
              <a:gd name="T3" fmla="*/ 2 h 4"/>
              <a:gd name="T4" fmla="*/ 5 w 7"/>
              <a:gd name="T5" fmla="*/ 2 h 4"/>
              <a:gd name="T6" fmla="*/ 6 w 7"/>
              <a:gd name="T7" fmla="*/ 2 h 4"/>
              <a:gd name="T8" fmla="*/ 7 w 7"/>
              <a:gd name="T9" fmla="*/ 2 h 4"/>
              <a:gd name="T10" fmla="*/ 7 w 7"/>
              <a:gd name="T11" fmla="*/ 1 h 4"/>
              <a:gd name="T12" fmla="*/ 6 w 7"/>
              <a:gd name="T13" fmla="*/ 1 h 4"/>
              <a:gd name="T14" fmla="*/ 5 w 7"/>
              <a:gd name="T15" fmla="*/ 1 h 4"/>
              <a:gd name="T16" fmla="*/ 4 w 7"/>
              <a:gd name="T17" fmla="*/ 0 h 4"/>
              <a:gd name="T18" fmla="*/ 3 w 7"/>
              <a:gd name="T19" fmla="*/ 0 h 4"/>
              <a:gd name="T20" fmla="*/ 2 w 7"/>
              <a:gd name="T21" fmla="*/ 1 h 4"/>
              <a:gd name="T22" fmla="*/ 1 w 7"/>
              <a:gd name="T23" fmla="*/ 1 h 4"/>
              <a:gd name="T24" fmla="*/ 0 w 7"/>
              <a:gd name="T25" fmla="*/ 2 h 4"/>
              <a:gd name="T26" fmla="*/ 0 w 7"/>
              <a:gd name="T27" fmla="*/ 3 h 4"/>
              <a:gd name="T28" fmla="*/ 0 w 7"/>
              <a:gd name="T29" fmla="*/ 4 h 4"/>
              <a:gd name="T30" fmla="*/ 0 w 7"/>
              <a:gd name="T31" fmla="*/ 4 h 4"/>
              <a:gd name="T32" fmla="*/ 1 w 7"/>
              <a:gd name="T33" fmla="*/ 4 h 4"/>
              <a:gd name="T34" fmla="*/ 1 w 7"/>
              <a:gd name="T35" fmla="*/ 3 h 4"/>
              <a:gd name="T36" fmla="*/ 3 w 7"/>
              <a:gd name="T3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4">
                <a:moveTo>
                  <a:pt x="3" y="3"/>
                </a:moveTo>
                <a:cubicBezTo>
                  <a:pt x="3" y="2"/>
                  <a:pt x="3" y="2"/>
                  <a:pt x="3" y="2"/>
                </a:cubicBezTo>
                <a:cubicBezTo>
                  <a:pt x="5" y="2"/>
                  <a:pt x="5" y="2"/>
                  <a:pt x="5" y="2"/>
                </a:cubicBezTo>
                <a:cubicBezTo>
                  <a:pt x="6" y="2"/>
                  <a:pt x="6" y="2"/>
                  <a:pt x="6" y="2"/>
                </a:cubicBezTo>
                <a:cubicBezTo>
                  <a:pt x="7" y="2"/>
                  <a:pt x="7" y="2"/>
                  <a:pt x="7" y="2"/>
                </a:cubicBezTo>
                <a:cubicBezTo>
                  <a:pt x="7" y="1"/>
                  <a:pt x="7" y="1"/>
                  <a:pt x="7" y="1"/>
                </a:cubicBezTo>
                <a:cubicBezTo>
                  <a:pt x="6" y="1"/>
                  <a:pt x="6" y="1"/>
                  <a:pt x="6" y="1"/>
                </a:cubicBezTo>
                <a:cubicBezTo>
                  <a:pt x="5" y="1"/>
                  <a:pt x="5" y="1"/>
                  <a:pt x="5" y="1"/>
                </a:cubicBezTo>
                <a:cubicBezTo>
                  <a:pt x="4" y="0"/>
                  <a:pt x="4" y="0"/>
                  <a:pt x="4" y="0"/>
                </a:cubicBezTo>
                <a:cubicBezTo>
                  <a:pt x="3" y="0"/>
                  <a:pt x="3" y="0"/>
                  <a:pt x="3" y="0"/>
                </a:cubicBezTo>
                <a:cubicBezTo>
                  <a:pt x="2" y="1"/>
                  <a:pt x="2" y="1"/>
                  <a:pt x="2" y="1"/>
                </a:cubicBezTo>
                <a:cubicBezTo>
                  <a:pt x="2" y="1"/>
                  <a:pt x="2" y="1"/>
                  <a:pt x="1" y="1"/>
                </a:cubicBezTo>
                <a:cubicBezTo>
                  <a:pt x="1" y="1"/>
                  <a:pt x="0" y="2"/>
                  <a:pt x="0" y="2"/>
                </a:cubicBezTo>
                <a:cubicBezTo>
                  <a:pt x="0" y="3"/>
                  <a:pt x="0" y="3"/>
                  <a:pt x="0" y="3"/>
                </a:cubicBezTo>
                <a:cubicBezTo>
                  <a:pt x="0" y="4"/>
                  <a:pt x="0" y="4"/>
                  <a:pt x="0" y="4"/>
                </a:cubicBezTo>
                <a:cubicBezTo>
                  <a:pt x="0" y="4"/>
                  <a:pt x="0" y="4"/>
                  <a:pt x="0" y="4"/>
                </a:cubicBezTo>
                <a:cubicBezTo>
                  <a:pt x="1" y="4"/>
                  <a:pt x="1" y="4"/>
                  <a:pt x="1" y="4"/>
                </a:cubicBezTo>
                <a:cubicBezTo>
                  <a:pt x="1" y="3"/>
                  <a:pt x="1" y="3"/>
                  <a:pt x="1" y="3"/>
                </a:cubicBezTo>
                <a:cubicBezTo>
                  <a:pt x="3" y="3"/>
                  <a:pt x="3" y="3"/>
                  <a:pt x="3" y="3"/>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87" name="Freeform 682">
            <a:extLst>
              <a:ext uri="{FF2B5EF4-FFF2-40B4-BE49-F238E27FC236}">
                <a16:creationId xmlns:a16="http://schemas.microsoft.com/office/drawing/2014/main" id="{8D199A4A-2C45-4E0F-835E-87D2AA6D7381}"/>
              </a:ext>
            </a:extLst>
          </p:cNvPr>
          <p:cNvSpPr>
            <a:spLocks/>
          </p:cNvSpPr>
          <p:nvPr userDrawn="1"/>
        </p:nvSpPr>
        <p:spPr bwMode="auto">
          <a:xfrm>
            <a:off x="2546748" y="1692276"/>
            <a:ext cx="54769" cy="28575"/>
          </a:xfrm>
          <a:custGeom>
            <a:avLst/>
            <a:gdLst>
              <a:gd name="T0" fmla="*/ 6 w 11"/>
              <a:gd name="T1" fmla="*/ 3 h 4"/>
              <a:gd name="T2" fmla="*/ 7 w 11"/>
              <a:gd name="T3" fmla="*/ 3 h 4"/>
              <a:gd name="T4" fmla="*/ 7 w 11"/>
              <a:gd name="T5" fmla="*/ 2 h 4"/>
              <a:gd name="T6" fmla="*/ 5 w 11"/>
              <a:gd name="T7" fmla="*/ 2 h 4"/>
              <a:gd name="T8" fmla="*/ 4 w 11"/>
              <a:gd name="T9" fmla="*/ 2 h 4"/>
              <a:gd name="T10" fmla="*/ 3 w 11"/>
              <a:gd name="T11" fmla="*/ 2 h 4"/>
              <a:gd name="T12" fmla="*/ 1 w 11"/>
              <a:gd name="T13" fmla="*/ 1 h 4"/>
              <a:gd name="T14" fmla="*/ 0 w 11"/>
              <a:gd name="T15" fmla="*/ 0 h 4"/>
              <a:gd name="T16" fmla="*/ 2 w 11"/>
              <a:gd name="T17" fmla="*/ 0 h 4"/>
              <a:gd name="T18" fmla="*/ 3 w 11"/>
              <a:gd name="T19" fmla="*/ 0 h 4"/>
              <a:gd name="T20" fmla="*/ 4 w 11"/>
              <a:gd name="T21" fmla="*/ 1 h 4"/>
              <a:gd name="T22" fmla="*/ 6 w 11"/>
              <a:gd name="T23" fmla="*/ 1 h 4"/>
              <a:gd name="T24" fmla="*/ 7 w 11"/>
              <a:gd name="T25" fmla="*/ 1 h 4"/>
              <a:gd name="T26" fmla="*/ 8 w 11"/>
              <a:gd name="T27" fmla="*/ 1 h 4"/>
              <a:gd name="T28" fmla="*/ 10 w 11"/>
              <a:gd name="T29" fmla="*/ 1 h 4"/>
              <a:gd name="T30" fmla="*/ 10 w 11"/>
              <a:gd name="T31" fmla="*/ 1 h 4"/>
              <a:gd name="T32" fmla="*/ 11 w 11"/>
              <a:gd name="T33" fmla="*/ 1 h 4"/>
              <a:gd name="T34" fmla="*/ 11 w 11"/>
              <a:gd name="T35" fmla="*/ 1 h 4"/>
              <a:gd name="T36" fmla="*/ 11 w 11"/>
              <a:gd name="T37" fmla="*/ 2 h 4"/>
              <a:gd name="T38" fmla="*/ 10 w 11"/>
              <a:gd name="T39" fmla="*/ 2 h 4"/>
              <a:gd name="T40" fmla="*/ 10 w 11"/>
              <a:gd name="T41" fmla="*/ 3 h 4"/>
              <a:gd name="T42" fmla="*/ 10 w 11"/>
              <a:gd name="T43" fmla="*/ 4 h 4"/>
              <a:gd name="T44" fmla="*/ 9 w 11"/>
              <a:gd name="T45" fmla="*/ 4 h 4"/>
              <a:gd name="T46" fmla="*/ 8 w 11"/>
              <a:gd name="T47" fmla="*/ 4 h 4"/>
              <a:gd name="T48" fmla="*/ 7 w 11"/>
              <a:gd name="T49" fmla="*/ 4 h 4"/>
              <a:gd name="T50" fmla="*/ 5 w 11"/>
              <a:gd name="T51" fmla="*/ 3 h 4"/>
              <a:gd name="T52" fmla="*/ 6 w 11"/>
              <a:gd name="T5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4">
                <a:moveTo>
                  <a:pt x="6" y="3"/>
                </a:moveTo>
                <a:cubicBezTo>
                  <a:pt x="7" y="3"/>
                  <a:pt x="7" y="3"/>
                  <a:pt x="7" y="3"/>
                </a:cubicBezTo>
                <a:cubicBezTo>
                  <a:pt x="7" y="2"/>
                  <a:pt x="7" y="2"/>
                  <a:pt x="7" y="2"/>
                </a:cubicBezTo>
                <a:cubicBezTo>
                  <a:pt x="5" y="2"/>
                  <a:pt x="5" y="2"/>
                  <a:pt x="5" y="2"/>
                </a:cubicBezTo>
                <a:cubicBezTo>
                  <a:pt x="4" y="2"/>
                  <a:pt x="4" y="2"/>
                  <a:pt x="4" y="2"/>
                </a:cubicBezTo>
                <a:cubicBezTo>
                  <a:pt x="3" y="2"/>
                  <a:pt x="3" y="2"/>
                  <a:pt x="3" y="2"/>
                </a:cubicBezTo>
                <a:cubicBezTo>
                  <a:pt x="1" y="1"/>
                  <a:pt x="1" y="1"/>
                  <a:pt x="1" y="1"/>
                </a:cubicBezTo>
                <a:cubicBezTo>
                  <a:pt x="0" y="0"/>
                  <a:pt x="0" y="0"/>
                  <a:pt x="0" y="0"/>
                </a:cubicBezTo>
                <a:cubicBezTo>
                  <a:pt x="2" y="0"/>
                  <a:pt x="2" y="0"/>
                  <a:pt x="2" y="0"/>
                </a:cubicBezTo>
                <a:cubicBezTo>
                  <a:pt x="3" y="0"/>
                  <a:pt x="3" y="0"/>
                  <a:pt x="3" y="0"/>
                </a:cubicBezTo>
                <a:cubicBezTo>
                  <a:pt x="3" y="0"/>
                  <a:pt x="4" y="1"/>
                  <a:pt x="4" y="1"/>
                </a:cubicBezTo>
                <a:cubicBezTo>
                  <a:pt x="6" y="1"/>
                  <a:pt x="6" y="1"/>
                  <a:pt x="6" y="1"/>
                </a:cubicBezTo>
                <a:cubicBezTo>
                  <a:pt x="7" y="1"/>
                  <a:pt x="7" y="1"/>
                  <a:pt x="7" y="1"/>
                </a:cubicBezTo>
                <a:cubicBezTo>
                  <a:pt x="8" y="1"/>
                  <a:pt x="8" y="1"/>
                  <a:pt x="8" y="1"/>
                </a:cubicBezTo>
                <a:cubicBezTo>
                  <a:pt x="10" y="1"/>
                  <a:pt x="10" y="1"/>
                  <a:pt x="10" y="1"/>
                </a:cubicBezTo>
                <a:cubicBezTo>
                  <a:pt x="10" y="1"/>
                  <a:pt x="10" y="1"/>
                  <a:pt x="10" y="1"/>
                </a:cubicBezTo>
                <a:cubicBezTo>
                  <a:pt x="11" y="1"/>
                  <a:pt x="11" y="1"/>
                  <a:pt x="11" y="1"/>
                </a:cubicBezTo>
                <a:cubicBezTo>
                  <a:pt x="11" y="1"/>
                  <a:pt x="11" y="1"/>
                  <a:pt x="11" y="1"/>
                </a:cubicBezTo>
                <a:cubicBezTo>
                  <a:pt x="11" y="2"/>
                  <a:pt x="11" y="2"/>
                  <a:pt x="11" y="2"/>
                </a:cubicBezTo>
                <a:cubicBezTo>
                  <a:pt x="10" y="2"/>
                  <a:pt x="10" y="2"/>
                  <a:pt x="10" y="2"/>
                </a:cubicBezTo>
                <a:cubicBezTo>
                  <a:pt x="10" y="3"/>
                  <a:pt x="10" y="3"/>
                  <a:pt x="10" y="3"/>
                </a:cubicBezTo>
                <a:cubicBezTo>
                  <a:pt x="10" y="4"/>
                  <a:pt x="10" y="4"/>
                  <a:pt x="10" y="4"/>
                </a:cubicBezTo>
                <a:cubicBezTo>
                  <a:pt x="9" y="4"/>
                  <a:pt x="9" y="4"/>
                  <a:pt x="9" y="4"/>
                </a:cubicBezTo>
                <a:cubicBezTo>
                  <a:pt x="8" y="4"/>
                  <a:pt x="8" y="4"/>
                  <a:pt x="8" y="4"/>
                </a:cubicBezTo>
                <a:cubicBezTo>
                  <a:pt x="7" y="4"/>
                  <a:pt x="7" y="4"/>
                  <a:pt x="7" y="4"/>
                </a:cubicBezTo>
                <a:cubicBezTo>
                  <a:pt x="5" y="3"/>
                  <a:pt x="5" y="3"/>
                  <a:pt x="5" y="3"/>
                </a:cubicBezTo>
                <a:lnTo>
                  <a:pt x="6" y="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88" name="Freeform 683">
            <a:extLst>
              <a:ext uri="{FF2B5EF4-FFF2-40B4-BE49-F238E27FC236}">
                <a16:creationId xmlns:a16="http://schemas.microsoft.com/office/drawing/2014/main" id="{F68A9A9B-BA5B-4934-866C-C8538D10F0C1}"/>
              </a:ext>
            </a:extLst>
          </p:cNvPr>
          <p:cNvSpPr>
            <a:spLocks/>
          </p:cNvSpPr>
          <p:nvPr userDrawn="1"/>
        </p:nvSpPr>
        <p:spPr bwMode="auto">
          <a:xfrm>
            <a:off x="2601516" y="1706563"/>
            <a:ext cx="10716" cy="14288"/>
          </a:xfrm>
          <a:custGeom>
            <a:avLst/>
            <a:gdLst>
              <a:gd name="T0" fmla="*/ 0 w 9"/>
              <a:gd name="T1" fmla="*/ 9 h 9"/>
              <a:gd name="T2" fmla="*/ 5 w 9"/>
              <a:gd name="T3" fmla="*/ 9 h 9"/>
              <a:gd name="T4" fmla="*/ 9 w 9"/>
              <a:gd name="T5" fmla="*/ 9 h 9"/>
              <a:gd name="T6" fmla="*/ 9 w 9"/>
              <a:gd name="T7" fmla="*/ 4 h 9"/>
              <a:gd name="T8" fmla="*/ 9 w 9"/>
              <a:gd name="T9" fmla="*/ 0 h 9"/>
              <a:gd name="T10" fmla="*/ 5 w 9"/>
              <a:gd name="T11" fmla="*/ 4 h 9"/>
              <a:gd name="T12" fmla="*/ 0 w 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0" y="9"/>
                </a:moveTo>
                <a:lnTo>
                  <a:pt x="5" y="9"/>
                </a:lnTo>
                <a:lnTo>
                  <a:pt x="9" y="9"/>
                </a:lnTo>
                <a:lnTo>
                  <a:pt x="9" y="4"/>
                </a:lnTo>
                <a:lnTo>
                  <a:pt x="9" y="0"/>
                </a:lnTo>
                <a:lnTo>
                  <a:pt x="5" y="4"/>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89" name="Freeform 684">
            <a:extLst>
              <a:ext uri="{FF2B5EF4-FFF2-40B4-BE49-F238E27FC236}">
                <a16:creationId xmlns:a16="http://schemas.microsoft.com/office/drawing/2014/main" id="{C69C676E-5CCA-4FAD-80F8-5D9D169859BE}"/>
              </a:ext>
            </a:extLst>
          </p:cNvPr>
          <p:cNvSpPr>
            <a:spLocks/>
          </p:cNvSpPr>
          <p:nvPr userDrawn="1"/>
        </p:nvSpPr>
        <p:spPr bwMode="auto">
          <a:xfrm>
            <a:off x="2607469" y="1946275"/>
            <a:ext cx="20241" cy="14288"/>
          </a:xfrm>
          <a:custGeom>
            <a:avLst/>
            <a:gdLst>
              <a:gd name="T0" fmla="*/ 0 w 17"/>
              <a:gd name="T1" fmla="*/ 9 h 9"/>
              <a:gd name="T2" fmla="*/ 4 w 17"/>
              <a:gd name="T3" fmla="*/ 4 h 9"/>
              <a:gd name="T4" fmla="*/ 4 w 17"/>
              <a:gd name="T5" fmla="*/ 0 h 9"/>
              <a:gd name="T6" fmla="*/ 12 w 17"/>
              <a:gd name="T7" fmla="*/ 0 h 9"/>
              <a:gd name="T8" fmla="*/ 12 w 17"/>
              <a:gd name="T9" fmla="*/ 4 h 9"/>
              <a:gd name="T10" fmla="*/ 17 w 17"/>
              <a:gd name="T11" fmla="*/ 4 h 9"/>
              <a:gd name="T12" fmla="*/ 12 w 17"/>
              <a:gd name="T13" fmla="*/ 9 h 9"/>
              <a:gd name="T14" fmla="*/ 8 w 17"/>
              <a:gd name="T15" fmla="*/ 9 h 9"/>
              <a:gd name="T16" fmla="*/ 4 w 17"/>
              <a:gd name="T17" fmla="*/ 9 h 9"/>
              <a:gd name="T18" fmla="*/ 4 w 17"/>
              <a:gd name="T19" fmla="*/ 9 h 9"/>
              <a:gd name="T20" fmla="*/ 0 w 17"/>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
                <a:moveTo>
                  <a:pt x="0" y="9"/>
                </a:moveTo>
                <a:lnTo>
                  <a:pt x="4" y="4"/>
                </a:lnTo>
                <a:lnTo>
                  <a:pt x="4" y="0"/>
                </a:lnTo>
                <a:lnTo>
                  <a:pt x="12" y="0"/>
                </a:lnTo>
                <a:lnTo>
                  <a:pt x="12" y="4"/>
                </a:lnTo>
                <a:lnTo>
                  <a:pt x="17" y="4"/>
                </a:lnTo>
                <a:lnTo>
                  <a:pt x="12" y="9"/>
                </a:lnTo>
                <a:lnTo>
                  <a:pt x="8" y="9"/>
                </a:lnTo>
                <a:lnTo>
                  <a:pt x="4" y="9"/>
                </a:lnTo>
                <a:lnTo>
                  <a:pt x="4" y="9"/>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90" name="Freeform 685">
            <a:extLst>
              <a:ext uri="{FF2B5EF4-FFF2-40B4-BE49-F238E27FC236}">
                <a16:creationId xmlns:a16="http://schemas.microsoft.com/office/drawing/2014/main" id="{0524D005-B890-4F3C-831F-5888FAB29E07}"/>
              </a:ext>
            </a:extLst>
          </p:cNvPr>
          <p:cNvSpPr>
            <a:spLocks/>
          </p:cNvSpPr>
          <p:nvPr userDrawn="1"/>
        </p:nvSpPr>
        <p:spPr bwMode="auto">
          <a:xfrm>
            <a:off x="2621756" y="1931988"/>
            <a:ext cx="10716" cy="14288"/>
          </a:xfrm>
          <a:custGeom>
            <a:avLst/>
            <a:gdLst>
              <a:gd name="T0" fmla="*/ 0 w 9"/>
              <a:gd name="T1" fmla="*/ 4 h 9"/>
              <a:gd name="T2" fmla="*/ 0 w 9"/>
              <a:gd name="T3" fmla="*/ 4 h 9"/>
              <a:gd name="T4" fmla="*/ 5 w 9"/>
              <a:gd name="T5" fmla="*/ 9 h 9"/>
              <a:gd name="T6" fmla="*/ 9 w 9"/>
              <a:gd name="T7" fmla="*/ 9 h 9"/>
              <a:gd name="T8" fmla="*/ 9 w 9"/>
              <a:gd name="T9" fmla="*/ 4 h 9"/>
              <a:gd name="T10" fmla="*/ 5 w 9"/>
              <a:gd name="T11" fmla="*/ 0 h 9"/>
              <a:gd name="T12" fmla="*/ 5 w 9"/>
              <a:gd name="T13" fmla="*/ 0 h 9"/>
              <a:gd name="T14" fmla="*/ 0 w 9"/>
              <a:gd name="T15" fmla="*/ 0 h 9"/>
              <a:gd name="T16" fmla="*/ 0 w 9"/>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0" y="4"/>
                </a:moveTo>
                <a:lnTo>
                  <a:pt x="0" y="4"/>
                </a:lnTo>
                <a:lnTo>
                  <a:pt x="5" y="9"/>
                </a:lnTo>
                <a:lnTo>
                  <a:pt x="9" y="9"/>
                </a:lnTo>
                <a:lnTo>
                  <a:pt x="9" y="4"/>
                </a:lnTo>
                <a:lnTo>
                  <a:pt x="5" y="0"/>
                </a:lnTo>
                <a:lnTo>
                  <a:pt x="5" y="0"/>
                </a:lnTo>
                <a:lnTo>
                  <a:pt x="0" y="0"/>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91" name="Freeform 686">
            <a:extLst>
              <a:ext uri="{FF2B5EF4-FFF2-40B4-BE49-F238E27FC236}">
                <a16:creationId xmlns:a16="http://schemas.microsoft.com/office/drawing/2014/main" id="{E7E230C5-9D56-44E2-8A4B-9B205F430669}"/>
              </a:ext>
            </a:extLst>
          </p:cNvPr>
          <p:cNvSpPr>
            <a:spLocks/>
          </p:cNvSpPr>
          <p:nvPr userDrawn="1"/>
        </p:nvSpPr>
        <p:spPr bwMode="auto">
          <a:xfrm>
            <a:off x="2911078" y="1917700"/>
            <a:ext cx="15479" cy="28575"/>
          </a:xfrm>
          <a:custGeom>
            <a:avLst/>
            <a:gdLst>
              <a:gd name="T0" fmla="*/ 4 w 13"/>
              <a:gd name="T1" fmla="*/ 9 h 18"/>
              <a:gd name="T2" fmla="*/ 4 w 13"/>
              <a:gd name="T3" fmla="*/ 13 h 18"/>
              <a:gd name="T4" fmla="*/ 9 w 13"/>
              <a:gd name="T5" fmla="*/ 13 h 18"/>
              <a:gd name="T6" fmla="*/ 9 w 13"/>
              <a:gd name="T7" fmla="*/ 18 h 18"/>
              <a:gd name="T8" fmla="*/ 13 w 13"/>
              <a:gd name="T9" fmla="*/ 18 h 18"/>
              <a:gd name="T10" fmla="*/ 13 w 13"/>
              <a:gd name="T11" fmla="*/ 13 h 18"/>
              <a:gd name="T12" fmla="*/ 9 w 13"/>
              <a:gd name="T13" fmla="*/ 9 h 18"/>
              <a:gd name="T14" fmla="*/ 9 w 13"/>
              <a:gd name="T15" fmla="*/ 9 h 18"/>
              <a:gd name="T16" fmla="*/ 9 w 13"/>
              <a:gd name="T17" fmla="*/ 5 h 18"/>
              <a:gd name="T18" fmla="*/ 4 w 13"/>
              <a:gd name="T19" fmla="*/ 0 h 18"/>
              <a:gd name="T20" fmla="*/ 0 w 13"/>
              <a:gd name="T21" fmla="*/ 0 h 18"/>
              <a:gd name="T22" fmla="*/ 0 w 13"/>
              <a:gd name="T23" fmla="*/ 0 h 18"/>
              <a:gd name="T24" fmla="*/ 4 w 13"/>
              <a:gd name="T2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8">
                <a:moveTo>
                  <a:pt x="4" y="9"/>
                </a:moveTo>
                <a:lnTo>
                  <a:pt x="4" y="13"/>
                </a:lnTo>
                <a:lnTo>
                  <a:pt x="9" y="13"/>
                </a:lnTo>
                <a:lnTo>
                  <a:pt x="9" y="18"/>
                </a:lnTo>
                <a:lnTo>
                  <a:pt x="13" y="18"/>
                </a:lnTo>
                <a:lnTo>
                  <a:pt x="13" y="13"/>
                </a:lnTo>
                <a:lnTo>
                  <a:pt x="9" y="9"/>
                </a:lnTo>
                <a:lnTo>
                  <a:pt x="9" y="9"/>
                </a:lnTo>
                <a:lnTo>
                  <a:pt x="9" y="5"/>
                </a:lnTo>
                <a:lnTo>
                  <a:pt x="4" y="0"/>
                </a:lnTo>
                <a:lnTo>
                  <a:pt x="0" y="0"/>
                </a:lnTo>
                <a:lnTo>
                  <a:pt x="0" y="0"/>
                </a:lnTo>
                <a:lnTo>
                  <a:pt x="4"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92" name="Freeform 687">
            <a:extLst>
              <a:ext uri="{FF2B5EF4-FFF2-40B4-BE49-F238E27FC236}">
                <a16:creationId xmlns:a16="http://schemas.microsoft.com/office/drawing/2014/main" id="{B23A60AA-BA2F-4C7C-AA58-B7D94AB35EF9}"/>
              </a:ext>
            </a:extLst>
          </p:cNvPr>
          <p:cNvSpPr>
            <a:spLocks/>
          </p:cNvSpPr>
          <p:nvPr userDrawn="1"/>
        </p:nvSpPr>
        <p:spPr bwMode="auto">
          <a:xfrm>
            <a:off x="3286125" y="1487489"/>
            <a:ext cx="76200" cy="34925"/>
          </a:xfrm>
          <a:custGeom>
            <a:avLst/>
            <a:gdLst>
              <a:gd name="T0" fmla="*/ 0 w 15"/>
              <a:gd name="T1" fmla="*/ 4 h 5"/>
              <a:gd name="T2" fmla="*/ 1 w 15"/>
              <a:gd name="T3" fmla="*/ 4 h 5"/>
              <a:gd name="T4" fmla="*/ 2 w 15"/>
              <a:gd name="T5" fmla="*/ 4 h 5"/>
              <a:gd name="T6" fmla="*/ 3 w 15"/>
              <a:gd name="T7" fmla="*/ 3 h 5"/>
              <a:gd name="T8" fmla="*/ 4 w 15"/>
              <a:gd name="T9" fmla="*/ 2 h 5"/>
              <a:gd name="T10" fmla="*/ 4 w 15"/>
              <a:gd name="T11" fmla="*/ 1 h 5"/>
              <a:gd name="T12" fmla="*/ 6 w 15"/>
              <a:gd name="T13" fmla="*/ 1 h 5"/>
              <a:gd name="T14" fmla="*/ 8 w 15"/>
              <a:gd name="T15" fmla="*/ 1 h 5"/>
              <a:gd name="T16" fmla="*/ 9 w 15"/>
              <a:gd name="T17" fmla="*/ 1 h 5"/>
              <a:gd name="T18" fmla="*/ 10 w 15"/>
              <a:gd name="T19" fmla="*/ 0 h 5"/>
              <a:gd name="T20" fmla="*/ 11 w 15"/>
              <a:gd name="T21" fmla="*/ 0 h 5"/>
              <a:gd name="T22" fmla="*/ 13 w 15"/>
              <a:gd name="T23" fmla="*/ 0 h 5"/>
              <a:gd name="T24" fmla="*/ 13 w 15"/>
              <a:gd name="T25" fmla="*/ 0 h 5"/>
              <a:gd name="T26" fmla="*/ 14 w 15"/>
              <a:gd name="T27" fmla="*/ 1 h 5"/>
              <a:gd name="T28" fmla="*/ 15 w 15"/>
              <a:gd name="T29" fmla="*/ 3 h 5"/>
              <a:gd name="T30" fmla="*/ 14 w 15"/>
              <a:gd name="T31" fmla="*/ 3 h 5"/>
              <a:gd name="T32" fmla="*/ 13 w 15"/>
              <a:gd name="T33" fmla="*/ 4 h 5"/>
              <a:gd name="T34" fmla="*/ 12 w 15"/>
              <a:gd name="T35" fmla="*/ 4 h 5"/>
              <a:gd name="T36" fmla="*/ 11 w 15"/>
              <a:gd name="T37" fmla="*/ 4 h 5"/>
              <a:gd name="T38" fmla="*/ 9 w 15"/>
              <a:gd name="T39" fmla="*/ 4 h 5"/>
              <a:gd name="T40" fmla="*/ 8 w 15"/>
              <a:gd name="T41" fmla="*/ 4 h 5"/>
              <a:gd name="T42" fmla="*/ 6 w 15"/>
              <a:gd name="T43" fmla="*/ 4 h 5"/>
              <a:gd name="T44" fmla="*/ 4 w 15"/>
              <a:gd name="T45" fmla="*/ 5 h 5"/>
              <a:gd name="T46" fmla="*/ 2 w 15"/>
              <a:gd name="T47" fmla="*/ 5 h 5"/>
              <a:gd name="T48" fmla="*/ 1 w 15"/>
              <a:gd name="T49" fmla="*/ 5 h 5"/>
              <a:gd name="T50" fmla="*/ 0 w 15"/>
              <a:gd name="T5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5">
                <a:moveTo>
                  <a:pt x="0" y="4"/>
                </a:moveTo>
                <a:cubicBezTo>
                  <a:pt x="1" y="4"/>
                  <a:pt x="1" y="4"/>
                  <a:pt x="1" y="4"/>
                </a:cubicBezTo>
                <a:cubicBezTo>
                  <a:pt x="2" y="4"/>
                  <a:pt x="2" y="4"/>
                  <a:pt x="2" y="4"/>
                </a:cubicBezTo>
                <a:cubicBezTo>
                  <a:pt x="3" y="3"/>
                  <a:pt x="3" y="3"/>
                  <a:pt x="3" y="3"/>
                </a:cubicBezTo>
                <a:cubicBezTo>
                  <a:pt x="3" y="3"/>
                  <a:pt x="3" y="3"/>
                  <a:pt x="4" y="2"/>
                </a:cubicBezTo>
                <a:cubicBezTo>
                  <a:pt x="4" y="2"/>
                  <a:pt x="3" y="1"/>
                  <a:pt x="4" y="1"/>
                </a:cubicBezTo>
                <a:cubicBezTo>
                  <a:pt x="6" y="1"/>
                  <a:pt x="6" y="1"/>
                  <a:pt x="6" y="1"/>
                </a:cubicBezTo>
                <a:cubicBezTo>
                  <a:pt x="8" y="1"/>
                  <a:pt x="8" y="1"/>
                  <a:pt x="8" y="1"/>
                </a:cubicBezTo>
                <a:cubicBezTo>
                  <a:pt x="9" y="1"/>
                  <a:pt x="9" y="1"/>
                  <a:pt x="9" y="1"/>
                </a:cubicBezTo>
                <a:cubicBezTo>
                  <a:pt x="10" y="0"/>
                  <a:pt x="10" y="0"/>
                  <a:pt x="10" y="0"/>
                </a:cubicBezTo>
                <a:cubicBezTo>
                  <a:pt x="11" y="0"/>
                  <a:pt x="11" y="0"/>
                  <a:pt x="11" y="0"/>
                </a:cubicBezTo>
                <a:cubicBezTo>
                  <a:pt x="13" y="0"/>
                  <a:pt x="13" y="0"/>
                  <a:pt x="13" y="0"/>
                </a:cubicBezTo>
                <a:cubicBezTo>
                  <a:pt x="13" y="0"/>
                  <a:pt x="13" y="0"/>
                  <a:pt x="13" y="0"/>
                </a:cubicBezTo>
                <a:cubicBezTo>
                  <a:pt x="14" y="1"/>
                  <a:pt x="14" y="1"/>
                  <a:pt x="14" y="1"/>
                </a:cubicBezTo>
                <a:cubicBezTo>
                  <a:pt x="15" y="3"/>
                  <a:pt x="15" y="3"/>
                  <a:pt x="15" y="3"/>
                </a:cubicBezTo>
                <a:cubicBezTo>
                  <a:pt x="14" y="3"/>
                  <a:pt x="14" y="3"/>
                  <a:pt x="14" y="3"/>
                </a:cubicBezTo>
                <a:cubicBezTo>
                  <a:pt x="13" y="4"/>
                  <a:pt x="13" y="4"/>
                  <a:pt x="13" y="4"/>
                </a:cubicBezTo>
                <a:cubicBezTo>
                  <a:pt x="12" y="4"/>
                  <a:pt x="12" y="4"/>
                  <a:pt x="12" y="4"/>
                </a:cubicBezTo>
                <a:cubicBezTo>
                  <a:pt x="11" y="4"/>
                  <a:pt x="11" y="4"/>
                  <a:pt x="11" y="4"/>
                </a:cubicBezTo>
                <a:cubicBezTo>
                  <a:pt x="9" y="4"/>
                  <a:pt x="9" y="4"/>
                  <a:pt x="9" y="4"/>
                </a:cubicBezTo>
                <a:cubicBezTo>
                  <a:pt x="8" y="4"/>
                  <a:pt x="8" y="4"/>
                  <a:pt x="8" y="4"/>
                </a:cubicBezTo>
                <a:cubicBezTo>
                  <a:pt x="6" y="4"/>
                  <a:pt x="6" y="4"/>
                  <a:pt x="6" y="4"/>
                </a:cubicBezTo>
                <a:cubicBezTo>
                  <a:pt x="4" y="5"/>
                  <a:pt x="4" y="5"/>
                  <a:pt x="4" y="5"/>
                </a:cubicBezTo>
                <a:cubicBezTo>
                  <a:pt x="2" y="5"/>
                  <a:pt x="2" y="5"/>
                  <a:pt x="2" y="5"/>
                </a:cubicBezTo>
                <a:cubicBezTo>
                  <a:pt x="1" y="5"/>
                  <a:pt x="1" y="5"/>
                  <a:pt x="1" y="5"/>
                </a:cubicBez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93" name="Freeform 688">
            <a:extLst>
              <a:ext uri="{FF2B5EF4-FFF2-40B4-BE49-F238E27FC236}">
                <a16:creationId xmlns:a16="http://schemas.microsoft.com/office/drawing/2014/main" id="{27B3962C-65D7-430D-BF24-A2A075C15644}"/>
              </a:ext>
            </a:extLst>
          </p:cNvPr>
          <p:cNvSpPr>
            <a:spLocks/>
          </p:cNvSpPr>
          <p:nvPr userDrawn="1"/>
        </p:nvSpPr>
        <p:spPr bwMode="auto">
          <a:xfrm>
            <a:off x="3393282" y="1333500"/>
            <a:ext cx="70247" cy="26988"/>
          </a:xfrm>
          <a:custGeom>
            <a:avLst/>
            <a:gdLst>
              <a:gd name="T0" fmla="*/ 0 w 14"/>
              <a:gd name="T1" fmla="*/ 1 h 4"/>
              <a:gd name="T2" fmla="*/ 1 w 14"/>
              <a:gd name="T3" fmla="*/ 1 h 4"/>
              <a:gd name="T4" fmla="*/ 2 w 14"/>
              <a:gd name="T5" fmla="*/ 0 h 4"/>
              <a:gd name="T6" fmla="*/ 4 w 14"/>
              <a:gd name="T7" fmla="*/ 0 h 4"/>
              <a:gd name="T8" fmla="*/ 5 w 14"/>
              <a:gd name="T9" fmla="*/ 0 h 4"/>
              <a:gd name="T10" fmla="*/ 6 w 14"/>
              <a:gd name="T11" fmla="*/ 0 h 4"/>
              <a:gd name="T12" fmla="*/ 7 w 14"/>
              <a:gd name="T13" fmla="*/ 0 h 4"/>
              <a:gd name="T14" fmla="*/ 9 w 14"/>
              <a:gd name="T15" fmla="*/ 0 h 4"/>
              <a:gd name="T16" fmla="*/ 10 w 14"/>
              <a:gd name="T17" fmla="*/ 0 h 4"/>
              <a:gd name="T18" fmla="*/ 11 w 14"/>
              <a:gd name="T19" fmla="*/ 1 h 4"/>
              <a:gd name="T20" fmla="*/ 13 w 14"/>
              <a:gd name="T21" fmla="*/ 1 h 4"/>
              <a:gd name="T22" fmla="*/ 14 w 14"/>
              <a:gd name="T23" fmla="*/ 1 h 4"/>
              <a:gd name="T24" fmla="*/ 14 w 14"/>
              <a:gd name="T25" fmla="*/ 2 h 4"/>
              <a:gd name="T26" fmla="*/ 13 w 14"/>
              <a:gd name="T27" fmla="*/ 2 h 4"/>
              <a:gd name="T28" fmla="*/ 14 w 14"/>
              <a:gd name="T29" fmla="*/ 3 h 4"/>
              <a:gd name="T30" fmla="*/ 13 w 14"/>
              <a:gd name="T31" fmla="*/ 4 h 4"/>
              <a:gd name="T32" fmla="*/ 12 w 14"/>
              <a:gd name="T33" fmla="*/ 4 h 4"/>
              <a:gd name="T34" fmla="*/ 10 w 14"/>
              <a:gd name="T35" fmla="*/ 4 h 4"/>
              <a:gd name="T36" fmla="*/ 10 w 14"/>
              <a:gd name="T37" fmla="*/ 3 h 4"/>
              <a:gd name="T38" fmla="*/ 9 w 14"/>
              <a:gd name="T39" fmla="*/ 2 h 4"/>
              <a:gd name="T40" fmla="*/ 7 w 14"/>
              <a:gd name="T41" fmla="*/ 2 h 4"/>
              <a:gd name="T42" fmla="*/ 6 w 14"/>
              <a:gd name="T43" fmla="*/ 2 h 4"/>
              <a:gd name="T44" fmla="*/ 3 w 14"/>
              <a:gd name="T45" fmla="*/ 2 h 4"/>
              <a:gd name="T46" fmla="*/ 1 w 14"/>
              <a:gd name="T47" fmla="*/ 2 h 4"/>
              <a:gd name="T48" fmla="*/ 0 w 14"/>
              <a:gd name="T49" fmla="*/ 2 h 4"/>
              <a:gd name="T50" fmla="*/ 0 w 14"/>
              <a:gd name="T5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4">
                <a:moveTo>
                  <a:pt x="0" y="1"/>
                </a:moveTo>
                <a:cubicBezTo>
                  <a:pt x="1" y="1"/>
                  <a:pt x="1" y="1"/>
                  <a:pt x="1" y="1"/>
                </a:cubicBezTo>
                <a:cubicBezTo>
                  <a:pt x="2" y="0"/>
                  <a:pt x="2" y="0"/>
                  <a:pt x="2" y="0"/>
                </a:cubicBezTo>
                <a:cubicBezTo>
                  <a:pt x="4" y="0"/>
                  <a:pt x="4" y="0"/>
                  <a:pt x="4" y="0"/>
                </a:cubicBezTo>
                <a:cubicBezTo>
                  <a:pt x="5" y="0"/>
                  <a:pt x="5" y="0"/>
                  <a:pt x="5" y="0"/>
                </a:cubicBezTo>
                <a:cubicBezTo>
                  <a:pt x="6" y="0"/>
                  <a:pt x="6" y="0"/>
                  <a:pt x="6" y="0"/>
                </a:cubicBezTo>
                <a:cubicBezTo>
                  <a:pt x="7" y="0"/>
                  <a:pt x="7" y="0"/>
                  <a:pt x="7" y="0"/>
                </a:cubicBezTo>
                <a:cubicBezTo>
                  <a:pt x="9" y="0"/>
                  <a:pt x="9" y="0"/>
                  <a:pt x="9" y="0"/>
                </a:cubicBezTo>
                <a:cubicBezTo>
                  <a:pt x="10" y="0"/>
                  <a:pt x="10" y="0"/>
                  <a:pt x="10" y="0"/>
                </a:cubicBezTo>
                <a:cubicBezTo>
                  <a:pt x="11" y="1"/>
                  <a:pt x="11" y="1"/>
                  <a:pt x="11" y="1"/>
                </a:cubicBezTo>
                <a:cubicBezTo>
                  <a:pt x="13" y="1"/>
                  <a:pt x="13" y="1"/>
                  <a:pt x="13" y="1"/>
                </a:cubicBezTo>
                <a:cubicBezTo>
                  <a:pt x="14" y="1"/>
                  <a:pt x="14" y="1"/>
                  <a:pt x="14" y="1"/>
                </a:cubicBezTo>
                <a:cubicBezTo>
                  <a:pt x="14" y="2"/>
                  <a:pt x="14" y="2"/>
                  <a:pt x="14" y="2"/>
                </a:cubicBezTo>
                <a:cubicBezTo>
                  <a:pt x="13" y="2"/>
                  <a:pt x="13" y="2"/>
                  <a:pt x="13" y="2"/>
                </a:cubicBezTo>
                <a:cubicBezTo>
                  <a:pt x="14" y="3"/>
                  <a:pt x="14" y="3"/>
                  <a:pt x="14" y="3"/>
                </a:cubicBezTo>
                <a:cubicBezTo>
                  <a:pt x="14" y="3"/>
                  <a:pt x="13" y="4"/>
                  <a:pt x="13" y="4"/>
                </a:cubicBezTo>
                <a:cubicBezTo>
                  <a:pt x="12" y="3"/>
                  <a:pt x="12" y="4"/>
                  <a:pt x="12" y="4"/>
                </a:cubicBezTo>
                <a:cubicBezTo>
                  <a:pt x="10" y="4"/>
                  <a:pt x="10" y="4"/>
                  <a:pt x="10" y="4"/>
                </a:cubicBezTo>
                <a:cubicBezTo>
                  <a:pt x="10" y="4"/>
                  <a:pt x="10" y="3"/>
                  <a:pt x="10" y="3"/>
                </a:cubicBezTo>
                <a:cubicBezTo>
                  <a:pt x="9" y="3"/>
                  <a:pt x="9" y="2"/>
                  <a:pt x="9" y="2"/>
                </a:cubicBezTo>
                <a:cubicBezTo>
                  <a:pt x="7" y="2"/>
                  <a:pt x="7" y="2"/>
                  <a:pt x="7" y="2"/>
                </a:cubicBezTo>
                <a:cubicBezTo>
                  <a:pt x="6" y="2"/>
                  <a:pt x="6" y="2"/>
                  <a:pt x="6" y="2"/>
                </a:cubicBezTo>
                <a:cubicBezTo>
                  <a:pt x="3" y="2"/>
                  <a:pt x="3" y="2"/>
                  <a:pt x="3" y="2"/>
                </a:cubicBezTo>
                <a:cubicBezTo>
                  <a:pt x="1" y="2"/>
                  <a:pt x="1" y="2"/>
                  <a:pt x="1" y="2"/>
                </a:cubicBezTo>
                <a:cubicBezTo>
                  <a:pt x="0" y="2"/>
                  <a:pt x="0" y="2"/>
                  <a:pt x="0" y="2"/>
                </a:cubicBezTo>
                <a:lnTo>
                  <a:pt x="0"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94" name="Freeform 689">
            <a:extLst>
              <a:ext uri="{FF2B5EF4-FFF2-40B4-BE49-F238E27FC236}">
                <a16:creationId xmlns:a16="http://schemas.microsoft.com/office/drawing/2014/main" id="{AC319FB6-9C4C-4174-A103-9F6851C92B25}"/>
              </a:ext>
            </a:extLst>
          </p:cNvPr>
          <p:cNvSpPr>
            <a:spLocks/>
          </p:cNvSpPr>
          <p:nvPr userDrawn="1"/>
        </p:nvSpPr>
        <p:spPr bwMode="auto">
          <a:xfrm>
            <a:off x="3504010" y="1177925"/>
            <a:ext cx="21431" cy="20638"/>
          </a:xfrm>
          <a:custGeom>
            <a:avLst/>
            <a:gdLst>
              <a:gd name="T0" fmla="*/ 1 w 4"/>
              <a:gd name="T1" fmla="*/ 3 h 3"/>
              <a:gd name="T2" fmla="*/ 0 w 4"/>
              <a:gd name="T3" fmla="*/ 1 h 3"/>
              <a:gd name="T4" fmla="*/ 1 w 4"/>
              <a:gd name="T5" fmla="*/ 0 h 3"/>
              <a:gd name="T6" fmla="*/ 2 w 4"/>
              <a:gd name="T7" fmla="*/ 0 h 3"/>
              <a:gd name="T8" fmla="*/ 2 w 4"/>
              <a:gd name="T9" fmla="*/ 0 h 3"/>
              <a:gd name="T10" fmla="*/ 3 w 4"/>
              <a:gd name="T11" fmla="*/ 0 h 3"/>
              <a:gd name="T12" fmla="*/ 3 w 4"/>
              <a:gd name="T13" fmla="*/ 1 h 3"/>
              <a:gd name="T14" fmla="*/ 4 w 4"/>
              <a:gd name="T15" fmla="*/ 1 h 3"/>
              <a:gd name="T16" fmla="*/ 4 w 4"/>
              <a:gd name="T17" fmla="*/ 2 h 3"/>
              <a:gd name="T18" fmla="*/ 4 w 4"/>
              <a:gd name="T19" fmla="*/ 2 h 3"/>
              <a:gd name="T20" fmla="*/ 3 w 4"/>
              <a:gd name="T21" fmla="*/ 3 h 3"/>
              <a:gd name="T22" fmla="*/ 1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3"/>
                </a:moveTo>
                <a:cubicBezTo>
                  <a:pt x="0" y="1"/>
                  <a:pt x="0" y="1"/>
                  <a:pt x="0" y="1"/>
                </a:cubicBezTo>
                <a:cubicBezTo>
                  <a:pt x="1" y="0"/>
                  <a:pt x="1" y="0"/>
                  <a:pt x="1" y="0"/>
                </a:cubicBezTo>
                <a:cubicBezTo>
                  <a:pt x="2" y="0"/>
                  <a:pt x="2" y="0"/>
                  <a:pt x="2" y="0"/>
                </a:cubicBezTo>
                <a:cubicBezTo>
                  <a:pt x="2" y="0"/>
                  <a:pt x="2" y="0"/>
                  <a:pt x="2" y="0"/>
                </a:cubicBezTo>
                <a:cubicBezTo>
                  <a:pt x="3" y="0"/>
                  <a:pt x="3" y="0"/>
                  <a:pt x="3" y="0"/>
                </a:cubicBezTo>
                <a:cubicBezTo>
                  <a:pt x="3" y="0"/>
                  <a:pt x="3" y="1"/>
                  <a:pt x="3" y="1"/>
                </a:cubicBezTo>
                <a:cubicBezTo>
                  <a:pt x="3" y="1"/>
                  <a:pt x="4" y="1"/>
                  <a:pt x="4" y="1"/>
                </a:cubicBezTo>
                <a:cubicBezTo>
                  <a:pt x="4" y="2"/>
                  <a:pt x="4" y="2"/>
                  <a:pt x="4" y="2"/>
                </a:cubicBezTo>
                <a:cubicBezTo>
                  <a:pt x="4" y="2"/>
                  <a:pt x="4" y="2"/>
                  <a:pt x="4" y="2"/>
                </a:cubicBezTo>
                <a:cubicBezTo>
                  <a:pt x="3" y="3"/>
                  <a:pt x="3" y="3"/>
                  <a:pt x="3" y="3"/>
                </a:cubicBezTo>
                <a:cubicBezTo>
                  <a:pt x="1" y="3"/>
                  <a:pt x="1" y="3"/>
                  <a:pt x="1" y="3"/>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95" name="Freeform 690">
            <a:extLst>
              <a:ext uri="{FF2B5EF4-FFF2-40B4-BE49-F238E27FC236}">
                <a16:creationId xmlns:a16="http://schemas.microsoft.com/office/drawing/2014/main" id="{EB62AEEB-9778-454D-A3F7-6CF4CB528D99}"/>
              </a:ext>
            </a:extLst>
          </p:cNvPr>
          <p:cNvSpPr>
            <a:spLocks/>
          </p:cNvSpPr>
          <p:nvPr userDrawn="1"/>
        </p:nvSpPr>
        <p:spPr bwMode="auto">
          <a:xfrm>
            <a:off x="3504010" y="1177925"/>
            <a:ext cx="21431" cy="20638"/>
          </a:xfrm>
          <a:custGeom>
            <a:avLst/>
            <a:gdLst>
              <a:gd name="T0" fmla="*/ 1 w 4"/>
              <a:gd name="T1" fmla="*/ 3 h 3"/>
              <a:gd name="T2" fmla="*/ 0 w 4"/>
              <a:gd name="T3" fmla="*/ 1 h 3"/>
              <a:gd name="T4" fmla="*/ 1 w 4"/>
              <a:gd name="T5" fmla="*/ 0 h 3"/>
              <a:gd name="T6" fmla="*/ 2 w 4"/>
              <a:gd name="T7" fmla="*/ 0 h 3"/>
              <a:gd name="T8" fmla="*/ 2 w 4"/>
              <a:gd name="T9" fmla="*/ 0 h 3"/>
              <a:gd name="T10" fmla="*/ 3 w 4"/>
              <a:gd name="T11" fmla="*/ 0 h 3"/>
              <a:gd name="T12" fmla="*/ 3 w 4"/>
              <a:gd name="T13" fmla="*/ 1 h 3"/>
              <a:gd name="T14" fmla="*/ 4 w 4"/>
              <a:gd name="T15" fmla="*/ 1 h 3"/>
              <a:gd name="T16" fmla="*/ 4 w 4"/>
              <a:gd name="T17" fmla="*/ 2 h 3"/>
              <a:gd name="T18" fmla="*/ 4 w 4"/>
              <a:gd name="T19" fmla="*/ 2 h 3"/>
              <a:gd name="T20" fmla="*/ 3 w 4"/>
              <a:gd name="T21" fmla="*/ 3 h 3"/>
              <a:gd name="T22" fmla="*/ 1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3"/>
                </a:moveTo>
                <a:cubicBezTo>
                  <a:pt x="0" y="1"/>
                  <a:pt x="0" y="1"/>
                  <a:pt x="0" y="1"/>
                </a:cubicBezTo>
                <a:cubicBezTo>
                  <a:pt x="1" y="0"/>
                  <a:pt x="1" y="0"/>
                  <a:pt x="1" y="0"/>
                </a:cubicBezTo>
                <a:cubicBezTo>
                  <a:pt x="2" y="0"/>
                  <a:pt x="2" y="0"/>
                  <a:pt x="2" y="0"/>
                </a:cubicBezTo>
                <a:cubicBezTo>
                  <a:pt x="2" y="0"/>
                  <a:pt x="2" y="0"/>
                  <a:pt x="2" y="0"/>
                </a:cubicBezTo>
                <a:cubicBezTo>
                  <a:pt x="3" y="0"/>
                  <a:pt x="3" y="0"/>
                  <a:pt x="3" y="0"/>
                </a:cubicBezTo>
                <a:cubicBezTo>
                  <a:pt x="3" y="0"/>
                  <a:pt x="3" y="1"/>
                  <a:pt x="3" y="1"/>
                </a:cubicBezTo>
                <a:cubicBezTo>
                  <a:pt x="3" y="1"/>
                  <a:pt x="4" y="1"/>
                  <a:pt x="4" y="1"/>
                </a:cubicBezTo>
                <a:cubicBezTo>
                  <a:pt x="4" y="2"/>
                  <a:pt x="4" y="2"/>
                  <a:pt x="4" y="2"/>
                </a:cubicBezTo>
                <a:cubicBezTo>
                  <a:pt x="4" y="2"/>
                  <a:pt x="4" y="2"/>
                  <a:pt x="4" y="2"/>
                </a:cubicBezTo>
                <a:cubicBezTo>
                  <a:pt x="3" y="3"/>
                  <a:pt x="3" y="3"/>
                  <a:pt x="3" y="3"/>
                </a:cubicBezTo>
                <a:cubicBezTo>
                  <a:pt x="1" y="3"/>
                  <a:pt x="1" y="3"/>
                  <a:pt x="1" y="3"/>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96" name="Freeform 691">
            <a:extLst>
              <a:ext uri="{FF2B5EF4-FFF2-40B4-BE49-F238E27FC236}">
                <a16:creationId xmlns:a16="http://schemas.microsoft.com/office/drawing/2014/main" id="{BB5DC50B-ADFA-4660-99C1-6ADB7E4654DB}"/>
              </a:ext>
            </a:extLst>
          </p:cNvPr>
          <p:cNvSpPr>
            <a:spLocks/>
          </p:cNvSpPr>
          <p:nvPr userDrawn="1"/>
        </p:nvSpPr>
        <p:spPr bwMode="auto">
          <a:xfrm>
            <a:off x="3555207" y="1143001"/>
            <a:ext cx="45244" cy="34925"/>
          </a:xfrm>
          <a:custGeom>
            <a:avLst/>
            <a:gdLst>
              <a:gd name="T0" fmla="*/ 0 w 38"/>
              <a:gd name="T1" fmla="*/ 17 h 22"/>
              <a:gd name="T2" fmla="*/ 4 w 38"/>
              <a:gd name="T3" fmla="*/ 9 h 22"/>
              <a:gd name="T4" fmla="*/ 0 w 38"/>
              <a:gd name="T5" fmla="*/ 4 h 22"/>
              <a:gd name="T6" fmla="*/ 0 w 38"/>
              <a:gd name="T7" fmla="*/ 0 h 22"/>
              <a:gd name="T8" fmla="*/ 9 w 38"/>
              <a:gd name="T9" fmla="*/ 4 h 22"/>
              <a:gd name="T10" fmla="*/ 13 w 38"/>
              <a:gd name="T11" fmla="*/ 4 h 22"/>
              <a:gd name="T12" fmla="*/ 21 w 38"/>
              <a:gd name="T13" fmla="*/ 4 h 22"/>
              <a:gd name="T14" fmla="*/ 21 w 38"/>
              <a:gd name="T15" fmla="*/ 0 h 22"/>
              <a:gd name="T16" fmla="*/ 26 w 38"/>
              <a:gd name="T17" fmla="*/ 4 h 22"/>
              <a:gd name="T18" fmla="*/ 21 w 38"/>
              <a:gd name="T19" fmla="*/ 9 h 22"/>
              <a:gd name="T20" fmla="*/ 21 w 38"/>
              <a:gd name="T21" fmla="*/ 13 h 22"/>
              <a:gd name="T22" fmla="*/ 26 w 38"/>
              <a:gd name="T23" fmla="*/ 17 h 22"/>
              <a:gd name="T24" fmla="*/ 30 w 38"/>
              <a:gd name="T25" fmla="*/ 13 h 22"/>
              <a:gd name="T26" fmla="*/ 38 w 38"/>
              <a:gd name="T27" fmla="*/ 13 h 22"/>
              <a:gd name="T28" fmla="*/ 38 w 38"/>
              <a:gd name="T29" fmla="*/ 17 h 22"/>
              <a:gd name="T30" fmla="*/ 34 w 38"/>
              <a:gd name="T31" fmla="*/ 22 h 22"/>
              <a:gd name="T32" fmla="*/ 26 w 38"/>
              <a:gd name="T33" fmla="*/ 22 h 22"/>
              <a:gd name="T34" fmla="*/ 21 w 38"/>
              <a:gd name="T35" fmla="*/ 22 h 22"/>
              <a:gd name="T36" fmla="*/ 13 w 38"/>
              <a:gd name="T37" fmla="*/ 22 h 22"/>
              <a:gd name="T38" fmla="*/ 4 w 38"/>
              <a:gd name="T39" fmla="*/ 22 h 22"/>
              <a:gd name="T40" fmla="*/ 0 w 38"/>
              <a:gd name="T4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2">
                <a:moveTo>
                  <a:pt x="0" y="17"/>
                </a:moveTo>
                <a:lnTo>
                  <a:pt x="4" y="9"/>
                </a:lnTo>
                <a:lnTo>
                  <a:pt x="0" y="4"/>
                </a:lnTo>
                <a:lnTo>
                  <a:pt x="0" y="0"/>
                </a:lnTo>
                <a:lnTo>
                  <a:pt x="9" y="4"/>
                </a:lnTo>
                <a:lnTo>
                  <a:pt x="13" y="4"/>
                </a:lnTo>
                <a:lnTo>
                  <a:pt x="21" y="4"/>
                </a:lnTo>
                <a:lnTo>
                  <a:pt x="21" y="0"/>
                </a:lnTo>
                <a:lnTo>
                  <a:pt x="26" y="4"/>
                </a:lnTo>
                <a:lnTo>
                  <a:pt x="21" y="9"/>
                </a:lnTo>
                <a:lnTo>
                  <a:pt x="21" y="13"/>
                </a:lnTo>
                <a:lnTo>
                  <a:pt x="26" y="17"/>
                </a:lnTo>
                <a:lnTo>
                  <a:pt x="30" y="13"/>
                </a:lnTo>
                <a:lnTo>
                  <a:pt x="38" y="13"/>
                </a:lnTo>
                <a:lnTo>
                  <a:pt x="38" y="17"/>
                </a:lnTo>
                <a:lnTo>
                  <a:pt x="34" y="22"/>
                </a:lnTo>
                <a:lnTo>
                  <a:pt x="26" y="22"/>
                </a:lnTo>
                <a:lnTo>
                  <a:pt x="21" y="22"/>
                </a:lnTo>
                <a:lnTo>
                  <a:pt x="13" y="22"/>
                </a:lnTo>
                <a:lnTo>
                  <a:pt x="4" y="22"/>
                </a:lnTo>
                <a:lnTo>
                  <a:pt x="0" y="1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97" name="Freeform 692">
            <a:extLst>
              <a:ext uri="{FF2B5EF4-FFF2-40B4-BE49-F238E27FC236}">
                <a16:creationId xmlns:a16="http://schemas.microsoft.com/office/drawing/2014/main" id="{FF92A4F3-CF52-47E2-A002-452639B7CC5C}"/>
              </a:ext>
            </a:extLst>
          </p:cNvPr>
          <p:cNvSpPr>
            <a:spLocks/>
          </p:cNvSpPr>
          <p:nvPr userDrawn="1"/>
        </p:nvSpPr>
        <p:spPr bwMode="auto">
          <a:xfrm>
            <a:off x="3545681" y="1030288"/>
            <a:ext cx="20241" cy="69850"/>
          </a:xfrm>
          <a:custGeom>
            <a:avLst/>
            <a:gdLst>
              <a:gd name="T0" fmla="*/ 12 w 17"/>
              <a:gd name="T1" fmla="*/ 44 h 44"/>
              <a:gd name="T2" fmla="*/ 12 w 17"/>
              <a:gd name="T3" fmla="*/ 35 h 44"/>
              <a:gd name="T4" fmla="*/ 4 w 17"/>
              <a:gd name="T5" fmla="*/ 31 h 44"/>
              <a:gd name="T6" fmla="*/ 4 w 17"/>
              <a:gd name="T7" fmla="*/ 17 h 44"/>
              <a:gd name="T8" fmla="*/ 0 w 17"/>
              <a:gd name="T9" fmla="*/ 13 h 44"/>
              <a:gd name="T10" fmla="*/ 4 w 17"/>
              <a:gd name="T11" fmla="*/ 9 h 44"/>
              <a:gd name="T12" fmla="*/ 4 w 17"/>
              <a:gd name="T13" fmla="*/ 0 h 44"/>
              <a:gd name="T14" fmla="*/ 8 w 17"/>
              <a:gd name="T15" fmla="*/ 0 h 44"/>
              <a:gd name="T16" fmla="*/ 12 w 17"/>
              <a:gd name="T17" fmla="*/ 4 h 44"/>
              <a:gd name="T18" fmla="*/ 12 w 17"/>
              <a:gd name="T19" fmla="*/ 13 h 44"/>
              <a:gd name="T20" fmla="*/ 12 w 17"/>
              <a:gd name="T21" fmla="*/ 17 h 44"/>
              <a:gd name="T22" fmla="*/ 12 w 17"/>
              <a:gd name="T23" fmla="*/ 26 h 44"/>
              <a:gd name="T24" fmla="*/ 17 w 17"/>
              <a:gd name="T25" fmla="*/ 31 h 44"/>
              <a:gd name="T26" fmla="*/ 17 w 17"/>
              <a:gd name="T27" fmla="*/ 40 h 44"/>
              <a:gd name="T28" fmla="*/ 12 w 17"/>
              <a:gd name="T2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44">
                <a:moveTo>
                  <a:pt x="12" y="44"/>
                </a:moveTo>
                <a:lnTo>
                  <a:pt x="12" y="35"/>
                </a:lnTo>
                <a:lnTo>
                  <a:pt x="4" y="31"/>
                </a:lnTo>
                <a:lnTo>
                  <a:pt x="4" y="17"/>
                </a:lnTo>
                <a:lnTo>
                  <a:pt x="0" y="13"/>
                </a:lnTo>
                <a:lnTo>
                  <a:pt x="4" y="9"/>
                </a:lnTo>
                <a:lnTo>
                  <a:pt x="4" y="0"/>
                </a:lnTo>
                <a:lnTo>
                  <a:pt x="8" y="0"/>
                </a:lnTo>
                <a:lnTo>
                  <a:pt x="12" y="4"/>
                </a:lnTo>
                <a:lnTo>
                  <a:pt x="12" y="13"/>
                </a:lnTo>
                <a:lnTo>
                  <a:pt x="12" y="17"/>
                </a:lnTo>
                <a:lnTo>
                  <a:pt x="12" y="26"/>
                </a:lnTo>
                <a:lnTo>
                  <a:pt x="17" y="31"/>
                </a:lnTo>
                <a:lnTo>
                  <a:pt x="17" y="40"/>
                </a:lnTo>
                <a:lnTo>
                  <a:pt x="12" y="4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98" name="Freeform 693">
            <a:extLst>
              <a:ext uri="{FF2B5EF4-FFF2-40B4-BE49-F238E27FC236}">
                <a16:creationId xmlns:a16="http://schemas.microsoft.com/office/drawing/2014/main" id="{3698A92A-6C30-4AAF-975F-491F9F08A286}"/>
              </a:ext>
            </a:extLst>
          </p:cNvPr>
          <p:cNvSpPr>
            <a:spLocks/>
          </p:cNvSpPr>
          <p:nvPr userDrawn="1"/>
        </p:nvSpPr>
        <p:spPr bwMode="auto">
          <a:xfrm>
            <a:off x="3575447" y="923925"/>
            <a:ext cx="15479" cy="20638"/>
          </a:xfrm>
          <a:custGeom>
            <a:avLst/>
            <a:gdLst>
              <a:gd name="T0" fmla="*/ 0 w 13"/>
              <a:gd name="T1" fmla="*/ 13 h 13"/>
              <a:gd name="T2" fmla="*/ 9 w 13"/>
              <a:gd name="T3" fmla="*/ 13 h 13"/>
              <a:gd name="T4" fmla="*/ 13 w 13"/>
              <a:gd name="T5" fmla="*/ 9 h 13"/>
              <a:gd name="T6" fmla="*/ 13 w 13"/>
              <a:gd name="T7" fmla="*/ 5 h 13"/>
              <a:gd name="T8" fmla="*/ 13 w 13"/>
              <a:gd name="T9" fmla="*/ 0 h 13"/>
              <a:gd name="T10" fmla="*/ 9 w 13"/>
              <a:gd name="T11" fmla="*/ 5 h 13"/>
              <a:gd name="T12" fmla="*/ 4 w 13"/>
              <a:gd name="T13" fmla="*/ 9 h 13"/>
              <a:gd name="T14" fmla="*/ 0 w 13"/>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3">
                <a:moveTo>
                  <a:pt x="0" y="13"/>
                </a:moveTo>
                <a:lnTo>
                  <a:pt x="9" y="13"/>
                </a:lnTo>
                <a:lnTo>
                  <a:pt x="13" y="9"/>
                </a:lnTo>
                <a:lnTo>
                  <a:pt x="13" y="5"/>
                </a:lnTo>
                <a:lnTo>
                  <a:pt x="13" y="0"/>
                </a:lnTo>
                <a:lnTo>
                  <a:pt x="9" y="5"/>
                </a:lnTo>
                <a:lnTo>
                  <a:pt x="4" y="9"/>
                </a:lnTo>
                <a:lnTo>
                  <a:pt x="0"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99" name="Freeform 694">
            <a:extLst>
              <a:ext uri="{FF2B5EF4-FFF2-40B4-BE49-F238E27FC236}">
                <a16:creationId xmlns:a16="http://schemas.microsoft.com/office/drawing/2014/main" id="{D2D6C2CC-01D3-41E1-A992-538E6454B1BF}"/>
              </a:ext>
            </a:extLst>
          </p:cNvPr>
          <p:cNvSpPr>
            <a:spLocks/>
          </p:cNvSpPr>
          <p:nvPr userDrawn="1"/>
        </p:nvSpPr>
        <p:spPr bwMode="auto">
          <a:xfrm>
            <a:off x="3530203" y="839788"/>
            <a:ext cx="15479" cy="14288"/>
          </a:xfrm>
          <a:custGeom>
            <a:avLst/>
            <a:gdLst>
              <a:gd name="T0" fmla="*/ 0 w 13"/>
              <a:gd name="T1" fmla="*/ 9 h 9"/>
              <a:gd name="T2" fmla="*/ 4 w 13"/>
              <a:gd name="T3" fmla="*/ 9 h 9"/>
              <a:gd name="T4" fmla="*/ 8 w 13"/>
              <a:gd name="T5" fmla="*/ 4 h 9"/>
              <a:gd name="T6" fmla="*/ 13 w 13"/>
              <a:gd name="T7" fmla="*/ 4 h 9"/>
              <a:gd name="T8" fmla="*/ 13 w 13"/>
              <a:gd name="T9" fmla="*/ 0 h 9"/>
              <a:gd name="T10" fmla="*/ 8 w 13"/>
              <a:gd name="T11" fmla="*/ 0 h 9"/>
              <a:gd name="T12" fmla="*/ 8 w 13"/>
              <a:gd name="T13" fmla="*/ 0 h 9"/>
              <a:gd name="T14" fmla="*/ 0 w 13"/>
              <a:gd name="T15" fmla="*/ 4 h 9"/>
              <a:gd name="T16" fmla="*/ 0 w 1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0" y="9"/>
                </a:moveTo>
                <a:lnTo>
                  <a:pt x="4" y="9"/>
                </a:lnTo>
                <a:lnTo>
                  <a:pt x="8" y="4"/>
                </a:lnTo>
                <a:lnTo>
                  <a:pt x="13" y="4"/>
                </a:lnTo>
                <a:lnTo>
                  <a:pt x="13" y="0"/>
                </a:lnTo>
                <a:lnTo>
                  <a:pt x="8" y="0"/>
                </a:lnTo>
                <a:lnTo>
                  <a:pt x="8" y="0"/>
                </a:lnTo>
                <a:lnTo>
                  <a:pt x="0" y="4"/>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00" name="Freeform 695">
            <a:extLst>
              <a:ext uri="{FF2B5EF4-FFF2-40B4-BE49-F238E27FC236}">
                <a16:creationId xmlns:a16="http://schemas.microsoft.com/office/drawing/2014/main" id="{90D1B3DD-5A0F-49F6-82D5-70A3583D723D}"/>
              </a:ext>
            </a:extLst>
          </p:cNvPr>
          <p:cNvSpPr>
            <a:spLocks/>
          </p:cNvSpPr>
          <p:nvPr userDrawn="1"/>
        </p:nvSpPr>
        <p:spPr bwMode="auto">
          <a:xfrm>
            <a:off x="3580210" y="811213"/>
            <a:ext cx="10716" cy="14288"/>
          </a:xfrm>
          <a:custGeom>
            <a:avLst/>
            <a:gdLst>
              <a:gd name="T0" fmla="*/ 5 w 9"/>
              <a:gd name="T1" fmla="*/ 9 h 9"/>
              <a:gd name="T2" fmla="*/ 0 w 9"/>
              <a:gd name="T3" fmla="*/ 4 h 9"/>
              <a:gd name="T4" fmla="*/ 5 w 9"/>
              <a:gd name="T5" fmla="*/ 0 h 9"/>
              <a:gd name="T6" fmla="*/ 9 w 9"/>
              <a:gd name="T7" fmla="*/ 0 h 9"/>
              <a:gd name="T8" fmla="*/ 9 w 9"/>
              <a:gd name="T9" fmla="*/ 4 h 9"/>
              <a:gd name="T10" fmla="*/ 9 w 9"/>
              <a:gd name="T11" fmla="*/ 4 h 9"/>
              <a:gd name="T12" fmla="*/ 5 w 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5" y="9"/>
                </a:moveTo>
                <a:lnTo>
                  <a:pt x="0" y="4"/>
                </a:lnTo>
                <a:lnTo>
                  <a:pt x="5" y="0"/>
                </a:lnTo>
                <a:lnTo>
                  <a:pt x="9" y="0"/>
                </a:lnTo>
                <a:lnTo>
                  <a:pt x="9" y="4"/>
                </a:lnTo>
                <a:lnTo>
                  <a:pt x="9" y="4"/>
                </a:lnTo>
                <a:lnTo>
                  <a:pt x="5"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01" name="Freeform 696">
            <a:extLst>
              <a:ext uri="{FF2B5EF4-FFF2-40B4-BE49-F238E27FC236}">
                <a16:creationId xmlns:a16="http://schemas.microsoft.com/office/drawing/2014/main" id="{4A77C5E6-97A1-41D4-AAA2-B1564CEDEACB}"/>
              </a:ext>
            </a:extLst>
          </p:cNvPr>
          <p:cNvSpPr>
            <a:spLocks/>
          </p:cNvSpPr>
          <p:nvPr userDrawn="1"/>
        </p:nvSpPr>
        <p:spPr bwMode="auto">
          <a:xfrm>
            <a:off x="3514726" y="719139"/>
            <a:ext cx="30956" cy="22225"/>
          </a:xfrm>
          <a:custGeom>
            <a:avLst/>
            <a:gdLst>
              <a:gd name="T0" fmla="*/ 2 w 6"/>
              <a:gd name="T1" fmla="*/ 1 h 3"/>
              <a:gd name="T2" fmla="*/ 1 w 6"/>
              <a:gd name="T3" fmla="*/ 1 h 3"/>
              <a:gd name="T4" fmla="*/ 2 w 6"/>
              <a:gd name="T5" fmla="*/ 0 h 3"/>
              <a:gd name="T6" fmla="*/ 4 w 6"/>
              <a:gd name="T7" fmla="*/ 0 h 3"/>
              <a:gd name="T8" fmla="*/ 5 w 6"/>
              <a:gd name="T9" fmla="*/ 0 h 3"/>
              <a:gd name="T10" fmla="*/ 5 w 6"/>
              <a:gd name="T11" fmla="*/ 0 h 3"/>
              <a:gd name="T12" fmla="*/ 6 w 6"/>
              <a:gd name="T13" fmla="*/ 1 h 3"/>
              <a:gd name="T14" fmla="*/ 6 w 6"/>
              <a:gd name="T15" fmla="*/ 1 h 3"/>
              <a:gd name="T16" fmla="*/ 4 w 6"/>
              <a:gd name="T17" fmla="*/ 1 h 3"/>
              <a:gd name="T18" fmla="*/ 3 w 6"/>
              <a:gd name="T19" fmla="*/ 3 h 3"/>
              <a:gd name="T20" fmla="*/ 1 w 6"/>
              <a:gd name="T21" fmla="*/ 3 h 3"/>
              <a:gd name="T22" fmla="*/ 2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2" y="1"/>
                </a:moveTo>
                <a:cubicBezTo>
                  <a:pt x="1" y="1"/>
                  <a:pt x="1" y="1"/>
                  <a:pt x="1" y="1"/>
                </a:cubicBezTo>
                <a:cubicBezTo>
                  <a:pt x="1" y="1"/>
                  <a:pt x="0" y="0"/>
                  <a:pt x="2" y="0"/>
                </a:cubicBezTo>
                <a:cubicBezTo>
                  <a:pt x="4" y="0"/>
                  <a:pt x="4" y="0"/>
                  <a:pt x="4" y="0"/>
                </a:cubicBezTo>
                <a:cubicBezTo>
                  <a:pt x="5" y="0"/>
                  <a:pt x="5" y="0"/>
                  <a:pt x="5" y="0"/>
                </a:cubicBezTo>
                <a:cubicBezTo>
                  <a:pt x="5" y="0"/>
                  <a:pt x="5" y="0"/>
                  <a:pt x="5" y="0"/>
                </a:cubicBezTo>
                <a:cubicBezTo>
                  <a:pt x="6" y="1"/>
                  <a:pt x="6" y="1"/>
                  <a:pt x="6" y="1"/>
                </a:cubicBezTo>
                <a:cubicBezTo>
                  <a:pt x="6" y="1"/>
                  <a:pt x="6" y="1"/>
                  <a:pt x="6" y="1"/>
                </a:cubicBezTo>
                <a:cubicBezTo>
                  <a:pt x="4" y="1"/>
                  <a:pt x="4" y="1"/>
                  <a:pt x="4" y="1"/>
                </a:cubicBezTo>
                <a:cubicBezTo>
                  <a:pt x="3" y="3"/>
                  <a:pt x="3" y="3"/>
                  <a:pt x="3" y="3"/>
                </a:cubicBezTo>
                <a:cubicBezTo>
                  <a:pt x="1" y="3"/>
                  <a:pt x="1" y="3"/>
                  <a:pt x="1" y="3"/>
                </a:cubicBezTo>
                <a:lnTo>
                  <a:pt x="2" y="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02" name="Freeform 697">
            <a:extLst>
              <a:ext uri="{FF2B5EF4-FFF2-40B4-BE49-F238E27FC236}">
                <a16:creationId xmlns:a16="http://schemas.microsoft.com/office/drawing/2014/main" id="{75877FFE-5E30-4A53-AC9F-5D20B5BCBE87}"/>
              </a:ext>
            </a:extLst>
          </p:cNvPr>
          <p:cNvSpPr>
            <a:spLocks/>
          </p:cNvSpPr>
          <p:nvPr userDrawn="1"/>
        </p:nvSpPr>
        <p:spPr bwMode="auto">
          <a:xfrm>
            <a:off x="3545681" y="565150"/>
            <a:ext cx="20241" cy="20638"/>
          </a:xfrm>
          <a:custGeom>
            <a:avLst/>
            <a:gdLst>
              <a:gd name="T0" fmla="*/ 0 w 17"/>
              <a:gd name="T1" fmla="*/ 4 h 13"/>
              <a:gd name="T2" fmla="*/ 4 w 17"/>
              <a:gd name="T3" fmla="*/ 9 h 13"/>
              <a:gd name="T4" fmla="*/ 8 w 17"/>
              <a:gd name="T5" fmla="*/ 9 h 13"/>
              <a:gd name="T6" fmla="*/ 12 w 17"/>
              <a:gd name="T7" fmla="*/ 13 h 13"/>
              <a:gd name="T8" fmla="*/ 17 w 17"/>
              <a:gd name="T9" fmla="*/ 9 h 13"/>
              <a:gd name="T10" fmla="*/ 17 w 17"/>
              <a:gd name="T11" fmla="*/ 4 h 13"/>
              <a:gd name="T12" fmla="*/ 12 w 17"/>
              <a:gd name="T13" fmla="*/ 0 h 13"/>
              <a:gd name="T14" fmla="*/ 8 w 17"/>
              <a:gd name="T15" fmla="*/ 0 h 13"/>
              <a:gd name="T16" fmla="*/ 4 w 17"/>
              <a:gd name="T17" fmla="*/ 0 h 13"/>
              <a:gd name="T18" fmla="*/ 0 w 17"/>
              <a:gd name="T19" fmla="*/ 4 h 13"/>
              <a:gd name="T20" fmla="*/ 0 w 17"/>
              <a:gd name="T2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
                <a:moveTo>
                  <a:pt x="0" y="4"/>
                </a:moveTo>
                <a:lnTo>
                  <a:pt x="4" y="9"/>
                </a:lnTo>
                <a:lnTo>
                  <a:pt x="8" y="9"/>
                </a:lnTo>
                <a:lnTo>
                  <a:pt x="12" y="13"/>
                </a:lnTo>
                <a:lnTo>
                  <a:pt x="17" y="9"/>
                </a:lnTo>
                <a:lnTo>
                  <a:pt x="17" y="4"/>
                </a:lnTo>
                <a:lnTo>
                  <a:pt x="12" y="0"/>
                </a:lnTo>
                <a:lnTo>
                  <a:pt x="8" y="0"/>
                </a:lnTo>
                <a:lnTo>
                  <a:pt x="4" y="0"/>
                </a:lnTo>
                <a:lnTo>
                  <a:pt x="0" y="4"/>
                </a:lnTo>
                <a:lnTo>
                  <a:pt x="0"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03" name="Freeform 698">
            <a:extLst>
              <a:ext uri="{FF2B5EF4-FFF2-40B4-BE49-F238E27FC236}">
                <a16:creationId xmlns:a16="http://schemas.microsoft.com/office/drawing/2014/main" id="{12ABCF3D-159C-4E76-810E-319B178D1990}"/>
              </a:ext>
            </a:extLst>
          </p:cNvPr>
          <p:cNvSpPr>
            <a:spLocks/>
          </p:cNvSpPr>
          <p:nvPr userDrawn="1"/>
        </p:nvSpPr>
        <p:spPr bwMode="auto">
          <a:xfrm>
            <a:off x="3494485" y="528639"/>
            <a:ext cx="30956" cy="28575"/>
          </a:xfrm>
          <a:custGeom>
            <a:avLst/>
            <a:gdLst>
              <a:gd name="T0" fmla="*/ 21 w 26"/>
              <a:gd name="T1" fmla="*/ 18 h 18"/>
              <a:gd name="T2" fmla="*/ 21 w 26"/>
              <a:gd name="T3" fmla="*/ 18 h 18"/>
              <a:gd name="T4" fmla="*/ 26 w 26"/>
              <a:gd name="T5" fmla="*/ 18 h 18"/>
              <a:gd name="T6" fmla="*/ 26 w 26"/>
              <a:gd name="T7" fmla="*/ 14 h 18"/>
              <a:gd name="T8" fmla="*/ 21 w 26"/>
              <a:gd name="T9" fmla="*/ 9 h 18"/>
              <a:gd name="T10" fmla="*/ 17 w 26"/>
              <a:gd name="T11" fmla="*/ 5 h 18"/>
              <a:gd name="T12" fmla="*/ 13 w 26"/>
              <a:gd name="T13" fmla="*/ 0 h 18"/>
              <a:gd name="T14" fmla="*/ 8 w 26"/>
              <a:gd name="T15" fmla="*/ 0 h 18"/>
              <a:gd name="T16" fmla="*/ 4 w 26"/>
              <a:gd name="T17" fmla="*/ 0 h 18"/>
              <a:gd name="T18" fmla="*/ 0 w 26"/>
              <a:gd name="T19" fmla="*/ 5 h 18"/>
              <a:gd name="T20" fmla="*/ 4 w 26"/>
              <a:gd name="T21" fmla="*/ 9 h 18"/>
              <a:gd name="T22" fmla="*/ 8 w 26"/>
              <a:gd name="T23" fmla="*/ 9 h 18"/>
              <a:gd name="T24" fmla="*/ 13 w 26"/>
              <a:gd name="T25" fmla="*/ 14 h 18"/>
              <a:gd name="T26" fmla="*/ 17 w 26"/>
              <a:gd name="T27" fmla="*/ 18 h 18"/>
              <a:gd name="T28" fmla="*/ 21 w 26"/>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8">
                <a:moveTo>
                  <a:pt x="21" y="18"/>
                </a:moveTo>
                <a:lnTo>
                  <a:pt x="21" y="18"/>
                </a:lnTo>
                <a:lnTo>
                  <a:pt x="26" y="18"/>
                </a:lnTo>
                <a:lnTo>
                  <a:pt x="26" y="14"/>
                </a:lnTo>
                <a:lnTo>
                  <a:pt x="21" y="9"/>
                </a:lnTo>
                <a:lnTo>
                  <a:pt x="17" y="5"/>
                </a:lnTo>
                <a:lnTo>
                  <a:pt x="13" y="0"/>
                </a:lnTo>
                <a:lnTo>
                  <a:pt x="8" y="0"/>
                </a:lnTo>
                <a:lnTo>
                  <a:pt x="4" y="0"/>
                </a:lnTo>
                <a:lnTo>
                  <a:pt x="0" y="5"/>
                </a:lnTo>
                <a:lnTo>
                  <a:pt x="4" y="9"/>
                </a:lnTo>
                <a:lnTo>
                  <a:pt x="8" y="9"/>
                </a:lnTo>
                <a:lnTo>
                  <a:pt x="13" y="14"/>
                </a:lnTo>
                <a:lnTo>
                  <a:pt x="17" y="18"/>
                </a:lnTo>
                <a:lnTo>
                  <a:pt x="21" y="18"/>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04" name="Freeform 699">
            <a:extLst>
              <a:ext uri="{FF2B5EF4-FFF2-40B4-BE49-F238E27FC236}">
                <a16:creationId xmlns:a16="http://schemas.microsoft.com/office/drawing/2014/main" id="{C7EACDF2-F4FF-4D32-9094-79F6652CDF21}"/>
              </a:ext>
            </a:extLst>
          </p:cNvPr>
          <p:cNvSpPr>
            <a:spLocks/>
          </p:cNvSpPr>
          <p:nvPr userDrawn="1"/>
        </p:nvSpPr>
        <p:spPr bwMode="auto">
          <a:xfrm>
            <a:off x="3545681" y="1198563"/>
            <a:ext cx="14288" cy="14288"/>
          </a:xfrm>
          <a:custGeom>
            <a:avLst/>
            <a:gdLst>
              <a:gd name="T0" fmla="*/ 1 w 3"/>
              <a:gd name="T1" fmla="*/ 1 h 2"/>
              <a:gd name="T2" fmla="*/ 0 w 3"/>
              <a:gd name="T3" fmla="*/ 1 h 2"/>
              <a:gd name="T4" fmla="*/ 1 w 3"/>
              <a:gd name="T5" fmla="*/ 2 h 2"/>
              <a:gd name="T6" fmla="*/ 1 w 3"/>
              <a:gd name="T7" fmla="*/ 2 h 2"/>
              <a:gd name="T8" fmla="*/ 3 w 3"/>
              <a:gd name="T9" fmla="*/ 1 h 2"/>
              <a:gd name="T10" fmla="*/ 2 w 3"/>
              <a:gd name="T11" fmla="*/ 1 h 2"/>
              <a:gd name="T12" fmla="*/ 2 w 3"/>
              <a:gd name="T13" fmla="*/ 1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1"/>
                  <a:pt x="0" y="1"/>
                  <a:pt x="0" y="1"/>
                </a:cubicBezTo>
                <a:cubicBezTo>
                  <a:pt x="0" y="1"/>
                  <a:pt x="1" y="1"/>
                  <a:pt x="1" y="2"/>
                </a:cubicBezTo>
                <a:cubicBezTo>
                  <a:pt x="1" y="2"/>
                  <a:pt x="1" y="2"/>
                  <a:pt x="1" y="2"/>
                </a:cubicBezTo>
                <a:cubicBezTo>
                  <a:pt x="2" y="2"/>
                  <a:pt x="3" y="2"/>
                  <a:pt x="3" y="1"/>
                </a:cubicBezTo>
                <a:cubicBezTo>
                  <a:pt x="2" y="1"/>
                  <a:pt x="2" y="1"/>
                  <a:pt x="2" y="1"/>
                </a:cubicBezTo>
                <a:cubicBezTo>
                  <a:pt x="2" y="1"/>
                  <a:pt x="2" y="1"/>
                  <a:pt x="2" y="1"/>
                </a:cubicBezTo>
                <a:cubicBezTo>
                  <a:pt x="1" y="0"/>
                  <a:pt x="1" y="1"/>
                  <a:pt x="1" y="1"/>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05" name="Freeform 700">
            <a:extLst>
              <a:ext uri="{FF2B5EF4-FFF2-40B4-BE49-F238E27FC236}">
                <a16:creationId xmlns:a16="http://schemas.microsoft.com/office/drawing/2014/main" id="{9D9F9990-24FD-4232-8558-8CA7E577E241}"/>
              </a:ext>
            </a:extLst>
          </p:cNvPr>
          <p:cNvSpPr>
            <a:spLocks/>
          </p:cNvSpPr>
          <p:nvPr userDrawn="1"/>
        </p:nvSpPr>
        <p:spPr bwMode="auto">
          <a:xfrm>
            <a:off x="3545681" y="1198563"/>
            <a:ext cx="14288" cy="14288"/>
          </a:xfrm>
          <a:custGeom>
            <a:avLst/>
            <a:gdLst>
              <a:gd name="T0" fmla="*/ 1 w 3"/>
              <a:gd name="T1" fmla="*/ 1 h 2"/>
              <a:gd name="T2" fmla="*/ 0 w 3"/>
              <a:gd name="T3" fmla="*/ 1 h 2"/>
              <a:gd name="T4" fmla="*/ 1 w 3"/>
              <a:gd name="T5" fmla="*/ 2 h 2"/>
              <a:gd name="T6" fmla="*/ 1 w 3"/>
              <a:gd name="T7" fmla="*/ 2 h 2"/>
              <a:gd name="T8" fmla="*/ 3 w 3"/>
              <a:gd name="T9" fmla="*/ 1 h 2"/>
              <a:gd name="T10" fmla="*/ 2 w 3"/>
              <a:gd name="T11" fmla="*/ 1 h 2"/>
              <a:gd name="T12" fmla="*/ 2 w 3"/>
              <a:gd name="T13" fmla="*/ 1 h 2"/>
              <a:gd name="T14" fmla="*/ 1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1"/>
                </a:moveTo>
                <a:cubicBezTo>
                  <a:pt x="1" y="1"/>
                  <a:pt x="0" y="1"/>
                  <a:pt x="0" y="1"/>
                </a:cubicBezTo>
                <a:cubicBezTo>
                  <a:pt x="0" y="1"/>
                  <a:pt x="1" y="1"/>
                  <a:pt x="1" y="2"/>
                </a:cubicBezTo>
                <a:cubicBezTo>
                  <a:pt x="1" y="2"/>
                  <a:pt x="1" y="2"/>
                  <a:pt x="1" y="2"/>
                </a:cubicBezTo>
                <a:cubicBezTo>
                  <a:pt x="2" y="2"/>
                  <a:pt x="3" y="2"/>
                  <a:pt x="3" y="1"/>
                </a:cubicBezTo>
                <a:cubicBezTo>
                  <a:pt x="2" y="1"/>
                  <a:pt x="2" y="1"/>
                  <a:pt x="2" y="1"/>
                </a:cubicBezTo>
                <a:cubicBezTo>
                  <a:pt x="2" y="1"/>
                  <a:pt x="2" y="1"/>
                  <a:pt x="2" y="1"/>
                </a:cubicBezTo>
                <a:cubicBezTo>
                  <a:pt x="1" y="0"/>
                  <a:pt x="1" y="1"/>
                  <a:pt x="1" y="1"/>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106" name="Freeform 701">
            <a:extLst>
              <a:ext uri="{FF2B5EF4-FFF2-40B4-BE49-F238E27FC236}">
                <a16:creationId xmlns:a16="http://schemas.microsoft.com/office/drawing/2014/main" id="{6801CBC3-F17C-4236-B7FE-02451E43CBC7}"/>
              </a:ext>
            </a:extLst>
          </p:cNvPr>
          <p:cNvSpPr>
            <a:spLocks/>
          </p:cNvSpPr>
          <p:nvPr userDrawn="1"/>
        </p:nvSpPr>
        <p:spPr bwMode="auto">
          <a:xfrm>
            <a:off x="3393282" y="1346200"/>
            <a:ext cx="65485" cy="57150"/>
          </a:xfrm>
          <a:custGeom>
            <a:avLst/>
            <a:gdLst>
              <a:gd name="T0" fmla="*/ 2 w 13"/>
              <a:gd name="T1" fmla="*/ 4 h 8"/>
              <a:gd name="T2" fmla="*/ 1 w 13"/>
              <a:gd name="T3" fmla="*/ 3 h 8"/>
              <a:gd name="T4" fmla="*/ 0 w 13"/>
              <a:gd name="T5" fmla="*/ 3 h 8"/>
              <a:gd name="T6" fmla="*/ 0 w 13"/>
              <a:gd name="T7" fmla="*/ 2 h 8"/>
              <a:gd name="T8" fmla="*/ 0 w 13"/>
              <a:gd name="T9" fmla="*/ 1 h 8"/>
              <a:gd name="T10" fmla="*/ 0 w 13"/>
              <a:gd name="T11" fmla="*/ 0 h 8"/>
              <a:gd name="T12" fmla="*/ 1 w 13"/>
              <a:gd name="T13" fmla="*/ 0 h 8"/>
              <a:gd name="T14" fmla="*/ 4 w 13"/>
              <a:gd name="T15" fmla="*/ 0 h 8"/>
              <a:gd name="T16" fmla="*/ 6 w 13"/>
              <a:gd name="T17" fmla="*/ 0 h 8"/>
              <a:gd name="T18" fmla="*/ 7 w 13"/>
              <a:gd name="T19" fmla="*/ 0 h 8"/>
              <a:gd name="T20" fmla="*/ 7 w 13"/>
              <a:gd name="T21" fmla="*/ 1 h 8"/>
              <a:gd name="T22" fmla="*/ 8 w 13"/>
              <a:gd name="T23" fmla="*/ 2 h 8"/>
              <a:gd name="T24" fmla="*/ 9 w 13"/>
              <a:gd name="T25" fmla="*/ 2 h 8"/>
              <a:gd name="T26" fmla="*/ 11 w 13"/>
              <a:gd name="T27" fmla="*/ 3 h 8"/>
              <a:gd name="T28" fmla="*/ 12 w 13"/>
              <a:gd name="T29" fmla="*/ 3 h 8"/>
              <a:gd name="T30" fmla="*/ 12 w 13"/>
              <a:gd name="T31" fmla="*/ 4 h 8"/>
              <a:gd name="T32" fmla="*/ 12 w 13"/>
              <a:gd name="T33" fmla="*/ 5 h 8"/>
              <a:gd name="T34" fmla="*/ 10 w 13"/>
              <a:gd name="T35" fmla="*/ 5 h 8"/>
              <a:gd name="T36" fmla="*/ 10 w 13"/>
              <a:gd name="T37" fmla="*/ 5 h 8"/>
              <a:gd name="T38" fmla="*/ 9 w 13"/>
              <a:gd name="T39" fmla="*/ 5 h 8"/>
              <a:gd name="T40" fmla="*/ 12 w 13"/>
              <a:gd name="T41" fmla="*/ 7 h 8"/>
              <a:gd name="T42" fmla="*/ 12 w 13"/>
              <a:gd name="T43" fmla="*/ 7 h 8"/>
              <a:gd name="T44" fmla="*/ 12 w 13"/>
              <a:gd name="T45" fmla="*/ 8 h 8"/>
              <a:gd name="T46" fmla="*/ 12 w 13"/>
              <a:gd name="T47" fmla="*/ 8 h 8"/>
              <a:gd name="T48" fmla="*/ 11 w 13"/>
              <a:gd name="T49" fmla="*/ 8 h 8"/>
              <a:gd name="T50" fmla="*/ 9 w 13"/>
              <a:gd name="T51" fmla="*/ 7 h 8"/>
              <a:gd name="T52" fmla="*/ 9 w 13"/>
              <a:gd name="T53" fmla="*/ 7 h 8"/>
              <a:gd name="T54" fmla="*/ 7 w 13"/>
              <a:gd name="T55" fmla="*/ 6 h 8"/>
              <a:gd name="T56" fmla="*/ 5 w 13"/>
              <a:gd name="T57" fmla="*/ 5 h 8"/>
              <a:gd name="T58" fmla="*/ 4 w 13"/>
              <a:gd name="T59" fmla="*/ 5 h 8"/>
              <a:gd name="T60" fmla="*/ 3 w 13"/>
              <a:gd name="T61" fmla="*/ 4 h 8"/>
              <a:gd name="T62" fmla="*/ 2 w 13"/>
              <a:gd name="T6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8">
                <a:moveTo>
                  <a:pt x="2" y="4"/>
                </a:moveTo>
                <a:cubicBezTo>
                  <a:pt x="1" y="3"/>
                  <a:pt x="1" y="3"/>
                  <a:pt x="1" y="3"/>
                </a:cubicBezTo>
                <a:cubicBezTo>
                  <a:pt x="0" y="3"/>
                  <a:pt x="0" y="3"/>
                  <a:pt x="0" y="3"/>
                </a:cubicBezTo>
                <a:cubicBezTo>
                  <a:pt x="0" y="2"/>
                  <a:pt x="0" y="2"/>
                  <a:pt x="0" y="2"/>
                </a:cubicBezTo>
                <a:cubicBezTo>
                  <a:pt x="0" y="1"/>
                  <a:pt x="0" y="1"/>
                  <a:pt x="0" y="1"/>
                </a:cubicBezTo>
                <a:cubicBezTo>
                  <a:pt x="0" y="0"/>
                  <a:pt x="0" y="0"/>
                  <a:pt x="0" y="0"/>
                </a:cubicBezTo>
                <a:cubicBezTo>
                  <a:pt x="1" y="0"/>
                  <a:pt x="1" y="0"/>
                  <a:pt x="1" y="0"/>
                </a:cubicBezTo>
                <a:cubicBezTo>
                  <a:pt x="2" y="0"/>
                  <a:pt x="4" y="0"/>
                  <a:pt x="4" y="0"/>
                </a:cubicBezTo>
                <a:cubicBezTo>
                  <a:pt x="6" y="0"/>
                  <a:pt x="6" y="0"/>
                  <a:pt x="6" y="0"/>
                </a:cubicBezTo>
                <a:cubicBezTo>
                  <a:pt x="7" y="0"/>
                  <a:pt x="7" y="0"/>
                  <a:pt x="7" y="0"/>
                </a:cubicBezTo>
                <a:cubicBezTo>
                  <a:pt x="7" y="1"/>
                  <a:pt x="7" y="1"/>
                  <a:pt x="7" y="1"/>
                </a:cubicBezTo>
                <a:cubicBezTo>
                  <a:pt x="8" y="2"/>
                  <a:pt x="8" y="2"/>
                  <a:pt x="8" y="2"/>
                </a:cubicBezTo>
                <a:cubicBezTo>
                  <a:pt x="9" y="2"/>
                  <a:pt x="9" y="2"/>
                  <a:pt x="9" y="2"/>
                </a:cubicBezTo>
                <a:cubicBezTo>
                  <a:pt x="11" y="3"/>
                  <a:pt x="11" y="3"/>
                  <a:pt x="11" y="3"/>
                </a:cubicBezTo>
                <a:cubicBezTo>
                  <a:pt x="12" y="3"/>
                  <a:pt x="12" y="3"/>
                  <a:pt x="12" y="3"/>
                </a:cubicBezTo>
                <a:cubicBezTo>
                  <a:pt x="12" y="4"/>
                  <a:pt x="12" y="4"/>
                  <a:pt x="12" y="4"/>
                </a:cubicBezTo>
                <a:cubicBezTo>
                  <a:pt x="12" y="4"/>
                  <a:pt x="13" y="5"/>
                  <a:pt x="12" y="5"/>
                </a:cubicBezTo>
                <a:cubicBezTo>
                  <a:pt x="10" y="5"/>
                  <a:pt x="10" y="5"/>
                  <a:pt x="10" y="5"/>
                </a:cubicBezTo>
                <a:cubicBezTo>
                  <a:pt x="10" y="5"/>
                  <a:pt x="10" y="5"/>
                  <a:pt x="10" y="5"/>
                </a:cubicBezTo>
                <a:cubicBezTo>
                  <a:pt x="9" y="5"/>
                  <a:pt x="9" y="5"/>
                  <a:pt x="9" y="5"/>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1" y="8"/>
                </a:cubicBezTo>
                <a:cubicBezTo>
                  <a:pt x="11" y="8"/>
                  <a:pt x="9" y="7"/>
                  <a:pt x="9" y="7"/>
                </a:cubicBezTo>
                <a:cubicBezTo>
                  <a:pt x="9" y="7"/>
                  <a:pt x="9" y="7"/>
                  <a:pt x="9" y="7"/>
                </a:cubicBezTo>
                <a:cubicBezTo>
                  <a:pt x="8" y="7"/>
                  <a:pt x="7" y="6"/>
                  <a:pt x="7" y="6"/>
                </a:cubicBezTo>
                <a:cubicBezTo>
                  <a:pt x="5" y="5"/>
                  <a:pt x="5" y="5"/>
                  <a:pt x="5" y="5"/>
                </a:cubicBezTo>
                <a:cubicBezTo>
                  <a:pt x="4" y="5"/>
                  <a:pt x="4" y="5"/>
                  <a:pt x="4" y="5"/>
                </a:cubicBezTo>
                <a:cubicBezTo>
                  <a:pt x="3" y="4"/>
                  <a:pt x="3" y="4"/>
                  <a:pt x="3" y="4"/>
                </a:cubicBezTo>
                <a:lnTo>
                  <a:pt x="2" y="4"/>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07" name="Freeform 702">
            <a:extLst>
              <a:ext uri="{FF2B5EF4-FFF2-40B4-BE49-F238E27FC236}">
                <a16:creationId xmlns:a16="http://schemas.microsoft.com/office/drawing/2014/main" id="{A8E7C5BD-E5F4-45BE-9F4D-7ADDC3D6B624}"/>
              </a:ext>
            </a:extLst>
          </p:cNvPr>
          <p:cNvSpPr>
            <a:spLocks/>
          </p:cNvSpPr>
          <p:nvPr userDrawn="1"/>
        </p:nvSpPr>
        <p:spPr bwMode="auto">
          <a:xfrm>
            <a:off x="3367088" y="1296989"/>
            <a:ext cx="51197" cy="22225"/>
          </a:xfrm>
          <a:custGeom>
            <a:avLst/>
            <a:gdLst>
              <a:gd name="T0" fmla="*/ 0 w 43"/>
              <a:gd name="T1" fmla="*/ 9 h 14"/>
              <a:gd name="T2" fmla="*/ 5 w 43"/>
              <a:gd name="T3" fmla="*/ 5 h 14"/>
              <a:gd name="T4" fmla="*/ 9 w 43"/>
              <a:gd name="T5" fmla="*/ 0 h 14"/>
              <a:gd name="T6" fmla="*/ 22 w 43"/>
              <a:gd name="T7" fmla="*/ 0 h 14"/>
              <a:gd name="T8" fmla="*/ 35 w 43"/>
              <a:gd name="T9" fmla="*/ 5 h 14"/>
              <a:gd name="T10" fmla="*/ 43 w 43"/>
              <a:gd name="T11" fmla="*/ 9 h 14"/>
              <a:gd name="T12" fmla="*/ 43 w 43"/>
              <a:gd name="T13" fmla="*/ 14 h 14"/>
              <a:gd name="T14" fmla="*/ 39 w 43"/>
              <a:gd name="T15" fmla="*/ 14 h 14"/>
              <a:gd name="T16" fmla="*/ 30 w 43"/>
              <a:gd name="T17" fmla="*/ 14 h 14"/>
              <a:gd name="T18" fmla="*/ 22 w 43"/>
              <a:gd name="T19" fmla="*/ 9 h 14"/>
              <a:gd name="T20" fmla="*/ 13 w 43"/>
              <a:gd name="T21" fmla="*/ 9 h 14"/>
              <a:gd name="T22" fmla="*/ 9 w 43"/>
              <a:gd name="T23" fmla="*/ 9 h 14"/>
              <a:gd name="T24" fmla="*/ 0 w 43"/>
              <a:gd name="T2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4">
                <a:moveTo>
                  <a:pt x="0" y="9"/>
                </a:moveTo>
                <a:lnTo>
                  <a:pt x="5" y="5"/>
                </a:lnTo>
                <a:lnTo>
                  <a:pt x="9" y="0"/>
                </a:lnTo>
                <a:lnTo>
                  <a:pt x="22" y="0"/>
                </a:lnTo>
                <a:lnTo>
                  <a:pt x="35" y="5"/>
                </a:lnTo>
                <a:lnTo>
                  <a:pt x="43" y="9"/>
                </a:lnTo>
                <a:lnTo>
                  <a:pt x="43" y="14"/>
                </a:lnTo>
                <a:lnTo>
                  <a:pt x="39" y="14"/>
                </a:lnTo>
                <a:lnTo>
                  <a:pt x="30" y="14"/>
                </a:lnTo>
                <a:lnTo>
                  <a:pt x="22" y="9"/>
                </a:lnTo>
                <a:lnTo>
                  <a:pt x="13" y="9"/>
                </a:lnTo>
                <a:lnTo>
                  <a:pt x="9" y="9"/>
                </a:lnTo>
                <a:lnTo>
                  <a:pt x="0" y="9"/>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08" name="Freeform 703">
            <a:extLst>
              <a:ext uri="{FF2B5EF4-FFF2-40B4-BE49-F238E27FC236}">
                <a16:creationId xmlns:a16="http://schemas.microsoft.com/office/drawing/2014/main" id="{3CDDB17D-DE64-4DEC-B9A7-99E2CD787168}"/>
              </a:ext>
            </a:extLst>
          </p:cNvPr>
          <p:cNvSpPr>
            <a:spLocks/>
          </p:cNvSpPr>
          <p:nvPr userDrawn="1"/>
        </p:nvSpPr>
        <p:spPr bwMode="auto">
          <a:xfrm>
            <a:off x="3388519" y="1812925"/>
            <a:ext cx="323850" cy="196850"/>
          </a:xfrm>
          <a:custGeom>
            <a:avLst/>
            <a:gdLst>
              <a:gd name="T0" fmla="*/ 51 w 272"/>
              <a:gd name="T1" fmla="*/ 111 h 124"/>
              <a:gd name="T2" fmla="*/ 51 w 272"/>
              <a:gd name="T3" fmla="*/ 106 h 124"/>
              <a:gd name="T4" fmla="*/ 68 w 272"/>
              <a:gd name="T5" fmla="*/ 97 h 124"/>
              <a:gd name="T6" fmla="*/ 68 w 272"/>
              <a:gd name="T7" fmla="*/ 79 h 124"/>
              <a:gd name="T8" fmla="*/ 55 w 272"/>
              <a:gd name="T9" fmla="*/ 75 h 124"/>
              <a:gd name="T10" fmla="*/ 25 w 272"/>
              <a:gd name="T11" fmla="*/ 71 h 124"/>
              <a:gd name="T12" fmla="*/ 12 w 272"/>
              <a:gd name="T13" fmla="*/ 66 h 124"/>
              <a:gd name="T14" fmla="*/ 34 w 272"/>
              <a:gd name="T15" fmla="*/ 62 h 124"/>
              <a:gd name="T16" fmla="*/ 55 w 272"/>
              <a:gd name="T17" fmla="*/ 62 h 124"/>
              <a:gd name="T18" fmla="*/ 59 w 272"/>
              <a:gd name="T19" fmla="*/ 57 h 124"/>
              <a:gd name="T20" fmla="*/ 63 w 272"/>
              <a:gd name="T21" fmla="*/ 44 h 124"/>
              <a:gd name="T22" fmla="*/ 42 w 272"/>
              <a:gd name="T23" fmla="*/ 39 h 124"/>
              <a:gd name="T24" fmla="*/ 29 w 272"/>
              <a:gd name="T25" fmla="*/ 39 h 124"/>
              <a:gd name="T26" fmla="*/ 8 w 272"/>
              <a:gd name="T27" fmla="*/ 44 h 124"/>
              <a:gd name="T28" fmla="*/ 12 w 272"/>
              <a:gd name="T29" fmla="*/ 31 h 124"/>
              <a:gd name="T30" fmla="*/ 21 w 272"/>
              <a:gd name="T31" fmla="*/ 26 h 124"/>
              <a:gd name="T32" fmla="*/ 25 w 272"/>
              <a:gd name="T33" fmla="*/ 17 h 124"/>
              <a:gd name="T34" fmla="*/ 38 w 272"/>
              <a:gd name="T35" fmla="*/ 13 h 124"/>
              <a:gd name="T36" fmla="*/ 42 w 272"/>
              <a:gd name="T37" fmla="*/ 13 h 124"/>
              <a:gd name="T38" fmla="*/ 42 w 272"/>
              <a:gd name="T39" fmla="*/ 4 h 124"/>
              <a:gd name="T40" fmla="*/ 46 w 272"/>
              <a:gd name="T41" fmla="*/ 0 h 124"/>
              <a:gd name="T42" fmla="*/ 63 w 272"/>
              <a:gd name="T43" fmla="*/ 8 h 124"/>
              <a:gd name="T44" fmla="*/ 76 w 272"/>
              <a:gd name="T45" fmla="*/ 17 h 124"/>
              <a:gd name="T46" fmla="*/ 68 w 272"/>
              <a:gd name="T47" fmla="*/ 31 h 124"/>
              <a:gd name="T48" fmla="*/ 85 w 272"/>
              <a:gd name="T49" fmla="*/ 48 h 124"/>
              <a:gd name="T50" fmla="*/ 93 w 272"/>
              <a:gd name="T51" fmla="*/ 39 h 124"/>
              <a:gd name="T52" fmla="*/ 106 w 272"/>
              <a:gd name="T53" fmla="*/ 22 h 124"/>
              <a:gd name="T54" fmla="*/ 115 w 272"/>
              <a:gd name="T55" fmla="*/ 22 h 124"/>
              <a:gd name="T56" fmla="*/ 123 w 272"/>
              <a:gd name="T57" fmla="*/ 22 h 124"/>
              <a:gd name="T58" fmla="*/ 136 w 272"/>
              <a:gd name="T59" fmla="*/ 13 h 124"/>
              <a:gd name="T60" fmla="*/ 153 w 272"/>
              <a:gd name="T61" fmla="*/ 22 h 124"/>
              <a:gd name="T62" fmla="*/ 153 w 272"/>
              <a:gd name="T63" fmla="*/ 13 h 124"/>
              <a:gd name="T64" fmla="*/ 183 w 272"/>
              <a:gd name="T65" fmla="*/ 13 h 124"/>
              <a:gd name="T66" fmla="*/ 200 w 272"/>
              <a:gd name="T67" fmla="*/ 8 h 124"/>
              <a:gd name="T68" fmla="*/ 212 w 272"/>
              <a:gd name="T69" fmla="*/ 0 h 124"/>
              <a:gd name="T70" fmla="*/ 229 w 272"/>
              <a:gd name="T71" fmla="*/ 8 h 124"/>
              <a:gd name="T72" fmla="*/ 238 w 272"/>
              <a:gd name="T73" fmla="*/ 17 h 124"/>
              <a:gd name="T74" fmla="*/ 238 w 272"/>
              <a:gd name="T75" fmla="*/ 31 h 124"/>
              <a:gd name="T76" fmla="*/ 255 w 272"/>
              <a:gd name="T77" fmla="*/ 35 h 124"/>
              <a:gd name="T78" fmla="*/ 264 w 272"/>
              <a:gd name="T79" fmla="*/ 44 h 124"/>
              <a:gd name="T80" fmla="*/ 272 w 272"/>
              <a:gd name="T81" fmla="*/ 53 h 124"/>
              <a:gd name="T82" fmla="*/ 264 w 272"/>
              <a:gd name="T83" fmla="*/ 62 h 124"/>
              <a:gd name="T84" fmla="*/ 251 w 272"/>
              <a:gd name="T85" fmla="*/ 71 h 124"/>
              <a:gd name="T86" fmla="*/ 229 w 272"/>
              <a:gd name="T87" fmla="*/ 88 h 124"/>
              <a:gd name="T88" fmla="*/ 208 w 272"/>
              <a:gd name="T89" fmla="*/ 93 h 124"/>
              <a:gd name="T90" fmla="*/ 183 w 272"/>
              <a:gd name="T91" fmla="*/ 111 h 124"/>
              <a:gd name="T92" fmla="*/ 161 w 272"/>
              <a:gd name="T93" fmla="*/ 119 h 124"/>
              <a:gd name="T94" fmla="*/ 144 w 272"/>
              <a:gd name="T95" fmla="*/ 124 h 124"/>
              <a:gd name="T96" fmla="*/ 97 w 272"/>
              <a:gd name="T97" fmla="*/ 119 h 124"/>
              <a:gd name="T98" fmla="*/ 93 w 272"/>
              <a:gd name="T99" fmla="*/ 106 h 124"/>
              <a:gd name="T100" fmla="*/ 76 w 272"/>
              <a:gd name="T101" fmla="*/ 10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 h="124">
                <a:moveTo>
                  <a:pt x="63" y="111"/>
                </a:moveTo>
                <a:lnTo>
                  <a:pt x="59" y="111"/>
                </a:lnTo>
                <a:lnTo>
                  <a:pt x="51" y="111"/>
                </a:lnTo>
                <a:lnTo>
                  <a:pt x="46" y="111"/>
                </a:lnTo>
                <a:lnTo>
                  <a:pt x="42" y="106"/>
                </a:lnTo>
                <a:lnTo>
                  <a:pt x="51" y="106"/>
                </a:lnTo>
                <a:lnTo>
                  <a:pt x="59" y="97"/>
                </a:lnTo>
                <a:lnTo>
                  <a:pt x="59" y="97"/>
                </a:lnTo>
                <a:lnTo>
                  <a:pt x="68" y="97"/>
                </a:lnTo>
                <a:lnTo>
                  <a:pt x="72" y="88"/>
                </a:lnTo>
                <a:lnTo>
                  <a:pt x="63" y="84"/>
                </a:lnTo>
                <a:lnTo>
                  <a:pt x="68" y="79"/>
                </a:lnTo>
                <a:lnTo>
                  <a:pt x="55" y="84"/>
                </a:lnTo>
                <a:lnTo>
                  <a:pt x="51" y="79"/>
                </a:lnTo>
                <a:lnTo>
                  <a:pt x="55" y="75"/>
                </a:lnTo>
                <a:lnTo>
                  <a:pt x="51" y="71"/>
                </a:lnTo>
                <a:lnTo>
                  <a:pt x="38" y="71"/>
                </a:lnTo>
                <a:lnTo>
                  <a:pt x="25" y="71"/>
                </a:lnTo>
                <a:lnTo>
                  <a:pt x="21" y="71"/>
                </a:lnTo>
                <a:lnTo>
                  <a:pt x="12" y="71"/>
                </a:lnTo>
                <a:lnTo>
                  <a:pt x="12" y="66"/>
                </a:lnTo>
                <a:lnTo>
                  <a:pt x="17" y="62"/>
                </a:lnTo>
                <a:lnTo>
                  <a:pt x="25" y="62"/>
                </a:lnTo>
                <a:lnTo>
                  <a:pt x="34" y="62"/>
                </a:lnTo>
                <a:lnTo>
                  <a:pt x="42" y="62"/>
                </a:lnTo>
                <a:lnTo>
                  <a:pt x="46" y="62"/>
                </a:lnTo>
                <a:lnTo>
                  <a:pt x="55" y="62"/>
                </a:lnTo>
                <a:lnTo>
                  <a:pt x="59" y="62"/>
                </a:lnTo>
                <a:lnTo>
                  <a:pt x="63" y="57"/>
                </a:lnTo>
                <a:lnTo>
                  <a:pt x="59" y="57"/>
                </a:lnTo>
                <a:lnTo>
                  <a:pt x="51" y="53"/>
                </a:lnTo>
                <a:lnTo>
                  <a:pt x="55" y="48"/>
                </a:lnTo>
                <a:lnTo>
                  <a:pt x="63" y="44"/>
                </a:lnTo>
                <a:lnTo>
                  <a:pt x="51" y="39"/>
                </a:lnTo>
                <a:lnTo>
                  <a:pt x="46" y="35"/>
                </a:lnTo>
                <a:lnTo>
                  <a:pt x="42" y="39"/>
                </a:lnTo>
                <a:lnTo>
                  <a:pt x="38" y="39"/>
                </a:lnTo>
                <a:lnTo>
                  <a:pt x="34" y="39"/>
                </a:lnTo>
                <a:lnTo>
                  <a:pt x="29" y="39"/>
                </a:lnTo>
                <a:lnTo>
                  <a:pt x="21" y="44"/>
                </a:lnTo>
                <a:lnTo>
                  <a:pt x="17" y="44"/>
                </a:lnTo>
                <a:lnTo>
                  <a:pt x="8" y="44"/>
                </a:lnTo>
                <a:lnTo>
                  <a:pt x="0" y="44"/>
                </a:lnTo>
                <a:lnTo>
                  <a:pt x="8" y="35"/>
                </a:lnTo>
                <a:lnTo>
                  <a:pt x="12" y="31"/>
                </a:lnTo>
                <a:lnTo>
                  <a:pt x="21" y="31"/>
                </a:lnTo>
                <a:lnTo>
                  <a:pt x="25" y="31"/>
                </a:lnTo>
                <a:lnTo>
                  <a:pt x="21" y="26"/>
                </a:lnTo>
                <a:lnTo>
                  <a:pt x="21" y="22"/>
                </a:lnTo>
                <a:lnTo>
                  <a:pt x="25" y="17"/>
                </a:lnTo>
                <a:lnTo>
                  <a:pt x="25" y="17"/>
                </a:lnTo>
                <a:lnTo>
                  <a:pt x="25" y="13"/>
                </a:lnTo>
                <a:lnTo>
                  <a:pt x="34" y="13"/>
                </a:lnTo>
                <a:lnTo>
                  <a:pt x="38" y="13"/>
                </a:lnTo>
                <a:lnTo>
                  <a:pt x="42" y="17"/>
                </a:lnTo>
                <a:lnTo>
                  <a:pt x="46" y="17"/>
                </a:lnTo>
                <a:lnTo>
                  <a:pt x="42" y="13"/>
                </a:lnTo>
                <a:lnTo>
                  <a:pt x="42" y="8"/>
                </a:lnTo>
                <a:lnTo>
                  <a:pt x="46" y="8"/>
                </a:lnTo>
                <a:lnTo>
                  <a:pt x="42" y="4"/>
                </a:lnTo>
                <a:lnTo>
                  <a:pt x="34" y="4"/>
                </a:lnTo>
                <a:lnTo>
                  <a:pt x="34" y="0"/>
                </a:lnTo>
                <a:lnTo>
                  <a:pt x="46" y="0"/>
                </a:lnTo>
                <a:lnTo>
                  <a:pt x="51" y="0"/>
                </a:lnTo>
                <a:lnTo>
                  <a:pt x="55" y="4"/>
                </a:lnTo>
                <a:lnTo>
                  <a:pt x="63" y="8"/>
                </a:lnTo>
                <a:lnTo>
                  <a:pt x="63" y="13"/>
                </a:lnTo>
                <a:lnTo>
                  <a:pt x="72" y="17"/>
                </a:lnTo>
                <a:lnTo>
                  <a:pt x="76" y="17"/>
                </a:lnTo>
                <a:lnTo>
                  <a:pt x="76" y="26"/>
                </a:lnTo>
                <a:lnTo>
                  <a:pt x="76" y="31"/>
                </a:lnTo>
                <a:lnTo>
                  <a:pt x="68" y="31"/>
                </a:lnTo>
                <a:lnTo>
                  <a:pt x="76" y="39"/>
                </a:lnTo>
                <a:lnTo>
                  <a:pt x="80" y="44"/>
                </a:lnTo>
                <a:lnTo>
                  <a:pt x="85" y="48"/>
                </a:lnTo>
                <a:lnTo>
                  <a:pt x="85" y="39"/>
                </a:lnTo>
                <a:lnTo>
                  <a:pt x="93" y="35"/>
                </a:lnTo>
                <a:lnTo>
                  <a:pt x="93" y="39"/>
                </a:lnTo>
                <a:lnTo>
                  <a:pt x="102" y="39"/>
                </a:lnTo>
                <a:lnTo>
                  <a:pt x="106" y="31"/>
                </a:lnTo>
                <a:lnTo>
                  <a:pt x="106" y="22"/>
                </a:lnTo>
                <a:lnTo>
                  <a:pt x="102" y="17"/>
                </a:lnTo>
                <a:lnTo>
                  <a:pt x="106" y="13"/>
                </a:lnTo>
                <a:lnTo>
                  <a:pt x="115" y="22"/>
                </a:lnTo>
                <a:lnTo>
                  <a:pt x="119" y="26"/>
                </a:lnTo>
                <a:lnTo>
                  <a:pt x="123" y="31"/>
                </a:lnTo>
                <a:lnTo>
                  <a:pt x="123" y="22"/>
                </a:lnTo>
                <a:lnTo>
                  <a:pt x="123" y="17"/>
                </a:lnTo>
                <a:lnTo>
                  <a:pt x="132" y="17"/>
                </a:lnTo>
                <a:lnTo>
                  <a:pt x="136" y="13"/>
                </a:lnTo>
                <a:lnTo>
                  <a:pt x="144" y="13"/>
                </a:lnTo>
                <a:lnTo>
                  <a:pt x="149" y="17"/>
                </a:lnTo>
                <a:lnTo>
                  <a:pt x="153" y="22"/>
                </a:lnTo>
                <a:lnTo>
                  <a:pt x="157" y="26"/>
                </a:lnTo>
                <a:lnTo>
                  <a:pt x="157" y="31"/>
                </a:lnTo>
                <a:lnTo>
                  <a:pt x="153" y="13"/>
                </a:lnTo>
                <a:lnTo>
                  <a:pt x="161" y="13"/>
                </a:lnTo>
                <a:lnTo>
                  <a:pt x="170" y="22"/>
                </a:lnTo>
                <a:lnTo>
                  <a:pt x="183" y="13"/>
                </a:lnTo>
                <a:lnTo>
                  <a:pt x="183" y="8"/>
                </a:lnTo>
                <a:lnTo>
                  <a:pt x="191" y="17"/>
                </a:lnTo>
                <a:lnTo>
                  <a:pt x="200" y="8"/>
                </a:lnTo>
                <a:lnTo>
                  <a:pt x="200" y="0"/>
                </a:lnTo>
                <a:lnTo>
                  <a:pt x="204" y="0"/>
                </a:lnTo>
                <a:lnTo>
                  <a:pt x="212" y="0"/>
                </a:lnTo>
                <a:lnTo>
                  <a:pt x="212" y="4"/>
                </a:lnTo>
                <a:lnTo>
                  <a:pt x="221" y="13"/>
                </a:lnTo>
                <a:lnTo>
                  <a:pt x="229" y="8"/>
                </a:lnTo>
                <a:lnTo>
                  <a:pt x="238" y="8"/>
                </a:lnTo>
                <a:lnTo>
                  <a:pt x="234" y="13"/>
                </a:lnTo>
                <a:lnTo>
                  <a:pt x="238" y="17"/>
                </a:lnTo>
                <a:lnTo>
                  <a:pt x="242" y="17"/>
                </a:lnTo>
                <a:lnTo>
                  <a:pt x="242" y="26"/>
                </a:lnTo>
                <a:lnTo>
                  <a:pt x="238" y="31"/>
                </a:lnTo>
                <a:lnTo>
                  <a:pt x="247" y="31"/>
                </a:lnTo>
                <a:lnTo>
                  <a:pt x="247" y="35"/>
                </a:lnTo>
                <a:lnTo>
                  <a:pt x="255" y="35"/>
                </a:lnTo>
                <a:lnTo>
                  <a:pt x="259" y="44"/>
                </a:lnTo>
                <a:lnTo>
                  <a:pt x="268" y="44"/>
                </a:lnTo>
                <a:lnTo>
                  <a:pt x="264" y="44"/>
                </a:lnTo>
                <a:lnTo>
                  <a:pt x="268" y="48"/>
                </a:lnTo>
                <a:lnTo>
                  <a:pt x="264" y="53"/>
                </a:lnTo>
                <a:lnTo>
                  <a:pt x="272" y="53"/>
                </a:lnTo>
                <a:lnTo>
                  <a:pt x="272" y="62"/>
                </a:lnTo>
                <a:lnTo>
                  <a:pt x="259" y="62"/>
                </a:lnTo>
                <a:lnTo>
                  <a:pt x="264" y="62"/>
                </a:lnTo>
                <a:lnTo>
                  <a:pt x="259" y="66"/>
                </a:lnTo>
                <a:lnTo>
                  <a:pt x="255" y="71"/>
                </a:lnTo>
                <a:lnTo>
                  <a:pt x="251" y="71"/>
                </a:lnTo>
                <a:lnTo>
                  <a:pt x="247" y="75"/>
                </a:lnTo>
                <a:lnTo>
                  <a:pt x="247" y="84"/>
                </a:lnTo>
                <a:lnTo>
                  <a:pt x="229" y="88"/>
                </a:lnTo>
                <a:lnTo>
                  <a:pt x="225" y="88"/>
                </a:lnTo>
                <a:lnTo>
                  <a:pt x="217" y="93"/>
                </a:lnTo>
                <a:lnTo>
                  <a:pt x="208" y="93"/>
                </a:lnTo>
                <a:lnTo>
                  <a:pt x="200" y="106"/>
                </a:lnTo>
                <a:lnTo>
                  <a:pt x="187" y="106"/>
                </a:lnTo>
                <a:lnTo>
                  <a:pt x="183" y="111"/>
                </a:lnTo>
                <a:lnTo>
                  <a:pt x="166" y="111"/>
                </a:lnTo>
                <a:lnTo>
                  <a:pt x="161" y="115"/>
                </a:lnTo>
                <a:lnTo>
                  <a:pt x="161" y="119"/>
                </a:lnTo>
                <a:lnTo>
                  <a:pt x="157" y="124"/>
                </a:lnTo>
                <a:lnTo>
                  <a:pt x="153" y="124"/>
                </a:lnTo>
                <a:lnTo>
                  <a:pt x="144" y="124"/>
                </a:lnTo>
                <a:lnTo>
                  <a:pt x="123" y="124"/>
                </a:lnTo>
                <a:lnTo>
                  <a:pt x="106" y="124"/>
                </a:lnTo>
                <a:lnTo>
                  <a:pt x="97" y="119"/>
                </a:lnTo>
                <a:lnTo>
                  <a:pt x="102" y="115"/>
                </a:lnTo>
                <a:lnTo>
                  <a:pt x="93" y="115"/>
                </a:lnTo>
                <a:lnTo>
                  <a:pt x="93" y="106"/>
                </a:lnTo>
                <a:lnTo>
                  <a:pt x="89" y="111"/>
                </a:lnTo>
                <a:lnTo>
                  <a:pt x="85" y="106"/>
                </a:lnTo>
                <a:lnTo>
                  <a:pt x="76" y="106"/>
                </a:lnTo>
                <a:lnTo>
                  <a:pt x="72" y="106"/>
                </a:lnTo>
                <a:lnTo>
                  <a:pt x="63" y="111"/>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09" name="Freeform 704">
            <a:extLst>
              <a:ext uri="{FF2B5EF4-FFF2-40B4-BE49-F238E27FC236}">
                <a16:creationId xmlns:a16="http://schemas.microsoft.com/office/drawing/2014/main" id="{5C3B5155-6BDF-444F-86B8-C0538166A507}"/>
              </a:ext>
            </a:extLst>
          </p:cNvPr>
          <p:cNvSpPr>
            <a:spLocks/>
          </p:cNvSpPr>
          <p:nvPr userDrawn="1"/>
        </p:nvSpPr>
        <p:spPr bwMode="auto">
          <a:xfrm>
            <a:off x="3317081" y="1346200"/>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0" name="Freeform 705">
            <a:extLst>
              <a:ext uri="{FF2B5EF4-FFF2-40B4-BE49-F238E27FC236}">
                <a16:creationId xmlns:a16="http://schemas.microsoft.com/office/drawing/2014/main" id="{0E4B8BFA-F9DA-4236-B303-E6CE4FCED85B}"/>
              </a:ext>
            </a:extLst>
          </p:cNvPr>
          <p:cNvSpPr>
            <a:spLocks/>
          </p:cNvSpPr>
          <p:nvPr userDrawn="1"/>
        </p:nvSpPr>
        <p:spPr bwMode="auto">
          <a:xfrm>
            <a:off x="1993107" y="4202114"/>
            <a:ext cx="102394" cy="98425"/>
          </a:xfrm>
          <a:custGeom>
            <a:avLst/>
            <a:gdLst>
              <a:gd name="T0" fmla="*/ 1 w 20"/>
              <a:gd name="T1" fmla="*/ 13 h 14"/>
              <a:gd name="T2" fmla="*/ 2 w 20"/>
              <a:gd name="T3" fmla="*/ 13 h 14"/>
              <a:gd name="T4" fmla="*/ 2 w 20"/>
              <a:gd name="T5" fmla="*/ 13 h 14"/>
              <a:gd name="T6" fmla="*/ 3 w 20"/>
              <a:gd name="T7" fmla="*/ 14 h 14"/>
              <a:gd name="T8" fmla="*/ 3 w 20"/>
              <a:gd name="T9" fmla="*/ 14 h 14"/>
              <a:gd name="T10" fmla="*/ 4 w 20"/>
              <a:gd name="T11" fmla="*/ 13 h 14"/>
              <a:gd name="T12" fmla="*/ 4 w 20"/>
              <a:gd name="T13" fmla="*/ 12 h 14"/>
              <a:gd name="T14" fmla="*/ 5 w 20"/>
              <a:gd name="T15" fmla="*/ 11 h 14"/>
              <a:gd name="T16" fmla="*/ 6 w 20"/>
              <a:gd name="T17" fmla="*/ 10 h 14"/>
              <a:gd name="T18" fmla="*/ 7 w 20"/>
              <a:gd name="T19" fmla="*/ 11 h 14"/>
              <a:gd name="T20" fmla="*/ 9 w 20"/>
              <a:gd name="T21" fmla="*/ 11 h 14"/>
              <a:gd name="T22" fmla="*/ 9 w 20"/>
              <a:gd name="T23" fmla="*/ 11 h 14"/>
              <a:gd name="T24" fmla="*/ 11 w 20"/>
              <a:gd name="T25" fmla="*/ 11 h 14"/>
              <a:gd name="T26" fmla="*/ 11 w 20"/>
              <a:gd name="T27" fmla="*/ 10 h 14"/>
              <a:gd name="T28" fmla="*/ 13 w 20"/>
              <a:gd name="T29" fmla="*/ 10 h 14"/>
              <a:gd name="T30" fmla="*/ 14 w 20"/>
              <a:gd name="T31" fmla="*/ 10 h 14"/>
              <a:gd name="T32" fmla="*/ 14 w 20"/>
              <a:gd name="T33" fmla="*/ 10 h 14"/>
              <a:gd name="T34" fmla="*/ 16 w 20"/>
              <a:gd name="T35" fmla="*/ 10 h 14"/>
              <a:gd name="T36" fmla="*/ 17 w 20"/>
              <a:gd name="T37" fmla="*/ 11 h 14"/>
              <a:gd name="T38" fmla="*/ 19 w 20"/>
              <a:gd name="T39" fmla="*/ 11 h 14"/>
              <a:gd name="T40" fmla="*/ 20 w 20"/>
              <a:gd name="T41" fmla="*/ 10 h 14"/>
              <a:gd name="T42" fmla="*/ 20 w 20"/>
              <a:gd name="T43" fmla="*/ 9 h 14"/>
              <a:gd name="T44" fmla="*/ 20 w 20"/>
              <a:gd name="T45" fmla="*/ 9 h 14"/>
              <a:gd name="T46" fmla="*/ 20 w 20"/>
              <a:gd name="T47" fmla="*/ 8 h 14"/>
              <a:gd name="T48" fmla="*/ 19 w 20"/>
              <a:gd name="T49" fmla="*/ 7 h 14"/>
              <a:gd name="T50" fmla="*/ 18 w 20"/>
              <a:gd name="T51" fmla="*/ 6 h 14"/>
              <a:gd name="T52" fmla="*/ 17 w 20"/>
              <a:gd name="T53" fmla="*/ 6 h 14"/>
              <a:gd name="T54" fmla="*/ 15 w 20"/>
              <a:gd name="T55" fmla="*/ 5 h 14"/>
              <a:gd name="T56" fmla="*/ 14 w 20"/>
              <a:gd name="T57" fmla="*/ 5 h 14"/>
              <a:gd name="T58" fmla="*/ 14 w 20"/>
              <a:gd name="T59" fmla="*/ 5 h 14"/>
              <a:gd name="T60" fmla="*/ 13 w 20"/>
              <a:gd name="T61" fmla="*/ 4 h 14"/>
              <a:gd name="T62" fmla="*/ 12 w 20"/>
              <a:gd name="T63" fmla="*/ 3 h 14"/>
              <a:gd name="T64" fmla="*/ 12 w 20"/>
              <a:gd name="T65" fmla="*/ 3 h 14"/>
              <a:gd name="T66" fmla="*/ 11 w 20"/>
              <a:gd name="T67" fmla="*/ 2 h 14"/>
              <a:gd name="T68" fmla="*/ 10 w 20"/>
              <a:gd name="T69" fmla="*/ 2 h 14"/>
              <a:gd name="T70" fmla="*/ 8 w 20"/>
              <a:gd name="T71" fmla="*/ 2 h 14"/>
              <a:gd name="T72" fmla="*/ 7 w 20"/>
              <a:gd name="T73" fmla="*/ 1 h 14"/>
              <a:gd name="T74" fmla="*/ 6 w 20"/>
              <a:gd name="T75" fmla="*/ 1 h 14"/>
              <a:gd name="T76" fmla="*/ 4 w 20"/>
              <a:gd name="T77" fmla="*/ 0 h 14"/>
              <a:gd name="T78" fmla="*/ 3 w 20"/>
              <a:gd name="T79" fmla="*/ 0 h 14"/>
              <a:gd name="T80" fmla="*/ 2 w 20"/>
              <a:gd name="T81" fmla="*/ 1 h 14"/>
              <a:gd name="T82" fmla="*/ 1 w 20"/>
              <a:gd name="T83" fmla="*/ 2 h 14"/>
              <a:gd name="T84" fmla="*/ 1 w 20"/>
              <a:gd name="T85" fmla="*/ 2 h 14"/>
              <a:gd name="T86" fmla="*/ 1 w 20"/>
              <a:gd name="T87" fmla="*/ 3 h 14"/>
              <a:gd name="T88" fmla="*/ 2 w 20"/>
              <a:gd name="T89" fmla="*/ 4 h 14"/>
              <a:gd name="T90" fmla="*/ 1 w 20"/>
              <a:gd name="T91" fmla="*/ 6 h 14"/>
              <a:gd name="T92" fmla="*/ 2 w 20"/>
              <a:gd name="T93" fmla="*/ 8 h 14"/>
              <a:gd name="T94" fmla="*/ 1 w 20"/>
              <a:gd name="T95" fmla="*/ 9 h 14"/>
              <a:gd name="T96" fmla="*/ 2 w 20"/>
              <a:gd name="T97" fmla="*/ 9 h 14"/>
              <a:gd name="T98" fmla="*/ 0 w 20"/>
              <a:gd name="T99" fmla="*/ 12 h 14"/>
              <a:gd name="T100" fmla="*/ 1 w 20"/>
              <a:gd name="T101" fmla="*/ 12 h 14"/>
              <a:gd name="T102" fmla="*/ 1 w 20"/>
              <a:gd name="T10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14">
                <a:moveTo>
                  <a:pt x="1" y="13"/>
                </a:moveTo>
                <a:cubicBezTo>
                  <a:pt x="2" y="13"/>
                  <a:pt x="2" y="13"/>
                  <a:pt x="2" y="13"/>
                </a:cubicBezTo>
                <a:cubicBezTo>
                  <a:pt x="2" y="13"/>
                  <a:pt x="2" y="13"/>
                  <a:pt x="2" y="13"/>
                </a:cubicBezTo>
                <a:cubicBezTo>
                  <a:pt x="3" y="14"/>
                  <a:pt x="3" y="14"/>
                  <a:pt x="3" y="14"/>
                </a:cubicBezTo>
                <a:cubicBezTo>
                  <a:pt x="3" y="14"/>
                  <a:pt x="3" y="14"/>
                  <a:pt x="3" y="14"/>
                </a:cubicBezTo>
                <a:cubicBezTo>
                  <a:pt x="4" y="13"/>
                  <a:pt x="4" y="13"/>
                  <a:pt x="4" y="13"/>
                </a:cubicBezTo>
                <a:cubicBezTo>
                  <a:pt x="4" y="12"/>
                  <a:pt x="4" y="12"/>
                  <a:pt x="4" y="12"/>
                </a:cubicBezTo>
                <a:cubicBezTo>
                  <a:pt x="5" y="11"/>
                  <a:pt x="5" y="11"/>
                  <a:pt x="5" y="11"/>
                </a:cubicBezTo>
                <a:cubicBezTo>
                  <a:pt x="5" y="11"/>
                  <a:pt x="5" y="11"/>
                  <a:pt x="6" y="10"/>
                </a:cubicBezTo>
                <a:cubicBezTo>
                  <a:pt x="6" y="10"/>
                  <a:pt x="7" y="11"/>
                  <a:pt x="7" y="11"/>
                </a:cubicBezTo>
                <a:cubicBezTo>
                  <a:pt x="9" y="11"/>
                  <a:pt x="9" y="11"/>
                  <a:pt x="9" y="11"/>
                </a:cubicBezTo>
                <a:cubicBezTo>
                  <a:pt x="9" y="11"/>
                  <a:pt x="9" y="11"/>
                  <a:pt x="9" y="11"/>
                </a:cubicBezTo>
                <a:cubicBezTo>
                  <a:pt x="9" y="11"/>
                  <a:pt x="10" y="11"/>
                  <a:pt x="11" y="11"/>
                </a:cubicBezTo>
                <a:cubicBezTo>
                  <a:pt x="11" y="10"/>
                  <a:pt x="11" y="10"/>
                  <a:pt x="11" y="10"/>
                </a:cubicBezTo>
                <a:cubicBezTo>
                  <a:pt x="13" y="10"/>
                  <a:pt x="13" y="10"/>
                  <a:pt x="13" y="10"/>
                </a:cubicBezTo>
                <a:cubicBezTo>
                  <a:pt x="14" y="10"/>
                  <a:pt x="14" y="10"/>
                  <a:pt x="14" y="10"/>
                </a:cubicBezTo>
                <a:cubicBezTo>
                  <a:pt x="14" y="10"/>
                  <a:pt x="14" y="10"/>
                  <a:pt x="14" y="10"/>
                </a:cubicBezTo>
                <a:cubicBezTo>
                  <a:pt x="16" y="10"/>
                  <a:pt x="16" y="10"/>
                  <a:pt x="16" y="10"/>
                </a:cubicBezTo>
                <a:cubicBezTo>
                  <a:pt x="17" y="11"/>
                  <a:pt x="17" y="11"/>
                  <a:pt x="17" y="11"/>
                </a:cubicBezTo>
                <a:cubicBezTo>
                  <a:pt x="19" y="11"/>
                  <a:pt x="19" y="11"/>
                  <a:pt x="19" y="11"/>
                </a:cubicBezTo>
                <a:cubicBezTo>
                  <a:pt x="20" y="10"/>
                  <a:pt x="20" y="10"/>
                  <a:pt x="20" y="10"/>
                </a:cubicBezTo>
                <a:cubicBezTo>
                  <a:pt x="20" y="9"/>
                  <a:pt x="20" y="9"/>
                  <a:pt x="20" y="9"/>
                </a:cubicBezTo>
                <a:cubicBezTo>
                  <a:pt x="20" y="9"/>
                  <a:pt x="20" y="9"/>
                  <a:pt x="20" y="9"/>
                </a:cubicBezTo>
                <a:cubicBezTo>
                  <a:pt x="20" y="8"/>
                  <a:pt x="20" y="8"/>
                  <a:pt x="20" y="8"/>
                </a:cubicBezTo>
                <a:cubicBezTo>
                  <a:pt x="19" y="7"/>
                  <a:pt x="19" y="7"/>
                  <a:pt x="19" y="7"/>
                </a:cubicBezTo>
                <a:cubicBezTo>
                  <a:pt x="19" y="7"/>
                  <a:pt x="18" y="7"/>
                  <a:pt x="18" y="6"/>
                </a:cubicBezTo>
                <a:cubicBezTo>
                  <a:pt x="17" y="5"/>
                  <a:pt x="17" y="6"/>
                  <a:pt x="17" y="6"/>
                </a:cubicBezTo>
                <a:cubicBezTo>
                  <a:pt x="17" y="6"/>
                  <a:pt x="15" y="6"/>
                  <a:pt x="15" y="5"/>
                </a:cubicBezTo>
                <a:cubicBezTo>
                  <a:pt x="15" y="5"/>
                  <a:pt x="14" y="5"/>
                  <a:pt x="14" y="5"/>
                </a:cubicBezTo>
                <a:cubicBezTo>
                  <a:pt x="14" y="5"/>
                  <a:pt x="14" y="5"/>
                  <a:pt x="14" y="5"/>
                </a:cubicBezTo>
                <a:cubicBezTo>
                  <a:pt x="14" y="5"/>
                  <a:pt x="13" y="5"/>
                  <a:pt x="13" y="4"/>
                </a:cubicBezTo>
                <a:cubicBezTo>
                  <a:pt x="13" y="4"/>
                  <a:pt x="12" y="4"/>
                  <a:pt x="12" y="3"/>
                </a:cubicBezTo>
                <a:cubicBezTo>
                  <a:pt x="11" y="3"/>
                  <a:pt x="12" y="3"/>
                  <a:pt x="12" y="3"/>
                </a:cubicBezTo>
                <a:cubicBezTo>
                  <a:pt x="11" y="2"/>
                  <a:pt x="11" y="2"/>
                  <a:pt x="11" y="2"/>
                </a:cubicBezTo>
                <a:cubicBezTo>
                  <a:pt x="10" y="2"/>
                  <a:pt x="10" y="2"/>
                  <a:pt x="10" y="2"/>
                </a:cubicBezTo>
                <a:cubicBezTo>
                  <a:pt x="10" y="2"/>
                  <a:pt x="9" y="2"/>
                  <a:pt x="8" y="2"/>
                </a:cubicBezTo>
                <a:cubicBezTo>
                  <a:pt x="8" y="2"/>
                  <a:pt x="8" y="2"/>
                  <a:pt x="7" y="1"/>
                </a:cubicBezTo>
                <a:cubicBezTo>
                  <a:pt x="7" y="1"/>
                  <a:pt x="6" y="1"/>
                  <a:pt x="6" y="1"/>
                </a:cubicBezTo>
                <a:cubicBezTo>
                  <a:pt x="4" y="0"/>
                  <a:pt x="4" y="0"/>
                  <a:pt x="4" y="0"/>
                </a:cubicBezTo>
                <a:cubicBezTo>
                  <a:pt x="3" y="0"/>
                  <a:pt x="3" y="0"/>
                  <a:pt x="3" y="0"/>
                </a:cubicBezTo>
                <a:cubicBezTo>
                  <a:pt x="2" y="1"/>
                  <a:pt x="2" y="1"/>
                  <a:pt x="2" y="1"/>
                </a:cubicBezTo>
                <a:cubicBezTo>
                  <a:pt x="1" y="2"/>
                  <a:pt x="1" y="2"/>
                  <a:pt x="1" y="2"/>
                </a:cubicBezTo>
                <a:cubicBezTo>
                  <a:pt x="1" y="2"/>
                  <a:pt x="1" y="2"/>
                  <a:pt x="1" y="2"/>
                </a:cubicBezTo>
                <a:cubicBezTo>
                  <a:pt x="1" y="2"/>
                  <a:pt x="1" y="2"/>
                  <a:pt x="1" y="3"/>
                </a:cubicBezTo>
                <a:cubicBezTo>
                  <a:pt x="1" y="3"/>
                  <a:pt x="2" y="3"/>
                  <a:pt x="2" y="4"/>
                </a:cubicBezTo>
                <a:cubicBezTo>
                  <a:pt x="3" y="5"/>
                  <a:pt x="1" y="5"/>
                  <a:pt x="1" y="6"/>
                </a:cubicBezTo>
                <a:cubicBezTo>
                  <a:pt x="1" y="7"/>
                  <a:pt x="2" y="7"/>
                  <a:pt x="2" y="8"/>
                </a:cubicBezTo>
                <a:cubicBezTo>
                  <a:pt x="2" y="8"/>
                  <a:pt x="1" y="8"/>
                  <a:pt x="1" y="9"/>
                </a:cubicBezTo>
                <a:cubicBezTo>
                  <a:pt x="1" y="9"/>
                  <a:pt x="1" y="9"/>
                  <a:pt x="2" y="9"/>
                </a:cubicBezTo>
                <a:cubicBezTo>
                  <a:pt x="2" y="11"/>
                  <a:pt x="1" y="11"/>
                  <a:pt x="0" y="12"/>
                </a:cubicBezTo>
                <a:cubicBezTo>
                  <a:pt x="1" y="12"/>
                  <a:pt x="1" y="12"/>
                  <a:pt x="1" y="12"/>
                </a:cubicBezTo>
                <a:lnTo>
                  <a:pt x="1" y="13"/>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1" name="Freeform 706">
            <a:extLst>
              <a:ext uri="{FF2B5EF4-FFF2-40B4-BE49-F238E27FC236}">
                <a16:creationId xmlns:a16="http://schemas.microsoft.com/office/drawing/2014/main" id="{77E999D6-2A23-4A3A-BB7D-A5B14041F3E1}"/>
              </a:ext>
            </a:extLst>
          </p:cNvPr>
          <p:cNvSpPr>
            <a:spLocks/>
          </p:cNvSpPr>
          <p:nvPr userDrawn="1"/>
        </p:nvSpPr>
        <p:spPr bwMode="auto">
          <a:xfrm>
            <a:off x="1963342" y="381001"/>
            <a:ext cx="1794272" cy="1846263"/>
          </a:xfrm>
          <a:custGeom>
            <a:avLst/>
            <a:gdLst>
              <a:gd name="T0" fmla="*/ 310 w 354"/>
              <a:gd name="T1" fmla="*/ 30 h 262"/>
              <a:gd name="T2" fmla="*/ 286 w 354"/>
              <a:gd name="T3" fmla="*/ 40 h 262"/>
              <a:gd name="T4" fmla="*/ 268 w 354"/>
              <a:gd name="T5" fmla="*/ 31 h 262"/>
              <a:gd name="T6" fmla="*/ 233 w 354"/>
              <a:gd name="T7" fmla="*/ 26 h 262"/>
              <a:gd name="T8" fmla="*/ 293 w 354"/>
              <a:gd name="T9" fmla="*/ 19 h 262"/>
              <a:gd name="T10" fmla="*/ 278 w 354"/>
              <a:gd name="T11" fmla="*/ 10 h 262"/>
              <a:gd name="T12" fmla="*/ 218 w 354"/>
              <a:gd name="T13" fmla="*/ 10 h 262"/>
              <a:gd name="T14" fmla="*/ 224 w 354"/>
              <a:gd name="T15" fmla="*/ 1 h 262"/>
              <a:gd name="T16" fmla="*/ 199 w 354"/>
              <a:gd name="T17" fmla="*/ 9 h 262"/>
              <a:gd name="T18" fmla="*/ 161 w 354"/>
              <a:gd name="T19" fmla="*/ 8 h 262"/>
              <a:gd name="T20" fmla="*/ 182 w 354"/>
              <a:gd name="T21" fmla="*/ 16 h 262"/>
              <a:gd name="T22" fmla="*/ 164 w 354"/>
              <a:gd name="T23" fmla="*/ 23 h 262"/>
              <a:gd name="T24" fmla="*/ 130 w 354"/>
              <a:gd name="T25" fmla="*/ 21 h 262"/>
              <a:gd name="T26" fmla="*/ 115 w 354"/>
              <a:gd name="T27" fmla="*/ 27 h 262"/>
              <a:gd name="T28" fmla="*/ 86 w 354"/>
              <a:gd name="T29" fmla="*/ 28 h 262"/>
              <a:gd name="T30" fmla="*/ 60 w 354"/>
              <a:gd name="T31" fmla="*/ 35 h 262"/>
              <a:gd name="T32" fmla="*/ 47 w 354"/>
              <a:gd name="T33" fmla="*/ 50 h 262"/>
              <a:gd name="T34" fmla="*/ 19 w 354"/>
              <a:gd name="T35" fmla="*/ 67 h 262"/>
              <a:gd name="T36" fmla="*/ 15 w 354"/>
              <a:gd name="T37" fmla="*/ 81 h 262"/>
              <a:gd name="T38" fmla="*/ 31 w 354"/>
              <a:gd name="T39" fmla="*/ 86 h 262"/>
              <a:gd name="T40" fmla="*/ 27 w 354"/>
              <a:gd name="T41" fmla="*/ 94 h 262"/>
              <a:gd name="T42" fmla="*/ 44 w 354"/>
              <a:gd name="T43" fmla="*/ 99 h 262"/>
              <a:gd name="T44" fmla="*/ 79 w 354"/>
              <a:gd name="T45" fmla="*/ 103 h 262"/>
              <a:gd name="T46" fmla="*/ 97 w 354"/>
              <a:gd name="T47" fmla="*/ 122 h 262"/>
              <a:gd name="T48" fmla="*/ 102 w 354"/>
              <a:gd name="T49" fmla="*/ 142 h 262"/>
              <a:gd name="T50" fmla="*/ 104 w 354"/>
              <a:gd name="T51" fmla="*/ 152 h 262"/>
              <a:gd name="T52" fmla="*/ 123 w 354"/>
              <a:gd name="T53" fmla="*/ 150 h 262"/>
              <a:gd name="T54" fmla="*/ 128 w 354"/>
              <a:gd name="T55" fmla="*/ 159 h 262"/>
              <a:gd name="T56" fmla="*/ 127 w 354"/>
              <a:gd name="T57" fmla="*/ 167 h 262"/>
              <a:gd name="T58" fmla="*/ 126 w 354"/>
              <a:gd name="T59" fmla="*/ 179 h 262"/>
              <a:gd name="T60" fmla="*/ 130 w 354"/>
              <a:gd name="T61" fmla="*/ 190 h 262"/>
              <a:gd name="T62" fmla="*/ 126 w 354"/>
              <a:gd name="T63" fmla="*/ 195 h 262"/>
              <a:gd name="T64" fmla="*/ 121 w 354"/>
              <a:gd name="T65" fmla="*/ 202 h 262"/>
              <a:gd name="T66" fmla="*/ 127 w 354"/>
              <a:gd name="T67" fmla="*/ 210 h 262"/>
              <a:gd name="T68" fmla="*/ 128 w 354"/>
              <a:gd name="T69" fmla="*/ 215 h 262"/>
              <a:gd name="T70" fmla="*/ 128 w 354"/>
              <a:gd name="T71" fmla="*/ 230 h 262"/>
              <a:gd name="T72" fmla="*/ 132 w 354"/>
              <a:gd name="T73" fmla="*/ 238 h 262"/>
              <a:gd name="T74" fmla="*/ 143 w 354"/>
              <a:gd name="T75" fmla="*/ 252 h 262"/>
              <a:gd name="T76" fmla="*/ 159 w 354"/>
              <a:gd name="T77" fmla="*/ 255 h 262"/>
              <a:gd name="T78" fmla="*/ 172 w 354"/>
              <a:gd name="T79" fmla="*/ 257 h 262"/>
              <a:gd name="T80" fmla="*/ 174 w 354"/>
              <a:gd name="T81" fmla="*/ 239 h 262"/>
              <a:gd name="T82" fmla="*/ 185 w 354"/>
              <a:gd name="T83" fmla="*/ 223 h 262"/>
              <a:gd name="T84" fmla="*/ 202 w 354"/>
              <a:gd name="T85" fmla="*/ 207 h 262"/>
              <a:gd name="T86" fmla="*/ 216 w 354"/>
              <a:gd name="T87" fmla="*/ 205 h 262"/>
              <a:gd name="T88" fmla="*/ 239 w 354"/>
              <a:gd name="T89" fmla="*/ 186 h 262"/>
              <a:gd name="T90" fmla="*/ 275 w 354"/>
              <a:gd name="T91" fmla="*/ 178 h 262"/>
              <a:gd name="T92" fmla="*/ 280 w 354"/>
              <a:gd name="T93" fmla="*/ 164 h 262"/>
              <a:gd name="T94" fmla="*/ 269 w 354"/>
              <a:gd name="T95" fmla="*/ 162 h 262"/>
              <a:gd name="T96" fmla="*/ 265 w 354"/>
              <a:gd name="T97" fmla="*/ 151 h 262"/>
              <a:gd name="T98" fmla="*/ 291 w 354"/>
              <a:gd name="T99" fmla="*/ 163 h 262"/>
              <a:gd name="T100" fmla="*/ 292 w 354"/>
              <a:gd name="T101" fmla="*/ 150 h 262"/>
              <a:gd name="T102" fmla="*/ 277 w 354"/>
              <a:gd name="T103" fmla="*/ 142 h 262"/>
              <a:gd name="T104" fmla="*/ 271 w 354"/>
              <a:gd name="T105" fmla="*/ 133 h 262"/>
              <a:gd name="T106" fmla="*/ 278 w 354"/>
              <a:gd name="T107" fmla="*/ 128 h 262"/>
              <a:gd name="T108" fmla="*/ 300 w 354"/>
              <a:gd name="T109" fmla="*/ 124 h 262"/>
              <a:gd name="T110" fmla="*/ 305 w 354"/>
              <a:gd name="T111" fmla="*/ 122 h 262"/>
              <a:gd name="T112" fmla="*/ 297 w 354"/>
              <a:gd name="T113" fmla="*/ 106 h 262"/>
              <a:gd name="T114" fmla="*/ 296 w 354"/>
              <a:gd name="T115" fmla="*/ 94 h 262"/>
              <a:gd name="T116" fmla="*/ 306 w 354"/>
              <a:gd name="T117" fmla="*/ 77 h 262"/>
              <a:gd name="T118" fmla="*/ 311 w 354"/>
              <a:gd name="T119" fmla="*/ 61 h 262"/>
              <a:gd name="T120" fmla="*/ 326 w 354"/>
              <a:gd name="T121" fmla="*/ 47 h 262"/>
              <a:gd name="T122" fmla="*/ 309 w 354"/>
              <a:gd name="T123" fmla="*/ 42 h 262"/>
              <a:gd name="T124" fmla="*/ 345 w 354"/>
              <a:gd name="T125" fmla="*/ 3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262">
                <a:moveTo>
                  <a:pt x="353" y="29"/>
                </a:moveTo>
                <a:cubicBezTo>
                  <a:pt x="352" y="29"/>
                  <a:pt x="352" y="28"/>
                  <a:pt x="352" y="28"/>
                </a:cubicBezTo>
                <a:cubicBezTo>
                  <a:pt x="351" y="28"/>
                  <a:pt x="351" y="28"/>
                  <a:pt x="350" y="28"/>
                </a:cubicBezTo>
                <a:cubicBezTo>
                  <a:pt x="350" y="28"/>
                  <a:pt x="350" y="27"/>
                  <a:pt x="349" y="27"/>
                </a:cubicBezTo>
                <a:cubicBezTo>
                  <a:pt x="349" y="27"/>
                  <a:pt x="349" y="27"/>
                  <a:pt x="348" y="27"/>
                </a:cubicBezTo>
                <a:cubicBezTo>
                  <a:pt x="346" y="26"/>
                  <a:pt x="344" y="26"/>
                  <a:pt x="342" y="26"/>
                </a:cubicBezTo>
                <a:cubicBezTo>
                  <a:pt x="340" y="25"/>
                  <a:pt x="338" y="25"/>
                  <a:pt x="335" y="25"/>
                </a:cubicBezTo>
                <a:cubicBezTo>
                  <a:pt x="333" y="24"/>
                  <a:pt x="330" y="24"/>
                  <a:pt x="328" y="25"/>
                </a:cubicBezTo>
                <a:cubicBezTo>
                  <a:pt x="327" y="25"/>
                  <a:pt x="327" y="25"/>
                  <a:pt x="326" y="25"/>
                </a:cubicBezTo>
                <a:cubicBezTo>
                  <a:pt x="326" y="25"/>
                  <a:pt x="325" y="25"/>
                  <a:pt x="324" y="25"/>
                </a:cubicBezTo>
                <a:cubicBezTo>
                  <a:pt x="324" y="25"/>
                  <a:pt x="324" y="25"/>
                  <a:pt x="324" y="25"/>
                </a:cubicBezTo>
                <a:cubicBezTo>
                  <a:pt x="323" y="25"/>
                  <a:pt x="323" y="25"/>
                  <a:pt x="322" y="25"/>
                </a:cubicBezTo>
                <a:cubicBezTo>
                  <a:pt x="322" y="25"/>
                  <a:pt x="322" y="25"/>
                  <a:pt x="322" y="25"/>
                </a:cubicBezTo>
                <a:cubicBezTo>
                  <a:pt x="322" y="26"/>
                  <a:pt x="322" y="26"/>
                  <a:pt x="322" y="26"/>
                </a:cubicBezTo>
                <a:cubicBezTo>
                  <a:pt x="322" y="26"/>
                  <a:pt x="322" y="26"/>
                  <a:pt x="322" y="27"/>
                </a:cubicBezTo>
                <a:cubicBezTo>
                  <a:pt x="322" y="27"/>
                  <a:pt x="322" y="27"/>
                  <a:pt x="322" y="27"/>
                </a:cubicBezTo>
                <a:cubicBezTo>
                  <a:pt x="322" y="28"/>
                  <a:pt x="322" y="28"/>
                  <a:pt x="322" y="28"/>
                </a:cubicBezTo>
                <a:cubicBezTo>
                  <a:pt x="322" y="27"/>
                  <a:pt x="321" y="27"/>
                  <a:pt x="321" y="27"/>
                </a:cubicBezTo>
                <a:cubicBezTo>
                  <a:pt x="321" y="27"/>
                  <a:pt x="320" y="27"/>
                  <a:pt x="320" y="27"/>
                </a:cubicBezTo>
                <a:cubicBezTo>
                  <a:pt x="320" y="27"/>
                  <a:pt x="320" y="28"/>
                  <a:pt x="320" y="28"/>
                </a:cubicBezTo>
                <a:cubicBezTo>
                  <a:pt x="320" y="28"/>
                  <a:pt x="320" y="28"/>
                  <a:pt x="320" y="29"/>
                </a:cubicBezTo>
                <a:cubicBezTo>
                  <a:pt x="320" y="29"/>
                  <a:pt x="320" y="29"/>
                  <a:pt x="320" y="29"/>
                </a:cubicBezTo>
                <a:cubicBezTo>
                  <a:pt x="320" y="30"/>
                  <a:pt x="320" y="29"/>
                  <a:pt x="320" y="30"/>
                </a:cubicBezTo>
                <a:cubicBezTo>
                  <a:pt x="319" y="30"/>
                  <a:pt x="319" y="30"/>
                  <a:pt x="319" y="30"/>
                </a:cubicBezTo>
                <a:cubicBezTo>
                  <a:pt x="319" y="30"/>
                  <a:pt x="319" y="30"/>
                  <a:pt x="318" y="30"/>
                </a:cubicBezTo>
                <a:cubicBezTo>
                  <a:pt x="318" y="31"/>
                  <a:pt x="317" y="31"/>
                  <a:pt x="316" y="31"/>
                </a:cubicBezTo>
                <a:cubicBezTo>
                  <a:pt x="316" y="31"/>
                  <a:pt x="315" y="31"/>
                  <a:pt x="314" y="31"/>
                </a:cubicBezTo>
                <a:cubicBezTo>
                  <a:pt x="313" y="31"/>
                  <a:pt x="313" y="30"/>
                  <a:pt x="313" y="30"/>
                </a:cubicBezTo>
                <a:cubicBezTo>
                  <a:pt x="312" y="30"/>
                  <a:pt x="311" y="30"/>
                  <a:pt x="310" y="30"/>
                </a:cubicBezTo>
                <a:cubicBezTo>
                  <a:pt x="310" y="30"/>
                  <a:pt x="309" y="30"/>
                  <a:pt x="309" y="30"/>
                </a:cubicBezTo>
                <a:cubicBezTo>
                  <a:pt x="309" y="30"/>
                  <a:pt x="309" y="30"/>
                  <a:pt x="308" y="30"/>
                </a:cubicBezTo>
                <a:cubicBezTo>
                  <a:pt x="308" y="31"/>
                  <a:pt x="308" y="31"/>
                  <a:pt x="308" y="31"/>
                </a:cubicBezTo>
                <a:cubicBezTo>
                  <a:pt x="308" y="31"/>
                  <a:pt x="307" y="31"/>
                  <a:pt x="307" y="31"/>
                </a:cubicBezTo>
                <a:cubicBezTo>
                  <a:pt x="307" y="31"/>
                  <a:pt x="307" y="31"/>
                  <a:pt x="306" y="31"/>
                </a:cubicBezTo>
                <a:cubicBezTo>
                  <a:pt x="306" y="31"/>
                  <a:pt x="306" y="30"/>
                  <a:pt x="306" y="30"/>
                </a:cubicBezTo>
                <a:cubicBezTo>
                  <a:pt x="307" y="29"/>
                  <a:pt x="307" y="29"/>
                  <a:pt x="307" y="29"/>
                </a:cubicBezTo>
                <a:cubicBezTo>
                  <a:pt x="307" y="29"/>
                  <a:pt x="306" y="29"/>
                  <a:pt x="306" y="29"/>
                </a:cubicBezTo>
                <a:cubicBezTo>
                  <a:pt x="305" y="29"/>
                  <a:pt x="305" y="29"/>
                  <a:pt x="304" y="29"/>
                </a:cubicBezTo>
                <a:cubicBezTo>
                  <a:pt x="304" y="29"/>
                  <a:pt x="304" y="29"/>
                  <a:pt x="303" y="29"/>
                </a:cubicBezTo>
                <a:cubicBezTo>
                  <a:pt x="303" y="29"/>
                  <a:pt x="302" y="29"/>
                  <a:pt x="302" y="30"/>
                </a:cubicBezTo>
                <a:cubicBezTo>
                  <a:pt x="302" y="30"/>
                  <a:pt x="302" y="30"/>
                  <a:pt x="301" y="30"/>
                </a:cubicBezTo>
                <a:cubicBezTo>
                  <a:pt x="301" y="30"/>
                  <a:pt x="300" y="30"/>
                  <a:pt x="300" y="31"/>
                </a:cubicBezTo>
                <a:cubicBezTo>
                  <a:pt x="300" y="31"/>
                  <a:pt x="299" y="31"/>
                  <a:pt x="299" y="31"/>
                </a:cubicBezTo>
                <a:cubicBezTo>
                  <a:pt x="299" y="32"/>
                  <a:pt x="298" y="32"/>
                  <a:pt x="298" y="32"/>
                </a:cubicBezTo>
                <a:cubicBezTo>
                  <a:pt x="298" y="33"/>
                  <a:pt x="298" y="33"/>
                  <a:pt x="297" y="33"/>
                </a:cubicBezTo>
                <a:cubicBezTo>
                  <a:pt x="297" y="33"/>
                  <a:pt x="297" y="33"/>
                  <a:pt x="297" y="33"/>
                </a:cubicBezTo>
                <a:cubicBezTo>
                  <a:pt x="296" y="34"/>
                  <a:pt x="295" y="35"/>
                  <a:pt x="294" y="35"/>
                </a:cubicBezTo>
                <a:cubicBezTo>
                  <a:pt x="294" y="35"/>
                  <a:pt x="293" y="35"/>
                  <a:pt x="293" y="35"/>
                </a:cubicBezTo>
                <a:cubicBezTo>
                  <a:pt x="293" y="36"/>
                  <a:pt x="293" y="36"/>
                  <a:pt x="293" y="36"/>
                </a:cubicBezTo>
                <a:cubicBezTo>
                  <a:pt x="293" y="36"/>
                  <a:pt x="293" y="36"/>
                  <a:pt x="292" y="36"/>
                </a:cubicBezTo>
                <a:cubicBezTo>
                  <a:pt x="292" y="36"/>
                  <a:pt x="292" y="36"/>
                  <a:pt x="291" y="37"/>
                </a:cubicBezTo>
                <a:cubicBezTo>
                  <a:pt x="291" y="37"/>
                  <a:pt x="291" y="37"/>
                  <a:pt x="290" y="38"/>
                </a:cubicBezTo>
                <a:cubicBezTo>
                  <a:pt x="290" y="38"/>
                  <a:pt x="290" y="38"/>
                  <a:pt x="290" y="38"/>
                </a:cubicBezTo>
                <a:cubicBezTo>
                  <a:pt x="290" y="39"/>
                  <a:pt x="289" y="38"/>
                  <a:pt x="289" y="38"/>
                </a:cubicBezTo>
                <a:cubicBezTo>
                  <a:pt x="288" y="38"/>
                  <a:pt x="288" y="39"/>
                  <a:pt x="288" y="39"/>
                </a:cubicBezTo>
                <a:cubicBezTo>
                  <a:pt x="288" y="39"/>
                  <a:pt x="287" y="38"/>
                  <a:pt x="287" y="39"/>
                </a:cubicBezTo>
                <a:cubicBezTo>
                  <a:pt x="287" y="39"/>
                  <a:pt x="287" y="39"/>
                  <a:pt x="287" y="39"/>
                </a:cubicBezTo>
                <a:cubicBezTo>
                  <a:pt x="287" y="39"/>
                  <a:pt x="286" y="39"/>
                  <a:pt x="286" y="40"/>
                </a:cubicBezTo>
                <a:cubicBezTo>
                  <a:pt x="286" y="40"/>
                  <a:pt x="286" y="40"/>
                  <a:pt x="286" y="40"/>
                </a:cubicBezTo>
                <a:cubicBezTo>
                  <a:pt x="285" y="41"/>
                  <a:pt x="285" y="42"/>
                  <a:pt x="284" y="42"/>
                </a:cubicBezTo>
                <a:cubicBezTo>
                  <a:pt x="284" y="42"/>
                  <a:pt x="283" y="43"/>
                  <a:pt x="282" y="43"/>
                </a:cubicBezTo>
                <a:cubicBezTo>
                  <a:pt x="282" y="43"/>
                  <a:pt x="283" y="42"/>
                  <a:pt x="283" y="42"/>
                </a:cubicBezTo>
                <a:cubicBezTo>
                  <a:pt x="284" y="41"/>
                  <a:pt x="284" y="40"/>
                  <a:pt x="285" y="40"/>
                </a:cubicBezTo>
                <a:cubicBezTo>
                  <a:pt x="285" y="39"/>
                  <a:pt x="285" y="38"/>
                  <a:pt x="286" y="37"/>
                </a:cubicBezTo>
                <a:cubicBezTo>
                  <a:pt x="286" y="36"/>
                  <a:pt x="288" y="36"/>
                  <a:pt x="289" y="36"/>
                </a:cubicBezTo>
                <a:cubicBezTo>
                  <a:pt x="289" y="35"/>
                  <a:pt x="290" y="35"/>
                  <a:pt x="290" y="35"/>
                </a:cubicBezTo>
                <a:cubicBezTo>
                  <a:pt x="290" y="34"/>
                  <a:pt x="290" y="34"/>
                  <a:pt x="291" y="34"/>
                </a:cubicBezTo>
                <a:cubicBezTo>
                  <a:pt x="291" y="34"/>
                  <a:pt x="291" y="34"/>
                  <a:pt x="291" y="33"/>
                </a:cubicBezTo>
                <a:cubicBezTo>
                  <a:pt x="291" y="33"/>
                  <a:pt x="292" y="33"/>
                  <a:pt x="292" y="33"/>
                </a:cubicBezTo>
                <a:cubicBezTo>
                  <a:pt x="292" y="33"/>
                  <a:pt x="292" y="33"/>
                  <a:pt x="292" y="33"/>
                </a:cubicBezTo>
                <a:cubicBezTo>
                  <a:pt x="293" y="32"/>
                  <a:pt x="293" y="32"/>
                  <a:pt x="294" y="31"/>
                </a:cubicBezTo>
                <a:cubicBezTo>
                  <a:pt x="294" y="31"/>
                  <a:pt x="295" y="30"/>
                  <a:pt x="295" y="29"/>
                </a:cubicBezTo>
                <a:cubicBezTo>
                  <a:pt x="295" y="29"/>
                  <a:pt x="295" y="28"/>
                  <a:pt x="295" y="26"/>
                </a:cubicBezTo>
                <a:cubicBezTo>
                  <a:pt x="295" y="25"/>
                  <a:pt x="295" y="24"/>
                  <a:pt x="295" y="23"/>
                </a:cubicBezTo>
                <a:cubicBezTo>
                  <a:pt x="294" y="23"/>
                  <a:pt x="293" y="23"/>
                  <a:pt x="292" y="23"/>
                </a:cubicBezTo>
                <a:cubicBezTo>
                  <a:pt x="291" y="23"/>
                  <a:pt x="290" y="23"/>
                  <a:pt x="290" y="23"/>
                </a:cubicBezTo>
                <a:cubicBezTo>
                  <a:pt x="289" y="23"/>
                  <a:pt x="288" y="23"/>
                  <a:pt x="288" y="23"/>
                </a:cubicBezTo>
                <a:cubicBezTo>
                  <a:pt x="287" y="23"/>
                  <a:pt x="286" y="23"/>
                  <a:pt x="285" y="23"/>
                </a:cubicBezTo>
                <a:cubicBezTo>
                  <a:pt x="285" y="23"/>
                  <a:pt x="285" y="23"/>
                  <a:pt x="284" y="23"/>
                </a:cubicBezTo>
                <a:cubicBezTo>
                  <a:pt x="284" y="24"/>
                  <a:pt x="283" y="24"/>
                  <a:pt x="283" y="24"/>
                </a:cubicBezTo>
                <a:cubicBezTo>
                  <a:pt x="282" y="25"/>
                  <a:pt x="283" y="26"/>
                  <a:pt x="283" y="27"/>
                </a:cubicBezTo>
                <a:cubicBezTo>
                  <a:pt x="282" y="27"/>
                  <a:pt x="281" y="27"/>
                  <a:pt x="280" y="27"/>
                </a:cubicBezTo>
                <a:cubicBezTo>
                  <a:pt x="279" y="27"/>
                  <a:pt x="279" y="28"/>
                  <a:pt x="278" y="28"/>
                </a:cubicBezTo>
                <a:cubicBezTo>
                  <a:pt x="277" y="28"/>
                  <a:pt x="277" y="28"/>
                  <a:pt x="276" y="28"/>
                </a:cubicBezTo>
                <a:cubicBezTo>
                  <a:pt x="274" y="28"/>
                  <a:pt x="273" y="29"/>
                  <a:pt x="272" y="30"/>
                </a:cubicBezTo>
                <a:cubicBezTo>
                  <a:pt x="271" y="30"/>
                  <a:pt x="271" y="30"/>
                  <a:pt x="270" y="30"/>
                </a:cubicBezTo>
                <a:cubicBezTo>
                  <a:pt x="269" y="30"/>
                  <a:pt x="269" y="31"/>
                  <a:pt x="268" y="31"/>
                </a:cubicBezTo>
                <a:cubicBezTo>
                  <a:pt x="267" y="31"/>
                  <a:pt x="267" y="31"/>
                  <a:pt x="266" y="31"/>
                </a:cubicBezTo>
                <a:cubicBezTo>
                  <a:pt x="266" y="32"/>
                  <a:pt x="266" y="32"/>
                  <a:pt x="266" y="32"/>
                </a:cubicBezTo>
                <a:cubicBezTo>
                  <a:pt x="265" y="32"/>
                  <a:pt x="264" y="32"/>
                  <a:pt x="264" y="32"/>
                </a:cubicBezTo>
                <a:cubicBezTo>
                  <a:pt x="264" y="32"/>
                  <a:pt x="264" y="32"/>
                  <a:pt x="264" y="32"/>
                </a:cubicBezTo>
                <a:cubicBezTo>
                  <a:pt x="263" y="32"/>
                  <a:pt x="263" y="31"/>
                  <a:pt x="264" y="31"/>
                </a:cubicBezTo>
                <a:cubicBezTo>
                  <a:pt x="264" y="31"/>
                  <a:pt x="264" y="31"/>
                  <a:pt x="264" y="31"/>
                </a:cubicBezTo>
                <a:cubicBezTo>
                  <a:pt x="264" y="30"/>
                  <a:pt x="265" y="30"/>
                  <a:pt x="265" y="30"/>
                </a:cubicBezTo>
                <a:cubicBezTo>
                  <a:pt x="265" y="30"/>
                  <a:pt x="266" y="29"/>
                  <a:pt x="266" y="29"/>
                </a:cubicBezTo>
                <a:cubicBezTo>
                  <a:pt x="267" y="29"/>
                  <a:pt x="268" y="29"/>
                  <a:pt x="269" y="28"/>
                </a:cubicBezTo>
                <a:cubicBezTo>
                  <a:pt x="271" y="28"/>
                  <a:pt x="272" y="27"/>
                  <a:pt x="273" y="27"/>
                </a:cubicBezTo>
                <a:cubicBezTo>
                  <a:pt x="274" y="26"/>
                  <a:pt x="277" y="26"/>
                  <a:pt x="275" y="24"/>
                </a:cubicBezTo>
                <a:cubicBezTo>
                  <a:pt x="274" y="24"/>
                  <a:pt x="273" y="23"/>
                  <a:pt x="271" y="23"/>
                </a:cubicBezTo>
                <a:cubicBezTo>
                  <a:pt x="269" y="23"/>
                  <a:pt x="268" y="23"/>
                  <a:pt x="266" y="23"/>
                </a:cubicBezTo>
                <a:cubicBezTo>
                  <a:pt x="263" y="23"/>
                  <a:pt x="259" y="23"/>
                  <a:pt x="256" y="23"/>
                </a:cubicBezTo>
                <a:cubicBezTo>
                  <a:pt x="254" y="23"/>
                  <a:pt x="253" y="24"/>
                  <a:pt x="252" y="24"/>
                </a:cubicBezTo>
                <a:cubicBezTo>
                  <a:pt x="251" y="25"/>
                  <a:pt x="250" y="24"/>
                  <a:pt x="249" y="25"/>
                </a:cubicBezTo>
                <a:cubicBezTo>
                  <a:pt x="247" y="25"/>
                  <a:pt x="246" y="26"/>
                  <a:pt x="244" y="26"/>
                </a:cubicBezTo>
                <a:cubicBezTo>
                  <a:pt x="243" y="26"/>
                  <a:pt x="242" y="26"/>
                  <a:pt x="242" y="26"/>
                </a:cubicBezTo>
                <a:cubicBezTo>
                  <a:pt x="241" y="26"/>
                  <a:pt x="241" y="26"/>
                  <a:pt x="240" y="26"/>
                </a:cubicBezTo>
                <a:cubicBezTo>
                  <a:pt x="240" y="26"/>
                  <a:pt x="240" y="26"/>
                  <a:pt x="239" y="26"/>
                </a:cubicBezTo>
                <a:cubicBezTo>
                  <a:pt x="238" y="26"/>
                  <a:pt x="237" y="27"/>
                  <a:pt x="236" y="27"/>
                </a:cubicBezTo>
                <a:cubicBezTo>
                  <a:pt x="236" y="27"/>
                  <a:pt x="235" y="27"/>
                  <a:pt x="235" y="27"/>
                </a:cubicBezTo>
                <a:cubicBezTo>
                  <a:pt x="235" y="27"/>
                  <a:pt x="235" y="28"/>
                  <a:pt x="234" y="28"/>
                </a:cubicBezTo>
                <a:cubicBezTo>
                  <a:pt x="234" y="28"/>
                  <a:pt x="233" y="28"/>
                  <a:pt x="232" y="28"/>
                </a:cubicBezTo>
                <a:cubicBezTo>
                  <a:pt x="232" y="28"/>
                  <a:pt x="232" y="27"/>
                  <a:pt x="232" y="27"/>
                </a:cubicBezTo>
                <a:cubicBezTo>
                  <a:pt x="232" y="27"/>
                  <a:pt x="232" y="27"/>
                  <a:pt x="232" y="26"/>
                </a:cubicBezTo>
                <a:cubicBezTo>
                  <a:pt x="232" y="26"/>
                  <a:pt x="232" y="26"/>
                  <a:pt x="232" y="26"/>
                </a:cubicBezTo>
                <a:cubicBezTo>
                  <a:pt x="233" y="26"/>
                  <a:pt x="233" y="26"/>
                  <a:pt x="233" y="26"/>
                </a:cubicBezTo>
                <a:cubicBezTo>
                  <a:pt x="233" y="26"/>
                  <a:pt x="233" y="26"/>
                  <a:pt x="233" y="26"/>
                </a:cubicBezTo>
                <a:cubicBezTo>
                  <a:pt x="233" y="26"/>
                  <a:pt x="233" y="26"/>
                  <a:pt x="234" y="26"/>
                </a:cubicBezTo>
                <a:cubicBezTo>
                  <a:pt x="234" y="26"/>
                  <a:pt x="234" y="26"/>
                  <a:pt x="234" y="26"/>
                </a:cubicBezTo>
                <a:cubicBezTo>
                  <a:pt x="235" y="25"/>
                  <a:pt x="235" y="25"/>
                  <a:pt x="235" y="25"/>
                </a:cubicBezTo>
                <a:cubicBezTo>
                  <a:pt x="236" y="25"/>
                  <a:pt x="236" y="25"/>
                  <a:pt x="236" y="25"/>
                </a:cubicBezTo>
                <a:cubicBezTo>
                  <a:pt x="236" y="25"/>
                  <a:pt x="236" y="25"/>
                  <a:pt x="236" y="25"/>
                </a:cubicBezTo>
                <a:cubicBezTo>
                  <a:pt x="236" y="25"/>
                  <a:pt x="237" y="25"/>
                  <a:pt x="237" y="25"/>
                </a:cubicBezTo>
                <a:cubicBezTo>
                  <a:pt x="237" y="25"/>
                  <a:pt x="238" y="25"/>
                  <a:pt x="238" y="25"/>
                </a:cubicBezTo>
                <a:cubicBezTo>
                  <a:pt x="238" y="25"/>
                  <a:pt x="239" y="25"/>
                  <a:pt x="239" y="25"/>
                </a:cubicBezTo>
                <a:cubicBezTo>
                  <a:pt x="241" y="24"/>
                  <a:pt x="242" y="24"/>
                  <a:pt x="244" y="24"/>
                </a:cubicBezTo>
                <a:cubicBezTo>
                  <a:pt x="245" y="24"/>
                  <a:pt x="247" y="23"/>
                  <a:pt x="248" y="22"/>
                </a:cubicBezTo>
                <a:cubicBezTo>
                  <a:pt x="248" y="22"/>
                  <a:pt x="247" y="22"/>
                  <a:pt x="247" y="22"/>
                </a:cubicBezTo>
                <a:cubicBezTo>
                  <a:pt x="247" y="22"/>
                  <a:pt x="246" y="22"/>
                  <a:pt x="246" y="22"/>
                </a:cubicBezTo>
                <a:cubicBezTo>
                  <a:pt x="245" y="22"/>
                  <a:pt x="244" y="22"/>
                  <a:pt x="243" y="21"/>
                </a:cubicBezTo>
                <a:cubicBezTo>
                  <a:pt x="245" y="21"/>
                  <a:pt x="247" y="21"/>
                  <a:pt x="249" y="21"/>
                </a:cubicBezTo>
                <a:cubicBezTo>
                  <a:pt x="251" y="21"/>
                  <a:pt x="253" y="21"/>
                  <a:pt x="255" y="21"/>
                </a:cubicBezTo>
                <a:cubicBezTo>
                  <a:pt x="256" y="21"/>
                  <a:pt x="257" y="21"/>
                  <a:pt x="258" y="21"/>
                </a:cubicBezTo>
                <a:cubicBezTo>
                  <a:pt x="260" y="21"/>
                  <a:pt x="261" y="21"/>
                  <a:pt x="262" y="21"/>
                </a:cubicBezTo>
                <a:cubicBezTo>
                  <a:pt x="263" y="21"/>
                  <a:pt x="265" y="21"/>
                  <a:pt x="266" y="21"/>
                </a:cubicBezTo>
                <a:cubicBezTo>
                  <a:pt x="269" y="21"/>
                  <a:pt x="273" y="21"/>
                  <a:pt x="276" y="21"/>
                </a:cubicBezTo>
                <a:cubicBezTo>
                  <a:pt x="277" y="21"/>
                  <a:pt x="279" y="21"/>
                  <a:pt x="280" y="21"/>
                </a:cubicBezTo>
                <a:cubicBezTo>
                  <a:pt x="281" y="21"/>
                  <a:pt x="282" y="21"/>
                  <a:pt x="282" y="21"/>
                </a:cubicBezTo>
                <a:cubicBezTo>
                  <a:pt x="282" y="21"/>
                  <a:pt x="282" y="21"/>
                  <a:pt x="283" y="21"/>
                </a:cubicBezTo>
                <a:cubicBezTo>
                  <a:pt x="283" y="21"/>
                  <a:pt x="283" y="21"/>
                  <a:pt x="284" y="20"/>
                </a:cubicBezTo>
                <a:cubicBezTo>
                  <a:pt x="284" y="20"/>
                  <a:pt x="285" y="20"/>
                  <a:pt x="285" y="20"/>
                </a:cubicBezTo>
                <a:cubicBezTo>
                  <a:pt x="286" y="20"/>
                  <a:pt x="286" y="20"/>
                  <a:pt x="286" y="20"/>
                </a:cubicBezTo>
                <a:cubicBezTo>
                  <a:pt x="287" y="19"/>
                  <a:pt x="288" y="19"/>
                  <a:pt x="288" y="19"/>
                </a:cubicBezTo>
                <a:cubicBezTo>
                  <a:pt x="289" y="19"/>
                  <a:pt x="290" y="19"/>
                  <a:pt x="292" y="19"/>
                </a:cubicBezTo>
                <a:cubicBezTo>
                  <a:pt x="292" y="19"/>
                  <a:pt x="292" y="20"/>
                  <a:pt x="293" y="19"/>
                </a:cubicBezTo>
                <a:cubicBezTo>
                  <a:pt x="293" y="19"/>
                  <a:pt x="293" y="19"/>
                  <a:pt x="293" y="19"/>
                </a:cubicBezTo>
                <a:cubicBezTo>
                  <a:pt x="293" y="19"/>
                  <a:pt x="294" y="19"/>
                  <a:pt x="294" y="18"/>
                </a:cubicBezTo>
                <a:cubicBezTo>
                  <a:pt x="294" y="18"/>
                  <a:pt x="294" y="18"/>
                  <a:pt x="294" y="18"/>
                </a:cubicBezTo>
                <a:cubicBezTo>
                  <a:pt x="294" y="18"/>
                  <a:pt x="295" y="17"/>
                  <a:pt x="295" y="17"/>
                </a:cubicBezTo>
                <a:cubicBezTo>
                  <a:pt x="296" y="17"/>
                  <a:pt x="297" y="17"/>
                  <a:pt x="297" y="16"/>
                </a:cubicBezTo>
                <a:cubicBezTo>
                  <a:pt x="298" y="16"/>
                  <a:pt x="298" y="16"/>
                  <a:pt x="299" y="16"/>
                </a:cubicBezTo>
                <a:cubicBezTo>
                  <a:pt x="299" y="15"/>
                  <a:pt x="298" y="15"/>
                  <a:pt x="298" y="15"/>
                </a:cubicBezTo>
                <a:cubicBezTo>
                  <a:pt x="297" y="15"/>
                  <a:pt x="297" y="14"/>
                  <a:pt x="296" y="14"/>
                </a:cubicBezTo>
                <a:cubicBezTo>
                  <a:pt x="295" y="14"/>
                  <a:pt x="295" y="14"/>
                  <a:pt x="294" y="14"/>
                </a:cubicBezTo>
                <a:cubicBezTo>
                  <a:pt x="294" y="13"/>
                  <a:pt x="293" y="13"/>
                  <a:pt x="292" y="13"/>
                </a:cubicBezTo>
                <a:cubicBezTo>
                  <a:pt x="292" y="13"/>
                  <a:pt x="291" y="13"/>
                  <a:pt x="291" y="13"/>
                </a:cubicBezTo>
                <a:cubicBezTo>
                  <a:pt x="291" y="13"/>
                  <a:pt x="290" y="13"/>
                  <a:pt x="290" y="13"/>
                </a:cubicBezTo>
                <a:cubicBezTo>
                  <a:pt x="290" y="12"/>
                  <a:pt x="289" y="13"/>
                  <a:pt x="289" y="12"/>
                </a:cubicBezTo>
                <a:cubicBezTo>
                  <a:pt x="289" y="12"/>
                  <a:pt x="289" y="12"/>
                  <a:pt x="288" y="11"/>
                </a:cubicBezTo>
                <a:cubicBezTo>
                  <a:pt x="288" y="11"/>
                  <a:pt x="288" y="11"/>
                  <a:pt x="287" y="11"/>
                </a:cubicBezTo>
                <a:cubicBezTo>
                  <a:pt x="287" y="11"/>
                  <a:pt x="287" y="11"/>
                  <a:pt x="286" y="11"/>
                </a:cubicBezTo>
                <a:cubicBezTo>
                  <a:pt x="286" y="12"/>
                  <a:pt x="286" y="12"/>
                  <a:pt x="286" y="12"/>
                </a:cubicBezTo>
                <a:cubicBezTo>
                  <a:pt x="285" y="12"/>
                  <a:pt x="285" y="12"/>
                  <a:pt x="285" y="12"/>
                </a:cubicBezTo>
                <a:cubicBezTo>
                  <a:pt x="285" y="12"/>
                  <a:pt x="285" y="13"/>
                  <a:pt x="284" y="13"/>
                </a:cubicBezTo>
                <a:cubicBezTo>
                  <a:pt x="284" y="13"/>
                  <a:pt x="284" y="12"/>
                  <a:pt x="284" y="11"/>
                </a:cubicBezTo>
                <a:cubicBezTo>
                  <a:pt x="283" y="11"/>
                  <a:pt x="282" y="11"/>
                  <a:pt x="282" y="11"/>
                </a:cubicBezTo>
                <a:cubicBezTo>
                  <a:pt x="281" y="11"/>
                  <a:pt x="280" y="11"/>
                  <a:pt x="280" y="11"/>
                </a:cubicBezTo>
                <a:cubicBezTo>
                  <a:pt x="279" y="11"/>
                  <a:pt x="279" y="11"/>
                  <a:pt x="279" y="11"/>
                </a:cubicBezTo>
                <a:cubicBezTo>
                  <a:pt x="279" y="11"/>
                  <a:pt x="278" y="11"/>
                  <a:pt x="278" y="11"/>
                </a:cubicBezTo>
                <a:cubicBezTo>
                  <a:pt x="278" y="12"/>
                  <a:pt x="278" y="12"/>
                  <a:pt x="277" y="12"/>
                </a:cubicBezTo>
                <a:cubicBezTo>
                  <a:pt x="277" y="12"/>
                  <a:pt x="277" y="12"/>
                  <a:pt x="276" y="12"/>
                </a:cubicBezTo>
                <a:cubicBezTo>
                  <a:pt x="276" y="12"/>
                  <a:pt x="275" y="12"/>
                  <a:pt x="274" y="12"/>
                </a:cubicBezTo>
                <a:cubicBezTo>
                  <a:pt x="275" y="12"/>
                  <a:pt x="276" y="12"/>
                  <a:pt x="276" y="11"/>
                </a:cubicBezTo>
                <a:cubicBezTo>
                  <a:pt x="277" y="11"/>
                  <a:pt x="277" y="11"/>
                  <a:pt x="277" y="10"/>
                </a:cubicBezTo>
                <a:cubicBezTo>
                  <a:pt x="278" y="10"/>
                  <a:pt x="278" y="10"/>
                  <a:pt x="278" y="10"/>
                </a:cubicBezTo>
                <a:cubicBezTo>
                  <a:pt x="278" y="9"/>
                  <a:pt x="278" y="9"/>
                  <a:pt x="278" y="9"/>
                </a:cubicBezTo>
                <a:cubicBezTo>
                  <a:pt x="278" y="8"/>
                  <a:pt x="278" y="8"/>
                  <a:pt x="278" y="8"/>
                </a:cubicBezTo>
                <a:cubicBezTo>
                  <a:pt x="277" y="7"/>
                  <a:pt x="277" y="7"/>
                  <a:pt x="276" y="7"/>
                </a:cubicBezTo>
                <a:cubicBezTo>
                  <a:pt x="275" y="7"/>
                  <a:pt x="273" y="7"/>
                  <a:pt x="271" y="7"/>
                </a:cubicBezTo>
                <a:cubicBezTo>
                  <a:pt x="271" y="8"/>
                  <a:pt x="270" y="8"/>
                  <a:pt x="270" y="8"/>
                </a:cubicBezTo>
                <a:cubicBezTo>
                  <a:pt x="269" y="8"/>
                  <a:pt x="268" y="8"/>
                  <a:pt x="268" y="8"/>
                </a:cubicBezTo>
                <a:cubicBezTo>
                  <a:pt x="267" y="8"/>
                  <a:pt x="266" y="8"/>
                  <a:pt x="265" y="8"/>
                </a:cubicBezTo>
                <a:cubicBezTo>
                  <a:pt x="263" y="8"/>
                  <a:pt x="260" y="8"/>
                  <a:pt x="257" y="8"/>
                </a:cubicBezTo>
                <a:cubicBezTo>
                  <a:pt x="255" y="8"/>
                  <a:pt x="253" y="8"/>
                  <a:pt x="251" y="8"/>
                </a:cubicBezTo>
                <a:cubicBezTo>
                  <a:pt x="250" y="8"/>
                  <a:pt x="249" y="8"/>
                  <a:pt x="248" y="8"/>
                </a:cubicBezTo>
                <a:cubicBezTo>
                  <a:pt x="246" y="8"/>
                  <a:pt x="245" y="8"/>
                  <a:pt x="243" y="8"/>
                </a:cubicBezTo>
                <a:cubicBezTo>
                  <a:pt x="242" y="8"/>
                  <a:pt x="242" y="9"/>
                  <a:pt x="241" y="9"/>
                </a:cubicBezTo>
                <a:cubicBezTo>
                  <a:pt x="240" y="10"/>
                  <a:pt x="239" y="10"/>
                  <a:pt x="238" y="10"/>
                </a:cubicBezTo>
                <a:cubicBezTo>
                  <a:pt x="237" y="10"/>
                  <a:pt x="236" y="10"/>
                  <a:pt x="236" y="10"/>
                </a:cubicBezTo>
                <a:cubicBezTo>
                  <a:pt x="235" y="10"/>
                  <a:pt x="234" y="10"/>
                  <a:pt x="233" y="10"/>
                </a:cubicBezTo>
                <a:cubicBezTo>
                  <a:pt x="232" y="10"/>
                  <a:pt x="231" y="10"/>
                  <a:pt x="230" y="10"/>
                </a:cubicBezTo>
                <a:cubicBezTo>
                  <a:pt x="230" y="10"/>
                  <a:pt x="229" y="10"/>
                  <a:pt x="229" y="10"/>
                </a:cubicBezTo>
                <a:cubicBezTo>
                  <a:pt x="229" y="10"/>
                  <a:pt x="229" y="10"/>
                  <a:pt x="229" y="10"/>
                </a:cubicBezTo>
                <a:cubicBezTo>
                  <a:pt x="229" y="11"/>
                  <a:pt x="228" y="11"/>
                  <a:pt x="228" y="11"/>
                </a:cubicBezTo>
                <a:cubicBezTo>
                  <a:pt x="228" y="12"/>
                  <a:pt x="227" y="12"/>
                  <a:pt x="227" y="12"/>
                </a:cubicBezTo>
                <a:cubicBezTo>
                  <a:pt x="226" y="12"/>
                  <a:pt x="226" y="11"/>
                  <a:pt x="226" y="11"/>
                </a:cubicBezTo>
                <a:cubicBezTo>
                  <a:pt x="226" y="11"/>
                  <a:pt x="225" y="11"/>
                  <a:pt x="225" y="11"/>
                </a:cubicBezTo>
                <a:cubicBezTo>
                  <a:pt x="224" y="11"/>
                  <a:pt x="223" y="11"/>
                  <a:pt x="222" y="11"/>
                </a:cubicBezTo>
                <a:cubicBezTo>
                  <a:pt x="222" y="11"/>
                  <a:pt x="221" y="10"/>
                  <a:pt x="220" y="10"/>
                </a:cubicBezTo>
                <a:cubicBezTo>
                  <a:pt x="219" y="11"/>
                  <a:pt x="219" y="11"/>
                  <a:pt x="218" y="11"/>
                </a:cubicBezTo>
                <a:cubicBezTo>
                  <a:pt x="218" y="12"/>
                  <a:pt x="217" y="13"/>
                  <a:pt x="217" y="12"/>
                </a:cubicBezTo>
                <a:cubicBezTo>
                  <a:pt x="216" y="12"/>
                  <a:pt x="217" y="11"/>
                  <a:pt x="217" y="11"/>
                </a:cubicBezTo>
                <a:cubicBezTo>
                  <a:pt x="217" y="11"/>
                  <a:pt x="217" y="11"/>
                  <a:pt x="218" y="10"/>
                </a:cubicBezTo>
                <a:cubicBezTo>
                  <a:pt x="218" y="10"/>
                  <a:pt x="218" y="10"/>
                  <a:pt x="218" y="10"/>
                </a:cubicBezTo>
                <a:cubicBezTo>
                  <a:pt x="219" y="10"/>
                  <a:pt x="219" y="10"/>
                  <a:pt x="219" y="10"/>
                </a:cubicBezTo>
                <a:cubicBezTo>
                  <a:pt x="219" y="10"/>
                  <a:pt x="220" y="10"/>
                  <a:pt x="220" y="10"/>
                </a:cubicBezTo>
                <a:cubicBezTo>
                  <a:pt x="220" y="10"/>
                  <a:pt x="221" y="10"/>
                  <a:pt x="221" y="10"/>
                </a:cubicBezTo>
                <a:cubicBezTo>
                  <a:pt x="222" y="10"/>
                  <a:pt x="222" y="10"/>
                  <a:pt x="223" y="10"/>
                </a:cubicBezTo>
                <a:cubicBezTo>
                  <a:pt x="224" y="10"/>
                  <a:pt x="225" y="10"/>
                  <a:pt x="226" y="10"/>
                </a:cubicBezTo>
                <a:cubicBezTo>
                  <a:pt x="226" y="10"/>
                  <a:pt x="227" y="10"/>
                  <a:pt x="228" y="10"/>
                </a:cubicBezTo>
                <a:cubicBezTo>
                  <a:pt x="228" y="10"/>
                  <a:pt x="229" y="10"/>
                  <a:pt x="229" y="9"/>
                </a:cubicBezTo>
                <a:cubicBezTo>
                  <a:pt x="230" y="9"/>
                  <a:pt x="231" y="9"/>
                  <a:pt x="232" y="9"/>
                </a:cubicBezTo>
                <a:cubicBezTo>
                  <a:pt x="232" y="9"/>
                  <a:pt x="232" y="9"/>
                  <a:pt x="233" y="9"/>
                </a:cubicBezTo>
                <a:cubicBezTo>
                  <a:pt x="233" y="9"/>
                  <a:pt x="234" y="8"/>
                  <a:pt x="234" y="8"/>
                </a:cubicBezTo>
                <a:cubicBezTo>
                  <a:pt x="234" y="8"/>
                  <a:pt x="233" y="8"/>
                  <a:pt x="233" y="8"/>
                </a:cubicBezTo>
                <a:cubicBezTo>
                  <a:pt x="233" y="8"/>
                  <a:pt x="233" y="8"/>
                  <a:pt x="232" y="8"/>
                </a:cubicBezTo>
                <a:cubicBezTo>
                  <a:pt x="232" y="8"/>
                  <a:pt x="231" y="8"/>
                  <a:pt x="231" y="7"/>
                </a:cubicBezTo>
                <a:cubicBezTo>
                  <a:pt x="234" y="7"/>
                  <a:pt x="237" y="8"/>
                  <a:pt x="240" y="8"/>
                </a:cubicBezTo>
                <a:cubicBezTo>
                  <a:pt x="242" y="7"/>
                  <a:pt x="245" y="7"/>
                  <a:pt x="248" y="7"/>
                </a:cubicBezTo>
                <a:cubicBezTo>
                  <a:pt x="254" y="6"/>
                  <a:pt x="260" y="7"/>
                  <a:pt x="267" y="7"/>
                </a:cubicBezTo>
                <a:cubicBezTo>
                  <a:pt x="267" y="7"/>
                  <a:pt x="274" y="7"/>
                  <a:pt x="272" y="5"/>
                </a:cubicBezTo>
                <a:cubicBezTo>
                  <a:pt x="270" y="4"/>
                  <a:pt x="269" y="3"/>
                  <a:pt x="267" y="3"/>
                </a:cubicBezTo>
                <a:cubicBezTo>
                  <a:pt x="265" y="3"/>
                  <a:pt x="263" y="3"/>
                  <a:pt x="261" y="3"/>
                </a:cubicBezTo>
                <a:cubicBezTo>
                  <a:pt x="260" y="3"/>
                  <a:pt x="258" y="3"/>
                  <a:pt x="257" y="3"/>
                </a:cubicBezTo>
                <a:cubicBezTo>
                  <a:pt x="256" y="3"/>
                  <a:pt x="255" y="2"/>
                  <a:pt x="253" y="2"/>
                </a:cubicBezTo>
                <a:cubicBezTo>
                  <a:pt x="250" y="1"/>
                  <a:pt x="247" y="0"/>
                  <a:pt x="243" y="1"/>
                </a:cubicBezTo>
                <a:cubicBezTo>
                  <a:pt x="242" y="1"/>
                  <a:pt x="241" y="1"/>
                  <a:pt x="240" y="1"/>
                </a:cubicBezTo>
                <a:cubicBezTo>
                  <a:pt x="238" y="1"/>
                  <a:pt x="236" y="0"/>
                  <a:pt x="234" y="0"/>
                </a:cubicBezTo>
                <a:cubicBezTo>
                  <a:pt x="232" y="0"/>
                  <a:pt x="230" y="0"/>
                  <a:pt x="228" y="0"/>
                </a:cubicBezTo>
                <a:cubicBezTo>
                  <a:pt x="227" y="0"/>
                  <a:pt x="227" y="1"/>
                  <a:pt x="227" y="2"/>
                </a:cubicBezTo>
                <a:cubicBezTo>
                  <a:pt x="226" y="2"/>
                  <a:pt x="226" y="2"/>
                  <a:pt x="225" y="2"/>
                </a:cubicBezTo>
                <a:cubicBezTo>
                  <a:pt x="225" y="2"/>
                  <a:pt x="225" y="1"/>
                  <a:pt x="225" y="1"/>
                </a:cubicBezTo>
                <a:cubicBezTo>
                  <a:pt x="225" y="1"/>
                  <a:pt x="224" y="1"/>
                  <a:pt x="224" y="1"/>
                </a:cubicBezTo>
                <a:cubicBezTo>
                  <a:pt x="223" y="1"/>
                  <a:pt x="223" y="1"/>
                  <a:pt x="223" y="1"/>
                </a:cubicBezTo>
                <a:cubicBezTo>
                  <a:pt x="223" y="2"/>
                  <a:pt x="222" y="2"/>
                  <a:pt x="221" y="1"/>
                </a:cubicBezTo>
                <a:cubicBezTo>
                  <a:pt x="220" y="1"/>
                  <a:pt x="220" y="1"/>
                  <a:pt x="219" y="1"/>
                </a:cubicBezTo>
                <a:cubicBezTo>
                  <a:pt x="219" y="1"/>
                  <a:pt x="219" y="1"/>
                  <a:pt x="218" y="1"/>
                </a:cubicBezTo>
                <a:cubicBezTo>
                  <a:pt x="217" y="1"/>
                  <a:pt x="215" y="1"/>
                  <a:pt x="213" y="1"/>
                </a:cubicBezTo>
                <a:cubicBezTo>
                  <a:pt x="212" y="1"/>
                  <a:pt x="212" y="1"/>
                  <a:pt x="211" y="1"/>
                </a:cubicBezTo>
                <a:cubicBezTo>
                  <a:pt x="211" y="1"/>
                  <a:pt x="210" y="2"/>
                  <a:pt x="210" y="2"/>
                </a:cubicBezTo>
                <a:cubicBezTo>
                  <a:pt x="210" y="3"/>
                  <a:pt x="210" y="4"/>
                  <a:pt x="211" y="4"/>
                </a:cubicBezTo>
                <a:cubicBezTo>
                  <a:pt x="210" y="4"/>
                  <a:pt x="210" y="4"/>
                  <a:pt x="210" y="4"/>
                </a:cubicBezTo>
                <a:cubicBezTo>
                  <a:pt x="209" y="4"/>
                  <a:pt x="209" y="3"/>
                  <a:pt x="209" y="3"/>
                </a:cubicBezTo>
                <a:cubicBezTo>
                  <a:pt x="208" y="3"/>
                  <a:pt x="208" y="3"/>
                  <a:pt x="207" y="3"/>
                </a:cubicBezTo>
                <a:cubicBezTo>
                  <a:pt x="207" y="3"/>
                  <a:pt x="207" y="3"/>
                  <a:pt x="206" y="3"/>
                </a:cubicBezTo>
                <a:cubicBezTo>
                  <a:pt x="206" y="2"/>
                  <a:pt x="205" y="2"/>
                  <a:pt x="204" y="2"/>
                </a:cubicBezTo>
                <a:cubicBezTo>
                  <a:pt x="203" y="3"/>
                  <a:pt x="203" y="3"/>
                  <a:pt x="203" y="3"/>
                </a:cubicBezTo>
                <a:cubicBezTo>
                  <a:pt x="204" y="4"/>
                  <a:pt x="204" y="4"/>
                  <a:pt x="204" y="4"/>
                </a:cubicBezTo>
                <a:cubicBezTo>
                  <a:pt x="203" y="4"/>
                  <a:pt x="203" y="4"/>
                  <a:pt x="203" y="4"/>
                </a:cubicBezTo>
                <a:cubicBezTo>
                  <a:pt x="201" y="3"/>
                  <a:pt x="201" y="3"/>
                  <a:pt x="201" y="3"/>
                </a:cubicBezTo>
                <a:cubicBezTo>
                  <a:pt x="198" y="3"/>
                  <a:pt x="198" y="3"/>
                  <a:pt x="198" y="3"/>
                </a:cubicBezTo>
                <a:cubicBezTo>
                  <a:pt x="197" y="4"/>
                  <a:pt x="197" y="4"/>
                  <a:pt x="197" y="4"/>
                </a:cubicBezTo>
                <a:cubicBezTo>
                  <a:pt x="198" y="5"/>
                  <a:pt x="198" y="5"/>
                  <a:pt x="198" y="5"/>
                </a:cubicBezTo>
                <a:cubicBezTo>
                  <a:pt x="199" y="5"/>
                  <a:pt x="199" y="5"/>
                  <a:pt x="199" y="5"/>
                </a:cubicBezTo>
                <a:cubicBezTo>
                  <a:pt x="200" y="6"/>
                  <a:pt x="200" y="6"/>
                  <a:pt x="200" y="6"/>
                </a:cubicBezTo>
                <a:cubicBezTo>
                  <a:pt x="201" y="6"/>
                  <a:pt x="201" y="6"/>
                  <a:pt x="201" y="6"/>
                </a:cubicBezTo>
                <a:cubicBezTo>
                  <a:pt x="201" y="6"/>
                  <a:pt x="204" y="6"/>
                  <a:pt x="204" y="6"/>
                </a:cubicBezTo>
                <a:cubicBezTo>
                  <a:pt x="205" y="8"/>
                  <a:pt x="205" y="8"/>
                  <a:pt x="205" y="8"/>
                </a:cubicBezTo>
                <a:cubicBezTo>
                  <a:pt x="204" y="8"/>
                  <a:pt x="204" y="8"/>
                  <a:pt x="204" y="8"/>
                </a:cubicBezTo>
                <a:cubicBezTo>
                  <a:pt x="202" y="8"/>
                  <a:pt x="202" y="8"/>
                  <a:pt x="202" y="8"/>
                </a:cubicBezTo>
                <a:cubicBezTo>
                  <a:pt x="200" y="8"/>
                  <a:pt x="200" y="8"/>
                  <a:pt x="200" y="8"/>
                </a:cubicBezTo>
                <a:cubicBezTo>
                  <a:pt x="199" y="9"/>
                  <a:pt x="199" y="9"/>
                  <a:pt x="199" y="9"/>
                </a:cubicBezTo>
                <a:cubicBezTo>
                  <a:pt x="199" y="10"/>
                  <a:pt x="199" y="10"/>
                  <a:pt x="199" y="10"/>
                </a:cubicBezTo>
                <a:cubicBezTo>
                  <a:pt x="197" y="10"/>
                  <a:pt x="197" y="10"/>
                  <a:pt x="197" y="10"/>
                </a:cubicBezTo>
                <a:cubicBezTo>
                  <a:pt x="198" y="11"/>
                  <a:pt x="198" y="11"/>
                  <a:pt x="198" y="11"/>
                </a:cubicBezTo>
                <a:cubicBezTo>
                  <a:pt x="200" y="12"/>
                  <a:pt x="200" y="12"/>
                  <a:pt x="200" y="12"/>
                </a:cubicBezTo>
                <a:cubicBezTo>
                  <a:pt x="197" y="12"/>
                  <a:pt x="197" y="12"/>
                  <a:pt x="197" y="12"/>
                </a:cubicBezTo>
                <a:cubicBezTo>
                  <a:pt x="194" y="10"/>
                  <a:pt x="194" y="10"/>
                  <a:pt x="194" y="10"/>
                </a:cubicBezTo>
                <a:cubicBezTo>
                  <a:pt x="193" y="10"/>
                  <a:pt x="193" y="10"/>
                  <a:pt x="193" y="10"/>
                </a:cubicBezTo>
                <a:cubicBezTo>
                  <a:pt x="191" y="9"/>
                  <a:pt x="191" y="9"/>
                  <a:pt x="191" y="9"/>
                </a:cubicBezTo>
                <a:cubicBezTo>
                  <a:pt x="189" y="9"/>
                  <a:pt x="189" y="9"/>
                  <a:pt x="189" y="9"/>
                </a:cubicBezTo>
                <a:cubicBezTo>
                  <a:pt x="188" y="9"/>
                  <a:pt x="188" y="9"/>
                  <a:pt x="188" y="9"/>
                </a:cubicBezTo>
                <a:cubicBezTo>
                  <a:pt x="186" y="9"/>
                  <a:pt x="186" y="9"/>
                  <a:pt x="186" y="9"/>
                </a:cubicBezTo>
                <a:cubicBezTo>
                  <a:pt x="185" y="8"/>
                  <a:pt x="185" y="8"/>
                  <a:pt x="185" y="8"/>
                </a:cubicBezTo>
                <a:cubicBezTo>
                  <a:pt x="184" y="8"/>
                  <a:pt x="184" y="8"/>
                  <a:pt x="184" y="8"/>
                </a:cubicBezTo>
                <a:cubicBezTo>
                  <a:pt x="184" y="8"/>
                  <a:pt x="182" y="8"/>
                  <a:pt x="181" y="8"/>
                </a:cubicBezTo>
                <a:cubicBezTo>
                  <a:pt x="180" y="8"/>
                  <a:pt x="180" y="7"/>
                  <a:pt x="180" y="7"/>
                </a:cubicBezTo>
                <a:cubicBezTo>
                  <a:pt x="179" y="6"/>
                  <a:pt x="179" y="6"/>
                  <a:pt x="179" y="6"/>
                </a:cubicBezTo>
                <a:cubicBezTo>
                  <a:pt x="177" y="6"/>
                  <a:pt x="177" y="6"/>
                  <a:pt x="177" y="6"/>
                </a:cubicBezTo>
                <a:cubicBezTo>
                  <a:pt x="175" y="6"/>
                  <a:pt x="175" y="6"/>
                  <a:pt x="175" y="6"/>
                </a:cubicBezTo>
                <a:cubicBezTo>
                  <a:pt x="174" y="6"/>
                  <a:pt x="174" y="6"/>
                  <a:pt x="174" y="6"/>
                </a:cubicBezTo>
                <a:cubicBezTo>
                  <a:pt x="172" y="7"/>
                  <a:pt x="172" y="7"/>
                  <a:pt x="172" y="7"/>
                </a:cubicBezTo>
                <a:cubicBezTo>
                  <a:pt x="173" y="7"/>
                  <a:pt x="173" y="7"/>
                  <a:pt x="173" y="7"/>
                </a:cubicBezTo>
                <a:cubicBezTo>
                  <a:pt x="173" y="7"/>
                  <a:pt x="173" y="7"/>
                  <a:pt x="173" y="7"/>
                </a:cubicBezTo>
                <a:cubicBezTo>
                  <a:pt x="171" y="7"/>
                  <a:pt x="171" y="7"/>
                  <a:pt x="171" y="7"/>
                </a:cubicBezTo>
                <a:cubicBezTo>
                  <a:pt x="170" y="7"/>
                  <a:pt x="170" y="7"/>
                  <a:pt x="170" y="7"/>
                </a:cubicBezTo>
                <a:cubicBezTo>
                  <a:pt x="168" y="7"/>
                  <a:pt x="168" y="7"/>
                  <a:pt x="168" y="7"/>
                </a:cubicBezTo>
                <a:cubicBezTo>
                  <a:pt x="164" y="7"/>
                  <a:pt x="164" y="7"/>
                  <a:pt x="164" y="7"/>
                </a:cubicBezTo>
                <a:cubicBezTo>
                  <a:pt x="162" y="7"/>
                  <a:pt x="162" y="7"/>
                  <a:pt x="162" y="7"/>
                </a:cubicBezTo>
                <a:cubicBezTo>
                  <a:pt x="161" y="7"/>
                  <a:pt x="161" y="7"/>
                  <a:pt x="161" y="7"/>
                </a:cubicBezTo>
                <a:cubicBezTo>
                  <a:pt x="161" y="8"/>
                  <a:pt x="161" y="8"/>
                  <a:pt x="161" y="8"/>
                </a:cubicBezTo>
                <a:cubicBezTo>
                  <a:pt x="163" y="9"/>
                  <a:pt x="163" y="9"/>
                  <a:pt x="163" y="9"/>
                </a:cubicBezTo>
                <a:cubicBezTo>
                  <a:pt x="163" y="9"/>
                  <a:pt x="163" y="9"/>
                  <a:pt x="163" y="9"/>
                </a:cubicBezTo>
                <a:cubicBezTo>
                  <a:pt x="162" y="10"/>
                  <a:pt x="162" y="10"/>
                  <a:pt x="162" y="10"/>
                </a:cubicBezTo>
                <a:cubicBezTo>
                  <a:pt x="164" y="11"/>
                  <a:pt x="164" y="11"/>
                  <a:pt x="164" y="11"/>
                </a:cubicBezTo>
                <a:cubicBezTo>
                  <a:pt x="165" y="11"/>
                  <a:pt x="165" y="11"/>
                  <a:pt x="165" y="11"/>
                </a:cubicBezTo>
                <a:cubicBezTo>
                  <a:pt x="169" y="11"/>
                  <a:pt x="169" y="11"/>
                  <a:pt x="169" y="11"/>
                </a:cubicBezTo>
                <a:cubicBezTo>
                  <a:pt x="172" y="11"/>
                  <a:pt x="172" y="11"/>
                  <a:pt x="172" y="11"/>
                </a:cubicBezTo>
                <a:cubicBezTo>
                  <a:pt x="175" y="11"/>
                  <a:pt x="175" y="11"/>
                  <a:pt x="175" y="11"/>
                </a:cubicBezTo>
                <a:cubicBezTo>
                  <a:pt x="178" y="11"/>
                  <a:pt x="178" y="11"/>
                  <a:pt x="178" y="11"/>
                </a:cubicBezTo>
                <a:cubicBezTo>
                  <a:pt x="181" y="11"/>
                  <a:pt x="181" y="11"/>
                  <a:pt x="181" y="11"/>
                </a:cubicBezTo>
                <a:cubicBezTo>
                  <a:pt x="183" y="12"/>
                  <a:pt x="183" y="12"/>
                  <a:pt x="183" y="12"/>
                </a:cubicBezTo>
                <a:cubicBezTo>
                  <a:pt x="185" y="12"/>
                  <a:pt x="185" y="12"/>
                  <a:pt x="185" y="12"/>
                </a:cubicBezTo>
                <a:cubicBezTo>
                  <a:pt x="185" y="12"/>
                  <a:pt x="186" y="13"/>
                  <a:pt x="187" y="13"/>
                </a:cubicBezTo>
                <a:cubicBezTo>
                  <a:pt x="188" y="13"/>
                  <a:pt x="188" y="13"/>
                  <a:pt x="188" y="13"/>
                </a:cubicBezTo>
                <a:cubicBezTo>
                  <a:pt x="191" y="14"/>
                  <a:pt x="191" y="14"/>
                  <a:pt x="191" y="14"/>
                </a:cubicBezTo>
                <a:cubicBezTo>
                  <a:pt x="192" y="15"/>
                  <a:pt x="192" y="15"/>
                  <a:pt x="192" y="15"/>
                </a:cubicBezTo>
                <a:cubicBezTo>
                  <a:pt x="191" y="17"/>
                  <a:pt x="191" y="17"/>
                  <a:pt x="191" y="17"/>
                </a:cubicBezTo>
                <a:cubicBezTo>
                  <a:pt x="192" y="18"/>
                  <a:pt x="192" y="18"/>
                  <a:pt x="192" y="18"/>
                </a:cubicBezTo>
                <a:cubicBezTo>
                  <a:pt x="191" y="18"/>
                  <a:pt x="191" y="18"/>
                  <a:pt x="191" y="18"/>
                </a:cubicBezTo>
                <a:cubicBezTo>
                  <a:pt x="190" y="17"/>
                  <a:pt x="190" y="17"/>
                  <a:pt x="190" y="17"/>
                </a:cubicBezTo>
                <a:cubicBezTo>
                  <a:pt x="190" y="15"/>
                  <a:pt x="190" y="15"/>
                  <a:pt x="190" y="15"/>
                </a:cubicBezTo>
                <a:cubicBezTo>
                  <a:pt x="189" y="15"/>
                  <a:pt x="189" y="15"/>
                  <a:pt x="189" y="15"/>
                </a:cubicBezTo>
                <a:cubicBezTo>
                  <a:pt x="185" y="14"/>
                  <a:pt x="185" y="14"/>
                  <a:pt x="185" y="14"/>
                </a:cubicBezTo>
                <a:cubicBezTo>
                  <a:pt x="184" y="14"/>
                  <a:pt x="184" y="14"/>
                  <a:pt x="184" y="14"/>
                </a:cubicBezTo>
                <a:cubicBezTo>
                  <a:pt x="182" y="13"/>
                  <a:pt x="182" y="13"/>
                  <a:pt x="182" y="13"/>
                </a:cubicBezTo>
                <a:cubicBezTo>
                  <a:pt x="181" y="14"/>
                  <a:pt x="181" y="14"/>
                  <a:pt x="181" y="14"/>
                </a:cubicBezTo>
                <a:cubicBezTo>
                  <a:pt x="182" y="15"/>
                  <a:pt x="182" y="15"/>
                  <a:pt x="182" y="15"/>
                </a:cubicBezTo>
                <a:cubicBezTo>
                  <a:pt x="182" y="16"/>
                  <a:pt x="182" y="16"/>
                  <a:pt x="182" y="16"/>
                </a:cubicBezTo>
                <a:cubicBezTo>
                  <a:pt x="182" y="16"/>
                  <a:pt x="182" y="16"/>
                  <a:pt x="182" y="16"/>
                </a:cubicBezTo>
                <a:cubicBezTo>
                  <a:pt x="181" y="16"/>
                  <a:pt x="181" y="16"/>
                  <a:pt x="181" y="16"/>
                </a:cubicBezTo>
                <a:cubicBezTo>
                  <a:pt x="180" y="14"/>
                  <a:pt x="180" y="14"/>
                  <a:pt x="180" y="14"/>
                </a:cubicBezTo>
                <a:cubicBezTo>
                  <a:pt x="179" y="13"/>
                  <a:pt x="179" y="13"/>
                  <a:pt x="179" y="13"/>
                </a:cubicBezTo>
                <a:cubicBezTo>
                  <a:pt x="178" y="13"/>
                  <a:pt x="178" y="13"/>
                  <a:pt x="178" y="13"/>
                </a:cubicBezTo>
                <a:cubicBezTo>
                  <a:pt x="177" y="13"/>
                  <a:pt x="177" y="13"/>
                  <a:pt x="177" y="13"/>
                </a:cubicBezTo>
                <a:cubicBezTo>
                  <a:pt x="174" y="13"/>
                  <a:pt x="174" y="13"/>
                  <a:pt x="174" y="13"/>
                </a:cubicBezTo>
                <a:cubicBezTo>
                  <a:pt x="171" y="13"/>
                  <a:pt x="171" y="13"/>
                  <a:pt x="171" y="13"/>
                </a:cubicBezTo>
                <a:cubicBezTo>
                  <a:pt x="168" y="13"/>
                  <a:pt x="168" y="13"/>
                  <a:pt x="168" y="13"/>
                </a:cubicBezTo>
                <a:cubicBezTo>
                  <a:pt x="165" y="13"/>
                  <a:pt x="165" y="13"/>
                  <a:pt x="165" y="13"/>
                </a:cubicBezTo>
                <a:cubicBezTo>
                  <a:pt x="161" y="12"/>
                  <a:pt x="161" y="12"/>
                  <a:pt x="161" y="12"/>
                </a:cubicBezTo>
                <a:cubicBezTo>
                  <a:pt x="159" y="12"/>
                  <a:pt x="159" y="12"/>
                  <a:pt x="159" y="12"/>
                </a:cubicBezTo>
                <a:cubicBezTo>
                  <a:pt x="160" y="14"/>
                  <a:pt x="160" y="14"/>
                  <a:pt x="160" y="14"/>
                </a:cubicBezTo>
                <a:cubicBezTo>
                  <a:pt x="161" y="14"/>
                  <a:pt x="161" y="14"/>
                  <a:pt x="161" y="14"/>
                </a:cubicBezTo>
                <a:cubicBezTo>
                  <a:pt x="164" y="15"/>
                  <a:pt x="164" y="15"/>
                  <a:pt x="164" y="15"/>
                </a:cubicBezTo>
                <a:cubicBezTo>
                  <a:pt x="165" y="16"/>
                  <a:pt x="165" y="16"/>
                  <a:pt x="165" y="16"/>
                </a:cubicBezTo>
                <a:cubicBezTo>
                  <a:pt x="168" y="17"/>
                  <a:pt x="168" y="17"/>
                  <a:pt x="168" y="17"/>
                </a:cubicBezTo>
                <a:cubicBezTo>
                  <a:pt x="169" y="18"/>
                  <a:pt x="169" y="18"/>
                  <a:pt x="169" y="18"/>
                </a:cubicBezTo>
                <a:cubicBezTo>
                  <a:pt x="169" y="19"/>
                  <a:pt x="169" y="19"/>
                  <a:pt x="169" y="19"/>
                </a:cubicBezTo>
                <a:cubicBezTo>
                  <a:pt x="172" y="19"/>
                  <a:pt x="172" y="19"/>
                  <a:pt x="172" y="19"/>
                </a:cubicBezTo>
                <a:cubicBezTo>
                  <a:pt x="178" y="21"/>
                  <a:pt x="178" y="21"/>
                  <a:pt x="178" y="21"/>
                </a:cubicBezTo>
                <a:cubicBezTo>
                  <a:pt x="175" y="21"/>
                  <a:pt x="175" y="21"/>
                  <a:pt x="175" y="21"/>
                </a:cubicBezTo>
                <a:cubicBezTo>
                  <a:pt x="173" y="20"/>
                  <a:pt x="173" y="20"/>
                  <a:pt x="173" y="20"/>
                </a:cubicBezTo>
                <a:cubicBezTo>
                  <a:pt x="171" y="20"/>
                  <a:pt x="171" y="20"/>
                  <a:pt x="171" y="20"/>
                </a:cubicBezTo>
                <a:cubicBezTo>
                  <a:pt x="168" y="19"/>
                  <a:pt x="168" y="19"/>
                  <a:pt x="168" y="19"/>
                </a:cubicBezTo>
                <a:cubicBezTo>
                  <a:pt x="166" y="19"/>
                  <a:pt x="166" y="19"/>
                  <a:pt x="166" y="19"/>
                </a:cubicBezTo>
                <a:cubicBezTo>
                  <a:pt x="164" y="20"/>
                  <a:pt x="164" y="20"/>
                  <a:pt x="164" y="20"/>
                </a:cubicBezTo>
                <a:cubicBezTo>
                  <a:pt x="164" y="21"/>
                  <a:pt x="164" y="21"/>
                  <a:pt x="164" y="21"/>
                </a:cubicBezTo>
                <a:cubicBezTo>
                  <a:pt x="164" y="22"/>
                  <a:pt x="164" y="22"/>
                  <a:pt x="164" y="22"/>
                </a:cubicBezTo>
                <a:cubicBezTo>
                  <a:pt x="164" y="23"/>
                  <a:pt x="164" y="23"/>
                  <a:pt x="164" y="23"/>
                </a:cubicBezTo>
                <a:cubicBezTo>
                  <a:pt x="164" y="24"/>
                  <a:pt x="164" y="24"/>
                  <a:pt x="164" y="24"/>
                </a:cubicBezTo>
                <a:cubicBezTo>
                  <a:pt x="164" y="24"/>
                  <a:pt x="165" y="25"/>
                  <a:pt x="166" y="25"/>
                </a:cubicBezTo>
                <a:cubicBezTo>
                  <a:pt x="166" y="25"/>
                  <a:pt x="166" y="26"/>
                  <a:pt x="166" y="26"/>
                </a:cubicBezTo>
                <a:cubicBezTo>
                  <a:pt x="164" y="27"/>
                  <a:pt x="164" y="27"/>
                  <a:pt x="164" y="27"/>
                </a:cubicBezTo>
                <a:cubicBezTo>
                  <a:pt x="162" y="27"/>
                  <a:pt x="162" y="27"/>
                  <a:pt x="162" y="27"/>
                </a:cubicBezTo>
                <a:cubicBezTo>
                  <a:pt x="161" y="26"/>
                  <a:pt x="161" y="26"/>
                  <a:pt x="161" y="26"/>
                </a:cubicBezTo>
                <a:cubicBezTo>
                  <a:pt x="159" y="25"/>
                  <a:pt x="159" y="25"/>
                  <a:pt x="159" y="25"/>
                </a:cubicBezTo>
                <a:cubicBezTo>
                  <a:pt x="157" y="24"/>
                  <a:pt x="157" y="24"/>
                  <a:pt x="157" y="24"/>
                </a:cubicBezTo>
                <a:cubicBezTo>
                  <a:pt x="156" y="23"/>
                  <a:pt x="156" y="23"/>
                  <a:pt x="156" y="23"/>
                </a:cubicBezTo>
                <a:cubicBezTo>
                  <a:pt x="155" y="22"/>
                  <a:pt x="155" y="22"/>
                  <a:pt x="155" y="22"/>
                </a:cubicBezTo>
                <a:cubicBezTo>
                  <a:pt x="153" y="22"/>
                  <a:pt x="153" y="22"/>
                  <a:pt x="153" y="22"/>
                </a:cubicBezTo>
                <a:cubicBezTo>
                  <a:pt x="152" y="22"/>
                  <a:pt x="152" y="22"/>
                  <a:pt x="152" y="22"/>
                </a:cubicBezTo>
                <a:cubicBezTo>
                  <a:pt x="150" y="22"/>
                  <a:pt x="150" y="22"/>
                  <a:pt x="150" y="22"/>
                </a:cubicBezTo>
                <a:cubicBezTo>
                  <a:pt x="147" y="21"/>
                  <a:pt x="147" y="21"/>
                  <a:pt x="147" y="21"/>
                </a:cubicBezTo>
                <a:cubicBezTo>
                  <a:pt x="146" y="20"/>
                  <a:pt x="146" y="20"/>
                  <a:pt x="146" y="20"/>
                </a:cubicBezTo>
                <a:cubicBezTo>
                  <a:pt x="144" y="19"/>
                  <a:pt x="144" y="19"/>
                  <a:pt x="144" y="19"/>
                </a:cubicBezTo>
                <a:cubicBezTo>
                  <a:pt x="142" y="19"/>
                  <a:pt x="142" y="19"/>
                  <a:pt x="142" y="19"/>
                </a:cubicBezTo>
                <a:cubicBezTo>
                  <a:pt x="141" y="18"/>
                  <a:pt x="141" y="18"/>
                  <a:pt x="141" y="18"/>
                </a:cubicBezTo>
                <a:cubicBezTo>
                  <a:pt x="138" y="17"/>
                  <a:pt x="138" y="17"/>
                  <a:pt x="138" y="17"/>
                </a:cubicBezTo>
                <a:cubicBezTo>
                  <a:pt x="136" y="16"/>
                  <a:pt x="136" y="16"/>
                  <a:pt x="136" y="16"/>
                </a:cubicBezTo>
                <a:cubicBezTo>
                  <a:pt x="134" y="16"/>
                  <a:pt x="134" y="16"/>
                  <a:pt x="134" y="16"/>
                </a:cubicBezTo>
                <a:cubicBezTo>
                  <a:pt x="133" y="16"/>
                  <a:pt x="133" y="16"/>
                  <a:pt x="133" y="16"/>
                </a:cubicBezTo>
                <a:cubicBezTo>
                  <a:pt x="130" y="16"/>
                  <a:pt x="130" y="16"/>
                  <a:pt x="130" y="16"/>
                </a:cubicBezTo>
                <a:cubicBezTo>
                  <a:pt x="128" y="17"/>
                  <a:pt x="128" y="17"/>
                  <a:pt x="128" y="17"/>
                </a:cubicBezTo>
                <a:cubicBezTo>
                  <a:pt x="128" y="17"/>
                  <a:pt x="128" y="17"/>
                  <a:pt x="128" y="17"/>
                </a:cubicBezTo>
                <a:cubicBezTo>
                  <a:pt x="128" y="18"/>
                  <a:pt x="128" y="18"/>
                  <a:pt x="128" y="18"/>
                </a:cubicBezTo>
                <a:cubicBezTo>
                  <a:pt x="128" y="18"/>
                  <a:pt x="129" y="19"/>
                  <a:pt x="129" y="19"/>
                </a:cubicBezTo>
                <a:cubicBezTo>
                  <a:pt x="129" y="20"/>
                  <a:pt x="129" y="20"/>
                  <a:pt x="129" y="20"/>
                </a:cubicBezTo>
                <a:cubicBezTo>
                  <a:pt x="130" y="21"/>
                  <a:pt x="130" y="21"/>
                  <a:pt x="130" y="21"/>
                </a:cubicBezTo>
                <a:cubicBezTo>
                  <a:pt x="131" y="22"/>
                  <a:pt x="131" y="22"/>
                  <a:pt x="131" y="22"/>
                </a:cubicBezTo>
                <a:cubicBezTo>
                  <a:pt x="132" y="23"/>
                  <a:pt x="132" y="23"/>
                  <a:pt x="132" y="23"/>
                </a:cubicBezTo>
                <a:cubicBezTo>
                  <a:pt x="132" y="23"/>
                  <a:pt x="133" y="24"/>
                  <a:pt x="134" y="24"/>
                </a:cubicBezTo>
                <a:cubicBezTo>
                  <a:pt x="134" y="24"/>
                  <a:pt x="135" y="24"/>
                  <a:pt x="135" y="24"/>
                </a:cubicBezTo>
                <a:cubicBezTo>
                  <a:pt x="135" y="25"/>
                  <a:pt x="135" y="25"/>
                  <a:pt x="135" y="25"/>
                </a:cubicBezTo>
                <a:cubicBezTo>
                  <a:pt x="133" y="25"/>
                  <a:pt x="133" y="25"/>
                  <a:pt x="133" y="25"/>
                </a:cubicBezTo>
                <a:cubicBezTo>
                  <a:pt x="132" y="25"/>
                  <a:pt x="132" y="25"/>
                  <a:pt x="132" y="25"/>
                </a:cubicBezTo>
                <a:cubicBezTo>
                  <a:pt x="130" y="25"/>
                  <a:pt x="130" y="25"/>
                  <a:pt x="130" y="25"/>
                </a:cubicBezTo>
                <a:cubicBezTo>
                  <a:pt x="128" y="25"/>
                  <a:pt x="128" y="25"/>
                  <a:pt x="128" y="25"/>
                </a:cubicBezTo>
                <a:cubicBezTo>
                  <a:pt x="128" y="25"/>
                  <a:pt x="128" y="25"/>
                  <a:pt x="128" y="25"/>
                </a:cubicBezTo>
                <a:cubicBezTo>
                  <a:pt x="130" y="26"/>
                  <a:pt x="130" y="26"/>
                  <a:pt x="130" y="26"/>
                </a:cubicBezTo>
                <a:cubicBezTo>
                  <a:pt x="132" y="27"/>
                  <a:pt x="132" y="27"/>
                  <a:pt x="132" y="27"/>
                </a:cubicBezTo>
                <a:cubicBezTo>
                  <a:pt x="134" y="29"/>
                  <a:pt x="134" y="29"/>
                  <a:pt x="134" y="29"/>
                </a:cubicBezTo>
                <a:cubicBezTo>
                  <a:pt x="132" y="29"/>
                  <a:pt x="132" y="29"/>
                  <a:pt x="132" y="29"/>
                </a:cubicBezTo>
                <a:cubicBezTo>
                  <a:pt x="131" y="28"/>
                  <a:pt x="131" y="28"/>
                  <a:pt x="131" y="28"/>
                </a:cubicBezTo>
                <a:cubicBezTo>
                  <a:pt x="130" y="27"/>
                  <a:pt x="130" y="27"/>
                  <a:pt x="130" y="27"/>
                </a:cubicBezTo>
                <a:cubicBezTo>
                  <a:pt x="129" y="27"/>
                  <a:pt x="129" y="27"/>
                  <a:pt x="129" y="27"/>
                </a:cubicBezTo>
                <a:cubicBezTo>
                  <a:pt x="128" y="26"/>
                  <a:pt x="128" y="26"/>
                  <a:pt x="128" y="26"/>
                </a:cubicBezTo>
                <a:cubicBezTo>
                  <a:pt x="127" y="26"/>
                  <a:pt x="127" y="26"/>
                  <a:pt x="127" y="26"/>
                </a:cubicBezTo>
                <a:cubicBezTo>
                  <a:pt x="126" y="25"/>
                  <a:pt x="126" y="25"/>
                  <a:pt x="126" y="25"/>
                </a:cubicBezTo>
                <a:cubicBezTo>
                  <a:pt x="125" y="25"/>
                  <a:pt x="125" y="25"/>
                  <a:pt x="125" y="25"/>
                </a:cubicBezTo>
                <a:cubicBezTo>
                  <a:pt x="124" y="25"/>
                  <a:pt x="124" y="25"/>
                  <a:pt x="124" y="25"/>
                </a:cubicBezTo>
                <a:cubicBezTo>
                  <a:pt x="122" y="25"/>
                  <a:pt x="122" y="25"/>
                  <a:pt x="122" y="25"/>
                </a:cubicBezTo>
                <a:cubicBezTo>
                  <a:pt x="121" y="24"/>
                  <a:pt x="121" y="24"/>
                  <a:pt x="121" y="24"/>
                </a:cubicBezTo>
                <a:cubicBezTo>
                  <a:pt x="121" y="24"/>
                  <a:pt x="119" y="24"/>
                  <a:pt x="119" y="23"/>
                </a:cubicBezTo>
                <a:cubicBezTo>
                  <a:pt x="118" y="23"/>
                  <a:pt x="116" y="23"/>
                  <a:pt x="116" y="23"/>
                </a:cubicBezTo>
                <a:cubicBezTo>
                  <a:pt x="116" y="25"/>
                  <a:pt x="116" y="25"/>
                  <a:pt x="116" y="25"/>
                </a:cubicBezTo>
                <a:cubicBezTo>
                  <a:pt x="116" y="26"/>
                  <a:pt x="116" y="26"/>
                  <a:pt x="116" y="26"/>
                </a:cubicBezTo>
                <a:cubicBezTo>
                  <a:pt x="115" y="27"/>
                  <a:pt x="115" y="27"/>
                  <a:pt x="115" y="27"/>
                </a:cubicBezTo>
                <a:cubicBezTo>
                  <a:pt x="113" y="28"/>
                  <a:pt x="113" y="28"/>
                  <a:pt x="113" y="28"/>
                </a:cubicBezTo>
                <a:cubicBezTo>
                  <a:pt x="113" y="29"/>
                  <a:pt x="113" y="29"/>
                  <a:pt x="113" y="29"/>
                </a:cubicBezTo>
                <a:cubicBezTo>
                  <a:pt x="113" y="30"/>
                  <a:pt x="113" y="30"/>
                  <a:pt x="113" y="30"/>
                </a:cubicBezTo>
                <a:cubicBezTo>
                  <a:pt x="112" y="30"/>
                  <a:pt x="112" y="30"/>
                  <a:pt x="112" y="30"/>
                </a:cubicBezTo>
                <a:cubicBezTo>
                  <a:pt x="111" y="29"/>
                  <a:pt x="111" y="29"/>
                  <a:pt x="111" y="29"/>
                </a:cubicBezTo>
                <a:cubicBezTo>
                  <a:pt x="111" y="27"/>
                  <a:pt x="111" y="27"/>
                  <a:pt x="111" y="27"/>
                </a:cubicBezTo>
                <a:cubicBezTo>
                  <a:pt x="112" y="26"/>
                  <a:pt x="112" y="26"/>
                  <a:pt x="112" y="26"/>
                </a:cubicBezTo>
                <a:cubicBezTo>
                  <a:pt x="113" y="25"/>
                  <a:pt x="113" y="25"/>
                  <a:pt x="113" y="25"/>
                </a:cubicBezTo>
                <a:cubicBezTo>
                  <a:pt x="113" y="23"/>
                  <a:pt x="113" y="23"/>
                  <a:pt x="113" y="23"/>
                </a:cubicBezTo>
                <a:cubicBezTo>
                  <a:pt x="113" y="22"/>
                  <a:pt x="113" y="22"/>
                  <a:pt x="113" y="22"/>
                </a:cubicBezTo>
                <a:cubicBezTo>
                  <a:pt x="111" y="20"/>
                  <a:pt x="111" y="20"/>
                  <a:pt x="111" y="20"/>
                </a:cubicBezTo>
                <a:cubicBezTo>
                  <a:pt x="110" y="19"/>
                  <a:pt x="110" y="19"/>
                  <a:pt x="110" y="19"/>
                </a:cubicBezTo>
                <a:cubicBezTo>
                  <a:pt x="107" y="19"/>
                  <a:pt x="107" y="19"/>
                  <a:pt x="107" y="19"/>
                </a:cubicBezTo>
                <a:cubicBezTo>
                  <a:pt x="104" y="19"/>
                  <a:pt x="104" y="19"/>
                  <a:pt x="104" y="19"/>
                </a:cubicBezTo>
                <a:cubicBezTo>
                  <a:pt x="103" y="19"/>
                  <a:pt x="103" y="19"/>
                  <a:pt x="103" y="19"/>
                </a:cubicBezTo>
                <a:cubicBezTo>
                  <a:pt x="103" y="21"/>
                  <a:pt x="103" y="21"/>
                  <a:pt x="103" y="21"/>
                </a:cubicBezTo>
                <a:cubicBezTo>
                  <a:pt x="101" y="20"/>
                  <a:pt x="101" y="20"/>
                  <a:pt x="101" y="20"/>
                </a:cubicBezTo>
                <a:cubicBezTo>
                  <a:pt x="101" y="20"/>
                  <a:pt x="99" y="19"/>
                  <a:pt x="98" y="19"/>
                </a:cubicBezTo>
                <a:cubicBezTo>
                  <a:pt x="98" y="19"/>
                  <a:pt x="97" y="21"/>
                  <a:pt x="97" y="21"/>
                </a:cubicBezTo>
                <a:cubicBezTo>
                  <a:pt x="96" y="20"/>
                  <a:pt x="96" y="20"/>
                  <a:pt x="96" y="20"/>
                </a:cubicBezTo>
                <a:cubicBezTo>
                  <a:pt x="93" y="21"/>
                  <a:pt x="93" y="21"/>
                  <a:pt x="93" y="21"/>
                </a:cubicBezTo>
                <a:cubicBezTo>
                  <a:pt x="90" y="21"/>
                  <a:pt x="90" y="21"/>
                  <a:pt x="90" y="21"/>
                </a:cubicBezTo>
                <a:cubicBezTo>
                  <a:pt x="90" y="21"/>
                  <a:pt x="87" y="22"/>
                  <a:pt x="86" y="22"/>
                </a:cubicBezTo>
                <a:cubicBezTo>
                  <a:pt x="86" y="22"/>
                  <a:pt x="83" y="23"/>
                  <a:pt x="83" y="23"/>
                </a:cubicBezTo>
                <a:cubicBezTo>
                  <a:pt x="79" y="23"/>
                  <a:pt x="79" y="23"/>
                  <a:pt x="79" y="23"/>
                </a:cubicBezTo>
                <a:cubicBezTo>
                  <a:pt x="81" y="24"/>
                  <a:pt x="81" y="24"/>
                  <a:pt x="81" y="24"/>
                </a:cubicBezTo>
                <a:cubicBezTo>
                  <a:pt x="83" y="25"/>
                  <a:pt x="83" y="25"/>
                  <a:pt x="83" y="25"/>
                </a:cubicBezTo>
                <a:cubicBezTo>
                  <a:pt x="84" y="26"/>
                  <a:pt x="84" y="26"/>
                  <a:pt x="84" y="26"/>
                </a:cubicBezTo>
                <a:cubicBezTo>
                  <a:pt x="86" y="28"/>
                  <a:pt x="86" y="28"/>
                  <a:pt x="86" y="28"/>
                </a:cubicBezTo>
                <a:cubicBezTo>
                  <a:pt x="88" y="28"/>
                  <a:pt x="88" y="28"/>
                  <a:pt x="88" y="28"/>
                </a:cubicBezTo>
                <a:cubicBezTo>
                  <a:pt x="90" y="29"/>
                  <a:pt x="90" y="29"/>
                  <a:pt x="90" y="29"/>
                </a:cubicBezTo>
                <a:cubicBezTo>
                  <a:pt x="92" y="30"/>
                  <a:pt x="92" y="30"/>
                  <a:pt x="92" y="30"/>
                </a:cubicBezTo>
                <a:cubicBezTo>
                  <a:pt x="93" y="31"/>
                  <a:pt x="93" y="31"/>
                  <a:pt x="93" y="31"/>
                </a:cubicBezTo>
                <a:cubicBezTo>
                  <a:pt x="91" y="31"/>
                  <a:pt x="91" y="31"/>
                  <a:pt x="91" y="31"/>
                </a:cubicBezTo>
                <a:cubicBezTo>
                  <a:pt x="90" y="30"/>
                  <a:pt x="90" y="30"/>
                  <a:pt x="90" y="30"/>
                </a:cubicBezTo>
                <a:cubicBezTo>
                  <a:pt x="87" y="29"/>
                  <a:pt x="87" y="29"/>
                  <a:pt x="87" y="29"/>
                </a:cubicBezTo>
                <a:cubicBezTo>
                  <a:pt x="85" y="29"/>
                  <a:pt x="85" y="29"/>
                  <a:pt x="85" y="29"/>
                </a:cubicBezTo>
                <a:cubicBezTo>
                  <a:pt x="84" y="29"/>
                  <a:pt x="84" y="29"/>
                  <a:pt x="84" y="29"/>
                </a:cubicBezTo>
                <a:cubicBezTo>
                  <a:pt x="82" y="27"/>
                  <a:pt x="82" y="27"/>
                  <a:pt x="82" y="27"/>
                </a:cubicBezTo>
                <a:cubicBezTo>
                  <a:pt x="82" y="26"/>
                  <a:pt x="82" y="26"/>
                  <a:pt x="82" y="26"/>
                </a:cubicBezTo>
                <a:cubicBezTo>
                  <a:pt x="81" y="26"/>
                  <a:pt x="81" y="26"/>
                  <a:pt x="81" y="26"/>
                </a:cubicBezTo>
                <a:cubicBezTo>
                  <a:pt x="78" y="25"/>
                  <a:pt x="78" y="25"/>
                  <a:pt x="78" y="25"/>
                </a:cubicBezTo>
                <a:cubicBezTo>
                  <a:pt x="74" y="24"/>
                  <a:pt x="74" y="24"/>
                  <a:pt x="74" y="24"/>
                </a:cubicBezTo>
                <a:cubicBezTo>
                  <a:pt x="70" y="25"/>
                  <a:pt x="70" y="25"/>
                  <a:pt x="70" y="25"/>
                </a:cubicBezTo>
                <a:cubicBezTo>
                  <a:pt x="70" y="25"/>
                  <a:pt x="68" y="26"/>
                  <a:pt x="68" y="26"/>
                </a:cubicBezTo>
                <a:cubicBezTo>
                  <a:pt x="67" y="26"/>
                  <a:pt x="67" y="28"/>
                  <a:pt x="67" y="28"/>
                </a:cubicBezTo>
                <a:cubicBezTo>
                  <a:pt x="69" y="29"/>
                  <a:pt x="69" y="29"/>
                  <a:pt x="69" y="29"/>
                </a:cubicBezTo>
                <a:cubicBezTo>
                  <a:pt x="69" y="29"/>
                  <a:pt x="69" y="30"/>
                  <a:pt x="70" y="30"/>
                </a:cubicBezTo>
                <a:cubicBezTo>
                  <a:pt x="70" y="31"/>
                  <a:pt x="70" y="31"/>
                  <a:pt x="70" y="31"/>
                </a:cubicBezTo>
                <a:cubicBezTo>
                  <a:pt x="69" y="32"/>
                  <a:pt x="69" y="32"/>
                  <a:pt x="69" y="32"/>
                </a:cubicBezTo>
                <a:cubicBezTo>
                  <a:pt x="68" y="34"/>
                  <a:pt x="68" y="34"/>
                  <a:pt x="68" y="34"/>
                </a:cubicBezTo>
                <a:cubicBezTo>
                  <a:pt x="69" y="35"/>
                  <a:pt x="69" y="35"/>
                  <a:pt x="69" y="35"/>
                </a:cubicBezTo>
                <a:cubicBezTo>
                  <a:pt x="68" y="35"/>
                  <a:pt x="68" y="35"/>
                  <a:pt x="68" y="35"/>
                </a:cubicBezTo>
                <a:cubicBezTo>
                  <a:pt x="67" y="37"/>
                  <a:pt x="67" y="37"/>
                  <a:pt x="67" y="37"/>
                </a:cubicBezTo>
                <a:cubicBezTo>
                  <a:pt x="65" y="36"/>
                  <a:pt x="65" y="36"/>
                  <a:pt x="65" y="36"/>
                </a:cubicBezTo>
                <a:cubicBezTo>
                  <a:pt x="64" y="36"/>
                  <a:pt x="64" y="36"/>
                  <a:pt x="64" y="36"/>
                </a:cubicBezTo>
                <a:cubicBezTo>
                  <a:pt x="63" y="35"/>
                  <a:pt x="63" y="35"/>
                  <a:pt x="63" y="35"/>
                </a:cubicBezTo>
                <a:cubicBezTo>
                  <a:pt x="60" y="35"/>
                  <a:pt x="60" y="35"/>
                  <a:pt x="60" y="35"/>
                </a:cubicBezTo>
                <a:cubicBezTo>
                  <a:pt x="57" y="35"/>
                  <a:pt x="57" y="35"/>
                  <a:pt x="57" y="35"/>
                </a:cubicBezTo>
                <a:cubicBezTo>
                  <a:pt x="56" y="36"/>
                  <a:pt x="56" y="36"/>
                  <a:pt x="56" y="36"/>
                </a:cubicBezTo>
                <a:cubicBezTo>
                  <a:pt x="57" y="38"/>
                  <a:pt x="57" y="38"/>
                  <a:pt x="57" y="38"/>
                </a:cubicBezTo>
                <a:cubicBezTo>
                  <a:pt x="58" y="40"/>
                  <a:pt x="58" y="40"/>
                  <a:pt x="58" y="40"/>
                </a:cubicBezTo>
                <a:cubicBezTo>
                  <a:pt x="57" y="40"/>
                  <a:pt x="57" y="40"/>
                  <a:pt x="57" y="40"/>
                </a:cubicBezTo>
                <a:cubicBezTo>
                  <a:pt x="56" y="38"/>
                  <a:pt x="56" y="38"/>
                  <a:pt x="56" y="38"/>
                </a:cubicBezTo>
                <a:cubicBezTo>
                  <a:pt x="55" y="37"/>
                  <a:pt x="55" y="37"/>
                  <a:pt x="55" y="37"/>
                </a:cubicBezTo>
                <a:cubicBezTo>
                  <a:pt x="55" y="35"/>
                  <a:pt x="55" y="35"/>
                  <a:pt x="55" y="35"/>
                </a:cubicBezTo>
                <a:cubicBezTo>
                  <a:pt x="52" y="36"/>
                  <a:pt x="52" y="36"/>
                  <a:pt x="52" y="36"/>
                </a:cubicBezTo>
                <a:cubicBezTo>
                  <a:pt x="50" y="37"/>
                  <a:pt x="50" y="37"/>
                  <a:pt x="50" y="37"/>
                </a:cubicBezTo>
                <a:cubicBezTo>
                  <a:pt x="47" y="38"/>
                  <a:pt x="47" y="38"/>
                  <a:pt x="47" y="38"/>
                </a:cubicBezTo>
                <a:cubicBezTo>
                  <a:pt x="45" y="40"/>
                  <a:pt x="45" y="40"/>
                  <a:pt x="45" y="40"/>
                </a:cubicBezTo>
                <a:cubicBezTo>
                  <a:pt x="45" y="40"/>
                  <a:pt x="44" y="40"/>
                  <a:pt x="43" y="41"/>
                </a:cubicBezTo>
                <a:cubicBezTo>
                  <a:pt x="42" y="42"/>
                  <a:pt x="42" y="41"/>
                  <a:pt x="42" y="41"/>
                </a:cubicBezTo>
                <a:cubicBezTo>
                  <a:pt x="40" y="42"/>
                  <a:pt x="40" y="42"/>
                  <a:pt x="40" y="42"/>
                </a:cubicBezTo>
                <a:cubicBezTo>
                  <a:pt x="38" y="43"/>
                  <a:pt x="38" y="43"/>
                  <a:pt x="38" y="43"/>
                </a:cubicBezTo>
                <a:cubicBezTo>
                  <a:pt x="36" y="44"/>
                  <a:pt x="36" y="44"/>
                  <a:pt x="36" y="44"/>
                </a:cubicBezTo>
                <a:cubicBezTo>
                  <a:pt x="35" y="46"/>
                  <a:pt x="35" y="46"/>
                  <a:pt x="35" y="46"/>
                </a:cubicBezTo>
                <a:cubicBezTo>
                  <a:pt x="32" y="46"/>
                  <a:pt x="32" y="46"/>
                  <a:pt x="32" y="46"/>
                </a:cubicBezTo>
                <a:cubicBezTo>
                  <a:pt x="32" y="48"/>
                  <a:pt x="32" y="48"/>
                  <a:pt x="32" y="48"/>
                </a:cubicBezTo>
                <a:cubicBezTo>
                  <a:pt x="34" y="49"/>
                  <a:pt x="34" y="49"/>
                  <a:pt x="34" y="49"/>
                </a:cubicBezTo>
                <a:cubicBezTo>
                  <a:pt x="35" y="50"/>
                  <a:pt x="35" y="50"/>
                  <a:pt x="35" y="50"/>
                </a:cubicBezTo>
                <a:cubicBezTo>
                  <a:pt x="38" y="50"/>
                  <a:pt x="38" y="50"/>
                  <a:pt x="38" y="50"/>
                </a:cubicBezTo>
                <a:cubicBezTo>
                  <a:pt x="39" y="50"/>
                  <a:pt x="39" y="50"/>
                  <a:pt x="39" y="50"/>
                </a:cubicBezTo>
                <a:cubicBezTo>
                  <a:pt x="40" y="51"/>
                  <a:pt x="40" y="51"/>
                  <a:pt x="40" y="51"/>
                </a:cubicBezTo>
                <a:cubicBezTo>
                  <a:pt x="42" y="51"/>
                  <a:pt x="42" y="51"/>
                  <a:pt x="42" y="51"/>
                </a:cubicBezTo>
                <a:cubicBezTo>
                  <a:pt x="43" y="50"/>
                  <a:pt x="43" y="50"/>
                  <a:pt x="43" y="50"/>
                </a:cubicBezTo>
                <a:cubicBezTo>
                  <a:pt x="45" y="50"/>
                  <a:pt x="45" y="50"/>
                  <a:pt x="45" y="50"/>
                </a:cubicBezTo>
                <a:cubicBezTo>
                  <a:pt x="47" y="50"/>
                  <a:pt x="47" y="50"/>
                  <a:pt x="47" y="50"/>
                </a:cubicBezTo>
                <a:cubicBezTo>
                  <a:pt x="49" y="50"/>
                  <a:pt x="49" y="50"/>
                  <a:pt x="49" y="50"/>
                </a:cubicBezTo>
                <a:cubicBezTo>
                  <a:pt x="51" y="48"/>
                  <a:pt x="51" y="48"/>
                  <a:pt x="51" y="48"/>
                </a:cubicBezTo>
                <a:cubicBezTo>
                  <a:pt x="51" y="49"/>
                  <a:pt x="51" y="49"/>
                  <a:pt x="51" y="49"/>
                </a:cubicBezTo>
                <a:cubicBezTo>
                  <a:pt x="50" y="49"/>
                  <a:pt x="50" y="49"/>
                  <a:pt x="50" y="49"/>
                </a:cubicBezTo>
                <a:cubicBezTo>
                  <a:pt x="49" y="50"/>
                  <a:pt x="49" y="50"/>
                  <a:pt x="49" y="50"/>
                </a:cubicBezTo>
                <a:cubicBezTo>
                  <a:pt x="48" y="50"/>
                  <a:pt x="48" y="50"/>
                  <a:pt x="48" y="50"/>
                </a:cubicBezTo>
                <a:cubicBezTo>
                  <a:pt x="47" y="51"/>
                  <a:pt x="47" y="51"/>
                  <a:pt x="47" y="51"/>
                </a:cubicBezTo>
                <a:cubicBezTo>
                  <a:pt x="46" y="51"/>
                  <a:pt x="46" y="51"/>
                  <a:pt x="46" y="51"/>
                </a:cubicBezTo>
                <a:cubicBezTo>
                  <a:pt x="46" y="52"/>
                  <a:pt x="46" y="52"/>
                  <a:pt x="46" y="52"/>
                </a:cubicBezTo>
                <a:cubicBezTo>
                  <a:pt x="46" y="55"/>
                  <a:pt x="46" y="55"/>
                  <a:pt x="46" y="55"/>
                </a:cubicBezTo>
                <a:cubicBezTo>
                  <a:pt x="47" y="56"/>
                  <a:pt x="47" y="56"/>
                  <a:pt x="47" y="56"/>
                </a:cubicBezTo>
                <a:cubicBezTo>
                  <a:pt x="47" y="57"/>
                  <a:pt x="47" y="57"/>
                  <a:pt x="47" y="57"/>
                </a:cubicBezTo>
                <a:cubicBezTo>
                  <a:pt x="45" y="59"/>
                  <a:pt x="45" y="59"/>
                  <a:pt x="45" y="59"/>
                </a:cubicBezTo>
                <a:cubicBezTo>
                  <a:pt x="44" y="59"/>
                  <a:pt x="44" y="59"/>
                  <a:pt x="44" y="59"/>
                </a:cubicBezTo>
                <a:cubicBezTo>
                  <a:pt x="43" y="60"/>
                  <a:pt x="43" y="60"/>
                  <a:pt x="43" y="60"/>
                </a:cubicBezTo>
                <a:cubicBezTo>
                  <a:pt x="41" y="62"/>
                  <a:pt x="41" y="62"/>
                  <a:pt x="41" y="62"/>
                </a:cubicBezTo>
                <a:cubicBezTo>
                  <a:pt x="40" y="62"/>
                  <a:pt x="40" y="62"/>
                  <a:pt x="40" y="62"/>
                </a:cubicBezTo>
                <a:cubicBezTo>
                  <a:pt x="38" y="62"/>
                  <a:pt x="38" y="62"/>
                  <a:pt x="38" y="62"/>
                </a:cubicBezTo>
                <a:cubicBezTo>
                  <a:pt x="35" y="62"/>
                  <a:pt x="35" y="62"/>
                  <a:pt x="35" y="62"/>
                </a:cubicBezTo>
                <a:cubicBezTo>
                  <a:pt x="34" y="62"/>
                  <a:pt x="34" y="62"/>
                  <a:pt x="34" y="62"/>
                </a:cubicBezTo>
                <a:cubicBezTo>
                  <a:pt x="33" y="62"/>
                  <a:pt x="33" y="62"/>
                  <a:pt x="33" y="62"/>
                </a:cubicBezTo>
                <a:cubicBezTo>
                  <a:pt x="31" y="63"/>
                  <a:pt x="31" y="63"/>
                  <a:pt x="31" y="63"/>
                </a:cubicBezTo>
                <a:cubicBezTo>
                  <a:pt x="28" y="63"/>
                  <a:pt x="28" y="63"/>
                  <a:pt x="28" y="63"/>
                </a:cubicBezTo>
                <a:cubicBezTo>
                  <a:pt x="27" y="63"/>
                  <a:pt x="27" y="63"/>
                  <a:pt x="27" y="63"/>
                </a:cubicBezTo>
                <a:cubicBezTo>
                  <a:pt x="23" y="64"/>
                  <a:pt x="23" y="64"/>
                  <a:pt x="23" y="64"/>
                </a:cubicBezTo>
                <a:cubicBezTo>
                  <a:pt x="23" y="65"/>
                  <a:pt x="23" y="65"/>
                  <a:pt x="23" y="65"/>
                </a:cubicBezTo>
                <a:cubicBezTo>
                  <a:pt x="22" y="66"/>
                  <a:pt x="22" y="66"/>
                  <a:pt x="22" y="66"/>
                </a:cubicBezTo>
                <a:cubicBezTo>
                  <a:pt x="21" y="67"/>
                  <a:pt x="21" y="67"/>
                  <a:pt x="21" y="67"/>
                </a:cubicBezTo>
                <a:cubicBezTo>
                  <a:pt x="19" y="67"/>
                  <a:pt x="19" y="67"/>
                  <a:pt x="19" y="67"/>
                </a:cubicBezTo>
                <a:cubicBezTo>
                  <a:pt x="17" y="67"/>
                  <a:pt x="17" y="67"/>
                  <a:pt x="17" y="67"/>
                </a:cubicBezTo>
                <a:cubicBezTo>
                  <a:pt x="17" y="67"/>
                  <a:pt x="17" y="67"/>
                  <a:pt x="17" y="67"/>
                </a:cubicBezTo>
                <a:cubicBezTo>
                  <a:pt x="15" y="67"/>
                  <a:pt x="15" y="67"/>
                  <a:pt x="15" y="67"/>
                </a:cubicBezTo>
                <a:cubicBezTo>
                  <a:pt x="12" y="68"/>
                  <a:pt x="12" y="68"/>
                  <a:pt x="12" y="68"/>
                </a:cubicBezTo>
                <a:cubicBezTo>
                  <a:pt x="12" y="69"/>
                  <a:pt x="12" y="69"/>
                  <a:pt x="12" y="69"/>
                </a:cubicBezTo>
                <a:cubicBezTo>
                  <a:pt x="9" y="69"/>
                  <a:pt x="9" y="69"/>
                  <a:pt x="9" y="69"/>
                </a:cubicBezTo>
                <a:cubicBezTo>
                  <a:pt x="6" y="69"/>
                  <a:pt x="6" y="69"/>
                  <a:pt x="6" y="69"/>
                </a:cubicBezTo>
                <a:cubicBezTo>
                  <a:pt x="5" y="69"/>
                  <a:pt x="5" y="69"/>
                  <a:pt x="5" y="69"/>
                </a:cubicBezTo>
                <a:cubicBezTo>
                  <a:pt x="3" y="70"/>
                  <a:pt x="3" y="70"/>
                  <a:pt x="3" y="70"/>
                </a:cubicBezTo>
                <a:cubicBezTo>
                  <a:pt x="1" y="71"/>
                  <a:pt x="1" y="71"/>
                  <a:pt x="1" y="71"/>
                </a:cubicBezTo>
                <a:cubicBezTo>
                  <a:pt x="1" y="72"/>
                  <a:pt x="1" y="72"/>
                  <a:pt x="1" y="72"/>
                </a:cubicBezTo>
                <a:cubicBezTo>
                  <a:pt x="1" y="73"/>
                  <a:pt x="1" y="73"/>
                  <a:pt x="1" y="73"/>
                </a:cubicBezTo>
                <a:cubicBezTo>
                  <a:pt x="1" y="73"/>
                  <a:pt x="1" y="73"/>
                  <a:pt x="1" y="73"/>
                </a:cubicBezTo>
                <a:cubicBezTo>
                  <a:pt x="1" y="74"/>
                  <a:pt x="1" y="74"/>
                  <a:pt x="1" y="74"/>
                </a:cubicBezTo>
                <a:cubicBezTo>
                  <a:pt x="0" y="74"/>
                  <a:pt x="0" y="74"/>
                  <a:pt x="0" y="74"/>
                </a:cubicBezTo>
                <a:cubicBezTo>
                  <a:pt x="2" y="75"/>
                  <a:pt x="2" y="75"/>
                  <a:pt x="2" y="75"/>
                </a:cubicBezTo>
                <a:cubicBezTo>
                  <a:pt x="3" y="76"/>
                  <a:pt x="3" y="76"/>
                  <a:pt x="3" y="76"/>
                </a:cubicBezTo>
                <a:cubicBezTo>
                  <a:pt x="4" y="76"/>
                  <a:pt x="4" y="76"/>
                  <a:pt x="4" y="76"/>
                </a:cubicBezTo>
                <a:cubicBezTo>
                  <a:pt x="5" y="77"/>
                  <a:pt x="5" y="77"/>
                  <a:pt x="5" y="77"/>
                </a:cubicBezTo>
                <a:cubicBezTo>
                  <a:pt x="5" y="77"/>
                  <a:pt x="5" y="78"/>
                  <a:pt x="7" y="78"/>
                </a:cubicBezTo>
                <a:cubicBezTo>
                  <a:pt x="9" y="78"/>
                  <a:pt x="10" y="78"/>
                  <a:pt x="10" y="78"/>
                </a:cubicBezTo>
                <a:cubicBezTo>
                  <a:pt x="9" y="79"/>
                  <a:pt x="9" y="79"/>
                  <a:pt x="9" y="79"/>
                </a:cubicBezTo>
                <a:cubicBezTo>
                  <a:pt x="10" y="79"/>
                  <a:pt x="10" y="79"/>
                  <a:pt x="10" y="79"/>
                </a:cubicBezTo>
                <a:cubicBezTo>
                  <a:pt x="12" y="79"/>
                  <a:pt x="12" y="79"/>
                  <a:pt x="12" y="79"/>
                </a:cubicBezTo>
                <a:cubicBezTo>
                  <a:pt x="13" y="79"/>
                  <a:pt x="13" y="79"/>
                  <a:pt x="13" y="79"/>
                </a:cubicBezTo>
                <a:cubicBezTo>
                  <a:pt x="15" y="78"/>
                  <a:pt x="15" y="78"/>
                  <a:pt x="15" y="78"/>
                </a:cubicBezTo>
                <a:cubicBezTo>
                  <a:pt x="16" y="79"/>
                  <a:pt x="16" y="79"/>
                  <a:pt x="16" y="79"/>
                </a:cubicBezTo>
                <a:cubicBezTo>
                  <a:pt x="14" y="80"/>
                  <a:pt x="14" y="80"/>
                  <a:pt x="14" y="80"/>
                </a:cubicBezTo>
                <a:cubicBezTo>
                  <a:pt x="15" y="81"/>
                  <a:pt x="15" y="81"/>
                  <a:pt x="15" y="81"/>
                </a:cubicBezTo>
                <a:cubicBezTo>
                  <a:pt x="18" y="81"/>
                  <a:pt x="18" y="81"/>
                  <a:pt x="18" y="81"/>
                </a:cubicBezTo>
                <a:cubicBezTo>
                  <a:pt x="15" y="81"/>
                  <a:pt x="15" y="81"/>
                  <a:pt x="15" y="81"/>
                </a:cubicBezTo>
                <a:cubicBezTo>
                  <a:pt x="17" y="83"/>
                  <a:pt x="17" y="83"/>
                  <a:pt x="17" y="83"/>
                </a:cubicBezTo>
                <a:cubicBezTo>
                  <a:pt x="19" y="83"/>
                  <a:pt x="19" y="83"/>
                  <a:pt x="19" y="83"/>
                </a:cubicBezTo>
                <a:cubicBezTo>
                  <a:pt x="22" y="83"/>
                  <a:pt x="22" y="83"/>
                  <a:pt x="22" y="83"/>
                </a:cubicBezTo>
                <a:cubicBezTo>
                  <a:pt x="24" y="83"/>
                  <a:pt x="24" y="83"/>
                  <a:pt x="24" y="83"/>
                </a:cubicBezTo>
                <a:cubicBezTo>
                  <a:pt x="25" y="82"/>
                  <a:pt x="25" y="82"/>
                  <a:pt x="25" y="82"/>
                </a:cubicBezTo>
                <a:cubicBezTo>
                  <a:pt x="26" y="82"/>
                  <a:pt x="26" y="82"/>
                  <a:pt x="26" y="82"/>
                </a:cubicBezTo>
                <a:cubicBezTo>
                  <a:pt x="26" y="83"/>
                  <a:pt x="26" y="83"/>
                  <a:pt x="26" y="83"/>
                </a:cubicBezTo>
                <a:cubicBezTo>
                  <a:pt x="28" y="83"/>
                  <a:pt x="28" y="83"/>
                  <a:pt x="28" y="83"/>
                </a:cubicBezTo>
                <a:cubicBezTo>
                  <a:pt x="28" y="83"/>
                  <a:pt x="31" y="82"/>
                  <a:pt x="31" y="82"/>
                </a:cubicBezTo>
                <a:cubicBezTo>
                  <a:pt x="33" y="81"/>
                  <a:pt x="33" y="81"/>
                  <a:pt x="33" y="81"/>
                </a:cubicBezTo>
                <a:cubicBezTo>
                  <a:pt x="36" y="80"/>
                  <a:pt x="36" y="80"/>
                  <a:pt x="36" y="80"/>
                </a:cubicBezTo>
                <a:cubicBezTo>
                  <a:pt x="37" y="81"/>
                  <a:pt x="37" y="81"/>
                  <a:pt x="37" y="81"/>
                </a:cubicBezTo>
                <a:cubicBezTo>
                  <a:pt x="38" y="81"/>
                  <a:pt x="38" y="81"/>
                  <a:pt x="38" y="81"/>
                </a:cubicBezTo>
                <a:cubicBezTo>
                  <a:pt x="40" y="83"/>
                  <a:pt x="40" y="83"/>
                  <a:pt x="40" y="83"/>
                </a:cubicBezTo>
                <a:cubicBezTo>
                  <a:pt x="39" y="84"/>
                  <a:pt x="39" y="84"/>
                  <a:pt x="39" y="84"/>
                </a:cubicBezTo>
                <a:cubicBezTo>
                  <a:pt x="38" y="84"/>
                  <a:pt x="38" y="84"/>
                  <a:pt x="38" y="84"/>
                </a:cubicBezTo>
                <a:cubicBezTo>
                  <a:pt x="39" y="86"/>
                  <a:pt x="39" y="86"/>
                  <a:pt x="39" y="86"/>
                </a:cubicBezTo>
                <a:cubicBezTo>
                  <a:pt x="36" y="85"/>
                  <a:pt x="36" y="85"/>
                  <a:pt x="36" y="85"/>
                </a:cubicBezTo>
                <a:cubicBezTo>
                  <a:pt x="35" y="84"/>
                  <a:pt x="35" y="84"/>
                  <a:pt x="35" y="84"/>
                </a:cubicBezTo>
                <a:cubicBezTo>
                  <a:pt x="34" y="84"/>
                  <a:pt x="34" y="84"/>
                  <a:pt x="34" y="84"/>
                </a:cubicBezTo>
                <a:cubicBezTo>
                  <a:pt x="31" y="84"/>
                  <a:pt x="31" y="84"/>
                  <a:pt x="31" y="84"/>
                </a:cubicBezTo>
                <a:cubicBezTo>
                  <a:pt x="28" y="84"/>
                  <a:pt x="28" y="84"/>
                  <a:pt x="28" y="84"/>
                </a:cubicBezTo>
                <a:cubicBezTo>
                  <a:pt x="26" y="84"/>
                  <a:pt x="26" y="84"/>
                  <a:pt x="26" y="84"/>
                </a:cubicBezTo>
                <a:cubicBezTo>
                  <a:pt x="26" y="84"/>
                  <a:pt x="23" y="85"/>
                  <a:pt x="23" y="85"/>
                </a:cubicBezTo>
                <a:cubicBezTo>
                  <a:pt x="25" y="86"/>
                  <a:pt x="25" y="86"/>
                  <a:pt x="25" y="86"/>
                </a:cubicBezTo>
                <a:cubicBezTo>
                  <a:pt x="28" y="86"/>
                  <a:pt x="28" y="86"/>
                  <a:pt x="28" y="86"/>
                </a:cubicBezTo>
                <a:cubicBezTo>
                  <a:pt x="31" y="86"/>
                  <a:pt x="31" y="86"/>
                  <a:pt x="31" y="86"/>
                </a:cubicBezTo>
                <a:cubicBezTo>
                  <a:pt x="31" y="86"/>
                  <a:pt x="33" y="86"/>
                  <a:pt x="34" y="86"/>
                </a:cubicBezTo>
                <a:cubicBezTo>
                  <a:pt x="34" y="86"/>
                  <a:pt x="35" y="87"/>
                  <a:pt x="35" y="87"/>
                </a:cubicBezTo>
                <a:cubicBezTo>
                  <a:pt x="34" y="87"/>
                  <a:pt x="34" y="87"/>
                  <a:pt x="34" y="87"/>
                </a:cubicBezTo>
                <a:cubicBezTo>
                  <a:pt x="34" y="87"/>
                  <a:pt x="29" y="87"/>
                  <a:pt x="28" y="87"/>
                </a:cubicBezTo>
                <a:cubicBezTo>
                  <a:pt x="27" y="87"/>
                  <a:pt x="25" y="86"/>
                  <a:pt x="25" y="86"/>
                </a:cubicBezTo>
                <a:cubicBezTo>
                  <a:pt x="20" y="86"/>
                  <a:pt x="20" y="86"/>
                  <a:pt x="20" y="86"/>
                </a:cubicBezTo>
                <a:cubicBezTo>
                  <a:pt x="17" y="86"/>
                  <a:pt x="17" y="86"/>
                  <a:pt x="17" y="86"/>
                </a:cubicBezTo>
                <a:cubicBezTo>
                  <a:pt x="14" y="86"/>
                  <a:pt x="14" y="86"/>
                  <a:pt x="14" y="86"/>
                </a:cubicBezTo>
                <a:cubicBezTo>
                  <a:pt x="12" y="87"/>
                  <a:pt x="12" y="87"/>
                  <a:pt x="12" y="87"/>
                </a:cubicBezTo>
                <a:cubicBezTo>
                  <a:pt x="10" y="87"/>
                  <a:pt x="10" y="87"/>
                  <a:pt x="10" y="87"/>
                </a:cubicBezTo>
                <a:cubicBezTo>
                  <a:pt x="9" y="89"/>
                  <a:pt x="9" y="89"/>
                  <a:pt x="9" y="89"/>
                </a:cubicBezTo>
                <a:cubicBezTo>
                  <a:pt x="11" y="90"/>
                  <a:pt x="11" y="90"/>
                  <a:pt x="11" y="90"/>
                </a:cubicBezTo>
                <a:cubicBezTo>
                  <a:pt x="12" y="90"/>
                  <a:pt x="12" y="90"/>
                  <a:pt x="12" y="90"/>
                </a:cubicBezTo>
                <a:cubicBezTo>
                  <a:pt x="12" y="90"/>
                  <a:pt x="12" y="91"/>
                  <a:pt x="13" y="91"/>
                </a:cubicBezTo>
                <a:cubicBezTo>
                  <a:pt x="13" y="91"/>
                  <a:pt x="14" y="91"/>
                  <a:pt x="14" y="91"/>
                </a:cubicBezTo>
                <a:cubicBezTo>
                  <a:pt x="16" y="91"/>
                  <a:pt x="16" y="91"/>
                  <a:pt x="16" y="91"/>
                </a:cubicBezTo>
                <a:cubicBezTo>
                  <a:pt x="17" y="90"/>
                  <a:pt x="17" y="90"/>
                  <a:pt x="17" y="90"/>
                </a:cubicBezTo>
                <a:cubicBezTo>
                  <a:pt x="18" y="89"/>
                  <a:pt x="18" y="89"/>
                  <a:pt x="18" y="89"/>
                </a:cubicBezTo>
                <a:cubicBezTo>
                  <a:pt x="19" y="89"/>
                  <a:pt x="19" y="89"/>
                  <a:pt x="19" y="89"/>
                </a:cubicBezTo>
                <a:cubicBezTo>
                  <a:pt x="18" y="90"/>
                  <a:pt x="18" y="90"/>
                  <a:pt x="18" y="90"/>
                </a:cubicBezTo>
                <a:cubicBezTo>
                  <a:pt x="17" y="91"/>
                  <a:pt x="17" y="91"/>
                  <a:pt x="17" y="91"/>
                </a:cubicBezTo>
                <a:cubicBezTo>
                  <a:pt x="17" y="92"/>
                  <a:pt x="17" y="92"/>
                  <a:pt x="17" y="92"/>
                </a:cubicBezTo>
                <a:cubicBezTo>
                  <a:pt x="19" y="92"/>
                  <a:pt x="19" y="92"/>
                  <a:pt x="19" y="92"/>
                </a:cubicBezTo>
                <a:cubicBezTo>
                  <a:pt x="21" y="93"/>
                  <a:pt x="21" y="93"/>
                  <a:pt x="21" y="93"/>
                </a:cubicBezTo>
                <a:cubicBezTo>
                  <a:pt x="25" y="93"/>
                  <a:pt x="25" y="93"/>
                  <a:pt x="25" y="93"/>
                </a:cubicBezTo>
                <a:cubicBezTo>
                  <a:pt x="26" y="93"/>
                  <a:pt x="28" y="93"/>
                  <a:pt x="28" y="93"/>
                </a:cubicBezTo>
                <a:cubicBezTo>
                  <a:pt x="28" y="93"/>
                  <a:pt x="28" y="93"/>
                  <a:pt x="28" y="93"/>
                </a:cubicBezTo>
                <a:cubicBezTo>
                  <a:pt x="28" y="94"/>
                  <a:pt x="28" y="94"/>
                  <a:pt x="28" y="94"/>
                </a:cubicBezTo>
                <a:cubicBezTo>
                  <a:pt x="27" y="94"/>
                  <a:pt x="27" y="94"/>
                  <a:pt x="27" y="94"/>
                </a:cubicBezTo>
                <a:cubicBezTo>
                  <a:pt x="24" y="94"/>
                  <a:pt x="24" y="94"/>
                  <a:pt x="24" y="94"/>
                </a:cubicBezTo>
                <a:cubicBezTo>
                  <a:pt x="23" y="94"/>
                  <a:pt x="23" y="94"/>
                  <a:pt x="23" y="94"/>
                </a:cubicBezTo>
                <a:cubicBezTo>
                  <a:pt x="22" y="95"/>
                  <a:pt x="22" y="95"/>
                  <a:pt x="22" y="95"/>
                </a:cubicBezTo>
                <a:cubicBezTo>
                  <a:pt x="21" y="95"/>
                  <a:pt x="21" y="95"/>
                  <a:pt x="21" y="95"/>
                </a:cubicBezTo>
                <a:cubicBezTo>
                  <a:pt x="20" y="96"/>
                  <a:pt x="20" y="96"/>
                  <a:pt x="20" y="96"/>
                </a:cubicBezTo>
                <a:cubicBezTo>
                  <a:pt x="21" y="97"/>
                  <a:pt x="21" y="97"/>
                  <a:pt x="21" y="97"/>
                </a:cubicBezTo>
                <a:cubicBezTo>
                  <a:pt x="23" y="98"/>
                  <a:pt x="23" y="98"/>
                  <a:pt x="23" y="98"/>
                </a:cubicBezTo>
                <a:cubicBezTo>
                  <a:pt x="24" y="99"/>
                  <a:pt x="24" y="99"/>
                  <a:pt x="24" y="99"/>
                </a:cubicBezTo>
                <a:cubicBezTo>
                  <a:pt x="26" y="99"/>
                  <a:pt x="26" y="99"/>
                  <a:pt x="26" y="99"/>
                </a:cubicBezTo>
                <a:cubicBezTo>
                  <a:pt x="29" y="100"/>
                  <a:pt x="29" y="100"/>
                  <a:pt x="29" y="100"/>
                </a:cubicBezTo>
                <a:cubicBezTo>
                  <a:pt x="31" y="101"/>
                  <a:pt x="31" y="101"/>
                  <a:pt x="31" y="101"/>
                </a:cubicBezTo>
                <a:cubicBezTo>
                  <a:pt x="34" y="101"/>
                  <a:pt x="34" y="101"/>
                  <a:pt x="34" y="101"/>
                </a:cubicBezTo>
                <a:cubicBezTo>
                  <a:pt x="35" y="102"/>
                  <a:pt x="35" y="102"/>
                  <a:pt x="35" y="102"/>
                </a:cubicBezTo>
                <a:cubicBezTo>
                  <a:pt x="36" y="101"/>
                  <a:pt x="36" y="101"/>
                  <a:pt x="36" y="101"/>
                </a:cubicBezTo>
                <a:cubicBezTo>
                  <a:pt x="36" y="101"/>
                  <a:pt x="36" y="101"/>
                  <a:pt x="36" y="101"/>
                </a:cubicBezTo>
                <a:cubicBezTo>
                  <a:pt x="35" y="100"/>
                  <a:pt x="35" y="100"/>
                  <a:pt x="35" y="100"/>
                </a:cubicBezTo>
                <a:cubicBezTo>
                  <a:pt x="34" y="99"/>
                  <a:pt x="34" y="99"/>
                  <a:pt x="34" y="99"/>
                </a:cubicBezTo>
                <a:cubicBezTo>
                  <a:pt x="34" y="98"/>
                  <a:pt x="34" y="98"/>
                  <a:pt x="34" y="98"/>
                </a:cubicBezTo>
                <a:cubicBezTo>
                  <a:pt x="35" y="98"/>
                  <a:pt x="35" y="98"/>
                  <a:pt x="35" y="98"/>
                </a:cubicBezTo>
                <a:cubicBezTo>
                  <a:pt x="37" y="99"/>
                  <a:pt x="37" y="99"/>
                  <a:pt x="37" y="99"/>
                </a:cubicBezTo>
                <a:cubicBezTo>
                  <a:pt x="38" y="99"/>
                  <a:pt x="38" y="99"/>
                  <a:pt x="38" y="99"/>
                </a:cubicBezTo>
                <a:cubicBezTo>
                  <a:pt x="38" y="99"/>
                  <a:pt x="38" y="99"/>
                  <a:pt x="38" y="99"/>
                </a:cubicBezTo>
                <a:cubicBezTo>
                  <a:pt x="39" y="98"/>
                  <a:pt x="39" y="98"/>
                  <a:pt x="39" y="98"/>
                </a:cubicBezTo>
                <a:cubicBezTo>
                  <a:pt x="42" y="98"/>
                  <a:pt x="42" y="98"/>
                  <a:pt x="42" y="98"/>
                </a:cubicBezTo>
                <a:cubicBezTo>
                  <a:pt x="43" y="98"/>
                  <a:pt x="43" y="98"/>
                  <a:pt x="43" y="98"/>
                </a:cubicBezTo>
                <a:cubicBezTo>
                  <a:pt x="42" y="99"/>
                  <a:pt x="42" y="99"/>
                  <a:pt x="42" y="99"/>
                </a:cubicBezTo>
                <a:cubicBezTo>
                  <a:pt x="42" y="100"/>
                  <a:pt x="42" y="100"/>
                  <a:pt x="42" y="100"/>
                </a:cubicBezTo>
                <a:cubicBezTo>
                  <a:pt x="44" y="100"/>
                  <a:pt x="44" y="100"/>
                  <a:pt x="44" y="100"/>
                </a:cubicBezTo>
                <a:cubicBezTo>
                  <a:pt x="44" y="99"/>
                  <a:pt x="44" y="99"/>
                  <a:pt x="44" y="99"/>
                </a:cubicBezTo>
                <a:cubicBezTo>
                  <a:pt x="46" y="99"/>
                  <a:pt x="46" y="99"/>
                  <a:pt x="46" y="99"/>
                </a:cubicBezTo>
                <a:cubicBezTo>
                  <a:pt x="47" y="99"/>
                  <a:pt x="47" y="99"/>
                  <a:pt x="47" y="99"/>
                </a:cubicBezTo>
                <a:cubicBezTo>
                  <a:pt x="48" y="99"/>
                  <a:pt x="48" y="99"/>
                  <a:pt x="48" y="99"/>
                </a:cubicBezTo>
                <a:cubicBezTo>
                  <a:pt x="49" y="98"/>
                  <a:pt x="49" y="98"/>
                  <a:pt x="49" y="98"/>
                </a:cubicBezTo>
                <a:cubicBezTo>
                  <a:pt x="50" y="98"/>
                  <a:pt x="50" y="98"/>
                  <a:pt x="50" y="98"/>
                </a:cubicBezTo>
                <a:cubicBezTo>
                  <a:pt x="50" y="97"/>
                  <a:pt x="50" y="97"/>
                  <a:pt x="50" y="97"/>
                </a:cubicBezTo>
                <a:cubicBezTo>
                  <a:pt x="50" y="98"/>
                  <a:pt x="50" y="98"/>
                  <a:pt x="50" y="98"/>
                </a:cubicBezTo>
                <a:cubicBezTo>
                  <a:pt x="51" y="99"/>
                  <a:pt x="51" y="99"/>
                  <a:pt x="51" y="99"/>
                </a:cubicBezTo>
                <a:cubicBezTo>
                  <a:pt x="52" y="99"/>
                  <a:pt x="52" y="99"/>
                  <a:pt x="52" y="99"/>
                </a:cubicBezTo>
                <a:cubicBezTo>
                  <a:pt x="53" y="98"/>
                  <a:pt x="53" y="98"/>
                  <a:pt x="53" y="98"/>
                </a:cubicBezTo>
                <a:cubicBezTo>
                  <a:pt x="55" y="97"/>
                  <a:pt x="55" y="97"/>
                  <a:pt x="55" y="97"/>
                </a:cubicBezTo>
                <a:cubicBezTo>
                  <a:pt x="56" y="97"/>
                  <a:pt x="56" y="97"/>
                  <a:pt x="56" y="97"/>
                </a:cubicBezTo>
                <a:cubicBezTo>
                  <a:pt x="57" y="97"/>
                  <a:pt x="57" y="97"/>
                  <a:pt x="57" y="97"/>
                </a:cubicBezTo>
                <a:cubicBezTo>
                  <a:pt x="58" y="97"/>
                  <a:pt x="58" y="97"/>
                  <a:pt x="58" y="97"/>
                </a:cubicBezTo>
                <a:cubicBezTo>
                  <a:pt x="60" y="97"/>
                  <a:pt x="60" y="97"/>
                  <a:pt x="60" y="97"/>
                </a:cubicBezTo>
                <a:cubicBezTo>
                  <a:pt x="62" y="97"/>
                  <a:pt x="62" y="97"/>
                  <a:pt x="62" y="97"/>
                </a:cubicBezTo>
                <a:cubicBezTo>
                  <a:pt x="64" y="98"/>
                  <a:pt x="64" y="98"/>
                  <a:pt x="64" y="98"/>
                </a:cubicBezTo>
                <a:cubicBezTo>
                  <a:pt x="65" y="99"/>
                  <a:pt x="65" y="99"/>
                  <a:pt x="65" y="99"/>
                </a:cubicBezTo>
                <a:cubicBezTo>
                  <a:pt x="68" y="99"/>
                  <a:pt x="68" y="99"/>
                  <a:pt x="68" y="99"/>
                </a:cubicBezTo>
                <a:cubicBezTo>
                  <a:pt x="70" y="99"/>
                  <a:pt x="70" y="99"/>
                  <a:pt x="70" y="99"/>
                </a:cubicBezTo>
                <a:cubicBezTo>
                  <a:pt x="70" y="100"/>
                  <a:pt x="70" y="100"/>
                  <a:pt x="70" y="100"/>
                </a:cubicBezTo>
                <a:cubicBezTo>
                  <a:pt x="71" y="101"/>
                  <a:pt x="71" y="101"/>
                  <a:pt x="71" y="101"/>
                </a:cubicBezTo>
                <a:cubicBezTo>
                  <a:pt x="73" y="101"/>
                  <a:pt x="73" y="101"/>
                  <a:pt x="73" y="101"/>
                </a:cubicBezTo>
                <a:cubicBezTo>
                  <a:pt x="75" y="102"/>
                  <a:pt x="75" y="102"/>
                  <a:pt x="75" y="102"/>
                </a:cubicBezTo>
                <a:cubicBezTo>
                  <a:pt x="76" y="102"/>
                  <a:pt x="76" y="102"/>
                  <a:pt x="76" y="102"/>
                </a:cubicBezTo>
                <a:cubicBezTo>
                  <a:pt x="77" y="102"/>
                  <a:pt x="77" y="102"/>
                  <a:pt x="77" y="102"/>
                </a:cubicBezTo>
                <a:cubicBezTo>
                  <a:pt x="77" y="103"/>
                  <a:pt x="77" y="103"/>
                  <a:pt x="77" y="103"/>
                </a:cubicBezTo>
                <a:cubicBezTo>
                  <a:pt x="78" y="103"/>
                  <a:pt x="78" y="103"/>
                  <a:pt x="78" y="103"/>
                </a:cubicBezTo>
                <a:cubicBezTo>
                  <a:pt x="79" y="103"/>
                  <a:pt x="79" y="103"/>
                  <a:pt x="79" y="103"/>
                </a:cubicBezTo>
                <a:cubicBezTo>
                  <a:pt x="80" y="104"/>
                  <a:pt x="80" y="104"/>
                  <a:pt x="80" y="104"/>
                </a:cubicBezTo>
                <a:cubicBezTo>
                  <a:pt x="81" y="104"/>
                  <a:pt x="81" y="104"/>
                  <a:pt x="81" y="104"/>
                </a:cubicBezTo>
                <a:cubicBezTo>
                  <a:pt x="82" y="104"/>
                  <a:pt x="82" y="104"/>
                  <a:pt x="82" y="104"/>
                </a:cubicBezTo>
                <a:cubicBezTo>
                  <a:pt x="82" y="104"/>
                  <a:pt x="83" y="105"/>
                  <a:pt x="83" y="104"/>
                </a:cubicBezTo>
                <a:cubicBezTo>
                  <a:pt x="84" y="104"/>
                  <a:pt x="84" y="105"/>
                  <a:pt x="84" y="105"/>
                </a:cubicBezTo>
                <a:cubicBezTo>
                  <a:pt x="85" y="106"/>
                  <a:pt x="85" y="106"/>
                  <a:pt x="85" y="106"/>
                </a:cubicBezTo>
                <a:cubicBezTo>
                  <a:pt x="85" y="108"/>
                  <a:pt x="85" y="108"/>
                  <a:pt x="85" y="108"/>
                </a:cubicBezTo>
                <a:cubicBezTo>
                  <a:pt x="84" y="109"/>
                  <a:pt x="84" y="109"/>
                  <a:pt x="84" y="109"/>
                </a:cubicBezTo>
                <a:cubicBezTo>
                  <a:pt x="85" y="110"/>
                  <a:pt x="85" y="110"/>
                  <a:pt x="85" y="110"/>
                </a:cubicBezTo>
                <a:cubicBezTo>
                  <a:pt x="86" y="110"/>
                  <a:pt x="86" y="110"/>
                  <a:pt x="86" y="110"/>
                </a:cubicBezTo>
                <a:cubicBezTo>
                  <a:pt x="87" y="112"/>
                  <a:pt x="87" y="112"/>
                  <a:pt x="87" y="112"/>
                </a:cubicBezTo>
                <a:cubicBezTo>
                  <a:pt x="88" y="112"/>
                  <a:pt x="88" y="112"/>
                  <a:pt x="88" y="112"/>
                </a:cubicBezTo>
                <a:cubicBezTo>
                  <a:pt x="89" y="113"/>
                  <a:pt x="89" y="113"/>
                  <a:pt x="89" y="113"/>
                </a:cubicBezTo>
                <a:cubicBezTo>
                  <a:pt x="91" y="113"/>
                  <a:pt x="91" y="113"/>
                  <a:pt x="91" y="113"/>
                </a:cubicBezTo>
                <a:cubicBezTo>
                  <a:pt x="93" y="114"/>
                  <a:pt x="93" y="114"/>
                  <a:pt x="93" y="114"/>
                </a:cubicBezTo>
                <a:cubicBezTo>
                  <a:pt x="92" y="115"/>
                  <a:pt x="92" y="115"/>
                  <a:pt x="92" y="115"/>
                </a:cubicBezTo>
                <a:cubicBezTo>
                  <a:pt x="92" y="116"/>
                  <a:pt x="92" y="116"/>
                  <a:pt x="92" y="116"/>
                </a:cubicBezTo>
                <a:cubicBezTo>
                  <a:pt x="94" y="116"/>
                  <a:pt x="94" y="116"/>
                  <a:pt x="94" y="116"/>
                </a:cubicBezTo>
                <a:cubicBezTo>
                  <a:pt x="95" y="117"/>
                  <a:pt x="95" y="117"/>
                  <a:pt x="95" y="117"/>
                </a:cubicBezTo>
                <a:cubicBezTo>
                  <a:pt x="96" y="118"/>
                  <a:pt x="96" y="118"/>
                  <a:pt x="96" y="118"/>
                </a:cubicBezTo>
                <a:cubicBezTo>
                  <a:pt x="97" y="119"/>
                  <a:pt x="97" y="119"/>
                  <a:pt x="97" y="119"/>
                </a:cubicBezTo>
                <a:cubicBezTo>
                  <a:pt x="97" y="119"/>
                  <a:pt x="97" y="119"/>
                  <a:pt x="97" y="119"/>
                </a:cubicBezTo>
                <a:cubicBezTo>
                  <a:pt x="96" y="120"/>
                  <a:pt x="96" y="120"/>
                  <a:pt x="96" y="120"/>
                </a:cubicBezTo>
                <a:cubicBezTo>
                  <a:pt x="95" y="121"/>
                  <a:pt x="95" y="121"/>
                  <a:pt x="95" y="121"/>
                </a:cubicBezTo>
                <a:cubicBezTo>
                  <a:pt x="93" y="122"/>
                  <a:pt x="93" y="122"/>
                  <a:pt x="93" y="122"/>
                </a:cubicBezTo>
                <a:cubicBezTo>
                  <a:pt x="95" y="122"/>
                  <a:pt x="95" y="122"/>
                  <a:pt x="95" y="122"/>
                </a:cubicBezTo>
                <a:cubicBezTo>
                  <a:pt x="96" y="122"/>
                  <a:pt x="96" y="122"/>
                  <a:pt x="96" y="122"/>
                </a:cubicBezTo>
                <a:cubicBezTo>
                  <a:pt x="97" y="121"/>
                  <a:pt x="97" y="121"/>
                  <a:pt x="97" y="121"/>
                </a:cubicBezTo>
                <a:cubicBezTo>
                  <a:pt x="97" y="122"/>
                  <a:pt x="97" y="122"/>
                  <a:pt x="97" y="122"/>
                </a:cubicBezTo>
                <a:cubicBezTo>
                  <a:pt x="97" y="123"/>
                  <a:pt x="97" y="123"/>
                  <a:pt x="97" y="123"/>
                </a:cubicBezTo>
                <a:cubicBezTo>
                  <a:pt x="99" y="124"/>
                  <a:pt x="99" y="124"/>
                  <a:pt x="99" y="124"/>
                </a:cubicBezTo>
                <a:cubicBezTo>
                  <a:pt x="99" y="125"/>
                  <a:pt x="99" y="125"/>
                  <a:pt x="99" y="125"/>
                </a:cubicBezTo>
                <a:cubicBezTo>
                  <a:pt x="99" y="127"/>
                  <a:pt x="99" y="127"/>
                  <a:pt x="99" y="127"/>
                </a:cubicBezTo>
                <a:cubicBezTo>
                  <a:pt x="100" y="128"/>
                  <a:pt x="100" y="128"/>
                  <a:pt x="100" y="128"/>
                </a:cubicBezTo>
                <a:cubicBezTo>
                  <a:pt x="99" y="128"/>
                  <a:pt x="99" y="128"/>
                  <a:pt x="99" y="128"/>
                </a:cubicBezTo>
                <a:cubicBezTo>
                  <a:pt x="99" y="129"/>
                  <a:pt x="99" y="129"/>
                  <a:pt x="99" y="129"/>
                </a:cubicBezTo>
                <a:cubicBezTo>
                  <a:pt x="100" y="129"/>
                  <a:pt x="100" y="129"/>
                  <a:pt x="100" y="129"/>
                </a:cubicBezTo>
                <a:cubicBezTo>
                  <a:pt x="101" y="130"/>
                  <a:pt x="101" y="130"/>
                  <a:pt x="101" y="130"/>
                </a:cubicBezTo>
                <a:cubicBezTo>
                  <a:pt x="102" y="130"/>
                  <a:pt x="102" y="130"/>
                  <a:pt x="102" y="130"/>
                </a:cubicBezTo>
                <a:cubicBezTo>
                  <a:pt x="103" y="132"/>
                  <a:pt x="103" y="132"/>
                  <a:pt x="103" y="132"/>
                </a:cubicBezTo>
                <a:cubicBezTo>
                  <a:pt x="102" y="132"/>
                  <a:pt x="102" y="132"/>
                  <a:pt x="102" y="132"/>
                </a:cubicBezTo>
                <a:cubicBezTo>
                  <a:pt x="102" y="133"/>
                  <a:pt x="102" y="133"/>
                  <a:pt x="102" y="133"/>
                </a:cubicBezTo>
                <a:cubicBezTo>
                  <a:pt x="101" y="133"/>
                  <a:pt x="101" y="133"/>
                  <a:pt x="101" y="133"/>
                </a:cubicBezTo>
                <a:cubicBezTo>
                  <a:pt x="100" y="134"/>
                  <a:pt x="100" y="134"/>
                  <a:pt x="100" y="134"/>
                </a:cubicBezTo>
                <a:cubicBezTo>
                  <a:pt x="102" y="135"/>
                  <a:pt x="102" y="135"/>
                  <a:pt x="102" y="135"/>
                </a:cubicBezTo>
                <a:cubicBezTo>
                  <a:pt x="103" y="135"/>
                  <a:pt x="103" y="135"/>
                  <a:pt x="103" y="135"/>
                </a:cubicBezTo>
                <a:cubicBezTo>
                  <a:pt x="104" y="134"/>
                  <a:pt x="104" y="134"/>
                  <a:pt x="104" y="134"/>
                </a:cubicBezTo>
                <a:cubicBezTo>
                  <a:pt x="105" y="135"/>
                  <a:pt x="105" y="135"/>
                  <a:pt x="105" y="135"/>
                </a:cubicBezTo>
                <a:cubicBezTo>
                  <a:pt x="106" y="136"/>
                  <a:pt x="106" y="136"/>
                  <a:pt x="106" y="136"/>
                </a:cubicBezTo>
                <a:cubicBezTo>
                  <a:pt x="106" y="138"/>
                  <a:pt x="106" y="138"/>
                  <a:pt x="106" y="138"/>
                </a:cubicBezTo>
                <a:cubicBezTo>
                  <a:pt x="105" y="139"/>
                  <a:pt x="105" y="139"/>
                  <a:pt x="105" y="139"/>
                </a:cubicBezTo>
                <a:cubicBezTo>
                  <a:pt x="105" y="140"/>
                  <a:pt x="105" y="140"/>
                  <a:pt x="105" y="140"/>
                </a:cubicBezTo>
                <a:cubicBezTo>
                  <a:pt x="107" y="141"/>
                  <a:pt x="107" y="141"/>
                  <a:pt x="107" y="141"/>
                </a:cubicBezTo>
                <a:cubicBezTo>
                  <a:pt x="106" y="141"/>
                  <a:pt x="106" y="141"/>
                  <a:pt x="106" y="141"/>
                </a:cubicBezTo>
                <a:cubicBezTo>
                  <a:pt x="105" y="141"/>
                  <a:pt x="105" y="141"/>
                  <a:pt x="105" y="141"/>
                </a:cubicBezTo>
                <a:cubicBezTo>
                  <a:pt x="103" y="140"/>
                  <a:pt x="103" y="140"/>
                  <a:pt x="103" y="140"/>
                </a:cubicBezTo>
                <a:cubicBezTo>
                  <a:pt x="102" y="141"/>
                  <a:pt x="102" y="141"/>
                  <a:pt x="102" y="141"/>
                </a:cubicBezTo>
                <a:cubicBezTo>
                  <a:pt x="102" y="142"/>
                  <a:pt x="102" y="142"/>
                  <a:pt x="102" y="142"/>
                </a:cubicBezTo>
                <a:cubicBezTo>
                  <a:pt x="102" y="142"/>
                  <a:pt x="102" y="142"/>
                  <a:pt x="102" y="142"/>
                </a:cubicBezTo>
                <a:cubicBezTo>
                  <a:pt x="102" y="143"/>
                  <a:pt x="102" y="143"/>
                  <a:pt x="102" y="143"/>
                </a:cubicBezTo>
                <a:cubicBezTo>
                  <a:pt x="100" y="143"/>
                  <a:pt x="100" y="143"/>
                  <a:pt x="100" y="143"/>
                </a:cubicBezTo>
                <a:cubicBezTo>
                  <a:pt x="100" y="143"/>
                  <a:pt x="101" y="144"/>
                  <a:pt x="101" y="144"/>
                </a:cubicBezTo>
                <a:cubicBezTo>
                  <a:pt x="103" y="144"/>
                  <a:pt x="103" y="144"/>
                  <a:pt x="103" y="144"/>
                </a:cubicBezTo>
                <a:cubicBezTo>
                  <a:pt x="103" y="143"/>
                  <a:pt x="103" y="143"/>
                  <a:pt x="103" y="143"/>
                </a:cubicBezTo>
                <a:cubicBezTo>
                  <a:pt x="104" y="143"/>
                  <a:pt x="104" y="143"/>
                  <a:pt x="104" y="143"/>
                </a:cubicBezTo>
                <a:cubicBezTo>
                  <a:pt x="104" y="142"/>
                  <a:pt x="104" y="142"/>
                  <a:pt x="104" y="142"/>
                </a:cubicBezTo>
                <a:cubicBezTo>
                  <a:pt x="105" y="142"/>
                  <a:pt x="105" y="142"/>
                  <a:pt x="105" y="142"/>
                </a:cubicBezTo>
                <a:cubicBezTo>
                  <a:pt x="105" y="143"/>
                  <a:pt x="105" y="143"/>
                  <a:pt x="105" y="143"/>
                </a:cubicBezTo>
                <a:cubicBezTo>
                  <a:pt x="104" y="144"/>
                  <a:pt x="104" y="144"/>
                  <a:pt x="104" y="144"/>
                </a:cubicBezTo>
                <a:cubicBezTo>
                  <a:pt x="102" y="145"/>
                  <a:pt x="102" y="145"/>
                  <a:pt x="102" y="145"/>
                </a:cubicBezTo>
                <a:cubicBezTo>
                  <a:pt x="102" y="147"/>
                  <a:pt x="102" y="147"/>
                  <a:pt x="102" y="147"/>
                </a:cubicBezTo>
                <a:cubicBezTo>
                  <a:pt x="104" y="147"/>
                  <a:pt x="104" y="147"/>
                  <a:pt x="104" y="147"/>
                </a:cubicBezTo>
                <a:cubicBezTo>
                  <a:pt x="105" y="147"/>
                  <a:pt x="105" y="147"/>
                  <a:pt x="105" y="147"/>
                </a:cubicBezTo>
                <a:cubicBezTo>
                  <a:pt x="106" y="146"/>
                  <a:pt x="106" y="146"/>
                  <a:pt x="106" y="146"/>
                </a:cubicBezTo>
                <a:cubicBezTo>
                  <a:pt x="107" y="145"/>
                  <a:pt x="107" y="145"/>
                  <a:pt x="107" y="145"/>
                </a:cubicBezTo>
                <a:cubicBezTo>
                  <a:pt x="107" y="146"/>
                  <a:pt x="107" y="146"/>
                  <a:pt x="107" y="146"/>
                </a:cubicBezTo>
                <a:cubicBezTo>
                  <a:pt x="106" y="147"/>
                  <a:pt x="106" y="147"/>
                  <a:pt x="106" y="147"/>
                </a:cubicBezTo>
                <a:cubicBezTo>
                  <a:pt x="104" y="147"/>
                  <a:pt x="104" y="147"/>
                  <a:pt x="104" y="147"/>
                </a:cubicBezTo>
                <a:cubicBezTo>
                  <a:pt x="103" y="147"/>
                  <a:pt x="103" y="147"/>
                  <a:pt x="103" y="147"/>
                </a:cubicBezTo>
                <a:cubicBezTo>
                  <a:pt x="102" y="149"/>
                  <a:pt x="102" y="149"/>
                  <a:pt x="102" y="149"/>
                </a:cubicBezTo>
                <a:cubicBezTo>
                  <a:pt x="101" y="149"/>
                  <a:pt x="101" y="149"/>
                  <a:pt x="101" y="149"/>
                </a:cubicBezTo>
                <a:cubicBezTo>
                  <a:pt x="100" y="150"/>
                  <a:pt x="100" y="150"/>
                  <a:pt x="100" y="150"/>
                </a:cubicBezTo>
                <a:cubicBezTo>
                  <a:pt x="100" y="151"/>
                  <a:pt x="100" y="151"/>
                  <a:pt x="100" y="151"/>
                </a:cubicBezTo>
                <a:cubicBezTo>
                  <a:pt x="101" y="152"/>
                  <a:pt x="101" y="152"/>
                  <a:pt x="101" y="152"/>
                </a:cubicBezTo>
                <a:cubicBezTo>
                  <a:pt x="102" y="153"/>
                  <a:pt x="102" y="153"/>
                  <a:pt x="102" y="153"/>
                </a:cubicBezTo>
                <a:cubicBezTo>
                  <a:pt x="103" y="152"/>
                  <a:pt x="103" y="152"/>
                  <a:pt x="103" y="152"/>
                </a:cubicBezTo>
                <a:cubicBezTo>
                  <a:pt x="104" y="152"/>
                  <a:pt x="104" y="152"/>
                  <a:pt x="104" y="152"/>
                </a:cubicBezTo>
                <a:cubicBezTo>
                  <a:pt x="107" y="153"/>
                  <a:pt x="107" y="153"/>
                  <a:pt x="107" y="153"/>
                </a:cubicBezTo>
                <a:cubicBezTo>
                  <a:pt x="108" y="153"/>
                  <a:pt x="108" y="153"/>
                  <a:pt x="108" y="153"/>
                </a:cubicBezTo>
                <a:cubicBezTo>
                  <a:pt x="109" y="153"/>
                  <a:pt x="109" y="153"/>
                  <a:pt x="109" y="153"/>
                </a:cubicBezTo>
                <a:cubicBezTo>
                  <a:pt x="111" y="150"/>
                  <a:pt x="111" y="150"/>
                  <a:pt x="111" y="150"/>
                </a:cubicBezTo>
                <a:cubicBezTo>
                  <a:pt x="111" y="150"/>
                  <a:pt x="111" y="150"/>
                  <a:pt x="111" y="149"/>
                </a:cubicBezTo>
                <a:cubicBezTo>
                  <a:pt x="112" y="148"/>
                  <a:pt x="111" y="149"/>
                  <a:pt x="112" y="149"/>
                </a:cubicBezTo>
                <a:cubicBezTo>
                  <a:pt x="112" y="149"/>
                  <a:pt x="112" y="148"/>
                  <a:pt x="112" y="148"/>
                </a:cubicBezTo>
                <a:cubicBezTo>
                  <a:pt x="113" y="148"/>
                  <a:pt x="113" y="148"/>
                  <a:pt x="113" y="148"/>
                </a:cubicBezTo>
                <a:cubicBezTo>
                  <a:pt x="113" y="147"/>
                  <a:pt x="113" y="147"/>
                  <a:pt x="113" y="147"/>
                </a:cubicBezTo>
                <a:cubicBezTo>
                  <a:pt x="112" y="146"/>
                  <a:pt x="112" y="146"/>
                  <a:pt x="112" y="146"/>
                </a:cubicBezTo>
                <a:cubicBezTo>
                  <a:pt x="111" y="145"/>
                  <a:pt x="111" y="145"/>
                  <a:pt x="111" y="145"/>
                </a:cubicBezTo>
                <a:cubicBezTo>
                  <a:pt x="111" y="143"/>
                  <a:pt x="111" y="143"/>
                  <a:pt x="111" y="143"/>
                </a:cubicBezTo>
                <a:cubicBezTo>
                  <a:pt x="111" y="142"/>
                  <a:pt x="111" y="142"/>
                  <a:pt x="111" y="142"/>
                </a:cubicBezTo>
                <a:cubicBezTo>
                  <a:pt x="112" y="143"/>
                  <a:pt x="112" y="143"/>
                  <a:pt x="112" y="143"/>
                </a:cubicBezTo>
                <a:cubicBezTo>
                  <a:pt x="112" y="144"/>
                  <a:pt x="112" y="144"/>
                  <a:pt x="112" y="144"/>
                </a:cubicBezTo>
                <a:cubicBezTo>
                  <a:pt x="112" y="144"/>
                  <a:pt x="112" y="145"/>
                  <a:pt x="112" y="145"/>
                </a:cubicBezTo>
                <a:cubicBezTo>
                  <a:pt x="113" y="146"/>
                  <a:pt x="113" y="146"/>
                  <a:pt x="113" y="146"/>
                </a:cubicBezTo>
                <a:cubicBezTo>
                  <a:pt x="114" y="147"/>
                  <a:pt x="114" y="147"/>
                  <a:pt x="114" y="147"/>
                </a:cubicBezTo>
                <a:cubicBezTo>
                  <a:pt x="114" y="147"/>
                  <a:pt x="115" y="148"/>
                  <a:pt x="115" y="148"/>
                </a:cubicBezTo>
                <a:cubicBezTo>
                  <a:pt x="116" y="148"/>
                  <a:pt x="116" y="147"/>
                  <a:pt x="116" y="147"/>
                </a:cubicBezTo>
                <a:cubicBezTo>
                  <a:pt x="117" y="146"/>
                  <a:pt x="117" y="146"/>
                  <a:pt x="117" y="146"/>
                </a:cubicBezTo>
                <a:cubicBezTo>
                  <a:pt x="117" y="147"/>
                  <a:pt x="117" y="147"/>
                  <a:pt x="117" y="147"/>
                </a:cubicBezTo>
                <a:cubicBezTo>
                  <a:pt x="116" y="148"/>
                  <a:pt x="116" y="148"/>
                  <a:pt x="116" y="148"/>
                </a:cubicBezTo>
                <a:cubicBezTo>
                  <a:pt x="115" y="149"/>
                  <a:pt x="115" y="149"/>
                  <a:pt x="115" y="149"/>
                </a:cubicBezTo>
                <a:cubicBezTo>
                  <a:pt x="115" y="150"/>
                  <a:pt x="115" y="150"/>
                  <a:pt x="115" y="150"/>
                </a:cubicBezTo>
                <a:cubicBezTo>
                  <a:pt x="117" y="149"/>
                  <a:pt x="117" y="149"/>
                  <a:pt x="117" y="149"/>
                </a:cubicBezTo>
                <a:cubicBezTo>
                  <a:pt x="119" y="150"/>
                  <a:pt x="119" y="150"/>
                  <a:pt x="119" y="150"/>
                </a:cubicBezTo>
                <a:cubicBezTo>
                  <a:pt x="120" y="150"/>
                  <a:pt x="120" y="150"/>
                  <a:pt x="120" y="150"/>
                </a:cubicBezTo>
                <a:cubicBezTo>
                  <a:pt x="123" y="150"/>
                  <a:pt x="123" y="150"/>
                  <a:pt x="123" y="150"/>
                </a:cubicBezTo>
                <a:cubicBezTo>
                  <a:pt x="123" y="151"/>
                  <a:pt x="123" y="151"/>
                  <a:pt x="123" y="151"/>
                </a:cubicBezTo>
                <a:cubicBezTo>
                  <a:pt x="121" y="151"/>
                  <a:pt x="121" y="151"/>
                  <a:pt x="121" y="151"/>
                </a:cubicBezTo>
                <a:cubicBezTo>
                  <a:pt x="119" y="151"/>
                  <a:pt x="119" y="151"/>
                  <a:pt x="119" y="151"/>
                </a:cubicBezTo>
                <a:cubicBezTo>
                  <a:pt x="117" y="151"/>
                  <a:pt x="117" y="151"/>
                  <a:pt x="117" y="151"/>
                </a:cubicBezTo>
                <a:cubicBezTo>
                  <a:pt x="117" y="152"/>
                  <a:pt x="117" y="152"/>
                  <a:pt x="117" y="152"/>
                </a:cubicBezTo>
                <a:cubicBezTo>
                  <a:pt x="119" y="152"/>
                  <a:pt x="119" y="152"/>
                  <a:pt x="119" y="152"/>
                </a:cubicBezTo>
                <a:cubicBezTo>
                  <a:pt x="121" y="152"/>
                  <a:pt x="121" y="152"/>
                  <a:pt x="121" y="152"/>
                </a:cubicBezTo>
                <a:cubicBezTo>
                  <a:pt x="122" y="152"/>
                  <a:pt x="122" y="152"/>
                  <a:pt x="122" y="152"/>
                </a:cubicBezTo>
                <a:cubicBezTo>
                  <a:pt x="123" y="152"/>
                  <a:pt x="123" y="152"/>
                  <a:pt x="123" y="152"/>
                </a:cubicBezTo>
                <a:cubicBezTo>
                  <a:pt x="124" y="152"/>
                  <a:pt x="124" y="152"/>
                  <a:pt x="124" y="152"/>
                </a:cubicBezTo>
                <a:cubicBezTo>
                  <a:pt x="122" y="152"/>
                  <a:pt x="122" y="152"/>
                  <a:pt x="122" y="152"/>
                </a:cubicBezTo>
                <a:cubicBezTo>
                  <a:pt x="121" y="153"/>
                  <a:pt x="121" y="153"/>
                  <a:pt x="121" y="153"/>
                </a:cubicBezTo>
                <a:cubicBezTo>
                  <a:pt x="120" y="154"/>
                  <a:pt x="120" y="154"/>
                  <a:pt x="120" y="154"/>
                </a:cubicBezTo>
                <a:cubicBezTo>
                  <a:pt x="120" y="154"/>
                  <a:pt x="120" y="154"/>
                  <a:pt x="120" y="154"/>
                </a:cubicBezTo>
                <a:cubicBezTo>
                  <a:pt x="121" y="154"/>
                  <a:pt x="121" y="154"/>
                  <a:pt x="121" y="154"/>
                </a:cubicBezTo>
                <a:cubicBezTo>
                  <a:pt x="122" y="154"/>
                  <a:pt x="122" y="154"/>
                  <a:pt x="122" y="154"/>
                </a:cubicBezTo>
                <a:cubicBezTo>
                  <a:pt x="123" y="153"/>
                  <a:pt x="123" y="153"/>
                  <a:pt x="123" y="153"/>
                </a:cubicBezTo>
                <a:cubicBezTo>
                  <a:pt x="124" y="153"/>
                  <a:pt x="124" y="153"/>
                  <a:pt x="124" y="153"/>
                </a:cubicBezTo>
                <a:cubicBezTo>
                  <a:pt x="124" y="153"/>
                  <a:pt x="124" y="154"/>
                  <a:pt x="124" y="154"/>
                </a:cubicBezTo>
                <a:cubicBezTo>
                  <a:pt x="122" y="155"/>
                  <a:pt x="122" y="155"/>
                  <a:pt x="122" y="155"/>
                </a:cubicBezTo>
                <a:cubicBezTo>
                  <a:pt x="122" y="155"/>
                  <a:pt x="122" y="155"/>
                  <a:pt x="122" y="155"/>
                </a:cubicBezTo>
                <a:cubicBezTo>
                  <a:pt x="123" y="156"/>
                  <a:pt x="123" y="156"/>
                  <a:pt x="123" y="156"/>
                </a:cubicBezTo>
                <a:cubicBezTo>
                  <a:pt x="125" y="156"/>
                  <a:pt x="125" y="156"/>
                  <a:pt x="125" y="156"/>
                </a:cubicBezTo>
                <a:cubicBezTo>
                  <a:pt x="125" y="157"/>
                  <a:pt x="125" y="157"/>
                  <a:pt x="125" y="157"/>
                </a:cubicBezTo>
                <a:cubicBezTo>
                  <a:pt x="123" y="157"/>
                  <a:pt x="123" y="157"/>
                  <a:pt x="123" y="157"/>
                </a:cubicBezTo>
                <a:cubicBezTo>
                  <a:pt x="124" y="158"/>
                  <a:pt x="124" y="158"/>
                  <a:pt x="124" y="158"/>
                </a:cubicBezTo>
                <a:cubicBezTo>
                  <a:pt x="124" y="158"/>
                  <a:pt x="125" y="158"/>
                  <a:pt x="126" y="158"/>
                </a:cubicBezTo>
                <a:cubicBezTo>
                  <a:pt x="128" y="158"/>
                  <a:pt x="128" y="158"/>
                  <a:pt x="128" y="158"/>
                </a:cubicBezTo>
                <a:cubicBezTo>
                  <a:pt x="129" y="158"/>
                  <a:pt x="128" y="159"/>
                  <a:pt x="128" y="159"/>
                </a:cubicBezTo>
                <a:cubicBezTo>
                  <a:pt x="127" y="159"/>
                  <a:pt x="127" y="159"/>
                  <a:pt x="127" y="159"/>
                </a:cubicBezTo>
                <a:cubicBezTo>
                  <a:pt x="126" y="160"/>
                  <a:pt x="126" y="160"/>
                  <a:pt x="126" y="160"/>
                </a:cubicBezTo>
                <a:cubicBezTo>
                  <a:pt x="128" y="161"/>
                  <a:pt x="128" y="161"/>
                  <a:pt x="128" y="161"/>
                </a:cubicBezTo>
                <a:cubicBezTo>
                  <a:pt x="127" y="162"/>
                  <a:pt x="127" y="162"/>
                  <a:pt x="127" y="162"/>
                </a:cubicBezTo>
                <a:cubicBezTo>
                  <a:pt x="128" y="162"/>
                  <a:pt x="128" y="162"/>
                  <a:pt x="128" y="162"/>
                </a:cubicBezTo>
                <a:cubicBezTo>
                  <a:pt x="130" y="162"/>
                  <a:pt x="130" y="162"/>
                  <a:pt x="130" y="162"/>
                </a:cubicBezTo>
                <a:cubicBezTo>
                  <a:pt x="129" y="163"/>
                  <a:pt x="129" y="163"/>
                  <a:pt x="129" y="163"/>
                </a:cubicBezTo>
                <a:cubicBezTo>
                  <a:pt x="127" y="163"/>
                  <a:pt x="127" y="163"/>
                  <a:pt x="127" y="163"/>
                </a:cubicBezTo>
                <a:cubicBezTo>
                  <a:pt x="125" y="163"/>
                  <a:pt x="125" y="163"/>
                  <a:pt x="125" y="163"/>
                </a:cubicBezTo>
                <a:cubicBezTo>
                  <a:pt x="123" y="162"/>
                  <a:pt x="123" y="162"/>
                  <a:pt x="123" y="162"/>
                </a:cubicBezTo>
                <a:cubicBezTo>
                  <a:pt x="121" y="161"/>
                  <a:pt x="121" y="161"/>
                  <a:pt x="121" y="161"/>
                </a:cubicBezTo>
                <a:cubicBezTo>
                  <a:pt x="117" y="159"/>
                  <a:pt x="117" y="159"/>
                  <a:pt x="117" y="159"/>
                </a:cubicBezTo>
                <a:cubicBezTo>
                  <a:pt x="114" y="159"/>
                  <a:pt x="114" y="159"/>
                  <a:pt x="114" y="159"/>
                </a:cubicBezTo>
                <a:cubicBezTo>
                  <a:pt x="112" y="159"/>
                  <a:pt x="112" y="159"/>
                  <a:pt x="112" y="159"/>
                </a:cubicBezTo>
                <a:cubicBezTo>
                  <a:pt x="110" y="159"/>
                  <a:pt x="110" y="159"/>
                  <a:pt x="110" y="159"/>
                </a:cubicBezTo>
                <a:cubicBezTo>
                  <a:pt x="108" y="159"/>
                  <a:pt x="108" y="159"/>
                  <a:pt x="108" y="159"/>
                </a:cubicBezTo>
                <a:cubicBezTo>
                  <a:pt x="107" y="160"/>
                  <a:pt x="107" y="160"/>
                  <a:pt x="107" y="160"/>
                </a:cubicBezTo>
                <a:cubicBezTo>
                  <a:pt x="108" y="161"/>
                  <a:pt x="108" y="161"/>
                  <a:pt x="108" y="161"/>
                </a:cubicBezTo>
                <a:cubicBezTo>
                  <a:pt x="108" y="161"/>
                  <a:pt x="108" y="161"/>
                  <a:pt x="109" y="162"/>
                </a:cubicBezTo>
                <a:cubicBezTo>
                  <a:pt x="110" y="163"/>
                  <a:pt x="111" y="163"/>
                  <a:pt x="111" y="163"/>
                </a:cubicBezTo>
                <a:cubicBezTo>
                  <a:pt x="113" y="164"/>
                  <a:pt x="113" y="164"/>
                  <a:pt x="113" y="164"/>
                </a:cubicBezTo>
                <a:cubicBezTo>
                  <a:pt x="115" y="164"/>
                  <a:pt x="115" y="164"/>
                  <a:pt x="115" y="164"/>
                </a:cubicBezTo>
                <a:cubicBezTo>
                  <a:pt x="117" y="164"/>
                  <a:pt x="117" y="164"/>
                  <a:pt x="117" y="164"/>
                </a:cubicBezTo>
                <a:cubicBezTo>
                  <a:pt x="119" y="166"/>
                  <a:pt x="119" y="166"/>
                  <a:pt x="119" y="166"/>
                </a:cubicBezTo>
                <a:cubicBezTo>
                  <a:pt x="120" y="167"/>
                  <a:pt x="120" y="167"/>
                  <a:pt x="120" y="167"/>
                </a:cubicBezTo>
                <a:cubicBezTo>
                  <a:pt x="122" y="167"/>
                  <a:pt x="122" y="167"/>
                  <a:pt x="122" y="167"/>
                </a:cubicBezTo>
                <a:cubicBezTo>
                  <a:pt x="124" y="167"/>
                  <a:pt x="124" y="167"/>
                  <a:pt x="124" y="167"/>
                </a:cubicBezTo>
                <a:cubicBezTo>
                  <a:pt x="126" y="167"/>
                  <a:pt x="126" y="167"/>
                  <a:pt x="126" y="167"/>
                </a:cubicBezTo>
                <a:cubicBezTo>
                  <a:pt x="127" y="167"/>
                  <a:pt x="127" y="167"/>
                  <a:pt x="127" y="167"/>
                </a:cubicBezTo>
                <a:cubicBezTo>
                  <a:pt x="127" y="168"/>
                  <a:pt x="127" y="168"/>
                  <a:pt x="127" y="168"/>
                </a:cubicBezTo>
                <a:cubicBezTo>
                  <a:pt x="128" y="168"/>
                  <a:pt x="128" y="168"/>
                  <a:pt x="128" y="168"/>
                </a:cubicBezTo>
                <a:cubicBezTo>
                  <a:pt x="129" y="167"/>
                  <a:pt x="129" y="167"/>
                  <a:pt x="129" y="167"/>
                </a:cubicBezTo>
                <a:cubicBezTo>
                  <a:pt x="131" y="167"/>
                  <a:pt x="131" y="167"/>
                  <a:pt x="131" y="167"/>
                </a:cubicBezTo>
                <a:cubicBezTo>
                  <a:pt x="132" y="167"/>
                  <a:pt x="132" y="167"/>
                  <a:pt x="132" y="167"/>
                </a:cubicBezTo>
                <a:cubicBezTo>
                  <a:pt x="131" y="168"/>
                  <a:pt x="131" y="168"/>
                  <a:pt x="131" y="168"/>
                </a:cubicBezTo>
                <a:cubicBezTo>
                  <a:pt x="131" y="169"/>
                  <a:pt x="131" y="169"/>
                  <a:pt x="131" y="169"/>
                </a:cubicBezTo>
                <a:cubicBezTo>
                  <a:pt x="132" y="170"/>
                  <a:pt x="132" y="170"/>
                  <a:pt x="132" y="170"/>
                </a:cubicBezTo>
                <a:cubicBezTo>
                  <a:pt x="131" y="170"/>
                  <a:pt x="131" y="170"/>
                  <a:pt x="131" y="170"/>
                </a:cubicBezTo>
                <a:cubicBezTo>
                  <a:pt x="130" y="170"/>
                  <a:pt x="130" y="170"/>
                  <a:pt x="130" y="170"/>
                </a:cubicBezTo>
                <a:cubicBezTo>
                  <a:pt x="130" y="171"/>
                  <a:pt x="130" y="171"/>
                  <a:pt x="130" y="171"/>
                </a:cubicBezTo>
                <a:cubicBezTo>
                  <a:pt x="130" y="171"/>
                  <a:pt x="130" y="171"/>
                  <a:pt x="130" y="171"/>
                </a:cubicBezTo>
                <a:cubicBezTo>
                  <a:pt x="130" y="172"/>
                  <a:pt x="130" y="172"/>
                  <a:pt x="130" y="172"/>
                </a:cubicBezTo>
                <a:cubicBezTo>
                  <a:pt x="129" y="173"/>
                  <a:pt x="129" y="173"/>
                  <a:pt x="129" y="173"/>
                </a:cubicBezTo>
                <a:cubicBezTo>
                  <a:pt x="128" y="174"/>
                  <a:pt x="128" y="174"/>
                  <a:pt x="128" y="174"/>
                </a:cubicBezTo>
                <a:cubicBezTo>
                  <a:pt x="128" y="175"/>
                  <a:pt x="128" y="175"/>
                  <a:pt x="128" y="175"/>
                </a:cubicBezTo>
                <a:cubicBezTo>
                  <a:pt x="128" y="176"/>
                  <a:pt x="128" y="176"/>
                  <a:pt x="128" y="176"/>
                </a:cubicBezTo>
                <a:cubicBezTo>
                  <a:pt x="129" y="176"/>
                  <a:pt x="129" y="176"/>
                  <a:pt x="129" y="176"/>
                </a:cubicBezTo>
                <a:cubicBezTo>
                  <a:pt x="131" y="175"/>
                  <a:pt x="131" y="175"/>
                  <a:pt x="131" y="175"/>
                </a:cubicBezTo>
                <a:cubicBezTo>
                  <a:pt x="131" y="176"/>
                  <a:pt x="131" y="176"/>
                  <a:pt x="131" y="176"/>
                </a:cubicBezTo>
                <a:cubicBezTo>
                  <a:pt x="131" y="177"/>
                  <a:pt x="131" y="177"/>
                  <a:pt x="131" y="177"/>
                </a:cubicBezTo>
                <a:cubicBezTo>
                  <a:pt x="131" y="178"/>
                  <a:pt x="131" y="178"/>
                  <a:pt x="131" y="178"/>
                </a:cubicBezTo>
                <a:cubicBezTo>
                  <a:pt x="130" y="178"/>
                  <a:pt x="130" y="178"/>
                  <a:pt x="130" y="178"/>
                </a:cubicBezTo>
                <a:cubicBezTo>
                  <a:pt x="129" y="177"/>
                  <a:pt x="129" y="177"/>
                  <a:pt x="129" y="177"/>
                </a:cubicBezTo>
                <a:cubicBezTo>
                  <a:pt x="128" y="177"/>
                  <a:pt x="128" y="177"/>
                  <a:pt x="128" y="177"/>
                </a:cubicBezTo>
                <a:cubicBezTo>
                  <a:pt x="127" y="177"/>
                  <a:pt x="127" y="177"/>
                  <a:pt x="127" y="177"/>
                </a:cubicBezTo>
                <a:cubicBezTo>
                  <a:pt x="127" y="178"/>
                  <a:pt x="127" y="178"/>
                  <a:pt x="127" y="178"/>
                </a:cubicBezTo>
                <a:cubicBezTo>
                  <a:pt x="127" y="178"/>
                  <a:pt x="127" y="178"/>
                  <a:pt x="127" y="178"/>
                </a:cubicBezTo>
                <a:cubicBezTo>
                  <a:pt x="126" y="179"/>
                  <a:pt x="126" y="179"/>
                  <a:pt x="126" y="179"/>
                </a:cubicBezTo>
                <a:cubicBezTo>
                  <a:pt x="127" y="180"/>
                  <a:pt x="127" y="180"/>
                  <a:pt x="127" y="180"/>
                </a:cubicBezTo>
                <a:cubicBezTo>
                  <a:pt x="128" y="180"/>
                  <a:pt x="128" y="180"/>
                  <a:pt x="128" y="180"/>
                </a:cubicBezTo>
                <a:cubicBezTo>
                  <a:pt x="128" y="181"/>
                  <a:pt x="128" y="181"/>
                  <a:pt x="128" y="181"/>
                </a:cubicBezTo>
                <a:cubicBezTo>
                  <a:pt x="126" y="182"/>
                  <a:pt x="126" y="182"/>
                  <a:pt x="126" y="182"/>
                </a:cubicBezTo>
                <a:cubicBezTo>
                  <a:pt x="125" y="182"/>
                  <a:pt x="124" y="182"/>
                  <a:pt x="123" y="182"/>
                </a:cubicBezTo>
                <a:cubicBezTo>
                  <a:pt x="122" y="182"/>
                  <a:pt x="122" y="182"/>
                  <a:pt x="122" y="182"/>
                </a:cubicBezTo>
                <a:cubicBezTo>
                  <a:pt x="121" y="182"/>
                  <a:pt x="121" y="182"/>
                  <a:pt x="120" y="182"/>
                </a:cubicBezTo>
                <a:cubicBezTo>
                  <a:pt x="120" y="183"/>
                  <a:pt x="120" y="183"/>
                  <a:pt x="120" y="183"/>
                </a:cubicBezTo>
                <a:cubicBezTo>
                  <a:pt x="119" y="183"/>
                  <a:pt x="119" y="183"/>
                  <a:pt x="118" y="183"/>
                </a:cubicBezTo>
                <a:cubicBezTo>
                  <a:pt x="118" y="183"/>
                  <a:pt x="117" y="183"/>
                  <a:pt x="117" y="184"/>
                </a:cubicBezTo>
                <a:cubicBezTo>
                  <a:pt x="117" y="184"/>
                  <a:pt x="116" y="184"/>
                  <a:pt x="116" y="184"/>
                </a:cubicBezTo>
                <a:cubicBezTo>
                  <a:pt x="116" y="184"/>
                  <a:pt x="116" y="185"/>
                  <a:pt x="116" y="185"/>
                </a:cubicBezTo>
                <a:cubicBezTo>
                  <a:pt x="116" y="185"/>
                  <a:pt x="116" y="185"/>
                  <a:pt x="115" y="185"/>
                </a:cubicBezTo>
                <a:cubicBezTo>
                  <a:pt x="116" y="185"/>
                  <a:pt x="117" y="185"/>
                  <a:pt x="118" y="185"/>
                </a:cubicBezTo>
                <a:cubicBezTo>
                  <a:pt x="118" y="185"/>
                  <a:pt x="119" y="185"/>
                  <a:pt x="119" y="185"/>
                </a:cubicBezTo>
                <a:cubicBezTo>
                  <a:pt x="120" y="186"/>
                  <a:pt x="120" y="186"/>
                  <a:pt x="120" y="186"/>
                </a:cubicBezTo>
                <a:cubicBezTo>
                  <a:pt x="120" y="186"/>
                  <a:pt x="121" y="186"/>
                  <a:pt x="121" y="186"/>
                </a:cubicBezTo>
                <a:cubicBezTo>
                  <a:pt x="122" y="186"/>
                  <a:pt x="122" y="186"/>
                  <a:pt x="123" y="186"/>
                </a:cubicBezTo>
                <a:cubicBezTo>
                  <a:pt x="123" y="186"/>
                  <a:pt x="124" y="186"/>
                  <a:pt x="124" y="186"/>
                </a:cubicBezTo>
                <a:cubicBezTo>
                  <a:pt x="124" y="186"/>
                  <a:pt x="124" y="186"/>
                  <a:pt x="124" y="185"/>
                </a:cubicBezTo>
                <a:cubicBezTo>
                  <a:pt x="124" y="185"/>
                  <a:pt x="124" y="185"/>
                  <a:pt x="125" y="185"/>
                </a:cubicBezTo>
                <a:cubicBezTo>
                  <a:pt x="125" y="184"/>
                  <a:pt x="126" y="184"/>
                  <a:pt x="126" y="184"/>
                </a:cubicBezTo>
                <a:cubicBezTo>
                  <a:pt x="126" y="184"/>
                  <a:pt x="126" y="184"/>
                  <a:pt x="126" y="184"/>
                </a:cubicBezTo>
                <a:cubicBezTo>
                  <a:pt x="127" y="184"/>
                  <a:pt x="127" y="184"/>
                  <a:pt x="127" y="184"/>
                </a:cubicBezTo>
                <a:cubicBezTo>
                  <a:pt x="125" y="183"/>
                  <a:pt x="126" y="186"/>
                  <a:pt x="127" y="187"/>
                </a:cubicBezTo>
                <a:cubicBezTo>
                  <a:pt x="127" y="187"/>
                  <a:pt x="128" y="187"/>
                  <a:pt x="128" y="188"/>
                </a:cubicBezTo>
                <a:cubicBezTo>
                  <a:pt x="129" y="188"/>
                  <a:pt x="129" y="188"/>
                  <a:pt x="130" y="189"/>
                </a:cubicBezTo>
                <a:cubicBezTo>
                  <a:pt x="130" y="189"/>
                  <a:pt x="130" y="189"/>
                  <a:pt x="130" y="189"/>
                </a:cubicBezTo>
                <a:cubicBezTo>
                  <a:pt x="130" y="189"/>
                  <a:pt x="130" y="189"/>
                  <a:pt x="130" y="190"/>
                </a:cubicBezTo>
                <a:cubicBezTo>
                  <a:pt x="130" y="190"/>
                  <a:pt x="129" y="190"/>
                  <a:pt x="128" y="190"/>
                </a:cubicBezTo>
                <a:cubicBezTo>
                  <a:pt x="128" y="190"/>
                  <a:pt x="127" y="190"/>
                  <a:pt x="127" y="191"/>
                </a:cubicBezTo>
                <a:cubicBezTo>
                  <a:pt x="127" y="191"/>
                  <a:pt x="128" y="191"/>
                  <a:pt x="129" y="192"/>
                </a:cubicBezTo>
                <a:cubicBezTo>
                  <a:pt x="129" y="192"/>
                  <a:pt x="129" y="192"/>
                  <a:pt x="129" y="193"/>
                </a:cubicBezTo>
                <a:cubicBezTo>
                  <a:pt x="129" y="193"/>
                  <a:pt x="130" y="193"/>
                  <a:pt x="130" y="193"/>
                </a:cubicBezTo>
                <a:cubicBezTo>
                  <a:pt x="130" y="193"/>
                  <a:pt x="130" y="193"/>
                  <a:pt x="131" y="193"/>
                </a:cubicBezTo>
                <a:cubicBezTo>
                  <a:pt x="130" y="193"/>
                  <a:pt x="130" y="193"/>
                  <a:pt x="130" y="193"/>
                </a:cubicBezTo>
                <a:cubicBezTo>
                  <a:pt x="129" y="193"/>
                  <a:pt x="129" y="193"/>
                  <a:pt x="128" y="193"/>
                </a:cubicBezTo>
                <a:cubicBezTo>
                  <a:pt x="128" y="193"/>
                  <a:pt x="128" y="192"/>
                  <a:pt x="127" y="192"/>
                </a:cubicBezTo>
                <a:cubicBezTo>
                  <a:pt x="127" y="192"/>
                  <a:pt x="127" y="192"/>
                  <a:pt x="126" y="192"/>
                </a:cubicBezTo>
                <a:cubicBezTo>
                  <a:pt x="126" y="192"/>
                  <a:pt x="126" y="191"/>
                  <a:pt x="126" y="191"/>
                </a:cubicBezTo>
                <a:cubicBezTo>
                  <a:pt x="125" y="191"/>
                  <a:pt x="124" y="191"/>
                  <a:pt x="123" y="191"/>
                </a:cubicBezTo>
                <a:cubicBezTo>
                  <a:pt x="123" y="191"/>
                  <a:pt x="123" y="191"/>
                  <a:pt x="122" y="191"/>
                </a:cubicBezTo>
                <a:cubicBezTo>
                  <a:pt x="122" y="191"/>
                  <a:pt x="122" y="191"/>
                  <a:pt x="121" y="190"/>
                </a:cubicBezTo>
                <a:cubicBezTo>
                  <a:pt x="121" y="190"/>
                  <a:pt x="120" y="190"/>
                  <a:pt x="120" y="190"/>
                </a:cubicBezTo>
                <a:cubicBezTo>
                  <a:pt x="120" y="190"/>
                  <a:pt x="119" y="190"/>
                  <a:pt x="118" y="190"/>
                </a:cubicBezTo>
                <a:cubicBezTo>
                  <a:pt x="118" y="190"/>
                  <a:pt x="118" y="191"/>
                  <a:pt x="117" y="191"/>
                </a:cubicBezTo>
                <a:cubicBezTo>
                  <a:pt x="116" y="191"/>
                  <a:pt x="116" y="191"/>
                  <a:pt x="115" y="191"/>
                </a:cubicBezTo>
                <a:cubicBezTo>
                  <a:pt x="115" y="192"/>
                  <a:pt x="114" y="192"/>
                  <a:pt x="114" y="193"/>
                </a:cubicBezTo>
                <a:cubicBezTo>
                  <a:pt x="113" y="194"/>
                  <a:pt x="111" y="194"/>
                  <a:pt x="110" y="195"/>
                </a:cubicBezTo>
                <a:cubicBezTo>
                  <a:pt x="111" y="195"/>
                  <a:pt x="113" y="195"/>
                  <a:pt x="114" y="194"/>
                </a:cubicBezTo>
                <a:cubicBezTo>
                  <a:pt x="114" y="194"/>
                  <a:pt x="115" y="194"/>
                  <a:pt x="116" y="194"/>
                </a:cubicBezTo>
                <a:cubicBezTo>
                  <a:pt x="116" y="194"/>
                  <a:pt x="116" y="194"/>
                  <a:pt x="117" y="194"/>
                </a:cubicBezTo>
                <a:cubicBezTo>
                  <a:pt x="117" y="194"/>
                  <a:pt x="118" y="194"/>
                  <a:pt x="118" y="194"/>
                </a:cubicBezTo>
                <a:cubicBezTo>
                  <a:pt x="120" y="194"/>
                  <a:pt x="121" y="194"/>
                  <a:pt x="123" y="194"/>
                </a:cubicBezTo>
                <a:cubicBezTo>
                  <a:pt x="123" y="194"/>
                  <a:pt x="124" y="194"/>
                  <a:pt x="124" y="194"/>
                </a:cubicBezTo>
                <a:cubicBezTo>
                  <a:pt x="124" y="194"/>
                  <a:pt x="125" y="194"/>
                  <a:pt x="125" y="194"/>
                </a:cubicBezTo>
                <a:cubicBezTo>
                  <a:pt x="126" y="194"/>
                  <a:pt x="125" y="195"/>
                  <a:pt x="124" y="195"/>
                </a:cubicBezTo>
                <a:cubicBezTo>
                  <a:pt x="125" y="195"/>
                  <a:pt x="126" y="195"/>
                  <a:pt x="126" y="195"/>
                </a:cubicBezTo>
                <a:cubicBezTo>
                  <a:pt x="127" y="195"/>
                  <a:pt x="128" y="195"/>
                  <a:pt x="128" y="195"/>
                </a:cubicBezTo>
                <a:cubicBezTo>
                  <a:pt x="128" y="196"/>
                  <a:pt x="127" y="196"/>
                  <a:pt x="126" y="196"/>
                </a:cubicBezTo>
                <a:cubicBezTo>
                  <a:pt x="125" y="196"/>
                  <a:pt x="124" y="196"/>
                  <a:pt x="124" y="195"/>
                </a:cubicBezTo>
                <a:cubicBezTo>
                  <a:pt x="123" y="195"/>
                  <a:pt x="123" y="194"/>
                  <a:pt x="123" y="194"/>
                </a:cubicBezTo>
                <a:cubicBezTo>
                  <a:pt x="122" y="194"/>
                  <a:pt x="121" y="194"/>
                  <a:pt x="121" y="195"/>
                </a:cubicBezTo>
                <a:cubicBezTo>
                  <a:pt x="120" y="195"/>
                  <a:pt x="119" y="195"/>
                  <a:pt x="118" y="195"/>
                </a:cubicBezTo>
                <a:cubicBezTo>
                  <a:pt x="117" y="195"/>
                  <a:pt x="117" y="195"/>
                  <a:pt x="116" y="195"/>
                </a:cubicBezTo>
                <a:cubicBezTo>
                  <a:pt x="116" y="195"/>
                  <a:pt x="116" y="196"/>
                  <a:pt x="115" y="196"/>
                </a:cubicBezTo>
                <a:cubicBezTo>
                  <a:pt x="115" y="196"/>
                  <a:pt x="114" y="196"/>
                  <a:pt x="114" y="196"/>
                </a:cubicBezTo>
                <a:cubicBezTo>
                  <a:pt x="113" y="196"/>
                  <a:pt x="113" y="196"/>
                  <a:pt x="113" y="196"/>
                </a:cubicBezTo>
                <a:cubicBezTo>
                  <a:pt x="112" y="196"/>
                  <a:pt x="112" y="196"/>
                  <a:pt x="111" y="196"/>
                </a:cubicBezTo>
                <a:cubicBezTo>
                  <a:pt x="111" y="197"/>
                  <a:pt x="111" y="197"/>
                  <a:pt x="110" y="197"/>
                </a:cubicBezTo>
                <a:cubicBezTo>
                  <a:pt x="111" y="197"/>
                  <a:pt x="112" y="197"/>
                  <a:pt x="112" y="197"/>
                </a:cubicBezTo>
                <a:cubicBezTo>
                  <a:pt x="113" y="198"/>
                  <a:pt x="111" y="198"/>
                  <a:pt x="112" y="199"/>
                </a:cubicBezTo>
                <a:cubicBezTo>
                  <a:pt x="114" y="199"/>
                  <a:pt x="116" y="199"/>
                  <a:pt x="117" y="199"/>
                </a:cubicBezTo>
                <a:cubicBezTo>
                  <a:pt x="118" y="199"/>
                  <a:pt x="119" y="198"/>
                  <a:pt x="119" y="199"/>
                </a:cubicBezTo>
                <a:cubicBezTo>
                  <a:pt x="119" y="200"/>
                  <a:pt x="117" y="200"/>
                  <a:pt x="116" y="200"/>
                </a:cubicBezTo>
                <a:cubicBezTo>
                  <a:pt x="116" y="200"/>
                  <a:pt x="114" y="200"/>
                  <a:pt x="114" y="201"/>
                </a:cubicBezTo>
                <a:cubicBezTo>
                  <a:pt x="114" y="201"/>
                  <a:pt x="115" y="202"/>
                  <a:pt x="114" y="202"/>
                </a:cubicBezTo>
                <a:cubicBezTo>
                  <a:pt x="114" y="202"/>
                  <a:pt x="113" y="202"/>
                  <a:pt x="113" y="203"/>
                </a:cubicBezTo>
                <a:cubicBezTo>
                  <a:pt x="113" y="203"/>
                  <a:pt x="112" y="203"/>
                  <a:pt x="111" y="204"/>
                </a:cubicBezTo>
                <a:cubicBezTo>
                  <a:pt x="112" y="204"/>
                  <a:pt x="112" y="204"/>
                  <a:pt x="113" y="204"/>
                </a:cubicBezTo>
                <a:cubicBezTo>
                  <a:pt x="113" y="204"/>
                  <a:pt x="113" y="205"/>
                  <a:pt x="113" y="205"/>
                </a:cubicBezTo>
                <a:cubicBezTo>
                  <a:pt x="113" y="205"/>
                  <a:pt x="114" y="205"/>
                  <a:pt x="114" y="205"/>
                </a:cubicBezTo>
                <a:cubicBezTo>
                  <a:pt x="113" y="205"/>
                  <a:pt x="113" y="205"/>
                  <a:pt x="112" y="205"/>
                </a:cubicBezTo>
                <a:cubicBezTo>
                  <a:pt x="115" y="206"/>
                  <a:pt x="115" y="204"/>
                  <a:pt x="116" y="203"/>
                </a:cubicBezTo>
                <a:cubicBezTo>
                  <a:pt x="117" y="203"/>
                  <a:pt x="117" y="203"/>
                  <a:pt x="118" y="203"/>
                </a:cubicBezTo>
                <a:cubicBezTo>
                  <a:pt x="119" y="203"/>
                  <a:pt x="119" y="203"/>
                  <a:pt x="120" y="202"/>
                </a:cubicBezTo>
                <a:cubicBezTo>
                  <a:pt x="120" y="202"/>
                  <a:pt x="121" y="202"/>
                  <a:pt x="121" y="202"/>
                </a:cubicBezTo>
                <a:cubicBezTo>
                  <a:pt x="121" y="202"/>
                  <a:pt x="121" y="202"/>
                  <a:pt x="122" y="202"/>
                </a:cubicBezTo>
                <a:cubicBezTo>
                  <a:pt x="122" y="201"/>
                  <a:pt x="122" y="201"/>
                  <a:pt x="122" y="201"/>
                </a:cubicBezTo>
                <a:cubicBezTo>
                  <a:pt x="122" y="201"/>
                  <a:pt x="123" y="201"/>
                  <a:pt x="123" y="201"/>
                </a:cubicBezTo>
                <a:cubicBezTo>
                  <a:pt x="123" y="200"/>
                  <a:pt x="124" y="200"/>
                  <a:pt x="124" y="200"/>
                </a:cubicBezTo>
                <a:cubicBezTo>
                  <a:pt x="125" y="200"/>
                  <a:pt x="125" y="199"/>
                  <a:pt x="126" y="199"/>
                </a:cubicBezTo>
                <a:cubicBezTo>
                  <a:pt x="127" y="199"/>
                  <a:pt x="128" y="199"/>
                  <a:pt x="129" y="199"/>
                </a:cubicBezTo>
                <a:cubicBezTo>
                  <a:pt x="127" y="199"/>
                  <a:pt x="126" y="199"/>
                  <a:pt x="125" y="200"/>
                </a:cubicBezTo>
                <a:cubicBezTo>
                  <a:pt x="124" y="200"/>
                  <a:pt x="123" y="201"/>
                  <a:pt x="123" y="201"/>
                </a:cubicBezTo>
                <a:cubicBezTo>
                  <a:pt x="121" y="203"/>
                  <a:pt x="119" y="204"/>
                  <a:pt x="118" y="205"/>
                </a:cubicBezTo>
                <a:cubicBezTo>
                  <a:pt x="117" y="206"/>
                  <a:pt x="116" y="206"/>
                  <a:pt x="115" y="207"/>
                </a:cubicBezTo>
                <a:cubicBezTo>
                  <a:pt x="115" y="207"/>
                  <a:pt x="114" y="207"/>
                  <a:pt x="114" y="207"/>
                </a:cubicBezTo>
                <a:cubicBezTo>
                  <a:pt x="114" y="208"/>
                  <a:pt x="115" y="208"/>
                  <a:pt x="116" y="208"/>
                </a:cubicBezTo>
                <a:cubicBezTo>
                  <a:pt x="118" y="208"/>
                  <a:pt x="121" y="207"/>
                  <a:pt x="123" y="208"/>
                </a:cubicBezTo>
                <a:cubicBezTo>
                  <a:pt x="123" y="209"/>
                  <a:pt x="122" y="208"/>
                  <a:pt x="121" y="208"/>
                </a:cubicBezTo>
                <a:cubicBezTo>
                  <a:pt x="120" y="208"/>
                  <a:pt x="120" y="209"/>
                  <a:pt x="119" y="209"/>
                </a:cubicBezTo>
                <a:cubicBezTo>
                  <a:pt x="118" y="209"/>
                  <a:pt x="118" y="209"/>
                  <a:pt x="117" y="209"/>
                </a:cubicBezTo>
                <a:cubicBezTo>
                  <a:pt x="117" y="209"/>
                  <a:pt x="116" y="209"/>
                  <a:pt x="115" y="209"/>
                </a:cubicBezTo>
                <a:cubicBezTo>
                  <a:pt x="115" y="209"/>
                  <a:pt x="115" y="210"/>
                  <a:pt x="116" y="210"/>
                </a:cubicBezTo>
                <a:cubicBezTo>
                  <a:pt x="116" y="210"/>
                  <a:pt x="117" y="210"/>
                  <a:pt x="117" y="210"/>
                </a:cubicBezTo>
                <a:cubicBezTo>
                  <a:pt x="117" y="210"/>
                  <a:pt x="118" y="211"/>
                  <a:pt x="118" y="211"/>
                </a:cubicBezTo>
                <a:cubicBezTo>
                  <a:pt x="118" y="211"/>
                  <a:pt x="118" y="212"/>
                  <a:pt x="119" y="212"/>
                </a:cubicBezTo>
                <a:cubicBezTo>
                  <a:pt x="119" y="212"/>
                  <a:pt x="120" y="212"/>
                  <a:pt x="120" y="212"/>
                </a:cubicBezTo>
                <a:cubicBezTo>
                  <a:pt x="120" y="212"/>
                  <a:pt x="121" y="211"/>
                  <a:pt x="121" y="211"/>
                </a:cubicBezTo>
                <a:cubicBezTo>
                  <a:pt x="121" y="211"/>
                  <a:pt x="121" y="211"/>
                  <a:pt x="121" y="211"/>
                </a:cubicBezTo>
                <a:cubicBezTo>
                  <a:pt x="121" y="211"/>
                  <a:pt x="122" y="211"/>
                  <a:pt x="122" y="211"/>
                </a:cubicBezTo>
                <a:cubicBezTo>
                  <a:pt x="122" y="211"/>
                  <a:pt x="122" y="210"/>
                  <a:pt x="122" y="210"/>
                </a:cubicBezTo>
                <a:cubicBezTo>
                  <a:pt x="123" y="210"/>
                  <a:pt x="123" y="210"/>
                  <a:pt x="124" y="210"/>
                </a:cubicBezTo>
                <a:cubicBezTo>
                  <a:pt x="124" y="210"/>
                  <a:pt x="124" y="210"/>
                  <a:pt x="124" y="210"/>
                </a:cubicBezTo>
                <a:cubicBezTo>
                  <a:pt x="125" y="209"/>
                  <a:pt x="126" y="210"/>
                  <a:pt x="127" y="210"/>
                </a:cubicBezTo>
                <a:cubicBezTo>
                  <a:pt x="126" y="210"/>
                  <a:pt x="126" y="209"/>
                  <a:pt x="125" y="210"/>
                </a:cubicBezTo>
                <a:cubicBezTo>
                  <a:pt x="125" y="210"/>
                  <a:pt x="125" y="211"/>
                  <a:pt x="124" y="211"/>
                </a:cubicBezTo>
                <a:cubicBezTo>
                  <a:pt x="124" y="211"/>
                  <a:pt x="124" y="211"/>
                  <a:pt x="123" y="211"/>
                </a:cubicBezTo>
                <a:cubicBezTo>
                  <a:pt x="123" y="211"/>
                  <a:pt x="122" y="211"/>
                  <a:pt x="122" y="212"/>
                </a:cubicBezTo>
                <a:cubicBezTo>
                  <a:pt x="121" y="212"/>
                  <a:pt x="121" y="212"/>
                  <a:pt x="121" y="212"/>
                </a:cubicBezTo>
                <a:cubicBezTo>
                  <a:pt x="120" y="213"/>
                  <a:pt x="120" y="213"/>
                  <a:pt x="120" y="213"/>
                </a:cubicBezTo>
                <a:cubicBezTo>
                  <a:pt x="120" y="213"/>
                  <a:pt x="119" y="213"/>
                  <a:pt x="119" y="213"/>
                </a:cubicBezTo>
                <a:cubicBezTo>
                  <a:pt x="120" y="214"/>
                  <a:pt x="120" y="214"/>
                  <a:pt x="121" y="215"/>
                </a:cubicBezTo>
                <a:cubicBezTo>
                  <a:pt x="121" y="216"/>
                  <a:pt x="120" y="217"/>
                  <a:pt x="120" y="218"/>
                </a:cubicBezTo>
                <a:cubicBezTo>
                  <a:pt x="121" y="219"/>
                  <a:pt x="122" y="217"/>
                  <a:pt x="123" y="217"/>
                </a:cubicBezTo>
                <a:cubicBezTo>
                  <a:pt x="123" y="217"/>
                  <a:pt x="123" y="217"/>
                  <a:pt x="124" y="217"/>
                </a:cubicBezTo>
                <a:cubicBezTo>
                  <a:pt x="124" y="217"/>
                  <a:pt x="125" y="217"/>
                  <a:pt x="125" y="218"/>
                </a:cubicBezTo>
                <a:cubicBezTo>
                  <a:pt x="125" y="218"/>
                  <a:pt x="124" y="218"/>
                  <a:pt x="123" y="218"/>
                </a:cubicBezTo>
                <a:cubicBezTo>
                  <a:pt x="123" y="219"/>
                  <a:pt x="123" y="218"/>
                  <a:pt x="122" y="219"/>
                </a:cubicBezTo>
                <a:cubicBezTo>
                  <a:pt x="122" y="219"/>
                  <a:pt x="122" y="219"/>
                  <a:pt x="122" y="219"/>
                </a:cubicBezTo>
                <a:cubicBezTo>
                  <a:pt x="121" y="220"/>
                  <a:pt x="121" y="220"/>
                  <a:pt x="121" y="221"/>
                </a:cubicBezTo>
                <a:cubicBezTo>
                  <a:pt x="121" y="221"/>
                  <a:pt x="121" y="222"/>
                  <a:pt x="121" y="223"/>
                </a:cubicBezTo>
                <a:cubicBezTo>
                  <a:pt x="121" y="224"/>
                  <a:pt x="121" y="224"/>
                  <a:pt x="121" y="224"/>
                </a:cubicBezTo>
                <a:cubicBezTo>
                  <a:pt x="123" y="223"/>
                  <a:pt x="123" y="223"/>
                  <a:pt x="123" y="223"/>
                </a:cubicBezTo>
                <a:cubicBezTo>
                  <a:pt x="124" y="222"/>
                  <a:pt x="124" y="222"/>
                  <a:pt x="124" y="222"/>
                </a:cubicBezTo>
                <a:cubicBezTo>
                  <a:pt x="125" y="221"/>
                  <a:pt x="125" y="221"/>
                  <a:pt x="125" y="221"/>
                </a:cubicBezTo>
                <a:cubicBezTo>
                  <a:pt x="125" y="219"/>
                  <a:pt x="125" y="219"/>
                  <a:pt x="125" y="219"/>
                </a:cubicBezTo>
                <a:cubicBezTo>
                  <a:pt x="127" y="219"/>
                  <a:pt x="127" y="219"/>
                  <a:pt x="127" y="219"/>
                </a:cubicBezTo>
                <a:cubicBezTo>
                  <a:pt x="127" y="220"/>
                  <a:pt x="127" y="220"/>
                  <a:pt x="127" y="220"/>
                </a:cubicBezTo>
                <a:cubicBezTo>
                  <a:pt x="128" y="219"/>
                  <a:pt x="128" y="219"/>
                  <a:pt x="128" y="219"/>
                </a:cubicBezTo>
                <a:cubicBezTo>
                  <a:pt x="129" y="219"/>
                  <a:pt x="129" y="219"/>
                  <a:pt x="129" y="219"/>
                </a:cubicBezTo>
                <a:cubicBezTo>
                  <a:pt x="129" y="218"/>
                  <a:pt x="129" y="218"/>
                  <a:pt x="129" y="218"/>
                </a:cubicBezTo>
                <a:cubicBezTo>
                  <a:pt x="128" y="217"/>
                  <a:pt x="128" y="217"/>
                  <a:pt x="128" y="217"/>
                </a:cubicBezTo>
                <a:cubicBezTo>
                  <a:pt x="128" y="215"/>
                  <a:pt x="128" y="215"/>
                  <a:pt x="128" y="215"/>
                </a:cubicBezTo>
                <a:cubicBezTo>
                  <a:pt x="129" y="216"/>
                  <a:pt x="129" y="216"/>
                  <a:pt x="129" y="216"/>
                </a:cubicBezTo>
                <a:cubicBezTo>
                  <a:pt x="129" y="216"/>
                  <a:pt x="130" y="220"/>
                  <a:pt x="133" y="218"/>
                </a:cubicBezTo>
                <a:cubicBezTo>
                  <a:pt x="132" y="220"/>
                  <a:pt x="132" y="220"/>
                  <a:pt x="132" y="220"/>
                </a:cubicBezTo>
                <a:cubicBezTo>
                  <a:pt x="133" y="221"/>
                  <a:pt x="133" y="221"/>
                  <a:pt x="133" y="221"/>
                </a:cubicBezTo>
                <a:cubicBezTo>
                  <a:pt x="134" y="221"/>
                  <a:pt x="134" y="221"/>
                  <a:pt x="134" y="221"/>
                </a:cubicBezTo>
                <a:cubicBezTo>
                  <a:pt x="135" y="222"/>
                  <a:pt x="135" y="222"/>
                  <a:pt x="135" y="222"/>
                </a:cubicBezTo>
                <a:cubicBezTo>
                  <a:pt x="133" y="222"/>
                  <a:pt x="133" y="222"/>
                  <a:pt x="133" y="222"/>
                </a:cubicBezTo>
                <a:cubicBezTo>
                  <a:pt x="132" y="222"/>
                  <a:pt x="132" y="222"/>
                  <a:pt x="132" y="222"/>
                </a:cubicBezTo>
                <a:cubicBezTo>
                  <a:pt x="131" y="224"/>
                  <a:pt x="131" y="224"/>
                  <a:pt x="131" y="224"/>
                </a:cubicBezTo>
                <a:cubicBezTo>
                  <a:pt x="131" y="224"/>
                  <a:pt x="131" y="224"/>
                  <a:pt x="131" y="224"/>
                </a:cubicBezTo>
                <a:cubicBezTo>
                  <a:pt x="133" y="224"/>
                  <a:pt x="133" y="224"/>
                  <a:pt x="133" y="224"/>
                </a:cubicBezTo>
                <a:cubicBezTo>
                  <a:pt x="133" y="225"/>
                  <a:pt x="133" y="225"/>
                  <a:pt x="133" y="225"/>
                </a:cubicBezTo>
                <a:cubicBezTo>
                  <a:pt x="131" y="225"/>
                  <a:pt x="131" y="225"/>
                  <a:pt x="131" y="225"/>
                </a:cubicBezTo>
                <a:cubicBezTo>
                  <a:pt x="131" y="225"/>
                  <a:pt x="131" y="225"/>
                  <a:pt x="131" y="225"/>
                </a:cubicBezTo>
                <a:cubicBezTo>
                  <a:pt x="130" y="224"/>
                  <a:pt x="129" y="225"/>
                  <a:pt x="129" y="225"/>
                </a:cubicBezTo>
                <a:cubicBezTo>
                  <a:pt x="128" y="225"/>
                  <a:pt x="128" y="225"/>
                  <a:pt x="128" y="225"/>
                </a:cubicBezTo>
                <a:cubicBezTo>
                  <a:pt x="127" y="225"/>
                  <a:pt x="127" y="225"/>
                  <a:pt x="127" y="226"/>
                </a:cubicBezTo>
                <a:cubicBezTo>
                  <a:pt x="126" y="226"/>
                  <a:pt x="126" y="227"/>
                  <a:pt x="126" y="227"/>
                </a:cubicBezTo>
                <a:cubicBezTo>
                  <a:pt x="125" y="227"/>
                  <a:pt x="125" y="227"/>
                  <a:pt x="125" y="228"/>
                </a:cubicBezTo>
                <a:cubicBezTo>
                  <a:pt x="125" y="228"/>
                  <a:pt x="125" y="228"/>
                  <a:pt x="125" y="229"/>
                </a:cubicBezTo>
                <a:cubicBezTo>
                  <a:pt x="125" y="229"/>
                  <a:pt x="125" y="229"/>
                  <a:pt x="125" y="229"/>
                </a:cubicBezTo>
                <a:cubicBezTo>
                  <a:pt x="125" y="229"/>
                  <a:pt x="125" y="229"/>
                  <a:pt x="125" y="229"/>
                </a:cubicBezTo>
                <a:cubicBezTo>
                  <a:pt x="125" y="229"/>
                  <a:pt x="124" y="229"/>
                  <a:pt x="124" y="229"/>
                </a:cubicBezTo>
                <a:cubicBezTo>
                  <a:pt x="124" y="229"/>
                  <a:pt x="125" y="229"/>
                  <a:pt x="125" y="229"/>
                </a:cubicBezTo>
                <a:cubicBezTo>
                  <a:pt x="126" y="229"/>
                  <a:pt x="127" y="229"/>
                  <a:pt x="128" y="229"/>
                </a:cubicBezTo>
                <a:cubicBezTo>
                  <a:pt x="128" y="229"/>
                  <a:pt x="128" y="229"/>
                  <a:pt x="128" y="229"/>
                </a:cubicBezTo>
                <a:cubicBezTo>
                  <a:pt x="128" y="229"/>
                  <a:pt x="129" y="229"/>
                  <a:pt x="129" y="229"/>
                </a:cubicBezTo>
                <a:cubicBezTo>
                  <a:pt x="129" y="229"/>
                  <a:pt x="129" y="230"/>
                  <a:pt x="129" y="230"/>
                </a:cubicBezTo>
                <a:cubicBezTo>
                  <a:pt x="129" y="230"/>
                  <a:pt x="129" y="230"/>
                  <a:pt x="128" y="230"/>
                </a:cubicBezTo>
                <a:cubicBezTo>
                  <a:pt x="128" y="230"/>
                  <a:pt x="128" y="230"/>
                  <a:pt x="128" y="230"/>
                </a:cubicBezTo>
                <a:cubicBezTo>
                  <a:pt x="128" y="230"/>
                  <a:pt x="128" y="230"/>
                  <a:pt x="127" y="231"/>
                </a:cubicBezTo>
                <a:cubicBezTo>
                  <a:pt x="127" y="231"/>
                  <a:pt x="127" y="231"/>
                  <a:pt x="127" y="231"/>
                </a:cubicBezTo>
                <a:cubicBezTo>
                  <a:pt x="127" y="231"/>
                  <a:pt x="127" y="231"/>
                  <a:pt x="127" y="231"/>
                </a:cubicBezTo>
                <a:cubicBezTo>
                  <a:pt x="127" y="231"/>
                  <a:pt x="128" y="231"/>
                  <a:pt x="128" y="231"/>
                </a:cubicBezTo>
                <a:cubicBezTo>
                  <a:pt x="128" y="232"/>
                  <a:pt x="128" y="232"/>
                  <a:pt x="128" y="232"/>
                </a:cubicBezTo>
                <a:cubicBezTo>
                  <a:pt x="128" y="232"/>
                  <a:pt x="128" y="232"/>
                  <a:pt x="128" y="232"/>
                </a:cubicBezTo>
                <a:cubicBezTo>
                  <a:pt x="129" y="232"/>
                  <a:pt x="129" y="232"/>
                  <a:pt x="129" y="232"/>
                </a:cubicBezTo>
                <a:cubicBezTo>
                  <a:pt x="129" y="232"/>
                  <a:pt x="129" y="232"/>
                  <a:pt x="130" y="232"/>
                </a:cubicBezTo>
                <a:cubicBezTo>
                  <a:pt x="129" y="232"/>
                  <a:pt x="128" y="232"/>
                  <a:pt x="128" y="232"/>
                </a:cubicBezTo>
                <a:cubicBezTo>
                  <a:pt x="128" y="232"/>
                  <a:pt x="127" y="232"/>
                  <a:pt x="127" y="232"/>
                </a:cubicBezTo>
                <a:cubicBezTo>
                  <a:pt x="127" y="232"/>
                  <a:pt x="127" y="233"/>
                  <a:pt x="127" y="233"/>
                </a:cubicBezTo>
                <a:cubicBezTo>
                  <a:pt x="127" y="233"/>
                  <a:pt x="127" y="233"/>
                  <a:pt x="127" y="233"/>
                </a:cubicBezTo>
                <a:cubicBezTo>
                  <a:pt x="127" y="234"/>
                  <a:pt x="128" y="233"/>
                  <a:pt x="129" y="233"/>
                </a:cubicBezTo>
                <a:cubicBezTo>
                  <a:pt x="129" y="233"/>
                  <a:pt x="130" y="233"/>
                  <a:pt x="130" y="234"/>
                </a:cubicBezTo>
                <a:cubicBezTo>
                  <a:pt x="130" y="234"/>
                  <a:pt x="131" y="234"/>
                  <a:pt x="131" y="234"/>
                </a:cubicBezTo>
                <a:cubicBezTo>
                  <a:pt x="131" y="234"/>
                  <a:pt x="131" y="234"/>
                  <a:pt x="130" y="234"/>
                </a:cubicBezTo>
                <a:cubicBezTo>
                  <a:pt x="130" y="235"/>
                  <a:pt x="130" y="235"/>
                  <a:pt x="130" y="235"/>
                </a:cubicBezTo>
                <a:cubicBezTo>
                  <a:pt x="130" y="235"/>
                  <a:pt x="130" y="235"/>
                  <a:pt x="131" y="235"/>
                </a:cubicBezTo>
                <a:cubicBezTo>
                  <a:pt x="131" y="235"/>
                  <a:pt x="131" y="235"/>
                  <a:pt x="131" y="235"/>
                </a:cubicBezTo>
                <a:cubicBezTo>
                  <a:pt x="131" y="236"/>
                  <a:pt x="131" y="236"/>
                  <a:pt x="131" y="236"/>
                </a:cubicBezTo>
                <a:cubicBezTo>
                  <a:pt x="131" y="236"/>
                  <a:pt x="132" y="236"/>
                  <a:pt x="132" y="236"/>
                </a:cubicBezTo>
                <a:cubicBezTo>
                  <a:pt x="132" y="236"/>
                  <a:pt x="132" y="236"/>
                  <a:pt x="132" y="236"/>
                </a:cubicBezTo>
                <a:cubicBezTo>
                  <a:pt x="132" y="235"/>
                  <a:pt x="133" y="235"/>
                  <a:pt x="133" y="235"/>
                </a:cubicBezTo>
                <a:cubicBezTo>
                  <a:pt x="133" y="235"/>
                  <a:pt x="134" y="235"/>
                  <a:pt x="134" y="235"/>
                </a:cubicBezTo>
                <a:cubicBezTo>
                  <a:pt x="134" y="235"/>
                  <a:pt x="133" y="236"/>
                  <a:pt x="132" y="236"/>
                </a:cubicBezTo>
                <a:cubicBezTo>
                  <a:pt x="132" y="236"/>
                  <a:pt x="132" y="237"/>
                  <a:pt x="132" y="237"/>
                </a:cubicBezTo>
                <a:cubicBezTo>
                  <a:pt x="132" y="237"/>
                  <a:pt x="133" y="237"/>
                  <a:pt x="133" y="237"/>
                </a:cubicBezTo>
                <a:cubicBezTo>
                  <a:pt x="133" y="237"/>
                  <a:pt x="132" y="238"/>
                  <a:pt x="132" y="238"/>
                </a:cubicBezTo>
                <a:cubicBezTo>
                  <a:pt x="132" y="238"/>
                  <a:pt x="132" y="239"/>
                  <a:pt x="132" y="239"/>
                </a:cubicBezTo>
                <a:cubicBezTo>
                  <a:pt x="132" y="239"/>
                  <a:pt x="132" y="239"/>
                  <a:pt x="132" y="239"/>
                </a:cubicBezTo>
                <a:cubicBezTo>
                  <a:pt x="132" y="240"/>
                  <a:pt x="132" y="240"/>
                  <a:pt x="132" y="240"/>
                </a:cubicBezTo>
                <a:cubicBezTo>
                  <a:pt x="131" y="240"/>
                  <a:pt x="132" y="240"/>
                  <a:pt x="132" y="240"/>
                </a:cubicBezTo>
                <a:cubicBezTo>
                  <a:pt x="132" y="240"/>
                  <a:pt x="132" y="241"/>
                  <a:pt x="132" y="241"/>
                </a:cubicBezTo>
                <a:cubicBezTo>
                  <a:pt x="133" y="241"/>
                  <a:pt x="133" y="241"/>
                  <a:pt x="133" y="241"/>
                </a:cubicBezTo>
                <a:cubicBezTo>
                  <a:pt x="133" y="241"/>
                  <a:pt x="133" y="241"/>
                  <a:pt x="133" y="241"/>
                </a:cubicBezTo>
                <a:cubicBezTo>
                  <a:pt x="134" y="242"/>
                  <a:pt x="134" y="242"/>
                  <a:pt x="134" y="242"/>
                </a:cubicBezTo>
                <a:cubicBezTo>
                  <a:pt x="134" y="242"/>
                  <a:pt x="134" y="242"/>
                  <a:pt x="134" y="242"/>
                </a:cubicBezTo>
                <a:cubicBezTo>
                  <a:pt x="134" y="242"/>
                  <a:pt x="135" y="243"/>
                  <a:pt x="135" y="243"/>
                </a:cubicBezTo>
                <a:cubicBezTo>
                  <a:pt x="135" y="243"/>
                  <a:pt x="135" y="243"/>
                  <a:pt x="135" y="243"/>
                </a:cubicBezTo>
                <a:cubicBezTo>
                  <a:pt x="136" y="243"/>
                  <a:pt x="136" y="244"/>
                  <a:pt x="136" y="244"/>
                </a:cubicBezTo>
                <a:cubicBezTo>
                  <a:pt x="136" y="244"/>
                  <a:pt x="136" y="244"/>
                  <a:pt x="136" y="244"/>
                </a:cubicBezTo>
                <a:cubicBezTo>
                  <a:pt x="136" y="245"/>
                  <a:pt x="136" y="245"/>
                  <a:pt x="136" y="245"/>
                </a:cubicBezTo>
                <a:cubicBezTo>
                  <a:pt x="136" y="245"/>
                  <a:pt x="136" y="245"/>
                  <a:pt x="136" y="246"/>
                </a:cubicBezTo>
                <a:cubicBezTo>
                  <a:pt x="135" y="247"/>
                  <a:pt x="137" y="246"/>
                  <a:pt x="138" y="246"/>
                </a:cubicBezTo>
                <a:cubicBezTo>
                  <a:pt x="138" y="246"/>
                  <a:pt x="138" y="246"/>
                  <a:pt x="139" y="246"/>
                </a:cubicBezTo>
                <a:cubicBezTo>
                  <a:pt x="139" y="246"/>
                  <a:pt x="139" y="246"/>
                  <a:pt x="139" y="247"/>
                </a:cubicBezTo>
                <a:cubicBezTo>
                  <a:pt x="139" y="247"/>
                  <a:pt x="139" y="247"/>
                  <a:pt x="139" y="248"/>
                </a:cubicBezTo>
                <a:cubicBezTo>
                  <a:pt x="139" y="249"/>
                  <a:pt x="139" y="248"/>
                  <a:pt x="138" y="249"/>
                </a:cubicBezTo>
                <a:cubicBezTo>
                  <a:pt x="138" y="249"/>
                  <a:pt x="138" y="249"/>
                  <a:pt x="138" y="249"/>
                </a:cubicBezTo>
                <a:cubicBezTo>
                  <a:pt x="138" y="249"/>
                  <a:pt x="138" y="249"/>
                  <a:pt x="137" y="249"/>
                </a:cubicBezTo>
                <a:cubicBezTo>
                  <a:pt x="137" y="250"/>
                  <a:pt x="140" y="249"/>
                  <a:pt x="140" y="249"/>
                </a:cubicBezTo>
                <a:cubicBezTo>
                  <a:pt x="140" y="250"/>
                  <a:pt x="139" y="250"/>
                  <a:pt x="140" y="251"/>
                </a:cubicBezTo>
                <a:cubicBezTo>
                  <a:pt x="140" y="251"/>
                  <a:pt x="141" y="250"/>
                  <a:pt x="141" y="250"/>
                </a:cubicBezTo>
                <a:cubicBezTo>
                  <a:pt x="141" y="250"/>
                  <a:pt x="141" y="251"/>
                  <a:pt x="141" y="251"/>
                </a:cubicBezTo>
                <a:cubicBezTo>
                  <a:pt x="142" y="251"/>
                  <a:pt x="142" y="251"/>
                  <a:pt x="142" y="251"/>
                </a:cubicBezTo>
                <a:cubicBezTo>
                  <a:pt x="142" y="252"/>
                  <a:pt x="142" y="252"/>
                  <a:pt x="142" y="252"/>
                </a:cubicBezTo>
                <a:cubicBezTo>
                  <a:pt x="143" y="252"/>
                  <a:pt x="143" y="252"/>
                  <a:pt x="143" y="252"/>
                </a:cubicBezTo>
                <a:cubicBezTo>
                  <a:pt x="144" y="252"/>
                  <a:pt x="144" y="252"/>
                  <a:pt x="144" y="252"/>
                </a:cubicBezTo>
                <a:cubicBezTo>
                  <a:pt x="144" y="253"/>
                  <a:pt x="144" y="253"/>
                  <a:pt x="144" y="253"/>
                </a:cubicBezTo>
                <a:cubicBezTo>
                  <a:pt x="144" y="253"/>
                  <a:pt x="143" y="253"/>
                  <a:pt x="143" y="254"/>
                </a:cubicBezTo>
                <a:cubicBezTo>
                  <a:pt x="143" y="254"/>
                  <a:pt x="145" y="254"/>
                  <a:pt x="145" y="254"/>
                </a:cubicBezTo>
                <a:cubicBezTo>
                  <a:pt x="145" y="254"/>
                  <a:pt x="144" y="255"/>
                  <a:pt x="144" y="255"/>
                </a:cubicBezTo>
                <a:cubicBezTo>
                  <a:pt x="144" y="256"/>
                  <a:pt x="145" y="255"/>
                  <a:pt x="146" y="255"/>
                </a:cubicBezTo>
                <a:cubicBezTo>
                  <a:pt x="146" y="255"/>
                  <a:pt x="147" y="254"/>
                  <a:pt x="148" y="254"/>
                </a:cubicBezTo>
                <a:cubicBezTo>
                  <a:pt x="148" y="254"/>
                  <a:pt x="148" y="254"/>
                  <a:pt x="148" y="254"/>
                </a:cubicBezTo>
                <a:cubicBezTo>
                  <a:pt x="149" y="254"/>
                  <a:pt x="149" y="254"/>
                  <a:pt x="149" y="254"/>
                </a:cubicBezTo>
                <a:cubicBezTo>
                  <a:pt x="150" y="253"/>
                  <a:pt x="150" y="254"/>
                  <a:pt x="150" y="255"/>
                </a:cubicBezTo>
                <a:cubicBezTo>
                  <a:pt x="151" y="255"/>
                  <a:pt x="151" y="254"/>
                  <a:pt x="151" y="254"/>
                </a:cubicBezTo>
                <a:cubicBezTo>
                  <a:pt x="151" y="254"/>
                  <a:pt x="151" y="254"/>
                  <a:pt x="152" y="254"/>
                </a:cubicBezTo>
                <a:cubicBezTo>
                  <a:pt x="152" y="254"/>
                  <a:pt x="153" y="253"/>
                  <a:pt x="153" y="253"/>
                </a:cubicBezTo>
                <a:cubicBezTo>
                  <a:pt x="153" y="253"/>
                  <a:pt x="154" y="253"/>
                  <a:pt x="154" y="253"/>
                </a:cubicBezTo>
                <a:cubicBezTo>
                  <a:pt x="155" y="253"/>
                  <a:pt x="155" y="253"/>
                  <a:pt x="156" y="253"/>
                </a:cubicBezTo>
                <a:cubicBezTo>
                  <a:pt x="156" y="252"/>
                  <a:pt x="156" y="252"/>
                  <a:pt x="156" y="252"/>
                </a:cubicBezTo>
                <a:cubicBezTo>
                  <a:pt x="156" y="252"/>
                  <a:pt x="156" y="251"/>
                  <a:pt x="156" y="251"/>
                </a:cubicBezTo>
                <a:cubicBezTo>
                  <a:pt x="156" y="251"/>
                  <a:pt x="156" y="251"/>
                  <a:pt x="156" y="251"/>
                </a:cubicBezTo>
                <a:cubicBezTo>
                  <a:pt x="157" y="251"/>
                  <a:pt x="157" y="251"/>
                  <a:pt x="157" y="252"/>
                </a:cubicBezTo>
                <a:cubicBezTo>
                  <a:pt x="157" y="252"/>
                  <a:pt x="157" y="252"/>
                  <a:pt x="157" y="253"/>
                </a:cubicBezTo>
                <a:cubicBezTo>
                  <a:pt x="158" y="253"/>
                  <a:pt x="159" y="252"/>
                  <a:pt x="159" y="252"/>
                </a:cubicBezTo>
                <a:cubicBezTo>
                  <a:pt x="159" y="252"/>
                  <a:pt x="159" y="252"/>
                  <a:pt x="160" y="252"/>
                </a:cubicBezTo>
                <a:cubicBezTo>
                  <a:pt x="160" y="252"/>
                  <a:pt x="160" y="252"/>
                  <a:pt x="160" y="252"/>
                </a:cubicBezTo>
                <a:cubicBezTo>
                  <a:pt x="160" y="252"/>
                  <a:pt x="159" y="253"/>
                  <a:pt x="159" y="253"/>
                </a:cubicBezTo>
                <a:cubicBezTo>
                  <a:pt x="158" y="253"/>
                  <a:pt x="158" y="254"/>
                  <a:pt x="158" y="254"/>
                </a:cubicBezTo>
                <a:cubicBezTo>
                  <a:pt x="157" y="254"/>
                  <a:pt x="157" y="254"/>
                  <a:pt x="157" y="255"/>
                </a:cubicBezTo>
                <a:cubicBezTo>
                  <a:pt x="156" y="255"/>
                  <a:pt x="156" y="255"/>
                  <a:pt x="156" y="256"/>
                </a:cubicBezTo>
                <a:cubicBezTo>
                  <a:pt x="156" y="256"/>
                  <a:pt x="157" y="255"/>
                  <a:pt x="158" y="255"/>
                </a:cubicBezTo>
                <a:cubicBezTo>
                  <a:pt x="158" y="255"/>
                  <a:pt x="159" y="254"/>
                  <a:pt x="159" y="255"/>
                </a:cubicBezTo>
                <a:cubicBezTo>
                  <a:pt x="159" y="255"/>
                  <a:pt x="159" y="255"/>
                  <a:pt x="159" y="256"/>
                </a:cubicBezTo>
                <a:cubicBezTo>
                  <a:pt x="159" y="256"/>
                  <a:pt x="159" y="256"/>
                  <a:pt x="159" y="256"/>
                </a:cubicBezTo>
                <a:cubicBezTo>
                  <a:pt x="158" y="256"/>
                  <a:pt x="158" y="257"/>
                  <a:pt x="159" y="257"/>
                </a:cubicBezTo>
                <a:cubicBezTo>
                  <a:pt x="159" y="257"/>
                  <a:pt x="159" y="257"/>
                  <a:pt x="159" y="257"/>
                </a:cubicBezTo>
                <a:cubicBezTo>
                  <a:pt x="160" y="257"/>
                  <a:pt x="160" y="257"/>
                  <a:pt x="161" y="257"/>
                </a:cubicBezTo>
                <a:cubicBezTo>
                  <a:pt x="161" y="257"/>
                  <a:pt x="161" y="257"/>
                  <a:pt x="161" y="258"/>
                </a:cubicBezTo>
                <a:cubicBezTo>
                  <a:pt x="162" y="258"/>
                  <a:pt x="162" y="257"/>
                  <a:pt x="162" y="257"/>
                </a:cubicBezTo>
                <a:cubicBezTo>
                  <a:pt x="163" y="257"/>
                  <a:pt x="163" y="257"/>
                  <a:pt x="164" y="257"/>
                </a:cubicBezTo>
                <a:cubicBezTo>
                  <a:pt x="163" y="258"/>
                  <a:pt x="163" y="258"/>
                  <a:pt x="163" y="258"/>
                </a:cubicBezTo>
                <a:cubicBezTo>
                  <a:pt x="163" y="258"/>
                  <a:pt x="163" y="258"/>
                  <a:pt x="163" y="258"/>
                </a:cubicBezTo>
                <a:cubicBezTo>
                  <a:pt x="163" y="259"/>
                  <a:pt x="162" y="259"/>
                  <a:pt x="162" y="260"/>
                </a:cubicBezTo>
                <a:cubicBezTo>
                  <a:pt x="163" y="259"/>
                  <a:pt x="163" y="259"/>
                  <a:pt x="163" y="259"/>
                </a:cubicBezTo>
                <a:cubicBezTo>
                  <a:pt x="163" y="260"/>
                  <a:pt x="163" y="260"/>
                  <a:pt x="163" y="261"/>
                </a:cubicBezTo>
                <a:cubicBezTo>
                  <a:pt x="163" y="262"/>
                  <a:pt x="163" y="261"/>
                  <a:pt x="164" y="261"/>
                </a:cubicBezTo>
                <a:cubicBezTo>
                  <a:pt x="164" y="261"/>
                  <a:pt x="165" y="261"/>
                  <a:pt x="165" y="261"/>
                </a:cubicBezTo>
                <a:cubicBezTo>
                  <a:pt x="166" y="260"/>
                  <a:pt x="166" y="260"/>
                  <a:pt x="167" y="260"/>
                </a:cubicBezTo>
                <a:cubicBezTo>
                  <a:pt x="167" y="260"/>
                  <a:pt x="167" y="260"/>
                  <a:pt x="168" y="260"/>
                </a:cubicBezTo>
                <a:cubicBezTo>
                  <a:pt x="168" y="260"/>
                  <a:pt x="168" y="260"/>
                  <a:pt x="168" y="261"/>
                </a:cubicBezTo>
                <a:cubicBezTo>
                  <a:pt x="169" y="261"/>
                  <a:pt x="169" y="261"/>
                  <a:pt x="169" y="261"/>
                </a:cubicBezTo>
                <a:cubicBezTo>
                  <a:pt x="169" y="261"/>
                  <a:pt x="170" y="261"/>
                  <a:pt x="170" y="261"/>
                </a:cubicBezTo>
                <a:cubicBezTo>
                  <a:pt x="171" y="261"/>
                  <a:pt x="171" y="261"/>
                  <a:pt x="171" y="261"/>
                </a:cubicBezTo>
                <a:cubicBezTo>
                  <a:pt x="172" y="261"/>
                  <a:pt x="172" y="260"/>
                  <a:pt x="172" y="260"/>
                </a:cubicBezTo>
                <a:cubicBezTo>
                  <a:pt x="173" y="259"/>
                  <a:pt x="172" y="259"/>
                  <a:pt x="172" y="259"/>
                </a:cubicBezTo>
                <a:cubicBezTo>
                  <a:pt x="172" y="259"/>
                  <a:pt x="171" y="259"/>
                  <a:pt x="171" y="259"/>
                </a:cubicBezTo>
                <a:cubicBezTo>
                  <a:pt x="171" y="258"/>
                  <a:pt x="171" y="258"/>
                  <a:pt x="171" y="257"/>
                </a:cubicBezTo>
                <a:cubicBezTo>
                  <a:pt x="171" y="257"/>
                  <a:pt x="170" y="257"/>
                  <a:pt x="170" y="257"/>
                </a:cubicBezTo>
                <a:cubicBezTo>
                  <a:pt x="170" y="257"/>
                  <a:pt x="169" y="258"/>
                  <a:pt x="169" y="257"/>
                </a:cubicBezTo>
                <a:cubicBezTo>
                  <a:pt x="169" y="256"/>
                  <a:pt x="171" y="256"/>
                  <a:pt x="171" y="256"/>
                </a:cubicBezTo>
                <a:cubicBezTo>
                  <a:pt x="171" y="257"/>
                  <a:pt x="172" y="257"/>
                  <a:pt x="172" y="257"/>
                </a:cubicBezTo>
                <a:cubicBezTo>
                  <a:pt x="172" y="257"/>
                  <a:pt x="172" y="257"/>
                  <a:pt x="173" y="257"/>
                </a:cubicBezTo>
                <a:cubicBezTo>
                  <a:pt x="173" y="257"/>
                  <a:pt x="174" y="257"/>
                  <a:pt x="174" y="256"/>
                </a:cubicBezTo>
                <a:cubicBezTo>
                  <a:pt x="174" y="256"/>
                  <a:pt x="173" y="256"/>
                  <a:pt x="174" y="255"/>
                </a:cubicBezTo>
                <a:cubicBezTo>
                  <a:pt x="174" y="255"/>
                  <a:pt x="174" y="255"/>
                  <a:pt x="174" y="255"/>
                </a:cubicBezTo>
                <a:cubicBezTo>
                  <a:pt x="174" y="255"/>
                  <a:pt x="174" y="255"/>
                  <a:pt x="174" y="255"/>
                </a:cubicBezTo>
                <a:cubicBezTo>
                  <a:pt x="174" y="254"/>
                  <a:pt x="174" y="254"/>
                  <a:pt x="174" y="254"/>
                </a:cubicBezTo>
                <a:cubicBezTo>
                  <a:pt x="175" y="254"/>
                  <a:pt x="175" y="254"/>
                  <a:pt x="175" y="253"/>
                </a:cubicBezTo>
                <a:cubicBezTo>
                  <a:pt x="175" y="253"/>
                  <a:pt x="175" y="253"/>
                  <a:pt x="175" y="253"/>
                </a:cubicBezTo>
                <a:cubicBezTo>
                  <a:pt x="174" y="253"/>
                  <a:pt x="173" y="252"/>
                  <a:pt x="173" y="252"/>
                </a:cubicBezTo>
                <a:cubicBezTo>
                  <a:pt x="173" y="252"/>
                  <a:pt x="174" y="252"/>
                  <a:pt x="174" y="252"/>
                </a:cubicBezTo>
                <a:cubicBezTo>
                  <a:pt x="174" y="251"/>
                  <a:pt x="174" y="251"/>
                  <a:pt x="174" y="251"/>
                </a:cubicBezTo>
                <a:cubicBezTo>
                  <a:pt x="174" y="251"/>
                  <a:pt x="175" y="250"/>
                  <a:pt x="176" y="250"/>
                </a:cubicBezTo>
                <a:cubicBezTo>
                  <a:pt x="176" y="249"/>
                  <a:pt x="174" y="249"/>
                  <a:pt x="174" y="249"/>
                </a:cubicBezTo>
                <a:cubicBezTo>
                  <a:pt x="174" y="249"/>
                  <a:pt x="173" y="248"/>
                  <a:pt x="173" y="248"/>
                </a:cubicBezTo>
                <a:cubicBezTo>
                  <a:pt x="173" y="248"/>
                  <a:pt x="174" y="248"/>
                  <a:pt x="174" y="248"/>
                </a:cubicBezTo>
                <a:cubicBezTo>
                  <a:pt x="175" y="248"/>
                  <a:pt x="176" y="248"/>
                  <a:pt x="177" y="248"/>
                </a:cubicBezTo>
                <a:cubicBezTo>
                  <a:pt x="177" y="247"/>
                  <a:pt x="177" y="247"/>
                  <a:pt x="177" y="247"/>
                </a:cubicBezTo>
                <a:cubicBezTo>
                  <a:pt x="177" y="247"/>
                  <a:pt x="177" y="247"/>
                  <a:pt x="177" y="247"/>
                </a:cubicBezTo>
                <a:cubicBezTo>
                  <a:pt x="177" y="246"/>
                  <a:pt x="177" y="246"/>
                  <a:pt x="177" y="246"/>
                </a:cubicBezTo>
                <a:cubicBezTo>
                  <a:pt x="177" y="245"/>
                  <a:pt x="177" y="245"/>
                  <a:pt x="177" y="245"/>
                </a:cubicBezTo>
                <a:cubicBezTo>
                  <a:pt x="177" y="244"/>
                  <a:pt x="177" y="244"/>
                  <a:pt x="178" y="244"/>
                </a:cubicBezTo>
                <a:cubicBezTo>
                  <a:pt x="178" y="244"/>
                  <a:pt x="178" y="242"/>
                  <a:pt x="177" y="242"/>
                </a:cubicBezTo>
                <a:cubicBezTo>
                  <a:pt x="177" y="242"/>
                  <a:pt x="177" y="242"/>
                  <a:pt x="177" y="242"/>
                </a:cubicBezTo>
                <a:cubicBezTo>
                  <a:pt x="177" y="241"/>
                  <a:pt x="177" y="241"/>
                  <a:pt x="176" y="241"/>
                </a:cubicBezTo>
                <a:cubicBezTo>
                  <a:pt x="176" y="241"/>
                  <a:pt x="175" y="240"/>
                  <a:pt x="175" y="240"/>
                </a:cubicBezTo>
                <a:cubicBezTo>
                  <a:pt x="175" y="240"/>
                  <a:pt x="176" y="240"/>
                  <a:pt x="176" y="240"/>
                </a:cubicBezTo>
                <a:cubicBezTo>
                  <a:pt x="176" y="240"/>
                  <a:pt x="176" y="239"/>
                  <a:pt x="176" y="239"/>
                </a:cubicBezTo>
                <a:cubicBezTo>
                  <a:pt x="176" y="239"/>
                  <a:pt x="175" y="239"/>
                  <a:pt x="175" y="239"/>
                </a:cubicBezTo>
                <a:cubicBezTo>
                  <a:pt x="175" y="239"/>
                  <a:pt x="174" y="239"/>
                  <a:pt x="174" y="239"/>
                </a:cubicBezTo>
                <a:cubicBezTo>
                  <a:pt x="174" y="238"/>
                  <a:pt x="175" y="238"/>
                  <a:pt x="175" y="238"/>
                </a:cubicBezTo>
                <a:cubicBezTo>
                  <a:pt x="175" y="238"/>
                  <a:pt x="176" y="238"/>
                  <a:pt x="176" y="238"/>
                </a:cubicBezTo>
                <a:cubicBezTo>
                  <a:pt x="177" y="238"/>
                  <a:pt x="176" y="237"/>
                  <a:pt x="177" y="237"/>
                </a:cubicBezTo>
                <a:cubicBezTo>
                  <a:pt x="177" y="237"/>
                  <a:pt x="178" y="237"/>
                  <a:pt x="178" y="237"/>
                </a:cubicBezTo>
                <a:cubicBezTo>
                  <a:pt x="179" y="237"/>
                  <a:pt x="180" y="238"/>
                  <a:pt x="180" y="237"/>
                </a:cubicBezTo>
                <a:cubicBezTo>
                  <a:pt x="181" y="237"/>
                  <a:pt x="181" y="237"/>
                  <a:pt x="181" y="236"/>
                </a:cubicBezTo>
                <a:cubicBezTo>
                  <a:pt x="181" y="236"/>
                  <a:pt x="182" y="236"/>
                  <a:pt x="182" y="236"/>
                </a:cubicBezTo>
                <a:cubicBezTo>
                  <a:pt x="182" y="235"/>
                  <a:pt x="182" y="235"/>
                  <a:pt x="182" y="235"/>
                </a:cubicBezTo>
                <a:cubicBezTo>
                  <a:pt x="183" y="234"/>
                  <a:pt x="183" y="234"/>
                  <a:pt x="184" y="234"/>
                </a:cubicBezTo>
                <a:cubicBezTo>
                  <a:pt x="184" y="233"/>
                  <a:pt x="183" y="233"/>
                  <a:pt x="184" y="233"/>
                </a:cubicBezTo>
                <a:cubicBezTo>
                  <a:pt x="184" y="232"/>
                  <a:pt x="183" y="232"/>
                  <a:pt x="183" y="232"/>
                </a:cubicBezTo>
                <a:cubicBezTo>
                  <a:pt x="184" y="232"/>
                  <a:pt x="184" y="232"/>
                  <a:pt x="184" y="232"/>
                </a:cubicBezTo>
                <a:cubicBezTo>
                  <a:pt x="185" y="232"/>
                  <a:pt x="185" y="231"/>
                  <a:pt x="186" y="231"/>
                </a:cubicBezTo>
                <a:cubicBezTo>
                  <a:pt x="186" y="231"/>
                  <a:pt x="186" y="231"/>
                  <a:pt x="186" y="231"/>
                </a:cubicBezTo>
                <a:cubicBezTo>
                  <a:pt x="186" y="231"/>
                  <a:pt x="186" y="231"/>
                  <a:pt x="186" y="231"/>
                </a:cubicBezTo>
                <a:cubicBezTo>
                  <a:pt x="187" y="230"/>
                  <a:pt x="186" y="230"/>
                  <a:pt x="186" y="230"/>
                </a:cubicBezTo>
                <a:cubicBezTo>
                  <a:pt x="185" y="230"/>
                  <a:pt x="185" y="229"/>
                  <a:pt x="184" y="229"/>
                </a:cubicBezTo>
                <a:cubicBezTo>
                  <a:pt x="185" y="229"/>
                  <a:pt x="186" y="229"/>
                  <a:pt x="186" y="229"/>
                </a:cubicBezTo>
                <a:cubicBezTo>
                  <a:pt x="187" y="229"/>
                  <a:pt x="188" y="229"/>
                  <a:pt x="188" y="228"/>
                </a:cubicBezTo>
                <a:cubicBezTo>
                  <a:pt x="188" y="228"/>
                  <a:pt x="187" y="228"/>
                  <a:pt x="187" y="228"/>
                </a:cubicBezTo>
                <a:cubicBezTo>
                  <a:pt x="187" y="227"/>
                  <a:pt x="188" y="226"/>
                  <a:pt x="187" y="226"/>
                </a:cubicBezTo>
                <a:cubicBezTo>
                  <a:pt x="187" y="226"/>
                  <a:pt x="187" y="226"/>
                  <a:pt x="186" y="225"/>
                </a:cubicBezTo>
                <a:cubicBezTo>
                  <a:pt x="186" y="225"/>
                  <a:pt x="185" y="225"/>
                  <a:pt x="185" y="225"/>
                </a:cubicBezTo>
                <a:cubicBezTo>
                  <a:pt x="185" y="225"/>
                  <a:pt x="184" y="225"/>
                  <a:pt x="184" y="225"/>
                </a:cubicBezTo>
                <a:cubicBezTo>
                  <a:pt x="184" y="225"/>
                  <a:pt x="184" y="225"/>
                  <a:pt x="184" y="224"/>
                </a:cubicBezTo>
                <a:cubicBezTo>
                  <a:pt x="183" y="224"/>
                  <a:pt x="183" y="224"/>
                  <a:pt x="183" y="224"/>
                </a:cubicBezTo>
                <a:cubicBezTo>
                  <a:pt x="182" y="224"/>
                  <a:pt x="182" y="224"/>
                  <a:pt x="182" y="224"/>
                </a:cubicBezTo>
                <a:cubicBezTo>
                  <a:pt x="182" y="224"/>
                  <a:pt x="183" y="223"/>
                  <a:pt x="183" y="223"/>
                </a:cubicBezTo>
                <a:cubicBezTo>
                  <a:pt x="184" y="223"/>
                  <a:pt x="184" y="223"/>
                  <a:pt x="185" y="223"/>
                </a:cubicBezTo>
                <a:cubicBezTo>
                  <a:pt x="185" y="223"/>
                  <a:pt x="185" y="223"/>
                  <a:pt x="185" y="223"/>
                </a:cubicBezTo>
                <a:cubicBezTo>
                  <a:pt x="186" y="223"/>
                  <a:pt x="186" y="223"/>
                  <a:pt x="187" y="223"/>
                </a:cubicBezTo>
                <a:cubicBezTo>
                  <a:pt x="187" y="223"/>
                  <a:pt x="187" y="223"/>
                  <a:pt x="187" y="222"/>
                </a:cubicBezTo>
                <a:cubicBezTo>
                  <a:pt x="188" y="222"/>
                  <a:pt x="187" y="221"/>
                  <a:pt x="187" y="220"/>
                </a:cubicBezTo>
                <a:cubicBezTo>
                  <a:pt x="187" y="220"/>
                  <a:pt x="187" y="220"/>
                  <a:pt x="187" y="220"/>
                </a:cubicBezTo>
                <a:cubicBezTo>
                  <a:pt x="187" y="219"/>
                  <a:pt x="187" y="219"/>
                  <a:pt x="186" y="219"/>
                </a:cubicBezTo>
                <a:cubicBezTo>
                  <a:pt x="186" y="219"/>
                  <a:pt x="186" y="218"/>
                  <a:pt x="186" y="217"/>
                </a:cubicBezTo>
                <a:cubicBezTo>
                  <a:pt x="185" y="217"/>
                  <a:pt x="186" y="216"/>
                  <a:pt x="186" y="216"/>
                </a:cubicBezTo>
                <a:cubicBezTo>
                  <a:pt x="187" y="216"/>
                  <a:pt x="187" y="216"/>
                  <a:pt x="187" y="216"/>
                </a:cubicBezTo>
                <a:cubicBezTo>
                  <a:pt x="187" y="215"/>
                  <a:pt x="188" y="215"/>
                  <a:pt x="188" y="215"/>
                </a:cubicBezTo>
                <a:cubicBezTo>
                  <a:pt x="188" y="215"/>
                  <a:pt x="189" y="215"/>
                  <a:pt x="189" y="216"/>
                </a:cubicBezTo>
                <a:cubicBezTo>
                  <a:pt x="189" y="216"/>
                  <a:pt x="190" y="216"/>
                  <a:pt x="190" y="216"/>
                </a:cubicBezTo>
                <a:cubicBezTo>
                  <a:pt x="191" y="216"/>
                  <a:pt x="191" y="216"/>
                  <a:pt x="191" y="215"/>
                </a:cubicBezTo>
                <a:cubicBezTo>
                  <a:pt x="191" y="215"/>
                  <a:pt x="191" y="215"/>
                  <a:pt x="191" y="215"/>
                </a:cubicBezTo>
                <a:cubicBezTo>
                  <a:pt x="192" y="215"/>
                  <a:pt x="192" y="214"/>
                  <a:pt x="192" y="214"/>
                </a:cubicBezTo>
                <a:cubicBezTo>
                  <a:pt x="192" y="214"/>
                  <a:pt x="191" y="213"/>
                  <a:pt x="191" y="213"/>
                </a:cubicBezTo>
                <a:cubicBezTo>
                  <a:pt x="191" y="212"/>
                  <a:pt x="191" y="212"/>
                  <a:pt x="191" y="211"/>
                </a:cubicBezTo>
                <a:cubicBezTo>
                  <a:pt x="192" y="211"/>
                  <a:pt x="192" y="211"/>
                  <a:pt x="192" y="211"/>
                </a:cubicBezTo>
                <a:cubicBezTo>
                  <a:pt x="193" y="211"/>
                  <a:pt x="193" y="211"/>
                  <a:pt x="193" y="211"/>
                </a:cubicBezTo>
                <a:cubicBezTo>
                  <a:pt x="194" y="211"/>
                  <a:pt x="194" y="212"/>
                  <a:pt x="194" y="212"/>
                </a:cubicBezTo>
                <a:cubicBezTo>
                  <a:pt x="195" y="212"/>
                  <a:pt x="195" y="212"/>
                  <a:pt x="195" y="211"/>
                </a:cubicBezTo>
                <a:cubicBezTo>
                  <a:pt x="195" y="211"/>
                  <a:pt x="195" y="211"/>
                  <a:pt x="195" y="211"/>
                </a:cubicBezTo>
                <a:cubicBezTo>
                  <a:pt x="196" y="211"/>
                  <a:pt x="196" y="211"/>
                  <a:pt x="197" y="211"/>
                </a:cubicBezTo>
                <a:cubicBezTo>
                  <a:pt x="197" y="211"/>
                  <a:pt x="197" y="211"/>
                  <a:pt x="198" y="211"/>
                </a:cubicBezTo>
                <a:cubicBezTo>
                  <a:pt x="198" y="210"/>
                  <a:pt x="198" y="211"/>
                  <a:pt x="198" y="211"/>
                </a:cubicBezTo>
                <a:cubicBezTo>
                  <a:pt x="199" y="211"/>
                  <a:pt x="202" y="211"/>
                  <a:pt x="201" y="209"/>
                </a:cubicBezTo>
                <a:cubicBezTo>
                  <a:pt x="201" y="209"/>
                  <a:pt x="200" y="209"/>
                  <a:pt x="200" y="208"/>
                </a:cubicBezTo>
                <a:cubicBezTo>
                  <a:pt x="200" y="208"/>
                  <a:pt x="201" y="208"/>
                  <a:pt x="201" y="207"/>
                </a:cubicBezTo>
                <a:cubicBezTo>
                  <a:pt x="201" y="207"/>
                  <a:pt x="201" y="208"/>
                  <a:pt x="202" y="207"/>
                </a:cubicBezTo>
                <a:cubicBezTo>
                  <a:pt x="202" y="207"/>
                  <a:pt x="202" y="207"/>
                  <a:pt x="202" y="207"/>
                </a:cubicBezTo>
                <a:cubicBezTo>
                  <a:pt x="202" y="206"/>
                  <a:pt x="202" y="206"/>
                  <a:pt x="202" y="206"/>
                </a:cubicBezTo>
                <a:cubicBezTo>
                  <a:pt x="202" y="205"/>
                  <a:pt x="202" y="205"/>
                  <a:pt x="203" y="205"/>
                </a:cubicBezTo>
                <a:cubicBezTo>
                  <a:pt x="203" y="205"/>
                  <a:pt x="202" y="205"/>
                  <a:pt x="203" y="205"/>
                </a:cubicBezTo>
                <a:cubicBezTo>
                  <a:pt x="203" y="204"/>
                  <a:pt x="203" y="204"/>
                  <a:pt x="204" y="204"/>
                </a:cubicBezTo>
                <a:cubicBezTo>
                  <a:pt x="204" y="204"/>
                  <a:pt x="206" y="204"/>
                  <a:pt x="206" y="204"/>
                </a:cubicBezTo>
                <a:cubicBezTo>
                  <a:pt x="206" y="206"/>
                  <a:pt x="205" y="205"/>
                  <a:pt x="204" y="206"/>
                </a:cubicBezTo>
                <a:cubicBezTo>
                  <a:pt x="203" y="206"/>
                  <a:pt x="204" y="207"/>
                  <a:pt x="204" y="208"/>
                </a:cubicBezTo>
                <a:cubicBezTo>
                  <a:pt x="204" y="208"/>
                  <a:pt x="203" y="209"/>
                  <a:pt x="203" y="210"/>
                </a:cubicBezTo>
                <a:cubicBezTo>
                  <a:pt x="203" y="210"/>
                  <a:pt x="203" y="210"/>
                  <a:pt x="203" y="210"/>
                </a:cubicBezTo>
                <a:cubicBezTo>
                  <a:pt x="203" y="211"/>
                  <a:pt x="204" y="211"/>
                  <a:pt x="204" y="211"/>
                </a:cubicBezTo>
                <a:cubicBezTo>
                  <a:pt x="204" y="211"/>
                  <a:pt x="204" y="210"/>
                  <a:pt x="204" y="210"/>
                </a:cubicBezTo>
                <a:cubicBezTo>
                  <a:pt x="205" y="210"/>
                  <a:pt x="205" y="209"/>
                  <a:pt x="205" y="209"/>
                </a:cubicBezTo>
                <a:cubicBezTo>
                  <a:pt x="206" y="209"/>
                  <a:pt x="207" y="209"/>
                  <a:pt x="207" y="209"/>
                </a:cubicBezTo>
                <a:cubicBezTo>
                  <a:pt x="207" y="208"/>
                  <a:pt x="207" y="208"/>
                  <a:pt x="208" y="208"/>
                </a:cubicBezTo>
                <a:cubicBezTo>
                  <a:pt x="208" y="208"/>
                  <a:pt x="208" y="208"/>
                  <a:pt x="209" y="208"/>
                </a:cubicBezTo>
                <a:cubicBezTo>
                  <a:pt x="209" y="208"/>
                  <a:pt x="210" y="209"/>
                  <a:pt x="210" y="208"/>
                </a:cubicBezTo>
                <a:cubicBezTo>
                  <a:pt x="211" y="208"/>
                  <a:pt x="211" y="207"/>
                  <a:pt x="211" y="207"/>
                </a:cubicBezTo>
                <a:cubicBezTo>
                  <a:pt x="211" y="207"/>
                  <a:pt x="211" y="207"/>
                  <a:pt x="211" y="207"/>
                </a:cubicBezTo>
                <a:cubicBezTo>
                  <a:pt x="212" y="207"/>
                  <a:pt x="212" y="207"/>
                  <a:pt x="212" y="207"/>
                </a:cubicBezTo>
                <a:cubicBezTo>
                  <a:pt x="212" y="207"/>
                  <a:pt x="212" y="207"/>
                  <a:pt x="213" y="207"/>
                </a:cubicBezTo>
                <a:cubicBezTo>
                  <a:pt x="213" y="207"/>
                  <a:pt x="213" y="207"/>
                  <a:pt x="213" y="207"/>
                </a:cubicBezTo>
                <a:cubicBezTo>
                  <a:pt x="213" y="208"/>
                  <a:pt x="213" y="207"/>
                  <a:pt x="214" y="207"/>
                </a:cubicBezTo>
                <a:cubicBezTo>
                  <a:pt x="214" y="208"/>
                  <a:pt x="214" y="208"/>
                  <a:pt x="214" y="208"/>
                </a:cubicBezTo>
                <a:cubicBezTo>
                  <a:pt x="214" y="208"/>
                  <a:pt x="215" y="208"/>
                  <a:pt x="215" y="208"/>
                </a:cubicBezTo>
                <a:cubicBezTo>
                  <a:pt x="215" y="207"/>
                  <a:pt x="215" y="207"/>
                  <a:pt x="215" y="207"/>
                </a:cubicBezTo>
                <a:cubicBezTo>
                  <a:pt x="215" y="207"/>
                  <a:pt x="215" y="207"/>
                  <a:pt x="216" y="206"/>
                </a:cubicBezTo>
                <a:cubicBezTo>
                  <a:pt x="216" y="206"/>
                  <a:pt x="216" y="206"/>
                  <a:pt x="216" y="206"/>
                </a:cubicBezTo>
                <a:cubicBezTo>
                  <a:pt x="216" y="206"/>
                  <a:pt x="216" y="205"/>
                  <a:pt x="216" y="205"/>
                </a:cubicBezTo>
                <a:cubicBezTo>
                  <a:pt x="216" y="205"/>
                  <a:pt x="216" y="205"/>
                  <a:pt x="217" y="205"/>
                </a:cubicBezTo>
                <a:cubicBezTo>
                  <a:pt x="217" y="205"/>
                  <a:pt x="218" y="205"/>
                  <a:pt x="218" y="205"/>
                </a:cubicBezTo>
                <a:cubicBezTo>
                  <a:pt x="218" y="205"/>
                  <a:pt x="219" y="205"/>
                  <a:pt x="220" y="205"/>
                </a:cubicBezTo>
                <a:cubicBezTo>
                  <a:pt x="220" y="205"/>
                  <a:pt x="219" y="204"/>
                  <a:pt x="220" y="204"/>
                </a:cubicBezTo>
                <a:cubicBezTo>
                  <a:pt x="221" y="204"/>
                  <a:pt x="221" y="204"/>
                  <a:pt x="222" y="204"/>
                </a:cubicBezTo>
                <a:cubicBezTo>
                  <a:pt x="222" y="204"/>
                  <a:pt x="222" y="204"/>
                  <a:pt x="222" y="203"/>
                </a:cubicBezTo>
                <a:cubicBezTo>
                  <a:pt x="223" y="203"/>
                  <a:pt x="223" y="202"/>
                  <a:pt x="223" y="202"/>
                </a:cubicBezTo>
                <a:cubicBezTo>
                  <a:pt x="223" y="202"/>
                  <a:pt x="223" y="202"/>
                  <a:pt x="223" y="201"/>
                </a:cubicBezTo>
                <a:cubicBezTo>
                  <a:pt x="223" y="201"/>
                  <a:pt x="223" y="201"/>
                  <a:pt x="224" y="201"/>
                </a:cubicBezTo>
                <a:cubicBezTo>
                  <a:pt x="224" y="201"/>
                  <a:pt x="225" y="200"/>
                  <a:pt x="225" y="200"/>
                </a:cubicBezTo>
                <a:cubicBezTo>
                  <a:pt x="226" y="199"/>
                  <a:pt x="226" y="198"/>
                  <a:pt x="226" y="198"/>
                </a:cubicBezTo>
                <a:cubicBezTo>
                  <a:pt x="227" y="198"/>
                  <a:pt x="227" y="198"/>
                  <a:pt x="227" y="197"/>
                </a:cubicBezTo>
                <a:cubicBezTo>
                  <a:pt x="228" y="197"/>
                  <a:pt x="228" y="197"/>
                  <a:pt x="228" y="196"/>
                </a:cubicBezTo>
                <a:cubicBezTo>
                  <a:pt x="229" y="196"/>
                  <a:pt x="229" y="196"/>
                  <a:pt x="229" y="196"/>
                </a:cubicBezTo>
                <a:cubicBezTo>
                  <a:pt x="229" y="195"/>
                  <a:pt x="229" y="195"/>
                  <a:pt x="229" y="195"/>
                </a:cubicBezTo>
                <a:cubicBezTo>
                  <a:pt x="229" y="195"/>
                  <a:pt x="229" y="194"/>
                  <a:pt x="229" y="194"/>
                </a:cubicBezTo>
                <a:cubicBezTo>
                  <a:pt x="230" y="194"/>
                  <a:pt x="230" y="193"/>
                  <a:pt x="230" y="193"/>
                </a:cubicBezTo>
                <a:cubicBezTo>
                  <a:pt x="230" y="193"/>
                  <a:pt x="230" y="192"/>
                  <a:pt x="230" y="192"/>
                </a:cubicBezTo>
                <a:cubicBezTo>
                  <a:pt x="231" y="192"/>
                  <a:pt x="232" y="192"/>
                  <a:pt x="232" y="191"/>
                </a:cubicBezTo>
                <a:cubicBezTo>
                  <a:pt x="234" y="191"/>
                  <a:pt x="234" y="189"/>
                  <a:pt x="235" y="189"/>
                </a:cubicBezTo>
                <a:cubicBezTo>
                  <a:pt x="236" y="189"/>
                  <a:pt x="236" y="189"/>
                  <a:pt x="236" y="189"/>
                </a:cubicBezTo>
                <a:cubicBezTo>
                  <a:pt x="237" y="189"/>
                  <a:pt x="237" y="188"/>
                  <a:pt x="237" y="188"/>
                </a:cubicBezTo>
                <a:cubicBezTo>
                  <a:pt x="237" y="187"/>
                  <a:pt x="237" y="187"/>
                  <a:pt x="236" y="186"/>
                </a:cubicBezTo>
                <a:cubicBezTo>
                  <a:pt x="236" y="186"/>
                  <a:pt x="236" y="186"/>
                  <a:pt x="236" y="186"/>
                </a:cubicBezTo>
                <a:cubicBezTo>
                  <a:pt x="236" y="184"/>
                  <a:pt x="235" y="185"/>
                  <a:pt x="235" y="184"/>
                </a:cubicBezTo>
                <a:cubicBezTo>
                  <a:pt x="234" y="183"/>
                  <a:pt x="234" y="182"/>
                  <a:pt x="235" y="182"/>
                </a:cubicBezTo>
                <a:cubicBezTo>
                  <a:pt x="236" y="182"/>
                  <a:pt x="236" y="183"/>
                  <a:pt x="236" y="183"/>
                </a:cubicBezTo>
                <a:cubicBezTo>
                  <a:pt x="237" y="184"/>
                  <a:pt x="237" y="185"/>
                  <a:pt x="238" y="185"/>
                </a:cubicBezTo>
                <a:cubicBezTo>
                  <a:pt x="238" y="185"/>
                  <a:pt x="238" y="186"/>
                  <a:pt x="239" y="186"/>
                </a:cubicBezTo>
                <a:cubicBezTo>
                  <a:pt x="239" y="186"/>
                  <a:pt x="240" y="186"/>
                  <a:pt x="240" y="187"/>
                </a:cubicBezTo>
                <a:cubicBezTo>
                  <a:pt x="241" y="187"/>
                  <a:pt x="242" y="187"/>
                  <a:pt x="242" y="187"/>
                </a:cubicBezTo>
                <a:cubicBezTo>
                  <a:pt x="243" y="187"/>
                  <a:pt x="244" y="187"/>
                  <a:pt x="244" y="187"/>
                </a:cubicBezTo>
                <a:cubicBezTo>
                  <a:pt x="245" y="187"/>
                  <a:pt x="245" y="187"/>
                  <a:pt x="246" y="187"/>
                </a:cubicBezTo>
                <a:cubicBezTo>
                  <a:pt x="246" y="186"/>
                  <a:pt x="245" y="186"/>
                  <a:pt x="245" y="186"/>
                </a:cubicBezTo>
                <a:cubicBezTo>
                  <a:pt x="245" y="186"/>
                  <a:pt x="246" y="185"/>
                  <a:pt x="246" y="186"/>
                </a:cubicBezTo>
                <a:cubicBezTo>
                  <a:pt x="246" y="186"/>
                  <a:pt x="246" y="186"/>
                  <a:pt x="247" y="186"/>
                </a:cubicBezTo>
                <a:cubicBezTo>
                  <a:pt x="247" y="186"/>
                  <a:pt x="247" y="187"/>
                  <a:pt x="248" y="187"/>
                </a:cubicBezTo>
                <a:cubicBezTo>
                  <a:pt x="248" y="187"/>
                  <a:pt x="248" y="187"/>
                  <a:pt x="248" y="187"/>
                </a:cubicBezTo>
                <a:cubicBezTo>
                  <a:pt x="248" y="187"/>
                  <a:pt x="247" y="186"/>
                  <a:pt x="248" y="186"/>
                </a:cubicBezTo>
                <a:cubicBezTo>
                  <a:pt x="248" y="186"/>
                  <a:pt x="249" y="186"/>
                  <a:pt x="249" y="186"/>
                </a:cubicBezTo>
                <a:cubicBezTo>
                  <a:pt x="249" y="186"/>
                  <a:pt x="250" y="187"/>
                  <a:pt x="250" y="187"/>
                </a:cubicBezTo>
                <a:cubicBezTo>
                  <a:pt x="250" y="186"/>
                  <a:pt x="249" y="185"/>
                  <a:pt x="250" y="185"/>
                </a:cubicBezTo>
                <a:cubicBezTo>
                  <a:pt x="250" y="184"/>
                  <a:pt x="251" y="185"/>
                  <a:pt x="252" y="185"/>
                </a:cubicBezTo>
                <a:cubicBezTo>
                  <a:pt x="252" y="185"/>
                  <a:pt x="252" y="185"/>
                  <a:pt x="253" y="185"/>
                </a:cubicBezTo>
                <a:cubicBezTo>
                  <a:pt x="253" y="185"/>
                  <a:pt x="253" y="185"/>
                  <a:pt x="253" y="185"/>
                </a:cubicBezTo>
                <a:cubicBezTo>
                  <a:pt x="254" y="184"/>
                  <a:pt x="255" y="184"/>
                  <a:pt x="255" y="184"/>
                </a:cubicBezTo>
                <a:cubicBezTo>
                  <a:pt x="256" y="184"/>
                  <a:pt x="257" y="184"/>
                  <a:pt x="257" y="184"/>
                </a:cubicBezTo>
                <a:cubicBezTo>
                  <a:pt x="258" y="184"/>
                  <a:pt x="259" y="184"/>
                  <a:pt x="260" y="184"/>
                </a:cubicBezTo>
                <a:cubicBezTo>
                  <a:pt x="260" y="183"/>
                  <a:pt x="261" y="183"/>
                  <a:pt x="262" y="183"/>
                </a:cubicBezTo>
                <a:cubicBezTo>
                  <a:pt x="262" y="182"/>
                  <a:pt x="263" y="182"/>
                  <a:pt x="263" y="182"/>
                </a:cubicBezTo>
                <a:cubicBezTo>
                  <a:pt x="264" y="182"/>
                  <a:pt x="265" y="182"/>
                  <a:pt x="265" y="182"/>
                </a:cubicBezTo>
                <a:cubicBezTo>
                  <a:pt x="266" y="182"/>
                  <a:pt x="267" y="182"/>
                  <a:pt x="267" y="182"/>
                </a:cubicBezTo>
                <a:cubicBezTo>
                  <a:pt x="268" y="181"/>
                  <a:pt x="269" y="181"/>
                  <a:pt x="269" y="181"/>
                </a:cubicBezTo>
                <a:cubicBezTo>
                  <a:pt x="270" y="180"/>
                  <a:pt x="271" y="181"/>
                  <a:pt x="271" y="181"/>
                </a:cubicBezTo>
                <a:cubicBezTo>
                  <a:pt x="272" y="181"/>
                  <a:pt x="272" y="181"/>
                  <a:pt x="273" y="180"/>
                </a:cubicBezTo>
                <a:cubicBezTo>
                  <a:pt x="273" y="180"/>
                  <a:pt x="273" y="180"/>
                  <a:pt x="273" y="180"/>
                </a:cubicBezTo>
                <a:cubicBezTo>
                  <a:pt x="274" y="179"/>
                  <a:pt x="274" y="179"/>
                  <a:pt x="275" y="178"/>
                </a:cubicBezTo>
                <a:cubicBezTo>
                  <a:pt x="275" y="178"/>
                  <a:pt x="274" y="178"/>
                  <a:pt x="275" y="178"/>
                </a:cubicBezTo>
                <a:cubicBezTo>
                  <a:pt x="275" y="177"/>
                  <a:pt x="275" y="178"/>
                  <a:pt x="276" y="177"/>
                </a:cubicBezTo>
                <a:cubicBezTo>
                  <a:pt x="277" y="177"/>
                  <a:pt x="277" y="176"/>
                  <a:pt x="277" y="175"/>
                </a:cubicBezTo>
                <a:cubicBezTo>
                  <a:pt x="278" y="176"/>
                  <a:pt x="278" y="176"/>
                  <a:pt x="279" y="176"/>
                </a:cubicBezTo>
                <a:cubicBezTo>
                  <a:pt x="280" y="176"/>
                  <a:pt x="280" y="176"/>
                  <a:pt x="280" y="175"/>
                </a:cubicBezTo>
                <a:cubicBezTo>
                  <a:pt x="280" y="175"/>
                  <a:pt x="280" y="174"/>
                  <a:pt x="280" y="174"/>
                </a:cubicBezTo>
                <a:cubicBezTo>
                  <a:pt x="281" y="174"/>
                  <a:pt x="281" y="174"/>
                  <a:pt x="281" y="174"/>
                </a:cubicBezTo>
                <a:cubicBezTo>
                  <a:pt x="281" y="174"/>
                  <a:pt x="282" y="173"/>
                  <a:pt x="282" y="173"/>
                </a:cubicBezTo>
                <a:cubicBezTo>
                  <a:pt x="282" y="173"/>
                  <a:pt x="282" y="172"/>
                  <a:pt x="282" y="172"/>
                </a:cubicBezTo>
                <a:cubicBezTo>
                  <a:pt x="282" y="172"/>
                  <a:pt x="283" y="172"/>
                  <a:pt x="284" y="172"/>
                </a:cubicBezTo>
                <a:cubicBezTo>
                  <a:pt x="284" y="172"/>
                  <a:pt x="285" y="172"/>
                  <a:pt x="286" y="172"/>
                </a:cubicBezTo>
                <a:cubicBezTo>
                  <a:pt x="286" y="172"/>
                  <a:pt x="286" y="171"/>
                  <a:pt x="286" y="171"/>
                </a:cubicBezTo>
                <a:cubicBezTo>
                  <a:pt x="286" y="171"/>
                  <a:pt x="285" y="170"/>
                  <a:pt x="286" y="170"/>
                </a:cubicBezTo>
                <a:cubicBezTo>
                  <a:pt x="286" y="170"/>
                  <a:pt x="287" y="170"/>
                  <a:pt x="287" y="170"/>
                </a:cubicBezTo>
                <a:cubicBezTo>
                  <a:pt x="288" y="170"/>
                  <a:pt x="288" y="170"/>
                  <a:pt x="288" y="170"/>
                </a:cubicBezTo>
                <a:cubicBezTo>
                  <a:pt x="289" y="169"/>
                  <a:pt x="289" y="169"/>
                  <a:pt x="289" y="169"/>
                </a:cubicBezTo>
                <a:cubicBezTo>
                  <a:pt x="290" y="169"/>
                  <a:pt x="290" y="168"/>
                  <a:pt x="291" y="168"/>
                </a:cubicBezTo>
                <a:cubicBezTo>
                  <a:pt x="291" y="168"/>
                  <a:pt x="291" y="168"/>
                  <a:pt x="291" y="168"/>
                </a:cubicBezTo>
                <a:cubicBezTo>
                  <a:pt x="291" y="168"/>
                  <a:pt x="292" y="168"/>
                  <a:pt x="292" y="168"/>
                </a:cubicBezTo>
                <a:cubicBezTo>
                  <a:pt x="292" y="168"/>
                  <a:pt x="292" y="168"/>
                  <a:pt x="292" y="168"/>
                </a:cubicBezTo>
                <a:cubicBezTo>
                  <a:pt x="293" y="167"/>
                  <a:pt x="295" y="166"/>
                  <a:pt x="295" y="166"/>
                </a:cubicBezTo>
                <a:cubicBezTo>
                  <a:pt x="294" y="166"/>
                  <a:pt x="293" y="166"/>
                  <a:pt x="292" y="166"/>
                </a:cubicBezTo>
                <a:cubicBezTo>
                  <a:pt x="290" y="166"/>
                  <a:pt x="290" y="166"/>
                  <a:pt x="290" y="166"/>
                </a:cubicBezTo>
                <a:cubicBezTo>
                  <a:pt x="288" y="166"/>
                  <a:pt x="287" y="166"/>
                  <a:pt x="285" y="166"/>
                </a:cubicBezTo>
                <a:cubicBezTo>
                  <a:pt x="285" y="166"/>
                  <a:pt x="285" y="166"/>
                  <a:pt x="284" y="166"/>
                </a:cubicBezTo>
                <a:cubicBezTo>
                  <a:pt x="284" y="166"/>
                  <a:pt x="284" y="165"/>
                  <a:pt x="284" y="165"/>
                </a:cubicBezTo>
                <a:cubicBezTo>
                  <a:pt x="283" y="165"/>
                  <a:pt x="283" y="165"/>
                  <a:pt x="282" y="165"/>
                </a:cubicBezTo>
                <a:cubicBezTo>
                  <a:pt x="282" y="165"/>
                  <a:pt x="282" y="165"/>
                  <a:pt x="281" y="165"/>
                </a:cubicBezTo>
                <a:cubicBezTo>
                  <a:pt x="281" y="165"/>
                  <a:pt x="280" y="165"/>
                  <a:pt x="280" y="165"/>
                </a:cubicBezTo>
                <a:cubicBezTo>
                  <a:pt x="280" y="165"/>
                  <a:pt x="280" y="164"/>
                  <a:pt x="280" y="164"/>
                </a:cubicBezTo>
                <a:cubicBezTo>
                  <a:pt x="279" y="164"/>
                  <a:pt x="279" y="164"/>
                  <a:pt x="278" y="164"/>
                </a:cubicBezTo>
                <a:cubicBezTo>
                  <a:pt x="278" y="164"/>
                  <a:pt x="278" y="164"/>
                  <a:pt x="277" y="164"/>
                </a:cubicBezTo>
                <a:cubicBezTo>
                  <a:pt x="277" y="164"/>
                  <a:pt x="277" y="164"/>
                  <a:pt x="277" y="164"/>
                </a:cubicBezTo>
                <a:cubicBezTo>
                  <a:pt x="277" y="164"/>
                  <a:pt x="277" y="164"/>
                  <a:pt x="277" y="164"/>
                </a:cubicBezTo>
                <a:cubicBezTo>
                  <a:pt x="277" y="164"/>
                  <a:pt x="276" y="164"/>
                  <a:pt x="276" y="164"/>
                </a:cubicBezTo>
                <a:cubicBezTo>
                  <a:pt x="276" y="164"/>
                  <a:pt x="275" y="164"/>
                  <a:pt x="275" y="164"/>
                </a:cubicBezTo>
                <a:cubicBezTo>
                  <a:pt x="275" y="164"/>
                  <a:pt x="275" y="164"/>
                  <a:pt x="274" y="164"/>
                </a:cubicBezTo>
                <a:cubicBezTo>
                  <a:pt x="274" y="165"/>
                  <a:pt x="273" y="165"/>
                  <a:pt x="273" y="165"/>
                </a:cubicBezTo>
                <a:cubicBezTo>
                  <a:pt x="272" y="165"/>
                  <a:pt x="271" y="165"/>
                  <a:pt x="270" y="165"/>
                </a:cubicBezTo>
                <a:cubicBezTo>
                  <a:pt x="268" y="165"/>
                  <a:pt x="268" y="165"/>
                  <a:pt x="268" y="165"/>
                </a:cubicBezTo>
                <a:cubicBezTo>
                  <a:pt x="268" y="165"/>
                  <a:pt x="267" y="165"/>
                  <a:pt x="267" y="165"/>
                </a:cubicBezTo>
                <a:cubicBezTo>
                  <a:pt x="267" y="165"/>
                  <a:pt x="266" y="166"/>
                  <a:pt x="266" y="166"/>
                </a:cubicBezTo>
                <a:cubicBezTo>
                  <a:pt x="265" y="166"/>
                  <a:pt x="265" y="166"/>
                  <a:pt x="264" y="167"/>
                </a:cubicBezTo>
                <a:cubicBezTo>
                  <a:pt x="264" y="167"/>
                  <a:pt x="264" y="168"/>
                  <a:pt x="264" y="167"/>
                </a:cubicBezTo>
                <a:cubicBezTo>
                  <a:pt x="263" y="167"/>
                  <a:pt x="263" y="167"/>
                  <a:pt x="262" y="167"/>
                </a:cubicBezTo>
                <a:cubicBezTo>
                  <a:pt x="262" y="167"/>
                  <a:pt x="261" y="167"/>
                  <a:pt x="260" y="167"/>
                </a:cubicBezTo>
                <a:cubicBezTo>
                  <a:pt x="259" y="167"/>
                  <a:pt x="259" y="166"/>
                  <a:pt x="259" y="166"/>
                </a:cubicBezTo>
                <a:cubicBezTo>
                  <a:pt x="259" y="166"/>
                  <a:pt x="260" y="167"/>
                  <a:pt x="261" y="167"/>
                </a:cubicBezTo>
                <a:cubicBezTo>
                  <a:pt x="261" y="167"/>
                  <a:pt x="261" y="167"/>
                  <a:pt x="262" y="166"/>
                </a:cubicBezTo>
                <a:cubicBezTo>
                  <a:pt x="262" y="166"/>
                  <a:pt x="262" y="166"/>
                  <a:pt x="262" y="166"/>
                </a:cubicBezTo>
                <a:cubicBezTo>
                  <a:pt x="263" y="166"/>
                  <a:pt x="264" y="165"/>
                  <a:pt x="265" y="165"/>
                </a:cubicBezTo>
                <a:cubicBezTo>
                  <a:pt x="265" y="165"/>
                  <a:pt x="265" y="165"/>
                  <a:pt x="265" y="165"/>
                </a:cubicBezTo>
                <a:cubicBezTo>
                  <a:pt x="265" y="164"/>
                  <a:pt x="266" y="164"/>
                  <a:pt x="266" y="164"/>
                </a:cubicBezTo>
                <a:cubicBezTo>
                  <a:pt x="267" y="164"/>
                  <a:pt x="267" y="164"/>
                  <a:pt x="267" y="164"/>
                </a:cubicBezTo>
                <a:cubicBezTo>
                  <a:pt x="268" y="164"/>
                  <a:pt x="268" y="164"/>
                  <a:pt x="268" y="164"/>
                </a:cubicBezTo>
                <a:cubicBezTo>
                  <a:pt x="269" y="164"/>
                  <a:pt x="269" y="164"/>
                  <a:pt x="269" y="164"/>
                </a:cubicBezTo>
                <a:cubicBezTo>
                  <a:pt x="270" y="164"/>
                  <a:pt x="270" y="163"/>
                  <a:pt x="270" y="163"/>
                </a:cubicBezTo>
                <a:cubicBezTo>
                  <a:pt x="270" y="163"/>
                  <a:pt x="270" y="163"/>
                  <a:pt x="270" y="163"/>
                </a:cubicBezTo>
                <a:cubicBezTo>
                  <a:pt x="270" y="163"/>
                  <a:pt x="269" y="162"/>
                  <a:pt x="269" y="162"/>
                </a:cubicBezTo>
                <a:cubicBezTo>
                  <a:pt x="268" y="162"/>
                  <a:pt x="267" y="162"/>
                  <a:pt x="267" y="162"/>
                </a:cubicBezTo>
                <a:cubicBezTo>
                  <a:pt x="267" y="162"/>
                  <a:pt x="266" y="162"/>
                  <a:pt x="266" y="162"/>
                </a:cubicBezTo>
                <a:cubicBezTo>
                  <a:pt x="265" y="162"/>
                  <a:pt x="265" y="163"/>
                  <a:pt x="265" y="163"/>
                </a:cubicBezTo>
                <a:cubicBezTo>
                  <a:pt x="263" y="163"/>
                  <a:pt x="262" y="163"/>
                  <a:pt x="260" y="163"/>
                </a:cubicBezTo>
                <a:cubicBezTo>
                  <a:pt x="259" y="163"/>
                  <a:pt x="259" y="163"/>
                  <a:pt x="259" y="163"/>
                </a:cubicBezTo>
                <a:cubicBezTo>
                  <a:pt x="259" y="163"/>
                  <a:pt x="259" y="163"/>
                  <a:pt x="258" y="163"/>
                </a:cubicBezTo>
                <a:cubicBezTo>
                  <a:pt x="258" y="163"/>
                  <a:pt x="258" y="163"/>
                  <a:pt x="258" y="163"/>
                </a:cubicBezTo>
                <a:cubicBezTo>
                  <a:pt x="257" y="163"/>
                  <a:pt x="256" y="163"/>
                  <a:pt x="256" y="163"/>
                </a:cubicBezTo>
                <a:cubicBezTo>
                  <a:pt x="256" y="163"/>
                  <a:pt x="255" y="163"/>
                  <a:pt x="255" y="163"/>
                </a:cubicBezTo>
                <a:cubicBezTo>
                  <a:pt x="255" y="163"/>
                  <a:pt x="255" y="163"/>
                  <a:pt x="254" y="163"/>
                </a:cubicBezTo>
                <a:cubicBezTo>
                  <a:pt x="254" y="163"/>
                  <a:pt x="254" y="163"/>
                  <a:pt x="254" y="163"/>
                </a:cubicBezTo>
                <a:cubicBezTo>
                  <a:pt x="253" y="163"/>
                  <a:pt x="253" y="163"/>
                  <a:pt x="253" y="163"/>
                </a:cubicBezTo>
                <a:cubicBezTo>
                  <a:pt x="254" y="163"/>
                  <a:pt x="254" y="163"/>
                  <a:pt x="255" y="163"/>
                </a:cubicBezTo>
                <a:cubicBezTo>
                  <a:pt x="255" y="163"/>
                  <a:pt x="255" y="162"/>
                  <a:pt x="255" y="162"/>
                </a:cubicBezTo>
                <a:cubicBezTo>
                  <a:pt x="255" y="162"/>
                  <a:pt x="256" y="162"/>
                  <a:pt x="256" y="162"/>
                </a:cubicBezTo>
                <a:cubicBezTo>
                  <a:pt x="256" y="162"/>
                  <a:pt x="256" y="162"/>
                  <a:pt x="256" y="162"/>
                </a:cubicBezTo>
                <a:cubicBezTo>
                  <a:pt x="257" y="162"/>
                  <a:pt x="257" y="162"/>
                  <a:pt x="257" y="162"/>
                </a:cubicBezTo>
                <a:cubicBezTo>
                  <a:pt x="257" y="162"/>
                  <a:pt x="257" y="162"/>
                  <a:pt x="258" y="162"/>
                </a:cubicBezTo>
                <a:cubicBezTo>
                  <a:pt x="258" y="162"/>
                  <a:pt x="258" y="162"/>
                  <a:pt x="259" y="161"/>
                </a:cubicBezTo>
                <a:cubicBezTo>
                  <a:pt x="259" y="161"/>
                  <a:pt x="259" y="161"/>
                  <a:pt x="260" y="161"/>
                </a:cubicBezTo>
                <a:cubicBezTo>
                  <a:pt x="260" y="160"/>
                  <a:pt x="261" y="159"/>
                  <a:pt x="260" y="158"/>
                </a:cubicBezTo>
                <a:cubicBezTo>
                  <a:pt x="260" y="157"/>
                  <a:pt x="259" y="157"/>
                  <a:pt x="258" y="157"/>
                </a:cubicBezTo>
                <a:cubicBezTo>
                  <a:pt x="260" y="157"/>
                  <a:pt x="262" y="156"/>
                  <a:pt x="264" y="157"/>
                </a:cubicBezTo>
                <a:cubicBezTo>
                  <a:pt x="265" y="157"/>
                  <a:pt x="267" y="157"/>
                  <a:pt x="268" y="157"/>
                </a:cubicBezTo>
                <a:cubicBezTo>
                  <a:pt x="269" y="157"/>
                  <a:pt x="270" y="156"/>
                  <a:pt x="270" y="156"/>
                </a:cubicBezTo>
                <a:cubicBezTo>
                  <a:pt x="271" y="156"/>
                  <a:pt x="272" y="155"/>
                  <a:pt x="273" y="155"/>
                </a:cubicBezTo>
                <a:cubicBezTo>
                  <a:pt x="274" y="155"/>
                  <a:pt x="275" y="154"/>
                  <a:pt x="274" y="153"/>
                </a:cubicBezTo>
                <a:cubicBezTo>
                  <a:pt x="274" y="151"/>
                  <a:pt x="270" y="152"/>
                  <a:pt x="269" y="152"/>
                </a:cubicBezTo>
                <a:cubicBezTo>
                  <a:pt x="267" y="152"/>
                  <a:pt x="266" y="151"/>
                  <a:pt x="265" y="151"/>
                </a:cubicBezTo>
                <a:cubicBezTo>
                  <a:pt x="264" y="151"/>
                  <a:pt x="263" y="151"/>
                  <a:pt x="263" y="151"/>
                </a:cubicBezTo>
                <a:cubicBezTo>
                  <a:pt x="262" y="151"/>
                  <a:pt x="262" y="151"/>
                  <a:pt x="262" y="151"/>
                </a:cubicBezTo>
                <a:cubicBezTo>
                  <a:pt x="262" y="151"/>
                  <a:pt x="261" y="151"/>
                  <a:pt x="261" y="151"/>
                </a:cubicBezTo>
                <a:cubicBezTo>
                  <a:pt x="261" y="151"/>
                  <a:pt x="260" y="151"/>
                  <a:pt x="260" y="151"/>
                </a:cubicBezTo>
                <a:cubicBezTo>
                  <a:pt x="260" y="151"/>
                  <a:pt x="259" y="151"/>
                  <a:pt x="259" y="151"/>
                </a:cubicBezTo>
                <a:cubicBezTo>
                  <a:pt x="259" y="151"/>
                  <a:pt x="260" y="151"/>
                  <a:pt x="260" y="150"/>
                </a:cubicBezTo>
                <a:cubicBezTo>
                  <a:pt x="260" y="150"/>
                  <a:pt x="261" y="150"/>
                  <a:pt x="261" y="150"/>
                </a:cubicBezTo>
                <a:cubicBezTo>
                  <a:pt x="262" y="150"/>
                  <a:pt x="262" y="149"/>
                  <a:pt x="262" y="149"/>
                </a:cubicBezTo>
                <a:cubicBezTo>
                  <a:pt x="262" y="148"/>
                  <a:pt x="261" y="148"/>
                  <a:pt x="260" y="148"/>
                </a:cubicBezTo>
                <a:cubicBezTo>
                  <a:pt x="260" y="147"/>
                  <a:pt x="260" y="147"/>
                  <a:pt x="260" y="147"/>
                </a:cubicBezTo>
                <a:cubicBezTo>
                  <a:pt x="259" y="147"/>
                  <a:pt x="259" y="147"/>
                  <a:pt x="258" y="146"/>
                </a:cubicBezTo>
                <a:cubicBezTo>
                  <a:pt x="259" y="146"/>
                  <a:pt x="260" y="146"/>
                  <a:pt x="260" y="146"/>
                </a:cubicBezTo>
                <a:cubicBezTo>
                  <a:pt x="261" y="146"/>
                  <a:pt x="262" y="147"/>
                  <a:pt x="263" y="148"/>
                </a:cubicBezTo>
                <a:cubicBezTo>
                  <a:pt x="263" y="148"/>
                  <a:pt x="264" y="148"/>
                  <a:pt x="265" y="149"/>
                </a:cubicBezTo>
                <a:cubicBezTo>
                  <a:pt x="265" y="149"/>
                  <a:pt x="265" y="149"/>
                  <a:pt x="265" y="149"/>
                </a:cubicBezTo>
                <a:cubicBezTo>
                  <a:pt x="266" y="150"/>
                  <a:pt x="266" y="150"/>
                  <a:pt x="266" y="150"/>
                </a:cubicBezTo>
                <a:cubicBezTo>
                  <a:pt x="267" y="150"/>
                  <a:pt x="268" y="151"/>
                  <a:pt x="269" y="151"/>
                </a:cubicBezTo>
                <a:cubicBezTo>
                  <a:pt x="269" y="151"/>
                  <a:pt x="270" y="151"/>
                  <a:pt x="271" y="151"/>
                </a:cubicBezTo>
                <a:cubicBezTo>
                  <a:pt x="272" y="151"/>
                  <a:pt x="275" y="151"/>
                  <a:pt x="276" y="152"/>
                </a:cubicBezTo>
                <a:cubicBezTo>
                  <a:pt x="276" y="152"/>
                  <a:pt x="276" y="153"/>
                  <a:pt x="277" y="153"/>
                </a:cubicBezTo>
                <a:cubicBezTo>
                  <a:pt x="278" y="154"/>
                  <a:pt x="278" y="153"/>
                  <a:pt x="278" y="154"/>
                </a:cubicBezTo>
                <a:cubicBezTo>
                  <a:pt x="279" y="154"/>
                  <a:pt x="280" y="154"/>
                  <a:pt x="281" y="155"/>
                </a:cubicBezTo>
                <a:cubicBezTo>
                  <a:pt x="281" y="156"/>
                  <a:pt x="282" y="157"/>
                  <a:pt x="282" y="158"/>
                </a:cubicBezTo>
                <a:cubicBezTo>
                  <a:pt x="282" y="159"/>
                  <a:pt x="282" y="159"/>
                  <a:pt x="283" y="160"/>
                </a:cubicBezTo>
                <a:cubicBezTo>
                  <a:pt x="284" y="160"/>
                  <a:pt x="285" y="161"/>
                  <a:pt x="286" y="162"/>
                </a:cubicBezTo>
                <a:cubicBezTo>
                  <a:pt x="286" y="162"/>
                  <a:pt x="287" y="162"/>
                  <a:pt x="288" y="163"/>
                </a:cubicBezTo>
                <a:cubicBezTo>
                  <a:pt x="288" y="163"/>
                  <a:pt x="288" y="163"/>
                  <a:pt x="288" y="163"/>
                </a:cubicBezTo>
                <a:cubicBezTo>
                  <a:pt x="289" y="163"/>
                  <a:pt x="289" y="163"/>
                  <a:pt x="290" y="163"/>
                </a:cubicBezTo>
                <a:cubicBezTo>
                  <a:pt x="290" y="163"/>
                  <a:pt x="291" y="163"/>
                  <a:pt x="291" y="163"/>
                </a:cubicBezTo>
                <a:cubicBezTo>
                  <a:pt x="291" y="163"/>
                  <a:pt x="292" y="163"/>
                  <a:pt x="292" y="162"/>
                </a:cubicBezTo>
                <a:cubicBezTo>
                  <a:pt x="292" y="162"/>
                  <a:pt x="292" y="162"/>
                  <a:pt x="292" y="162"/>
                </a:cubicBezTo>
                <a:cubicBezTo>
                  <a:pt x="292" y="162"/>
                  <a:pt x="292" y="162"/>
                  <a:pt x="292" y="162"/>
                </a:cubicBezTo>
                <a:cubicBezTo>
                  <a:pt x="292" y="161"/>
                  <a:pt x="292" y="161"/>
                  <a:pt x="293" y="161"/>
                </a:cubicBezTo>
                <a:cubicBezTo>
                  <a:pt x="293" y="161"/>
                  <a:pt x="292" y="160"/>
                  <a:pt x="293" y="160"/>
                </a:cubicBezTo>
                <a:cubicBezTo>
                  <a:pt x="293" y="161"/>
                  <a:pt x="293" y="162"/>
                  <a:pt x="294" y="163"/>
                </a:cubicBezTo>
                <a:cubicBezTo>
                  <a:pt x="294" y="163"/>
                  <a:pt x="295" y="163"/>
                  <a:pt x="296" y="162"/>
                </a:cubicBezTo>
                <a:cubicBezTo>
                  <a:pt x="296" y="162"/>
                  <a:pt x="296" y="161"/>
                  <a:pt x="296" y="161"/>
                </a:cubicBezTo>
                <a:cubicBezTo>
                  <a:pt x="297" y="160"/>
                  <a:pt x="298" y="160"/>
                  <a:pt x="298" y="159"/>
                </a:cubicBezTo>
                <a:cubicBezTo>
                  <a:pt x="298" y="158"/>
                  <a:pt x="297" y="158"/>
                  <a:pt x="297" y="158"/>
                </a:cubicBezTo>
                <a:cubicBezTo>
                  <a:pt x="297" y="158"/>
                  <a:pt x="297" y="158"/>
                  <a:pt x="297" y="157"/>
                </a:cubicBezTo>
                <a:cubicBezTo>
                  <a:pt x="296" y="157"/>
                  <a:pt x="295" y="157"/>
                  <a:pt x="296" y="157"/>
                </a:cubicBezTo>
                <a:cubicBezTo>
                  <a:pt x="296" y="157"/>
                  <a:pt x="296" y="157"/>
                  <a:pt x="296" y="157"/>
                </a:cubicBezTo>
                <a:cubicBezTo>
                  <a:pt x="297" y="156"/>
                  <a:pt x="297" y="156"/>
                  <a:pt x="297" y="156"/>
                </a:cubicBezTo>
                <a:cubicBezTo>
                  <a:pt x="297" y="156"/>
                  <a:pt x="297" y="156"/>
                  <a:pt x="297" y="156"/>
                </a:cubicBezTo>
                <a:cubicBezTo>
                  <a:pt x="297" y="156"/>
                  <a:pt x="297" y="156"/>
                  <a:pt x="297" y="156"/>
                </a:cubicBezTo>
                <a:cubicBezTo>
                  <a:pt x="297" y="156"/>
                  <a:pt x="297" y="156"/>
                  <a:pt x="297" y="156"/>
                </a:cubicBezTo>
                <a:cubicBezTo>
                  <a:pt x="297" y="155"/>
                  <a:pt x="297" y="155"/>
                  <a:pt x="297" y="155"/>
                </a:cubicBezTo>
                <a:cubicBezTo>
                  <a:pt x="297" y="155"/>
                  <a:pt x="296" y="155"/>
                  <a:pt x="296" y="155"/>
                </a:cubicBezTo>
                <a:cubicBezTo>
                  <a:pt x="295" y="155"/>
                  <a:pt x="296" y="154"/>
                  <a:pt x="296" y="154"/>
                </a:cubicBezTo>
                <a:cubicBezTo>
                  <a:pt x="297" y="154"/>
                  <a:pt x="297" y="154"/>
                  <a:pt x="297" y="153"/>
                </a:cubicBezTo>
                <a:cubicBezTo>
                  <a:pt x="297" y="153"/>
                  <a:pt x="297" y="152"/>
                  <a:pt x="296" y="152"/>
                </a:cubicBezTo>
                <a:cubicBezTo>
                  <a:pt x="296" y="152"/>
                  <a:pt x="295" y="152"/>
                  <a:pt x="295" y="152"/>
                </a:cubicBezTo>
                <a:cubicBezTo>
                  <a:pt x="294" y="153"/>
                  <a:pt x="294" y="153"/>
                  <a:pt x="294" y="153"/>
                </a:cubicBezTo>
                <a:cubicBezTo>
                  <a:pt x="293" y="153"/>
                  <a:pt x="293" y="152"/>
                  <a:pt x="293" y="152"/>
                </a:cubicBezTo>
                <a:cubicBezTo>
                  <a:pt x="293" y="152"/>
                  <a:pt x="293" y="151"/>
                  <a:pt x="294" y="151"/>
                </a:cubicBezTo>
                <a:cubicBezTo>
                  <a:pt x="294" y="151"/>
                  <a:pt x="294" y="151"/>
                  <a:pt x="294" y="151"/>
                </a:cubicBezTo>
                <a:cubicBezTo>
                  <a:pt x="294" y="151"/>
                  <a:pt x="294" y="150"/>
                  <a:pt x="295" y="150"/>
                </a:cubicBezTo>
                <a:cubicBezTo>
                  <a:pt x="295" y="150"/>
                  <a:pt x="293" y="150"/>
                  <a:pt x="292" y="150"/>
                </a:cubicBezTo>
                <a:cubicBezTo>
                  <a:pt x="292" y="150"/>
                  <a:pt x="291" y="150"/>
                  <a:pt x="291" y="150"/>
                </a:cubicBezTo>
                <a:cubicBezTo>
                  <a:pt x="291" y="150"/>
                  <a:pt x="290" y="150"/>
                  <a:pt x="290" y="150"/>
                </a:cubicBezTo>
                <a:cubicBezTo>
                  <a:pt x="289" y="150"/>
                  <a:pt x="291" y="149"/>
                  <a:pt x="291" y="148"/>
                </a:cubicBezTo>
                <a:cubicBezTo>
                  <a:pt x="291" y="148"/>
                  <a:pt x="291" y="148"/>
                  <a:pt x="291" y="148"/>
                </a:cubicBezTo>
                <a:cubicBezTo>
                  <a:pt x="292" y="148"/>
                  <a:pt x="292" y="148"/>
                  <a:pt x="292" y="147"/>
                </a:cubicBezTo>
                <a:cubicBezTo>
                  <a:pt x="292" y="147"/>
                  <a:pt x="291" y="147"/>
                  <a:pt x="291" y="147"/>
                </a:cubicBezTo>
                <a:cubicBezTo>
                  <a:pt x="291" y="147"/>
                  <a:pt x="291" y="147"/>
                  <a:pt x="290" y="147"/>
                </a:cubicBezTo>
                <a:cubicBezTo>
                  <a:pt x="290" y="147"/>
                  <a:pt x="289" y="146"/>
                  <a:pt x="289" y="146"/>
                </a:cubicBezTo>
                <a:cubicBezTo>
                  <a:pt x="288" y="146"/>
                  <a:pt x="288" y="146"/>
                  <a:pt x="288" y="145"/>
                </a:cubicBezTo>
                <a:cubicBezTo>
                  <a:pt x="288" y="145"/>
                  <a:pt x="287" y="145"/>
                  <a:pt x="287" y="145"/>
                </a:cubicBezTo>
                <a:cubicBezTo>
                  <a:pt x="287" y="145"/>
                  <a:pt x="287" y="145"/>
                  <a:pt x="286" y="145"/>
                </a:cubicBezTo>
                <a:cubicBezTo>
                  <a:pt x="286" y="145"/>
                  <a:pt x="286" y="145"/>
                  <a:pt x="286" y="144"/>
                </a:cubicBezTo>
                <a:cubicBezTo>
                  <a:pt x="285" y="144"/>
                  <a:pt x="285" y="144"/>
                  <a:pt x="285" y="144"/>
                </a:cubicBezTo>
                <a:cubicBezTo>
                  <a:pt x="285" y="144"/>
                  <a:pt x="285" y="144"/>
                  <a:pt x="285" y="144"/>
                </a:cubicBezTo>
                <a:cubicBezTo>
                  <a:pt x="284" y="143"/>
                  <a:pt x="283" y="143"/>
                  <a:pt x="282" y="143"/>
                </a:cubicBezTo>
                <a:cubicBezTo>
                  <a:pt x="282" y="143"/>
                  <a:pt x="281" y="142"/>
                  <a:pt x="280" y="142"/>
                </a:cubicBezTo>
                <a:cubicBezTo>
                  <a:pt x="280" y="142"/>
                  <a:pt x="279" y="142"/>
                  <a:pt x="279" y="142"/>
                </a:cubicBezTo>
                <a:cubicBezTo>
                  <a:pt x="278" y="143"/>
                  <a:pt x="278" y="143"/>
                  <a:pt x="277" y="143"/>
                </a:cubicBezTo>
                <a:cubicBezTo>
                  <a:pt x="277" y="144"/>
                  <a:pt x="276" y="144"/>
                  <a:pt x="276" y="144"/>
                </a:cubicBezTo>
                <a:cubicBezTo>
                  <a:pt x="276" y="144"/>
                  <a:pt x="276" y="144"/>
                  <a:pt x="275" y="144"/>
                </a:cubicBezTo>
                <a:cubicBezTo>
                  <a:pt x="275" y="145"/>
                  <a:pt x="275" y="145"/>
                  <a:pt x="274" y="145"/>
                </a:cubicBezTo>
                <a:cubicBezTo>
                  <a:pt x="274" y="145"/>
                  <a:pt x="275" y="145"/>
                  <a:pt x="275" y="144"/>
                </a:cubicBezTo>
                <a:cubicBezTo>
                  <a:pt x="275" y="144"/>
                  <a:pt x="275" y="144"/>
                  <a:pt x="275" y="144"/>
                </a:cubicBezTo>
                <a:cubicBezTo>
                  <a:pt x="275" y="143"/>
                  <a:pt x="275" y="143"/>
                  <a:pt x="275" y="143"/>
                </a:cubicBezTo>
                <a:cubicBezTo>
                  <a:pt x="276" y="143"/>
                  <a:pt x="275" y="142"/>
                  <a:pt x="275" y="142"/>
                </a:cubicBezTo>
                <a:cubicBezTo>
                  <a:pt x="274" y="142"/>
                  <a:pt x="274" y="142"/>
                  <a:pt x="273" y="142"/>
                </a:cubicBezTo>
                <a:cubicBezTo>
                  <a:pt x="274" y="142"/>
                  <a:pt x="274" y="141"/>
                  <a:pt x="275" y="141"/>
                </a:cubicBezTo>
                <a:cubicBezTo>
                  <a:pt x="275" y="141"/>
                  <a:pt x="275" y="141"/>
                  <a:pt x="276" y="141"/>
                </a:cubicBezTo>
                <a:cubicBezTo>
                  <a:pt x="276" y="141"/>
                  <a:pt x="277" y="142"/>
                  <a:pt x="277" y="142"/>
                </a:cubicBezTo>
                <a:cubicBezTo>
                  <a:pt x="278" y="142"/>
                  <a:pt x="278" y="142"/>
                  <a:pt x="279" y="141"/>
                </a:cubicBezTo>
                <a:cubicBezTo>
                  <a:pt x="279" y="141"/>
                  <a:pt x="280" y="141"/>
                  <a:pt x="280" y="141"/>
                </a:cubicBezTo>
                <a:cubicBezTo>
                  <a:pt x="280" y="140"/>
                  <a:pt x="281" y="140"/>
                  <a:pt x="281" y="140"/>
                </a:cubicBezTo>
                <a:cubicBezTo>
                  <a:pt x="281" y="140"/>
                  <a:pt x="280" y="139"/>
                  <a:pt x="280" y="139"/>
                </a:cubicBezTo>
                <a:cubicBezTo>
                  <a:pt x="280" y="139"/>
                  <a:pt x="279" y="139"/>
                  <a:pt x="279" y="139"/>
                </a:cubicBezTo>
                <a:cubicBezTo>
                  <a:pt x="279" y="139"/>
                  <a:pt x="279" y="139"/>
                  <a:pt x="279" y="139"/>
                </a:cubicBezTo>
                <a:cubicBezTo>
                  <a:pt x="279" y="139"/>
                  <a:pt x="279" y="139"/>
                  <a:pt x="278" y="138"/>
                </a:cubicBezTo>
                <a:cubicBezTo>
                  <a:pt x="278" y="138"/>
                  <a:pt x="278" y="138"/>
                  <a:pt x="278" y="138"/>
                </a:cubicBezTo>
                <a:cubicBezTo>
                  <a:pt x="278" y="138"/>
                  <a:pt x="277" y="138"/>
                  <a:pt x="277" y="138"/>
                </a:cubicBezTo>
                <a:cubicBezTo>
                  <a:pt x="276" y="138"/>
                  <a:pt x="276" y="138"/>
                  <a:pt x="276" y="138"/>
                </a:cubicBezTo>
                <a:cubicBezTo>
                  <a:pt x="275" y="138"/>
                  <a:pt x="275" y="138"/>
                  <a:pt x="275" y="138"/>
                </a:cubicBezTo>
                <a:cubicBezTo>
                  <a:pt x="274" y="139"/>
                  <a:pt x="274" y="139"/>
                  <a:pt x="274" y="139"/>
                </a:cubicBezTo>
                <a:cubicBezTo>
                  <a:pt x="273" y="139"/>
                  <a:pt x="272" y="139"/>
                  <a:pt x="272" y="139"/>
                </a:cubicBezTo>
                <a:cubicBezTo>
                  <a:pt x="271" y="139"/>
                  <a:pt x="270" y="139"/>
                  <a:pt x="270" y="139"/>
                </a:cubicBezTo>
                <a:cubicBezTo>
                  <a:pt x="270" y="139"/>
                  <a:pt x="269" y="138"/>
                  <a:pt x="269" y="138"/>
                </a:cubicBezTo>
                <a:cubicBezTo>
                  <a:pt x="269" y="138"/>
                  <a:pt x="268" y="138"/>
                  <a:pt x="268" y="138"/>
                </a:cubicBezTo>
                <a:cubicBezTo>
                  <a:pt x="268" y="138"/>
                  <a:pt x="269" y="138"/>
                  <a:pt x="269" y="137"/>
                </a:cubicBezTo>
                <a:cubicBezTo>
                  <a:pt x="269" y="137"/>
                  <a:pt x="268" y="137"/>
                  <a:pt x="268" y="137"/>
                </a:cubicBezTo>
                <a:cubicBezTo>
                  <a:pt x="268" y="137"/>
                  <a:pt x="268" y="137"/>
                  <a:pt x="268" y="137"/>
                </a:cubicBezTo>
                <a:cubicBezTo>
                  <a:pt x="268" y="137"/>
                  <a:pt x="267" y="137"/>
                  <a:pt x="267" y="137"/>
                </a:cubicBezTo>
                <a:cubicBezTo>
                  <a:pt x="267" y="137"/>
                  <a:pt x="268" y="137"/>
                  <a:pt x="268" y="137"/>
                </a:cubicBezTo>
                <a:cubicBezTo>
                  <a:pt x="268" y="137"/>
                  <a:pt x="268" y="137"/>
                  <a:pt x="268" y="137"/>
                </a:cubicBezTo>
                <a:cubicBezTo>
                  <a:pt x="268" y="137"/>
                  <a:pt x="269" y="137"/>
                  <a:pt x="269" y="137"/>
                </a:cubicBezTo>
                <a:cubicBezTo>
                  <a:pt x="269" y="137"/>
                  <a:pt x="270" y="138"/>
                  <a:pt x="270" y="138"/>
                </a:cubicBezTo>
                <a:cubicBezTo>
                  <a:pt x="271" y="138"/>
                  <a:pt x="272" y="138"/>
                  <a:pt x="273" y="137"/>
                </a:cubicBezTo>
                <a:cubicBezTo>
                  <a:pt x="274" y="137"/>
                  <a:pt x="275" y="137"/>
                  <a:pt x="275" y="136"/>
                </a:cubicBezTo>
                <a:cubicBezTo>
                  <a:pt x="276" y="136"/>
                  <a:pt x="278" y="136"/>
                  <a:pt x="277" y="135"/>
                </a:cubicBezTo>
                <a:cubicBezTo>
                  <a:pt x="276" y="134"/>
                  <a:pt x="275" y="135"/>
                  <a:pt x="274" y="134"/>
                </a:cubicBezTo>
                <a:cubicBezTo>
                  <a:pt x="273" y="133"/>
                  <a:pt x="272" y="133"/>
                  <a:pt x="271" y="133"/>
                </a:cubicBezTo>
                <a:cubicBezTo>
                  <a:pt x="270" y="133"/>
                  <a:pt x="269" y="134"/>
                  <a:pt x="267" y="134"/>
                </a:cubicBezTo>
                <a:cubicBezTo>
                  <a:pt x="266" y="134"/>
                  <a:pt x="265" y="134"/>
                  <a:pt x="264" y="134"/>
                </a:cubicBezTo>
                <a:cubicBezTo>
                  <a:pt x="263" y="134"/>
                  <a:pt x="265" y="134"/>
                  <a:pt x="265" y="134"/>
                </a:cubicBezTo>
                <a:cubicBezTo>
                  <a:pt x="266" y="134"/>
                  <a:pt x="267" y="134"/>
                  <a:pt x="267" y="134"/>
                </a:cubicBezTo>
                <a:cubicBezTo>
                  <a:pt x="268" y="133"/>
                  <a:pt x="268" y="133"/>
                  <a:pt x="268" y="133"/>
                </a:cubicBezTo>
                <a:cubicBezTo>
                  <a:pt x="268" y="132"/>
                  <a:pt x="268" y="132"/>
                  <a:pt x="268" y="132"/>
                </a:cubicBezTo>
                <a:cubicBezTo>
                  <a:pt x="267" y="132"/>
                  <a:pt x="267" y="131"/>
                  <a:pt x="266" y="131"/>
                </a:cubicBezTo>
                <a:cubicBezTo>
                  <a:pt x="266" y="131"/>
                  <a:pt x="266" y="131"/>
                  <a:pt x="265" y="130"/>
                </a:cubicBezTo>
                <a:cubicBezTo>
                  <a:pt x="266" y="130"/>
                  <a:pt x="267" y="130"/>
                  <a:pt x="267" y="130"/>
                </a:cubicBezTo>
                <a:cubicBezTo>
                  <a:pt x="267" y="131"/>
                  <a:pt x="268" y="131"/>
                  <a:pt x="268" y="131"/>
                </a:cubicBezTo>
                <a:cubicBezTo>
                  <a:pt x="268" y="131"/>
                  <a:pt x="268" y="131"/>
                  <a:pt x="269" y="131"/>
                </a:cubicBezTo>
                <a:cubicBezTo>
                  <a:pt x="269" y="132"/>
                  <a:pt x="270" y="131"/>
                  <a:pt x="270" y="132"/>
                </a:cubicBezTo>
                <a:cubicBezTo>
                  <a:pt x="271" y="132"/>
                  <a:pt x="271" y="132"/>
                  <a:pt x="271" y="132"/>
                </a:cubicBezTo>
                <a:cubicBezTo>
                  <a:pt x="271" y="132"/>
                  <a:pt x="272" y="132"/>
                  <a:pt x="272" y="132"/>
                </a:cubicBezTo>
                <a:cubicBezTo>
                  <a:pt x="273" y="132"/>
                  <a:pt x="274" y="132"/>
                  <a:pt x="275" y="131"/>
                </a:cubicBezTo>
                <a:cubicBezTo>
                  <a:pt x="275" y="131"/>
                  <a:pt x="276" y="130"/>
                  <a:pt x="277" y="130"/>
                </a:cubicBezTo>
                <a:cubicBezTo>
                  <a:pt x="277" y="130"/>
                  <a:pt x="278" y="130"/>
                  <a:pt x="278" y="130"/>
                </a:cubicBezTo>
                <a:cubicBezTo>
                  <a:pt x="278" y="130"/>
                  <a:pt x="278" y="130"/>
                  <a:pt x="278" y="130"/>
                </a:cubicBezTo>
                <a:cubicBezTo>
                  <a:pt x="278" y="129"/>
                  <a:pt x="278" y="129"/>
                  <a:pt x="278" y="129"/>
                </a:cubicBezTo>
                <a:cubicBezTo>
                  <a:pt x="278" y="129"/>
                  <a:pt x="277" y="129"/>
                  <a:pt x="277" y="129"/>
                </a:cubicBezTo>
                <a:cubicBezTo>
                  <a:pt x="277" y="129"/>
                  <a:pt x="276" y="128"/>
                  <a:pt x="276" y="128"/>
                </a:cubicBezTo>
                <a:cubicBezTo>
                  <a:pt x="276" y="128"/>
                  <a:pt x="276" y="127"/>
                  <a:pt x="276" y="127"/>
                </a:cubicBezTo>
                <a:cubicBezTo>
                  <a:pt x="276" y="127"/>
                  <a:pt x="276" y="127"/>
                  <a:pt x="276" y="126"/>
                </a:cubicBezTo>
                <a:cubicBezTo>
                  <a:pt x="275" y="126"/>
                  <a:pt x="275" y="126"/>
                  <a:pt x="275" y="126"/>
                </a:cubicBezTo>
                <a:cubicBezTo>
                  <a:pt x="275" y="126"/>
                  <a:pt x="275" y="126"/>
                  <a:pt x="276" y="126"/>
                </a:cubicBezTo>
                <a:cubicBezTo>
                  <a:pt x="276" y="126"/>
                  <a:pt x="276" y="126"/>
                  <a:pt x="276" y="126"/>
                </a:cubicBezTo>
                <a:cubicBezTo>
                  <a:pt x="277" y="127"/>
                  <a:pt x="277" y="127"/>
                  <a:pt x="277" y="127"/>
                </a:cubicBezTo>
                <a:cubicBezTo>
                  <a:pt x="277" y="127"/>
                  <a:pt x="277" y="128"/>
                  <a:pt x="277" y="128"/>
                </a:cubicBezTo>
                <a:cubicBezTo>
                  <a:pt x="277" y="128"/>
                  <a:pt x="278" y="128"/>
                  <a:pt x="278" y="128"/>
                </a:cubicBezTo>
                <a:cubicBezTo>
                  <a:pt x="278" y="128"/>
                  <a:pt x="278" y="128"/>
                  <a:pt x="278" y="129"/>
                </a:cubicBezTo>
                <a:cubicBezTo>
                  <a:pt x="278" y="129"/>
                  <a:pt x="279" y="129"/>
                  <a:pt x="279" y="129"/>
                </a:cubicBezTo>
                <a:cubicBezTo>
                  <a:pt x="279" y="129"/>
                  <a:pt x="280" y="129"/>
                  <a:pt x="280" y="128"/>
                </a:cubicBezTo>
                <a:cubicBezTo>
                  <a:pt x="280" y="128"/>
                  <a:pt x="280" y="128"/>
                  <a:pt x="280" y="128"/>
                </a:cubicBezTo>
                <a:cubicBezTo>
                  <a:pt x="281" y="128"/>
                  <a:pt x="281" y="127"/>
                  <a:pt x="281" y="127"/>
                </a:cubicBezTo>
                <a:cubicBezTo>
                  <a:pt x="282" y="127"/>
                  <a:pt x="282" y="127"/>
                  <a:pt x="283" y="127"/>
                </a:cubicBezTo>
                <a:cubicBezTo>
                  <a:pt x="284" y="127"/>
                  <a:pt x="285" y="127"/>
                  <a:pt x="286" y="127"/>
                </a:cubicBezTo>
                <a:cubicBezTo>
                  <a:pt x="287" y="127"/>
                  <a:pt x="288" y="128"/>
                  <a:pt x="289" y="129"/>
                </a:cubicBezTo>
                <a:cubicBezTo>
                  <a:pt x="288" y="129"/>
                  <a:pt x="287" y="129"/>
                  <a:pt x="286" y="128"/>
                </a:cubicBezTo>
                <a:cubicBezTo>
                  <a:pt x="286" y="128"/>
                  <a:pt x="285" y="127"/>
                  <a:pt x="285" y="128"/>
                </a:cubicBezTo>
                <a:cubicBezTo>
                  <a:pt x="284" y="128"/>
                  <a:pt x="285" y="130"/>
                  <a:pt x="285" y="130"/>
                </a:cubicBezTo>
                <a:cubicBezTo>
                  <a:pt x="286" y="130"/>
                  <a:pt x="286" y="130"/>
                  <a:pt x="286" y="130"/>
                </a:cubicBezTo>
                <a:cubicBezTo>
                  <a:pt x="286" y="130"/>
                  <a:pt x="287" y="130"/>
                  <a:pt x="287" y="130"/>
                </a:cubicBezTo>
                <a:cubicBezTo>
                  <a:pt x="288" y="130"/>
                  <a:pt x="288" y="131"/>
                  <a:pt x="289" y="131"/>
                </a:cubicBezTo>
                <a:cubicBezTo>
                  <a:pt x="290" y="131"/>
                  <a:pt x="290" y="131"/>
                  <a:pt x="291" y="131"/>
                </a:cubicBezTo>
                <a:cubicBezTo>
                  <a:pt x="292" y="131"/>
                  <a:pt x="292" y="131"/>
                  <a:pt x="293" y="131"/>
                </a:cubicBezTo>
                <a:cubicBezTo>
                  <a:pt x="294" y="132"/>
                  <a:pt x="294" y="132"/>
                  <a:pt x="295" y="132"/>
                </a:cubicBezTo>
                <a:cubicBezTo>
                  <a:pt x="296" y="132"/>
                  <a:pt x="296" y="131"/>
                  <a:pt x="297" y="131"/>
                </a:cubicBezTo>
                <a:cubicBezTo>
                  <a:pt x="297" y="131"/>
                  <a:pt x="298" y="130"/>
                  <a:pt x="298" y="130"/>
                </a:cubicBezTo>
                <a:cubicBezTo>
                  <a:pt x="300" y="130"/>
                  <a:pt x="301" y="130"/>
                  <a:pt x="303" y="130"/>
                </a:cubicBezTo>
                <a:cubicBezTo>
                  <a:pt x="304" y="130"/>
                  <a:pt x="305" y="131"/>
                  <a:pt x="306" y="130"/>
                </a:cubicBezTo>
                <a:cubicBezTo>
                  <a:pt x="306" y="129"/>
                  <a:pt x="305" y="129"/>
                  <a:pt x="305" y="129"/>
                </a:cubicBezTo>
                <a:cubicBezTo>
                  <a:pt x="305" y="128"/>
                  <a:pt x="305" y="128"/>
                  <a:pt x="305" y="128"/>
                </a:cubicBezTo>
                <a:cubicBezTo>
                  <a:pt x="305" y="127"/>
                  <a:pt x="305" y="127"/>
                  <a:pt x="305" y="126"/>
                </a:cubicBezTo>
                <a:cubicBezTo>
                  <a:pt x="305" y="126"/>
                  <a:pt x="305" y="126"/>
                  <a:pt x="304" y="126"/>
                </a:cubicBezTo>
                <a:cubicBezTo>
                  <a:pt x="304" y="126"/>
                  <a:pt x="304" y="126"/>
                  <a:pt x="304" y="126"/>
                </a:cubicBezTo>
                <a:cubicBezTo>
                  <a:pt x="304" y="126"/>
                  <a:pt x="303" y="126"/>
                  <a:pt x="303" y="125"/>
                </a:cubicBezTo>
                <a:cubicBezTo>
                  <a:pt x="303" y="125"/>
                  <a:pt x="302" y="125"/>
                  <a:pt x="301" y="125"/>
                </a:cubicBezTo>
                <a:cubicBezTo>
                  <a:pt x="301" y="125"/>
                  <a:pt x="301" y="125"/>
                  <a:pt x="300" y="124"/>
                </a:cubicBezTo>
                <a:cubicBezTo>
                  <a:pt x="300" y="124"/>
                  <a:pt x="300" y="124"/>
                  <a:pt x="300" y="124"/>
                </a:cubicBezTo>
                <a:cubicBezTo>
                  <a:pt x="299" y="124"/>
                  <a:pt x="299" y="123"/>
                  <a:pt x="298" y="123"/>
                </a:cubicBezTo>
                <a:cubicBezTo>
                  <a:pt x="297" y="123"/>
                  <a:pt x="297" y="123"/>
                  <a:pt x="296" y="124"/>
                </a:cubicBezTo>
                <a:cubicBezTo>
                  <a:pt x="296" y="124"/>
                  <a:pt x="296" y="125"/>
                  <a:pt x="296" y="125"/>
                </a:cubicBezTo>
                <a:cubicBezTo>
                  <a:pt x="296" y="126"/>
                  <a:pt x="296" y="126"/>
                  <a:pt x="295" y="126"/>
                </a:cubicBezTo>
                <a:cubicBezTo>
                  <a:pt x="295" y="125"/>
                  <a:pt x="295" y="125"/>
                  <a:pt x="294" y="124"/>
                </a:cubicBezTo>
                <a:cubicBezTo>
                  <a:pt x="294" y="124"/>
                  <a:pt x="293" y="124"/>
                  <a:pt x="292" y="124"/>
                </a:cubicBezTo>
                <a:cubicBezTo>
                  <a:pt x="292" y="124"/>
                  <a:pt x="293" y="123"/>
                  <a:pt x="293" y="123"/>
                </a:cubicBezTo>
                <a:cubicBezTo>
                  <a:pt x="293" y="123"/>
                  <a:pt x="293" y="123"/>
                  <a:pt x="293" y="123"/>
                </a:cubicBezTo>
                <a:cubicBezTo>
                  <a:pt x="293" y="123"/>
                  <a:pt x="294" y="123"/>
                  <a:pt x="294" y="122"/>
                </a:cubicBezTo>
                <a:cubicBezTo>
                  <a:pt x="294" y="122"/>
                  <a:pt x="294" y="122"/>
                  <a:pt x="294" y="122"/>
                </a:cubicBezTo>
                <a:cubicBezTo>
                  <a:pt x="294" y="121"/>
                  <a:pt x="293" y="121"/>
                  <a:pt x="293" y="121"/>
                </a:cubicBezTo>
                <a:cubicBezTo>
                  <a:pt x="293" y="121"/>
                  <a:pt x="293" y="121"/>
                  <a:pt x="293" y="121"/>
                </a:cubicBezTo>
                <a:cubicBezTo>
                  <a:pt x="293" y="121"/>
                  <a:pt x="293" y="121"/>
                  <a:pt x="293" y="121"/>
                </a:cubicBezTo>
                <a:cubicBezTo>
                  <a:pt x="293" y="120"/>
                  <a:pt x="294" y="120"/>
                  <a:pt x="294" y="121"/>
                </a:cubicBezTo>
                <a:cubicBezTo>
                  <a:pt x="294" y="121"/>
                  <a:pt x="295" y="121"/>
                  <a:pt x="295" y="121"/>
                </a:cubicBezTo>
                <a:cubicBezTo>
                  <a:pt x="296" y="121"/>
                  <a:pt x="296" y="120"/>
                  <a:pt x="296" y="120"/>
                </a:cubicBezTo>
                <a:cubicBezTo>
                  <a:pt x="296" y="120"/>
                  <a:pt x="296" y="120"/>
                  <a:pt x="296" y="119"/>
                </a:cubicBezTo>
                <a:cubicBezTo>
                  <a:pt x="296" y="119"/>
                  <a:pt x="296" y="118"/>
                  <a:pt x="295" y="118"/>
                </a:cubicBezTo>
                <a:cubicBezTo>
                  <a:pt x="296" y="118"/>
                  <a:pt x="296" y="118"/>
                  <a:pt x="296" y="118"/>
                </a:cubicBezTo>
                <a:cubicBezTo>
                  <a:pt x="297" y="118"/>
                  <a:pt x="297" y="119"/>
                  <a:pt x="297" y="119"/>
                </a:cubicBezTo>
                <a:cubicBezTo>
                  <a:pt x="297" y="119"/>
                  <a:pt x="298" y="119"/>
                  <a:pt x="298" y="119"/>
                </a:cubicBezTo>
                <a:cubicBezTo>
                  <a:pt x="298" y="120"/>
                  <a:pt x="297" y="120"/>
                  <a:pt x="297" y="120"/>
                </a:cubicBezTo>
                <a:cubicBezTo>
                  <a:pt x="297" y="120"/>
                  <a:pt x="296" y="120"/>
                  <a:pt x="296" y="120"/>
                </a:cubicBezTo>
                <a:cubicBezTo>
                  <a:pt x="296" y="121"/>
                  <a:pt x="296" y="121"/>
                  <a:pt x="296" y="122"/>
                </a:cubicBezTo>
                <a:cubicBezTo>
                  <a:pt x="296" y="122"/>
                  <a:pt x="297" y="122"/>
                  <a:pt x="297" y="122"/>
                </a:cubicBezTo>
                <a:cubicBezTo>
                  <a:pt x="298" y="122"/>
                  <a:pt x="298" y="122"/>
                  <a:pt x="299" y="122"/>
                </a:cubicBezTo>
                <a:cubicBezTo>
                  <a:pt x="300" y="123"/>
                  <a:pt x="301" y="123"/>
                  <a:pt x="303" y="122"/>
                </a:cubicBezTo>
                <a:cubicBezTo>
                  <a:pt x="303" y="122"/>
                  <a:pt x="304" y="122"/>
                  <a:pt x="305" y="122"/>
                </a:cubicBezTo>
                <a:cubicBezTo>
                  <a:pt x="305" y="121"/>
                  <a:pt x="304" y="121"/>
                  <a:pt x="304" y="120"/>
                </a:cubicBezTo>
                <a:cubicBezTo>
                  <a:pt x="304" y="119"/>
                  <a:pt x="305" y="120"/>
                  <a:pt x="306" y="120"/>
                </a:cubicBezTo>
                <a:cubicBezTo>
                  <a:pt x="306" y="121"/>
                  <a:pt x="307" y="121"/>
                  <a:pt x="308" y="121"/>
                </a:cubicBezTo>
                <a:cubicBezTo>
                  <a:pt x="309" y="122"/>
                  <a:pt x="310" y="121"/>
                  <a:pt x="311" y="121"/>
                </a:cubicBezTo>
                <a:cubicBezTo>
                  <a:pt x="311" y="121"/>
                  <a:pt x="311" y="120"/>
                  <a:pt x="312" y="120"/>
                </a:cubicBezTo>
                <a:cubicBezTo>
                  <a:pt x="312" y="120"/>
                  <a:pt x="312" y="120"/>
                  <a:pt x="312" y="119"/>
                </a:cubicBezTo>
                <a:cubicBezTo>
                  <a:pt x="313" y="118"/>
                  <a:pt x="312" y="118"/>
                  <a:pt x="311" y="118"/>
                </a:cubicBezTo>
                <a:cubicBezTo>
                  <a:pt x="311" y="117"/>
                  <a:pt x="310" y="117"/>
                  <a:pt x="309" y="117"/>
                </a:cubicBezTo>
                <a:cubicBezTo>
                  <a:pt x="308" y="117"/>
                  <a:pt x="306" y="117"/>
                  <a:pt x="305" y="117"/>
                </a:cubicBezTo>
                <a:cubicBezTo>
                  <a:pt x="305" y="117"/>
                  <a:pt x="304" y="117"/>
                  <a:pt x="304" y="116"/>
                </a:cubicBezTo>
                <a:cubicBezTo>
                  <a:pt x="303" y="116"/>
                  <a:pt x="303" y="116"/>
                  <a:pt x="303" y="116"/>
                </a:cubicBezTo>
                <a:cubicBezTo>
                  <a:pt x="302" y="116"/>
                  <a:pt x="302" y="116"/>
                  <a:pt x="302" y="116"/>
                </a:cubicBezTo>
                <a:cubicBezTo>
                  <a:pt x="303" y="116"/>
                  <a:pt x="303" y="115"/>
                  <a:pt x="303" y="114"/>
                </a:cubicBezTo>
                <a:cubicBezTo>
                  <a:pt x="303" y="114"/>
                  <a:pt x="303" y="113"/>
                  <a:pt x="302" y="112"/>
                </a:cubicBezTo>
                <a:cubicBezTo>
                  <a:pt x="302" y="112"/>
                  <a:pt x="301" y="112"/>
                  <a:pt x="300" y="112"/>
                </a:cubicBezTo>
                <a:cubicBezTo>
                  <a:pt x="300" y="112"/>
                  <a:pt x="300" y="112"/>
                  <a:pt x="300" y="112"/>
                </a:cubicBezTo>
                <a:cubicBezTo>
                  <a:pt x="299" y="112"/>
                  <a:pt x="298" y="112"/>
                  <a:pt x="298" y="112"/>
                </a:cubicBezTo>
                <a:cubicBezTo>
                  <a:pt x="298" y="112"/>
                  <a:pt x="299" y="112"/>
                  <a:pt x="300" y="112"/>
                </a:cubicBezTo>
                <a:cubicBezTo>
                  <a:pt x="300" y="111"/>
                  <a:pt x="301" y="111"/>
                  <a:pt x="301" y="111"/>
                </a:cubicBezTo>
                <a:cubicBezTo>
                  <a:pt x="302" y="111"/>
                  <a:pt x="302" y="111"/>
                  <a:pt x="302" y="111"/>
                </a:cubicBezTo>
                <a:cubicBezTo>
                  <a:pt x="303" y="110"/>
                  <a:pt x="302" y="109"/>
                  <a:pt x="302" y="109"/>
                </a:cubicBezTo>
                <a:cubicBezTo>
                  <a:pt x="301" y="109"/>
                  <a:pt x="301" y="109"/>
                  <a:pt x="300" y="109"/>
                </a:cubicBezTo>
                <a:cubicBezTo>
                  <a:pt x="300" y="109"/>
                  <a:pt x="299" y="109"/>
                  <a:pt x="298" y="108"/>
                </a:cubicBezTo>
                <a:cubicBezTo>
                  <a:pt x="298" y="108"/>
                  <a:pt x="298" y="108"/>
                  <a:pt x="298" y="108"/>
                </a:cubicBezTo>
                <a:cubicBezTo>
                  <a:pt x="297" y="108"/>
                  <a:pt x="297" y="108"/>
                  <a:pt x="297" y="107"/>
                </a:cubicBezTo>
                <a:cubicBezTo>
                  <a:pt x="297" y="107"/>
                  <a:pt x="296" y="107"/>
                  <a:pt x="295" y="107"/>
                </a:cubicBezTo>
                <a:cubicBezTo>
                  <a:pt x="295" y="107"/>
                  <a:pt x="295" y="106"/>
                  <a:pt x="294" y="106"/>
                </a:cubicBezTo>
                <a:cubicBezTo>
                  <a:pt x="295" y="106"/>
                  <a:pt x="295" y="106"/>
                  <a:pt x="296" y="106"/>
                </a:cubicBezTo>
                <a:cubicBezTo>
                  <a:pt x="296" y="106"/>
                  <a:pt x="296" y="106"/>
                  <a:pt x="297" y="106"/>
                </a:cubicBezTo>
                <a:cubicBezTo>
                  <a:pt x="297" y="106"/>
                  <a:pt x="297" y="106"/>
                  <a:pt x="297" y="106"/>
                </a:cubicBezTo>
                <a:cubicBezTo>
                  <a:pt x="298" y="106"/>
                  <a:pt x="299" y="107"/>
                  <a:pt x="301" y="108"/>
                </a:cubicBezTo>
                <a:cubicBezTo>
                  <a:pt x="302" y="108"/>
                  <a:pt x="303" y="109"/>
                  <a:pt x="304" y="109"/>
                </a:cubicBezTo>
                <a:cubicBezTo>
                  <a:pt x="304" y="109"/>
                  <a:pt x="305" y="109"/>
                  <a:pt x="305" y="109"/>
                </a:cubicBezTo>
                <a:cubicBezTo>
                  <a:pt x="305" y="109"/>
                  <a:pt x="305" y="109"/>
                  <a:pt x="306" y="109"/>
                </a:cubicBezTo>
                <a:cubicBezTo>
                  <a:pt x="307" y="109"/>
                  <a:pt x="307" y="110"/>
                  <a:pt x="308" y="110"/>
                </a:cubicBezTo>
                <a:cubicBezTo>
                  <a:pt x="309" y="111"/>
                  <a:pt x="309" y="111"/>
                  <a:pt x="310" y="110"/>
                </a:cubicBezTo>
                <a:cubicBezTo>
                  <a:pt x="311" y="109"/>
                  <a:pt x="311" y="109"/>
                  <a:pt x="311" y="108"/>
                </a:cubicBezTo>
                <a:cubicBezTo>
                  <a:pt x="311" y="108"/>
                  <a:pt x="311" y="107"/>
                  <a:pt x="311" y="107"/>
                </a:cubicBezTo>
                <a:cubicBezTo>
                  <a:pt x="311" y="106"/>
                  <a:pt x="310" y="106"/>
                  <a:pt x="310" y="105"/>
                </a:cubicBezTo>
                <a:cubicBezTo>
                  <a:pt x="310" y="105"/>
                  <a:pt x="309" y="105"/>
                  <a:pt x="309" y="104"/>
                </a:cubicBezTo>
                <a:cubicBezTo>
                  <a:pt x="310" y="104"/>
                  <a:pt x="310" y="104"/>
                  <a:pt x="310" y="103"/>
                </a:cubicBezTo>
                <a:cubicBezTo>
                  <a:pt x="309" y="103"/>
                  <a:pt x="308" y="103"/>
                  <a:pt x="307" y="103"/>
                </a:cubicBezTo>
                <a:cubicBezTo>
                  <a:pt x="307" y="103"/>
                  <a:pt x="307" y="102"/>
                  <a:pt x="306" y="102"/>
                </a:cubicBezTo>
                <a:cubicBezTo>
                  <a:pt x="306" y="102"/>
                  <a:pt x="305" y="102"/>
                  <a:pt x="305" y="102"/>
                </a:cubicBezTo>
                <a:cubicBezTo>
                  <a:pt x="303" y="102"/>
                  <a:pt x="301" y="102"/>
                  <a:pt x="300" y="102"/>
                </a:cubicBezTo>
                <a:cubicBezTo>
                  <a:pt x="301" y="102"/>
                  <a:pt x="302" y="102"/>
                  <a:pt x="304" y="101"/>
                </a:cubicBezTo>
                <a:cubicBezTo>
                  <a:pt x="304" y="101"/>
                  <a:pt x="305" y="101"/>
                  <a:pt x="305" y="101"/>
                </a:cubicBezTo>
                <a:cubicBezTo>
                  <a:pt x="306" y="101"/>
                  <a:pt x="306" y="101"/>
                  <a:pt x="306" y="101"/>
                </a:cubicBezTo>
                <a:cubicBezTo>
                  <a:pt x="307" y="100"/>
                  <a:pt x="308" y="100"/>
                  <a:pt x="308" y="99"/>
                </a:cubicBezTo>
                <a:cubicBezTo>
                  <a:pt x="308" y="99"/>
                  <a:pt x="309" y="98"/>
                  <a:pt x="308" y="98"/>
                </a:cubicBezTo>
                <a:cubicBezTo>
                  <a:pt x="307" y="99"/>
                  <a:pt x="306" y="98"/>
                  <a:pt x="306" y="98"/>
                </a:cubicBezTo>
                <a:cubicBezTo>
                  <a:pt x="305" y="98"/>
                  <a:pt x="304" y="99"/>
                  <a:pt x="303" y="98"/>
                </a:cubicBezTo>
                <a:cubicBezTo>
                  <a:pt x="302" y="98"/>
                  <a:pt x="301" y="97"/>
                  <a:pt x="300" y="97"/>
                </a:cubicBezTo>
                <a:cubicBezTo>
                  <a:pt x="300" y="97"/>
                  <a:pt x="299" y="98"/>
                  <a:pt x="298" y="97"/>
                </a:cubicBezTo>
                <a:cubicBezTo>
                  <a:pt x="298" y="97"/>
                  <a:pt x="298" y="97"/>
                  <a:pt x="298" y="96"/>
                </a:cubicBezTo>
                <a:cubicBezTo>
                  <a:pt x="297" y="96"/>
                  <a:pt x="298" y="96"/>
                  <a:pt x="297" y="96"/>
                </a:cubicBezTo>
                <a:cubicBezTo>
                  <a:pt x="297" y="96"/>
                  <a:pt x="297" y="96"/>
                  <a:pt x="296" y="95"/>
                </a:cubicBezTo>
                <a:cubicBezTo>
                  <a:pt x="296" y="95"/>
                  <a:pt x="296" y="94"/>
                  <a:pt x="296" y="94"/>
                </a:cubicBezTo>
                <a:cubicBezTo>
                  <a:pt x="295" y="94"/>
                  <a:pt x="294" y="94"/>
                  <a:pt x="294" y="94"/>
                </a:cubicBezTo>
                <a:cubicBezTo>
                  <a:pt x="293" y="94"/>
                  <a:pt x="292" y="94"/>
                  <a:pt x="292" y="93"/>
                </a:cubicBezTo>
                <a:cubicBezTo>
                  <a:pt x="292" y="92"/>
                  <a:pt x="293" y="92"/>
                  <a:pt x="293" y="92"/>
                </a:cubicBezTo>
                <a:cubicBezTo>
                  <a:pt x="293" y="91"/>
                  <a:pt x="294" y="91"/>
                  <a:pt x="294" y="91"/>
                </a:cubicBezTo>
                <a:cubicBezTo>
                  <a:pt x="295" y="92"/>
                  <a:pt x="295" y="93"/>
                  <a:pt x="296" y="93"/>
                </a:cubicBezTo>
                <a:cubicBezTo>
                  <a:pt x="296" y="93"/>
                  <a:pt x="297" y="93"/>
                  <a:pt x="298" y="93"/>
                </a:cubicBezTo>
                <a:cubicBezTo>
                  <a:pt x="299" y="93"/>
                  <a:pt x="300" y="93"/>
                  <a:pt x="301" y="92"/>
                </a:cubicBezTo>
                <a:cubicBezTo>
                  <a:pt x="302" y="92"/>
                  <a:pt x="302" y="92"/>
                  <a:pt x="302" y="91"/>
                </a:cubicBezTo>
                <a:cubicBezTo>
                  <a:pt x="302" y="90"/>
                  <a:pt x="301" y="90"/>
                  <a:pt x="301" y="90"/>
                </a:cubicBezTo>
                <a:cubicBezTo>
                  <a:pt x="303" y="90"/>
                  <a:pt x="306" y="89"/>
                  <a:pt x="308" y="89"/>
                </a:cubicBezTo>
                <a:cubicBezTo>
                  <a:pt x="310" y="89"/>
                  <a:pt x="311" y="90"/>
                  <a:pt x="313" y="90"/>
                </a:cubicBezTo>
                <a:cubicBezTo>
                  <a:pt x="314" y="91"/>
                  <a:pt x="315" y="91"/>
                  <a:pt x="317" y="91"/>
                </a:cubicBezTo>
                <a:cubicBezTo>
                  <a:pt x="318" y="90"/>
                  <a:pt x="318" y="89"/>
                  <a:pt x="318" y="87"/>
                </a:cubicBezTo>
                <a:cubicBezTo>
                  <a:pt x="318" y="86"/>
                  <a:pt x="317" y="85"/>
                  <a:pt x="316" y="85"/>
                </a:cubicBezTo>
                <a:cubicBezTo>
                  <a:pt x="315" y="85"/>
                  <a:pt x="313" y="86"/>
                  <a:pt x="312" y="85"/>
                </a:cubicBezTo>
                <a:cubicBezTo>
                  <a:pt x="310" y="85"/>
                  <a:pt x="309" y="85"/>
                  <a:pt x="307" y="84"/>
                </a:cubicBezTo>
                <a:cubicBezTo>
                  <a:pt x="306" y="84"/>
                  <a:pt x="305" y="83"/>
                  <a:pt x="303" y="82"/>
                </a:cubicBezTo>
                <a:cubicBezTo>
                  <a:pt x="304" y="82"/>
                  <a:pt x="304" y="81"/>
                  <a:pt x="304" y="81"/>
                </a:cubicBezTo>
                <a:cubicBezTo>
                  <a:pt x="303" y="81"/>
                  <a:pt x="303" y="81"/>
                  <a:pt x="303" y="80"/>
                </a:cubicBezTo>
                <a:cubicBezTo>
                  <a:pt x="304" y="80"/>
                  <a:pt x="305" y="80"/>
                  <a:pt x="305" y="80"/>
                </a:cubicBezTo>
                <a:cubicBezTo>
                  <a:pt x="306" y="80"/>
                  <a:pt x="307" y="80"/>
                  <a:pt x="308" y="80"/>
                </a:cubicBezTo>
                <a:cubicBezTo>
                  <a:pt x="309" y="80"/>
                  <a:pt x="310" y="82"/>
                  <a:pt x="311" y="82"/>
                </a:cubicBezTo>
                <a:cubicBezTo>
                  <a:pt x="311" y="82"/>
                  <a:pt x="312" y="82"/>
                  <a:pt x="313" y="82"/>
                </a:cubicBezTo>
                <a:cubicBezTo>
                  <a:pt x="313" y="81"/>
                  <a:pt x="312" y="80"/>
                  <a:pt x="312" y="80"/>
                </a:cubicBezTo>
                <a:cubicBezTo>
                  <a:pt x="311" y="80"/>
                  <a:pt x="311" y="80"/>
                  <a:pt x="311" y="79"/>
                </a:cubicBezTo>
                <a:cubicBezTo>
                  <a:pt x="310" y="79"/>
                  <a:pt x="311" y="79"/>
                  <a:pt x="310" y="79"/>
                </a:cubicBezTo>
                <a:cubicBezTo>
                  <a:pt x="310" y="78"/>
                  <a:pt x="309" y="78"/>
                  <a:pt x="309" y="78"/>
                </a:cubicBezTo>
                <a:cubicBezTo>
                  <a:pt x="308" y="78"/>
                  <a:pt x="307" y="78"/>
                  <a:pt x="306" y="77"/>
                </a:cubicBezTo>
                <a:cubicBezTo>
                  <a:pt x="306" y="77"/>
                  <a:pt x="306" y="77"/>
                  <a:pt x="306" y="77"/>
                </a:cubicBezTo>
                <a:cubicBezTo>
                  <a:pt x="305" y="78"/>
                  <a:pt x="305" y="78"/>
                  <a:pt x="304" y="78"/>
                </a:cubicBezTo>
                <a:cubicBezTo>
                  <a:pt x="304" y="78"/>
                  <a:pt x="304" y="77"/>
                  <a:pt x="303" y="77"/>
                </a:cubicBezTo>
                <a:cubicBezTo>
                  <a:pt x="302" y="77"/>
                  <a:pt x="301" y="77"/>
                  <a:pt x="300" y="77"/>
                </a:cubicBezTo>
                <a:cubicBezTo>
                  <a:pt x="300" y="77"/>
                  <a:pt x="300" y="78"/>
                  <a:pt x="300" y="78"/>
                </a:cubicBezTo>
                <a:cubicBezTo>
                  <a:pt x="300" y="79"/>
                  <a:pt x="299" y="78"/>
                  <a:pt x="299" y="79"/>
                </a:cubicBezTo>
                <a:cubicBezTo>
                  <a:pt x="298" y="79"/>
                  <a:pt x="298" y="79"/>
                  <a:pt x="298" y="80"/>
                </a:cubicBezTo>
                <a:cubicBezTo>
                  <a:pt x="298" y="80"/>
                  <a:pt x="298" y="81"/>
                  <a:pt x="298" y="81"/>
                </a:cubicBezTo>
                <a:cubicBezTo>
                  <a:pt x="297" y="81"/>
                  <a:pt x="295" y="81"/>
                  <a:pt x="295" y="80"/>
                </a:cubicBezTo>
                <a:cubicBezTo>
                  <a:pt x="295" y="80"/>
                  <a:pt x="295" y="80"/>
                  <a:pt x="295" y="80"/>
                </a:cubicBezTo>
                <a:cubicBezTo>
                  <a:pt x="296" y="80"/>
                  <a:pt x="296" y="80"/>
                  <a:pt x="296" y="79"/>
                </a:cubicBezTo>
                <a:cubicBezTo>
                  <a:pt x="296" y="79"/>
                  <a:pt x="296" y="79"/>
                  <a:pt x="296" y="79"/>
                </a:cubicBezTo>
                <a:cubicBezTo>
                  <a:pt x="297" y="78"/>
                  <a:pt x="297" y="78"/>
                  <a:pt x="297" y="78"/>
                </a:cubicBezTo>
                <a:cubicBezTo>
                  <a:pt x="297" y="77"/>
                  <a:pt x="297" y="77"/>
                  <a:pt x="298" y="77"/>
                </a:cubicBezTo>
                <a:cubicBezTo>
                  <a:pt x="298" y="76"/>
                  <a:pt x="298" y="76"/>
                  <a:pt x="298" y="76"/>
                </a:cubicBezTo>
                <a:cubicBezTo>
                  <a:pt x="298" y="75"/>
                  <a:pt x="298" y="75"/>
                  <a:pt x="298" y="75"/>
                </a:cubicBezTo>
                <a:cubicBezTo>
                  <a:pt x="298" y="75"/>
                  <a:pt x="299" y="75"/>
                  <a:pt x="299" y="74"/>
                </a:cubicBezTo>
                <a:cubicBezTo>
                  <a:pt x="299" y="74"/>
                  <a:pt x="299" y="73"/>
                  <a:pt x="299" y="72"/>
                </a:cubicBezTo>
                <a:cubicBezTo>
                  <a:pt x="299" y="72"/>
                  <a:pt x="300" y="71"/>
                  <a:pt x="300" y="71"/>
                </a:cubicBezTo>
                <a:cubicBezTo>
                  <a:pt x="300" y="71"/>
                  <a:pt x="300" y="70"/>
                  <a:pt x="300" y="70"/>
                </a:cubicBezTo>
                <a:cubicBezTo>
                  <a:pt x="300" y="70"/>
                  <a:pt x="300" y="69"/>
                  <a:pt x="300" y="69"/>
                </a:cubicBezTo>
                <a:cubicBezTo>
                  <a:pt x="300" y="69"/>
                  <a:pt x="300" y="69"/>
                  <a:pt x="299" y="69"/>
                </a:cubicBezTo>
                <a:cubicBezTo>
                  <a:pt x="299" y="68"/>
                  <a:pt x="300" y="68"/>
                  <a:pt x="301" y="67"/>
                </a:cubicBezTo>
                <a:cubicBezTo>
                  <a:pt x="301" y="67"/>
                  <a:pt x="301" y="66"/>
                  <a:pt x="301" y="66"/>
                </a:cubicBezTo>
                <a:cubicBezTo>
                  <a:pt x="301" y="66"/>
                  <a:pt x="302" y="66"/>
                  <a:pt x="302" y="66"/>
                </a:cubicBezTo>
                <a:cubicBezTo>
                  <a:pt x="303" y="65"/>
                  <a:pt x="305" y="66"/>
                  <a:pt x="306" y="65"/>
                </a:cubicBezTo>
                <a:cubicBezTo>
                  <a:pt x="307" y="65"/>
                  <a:pt x="307" y="64"/>
                  <a:pt x="307" y="63"/>
                </a:cubicBezTo>
                <a:cubicBezTo>
                  <a:pt x="307" y="62"/>
                  <a:pt x="308" y="63"/>
                  <a:pt x="309" y="63"/>
                </a:cubicBezTo>
                <a:cubicBezTo>
                  <a:pt x="310" y="63"/>
                  <a:pt x="311" y="62"/>
                  <a:pt x="311" y="62"/>
                </a:cubicBezTo>
                <a:cubicBezTo>
                  <a:pt x="311" y="62"/>
                  <a:pt x="311" y="62"/>
                  <a:pt x="311" y="61"/>
                </a:cubicBezTo>
                <a:cubicBezTo>
                  <a:pt x="311" y="61"/>
                  <a:pt x="311" y="61"/>
                  <a:pt x="311" y="61"/>
                </a:cubicBezTo>
                <a:cubicBezTo>
                  <a:pt x="311" y="61"/>
                  <a:pt x="311" y="60"/>
                  <a:pt x="311" y="60"/>
                </a:cubicBezTo>
                <a:cubicBezTo>
                  <a:pt x="311" y="60"/>
                  <a:pt x="310" y="60"/>
                  <a:pt x="309" y="60"/>
                </a:cubicBezTo>
                <a:cubicBezTo>
                  <a:pt x="309" y="60"/>
                  <a:pt x="309" y="59"/>
                  <a:pt x="309" y="59"/>
                </a:cubicBezTo>
                <a:cubicBezTo>
                  <a:pt x="309" y="58"/>
                  <a:pt x="309" y="57"/>
                  <a:pt x="310" y="56"/>
                </a:cubicBezTo>
                <a:cubicBezTo>
                  <a:pt x="310" y="54"/>
                  <a:pt x="311" y="54"/>
                  <a:pt x="312" y="53"/>
                </a:cubicBezTo>
                <a:cubicBezTo>
                  <a:pt x="313" y="53"/>
                  <a:pt x="314" y="53"/>
                  <a:pt x="315" y="53"/>
                </a:cubicBezTo>
                <a:cubicBezTo>
                  <a:pt x="317" y="54"/>
                  <a:pt x="320" y="53"/>
                  <a:pt x="321" y="52"/>
                </a:cubicBezTo>
                <a:cubicBezTo>
                  <a:pt x="321" y="51"/>
                  <a:pt x="322" y="50"/>
                  <a:pt x="321" y="50"/>
                </a:cubicBezTo>
                <a:cubicBezTo>
                  <a:pt x="321" y="49"/>
                  <a:pt x="321" y="49"/>
                  <a:pt x="320" y="49"/>
                </a:cubicBezTo>
                <a:cubicBezTo>
                  <a:pt x="320" y="49"/>
                  <a:pt x="319" y="49"/>
                  <a:pt x="318" y="49"/>
                </a:cubicBezTo>
                <a:cubicBezTo>
                  <a:pt x="317" y="49"/>
                  <a:pt x="316" y="49"/>
                  <a:pt x="315" y="49"/>
                </a:cubicBezTo>
                <a:cubicBezTo>
                  <a:pt x="315" y="49"/>
                  <a:pt x="314" y="49"/>
                  <a:pt x="314" y="50"/>
                </a:cubicBezTo>
                <a:cubicBezTo>
                  <a:pt x="314" y="50"/>
                  <a:pt x="313" y="50"/>
                  <a:pt x="313" y="50"/>
                </a:cubicBezTo>
                <a:cubicBezTo>
                  <a:pt x="312" y="50"/>
                  <a:pt x="312" y="50"/>
                  <a:pt x="311" y="50"/>
                </a:cubicBezTo>
                <a:cubicBezTo>
                  <a:pt x="311" y="50"/>
                  <a:pt x="310" y="50"/>
                  <a:pt x="309" y="51"/>
                </a:cubicBezTo>
                <a:cubicBezTo>
                  <a:pt x="309" y="51"/>
                  <a:pt x="308" y="51"/>
                  <a:pt x="307" y="51"/>
                </a:cubicBezTo>
                <a:cubicBezTo>
                  <a:pt x="307" y="52"/>
                  <a:pt x="307" y="52"/>
                  <a:pt x="307" y="52"/>
                </a:cubicBezTo>
                <a:cubicBezTo>
                  <a:pt x="307" y="52"/>
                  <a:pt x="306" y="53"/>
                  <a:pt x="306" y="53"/>
                </a:cubicBezTo>
                <a:cubicBezTo>
                  <a:pt x="306" y="53"/>
                  <a:pt x="305" y="53"/>
                  <a:pt x="304" y="53"/>
                </a:cubicBezTo>
                <a:cubicBezTo>
                  <a:pt x="304" y="53"/>
                  <a:pt x="303" y="51"/>
                  <a:pt x="303" y="51"/>
                </a:cubicBezTo>
                <a:cubicBezTo>
                  <a:pt x="303" y="50"/>
                  <a:pt x="303" y="50"/>
                  <a:pt x="304" y="49"/>
                </a:cubicBezTo>
                <a:cubicBezTo>
                  <a:pt x="304" y="49"/>
                  <a:pt x="305" y="49"/>
                  <a:pt x="305" y="48"/>
                </a:cubicBezTo>
                <a:cubicBezTo>
                  <a:pt x="305" y="48"/>
                  <a:pt x="306" y="48"/>
                  <a:pt x="306" y="48"/>
                </a:cubicBezTo>
                <a:cubicBezTo>
                  <a:pt x="307" y="48"/>
                  <a:pt x="308" y="47"/>
                  <a:pt x="309" y="47"/>
                </a:cubicBezTo>
                <a:cubicBezTo>
                  <a:pt x="311" y="47"/>
                  <a:pt x="313" y="47"/>
                  <a:pt x="315" y="47"/>
                </a:cubicBezTo>
                <a:cubicBezTo>
                  <a:pt x="316" y="47"/>
                  <a:pt x="317" y="47"/>
                  <a:pt x="319" y="47"/>
                </a:cubicBezTo>
                <a:cubicBezTo>
                  <a:pt x="321" y="47"/>
                  <a:pt x="322" y="48"/>
                  <a:pt x="324" y="48"/>
                </a:cubicBezTo>
                <a:cubicBezTo>
                  <a:pt x="325" y="48"/>
                  <a:pt x="326" y="48"/>
                  <a:pt x="326" y="47"/>
                </a:cubicBezTo>
                <a:cubicBezTo>
                  <a:pt x="327" y="47"/>
                  <a:pt x="327" y="47"/>
                  <a:pt x="327" y="46"/>
                </a:cubicBezTo>
                <a:cubicBezTo>
                  <a:pt x="328" y="46"/>
                  <a:pt x="328" y="45"/>
                  <a:pt x="329" y="45"/>
                </a:cubicBezTo>
                <a:cubicBezTo>
                  <a:pt x="329" y="45"/>
                  <a:pt x="329" y="45"/>
                  <a:pt x="329" y="45"/>
                </a:cubicBezTo>
                <a:cubicBezTo>
                  <a:pt x="329" y="44"/>
                  <a:pt x="329" y="44"/>
                  <a:pt x="329" y="44"/>
                </a:cubicBezTo>
                <a:cubicBezTo>
                  <a:pt x="329" y="44"/>
                  <a:pt x="328" y="44"/>
                  <a:pt x="328" y="44"/>
                </a:cubicBezTo>
                <a:cubicBezTo>
                  <a:pt x="328" y="44"/>
                  <a:pt x="328" y="44"/>
                  <a:pt x="328" y="44"/>
                </a:cubicBezTo>
                <a:cubicBezTo>
                  <a:pt x="327" y="44"/>
                  <a:pt x="327" y="44"/>
                  <a:pt x="326" y="44"/>
                </a:cubicBezTo>
                <a:cubicBezTo>
                  <a:pt x="326" y="43"/>
                  <a:pt x="325" y="44"/>
                  <a:pt x="325" y="44"/>
                </a:cubicBezTo>
                <a:cubicBezTo>
                  <a:pt x="324" y="43"/>
                  <a:pt x="324" y="43"/>
                  <a:pt x="323" y="43"/>
                </a:cubicBezTo>
                <a:cubicBezTo>
                  <a:pt x="323" y="43"/>
                  <a:pt x="322" y="43"/>
                  <a:pt x="322" y="43"/>
                </a:cubicBezTo>
                <a:cubicBezTo>
                  <a:pt x="321" y="43"/>
                  <a:pt x="321" y="43"/>
                  <a:pt x="320" y="43"/>
                </a:cubicBezTo>
                <a:cubicBezTo>
                  <a:pt x="319" y="43"/>
                  <a:pt x="318" y="43"/>
                  <a:pt x="318" y="43"/>
                </a:cubicBezTo>
                <a:cubicBezTo>
                  <a:pt x="316" y="43"/>
                  <a:pt x="315" y="43"/>
                  <a:pt x="314" y="43"/>
                </a:cubicBezTo>
                <a:cubicBezTo>
                  <a:pt x="313" y="43"/>
                  <a:pt x="312" y="43"/>
                  <a:pt x="310" y="43"/>
                </a:cubicBezTo>
                <a:cubicBezTo>
                  <a:pt x="310" y="43"/>
                  <a:pt x="309" y="42"/>
                  <a:pt x="309" y="42"/>
                </a:cubicBezTo>
                <a:cubicBezTo>
                  <a:pt x="309" y="42"/>
                  <a:pt x="308" y="42"/>
                  <a:pt x="307" y="42"/>
                </a:cubicBezTo>
                <a:cubicBezTo>
                  <a:pt x="307" y="42"/>
                  <a:pt x="307" y="42"/>
                  <a:pt x="306" y="42"/>
                </a:cubicBezTo>
                <a:cubicBezTo>
                  <a:pt x="306" y="42"/>
                  <a:pt x="305" y="43"/>
                  <a:pt x="305" y="43"/>
                </a:cubicBezTo>
                <a:cubicBezTo>
                  <a:pt x="304" y="43"/>
                  <a:pt x="304" y="44"/>
                  <a:pt x="303" y="44"/>
                </a:cubicBezTo>
                <a:cubicBezTo>
                  <a:pt x="302" y="44"/>
                  <a:pt x="302" y="44"/>
                  <a:pt x="301" y="43"/>
                </a:cubicBezTo>
                <a:cubicBezTo>
                  <a:pt x="301" y="43"/>
                  <a:pt x="300" y="43"/>
                  <a:pt x="300" y="43"/>
                </a:cubicBezTo>
                <a:cubicBezTo>
                  <a:pt x="300" y="43"/>
                  <a:pt x="301" y="43"/>
                  <a:pt x="301" y="43"/>
                </a:cubicBezTo>
                <a:cubicBezTo>
                  <a:pt x="302" y="43"/>
                  <a:pt x="303" y="43"/>
                  <a:pt x="304" y="43"/>
                </a:cubicBezTo>
                <a:cubicBezTo>
                  <a:pt x="304" y="43"/>
                  <a:pt x="304" y="42"/>
                  <a:pt x="305" y="42"/>
                </a:cubicBezTo>
                <a:cubicBezTo>
                  <a:pt x="305" y="42"/>
                  <a:pt x="305" y="42"/>
                  <a:pt x="305" y="42"/>
                </a:cubicBezTo>
                <a:cubicBezTo>
                  <a:pt x="306" y="42"/>
                  <a:pt x="306" y="42"/>
                  <a:pt x="306" y="42"/>
                </a:cubicBezTo>
                <a:cubicBezTo>
                  <a:pt x="307" y="42"/>
                  <a:pt x="307" y="42"/>
                  <a:pt x="307" y="42"/>
                </a:cubicBezTo>
                <a:cubicBezTo>
                  <a:pt x="307" y="42"/>
                  <a:pt x="308" y="42"/>
                  <a:pt x="308" y="42"/>
                </a:cubicBezTo>
                <a:cubicBezTo>
                  <a:pt x="308" y="42"/>
                  <a:pt x="309" y="42"/>
                  <a:pt x="309" y="42"/>
                </a:cubicBezTo>
                <a:cubicBezTo>
                  <a:pt x="311" y="42"/>
                  <a:pt x="312" y="42"/>
                  <a:pt x="314" y="42"/>
                </a:cubicBezTo>
                <a:cubicBezTo>
                  <a:pt x="315" y="42"/>
                  <a:pt x="316" y="42"/>
                  <a:pt x="317" y="42"/>
                </a:cubicBezTo>
                <a:cubicBezTo>
                  <a:pt x="319" y="41"/>
                  <a:pt x="320" y="41"/>
                  <a:pt x="321" y="40"/>
                </a:cubicBezTo>
                <a:cubicBezTo>
                  <a:pt x="323" y="40"/>
                  <a:pt x="324" y="40"/>
                  <a:pt x="325" y="41"/>
                </a:cubicBezTo>
                <a:cubicBezTo>
                  <a:pt x="326" y="41"/>
                  <a:pt x="327" y="41"/>
                  <a:pt x="328" y="41"/>
                </a:cubicBezTo>
                <a:cubicBezTo>
                  <a:pt x="329" y="41"/>
                  <a:pt x="329" y="41"/>
                  <a:pt x="330" y="41"/>
                </a:cubicBezTo>
                <a:cubicBezTo>
                  <a:pt x="330" y="41"/>
                  <a:pt x="330" y="41"/>
                  <a:pt x="330" y="41"/>
                </a:cubicBezTo>
                <a:cubicBezTo>
                  <a:pt x="331" y="41"/>
                  <a:pt x="331" y="41"/>
                  <a:pt x="332" y="40"/>
                </a:cubicBezTo>
                <a:cubicBezTo>
                  <a:pt x="332" y="40"/>
                  <a:pt x="332" y="40"/>
                  <a:pt x="332" y="40"/>
                </a:cubicBezTo>
                <a:cubicBezTo>
                  <a:pt x="332" y="40"/>
                  <a:pt x="332" y="40"/>
                  <a:pt x="333" y="40"/>
                </a:cubicBezTo>
                <a:cubicBezTo>
                  <a:pt x="333" y="40"/>
                  <a:pt x="333" y="40"/>
                  <a:pt x="333" y="40"/>
                </a:cubicBezTo>
                <a:cubicBezTo>
                  <a:pt x="334" y="40"/>
                  <a:pt x="334" y="39"/>
                  <a:pt x="334" y="39"/>
                </a:cubicBezTo>
                <a:cubicBezTo>
                  <a:pt x="335" y="39"/>
                  <a:pt x="335" y="39"/>
                  <a:pt x="335" y="39"/>
                </a:cubicBezTo>
                <a:cubicBezTo>
                  <a:pt x="336" y="39"/>
                  <a:pt x="336" y="39"/>
                  <a:pt x="336" y="39"/>
                </a:cubicBezTo>
                <a:cubicBezTo>
                  <a:pt x="337" y="39"/>
                  <a:pt x="338" y="39"/>
                  <a:pt x="338" y="39"/>
                </a:cubicBezTo>
                <a:cubicBezTo>
                  <a:pt x="339" y="39"/>
                  <a:pt x="339" y="38"/>
                  <a:pt x="339" y="38"/>
                </a:cubicBezTo>
                <a:cubicBezTo>
                  <a:pt x="339" y="37"/>
                  <a:pt x="338" y="37"/>
                  <a:pt x="338" y="37"/>
                </a:cubicBezTo>
                <a:cubicBezTo>
                  <a:pt x="338" y="37"/>
                  <a:pt x="337" y="37"/>
                  <a:pt x="337" y="36"/>
                </a:cubicBezTo>
                <a:cubicBezTo>
                  <a:pt x="337" y="36"/>
                  <a:pt x="337" y="35"/>
                  <a:pt x="337" y="35"/>
                </a:cubicBezTo>
                <a:cubicBezTo>
                  <a:pt x="338" y="35"/>
                  <a:pt x="338" y="35"/>
                  <a:pt x="339" y="36"/>
                </a:cubicBezTo>
                <a:cubicBezTo>
                  <a:pt x="339" y="36"/>
                  <a:pt x="339" y="36"/>
                  <a:pt x="339" y="36"/>
                </a:cubicBezTo>
                <a:cubicBezTo>
                  <a:pt x="340" y="36"/>
                  <a:pt x="340" y="36"/>
                  <a:pt x="340" y="36"/>
                </a:cubicBezTo>
                <a:cubicBezTo>
                  <a:pt x="341" y="36"/>
                  <a:pt x="341" y="36"/>
                  <a:pt x="342" y="36"/>
                </a:cubicBezTo>
                <a:cubicBezTo>
                  <a:pt x="342" y="36"/>
                  <a:pt x="342" y="36"/>
                  <a:pt x="342" y="36"/>
                </a:cubicBezTo>
                <a:cubicBezTo>
                  <a:pt x="343" y="36"/>
                  <a:pt x="343" y="36"/>
                  <a:pt x="343" y="36"/>
                </a:cubicBezTo>
                <a:cubicBezTo>
                  <a:pt x="343" y="35"/>
                  <a:pt x="343" y="35"/>
                  <a:pt x="344" y="35"/>
                </a:cubicBezTo>
                <a:cubicBezTo>
                  <a:pt x="344" y="35"/>
                  <a:pt x="344" y="35"/>
                  <a:pt x="344" y="35"/>
                </a:cubicBezTo>
                <a:cubicBezTo>
                  <a:pt x="344" y="34"/>
                  <a:pt x="345" y="34"/>
                  <a:pt x="345" y="34"/>
                </a:cubicBezTo>
                <a:cubicBezTo>
                  <a:pt x="345" y="34"/>
                  <a:pt x="345" y="34"/>
                  <a:pt x="345" y="34"/>
                </a:cubicBezTo>
                <a:cubicBezTo>
                  <a:pt x="346" y="33"/>
                  <a:pt x="346" y="33"/>
                  <a:pt x="347" y="33"/>
                </a:cubicBezTo>
                <a:cubicBezTo>
                  <a:pt x="347" y="33"/>
                  <a:pt x="347" y="33"/>
                  <a:pt x="348" y="33"/>
                </a:cubicBezTo>
                <a:cubicBezTo>
                  <a:pt x="348" y="32"/>
                  <a:pt x="349" y="32"/>
                  <a:pt x="350" y="31"/>
                </a:cubicBezTo>
                <a:cubicBezTo>
                  <a:pt x="350" y="31"/>
                  <a:pt x="350" y="31"/>
                  <a:pt x="351" y="31"/>
                </a:cubicBezTo>
                <a:cubicBezTo>
                  <a:pt x="351" y="30"/>
                  <a:pt x="352" y="30"/>
                  <a:pt x="352" y="30"/>
                </a:cubicBezTo>
                <a:cubicBezTo>
                  <a:pt x="353" y="30"/>
                  <a:pt x="353" y="30"/>
                  <a:pt x="353" y="30"/>
                </a:cubicBezTo>
                <a:cubicBezTo>
                  <a:pt x="354" y="29"/>
                  <a:pt x="353" y="29"/>
                  <a:pt x="353" y="29"/>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2" name="Freeform 707">
            <a:extLst>
              <a:ext uri="{FF2B5EF4-FFF2-40B4-BE49-F238E27FC236}">
                <a16:creationId xmlns:a16="http://schemas.microsoft.com/office/drawing/2014/main" id="{2FAD79CA-6404-4FB0-91B3-BC00CDC91808}"/>
              </a:ext>
            </a:extLst>
          </p:cNvPr>
          <p:cNvSpPr>
            <a:spLocks/>
          </p:cNvSpPr>
          <p:nvPr userDrawn="1"/>
        </p:nvSpPr>
        <p:spPr bwMode="auto">
          <a:xfrm>
            <a:off x="2621756" y="1741488"/>
            <a:ext cx="595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3" name="Freeform 708">
            <a:extLst>
              <a:ext uri="{FF2B5EF4-FFF2-40B4-BE49-F238E27FC236}">
                <a16:creationId xmlns:a16="http://schemas.microsoft.com/office/drawing/2014/main" id="{E66619FD-042B-4A8C-A042-E5A03EB674A3}"/>
              </a:ext>
            </a:extLst>
          </p:cNvPr>
          <p:cNvSpPr>
            <a:spLocks/>
          </p:cNvSpPr>
          <p:nvPr userDrawn="1"/>
        </p:nvSpPr>
        <p:spPr bwMode="auto">
          <a:xfrm>
            <a:off x="3321844" y="13462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4" name="Freeform 709">
            <a:extLst>
              <a:ext uri="{FF2B5EF4-FFF2-40B4-BE49-F238E27FC236}">
                <a16:creationId xmlns:a16="http://schemas.microsoft.com/office/drawing/2014/main" id="{CC992E3A-4414-484C-96F9-4CA53D344B49}"/>
              </a:ext>
            </a:extLst>
          </p:cNvPr>
          <p:cNvSpPr>
            <a:spLocks/>
          </p:cNvSpPr>
          <p:nvPr userDrawn="1"/>
        </p:nvSpPr>
        <p:spPr bwMode="auto">
          <a:xfrm>
            <a:off x="8245079" y="5138738"/>
            <a:ext cx="294085" cy="331788"/>
          </a:xfrm>
          <a:custGeom>
            <a:avLst/>
            <a:gdLst>
              <a:gd name="T0" fmla="*/ 4 w 58"/>
              <a:gd name="T1" fmla="*/ 38 h 47"/>
              <a:gd name="T2" fmla="*/ 9 w 58"/>
              <a:gd name="T3" fmla="*/ 38 h 47"/>
              <a:gd name="T4" fmla="*/ 12 w 58"/>
              <a:gd name="T5" fmla="*/ 39 h 47"/>
              <a:gd name="T6" fmla="*/ 15 w 58"/>
              <a:gd name="T7" fmla="*/ 37 h 47"/>
              <a:gd name="T8" fmla="*/ 14 w 58"/>
              <a:gd name="T9" fmla="*/ 34 h 47"/>
              <a:gd name="T10" fmla="*/ 10 w 58"/>
              <a:gd name="T11" fmla="*/ 33 h 47"/>
              <a:gd name="T12" fmla="*/ 13 w 58"/>
              <a:gd name="T13" fmla="*/ 33 h 47"/>
              <a:gd name="T14" fmla="*/ 17 w 58"/>
              <a:gd name="T15" fmla="*/ 33 h 47"/>
              <a:gd name="T16" fmla="*/ 17 w 58"/>
              <a:gd name="T17" fmla="*/ 31 h 47"/>
              <a:gd name="T18" fmla="*/ 18 w 58"/>
              <a:gd name="T19" fmla="*/ 29 h 47"/>
              <a:gd name="T20" fmla="*/ 20 w 58"/>
              <a:gd name="T21" fmla="*/ 29 h 47"/>
              <a:gd name="T22" fmla="*/ 24 w 58"/>
              <a:gd name="T23" fmla="*/ 29 h 47"/>
              <a:gd name="T24" fmla="*/ 27 w 58"/>
              <a:gd name="T25" fmla="*/ 30 h 47"/>
              <a:gd name="T26" fmla="*/ 31 w 58"/>
              <a:gd name="T27" fmla="*/ 32 h 47"/>
              <a:gd name="T28" fmla="*/ 34 w 58"/>
              <a:gd name="T29" fmla="*/ 35 h 47"/>
              <a:gd name="T30" fmla="*/ 36 w 58"/>
              <a:gd name="T31" fmla="*/ 37 h 47"/>
              <a:gd name="T32" fmla="*/ 37 w 58"/>
              <a:gd name="T33" fmla="*/ 40 h 47"/>
              <a:gd name="T34" fmla="*/ 41 w 58"/>
              <a:gd name="T35" fmla="*/ 43 h 47"/>
              <a:gd name="T36" fmla="*/ 44 w 58"/>
              <a:gd name="T37" fmla="*/ 45 h 47"/>
              <a:gd name="T38" fmla="*/ 48 w 58"/>
              <a:gd name="T39" fmla="*/ 44 h 47"/>
              <a:gd name="T40" fmla="*/ 52 w 58"/>
              <a:gd name="T41" fmla="*/ 45 h 47"/>
              <a:gd name="T42" fmla="*/ 55 w 58"/>
              <a:gd name="T43" fmla="*/ 45 h 47"/>
              <a:gd name="T44" fmla="*/ 58 w 58"/>
              <a:gd name="T45" fmla="*/ 46 h 47"/>
              <a:gd name="T46" fmla="*/ 56 w 58"/>
              <a:gd name="T47" fmla="*/ 45 h 47"/>
              <a:gd name="T48" fmla="*/ 52 w 58"/>
              <a:gd name="T49" fmla="*/ 42 h 47"/>
              <a:gd name="T50" fmla="*/ 50 w 58"/>
              <a:gd name="T51" fmla="*/ 40 h 47"/>
              <a:gd name="T52" fmla="*/ 49 w 58"/>
              <a:gd name="T53" fmla="*/ 37 h 47"/>
              <a:gd name="T54" fmla="*/ 46 w 58"/>
              <a:gd name="T55" fmla="*/ 37 h 47"/>
              <a:gd name="T56" fmla="*/ 44 w 58"/>
              <a:gd name="T57" fmla="*/ 35 h 47"/>
              <a:gd name="T58" fmla="*/ 42 w 58"/>
              <a:gd name="T59" fmla="*/ 32 h 47"/>
              <a:gd name="T60" fmla="*/ 39 w 58"/>
              <a:gd name="T61" fmla="*/ 29 h 47"/>
              <a:gd name="T62" fmla="*/ 37 w 58"/>
              <a:gd name="T63" fmla="*/ 25 h 47"/>
              <a:gd name="T64" fmla="*/ 39 w 58"/>
              <a:gd name="T65" fmla="*/ 24 h 47"/>
              <a:gd name="T66" fmla="*/ 42 w 58"/>
              <a:gd name="T67" fmla="*/ 22 h 47"/>
              <a:gd name="T68" fmla="*/ 39 w 58"/>
              <a:gd name="T69" fmla="*/ 20 h 47"/>
              <a:gd name="T70" fmla="*/ 35 w 58"/>
              <a:gd name="T71" fmla="*/ 18 h 47"/>
              <a:gd name="T72" fmla="*/ 32 w 58"/>
              <a:gd name="T73" fmla="*/ 17 h 47"/>
              <a:gd name="T74" fmla="*/ 29 w 58"/>
              <a:gd name="T75" fmla="*/ 14 h 47"/>
              <a:gd name="T76" fmla="*/ 27 w 58"/>
              <a:gd name="T77" fmla="*/ 11 h 47"/>
              <a:gd name="T78" fmla="*/ 24 w 58"/>
              <a:gd name="T79" fmla="*/ 8 h 47"/>
              <a:gd name="T80" fmla="*/ 22 w 58"/>
              <a:gd name="T81" fmla="*/ 7 h 47"/>
              <a:gd name="T82" fmla="*/ 19 w 58"/>
              <a:gd name="T83" fmla="*/ 6 h 47"/>
              <a:gd name="T84" fmla="*/ 14 w 58"/>
              <a:gd name="T85" fmla="*/ 4 h 47"/>
              <a:gd name="T86" fmla="*/ 8 w 58"/>
              <a:gd name="T87" fmla="*/ 2 h 47"/>
              <a:gd name="T88" fmla="*/ 3 w 58"/>
              <a:gd name="T89" fmla="*/ 0 h 47"/>
              <a:gd name="T90" fmla="*/ 0 w 58"/>
              <a:gd name="T9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47">
                <a:moveTo>
                  <a:pt x="0" y="36"/>
                </a:moveTo>
                <a:cubicBezTo>
                  <a:pt x="2" y="38"/>
                  <a:pt x="2" y="38"/>
                  <a:pt x="2" y="38"/>
                </a:cubicBezTo>
                <a:cubicBezTo>
                  <a:pt x="4" y="38"/>
                  <a:pt x="4" y="38"/>
                  <a:pt x="4" y="38"/>
                </a:cubicBezTo>
                <a:cubicBezTo>
                  <a:pt x="5" y="38"/>
                  <a:pt x="5" y="38"/>
                  <a:pt x="5" y="38"/>
                </a:cubicBezTo>
                <a:cubicBezTo>
                  <a:pt x="7" y="38"/>
                  <a:pt x="7" y="38"/>
                  <a:pt x="7" y="38"/>
                </a:cubicBezTo>
                <a:cubicBezTo>
                  <a:pt x="9" y="38"/>
                  <a:pt x="9" y="38"/>
                  <a:pt x="9" y="38"/>
                </a:cubicBezTo>
                <a:cubicBezTo>
                  <a:pt x="9" y="39"/>
                  <a:pt x="9" y="39"/>
                  <a:pt x="9" y="39"/>
                </a:cubicBezTo>
                <a:cubicBezTo>
                  <a:pt x="11" y="39"/>
                  <a:pt x="11" y="39"/>
                  <a:pt x="11" y="39"/>
                </a:cubicBezTo>
                <a:cubicBezTo>
                  <a:pt x="12" y="39"/>
                  <a:pt x="12" y="39"/>
                  <a:pt x="12" y="39"/>
                </a:cubicBezTo>
                <a:cubicBezTo>
                  <a:pt x="13" y="38"/>
                  <a:pt x="13" y="38"/>
                  <a:pt x="13" y="38"/>
                </a:cubicBezTo>
                <a:cubicBezTo>
                  <a:pt x="14" y="37"/>
                  <a:pt x="14" y="37"/>
                  <a:pt x="14" y="37"/>
                </a:cubicBezTo>
                <a:cubicBezTo>
                  <a:pt x="15" y="37"/>
                  <a:pt x="15" y="37"/>
                  <a:pt x="15" y="37"/>
                </a:cubicBezTo>
                <a:cubicBezTo>
                  <a:pt x="16" y="36"/>
                  <a:pt x="16" y="36"/>
                  <a:pt x="16" y="36"/>
                </a:cubicBezTo>
                <a:cubicBezTo>
                  <a:pt x="15" y="35"/>
                  <a:pt x="15" y="35"/>
                  <a:pt x="15" y="35"/>
                </a:cubicBezTo>
                <a:cubicBezTo>
                  <a:pt x="14" y="34"/>
                  <a:pt x="14" y="34"/>
                  <a:pt x="14" y="34"/>
                </a:cubicBezTo>
                <a:cubicBezTo>
                  <a:pt x="14" y="34"/>
                  <a:pt x="14" y="34"/>
                  <a:pt x="13" y="34"/>
                </a:cubicBezTo>
                <a:cubicBezTo>
                  <a:pt x="12" y="34"/>
                  <a:pt x="11" y="33"/>
                  <a:pt x="11" y="33"/>
                </a:cubicBezTo>
                <a:cubicBezTo>
                  <a:pt x="10" y="33"/>
                  <a:pt x="10" y="33"/>
                  <a:pt x="10" y="33"/>
                </a:cubicBezTo>
                <a:cubicBezTo>
                  <a:pt x="9" y="32"/>
                  <a:pt x="9" y="32"/>
                  <a:pt x="9" y="32"/>
                </a:cubicBezTo>
                <a:cubicBezTo>
                  <a:pt x="11" y="33"/>
                  <a:pt x="11" y="33"/>
                  <a:pt x="11" y="33"/>
                </a:cubicBezTo>
                <a:cubicBezTo>
                  <a:pt x="13" y="33"/>
                  <a:pt x="13" y="33"/>
                  <a:pt x="13" y="33"/>
                </a:cubicBezTo>
                <a:cubicBezTo>
                  <a:pt x="15" y="33"/>
                  <a:pt x="15" y="33"/>
                  <a:pt x="15" y="33"/>
                </a:cubicBezTo>
                <a:cubicBezTo>
                  <a:pt x="16" y="33"/>
                  <a:pt x="16" y="33"/>
                  <a:pt x="16" y="33"/>
                </a:cubicBezTo>
                <a:cubicBezTo>
                  <a:pt x="17" y="33"/>
                  <a:pt x="17" y="33"/>
                  <a:pt x="17" y="33"/>
                </a:cubicBezTo>
                <a:cubicBezTo>
                  <a:pt x="17" y="32"/>
                  <a:pt x="17" y="32"/>
                  <a:pt x="17" y="32"/>
                </a:cubicBezTo>
                <a:cubicBezTo>
                  <a:pt x="16" y="31"/>
                  <a:pt x="16" y="31"/>
                  <a:pt x="16" y="31"/>
                </a:cubicBezTo>
                <a:cubicBezTo>
                  <a:pt x="17" y="31"/>
                  <a:pt x="17" y="31"/>
                  <a:pt x="17" y="31"/>
                </a:cubicBezTo>
                <a:cubicBezTo>
                  <a:pt x="19" y="31"/>
                  <a:pt x="19" y="31"/>
                  <a:pt x="19" y="31"/>
                </a:cubicBezTo>
                <a:cubicBezTo>
                  <a:pt x="18" y="30"/>
                  <a:pt x="18" y="30"/>
                  <a:pt x="18" y="30"/>
                </a:cubicBezTo>
                <a:cubicBezTo>
                  <a:pt x="18" y="29"/>
                  <a:pt x="18" y="29"/>
                  <a:pt x="18" y="29"/>
                </a:cubicBezTo>
                <a:cubicBezTo>
                  <a:pt x="18" y="28"/>
                  <a:pt x="18" y="28"/>
                  <a:pt x="18" y="28"/>
                </a:cubicBezTo>
                <a:cubicBezTo>
                  <a:pt x="19" y="29"/>
                  <a:pt x="19" y="29"/>
                  <a:pt x="19" y="29"/>
                </a:cubicBezTo>
                <a:cubicBezTo>
                  <a:pt x="20" y="29"/>
                  <a:pt x="20" y="29"/>
                  <a:pt x="20" y="29"/>
                </a:cubicBezTo>
                <a:cubicBezTo>
                  <a:pt x="21" y="29"/>
                  <a:pt x="21" y="29"/>
                  <a:pt x="21" y="29"/>
                </a:cubicBezTo>
                <a:cubicBezTo>
                  <a:pt x="23" y="29"/>
                  <a:pt x="23" y="29"/>
                  <a:pt x="23" y="29"/>
                </a:cubicBezTo>
                <a:cubicBezTo>
                  <a:pt x="24" y="29"/>
                  <a:pt x="24" y="29"/>
                  <a:pt x="24" y="29"/>
                </a:cubicBezTo>
                <a:cubicBezTo>
                  <a:pt x="25" y="30"/>
                  <a:pt x="25" y="30"/>
                  <a:pt x="25" y="30"/>
                </a:cubicBezTo>
                <a:cubicBezTo>
                  <a:pt x="26" y="30"/>
                  <a:pt x="26" y="30"/>
                  <a:pt x="26" y="30"/>
                </a:cubicBezTo>
                <a:cubicBezTo>
                  <a:pt x="27" y="30"/>
                  <a:pt x="27" y="30"/>
                  <a:pt x="27" y="30"/>
                </a:cubicBezTo>
                <a:cubicBezTo>
                  <a:pt x="28" y="31"/>
                  <a:pt x="28" y="31"/>
                  <a:pt x="28" y="31"/>
                </a:cubicBezTo>
                <a:cubicBezTo>
                  <a:pt x="30" y="31"/>
                  <a:pt x="30" y="31"/>
                  <a:pt x="30" y="31"/>
                </a:cubicBezTo>
                <a:cubicBezTo>
                  <a:pt x="31" y="32"/>
                  <a:pt x="31" y="32"/>
                  <a:pt x="31" y="32"/>
                </a:cubicBezTo>
                <a:cubicBezTo>
                  <a:pt x="33" y="33"/>
                  <a:pt x="33" y="33"/>
                  <a:pt x="33" y="33"/>
                </a:cubicBezTo>
                <a:cubicBezTo>
                  <a:pt x="33" y="34"/>
                  <a:pt x="33" y="34"/>
                  <a:pt x="33" y="34"/>
                </a:cubicBezTo>
                <a:cubicBezTo>
                  <a:pt x="34" y="35"/>
                  <a:pt x="34" y="35"/>
                  <a:pt x="34" y="35"/>
                </a:cubicBezTo>
                <a:cubicBezTo>
                  <a:pt x="34" y="36"/>
                  <a:pt x="34" y="36"/>
                  <a:pt x="34" y="36"/>
                </a:cubicBezTo>
                <a:cubicBezTo>
                  <a:pt x="35" y="37"/>
                  <a:pt x="35" y="37"/>
                  <a:pt x="35" y="37"/>
                </a:cubicBezTo>
                <a:cubicBezTo>
                  <a:pt x="36" y="37"/>
                  <a:pt x="36" y="37"/>
                  <a:pt x="36" y="37"/>
                </a:cubicBezTo>
                <a:cubicBezTo>
                  <a:pt x="36" y="38"/>
                  <a:pt x="36" y="38"/>
                  <a:pt x="36" y="38"/>
                </a:cubicBezTo>
                <a:cubicBezTo>
                  <a:pt x="36" y="39"/>
                  <a:pt x="36" y="39"/>
                  <a:pt x="36" y="39"/>
                </a:cubicBezTo>
                <a:cubicBezTo>
                  <a:pt x="37" y="40"/>
                  <a:pt x="37" y="40"/>
                  <a:pt x="37" y="40"/>
                </a:cubicBezTo>
                <a:cubicBezTo>
                  <a:pt x="39" y="40"/>
                  <a:pt x="39" y="40"/>
                  <a:pt x="39" y="40"/>
                </a:cubicBezTo>
                <a:cubicBezTo>
                  <a:pt x="40" y="43"/>
                  <a:pt x="40" y="43"/>
                  <a:pt x="40" y="43"/>
                </a:cubicBezTo>
                <a:cubicBezTo>
                  <a:pt x="41" y="43"/>
                  <a:pt x="41" y="43"/>
                  <a:pt x="41" y="43"/>
                </a:cubicBezTo>
                <a:cubicBezTo>
                  <a:pt x="42" y="44"/>
                  <a:pt x="42" y="44"/>
                  <a:pt x="42" y="44"/>
                </a:cubicBezTo>
                <a:cubicBezTo>
                  <a:pt x="43" y="44"/>
                  <a:pt x="43" y="44"/>
                  <a:pt x="43" y="44"/>
                </a:cubicBezTo>
                <a:cubicBezTo>
                  <a:pt x="44" y="45"/>
                  <a:pt x="44" y="45"/>
                  <a:pt x="44" y="45"/>
                </a:cubicBezTo>
                <a:cubicBezTo>
                  <a:pt x="46" y="44"/>
                  <a:pt x="46" y="44"/>
                  <a:pt x="46" y="44"/>
                </a:cubicBezTo>
                <a:cubicBezTo>
                  <a:pt x="47" y="44"/>
                  <a:pt x="47" y="44"/>
                  <a:pt x="47" y="44"/>
                </a:cubicBezTo>
                <a:cubicBezTo>
                  <a:pt x="48" y="44"/>
                  <a:pt x="48" y="44"/>
                  <a:pt x="48" y="44"/>
                </a:cubicBezTo>
                <a:cubicBezTo>
                  <a:pt x="50" y="44"/>
                  <a:pt x="50" y="44"/>
                  <a:pt x="50" y="44"/>
                </a:cubicBezTo>
                <a:cubicBezTo>
                  <a:pt x="51" y="45"/>
                  <a:pt x="51" y="45"/>
                  <a:pt x="51" y="45"/>
                </a:cubicBezTo>
                <a:cubicBezTo>
                  <a:pt x="52" y="45"/>
                  <a:pt x="52" y="45"/>
                  <a:pt x="52" y="45"/>
                </a:cubicBezTo>
                <a:cubicBezTo>
                  <a:pt x="53" y="45"/>
                  <a:pt x="53" y="45"/>
                  <a:pt x="53" y="45"/>
                </a:cubicBezTo>
                <a:cubicBezTo>
                  <a:pt x="54" y="45"/>
                  <a:pt x="54" y="45"/>
                  <a:pt x="54" y="45"/>
                </a:cubicBezTo>
                <a:cubicBezTo>
                  <a:pt x="55" y="45"/>
                  <a:pt x="55" y="45"/>
                  <a:pt x="55" y="45"/>
                </a:cubicBezTo>
                <a:cubicBezTo>
                  <a:pt x="55" y="47"/>
                  <a:pt x="55" y="47"/>
                  <a:pt x="55" y="47"/>
                </a:cubicBezTo>
                <a:cubicBezTo>
                  <a:pt x="56" y="47"/>
                  <a:pt x="56" y="47"/>
                  <a:pt x="56" y="47"/>
                </a:cubicBezTo>
                <a:cubicBezTo>
                  <a:pt x="58" y="46"/>
                  <a:pt x="58" y="46"/>
                  <a:pt x="58" y="46"/>
                </a:cubicBezTo>
                <a:cubicBezTo>
                  <a:pt x="57" y="46"/>
                  <a:pt x="57" y="46"/>
                  <a:pt x="57" y="46"/>
                </a:cubicBezTo>
                <a:cubicBezTo>
                  <a:pt x="58" y="45"/>
                  <a:pt x="58" y="45"/>
                  <a:pt x="58" y="45"/>
                </a:cubicBezTo>
                <a:cubicBezTo>
                  <a:pt x="56" y="45"/>
                  <a:pt x="56" y="45"/>
                  <a:pt x="56" y="45"/>
                </a:cubicBezTo>
                <a:cubicBezTo>
                  <a:pt x="55" y="44"/>
                  <a:pt x="55" y="44"/>
                  <a:pt x="55" y="44"/>
                </a:cubicBezTo>
                <a:cubicBezTo>
                  <a:pt x="53" y="44"/>
                  <a:pt x="53" y="44"/>
                  <a:pt x="53" y="44"/>
                </a:cubicBezTo>
                <a:cubicBezTo>
                  <a:pt x="52" y="42"/>
                  <a:pt x="52" y="42"/>
                  <a:pt x="52" y="42"/>
                </a:cubicBezTo>
                <a:cubicBezTo>
                  <a:pt x="53" y="41"/>
                  <a:pt x="53" y="41"/>
                  <a:pt x="53" y="41"/>
                </a:cubicBezTo>
                <a:cubicBezTo>
                  <a:pt x="53" y="40"/>
                  <a:pt x="53" y="40"/>
                  <a:pt x="53" y="40"/>
                </a:cubicBezTo>
                <a:cubicBezTo>
                  <a:pt x="50" y="40"/>
                  <a:pt x="50" y="40"/>
                  <a:pt x="50" y="40"/>
                </a:cubicBezTo>
                <a:cubicBezTo>
                  <a:pt x="50" y="39"/>
                  <a:pt x="50" y="39"/>
                  <a:pt x="50" y="39"/>
                </a:cubicBezTo>
                <a:cubicBezTo>
                  <a:pt x="50" y="38"/>
                  <a:pt x="50" y="38"/>
                  <a:pt x="50" y="38"/>
                </a:cubicBezTo>
                <a:cubicBezTo>
                  <a:pt x="49" y="37"/>
                  <a:pt x="49" y="37"/>
                  <a:pt x="49" y="37"/>
                </a:cubicBezTo>
                <a:cubicBezTo>
                  <a:pt x="48" y="37"/>
                  <a:pt x="48" y="37"/>
                  <a:pt x="48" y="37"/>
                </a:cubicBezTo>
                <a:cubicBezTo>
                  <a:pt x="48" y="37"/>
                  <a:pt x="48" y="37"/>
                  <a:pt x="48" y="37"/>
                </a:cubicBezTo>
                <a:cubicBezTo>
                  <a:pt x="46" y="37"/>
                  <a:pt x="46" y="37"/>
                  <a:pt x="46" y="37"/>
                </a:cubicBezTo>
                <a:cubicBezTo>
                  <a:pt x="46" y="37"/>
                  <a:pt x="46" y="37"/>
                  <a:pt x="46" y="37"/>
                </a:cubicBezTo>
                <a:cubicBezTo>
                  <a:pt x="46" y="36"/>
                  <a:pt x="45" y="36"/>
                  <a:pt x="45" y="36"/>
                </a:cubicBezTo>
                <a:cubicBezTo>
                  <a:pt x="44" y="35"/>
                  <a:pt x="44" y="35"/>
                  <a:pt x="44" y="35"/>
                </a:cubicBezTo>
                <a:cubicBezTo>
                  <a:pt x="44" y="34"/>
                  <a:pt x="44" y="34"/>
                  <a:pt x="44" y="34"/>
                </a:cubicBezTo>
                <a:cubicBezTo>
                  <a:pt x="43" y="33"/>
                  <a:pt x="43" y="33"/>
                  <a:pt x="43" y="33"/>
                </a:cubicBezTo>
                <a:cubicBezTo>
                  <a:pt x="42" y="32"/>
                  <a:pt x="42" y="32"/>
                  <a:pt x="42" y="32"/>
                </a:cubicBezTo>
                <a:cubicBezTo>
                  <a:pt x="42" y="31"/>
                  <a:pt x="42" y="31"/>
                  <a:pt x="42" y="31"/>
                </a:cubicBezTo>
                <a:cubicBezTo>
                  <a:pt x="40" y="30"/>
                  <a:pt x="40" y="30"/>
                  <a:pt x="40" y="30"/>
                </a:cubicBezTo>
                <a:cubicBezTo>
                  <a:pt x="39" y="29"/>
                  <a:pt x="39" y="29"/>
                  <a:pt x="39" y="29"/>
                </a:cubicBezTo>
                <a:cubicBezTo>
                  <a:pt x="39" y="29"/>
                  <a:pt x="38" y="28"/>
                  <a:pt x="38" y="28"/>
                </a:cubicBezTo>
                <a:cubicBezTo>
                  <a:pt x="38" y="27"/>
                  <a:pt x="37" y="27"/>
                  <a:pt x="37" y="27"/>
                </a:cubicBezTo>
                <a:cubicBezTo>
                  <a:pt x="37" y="25"/>
                  <a:pt x="37" y="25"/>
                  <a:pt x="37" y="25"/>
                </a:cubicBezTo>
                <a:cubicBezTo>
                  <a:pt x="36" y="24"/>
                  <a:pt x="36" y="24"/>
                  <a:pt x="36" y="24"/>
                </a:cubicBezTo>
                <a:cubicBezTo>
                  <a:pt x="37" y="24"/>
                  <a:pt x="37" y="24"/>
                  <a:pt x="37" y="24"/>
                </a:cubicBezTo>
                <a:cubicBezTo>
                  <a:pt x="39" y="24"/>
                  <a:pt x="39" y="24"/>
                  <a:pt x="39" y="24"/>
                </a:cubicBezTo>
                <a:cubicBezTo>
                  <a:pt x="41" y="24"/>
                  <a:pt x="41" y="24"/>
                  <a:pt x="41" y="24"/>
                </a:cubicBezTo>
                <a:cubicBezTo>
                  <a:pt x="42" y="23"/>
                  <a:pt x="42" y="23"/>
                  <a:pt x="42" y="23"/>
                </a:cubicBezTo>
                <a:cubicBezTo>
                  <a:pt x="42" y="22"/>
                  <a:pt x="42" y="22"/>
                  <a:pt x="42" y="22"/>
                </a:cubicBezTo>
                <a:cubicBezTo>
                  <a:pt x="41" y="21"/>
                  <a:pt x="41" y="21"/>
                  <a:pt x="41" y="21"/>
                </a:cubicBezTo>
                <a:cubicBezTo>
                  <a:pt x="40" y="20"/>
                  <a:pt x="40" y="20"/>
                  <a:pt x="40" y="20"/>
                </a:cubicBezTo>
                <a:cubicBezTo>
                  <a:pt x="39" y="20"/>
                  <a:pt x="39" y="20"/>
                  <a:pt x="39" y="20"/>
                </a:cubicBezTo>
                <a:cubicBezTo>
                  <a:pt x="39" y="20"/>
                  <a:pt x="39" y="20"/>
                  <a:pt x="39" y="20"/>
                </a:cubicBezTo>
                <a:cubicBezTo>
                  <a:pt x="37" y="20"/>
                  <a:pt x="37" y="20"/>
                  <a:pt x="37" y="20"/>
                </a:cubicBezTo>
                <a:cubicBezTo>
                  <a:pt x="35" y="18"/>
                  <a:pt x="35" y="18"/>
                  <a:pt x="35" y="18"/>
                </a:cubicBezTo>
                <a:cubicBezTo>
                  <a:pt x="34" y="17"/>
                  <a:pt x="34" y="17"/>
                  <a:pt x="34" y="17"/>
                </a:cubicBezTo>
                <a:cubicBezTo>
                  <a:pt x="33" y="17"/>
                  <a:pt x="33" y="17"/>
                  <a:pt x="33" y="17"/>
                </a:cubicBezTo>
                <a:cubicBezTo>
                  <a:pt x="32" y="17"/>
                  <a:pt x="32" y="17"/>
                  <a:pt x="32" y="17"/>
                </a:cubicBezTo>
                <a:cubicBezTo>
                  <a:pt x="31" y="16"/>
                  <a:pt x="31" y="16"/>
                  <a:pt x="31" y="16"/>
                </a:cubicBezTo>
                <a:cubicBezTo>
                  <a:pt x="30" y="16"/>
                  <a:pt x="30" y="16"/>
                  <a:pt x="30" y="16"/>
                </a:cubicBezTo>
                <a:cubicBezTo>
                  <a:pt x="29" y="14"/>
                  <a:pt x="29" y="14"/>
                  <a:pt x="29" y="14"/>
                </a:cubicBezTo>
                <a:cubicBezTo>
                  <a:pt x="29" y="14"/>
                  <a:pt x="29" y="13"/>
                  <a:pt x="29" y="13"/>
                </a:cubicBezTo>
                <a:cubicBezTo>
                  <a:pt x="29" y="12"/>
                  <a:pt x="28" y="12"/>
                  <a:pt x="28" y="12"/>
                </a:cubicBezTo>
                <a:cubicBezTo>
                  <a:pt x="27" y="11"/>
                  <a:pt x="27" y="11"/>
                  <a:pt x="27" y="11"/>
                </a:cubicBezTo>
                <a:cubicBezTo>
                  <a:pt x="26" y="10"/>
                  <a:pt x="26" y="10"/>
                  <a:pt x="26" y="10"/>
                </a:cubicBezTo>
                <a:cubicBezTo>
                  <a:pt x="25" y="9"/>
                  <a:pt x="25" y="9"/>
                  <a:pt x="25" y="9"/>
                </a:cubicBezTo>
                <a:cubicBezTo>
                  <a:pt x="24" y="8"/>
                  <a:pt x="24" y="8"/>
                  <a:pt x="24" y="8"/>
                </a:cubicBezTo>
                <a:cubicBezTo>
                  <a:pt x="24" y="8"/>
                  <a:pt x="23" y="7"/>
                  <a:pt x="23" y="7"/>
                </a:cubicBezTo>
                <a:cubicBezTo>
                  <a:pt x="22" y="7"/>
                  <a:pt x="22" y="7"/>
                  <a:pt x="22" y="7"/>
                </a:cubicBezTo>
                <a:cubicBezTo>
                  <a:pt x="22" y="7"/>
                  <a:pt x="22" y="7"/>
                  <a:pt x="22" y="7"/>
                </a:cubicBezTo>
                <a:cubicBezTo>
                  <a:pt x="20" y="7"/>
                  <a:pt x="20" y="7"/>
                  <a:pt x="20" y="7"/>
                </a:cubicBezTo>
                <a:cubicBezTo>
                  <a:pt x="19" y="7"/>
                  <a:pt x="19" y="7"/>
                  <a:pt x="19" y="7"/>
                </a:cubicBezTo>
                <a:cubicBezTo>
                  <a:pt x="19" y="6"/>
                  <a:pt x="19" y="6"/>
                  <a:pt x="19" y="6"/>
                </a:cubicBezTo>
                <a:cubicBezTo>
                  <a:pt x="18" y="5"/>
                  <a:pt x="18" y="5"/>
                  <a:pt x="18" y="5"/>
                </a:cubicBezTo>
                <a:cubicBezTo>
                  <a:pt x="16" y="4"/>
                  <a:pt x="16" y="4"/>
                  <a:pt x="16" y="4"/>
                </a:cubicBezTo>
                <a:cubicBezTo>
                  <a:pt x="14" y="4"/>
                  <a:pt x="14" y="4"/>
                  <a:pt x="14" y="4"/>
                </a:cubicBezTo>
                <a:cubicBezTo>
                  <a:pt x="12" y="4"/>
                  <a:pt x="12" y="4"/>
                  <a:pt x="12" y="4"/>
                </a:cubicBezTo>
                <a:cubicBezTo>
                  <a:pt x="10" y="3"/>
                  <a:pt x="10" y="3"/>
                  <a:pt x="10" y="3"/>
                </a:cubicBezTo>
                <a:cubicBezTo>
                  <a:pt x="8" y="2"/>
                  <a:pt x="8" y="2"/>
                  <a:pt x="8" y="2"/>
                </a:cubicBezTo>
                <a:cubicBezTo>
                  <a:pt x="6" y="1"/>
                  <a:pt x="6" y="1"/>
                  <a:pt x="6" y="1"/>
                </a:cubicBezTo>
                <a:cubicBezTo>
                  <a:pt x="5" y="0"/>
                  <a:pt x="5" y="0"/>
                  <a:pt x="5" y="0"/>
                </a:cubicBezTo>
                <a:cubicBezTo>
                  <a:pt x="3" y="0"/>
                  <a:pt x="3" y="0"/>
                  <a:pt x="3" y="0"/>
                </a:cubicBezTo>
                <a:cubicBezTo>
                  <a:pt x="2" y="0"/>
                  <a:pt x="2" y="0"/>
                  <a:pt x="2" y="0"/>
                </a:cubicBezTo>
                <a:cubicBezTo>
                  <a:pt x="1" y="0"/>
                  <a:pt x="1" y="0"/>
                  <a:pt x="1" y="0"/>
                </a:cubicBezTo>
                <a:cubicBezTo>
                  <a:pt x="0" y="0"/>
                  <a:pt x="0" y="0"/>
                  <a:pt x="0" y="0"/>
                </a:cubicBezTo>
                <a:cubicBezTo>
                  <a:pt x="0" y="11"/>
                  <a:pt x="1" y="26"/>
                  <a:pt x="0" y="36"/>
                </a:cubicBez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5" name="Freeform 710">
            <a:extLst>
              <a:ext uri="{FF2B5EF4-FFF2-40B4-BE49-F238E27FC236}">
                <a16:creationId xmlns:a16="http://schemas.microsoft.com/office/drawing/2014/main" id="{9E92CBDC-BE73-49BB-81AB-5A38644C03C6}"/>
              </a:ext>
            </a:extLst>
          </p:cNvPr>
          <p:cNvSpPr>
            <a:spLocks/>
          </p:cNvSpPr>
          <p:nvPr userDrawn="1"/>
        </p:nvSpPr>
        <p:spPr bwMode="auto">
          <a:xfrm>
            <a:off x="665560" y="3651251"/>
            <a:ext cx="887016" cy="747713"/>
          </a:xfrm>
          <a:custGeom>
            <a:avLst/>
            <a:gdLst>
              <a:gd name="T0" fmla="*/ 51 w 175"/>
              <a:gd name="T1" fmla="*/ 7 h 106"/>
              <a:gd name="T2" fmla="*/ 64 w 175"/>
              <a:gd name="T3" fmla="*/ 8 h 106"/>
              <a:gd name="T4" fmla="*/ 72 w 175"/>
              <a:gd name="T5" fmla="*/ 16 h 106"/>
              <a:gd name="T6" fmla="*/ 81 w 175"/>
              <a:gd name="T7" fmla="*/ 23 h 106"/>
              <a:gd name="T8" fmla="*/ 97 w 175"/>
              <a:gd name="T9" fmla="*/ 26 h 106"/>
              <a:gd name="T10" fmla="*/ 104 w 175"/>
              <a:gd name="T11" fmla="*/ 39 h 106"/>
              <a:gd name="T12" fmla="*/ 115 w 175"/>
              <a:gd name="T13" fmla="*/ 44 h 106"/>
              <a:gd name="T14" fmla="*/ 112 w 175"/>
              <a:gd name="T15" fmla="*/ 47 h 106"/>
              <a:gd name="T16" fmla="*/ 112 w 175"/>
              <a:gd name="T17" fmla="*/ 54 h 106"/>
              <a:gd name="T18" fmla="*/ 112 w 175"/>
              <a:gd name="T19" fmla="*/ 64 h 106"/>
              <a:gd name="T20" fmla="*/ 115 w 175"/>
              <a:gd name="T21" fmla="*/ 73 h 106"/>
              <a:gd name="T22" fmla="*/ 122 w 175"/>
              <a:gd name="T23" fmla="*/ 83 h 106"/>
              <a:gd name="T24" fmla="*/ 127 w 175"/>
              <a:gd name="T25" fmla="*/ 86 h 106"/>
              <a:gd name="T26" fmla="*/ 133 w 175"/>
              <a:gd name="T27" fmla="*/ 89 h 106"/>
              <a:gd name="T28" fmla="*/ 140 w 175"/>
              <a:gd name="T29" fmla="*/ 88 h 106"/>
              <a:gd name="T30" fmla="*/ 147 w 175"/>
              <a:gd name="T31" fmla="*/ 87 h 106"/>
              <a:gd name="T32" fmla="*/ 152 w 175"/>
              <a:gd name="T33" fmla="*/ 82 h 106"/>
              <a:gd name="T34" fmla="*/ 154 w 175"/>
              <a:gd name="T35" fmla="*/ 75 h 106"/>
              <a:gd name="T36" fmla="*/ 162 w 175"/>
              <a:gd name="T37" fmla="*/ 70 h 106"/>
              <a:gd name="T38" fmla="*/ 173 w 175"/>
              <a:gd name="T39" fmla="*/ 70 h 106"/>
              <a:gd name="T40" fmla="*/ 175 w 175"/>
              <a:gd name="T41" fmla="*/ 73 h 106"/>
              <a:gd name="T42" fmla="*/ 171 w 175"/>
              <a:gd name="T43" fmla="*/ 80 h 106"/>
              <a:gd name="T44" fmla="*/ 170 w 175"/>
              <a:gd name="T45" fmla="*/ 87 h 106"/>
              <a:gd name="T46" fmla="*/ 169 w 175"/>
              <a:gd name="T47" fmla="*/ 87 h 106"/>
              <a:gd name="T48" fmla="*/ 167 w 175"/>
              <a:gd name="T49" fmla="*/ 88 h 106"/>
              <a:gd name="T50" fmla="*/ 161 w 175"/>
              <a:gd name="T51" fmla="*/ 91 h 106"/>
              <a:gd name="T52" fmla="*/ 149 w 175"/>
              <a:gd name="T53" fmla="*/ 95 h 106"/>
              <a:gd name="T54" fmla="*/ 155 w 175"/>
              <a:gd name="T55" fmla="*/ 101 h 106"/>
              <a:gd name="T56" fmla="*/ 143 w 175"/>
              <a:gd name="T57" fmla="*/ 103 h 106"/>
              <a:gd name="T58" fmla="*/ 134 w 175"/>
              <a:gd name="T59" fmla="*/ 101 h 106"/>
              <a:gd name="T60" fmla="*/ 127 w 175"/>
              <a:gd name="T61" fmla="*/ 101 h 106"/>
              <a:gd name="T62" fmla="*/ 112 w 175"/>
              <a:gd name="T63" fmla="*/ 102 h 106"/>
              <a:gd name="T64" fmla="*/ 97 w 175"/>
              <a:gd name="T65" fmla="*/ 96 h 106"/>
              <a:gd name="T66" fmla="*/ 75 w 175"/>
              <a:gd name="T67" fmla="*/ 84 h 106"/>
              <a:gd name="T68" fmla="*/ 69 w 175"/>
              <a:gd name="T69" fmla="*/ 74 h 106"/>
              <a:gd name="T70" fmla="*/ 67 w 175"/>
              <a:gd name="T71" fmla="*/ 68 h 106"/>
              <a:gd name="T72" fmla="*/ 53 w 175"/>
              <a:gd name="T73" fmla="*/ 50 h 106"/>
              <a:gd name="T74" fmla="*/ 46 w 175"/>
              <a:gd name="T75" fmla="*/ 44 h 106"/>
              <a:gd name="T76" fmla="*/ 44 w 175"/>
              <a:gd name="T77" fmla="*/ 37 h 106"/>
              <a:gd name="T78" fmla="*/ 38 w 175"/>
              <a:gd name="T79" fmla="*/ 30 h 106"/>
              <a:gd name="T80" fmla="*/ 29 w 175"/>
              <a:gd name="T81" fmla="*/ 23 h 106"/>
              <a:gd name="T82" fmla="*/ 23 w 175"/>
              <a:gd name="T83" fmla="*/ 9 h 106"/>
              <a:gd name="T84" fmla="*/ 15 w 175"/>
              <a:gd name="T85" fmla="*/ 6 h 106"/>
              <a:gd name="T86" fmla="*/ 14 w 175"/>
              <a:gd name="T87" fmla="*/ 12 h 106"/>
              <a:gd name="T88" fmla="*/ 24 w 175"/>
              <a:gd name="T89" fmla="*/ 27 h 106"/>
              <a:gd name="T90" fmla="*/ 33 w 175"/>
              <a:gd name="T91" fmla="*/ 40 h 106"/>
              <a:gd name="T92" fmla="*/ 38 w 175"/>
              <a:gd name="T93" fmla="*/ 53 h 106"/>
              <a:gd name="T94" fmla="*/ 43 w 175"/>
              <a:gd name="T95" fmla="*/ 59 h 106"/>
              <a:gd name="T96" fmla="*/ 35 w 175"/>
              <a:gd name="T97" fmla="*/ 53 h 106"/>
              <a:gd name="T98" fmla="*/ 29 w 175"/>
              <a:gd name="T99" fmla="*/ 47 h 106"/>
              <a:gd name="T100" fmla="*/ 26 w 175"/>
              <a:gd name="T101" fmla="*/ 40 h 106"/>
              <a:gd name="T102" fmla="*/ 21 w 175"/>
              <a:gd name="T103" fmla="*/ 37 h 106"/>
              <a:gd name="T104" fmla="*/ 13 w 175"/>
              <a:gd name="T105" fmla="*/ 31 h 106"/>
              <a:gd name="T106" fmla="*/ 19 w 175"/>
              <a:gd name="T107" fmla="*/ 32 h 106"/>
              <a:gd name="T108" fmla="*/ 17 w 175"/>
              <a:gd name="T109" fmla="*/ 27 h 106"/>
              <a:gd name="T110" fmla="*/ 7 w 175"/>
              <a:gd name="T111" fmla="*/ 16 h 106"/>
              <a:gd name="T112" fmla="*/ 4 w 175"/>
              <a:gd name="T113" fmla="*/ 8 h 106"/>
              <a:gd name="T114" fmla="*/ 0 w 175"/>
              <a:gd name="T11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5" h="106">
                <a:moveTo>
                  <a:pt x="14" y="0"/>
                </a:moveTo>
                <a:cubicBezTo>
                  <a:pt x="15" y="0"/>
                  <a:pt x="15" y="0"/>
                  <a:pt x="15" y="0"/>
                </a:cubicBezTo>
                <a:cubicBezTo>
                  <a:pt x="35" y="8"/>
                  <a:pt x="35" y="8"/>
                  <a:pt x="35" y="8"/>
                </a:cubicBezTo>
                <a:cubicBezTo>
                  <a:pt x="51" y="8"/>
                  <a:pt x="51" y="8"/>
                  <a:pt x="51" y="8"/>
                </a:cubicBezTo>
                <a:cubicBezTo>
                  <a:pt x="51" y="7"/>
                  <a:pt x="51" y="7"/>
                  <a:pt x="51" y="7"/>
                </a:cubicBezTo>
                <a:cubicBezTo>
                  <a:pt x="51" y="7"/>
                  <a:pt x="51" y="7"/>
                  <a:pt x="51" y="7"/>
                </a:cubicBezTo>
                <a:cubicBezTo>
                  <a:pt x="52" y="6"/>
                  <a:pt x="52" y="6"/>
                  <a:pt x="52" y="6"/>
                </a:cubicBezTo>
                <a:cubicBezTo>
                  <a:pt x="61" y="6"/>
                  <a:pt x="61" y="6"/>
                  <a:pt x="61" y="6"/>
                </a:cubicBezTo>
                <a:cubicBezTo>
                  <a:pt x="63" y="7"/>
                  <a:pt x="63" y="7"/>
                  <a:pt x="63" y="7"/>
                </a:cubicBezTo>
                <a:cubicBezTo>
                  <a:pt x="64" y="8"/>
                  <a:pt x="64" y="8"/>
                  <a:pt x="64" y="8"/>
                </a:cubicBezTo>
                <a:cubicBezTo>
                  <a:pt x="66" y="9"/>
                  <a:pt x="66" y="9"/>
                  <a:pt x="66" y="9"/>
                </a:cubicBezTo>
                <a:cubicBezTo>
                  <a:pt x="68" y="11"/>
                  <a:pt x="68" y="11"/>
                  <a:pt x="68" y="11"/>
                </a:cubicBezTo>
                <a:cubicBezTo>
                  <a:pt x="70" y="12"/>
                  <a:pt x="70" y="12"/>
                  <a:pt x="70" y="12"/>
                </a:cubicBezTo>
                <a:cubicBezTo>
                  <a:pt x="70" y="12"/>
                  <a:pt x="71" y="12"/>
                  <a:pt x="71" y="14"/>
                </a:cubicBezTo>
                <a:cubicBezTo>
                  <a:pt x="72" y="16"/>
                  <a:pt x="72" y="16"/>
                  <a:pt x="72" y="16"/>
                </a:cubicBezTo>
                <a:cubicBezTo>
                  <a:pt x="73" y="18"/>
                  <a:pt x="73" y="18"/>
                  <a:pt x="73" y="18"/>
                </a:cubicBezTo>
                <a:cubicBezTo>
                  <a:pt x="73" y="19"/>
                  <a:pt x="73" y="19"/>
                  <a:pt x="73" y="19"/>
                </a:cubicBezTo>
                <a:cubicBezTo>
                  <a:pt x="76" y="21"/>
                  <a:pt x="76" y="21"/>
                  <a:pt x="76" y="21"/>
                </a:cubicBezTo>
                <a:cubicBezTo>
                  <a:pt x="80" y="23"/>
                  <a:pt x="80" y="23"/>
                  <a:pt x="80" y="23"/>
                </a:cubicBezTo>
                <a:cubicBezTo>
                  <a:pt x="81" y="23"/>
                  <a:pt x="81" y="23"/>
                  <a:pt x="81" y="23"/>
                </a:cubicBezTo>
                <a:cubicBezTo>
                  <a:pt x="81" y="23"/>
                  <a:pt x="84" y="19"/>
                  <a:pt x="84" y="19"/>
                </a:cubicBezTo>
                <a:cubicBezTo>
                  <a:pt x="84" y="18"/>
                  <a:pt x="86" y="17"/>
                  <a:pt x="87" y="17"/>
                </a:cubicBezTo>
                <a:cubicBezTo>
                  <a:pt x="88" y="17"/>
                  <a:pt x="91" y="18"/>
                  <a:pt x="92" y="18"/>
                </a:cubicBezTo>
                <a:cubicBezTo>
                  <a:pt x="92" y="19"/>
                  <a:pt x="95" y="21"/>
                  <a:pt x="95" y="22"/>
                </a:cubicBezTo>
                <a:cubicBezTo>
                  <a:pt x="95" y="22"/>
                  <a:pt x="97" y="25"/>
                  <a:pt x="97" y="26"/>
                </a:cubicBezTo>
                <a:cubicBezTo>
                  <a:pt x="97" y="27"/>
                  <a:pt x="99" y="29"/>
                  <a:pt x="99" y="30"/>
                </a:cubicBezTo>
                <a:cubicBezTo>
                  <a:pt x="100" y="31"/>
                  <a:pt x="102" y="31"/>
                  <a:pt x="102" y="32"/>
                </a:cubicBezTo>
                <a:cubicBezTo>
                  <a:pt x="102" y="33"/>
                  <a:pt x="102" y="34"/>
                  <a:pt x="103" y="35"/>
                </a:cubicBezTo>
                <a:cubicBezTo>
                  <a:pt x="103" y="36"/>
                  <a:pt x="104" y="36"/>
                  <a:pt x="104" y="37"/>
                </a:cubicBezTo>
                <a:cubicBezTo>
                  <a:pt x="104" y="38"/>
                  <a:pt x="104" y="38"/>
                  <a:pt x="104" y="39"/>
                </a:cubicBezTo>
                <a:cubicBezTo>
                  <a:pt x="105" y="40"/>
                  <a:pt x="107" y="40"/>
                  <a:pt x="108" y="41"/>
                </a:cubicBezTo>
                <a:cubicBezTo>
                  <a:pt x="109" y="41"/>
                  <a:pt x="111" y="41"/>
                  <a:pt x="112" y="41"/>
                </a:cubicBezTo>
                <a:cubicBezTo>
                  <a:pt x="115" y="42"/>
                  <a:pt x="115" y="42"/>
                  <a:pt x="115" y="42"/>
                </a:cubicBezTo>
                <a:cubicBezTo>
                  <a:pt x="115" y="44"/>
                  <a:pt x="115" y="44"/>
                  <a:pt x="115" y="44"/>
                </a:cubicBezTo>
                <a:cubicBezTo>
                  <a:pt x="115" y="44"/>
                  <a:pt x="115" y="44"/>
                  <a:pt x="115" y="44"/>
                </a:cubicBezTo>
                <a:cubicBezTo>
                  <a:pt x="114" y="45"/>
                  <a:pt x="114" y="45"/>
                  <a:pt x="114" y="45"/>
                </a:cubicBezTo>
                <a:cubicBezTo>
                  <a:pt x="114" y="46"/>
                  <a:pt x="114" y="46"/>
                  <a:pt x="114" y="46"/>
                </a:cubicBezTo>
                <a:cubicBezTo>
                  <a:pt x="113" y="46"/>
                  <a:pt x="113" y="46"/>
                  <a:pt x="113" y="46"/>
                </a:cubicBezTo>
                <a:cubicBezTo>
                  <a:pt x="112" y="46"/>
                  <a:pt x="112" y="46"/>
                  <a:pt x="112" y="46"/>
                </a:cubicBezTo>
                <a:cubicBezTo>
                  <a:pt x="112" y="47"/>
                  <a:pt x="112" y="47"/>
                  <a:pt x="112" y="47"/>
                </a:cubicBezTo>
                <a:cubicBezTo>
                  <a:pt x="113" y="49"/>
                  <a:pt x="113" y="49"/>
                  <a:pt x="113" y="49"/>
                </a:cubicBezTo>
                <a:cubicBezTo>
                  <a:pt x="112" y="50"/>
                  <a:pt x="112" y="50"/>
                  <a:pt x="112" y="50"/>
                </a:cubicBezTo>
                <a:cubicBezTo>
                  <a:pt x="112" y="51"/>
                  <a:pt x="112" y="51"/>
                  <a:pt x="112" y="51"/>
                </a:cubicBezTo>
                <a:cubicBezTo>
                  <a:pt x="112" y="53"/>
                  <a:pt x="112" y="53"/>
                  <a:pt x="112" y="53"/>
                </a:cubicBezTo>
                <a:cubicBezTo>
                  <a:pt x="112" y="54"/>
                  <a:pt x="112" y="54"/>
                  <a:pt x="112" y="54"/>
                </a:cubicBezTo>
                <a:cubicBezTo>
                  <a:pt x="112" y="56"/>
                  <a:pt x="112" y="56"/>
                  <a:pt x="112" y="56"/>
                </a:cubicBezTo>
                <a:cubicBezTo>
                  <a:pt x="112" y="58"/>
                  <a:pt x="112" y="58"/>
                  <a:pt x="112" y="58"/>
                </a:cubicBezTo>
                <a:cubicBezTo>
                  <a:pt x="112" y="60"/>
                  <a:pt x="112" y="60"/>
                  <a:pt x="112" y="60"/>
                </a:cubicBezTo>
                <a:cubicBezTo>
                  <a:pt x="112" y="61"/>
                  <a:pt x="112" y="61"/>
                  <a:pt x="112" y="61"/>
                </a:cubicBezTo>
                <a:cubicBezTo>
                  <a:pt x="112" y="64"/>
                  <a:pt x="112" y="64"/>
                  <a:pt x="112" y="64"/>
                </a:cubicBezTo>
                <a:cubicBezTo>
                  <a:pt x="112" y="65"/>
                  <a:pt x="112" y="65"/>
                  <a:pt x="112" y="65"/>
                </a:cubicBezTo>
                <a:cubicBezTo>
                  <a:pt x="112" y="66"/>
                  <a:pt x="112" y="66"/>
                  <a:pt x="112" y="66"/>
                </a:cubicBezTo>
                <a:cubicBezTo>
                  <a:pt x="113" y="68"/>
                  <a:pt x="113" y="68"/>
                  <a:pt x="113" y="68"/>
                </a:cubicBezTo>
                <a:cubicBezTo>
                  <a:pt x="114" y="70"/>
                  <a:pt x="114" y="70"/>
                  <a:pt x="114" y="70"/>
                </a:cubicBezTo>
                <a:cubicBezTo>
                  <a:pt x="115" y="73"/>
                  <a:pt x="115" y="73"/>
                  <a:pt x="115" y="73"/>
                </a:cubicBezTo>
                <a:cubicBezTo>
                  <a:pt x="116" y="74"/>
                  <a:pt x="116" y="74"/>
                  <a:pt x="116" y="74"/>
                </a:cubicBezTo>
                <a:cubicBezTo>
                  <a:pt x="118" y="77"/>
                  <a:pt x="118" y="77"/>
                  <a:pt x="118" y="77"/>
                </a:cubicBezTo>
                <a:cubicBezTo>
                  <a:pt x="119" y="79"/>
                  <a:pt x="119" y="79"/>
                  <a:pt x="119" y="79"/>
                </a:cubicBezTo>
                <a:cubicBezTo>
                  <a:pt x="120" y="81"/>
                  <a:pt x="120" y="81"/>
                  <a:pt x="120" y="81"/>
                </a:cubicBezTo>
                <a:cubicBezTo>
                  <a:pt x="122" y="83"/>
                  <a:pt x="122" y="83"/>
                  <a:pt x="122" y="83"/>
                </a:cubicBezTo>
                <a:cubicBezTo>
                  <a:pt x="122" y="85"/>
                  <a:pt x="122" y="85"/>
                  <a:pt x="122" y="85"/>
                </a:cubicBezTo>
                <a:cubicBezTo>
                  <a:pt x="123" y="86"/>
                  <a:pt x="123" y="86"/>
                  <a:pt x="123" y="86"/>
                </a:cubicBezTo>
                <a:cubicBezTo>
                  <a:pt x="124" y="86"/>
                  <a:pt x="124" y="86"/>
                  <a:pt x="124" y="86"/>
                </a:cubicBezTo>
                <a:cubicBezTo>
                  <a:pt x="125" y="86"/>
                  <a:pt x="125" y="86"/>
                  <a:pt x="125" y="86"/>
                </a:cubicBezTo>
                <a:cubicBezTo>
                  <a:pt x="127" y="86"/>
                  <a:pt x="127" y="86"/>
                  <a:pt x="127" y="86"/>
                </a:cubicBezTo>
                <a:cubicBezTo>
                  <a:pt x="128" y="87"/>
                  <a:pt x="128" y="87"/>
                  <a:pt x="128" y="87"/>
                </a:cubicBezTo>
                <a:cubicBezTo>
                  <a:pt x="129" y="87"/>
                  <a:pt x="129" y="87"/>
                  <a:pt x="129" y="87"/>
                </a:cubicBezTo>
                <a:cubicBezTo>
                  <a:pt x="130" y="90"/>
                  <a:pt x="130" y="90"/>
                  <a:pt x="130" y="90"/>
                </a:cubicBezTo>
                <a:cubicBezTo>
                  <a:pt x="132" y="90"/>
                  <a:pt x="132" y="90"/>
                  <a:pt x="132" y="90"/>
                </a:cubicBezTo>
                <a:cubicBezTo>
                  <a:pt x="133" y="89"/>
                  <a:pt x="133" y="89"/>
                  <a:pt x="133" y="89"/>
                </a:cubicBezTo>
                <a:cubicBezTo>
                  <a:pt x="135" y="89"/>
                  <a:pt x="135" y="89"/>
                  <a:pt x="135" y="89"/>
                </a:cubicBezTo>
                <a:cubicBezTo>
                  <a:pt x="137" y="88"/>
                  <a:pt x="137" y="88"/>
                  <a:pt x="137" y="88"/>
                </a:cubicBezTo>
                <a:cubicBezTo>
                  <a:pt x="138" y="88"/>
                  <a:pt x="138" y="88"/>
                  <a:pt x="138" y="88"/>
                </a:cubicBezTo>
                <a:cubicBezTo>
                  <a:pt x="139" y="88"/>
                  <a:pt x="139" y="88"/>
                  <a:pt x="139" y="88"/>
                </a:cubicBezTo>
                <a:cubicBezTo>
                  <a:pt x="140" y="88"/>
                  <a:pt x="140" y="88"/>
                  <a:pt x="140" y="88"/>
                </a:cubicBezTo>
                <a:cubicBezTo>
                  <a:pt x="142" y="87"/>
                  <a:pt x="142" y="87"/>
                  <a:pt x="142" y="87"/>
                </a:cubicBezTo>
                <a:cubicBezTo>
                  <a:pt x="143" y="87"/>
                  <a:pt x="143" y="87"/>
                  <a:pt x="143" y="87"/>
                </a:cubicBezTo>
                <a:cubicBezTo>
                  <a:pt x="145" y="86"/>
                  <a:pt x="145" y="86"/>
                  <a:pt x="145" y="86"/>
                </a:cubicBezTo>
                <a:cubicBezTo>
                  <a:pt x="145" y="86"/>
                  <a:pt x="145" y="86"/>
                  <a:pt x="145" y="86"/>
                </a:cubicBezTo>
                <a:cubicBezTo>
                  <a:pt x="147" y="86"/>
                  <a:pt x="147" y="87"/>
                  <a:pt x="147" y="87"/>
                </a:cubicBezTo>
                <a:cubicBezTo>
                  <a:pt x="148" y="86"/>
                  <a:pt x="149" y="85"/>
                  <a:pt x="149" y="85"/>
                </a:cubicBezTo>
                <a:cubicBezTo>
                  <a:pt x="150" y="85"/>
                  <a:pt x="150" y="85"/>
                  <a:pt x="150" y="85"/>
                </a:cubicBezTo>
                <a:cubicBezTo>
                  <a:pt x="150" y="85"/>
                  <a:pt x="150" y="86"/>
                  <a:pt x="151" y="85"/>
                </a:cubicBezTo>
                <a:cubicBezTo>
                  <a:pt x="152" y="83"/>
                  <a:pt x="152" y="83"/>
                  <a:pt x="152" y="83"/>
                </a:cubicBezTo>
                <a:cubicBezTo>
                  <a:pt x="152" y="83"/>
                  <a:pt x="152" y="83"/>
                  <a:pt x="152" y="82"/>
                </a:cubicBezTo>
                <a:cubicBezTo>
                  <a:pt x="153" y="82"/>
                  <a:pt x="153" y="81"/>
                  <a:pt x="153" y="81"/>
                </a:cubicBezTo>
                <a:cubicBezTo>
                  <a:pt x="153" y="80"/>
                  <a:pt x="153" y="80"/>
                  <a:pt x="153" y="80"/>
                </a:cubicBezTo>
                <a:cubicBezTo>
                  <a:pt x="154" y="79"/>
                  <a:pt x="154" y="79"/>
                  <a:pt x="154" y="79"/>
                </a:cubicBezTo>
                <a:cubicBezTo>
                  <a:pt x="154" y="78"/>
                  <a:pt x="154" y="78"/>
                  <a:pt x="154" y="78"/>
                </a:cubicBezTo>
                <a:cubicBezTo>
                  <a:pt x="154" y="78"/>
                  <a:pt x="154" y="75"/>
                  <a:pt x="154" y="75"/>
                </a:cubicBezTo>
                <a:cubicBezTo>
                  <a:pt x="154" y="73"/>
                  <a:pt x="154" y="73"/>
                  <a:pt x="154" y="73"/>
                </a:cubicBezTo>
                <a:cubicBezTo>
                  <a:pt x="156" y="71"/>
                  <a:pt x="156" y="71"/>
                  <a:pt x="156" y="71"/>
                </a:cubicBezTo>
                <a:cubicBezTo>
                  <a:pt x="158" y="70"/>
                  <a:pt x="158" y="70"/>
                  <a:pt x="158" y="70"/>
                </a:cubicBezTo>
                <a:cubicBezTo>
                  <a:pt x="160" y="70"/>
                  <a:pt x="160" y="70"/>
                  <a:pt x="160" y="70"/>
                </a:cubicBezTo>
                <a:cubicBezTo>
                  <a:pt x="162" y="70"/>
                  <a:pt x="162" y="70"/>
                  <a:pt x="162" y="70"/>
                </a:cubicBezTo>
                <a:cubicBezTo>
                  <a:pt x="163" y="70"/>
                  <a:pt x="163" y="70"/>
                  <a:pt x="163" y="70"/>
                </a:cubicBezTo>
                <a:cubicBezTo>
                  <a:pt x="166" y="69"/>
                  <a:pt x="166" y="69"/>
                  <a:pt x="166" y="69"/>
                </a:cubicBezTo>
                <a:cubicBezTo>
                  <a:pt x="168" y="69"/>
                  <a:pt x="168" y="69"/>
                  <a:pt x="168" y="69"/>
                </a:cubicBezTo>
                <a:cubicBezTo>
                  <a:pt x="171" y="69"/>
                  <a:pt x="171" y="69"/>
                  <a:pt x="171" y="69"/>
                </a:cubicBezTo>
                <a:cubicBezTo>
                  <a:pt x="173" y="70"/>
                  <a:pt x="173" y="70"/>
                  <a:pt x="173" y="70"/>
                </a:cubicBezTo>
                <a:cubicBezTo>
                  <a:pt x="174" y="69"/>
                  <a:pt x="174" y="69"/>
                  <a:pt x="174" y="69"/>
                </a:cubicBezTo>
                <a:cubicBezTo>
                  <a:pt x="175" y="70"/>
                  <a:pt x="175" y="70"/>
                  <a:pt x="175" y="70"/>
                </a:cubicBezTo>
                <a:cubicBezTo>
                  <a:pt x="175" y="71"/>
                  <a:pt x="175" y="71"/>
                  <a:pt x="175" y="71"/>
                </a:cubicBezTo>
                <a:cubicBezTo>
                  <a:pt x="175" y="73"/>
                  <a:pt x="175" y="73"/>
                  <a:pt x="175" y="73"/>
                </a:cubicBezTo>
                <a:cubicBezTo>
                  <a:pt x="175" y="73"/>
                  <a:pt x="175" y="73"/>
                  <a:pt x="175" y="73"/>
                </a:cubicBezTo>
                <a:cubicBezTo>
                  <a:pt x="174" y="75"/>
                  <a:pt x="174" y="75"/>
                  <a:pt x="174" y="75"/>
                </a:cubicBezTo>
                <a:cubicBezTo>
                  <a:pt x="173" y="76"/>
                  <a:pt x="173" y="76"/>
                  <a:pt x="173" y="76"/>
                </a:cubicBezTo>
                <a:cubicBezTo>
                  <a:pt x="172" y="77"/>
                  <a:pt x="172" y="77"/>
                  <a:pt x="172" y="77"/>
                </a:cubicBezTo>
                <a:cubicBezTo>
                  <a:pt x="172" y="78"/>
                  <a:pt x="172" y="78"/>
                  <a:pt x="172" y="78"/>
                </a:cubicBezTo>
                <a:cubicBezTo>
                  <a:pt x="171" y="80"/>
                  <a:pt x="171" y="80"/>
                  <a:pt x="171" y="80"/>
                </a:cubicBezTo>
                <a:cubicBezTo>
                  <a:pt x="171" y="81"/>
                  <a:pt x="171" y="81"/>
                  <a:pt x="171" y="81"/>
                </a:cubicBezTo>
                <a:cubicBezTo>
                  <a:pt x="171" y="83"/>
                  <a:pt x="171" y="83"/>
                  <a:pt x="171" y="83"/>
                </a:cubicBezTo>
                <a:cubicBezTo>
                  <a:pt x="171" y="84"/>
                  <a:pt x="171" y="84"/>
                  <a:pt x="171" y="84"/>
                </a:cubicBezTo>
                <a:cubicBezTo>
                  <a:pt x="171" y="85"/>
                  <a:pt x="171" y="85"/>
                  <a:pt x="171" y="85"/>
                </a:cubicBezTo>
                <a:cubicBezTo>
                  <a:pt x="170" y="87"/>
                  <a:pt x="170" y="87"/>
                  <a:pt x="170" y="87"/>
                </a:cubicBezTo>
                <a:cubicBezTo>
                  <a:pt x="170" y="88"/>
                  <a:pt x="170" y="88"/>
                  <a:pt x="170" y="88"/>
                </a:cubicBezTo>
                <a:cubicBezTo>
                  <a:pt x="169" y="89"/>
                  <a:pt x="169" y="89"/>
                  <a:pt x="169" y="89"/>
                </a:cubicBezTo>
                <a:cubicBezTo>
                  <a:pt x="169" y="88"/>
                  <a:pt x="169" y="88"/>
                  <a:pt x="169" y="88"/>
                </a:cubicBezTo>
                <a:cubicBezTo>
                  <a:pt x="169" y="88"/>
                  <a:pt x="169" y="88"/>
                  <a:pt x="169" y="88"/>
                </a:cubicBezTo>
                <a:cubicBezTo>
                  <a:pt x="169" y="87"/>
                  <a:pt x="169" y="87"/>
                  <a:pt x="169" y="87"/>
                </a:cubicBezTo>
                <a:cubicBezTo>
                  <a:pt x="169" y="86"/>
                  <a:pt x="169" y="86"/>
                  <a:pt x="169" y="86"/>
                </a:cubicBezTo>
                <a:cubicBezTo>
                  <a:pt x="168" y="86"/>
                  <a:pt x="168" y="86"/>
                  <a:pt x="168" y="86"/>
                </a:cubicBezTo>
                <a:cubicBezTo>
                  <a:pt x="167" y="86"/>
                  <a:pt x="167" y="86"/>
                  <a:pt x="167" y="86"/>
                </a:cubicBezTo>
                <a:cubicBezTo>
                  <a:pt x="167" y="87"/>
                  <a:pt x="167" y="87"/>
                  <a:pt x="167" y="87"/>
                </a:cubicBezTo>
                <a:cubicBezTo>
                  <a:pt x="167" y="88"/>
                  <a:pt x="167" y="88"/>
                  <a:pt x="167" y="88"/>
                </a:cubicBezTo>
                <a:cubicBezTo>
                  <a:pt x="166" y="88"/>
                  <a:pt x="166" y="88"/>
                  <a:pt x="166" y="88"/>
                </a:cubicBezTo>
                <a:cubicBezTo>
                  <a:pt x="165" y="90"/>
                  <a:pt x="165" y="90"/>
                  <a:pt x="165" y="90"/>
                </a:cubicBezTo>
                <a:cubicBezTo>
                  <a:pt x="164" y="90"/>
                  <a:pt x="164" y="90"/>
                  <a:pt x="164" y="90"/>
                </a:cubicBezTo>
                <a:cubicBezTo>
                  <a:pt x="162" y="90"/>
                  <a:pt x="162" y="90"/>
                  <a:pt x="162" y="90"/>
                </a:cubicBezTo>
                <a:cubicBezTo>
                  <a:pt x="161" y="91"/>
                  <a:pt x="161" y="91"/>
                  <a:pt x="161" y="91"/>
                </a:cubicBezTo>
                <a:cubicBezTo>
                  <a:pt x="151" y="91"/>
                  <a:pt x="151" y="91"/>
                  <a:pt x="151" y="91"/>
                </a:cubicBezTo>
                <a:cubicBezTo>
                  <a:pt x="151" y="92"/>
                  <a:pt x="151" y="92"/>
                  <a:pt x="151" y="92"/>
                </a:cubicBezTo>
                <a:cubicBezTo>
                  <a:pt x="151" y="94"/>
                  <a:pt x="151" y="94"/>
                  <a:pt x="151" y="94"/>
                </a:cubicBezTo>
                <a:cubicBezTo>
                  <a:pt x="151" y="95"/>
                  <a:pt x="151" y="95"/>
                  <a:pt x="151" y="95"/>
                </a:cubicBezTo>
                <a:cubicBezTo>
                  <a:pt x="149" y="95"/>
                  <a:pt x="149" y="95"/>
                  <a:pt x="149" y="95"/>
                </a:cubicBezTo>
                <a:cubicBezTo>
                  <a:pt x="150" y="96"/>
                  <a:pt x="150" y="96"/>
                  <a:pt x="150" y="96"/>
                </a:cubicBezTo>
                <a:cubicBezTo>
                  <a:pt x="152" y="98"/>
                  <a:pt x="152" y="98"/>
                  <a:pt x="152" y="98"/>
                </a:cubicBezTo>
                <a:cubicBezTo>
                  <a:pt x="153" y="99"/>
                  <a:pt x="153" y="99"/>
                  <a:pt x="153" y="99"/>
                </a:cubicBezTo>
                <a:cubicBezTo>
                  <a:pt x="155" y="100"/>
                  <a:pt x="155" y="100"/>
                  <a:pt x="155" y="100"/>
                </a:cubicBezTo>
                <a:cubicBezTo>
                  <a:pt x="155" y="101"/>
                  <a:pt x="155" y="101"/>
                  <a:pt x="155" y="101"/>
                </a:cubicBezTo>
                <a:cubicBezTo>
                  <a:pt x="153" y="102"/>
                  <a:pt x="153" y="102"/>
                  <a:pt x="153" y="102"/>
                </a:cubicBezTo>
                <a:cubicBezTo>
                  <a:pt x="151" y="102"/>
                  <a:pt x="151" y="102"/>
                  <a:pt x="151" y="102"/>
                </a:cubicBezTo>
                <a:cubicBezTo>
                  <a:pt x="151" y="102"/>
                  <a:pt x="149" y="102"/>
                  <a:pt x="148" y="103"/>
                </a:cubicBezTo>
                <a:cubicBezTo>
                  <a:pt x="148" y="103"/>
                  <a:pt x="146" y="103"/>
                  <a:pt x="146" y="103"/>
                </a:cubicBezTo>
                <a:cubicBezTo>
                  <a:pt x="143" y="103"/>
                  <a:pt x="143" y="103"/>
                  <a:pt x="143" y="103"/>
                </a:cubicBezTo>
                <a:cubicBezTo>
                  <a:pt x="142" y="104"/>
                  <a:pt x="142" y="104"/>
                  <a:pt x="142" y="104"/>
                </a:cubicBezTo>
                <a:cubicBezTo>
                  <a:pt x="139" y="106"/>
                  <a:pt x="139" y="106"/>
                  <a:pt x="139" y="106"/>
                </a:cubicBezTo>
                <a:cubicBezTo>
                  <a:pt x="139" y="106"/>
                  <a:pt x="136" y="103"/>
                  <a:pt x="136" y="103"/>
                </a:cubicBezTo>
                <a:cubicBezTo>
                  <a:pt x="135" y="102"/>
                  <a:pt x="135" y="102"/>
                  <a:pt x="135" y="102"/>
                </a:cubicBezTo>
                <a:cubicBezTo>
                  <a:pt x="134" y="101"/>
                  <a:pt x="134" y="101"/>
                  <a:pt x="134" y="101"/>
                </a:cubicBezTo>
                <a:cubicBezTo>
                  <a:pt x="134" y="101"/>
                  <a:pt x="131" y="101"/>
                  <a:pt x="130" y="101"/>
                </a:cubicBezTo>
                <a:cubicBezTo>
                  <a:pt x="130" y="101"/>
                  <a:pt x="129" y="100"/>
                  <a:pt x="129" y="100"/>
                </a:cubicBezTo>
                <a:cubicBezTo>
                  <a:pt x="129" y="100"/>
                  <a:pt x="129" y="100"/>
                  <a:pt x="129" y="100"/>
                </a:cubicBezTo>
                <a:cubicBezTo>
                  <a:pt x="128" y="100"/>
                  <a:pt x="128" y="100"/>
                  <a:pt x="128" y="100"/>
                </a:cubicBezTo>
                <a:cubicBezTo>
                  <a:pt x="127" y="101"/>
                  <a:pt x="127" y="101"/>
                  <a:pt x="127" y="101"/>
                </a:cubicBezTo>
                <a:cubicBezTo>
                  <a:pt x="123" y="103"/>
                  <a:pt x="123" y="103"/>
                  <a:pt x="123" y="103"/>
                </a:cubicBezTo>
                <a:cubicBezTo>
                  <a:pt x="121" y="104"/>
                  <a:pt x="121" y="104"/>
                  <a:pt x="121" y="104"/>
                </a:cubicBezTo>
                <a:cubicBezTo>
                  <a:pt x="119" y="104"/>
                  <a:pt x="119" y="104"/>
                  <a:pt x="119" y="104"/>
                </a:cubicBezTo>
                <a:cubicBezTo>
                  <a:pt x="119" y="104"/>
                  <a:pt x="116" y="103"/>
                  <a:pt x="115" y="103"/>
                </a:cubicBezTo>
                <a:cubicBezTo>
                  <a:pt x="114" y="103"/>
                  <a:pt x="112" y="103"/>
                  <a:pt x="112" y="102"/>
                </a:cubicBezTo>
                <a:cubicBezTo>
                  <a:pt x="111" y="102"/>
                  <a:pt x="110" y="101"/>
                  <a:pt x="109" y="101"/>
                </a:cubicBezTo>
                <a:cubicBezTo>
                  <a:pt x="108" y="101"/>
                  <a:pt x="108" y="101"/>
                  <a:pt x="108" y="100"/>
                </a:cubicBezTo>
                <a:cubicBezTo>
                  <a:pt x="107" y="100"/>
                  <a:pt x="107" y="99"/>
                  <a:pt x="106" y="99"/>
                </a:cubicBezTo>
                <a:cubicBezTo>
                  <a:pt x="105" y="99"/>
                  <a:pt x="101" y="98"/>
                  <a:pt x="101" y="98"/>
                </a:cubicBezTo>
                <a:cubicBezTo>
                  <a:pt x="101" y="98"/>
                  <a:pt x="98" y="96"/>
                  <a:pt x="97" y="96"/>
                </a:cubicBezTo>
                <a:cubicBezTo>
                  <a:pt x="96" y="96"/>
                  <a:pt x="94" y="95"/>
                  <a:pt x="94" y="95"/>
                </a:cubicBezTo>
                <a:cubicBezTo>
                  <a:pt x="93" y="95"/>
                  <a:pt x="89" y="91"/>
                  <a:pt x="88" y="91"/>
                </a:cubicBezTo>
                <a:cubicBezTo>
                  <a:pt x="87" y="91"/>
                  <a:pt x="86" y="90"/>
                  <a:pt x="86" y="90"/>
                </a:cubicBezTo>
                <a:cubicBezTo>
                  <a:pt x="85" y="90"/>
                  <a:pt x="80" y="89"/>
                  <a:pt x="80" y="89"/>
                </a:cubicBezTo>
                <a:cubicBezTo>
                  <a:pt x="79" y="88"/>
                  <a:pt x="76" y="85"/>
                  <a:pt x="75" y="84"/>
                </a:cubicBezTo>
                <a:cubicBezTo>
                  <a:pt x="74" y="83"/>
                  <a:pt x="72" y="83"/>
                  <a:pt x="72" y="83"/>
                </a:cubicBezTo>
                <a:cubicBezTo>
                  <a:pt x="71" y="83"/>
                  <a:pt x="68" y="80"/>
                  <a:pt x="68" y="80"/>
                </a:cubicBezTo>
                <a:cubicBezTo>
                  <a:pt x="68" y="79"/>
                  <a:pt x="66" y="77"/>
                  <a:pt x="66" y="76"/>
                </a:cubicBezTo>
                <a:cubicBezTo>
                  <a:pt x="66" y="76"/>
                  <a:pt x="68" y="75"/>
                  <a:pt x="68" y="75"/>
                </a:cubicBezTo>
                <a:cubicBezTo>
                  <a:pt x="68" y="75"/>
                  <a:pt x="69" y="75"/>
                  <a:pt x="69" y="74"/>
                </a:cubicBezTo>
                <a:cubicBezTo>
                  <a:pt x="69" y="74"/>
                  <a:pt x="68" y="74"/>
                  <a:pt x="68" y="74"/>
                </a:cubicBezTo>
                <a:cubicBezTo>
                  <a:pt x="68" y="74"/>
                  <a:pt x="68" y="72"/>
                  <a:pt x="68" y="72"/>
                </a:cubicBezTo>
                <a:cubicBezTo>
                  <a:pt x="69" y="71"/>
                  <a:pt x="69" y="70"/>
                  <a:pt x="69" y="70"/>
                </a:cubicBezTo>
                <a:cubicBezTo>
                  <a:pt x="69" y="69"/>
                  <a:pt x="69" y="69"/>
                  <a:pt x="68" y="69"/>
                </a:cubicBezTo>
                <a:cubicBezTo>
                  <a:pt x="68" y="68"/>
                  <a:pt x="67" y="68"/>
                  <a:pt x="67" y="68"/>
                </a:cubicBezTo>
                <a:cubicBezTo>
                  <a:pt x="67" y="68"/>
                  <a:pt x="66" y="64"/>
                  <a:pt x="66" y="64"/>
                </a:cubicBezTo>
                <a:cubicBezTo>
                  <a:pt x="66" y="63"/>
                  <a:pt x="64" y="60"/>
                  <a:pt x="64" y="60"/>
                </a:cubicBezTo>
                <a:cubicBezTo>
                  <a:pt x="63" y="60"/>
                  <a:pt x="61" y="58"/>
                  <a:pt x="61" y="58"/>
                </a:cubicBezTo>
                <a:cubicBezTo>
                  <a:pt x="58" y="54"/>
                  <a:pt x="58" y="54"/>
                  <a:pt x="58" y="54"/>
                </a:cubicBezTo>
                <a:cubicBezTo>
                  <a:pt x="58" y="54"/>
                  <a:pt x="53" y="50"/>
                  <a:pt x="53" y="50"/>
                </a:cubicBezTo>
                <a:cubicBezTo>
                  <a:pt x="52" y="50"/>
                  <a:pt x="52" y="49"/>
                  <a:pt x="52" y="48"/>
                </a:cubicBezTo>
                <a:cubicBezTo>
                  <a:pt x="52" y="48"/>
                  <a:pt x="52" y="47"/>
                  <a:pt x="52" y="47"/>
                </a:cubicBezTo>
                <a:cubicBezTo>
                  <a:pt x="51" y="47"/>
                  <a:pt x="50" y="46"/>
                  <a:pt x="49" y="46"/>
                </a:cubicBezTo>
                <a:cubicBezTo>
                  <a:pt x="49" y="45"/>
                  <a:pt x="48" y="44"/>
                  <a:pt x="48" y="44"/>
                </a:cubicBezTo>
                <a:cubicBezTo>
                  <a:pt x="48" y="44"/>
                  <a:pt x="47" y="44"/>
                  <a:pt x="46" y="44"/>
                </a:cubicBezTo>
                <a:cubicBezTo>
                  <a:pt x="45" y="44"/>
                  <a:pt x="44" y="43"/>
                  <a:pt x="44" y="43"/>
                </a:cubicBezTo>
                <a:cubicBezTo>
                  <a:pt x="44" y="42"/>
                  <a:pt x="44" y="41"/>
                  <a:pt x="45" y="41"/>
                </a:cubicBezTo>
                <a:cubicBezTo>
                  <a:pt x="45" y="41"/>
                  <a:pt x="46" y="40"/>
                  <a:pt x="46" y="40"/>
                </a:cubicBezTo>
                <a:cubicBezTo>
                  <a:pt x="46" y="39"/>
                  <a:pt x="45" y="38"/>
                  <a:pt x="45" y="38"/>
                </a:cubicBezTo>
                <a:cubicBezTo>
                  <a:pt x="45" y="38"/>
                  <a:pt x="45" y="37"/>
                  <a:pt x="44" y="37"/>
                </a:cubicBezTo>
                <a:cubicBezTo>
                  <a:pt x="43" y="37"/>
                  <a:pt x="42" y="37"/>
                  <a:pt x="42" y="37"/>
                </a:cubicBezTo>
                <a:cubicBezTo>
                  <a:pt x="42" y="36"/>
                  <a:pt x="42" y="35"/>
                  <a:pt x="42" y="35"/>
                </a:cubicBezTo>
                <a:cubicBezTo>
                  <a:pt x="41" y="35"/>
                  <a:pt x="40" y="35"/>
                  <a:pt x="39" y="34"/>
                </a:cubicBezTo>
                <a:cubicBezTo>
                  <a:pt x="39" y="34"/>
                  <a:pt x="37" y="33"/>
                  <a:pt x="37" y="32"/>
                </a:cubicBezTo>
                <a:cubicBezTo>
                  <a:pt x="37" y="32"/>
                  <a:pt x="38" y="31"/>
                  <a:pt x="38" y="30"/>
                </a:cubicBezTo>
                <a:cubicBezTo>
                  <a:pt x="37" y="30"/>
                  <a:pt x="37" y="29"/>
                  <a:pt x="36" y="29"/>
                </a:cubicBezTo>
                <a:cubicBezTo>
                  <a:pt x="36" y="29"/>
                  <a:pt x="36" y="30"/>
                  <a:pt x="36" y="30"/>
                </a:cubicBezTo>
                <a:cubicBezTo>
                  <a:pt x="34" y="29"/>
                  <a:pt x="34" y="29"/>
                  <a:pt x="34" y="29"/>
                </a:cubicBezTo>
                <a:cubicBezTo>
                  <a:pt x="31" y="26"/>
                  <a:pt x="31" y="26"/>
                  <a:pt x="31" y="26"/>
                </a:cubicBezTo>
                <a:cubicBezTo>
                  <a:pt x="29" y="23"/>
                  <a:pt x="29" y="23"/>
                  <a:pt x="29" y="23"/>
                </a:cubicBezTo>
                <a:cubicBezTo>
                  <a:pt x="28" y="22"/>
                  <a:pt x="28" y="22"/>
                  <a:pt x="28" y="22"/>
                </a:cubicBezTo>
                <a:cubicBezTo>
                  <a:pt x="26" y="18"/>
                  <a:pt x="26" y="18"/>
                  <a:pt x="26" y="18"/>
                </a:cubicBezTo>
                <a:cubicBezTo>
                  <a:pt x="26" y="18"/>
                  <a:pt x="26" y="15"/>
                  <a:pt x="25" y="15"/>
                </a:cubicBezTo>
                <a:cubicBezTo>
                  <a:pt x="25" y="14"/>
                  <a:pt x="23" y="13"/>
                  <a:pt x="23" y="12"/>
                </a:cubicBezTo>
                <a:cubicBezTo>
                  <a:pt x="23" y="12"/>
                  <a:pt x="24" y="9"/>
                  <a:pt x="23" y="9"/>
                </a:cubicBezTo>
                <a:cubicBezTo>
                  <a:pt x="23" y="9"/>
                  <a:pt x="21" y="8"/>
                  <a:pt x="21" y="8"/>
                </a:cubicBezTo>
                <a:cubicBezTo>
                  <a:pt x="20" y="8"/>
                  <a:pt x="20" y="7"/>
                  <a:pt x="19" y="7"/>
                </a:cubicBezTo>
                <a:cubicBezTo>
                  <a:pt x="18" y="7"/>
                  <a:pt x="18" y="7"/>
                  <a:pt x="18" y="7"/>
                </a:cubicBezTo>
                <a:cubicBezTo>
                  <a:pt x="18" y="7"/>
                  <a:pt x="17" y="7"/>
                  <a:pt x="17" y="7"/>
                </a:cubicBezTo>
                <a:cubicBezTo>
                  <a:pt x="16" y="7"/>
                  <a:pt x="15" y="6"/>
                  <a:pt x="15" y="6"/>
                </a:cubicBezTo>
                <a:cubicBezTo>
                  <a:pt x="13" y="4"/>
                  <a:pt x="13" y="4"/>
                  <a:pt x="13" y="4"/>
                </a:cubicBezTo>
                <a:cubicBezTo>
                  <a:pt x="12" y="5"/>
                  <a:pt x="12" y="5"/>
                  <a:pt x="12" y="5"/>
                </a:cubicBezTo>
                <a:cubicBezTo>
                  <a:pt x="13" y="6"/>
                  <a:pt x="13" y="6"/>
                  <a:pt x="13" y="6"/>
                </a:cubicBezTo>
                <a:cubicBezTo>
                  <a:pt x="13" y="6"/>
                  <a:pt x="13" y="9"/>
                  <a:pt x="13" y="9"/>
                </a:cubicBezTo>
                <a:cubicBezTo>
                  <a:pt x="13" y="10"/>
                  <a:pt x="14" y="11"/>
                  <a:pt x="14" y="12"/>
                </a:cubicBezTo>
                <a:cubicBezTo>
                  <a:pt x="14" y="12"/>
                  <a:pt x="14" y="15"/>
                  <a:pt x="14" y="15"/>
                </a:cubicBezTo>
                <a:cubicBezTo>
                  <a:pt x="14" y="15"/>
                  <a:pt x="15" y="16"/>
                  <a:pt x="15" y="17"/>
                </a:cubicBezTo>
                <a:cubicBezTo>
                  <a:pt x="15" y="17"/>
                  <a:pt x="20" y="21"/>
                  <a:pt x="20" y="21"/>
                </a:cubicBezTo>
                <a:cubicBezTo>
                  <a:pt x="20" y="22"/>
                  <a:pt x="21" y="23"/>
                  <a:pt x="22" y="24"/>
                </a:cubicBezTo>
                <a:cubicBezTo>
                  <a:pt x="22" y="24"/>
                  <a:pt x="24" y="27"/>
                  <a:pt x="24" y="27"/>
                </a:cubicBezTo>
                <a:cubicBezTo>
                  <a:pt x="24" y="28"/>
                  <a:pt x="25" y="30"/>
                  <a:pt x="25" y="30"/>
                </a:cubicBezTo>
                <a:cubicBezTo>
                  <a:pt x="26" y="30"/>
                  <a:pt x="28" y="32"/>
                  <a:pt x="28" y="33"/>
                </a:cubicBezTo>
                <a:cubicBezTo>
                  <a:pt x="28" y="34"/>
                  <a:pt x="29" y="34"/>
                  <a:pt x="29" y="35"/>
                </a:cubicBezTo>
                <a:cubicBezTo>
                  <a:pt x="30" y="35"/>
                  <a:pt x="30" y="36"/>
                  <a:pt x="31" y="37"/>
                </a:cubicBezTo>
                <a:cubicBezTo>
                  <a:pt x="31" y="37"/>
                  <a:pt x="33" y="38"/>
                  <a:pt x="33" y="40"/>
                </a:cubicBezTo>
                <a:cubicBezTo>
                  <a:pt x="33" y="43"/>
                  <a:pt x="35" y="44"/>
                  <a:pt x="35" y="45"/>
                </a:cubicBezTo>
                <a:cubicBezTo>
                  <a:pt x="35" y="45"/>
                  <a:pt x="36" y="47"/>
                  <a:pt x="36" y="47"/>
                </a:cubicBezTo>
                <a:cubicBezTo>
                  <a:pt x="36" y="48"/>
                  <a:pt x="37" y="49"/>
                  <a:pt x="37" y="49"/>
                </a:cubicBezTo>
                <a:cubicBezTo>
                  <a:pt x="37" y="49"/>
                  <a:pt x="37" y="51"/>
                  <a:pt x="37" y="52"/>
                </a:cubicBezTo>
                <a:cubicBezTo>
                  <a:pt x="37" y="52"/>
                  <a:pt x="38" y="53"/>
                  <a:pt x="38" y="53"/>
                </a:cubicBezTo>
                <a:cubicBezTo>
                  <a:pt x="38" y="53"/>
                  <a:pt x="39" y="52"/>
                  <a:pt x="39" y="52"/>
                </a:cubicBezTo>
                <a:cubicBezTo>
                  <a:pt x="40" y="52"/>
                  <a:pt x="41" y="53"/>
                  <a:pt x="42" y="53"/>
                </a:cubicBezTo>
                <a:cubicBezTo>
                  <a:pt x="42" y="54"/>
                  <a:pt x="42" y="55"/>
                  <a:pt x="43" y="56"/>
                </a:cubicBezTo>
                <a:cubicBezTo>
                  <a:pt x="43" y="56"/>
                  <a:pt x="44" y="57"/>
                  <a:pt x="44" y="58"/>
                </a:cubicBezTo>
                <a:cubicBezTo>
                  <a:pt x="44" y="58"/>
                  <a:pt x="43" y="59"/>
                  <a:pt x="43" y="59"/>
                </a:cubicBezTo>
                <a:cubicBezTo>
                  <a:pt x="43" y="59"/>
                  <a:pt x="42" y="61"/>
                  <a:pt x="42" y="61"/>
                </a:cubicBezTo>
                <a:cubicBezTo>
                  <a:pt x="41" y="61"/>
                  <a:pt x="41" y="59"/>
                  <a:pt x="41" y="59"/>
                </a:cubicBezTo>
                <a:cubicBezTo>
                  <a:pt x="40" y="57"/>
                  <a:pt x="40" y="57"/>
                  <a:pt x="40" y="57"/>
                </a:cubicBezTo>
                <a:cubicBezTo>
                  <a:pt x="40" y="57"/>
                  <a:pt x="39" y="56"/>
                  <a:pt x="39" y="56"/>
                </a:cubicBezTo>
                <a:cubicBezTo>
                  <a:pt x="39" y="56"/>
                  <a:pt x="35" y="53"/>
                  <a:pt x="35" y="53"/>
                </a:cubicBezTo>
                <a:cubicBezTo>
                  <a:pt x="34" y="52"/>
                  <a:pt x="34" y="52"/>
                  <a:pt x="34" y="52"/>
                </a:cubicBezTo>
                <a:cubicBezTo>
                  <a:pt x="32" y="51"/>
                  <a:pt x="32" y="51"/>
                  <a:pt x="32" y="51"/>
                </a:cubicBezTo>
                <a:cubicBezTo>
                  <a:pt x="31" y="50"/>
                  <a:pt x="31" y="50"/>
                  <a:pt x="31" y="50"/>
                </a:cubicBezTo>
                <a:cubicBezTo>
                  <a:pt x="31" y="50"/>
                  <a:pt x="29" y="49"/>
                  <a:pt x="29" y="48"/>
                </a:cubicBezTo>
                <a:cubicBezTo>
                  <a:pt x="29" y="47"/>
                  <a:pt x="29" y="47"/>
                  <a:pt x="29" y="47"/>
                </a:cubicBezTo>
                <a:cubicBezTo>
                  <a:pt x="29" y="47"/>
                  <a:pt x="29" y="46"/>
                  <a:pt x="29" y="46"/>
                </a:cubicBezTo>
                <a:cubicBezTo>
                  <a:pt x="29" y="44"/>
                  <a:pt x="29" y="44"/>
                  <a:pt x="29" y="44"/>
                </a:cubicBezTo>
                <a:cubicBezTo>
                  <a:pt x="29" y="44"/>
                  <a:pt x="29" y="44"/>
                  <a:pt x="29" y="43"/>
                </a:cubicBezTo>
                <a:cubicBezTo>
                  <a:pt x="29" y="43"/>
                  <a:pt x="28" y="42"/>
                  <a:pt x="28" y="42"/>
                </a:cubicBezTo>
                <a:cubicBezTo>
                  <a:pt x="28" y="42"/>
                  <a:pt x="27" y="40"/>
                  <a:pt x="26" y="40"/>
                </a:cubicBezTo>
                <a:cubicBezTo>
                  <a:pt x="26" y="40"/>
                  <a:pt x="24" y="38"/>
                  <a:pt x="24" y="38"/>
                </a:cubicBezTo>
                <a:cubicBezTo>
                  <a:pt x="23" y="37"/>
                  <a:pt x="23" y="37"/>
                  <a:pt x="23" y="37"/>
                </a:cubicBezTo>
                <a:cubicBezTo>
                  <a:pt x="23" y="36"/>
                  <a:pt x="23" y="36"/>
                  <a:pt x="23" y="36"/>
                </a:cubicBezTo>
                <a:cubicBezTo>
                  <a:pt x="22" y="37"/>
                  <a:pt x="22" y="37"/>
                  <a:pt x="22" y="37"/>
                </a:cubicBezTo>
                <a:cubicBezTo>
                  <a:pt x="21" y="37"/>
                  <a:pt x="21" y="37"/>
                  <a:pt x="21" y="37"/>
                </a:cubicBezTo>
                <a:cubicBezTo>
                  <a:pt x="19" y="37"/>
                  <a:pt x="19" y="37"/>
                  <a:pt x="19" y="37"/>
                </a:cubicBezTo>
                <a:cubicBezTo>
                  <a:pt x="18" y="35"/>
                  <a:pt x="18" y="35"/>
                  <a:pt x="18" y="35"/>
                </a:cubicBezTo>
                <a:cubicBezTo>
                  <a:pt x="18" y="35"/>
                  <a:pt x="17" y="35"/>
                  <a:pt x="17" y="34"/>
                </a:cubicBezTo>
                <a:cubicBezTo>
                  <a:pt x="16" y="34"/>
                  <a:pt x="15" y="33"/>
                  <a:pt x="15" y="33"/>
                </a:cubicBezTo>
                <a:cubicBezTo>
                  <a:pt x="13" y="31"/>
                  <a:pt x="13" y="31"/>
                  <a:pt x="13" y="31"/>
                </a:cubicBezTo>
                <a:cubicBezTo>
                  <a:pt x="13" y="30"/>
                  <a:pt x="13" y="30"/>
                  <a:pt x="13" y="30"/>
                </a:cubicBezTo>
                <a:cubicBezTo>
                  <a:pt x="16" y="30"/>
                  <a:pt x="16" y="30"/>
                  <a:pt x="16" y="30"/>
                </a:cubicBezTo>
                <a:cubicBezTo>
                  <a:pt x="17" y="31"/>
                  <a:pt x="17" y="31"/>
                  <a:pt x="17" y="31"/>
                </a:cubicBezTo>
                <a:cubicBezTo>
                  <a:pt x="18" y="32"/>
                  <a:pt x="18" y="32"/>
                  <a:pt x="18" y="32"/>
                </a:cubicBezTo>
                <a:cubicBezTo>
                  <a:pt x="19" y="32"/>
                  <a:pt x="19" y="32"/>
                  <a:pt x="19" y="32"/>
                </a:cubicBezTo>
                <a:cubicBezTo>
                  <a:pt x="19" y="30"/>
                  <a:pt x="19" y="30"/>
                  <a:pt x="19" y="30"/>
                </a:cubicBezTo>
                <a:cubicBezTo>
                  <a:pt x="17" y="30"/>
                  <a:pt x="17" y="30"/>
                  <a:pt x="17" y="30"/>
                </a:cubicBezTo>
                <a:cubicBezTo>
                  <a:pt x="17" y="29"/>
                  <a:pt x="17" y="29"/>
                  <a:pt x="17" y="29"/>
                </a:cubicBezTo>
                <a:cubicBezTo>
                  <a:pt x="18" y="28"/>
                  <a:pt x="18" y="28"/>
                  <a:pt x="18" y="28"/>
                </a:cubicBezTo>
                <a:cubicBezTo>
                  <a:pt x="18" y="28"/>
                  <a:pt x="18" y="27"/>
                  <a:pt x="17" y="27"/>
                </a:cubicBezTo>
                <a:cubicBezTo>
                  <a:pt x="17" y="26"/>
                  <a:pt x="15" y="23"/>
                  <a:pt x="15" y="23"/>
                </a:cubicBezTo>
                <a:cubicBezTo>
                  <a:pt x="12" y="20"/>
                  <a:pt x="12" y="20"/>
                  <a:pt x="12" y="20"/>
                </a:cubicBezTo>
                <a:cubicBezTo>
                  <a:pt x="10" y="19"/>
                  <a:pt x="10" y="19"/>
                  <a:pt x="10" y="19"/>
                </a:cubicBezTo>
                <a:cubicBezTo>
                  <a:pt x="10" y="19"/>
                  <a:pt x="8" y="18"/>
                  <a:pt x="8" y="18"/>
                </a:cubicBezTo>
                <a:cubicBezTo>
                  <a:pt x="8" y="18"/>
                  <a:pt x="8" y="16"/>
                  <a:pt x="7" y="16"/>
                </a:cubicBezTo>
                <a:cubicBezTo>
                  <a:pt x="7" y="15"/>
                  <a:pt x="7" y="14"/>
                  <a:pt x="7" y="14"/>
                </a:cubicBezTo>
                <a:cubicBezTo>
                  <a:pt x="6" y="13"/>
                  <a:pt x="6" y="13"/>
                  <a:pt x="6" y="13"/>
                </a:cubicBezTo>
                <a:cubicBezTo>
                  <a:pt x="6" y="11"/>
                  <a:pt x="6" y="11"/>
                  <a:pt x="6" y="11"/>
                </a:cubicBezTo>
                <a:cubicBezTo>
                  <a:pt x="6" y="11"/>
                  <a:pt x="5" y="10"/>
                  <a:pt x="5" y="10"/>
                </a:cubicBezTo>
                <a:cubicBezTo>
                  <a:pt x="5" y="10"/>
                  <a:pt x="4" y="9"/>
                  <a:pt x="4" y="8"/>
                </a:cubicBezTo>
                <a:cubicBezTo>
                  <a:pt x="4" y="8"/>
                  <a:pt x="3" y="7"/>
                  <a:pt x="3" y="7"/>
                </a:cubicBezTo>
                <a:cubicBezTo>
                  <a:pt x="2" y="5"/>
                  <a:pt x="2" y="5"/>
                  <a:pt x="2" y="5"/>
                </a:cubicBezTo>
                <a:cubicBezTo>
                  <a:pt x="2" y="4"/>
                  <a:pt x="2" y="4"/>
                  <a:pt x="2" y="4"/>
                </a:cubicBezTo>
                <a:cubicBezTo>
                  <a:pt x="2" y="4"/>
                  <a:pt x="2" y="2"/>
                  <a:pt x="1" y="2"/>
                </a:cubicBezTo>
                <a:cubicBezTo>
                  <a:pt x="0" y="0"/>
                  <a:pt x="0" y="0"/>
                  <a:pt x="0" y="0"/>
                </a:cubicBezTo>
                <a:lnTo>
                  <a:pt x="14" y="0"/>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6" name="Freeform 711">
            <a:extLst>
              <a:ext uri="{FF2B5EF4-FFF2-40B4-BE49-F238E27FC236}">
                <a16:creationId xmlns:a16="http://schemas.microsoft.com/office/drawing/2014/main" id="{03704F80-914A-491F-B6E7-5A153F3E05D8}"/>
              </a:ext>
            </a:extLst>
          </p:cNvPr>
          <p:cNvSpPr>
            <a:spLocks/>
          </p:cNvSpPr>
          <p:nvPr userDrawn="1"/>
        </p:nvSpPr>
        <p:spPr bwMode="auto">
          <a:xfrm>
            <a:off x="1918097" y="4202113"/>
            <a:ext cx="90488" cy="84138"/>
          </a:xfrm>
          <a:custGeom>
            <a:avLst/>
            <a:gdLst>
              <a:gd name="T0" fmla="*/ 17 w 18"/>
              <a:gd name="T1" fmla="*/ 9 h 12"/>
              <a:gd name="T2" fmla="*/ 16 w 18"/>
              <a:gd name="T3" fmla="*/ 9 h 12"/>
              <a:gd name="T4" fmla="*/ 17 w 18"/>
              <a:gd name="T5" fmla="*/ 8 h 12"/>
              <a:gd name="T6" fmla="*/ 16 w 18"/>
              <a:gd name="T7" fmla="*/ 6 h 12"/>
              <a:gd name="T8" fmla="*/ 17 w 18"/>
              <a:gd name="T9" fmla="*/ 4 h 12"/>
              <a:gd name="T10" fmla="*/ 16 w 18"/>
              <a:gd name="T11" fmla="*/ 3 h 12"/>
              <a:gd name="T12" fmla="*/ 16 w 18"/>
              <a:gd name="T13" fmla="*/ 2 h 12"/>
              <a:gd name="T14" fmla="*/ 14 w 18"/>
              <a:gd name="T15" fmla="*/ 2 h 12"/>
              <a:gd name="T16" fmla="*/ 13 w 18"/>
              <a:gd name="T17" fmla="*/ 2 h 12"/>
              <a:gd name="T18" fmla="*/ 12 w 18"/>
              <a:gd name="T19" fmla="*/ 1 h 12"/>
              <a:gd name="T20" fmla="*/ 11 w 18"/>
              <a:gd name="T21" fmla="*/ 0 h 12"/>
              <a:gd name="T22" fmla="*/ 10 w 18"/>
              <a:gd name="T23" fmla="*/ 0 h 12"/>
              <a:gd name="T24" fmla="*/ 9 w 18"/>
              <a:gd name="T25" fmla="*/ 0 h 12"/>
              <a:gd name="T26" fmla="*/ 9 w 18"/>
              <a:gd name="T27" fmla="*/ 0 h 12"/>
              <a:gd name="T28" fmla="*/ 7 w 18"/>
              <a:gd name="T29" fmla="*/ 1 h 12"/>
              <a:gd name="T30" fmla="*/ 7 w 18"/>
              <a:gd name="T31" fmla="*/ 1 h 12"/>
              <a:gd name="T32" fmla="*/ 7 w 18"/>
              <a:gd name="T33" fmla="*/ 2 h 12"/>
              <a:gd name="T34" fmla="*/ 8 w 18"/>
              <a:gd name="T35" fmla="*/ 2 h 12"/>
              <a:gd name="T36" fmla="*/ 9 w 18"/>
              <a:gd name="T37" fmla="*/ 2 h 12"/>
              <a:gd name="T38" fmla="*/ 10 w 18"/>
              <a:gd name="T39" fmla="*/ 3 h 12"/>
              <a:gd name="T40" fmla="*/ 11 w 18"/>
              <a:gd name="T41" fmla="*/ 4 h 12"/>
              <a:gd name="T42" fmla="*/ 10 w 18"/>
              <a:gd name="T43" fmla="*/ 4 h 12"/>
              <a:gd name="T44" fmla="*/ 10 w 18"/>
              <a:gd name="T45" fmla="*/ 6 h 12"/>
              <a:gd name="T46" fmla="*/ 11 w 18"/>
              <a:gd name="T47" fmla="*/ 7 h 12"/>
              <a:gd name="T48" fmla="*/ 12 w 18"/>
              <a:gd name="T49" fmla="*/ 7 h 12"/>
              <a:gd name="T50" fmla="*/ 12 w 18"/>
              <a:gd name="T51" fmla="*/ 8 h 12"/>
              <a:gd name="T52" fmla="*/ 11 w 18"/>
              <a:gd name="T53" fmla="*/ 9 h 12"/>
              <a:gd name="T54" fmla="*/ 10 w 18"/>
              <a:gd name="T55" fmla="*/ 10 h 12"/>
              <a:gd name="T56" fmla="*/ 9 w 18"/>
              <a:gd name="T57" fmla="*/ 10 h 12"/>
              <a:gd name="T58" fmla="*/ 7 w 18"/>
              <a:gd name="T59" fmla="*/ 10 h 12"/>
              <a:gd name="T60" fmla="*/ 6 w 18"/>
              <a:gd name="T61" fmla="*/ 9 h 12"/>
              <a:gd name="T62" fmla="*/ 4 w 18"/>
              <a:gd name="T63" fmla="*/ 9 h 12"/>
              <a:gd name="T64" fmla="*/ 3 w 18"/>
              <a:gd name="T65" fmla="*/ 9 h 12"/>
              <a:gd name="T66" fmla="*/ 2 w 18"/>
              <a:gd name="T67" fmla="*/ 8 h 12"/>
              <a:gd name="T68" fmla="*/ 1 w 18"/>
              <a:gd name="T69" fmla="*/ 8 h 12"/>
              <a:gd name="T70" fmla="*/ 0 w 18"/>
              <a:gd name="T71" fmla="*/ 9 h 12"/>
              <a:gd name="T72" fmla="*/ 0 w 18"/>
              <a:gd name="T73" fmla="*/ 10 h 12"/>
              <a:gd name="T74" fmla="*/ 1 w 18"/>
              <a:gd name="T75" fmla="*/ 10 h 12"/>
              <a:gd name="T76" fmla="*/ 2 w 18"/>
              <a:gd name="T77" fmla="*/ 11 h 12"/>
              <a:gd name="T78" fmla="*/ 3 w 18"/>
              <a:gd name="T79" fmla="*/ 11 h 12"/>
              <a:gd name="T80" fmla="*/ 3 w 18"/>
              <a:gd name="T81" fmla="*/ 12 h 12"/>
              <a:gd name="T82" fmla="*/ 4 w 18"/>
              <a:gd name="T83" fmla="*/ 12 h 12"/>
              <a:gd name="T84" fmla="*/ 5 w 18"/>
              <a:gd name="T85" fmla="*/ 11 h 12"/>
              <a:gd name="T86" fmla="*/ 6 w 18"/>
              <a:gd name="T87" fmla="*/ 11 h 12"/>
              <a:gd name="T88" fmla="*/ 7 w 18"/>
              <a:gd name="T89" fmla="*/ 11 h 12"/>
              <a:gd name="T90" fmla="*/ 8 w 18"/>
              <a:gd name="T91" fmla="*/ 11 h 12"/>
              <a:gd name="T92" fmla="*/ 9 w 18"/>
              <a:gd name="T93" fmla="*/ 11 h 12"/>
              <a:gd name="T94" fmla="*/ 11 w 18"/>
              <a:gd name="T95" fmla="*/ 11 h 12"/>
              <a:gd name="T96" fmla="*/ 12 w 18"/>
              <a:gd name="T97" fmla="*/ 11 h 12"/>
              <a:gd name="T98" fmla="*/ 13 w 18"/>
              <a:gd name="T99" fmla="*/ 11 h 12"/>
              <a:gd name="T100" fmla="*/ 14 w 18"/>
              <a:gd name="T101" fmla="*/ 11 h 12"/>
              <a:gd name="T102" fmla="*/ 15 w 18"/>
              <a:gd name="T103" fmla="*/ 12 h 12"/>
              <a:gd name="T104" fmla="*/ 15 w 18"/>
              <a:gd name="T105" fmla="*/ 12 h 12"/>
              <a:gd name="T106" fmla="*/ 15 w 18"/>
              <a:gd name="T107" fmla="*/ 12 h 12"/>
              <a:gd name="T108" fmla="*/ 17 w 18"/>
              <a:gd name="T10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 h="12">
                <a:moveTo>
                  <a:pt x="17" y="9"/>
                </a:moveTo>
                <a:cubicBezTo>
                  <a:pt x="16" y="9"/>
                  <a:pt x="16" y="9"/>
                  <a:pt x="16" y="9"/>
                </a:cubicBezTo>
                <a:cubicBezTo>
                  <a:pt x="16" y="8"/>
                  <a:pt x="17" y="8"/>
                  <a:pt x="17" y="8"/>
                </a:cubicBezTo>
                <a:cubicBezTo>
                  <a:pt x="17" y="7"/>
                  <a:pt x="16" y="7"/>
                  <a:pt x="16" y="6"/>
                </a:cubicBezTo>
                <a:cubicBezTo>
                  <a:pt x="16" y="5"/>
                  <a:pt x="18" y="5"/>
                  <a:pt x="17" y="4"/>
                </a:cubicBezTo>
                <a:cubicBezTo>
                  <a:pt x="17" y="3"/>
                  <a:pt x="16" y="3"/>
                  <a:pt x="16" y="3"/>
                </a:cubicBezTo>
                <a:cubicBezTo>
                  <a:pt x="16" y="2"/>
                  <a:pt x="16" y="2"/>
                  <a:pt x="16" y="2"/>
                </a:cubicBezTo>
                <a:cubicBezTo>
                  <a:pt x="14" y="2"/>
                  <a:pt x="14" y="2"/>
                  <a:pt x="14" y="2"/>
                </a:cubicBezTo>
                <a:cubicBezTo>
                  <a:pt x="13" y="2"/>
                  <a:pt x="13" y="2"/>
                  <a:pt x="13" y="2"/>
                </a:cubicBezTo>
                <a:cubicBezTo>
                  <a:pt x="12" y="1"/>
                  <a:pt x="12" y="1"/>
                  <a:pt x="12" y="1"/>
                </a:cubicBezTo>
                <a:cubicBezTo>
                  <a:pt x="11" y="0"/>
                  <a:pt x="11" y="0"/>
                  <a:pt x="11" y="0"/>
                </a:cubicBezTo>
                <a:cubicBezTo>
                  <a:pt x="10" y="0"/>
                  <a:pt x="10" y="0"/>
                  <a:pt x="10" y="0"/>
                </a:cubicBezTo>
                <a:cubicBezTo>
                  <a:pt x="9" y="0"/>
                  <a:pt x="9" y="0"/>
                  <a:pt x="9" y="0"/>
                </a:cubicBezTo>
                <a:cubicBezTo>
                  <a:pt x="9" y="0"/>
                  <a:pt x="9" y="0"/>
                  <a:pt x="9" y="0"/>
                </a:cubicBezTo>
                <a:cubicBezTo>
                  <a:pt x="7" y="1"/>
                  <a:pt x="7" y="1"/>
                  <a:pt x="7" y="1"/>
                </a:cubicBezTo>
                <a:cubicBezTo>
                  <a:pt x="7" y="1"/>
                  <a:pt x="7" y="1"/>
                  <a:pt x="7" y="1"/>
                </a:cubicBezTo>
                <a:cubicBezTo>
                  <a:pt x="7" y="2"/>
                  <a:pt x="7" y="2"/>
                  <a:pt x="7" y="2"/>
                </a:cubicBezTo>
                <a:cubicBezTo>
                  <a:pt x="8" y="2"/>
                  <a:pt x="8" y="2"/>
                  <a:pt x="8" y="2"/>
                </a:cubicBezTo>
                <a:cubicBezTo>
                  <a:pt x="9" y="2"/>
                  <a:pt x="9" y="2"/>
                  <a:pt x="9" y="2"/>
                </a:cubicBezTo>
                <a:cubicBezTo>
                  <a:pt x="10" y="3"/>
                  <a:pt x="10" y="3"/>
                  <a:pt x="10" y="3"/>
                </a:cubicBezTo>
                <a:cubicBezTo>
                  <a:pt x="11" y="4"/>
                  <a:pt x="11" y="4"/>
                  <a:pt x="11" y="4"/>
                </a:cubicBezTo>
                <a:cubicBezTo>
                  <a:pt x="10" y="4"/>
                  <a:pt x="10" y="4"/>
                  <a:pt x="10" y="4"/>
                </a:cubicBezTo>
                <a:cubicBezTo>
                  <a:pt x="10" y="6"/>
                  <a:pt x="10" y="6"/>
                  <a:pt x="10" y="6"/>
                </a:cubicBezTo>
                <a:cubicBezTo>
                  <a:pt x="11" y="7"/>
                  <a:pt x="11" y="7"/>
                  <a:pt x="11" y="7"/>
                </a:cubicBezTo>
                <a:cubicBezTo>
                  <a:pt x="12" y="7"/>
                  <a:pt x="12" y="7"/>
                  <a:pt x="12" y="7"/>
                </a:cubicBezTo>
                <a:cubicBezTo>
                  <a:pt x="12" y="8"/>
                  <a:pt x="12" y="8"/>
                  <a:pt x="12" y="8"/>
                </a:cubicBezTo>
                <a:cubicBezTo>
                  <a:pt x="12" y="8"/>
                  <a:pt x="12" y="9"/>
                  <a:pt x="11" y="9"/>
                </a:cubicBezTo>
                <a:cubicBezTo>
                  <a:pt x="11" y="9"/>
                  <a:pt x="10" y="10"/>
                  <a:pt x="10" y="10"/>
                </a:cubicBezTo>
                <a:cubicBezTo>
                  <a:pt x="10" y="10"/>
                  <a:pt x="9" y="10"/>
                  <a:pt x="9" y="10"/>
                </a:cubicBezTo>
                <a:cubicBezTo>
                  <a:pt x="7" y="10"/>
                  <a:pt x="7" y="10"/>
                  <a:pt x="7" y="10"/>
                </a:cubicBezTo>
                <a:cubicBezTo>
                  <a:pt x="7" y="10"/>
                  <a:pt x="6" y="9"/>
                  <a:pt x="6" y="9"/>
                </a:cubicBezTo>
                <a:cubicBezTo>
                  <a:pt x="6" y="9"/>
                  <a:pt x="4" y="9"/>
                  <a:pt x="4" y="9"/>
                </a:cubicBezTo>
                <a:cubicBezTo>
                  <a:pt x="3" y="9"/>
                  <a:pt x="3" y="9"/>
                  <a:pt x="3" y="9"/>
                </a:cubicBezTo>
                <a:cubicBezTo>
                  <a:pt x="3" y="9"/>
                  <a:pt x="2" y="8"/>
                  <a:pt x="2" y="8"/>
                </a:cubicBezTo>
                <a:cubicBezTo>
                  <a:pt x="2" y="8"/>
                  <a:pt x="1" y="8"/>
                  <a:pt x="1" y="8"/>
                </a:cubicBezTo>
                <a:cubicBezTo>
                  <a:pt x="1" y="9"/>
                  <a:pt x="0" y="9"/>
                  <a:pt x="0" y="9"/>
                </a:cubicBezTo>
                <a:cubicBezTo>
                  <a:pt x="0" y="10"/>
                  <a:pt x="0" y="10"/>
                  <a:pt x="0" y="10"/>
                </a:cubicBezTo>
                <a:cubicBezTo>
                  <a:pt x="1" y="10"/>
                  <a:pt x="1" y="10"/>
                  <a:pt x="1" y="10"/>
                </a:cubicBezTo>
                <a:cubicBezTo>
                  <a:pt x="1" y="10"/>
                  <a:pt x="2" y="11"/>
                  <a:pt x="2" y="11"/>
                </a:cubicBezTo>
                <a:cubicBezTo>
                  <a:pt x="2" y="11"/>
                  <a:pt x="3" y="11"/>
                  <a:pt x="3" y="11"/>
                </a:cubicBezTo>
                <a:cubicBezTo>
                  <a:pt x="3" y="12"/>
                  <a:pt x="3" y="12"/>
                  <a:pt x="3" y="12"/>
                </a:cubicBezTo>
                <a:cubicBezTo>
                  <a:pt x="4" y="12"/>
                  <a:pt x="4" y="12"/>
                  <a:pt x="4" y="12"/>
                </a:cubicBezTo>
                <a:cubicBezTo>
                  <a:pt x="5" y="11"/>
                  <a:pt x="5" y="11"/>
                  <a:pt x="5" y="11"/>
                </a:cubicBezTo>
                <a:cubicBezTo>
                  <a:pt x="5" y="11"/>
                  <a:pt x="5" y="11"/>
                  <a:pt x="6" y="11"/>
                </a:cubicBezTo>
                <a:cubicBezTo>
                  <a:pt x="6" y="11"/>
                  <a:pt x="6" y="11"/>
                  <a:pt x="7" y="11"/>
                </a:cubicBezTo>
                <a:cubicBezTo>
                  <a:pt x="8" y="11"/>
                  <a:pt x="8" y="11"/>
                  <a:pt x="8" y="11"/>
                </a:cubicBezTo>
                <a:cubicBezTo>
                  <a:pt x="9" y="11"/>
                  <a:pt x="9" y="11"/>
                  <a:pt x="9" y="11"/>
                </a:cubicBezTo>
                <a:cubicBezTo>
                  <a:pt x="11" y="11"/>
                  <a:pt x="11" y="11"/>
                  <a:pt x="11" y="11"/>
                </a:cubicBezTo>
                <a:cubicBezTo>
                  <a:pt x="12" y="11"/>
                  <a:pt x="12" y="11"/>
                  <a:pt x="12" y="11"/>
                </a:cubicBezTo>
                <a:cubicBezTo>
                  <a:pt x="12" y="11"/>
                  <a:pt x="13" y="11"/>
                  <a:pt x="13" y="11"/>
                </a:cubicBezTo>
                <a:cubicBezTo>
                  <a:pt x="14" y="11"/>
                  <a:pt x="14" y="11"/>
                  <a:pt x="14" y="11"/>
                </a:cubicBezTo>
                <a:cubicBezTo>
                  <a:pt x="15" y="12"/>
                  <a:pt x="15" y="12"/>
                  <a:pt x="15" y="12"/>
                </a:cubicBezTo>
                <a:cubicBezTo>
                  <a:pt x="15" y="12"/>
                  <a:pt x="15" y="12"/>
                  <a:pt x="15" y="12"/>
                </a:cubicBezTo>
                <a:cubicBezTo>
                  <a:pt x="15" y="12"/>
                  <a:pt x="15" y="12"/>
                  <a:pt x="15" y="12"/>
                </a:cubicBezTo>
                <a:cubicBezTo>
                  <a:pt x="16" y="11"/>
                  <a:pt x="17" y="11"/>
                  <a:pt x="17" y="9"/>
                </a:cubicBez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7" name="Freeform 712">
            <a:extLst>
              <a:ext uri="{FF2B5EF4-FFF2-40B4-BE49-F238E27FC236}">
                <a16:creationId xmlns:a16="http://schemas.microsoft.com/office/drawing/2014/main" id="{0B665A46-835B-4957-9310-141C5EBD8F49}"/>
              </a:ext>
            </a:extLst>
          </p:cNvPr>
          <p:cNvSpPr>
            <a:spLocks/>
          </p:cNvSpPr>
          <p:nvPr userDrawn="1"/>
        </p:nvSpPr>
        <p:spPr bwMode="auto">
          <a:xfrm>
            <a:off x="6273404" y="2608264"/>
            <a:ext cx="1799035" cy="1579563"/>
          </a:xfrm>
          <a:custGeom>
            <a:avLst/>
            <a:gdLst>
              <a:gd name="T0" fmla="*/ 12 w 355"/>
              <a:gd name="T1" fmla="*/ 120 h 224"/>
              <a:gd name="T2" fmla="*/ 6 w 355"/>
              <a:gd name="T3" fmla="*/ 108 h 224"/>
              <a:gd name="T4" fmla="*/ 6 w 355"/>
              <a:gd name="T5" fmla="*/ 97 h 224"/>
              <a:gd name="T6" fmla="*/ 25 w 355"/>
              <a:gd name="T7" fmla="*/ 92 h 224"/>
              <a:gd name="T8" fmla="*/ 41 w 355"/>
              <a:gd name="T9" fmla="*/ 73 h 224"/>
              <a:gd name="T10" fmla="*/ 52 w 355"/>
              <a:gd name="T11" fmla="*/ 62 h 224"/>
              <a:gd name="T12" fmla="*/ 68 w 355"/>
              <a:gd name="T13" fmla="*/ 49 h 224"/>
              <a:gd name="T14" fmla="*/ 84 w 355"/>
              <a:gd name="T15" fmla="*/ 37 h 224"/>
              <a:gd name="T16" fmla="*/ 109 w 355"/>
              <a:gd name="T17" fmla="*/ 63 h 224"/>
              <a:gd name="T18" fmla="*/ 153 w 355"/>
              <a:gd name="T19" fmla="*/ 80 h 224"/>
              <a:gd name="T20" fmla="*/ 199 w 355"/>
              <a:gd name="T21" fmla="*/ 82 h 224"/>
              <a:gd name="T22" fmla="*/ 225 w 355"/>
              <a:gd name="T23" fmla="*/ 63 h 224"/>
              <a:gd name="T24" fmla="*/ 266 w 355"/>
              <a:gd name="T25" fmla="*/ 52 h 224"/>
              <a:gd name="T26" fmla="*/ 244 w 355"/>
              <a:gd name="T27" fmla="*/ 43 h 224"/>
              <a:gd name="T28" fmla="*/ 266 w 355"/>
              <a:gd name="T29" fmla="*/ 20 h 224"/>
              <a:gd name="T30" fmla="*/ 291 w 355"/>
              <a:gd name="T31" fmla="*/ 0 h 224"/>
              <a:gd name="T32" fmla="*/ 313 w 355"/>
              <a:gd name="T33" fmla="*/ 26 h 224"/>
              <a:gd name="T34" fmla="*/ 333 w 355"/>
              <a:gd name="T35" fmla="*/ 45 h 224"/>
              <a:gd name="T36" fmla="*/ 350 w 355"/>
              <a:gd name="T37" fmla="*/ 52 h 224"/>
              <a:gd name="T38" fmla="*/ 334 w 355"/>
              <a:gd name="T39" fmla="*/ 70 h 224"/>
              <a:gd name="T40" fmla="*/ 322 w 355"/>
              <a:gd name="T41" fmla="*/ 84 h 224"/>
              <a:gd name="T42" fmla="*/ 303 w 355"/>
              <a:gd name="T43" fmla="*/ 93 h 224"/>
              <a:gd name="T44" fmla="*/ 282 w 355"/>
              <a:gd name="T45" fmla="*/ 104 h 224"/>
              <a:gd name="T46" fmla="*/ 277 w 355"/>
              <a:gd name="T47" fmla="*/ 101 h 224"/>
              <a:gd name="T48" fmla="*/ 278 w 355"/>
              <a:gd name="T49" fmla="*/ 93 h 224"/>
              <a:gd name="T50" fmla="*/ 265 w 355"/>
              <a:gd name="T51" fmla="*/ 103 h 224"/>
              <a:gd name="T52" fmla="*/ 256 w 355"/>
              <a:gd name="T53" fmla="*/ 110 h 224"/>
              <a:gd name="T54" fmla="*/ 267 w 355"/>
              <a:gd name="T55" fmla="*/ 118 h 224"/>
              <a:gd name="T56" fmla="*/ 283 w 355"/>
              <a:gd name="T57" fmla="*/ 116 h 224"/>
              <a:gd name="T58" fmla="*/ 273 w 355"/>
              <a:gd name="T59" fmla="*/ 124 h 224"/>
              <a:gd name="T60" fmla="*/ 265 w 355"/>
              <a:gd name="T61" fmla="*/ 133 h 224"/>
              <a:gd name="T62" fmla="*/ 279 w 355"/>
              <a:gd name="T63" fmla="*/ 152 h 224"/>
              <a:gd name="T64" fmla="*/ 269 w 355"/>
              <a:gd name="T65" fmla="*/ 152 h 224"/>
              <a:gd name="T66" fmla="*/ 274 w 355"/>
              <a:gd name="T67" fmla="*/ 162 h 224"/>
              <a:gd name="T68" fmla="*/ 280 w 355"/>
              <a:gd name="T69" fmla="*/ 167 h 224"/>
              <a:gd name="T70" fmla="*/ 276 w 355"/>
              <a:gd name="T71" fmla="*/ 172 h 224"/>
              <a:gd name="T72" fmla="*/ 272 w 355"/>
              <a:gd name="T73" fmla="*/ 181 h 224"/>
              <a:gd name="T74" fmla="*/ 267 w 355"/>
              <a:gd name="T75" fmla="*/ 191 h 224"/>
              <a:gd name="T76" fmla="*/ 260 w 355"/>
              <a:gd name="T77" fmla="*/ 199 h 224"/>
              <a:gd name="T78" fmla="*/ 252 w 355"/>
              <a:gd name="T79" fmla="*/ 204 h 224"/>
              <a:gd name="T80" fmla="*/ 241 w 355"/>
              <a:gd name="T81" fmla="*/ 210 h 224"/>
              <a:gd name="T82" fmla="*/ 231 w 355"/>
              <a:gd name="T83" fmla="*/ 208 h 224"/>
              <a:gd name="T84" fmla="*/ 223 w 355"/>
              <a:gd name="T85" fmla="*/ 215 h 224"/>
              <a:gd name="T86" fmla="*/ 214 w 355"/>
              <a:gd name="T87" fmla="*/ 223 h 224"/>
              <a:gd name="T88" fmla="*/ 205 w 355"/>
              <a:gd name="T89" fmla="*/ 217 h 224"/>
              <a:gd name="T90" fmla="*/ 193 w 355"/>
              <a:gd name="T91" fmla="*/ 215 h 224"/>
              <a:gd name="T92" fmla="*/ 182 w 355"/>
              <a:gd name="T93" fmla="*/ 207 h 224"/>
              <a:gd name="T94" fmla="*/ 170 w 355"/>
              <a:gd name="T95" fmla="*/ 211 h 224"/>
              <a:gd name="T96" fmla="*/ 161 w 355"/>
              <a:gd name="T97" fmla="*/ 219 h 224"/>
              <a:gd name="T98" fmla="*/ 149 w 355"/>
              <a:gd name="T99" fmla="*/ 214 h 224"/>
              <a:gd name="T100" fmla="*/ 141 w 355"/>
              <a:gd name="T101" fmla="*/ 202 h 224"/>
              <a:gd name="T102" fmla="*/ 145 w 355"/>
              <a:gd name="T103" fmla="*/ 191 h 224"/>
              <a:gd name="T104" fmla="*/ 136 w 355"/>
              <a:gd name="T105" fmla="*/ 175 h 224"/>
              <a:gd name="T106" fmla="*/ 125 w 355"/>
              <a:gd name="T107" fmla="*/ 170 h 224"/>
              <a:gd name="T108" fmla="*/ 110 w 355"/>
              <a:gd name="T109" fmla="*/ 178 h 224"/>
              <a:gd name="T110" fmla="*/ 93 w 355"/>
              <a:gd name="T111" fmla="*/ 177 h 224"/>
              <a:gd name="T112" fmla="*/ 78 w 355"/>
              <a:gd name="T113" fmla="*/ 177 h 224"/>
              <a:gd name="T114" fmla="*/ 64 w 355"/>
              <a:gd name="T115" fmla="*/ 173 h 224"/>
              <a:gd name="T116" fmla="*/ 47 w 355"/>
              <a:gd name="T117" fmla="*/ 162 h 224"/>
              <a:gd name="T118" fmla="*/ 30 w 355"/>
              <a:gd name="T119" fmla="*/ 155 h 224"/>
              <a:gd name="T120" fmla="*/ 32 w 355"/>
              <a:gd name="T121" fmla="*/ 14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5" h="224">
                <a:moveTo>
                  <a:pt x="23" y="129"/>
                </a:moveTo>
                <a:cubicBezTo>
                  <a:pt x="23" y="129"/>
                  <a:pt x="23" y="129"/>
                  <a:pt x="23" y="129"/>
                </a:cubicBezTo>
                <a:cubicBezTo>
                  <a:pt x="21" y="129"/>
                  <a:pt x="21" y="129"/>
                  <a:pt x="21" y="129"/>
                </a:cubicBezTo>
                <a:cubicBezTo>
                  <a:pt x="20" y="128"/>
                  <a:pt x="20" y="128"/>
                  <a:pt x="20" y="128"/>
                </a:cubicBezTo>
                <a:cubicBezTo>
                  <a:pt x="20" y="128"/>
                  <a:pt x="20" y="128"/>
                  <a:pt x="20" y="128"/>
                </a:cubicBezTo>
                <a:cubicBezTo>
                  <a:pt x="19" y="128"/>
                  <a:pt x="19" y="128"/>
                  <a:pt x="19" y="128"/>
                </a:cubicBezTo>
                <a:cubicBezTo>
                  <a:pt x="18" y="127"/>
                  <a:pt x="18" y="127"/>
                  <a:pt x="18" y="127"/>
                </a:cubicBezTo>
                <a:cubicBezTo>
                  <a:pt x="17" y="127"/>
                  <a:pt x="17" y="127"/>
                  <a:pt x="17" y="127"/>
                </a:cubicBezTo>
                <a:cubicBezTo>
                  <a:pt x="16" y="127"/>
                  <a:pt x="16" y="127"/>
                  <a:pt x="16" y="127"/>
                </a:cubicBezTo>
                <a:cubicBezTo>
                  <a:pt x="15" y="126"/>
                  <a:pt x="15" y="126"/>
                  <a:pt x="15" y="126"/>
                </a:cubicBezTo>
                <a:cubicBezTo>
                  <a:pt x="14" y="126"/>
                  <a:pt x="14" y="126"/>
                  <a:pt x="14" y="126"/>
                </a:cubicBezTo>
                <a:cubicBezTo>
                  <a:pt x="13" y="125"/>
                  <a:pt x="13" y="125"/>
                  <a:pt x="13" y="125"/>
                </a:cubicBezTo>
                <a:cubicBezTo>
                  <a:pt x="14" y="124"/>
                  <a:pt x="14" y="124"/>
                  <a:pt x="14" y="124"/>
                </a:cubicBezTo>
                <a:cubicBezTo>
                  <a:pt x="14" y="123"/>
                  <a:pt x="14" y="123"/>
                  <a:pt x="14" y="123"/>
                </a:cubicBezTo>
                <a:cubicBezTo>
                  <a:pt x="13" y="122"/>
                  <a:pt x="13" y="122"/>
                  <a:pt x="13" y="122"/>
                </a:cubicBezTo>
                <a:cubicBezTo>
                  <a:pt x="13" y="121"/>
                  <a:pt x="13" y="121"/>
                  <a:pt x="13" y="121"/>
                </a:cubicBezTo>
                <a:cubicBezTo>
                  <a:pt x="12" y="121"/>
                  <a:pt x="12" y="121"/>
                  <a:pt x="12" y="121"/>
                </a:cubicBezTo>
                <a:cubicBezTo>
                  <a:pt x="12" y="120"/>
                  <a:pt x="12" y="120"/>
                  <a:pt x="12" y="120"/>
                </a:cubicBezTo>
                <a:cubicBezTo>
                  <a:pt x="10" y="120"/>
                  <a:pt x="10" y="120"/>
                  <a:pt x="10" y="120"/>
                </a:cubicBezTo>
                <a:cubicBezTo>
                  <a:pt x="9" y="119"/>
                  <a:pt x="9" y="119"/>
                  <a:pt x="9" y="119"/>
                </a:cubicBezTo>
                <a:cubicBezTo>
                  <a:pt x="9" y="119"/>
                  <a:pt x="9" y="119"/>
                  <a:pt x="9" y="119"/>
                </a:cubicBezTo>
                <a:cubicBezTo>
                  <a:pt x="8" y="119"/>
                  <a:pt x="8" y="119"/>
                  <a:pt x="8" y="119"/>
                </a:cubicBezTo>
                <a:cubicBezTo>
                  <a:pt x="7" y="119"/>
                  <a:pt x="7" y="119"/>
                  <a:pt x="7" y="119"/>
                </a:cubicBezTo>
                <a:cubicBezTo>
                  <a:pt x="5" y="118"/>
                  <a:pt x="5" y="118"/>
                  <a:pt x="5" y="118"/>
                </a:cubicBezTo>
                <a:cubicBezTo>
                  <a:pt x="6" y="118"/>
                  <a:pt x="6" y="118"/>
                  <a:pt x="6" y="118"/>
                </a:cubicBezTo>
                <a:cubicBezTo>
                  <a:pt x="6" y="117"/>
                  <a:pt x="6" y="117"/>
                  <a:pt x="6" y="117"/>
                </a:cubicBezTo>
                <a:cubicBezTo>
                  <a:pt x="7" y="117"/>
                  <a:pt x="7" y="117"/>
                  <a:pt x="7" y="117"/>
                </a:cubicBezTo>
                <a:cubicBezTo>
                  <a:pt x="8" y="117"/>
                  <a:pt x="8" y="117"/>
                  <a:pt x="8" y="117"/>
                </a:cubicBezTo>
                <a:cubicBezTo>
                  <a:pt x="8" y="117"/>
                  <a:pt x="9" y="117"/>
                  <a:pt x="9" y="116"/>
                </a:cubicBezTo>
                <a:cubicBezTo>
                  <a:pt x="8" y="116"/>
                  <a:pt x="8" y="116"/>
                  <a:pt x="8" y="116"/>
                </a:cubicBezTo>
                <a:cubicBezTo>
                  <a:pt x="8" y="114"/>
                  <a:pt x="8" y="114"/>
                  <a:pt x="8" y="114"/>
                </a:cubicBezTo>
                <a:cubicBezTo>
                  <a:pt x="7" y="113"/>
                  <a:pt x="7" y="113"/>
                  <a:pt x="7" y="113"/>
                </a:cubicBezTo>
                <a:cubicBezTo>
                  <a:pt x="7" y="111"/>
                  <a:pt x="7" y="111"/>
                  <a:pt x="7" y="111"/>
                </a:cubicBezTo>
                <a:cubicBezTo>
                  <a:pt x="7" y="111"/>
                  <a:pt x="7" y="111"/>
                  <a:pt x="7" y="111"/>
                </a:cubicBezTo>
                <a:cubicBezTo>
                  <a:pt x="7" y="109"/>
                  <a:pt x="7" y="109"/>
                  <a:pt x="7" y="109"/>
                </a:cubicBezTo>
                <a:cubicBezTo>
                  <a:pt x="6" y="108"/>
                  <a:pt x="6" y="108"/>
                  <a:pt x="6" y="108"/>
                </a:cubicBezTo>
                <a:cubicBezTo>
                  <a:pt x="5" y="108"/>
                  <a:pt x="5" y="108"/>
                  <a:pt x="5" y="108"/>
                </a:cubicBezTo>
                <a:cubicBezTo>
                  <a:pt x="4" y="108"/>
                  <a:pt x="4" y="108"/>
                  <a:pt x="4" y="108"/>
                </a:cubicBezTo>
                <a:cubicBezTo>
                  <a:pt x="3" y="108"/>
                  <a:pt x="3" y="108"/>
                  <a:pt x="3" y="108"/>
                </a:cubicBezTo>
                <a:cubicBezTo>
                  <a:pt x="2" y="109"/>
                  <a:pt x="2" y="109"/>
                  <a:pt x="2" y="109"/>
                </a:cubicBezTo>
                <a:cubicBezTo>
                  <a:pt x="1" y="107"/>
                  <a:pt x="1" y="107"/>
                  <a:pt x="1" y="107"/>
                </a:cubicBezTo>
                <a:cubicBezTo>
                  <a:pt x="1" y="106"/>
                  <a:pt x="1" y="106"/>
                  <a:pt x="1" y="106"/>
                </a:cubicBezTo>
                <a:cubicBezTo>
                  <a:pt x="1" y="105"/>
                  <a:pt x="1" y="105"/>
                  <a:pt x="1" y="105"/>
                </a:cubicBezTo>
                <a:cubicBezTo>
                  <a:pt x="0" y="104"/>
                  <a:pt x="0" y="104"/>
                  <a:pt x="0" y="104"/>
                </a:cubicBezTo>
                <a:cubicBezTo>
                  <a:pt x="1" y="103"/>
                  <a:pt x="1" y="103"/>
                  <a:pt x="1" y="103"/>
                </a:cubicBezTo>
                <a:cubicBezTo>
                  <a:pt x="1" y="103"/>
                  <a:pt x="1" y="103"/>
                  <a:pt x="1" y="103"/>
                </a:cubicBezTo>
                <a:cubicBezTo>
                  <a:pt x="1" y="102"/>
                  <a:pt x="1" y="102"/>
                  <a:pt x="1" y="102"/>
                </a:cubicBezTo>
                <a:cubicBezTo>
                  <a:pt x="2" y="101"/>
                  <a:pt x="2" y="101"/>
                  <a:pt x="2" y="101"/>
                </a:cubicBezTo>
                <a:cubicBezTo>
                  <a:pt x="2" y="100"/>
                  <a:pt x="2" y="100"/>
                  <a:pt x="2" y="100"/>
                </a:cubicBezTo>
                <a:cubicBezTo>
                  <a:pt x="2" y="100"/>
                  <a:pt x="2" y="100"/>
                  <a:pt x="2" y="100"/>
                </a:cubicBezTo>
                <a:cubicBezTo>
                  <a:pt x="2" y="99"/>
                  <a:pt x="2" y="99"/>
                  <a:pt x="2" y="99"/>
                </a:cubicBezTo>
                <a:cubicBezTo>
                  <a:pt x="4" y="99"/>
                  <a:pt x="4" y="99"/>
                  <a:pt x="4" y="99"/>
                </a:cubicBezTo>
                <a:cubicBezTo>
                  <a:pt x="5" y="98"/>
                  <a:pt x="5" y="98"/>
                  <a:pt x="5" y="98"/>
                </a:cubicBezTo>
                <a:cubicBezTo>
                  <a:pt x="6" y="97"/>
                  <a:pt x="6" y="97"/>
                  <a:pt x="6" y="97"/>
                </a:cubicBezTo>
                <a:cubicBezTo>
                  <a:pt x="7" y="96"/>
                  <a:pt x="7" y="96"/>
                  <a:pt x="7" y="96"/>
                </a:cubicBezTo>
                <a:cubicBezTo>
                  <a:pt x="8" y="96"/>
                  <a:pt x="8" y="96"/>
                  <a:pt x="8" y="96"/>
                </a:cubicBezTo>
                <a:cubicBezTo>
                  <a:pt x="9" y="96"/>
                  <a:pt x="9" y="96"/>
                  <a:pt x="9" y="96"/>
                </a:cubicBezTo>
                <a:cubicBezTo>
                  <a:pt x="10" y="96"/>
                  <a:pt x="10" y="96"/>
                  <a:pt x="10" y="96"/>
                </a:cubicBezTo>
                <a:cubicBezTo>
                  <a:pt x="11" y="95"/>
                  <a:pt x="11" y="95"/>
                  <a:pt x="11" y="95"/>
                </a:cubicBezTo>
                <a:cubicBezTo>
                  <a:pt x="12" y="96"/>
                  <a:pt x="12" y="96"/>
                  <a:pt x="12" y="96"/>
                </a:cubicBezTo>
                <a:cubicBezTo>
                  <a:pt x="13" y="96"/>
                  <a:pt x="13" y="96"/>
                  <a:pt x="13" y="96"/>
                </a:cubicBezTo>
                <a:cubicBezTo>
                  <a:pt x="13" y="96"/>
                  <a:pt x="14" y="96"/>
                  <a:pt x="15" y="96"/>
                </a:cubicBezTo>
                <a:cubicBezTo>
                  <a:pt x="15" y="96"/>
                  <a:pt x="16" y="96"/>
                  <a:pt x="16" y="96"/>
                </a:cubicBezTo>
                <a:cubicBezTo>
                  <a:pt x="17" y="96"/>
                  <a:pt x="17" y="96"/>
                  <a:pt x="17" y="96"/>
                </a:cubicBezTo>
                <a:cubicBezTo>
                  <a:pt x="17" y="95"/>
                  <a:pt x="17" y="95"/>
                  <a:pt x="17" y="95"/>
                </a:cubicBezTo>
                <a:cubicBezTo>
                  <a:pt x="17" y="94"/>
                  <a:pt x="17" y="94"/>
                  <a:pt x="17" y="94"/>
                </a:cubicBezTo>
                <a:cubicBezTo>
                  <a:pt x="19" y="93"/>
                  <a:pt x="19" y="93"/>
                  <a:pt x="19" y="93"/>
                </a:cubicBezTo>
                <a:cubicBezTo>
                  <a:pt x="19" y="92"/>
                  <a:pt x="19" y="92"/>
                  <a:pt x="19" y="92"/>
                </a:cubicBezTo>
                <a:cubicBezTo>
                  <a:pt x="21" y="92"/>
                  <a:pt x="21" y="92"/>
                  <a:pt x="21" y="92"/>
                </a:cubicBezTo>
                <a:cubicBezTo>
                  <a:pt x="22" y="92"/>
                  <a:pt x="22" y="92"/>
                  <a:pt x="22" y="92"/>
                </a:cubicBezTo>
                <a:cubicBezTo>
                  <a:pt x="24" y="92"/>
                  <a:pt x="24" y="92"/>
                  <a:pt x="24" y="92"/>
                </a:cubicBezTo>
                <a:cubicBezTo>
                  <a:pt x="25" y="92"/>
                  <a:pt x="25" y="92"/>
                  <a:pt x="25" y="92"/>
                </a:cubicBezTo>
                <a:cubicBezTo>
                  <a:pt x="26" y="91"/>
                  <a:pt x="26" y="91"/>
                  <a:pt x="26" y="91"/>
                </a:cubicBezTo>
                <a:cubicBezTo>
                  <a:pt x="27" y="90"/>
                  <a:pt x="27" y="90"/>
                  <a:pt x="27" y="90"/>
                </a:cubicBezTo>
                <a:cubicBezTo>
                  <a:pt x="28" y="89"/>
                  <a:pt x="28" y="89"/>
                  <a:pt x="28" y="89"/>
                </a:cubicBezTo>
                <a:cubicBezTo>
                  <a:pt x="29" y="88"/>
                  <a:pt x="29" y="88"/>
                  <a:pt x="29" y="88"/>
                </a:cubicBezTo>
                <a:cubicBezTo>
                  <a:pt x="31" y="87"/>
                  <a:pt x="31" y="87"/>
                  <a:pt x="31" y="87"/>
                </a:cubicBezTo>
                <a:cubicBezTo>
                  <a:pt x="33" y="87"/>
                  <a:pt x="33" y="87"/>
                  <a:pt x="33" y="87"/>
                </a:cubicBezTo>
                <a:cubicBezTo>
                  <a:pt x="35" y="86"/>
                  <a:pt x="35" y="86"/>
                  <a:pt x="35" y="86"/>
                </a:cubicBezTo>
                <a:cubicBezTo>
                  <a:pt x="37" y="85"/>
                  <a:pt x="37" y="85"/>
                  <a:pt x="37" y="85"/>
                </a:cubicBezTo>
                <a:cubicBezTo>
                  <a:pt x="39" y="85"/>
                  <a:pt x="39" y="85"/>
                  <a:pt x="39" y="85"/>
                </a:cubicBezTo>
                <a:cubicBezTo>
                  <a:pt x="39" y="84"/>
                  <a:pt x="39" y="84"/>
                  <a:pt x="39" y="84"/>
                </a:cubicBezTo>
                <a:cubicBezTo>
                  <a:pt x="39" y="82"/>
                  <a:pt x="39" y="82"/>
                  <a:pt x="39" y="82"/>
                </a:cubicBezTo>
                <a:cubicBezTo>
                  <a:pt x="39" y="80"/>
                  <a:pt x="39" y="80"/>
                  <a:pt x="39" y="80"/>
                </a:cubicBezTo>
                <a:cubicBezTo>
                  <a:pt x="40" y="79"/>
                  <a:pt x="40" y="79"/>
                  <a:pt x="40" y="79"/>
                </a:cubicBezTo>
                <a:cubicBezTo>
                  <a:pt x="41" y="79"/>
                  <a:pt x="41" y="79"/>
                  <a:pt x="41" y="79"/>
                </a:cubicBezTo>
                <a:cubicBezTo>
                  <a:pt x="40" y="77"/>
                  <a:pt x="40" y="77"/>
                  <a:pt x="40" y="77"/>
                </a:cubicBezTo>
                <a:cubicBezTo>
                  <a:pt x="42" y="77"/>
                  <a:pt x="42" y="77"/>
                  <a:pt x="42" y="77"/>
                </a:cubicBezTo>
                <a:cubicBezTo>
                  <a:pt x="42" y="75"/>
                  <a:pt x="42" y="75"/>
                  <a:pt x="42" y="75"/>
                </a:cubicBezTo>
                <a:cubicBezTo>
                  <a:pt x="41" y="73"/>
                  <a:pt x="41" y="73"/>
                  <a:pt x="41" y="73"/>
                </a:cubicBezTo>
                <a:cubicBezTo>
                  <a:pt x="40" y="71"/>
                  <a:pt x="40" y="71"/>
                  <a:pt x="40" y="71"/>
                </a:cubicBezTo>
                <a:cubicBezTo>
                  <a:pt x="39" y="70"/>
                  <a:pt x="39" y="70"/>
                  <a:pt x="39" y="70"/>
                </a:cubicBezTo>
                <a:cubicBezTo>
                  <a:pt x="39" y="68"/>
                  <a:pt x="39" y="68"/>
                  <a:pt x="39" y="68"/>
                </a:cubicBezTo>
                <a:cubicBezTo>
                  <a:pt x="39" y="66"/>
                  <a:pt x="39" y="66"/>
                  <a:pt x="39" y="66"/>
                </a:cubicBezTo>
                <a:cubicBezTo>
                  <a:pt x="39" y="65"/>
                  <a:pt x="39" y="65"/>
                  <a:pt x="39" y="65"/>
                </a:cubicBezTo>
                <a:cubicBezTo>
                  <a:pt x="38" y="65"/>
                  <a:pt x="38" y="65"/>
                  <a:pt x="38" y="65"/>
                </a:cubicBezTo>
                <a:cubicBezTo>
                  <a:pt x="38" y="65"/>
                  <a:pt x="38" y="65"/>
                  <a:pt x="38" y="65"/>
                </a:cubicBezTo>
                <a:cubicBezTo>
                  <a:pt x="37" y="65"/>
                  <a:pt x="37" y="65"/>
                  <a:pt x="37" y="65"/>
                </a:cubicBezTo>
                <a:cubicBezTo>
                  <a:pt x="37" y="64"/>
                  <a:pt x="37" y="64"/>
                  <a:pt x="37" y="64"/>
                </a:cubicBezTo>
                <a:cubicBezTo>
                  <a:pt x="39" y="63"/>
                  <a:pt x="39" y="63"/>
                  <a:pt x="39" y="63"/>
                </a:cubicBezTo>
                <a:cubicBezTo>
                  <a:pt x="40" y="63"/>
                  <a:pt x="40" y="63"/>
                  <a:pt x="40" y="63"/>
                </a:cubicBezTo>
                <a:cubicBezTo>
                  <a:pt x="42" y="63"/>
                  <a:pt x="42" y="63"/>
                  <a:pt x="42" y="63"/>
                </a:cubicBezTo>
                <a:cubicBezTo>
                  <a:pt x="44" y="61"/>
                  <a:pt x="44" y="61"/>
                  <a:pt x="44" y="61"/>
                </a:cubicBezTo>
                <a:cubicBezTo>
                  <a:pt x="46" y="61"/>
                  <a:pt x="46" y="61"/>
                  <a:pt x="46" y="61"/>
                </a:cubicBezTo>
                <a:cubicBezTo>
                  <a:pt x="48" y="62"/>
                  <a:pt x="48" y="62"/>
                  <a:pt x="48" y="62"/>
                </a:cubicBezTo>
                <a:cubicBezTo>
                  <a:pt x="49" y="62"/>
                  <a:pt x="49" y="62"/>
                  <a:pt x="49" y="62"/>
                </a:cubicBezTo>
                <a:cubicBezTo>
                  <a:pt x="50" y="62"/>
                  <a:pt x="50" y="62"/>
                  <a:pt x="50" y="62"/>
                </a:cubicBezTo>
                <a:cubicBezTo>
                  <a:pt x="52" y="62"/>
                  <a:pt x="52" y="62"/>
                  <a:pt x="52" y="62"/>
                </a:cubicBezTo>
                <a:cubicBezTo>
                  <a:pt x="53" y="61"/>
                  <a:pt x="53" y="61"/>
                  <a:pt x="53" y="61"/>
                </a:cubicBezTo>
                <a:cubicBezTo>
                  <a:pt x="51" y="60"/>
                  <a:pt x="51" y="60"/>
                  <a:pt x="51" y="60"/>
                </a:cubicBezTo>
                <a:cubicBezTo>
                  <a:pt x="51" y="59"/>
                  <a:pt x="51" y="59"/>
                  <a:pt x="51" y="59"/>
                </a:cubicBezTo>
                <a:cubicBezTo>
                  <a:pt x="52" y="56"/>
                  <a:pt x="52" y="56"/>
                  <a:pt x="52" y="56"/>
                </a:cubicBezTo>
                <a:cubicBezTo>
                  <a:pt x="53" y="54"/>
                  <a:pt x="53" y="54"/>
                  <a:pt x="53" y="54"/>
                </a:cubicBezTo>
                <a:cubicBezTo>
                  <a:pt x="53" y="53"/>
                  <a:pt x="53" y="53"/>
                  <a:pt x="53" y="53"/>
                </a:cubicBezTo>
                <a:cubicBezTo>
                  <a:pt x="54" y="52"/>
                  <a:pt x="54" y="52"/>
                  <a:pt x="54" y="52"/>
                </a:cubicBezTo>
                <a:cubicBezTo>
                  <a:pt x="54" y="50"/>
                  <a:pt x="54" y="50"/>
                  <a:pt x="54" y="50"/>
                </a:cubicBezTo>
                <a:cubicBezTo>
                  <a:pt x="54" y="49"/>
                  <a:pt x="54" y="49"/>
                  <a:pt x="54" y="49"/>
                </a:cubicBezTo>
                <a:cubicBezTo>
                  <a:pt x="55" y="48"/>
                  <a:pt x="55" y="48"/>
                  <a:pt x="55" y="48"/>
                </a:cubicBezTo>
                <a:cubicBezTo>
                  <a:pt x="57" y="48"/>
                  <a:pt x="57" y="48"/>
                  <a:pt x="57" y="48"/>
                </a:cubicBezTo>
                <a:cubicBezTo>
                  <a:pt x="59" y="49"/>
                  <a:pt x="59" y="49"/>
                  <a:pt x="59" y="49"/>
                </a:cubicBezTo>
                <a:cubicBezTo>
                  <a:pt x="61" y="49"/>
                  <a:pt x="61" y="49"/>
                  <a:pt x="61" y="49"/>
                </a:cubicBezTo>
                <a:cubicBezTo>
                  <a:pt x="63" y="49"/>
                  <a:pt x="63" y="49"/>
                  <a:pt x="63" y="49"/>
                </a:cubicBezTo>
                <a:cubicBezTo>
                  <a:pt x="65" y="50"/>
                  <a:pt x="65" y="50"/>
                  <a:pt x="65" y="50"/>
                </a:cubicBezTo>
                <a:cubicBezTo>
                  <a:pt x="65" y="50"/>
                  <a:pt x="65" y="50"/>
                  <a:pt x="65" y="50"/>
                </a:cubicBezTo>
                <a:cubicBezTo>
                  <a:pt x="67" y="50"/>
                  <a:pt x="67" y="50"/>
                  <a:pt x="67" y="50"/>
                </a:cubicBezTo>
                <a:cubicBezTo>
                  <a:pt x="68" y="49"/>
                  <a:pt x="68" y="49"/>
                  <a:pt x="68" y="49"/>
                </a:cubicBezTo>
                <a:cubicBezTo>
                  <a:pt x="69" y="48"/>
                  <a:pt x="69" y="48"/>
                  <a:pt x="69" y="48"/>
                </a:cubicBezTo>
                <a:cubicBezTo>
                  <a:pt x="70" y="47"/>
                  <a:pt x="70" y="47"/>
                  <a:pt x="70" y="47"/>
                </a:cubicBezTo>
                <a:cubicBezTo>
                  <a:pt x="70" y="45"/>
                  <a:pt x="70" y="45"/>
                  <a:pt x="70" y="45"/>
                </a:cubicBezTo>
                <a:cubicBezTo>
                  <a:pt x="70" y="43"/>
                  <a:pt x="70" y="43"/>
                  <a:pt x="70" y="43"/>
                </a:cubicBezTo>
                <a:cubicBezTo>
                  <a:pt x="70" y="42"/>
                  <a:pt x="70" y="42"/>
                  <a:pt x="70" y="42"/>
                </a:cubicBezTo>
                <a:cubicBezTo>
                  <a:pt x="70" y="40"/>
                  <a:pt x="70" y="40"/>
                  <a:pt x="70" y="40"/>
                </a:cubicBezTo>
                <a:cubicBezTo>
                  <a:pt x="72" y="39"/>
                  <a:pt x="72" y="39"/>
                  <a:pt x="72" y="39"/>
                </a:cubicBezTo>
                <a:cubicBezTo>
                  <a:pt x="74" y="39"/>
                  <a:pt x="74" y="39"/>
                  <a:pt x="74" y="39"/>
                </a:cubicBezTo>
                <a:cubicBezTo>
                  <a:pt x="75" y="37"/>
                  <a:pt x="75" y="37"/>
                  <a:pt x="75" y="37"/>
                </a:cubicBezTo>
                <a:cubicBezTo>
                  <a:pt x="76" y="36"/>
                  <a:pt x="76" y="36"/>
                  <a:pt x="76" y="36"/>
                </a:cubicBezTo>
                <a:cubicBezTo>
                  <a:pt x="76" y="35"/>
                  <a:pt x="76" y="35"/>
                  <a:pt x="76" y="35"/>
                </a:cubicBezTo>
                <a:cubicBezTo>
                  <a:pt x="77" y="34"/>
                  <a:pt x="77" y="34"/>
                  <a:pt x="77" y="34"/>
                </a:cubicBezTo>
                <a:cubicBezTo>
                  <a:pt x="79" y="34"/>
                  <a:pt x="79" y="34"/>
                  <a:pt x="79" y="34"/>
                </a:cubicBezTo>
                <a:cubicBezTo>
                  <a:pt x="80" y="34"/>
                  <a:pt x="80" y="34"/>
                  <a:pt x="80" y="34"/>
                </a:cubicBezTo>
                <a:cubicBezTo>
                  <a:pt x="81" y="33"/>
                  <a:pt x="81" y="33"/>
                  <a:pt x="81" y="33"/>
                </a:cubicBezTo>
                <a:cubicBezTo>
                  <a:pt x="83" y="35"/>
                  <a:pt x="83" y="35"/>
                  <a:pt x="83" y="35"/>
                </a:cubicBezTo>
                <a:cubicBezTo>
                  <a:pt x="83" y="36"/>
                  <a:pt x="83" y="36"/>
                  <a:pt x="83" y="36"/>
                </a:cubicBezTo>
                <a:cubicBezTo>
                  <a:pt x="84" y="37"/>
                  <a:pt x="84" y="37"/>
                  <a:pt x="84" y="37"/>
                </a:cubicBezTo>
                <a:cubicBezTo>
                  <a:pt x="87" y="39"/>
                  <a:pt x="87" y="39"/>
                  <a:pt x="87" y="39"/>
                </a:cubicBezTo>
                <a:cubicBezTo>
                  <a:pt x="87" y="41"/>
                  <a:pt x="87" y="41"/>
                  <a:pt x="87" y="41"/>
                </a:cubicBezTo>
                <a:cubicBezTo>
                  <a:pt x="90" y="42"/>
                  <a:pt x="90" y="42"/>
                  <a:pt x="90" y="42"/>
                </a:cubicBezTo>
                <a:cubicBezTo>
                  <a:pt x="91" y="41"/>
                  <a:pt x="91" y="41"/>
                  <a:pt x="91" y="41"/>
                </a:cubicBezTo>
                <a:cubicBezTo>
                  <a:pt x="93" y="42"/>
                  <a:pt x="93" y="42"/>
                  <a:pt x="93" y="42"/>
                </a:cubicBezTo>
                <a:cubicBezTo>
                  <a:pt x="94" y="43"/>
                  <a:pt x="94" y="43"/>
                  <a:pt x="94" y="43"/>
                </a:cubicBezTo>
                <a:cubicBezTo>
                  <a:pt x="96" y="43"/>
                  <a:pt x="96" y="43"/>
                  <a:pt x="96" y="43"/>
                </a:cubicBezTo>
                <a:cubicBezTo>
                  <a:pt x="97" y="45"/>
                  <a:pt x="97" y="45"/>
                  <a:pt x="97" y="45"/>
                </a:cubicBezTo>
                <a:cubicBezTo>
                  <a:pt x="99" y="47"/>
                  <a:pt x="99" y="47"/>
                  <a:pt x="99" y="47"/>
                </a:cubicBezTo>
                <a:cubicBezTo>
                  <a:pt x="101" y="51"/>
                  <a:pt x="101" y="51"/>
                  <a:pt x="101" y="51"/>
                </a:cubicBezTo>
                <a:cubicBezTo>
                  <a:pt x="100" y="54"/>
                  <a:pt x="100" y="54"/>
                  <a:pt x="100" y="54"/>
                </a:cubicBezTo>
                <a:cubicBezTo>
                  <a:pt x="101" y="56"/>
                  <a:pt x="101" y="56"/>
                  <a:pt x="101" y="56"/>
                </a:cubicBezTo>
                <a:cubicBezTo>
                  <a:pt x="101" y="57"/>
                  <a:pt x="101" y="57"/>
                  <a:pt x="101" y="57"/>
                </a:cubicBezTo>
                <a:cubicBezTo>
                  <a:pt x="100" y="58"/>
                  <a:pt x="100" y="58"/>
                  <a:pt x="100" y="58"/>
                </a:cubicBezTo>
                <a:cubicBezTo>
                  <a:pt x="99" y="59"/>
                  <a:pt x="99" y="59"/>
                  <a:pt x="99" y="59"/>
                </a:cubicBezTo>
                <a:cubicBezTo>
                  <a:pt x="101" y="62"/>
                  <a:pt x="101" y="62"/>
                  <a:pt x="101" y="62"/>
                </a:cubicBezTo>
                <a:cubicBezTo>
                  <a:pt x="104" y="63"/>
                  <a:pt x="104" y="63"/>
                  <a:pt x="104" y="63"/>
                </a:cubicBezTo>
                <a:cubicBezTo>
                  <a:pt x="109" y="63"/>
                  <a:pt x="109" y="63"/>
                  <a:pt x="109" y="63"/>
                </a:cubicBezTo>
                <a:cubicBezTo>
                  <a:pt x="113" y="63"/>
                  <a:pt x="113" y="63"/>
                  <a:pt x="113" y="63"/>
                </a:cubicBezTo>
                <a:cubicBezTo>
                  <a:pt x="116" y="63"/>
                  <a:pt x="116" y="63"/>
                  <a:pt x="116" y="63"/>
                </a:cubicBezTo>
                <a:cubicBezTo>
                  <a:pt x="118" y="65"/>
                  <a:pt x="118" y="65"/>
                  <a:pt x="118" y="65"/>
                </a:cubicBezTo>
                <a:cubicBezTo>
                  <a:pt x="119" y="66"/>
                  <a:pt x="119" y="66"/>
                  <a:pt x="119" y="66"/>
                </a:cubicBezTo>
                <a:cubicBezTo>
                  <a:pt x="120" y="67"/>
                  <a:pt x="120" y="67"/>
                  <a:pt x="120" y="67"/>
                </a:cubicBezTo>
                <a:cubicBezTo>
                  <a:pt x="123" y="68"/>
                  <a:pt x="123" y="68"/>
                  <a:pt x="123" y="68"/>
                </a:cubicBezTo>
                <a:cubicBezTo>
                  <a:pt x="126" y="70"/>
                  <a:pt x="126" y="70"/>
                  <a:pt x="126" y="70"/>
                </a:cubicBezTo>
                <a:cubicBezTo>
                  <a:pt x="128" y="72"/>
                  <a:pt x="128" y="72"/>
                  <a:pt x="128" y="72"/>
                </a:cubicBezTo>
                <a:cubicBezTo>
                  <a:pt x="129" y="76"/>
                  <a:pt x="129" y="76"/>
                  <a:pt x="129" y="76"/>
                </a:cubicBezTo>
                <a:cubicBezTo>
                  <a:pt x="132" y="78"/>
                  <a:pt x="132" y="78"/>
                  <a:pt x="132" y="78"/>
                </a:cubicBezTo>
                <a:cubicBezTo>
                  <a:pt x="133" y="80"/>
                  <a:pt x="133" y="80"/>
                  <a:pt x="133" y="80"/>
                </a:cubicBezTo>
                <a:cubicBezTo>
                  <a:pt x="135" y="80"/>
                  <a:pt x="135" y="80"/>
                  <a:pt x="135" y="80"/>
                </a:cubicBezTo>
                <a:cubicBezTo>
                  <a:pt x="137" y="79"/>
                  <a:pt x="137" y="79"/>
                  <a:pt x="137" y="79"/>
                </a:cubicBezTo>
                <a:cubicBezTo>
                  <a:pt x="138" y="79"/>
                  <a:pt x="138" y="79"/>
                  <a:pt x="138" y="79"/>
                </a:cubicBezTo>
                <a:cubicBezTo>
                  <a:pt x="144" y="80"/>
                  <a:pt x="144" y="80"/>
                  <a:pt x="144" y="80"/>
                </a:cubicBezTo>
                <a:cubicBezTo>
                  <a:pt x="147" y="81"/>
                  <a:pt x="147" y="81"/>
                  <a:pt x="147" y="81"/>
                </a:cubicBezTo>
                <a:cubicBezTo>
                  <a:pt x="151" y="81"/>
                  <a:pt x="151" y="81"/>
                  <a:pt x="151" y="81"/>
                </a:cubicBezTo>
                <a:cubicBezTo>
                  <a:pt x="153" y="80"/>
                  <a:pt x="153" y="80"/>
                  <a:pt x="153" y="80"/>
                </a:cubicBezTo>
                <a:cubicBezTo>
                  <a:pt x="155" y="80"/>
                  <a:pt x="155" y="80"/>
                  <a:pt x="155" y="80"/>
                </a:cubicBezTo>
                <a:cubicBezTo>
                  <a:pt x="157" y="81"/>
                  <a:pt x="157" y="81"/>
                  <a:pt x="157" y="81"/>
                </a:cubicBezTo>
                <a:cubicBezTo>
                  <a:pt x="159" y="81"/>
                  <a:pt x="159" y="81"/>
                  <a:pt x="159" y="81"/>
                </a:cubicBezTo>
                <a:cubicBezTo>
                  <a:pt x="163" y="81"/>
                  <a:pt x="163" y="81"/>
                  <a:pt x="163" y="81"/>
                </a:cubicBezTo>
                <a:cubicBezTo>
                  <a:pt x="164" y="83"/>
                  <a:pt x="164" y="83"/>
                  <a:pt x="164" y="83"/>
                </a:cubicBezTo>
                <a:cubicBezTo>
                  <a:pt x="166" y="84"/>
                  <a:pt x="166" y="84"/>
                  <a:pt x="166" y="84"/>
                </a:cubicBezTo>
                <a:cubicBezTo>
                  <a:pt x="168" y="84"/>
                  <a:pt x="168" y="84"/>
                  <a:pt x="168" y="84"/>
                </a:cubicBezTo>
                <a:cubicBezTo>
                  <a:pt x="172" y="85"/>
                  <a:pt x="172" y="85"/>
                  <a:pt x="172" y="85"/>
                </a:cubicBezTo>
                <a:cubicBezTo>
                  <a:pt x="176" y="86"/>
                  <a:pt x="176" y="86"/>
                  <a:pt x="176" y="86"/>
                </a:cubicBezTo>
                <a:cubicBezTo>
                  <a:pt x="179" y="86"/>
                  <a:pt x="179" y="86"/>
                  <a:pt x="179" y="86"/>
                </a:cubicBezTo>
                <a:cubicBezTo>
                  <a:pt x="180" y="86"/>
                  <a:pt x="180" y="86"/>
                  <a:pt x="180" y="86"/>
                </a:cubicBezTo>
                <a:cubicBezTo>
                  <a:pt x="182" y="87"/>
                  <a:pt x="182" y="87"/>
                  <a:pt x="182" y="87"/>
                </a:cubicBezTo>
                <a:cubicBezTo>
                  <a:pt x="184" y="86"/>
                  <a:pt x="184" y="86"/>
                  <a:pt x="184" y="86"/>
                </a:cubicBezTo>
                <a:cubicBezTo>
                  <a:pt x="186" y="85"/>
                  <a:pt x="186" y="85"/>
                  <a:pt x="186" y="85"/>
                </a:cubicBezTo>
                <a:cubicBezTo>
                  <a:pt x="189" y="84"/>
                  <a:pt x="189" y="84"/>
                  <a:pt x="189" y="84"/>
                </a:cubicBezTo>
                <a:cubicBezTo>
                  <a:pt x="193" y="83"/>
                  <a:pt x="193" y="83"/>
                  <a:pt x="193" y="83"/>
                </a:cubicBezTo>
                <a:cubicBezTo>
                  <a:pt x="196" y="82"/>
                  <a:pt x="196" y="82"/>
                  <a:pt x="196" y="82"/>
                </a:cubicBezTo>
                <a:cubicBezTo>
                  <a:pt x="199" y="82"/>
                  <a:pt x="199" y="82"/>
                  <a:pt x="199" y="82"/>
                </a:cubicBezTo>
                <a:cubicBezTo>
                  <a:pt x="203" y="82"/>
                  <a:pt x="203" y="82"/>
                  <a:pt x="203" y="82"/>
                </a:cubicBezTo>
                <a:cubicBezTo>
                  <a:pt x="205" y="82"/>
                  <a:pt x="205" y="82"/>
                  <a:pt x="205" y="82"/>
                </a:cubicBezTo>
                <a:cubicBezTo>
                  <a:pt x="208" y="82"/>
                  <a:pt x="208" y="82"/>
                  <a:pt x="208" y="82"/>
                </a:cubicBezTo>
                <a:cubicBezTo>
                  <a:pt x="209" y="81"/>
                  <a:pt x="209" y="81"/>
                  <a:pt x="209" y="81"/>
                </a:cubicBezTo>
                <a:cubicBezTo>
                  <a:pt x="211" y="80"/>
                  <a:pt x="211" y="80"/>
                  <a:pt x="211" y="80"/>
                </a:cubicBezTo>
                <a:cubicBezTo>
                  <a:pt x="214" y="79"/>
                  <a:pt x="214" y="79"/>
                  <a:pt x="214" y="79"/>
                </a:cubicBezTo>
                <a:cubicBezTo>
                  <a:pt x="216" y="77"/>
                  <a:pt x="216" y="77"/>
                  <a:pt x="216" y="77"/>
                </a:cubicBezTo>
                <a:cubicBezTo>
                  <a:pt x="217" y="76"/>
                  <a:pt x="217" y="76"/>
                  <a:pt x="217" y="76"/>
                </a:cubicBezTo>
                <a:cubicBezTo>
                  <a:pt x="219" y="74"/>
                  <a:pt x="219" y="74"/>
                  <a:pt x="219" y="74"/>
                </a:cubicBezTo>
                <a:cubicBezTo>
                  <a:pt x="222" y="73"/>
                  <a:pt x="222" y="73"/>
                  <a:pt x="222" y="73"/>
                </a:cubicBezTo>
                <a:cubicBezTo>
                  <a:pt x="222" y="72"/>
                  <a:pt x="222" y="72"/>
                  <a:pt x="222" y="72"/>
                </a:cubicBezTo>
                <a:cubicBezTo>
                  <a:pt x="221" y="70"/>
                  <a:pt x="221" y="70"/>
                  <a:pt x="221" y="70"/>
                </a:cubicBezTo>
                <a:cubicBezTo>
                  <a:pt x="220" y="69"/>
                  <a:pt x="220" y="69"/>
                  <a:pt x="220" y="69"/>
                </a:cubicBezTo>
                <a:cubicBezTo>
                  <a:pt x="219" y="67"/>
                  <a:pt x="219" y="67"/>
                  <a:pt x="219" y="67"/>
                </a:cubicBezTo>
                <a:cubicBezTo>
                  <a:pt x="220" y="65"/>
                  <a:pt x="220" y="65"/>
                  <a:pt x="220" y="65"/>
                </a:cubicBezTo>
                <a:cubicBezTo>
                  <a:pt x="221" y="64"/>
                  <a:pt x="221" y="64"/>
                  <a:pt x="221" y="64"/>
                </a:cubicBezTo>
                <a:cubicBezTo>
                  <a:pt x="223" y="63"/>
                  <a:pt x="223" y="63"/>
                  <a:pt x="223" y="63"/>
                </a:cubicBezTo>
                <a:cubicBezTo>
                  <a:pt x="225" y="63"/>
                  <a:pt x="225" y="63"/>
                  <a:pt x="225" y="63"/>
                </a:cubicBezTo>
                <a:cubicBezTo>
                  <a:pt x="227" y="64"/>
                  <a:pt x="227" y="64"/>
                  <a:pt x="227" y="64"/>
                </a:cubicBezTo>
                <a:cubicBezTo>
                  <a:pt x="229" y="65"/>
                  <a:pt x="229" y="65"/>
                  <a:pt x="229" y="65"/>
                </a:cubicBezTo>
                <a:cubicBezTo>
                  <a:pt x="232" y="65"/>
                  <a:pt x="232" y="65"/>
                  <a:pt x="232" y="65"/>
                </a:cubicBezTo>
                <a:cubicBezTo>
                  <a:pt x="235" y="64"/>
                  <a:pt x="235" y="64"/>
                  <a:pt x="235" y="64"/>
                </a:cubicBezTo>
                <a:cubicBezTo>
                  <a:pt x="236" y="62"/>
                  <a:pt x="236" y="62"/>
                  <a:pt x="236" y="62"/>
                </a:cubicBezTo>
                <a:cubicBezTo>
                  <a:pt x="239" y="60"/>
                  <a:pt x="239" y="60"/>
                  <a:pt x="239" y="60"/>
                </a:cubicBezTo>
                <a:cubicBezTo>
                  <a:pt x="244" y="60"/>
                  <a:pt x="244" y="60"/>
                  <a:pt x="244" y="60"/>
                </a:cubicBezTo>
                <a:cubicBezTo>
                  <a:pt x="244" y="60"/>
                  <a:pt x="248" y="58"/>
                  <a:pt x="248" y="58"/>
                </a:cubicBezTo>
                <a:cubicBezTo>
                  <a:pt x="248" y="57"/>
                  <a:pt x="248" y="57"/>
                  <a:pt x="248" y="57"/>
                </a:cubicBezTo>
                <a:cubicBezTo>
                  <a:pt x="250" y="54"/>
                  <a:pt x="250" y="54"/>
                  <a:pt x="250" y="54"/>
                </a:cubicBezTo>
                <a:cubicBezTo>
                  <a:pt x="253" y="53"/>
                  <a:pt x="253" y="53"/>
                  <a:pt x="253" y="53"/>
                </a:cubicBezTo>
                <a:cubicBezTo>
                  <a:pt x="255" y="52"/>
                  <a:pt x="255" y="52"/>
                  <a:pt x="255" y="52"/>
                </a:cubicBezTo>
                <a:cubicBezTo>
                  <a:pt x="256" y="53"/>
                  <a:pt x="256" y="53"/>
                  <a:pt x="256" y="53"/>
                </a:cubicBezTo>
                <a:cubicBezTo>
                  <a:pt x="258" y="51"/>
                  <a:pt x="258" y="51"/>
                  <a:pt x="258" y="51"/>
                </a:cubicBezTo>
                <a:cubicBezTo>
                  <a:pt x="260" y="51"/>
                  <a:pt x="260" y="51"/>
                  <a:pt x="260" y="51"/>
                </a:cubicBezTo>
                <a:cubicBezTo>
                  <a:pt x="262" y="51"/>
                  <a:pt x="262" y="51"/>
                  <a:pt x="262" y="51"/>
                </a:cubicBezTo>
                <a:cubicBezTo>
                  <a:pt x="264" y="51"/>
                  <a:pt x="264" y="51"/>
                  <a:pt x="264" y="51"/>
                </a:cubicBezTo>
                <a:cubicBezTo>
                  <a:pt x="266" y="52"/>
                  <a:pt x="266" y="52"/>
                  <a:pt x="266" y="52"/>
                </a:cubicBezTo>
                <a:cubicBezTo>
                  <a:pt x="268" y="52"/>
                  <a:pt x="268" y="52"/>
                  <a:pt x="268" y="52"/>
                </a:cubicBezTo>
                <a:cubicBezTo>
                  <a:pt x="269" y="51"/>
                  <a:pt x="269" y="51"/>
                  <a:pt x="269" y="51"/>
                </a:cubicBezTo>
                <a:cubicBezTo>
                  <a:pt x="267" y="48"/>
                  <a:pt x="267" y="48"/>
                  <a:pt x="267" y="48"/>
                </a:cubicBezTo>
                <a:cubicBezTo>
                  <a:pt x="266" y="47"/>
                  <a:pt x="266" y="47"/>
                  <a:pt x="266" y="47"/>
                </a:cubicBezTo>
                <a:cubicBezTo>
                  <a:pt x="265" y="46"/>
                  <a:pt x="265" y="46"/>
                  <a:pt x="265" y="46"/>
                </a:cubicBezTo>
                <a:cubicBezTo>
                  <a:pt x="263" y="44"/>
                  <a:pt x="263" y="44"/>
                  <a:pt x="263" y="44"/>
                </a:cubicBezTo>
                <a:cubicBezTo>
                  <a:pt x="262" y="43"/>
                  <a:pt x="262" y="43"/>
                  <a:pt x="262" y="43"/>
                </a:cubicBezTo>
                <a:cubicBezTo>
                  <a:pt x="261" y="42"/>
                  <a:pt x="261" y="42"/>
                  <a:pt x="261" y="42"/>
                </a:cubicBezTo>
                <a:cubicBezTo>
                  <a:pt x="260" y="41"/>
                  <a:pt x="260" y="41"/>
                  <a:pt x="260" y="41"/>
                </a:cubicBezTo>
                <a:cubicBezTo>
                  <a:pt x="258" y="41"/>
                  <a:pt x="258" y="41"/>
                  <a:pt x="258" y="41"/>
                </a:cubicBezTo>
                <a:cubicBezTo>
                  <a:pt x="256" y="41"/>
                  <a:pt x="256" y="41"/>
                  <a:pt x="256" y="41"/>
                </a:cubicBezTo>
                <a:cubicBezTo>
                  <a:pt x="255" y="43"/>
                  <a:pt x="255" y="43"/>
                  <a:pt x="255" y="43"/>
                </a:cubicBezTo>
                <a:cubicBezTo>
                  <a:pt x="254" y="44"/>
                  <a:pt x="254" y="44"/>
                  <a:pt x="254" y="44"/>
                </a:cubicBezTo>
                <a:cubicBezTo>
                  <a:pt x="252" y="43"/>
                  <a:pt x="252" y="43"/>
                  <a:pt x="252" y="43"/>
                </a:cubicBezTo>
                <a:cubicBezTo>
                  <a:pt x="251" y="43"/>
                  <a:pt x="251" y="43"/>
                  <a:pt x="251" y="43"/>
                </a:cubicBezTo>
                <a:cubicBezTo>
                  <a:pt x="249" y="43"/>
                  <a:pt x="249" y="43"/>
                  <a:pt x="249" y="43"/>
                </a:cubicBezTo>
                <a:cubicBezTo>
                  <a:pt x="246" y="43"/>
                  <a:pt x="246" y="43"/>
                  <a:pt x="246" y="43"/>
                </a:cubicBezTo>
                <a:cubicBezTo>
                  <a:pt x="244" y="43"/>
                  <a:pt x="244" y="43"/>
                  <a:pt x="244" y="43"/>
                </a:cubicBezTo>
                <a:cubicBezTo>
                  <a:pt x="244" y="42"/>
                  <a:pt x="244" y="42"/>
                  <a:pt x="244" y="42"/>
                </a:cubicBezTo>
                <a:cubicBezTo>
                  <a:pt x="244" y="41"/>
                  <a:pt x="244" y="41"/>
                  <a:pt x="244" y="41"/>
                </a:cubicBezTo>
                <a:cubicBezTo>
                  <a:pt x="244" y="40"/>
                  <a:pt x="244" y="40"/>
                  <a:pt x="244" y="40"/>
                </a:cubicBezTo>
                <a:cubicBezTo>
                  <a:pt x="245" y="39"/>
                  <a:pt x="245" y="39"/>
                  <a:pt x="245" y="39"/>
                </a:cubicBezTo>
                <a:cubicBezTo>
                  <a:pt x="245" y="38"/>
                  <a:pt x="245" y="38"/>
                  <a:pt x="245" y="38"/>
                </a:cubicBezTo>
                <a:cubicBezTo>
                  <a:pt x="248" y="30"/>
                  <a:pt x="248" y="30"/>
                  <a:pt x="248" y="30"/>
                </a:cubicBezTo>
                <a:cubicBezTo>
                  <a:pt x="249" y="29"/>
                  <a:pt x="249" y="29"/>
                  <a:pt x="249" y="29"/>
                </a:cubicBezTo>
                <a:cubicBezTo>
                  <a:pt x="250" y="28"/>
                  <a:pt x="250" y="28"/>
                  <a:pt x="250" y="28"/>
                </a:cubicBezTo>
                <a:cubicBezTo>
                  <a:pt x="252" y="30"/>
                  <a:pt x="252" y="30"/>
                  <a:pt x="252" y="30"/>
                </a:cubicBezTo>
                <a:cubicBezTo>
                  <a:pt x="256" y="30"/>
                  <a:pt x="256" y="30"/>
                  <a:pt x="256" y="30"/>
                </a:cubicBezTo>
                <a:cubicBezTo>
                  <a:pt x="259" y="29"/>
                  <a:pt x="259" y="29"/>
                  <a:pt x="259" y="29"/>
                </a:cubicBezTo>
                <a:cubicBezTo>
                  <a:pt x="260" y="28"/>
                  <a:pt x="260" y="28"/>
                  <a:pt x="260" y="28"/>
                </a:cubicBezTo>
                <a:cubicBezTo>
                  <a:pt x="262" y="28"/>
                  <a:pt x="262" y="28"/>
                  <a:pt x="262" y="28"/>
                </a:cubicBezTo>
                <a:cubicBezTo>
                  <a:pt x="264" y="26"/>
                  <a:pt x="264" y="26"/>
                  <a:pt x="264" y="26"/>
                </a:cubicBezTo>
                <a:cubicBezTo>
                  <a:pt x="265" y="25"/>
                  <a:pt x="265" y="25"/>
                  <a:pt x="265" y="25"/>
                </a:cubicBezTo>
                <a:cubicBezTo>
                  <a:pt x="264" y="23"/>
                  <a:pt x="264" y="23"/>
                  <a:pt x="264" y="23"/>
                </a:cubicBezTo>
                <a:cubicBezTo>
                  <a:pt x="265" y="22"/>
                  <a:pt x="265" y="22"/>
                  <a:pt x="265" y="22"/>
                </a:cubicBezTo>
                <a:cubicBezTo>
                  <a:pt x="266" y="20"/>
                  <a:pt x="266" y="20"/>
                  <a:pt x="266" y="20"/>
                </a:cubicBezTo>
                <a:cubicBezTo>
                  <a:pt x="267" y="19"/>
                  <a:pt x="267" y="19"/>
                  <a:pt x="267" y="19"/>
                </a:cubicBezTo>
                <a:cubicBezTo>
                  <a:pt x="268" y="17"/>
                  <a:pt x="268" y="17"/>
                  <a:pt x="268" y="17"/>
                </a:cubicBezTo>
                <a:cubicBezTo>
                  <a:pt x="269" y="16"/>
                  <a:pt x="269" y="16"/>
                  <a:pt x="269" y="16"/>
                </a:cubicBezTo>
                <a:cubicBezTo>
                  <a:pt x="270" y="15"/>
                  <a:pt x="270" y="15"/>
                  <a:pt x="270" y="15"/>
                </a:cubicBezTo>
                <a:cubicBezTo>
                  <a:pt x="272" y="13"/>
                  <a:pt x="272" y="13"/>
                  <a:pt x="272" y="13"/>
                </a:cubicBezTo>
                <a:cubicBezTo>
                  <a:pt x="273" y="12"/>
                  <a:pt x="273" y="12"/>
                  <a:pt x="273" y="12"/>
                </a:cubicBezTo>
                <a:cubicBezTo>
                  <a:pt x="273" y="10"/>
                  <a:pt x="273" y="10"/>
                  <a:pt x="273" y="10"/>
                </a:cubicBezTo>
                <a:cubicBezTo>
                  <a:pt x="273" y="8"/>
                  <a:pt x="273" y="8"/>
                  <a:pt x="273" y="8"/>
                </a:cubicBezTo>
                <a:cubicBezTo>
                  <a:pt x="272" y="7"/>
                  <a:pt x="272" y="7"/>
                  <a:pt x="272" y="7"/>
                </a:cubicBezTo>
                <a:cubicBezTo>
                  <a:pt x="270" y="7"/>
                  <a:pt x="270" y="7"/>
                  <a:pt x="270" y="7"/>
                </a:cubicBezTo>
                <a:cubicBezTo>
                  <a:pt x="270" y="6"/>
                  <a:pt x="270" y="6"/>
                  <a:pt x="270" y="6"/>
                </a:cubicBezTo>
                <a:cubicBezTo>
                  <a:pt x="271" y="4"/>
                  <a:pt x="271" y="4"/>
                  <a:pt x="271" y="4"/>
                </a:cubicBezTo>
                <a:cubicBezTo>
                  <a:pt x="273" y="3"/>
                  <a:pt x="273" y="3"/>
                  <a:pt x="273" y="3"/>
                </a:cubicBezTo>
                <a:cubicBezTo>
                  <a:pt x="277" y="1"/>
                  <a:pt x="277" y="1"/>
                  <a:pt x="277" y="1"/>
                </a:cubicBezTo>
                <a:cubicBezTo>
                  <a:pt x="280" y="0"/>
                  <a:pt x="280" y="0"/>
                  <a:pt x="280" y="0"/>
                </a:cubicBezTo>
                <a:cubicBezTo>
                  <a:pt x="282" y="0"/>
                  <a:pt x="282" y="0"/>
                  <a:pt x="282" y="0"/>
                </a:cubicBezTo>
                <a:cubicBezTo>
                  <a:pt x="286" y="0"/>
                  <a:pt x="286" y="0"/>
                  <a:pt x="286" y="0"/>
                </a:cubicBezTo>
                <a:cubicBezTo>
                  <a:pt x="291" y="0"/>
                  <a:pt x="291" y="0"/>
                  <a:pt x="291" y="0"/>
                </a:cubicBezTo>
                <a:cubicBezTo>
                  <a:pt x="293" y="2"/>
                  <a:pt x="293" y="2"/>
                  <a:pt x="293" y="2"/>
                </a:cubicBezTo>
                <a:cubicBezTo>
                  <a:pt x="293" y="2"/>
                  <a:pt x="295" y="2"/>
                  <a:pt x="296" y="3"/>
                </a:cubicBezTo>
                <a:cubicBezTo>
                  <a:pt x="297" y="4"/>
                  <a:pt x="297" y="3"/>
                  <a:pt x="297" y="3"/>
                </a:cubicBezTo>
                <a:cubicBezTo>
                  <a:pt x="300" y="2"/>
                  <a:pt x="300" y="2"/>
                  <a:pt x="300" y="2"/>
                </a:cubicBezTo>
                <a:cubicBezTo>
                  <a:pt x="301" y="3"/>
                  <a:pt x="301" y="3"/>
                  <a:pt x="301" y="3"/>
                </a:cubicBezTo>
                <a:cubicBezTo>
                  <a:pt x="303" y="5"/>
                  <a:pt x="303" y="5"/>
                  <a:pt x="303" y="5"/>
                </a:cubicBezTo>
                <a:cubicBezTo>
                  <a:pt x="304" y="6"/>
                  <a:pt x="304" y="6"/>
                  <a:pt x="304" y="6"/>
                </a:cubicBezTo>
                <a:cubicBezTo>
                  <a:pt x="306" y="9"/>
                  <a:pt x="306" y="9"/>
                  <a:pt x="306" y="9"/>
                </a:cubicBezTo>
                <a:cubicBezTo>
                  <a:pt x="307" y="11"/>
                  <a:pt x="307" y="11"/>
                  <a:pt x="307" y="11"/>
                </a:cubicBezTo>
                <a:cubicBezTo>
                  <a:pt x="307" y="13"/>
                  <a:pt x="307" y="13"/>
                  <a:pt x="307" y="13"/>
                </a:cubicBezTo>
                <a:cubicBezTo>
                  <a:pt x="309" y="15"/>
                  <a:pt x="309" y="15"/>
                  <a:pt x="309" y="15"/>
                </a:cubicBezTo>
                <a:cubicBezTo>
                  <a:pt x="310" y="17"/>
                  <a:pt x="310" y="17"/>
                  <a:pt x="310" y="17"/>
                </a:cubicBezTo>
                <a:cubicBezTo>
                  <a:pt x="310" y="18"/>
                  <a:pt x="310" y="18"/>
                  <a:pt x="310" y="18"/>
                </a:cubicBezTo>
                <a:cubicBezTo>
                  <a:pt x="311" y="20"/>
                  <a:pt x="311" y="20"/>
                  <a:pt x="311" y="20"/>
                </a:cubicBezTo>
                <a:cubicBezTo>
                  <a:pt x="311" y="22"/>
                  <a:pt x="311" y="22"/>
                  <a:pt x="311" y="22"/>
                </a:cubicBezTo>
                <a:cubicBezTo>
                  <a:pt x="312" y="23"/>
                  <a:pt x="312" y="23"/>
                  <a:pt x="312" y="23"/>
                </a:cubicBezTo>
                <a:cubicBezTo>
                  <a:pt x="312" y="26"/>
                  <a:pt x="312" y="26"/>
                  <a:pt x="312" y="26"/>
                </a:cubicBezTo>
                <a:cubicBezTo>
                  <a:pt x="313" y="26"/>
                  <a:pt x="313" y="26"/>
                  <a:pt x="313" y="26"/>
                </a:cubicBezTo>
                <a:cubicBezTo>
                  <a:pt x="313" y="28"/>
                  <a:pt x="313" y="28"/>
                  <a:pt x="313" y="28"/>
                </a:cubicBezTo>
                <a:cubicBezTo>
                  <a:pt x="313" y="29"/>
                  <a:pt x="313" y="29"/>
                  <a:pt x="313" y="29"/>
                </a:cubicBezTo>
                <a:cubicBezTo>
                  <a:pt x="317" y="30"/>
                  <a:pt x="317" y="30"/>
                  <a:pt x="317" y="30"/>
                </a:cubicBezTo>
                <a:cubicBezTo>
                  <a:pt x="319" y="30"/>
                  <a:pt x="319" y="30"/>
                  <a:pt x="319" y="30"/>
                </a:cubicBezTo>
                <a:cubicBezTo>
                  <a:pt x="320" y="31"/>
                  <a:pt x="320" y="31"/>
                  <a:pt x="320" y="31"/>
                </a:cubicBezTo>
                <a:cubicBezTo>
                  <a:pt x="322" y="32"/>
                  <a:pt x="322" y="32"/>
                  <a:pt x="322" y="32"/>
                </a:cubicBezTo>
                <a:cubicBezTo>
                  <a:pt x="322" y="31"/>
                  <a:pt x="322" y="31"/>
                  <a:pt x="322" y="31"/>
                </a:cubicBezTo>
                <a:cubicBezTo>
                  <a:pt x="324" y="31"/>
                  <a:pt x="324" y="31"/>
                  <a:pt x="324" y="31"/>
                </a:cubicBezTo>
                <a:cubicBezTo>
                  <a:pt x="325" y="32"/>
                  <a:pt x="325" y="32"/>
                  <a:pt x="325" y="32"/>
                </a:cubicBezTo>
                <a:cubicBezTo>
                  <a:pt x="327" y="34"/>
                  <a:pt x="327" y="34"/>
                  <a:pt x="327" y="34"/>
                </a:cubicBezTo>
                <a:cubicBezTo>
                  <a:pt x="329" y="36"/>
                  <a:pt x="329" y="36"/>
                  <a:pt x="329" y="36"/>
                </a:cubicBezTo>
                <a:cubicBezTo>
                  <a:pt x="331" y="36"/>
                  <a:pt x="331" y="36"/>
                  <a:pt x="331" y="36"/>
                </a:cubicBezTo>
                <a:cubicBezTo>
                  <a:pt x="331" y="38"/>
                  <a:pt x="331" y="38"/>
                  <a:pt x="331" y="38"/>
                </a:cubicBezTo>
                <a:cubicBezTo>
                  <a:pt x="331" y="39"/>
                  <a:pt x="331" y="39"/>
                  <a:pt x="331" y="39"/>
                </a:cubicBezTo>
                <a:cubicBezTo>
                  <a:pt x="333" y="40"/>
                  <a:pt x="333" y="40"/>
                  <a:pt x="333" y="40"/>
                </a:cubicBezTo>
                <a:cubicBezTo>
                  <a:pt x="331" y="41"/>
                  <a:pt x="331" y="41"/>
                  <a:pt x="331" y="41"/>
                </a:cubicBezTo>
                <a:cubicBezTo>
                  <a:pt x="332" y="43"/>
                  <a:pt x="332" y="43"/>
                  <a:pt x="332" y="43"/>
                </a:cubicBezTo>
                <a:cubicBezTo>
                  <a:pt x="333" y="45"/>
                  <a:pt x="333" y="45"/>
                  <a:pt x="333" y="45"/>
                </a:cubicBezTo>
                <a:cubicBezTo>
                  <a:pt x="335" y="45"/>
                  <a:pt x="335" y="45"/>
                  <a:pt x="335" y="45"/>
                </a:cubicBezTo>
                <a:cubicBezTo>
                  <a:pt x="337" y="45"/>
                  <a:pt x="337" y="45"/>
                  <a:pt x="337" y="45"/>
                </a:cubicBezTo>
                <a:cubicBezTo>
                  <a:pt x="339" y="44"/>
                  <a:pt x="339" y="44"/>
                  <a:pt x="339" y="44"/>
                </a:cubicBezTo>
                <a:cubicBezTo>
                  <a:pt x="341" y="44"/>
                  <a:pt x="341" y="44"/>
                  <a:pt x="341" y="44"/>
                </a:cubicBezTo>
                <a:cubicBezTo>
                  <a:pt x="342" y="43"/>
                  <a:pt x="342" y="43"/>
                  <a:pt x="342" y="43"/>
                </a:cubicBezTo>
                <a:cubicBezTo>
                  <a:pt x="344" y="41"/>
                  <a:pt x="344" y="41"/>
                  <a:pt x="344" y="41"/>
                </a:cubicBezTo>
                <a:cubicBezTo>
                  <a:pt x="347" y="41"/>
                  <a:pt x="347" y="41"/>
                  <a:pt x="347" y="41"/>
                </a:cubicBezTo>
                <a:cubicBezTo>
                  <a:pt x="348" y="41"/>
                  <a:pt x="348" y="41"/>
                  <a:pt x="348" y="41"/>
                </a:cubicBezTo>
                <a:cubicBezTo>
                  <a:pt x="352" y="39"/>
                  <a:pt x="352" y="39"/>
                  <a:pt x="352" y="39"/>
                </a:cubicBezTo>
                <a:cubicBezTo>
                  <a:pt x="353" y="39"/>
                  <a:pt x="353" y="39"/>
                  <a:pt x="353" y="39"/>
                </a:cubicBezTo>
                <a:cubicBezTo>
                  <a:pt x="354" y="40"/>
                  <a:pt x="354" y="40"/>
                  <a:pt x="354" y="40"/>
                </a:cubicBezTo>
                <a:cubicBezTo>
                  <a:pt x="354" y="43"/>
                  <a:pt x="354" y="43"/>
                  <a:pt x="354" y="43"/>
                </a:cubicBezTo>
                <a:cubicBezTo>
                  <a:pt x="355" y="45"/>
                  <a:pt x="355" y="45"/>
                  <a:pt x="355" y="45"/>
                </a:cubicBezTo>
                <a:cubicBezTo>
                  <a:pt x="352" y="47"/>
                  <a:pt x="352" y="47"/>
                  <a:pt x="352" y="47"/>
                </a:cubicBezTo>
                <a:cubicBezTo>
                  <a:pt x="351" y="47"/>
                  <a:pt x="351" y="47"/>
                  <a:pt x="351" y="47"/>
                </a:cubicBezTo>
                <a:cubicBezTo>
                  <a:pt x="351" y="49"/>
                  <a:pt x="351" y="49"/>
                  <a:pt x="351" y="49"/>
                </a:cubicBezTo>
                <a:cubicBezTo>
                  <a:pt x="350" y="51"/>
                  <a:pt x="350" y="51"/>
                  <a:pt x="350" y="51"/>
                </a:cubicBezTo>
                <a:cubicBezTo>
                  <a:pt x="350" y="52"/>
                  <a:pt x="350" y="52"/>
                  <a:pt x="350" y="52"/>
                </a:cubicBezTo>
                <a:cubicBezTo>
                  <a:pt x="350" y="54"/>
                  <a:pt x="350" y="54"/>
                  <a:pt x="350" y="54"/>
                </a:cubicBezTo>
                <a:cubicBezTo>
                  <a:pt x="348" y="57"/>
                  <a:pt x="348" y="57"/>
                  <a:pt x="348" y="57"/>
                </a:cubicBezTo>
                <a:cubicBezTo>
                  <a:pt x="347" y="58"/>
                  <a:pt x="347" y="58"/>
                  <a:pt x="347" y="58"/>
                </a:cubicBezTo>
                <a:cubicBezTo>
                  <a:pt x="347" y="59"/>
                  <a:pt x="347" y="59"/>
                  <a:pt x="347" y="59"/>
                </a:cubicBezTo>
                <a:cubicBezTo>
                  <a:pt x="346" y="60"/>
                  <a:pt x="346" y="60"/>
                  <a:pt x="346" y="60"/>
                </a:cubicBezTo>
                <a:cubicBezTo>
                  <a:pt x="345" y="60"/>
                  <a:pt x="345" y="60"/>
                  <a:pt x="345" y="60"/>
                </a:cubicBezTo>
                <a:cubicBezTo>
                  <a:pt x="345" y="62"/>
                  <a:pt x="345" y="62"/>
                  <a:pt x="345" y="62"/>
                </a:cubicBezTo>
                <a:cubicBezTo>
                  <a:pt x="345" y="63"/>
                  <a:pt x="345" y="63"/>
                  <a:pt x="345" y="63"/>
                </a:cubicBezTo>
                <a:cubicBezTo>
                  <a:pt x="343" y="63"/>
                  <a:pt x="343" y="63"/>
                  <a:pt x="343" y="63"/>
                </a:cubicBezTo>
                <a:cubicBezTo>
                  <a:pt x="342" y="63"/>
                  <a:pt x="342" y="63"/>
                  <a:pt x="342" y="63"/>
                </a:cubicBezTo>
                <a:cubicBezTo>
                  <a:pt x="340" y="62"/>
                  <a:pt x="340" y="62"/>
                  <a:pt x="340" y="62"/>
                </a:cubicBezTo>
                <a:cubicBezTo>
                  <a:pt x="338" y="62"/>
                  <a:pt x="338" y="62"/>
                  <a:pt x="338" y="62"/>
                </a:cubicBezTo>
                <a:cubicBezTo>
                  <a:pt x="337" y="63"/>
                  <a:pt x="337" y="63"/>
                  <a:pt x="337" y="63"/>
                </a:cubicBezTo>
                <a:cubicBezTo>
                  <a:pt x="336" y="64"/>
                  <a:pt x="336" y="64"/>
                  <a:pt x="336" y="64"/>
                </a:cubicBezTo>
                <a:cubicBezTo>
                  <a:pt x="335" y="65"/>
                  <a:pt x="335" y="65"/>
                  <a:pt x="335" y="65"/>
                </a:cubicBezTo>
                <a:cubicBezTo>
                  <a:pt x="333" y="65"/>
                  <a:pt x="333" y="65"/>
                  <a:pt x="333" y="65"/>
                </a:cubicBezTo>
                <a:cubicBezTo>
                  <a:pt x="333" y="66"/>
                  <a:pt x="333" y="66"/>
                  <a:pt x="333" y="66"/>
                </a:cubicBezTo>
                <a:cubicBezTo>
                  <a:pt x="334" y="70"/>
                  <a:pt x="334" y="70"/>
                  <a:pt x="334" y="70"/>
                </a:cubicBezTo>
                <a:cubicBezTo>
                  <a:pt x="334" y="71"/>
                  <a:pt x="334" y="71"/>
                  <a:pt x="334" y="71"/>
                </a:cubicBezTo>
                <a:cubicBezTo>
                  <a:pt x="334" y="72"/>
                  <a:pt x="334" y="72"/>
                  <a:pt x="334" y="72"/>
                </a:cubicBezTo>
                <a:cubicBezTo>
                  <a:pt x="334" y="74"/>
                  <a:pt x="334" y="74"/>
                  <a:pt x="334" y="74"/>
                </a:cubicBezTo>
                <a:cubicBezTo>
                  <a:pt x="334" y="75"/>
                  <a:pt x="334" y="75"/>
                  <a:pt x="334" y="75"/>
                </a:cubicBezTo>
                <a:cubicBezTo>
                  <a:pt x="334" y="76"/>
                  <a:pt x="334" y="76"/>
                  <a:pt x="334" y="76"/>
                </a:cubicBezTo>
                <a:cubicBezTo>
                  <a:pt x="333" y="78"/>
                  <a:pt x="333" y="78"/>
                  <a:pt x="333" y="78"/>
                </a:cubicBezTo>
                <a:cubicBezTo>
                  <a:pt x="331" y="79"/>
                  <a:pt x="331" y="79"/>
                  <a:pt x="331" y="79"/>
                </a:cubicBezTo>
                <a:cubicBezTo>
                  <a:pt x="330" y="80"/>
                  <a:pt x="330" y="80"/>
                  <a:pt x="330" y="80"/>
                </a:cubicBezTo>
                <a:cubicBezTo>
                  <a:pt x="330" y="80"/>
                  <a:pt x="330" y="80"/>
                  <a:pt x="330" y="80"/>
                </a:cubicBezTo>
                <a:cubicBezTo>
                  <a:pt x="329" y="79"/>
                  <a:pt x="329" y="79"/>
                  <a:pt x="329" y="79"/>
                </a:cubicBezTo>
                <a:cubicBezTo>
                  <a:pt x="328" y="78"/>
                  <a:pt x="328" y="78"/>
                  <a:pt x="328" y="78"/>
                </a:cubicBezTo>
                <a:cubicBezTo>
                  <a:pt x="327" y="78"/>
                  <a:pt x="327" y="78"/>
                  <a:pt x="327" y="78"/>
                </a:cubicBezTo>
                <a:cubicBezTo>
                  <a:pt x="325" y="80"/>
                  <a:pt x="325" y="80"/>
                  <a:pt x="325" y="80"/>
                </a:cubicBezTo>
                <a:cubicBezTo>
                  <a:pt x="325" y="81"/>
                  <a:pt x="325" y="81"/>
                  <a:pt x="325" y="81"/>
                </a:cubicBezTo>
                <a:cubicBezTo>
                  <a:pt x="325" y="82"/>
                  <a:pt x="325" y="82"/>
                  <a:pt x="325" y="82"/>
                </a:cubicBezTo>
                <a:cubicBezTo>
                  <a:pt x="323" y="82"/>
                  <a:pt x="323" y="82"/>
                  <a:pt x="323" y="82"/>
                </a:cubicBezTo>
                <a:cubicBezTo>
                  <a:pt x="323" y="83"/>
                  <a:pt x="323" y="83"/>
                  <a:pt x="323" y="83"/>
                </a:cubicBezTo>
                <a:cubicBezTo>
                  <a:pt x="322" y="84"/>
                  <a:pt x="322" y="84"/>
                  <a:pt x="322" y="84"/>
                </a:cubicBezTo>
                <a:cubicBezTo>
                  <a:pt x="320" y="85"/>
                  <a:pt x="320" y="85"/>
                  <a:pt x="320" y="85"/>
                </a:cubicBezTo>
                <a:cubicBezTo>
                  <a:pt x="318" y="85"/>
                  <a:pt x="318" y="85"/>
                  <a:pt x="318" y="85"/>
                </a:cubicBezTo>
                <a:cubicBezTo>
                  <a:pt x="316" y="85"/>
                  <a:pt x="316" y="85"/>
                  <a:pt x="316" y="85"/>
                </a:cubicBezTo>
                <a:cubicBezTo>
                  <a:pt x="316" y="85"/>
                  <a:pt x="316" y="85"/>
                  <a:pt x="316" y="85"/>
                </a:cubicBezTo>
                <a:cubicBezTo>
                  <a:pt x="316" y="87"/>
                  <a:pt x="316" y="87"/>
                  <a:pt x="316" y="87"/>
                </a:cubicBezTo>
                <a:cubicBezTo>
                  <a:pt x="317" y="88"/>
                  <a:pt x="317" y="88"/>
                  <a:pt x="317" y="88"/>
                </a:cubicBezTo>
                <a:cubicBezTo>
                  <a:pt x="317" y="88"/>
                  <a:pt x="317" y="88"/>
                  <a:pt x="317" y="88"/>
                </a:cubicBezTo>
                <a:cubicBezTo>
                  <a:pt x="314" y="88"/>
                  <a:pt x="314" y="88"/>
                  <a:pt x="314" y="88"/>
                </a:cubicBezTo>
                <a:cubicBezTo>
                  <a:pt x="312" y="88"/>
                  <a:pt x="312" y="88"/>
                  <a:pt x="312" y="88"/>
                </a:cubicBezTo>
                <a:cubicBezTo>
                  <a:pt x="311" y="87"/>
                  <a:pt x="311" y="87"/>
                  <a:pt x="311" y="87"/>
                </a:cubicBezTo>
                <a:cubicBezTo>
                  <a:pt x="310" y="87"/>
                  <a:pt x="310" y="87"/>
                  <a:pt x="310" y="87"/>
                </a:cubicBezTo>
                <a:cubicBezTo>
                  <a:pt x="309" y="86"/>
                  <a:pt x="309" y="86"/>
                  <a:pt x="309" y="86"/>
                </a:cubicBezTo>
                <a:cubicBezTo>
                  <a:pt x="308" y="87"/>
                  <a:pt x="308" y="87"/>
                  <a:pt x="308" y="87"/>
                </a:cubicBezTo>
                <a:cubicBezTo>
                  <a:pt x="308" y="88"/>
                  <a:pt x="308" y="88"/>
                  <a:pt x="308" y="88"/>
                </a:cubicBezTo>
                <a:cubicBezTo>
                  <a:pt x="307" y="89"/>
                  <a:pt x="307" y="89"/>
                  <a:pt x="307" y="89"/>
                </a:cubicBezTo>
                <a:cubicBezTo>
                  <a:pt x="305" y="90"/>
                  <a:pt x="305" y="90"/>
                  <a:pt x="305" y="90"/>
                </a:cubicBezTo>
                <a:cubicBezTo>
                  <a:pt x="304" y="92"/>
                  <a:pt x="304" y="92"/>
                  <a:pt x="304" y="92"/>
                </a:cubicBezTo>
                <a:cubicBezTo>
                  <a:pt x="303" y="93"/>
                  <a:pt x="303" y="93"/>
                  <a:pt x="303" y="93"/>
                </a:cubicBezTo>
                <a:cubicBezTo>
                  <a:pt x="301" y="93"/>
                  <a:pt x="301" y="93"/>
                  <a:pt x="301" y="93"/>
                </a:cubicBezTo>
                <a:cubicBezTo>
                  <a:pt x="299" y="95"/>
                  <a:pt x="299" y="95"/>
                  <a:pt x="299" y="95"/>
                </a:cubicBezTo>
                <a:cubicBezTo>
                  <a:pt x="297" y="95"/>
                  <a:pt x="297" y="95"/>
                  <a:pt x="297" y="95"/>
                </a:cubicBezTo>
                <a:cubicBezTo>
                  <a:pt x="296" y="97"/>
                  <a:pt x="296" y="97"/>
                  <a:pt x="296" y="97"/>
                </a:cubicBezTo>
                <a:cubicBezTo>
                  <a:pt x="295" y="97"/>
                  <a:pt x="295" y="97"/>
                  <a:pt x="295" y="97"/>
                </a:cubicBezTo>
                <a:cubicBezTo>
                  <a:pt x="294" y="98"/>
                  <a:pt x="294" y="98"/>
                  <a:pt x="294" y="98"/>
                </a:cubicBezTo>
                <a:cubicBezTo>
                  <a:pt x="294" y="99"/>
                  <a:pt x="294" y="99"/>
                  <a:pt x="294" y="99"/>
                </a:cubicBezTo>
                <a:cubicBezTo>
                  <a:pt x="293" y="99"/>
                  <a:pt x="293" y="99"/>
                  <a:pt x="293" y="99"/>
                </a:cubicBezTo>
                <a:cubicBezTo>
                  <a:pt x="291" y="100"/>
                  <a:pt x="291" y="100"/>
                  <a:pt x="291" y="100"/>
                </a:cubicBezTo>
                <a:cubicBezTo>
                  <a:pt x="289" y="100"/>
                  <a:pt x="289" y="100"/>
                  <a:pt x="289" y="100"/>
                </a:cubicBezTo>
                <a:cubicBezTo>
                  <a:pt x="288" y="100"/>
                  <a:pt x="288" y="100"/>
                  <a:pt x="288" y="100"/>
                </a:cubicBezTo>
                <a:cubicBezTo>
                  <a:pt x="287" y="101"/>
                  <a:pt x="287" y="101"/>
                  <a:pt x="287" y="101"/>
                </a:cubicBezTo>
                <a:cubicBezTo>
                  <a:pt x="286" y="101"/>
                  <a:pt x="286" y="101"/>
                  <a:pt x="286" y="101"/>
                </a:cubicBezTo>
                <a:cubicBezTo>
                  <a:pt x="286" y="101"/>
                  <a:pt x="286" y="101"/>
                  <a:pt x="286" y="101"/>
                </a:cubicBezTo>
                <a:cubicBezTo>
                  <a:pt x="285" y="102"/>
                  <a:pt x="285" y="102"/>
                  <a:pt x="285" y="102"/>
                </a:cubicBezTo>
                <a:cubicBezTo>
                  <a:pt x="284" y="102"/>
                  <a:pt x="284" y="102"/>
                  <a:pt x="284" y="102"/>
                </a:cubicBezTo>
                <a:cubicBezTo>
                  <a:pt x="283" y="103"/>
                  <a:pt x="283" y="103"/>
                  <a:pt x="283" y="103"/>
                </a:cubicBezTo>
                <a:cubicBezTo>
                  <a:pt x="282" y="104"/>
                  <a:pt x="282" y="104"/>
                  <a:pt x="282" y="104"/>
                </a:cubicBezTo>
                <a:cubicBezTo>
                  <a:pt x="281" y="105"/>
                  <a:pt x="281" y="105"/>
                  <a:pt x="281" y="105"/>
                </a:cubicBezTo>
                <a:cubicBezTo>
                  <a:pt x="281" y="105"/>
                  <a:pt x="281" y="105"/>
                  <a:pt x="281" y="105"/>
                </a:cubicBezTo>
                <a:cubicBezTo>
                  <a:pt x="279" y="105"/>
                  <a:pt x="279" y="105"/>
                  <a:pt x="279" y="105"/>
                </a:cubicBezTo>
                <a:cubicBezTo>
                  <a:pt x="279" y="105"/>
                  <a:pt x="279" y="105"/>
                  <a:pt x="279" y="105"/>
                </a:cubicBezTo>
                <a:cubicBezTo>
                  <a:pt x="278" y="106"/>
                  <a:pt x="278" y="106"/>
                  <a:pt x="278" y="106"/>
                </a:cubicBezTo>
                <a:cubicBezTo>
                  <a:pt x="277" y="107"/>
                  <a:pt x="277" y="107"/>
                  <a:pt x="277" y="107"/>
                </a:cubicBezTo>
                <a:cubicBezTo>
                  <a:pt x="276" y="107"/>
                  <a:pt x="276" y="107"/>
                  <a:pt x="276" y="107"/>
                </a:cubicBezTo>
                <a:cubicBezTo>
                  <a:pt x="276" y="107"/>
                  <a:pt x="276" y="107"/>
                  <a:pt x="276" y="107"/>
                </a:cubicBezTo>
                <a:cubicBezTo>
                  <a:pt x="276" y="106"/>
                  <a:pt x="276" y="106"/>
                  <a:pt x="276" y="106"/>
                </a:cubicBezTo>
                <a:cubicBezTo>
                  <a:pt x="277" y="105"/>
                  <a:pt x="277" y="105"/>
                  <a:pt x="277" y="105"/>
                </a:cubicBezTo>
                <a:cubicBezTo>
                  <a:pt x="278" y="105"/>
                  <a:pt x="278" y="105"/>
                  <a:pt x="278" y="105"/>
                </a:cubicBezTo>
                <a:cubicBezTo>
                  <a:pt x="278" y="104"/>
                  <a:pt x="278" y="104"/>
                  <a:pt x="278" y="104"/>
                </a:cubicBezTo>
                <a:cubicBezTo>
                  <a:pt x="279" y="103"/>
                  <a:pt x="279" y="103"/>
                  <a:pt x="279" y="103"/>
                </a:cubicBezTo>
                <a:cubicBezTo>
                  <a:pt x="280" y="102"/>
                  <a:pt x="280" y="102"/>
                  <a:pt x="280" y="102"/>
                </a:cubicBezTo>
                <a:cubicBezTo>
                  <a:pt x="279" y="103"/>
                  <a:pt x="279" y="103"/>
                  <a:pt x="279" y="103"/>
                </a:cubicBezTo>
                <a:cubicBezTo>
                  <a:pt x="278" y="103"/>
                  <a:pt x="278" y="103"/>
                  <a:pt x="278" y="103"/>
                </a:cubicBezTo>
                <a:cubicBezTo>
                  <a:pt x="277" y="102"/>
                  <a:pt x="277" y="102"/>
                  <a:pt x="277" y="102"/>
                </a:cubicBezTo>
                <a:cubicBezTo>
                  <a:pt x="277" y="101"/>
                  <a:pt x="277" y="101"/>
                  <a:pt x="277" y="101"/>
                </a:cubicBezTo>
                <a:cubicBezTo>
                  <a:pt x="278" y="100"/>
                  <a:pt x="278" y="100"/>
                  <a:pt x="278" y="100"/>
                </a:cubicBezTo>
                <a:cubicBezTo>
                  <a:pt x="279" y="99"/>
                  <a:pt x="279" y="99"/>
                  <a:pt x="279" y="99"/>
                </a:cubicBezTo>
                <a:cubicBezTo>
                  <a:pt x="280" y="99"/>
                  <a:pt x="280" y="99"/>
                  <a:pt x="280" y="99"/>
                </a:cubicBezTo>
                <a:cubicBezTo>
                  <a:pt x="280" y="98"/>
                  <a:pt x="280" y="98"/>
                  <a:pt x="280" y="98"/>
                </a:cubicBezTo>
                <a:cubicBezTo>
                  <a:pt x="281" y="98"/>
                  <a:pt x="281" y="98"/>
                  <a:pt x="281" y="98"/>
                </a:cubicBezTo>
                <a:cubicBezTo>
                  <a:pt x="281" y="97"/>
                  <a:pt x="281" y="97"/>
                  <a:pt x="281" y="97"/>
                </a:cubicBezTo>
                <a:cubicBezTo>
                  <a:pt x="282" y="96"/>
                  <a:pt x="282" y="96"/>
                  <a:pt x="282" y="96"/>
                </a:cubicBezTo>
                <a:cubicBezTo>
                  <a:pt x="282" y="95"/>
                  <a:pt x="282" y="95"/>
                  <a:pt x="282" y="95"/>
                </a:cubicBezTo>
                <a:cubicBezTo>
                  <a:pt x="282" y="94"/>
                  <a:pt x="282" y="94"/>
                  <a:pt x="282" y="94"/>
                </a:cubicBezTo>
                <a:cubicBezTo>
                  <a:pt x="282" y="94"/>
                  <a:pt x="282" y="94"/>
                  <a:pt x="282" y="94"/>
                </a:cubicBezTo>
                <a:cubicBezTo>
                  <a:pt x="281" y="93"/>
                  <a:pt x="281" y="93"/>
                  <a:pt x="281" y="93"/>
                </a:cubicBezTo>
                <a:cubicBezTo>
                  <a:pt x="281" y="93"/>
                  <a:pt x="281" y="93"/>
                  <a:pt x="281" y="93"/>
                </a:cubicBezTo>
                <a:cubicBezTo>
                  <a:pt x="280" y="93"/>
                  <a:pt x="280" y="93"/>
                  <a:pt x="280" y="93"/>
                </a:cubicBezTo>
                <a:cubicBezTo>
                  <a:pt x="280" y="92"/>
                  <a:pt x="280" y="92"/>
                  <a:pt x="280" y="92"/>
                </a:cubicBezTo>
                <a:cubicBezTo>
                  <a:pt x="279" y="92"/>
                  <a:pt x="279" y="92"/>
                  <a:pt x="279" y="92"/>
                </a:cubicBezTo>
                <a:cubicBezTo>
                  <a:pt x="279" y="93"/>
                  <a:pt x="279" y="93"/>
                  <a:pt x="279" y="93"/>
                </a:cubicBezTo>
                <a:cubicBezTo>
                  <a:pt x="278" y="93"/>
                  <a:pt x="278" y="93"/>
                  <a:pt x="278" y="93"/>
                </a:cubicBezTo>
                <a:cubicBezTo>
                  <a:pt x="278" y="93"/>
                  <a:pt x="278" y="93"/>
                  <a:pt x="278" y="93"/>
                </a:cubicBezTo>
                <a:cubicBezTo>
                  <a:pt x="277" y="93"/>
                  <a:pt x="277" y="93"/>
                  <a:pt x="277" y="93"/>
                </a:cubicBezTo>
                <a:cubicBezTo>
                  <a:pt x="277" y="92"/>
                  <a:pt x="277" y="92"/>
                  <a:pt x="277" y="92"/>
                </a:cubicBezTo>
                <a:cubicBezTo>
                  <a:pt x="276" y="92"/>
                  <a:pt x="276" y="92"/>
                  <a:pt x="276" y="92"/>
                </a:cubicBezTo>
                <a:cubicBezTo>
                  <a:pt x="276" y="93"/>
                  <a:pt x="276" y="93"/>
                  <a:pt x="276" y="93"/>
                </a:cubicBezTo>
                <a:cubicBezTo>
                  <a:pt x="275" y="94"/>
                  <a:pt x="275" y="94"/>
                  <a:pt x="275" y="94"/>
                </a:cubicBezTo>
                <a:cubicBezTo>
                  <a:pt x="274" y="95"/>
                  <a:pt x="274" y="95"/>
                  <a:pt x="274" y="95"/>
                </a:cubicBezTo>
                <a:cubicBezTo>
                  <a:pt x="273" y="95"/>
                  <a:pt x="273" y="95"/>
                  <a:pt x="273" y="95"/>
                </a:cubicBezTo>
                <a:cubicBezTo>
                  <a:pt x="272" y="96"/>
                  <a:pt x="272" y="96"/>
                  <a:pt x="272" y="96"/>
                </a:cubicBezTo>
                <a:cubicBezTo>
                  <a:pt x="272" y="97"/>
                  <a:pt x="272" y="97"/>
                  <a:pt x="272" y="97"/>
                </a:cubicBezTo>
                <a:cubicBezTo>
                  <a:pt x="270" y="98"/>
                  <a:pt x="270" y="98"/>
                  <a:pt x="270" y="98"/>
                </a:cubicBezTo>
                <a:cubicBezTo>
                  <a:pt x="270" y="98"/>
                  <a:pt x="270" y="98"/>
                  <a:pt x="270" y="98"/>
                </a:cubicBezTo>
                <a:cubicBezTo>
                  <a:pt x="269" y="99"/>
                  <a:pt x="269" y="99"/>
                  <a:pt x="269" y="99"/>
                </a:cubicBezTo>
                <a:cubicBezTo>
                  <a:pt x="268" y="99"/>
                  <a:pt x="268" y="99"/>
                  <a:pt x="268" y="99"/>
                </a:cubicBezTo>
                <a:cubicBezTo>
                  <a:pt x="267" y="100"/>
                  <a:pt x="267" y="100"/>
                  <a:pt x="267" y="100"/>
                </a:cubicBezTo>
                <a:cubicBezTo>
                  <a:pt x="266" y="100"/>
                  <a:pt x="266" y="100"/>
                  <a:pt x="266" y="100"/>
                </a:cubicBezTo>
                <a:cubicBezTo>
                  <a:pt x="265" y="101"/>
                  <a:pt x="265" y="101"/>
                  <a:pt x="265" y="101"/>
                </a:cubicBezTo>
                <a:cubicBezTo>
                  <a:pt x="265" y="102"/>
                  <a:pt x="265" y="102"/>
                  <a:pt x="265" y="102"/>
                </a:cubicBezTo>
                <a:cubicBezTo>
                  <a:pt x="265" y="103"/>
                  <a:pt x="265" y="103"/>
                  <a:pt x="265" y="103"/>
                </a:cubicBezTo>
                <a:cubicBezTo>
                  <a:pt x="264" y="103"/>
                  <a:pt x="264" y="103"/>
                  <a:pt x="264" y="103"/>
                </a:cubicBezTo>
                <a:cubicBezTo>
                  <a:pt x="264" y="104"/>
                  <a:pt x="264" y="104"/>
                  <a:pt x="264" y="104"/>
                </a:cubicBezTo>
                <a:cubicBezTo>
                  <a:pt x="262" y="104"/>
                  <a:pt x="262" y="104"/>
                  <a:pt x="262" y="104"/>
                </a:cubicBezTo>
                <a:cubicBezTo>
                  <a:pt x="261" y="104"/>
                  <a:pt x="261" y="104"/>
                  <a:pt x="261" y="104"/>
                </a:cubicBezTo>
                <a:cubicBezTo>
                  <a:pt x="261" y="104"/>
                  <a:pt x="261" y="104"/>
                  <a:pt x="261" y="104"/>
                </a:cubicBezTo>
                <a:cubicBezTo>
                  <a:pt x="260" y="105"/>
                  <a:pt x="260" y="105"/>
                  <a:pt x="260" y="105"/>
                </a:cubicBezTo>
                <a:cubicBezTo>
                  <a:pt x="259" y="105"/>
                  <a:pt x="259" y="105"/>
                  <a:pt x="259" y="105"/>
                </a:cubicBezTo>
                <a:cubicBezTo>
                  <a:pt x="258" y="104"/>
                  <a:pt x="258" y="104"/>
                  <a:pt x="258" y="104"/>
                </a:cubicBezTo>
                <a:cubicBezTo>
                  <a:pt x="258" y="104"/>
                  <a:pt x="258" y="104"/>
                  <a:pt x="258" y="104"/>
                </a:cubicBezTo>
                <a:cubicBezTo>
                  <a:pt x="257" y="104"/>
                  <a:pt x="257" y="104"/>
                  <a:pt x="257" y="104"/>
                </a:cubicBezTo>
                <a:cubicBezTo>
                  <a:pt x="256" y="105"/>
                  <a:pt x="256" y="105"/>
                  <a:pt x="256" y="105"/>
                </a:cubicBezTo>
                <a:cubicBezTo>
                  <a:pt x="256" y="106"/>
                  <a:pt x="256" y="106"/>
                  <a:pt x="256" y="106"/>
                </a:cubicBezTo>
                <a:cubicBezTo>
                  <a:pt x="256" y="106"/>
                  <a:pt x="256" y="106"/>
                  <a:pt x="256" y="106"/>
                </a:cubicBezTo>
                <a:cubicBezTo>
                  <a:pt x="255" y="107"/>
                  <a:pt x="255" y="107"/>
                  <a:pt x="255" y="107"/>
                </a:cubicBezTo>
                <a:cubicBezTo>
                  <a:pt x="255" y="107"/>
                  <a:pt x="255" y="107"/>
                  <a:pt x="255" y="107"/>
                </a:cubicBezTo>
                <a:cubicBezTo>
                  <a:pt x="255" y="108"/>
                  <a:pt x="255" y="108"/>
                  <a:pt x="255" y="108"/>
                </a:cubicBezTo>
                <a:cubicBezTo>
                  <a:pt x="255" y="109"/>
                  <a:pt x="255" y="109"/>
                  <a:pt x="255" y="109"/>
                </a:cubicBezTo>
                <a:cubicBezTo>
                  <a:pt x="256" y="110"/>
                  <a:pt x="256" y="110"/>
                  <a:pt x="256" y="110"/>
                </a:cubicBezTo>
                <a:cubicBezTo>
                  <a:pt x="257" y="110"/>
                  <a:pt x="257" y="110"/>
                  <a:pt x="257" y="110"/>
                </a:cubicBezTo>
                <a:cubicBezTo>
                  <a:pt x="257" y="111"/>
                  <a:pt x="257" y="111"/>
                  <a:pt x="257" y="111"/>
                </a:cubicBezTo>
                <a:cubicBezTo>
                  <a:pt x="258" y="111"/>
                  <a:pt x="258" y="111"/>
                  <a:pt x="258" y="111"/>
                </a:cubicBezTo>
                <a:cubicBezTo>
                  <a:pt x="259" y="111"/>
                  <a:pt x="259" y="111"/>
                  <a:pt x="259" y="111"/>
                </a:cubicBezTo>
                <a:cubicBezTo>
                  <a:pt x="260" y="112"/>
                  <a:pt x="260" y="112"/>
                  <a:pt x="260" y="112"/>
                </a:cubicBezTo>
                <a:cubicBezTo>
                  <a:pt x="261" y="112"/>
                  <a:pt x="261" y="112"/>
                  <a:pt x="261" y="112"/>
                </a:cubicBezTo>
                <a:cubicBezTo>
                  <a:pt x="261" y="112"/>
                  <a:pt x="261" y="112"/>
                  <a:pt x="261" y="112"/>
                </a:cubicBezTo>
                <a:cubicBezTo>
                  <a:pt x="261" y="111"/>
                  <a:pt x="261" y="111"/>
                  <a:pt x="261" y="111"/>
                </a:cubicBezTo>
                <a:cubicBezTo>
                  <a:pt x="262" y="111"/>
                  <a:pt x="262" y="111"/>
                  <a:pt x="262" y="111"/>
                </a:cubicBezTo>
                <a:cubicBezTo>
                  <a:pt x="264" y="112"/>
                  <a:pt x="264" y="112"/>
                  <a:pt x="264" y="112"/>
                </a:cubicBezTo>
                <a:cubicBezTo>
                  <a:pt x="264" y="113"/>
                  <a:pt x="264" y="113"/>
                  <a:pt x="264" y="113"/>
                </a:cubicBezTo>
                <a:cubicBezTo>
                  <a:pt x="264" y="114"/>
                  <a:pt x="264" y="114"/>
                  <a:pt x="264" y="114"/>
                </a:cubicBezTo>
                <a:cubicBezTo>
                  <a:pt x="263" y="115"/>
                  <a:pt x="263" y="115"/>
                  <a:pt x="263" y="115"/>
                </a:cubicBezTo>
                <a:cubicBezTo>
                  <a:pt x="263" y="115"/>
                  <a:pt x="263" y="115"/>
                  <a:pt x="263" y="115"/>
                </a:cubicBezTo>
                <a:cubicBezTo>
                  <a:pt x="263" y="117"/>
                  <a:pt x="263" y="117"/>
                  <a:pt x="263" y="117"/>
                </a:cubicBezTo>
                <a:cubicBezTo>
                  <a:pt x="264" y="117"/>
                  <a:pt x="264" y="117"/>
                  <a:pt x="264" y="117"/>
                </a:cubicBezTo>
                <a:cubicBezTo>
                  <a:pt x="265" y="118"/>
                  <a:pt x="265" y="118"/>
                  <a:pt x="265" y="118"/>
                </a:cubicBezTo>
                <a:cubicBezTo>
                  <a:pt x="267" y="118"/>
                  <a:pt x="267" y="118"/>
                  <a:pt x="267" y="118"/>
                </a:cubicBezTo>
                <a:cubicBezTo>
                  <a:pt x="268" y="118"/>
                  <a:pt x="268" y="118"/>
                  <a:pt x="268" y="118"/>
                </a:cubicBezTo>
                <a:cubicBezTo>
                  <a:pt x="269" y="117"/>
                  <a:pt x="269" y="117"/>
                  <a:pt x="269" y="117"/>
                </a:cubicBezTo>
                <a:cubicBezTo>
                  <a:pt x="270" y="116"/>
                  <a:pt x="270" y="116"/>
                  <a:pt x="270" y="116"/>
                </a:cubicBezTo>
                <a:cubicBezTo>
                  <a:pt x="271" y="115"/>
                  <a:pt x="271" y="115"/>
                  <a:pt x="271" y="115"/>
                </a:cubicBezTo>
                <a:cubicBezTo>
                  <a:pt x="272" y="114"/>
                  <a:pt x="272" y="114"/>
                  <a:pt x="272" y="114"/>
                </a:cubicBezTo>
                <a:cubicBezTo>
                  <a:pt x="273" y="114"/>
                  <a:pt x="273" y="114"/>
                  <a:pt x="273" y="114"/>
                </a:cubicBezTo>
                <a:cubicBezTo>
                  <a:pt x="274" y="114"/>
                  <a:pt x="274" y="114"/>
                  <a:pt x="274" y="114"/>
                </a:cubicBezTo>
                <a:cubicBezTo>
                  <a:pt x="275" y="114"/>
                  <a:pt x="275" y="114"/>
                  <a:pt x="275" y="114"/>
                </a:cubicBezTo>
                <a:cubicBezTo>
                  <a:pt x="276" y="114"/>
                  <a:pt x="276" y="114"/>
                  <a:pt x="276" y="114"/>
                </a:cubicBezTo>
                <a:cubicBezTo>
                  <a:pt x="277" y="115"/>
                  <a:pt x="277" y="115"/>
                  <a:pt x="277" y="115"/>
                </a:cubicBezTo>
                <a:cubicBezTo>
                  <a:pt x="277" y="115"/>
                  <a:pt x="277" y="115"/>
                  <a:pt x="277" y="115"/>
                </a:cubicBezTo>
                <a:cubicBezTo>
                  <a:pt x="278" y="116"/>
                  <a:pt x="278" y="116"/>
                  <a:pt x="278" y="116"/>
                </a:cubicBezTo>
                <a:cubicBezTo>
                  <a:pt x="279" y="116"/>
                  <a:pt x="279" y="116"/>
                  <a:pt x="279" y="116"/>
                </a:cubicBezTo>
                <a:cubicBezTo>
                  <a:pt x="280" y="116"/>
                  <a:pt x="280" y="116"/>
                  <a:pt x="280" y="116"/>
                </a:cubicBezTo>
                <a:cubicBezTo>
                  <a:pt x="280" y="116"/>
                  <a:pt x="280" y="116"/>
                  <a:pt x="280" y="116"/>
                </a:cubicBezTo>
                <a:cubicBezTo>
                  <a:pt x="280" y="116"/>
                  <a:pt x="281" y="115"/>
                  <a:pt x="281" y="115"/>
                </a:cubicBezTo>
                <a:cubicBezTo>
                  <a:pt x="281" y="115"/>
                  <a:pt x="282" y="116"/>
                  <a:pt x="282" y="116"/>
                </a:cubicBezTo>
                <a:cubicBezTo>
                  <a:pt x="283" y="116"/>
                  <a:pt x="283" y="116"/>
                  <a:pt x="283" y="116"/>
                </a:cubicBezTo>
                <a:cubicBezTo>
                  <a:pt x="283" y="116"/>
                  <a:pt x="283" y="116"/>
                  <a:pt x="283" y="116"/>
                </a:cubicBezTo>
                <a:cubicBezTo>
                  <a:pt x="284" y="116"/>
                  <a:pt x="284" y="116"/>
                  <a:pt x="284" y="116"/>
                </a:cubicBezTo>
                <a:cubicBezTo>
                  <a:pt x="284" y="119"/>
                  <a:pt x="284" y="119"/>
                  <a:pt x="284" y="119"/>
                </a:cubicBezTo>
                <a:cubicBezTo>
                  <a:pt x="283" y="119"/>
                  <a:pt x="283" y="119"/>
                  <a:pt x="283" y="119"/>
                </a:cubicBezTo>
                <a:cubicBezTo>
                  <a:pt x="283" y="120"/>
                  <a:pt x="283" y="120"/>
                  <a:pt x="283" y="120"/>
                </a:cubicBezTo>
                <a:cubicBezTo>
                  <a:pt x="282" y="120"/>
                  <a:pt x="282" y="120"/>
                  <a:pt x="282" y="120"/>
                </a:cubicBezTo>
                <a:cubicBezTo>
                  <a:pt x="282" y="119"/>
                  <a:pt x="282" y="119"/>
                  <a:pt x="282" y="119"/>
                </a:cubicBezTo>
                <a:cubicBezTo>
                  <a:pt x="281" y="119"/>
                  <a:pt x="281" y="119"/>
                  <a:pt x="281" y="119"/>
                </a:cubicBezTo>
                <a:cubicBezTo>
                  <a:pt x="280" y="119"/>
                  <a:pt x="280" y="119"/>
                  <a:pt x="280" y="119"/>
                </a:cubicBezTo>
                <a:cubicBezTo>
                  <a:pt x="279" y="120"/>
                  <a:pt x="279" y="120"/>
                  <a:pt x="279" y="120"/>
                </a:cubicBezTo>
                <a:cubicBezTo>
                  <a:pt x="277" y="121"/>
                  <a:pt x="277" y="121"/>
                  <a:pt x="277" y="121"/>
                </a:cubicBezTo>
                <a:cubicBezTo>
                  <a:pt x="277" y="121"/>
                  <a:pt x="277" y="121"/>
                  <a:pt x="277" y="121"/>
                </a:cubicBezTo>
                <a:cubicBezTo>
                  <a:pt x="276" y="122"/>
                  <a:pt x="276" y="122"/>
                  <a:pt x="276" y="122"/>
                </a:cubicBezTo>
                <a:cubicBezTo>
                  <a:pt x="274" y="122"/>
                  <a:pt x="274" y="122"/>
                  <a:pt x="274" y="122"/>
                </a:cubicBezTo>
                <a:cubicBezTo>
                  <a:pt x="274" y="122"/>
                  <a:pt x="274" y="122"/>
                  <a:pt x="274" y="122"/>
                </a:cubicBezTo>
                <a:cubicBezTo>
                  <a:pt x="274" y="123"/>
                  <a:pt x="274" y="123"/>
                  <a:pt x="274" y="123"/>
                </a:cubicBezTo>
                <a:cubicBezTo>
                  <a:pt x="274" y="123"/>
                  <a:pt x="274" y="123"/>
                  <a:pt x="274" y="123"/>
                </a:cubicBezTo>
                <a:cubicBezTo>
                  <a:pt x="273" y="124"/>
                  <a:pt x="273" y="124"/>
                  <a:pt x="273" y="124"/>
                </a:cubicBezTo>
                <a:cubicBezTo>
                  <a:pt x="273" y="124"/>
                  <a:pt x="273" y="124"/>
                  <a:pt x="273" y="124"/>
                </a:cubicBezTo>
                <a:cubicBezTo>
                  <a:pt x="272" y="125"/>
                  <a:pt x="272" y="125"/>
                  <a:pt x="272" y="125"/>
                </a:cubicBezTo>
                <a:cubicBezTo>
                  <a:pt x="271" y="125"/>
                  <a:pt x="271" y="125"/>
                  <a:pt x="271" y="125"/>
                </a:cubicBezTo>
                <a:cubicBezTo>
                  <a:pt x="271" y="124"/>
                  <a:pt x="271" y="124"/>
                  <a:pt x="271" y="124"/>
                </a:cubicBezTo>
                <a:cubicBezTo>
                  <a:pt x="271" y="124"/>
                  <a:pt x="271" y="124"/>
                  <a:pt x="271" y="124"/>
                </a:cubicBezTo>
                <a:cubicBezTo>
                  <a:pt x="270" y="124"/>
                  <a:pt x="270" y="124"/>
                  <a:pt x="270" y="124"/>
                </a:cubicBezTo>
                <a:cubicBezTo>
                  <a:pt x="270" y="125"/>
                  <a:pt x="270" y="125"/>
                  <a:pt x="270" y="125"/>
                </a:cubicBezTo>
                <a:cubicBezTo>
                  <a:pt x="270" y="126"/>
                  <a:pt x="270" y="126"/>
                  <a:pt x="270" y="126"/>
                </a:cubicBezTo>
                <a:cubicBezTo>
                  <a:pt x="270" y="127"/>
                  <a:pt x="270" y="127"/>
                  <a:pt x="270" y="127"/>
                </a:cubicBezTo>
                <a:cubicBezTo>
                  <a:pt x="269" y="128"/>
                  <a:pt x="269" y="128"/>
                  <a:pt x="269" y="128"/>
                </a:cubicBezTo>
                <a:cubicBezTo>
                  <a:pt x="268" y="128"/>
                  <a:pt x="268" y="128"/>
                  <a:pt x="268" y="128"/>
                </a:cubicBezTo>
                <a:cubicBezTo>
                  <a:pt x="267" y="129"/>
                  <a:pt x="267" y="129"/>
                  <a:pt x="267" y="129"/>
                </a:cubicBezTo>
                <a:cubicBezTo>
                  <a:pt x="266" y="130"/>
                  <a:pt x="266" y="130"/>
                  <a:pt x="266" y="130"/>
                </a:cubicBezTo>
                <a:cubicBezTo>
                  <a:pt x="265" y="130"/>
                  <a:pt x="265" y="130"/>
                  <a:pt x="265" y="130"/>
                </a:cubicBezTo>
                <a:cubicBezTo>
                  <a:pt x="265" y="132"/>
                  <a:pt x="265" y="132"/>
                  <a:pt x="265" y="132"/>
                </a:cubicBezTo>
                <a:cubicBezTo>
                  <a:pt x="264" y="132"/>
                  <a:pt x="264" y="132"/>
                  <a:pt x="264" y="132"/>
                </a:cubicBezTo>
                <a:cubicBezTo>
                  <a:pt x="264" y="133"/>
                  <a:pt x="264" y="133"/>
                  <a:pt x="264" y="133"/>
                </a:cubicBezTo>
                <a:cubicBezTo>
                  <a:pt x="265" y="133"/>
                  <a:pt x="265" y="133"/>
                  <a:pt x="265" y="133"/>
                </a:cubicBezTo>
                <a:cubicBezTo>
                  <a:pt x="266" y="134"/>
                  <a:pt x="266" y="134"/>
                  <a:pt x="266" y="134"/>
                </a:cubicBezTo>
                <a:cubicBezTo>
                  <a:pt x="267" y="134"/>
                  <a:pt x="267" y="134"/>
                  <a:pt x="267" y="134"/>
                </a:cubicBezTo>
                <a:cubicBezTo>
                  <a:pt x="268" y="135"/>
                  <a:pt x="268" y="135"/>
                  <a:pt x="268" y="135"/>
                </a:cubicBezTo>
                <a:cubicBezTo>
                  <a:pt x="269" y="136"/>
                  <a:pt x="269" y="136"/>
                  <a:pt x="269" y="136"/>
                </a:cubicBezTo>
                <a:cubicBezTo>
                  <a:pt x="270" y="137"/>
                  <a:pt x="270" y="137"/>
                  <a:pt x="270" y="137"/>
                </a:cubicBezTo>
                <a:cubicBezTo>
                  <a:pt x="271" y="137"/>
                  <a:pt x="271" y="137"/>
                  <a:pt x="271" y="137"/>
                </a:cubicBezTo>
                <a:cubicBezTo>
                  <a:pt x="271" y="139"/>
                  <a:pt x="271" y="139"/>
                  <a:pt x="271" y="139"/>
                </a:cubicBezTo>
                <a:cubicBezTo>
                  <a:pt x="272" y="140"/>
                  <a:pt x="272" y="140"/>
                  <a:pt x="272" y="140"/>
                </a:cubicBezTo>
                <a:cubicBezTo>
                  <a:pt x="272" y="142"/>
                  <a:pt x="272" y="142"/>
                  <a:pt x="272" y="142"/>
                </a:cubicBezTo>
                <a:cubicBezTo>
                  <a:pt x="273" y="143"/>
                  <a:pt x="273" y="143"/>
                  <a:pt x="273" y="143"/>
                </a:cubicBezTo>
                <a:cubicBezTo>
                  <a:pt x="274" y="145"/>
                  <a:pt x="274" y="145"/>
                  <a:pt x="274" y="145"/>
                </a:cubicBezTo>
                <a:cubicBezTo>
                  <a:pt x="274" y="147"/>
                  <a:pt x="274" y="147"/>
                  <a:pt x="274" y="147"/>
                </a:cubicBezTo>
                <a:cubicBezTo>
                  <a:pt x="274" y="148"/>
                  <a:pt x="274" y="148"/>
                  <a:pt x="274" y="148"/>
                </a:cubicBezTo>
                <a:cubicBezTo>
                  <a:pt x="275" y="148"/>
                  <a:pt x="275" y="148"/>
                  <a:pt x="275" y="148"/>
                </a:cubicBezTo>
                <a:cubicBezTo>
                  <a:pt x="277" y="149"/>
                  <a:pt x="277" y="149"/>
                  <a:pt x="277" y="149"/>
                </a:cubicBezTo>
                <a:cubicBezTo>
                  <a:pt x="277" y="150"/>
                  <a:pt x="277" y="150"/>
                  <a:pt x="277" y="150"/>
                </a:cubicBezTo>
                <a:cubicBezTo>
                  <a:pt x="278" y="151"/>
                  <a:pt x="278" y="151"/>
                  <a:pt x="278" y="151"/>
                </a:cubicBezTo>
                <a:cubicBezTo>
                  <a:pt x="279" y="152"/>
                  <a:pt x="279" y="152"/>
                  <a:pt x="279" y="152"/>
                </a:cubicBezTo>
                <a:cubicBezTo>
                  <a:pt x="280" y="153"/>
                  <a:pt x="280" y="153"/>
                  <a:pt x="280" y="153"/>
                </a:cubicBezTo>
                <a:cubicBezTo>
                  <a:pt x="280" y="154"/>
                  <a:pt x="280" y="154"/>
                  <a:pt x="280" y="154"/>
                </a:cubicBezTo>
                <a:cubicBezTo>
                  <a:pt x="280" y="154"/>
                  <a:pt x="279" y="154"/>
                  <a:pt x="279" y="154"/>
                </a:cubicBezTo>
                <a:cubicBezTo>
                  <a:pt x="278" y="153"/>
                  <a:pt x="277" y="153"/>
                  <a:pt x="277" y="153"/>
                </a:cubicBezTo>
                <a:cubicBezTo>
                  <a:pt x="277" y="153"/>
                  <a:pt x="277" y="153"/>
                  <a:pt x="276" y="153"/>
                </a:cubicBezTo>
                <a:cubicBezTo>
                  <a:pt x="275" y="153"/>
                  <a:pt x="275" y="153"/>
                  <a:pt x="275" y="153"/>
                </a:cubicBezTo>
                <a:cubicBezTo>
                  <a:pt x="274" y="152"/>
                  <a:pt x="274" y="152"/>
                  <a:pt x="274" y="152"/>
                </a:cubicBezTo>
                <a:cubicBezTo>
                  <a:pt x="273" y="151"/>
                  <a:pt x="273" y="151"/>
                  <a:pt x="273" y="151"/>
                </a:cubicBezTo>
                <a:cubicBezTo>
                  <a:pt x="272" y="151"/>
                  <a:pt x="272" y="151"/>
                  <a:pt x="272" y="151"/>
                </a:cubicBezTo>
                <a:cubicBezTo>
                  <a:pt x="271" y="152"/>
                  <a:pt x="271" y="152"/>
                  <a:pt x="271" y="152"/>
                </a:cubicBezTo>
                <a:cubicBezTo>
                  <a:pt x="270" y="152"/>
                  <a:pt x="270" y="152"/>
                  <a:pt x="270" y="152"/>
                </a:cubicBezTo>
                <a:cubicBezTo>
                  <a:pt x="270" y="152"/>
                  <a:pt x="270" y="152"/>
                  <a:pt x="269" y="151"/>
                </a:cubicBezTo>
                <a:cubicBezTo>
                  <a:pt x="269" y="151"/>
                  <a:pt x="268" y="151"/>
                  <a:pt x="268" y="151"/>
                </a:cubicBezTo>
                <a:cubicBezTo>
                  <a:pt x="268" y="150"/>
                  <a:pt x="268" y="150"/>
                  <a:pt x="268" y="150"/>
                </a:cubicBezTo>
                <a:cubicBezTo>
                  <a:pt x="267" y="149"/>
                  <a:pt x="267" y="149"/>
                  <a:pt x="267" y="149"/>
                </a:cubicBezTo>
                <a:cubicBezTo>
                  <a:pt x="268" y="150"/>
                  <a:pt x="268" y="150"/>
                  <a:pt x="268" y="150"/>
                </a:cubicBezTo>
                <a:cubicBezTo>
                  <a:pt x="268" y="151"/>
                  <a:pt x="268" y="151"/>
                  <a:pt x="268" y="151"/>
                </a:cubicBezTo>
                <a:cubicBezTo>
                  <a:pt x="269" y="152"/>
                  <a:pt x="269" y="152"/>
                  <a:pt x="269" y="152"/>
                </a:cubicBezTo>
                <a:cubicBezTo>
                  <a:pt x="270" y="152"/>
                  <a:pt x="270" y="152"/>
                  <a:pt x="270" y="152"/>
                </a:cubicBezTo>
                <a:cubicBezTo>
                  <a:pt x="270" y="152"/>
                  <a:pt x="270" y="152"/>
                  <a:pt x="270" y="152"/>
                </a:cubicBezTo>
                <a:cubicBezTo>
                  <a:pt x="272" y="152"/>
                  <a:pt x="272" y="152"/>
                  <a:pt x="272" y="152"/>
                </a:cubicBezTo>
                <a:cubicBezTo>
                  <a:pt x="272" y="152"/>
                  <a:pt x="272" y="152"/>
                  <a:pt x="272" y="152"/>
                </a:cubicBezTo>
                <a:cubicBezTo>
                  <a:pt x="273" y="152"/>
                  <a:pt x="273" y="152"/>
                  <a:pt x="273" y="152"/>
                </a:cubicBezTo>
                <a:cubicBezTo>
                  <a:pt x="274" y="153"/>
                  <a:pt x="274" y="153"/>
                  <a:pt x="274" y="153"/>
                </a:cubicBezTo>
                <a:cubicBezTo>
                  <a:pt x="275" y="153"/>
                  <a:pt x="275" y="153"/>
                  <a:pt x="275" y="153"/>
                </a:cubicBezTo>
                <a:cubicBezTo>
                  <a:pt x="276" y="154"/>
                  <a:pt x="276" y="154"/>
                  <a:pt x="276" y="154"/>
                </a:cubicBezTo>
                <a:cubicBezTo>
                  <a:pt x="277" y="155"/>
                  <a:pt x="277" y="155"/>
                  <a:pt x="277" y="155"/>
                </a:cubicBezTo>
                <a:cubicBezTo>
                  <a:pt x="279" y="156"/>
                  <a:pt x="279" y="156"/>
                  <a:pt x="279" y="156"/>
                </a:cubicBezTo>
                <a:cubicBezTo>
                  <a:pt x="280" y="158"/>
                  <a:pt x="280" y="158"/>
                  <a:pt x="280" y="158"/>
                </a:cubicBezTo>
                <a:cubicBezTo>
                  <a:pt x="280" y="159"/>
                  <a:pt x="280" y="159"/>
                  <a:pt x="280" y="159"/>
                </a:cubicBezTo>
                <a:cubicBezTo>
                  <a:pt x="279" y="159"/>
                  <a:pt x="279" y="159"/>
                  <a:pt x="279" y="159"/>
                </a:cubicBezTo>
                <a:cubicBezTo>
                  <a:pt x="278" y="159"/>
                  <a:pt x="278" y="159"/>
                  <a:pt x="278" y="159"/>
                </a:cubicBezTo>
                <a:cubicBezTo>
                  <a:pt x="277" y="160"/>
                  <a:pt x="277" y="160"/>
                  <a:pt x="277" y="160"/>
                </a:cubicBezTo>
                <a:cubicBezTo>
                  <a:pt x="275" y="161"/>
                  <a:pt x="275" y="161"/>
                  <a:pt x="275" y="161"/>
                </a:cubicBezTo>
                <a:cubicBezTo>
                  <a:pt x="274" y="161"/>
                  <a:pt x="274" y="161"/>
                  <a:pt x="274" y="161"/>
                </a:cubicBezTo>
                <a:cubicBezTo>
                  <a:pt x="274" y="162"/>
                  <a:pt x="274" y="162"/>
                  <a:pt x="274" y="162"/>
                </a:cubicBezTo>
                <a:cubicBezTo>
                  <a:pt x="274" y="162"/>
                  <a:pt x="274" y="163"/>
                  <a:pt x="273" y="163"/>
                </a:cubicBezTo>
                <a:cubicBezTo>
                  <a:pt x="272" y="163"/>
                  <a:pt x="272" y="163"/>
                  <a:pt x="272" y="163"/>
                </a:cubicBezTo>
                <a:cubicBezTo>
                  <a:pt x="271" y="163"/>
                  <a:pt x="271" y="163"/>
                  <a:pt x="271" y="163"/>
                </a:cubicBezTo>
                <a:cubicBezTo>
                  <a:pt x="271" y="163"/>
                  <a:pt x="271" y="163"/>
                  <a:pt x="271" y="163"/>
                </a:cubicBezTo>
                <a:cubicBezTo>
                  <a:pt x="273" y="163"/>
                  <a:pt x="273" y="163"/>
                  <a:pt x="273" y="163"/>
                </a:cubicBezTo>
                <a:cubicBezTo>
                  <a:pt x="273" y="164"/>
                  <a:pt x="273" y="164"/>
                  <a:pt x="273" y="164"/>
                </a:cubicBezTo>
                <a:cubicBezTo>
                  <a:pt x="274" y="164"/>
                  <a:pt x="274" y="164"/>
                  <a:pt x="274" y="164"/>
                </a:cubicBezTo>
                <a:cubicBezTo>
                  <a:pt x="274" y="164"/>
                  <a:pt x="274" y="164"/>
                  <a:pt x="274" y="164"/>
                </a:cubicBezTo>
                <a:cubicBezTo>
                  <a:pt x="276" y="163"/>
                  <a:pt x="276" y="163"/>
                  <a:pt x="276" y="163"/>
                </a:cubicBezTo>
                <a:cubicBezTo>
                  <a:pt x="276" y="162"/>
                  <a:pt x="276" y="162"/>
                  <a:pt x="276" y="162"/>
                </a:cubicBezTo>
                <a:cubicBezTo>
                  <a:pt x="277" y="163"/>
                  <a:pt x="277" y="163"/>
                  <a:pt x="277" y="163"/>
                </a:cubicBezTo>
                <a:cubicBezTo>
                  <a:pt x="278" y="164"/>
                  <a:pt x="278" y="164"/>
                  <a:pt x="278" y="164"/>
                </a:cubicBezTo>
                <a:cubicBezTo>
                  <a:pt x="279" y="165"/>
                  <a:pt x="279" y="165"/>
                  <a:pt x="279" y="165"/>
                </a:cubicBezTo>
                <a:cubicBezTo>
                  <a:pt x="280" y="165"/>
                  <a:pt x="280" y="165"/>
                  <a:pt x="280" y="165"/>
                </a:cubicBezTo>
                <a:cubicBezTo>
                  <a:pt x="280" y="165"/>
                  <a:pt x="280" y="165"/>
                  <a:pt x="280" y="165"/>
                </a:cubicBezTo>
                <a:cubicBezTo>
                  <a:pt x="280" y="165"/>
                  <a:pt x="280" y="165"/>
                  <a:pt x="280" y="165"/>
                </a:cubicBezTo>
                <a:cubicBezTo>
                  <a:pt x="280" y="166"/>
                  <a:pt x="280" y="166"/>
                  <a:pt x="280" y="166"/>
                </a:cubicBezTo>
                <a:cubicBezTo>
                  <a:pt x="280" y="167"/>
                  <a:pt x="280" y="167"/>
                  <a:pt x="280" y="167"/>
                </a:cubicBezTo>
                <a:cubicBezTo>
                  <a:pt x="278" y="168"/>
                  <a:pt x="278" y="168"/>
                  <a:pt x="278" y="168"/>
                </a:cubicBezTo>
                <a:cubicBezTo>
                  <a:pt x="277" y="168"/>
                  <a:pt x="277" y="168"/>
                  <a:pt x="277" y="168"/>
                </a:cubicBezTo>
                <a:cubicBezTo>
                  <a:pt x="278" y="168"/>
                  <a:pt x="278" y="168"/>
                  <a:pt x="278" y="168"/>
                </a:cubicBezTo>
                <a:cubicBezTo>
                  <a:pt x="280" y="167"/>
                  <a:pt x="280" y="167"/>
                  <a:pt x="280" y="167"/>
                </a:cubicBezTo>
                <a:cubicBezTo>
                  <a:pt x="280" y="167"/>
                  <a:pt x="280" y="167"/>
                  <a:pt x="280" y="167"/>
                </a:cubicBezTo>
                <a:cubicBezTo>
                  <a:pt x="280" y="168"/>
                  <a:pt x="280" y="168"/>
                  <a:pt x="280" y="168"/>
                </a:cubicBezTo>
                <a:cubicBezTo>
                  <a:pt x="280" y="169"/>
                  <a:pt x="280" y="169"/>
                  <a:pt x="280" y="169"/>
                </a:cubicBezTo>
                <a:cubicBezTo>
                  <a:pt x="280" y="169"/>
                  <a:pt x="280" y="169"/>
                  <a:pt x="280" y="169"/>
                </a:cubicBezTo>
                <a:cubicBezTo>
                  <a:pt x="279" y="169"/>
                  <a:pt x="279" y="169"/>
                  <a:pt x="279" y="169"/>
                </a:cubicBezTo>
                <a:cubicBezTo>
                  <a:pt x="278" y="169"/>
                  <a:pt x="278" y="169"/>
                  <a:pt x="278" y="169"/>
                </a:cubicBezTo>
                <a:cubicBezTo>
                  <a:pt x="278" y="169"/>
                  <a:pt x="278" y="169"/>
                  <a:pt x="278" y="169"/>
                </a:cubicBezTo>
                <a:cubicBezTo>
                  <a:pt x="277" y="169"/>
                  <a:pt x="277" y="169"/>
                  <a:pt x="277" y="169"/>
                </a:cubicBezTo>
                <a:cubicBezTo>
                  <a:pt x="278" y="170"/>
                  <a:pt x="278" y="170"/>
                  <a:pt x="278" y="170"/>
                </a:cubicBezTo>
                <a:cubicBezTo>
                  <a:pt x="279" y="171"/>
                  <a:pt x="279" y="171"/>
                  <a:pt x="279" y="171"/>
                </a:cubicBezTo>
                <a:cubicBezTo>
                  <a:pt x="279" y="171"/>
                  <a:pt x="279" y="171"/>
                  <a:pt x="279" y="171"/>
                </a:cubicBezTo>
                <a:cubicBezTo>
                  <a:pt x="279" y="172"/>
                  <a:pt x="278" y="172"/>
                  <a:pt x="278" y="172"/>
                </a:cubicBezTo>
                <a:cubicBezTo>
                  <a:pt x="278" y="172"/>
                  <a:pt x="278" y="172"/>
                  <a:pt x="278" y="172"/>
                </a:cubicBezTo>
                <a:cubicBezTo>
                  <a:pt x="276" y="172"/>
                  <a:pt x="276" y="172"/>
                  <a:pt x="276" y="172"/>
                </a:cubicBezTo>
                <a:cubicBezTo>
                  <a:pt x="276" y="172"/>
                  <a:pt x="276" y="172"/>
                  <a:pt x="276" y="172"/>
                </a:cubicBezTo>
                <a:cubicBezTo>
                  <a:pt x="277" y="173"/>
                  <a:pt x="277" y="173"/>
                  <a:pt x="277" y="173"/>
                </a:cubicBezTo>
                <a:cubicBezTo>
                  <a:pt x="277" y="173"/>
                  <a:pt x="277" y="173"/>
                  <a:pt x="277" y="173"/>
                </a:cubicBezTo>
                <a:cubicBezTo>
                  <a:pt x="278" y="174"/>
                  <a:pt x="278" y="174"/>
                  <a:pt x="278" y="174"/>
                </a:cubicBezTo>
                <a:cubicBezTo>
                  <a:pt x="277" y="175"/>
                  <a:pt x="277" y="175"/>
                  <a:pt x="277" y="175"/>
                </a:cubicBezTo>
                <a:cubicBezTo>
                  <a:pt x="277" y="175"/>
                  <a:pt x="277" y="175"/>
                  <a:pt x="277" y="175"/>
                </a:cubicBezTo>
                <a:cubicBezTo>
                  <a:pt x="276" y="176"/>
                  <a:pt x="276" y="176"/>
                  <a:pt x="276" y="176"/>
                </a:cubicBezTo>
                <a:cubicBezTo>
                  <a:pt x="276" y="175"/>
                  <a:pt x="276" y="175"/>
                  <a:pt x="276" y="175"/>
                </a:cubicBezTo>
                <a:cubicBezTo>
                  <a:pt x="275" y="175"/>
                  <a:pt x="275" y="175"/>
                  <a:pt x="275" y="175"/>
                </a:cubicBezTo>
                <a:cubicBezTo>
                  <a:pt x="276" y="176"/>
                  <a:pt x="276" y="176"/>
                  <a:pt x="276" y="176"/>
                </a:cubicBezTo>
                <a:cubicBezTo>
                  <a:pt x="276" y="176"/>
                  <a:pt x="275" y="176"/>
                  <a:pt x="275" y="176"/>
                </a:cubicBezTo>
                <a:cubicBezTo>
                  <a:pt x="274" y="177"/>
                  <a:pt x="274" y="177"/>
                  <a:pt x="274" y="177"/>
                </a:cubicBezTo>
                <a:cubicBezTo>
                  <a:pt x="274" y="177"/>
                  <a:pt x="274" y="177"/>
                  <a:pt x="274" y="177"/>
                </a:cubicBezTo>
                <a:cubicBezTo>
                  <a:pt x="272" y="177"/>
                  <a:pt x="272" y="177"/>
                  <a:pt x="272" y="177"/>
                </a:cubicBezTo>
                <a:cubicBezTo>
                  <a:pt x="273" y="178"/>
                  <a:pt x="273" y="178"/>
                  <a:pt x="273" y="178"/>
                </a:cubicBezTo>
                <a:cubicBezTo>
                  <a:pt x="273" y="179"/>
                  <a:pt x="273" y="179"/>
                  <a:pt x="273" y="179"/>
                </a:cubicBezTo>
                <a:cubicBezTo>
                  <a:pt x="273" y="180"/>
                  <a:pt x="273" y="180"/>
                  <a:pt x="273" y="180"/>
                </a:cubicBezTo>
                <a:cubicBezTo>
                  <a:pt x="272" y="181"/>
                  <a:pt x="272" y="181"/>
                  <a:pt x="272" y="181"/>
                </a:cubicBezTo>
                <a:cubicBezTo>
                  <a:pt x="271" y="182"/>
                  <a:pt x="271" y="182"/>
                  <a:pt x="271" y="182"/>
                </a:cubicBezTo>
                <a:cubicBezTo>
                  <a:pt x="271" y="183"/>
                  <a:pt x="271" y="183"/>
                  <a:pt x="271" y="183"/>
                </a:cubicBezTo>
                <a:cubicBezTo>
                  <a:pt x="270" y="184"/>
                  <a:pt x="270" y="184"/>
                  <a:pt x="270" y="184"/>
                </a:cubicBezTo>
                <a:cubicBezTo>
                  <a:pt x="269" y="185"/>
                  <a:pt x="269" y="185"/>
                  <a:pt x="269" y="185"/>
                </a:cubicBezTo>
                <a:cubicBezTo>
                  <a:pt x="268" y="185"/>
                  <a:pt x="268" y="185"/>
                  <a:pt x="268" y="185"/>
                </a:cubicBezTo>
                <a:cubicBezTo>
                  <a:pt x="267" y="185"/>
                  <a:pt x="267" y="185"/>
                  <a:pt x="267" y="185"/>
                </a:cubicBezTo>
                <a:cubicBezTo>
                  <a:pt x="267" y="186"/>
                  <a:pt x="267" y="186"/>
                  <a:pt x="267" y="186"/>
                </a:cubicBezTo>
                <a:cubicBezTo>
                  <a:pt x="268" y="186"/>
                  <a:pt x="268" y="186"/>
                  <a:pt x="268" y="186"/>
                </a:cubicBezTo>
                <a:cubicBezTo>
                  <a:pt x="268" y="186"/>
                  <a:pt x="269" y="186"/>
                  <a:pt x="268" y="187"/>
                </a:cubicBezTo>
                <a:cubicBezTo>
                  <a:pt x="268" y="187"/>
                  <a:pt x="268" y="188"/>
                  <a:pt x="268" y="188"/>
                </a:cubicBezTo>
                <a:cubicBezTo>
                  <a:pt x="267" y="189"/>
                  <a:pt x="267" y="189"/>
                  <a:pt x="267" y="189"/>
                </a:cubicBezTo>
                <a:cubicBezTo>
                  <a:pt x="266" y="189"/>
                  <a:pt x="266" y="189"/>
                  <a:pt x="266" y="189"/>
                </a:cubicBezTo>
                <a:cubicBezTo>
                  <a:pt x="265" y="189"/>
                  <a:pt x="265" y="189"/>
                  <a:pt x="265" y="189"/>
                </a:cubicBezTo>
                <a:cubicBezTo>
                  <a:pt x="264" y="189"/>
                  <a:pt x="264" y="189"/>
                  <a:pt x="264" y="189"/>
                </a:cubicBezTo>
                <a:cubicBezTo>
                  <a:pt x="265" y="190"/>
                  <a:pt x="265" y="190"/>
                  <a:pt x="265" y="190"/>
                </a:cubicBezTo>
                <a:cubicBezTo>
                  <a:pt x="266" y="190"/>
                  <a:pt x="266" y="190"/>
                  <a:pt x="266" y="190"/>
                </a:cubicBezTo>
                <a:cubicBezTo>
                  <a:pt x="266" y="190"/>
                  <a:pt x="266" y="190"/>
                  <a:pt x="266" y="190"/>
                </a:cubicBezTo>
                <a:cubicBezTo>
                  <a:pt x="267" y="191"/>
                  <a:pt x="267" y="191"/>
                  <a:pt x="267" y="191"/>
                </a:cubicBezTo>
                <a:cubicBezTo>
                  <a:pt x="266" y="191"/>
                  <a:pt x="266" y="191"/>
                  <a:pt x="266" y="191"/>
                </a:cubicBezTo>
                <a:cubicBezTo>
                  <a:pt x="266" y="192"/>
                  <a:pt x="266" y="192"/>
                  <a:pt x="266" y="192"/>
                </a:cubicBezTo>
                <a:cubicBezTo>
                  <a:pt x="267" y="192"/>
                  <a:pt x="267" y="192"/>
                  <a:pt x="267" y="192"/>
                </a:cubicBezTo>
                <a:cubicBezTo>
                  <a:pt x="267" y="192"/>
                  <a:pt x="267" y="193"/>
                  <a:pt x="267" y="193"/>
                </a:cubicBezTo>
                <a:cubicBezTo>
                  <a:pt x="267" y="193"/>
                  <a:pt x="267" y="193"/>
                  <a:pt x="267" y="193"/>
                </a:cubicBezTo>
                <a:cubicBezTo>
                  <a:pt x="266" y="193"/>
                  <a:pt x="266" y="193"/>
                  <a:pt x="266" y="193"/>
                </a:cubicBezTo>
                <a:cubicBezTo>
                  <a:pt x="266" y="193"/>
                  <a:pt x="266" y="193"/>
                  <a:pt x="266" y="193"/>
                </a:cubicBezTo>
                <a:cubicBezTo>
                  <a:pt x="265" y="193"/>
                  <a:pt x="265" y="193"/>
                  <a:pt x="265" y="193"/>
                </a:cubicBezTo>
                <a:cubicBezTo>
                  <a:pt x="264" y="193"/>
                  <a:pt x="264" y="193"/>
                  <a:pt x="264" y="193"/>
                </a:cubicBezTo>
                <a:cubicBezTo>
                  <a:pt x="265" y="194"/>
                  <a:pt x="265" y="194"/>
                  <a:pt x="265" y="194"/>
                </a:cubicBezTo>
                <a:cubicBezTo>
                  <a:pt x="265" y="194"/>
                  <a:pt x="265" y="195"/>
                  <a:pt x="264" y="195"/>
                </a:cubicBezTo>
                <a:cubicBezTo>
                  <a:pt x="263" y="195"/>
                  <a:pt x="263" y="195"/>
                  <a:pt x="263" y="195"/>
                </a:cubicBezTo>
                <a:cubicBezTo>
                  <a:pt x="263" y="195"/>
                  <a:pt x="263" y="195"/>
                  <a:pt x="263" y="195"/>
                </a:cubicBezTo>
                <a:cubicBezTo>
                  <a:pt x="263" y="196"/>
                  <a:pt x="263" y="196"/>
                  <a:pt x="263" y="196"/>
                </a:cubicBezTo>
                <a:cubicBezTo>
                  <a:pt x="262" y="197"/>
                  <a:pt x="262" y="197"/>
                  <a:pt x="262" y="197"/>
                </a:cubicBezTo>
                <a:cubicBezTo>
                  <a:pt x="261" y="197"/>
                  <a:pt x="261" y="197"/>
                  <a:pt x="261" y="197"/>
                </a:cubicBezTo>
                <a:cubicBezTo>
                  <a:pt x="261" y="198"/>
                  <a:pt x="261" y="198"/>
                  <a:pt x="261" y="198"/>
                </a:cubicBezTo>
                <a:cubicBezTo>
                  <a:pt x="260" y="199"/>
                  <a:pt x="260" y="199"/>
                  <a:pt x="260" y="199"/>
                </a:cubicBezTo>
                <a:cubicBezTo>
                  <a:pt x="259" y="199"/>
                  <a:pt x="259" y="199"/>
                  <a:pt x="259" y="199"/>
                </a:cubicBezTo>
                <a:cubicBezTo>
                  <a:pt x="259" y="198"/>
                  <a:pt x="259" y="198"/>
                  <a:pt x="259" y="198"/>
                </a:cubicBezTo>
                <a:cubicBezTo>
                  <a:pt x="258" y="199"/>
                  <a:pt x="258" y="199"/>
                  <a:pt x="258" y="199"/>
                </a:cubicBezTo>
                <a:cubicBezTo>
                  <a:pt x="258" y="199"/>
                  <a:pt x="258" y="199"/>
                  <a:pt x="258" y="199"/>
                </a:cubicBezTo>
                <a:cubicBezTo>
                  <a:pt x="258" y="199"/>
                  <a:pt x="258" y="199"/>
                  <a:pt x="258" y="199"/>
                </a:cubicBezTo>
                <a:cubicBezTo>
                  <a:pt x="258" y="200"/>
                  <a:pt x="258" y="200"/>
                  <a:pt x="258" y="200"/>
                </a:cubicBezTo>
                <a:cubicBezTo>
                  <a:pt x="258" y="201"/>
                  <a:pt x="258" y="201"/>
                  <a:pt x="258" y="201"/>
                </a:cubicBezTo>
                <a:cubicBezTo>
                  <a:pt x="257" y="201"/>
                  <a:pt x="257" y="201"/>
                  <a:pt x="257" y="201"/>
                </a:cubicBezTo>
                <a:cubicBezTo>
                  <a:pt x="256" y="201"/>
                  <a:pt x="256" y="201"/>
                  <a:pt x="256" y="201"/>
                </a:cubicBezTo>
                <a:cubicBezTo>
                  <a:pt x="256" y="202"/>
                  <a:pt x="256" y="202"/>
                  <a:pt x="256" y="202"/>
                </a:cubicBezTo>
                <a:cubicBezTo>
                  <a:pt x="256" y="202"/>
                  <a:pt x="256" y="202"/>
                  <a:pt x="256" y="202"/>
                </a:cubicBezTo>
                <a:cubicBezTo>
                  <a:pt x="255" y="203"/>
                  <a:pt x="255" y="203"/>
                  <a:pt x="255" y="203"/>
                </a:cubicBezTo>
                <a:cubicBezTo>
                  <a:pt x="254" y="203"/>
                  <a:pt x="254" y="203"/>
                  <a:pt x="254" y="203"/>
                </a:cubicBezTo>
                <a:cubicBezTo>
                  <a:pt x="254" y="204"/>
                  <a:pt x="254" y="204"/>
                  <a:pt x="254" y="204"/>
                </a:cubicBezTo>
                <a:cubicBezTo>
                  <a:pt x="253" y="204"/>
                  <a:pt x="253" y="204"/>
                  <a:pt x="253" y="204"/>
                </a:cubicBezTo>
                <a:cubicBezTo>
                  <a:pt x="253" y="204"/>
                  <a:pt x="253" y="204"/>
                  <a:pt x="253" y="204"/>
                </a:cubicBezTo>
                <a:cubicBezTo>
                  <a:pt x="253" y="204"/>
                  <a:pt x="253" y="204"/>
                  <a:pt x="252" y="204"/>
                </a:cubicBezTo>
                <a:cubicBezTo>
                  <a:pt x="252" y="204"/>
                  <a:pt x="252" y="204"/>
                  <a:pt x="252" y="204"/>
                </a:cubicBezTo>
                <a:cubicBezTo>
                  <a:pt x="251" y="204"/>
                  <a:pt x="251" y="204"/>
                  <a:pt x="251" y="204"/>
                </a:cubicBezTo>
                <a:cubicBezTo>
                  <a:pt x="251" y="205"/>
                  <a:pt x="251" y="205"/>
                  <a:pt x="251" y="205"/>
                </a:cubicBezTo>
                <a:cubicBezTo>
                  <a:pt x="251" y="205"/>
                  <a:pt x="251" y="206"/>
                  <a:pt x="250" y="206"/>
                </a:cubicBezTo>
                <a:cubicBezTo>
                  <a:pt x="250" y="206"/>
                  <a:pt x="249" y="206"/>
                  <a:pt x="249" y="206"/>
                </a:cubicBezTo>
                <a:cubicBezTo>
                  <a:pt x="249" y="207"/>
                  <a:pt x="249" y="207"/>
                  <a:pt x="249" y="207"/>
                </a:cubicBezTo>
                <a:cubicBezTo>
                  <a:pt x="249" y="207"/>
                  <a:pt x="249" y="207"/>
                  <a:pt x="249" y="207"/>
                </a:cubicBezTo>
                <a:cubicBezTo>
                  <a:pt x="249" y="208"/>
                  <a:pt x="249" y="208"/>
                  <a:pt x="249" y="208"/>
                </a:cubicBezTo>
                <a:cubicBezTo>
                  <a:pt x="248" y="208"/>
                  <a:pt x="248" y="208"/>
                  <a:pt x="248" y="208"/>
                </a:cubicBezTo>
                <a:cubicBezTo>
                  <a:pt x="247" y="209"/>
                  <a:pt x="247" y="209"/>
                  <a:pt x="247" y="209"/>
                </a:cubicBezTo>
                <a:cubicBezTo>
                  <a:pt x="246" y="209"/>
                  <a:pt x="246" y="209"/>
                  <a:pt x="246" y="209"/>
                </a:cubicBezTo>
                <a:cubicBezTo>
                  <a:pt x="246" y="209"/>
                  <a:pt x="246" y="209"/>
                  <a:pt x="246" y="209"/>
                </a:cubicBezTo>
                <a:cubicBezTo>
                  <a:pt x="244" y="209"/>
                  <a:pt x="244" y="209"/>
                  <a:pt x="244" y="209"/>
                </a:cubicBezTo>
                <a:cubicBezTo>
                  <a:pt x="244" y="209"/>
                  <a:pt x="244" y="209"/>
                  <a:pt x="244" y="209"/>
                </a:cubicBezTo>
                <a:cubicBezTo>
                  <a:pt x="244" y="210"/>
                  <a:pt x="244" y="210"/>
                  <a:pt x="244" y="210"/>
                </a:cubicBezTo>
                <a:cubicBezTo>
                  <a:pt x="243" y="210"/>
                  <a:pt x="243" y="210"/>
                  <a:pt x="243" y="210"/>
                </a:cubicBezTo>
                <a:cubicBezTo>
                  <a:pt x="241" y="210"/>
                  <a:pt x="241" y="210"/>
                  <a:pt x="241" y="210"/>
                </a:cubicBezTo>
                <a:cubicBezTo>
                  <a:pt x="241" y="209"/>
                  <a:pt x="241" y="209"/>
                  <a:pt x="241" y="209"/>
                </a:cubicBezTo>
                <a:cubicBezTo>
                  <a:pt x="241" y="210"/>
                  <a:pt x="241" y="210"/>
                  <a:pt x="241" y="210"/>
                </a:cubicBezTo>
                <a:cubicBezTo>
                  <a:pt x="239" y="210"/>
                  <a:pt x="239" y="210"/>
                  <a:pt x="239" y="210"/>
                </a:cubicBezTo>
                <a:cubicBezTo>
                  <a:pt x="238" y="210"/>
                  <a:pt x="238" y="210"/>
                  <a:pt x="238" y="210"/>
                </a:cubicBezTo>
                <a:cubicBezTo>
                  <a:pt x="237" y="210"/>
                  <a:pt x="237" y="210"/>
                  <a:pt x="237" y="210"/>
                </a:cubicBezTo>
                <a:cubicBezTo>
                  <a:pt x="237" y="211"/>
                  <a:pt x="237" y="211"/>
                  <a:pt x="237" y="211"/>
                </a:cubicBezTo>
                <a:cubicBezTo>
                  <a:pt x="236" y="211"/>
                  <a:pt x="236" y="211"/>
                  <a:pt x="236" y="211"/>
                </a:cubicBezTo>
                <a:cubicBezTo>
                  <a:pt x="236" y="212"/>
                  <a:pt x="236" y="212"/>
                  <a:pt x="236" y="212"/>
                </a:cubicBezTo>
                <a:cubicBezTo>
                  <a:pt x="235" y="212"/>
                  <a:pt x="235" y="212"/>
                  <a:pt x="235" y="212"/>
                </a:cubicBezTo>
                <a:cubicBezTo>
                  <a:pt x="234" y="212"/>
                  <a:pt x="234" y="212"/>
                  <a:pt x="234" y="212"/>
                </a:cubicBezTo>
                <a:cubicBezTo>
                  <a:pt x="234" y="212"/>
                  <a:pt x="233" y="213"/>
                  <a:pt x="233" y="213"/>
                </a:cubicBezTo>
                <a:cubicBezTo>
                  <a:pt x="234" y="212"/>
                  <a:pt x="234" y="212"/>
                  <a:pt x="234" y="212"/>
                </a:cubicBezTo>
                <a:cubicBezTo>
                  <a:pt x="234" y="211"/>
                  <a:pt x="234" y="211"/>
                  <a:pt x="234" y="211"/>
                </a:cubicBezTo>
                <a:cubicBezTo>
                  <a:pt x="234" y="211"/>
                  <a:pt x="233" y="210"/>
                  <a:pt x="233" y="210"/>
                </a:cubicBezTo>
                <a:cubicBezTo>
                  <a:pt x="233" y="210"/>
                  <a:pt x="232" y="209"/>
                  <a:pt x="232" y="209"/>
                </a:cubicBezTo>
                <a:cubicBezTo>
                  <a:pt x="232" y="208"/>
                  <a:pt x="232" y="208"/>
                  <a:pt x="232" y="208"/>
                </a:cubicBezTo>
                <a:cubicBezTo>
                  <a:pt x="232" y="208"/>
                  <a:pt x="232" y="208"/>
                  <a:pt x="233" y="208"/>
                </a:cubicBezTo>
                <a:cubicBezTo>
                  <a:pt x="233" y="208"/>
                  <a:pt x="232" y="207"/>
                  <a:pt x="232" y="207"/>
                </a:cubicBezTo>
                <a:cubicBezTo>
                  <a:pt x="232" y="207"/>
                  <a:pt x="232" y="207"/>
                  <a:pt x="232" y="207"/>
                </a:cubicBezTo>
                <a:cubicBezTo>
                  <a:pt x="232" y="207"/>
                  <a:pt x="231" y="208"/>
                  <a:pt x="231" y="208"/>
                </a:cubicBezTo>
                <a:cubicBezTo>
                  <a:pt x="230" y="209"/>
                  <a:pt x="230" y="209"/>
                  <a:pt x="230" y="209"/>
                </a:cubicBezTo>
                <a:cubicBezTo>
                  <a:pt x="231" y="209"/>
                  <a:pt x="231" y="209"/>
                  <a:pt x="231" y="209"/>
                </a:cubicBezTo>
                <a:cubicBezTo>
                  <a:pt x="231" y="210"/>
                  <a:pt x="231" y="210"/>
                  <a:pt x="231" y="210"/>
                </a:cubicBezTo>
                <a:cubicBezTo>
                  <a:pt x="231" y="211"/>
                  <a:pt x="231" y="211"/>
                  <a:pt x="231" y="211"/>
                </a:cubicBezTo>
                <a:cubicBezTo>
                  <a:pt x="232" y="212"/>
                  <a:pt x="232" y="212"/>
                  <a:pt x="232" y="212"/>
                </a:cubicBezTo>
                <a:cubicBezTo>
                  <a:pt x="231" y="213"/>
                  <a:pt x="231" y="213"/>
                  <a:pt x="231" y="213"/>
                </a:cubicBezTo>
                <a:cubicBezTo>
                  <a:pt x="230" y="213"/>
                  <a:pt x="230" y="213"/>
                  <a:pt x="230" y="213"/>
                </a:cubicBezTo>
                <a:cubicBezTo>
                  <a:pt x="229" y="213"/>
                  <a:pt x="229" y="213"/>
                  <a:pt x="229" y="213"/>
                </a:cubicBezTo>
                <a:cubicBezTo>
                  <a:pt x="228" y="214"/>
                  <a:pt x="228" y="214"/>
                  <a:pt x="228" y="214"/>
                </a:cubicBezTo>
                <a:cubicBezTo>
                  <a:pt x="228" y="215"/>
                  <a:pt x="228" y="215"/>
                  <a:pt x="228" y="215"/>
                </a:cubicBezTo>
                <a:cubicBezTo>
                  <a:pt x="227" y="215"/>
                  <a:pt x="227" y="215"/>
                  <a:pt x="227" y="215"/>
                </a:cubicBezTo>
                <a:cubicBezTo>
                  <a:pt x="227" y="215"/>
                  <a:pt x="227" y="215"/>
                  <a:pt x="227" y="215"/>
                </a:cubicBezTo>
                <a:cubicBezTo>
                  <a:pt x="226" y="216"/>
                  <a:pt x="226" y="216"/>
                  <a:pt x="226" y="216"/>
                </a:cubicBezTo>
                <a:cubicBezTo>
                  <a:pt x="225" y="215"/>
                  <a:pt x="225" y="215"/>
                  <a:pt x="225" y="215"/>
                </a:cubicBezTo>
                <a:cubicBezTo>
                  <a:pt x="225" y="215"/>
                  <a:pt x="225" y="215"/>
                  <a:pt x="225" y="215"/>
                </a:cubicBezTo>
                <a:cubicBezTo>
                  <a:pt x="225" y="216"/>
                  <a:pt x="225" y="216"/>
                  <a:pt x="225" y="216"/>
                </a:cubicBezTo>
                <a:cubicBezTo>
                  <a:pt x="224" y="216"/>
                  <a:pt x="224" y="216"/>
                  <a:pt x="224" y="216"/>
                </a:cubicBezTo>
                <a:cubicBezTo>
                  <a:pt x="223" y="215"/>
                  <a:pt x="223" y="215"/>
                  <a:pt x="223" y="215"/>
                </a:cubicBezTo>
                <a:cubicBezTo>
                  <a:pt x="222" y="215"/>
                  <a:pt x="222" y="215"/>
                  <a:pt x="222" y="215"/>
                </a:cubicBezTo>
                <a:cubicBezTo>
                  <a:pt x="222" y="216"/>
                  <a:pt x="222" y="216"/>
                  <a:pt x="222" y="216"/>
                </a:cubicBezTo>
                <a:cubicBezTo>
                  <a:pt x="221" y="216"/>
                  <a:pt x="221" y="216"/>
                  <a:pt x="221" y="216"/>
                </a:cubicBezTo>
                <a:cubicBezTo>
                  <a:pt x="220" y="217"/>
                  <a:pt x="220" y="217"/>
                  <a:pt x="220" y="217"/>
                </a:cubicBezTo>
                <a:cubicBezTo>
                  <a:pt x="218" y="217"/>
                  <a:pt x="218" y="217"/>
                  <a:pt x="218" y="217"/>
                </a:cubicBezTo>
                <a:cubicBezTo>
                  <a:pt x="218" y="217"/>
                  <a:pt x="218" y="217"/>
                  <a:pt x="218" y="217"/>
                </a:cubicBezTo>
                <a:cubicBezTo>
                  <a:pt x="216" y="218"/>
                  <a:pt x="216" y="218"/>
                  <a:pt x="216" y="218"/>
                </a:cubicBezTo>
                <a:cubicBezTo>
                  <a:pt x="215" y="218"/>
                  <a:pt x="215" y="218"/>
                  <a:pt x="215" y="218"/>
                </a:cubicBezTo>
                <a:cubicBezTo>
                  <a:pt x="215" y="218"/>
                  <a:pt x="215" y="218"/>
                  <a:pt x="214" y="218"/>
                </a:cubicBezTo>
                <a:cubicBezTo>
                  <a:pt x="214" y="219"/>
                  <a:pt x="214" y="219"/>
                  <a:pt x="214" y="219"/>
                </a:cubicBezTo>
                <a:cubicBezTo>
                  <a:pt x="214" y="218"/>
                  <a:pt x="214" y="218"/>
                  <a:pt x="214" y="218"/>
                </a:cubicBezTo>
                <a:cubicBezTo>
                  <a:pt x="213" y="219"/>
                  <a:pt x="213" y="219"/>
                  <a:pt x="213" y="219"/>
                </a:cubicBezTo>
                <a:cubicBezTo>
                  <a:pt x="213" y="219"/>
                  <a:pt x="213" y="219"/>
                  <a:pt x="213" y="219"/>
                </a:cubicBezTo>
                <a:cubicBezTo>
                  <a:pt x="212" y="220"/>
                  <a:pt x="212" y="220"/>
                  <a:pt x="212" y="220"/>
                </a:cubicBezTo>
                <a:cubicBezTo>
                  <a:pt x="212" y="221"/>
                  <a:pt x="212" y="221"/>
                  <a:pt x="212" y="221"/>
                </a:cubicBezTo>
                <a:cubicBezTo>
                  <a:pt x="213" y="221"/>
                  <a:pt x="213" y="221"/>
                  <a:pt x="213" y="221"/>
                </a:cubicBezTo>
                <a:cubicBezTo>
                  <a:pt x="213" y="222"/>
                  <a:pt x="213" y="222"/>
                  <a:pt x="213" y="222"/>
                </a:cubicBezTo>
                <a:cubicBezTo>
                  <a:pt x="214" y="223"/>
                  <a:pt x="214" y="223"/>
                  <a:pt x="214" y="223"/>
                </a:cubicBezTo>
                <a:cubicBezTo>
                  <a:pt x="213" y="224"/>
                  <a:pt x="213" y="224"/>
                  <a:pt x="213" y="224"/>
                </a:cubicBezTo>
                <a:cubicBezTo>
                  <a:pt x="213" y="224"/>
                  <a:pt x="213" y="224"/>
                  <a:pt x="213" y="224"/>
                </a:cubicBezTo>
                <a:cubicBezTo>
                  <a:pt x="212" y="224"/>
                  <a:pt x="212" y="224"/>
                  <a:pt x="212" y="224"/>
                </a:cubicBezTo>
                <a:cubicBezTo>
                  <a:pt x="211" y="224"/>
                  <a:pt x="211" y="224"/>
                  <a:pt x="211" y="224"/>
                </a:cubicBezTo>
                <a:cubicBezTo>
                  <a:pt x="211" y="223"/>
                  <a:pt x="211" y="223"/>
                  <a:pt x="211" y="223"/>
                </a:cubicBezTo>
                <a:cubicBezTo>
                  <a:pt x="210" y="222"/>
                  <a:pt x="210" y="222"/>
                  <a:pt x="210" y="222"/>
                </a:cubicBezTo>
                <a:cubicBezTo>
                  <a:pt x="210" y="221"/>
                  <a:pt x="210" y="221"/>
                  <a:pt x="210" y="221"/>
                </a:cubicBezTo>
                <a:cubicBezTo>
                  <a:pt x="210" y="221"/>
                  <a:pt x="210" y="221"/>
                  <a:pt x="210" y="221"/>
                </a:cubicBezTo>
                <a:cubicBezTo>
                  <a:pt x="209" y="219"/>
                  <a:pt x="209" y="219"/>
                  <a:pt x="209" y="219"/>
                </a:cubicBezTo>
                <a:cubicBezTo>
                  <a:pt x="211" y="218"/>
                  <a:pt x="211" y="218"/>
                  <a:pt x="211" y="218"/>
                </a:cubicBezTo>
                <a:cubicBezTo>
                  <a:pt x="211" y="217"/>
                  <a:pt x="211" y="217"/>
                  <a:pt x="211" y="217"/>
                </a:cubicBezTo>
                <a:cubicBezTo>
                  <a:pt x="210" y="217"/>
                  <a:pt x="210" y="217"/>
                  <a:pt x="210" y="217"/>
                </a:cubicBezTo>
                <a:cubicBezTo>
                  <a:pt x="209" y="217"/>
                  <a:pt x="209" y="217"/>
                  <a:pt x="209" y="217"/>
                </a:cubicBezTo>
                <a:cubicBezTo>
                  <a:pt x="209" y="217"/>
                  <a:pt x="209" y="217"/>
                  <a:pt x="209" y="217"/>
                </a:cubicBezTo>
                <a:cubicBezTo>
                  <a:pt x="208" y="216"/>
                  <a:pt x="208" y="216"/>
                  <a:pt x="208" y="216"/>
                </a:cubicBezTo>
                <a:cubicBezTo>
                  <a:pt x="208" y="217"/>
                  <a:pt x="208" y="217"/>
                  <a:pt x="208" y="217"/>
                </a:cubicBezTo>
                <a:cubicBezTo>
                  <a:pt x="206" y="217"/>
                  <a:pt x="206" y="217"/>
                  <a:pt x="206" y="217"/>
                </a:cubicBezTo>
                <a:cubicBezTo>
                  <a:pt x="205" y="217"/>
                  <a:pt x="205" y="217"/>
                  <a:pt x="205" y="217"/>
                </a:cubicBezTo>
                <a:cubicBezTo>
                  <a:pt x="205" y="216"/>
                  <a:pt x="205" y="216"/>
                  <a:pt x="205" y="216"/>
                </a:cubicBezTo>
                <a:cubicBezTo>
                  <a:pt x="205" y="216"/>
                  <a:pt x="205" y="216"/>
                  <a:pt x="205" y="216"/>
                </a:cubicBezTo>
                <a:cubicBezTo>
                  <a:pt x="204" y="216"/>
                  <a:pt x="204" y="216"/>
                  <a:pt x="204" y="216"/>
                </a:cubicBezTo>
                <a:cubicBezTo>
                  <a:pt x="204" y="216"/>
                  <a:pt x="204" y="216"/>
                  <a:pt x="204" y="216"/>
                </a:cubicBezTo>
                <a:cubicBezTo>
                  <a:pt x="204" y="216"/>
                  <a:pt x="204" y="216"/>
                  <a:pt x="204" y="216"/>
                </a:cubicBezTo>
                <a:cubicBezTo>
                  <a:pt x="203" y="215"/>
                  <a:pt x="203" y="215"/>
                  <a:pt x="203" y="215"/>
                </a:cubicBezTo>
                <a:cubicBezTo>
                  <a:pt x="203" y="215"/>
                  <a:pt x="203" y="215"/>
                  <a:pt x="203" y="215"/>
                </a:cubicBezTo>
                <a:cubicBezTo>
                  <a:pt x="202" y="215"/>
                  <a:pt x="202" y="215"/>
                  <a:pt x="202" y="215"/>
                </a:cubicBezTo>
                <a:cubicBezTo>
                  <a:pt x="202" y="216"/>
                  <a:pt x="202" y="216"/>
                  <a:pt x="202" y="216"/>
                </a:cubicBezTo>
                <a:cubicBezTo>
                  <a:pt x="202" y="217"/>
                  <a:pt x="202" y="217"/>
                  <a:pt x="202" y="217"/>
                </a:cubicBezTo>
                <a:cubicBezTo>
                  <a:pt x="201" y="217"/>
                  <a:pt x="201" y="217"/>
                  <a:pt x="201" y="217"/>
                </a:cubicBezTo>
                <a:cubicBezTo>
                  <a:pt x="200" y="217"/>
                  <a:pt x="200" y="217"/>
                  <a:pt x="200" y="217"/>
                </a:cubicBezTo>
                <a:cubicBezTo>
                  <a:pt x="200" y="217"/>
                  <a:pt x="200" y="217"/>
                  <a:pt x="200" y="217"/>
                </a:cubicBezTo>
                <a:cubicBezTo>
                  <a:pt x="198" y="216"/>
                  <a:pt x="198" y="216"/>
                  <a:pt x="198" y="216"/>
                </a:cubicBezTo>
                <a:cubicBezTo>
                  <a:pt x="197" y="216"/>
                  <a:pt x="197" y="216"/>
                  <a:pt x="197" y="216"/>
                </a:cubicBezTo>
                <a:cubicBezTo>
                  <a:pt x="195" y="216"/>
                  <a:pt x="195" y="216"/>
                  <a:pt x="195" y="216"/>
                </a:cubicBezTo>
                <a:cubicBezTo>
                  <a:pt x="194" y="216"/>
                  <a:pt x="194" y="216"/>
                  <a:pt x="194" y="216"/>
                </a:cubicBezTo>
                <a:cubicBezTo>
                  <a:pt x="193" y="215"/>
                  <a:pt x="193" y="215"/>
                  <a:pt x="193" y="215"/>
                </a:cubicBezTo>
                <a:cubicBezTo>
                  <a:pt x="192" y="215"/>
                  <a:pt x="192" y="215"/>
                  <a:pt x="192" y="215"/>
                </a:cubicBezTo>
                <a:cubicBezTo>
                  <a:pt x="192" y="214"/>
                  <a:pt x="192" y="214"/>
                  <a:pt x="192" y="214"/>
                </a:cubicBezTo>
                <a:cubicBezTo>
                  <a:pt x="192" y="213"/>
                  <a:pt x="192" y="213"/>
                  <a:pt x="192" y="213"/>
                </a:cubicBezTo>
                <a:cubicBezTo>
                  <a:pt x="191" y="212"/>
                  <a:pt x="191" y="212"/>
                  <a:pt x="191" y="212"/>
                </a:cubicBezTo>
                <a:cubicBezTo>
                  <a:pt x="191" y="211"/>
                  <a:pt x="191" y="211"/>
                  <a:pt x="191" y="211"/>
                </a:cubicBezTo>
                <a:cubicBezTo>
                  <a:pt x="192" y="210"/>
                  <a:pt x="192" y="210"/>
                  <a:pt x="192" y="210"/>
                </a:cubicBezTo>
                <a:cubicBezTo>
                  <a:pt x="192" y="210"/>
                  <a:pt x="192" y="210"/>
                  <a:pt x="192" y="210"/>
                </a:cubicBezTo>
                <a:cubicBezTo>
                  <a:pt x="192" y="209"/>
                  <a:pt x="192" y="209"/>
                  <a:pt x="192" y="209"/>
                </a:cubicBezTo>
                <a:cubicBezTo>
                  <a:pt x="190" y="209"/>
                  <a:pt x="190" y="209"/>
                  <a:pt x="190" y="209"/>
                </a:cubicBezTo>
                <a:cubicBezTo>
                  <a:pt x="190" y="209"/>
                  <a:pt x="190" y="209"/>
                  <a:pt x="190" y="209"/>
                </a:cubicBezTo>
                <a:cubicBezTo>
                  <a:pt x="189" y="209"/>
                  <a:pt x="188" y="208"/>
                  <a:pt x="188" y="208"/>
                </a:cubicBezTo>
                <a:cubicBezTo>
                  <a:pt x="187" y="208"/>
                  <a:pt x="187" y="208"/>
                  <a:pt x="187" y="208"/>
                </a:cubicBezTo>
                <a:cubicBezTo>
                  <a:pt x="186" y="207"/>
                  <a:pt x="186" y="207"/>
                  <a:pt x="186" y="207"/>
                </a:cubicBezTo>
                <a:cubicBezTo>
                  <a:pt x="185" y="206"/>
                  <a:pt x="185" y="206"/>
                  <a:pt x="185" y="206"/>
                </a:cubicBezTo>
                <a:cubicBezTo>
                  <a:pt x="184" y="206"/>
                  <a:pt x="184" y="206"/>
                  <a:pt x="184" y="206"/>
                </a:cubicBezTo>
                <a:cubicBezTo>
                  <a:pt x="183" y="206"/>
                  <a:pt x="183" y="206"/>
                  <a:pt x="183" y="206"/>
                </a:cubicBezTo>
                <a:cubicBezTo>
                  <a:pt x="182" y="207"/>
                  <a:pt x="182" y="207"/>
                  <a:pt x="182" y="207"/>
                </a:cubicBezTo>
                <a:cubicBezTo>
                  <a:pt x="182" y="207"/>
                  <a:pt x="182" y="207"/>
                  <a:pt x="182" y="207"/>
                </a:cubicBezTo>
                <a:cubicBezTo>
                  <a:pt x="181" y="208"/>
                  <a:pt x="181" y="208"/>
                  <a:pt x="181" y="208"/>
                </a:cubicBezTo>
                <a:cubicBezTo>
                  <a:pt x="181" y="209"/>
                  <a:pt x="181" y="209"/>
                  <a:pt x="181" y="209"/>
                </a:cubicBezTo>
                <a:cubicBezTo>
                  <a:pt x="179" y="209"/>
                  <a:pt x="179" y="209"/>
                  <a:pt x="179" y="209"/>
                </a:cubicBezTo>
                <a:cubicBezTo>
                  <a:pt x="179" y="209"/>
                  <a:pt x="179" y="209"/>
                  <a:pt x="179" y="209"/>
                </a:cubicBezTo>
                <a:cubicBezTo>
                  <a:pt x="178" y="210"/>
                  <a:pt x="178" y="210"/>
                  <a:pt x="178" y="210"/>
                </a:cubicBezTo>
                <a:cubicBezTo>
                  <a:pt x="177" y="209"/>
                  <a:pt x="177" y="209"/>
                  <a:pt x="177" y="209"/>
                </a:cubicBezTo>
                <a:cubicBezTo>
                  <a:pt x="177" y="210"/>
                  <a:pt x="177" y="210"/>
                  <a:pt x="177" y="210"/>
                </a:cubicBezTo>
                <a:cubicBezTo>
                  <a:pt x="176" y="210"/>
                  <a:pt x="176" y="210"/>
                  <a:pt x="176" y="210"/>
                </a:cubicBezTo>
                <a:cubicBezTo>
                  <a:pt x="176" y="211"/>
                  <a:pt x="176" y="211"/>
                  <a:pt x="176" y="211"/>
                </a:cubicBezTo>
                <a:cubicBezTo>
                  <a:pt x="175" y="210"/>
                  <a:pt x="175" y="210"/>
                  <a:pt x="175" y="210"/>
                </a:cubicBezTo>
                <a:cubicBezTo>
                  <a:pt x="175" y="210"/>
                  <a:pt x="175" y="210"/>
                  <a:pt x="175" y="210"/>
                </a:cubicBezTo>
                <a:cubicBezTo>
                  <a:pt x="174" y="210"/>
                  <a:pt x="174" y="210"/>
                  <a:pt x="174" y="210"/>
                </a:cubicBezTo>
                <a:cubicBezTo>
                  <a:pt x="173" y="210"/>
                  <a:pt x="173" y="210"/>
                  <a:pt x="173" y="210"/>
                </a:cubicBezTo>
                <a:cubicBezTo>
                  <a:pt x="173" y="209"/>
                  <a:pt x="173" y="209"/>
                  <a:pt x="173" y="209"/>
                </a:cubicBezTo>
                <a:cubicBezTo>
                  <a:pt x="172" y="210"/>
                  <a:pt x="172" y="210"/>
                  <a:pt x="172" y="210"/>
                </a:cubicBezTo>
                <a:cubicBezTo>
                  <a:pt x="171" y="211"/>
                  <a:pt x="171" y="211"/>
                  <a:pt x="171" y="211"/>
                </a:cubicBezTo>
                <a:cubicBezTo>
                  <a:pt x="171" y="211"/>
                  <a:pt x="171" y="211"/>
                  <a:pt x="171" y="211"/>
                </a:cubicBezTo>
                <a:cubicBezTo>
                  <a:pt x="170" y="211"/>
                  <a:pt x="170" y="211"/>
                  <a:pt x="170" y="211"/>
                </a:cubicBezTo>
                <a:cubicBezTo>
                  <a:pt x="169" y="210"/>
                  <a:pt x="169" y="210"/>
                  <a:pt x="169" y="210"/>
                </a:cubicBezTo>
                <a:cubicBezTo>
                  <a:pt x="168" y="210"/>
                  <a:pt x="168" y="210"/>
                  <a:pt x="168" y="210"/>
                </a:cubicBezTo>
                <a:cubicBezTo>
                  <a:pt x="167" y="210"/>
                  <a:pt x="167" y="210"/>
                  <a:pt x="167" y="210"/>
                </a:cubicBezTo>
                <a:cubicBezTo>
                  <a:pt x="167" y="210"/>
                  <a:pt x="167" y="210"/>
                  <a:pt x="167" y="210"/>
                </a:cubicBezTo>
                <a:cubicBezTo>
                  <a:pt x="167" y="211"/>
                  <a:pt x="167" y="211"/>
                  <a:pt x="167" y="211"/>
                </a:cubicBezTo>
                <a:cubicBezTo>
                  <a:pt x="165" y="212"/>
                  <a:pt x="165" y="212"/>
                  <a:pt x="165" y="212"/>
                </a:cubicBezTo>
                <a:cubicBezTo>
                  <a:pt x="164" y="212"/>
                  <a:pt x="164" y="212"/>
                  <a:pt x="164" y="212"/>
                </a:cubicBezTo>
                <a:cubicBezTo>
                  <a:pt x="163" y="212"/>
                  <a:pt x="163" y="212"/>
                  <a:pt x="163" y="212"/>
                </a:cubicBezTo>
                <a:cubicBezTo>
                  <a:pt x="163" y="213"/>
                  <a:pt x="163" y="213"/>
                  <a:pt x="163" y="213"/>
                </a:cubicBezTo>
                <a:cubicBezTo>
                  <a:pt x="163" y="213"/>
                  <a:pt x="163" y="213"/>
                  <a:pt x="163" y="213"/>
                </a:cubicBezTo>
                <a:cubicBezTo>
                  <a:pt x="163" y="214"/>
                  <a:pt x="163" y="214"/>
                  <a:pt x="163" y="214"/>
                </a:cubicBezTo>
                <a:cubicBezTo>
                  <a:pt x="163" y="215"/>
                  <a:pt x="163" y="215"/>
                  <a:pt x="163" y="215"/>
                </a:cubicBezTo>
                <a:cubicBezTo>
                  <a:pt x="163" y="217"/>
                  <a:pt x="163" y="217"/>
                  <a:pt x="163" y="217"/>
                </a:cubicBezTo>
                <a:cubicBezTo>
                  <a:pt x="163" y="218"/>
                  <a:pt x="163" y="218"/>
                  <a:pt x="163" y="218"/>
                </a:cubicBezTo>
                <a:cubicBezTo>
                  <a:pt x="163" y="219"/>
                  <a:pt x="163" y="219"/>
                  <a:pt x="163" y="219"/>
                </a:cubicBezTo>
                <a:cubicBezTo>
                  <a:pt x="163" y="219"/>
                  <a:pt x="163" y="219"/>
                  <a:pt x="163" y="219"/>
                </a:cubicBezTo>
                <a:cubicBezTo>
                  <a:pt x="163" y="219"/>
                  <a:pt x="162" y="219"/>
                  <a:pt x="162" y="219"/>
                </a:cubicBezTo>
                <a:cubicBezTo>
                  <a:pt x="161" y="219"/>
                  <a:pt x="161" y="219"/>
                  <a:pt x="161" y="219"/>
                </a:cubicBezTo>
                <a:cubicBezTo>
                  <a:pt x="160" y="219"/>
                  <a:pt x="160" y="219"/>
                  <a:pt x="160" y="219"/>
                </a:cubicBezTo>
                <a:cubicBezTo>
                  <a:pt x="160" y="217"/>
                  <a:pt x="160" y="217"/>
                  <a:pt x="160" y="217"/>
                </a:cubicBezTo>
                <a:cubicBezTo>
                  <a:pt x="160" y="216"/>
                  <a:pt x="160" y="216"/>
                  <a:pt x="160" y="216"/>
                </a:cubicBezTo>
                <a:cubicBezTo>
                  <a:pt x="159" y="216"/>
                  <a:pt x="159" y="216"/>
                  <a:pt x="159" y="216"/>
                </a:cubicBezTo>
                <a:cubicBezTo>
                  <a:pt x="159" y="216"/>
                  <a:pt x="159" y="216"/>
                  <a:pt x="159" y="216"/>
                </a:cubicBezTo>
                <a:cubicBezTo>
                  <a:pt x="158" y="216"/>
                  <a:pt x="158" y="216"/>
                  <a:pt x="158" y="216"/>
                </a:cubicBezTo>
                <a:cubicBezTo>
                  <a:pt x="158" y="217"/>
                  <a:pt x="158" y="217"/>
                  <a:pt x="158" y="217"/>
                </a:cubicBezTo>
                <a:cubicBezTo>
                  <a:pt x="157" y="217"/>
                  <a:pt x="157" y="217"/>
                  <a:pt x="157" y="217"/>
                </a:cubicBezTo>
                <a:cubicBezTo>
                  <a:pt x="156" y="217"/>
                  <a:pt x="156" y="217"/>
                  <a:pt x="156" y="217"/>
                </a:cubicBezTo>
                <a:cubicBezTo>
                  <a:pt x="155" y="217"/>
                  <a:pt x="155" y="217"/>
                  <a:pt x="155" y="217"/>
                </a:cubicBezTo>
                <a:cubicBezTo>
                  <a:pt x="154" y="216"/>
                  <a:pt x="154" y="216"/>
                  <a:pt x="154" y="216"/>
                </a:cubicBezTo>
                <a:cubicBezTo>
                  <a:pt x="154" y="216"/>
                  <a:pt x="154" y="216"/>
                  <a:pt x="154" y="216"/>
                </a:cubicBezTo>
                <a:cubicBezTo>
                  <a:pt x="153" y="216"/>
                  <a:pt x="153" y="216"/>
                  <a:pt x="153" y="216"/>
                </a:cubicBezTo>
                <a:cubicBezTo>
                  <a:pt x="153" y="215"/>
                  <a:pt x="153" y="215"/>
                  <a:pt x="153" y="215"/>
                </a:cubicBezTo>
                <a:cubicBezTo>
                  <a:pt x="153" y="214"/>
                  <a:pt x="153" y="214"/>
                  <a:pt x="153" y="214"/>
                </a:cubicBezTo>
                <a:cubicBezTo>
                  <a:pt x="151" y="214"/>
                  <a:pt x="151" y="214"/>
                  <a:pt x="151" y="214"/>
                </a:cubicBezTo>
                <a:cubicBezTo>
                  <a:pt x="150" y="214"/>
                  <a:pt x="150" y="214"/>
                  <a:pt x="150" y="214"/>
                </a:cubicBezTo>
                <a:cubicBezTo>
                  <a:pt x="149" y="214"/>
                  <a:pt x="149" y="214"/>
                  <a:pt x="149" y="214"/>
                </a:cubicBezTo>
                <a:cubicBezTo>
                  <a:pt x="149" y="214"/>
                  <a:pt x="149" y="214"/>
                  <a:pt x="149" y="214"/>
                </a:cubicBezTo>
                <a:cubicBezTo>
                  <a:pt x="149" y="212"/>
                  <a:pt x="149" y="212"/>
                  <a:pt x="149" y="212"/>
                </a:cubicBezTo>
                <a:cubicBezTo>
                  <a:pt x="149" y="211"/>
                  <a:pt x="149" y="211"/>
                  <a:pt x="149" y="211"/>
                </a:cubicBezTo>
                <a:cubicBezTo>
                  <a:pt x="150" y="210"/>
                  <a:pt x="150" y="210"/>
                  <a:pt x="150" y="210"/>
                </a:cubicBezTo>
                <a:cubicBezTo>
                  <a:pt x="150" y="209"/>
                  <a:pt x="150" y="209"/>
                  <a:pt x="150" y="209"/>
                </a:cubicBezTo>
                <a:cubicBezTo>
                  <a:pt x="150" y="208"/>
                  <a:pt x="150" y="208"/>
                  <a:pt x="150" y="208"/>
                </a:cubicBezTo>
                <a:cubicBezTo>
                  <a:pt x="149" y="207"/>
                  <a:pt x="149" y="207"/>
                  <a:pt x="149" y="207"/>
                </a:cubicBezTo>
                <a:cubicBezTo>
                  <a:pt x="149" y="207"/>
                  <a:pt x="148" y="207"/>
                  <a:pt x="148" y="207"/>
                </a:cubicBezTo>
                <a:cubicBezTo>
                  <a:pt x="148" y="207"/>
                  <a:pt x="147" y="207"/>
                  <a:pt x="147" y="207"/>
                </a:cubicBezTo>
                <a:cubicBezTo>
                  <a:pt x="147" y="206"/>
                  <a:pt x="147" y="206"/>
                  <a:pt x="147" y="206"/>
                </a:cubicBezTo>
                <a:cubicBezTo>
                  <a:pt x="147" y="206"/>
                  <a:pt x="147" y="206"/>
                  <a:pt x="147" y="205"/>
                </a:cubicBezTo>
                <a:cubicBezTo>
                  <a:pt x="146" y="204"/>
                  <a:pt x="146" y="204"/>
                  <a:pt x="146" y="204"/>
                </a:cubicBezTo>
                <a:cubicBezTo>
                  <a:pt x="146" y="202"/>
                  <a:pt x="146" y="202"/>
                  <a:pt x="146" y="202"/>
                </a:cubicBezTo>
                <a:cubicBezTo>
                  <a:pt x="146" y="202"/>
                  <a:pt x="146" y="202"/>
                  <a:pt x="146" y="202"/>
                </a:cubicBezTo>
                <a:cubicBezTo>
                  <a:pt x="146" y="202"/>
                  <a:pt x="145" y="201"/>
                  <a:pt x="144" y="201"/>
                </a:cubicBezTo>
                <a:cubicBezTo>
                  <a:pt x="143" y="201"/>
                  <a:pt x="143" y="201"/>
                  <a:pt x="143" y="201"/>
                </a:cubicBezTo>
                <a:cubicBezTo>
                  <a:pt x="142" y="201"/>
                  <a:pt x="142" y="201"/>
                  <a:pt x="142" y="201"/>
                </a:cubicBezTo>
                <a:cubicBezTo>
                  <a:pt x="141" y="202"/>
                  <a:pt x="141" y="202"/>
                  <a:pt x="141" y="202"/>
                </a:cubicBezTo>
                <a:cubicBezTo>
                  <a:pt x="140" y="202"/>
                  <a:pt x="140" y="202"/>
                  <a:pt x="140" y="202"/>
                </a:cubicBezTo>
                <a:cubicBezTo>
                  <a:pt x="139" y="202"/>
                  <a:pt x="139" y="202"/>
                  <a:pt x="139" y="202"/>
                </a:cubicBezTo>
                <a:cubicBezTo>
                  <a:pt x="139" y="202"/>
                  <a:pt x="139" y="202"/>
                  <a:pt x="139" y="202"/>
                </a:cubicBezTo>
                <a:cubicBezTo>
                  <a:pt x="140" y="201"/>
                  <a:pt x="140" y="201"/>
                  <a:pt x="140" y="201"/>
                </a:cubicBezTo>
                <a:cubicBezTo>
                  <a:pt x="140" y="200"/>
                  <a:pt x="140" y="200"/>
                  <a:pt x="140" y="200"/>
                </a:cubicBezTo>
                <a:cubicBezTo>
                  <a:pt x="140" y="199"/>
                  <a:pt x="140" y="199"/>
                  <a:pt x="140" y="199"/>
                </a:cubicBezTo>
                <a:cubicBezTo>
                  <a:pt x="139" y="198"/>
                  <a:pt x="139" y="198"/>
                  <a:pt x="139" y="198"/>
                </a:cubicBezTo>
                <a:cubicBezTo>
                  <a:pt x="139" y="197"/>
                  <a:pt x="139" y="197"/>
                  <a:pt x="139" y="197"/>
                </a:cubicBezTo>
                <a:cubicBezTo>
                  <a:pt x="139" y="197"/>
                  <a:pt x="140" y="197"/>
                  <a:pt x="140" y="196"/>
                </a:cubicBezTo>
                <a:cubicBezTo>
                  <a:pt x="140" y="196"/>
                  <a:pt x="140" y="195"/>
                  <a:pt x="140" y="195"/>
                </a:cubicBezTo>
                <a:cubicBezTo>
                  <a:pt x="141" y="195"/>
                  <a:pt x="141" y="195"/>
                  <a:pt x="141" y="195"/>
                </a:cubicBezTo>
                <a:cubicBezTo>
                  <a:pt x="141" y="194"/>
                  <a:pt x="141" y="194"/>
                  <a:pt x="141" y="194"/>
                </a:cubicBezTo>
                <a:cubicBezTo>
                  <a:pt x="142" y="194"/>
                  <a:pt x="142" y="194"/>
                  <a:pt x="142" y="194"/>
                </a:cubicBezTo>
                <a:cubicBezTo>
                  <a:pt x="142" y="193"/>
                  <a:pt x="142" y="193"/>
                  <a:pt x="142" y="193"/>
                </a:cubicBezTo>
                <a:cubicBezTo>
                  <a:pt x="142" y="192"/>
                  <a:pt x="142" y="192"/>
                  <a:pt x="142" y="192"/>
                </a:cubicBezTo>
                <a:cubicBezTo>
                  <a:pt x="143" y="192"/>
                  <a:pt x="143" y="192"/>
                  <a:pt x="143" y="192"/>
                </a:cubicBezTo>
                <a:cubicBezTo>
                  <a:pt x="144" y="191"/>
                  <a:pt x="144" y="191"/>
                  <a:pt x="144" y="191"/>
                </a:cubicBezTo>
                <a:cubicBezTo>
                  <a:pt x="145" y="191"/>
                  <a:pt x="145" y="191"/>
                  <a:pt x="145" y="191"/>
                </a:cubicBezTo>
                <a:cubicBezTo>
                  <a:pt x="146" y="189"/>
                  <a:pt x="146" y="189"/>
                  <a:pt x="146" y="189"/>
                </a:cubicBezTo>
                <a:cubicBezTo>
                  <a:pt x="146" y="188"/>
                  <a:pt x="146" y="188"/>
                  <a:pt x="146" y="188"/>
                </a:cubicBezTo>
                <a:cubicBezTo>
                  <a:pt x="146" y="186"/>
                  <a:pt x="146" y="186"/>
                  <a:pt x="146" y="186"/>
                </a:cubicBezTo>
                <a:cubicBezTo>
                  <a:pt x="146" y="185"/>
                  <a:pt x="146" y="185"/>
                  <a:pt x="146" y="185"/>
                </a:cubicBezTo>
                <a:cubicBezTo>
                  <a:pt x="146" y="182"/>
                  <a:pt x="146" y="182"/>
                  <a:pt x="146" y="182"/>
                </a:cubicBezTo>
                <a:cubicBezTo>
                  <a:pt x="146" y="181"/>
                  <a:pt x="146" y="181"/>
                  <a:pt x="146" y="181"/>
                </a:cubicBezTo>
                <a:cubicBezTo>
                  <a:pt x="146" y="180"/>
                  <a:pt x="146" y="180"/>
                  <a:pt x="146" y="180"/>
                </a:cubicBezTo>
                <a:cubicBezTo>
                  <a:pt x="146" y="180"/>
                  <a:pt x="145" y="180"/>
                  <a:pt x="145" y="179"/>
                </a:cubicBezTo>
                <a:cubicBezTo>
                  <a:pt x="145" y="179"/>
                  <a:pt x="144" y="179"/>
                  <a:pt x="144" y="179"/>
                </a:cubicBezTo>
                <a:cubicBezTo>
                  <a:pt x="143" y="179"/>
                  <a:pt x="143" y="179"/>
                  <a:pt x="143" y="179"/>
                </a:cubicBezTo>
                <a:cubicBezTo>
                  <a:pt x="143" y="178"/>
                  <a:pt x="143" y="178"/>
                  <a:pt x="143" y="178"/>
                </a:cubicBezTo>
                <a:cubicBezTo>
                  <a:pt x="142" y="177"/>
                  <a:pt x="142" y="177"/>
                  <a:pt x="142" y="177"/>
                </a:cubicBezTo>
                <a:cubicBezTo>
                  <a:pt x="142" y="175"/>
                  <a:pt x="142" y="175"/>
                  <a:pt x="142" y="175"/>
                </a:cubicBezTo>
                <a:cubicBezTo>
                  <a:pt x="140" y="174"/>
                  <a:pt x="140" y="174"/>
                  <a:pt x="140" y="174"/>
                </a:cubicBezTo>
                <a:cubicBezTo>
                  <a:pt x="139" y="174"/>
                  <a:pt x="139" y="174"/>
                  <a:pt x="139" y="174"/>
                </a:cubicBezTo>
                <a:cubicBezTo>
                  <a:pt x="138" y="175"/>
                  <a:pt x="138" y="175"/>
                  <a:pt x="138" y="175"/>
                </a:cubicBezTo>
                <a:cubicBezTo>
                  <a:pt x="138" y="175"/>
                  <a:pt x="138" y="175"/>
                  <a:pt x="138" y="175"/>
                </a:cubicBezTo>
                <a:cubicBezTo>
                  <a:pt x="136" y="175"/>
                  <a:pt x="136" y="175"/>
                  <a:pt x="136" y="175"/>
                </a:cubicBezTo>
                <a:cubicBezTo>
                  <a:pt x="135" y="175"/>
                  <a:pt x="135" y="175"/>
                  <a:pt x="135" y="175"/>
                </a:cubicBezTo>
                <a:cubicBezTo>
                  <a:pt x="134" y="174"/>
                  <a:pt x="134" y="174"/>
                  <a:pt x="134" y="174"/>
                </a:cubicBezTo>
                <a:cubicBezTo>
                  <a:pt x="133" y="174"/>
                  <a:pt x="133" y="174"/>
                  <a:pt x="133" y="174"/>
                </a:cubicBezTo>
                <a:cubicBezTo>
                  <a:pt x="132" y="174"/>
                  <a:pt x="132" y="174"/>
                  <a:pt x="132" y="174"/>
                </a:cubicBezTo>
                <a:cubicBezTo>
                  <a:pt x="133" y="173"/>
                  <a:pt x="133" y="173"/>
                  <a:pt x="133" y="173"/>
                </a:cubicBezTo>
                <a:cubicBezTo>
                  <a:pt x="133" y="172"/>
                  <a:pt x="133" y="172"/>
                  <a:pt x="133" y="172"/>
                </a:cubicBezTo>
                <a:cubicBezTo>
                  <a:pt x="133" y="171"/>
                  <a:pt x="133" y="171"/>
                  <a:pt x="133" y="171"/>
                </a:cubicBezTo>
                <a:cubicBezTo>
                  <a:pt x="132" y="171"/>
                  <a:pt x="132" y="171"/>
                  <a:pt x="132" y="171"/>
                </a:cubicBezTo>
                <a:cubicBezTo>
                  <a:pt x="131" y="171"/>
                  <a:pt x="131" y="171"/>
                  <a:pt x="131" y="171"/>
                </a:cubicBezTo>
                <a:cubicBezTo>
                  <a:pt x="132" y="170"/>
                  <a:pt x="132" y="170"/>
                  <a:pt x="132" y="170"/>
                </a:cubicBezTo>
                <a:cubicBezTo>
                  <a:pt x="132" y="169"/>
                  <a:pt x="132" y="169"/>
                  <a:pt x="132" y="169"/>
                </a:cubicBezTo>
                <a:cubicBezTo>
                  <a:pt x="131" y="168"/>
                  <a:pt x="131" y="168"/>
                  <a:pt x="131" y="168"/>
                </a:cubicBezTo>
                <a:cubicBezTo>
                  <a:pt x="129" y="168"/>
                  <a:pt x="129" y="168"/>
                  <a:pt x="129" y="168"/>
                </a:cubicBezTo>
                <a:cubicBezTo>
                  <a:pt x="129" y="168"/>
                  <a:pt x="129" y="168"/>
                  <a:pt x="129" y="168"/>
                </a:cubicBezTo>
                <a:cubicBezTo>
                  <a:pt x="128" y="169"/>
                  <a:pt x="128" y="169"/>
                  <a:pt x="128" y="169"/>
                </a:cubicBezTo>
                <a:cubicBezTo>
                  <a:pt x="127" y="169"/>
                  <a:pt x="127" y="169"/>
                  <a:pt x="127" y="169"/>
                </a:cubicBezTo>
                <a:cubicBezTo>
                  <a:pt x="126" y="170"/>
                  <a:pt x="126" y="170"/>
                  <a:pt x="126" y="170"/>
                </a:cubicBezTo>
                <a:cubicBezTo>
                  <a:pt x="125" y="170"/>
                  <a:pt x="125" y="170"/>
                  <a:pt x="125" y="170"/>
                </a:cubicBezTo>
                <a:cubicBezTo>
                  <a:pt x="124" y="170"/>
                  <a:pt x="124" y="170"/>
                  <a:pt x="124" y="170"/>
                </a:cubicBezTo>
                <a:cubicBezTo>
                  <a:pt x="122" y="169"/>
                  <a:pt x="122" y="169"/>
                  <a:pt x="122" y="169"/>
                </a:cubicBezTo>
                <a:cubicBezTo>
                  <a:pt x="122" y="169"/>
                  <a:pt x="122" y="169"/>
                  <a:pt x="122" y="169"/>
                </a:cubicBezTo>
                <a:cubicBezTo>
                  <a:pt x="121" y="169"/>
                  <a:pt x="121" y="169"/>
                  <a:pt x="121" y="169"/>
                </a:cubicBezTo>
                <a:cubicBezTo>
                  <a:pt x="120" y="170"/>
                  <a:pt x="120" y="170"/>
                  <a:pt x="120" y="170"/>
                </a:cubicBezTo>
                <a:cubicBezTo>
                  <a:pt x="120" y="170"/>
                  <a:pt x="120" y="170"/>
                  <a:pt x="120" y="170"/>
                </a:cubicBezTo>
                <a:cubicBezTo>
                  <a:pt x="119" y="171"/>
                  <a:pt x="119" y="171"/>
                  <a:pt x="119" y="171"/>
                </a:cubicBezTo>
                <a:cubicBezTo>
                  <a:pt x="118" y="172"/>
                  <a:pt x="118" y="172"/>
                  <a:pt x="118" y="172"/>
                </a:cubicBezTo>
                <a:cubicBezTo>
                  <a:pt x="117" y="173"/>
                  <a:pt x="117" y="173"/>
                  <a:pt x="117" y="173"/>
                </a:cubicBezTo>
                <a:cubicBezTo>
                  <a:pt x="116" y="173"/>
                  <a:pt x="116" y="173"/>
                  <a:pt x="116" y="173"/>
                </a:cubicBezTo>
                <a:cubicBezTo>
                  <a:pt x="115" y="173"/>
                  <a:pt x="115" y="173"/>
                  <a:pt x="115" y="173"/>
                </a:cubicBezTo>
                <a:cubicBezTo>
                  <a:pt x="114" y="173"/>
                  <a:pt x="114" y="173"/>
                  <a:pt x="114" y="173"/>
                </a:cubicBezTo>
                <a:cubicBezTo>
                  <a:pt x="113" y="174"/>
                  <a:pt x="113" y="174"/>
                  <a:pt x="113" y="174"/>
                </a:cubicBezTo>
                <a:cubicBezTo>
                  <a:pt x="113" y="175"/>
                  <a:pt x="113" y="175"/>
                  <a:pt x="113" y="175"/>
                </a:cubicBezTo>
                <a:cubicBezTo>
                  <a:pt x="112" y="176"/>
                  <a:pt x="112" y="176"/>
                  <a:pt x="112" y="176"/>
                </a:cubicBezTo>
                <a:cubicBezTo>
                  <a:pt x="111" y="176"/>
                  <a:pt x="111" y="176"/>
                  <a:pt x="111" y="176"/>
                </a:cubicBezTo>
                <a:cubicBezTo>
                  <a:pt x="111" y="177"/>
                  <a:pt x="111" y="177"/>
                  <a:pt x="111" y="177"/>
                </a:cubicBezTo>
                <a:cubicBezTo>
                  <a:pt x="110" y="178"/>
                  <a:pt x="110" y="178"/>
                  <a:pt x="110" y="178"/>
                </a:cubicBezTo>
                <a:cubicBezTo>
                  <a:pt x="109" y="178"/>
                  <a:pt x="109" y="178"/>
                  <a:pt x="109" y="178"/>
                </a:cubicBezTo>
                <a:cubicBezTo>
                  <a:pt x="108" y="178"/>
                  <a:pt x="108" y="178"/>
                  <a:pt x="108" y="178"/>
                </a:cubicBezTo>
                <a:cubicBezTo>
                  <a:pt x="107" y="178"/>
                  <a:pt x="107" y="178"/>
                  <a:pt x="107" y="178"/>
                </a:cubicBezTo>
                <a:cubicBezTo>
                  <a:pt x="106" y="178"/>
                  <a:pt x="106" y="178"/>
                  <a:pt x="106" y="178"/>
                </a:cubicBezTo>
                <a:cubicBezTo>
                  <a:pt x="105" y="178"/>
                  <a:pt x="105" y="178"/>
                  <a:pt x="105" y="178"/>
                </a:cubicBezTo>
                <a:cubicBezTo>
                  <a:pt x="104" y="177"/>
                  <a:pt x="104" y="177"/>
                  <a:pt x="104" y="177"/>
                </a:cubicBezTo>
                <a:cubicBezTo>
                  <a:pt x="103" y="177"/>
                  <a:pt x="103" y="177"/>
                  <a:pt x="103" y="177"/>
                </a:cubicBezTo>
                <a:cubicBezTo>
                  <a:pt x="102" y="177"/>
                  <a:pt x="102" y="177"/>
                  <a:pt x="102" y="177"/>
                </a:cubicBezTo>
                <a:cubicBezTo>
                  <a:pt x="102" y="177"/>
                  <a:pt x="101" y="177"/>
                  <a:pt x="101" y="177"/>
                </a:cubicBezTo>
                <a:cubicBezTo>
                  <a:pt x="101" y="177"/>
                  <a:pt x="101" y="177"/>
                  <a:pt x="100" y="177"/>
                </a:cubicBezTo>
                <a:cubicBezTo>
                  <a:pt x="99" y="177"/>
                  <a:pt x="99" y="177"/>
                  <a:pt x="99" y="177"/>
                </a:cubicBezTo>
                <a:cubicBezTo>
                  <a:pt x="97" y="177"/>
                  <a:pt x="97" y="177"/>
                  <a:pt x="97" y="177"/>
                </a:cubicBezTo>
                <a:cubicBezTo>
                  <a:pt x="97" y="176"/>
                  <a:pt x="97" y="176"/>
                  <a:pt x="97" y="176"/>
                </a:cubicBezTo>
                <a:cubicBezTo>
                  <a:pt x="97" y="175"/>
                  <a:pt x="97" y="175"/>
                  <a:pt x="97" y="175"/>
                </a:cubicBezTo>
                <a:cubicBezTo>
                  <a:pt x="96" y="175"/>
                  <a:pt x="96" y="175"/>
                  <a:pt x="96" y="175"/>
                </a:cubicBezTo>
                <a:cubicBezTo>
                  <a:pt x="95" y="175"/>
                  <a:pt x="95" y="175"/>
                  <a:pt x="95" y="175"/>
                </a:cubicBezTo>
                <a:cubicBezTo>
                  <a:pt x="94" y="176"/>
                  <a:pt x="94" y="176"/>
                  <a:pt x="94" y="176"/>
                </a:cubicBezTo>
                <a:cubicBezTo>
                  <a:pt x="93" y="177"/>
                  <a:pt x="93" y="177"/>
                  <a:pt x="93" y="177"/>
                </a:cubicBezTo>
                <a:cubicBezTo>
                  <a:pt x="92" y="177"/>
                  <a:pt x="92" y="177"/>
                  <a:pt x="92" y="177"/>
                </a:cubicBezTo>
                <a:cubicBezTo>
                  <a:pt x="91" y="178"/>
                  <a:pt x="91" y="178"/>
                  <a:pt x="91" y="178"/>
                </a:cubicBezTo>
                <a:cubicBezTo>
                  <a:pt x="90" y="179"/>
                  <a:pt x="90" y="179"/>
                  <a:pt x="90" y="179"/>
                </a:cubicBezTo>
                <a:cubicBezTo>
                  <a:pt x="89" y="180"/>
                  <a:pt x="89" y="180"/>
                  <a:pt x="89" y="180"/>
                </a:cubicBezTo>
                <a:cubicBezTo>
                  <a:pt x="89" y="181"/>
                  <a:pt x="89" y="181"/>
                  <a:pt x="89" y="181"/>
                </a:cubicBezTo>
                <a:cubicBezTo>
                  <a:pt x="88" y="180"/>
                  <a:pt x="88" y="180"/>
                  <a:pt x="88" y="180"/>
                </a:cubicBezTo>
                <a:cubicBezTo>
                  <a:pt x="88" y="179"/>
                  <a:pt x="88" y="179"/>
                  <a:pt x="88" y="179"/>
                </a:cubicBezTo>
                <a:cubicBezTo>
                  <a:pt x="88" y="179"/>
                  <a:pt x="88" y="179"/>
                  <a:pt x="88" y="179"/>
                </a:cubicBezTo>
                <a:cubicBezTo>
                  <a:pt x="88" y="178"/>
                  <a:pt x="88" y="178"/>
                  <a:pt x="88" y="178"/>
                </a:cubicBezTo>
                <a:cubicBezTo>
                  <a:pt x="88" y="177"/>
                  <a:pt x="88" y="177"/>
                  <a:pt x="88" y="177"/>
                </a:cubicBezTo>
                <a:cubicBezTo>
                  <a:pt x="87" y="177"/>
                  <a:pt x="87" y="177"/>
                  <a:pt x="87" y="177"/>
                </a:cubicBezTo>
                <a:cubicBezTo>
                  <a:pt x="86" y="177"/>
                  <a:pt x="86" y="177"/>
                  <a:pt x="86" y="177"/>
                </a:cubicBezTo>
                <a:cubicBezTo>
                  <a:pt x="85" y="178"/>
                  <a:pt x="85" y="178"/>
                  <a:pt x="85" y="178"/>
                </a:cubicBezTo>
                <a:cubicBezTo>
                  <a:pt x="84" y="178"/>
                  <a:pt x="84" y="178"/>
                  <a:pt x="84" y="178"/>
                </a:cubicBezTo>
                <a:cubicBezTo>
                  <a:pt x="83" y="178"/>
                  <a:pt x="83" y="178"/>
                  <a:pt x="83" y="178"/>
                </a:cubicBezTo>
                <a:cubicBezTo>
                  <a:pt x="81" y="178"/>
                  <a:pt x="81" y="178"/>
                  <a:pt x="81" y="178"/>
                </a:cubicBezTo>
                <a:cubicBezTo>
                  <a:pt x="79" y="178"/>
                  <a:pt x="79" y="178"/>
                  <a:pt x="79" y="178"/>
                </a:cubicBezTo>
                <a:cubicBezTo>
                  <a:pt x="78" y="177"/>
                  <a:pt x="78" y="177"/>
                  <a:pt x="78" y="177"/>
                </a:cubicBezTo>
                <a:cubicBezTo>
                  <a:pt x="77" y="177"/>
                  <a:pt x="77" y="177"/>
                  <a:pt x="77" y="177"/>
                </a:cubicBezTo>
                <a:cubicBezTo>
                  <a:pt x="76" y="177"/>
                  <a:pt x="76" y="177"/>
                  <a:pt x="76" y="177"/>
                </a:cubicBezTo>
                <a:cubicBezTo>
                  <a:pt x="75" y="177"/>
                  <a:pt x="75" y="177"/>
                  <a:pt x="75" y="177"/>
                </a:cubicBezTo>
                <a:cubicBezTo>
                  <a:pt x="75" y="177"/>
                  <a:pt x="75" y="177"/>
                  <a:pt x="75" y="177"/>
                </a:cubicBezTo>
                <a:cubicBezTo>
                  <a:pt x="74" y="177"/>
                  <a:pt x="74" y="177"/>
                  <a:pt x="74" y="177"/>
                </a:cubicBezTo>
                <a:cubicBezTo>
                  <a:pt x="73" y="177"/>
                  <a:pt x="73" y="177"/>
                  <a:pt x="73" y="177"/>
                </a:cubicBezTo>
                <a:cubicBezTo>
                  <a:pt x="73" y="177"/>
                  <a:pt x="73" y="177"/>
                  <a:pt x="73" y="177"/>
                </a:cubicBezTo>
                <a:cubicBezTo>
                  <a:pt x="72" y="177"/>
                  <a:pt x="72" y="177"/>
                  <a:pt x="72" y="177"/>
                </a:cubicBezTo>
                <a:cubicBezTo>
                  <a:pt x="72" y="177"/>
                  <a:pt x="72" y="177"/>
                  <a:pt x="72" y="177"/>
                </a:cubicBezTo>
                <a:cubicBezTo>
                  <a:pt x="71" y="175"/>
                  <a:pt x="71" y="175"/>
                  <a:pt x="71" y="175"/>
                </a:cubicBezTo>
                <a:cubicBezTo>
                  <a:pt x="70" y="175"/>
                  <a:pt x="70" y="175"/>
                  <a:pt x="70" y="175"/>
                </a:cubicBezTo>
                <a:cubicBezTo>
                  <a:pt x="70" y="175"/>
                  <a:pt x="70" y="175"/>
                  <a:pt x="70" y="175"/>
                </a:cubicBezTo>
                <a:cubicBezTo>
                  <a:pt x="69" y="175"/>
                  <a:pt x="69" y="175"/>
                  <a:pt x="69" y="175"/>
                </a:cubicBezTo>
                <a:cubicBezTo>
                  <a:pt x="68" y="175"/>
                  <a:pt x="68" y="175"/>
                  <a:pt x="68" y="175"/>
                </a:cubicBezTo>
                <a:cubicBezTo>
                  <a:pt x="67" y="175"/>
                  <a:pt x="67" y="175"/>
                  <a:pt x="67" y="175"/>
                </a:cubicBezTo>
                <a:cubicBezTo>
                  <a:pt x="67" y="174"/>
                  <a:pt x="67" y="174"/>
                  <a:pt x="67" y="174"/>
                </a:cubicBezTo>
                <a:cubicBezTo>
                  <a:pt x="66" y="173"/>
                  <a:pt x="66" y="173"/>
                  <a:pt x="66" y="173"/>
                </a:cubicBezTo>
                <a:cubicBezTo>
                  <a:pt x="64" y="173"/>
                  <a:pt x="64" y="173"/>
                  <a:pt x="64" y="173"/>
                </a:cubicBezTo>
                <a:cubicBezTo>
                  <a:pt x="64" y="172"/>
                  <a:pt x="64" y="172"/>
                  <a:pt x="64" y="172"/>
                </a:cubicBezTo>
                <a:cubicBezTo>
                  <a:pt x="62" y="172"/>
                  <a:pt x="62" y="172"/>
                  <a:pt x="62" y="172"/>
                </a:cubicBezTo>
                <a:cubicBezTo>
                  <a:pt x="62" y="171"/>
                  <a:pt x="62" y="171"/>
                  <a:pt x="62" y="171"/>
                </a:cubicBezTo>
                <a:cubicBezTo>
                  <a:pt x="61" y="170"/>
                  <a:pt x="61" y="170"/>
                  <a:pt x="61" y="170"/>
                </a:cubicBezTo>
                <a:cubicBezTo>
                  <a:pt x="60" y="169"/>
                  <a:pt x="60" y="169"/>
                  <a:pt x="60" y="169"/>
                </a:cubicBezTo>
                <a:cubicBezTo>
                  <a:pt x="59" y="169"/>
                  <a:pt x="59" y="169"/>
                  <a:pt x="59" y="169"/>
                </a:cubicBezTo>
                <a:cubicBezTo>
                  <a:pt x="57" y="169"/>
                  <a:pt x="57" y="169"/>
                  <a:pt x="57" y="169"/>
                </a:cubicBezTo>
                <a:cubicBezTo>
                  <a:pt x="56" y="168"/>
                  <a:pt x="56" y="168"/>
                  <a:pt x="56" y="168"/>
                </a:cubicBezTo>
                <a:cubicBezTo>
                  <a:pt x="56" y="167"/>
                  <a:pt x="56" y="167"/>
                  <a:pt x="56" y="167"/>
                </a:cubicBezTo>
                <a:cubicBezTo>
                  <a:pt x="54" y="167"/>
                  <a:pt x="54" y="167"/>
                  <a:pt x="54" y="167"/>
                </a:cubicBezTo>
                <a:cubicBezTo>
                  <a:pt x="53" y="166"/>
                  <a:pt x="53" y="166"/>
                  <a:pt x="53" y="166"/>
                </a:cubicBezTo>
                <a:cubicBezTo>
                  <a:pt x="52" y="165"/>
                  <a:pt x="52" y="165"/>
                  <a:pt x="52" y="165"/>
                </a:cubicBezTo>
                <a:cubicBezTo>
                  <a:pt x="51" y="164"/>
                  <a:pt x="51" y="164"/>
                  <a:pt x="51" y="164"/>
                </a:cubicBezTo>
                <a:cubicBezTo>
                  <a:pt x="50" y="163"/>
                  <a:pt x="50" y="163"/>
                  <a:pt x="50" y="163"/>
                </a:cubicBezTo>
                <a:cubicBezTo>
                  <a:pt x="49" y="163"/>
                  <a:pt x="49" y="163"/>
                  <a:pt x="49" y="163"/>
                </a:cubicBezTo>
                <a:cubicBezTo>
                  <a:pt x="49" y="162"/>
                  <a:pt x="49" y="162"/>
                  <a:pt x="49" y="162"/>
                </a:cubicBezTo>
                <a:cubicBezTo>
                  <a:pt x="48" y="162"/>
                  <a:pt x="48" y="162"/>
                  <a:pt x="48" y="162"/>
                </a:cubicBezTo>
                <a:cubicBezTo>
                  <a:pt x="47" y="162"/>
                  <a:pt x="47" y="162"/>
                  <a:pt x="47" y="162"/>
                </a:cubicBezTo>
                <a:cubicBezTo>
                  <a:pt x="46" y="162"/>
                  <a:pt x="46" y="162"/>
                  <a:pt x="46" y="162"/>
                </a:cubicBezTo>
                <a:cubicBezTo>
                  <a:pt x="45" y="162"/>
                  <a:pt x="45" y="162"/>
                  <a:pt x="45" y="162"/>
                </a:cubicBezTo>
                <a:cubicBezTo>
                  <a:pt x="45" y="163"/>
                  <a:pt x="45" y="163"/>
                  <a:pt x="45" y="163"/>
                </a:cubicBezTo>
                <a:cubicBezTo>
                  <a:pt x="45" y="164"/>
                  <a:pt x="45" y="164"/>
                  <a:pt x="45" y="164"/>
                </a:cubicBezTo>
                <a:cubicBezTo>
                  <a:pt x="44" y="164"/>
                  <a:pt x="44" y="164"/>
                  <a:pt x="44" y="164"/>
                </a:cubicBezTo>
                <a:cubicBezTo>
                  <a:pt x="43" y="164"/>
                  <a:pt x="43" y="164"/>
                  <a:pt x="43" y="164"/>
                </a:cubicBezTo>
                <a:cubicBezTo>
                  <a:pt x="42" y="162"/>
                  <a:pt x="42" y="162"/>
                  <a:pt x="42" y="162"/>
                </a:cubicBezTo>
                <a:cubicBezTo>
                  <a:pt x="41" y="162"/>
                  <a:pt x="41" y="162"/>
                  <a:pt x="41" y="162"/>
                </a:cubicBezTo>
                <a:cubicBezTo>
                  <a:pt x="39" y="161"/>
                  <a:pt x="39" y="161"/>
                  <a:pt x="39" y="161"/>
                </a:cubicBezTo>
                <a:cubicBezTo>
                  <a:pt x="38" y="160"/>
                  <a:pt x="38" y="160"/>
                  <a:pt x="38" y="160"/>
                </a:cubicBezTo>
                <a:cubicBezTo>
                  <a:pt x="37" y="159"/>
                  <a:pt x="37" y="159"/>
                  <a:pt x="37" y="159"/>
                </a:cubicBezTo>
                <a:cubicBezTo>
                  <a:pt x="35" y="158"/>
                  <a:pt x="35" y="158"/>
                  <a:pt x="35" y="158"/>
                </a:cubicBezTo>
                <a:cubicBezTo>
                  <a:pt x="34" y="158"/>
                  <a:pt x="34" y="158"/>
                  <a:pt x="34" y="158"/>
                </a:cubicBezTo>
                <a:cubicBezTo>
                  <a:pt x="33" y="157"/>
                  <a:pt x="33" y="157"/>
                  <a:pt x="33" y="157"/>
                </a:cubicBezTo>
                <a:cubicBezTo>
                  <a:pt x="33" y="156"/>
                  <a:pt x="33" y="156"/>
                  <a:pt x="33" y="156"/>
                </a:cubicBezTo>
                <a:cubicBezTo>
                  <a:pt x="32" y="156"/>
                  <a:pt x="32" y="156"/>
                  <a:pt x="32" y="156"/>
                </a:cubicBezTo>
                <a:cubicBezTo>
                  <a:pt x="32" y="156"/>
                  <a:pt x="31" y="155"/>
                  <a:pt x="31" y="156"/>
                </a:cubicBezTo>
                <a:cubicBezTo>
                  <a:pt x="31" y="156"/>
                  <a:pt x="30" y="156"/>
                  <a:pt x="30" y="155"/>
                </a:cubicBezTo>
                <a:cubicBezTo>
                  <a:pt x="30" y="154"/>
                  <a:pt x="30" y="154"/>
                  <a:pt x="30" y="154"/>
                </a:cubicBezTo>
                <a:cubicBezTo>
                  <a:pt x="30" y="153"/>
                  <a:pt x="30" y="153"/>
                  <a:pt x="30" y="153"/>
                </a:cubicBezTo>
                <a:cubicBezTo>
                  <a:pt x="29" y="152"/>
                  <a:pt x="29" y="152"/>
                  <a:pt x="29" y="152"/>
                </a:cubicBezTo>
                <a:cubicBezTo>
                  <a:pt x="29" y="151"/>
                  <a:pt x="29" y="151"/>
                  <a:pt x="29" y="151"/>
                </a:cubicBezTo>
                <a:cubicBezTo>
                  <a:pt x="28" y="150"/>
                  <a:pt x="28" y="150"/>
                  <a:pt x="28" y="150"/>
                </a:cubicBezTo>
                <a:cubicBezTo>
                  <a:pt x="28" y="148"/>
                  <a:pt x="28" y="148"/>
                  <a:pt x="28" y="148"/>
                </a:cubicBezTo>
                <a:cubicBezTo>
                  <a:pt x="29" y="148"/>
                  <a:pt x="29" y="148"/>
                  <a:pt x="29" y="148"/>
                </a:cubicBezTo>
                <a:cubicBezTo>
                  <a:pt x="30" y="148"/>
                  <a:pt x="30" y="148"/>
                  <a:pt x="30" y="148"/>
                </a:cubicBezTo>
                <a:cubicBezTo>
                  <a:pt x="31" y="149"/>
                  <a:pt x="31" y="149"/>
                  <a:pt x="31" y="149"/>
                </a:cubicBezTo>
                <a:cubicBezTo>
                  <a:pt x="32" y="149"/>
                  <a:pt x="32" y="149"/>
                  <a:pt x="32" y="149"/>
                </a:cubicBezTo>
                <a:cubicBezTo>
                  <a:pt x="33" y="149"/>
                  <a:pt x="33" y="149"/>
                  <a:pt x="33" y="149"/>
                </a:cubicBezTo>
                <a:cubicBezTo>
                  <a:pt x="33" y="148"/>
                  <a:pt x="33" y="148"/>
                  <a:pt x="33" y="148"/>
                </a:cubicBezTo>
                <a:cubicBezTo>
                  <a:pt x="34" y="148"/>
                  <a:pt x="34" y="148"/>
                  <a:pt x="34" y="148"/>
                </a:cubicBezTo>
                <a:cubicBezTo>
                  <a:pt x="34" y="147"/>
                  <a:pt x="34" y="147"/>
                  <a:pt x="34" y="147"/>
                </a:cubicBezTo>
                <a:cubicBezTo>
                  <a:pt x="34" y="147"/>
                  <a:pt x="34" y="146"/>
                  <a:pt x="34" y="146"/>
                </a:cubicBezTo>
                <a:cubicBezTo>
                  <a:pt x="34" y="146"/>
                  <a:pt x="34" y="145"/>
                  <a:pt x="34" y="145"/>
                </a:cubicBezTo>
                <a:cubicBezTo>
                  <a:pt x="34" y="144"/>
                  <a:pt x="34" y="144"/>
                  <a:pt x="34" y="144"/>
                </a:cubicBezTo>
                <a:cubicBezTo>
                  <a:pt x="34" y="144"/>
                  <a:pt x="33" y="143"/>
                  <a:pt x="32" y="143"/>
                </a:cubicBezTo>
                <a:cubicBezTo>
                  <a:pt x="32" y="143"/>
                  <a:pt x="31" y="143"/>
                  <a:pt x="31" y="143"/>
                </a:cubicBezTo>
                <a:cubicBezTo>
                  <a:pt x="31" y="141"/>
                  <a:pt x="31" y="141"/>
                  <a:pt x="31" y="141"/>
                </a:cubicBezTo>
                <a:cubicBezTo>
                  <a:pt x="31" y="140"/>
                  <a:pt x="31" y="140"/>
                  <a:pt x="31" y="140"/>
                </a:cubicBezTo>
                <a:cubicBezTo>
                  <a:pt x="32" y="139"/>
                  <a:pt x="32" y="139"/>
                  <a:pt x="32" y="139"/>
                </a:cubicBezTo>
                <a:cubicBezTo>
                  <a:pt x="31" y="138"/>
                  <a:pt x="31" y="138"/>
                  <a:pt x="31" y="138"/>
                </a:cubicBezTo>
                <a:cubicBezTo>
                  <a:pt x="31" y="137"/>
                  <a:pt x="31" y="137"/>
                  <a:pt x="31" y="137"/>
                </a:cubicBezTo>
                <a:cubicBezTo>
                  <a:pt x="31" y="137"/>
                  <a:pt x="31" y="135"/>
                  <a:pt x="30" y="135"/>
                </a:cubicBezTo>
                <a:cubicBezTo>
                  <a:pt x="29" y="135"/>
                  <a:pt x="27" y="134"/>
                  <a:pt x="27" y="134"/>
                </a:cubicBezTo>
                <a:cubicBezTo>
                  <a:pt x="27" y="132"/>
                  <a:pt x="27" y="132"/>
                  <a:pt x="27" y="132"/>
                </a:cubicBezTo>
                <a:cubicBezTo>
                  <a:pt x="26" y="131"/>
                  <a:pt x="26" y="131"/>
                  <a:pt x="26" y="131"/>
                </a:cubicBezTo>
                <a:cubicBezTo>
                  <a:pt x="25" y="130"/>
                  <a:pt x="25" y="130"/>
                  <a:pt x="25" y="130"/>
                </a:cubicBezTo>
                <a:lnTo>
                  <a:pt x="23" y="12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8" name="Freeform 713">
            <a:extLst>
              <a:ext uri="{FF2B5EF4-FFF2-40B4-BE49-F238E27FC236}">
                <a16:creationId xmlns:a16="http://schemas.microsoft.com/office/drawing/2014/main" id="{D0BA48CE-69D7-4394-B95B-B1A9E1D88374}"/>
              </a:ext>
            </a:extLst>
          </p:cNvPr>
          <p:cNvSpPr>
            <a:spLocks/>
          </p:cNvSpPr>
          <p:nvPr userDrawn="1"/>
        </p:nvSpPr>
        <p:spPr bwMode="auto">
          <a:xfrm>
            <a:off x="5111353" y="4849813"/>
            <a:ext cx="223838" cy="381000"/>
          </a:xfrm>
          <a:custGeom>
            <a:avLst/>
            <a:gdLst>
              <a:gd name="T0" fmla="*/ 30 w 44"/>
              <a:gd name="T1" fmla="*/ 54 h 54"/>
              <a:gd name="T2" fmla="*/ 30 w 44"/>
              <a:gd name="T3" fmla="*/ 53 h 54"/>
              <a:gd name="T4" fmla="*/ 21 w 44"/>
              <a:gd name="T5" fmla="*/ 46 h 54"/>
              <a:gd name="T6" fmla="*/ 20 w 44"/>
              <a:gd name="T7" fmla="*/ 46 h 54"/>
              <a:gd name="T8" fmla="*/ 21 w 44"/>
              <a:gd name="T9" fmla="*/ 44 h 54"/>
              <a:gd name="T10" fmla="*/ 20 w 44"/>
              <a:gd name="T11" fmla="*/ 43 h 54"/>
              <a:gd name="T12" fmla="*/ 0 w 44"/>
              <a:gd name="T13" fmla="*/ 32 h 54"/>
              <a:gd name="T14" fmla="*/ 0 w 44"/>
              <a:gd name="T15" fmla="*/ 25 h 54"/>
              <a:gd name="T16" fmla="*/ 2 w 44"/>
              <a:gd name="T17" fmla="*/ 20 h 54"/>
              <a:gd name="T18" fmla="*/ 5 w 44"/>
              <a:gd name="T19" fmla="*/ 18 h 54"/>
              <a:gd name="T20" fmla="*/ 5 w 44"/>
              <a:gd name="T21" fmla="*/ 14 h 54"/>
              <a:gd name="T22" fmla="*/ 5 w 44"/>
              <a:gd name="T23" fmla="*/ 10 h 54"/>
              <a:gd name="T24" fmla="*/ 2 w 44"/>
              <a:gd name="T25" fmla="*/ 7 h 54"/>
              <a:gd name="T26" fmla="*/ 2 w 44"/>
              <a:gd name="T27" fmla="*/ 4 h 54"/>
              <a:gd name="T28" fmla="*/ 0 w 44"/>
              <a:gd name="T29" fmla="*/ 2 h 54"/>
              <a:gd name="T30" fmla="*/ 1 w 44"/>
              <a:gd name="T31" fmla="*/ 0 h 54"/>
              <a:gd name="T32" fmla="*/ 10 w 44"/>
              <a:gd name="T33" fmla="*/ 0 h 54"/>
              <a:gd name="T34" fmla="*/ 16 w 44"/>
              <a:gd name="T35" fmla="*/ 0 h 54"/>
              <a:gd name="T36" fmla="*/ 24 w 44"/>
              <a:gd name="T37" fmla="*/ 4 h 54"/>
              <a:gd name="T38" fmla="*/ 32 w 44"/>
              <a:gd name="T39" fmla="*/ 7 h 54"/>
              <a:gd name="T40" fmla="*/ 34 w 44"/>
              <a:gd name="T41" fmla="*/ 4 h 54"/>
              <a:gd name="T42" fmla="*/ 38 w 44"/>
              <a:gd name="T43" fmla="*/ 1 h 54"/>
              <a:gd name="T44" fmla="*/ 40 w 44"/>
              <a:gd name="T45" fmla="*/ 3 h 54"/>
              <a:gd name="T46" fmla="*/ 44 w 44"/>
              <a:gd name="T47" fmla="*/ 3 h 54"/>
              <a:gd name="T48" fmla="*/ 41 w 44"/>
              <a:gd name="T49" fmla="*/ 9 h 54"/>
              <a:gd name="T50" fmla="*/ 41 w 44"/>
              <a:gd name="T51" fmla="*/ 31 h 54"/>
              <a:gd name="T52" fmla="*/ 44 w 44"/>
              <a:gd name="T53" fmla="*/ 35 h 54"/>
              <a:gd name="T54" fmla="*/ 42 w 44"/>
              <a:gd name="T55" fmla="*/ 38 h 54"/>
              <a:gd name="T56" fmla="*/ 39 w 44"/>
              <a:gd name="T57" fmla="*/ 38 h 54"/>
              <a:gd name="T58" fmla="*/ 39 w 44"/>
              <a:gd name="T59" fmla="*/ 41 h 54"/>
              <a:gd name="T60" fmla="*/ 33 w 44"/>
              <a:gd name="T61" fmla="*/ 46 h 54"/>
              <a:gd name="T62" fmla="*/ 32 w 44"/>
              <a:gd name="T63" fmla="*/ 50 h 54"/>
              <a:gd name="T64" fmla="*/ 30 w 44"/>
              <a:gd name="T6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54">
                <a:moveTo>
                  <a:pt x="30" y="54"/>
                </a:moveTo>
                <a:cubicBezTo>
                  <a:pt x="30" y="53"/>
                  <a:pt x="30" y="53"/>
                  <a:pt x="30" y="53"/>
                </a:cubicBezTo>
                <a:cubicBezTo>
                  <a:pt x="21" y="46"/>
                  <a:pt x="21" y="46"/>
                  <a:pt x="21" y="46"/>
                </a:cubicBezTo>
                <a:cubicBezTo>
                  <a:pt x="20" y="46"/>
                  <a:pt x="20" y="46"/>
                  <a:pt x="20" y="46"/>
                </a:cubicBezTo>
                <a:cubicBezTo>
                  <a:pt x="21" y="44"/>
                  <a:pt x="21" y="44"/>
                  <a:pt x="21" y="44"/>
                </a:cubicBezTo>
                <a:cubicBezTo>
                  <a:pt x="20" y="43"/>
                  <a:pt x="20" y="43"/>
                  <a:pt x="20" y="43"/>
                </a:cubicBezTo>
                <a:cubicBezTo>
                  <a:pt x="0" y="32"/>
                  <a:pt x="0" y="32"/>
                  <a:pt x="0" y="32"/>
                </a:cubicBezTo>
                <a:cubicBezTo>
                  <a:pt x="0" y="25"/>
                  <a:pt x="0" y="25"/>
                  <a:pt x="0" y="25"/>
                </a:cubicBezTo>
                <a:cubicBezTo>
                  <a:pt x="2" y="20"/>
                  <a:pt x="2" y="20"/>
                  <a:pt x="2" y="20"/>
                </a:cubicBezTo>
                <a:cubicBezTo>
                  <a:pt x="5" y="18"/>
                  <a:pt x="5" y="18"/>
                  <a:pt x="5" y="18"/>
                </a:cubicBezTo>
                <a:cubicBezTo>
                  <a:pt x="5" y="14"/>
                  <a:pt x="5" y="14"/>
                  <a:pt x="5" y="14"/>
                </a:cubicBezTo>
                <a:cubicBezTo>
                  <a:pt x="5" y="10"/>
                  <a:pt x="5" y="10"/>
                  <a:pt x="5" y="10"/>
                </a:cubicBezTo>
                <a:cubicBezTo>
                  <a:pt x="2" y="7"/>
                  <a:pt x="2" y="7"/>
                  <a:pt x="2" y="7"/>
                </a:cubicBezTo>
                <a:cubicBezTo>
                  <a:pt x="2" y="4"/>
                  <a:pt x="2" y="4"/>
                  <a:pt x="2" y="4"/>
                </a:cubicBezTo>
                <a:cubicBezTo>
                  <a:pt x="0" y="2"/>
                  <a:pt x="0" y="2"/>
                  <a:pt x="0" y="2"/>
                </a:cubicBezTo>
                <a:cubicBezTo>
                  <a:pt x="1" y="0"/>
                  <a:pt x="1" y="0"/>
                  <a:pt x="1" y="0"/>
                </a:cubicBezTo>
                <a:cubicBezTo>
                  <a:pt x="10" y="0"/>
                  <a:pt x="10" y="0"/>
                  <a:pt x="10" y="0"/>
                </a:cubicBezTo>
                <a:cubicBezTo>
                  <a:pt x="16" y="0"/>
                  <a:pt x="16" y="0"/>
                  <a:pt x="16" y="0"/>
                </a:cubicBezTo>
                <a:cubicBezTo>
                  <a:pt x="24" y="4"/>
                  <a:pt x="24" y="4"/>
                  <a:pt x="24" y="4"/>
                </a:cubicBezTo>
                <a:cubicBezTo>
                  <a:pt x="32" y="7"/>
                  <a:pt x="32" y="7"/>
                  <a:pt x="32" y="7"/>
                </a:cubicBezTo>
                <a:cubicBezTo>
                  <a:pt x="34" y="4"/>
                  <a:pt x="34" y="4"/>
                  <a:pt x="34" y="4"/>
                </a:cubicBezTo>
                <a:cubicBezTo>
                  <a:pt x="38" y="1"/>
                  <a:pt x="38" y="1"/>
                  <a:pt x="38" y="1"/>
                </a:cubicBezTo>
                <a:cubicBezTo>
                  <a:pt x="40" y="3"/>
                  <a:pt x="40" y="3"/>
                  <a:pt x="40" y="3"/>
                </a:cubicBezTo>
                <a:cubicBezTo>
                  <a:pt x="44" y="3"/>
                  <a:pt x="44" y="3"/>
                  <a:pt x="44" y="3"/>
                </a:cubicBezTo>
                <a:cubicBezTo>
                  <a:pt x="41" y="9"/>
                  <a:pt x="41" y="9"/>
                  <a:pt x="41" y="9"/>
                </a:cubicBezTo>
                <a:cubicBezTo>
                  <a:pt x="41" y="31"/>
                  <a:pt x="41" y="31"/>
                  <a:pt x="41" y="31"/>
                </a:cubicBezTo>
                <a:cubicBezTo>
                  <a:pt x="44" y="35"/>
                  <a:pt x="44" y="35"/>
                  <a:pt x="44" y="35"/>
                </a:cubicBezTo>
                <a:cubicBezTo>
                  <a:pt x="42" y="38"/>
                  <a:pt x="42" y="38"/>
                  <a:pt x="42" y="38"/>
                </a:cubicBezTo>
                <a:cubicBezTo>
                  <a:pt x="39" y="38"/>
                  <a:pt x="39" y="38"/>
                  <a:pt x="39" y="38"/>
                </a:cubicBezTo>
                <a:cubicBezTo>
                  <a:pt x="39" y="39"/>
                  <a:pt x="39" y="40"/>
                  <a:pt x="39" y="41"/>
                </a:cubicBezTo>
                <a:cubicBezTo>
                  <a:pt x="37" y="38"/>
                  <a:pt x="34" y="45"/>
                  <a:pt x="33" y="46"/>
                </a:cubicBezTo>
                <a:cubicBezTo>
                  <a:pt x="33" y="47"/>
                  <a:pt x="32" y="49"/>
                  <a:pt x="32" y="50"/>
                </a:cubicBezTo>
                <a:cubicBezTo>
                  <a:pt x="32" y="51"/>
                  <a:pt x="30" y="53"/>
                  <a:pt x="30" y="54"/>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19" name="Freeform 714">
            <a:extLst>
              <a:ext uri="{FF2B5EF4-FFF2-40B4-BE49-F238E27FC236}">
                <a16:creationId xmlns:a16="http://schemas.microsoft.com/office/drawing/2014/main" id="{919ACBB1-11AF-49AE-BB2F-8A9B275B3538}"/>
              </a:ext>
            </a:extLst>
          </p:cNvPr>
          <p:cNvSpPr>
            <a:spLocks/>
          </p:cNvSpPr>
          <p:nvPr userDrawn="1"/>
        </p:nvSpPr>
        <p:spPr bwMode="auto">
          <a:xfrm>
            <a:off x="5111353" y="4849813"/>
            <a:ext cx="223838" cy="381000"/>
          </a:xfrm>
          <a:custGeom>
            <a:avLst/>
            <a:gdLst>
              <a:gd name="T0" fmla="*/ 30 w 44"/>
              <a:gd name="T1" fmla="*/ 54 h 54"/>
              <a:gd name="T2" fmla="*/ 30 w 44"/>
              <a:gd name="T3" fmla="*/ 53 h 54"/>
              <a:gd name="T4" fmla="*/ 21 w 44"/>
              <a:gd name="T5" fmla="*/ 46 h 54"/>
              <a:gd name="T6" fmla="*/ 20 w 44"/>
              <a:gd name="T7" fmla="*/ 46 h 54"/>
              <a:gd name="T8" fmla="*/ 21 w 44"/>
              <a:gd name="T9" fmla="*/ 44 h 54"/>
              <a:gd name="T10" fmla="*/ 20 w 44"/>
              <a:gd name="T11" fmla="*/ 43 h 54"/>
              <a:gd name="T12" fmla="*/ 0 w 44"/>
              <a:gd name="T13" fmla="*/ 32 h 54"/>
              <a:gd name="T14" fmla="*/ 0 w 44"/>
              <a:gd name="T15" fmla="*/ 25 h 54"/>
              <a:gd name="T16" fmla="*/ 2 w 44"/>
              <a:gd name="T17" fmla="*/ 20 h 54"/>
              <a:gd name="T18" fmla="*/ 5 w 44"/>
              <a:gd name="T19" fmla="*/ 18 h 54"/>
              <a:gd name="T20" fmla="*/ 5 w 44"/>
              <a:gd name="T21" fmla="*/ 14 h 54"/>
              <a:gd name="T22" fmla="*/ 5 w 44"/>
              <a:gd name="T23" fmla="*/ 10 h 54"/>
              <a:gd name="T24" fmla="*/ 2 w 44"/>
              <a:gd name="T25" fmla="*/ 7 h 54"/>
              <a:gd name="T26" fmla="*/ 2 w 44"/>
              <a:gd name="T27" fmla="*/ 4 h 54"/>
              <a:gd name="T28" fmla="*/ 0 w 44"/>
              <a:gd name="T29" fmla="*/ 2 h 54"/>
              <a:gd name="T30" fmla="*/ 1 w 44"/>
              <a:gd name="T31" fmla="*/ 0 h 54"/>
              <a:gd name="T32" fmla="*/ 10 w 44"/>
              <a:gd name="T33" fmla="*/ 0 h 54"/>
              <a:gd name="T34" fmla="*/ 16 w 44"/>
              <a:gd name="T35" fmla="*/ 0 h 54"/>
              <a:gd name="T36" fmla="*/ 24 w 44"/>
              <a:gd name="T37" fmla="*/ 4 h 54"/>
              <a:gd name="T38" fmla="*/ 32 w 44"/>
              <a:gd name="T39" fmla="*/ 7 h 54"/>
              <a:gd name="T40" fmla="*/ 34 w 44"/>
              <a:gd name="T41" fmla="*/ 4 h 54"/>
              <a:gd name="T42" fmla="*/ 38 w 44"/>
              <a:gd name="T43" fmla="*/ 1 h 54"/>
              <a:gd name="T44" fmla="*/ 40 w 44"/>
              <a:gd name="T45" fmla="*/ 3 h 54"/>
              <a:gd name="T46" fmla="*/ 44 w 44"/>
              <a:gd name="T47" fmla="*/ 3 h 54"/>
              <a:gd name="T48" fmla="*/ 41 w 44"/>
              <a:gd name="T49" fmla="*/ 9 h 54"/>
              <a:gd name="T50" fmla="*/ 41 w 44"/>
              <a:gd name="T51" fmla="*/ 31 h 54"/>
              <a:gd name="T52" fmla="*/ 44 w 44"/>
              <a:gd name="T53" fmla="*/ 35 h 54"/>
              <a:gd name="T54" fmla="*/ 42 w 44"/>
              <a:gd name="T55" fmla="*/ 38 h 54"/>
              <a:gd name="T56" fmla="*/ 39 w 44"/>
              <a:gd name="T57" fmla="*/ 38 h 54"/>
              <a:gd name="T58" fmla="*/ 39 w 44"/>
              <a:gd name="T59" fmla="*/ 41 h 54"/>
              <a:gd name="T60" fmla="*/ 33 w 44"/>
              <a:gd name="T61" fmla="*/ 46 h 54"/>
              <a:gd name="T62" fmla="*/ 32 w 44"/>
              <a:gd name="T63" fmla="*/ 50 h 54"/>
              <a:gd name="T64" fmla="*/ 30 w 44"/>
              <a:gd name="T6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54">
                <a:moveTo>
                  <a:pt x="30" y="54"/>
                </a:moveTo>
                <a:cubicBezTo>
                  <a:pt x="30" y="53"/>
                  <a:pt x="30" y="53"/>
                  <a:pt x="30" y="53"/>
                </a:cubicBezTo>
                <a:cubicBezTo>
                  <a:pt x="21" y="46"/>
                  <a:pt x="21" y="46"/>
                  <a:pt x="21" y="46"/>
                </a:cubicBezTo>
                <a:cubicBezTo>
                  <a:pt x="20" y="46"/>
                  <a:pt x="20" y="46"/>
                  <a:pt x="20" y="46"/>
                </a:cubicBezTo>
                <a:cubicBezTo>
                  <a:pt x="21" y="44"/>
                  <a:pt x="21" y="44"/>
                  <a:pt x="21" y="44"/>
                </a:cubicBezTo>
                <a:cubicBezTo>
                  <a:pt x="20" y="43"/>
                  <a:pt x="20" y="43"/>
                  <a:pt x="20" y="43"/>
                </a:cubicBezTo>
                <a:cubicBezTo>
                  <a:pt x="0" y="32"/>
                  <a:pt x="0" y="32"/>
                  <a:pt x="0" y="32"/>
                </a:cubicBezTo>
                <a:cubicBezTo>
                  <a:pt x="0" y="25"/>
                  <a:pt x="0" y="25"/>
                  <a:pt x="0" y="25"/>
                </a:cubicBezTo>
                <a:cubicBezTo>
                  <a:pt x="2" y="20"/>
                  <a:pt x="2" y="20"/>
                  <a:pt x="2" y="20"/>
                </a:cubicBezTo>
                <a:cubicBezTo>
                  <a:pt x="5" y="18"/>
                  <a:pt x="5" y="18"/>
                  <a:pt x="5" y="18"/>
                </a:cubicBezTo>
                <a:cubicBezTo>
                  <a:pt x="5" y="14"/>
                  <a:pt x="5" y="14"/>
                  <a:pt x="5" y="14"/>
                </a:cubicBezTo>
                <a:cubicBezTo>
                  <a:pt x="5" y="10"/>
                  <a:pt x="5" y="10"/>
                  <a:pt x="5" y="10"/>
                </a:cubicBezTo>
                <a:cubicBezTo>
                  <a:pt x="2" y="7"/>
                  <a:pt x="2" y="7"/>
                  <a:pt x="2" y="7"/>
                </a:cubicBezTo>
                <a:cubicBezTo>
                  <a:pt x="2" y="4"/>
                  <a:pt x="2" y="4"/>
                  <a:pt x="2" y="4"/>
                </a:cubicBezTo>
                <a:cubicBezTo>
                  <a:pt x="0" y="2"/>
                  <a:pt x="0" y="2"/>
                  <a:pt x="0" y="2"/>
                </a:cubicBezTo>
                <a:cubicBezTo>
                  <a:pt x="1" y="0"/>
                  <a:pt x="1" y="0"/>
                  <a:pt x="1" y="0"/>
                </a:cubicBezTo>
                <a:cubicBezTo>
                  <a:pt x="10" y="0"/>
                  <a:pt x="10" y="0"/>
                  <a:pt x="10" y="0"/>
                </a:cubicBezTo>
                <a:cubicBezTo>
                  <a:pt x="16" y="0"/>
                  <a:pt x="16" y="0"/>
                  <a:pt x="16" y="0"/>
                </a:cubicBezTo>
                <a:cubicBezTo>
                  <a:pt x="24" y="4"/>
                  <a:pt x="24" y="4"/>
                  <a:pt x="24" y="4"/>
                </a:cubicBezTo>
                <a:cubicBezTo>
                  <a:pt x="32" y="7"/>
                  <a:pt x="32" y="7"/>
                  <a:pt x="32" y="7"/>
                </a:cubicBezTo>
                <a:cubicBezTo>
                  <a:pt x="34" y="4"/>
                  <a:pt x="34" y="4"/>
                  <a:pt x="34" y="4"/>
                </a:cubicBezTo>
                <a:cubicBezTo>
                  <a:pt x="38" y="1"/>
                  <a:pt x="38" y="1"/>
                  <a:pt x="38" y="1"/>
                </a:cubicBezTo>
                <a:cubicBezTo>
                  <a:pt x="40" y="3"/>
                  <a:pt x="40" y="3"/>
                  <a:pt x="40" y="3"/>
                </a:cubicBezTo>
                <a:cubicBezTo>
                  <a:pt x="44" y="3"/>
                  <a:pt x="44" y="3"/>
                  <a:pt x="44" y="3"/>
                </a:cubicBezTo>
                <a:cubicBezTo>
                  <a:pt x="41" y="9"/>
                  <a:pt x="41" y="9"/>
                  <a:pt x="41" y="9"/>
                </a:cubicBezTo>
                <a:cubicBezTo>
                  <a:pt x="41" y="31"/>
                  <a:pt x="41" y="31"/>
                  <a:pt x="41" y="31"/>
                </a:cubicBezTo>
                <a:cubicBezTo>
                  <a:pt x="44" y="35"/>
                  <a:pt x="44" y="35"/>
                  <a:pt x="44" y="35"/>
                </a:cubicBezTo>
                <a:cubicBezTo>
                  <a:pt x="42" y="38"/>
                  <a:pt x="42" y="38"/>
                  <a:pt x="42" y="38"/>
                </a:cubicBezTo>
                <a:cubicBezTo>
                  <a:pt x="39" y="38"/>
                  <a:pt x="39" y="38"/>
                  <a:pt x="39" y="38"/>
                </a:cubicBezTo>
                <a:cubicBezTo>
                  <a:pt x="39" y="39"/>
                  <a:pt x="39" y="40"/>
                  <a:pt x="39" y="41"/>
                </a:cubicBezTo>
                <a:cubicBezTo>
                  <a:pt x="37" y="38"/>
                  <a:pt x="34" y="45"/>
                  <a:pt x="33" y="46"/>
                </a:cubicBezTo>
                <a:cubicBezTo>
                  <a:pt x="33" y="47"/>
                  <a:pt x="32" y="49"/>
                  <a:pt x="32" y="50"/>
                </a:cubicBezTo>
                <a:cubicBezTo>
                  <a:pt x="32" y="51"/>
                  <a:pt x="30" y="53"/>
                  <a:pt x="30" y="54"/>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120" name="Freeform 715">
            <a:extLst>
              <a:ext uri="{FF2B5EF4-FFF2-40B4-BE49-F238E27FC236}">
                <a16:creationId xmlns:a16="http://schemas.microsoft.com/office/drawing/2014/main" id="{B0593E49-2705-4F31-AAB2-378C7FC4E07D}"/>
              </a:ext>
            </a:extLst>
          </p:cNvPr>
          <p:cNvSpPr>
            <a:spLocks/>
          </p:cNvSpPr>
          <p:nvPr userDrawn="1"/>
        </p:nvSpPr>
        <p:spPr bwMode="auto">
          <a:xfrm>
            <a:off x="6455569" y="4638675"/>
            <a:ext cx="60722" cy="147638"/>
          </a:xfrm>
          <a:custGeom>
            <a:avLst/>
            <a:gdLst>
              <a:gd name="T0" fmla="*/ 9 w 51"/>
              <a:gd name="T1" fmla="*/ 4 h 93"/>
              <a:gd name="T2" fmla="*/ 9 w 51"/>
              <a:gd name="T3" fmla="*/ 0 h 93"/>
              <a:gd name="T4" fmla="*/ 13 w 51"/>
              <a:gd name="T5" fmla="*/ 0 h 93"/>
              <a:gd name="T6" fmla="*/ 17 w 51"/>
              <a:gd name="T7" fmla="*/ 4 h 93"/>
              <a:gd name="T8" fmla="*/ 17 w 51"/>
              <a:gd name="T9" fmla="*/ 4 h 93"/>
              <a:gd name="T10" fmla="*/ 21 w 51"/>
              <a:gd name="T11" fmla="*/ 4 h 93"/>
              <a:gd name="T12" fmla="*/ 26 w 51"/>
              <a:gd name="T13" fmla="*/ 9 h 93"/>
              <a:gd name="T14" fmla="*/ 26 w 51"/>
              <a:gd name="T15" fmla="*/ 18 h 93"/>
              <a:gd name="T16" fmla="*/ 30 w 51"/>
              <a:gd name="T17" fmla="*/ 18 h 93"/>
              <a:gd name="T18" fmla="*/ 34 w 51"/>
              <a:gd name="T19" fmla="*/ 27 h 93"/>
              <a:gd name="T20" fmla="*/ 34 w 51"/>
              <a:gd name="T21" fmla="*/ 31 h 93"/>
              <a:gd name="T22" fmla="*/ 38 w 51"/>
              <a:gd name="T23" fmla="*/ 35 h 93"/>
              <a:gd name="T24" fmla="*/ 43 w 51"/>
              <a:gd name="T25" fmla="*/ 44 h 93"/>
              <a:gd name="T26" fmla="*/ 47 w 51"/>
              <a:gd name="T27" fmla="*/ 49 h 93"/>
              <a:gd name="T28" fmla="*/ 51 w 51"/>
              <a:gd name="T29" fmla="*/ 53 h 93"/>
              <a:gd name="T30" fmla="*/ 51 w 51"/>
              <a:gd name="T31" fmla="*/ 58 h 93"/>
              <a:gd name="T32" fmla="*/ 51 w 51"/>
              <a:gd name="T33" fmla="*/ 67 h 93"/>
              <a:gd name="T34" fmla="*/ 51 w 51"/>
              <a:gd name="T35" fmla="*/ 75 h 93"/>
              <a:gd name="T36" fmla="*/ 47 w 51"/>
              <a:gd name="T37" fmla="*/ 80 h 93"/>
              <a:gd name="T38" fmla="*/ 43 w 51"/>
              <a:gd name="T39" fmla="*/ 84 h 93"/>
              <a:gd name="T40" fmla="*/ 38 w 51"/>
              <a:gd name="T41" fmla="*/ 84 h 93"/>
              <a:gd name="T42" fmla="*/ 34 w 51"/>
              <a:gd name="T43" fmla="*/ 89 h 93"/>
              <a:gd name="T44" fmla="*/ 30 w 51"/>
              <a:gd name="T45" fmla="*/ 89 h 93"/>
              <a:gd name="T46" fmla="*/ 30 w 51"/>
              <a:gd name="T47" fmla="*/ 93 h 93"/>
              <a:gd name="T48" fmla="*/ 26 w 51"/>
              <a:gd name="T49" fmla="*/ 93 h 93"/>
              <a:gd name="T50" fmla="*/ 21 w 51"/>
              <a:gd name="T51" fmla="*/ 93 h 93"/>
              <a:gd name="T52" fmla="*/ 17 w 51"/>
              <a:gd name="T53" fmla="*/ 93 h 93"/>
              <a:gd name="T54" fmla="*/ 13 w 51"/>
              <a:gd name="T55" fmla="*/ 93 h 93"/>
              <a:gd name="T56" fmla="*/ 9 w 51"/>
              <a:gd name="T57" fmla="*/ 89 h 93"/>
              <a:gd name="T58" fmla="*/ 4 w 51"/>
              <a:gd name="T59" fmla="*/ 84 h 93"/>
              <a:gd name="T60" fmla="*/ 4 w 51"/>
              <a:gd name="T61" fmla="*/ 75 h 93"/>
              <a:gd name="T62" fmla="*/ 0 w 51"/>
              <a:gd name="T63" fmla="*/ 71 h 93"/>
              <a:gd name="T64" fmla="*/ 0 w 51"/>
              <a:gd name="T65" fmla="*/ 62 h 93"/>
              <a:gd name="T66" fmla="*/ 0 w 51"/>
              <a:gd name="T67" fmla="*/ 58 h 93"/>
              <a:gd name="T68" fmla="*/ 0 w 51"/>
              <a:gd name="T69" fmla="*/ 49 h 93"/>
              <a:gd name="T70" fmla="*/ 0 w 51"/>
              <a:gd name="T71" fmla="*/ 40 h 93"/>
              <a:gd name="T72" fmla="*/ 0 w 51"/>
              <a:gd name="T73" fmla="*/ 35 h 93"/>
              <a:gd name="T74" fmla="*/ 4 w 51"/>
              <a:gd name="T75" fmla="*/ 27 h 93"/>
              <a:gd name="T76" fmla="*/ 4 w 51"/>
              <a:gd name="T77" fmla="*/ 22 h 93"/>
              <a:gd name="T78" fmla="*/ 4 w 51"/>
              <a:gd name="T79" fmla="*/ 18 h 93"/>
              <a:gd name="T80" fmla="*/ 0 w 51"/>
              <a:gd name="T81" fmla="*/ 13 h 93"/>
              <a:gd name="T82" fmla="*/ 4 w 51"/>
              <a:gd name="T83" fmla="*/ 13 h 93"/>
              <a:gd name="T84" fmla="*/ 9 w 51"/>
              <a:gd name="T85" fmla="*/ 9 h 93"/>
              <a:gd name="T86" fmla="*/ 9 w 51"/>
              <a:gd name="T87"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93">
                <a:moveTo>
                  <a:pt x="9" y="4"/>
                </a:moveTo>
                <a:lnTo>
                  <a:pt x="9" y="0"/>
                </a:lnTo>
                <a:lnTo>
                  <a:pt x="13" y="0"/>
                </a:lnTo>
                <a:lnTo>
                  <a:pt x="17" y="4"/>
                </a:lnTo>
                <a:lnTo>
                  <a:pt x="17" y="4"/>
                </a:lnTo>
                <a:lnTo>
                  <a:pt x="21" y="4"/>
                </a:lnTo>
                <a:lnTo>
                  <a:pt x="26" y="9"/>
                </a:lnTo>
                <a:lnTo>
                  <a:pt x="26" y="18"/>
                </a:lnTo>
                <a:lnTo>
                  <a:pt x="30" y="18"/>
                </a:lnTo>
                <a:lnTo>
                  <a:pt x="34" y="27"/>
                </a:lnTo>
                <a:lnTo>
                  <a:pt x="34" y="31"/>
                </a:lnTo>
                <a:lnTo>
                  <a:pt x="38" y="35"/>
                </a:lnTo>
                <a:lnTo>
                  <a:pt x="43" y="44"/>
                </a:lnTo>
                <a:lnTo>
                  <a:pt x="47" y="49"/>
                </a:lnTo>
                <a:lnTo>
                  <a:pt x="51" y="53"/>
                </a:lnTo>
                <a:lnTo>
                  <a:pt x="51" y="58"/>
                </a:lnTo>
                <a:lnTo>
                  <a:pt x="51" y="67"/>
                </a:lnTo>
                <a:lnTo>
                  <a:pt x="51" y="75"/>
                </a:lnTo>
                <a:lnTo>
                  <a:pt x="47" y="80"/>
                </a:lnTo>
                <a:lnTo>
                  <a:pt x="43" y="84"/>
                </a:lnTo>
                <a:lnTo>
                  <a:pt x="38" y="84"/>
                </a:lnTo>
                <a:lnTo>
                  <a:pt x="34" y="89"/>
                </a:lnTo>
                <a:lnTo>
                  <a:pt x="30" y="89"/>
                </a:lnTo>
                <a:lnTo>
                  <a:pt x="30" y="93"/>
                </a:lnTo>
                <a:lnTo>
                  <a:pt x="26" y="93"/>
                </a:lnTo>
                <a:lnTo>
                  <a:pt x="21" y="93"/>
                </a:lnTo>
                <a:lnTo>
                  <a:pt x="17" y="93"/>
                </a:lnTo>
                <a:lnTo>
                  <a:pt x="13" y="93"/>
                </a:lnTo>
                <a:lnTo>
                  <a:pt x="9" y="89"/>
                </a:lnTo>
                <a:lnTo>
                  <a:pt x="4" y="84"/>
                </a:lnTo>
                <a:lnTo>
                  <a:pt x="4" y="75"/>
                </a:lnTo>
                <a:lnTo>
                  <a:pt x="0" y="71"/>
                </a:lnTo>
                <a:lnTo>
                  <a:pt x="0" y="62"/>
                </a:lnTo>
                <a:lnTo>
                  <a:pt x="0" y="58"/>
                </a:lnTo>
                <a:lnTo>
                  <a:pt x="0" y="49"/>
                </a:lnTo>
                <a:lnTo>
                  <a:pt x="0" y="40"/>
                </a:lnTo>
                <a:lnTo>
                  <a:pt x="0" y="35"/>
                </a:lnTo>
                <a:lnTo>
                  <a:pt x="4" y="27"/>
                </a:lnTo>
                <a:lnTo>
                  <a:pt x="4" y="22"/>
                </a:lnTo>
                <a:lnTo>
                  <a:pt x="4" y="18"/>
                </a:lnTo>
                <a:lnTo>
                  <a:pt x="0" y="13"/>
                </a:lnTo>
                <a:lnTo>
                  <a:pt x="4" y="13"/>
                </a:lnTo>
                <a:lnTo>
                  <a:pt x="9" y="9"/>
                </a:lnTo>
                <a:lnTo>
                  <a:pt x="9" y="4"/>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21" name="Freeform 716">
            <a:extLst>
              <a:ext uri="{FF2B5EF4-FFF2-40B4-BE49-F238E27FC236}">
                <a16:creationId xmlns:a16="http://schemas.microsoft.com/office/drawing/2014/main" id="{83AE38BC-E345-4CE2-855B-2F7C2A6CD6DC}"/>
              </a:ext>
            </a:extLst>
          </p:cNvPr>
          <p:cNvSpPr>
            <a:spLocks/>
          </p:cNvSpPr>
          <p:nvPr userDrawn="1"/>
        </p:nvSpPr>
        <p:spPr bwMode="auto">
          <a:xfrm>
            <a:off x="6698457" y="3927476"/>
            <a:ext cx="132160" cy="231775"/>
          </a:xfrm>
          <a:custGeom>
            <a:avLst/>
            <a:gdLst>
              <a:gd name="T0" fmla="*/ 24 w 26"/>
              <a:gd name="T1" fmla="*/ 31 h 33"/>
              <a:gd name="T2" fmla="*/ 26 w 26"/>
              <a:gd name="T3" fmla="*/ 28 h 33"/>
              <a:gd name="T4" fmla="*/ 26 w 26"/>
              <a:gd name="T5" fmla="*/ 24 h 33"/>
              <a:gd name="T6" fmla="*/ 25 w 26"/>
              <a:gd name="T7" fmla="*/ 20 h 33"/>
              <a:gd name="T8" fmla="*/ 24 w 26"/>
              <a:gd name="T9" fmla="*/ 17 h 33"/>
              <a:gd name="T10" fmla="*/ 22 w 26"/>
              <a:gd name="T11" fmla="*/ 17 h 33"/>
              <a:gd name="T12" fmla="*/ 22 w 26"/>
              <a:gd name="T13" fmla="*/ 19 h 33"/>
              <a:gd name="T14" fmla="*/ 20 w 26"/>
              <a:gd name="T15" fmla="*/ 21 h 33"/>
              <a:gd name="T16" fmla="*/ 18 w 26"/>
              <a:gd name="T17" fmla="*/ 19 h 33"/>
              <a:gd name="T18" fmla="*/ 18 w 26"/>
              <a:gd name="T19" fmla="*/ 16 h 33"/>
              <a:gd name="T20" fmla="*/ 21 w 26"/>
              <a:gd name="T21" fmla="*/ 14 h 33"/>
              <a:gd name="T22" fmla="*/ 23 w 26"/>
              <a:gd name="T23" fmla="*/ 12 h 33"/>
              <a:gd name="T24" fmla="*/ 24 w 26"/>
              <a:gd name="T25" fmla="*/ 10 h 33"/>
              <a:gd name="T26" fmla="*/ 24 w 26"/>
              <a:gd name="T27" fmla="*/ 8 h 33"/>
              <a:gd name="T28" fmla="*/ 21 w 26"/>
              <a:gd name="T29" fmla="*/ 8 h 33"/>
              <a:gd name="T30" fmla="*/ 16 w 26"/>
              <a:gd name="T31" fmla="*/ 8 h 33"/>
              <a:gd name="T32" fmla="*/ 12 w 26"/>
              <a:gd name="T33" fmla="*/ 8 h 33"/>
              <a:gd name="T34" fmla="*/ 10 w 26"/>
              <a:gd name="T35" fmla="*/ 6 h 33"/>
              <a:gd name="T36" fmla="*/ 10 w 26"/>
              <a:gd name="T37" fmla="*/ 3 h 33"/>
              <a:gd name="T38" fmla="*/ 9 w 26"/>
              <a:gd name="T39" fmla="*/ 3 h 33"/>
              <a:gd name="T40" fmla="*/ 6 w 26"/>
              <a:gd name="T41" fmla="*/ 2 h 33"/>
              <a:gd name="T42" fmla="*/ 5 w 26"/>
              <a:gd name="T43" fmla="*/ 1 h 33"/>
              <a:gd name="T44" fmla="*/ 3 w 26"/>
              <a:gd name="T45" fmla="*/ 1 h 33"/>
              <a:gd name="T46" fmla="*/ 1 w 26"/>
              <a:gd name="T47" fmla="*/ 3 h 33"/>
              <a:gd name="T48" fmla="*/ 4 w 26"/>
              <a:gd name="T49" fmla="*/ 6 h 33"/>
              <a:gd name="T50" fmla="*/ 5 w 26"/>
              <a:gd name="T51" fmla="*/ 8 h 33"/>
              <a:gd name="T52" fmla="*/ 2 w 26"/>
              <a:gd name="T53" fmla="*/ 9 h 33"/>
              <a:gd name="T54" fmla="*/ 0 w 26"/>
              <a:gd name="T55" fmla="*/ 11 h 33"/>
              <a:gd name="T56" fmla="*/ 2 w 26"/>
              <a:gd name="T57" fmla="*/ 13 h 33"/>
              <a:gd name="T58" fmla="*/ 5 w 26"/>
              <a:gd name="T59" fmla="*/ 14 h 33"/>
              <a:gd name="T60" fmla="*/ 3 w 26"/>
              <a:gd name="T61" fmla="*/ 17 h 33"/>
              <a:gd name="T62" fmla="*/ 4 w 26"/>
              <a:gd name="T63" fmla="*/ 20 h 33"/>
              <a:gd name="T64" fmla="*/ 5 w 26"/>
              <a:gd name="T65" fmla="*/ 23 h 33"/>
              <a:gd name="T66" fmla="*/ 5 w 26"/>
              <a:gd name="T67" fmla="*/ 26 h 33"/>
              <a:gd name="T68" fmla="*/ 7 w 26"/>
              <a:gd name="T69" fmla="*/ 28 h 33"/>
              <a:gd name="T70" fmla="*/ 8 w 26"/>
              <a:gd name="T71" fmla="*/ 26 h 33"/>
              <a:gd name="T72" fmla="*/ 8 w 26"/>
              <a:gd name="T73" fmla="*/ 27 h 33"/>
              <a:gd name="T74" fmla="*/ 10 w 26"/>
              <a:gd name="T75" fmla="*/ 27 h 33"/>
              <a:gd name="T76" fmla="*/ 11 w 26"/>
              <a:gd name="T77" fmla="*/ 26 h 33"/>
              <a:gd name="T78" fmla="*/ 11 w 26"/>
              <a:gd name="T79" fmla="*/ 27 h 33"/>
              <a:gd name="T80" fmla="*/ 13 w 26"/>
              <a:gd name="T81" fmla="*/ 28 h 33"/>
              <a:gd name="T82" fmla="*/ 14 w 26"/>
              <a:gd name="T83" fmla="*/ 25 h 33"/>
              <a:gd name="T84" fmla="*/ 14 w 26"/>
              <a:gd name="T85" fmla="*/ 24 h 33"/>
              <a:gd name="T86" fmla="*/ 14 w 26"/>
              <a:gd name="T87" fmla="*/ 21 h 33"/>
              <a:gd name="T88" fmla="*/ 14 w 26"/>
              <a:gd name="T89" fmla="*/ 19 h 33"/>
              <a:gd name="T90" fmla="*/ 14 w 26"/>
              <a:gd name="T91" fmla="*/ 17 h 33"/>
              <a:gd name="T92" fmla="*/ 15 w 26"/>
              <a:gd name="T93" fmla="*/ 18 h 33"/>
              <a:gd name="T94" fmla="*/ 15 w 26"/>
              <a:gd name="T95" fmla="*/ 21 h 33"/>
              <a:gd name="T96" fmla="*/ 17 w 26"/>
              <a:gd name="T97" fmla="*/ 24 h 33"/>
              <a:gd name="T98" fmla="*/ 18 w 26"/>
              <a:gd name="T99" fmla="*/ 22 h 33"/>
              <a:gd name="T100" fmla="*/ 21 w 26"/>
              <a:gd name="T101" fmla="*/ 24 h 33"/>
              <a:gd name="T102" fmla="*/ 22 w 26"/>
              <a:gd name="T103" fmla="*/ 25 h 33"/>
              <a:gd name="T104" fmla="*/ 22 w 26"/>
              <a:gd name="T105" fmla="*/ 29 h 33"/>
              <a:gd name="T106" fmla="*/ 23 w 26"/>
              <a:gd name="T10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33">
                <a:moveTo>
                  <a:pt x="24" y="33"/>
                </a:moveTo>
                <a:cubicBezTo>
                  <a:pt x="24" y="32"/>
                  <a:pt x="24" y="32"/>
                  <a:pt x="24" y="32"/>
                </a:cubicBezTo>
                <a:cubicBezTo>
                  <a:pt x="24" y="31"/>
                  <a:pt x="24" y="31"/>
                  <a:pt x="24" y="31"/>
                </a:cubicBezTo>
                <a:cubicBezTo>
                  <a:pt x="26" y="31"/>
                  <a:pt x="26" y="31"/>
                  <a:pt x="26" y="31"/>
                </a:cubicBezTo>
                <a:cubicBezTo>
                  <a:pt x="26" y="28"/>
                  <a:pt x="26" y="28"/>
                  <a:pt x="26" y="28"/>
                </a:cubicBezTo>
                <a:cubicBezTo>
                  <a:pt x="26" y="28"/>
                  <a:pt x="26" y="28"/>
                  <a:pt x="26" y="28"/>
                </a:cubicBezTo>
                <a:cubicBezTo>
                  <a:pt x="26" y="27"/>
                  <a:pt x="26" y="27"/>
                  <a:pt x="26" y="27"/>
                </a:cubicBezTo>
                <a:cubicBezTo>
                  <a:pt x="26" y="25"/>
                  <a:pt x="26" y="25"/>
                  <a:pt x="26" y="25"/>
                </a:cubicBezTo>
                <a:cubicBezTo>
                  <a:pt x="26" y="24"/>
                  <a:pt x="26" y="24"/>
                  <a:pt x="26" y="24"/>
                </a:cubicBezTo>
                <a:cubicBezTo>
                  <a:pt x="26" y="22"/>
                  <a:pt x="26" y="22"/>
                  <a:pt x="26" y="22"/>
                </a:cubicBezTo>
                <a:cubicBezTo>
                  <a:pt x="25" y="22"/>
                  <a:pt x="25" y="22"/>
                  <a:pt x="25" y="22"/>
                </a:cubicBezTo>
                <a:cubicBezTo>
                  <a:pt x="25" y="20"/>
                  <a:pt x="25" y="20"/>
                  <a:pt x="25" y="20"/>
                </a:cubicBezTo>
                <a:cubicBezTo>
                  <a:pt x="25" y="19"/>
                  <a:pt x="25" y="19"/>
                  <a:pt x="25" y="19"/>
                </a:cubicBezTo>
                <a:cubicBezTo>
                  <a:pt x="25" y="18"/>
                  <a:pt x="25" y="18"/>
                  <a:pt x="25" y="18"/>
                </a:cubicBezTo>
                <a:cubicBezTo>
                  <a:pt x="24" y="17"/>
                  <a:pt x="24" y="17"/>
                  <a:pt x="24" y="17"/>
                </a:cubicBezTo>
                <a:cubicBezTo>
                  <a:pt x="23" y="17"/>
                  <a:pt x="23" y="17"/>
                  <a:pt x="23" y="17"/>
                </a:cubicBezTo>
                <a:cubicBezTo>
                  <a:pt x="23" y="17"/>
                  <a:pt x="23" y="17"/>
                  <a:pt x="23" y="17"/>
                </a:cubicBezTo>
                <a:cubicBezTo>
                  <a:pt x="22" y="17"/>
                  <a:pt x="22" y="17"/>
                  <a:pt x="22" y="17"/>
                </a:cubicBezTo>
                <a:cubicBezTo>
                  <a:pt x="22" y="18"/>
                  <a:pt x="22" y="18"/>
                  <a:pt x="22" y="18"/>
                </a:cubicBezTo>
                <a:cubicBezTo>
                  <a:pt x="22" y="19"/>
                  <a:pt x="22" y="19"/>
                  <a:pt x="22" y="19"/>
                </a:cubicBezTo>
                <a:cubicBezTo>
                  <a:pt x="22" y="19"/>
                  <a:pt x="22" y="19"/>
                  <a:pt x="22" y="19"/>
                </a:cubicBezTo>
                <a:cubicBezTo>
                  <a:pt x="22" y="20"/>
                  <a:pt x="22" y="20"/>
                  <a:pt x="22" y="20"/>
                </a:cubicBezTo>
                <a:cubicBezTo>
                  <a:pt x="21" y="21"/>
                  <a:pt x="21" y="21"/>
                  <a:pt x="21" y="21"/>
                </a:cubicBezTo>
                <a:cubicBezTo>
                  <a:pt x="20" y="21"/>
                  <a:pt x="20" y="21"/>
                  <a:pt x="20" y="21"/>
                </a:cubicBezTo>
                <a:cubicBezTo>
                  <a:pt x="20" y="20"/>
                  <a:pt x="20" y="20"/>
                  <a:pt x="20" y="20"/>
                </a:cubicBezTo>
                <a:cubicBezTo>
                  <a:pt x="19" y="20"/>
                  <a:pt x="19" y="20"/>
                  <a:pt x="19" y="20"/>
                </a:cubicBezTo>
                <a:cubicBezTo>
                  <a:pt x="18" y="19"/>
                  <a:pt x="18" y="19"/>
                  <a:pt x="18" y="19"/>
                </a:cubicBezTo>
                <a:cubicBezTo>
                  <a:pt x="18" y="18"/>
                  <a:pt x="18" y="18"/>
                  <a:pt x="18" y="18"/>
                </a:cubicBezTo>
                <a:cubicBezTo>
                  <a:pt x="18" y="17"/>
                  <a:pt x="18" y="17"/>
                  <a:pt x="18" y="17"/>
                </a:cubicBezTo>
                <a:cubicBezTo>
                  <a:pt x="18" y="16"/>
                  <a:pt x="18" y="16"/>
                  <a:pt x="18" y="16"/>
                </a:cubicBezTo>
                <a:cubicBezTo>
                  <a:pt x="19" y="15"/>
                  <a:pt x="19" y="15"/>
                  <a:pt x="19" y="15"/>
                </a:cubicBezTo>
                <a:cubicBezTo>
                  <a:pt x="20" y="14"/>
                  <a:pt x="20" y="14"/>
                  <a:pt x="20" y="14"/>
                </a:cubicBezTo>
                <a:cubicBezTo>
                  <a:pt x="21" y="14"/>
                  <a:pt x="21" y="14"/>
                  <a:pt x="21" y="14"/>
                </a:cubicBezTo>
                <a:cubicBezTo>
                  <a:pt x="22" y="13"/>
                  <a:pt x="22" y="13"/>
                  <a:pt x="22" y="13"/>
                </a:cubicBezTo>
                <a:cubicBezTo>
                  <a:pt x="23" y="13"/>
                  <a:pt x="23" y="13"/>
                  <a:pt x="23" y="13"/>
                </a:cubicBezTo>
                <a:cubicBezTo>
                  <a:pt x="23" y="12"/>
                  <a:pt x="23" y="12"/>
                  <a:pt x="23" y="12"/>
                </a:cubicBezTo>
                <a:cubicBezTo>
                  <a:pt x="23" y="11"/>
                  <a:pt x="23" y="11"/>
                  <a:pt x="23" y="11"/>
                </a:cubicBezTo>
                <a:cubicBezTo>
                  <a:pt x="24" y="11"/>
                  <a:pt x="24" y="11"/>
                  <a:pt x="24" y="11"/>
                </a:cubicBezTo>
                <a:cubicBezTo>
                  <a:pt x="24" y="10"/>
                  <a:pt x="24" y="10"/>
                  <a:pt x="24" y="10"/>
                </a:cubicBezTo>
                <a:cubicBezTo>
                  <a:pt x="25" y="10"/>
                  <a:pt x="25" y="10"/>
                  <a:pt x="25" y="10"/>
                </a:cubicBezTo>
                <a:cubicBezTo>
                  <a:pt x="25" y="9"/>
                  <a:pt x="25" y="9"/>
                  <a:pt x="25" y="9"/>
                </a:cubicBezTo>
                <a:cubicBezTo>
                  <a:pt x="24" y="8"/>
                  <a:pt x="24" y="8"/>
                  <a:pt x="24" y="8"/>
                </a:cubicBezTo>
                <a:cubicBezTo>
                  <a:pt x="24" y="8"/>
                  <a:pt x="24" y="8"/>
                  <a:pt x="24" y="8"/>
                </a:cubicBezTo>
                <a:cubicBezTo>
                  <a:pt x="22" y="8"/>
                  <a:pt x="22" y="8"/>
                  <a:pt x="22" y="8"/>
                </a:cubicBezTo>
                <a:cubicBezTo>
                  <a:pt x="21" y="8"/>
                  <a:pt x="21" y="8"/>
                  <a:pt x="21" y="8"/>
                </a:cubicBezTo>
                <a:cubicBezTo>
                  <a:pt x="19" y="8"/>
                  <a:pt x="19" y="8"/>
                  <a:pt x="19" y="8"/>
                </a:cubicBezTo>
                <a:cubicBezTo>
                  <a:pt x="17" y="8"/>
                  <a:pt x="17" y="8"/>
                  <a:pt x="17" y="8"/>
                </a:cubicBezTo>
                <a:cubicBezTo>
                  <a:pt x="16" y="8"/>
                  <a:pt x="16" y="8"/>
                  <a:pt x="16" y="8"/>
                </a:cubicBezTo>
                <a:cubicBezTo>
                  <a:pt x="15" y="8"/>
                  <a:pt x="15" y="8"/>
                  <a:pt x="15" y="8"/>
                </a:cubicBezTo>
                <a:cubicBezTo>
                  <a:pt x="13" y="8"/>
                  <a:pt x="13" y="8"/>
                  <a:pt x="13" y="8"/>
                </a:cubicBezTo>
                <a:cubicBezTo>
                  <a:pt x="12" y="8"/>
                  <a:pt x="12" y="8"/>
                  <a:pt x="12" y="8"/>
                </a:cubicBezTo>
                <a:cubicBezTo>
                  <a:pt x="11" y="7"/>
                  <a:pt x="11" y="7"/>
                  <a:pt x="11" y="7"/>
                </a:cubicBezTo>
                <a:cubicBezTo>
                  <a:pt x="10" y="7"/>
                  <a:pt x="10" y="7"/>
                  <a:pt x="10" y="7"/>
                </a:cubicBezTo>
                <a:cubicBezTo>
                  <a:pt x="10" y="6"/>
                  <a:pt x="10" y="6"/>
                  <a:pt x="10" y="6"/>
                </a:cubicBezTo>
                <a:cubicBezTo>
                  <a:pt x="10" y="5"/>
                  <a:pt x="10" y="5"/>
                  <a:pt x="10" y="5"/>
                </a:cubicBezTo>
                <a:cubicBezTo>
                  <a:pt x="10" y="4"/>
                  <a:pt x="10" y="4"/>
                  <a:pt x="10" y="4"/>
                </a:cubicBezTo>
                <a:cubicBezTo>
                  <a:pt x="10" y="3"/>
                  <a:pt x="10" y="3"/>
                  <a:pt x="10" y="3"/>
                </a:cubicBezTo>
                <a:cubicBezTo>
                  <a:pt x="10" y="2"/>
                  <a:pt x="10" y="2"/>
                  <a:pt x="10" y="2"/>
                </a:cubicBezTo>
                <a:cubicBezTo>
                  <a:pt x="9" y="2"/>
                  <a:pt x="9" y="2"/>
                  <a:pt x="9" y="2"/>
                </a:cubicBezTo>
                <a:cubicBezTo>
                  <a:pt x="9" y="3"/>
                  <a:pt x="9" y="3"/>
                  <a:pt x="9" y="3"/>
                </a:cubicBezTo>
                <a:cubicBezTo>
                  <a:pt x="8" y="3"/>
                  <a:pt x="8" y="3"/>
                  <a:pt x="8" y="3"/>
                </a:cubicBezTo>
                <a:cubicBezTo>
                  <a:pt x="7" y="3"/>
                  <a:pt x="7" y="2"/>
                  <a:pt x="7" y="2"/>
                </a:cubicBezTo>
                <a:cubicBezTo>
                  <a:pt x="6" y="2"/>
                  <a:pt x="6" y="2"/>
                  <a:pt x="6" y="2"/>
                </a:cubicBezTo>
                <a:cubicBezTo>
                  <a:pt x="6" y="1"/>
                  <a:pt x="6" y="1"/>
                  <a:pt x="6" y="1"/>
                </a:cubicBezTo>
                <a:cubicBezTo>
                  <a:pt x="5" y="0"/>
                  <a:pt x="5" y="0"/>
                  <a:pt x="5" y="0"/>
                </a:cubicBezTo>
                <a:cubicBezTo>
                  <a:pt x="5" y="1"/>
                  <a:pt x="5" y="1"/>
                  <a:pt x="5" y="1"/>
                </a:cubicBezTo>
                <a:cubicBezTo>
                  <a:pt x="5" y="1"/>
                  <a:pt x="4" y="1"/>
                  <a:pt x="4" y="1"/>
                </a:cubicBezTo>
                <a:cubicBezTo>
                  <a:pt x="3" y="1"/>
                  <a:pt x="3" y="1"/>
                  <a:pt x="3" y="1"/>
                </a:cubicBezTo>
                <a:cubicBezTo>
                  <a:pt x="3" y="1"/>
                  <a:pt x="3" y="1"/>
                  <a:pt x="3" y="1"/>
                </a:cubicBezTo>
                <a:cubicBezTo>
                  <a:pt x="3" y="1"/>
                  <a:pt x="2" y="0"/>
                  <a:pt x="2" y="1"/>
                </a:cubicBezTo>
                <a:cubicBezTo>
                  <a:pt x="2" y="1"/>
                  <a:pt x="1" y="1"/>
                  <a:pt x="1" y="1"/>
                </a:cubicBezTo>
                <a:cubicBezTo>
                  <a:pt x="1" y="1"/>
                  <a:pt x="1" y="2"/>
                  <a:pt x="1" y="3"/>
                </a:cubicBezTo>
                <a:cubicBezTo>
                  <a:pt x="2" y="3"/>
                  <a:pt x="3" y="4"/>
                  <a:pt x="3" y="4"/>
                </a:cubicBezTo>
                <a:cubicBezTo>
                  <a:pt x="4" y="5"/>
                  <a:pt x="4" y="5"/>
                  <a:pt x="4" y="5"/>
                </a:cubicBezTo>
                <a:cubicBezTo>
                  <a:pt x="4" y="6"/>
                  <a:pt x="4" y="6"/>
                  <a:pt x="4" y="6"/>
                </a:cubicBezTo>
                <a:cubicBezTo>
                  <a:pt x="5" y="6"/>
                  <a:pt x="5" y="6"/>
                  <a:pt x="5" y="6"/>
                </a:cubicBezTo>
                <a:cubicBezTo>
                  <a:pt x="6" y="7"/>
                  <a:pt x="6" y="7"/>
                  <a:pt x="6" y="7"/>
                </a:cubicBezTo>
                <a:cubicBezTo>
                  <a:pt x="5" y="8"/>
                  <a:pt x="5" y="8"/>
                  <a:pt x="5" y="8"/>
                </a:cubicBezTo>
                <a:cubicBezTo>
                  <a:pt x="4" y="9"/>
                  <a:pt x="4" y="9"/>
                  <a:pt x="4" y="9"/>
                </a:cubicBezTo>
                <a:cubicBezTo>
                  <a:pt x="3" y="8"/>
                  <a:pt x="3" y="8"/>
                  <a:pt x="3" y="8"/>
                </a:cubicBezTo>
                <a:cubicBezTo>
                  <a:pt x="2" y="9"/>
                  <a:pt x="2" y="9"/>
                  <a:pt x="2" y="9"/>
                </a:cubicBezTo>
                <a:cubicBezTo>
                  <a:pt x="1" y="9"/>
                  <a:pt x="1" y="9"/>
                  <a:pt x="1" y="9"/>
                </a:cubicBezTo>
                <a:cubicBezTo>
                  <a:pt x="0" y="10"/>
                  <a:pt x="0" y="10"/>
                  <a:pt x="0" y="10"/>
                </a:cubicBezTo>
                <a:cubicBezTo>
                  <a:pt x="0" y="11"/>
                  <a:pt x="0" y="11"/>
                  <a:pt x="0" y="11"/>
                </a:cubicBezTo>
                <a:cubicBezTo>
                  <a:pt x="0" y="12"/>
                  <a:pt x="0" y="12"/>
                  <a:pt x="0" y="12"/>
                </a:cubicBezTo>
                <a:cubicBezTo>
                  <a:pt x="1" y="12"/>
                  <a:pt x="1" y="12"/>
                  <a:pt x="1" y="12"/>
                </a:cubicBezTo>
                <a:cubicBezTo>
                  <a:pt x="2" y="13"/>
                  <a:pt x="2" y="13"/>
                  <a:pt x="2" y="13"/>
                </a:cubicBezTo>
                <a:cubicBezTo>
                  <a:pt x="3" y="13"/>
                  <a:pt x="3" y="13"/>
                  <a:pt x="3" y="13"/>
                </a:cubicBezTo>
                <a:cubicBezTo>
                  <a:pt x="4" y="13"/>
                  <a:pt x="4" y="13"/>
                  <a:pt x="4" y="13"/>
                </a:cubicBezTo>
                <a:cubicBezTo>
                  <a:pt x="5" y="14"/>
                  <a:pt x="5" y="14"/>
                  <a:pt x="5" y="14"/>
                </a:cubicBezTo>
                <a:cubicBezTo>
                  <a:pt x="4" y="14"/>
                  <a:pt x="4" y="14"/>
                  <a:pt x="4" y="14"/>
                </a:cubicBezTo>
                <a:cubicBezTo>
                  <a:pt x="3" y="15"/>
                  <a:pt x="3" y="15"/>
                  <a:pt x="3" y="15"/>
                </a:cubicBezTo>
                <a:cubicBezTo>
                  <a:pt x="3" y="17"/>
                  <a:pt x="3" y="17"/>
                  <a:pt x="3" y="17"/>
                </a:cubicBezTo>
                <a:cubicBezTo>
                  <a:pt x="4" y="18"/>
                  <a:pt x="4" y="18"/>
                  <a:pt x="4" y="18"/>
                </a:cubicBezTo>
                <a:cubicBezTo>
                  <a:pt x="4" y="18"/>
                  <a:pt x="4" y="18"/>
                  <a:pt x="4" y="18"/>
                </a:cubicBezTo>
                <a:cubicBezTo>
                  <a:pt x="4" y="20"/>
                  <a:pt x="4" y="20"/>
                  <a:pt x="4" y="20"/>
                </a:cubicBezTo>
                <a:cubicBezTo>
                  <a:pt x="5" y="20"/>
                  <a:pt x="5" y="20"/>
                  <a:pt x="5" y="20"/>
                </a:cubicBezTo>
                <a:cubicBezTo>
                  <a:pt x="5" y="21"/>
                  <a:pt x="5" y="21"/>
                  <a:pt x="5" y="21"/>
                </a:cubicBezTo>
                <a:cubicBezTo>
                  <a:pt x="5" y="23"/>
                  <a:pt x="5" y="23"/>
                  <a:pt x="5" y="23"/>
                </a:cubicBezTo>
                <a:cubicBezTo>
                  <a:pt x="5" y="24"/>
                  <a:pt x="5" y="24"/>
                  <a:pt x="5" y="24"/>
                </a:cubicBezTo>
                <a:cubicBezTo>
                  <a:pt x="5" y="25"/>
                  <a:pt x="5" y="25"/>
                  <a:pt x="5" y="25"/>
                </a:cubicBezTo>
                <a:cubicBezTo>
                  <a:pt x="5" y="26"/>
                  <a:pt x="5" y="26"/>
                  <a:pt x="5" y="26"/>
                </a:cubicBezTo>
                <a:cubicBezTo>
                  <a:pt x="5" y="28"/>
                  <a:pt x="5" y="28"/>
                  <a:pt x="5" y="28"/>
                </a:cubicBezTo>
                <a:cubicBezTo>
                  <a:pt x="5" y="28"/>
                  <a:pt x="5" y="28"/>
                  <a:pt x="5" y="28"/>
                </a:cubicBezTo>
                <a:cubicBezTo>
                  <a:pt x="7" y="28"/>
                  <a:pt x="7" y="28"/>
                  <a:pt x="7" y="28"/>
                </a:cubicBezTo>
                <a:cubicBezTo>
                  <a:pt x="7" y="28"/>
                  <a:pt x="7" y="28"/>
                  <a:pt x="7" y="28"/>
                </a:cubicBezTo>
                <a:cubicBezTo>
                  <a:pt x="8" y="27"/>
                  <a:pt x="8" y="27"/>
                  <a:pt x="8" y="27"/>
                </a:cubicBezTo>
                <a:cubicBezTo>
                  <a:pt x="8" y="26"/>
                  <a:pt x="8" y="26"/>
                  <a:pt x="8" y="26"/>
                </a:cubicBezTo>
                <a:cubicBezTo>
                  <a:pt x="8" y="26"/>
                  <a:pt x="8" y="26"/>
                  <a:pt x="8" y="26"/>
                </a:cubicBezTo>
                <a:cubicBezTo>
                  <a:pt x="8" y="27"/>
                  <a:pt x="8" y="27"/>
                  <a:pt x="8" y="27"/>
                </a:cubicBezTo>
                <a:cubicBezTo>
                  <a:pt x="8" y="27"/>
                  <a:pt x="8" y="27"/>
                  <a:pt x="8" y="27"/>
                </a:cubicBezTo>
                <a:cubicBezTo>
                  <a:pt x="8" y="28"/>
                  <a:pt x="8" y="28"/>
                  <a:pt x="8" y="28"/>
                </a:cubicBezTo>
                <a:cubicBezTo>
                  <a:pt x="9" y="28"/>
                  <a:pt x="9" y="28"/>
                  <a:pt x="9" y="28"/>
                </a:cubicBezTo>
                <a:cubicBezTo>
                  <a:pt x="10" y="27"/>
                  <a:pt x="10" y="27"/>
                  <a:pt x="10" y="27"/>
                </a:cubicBezTo>
                <a:cubicBezTo>
                  <a:pt x="10" y="27"/>
                  <a:pt x="10" y="27"/>
                  <a:pt x="10" y="27"/>
                </a:cubicBezTo>
                <a:cubicBezTo>
                  <a:pt x="11" y="26"/>
                  <a:pt x="11" y="26"/>
                  <a:pt x="11" y="26"/>
                </a:cubicBezTo>
                <a:cubicBezTo>
                  <a:pt x="11" y="26"/>
                  <a:pt x="11" y="26"/>
                  <a:pt x="11" y="26"/>
                </a:cubicBezTo>
                <a:cubicBezTo>
                  <a:pt x="11" y="24"/>
                  <a:pt x="11" y="24"/>
                  <a:pt x="11" y="24"/>
                </a:cubicBezTo>
                <a:cubicBezTo>
                  <a:pt x="11" y="27"/>
                  <a:pt x="11" y="27"/>
                  <a:pt x="11" y="27"/>
                </a:cubicBezTo>
                <a:cubicBezTo>
                  <a:pt x="11" y="27"/>
                  <a:pt x="11" y="27"/>
                  <a:pt x="11" y="27"/>
                </a:cubicBezTo>
                <a:cubicBezTo>
                  <a:pt x="12" y="26"/>
                  <a:pt x="12" y="26"/>
                  <a:pt x="12" y="26"/>
                </a:cubicBezTo>
                <a:cubicBezTo>
                  <a:pt x="12" y="27"/>
                  <a:pt x="12" y="27"/>
                  <a:pt x="12" y="27"/>
                </a:cubicBezTo>
                <a:cubicBezTo>
                  <a:pt x="13" y="28"/>
                  <a:pt x="13" y="28"/>
                  <a:pt x="13" y="28"/>
                </a:cubicBezTo>
                <a:cubicBezTo>
                  <a:pt x="13" y="27"/>
                  <a:pt x="13" y="27"/>
                  <a:pt x="13" y="27"/>
                </a:cubicBezTo>
                <a:cubicBezTo>
                  <a:pt x="13" y="26"/>
                  <a:pt x="13" y="26"/>
                  <a:pt x="13" y="26"/>
                </a:cubicBezTo>
                <a:cubicBezTo>
                  <a:pt x="14" y="25"/>
                  <a:pt x="14" y="25"/>
                  <a:pt x="14" y="25"/>
                </a:cubicBezTo>
                <a:cubicBezTo>
                  <a:pt x="14" y="25"/>
                  <a:pt x="14" y="25"/>
                  <a:pt x="14" y="25"/>
                </a:cubicBezTo>
                <a:cubicBezTo>
                  <a:pt x="15" y="25"/>
                  <a:pt x="15" y="25"/>
                  <a:pt x="15" y="25"/>
                </a:cubicBezTo>
                <a:cubicBezTo>
                  <a:pt x="14" y="24"/>
                  <a:pt x="14" y="24"/>
                  <a:pt x="14" y="24"/>
                </a:cubicBezTo>
                <a:cubicBezTo>
                  <a:pt x="14" y="23"/>
                  <a:pt x="14" y="23"/>
                  <a:pt x="14" y="23"/>
                </a:cubicBezTo>
                <a:cubicBezTo>
                  <a:pt x="14" y="22"/>
                  <a:pt x="14" y="22"/>
                  <a:pt x="14" y="22"/>
                </a:cubicBezTo>
                <a:cubicBezTo>
                  <a:pt x="14" y="21"/>
                  <a:pt x="14" y="21"/>
                  <a:pt x="14" y="21"/>
                </a:cubicBezTo>
                <a:cubicBezTo>
                  <a:pt x="14" y="21"/>
                  <a:pt x="14" y="21"/>
                  <a:pt x="14" y="21"/>
                </a:cubicBezTo>
                <a:cubicBezTo>
                  <a:pt x="14" y="20"/>
                  <a:pt x="14" y="20"/>
                  <a:pt x="14" y="20"/>
                </a:cubicBezTo>
                <a:cubicBezTo>
                  <a:pt x="14" y="19"/>
                  <a:pt x="14" y="19"/>
                  <a:pt x="14" y="19"/>
                </a:cubicBezTo>
                <a:cubicBezTo>
                  <a:pt x="13" y="19"/>
                  <a:pt x="13" y="19"/>
                  <a:pt x="13" y="19"/>
                </a:cubicBezTo>
                <a:cubicBezTo>
                  <a:pt x="13" y="18"/>
                  <a:pt x="13" y="18"/>
                  <a:pt x="13" y="18"/>
                </a:cubicBezTo>
                <a:cubicBezTo>
                  <a:pt x="14" y="17"/>
                  <a:pt x="14" y="17"/>
                  <a:pt x="14" y="17"/>
                </a:cubicBezTo>
                <a:cubicBezTo>
                  <a:pt x="14" y="17"/>
                  <a:pt x="14" y="17"/>
                  <a:pt x="14" y="17"/>
                </a:cubicBezTo>
                <a:cubicBezTo>
                  <a:pt x="15" y="17"/>
                  <a:pt x="15" y="17"/>
                  <a:pt x="15" y="17"/>
                </a:cubicBezTo>
                <a:cubicBezTo>
                  <a:pt x="15" y="18"/>
                  <a:pt x="15" y="18"/>
                  <a:pt x="15" y="18"/>
                </a:cubicBezTo>
                <a:cubicBezTo>
                  <a:pt x="15" y="19"/>
                  <a:pt x="15" y="19"/>
                  <a:pt x="15" y="19"/>
                </a:cubicBezTo>
                <a:cubicBezTo>
                  <a:pt x="15" y="20"/>
                  <a:pt x="15" y="20"/>
                  <a:pt x="15" y="20"/>
                </a:cubicBezTo>
                <a:cubicBezTo>
                  <a:pt x="15" y="21"/>
                  <a:pt x="15" y="21"/>
                  <a:pt x="15" y="21"/>
                </a:cubicBezTo>
                <a:cubicBezTo>
                  <a:pt x="16" y="22"/>
                  <a:pt x="16" y="22"/>
                  <a:pt x="16" y="22"/>
                </a:cubicBezTo>
                <a:cubicBezTo>
                  <a:pt x="16" y="23"/>
                  <a:pt x="16" y="23"/>
                  <a:pt x="16" y="23"/>
                </a:cubicBezTo>
                <a:cubicBezTo>
                  <a:pt x="17" y="24"/>
                  <a:pt x="17" y="24"/>
                  <a:pt x="17" y="24"/>
                </a:cubicBezTo>
                <a:cubicBezTo>
                  <a:pt x="17" y="23"/>
                  <a:pt x="17" y="23"/>
                  <a:pt x="17" y="23"/>
                </a:cubicBezTo>
                <a:cubicBezTo>
                  <a:pt x="18" y="23"/>
                  <a:pt x="18" y="23"/>
                  <a:pt x="18" y="23"/>
                </a:cubicBezTo>
                <a:cubicBezTo>
                  <a:pt x="18" y="22"/>
                  <a:pt x="18" y="22"/>
                  <a:pt x="18" y="22"/>
                </a:cubicBezTo>
                <a:cubicBezTo>
                  <a:pt x="20" y="22"/>
                  <a:pt x="20" y="22"/>
                  <a:pt x="20" y="22"/>
                </a:cubicBezTo>
                <a:cubicBezTo>
                  <a:pt x="20" y="23"/>
                  <a:pt x="20" y="23"/>
                  <a:pt x="20" y="23"/>
                </a:cubicBezTo>
                <a:cubicBezTo>
                  <a:pt x="21" y="24"/>
                  <a:pt x="21" y="24"/>
                  <a:pt x="21" y="24"/>
                </a:cubicBezTo>
                <a:cubicBezTo>
                  <a:pt x="21" y="24"/>
                  <a:pt x="21" y="24"/>
                  <a:pt x="21" y="24"/>
                </a:cubicBezTo>
                <a:cubicBezTo>
                  <a:pt x="21" y="25"/>
                  <a:pt x="21" y="25"/>
                  <a:pt x="21" y="25"/>
                </a:cubicBezTo>
                <a:cubicBezTo>
                  <a:pt x="22" y="25"/>
                  <a:pt x="22" y="25"/>
                  <a:pt x="22" y="25"/>
                </a:cubicBezTo>
                <a:cubicBezTo>
                  <a:pt x="22" y="26"/>
                  <a:pt x="22" y="26"/>
                  <a:pt x="22" y="26"/>
                </a:cubicBezTo>
                <a:cubicBezTo>
                  <a:pt x="22" y="28"/>
                  <a:pt x="22" y="28"/>
                  <a:pt x="22" y="28"/>
                </a:cubicBezTo>
                <a:cubicBezTo>
                  <a:pt x="22" y="29"/>
                  <a:pt x="22" y="29"/>
                  <a:pt x="22" y="29"/>
                </a:cubicBezTo>
                <a:cubicBezTo>
                  <a:pt x="23" y="30"/>
                  <a:pt x="23" y="30"/>
                  <a:pt x="23" y="30"/>
                </a:cubicBezTo>
                <a:cubicBezTo>
                  <a:pt x="23" y="32"/>
                  <a:pt x="23" y="32"/>
                  <a:pt x="23" y="32"/>
                </a:cubicBezTo>
                <a:cubicBezTo>
                  <a:pt x="23" y="33"/>
                  <a:pt x="23" y="33"/>
                  <a:pt x="23" y="33"/>
                </a:cubicBezTo>
                <a:lnTo>
                  <a:pt x="24" y="3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22" name="Freeform 717">
            <a:extLst>
              <a:ext uri="{FF2B5EF4-FFF2-40B4-BE49-F238E27FC236}">
                <a16:creationId xmlns:a16="http://schemas.microsoft.com/office/drawing/2014/main" id="{48B68EC9-E58D-45FC-ABFC-F88574ED7341}"/>
              </a:ext>
            </a:extLst>
          </p:cNvPr>
          <p:cNvSpPr>
            <a:spLocks/>
          </p:cNvSpPr>
          <p:nvPr userDrawn="1"/>
        </p:nvSpPr>
        <p:spPr bwMode="auto">
          <a:xfrm>
            <a:off x="7820025" y="3370263"/>
            <a:ext cx="101204" cy="196850"/>
          </a:xfrm>
          <a:custGeom>
            <a:avLst/>
            <a:gdLst>
              <a:gd name="T0" fmla="*/ 25 w 85"/>
              <a:gd name="T1" fmla="*/ 9 h 124"/>
              <a:gd name="T2" fmla="*/ 55 w 85"/>
              <a:gd name="T3" fmla="*/ 0 h 124"/>
              <a:gd name="T4" fmla="*/ 63 w 85"/>
              <a:gd name="T5" fmla="*/ 22 h 124"/>
              <a:gd name="T6" fmla="*/ 72 w 85"/>
              <a:gd name="T7" fmla="*/ 35 h 124"/>
              <a:gd name="T8" fmla="*/ 80 w 85"/>
              <a:gd name="T9" fmla="*/ 53 h 124"/>
              <a:gd name="T10" fmla="*/ 80 w 85"/>
              <a:gd name="T11" fmla="*/ 71 h 124"/>
              <a:gd name="T12" fmla="*/ 85 w 85"/>
              <a:gd name="T13" fmla="*/ 80 h 124"/>
              <a:gd name="T14" fmla="*/ 76 w 85"/>
              <a:gd name="T15" fmla="*/ 93 h 124"/>
              <a:gd name="T16" fmla="*/ 72 w 85"/>
              <a:gd name="T17" fmla="*/ 102 h 124"/>
              <a:gd name="T18" fmla="*/ 59 w 85"/>
              <a:gd name="T19" fmla="*/ 102 h 124"/>
              <a:gd name="T20" fmla="*/ 63 w 85"/>
              <a:gd name="T21" fmla="*/ 106 h 124"/>
              <a:gd name="T22" fmla="*/ 51 w 85"/>
              <a:gd name="T23" fmla="*/ 111 h 124"/>
              <a:gd name="T24" fmla="*/ 46 w 85"/>
              <a:gd name="T25" fmla="*/ 106 h 124"/>
              <a:gd name="T26" fmla="*/ 46 w 85"/>
              <a:gd name="T27" fmla="*/ 111 h 124"/>
              <a:gd name="T28" fmla="*/ 42 w 85"/>
              <a:gd name="T29" fmla="*/ 106 h 124"/>
              <a:gd name="T30" fmla="*/ 38 w 85"/>
              <a:gd name="T31" fmla="*/ 115 h 124"/>
              <a:gd name="T32" fmla="*/ 29 w 85"/>
              <a:gd name="T33" fmla="*/ 120 h 124"/>
              <a:gd name="T34" fmla="*/ 25 w 85"/>
              <a:gd name="T35" fmla="*/ 120 h 124"/>
              <a:gd name="T36" fmla="*/ 17 w 85"/>
              <a:gd name="T37" fmla="*/ 120 h 124"/>
              <a:gd name="T38" fmla="*/ 12 w 85"/>
              <a:gd name="T39" fmla="*/ 124 h 124"/>
              <a:gd name="T40" fmla="*/ 4 w 85"/>
              <a:gd name="T41" fmla="*/ 120 h 124"/>
              <a:gd name="T42" fmla="*/ 12 w 85"/>
              <a:gd name="T43" fmla="*/ 111 h 124"/>
              <a:gd name="T44" fmla="*/ 4 w 85"/>
              <a:gd name="T45" fmla="*/ 106 h 124"/>
              <a:gd name="T46" fmla="*/ 8 w 85"/>
              <a:gd name="T47" fmla="*/ 93 h 124"/>
              <a:gd name="T48" fmla="*/ 12 w 85"/>
              <a:gd name="T49" fmla="*/ 84 h 124"/>
              <a:gd name="T50" fmla="*/ 21 w 85"/>
              <a:gd name="T51" fmla="*/ 75 h 124"/>
              <a:gd name="T52" fmla="*/ 12 w 85"/>
              <a:gd name="T53" fmla="*/ 66 h 124"/>
              <a:gd name="T54" fmla="*/ 0 w 85"/>
              <a:gd name="T55" fmla="*/ 53 h 124"/>
              <a:gd name="T56" fmla="*/ 12 w 85"/>
              <a:gd name="T57" fmla="*/ 53 h 124"/>
              <a:gd name="T58" fmla="*/ 17 w 85"/>
              <a:gd name="T59" fmla="*/ 53 h 124"/>
              <a:gd name="T60" fmla="*/ 21 w 85"/>
              <a:gd name="T61" fmla="*/ 49 h 124"/>
              <a:gd name="T62" fmla="*/ 12 w 85"/>
              <a:gd name="T63" fmla="*/ 40 h 124"/>
              <a:gd name="T64" fmla="*/ 8 w 85"/>
              <a:gd name="T65" fmla="*/ 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124">
                <a:moveTo>
                  <a:pt x="8" y="22"/>
                </a:moveTo>
                <a:lnTo>
                  <a:pt x="25" y="9"/>
                </a:lnTo>
                <a:lnTo>
                  <a:pt x="46" y="9"/>
                </a:lnTo>
                <a:lnTo>
                  <a:pt x="55" y="0"/>
                </a:lnTo>
                <a:lnTo>
                  <a:pt x="59" y="13"/>
                </a:lnTo>
                <a:lnTo>
                  <a:pt x="63" y="22"/>
                </a:lnTo>
                <a:lnTo>
                  <a:pt x="68" y="31"/>
                </a:lnTo>
                <a:lnTo>
                  <a:pt x="72" y="35"/>
                </a:lnTo>
                <a:lnTo>
                  <a:pt x="76" y="40"/>
                </a:lnTo>
                <a:lnTo>
                  <a:pt x="80" y="53"/>
                </a:lnTo>
                <a:lnTo>
                  <a:pt x="80" y="62"/>
                </a:lnTo>
                <a:lnTo>
                  <a:pt x="80" y="71"/>
                </a:lnTo>
                <a:lnTo>
                  <a:pt x="80" y="75"/>
                </a:lnTo>
                <a:lnTo>
                  <a:pt x="85" y="80"/>
                </a:lnTo>
                <a:lnTo>
                  <a:pt x="80" y="89"/>
                </a:lnTo>
                <a:lnTo>
                  <a:pt x="76" y="93"/>
                </a:lnTo>
                <a:lnTo>
                  <a:pt x="76" y="102"/>
                </a:lnTo>
                <a:lnTo>
                  <a:pt x="72" y="102"/>
                </a:lnTo>
                <a:lnTo>
                  <a:pt x="63" y="102"/>
                </a:lnTo>
                <a:lnTo>
                  <a:pt x="59" y="102"/>
                </a:lnTo>
                <a:lnTo>
                  <a:pt x="55" y="106"/>
                </a:lnTo>
                <a:lnTo>
                  <a:pt x="63" y="106"/>
                </a:lnTo>
                <a:lnTo>
                  <a:pt x="59" y="111"/>
                </a:lnTo>
                <a:lnTo>
                  <a:pt x="51" y="111"/>
                </a:lnTo>
                <a:lnTo>
                  <a:pt x="46" y="111"/>
                </a:lnTo>
                <a:lnTo>
                  <a:pt x="46" y="106"/>
                </a:lnTo>
                <a:lnTo>
                  <a:pt x="46" y="106"/>
                </a:lnTo>
                <a:lnTo>
                  <a:pt x="46" y="111"/>
                </a:lnTo>
                <a:lnTo>
                  <a:pt x="42" y="115"/>
                </a:lnTo>
                <a:lnTo>
                  <a:pt x="42" y="106"/>
                </a:lnTo>
                <a:lnTo>
                  <a:pt x="38" y="106"/>
                </a:lnTo>
                <a:lnTo>
                  <a:pt x="38" y="115"/>
                </a:lnTo>
                <a:lnTo>
                  <a:pt x="34" y="115"/>
                </a:lnTo>
                <a:lnTo>
                  <a:pt x="29" y="120"/>
                </a:lnTo>
                <a:lnTo>
                  <a:pt x="25" y="120"/>
                </a:lnTo>
                <a:lnTo>
                  <a:pt x="25" y="120"/>
                </a:lnTo>
                <a:lnTo>
                  <a:pt x="21" y="120"/>
                </a:lnTo>
                <a:lnTo>
                  <a:pt x="17" y="120"/>
                </a:lnTo>
                <a:lnTo>
                  <a:pt x="12" y="120"/>
                </a:lnTo>
                <a:lnTo>
                  <a:pt x="12" y="124"/>
                </a:lnTo>
                <a:lnTo>
                  <a:pt x="12" y="124"/>
                </a:lnTo>
                <a:lnTo>
                  <a:pt x="4" y="120"/>
                </a:lnTo>
                <a:lnTo>
                  <a:pt x="8" y="115"/>
                </a:lnTo>
                <a:lnTo>
                  <a:pt x="12" y="111"/>
                </a:lnTo>
                <a:lnTo>
                  <a:pt x="4" y="111"/>
                </a:lnTo>
                <a:lnTo>
                  <a:pt x="4" y="106"/>
                </a:lnTo>
                <a:lnTo>
                  <a:pt x="12" y="102"/>
                </a:lnTo>
                <a:lnTo>
                  <a:pt x="8" y="93"/>
                </a:lnTo>
                <a:lnTo>
                  <a:pt x="12" y="93"/>
                </a:lnTo>
                <a:lnTo>
                  <a:pt x="12" y="84"/>
                </a:lnTo>
                <a:lnTo>
                  <a:pt x="17" y="80"/>
                </a:lnTo>
                <a:lnTo>
                  <a:pt x="21" y="75"/>
                </a:lnTo>
                <a:lnTo>
                  <a:pt x="12" y="71"/>
                </a:lnTo>
                <a:lnTo>
                  <a:pt x="12" y="66"/>
                </a:lnTo>
                <a:lnTo>
                  <a:pt x="8" y="57"/>
                </a:lnTo>
                <a:lnTo>
                  <a:pt x="0" y="53"/>
                </a:lnTo>
                <a:lnTo>
                  <a:pt x="4" y="53"/>
                </a:lnTo>
                <a:lnTo>
                  <a:pt x="12" y="53"/>
                </a:lnTo>
                <a:lnTo>
                  <a:pt x="12" y="49"/>
                </a:lnTo>
                <a:lnTo>
                  <a:pt x="17" y="53"/>
                </a:lnTo>
                <a:lnTo>
                  <a:pt x="21" y="49"/>
                </a:lnTo>
                <a:lnTo>
                  <a:pt x="21" y="49"/>
                </a:lnTo>
                <a:lnTo>
                  <a:pt x="17" y="44"/>
                </a:lnTo>
                <a:lnTo>
                  <a:pt x="12" y="40"/>
                </a:lnTo>
                <a:lnTo>
                  <a:pt x="12" y="31"/>
                </a:lnTo>
                <a:lnTo>
                  <a:pt x="8" y="2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23" name="Freeform 718">
            <a:extLst>
              <a:ext uri="{FF2B5EF4-FFF2-40B4-BE49-F238E27FC236}">
                <a16:creationId xmlns:a16="http://schemas.microsoft.com/office/drawing/2014/main" id="{E12A0027-F17B-4157-B207-A259B10A4C57}"/>
              </a:ext>
            </a:extLst>
          </p:cNvPr>
          <p:cNvSpPr>
            <a:spLocks/>
          </p:cNvSpPr>
          <p:nvPr userDrawn="1"/>
        </p:nvSpPr>
        <p:spPr bwMode="auto">
          <a:xfrm>
            <a:off x="7824787" y="3609975"/>
            <a:ext cx="15479" cy="14288"/>
          </a:xfrm>
          <a:custGeom>
            <a:avLst/>
            <a:gdLst>
              <a:gd name="T0" fmla="*/ 0 w 13"/>
              <a:gd name="T1" fmla="*/ 0 h 9"/>
              <a:gd name="T2" fmla="*/ 0 w 13"/>
              <a:gd name="T3" fmla="*/ 9 h 9"/>
              <a:gd name="T4" fmla="*/ 13 w 13"/>
              <a:gd name="T5" fmla="*/ 4 h 9"/>
              <a:gd name="T6" fmla="*/ 13 w 13"/>
              <a:gd name="T7" fmla="*/ 0 h 9"/>
              <a:gd name="T8" fmla="*/ 4 w 13"/>
              <a:gd name="T9" fmla="*/ 0 h 9"/>
              <a:gd name="T10" fmla="*/ 0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0" y="0"/>
                </a:moveTo>
                <a:lnTo>
                  <a:pt x="0" y="9"/>
                </a:lnTo>
                <a:lnTo>
                  <a:pt x="13" y="4"/>
                </a:lnTo>
                <a:lnTo>
                  <a:pt x="13" y="0"/>
                </a:lnTo>
                <a:lnTo>
                  <a:pt x="4"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24" name="Freeform 719">
            <a:extLst>
              <a:ext uri="{FF2B5EF4-FFF2-40B4-BE49-F238E27FC236}">
                <a16:creationId xmlns:a16="http://schemas.microsoft.com/office/drawing/2014/main" id="{C637986E-CDEE-436B-ABAF-5EEB7D96D9DF}"/>
              </a:ext>
            </a:extLst>
          </p:cNvPr>
          <p:cNvSpPr>
            <a:spLocks/>
          </p:cNvSpPr>
          <p:nvPr userDrawn="1"/>
        </p:nvSpPr>
        <p:spPr bwMode="auto">
          <a:xfrm>
            <a:off x="7642623" y="3976688"/>
            <a:ext cx="50006" cy="139700"/>
          </a:xfrm>
          <a:custGeom>
            <a:avLst/>
            <a:gdLst>
              <a:gd name="T0" fmla="*/ 3 w 10"/>
              <a:gd name="T1" fmla="*/ 20 h 20"/>
              <a:gd name="T2" fmla="*/ 3 w 10"/>
              <a:gd name="T3" fmla="*/ 19 h 20"/>
              <a:gd name="T4" fmla="*/ 2 w 10"/>
              <a:gd name="T5" fmla="*/ 18 h 20"/>
              <a:gd name="T6" fmla="*/ 2 w 10"/>
              <a:gd name="T7" fmla="*/ 18 h 20"/>
              <a:gd name="T8" fmla="*/ 1 w 10"/>
              <a:gd name="T9" fmla="*/ 17 h 20"/>
              <a:gd name="T10" fmla="*/ 0 w 10"/>
              <a:gd name="T11" fmla="*/ 16 h 20"/>
              <a:gd name="T12" fmla="*/ 0 w 10"/>
              <a:gd name="T13" fmla="*/ 14 h 20"/>
              <a:gd name="T14" fmla="*/ 0 w 10"/>
              <a:gd name="T15" fmla="*/ 13 h 20"/>
              <a:gd name="T16" fmla="*/ 0 w 10"/>
              <a:gd name="T17" fmla="*/ 11 h 20"/>
              <a:gd name="T18" fmla="*/ 0 w 10"/>
              <a:gd name="T19" fmla="*/ 10 h 20"/>
              <a:gd name="T20" fmla="*/ 0 w 10"/>
              <a:gd name="T21" fmla="*/ 10 h 20"/>
              <a:gd name="T22" fmla="*/ 0 w 10"/>
              <a:gd name="T23" fmla="*/ 9 h 20"/>
              <a:gd name="T24" fmla="*/ 2 w 10"/>
              <a:gd name="T25" fmla="*/ 8 h 20"/>
              <a:gd name="T26" fmla="*/ 2 w 10"/>
              <a:gd name="T27" fmla="*/ 6 h 20"/>
              <a:gd name="T28" fmla="*/ 2 w 10"/>
              <a:gd name="T29" fmla="*/ 5 h 20"/>
              <a:gd name="T30" fmla="*/ 3 w 10"/>
              <a:gd name="T31" fmla="*/ 4 h 20"/>
              <a:gd name="T32" fmla="*/ 4 w 10"/>
              <a:gd name="T33" fmla="*/ 3 h 20"/>
              <a:gd name="T34" fmla="*/ 5 w 10"/>
              <a:gd name="T35" fmla="*/ 2 h 20"/>
              <a:gd name="T36" fmla="*/ 6 w 10"/>
              <a:gd name="T37" fmla="*/ 1 h 20"/>
              <a:gd name="T38" fmla="*/ 6 w 10"/>
              <a:gd name="T39" fmla="*/ 1 h 20"/>
              <a:gd name="T40" fmla="*/ 7 w 10"/>
              <a:gd name="T41" fmla="*/ 0 h 20"/>
              <a:gd name="T42" fmla="*/ 9 w 10"/>
              <a:gd name="T43" fmla="*/ 0 h 20"/>
              <a:gd name="T44" fmla="*/ 10 w 10"/>
              <a:gd name="T45" fmla="*/ 2 h 20"/>
              <a:gd name="T46" fmla="*/ 10 w 10"/>
              <a:gd name="T47" fmla="*/ 3 h 20"/>
              <a:gd name="T48" fmla="*/ 9 w 10"/>
              <a:gd name="T49" fmla="*/ 5 h 20"/>
              <a:gd name="T50" fmla="*/ 9 w 10"/>
              <a:gd name="T51" fmla="*/ 6 h 20"/>
              <a:gd name="T52" fmla="*/ 8 w 10"/>
              <a:gd name="T53" fmla="*/ 8 h 20"/>
              <a:gd name="T54" fmla="*/ 8 w 10"/>
              <a:gd name="T55" fmla="*/ 10 h 20"/>
              <a:gd name="T56" fmla="*/ 8 w 10"/>
              <a:gd name="T57" fmla="*/ 11 h 20"/>
              <a:gd name="T58" fmla="*/ 7 w 10"/>
              <a:gd name="T59" fmla="*/ 13 h 20"/>
              <a:gd name="T60" fmla="*/ 6 w 10"/>
              <a:gd name="T61" fmla="*/ 14 h 20"/>
              <a:gd name="T62" fmla="*/ 5 w 10"/>
              <a:gd name="T63" fmla="*/ 15 h 20"/>
              <a:gd name="T64" fmla="*/ 5 w 10"/>
              <a:gd name="T65" fmla="*/ 16 h 20"/>
              <a:gd name="T66" fmla="*/ 4 w 10"/>
              <a:gd name="T67" fmla="*/ 17 h 20"/>
              <a:gd name="T68" fmla="*/ 4 w 10"/>
              <a:gd name="T69" fmla="*/ 19 h 20"/>
              <a:gd name="T70" fmla="*/ 4 w 10"/>
              <a:gd name="T71" fmla="*/ 20 h 20"/>
              <a:gd name="T72" fmla="*/ 3 w 10"/>
              <a:gd name="T7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0">
                <a:moveTo>
                  <a:pt x="3" y="20"/>
                </a:moveTo>
                <a:cubicBezTo>
                  <a:pt x="3" y="19"/>
                  <a:pt x="3" y="19"/>
                  <a:pt x="3" y="19"/>
                </a:cubicBezTo>
                <a:cubicBezTo>
                  <a:pt x="2" y="18"/>
                  <a:pt x="2" y="18"/>
                  <a:pt x="2" y="18"/>
                </a:cubicBezTo>
                <a:cubicBezTo>
                  <a:pt x="2" y="18"/>
                  <a:pt x="2" y="18"/>
                  <a:pt x="2" y="18"/>
                </a:cubicBezTo>
                <a:cubicBezTo>
                  <a:pt x="1" y="17"/>
                  <a:pt x="1" y="17"/>
                  <a:pt x="1" y="17"/>
                </a:cubicBezTo>
                <a:cubicBezTo>
                  <a:pt x="0" y="16"/>
                  <a:pt x="0" y="16"/>
                  <a:pt x="0" y="16"/>
                </a:cubicBezTo>
                <a:cubicBezTo>
                  <a:pt x="0" y="14"/>
                  <a:pt x="0" y="14"/>
                  <a:pt x="0" y="14"/>
                </a:cubicBezTo>
                <a:cubicBezTo>
                  <a:pt x="0" y="13"/>
                  <a:pt x="0" y="13"/>
                  <a:pt x="0" y="13"/>
                </a:cubicBezTo>
                <a:cubicBezTo>
                  <a:pt x="0" y="11"/>
                  <a:pt x="0" y="11"/>
                  <a:pt x="0" y="11"/>
                </a:cubicBezTo>
                <a:cubicBezTo>
                  <a:pt x="0" y="10"/>
                  <a:pt x="0" y="10"/>
                  <a:pt x="0" y="10"/>
                </a:cubicBezTo>
                <a:cubicBezTo>
                  <a:pt x="0" y="10"/>
                  <a:pt x="0" y="10"/>
                  <a:pt x="0" y="10"/>
                </a:cubicBezTo>
                <a:cubicBezTo>
                  <a:pt x="0" y="9"/>
                  <a:pt x="0" y="9"/>
                  <a:pt x="0" y="9"/>
                </a:cubicBezTo>
                <a:cubicBezTo>
                  <a:pt x="0" y="9"/>
                  <a:pt x="2" y="8"/>
                  <a:pt x="2" y="8"/>
                </a:cubicBezTo>
                <a:cubicBezTo>
                  <a:pt x="1" y="7"/>
                  <a:pt x="2" y="6"/>
                  <a:pt x="2" y="6"/>
                </a:cubicBezTo>
                <a:cubicBezTo>
                  <a:pt x="2" y="5"/>
                  <a:pt x="2" y="5"/>
                  <a:pt x="2" y="5"/>
                </a:cubicBezTo>
                <a:cubicBezTo>
                  <a:pt x="3" y="4"/>
                  <a:pt x="3" y="4"/>
                  <a:pt x="3" y="4"/>
                </a:cubicBezTo>
                <a:cubicBezTo>
                  <a:pt x="4" y="3"/>
                  <a:pt x="4" y="3"/>
                  <a:pt x="4" y="3"/>
                </a:cubicBezTo>
                <a:cubicBezTo>
                  <a:pt x="5" y="2"/>
                  <a:pt x="5" y="2"/>
                  <a:pt x="5" y="2"/>
                </a:cubicBezTo>
                <a:cubicBezTo>
                  <a:pt x="6" y="1"/>
                  <a:pt x="6" y="1"/>
                  <a:pt x="6" y="1"/>
                </a:cubicBezTo>
                <a:cubicBezTo>
                  <a:pt x="6" y="1"/>
                  <a:pt x="6" y="1"/>
                  <a:pt x="6" y="1"/>
                </a:cubicBezTo>
                <a:cubicBezTo>
                  <a:pt x="7" y="0"/>
                  <a:pt x="7" y="0"/>
                  <a:pt x="7" y="0"/>
                </a:cubicBezTo>
                <a:cubicBezTo>
                  <a:pt x="9" y="0"/>
                  <a:pt x="9" y="0"/>
                  <a:pt x="9" y="0"/>
                </a:cubicBezTo>
                <a:cubicBezTo>
                  <a:pt x="9" y="0"/>
                  <a:pt x="9" y="1"/>
                  <a:pt x="10" y="2"/>
                </a:cubicBezTo>
                <a:cubicBezTo>
                  <a:pt x="10" y="2"/>
                  <a:pt x="10" y="3"/>
                  <a:pt x="10" y="3"/>
                </a:cubicBezTo>
                <a:cubicBezTo>
                  <a:pt x="9" y="5"/>
                  <a:pt x="9" y="5"/>
                  <a:pt x="9" y="5"/>
                </a:cubicBezTo>
                <a:cubicBezTo>
                  <a:pt x="9" y="6"/>
                  <a:pt x="9" y="6"/>
                  <a:pt x="9" y="6"/>
                </a:cubicBezTo>
                <a:cubicBezTo>
                  <a:pt x="8" y="8"/>
                  <a:pt x="8" y="8"/>
                  <a:pt x="8" y="8"/>
                </a:cubicBezTo>
                <a:cubicBezTo>
                  <a:pt x="8" y="10"/>
                  <a:pt x="8" y="10"/>
                  <a:pt x="8" y="10"/>
                </a:cubicBezTo>
                <a:cubicBezTo>
                  <a:pt x="8" y="11"/>
                  <a:pt x="8" y="11"/>
                  <a:pt x="8" y="11"/>
                </a:cubicBezTo>
                <a:cubicBezTo>
                  <a:pt x="7" y="13"/>
                  <a:pt x="7" y="13"/>
                  <a:pt x="7" y="13"/>
                </a:cubicBezTo>
                <a:cubicBezTo>
                  <a:pt x="6" y="14"/>
                  <a:pt x="6" y="14"/>
                  <a:pt x="6" y="14"/>
                </a:cubicBezTo>
                <a:cubicBezTo>
                  <a:pt x="5" y="15"/>
                  <a:pt x="5" y="15"/>
                  <a:pt x="5" y="15"/>
                </a:cubicBezTo>
                <a:cubicBezTo>
                  <a:pt x="5" y="16"/>
                  <a:pt x="5" y="16"/>
                  <a:pt x="5" y="16"/>
                </a:cubicBezTo>
                <a:cubicBezTo>
                  <a:pt x="4" y="17"/>
                  <a:pt x="4" y="17"/>
                  <a:pt x="4" y="17"/>
                </a:cubicBezTo>
                <a:cubicBezTo>
                  <a:pt x="4" y="19"/>
                  <a:pt x="4" y="19"/>
                  <a:pt x="4" y="19"/>
                </a:cubicBezTo>
                <a:cubicBezTo>
                  <a:pt x="4" y="20"/>
                  <a:pt x="4" y="20"/>
                  <a:pt x="4" y="20"/>
                </a:cubicBezTo>
                <a:lnTo>
                  <a:pt x="3" y="2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25" name="Freeform 720">
            <a:extLst>
              <a:ext uri="{FF2B5EF4-FFF2-40B4-BE49-F238E27FC236}">
                <a16:creationId xmlns:a16="http://schemas.microsoft.com/office/drawing/2014/main" id="{5767AA46-9D79-49CE-9AF4-8A390C2AD46C}"/>
              </a:ext>
            </a:extLst>
          </p:cNvPr>
          <p:cNvSpPr>
            <a:spLocks/>
          </p:cNvSpPr>
          <p:nvPr userDrawn="1"/>
        </p:nvSpPr>
        <p:spPr bwMode="auto">
          <a:xfrm>
            <a:off x="7302103" y="4202113"/>
            <a:ext cx="71438" cy="77788"/>
          </a:xfrm>
          <a:custGeom>
            <a:avLst/>
            <a:gdLst>
              <a:gd name="T0" fmla="*/ 7 w 14"/>
              <a:gd name="T1" fmla="*/ 11 h 11"/>
              <a:gd name="T2" fmla="*/ 7 w 14"/>
              <a:gd name="T3" fmla="*/ 10 h 11"/>
              <a:gd name="T4" fmla="*/ 8 w 14"/>
              <a:gd name="T5" fmla="*/ 10 h 11"/>
              <a:gd name="T6" fmla="*/ 9 w 14"/>
              <a:gd name="T7" fmla="*/ 9 h 11"/>
              <a:gd name="T8" fmla="*/ 9 w 14"/>
              <a:gd name="T9" fmla="*/ 8 h 11"/>
              <a:gd name="T10" fmla="*/ 11 w 14"/>
              <a:gd name="T11" fmla="*/ 8 h 11"/>
              <a:gd name="T12" fmla="*/ 11 w 14"/>
              <a:gd name="T13" fmla="*/ 7 h 11"/>
              <a:gd name="T14" fmla="*/ 11 w 14"/>
              <a:gd name="T15" fmla="*/ 6 h 11"/>
              <a:gd name="T16" fmla="*/ 11 w 14"/>
              <a:gd name="T17" fmla="*/ 5 h 11"/>
              <a:gd name="T18" fmla="*/ 12 w 14"/>
              <a:gd name="T19" fmla="*/ 4 h 11"/>
              <a:gd name="T20" fmla="*/ 12 w 14"/>
              <a:gd name="T21" fmla="*/ 4 h 11"/>
              <a:gd name="T22" fmla="*/ 13 w 14"/>
              <a:gd name="T23" fmla="*/ 3 h 11"/>
              <a:gd name="T24" fmla="*/ 14 w 14"/>
              <a:gd name="T25" fmla="*/ 2 h 11"/>
              <a:gd name="T26" fmla="*/ 13 w 14"/>
              <a:gd name="T27" fmla="*/ 0 h 11"/>
              <a:gd name="T28" fmla="*/ 12 w 14"/>
              <a:gd name="T29" fmla="*/ 0 h 11"/>
              <a:gd name="T30" fmla="*/ 10 w 14"/>
              <a:gd name="T31" fmla="*/ 0 h 11"/>
              <a:gd name="T32" fmla="*/ 9 w 14"/>
              <a:gd name="T33" fmla="*/ 0 h 11"/>
              <a:gd name="T34" fmla="*/ 9 w 14"/>
              <a:gd name="T35" fmla="*/ 0 h 11"/>
              <a:gd name="T36" fmla="*/ 7 w 14"/>
              <a:gd name="T37" fmla="*/ 0 h 11"/>
              <a:gd name="T38" fmla="*/ 6 w 14"/>
              <a:gd name="T39" fmla="*/ 0 h 11"/>
              <a:gd name="T40" fmla="*/ 5 w 14"/>
              <a:gd name="T41" fmla="*/ 1 h 11"/>
              <a:gd name="T42" fmla="*/ 4 w 14"/>
              <a:gd name="T43" fmla="*/ 1 h 11"/>
              <a:gd name="T44" fmla="*/ 3 w 14"/>
              <a:gd name="T45" fmla="*/ 2 h 11"/>
              <a:gd name="T46" fmla="*/ 3 w 14"/>
              <a:gd name="T47" fmla="*/ 3 h 11"/>
              <a:gd name="T48" fmla="*/ 2 w 14"/>
              <a:gd name="T49" fmla="*/ 4 h 11"/>
              <a:gd name="T50" fmla="*/ 1 w 14"/>
              <a:gd name="T51" fmla="*/ 4 h 11"/>
              <a:gd name="T52" fmla="*/ 0 w 14"/>
              <a:gd name="T53" fmla="*/ 4 h 11"/>
              <a:gd name="T54" fmla="*/ 0 w 14"/>
              <a:gd name="T55" fmla="*/ 6 h 11"/>
              <a:gd name="T56" fmla="*/ 0 w 14"/>
              <a:gd name="T57" fmla="*/ 7 h 11"/>
              <a:gd name="T58" fmla="*/ 0 w 14"/>
              <a:gd name="T59" fmla="*/ 9 h 11"/>
              <a:gd name="T60" fmla="*/ 1 w 14"/>
              <a:gd name="T61" fmla="*/ 9 h 11"/>
              <a:gd name="T62" fmla="*/ 2 w 14"/>
              <a:gd name="T63" fmla="*/ 10 h 11"/>
              <a:gd name="T64" fmla="*/ 4 w 14"/>
              <a:gd name="T65" fmla="*/ 10 h 11"/>
              <a:gd name="T66" fmla="*/ 5 w 14"/>
              <a:gd name="T67" fmla="*/ 10 h 11"/>
              <a:gd name="T68" fmla="*/ 6 w 14"/>
              <a:gd name="T69" fmla="*/ 11 h 11"/>
              <a:gd name="T70" fmla="*/ 7 w 14"/>
              <a:gd name="T7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1">
                <a:moveTo>
                  <a:pt x="7" y="11"/>
                </a:moveTo>
                <a:cubicBezTo>
                  <a:pt x="7" y="10"/>
                  <a:pt x="7" y="10"/>
                  <a:pt x="7" y="10"/>
                </a:cubicBezTo>
                <a:cubicBezTo>
                  <a:pt x="8" y="10"/>
                  <a:pt x="8" y="10"/>
                  <a:pt x="8" y="10"/>
                </a:cubicBezTo>
                <a:cubicBezTo>
                  <a:pt x="9" y="9"/>
                  <a:pt x="9" y="9"/>
                  <a:pt x="9" y="9"/>
                </a:cubicBezTo>
                <a:cubicBezTo>
                  <a:pt x="9" y="9"/>
                  <a:pt x="9" y="8"/>
                  <a:pt x="9" y="8"/>
                </a:cubicBezTo>
                <a:cubicBezTo>
                  <a:pt x="11" y="8"/>
                  <a:pt x="11" y="8"/>
                  <a:pt x="11" y="8"/>
                </a:cubicBezTo>
                <a:cubicBezTo>
                  <a:pt x="11" y="7"/>
                  <a:pt x="11" y="7"/>
                  <a:pt x="11" y="7"/>
                </a:cubicBezTo>
                <a:cubicBezTo>
                  <a:pt x="11" y="6"/>
                  <a:pt x="11" y="6"/>
                  <a:pt x="11" y="6"/>
                </a:cubicBezTo>
                <a:cubicBezTo>
                  <a:pt x="11" y="5"/>
                  <a:pt x="11" y="5"/>
                  <a:pt x="11" y="5"/>
                </a:cubicBezTo>
                <a:cubicBezTo>
                  <a:pt x="12" y="4"/>
                  <a:pt x="12" y="4"/>
                  <a:pt x="12" y="4"/>
                </a:cubicBezTo>
                <a:cubicBezTo>
                  <a:pt x="12" y="4"/>
                  <a:pt x="12" y="4"/>
                  <a:pt x="12" y="4"/>
                </a:cubicBezTo>
                <a:cubicBezTo>
                  <a:pt x="13" y="3"/>
                  <a:pt x="13" y="3"/>
                  <a:pt x="13" y="3"/>
                </a:cubicBezTo>
                <a:cubicBezTo>
                  <a:pt x="14" y="2"/>
                  <a:pt x="14" y="2"/>
                  <a:pt x="14" y="2"/>
                </a:cubicBezTo>
                <a:cubicBezTo>
                  <a:pt x="13" y="0"/>
                  <a:pt x="13" y="0"/>
                  <a:pt x="13" y="0"/>
                </a:cubicBezTo>
                <a:cubicBezTo>
                  <a:pt x="12" y="0"/>
                  <a:pt x="12" y="0"/>
                  <a:pt x="12" y="0"/>
                </a:cubicBezTo>
                <a:cubicBezTo>
                  <a:pt x="10" y="0"/>
                  <a:pt x="10" y="0"/>
                  <a:pt x="10" y="0"/>
                </a:cubicBezTo>
                <a:cubicBezTo>
                  <a:pt x="9" y="0"/>
                  <a:pt x="9" y="0"/>
                  <a:pt x="9" y="0"/>
                </a:cubicBezTo>
                <a:cubicBezTo>
                  <a:pt x="9" y="0"/>
                  <a:pt x="9" y="0"/>
                  <a:pt x="9" y="0"/>
                </a:cubicBezTo>
                <a:cubicBezTo>
                  <a:pt x="7" y="0"/>
                  <a:pt x="7" y="0"/>
                  <a:pt x="7" y="0"/>
                </a:cubicBezTo>
                <a:cubicBezTo>
                  <a:pt x="6" y="0"/>
                  <a:pt x="6" y="0"/>
                  <a:pt x="6" y="0"/>
                </a:cubicBezTo>
                <a:cubicBezTo>
                  <a:pt x="5" y="1"/>
                  <a:pt x="5" y="1"/>
                  <a:pt x="5" y="1"/>
                </a:cubicBezTo>
                <a:cubicBezTo>
                  <a:pt x="4" y="1"/>
                  <a:pt x="4" y="1"/>
                  <a:pt x="4" y="1"/>
                </a:cubicBezTo>
                <a:cubicBezTo>
                  <a:pt x="3" y="2"/>
                  <a:pt x="3" y="2"/>
                  <a:pt x="3" y="2"/>
                </a:cubicBezTo>
                <a:cubicBezTo>
                  <a:pt x="3" y="3"/>
                  <a:pt x="3" y="3"/>
                  <a:pt x="3" y="3"/>
                </a:cubicBezTo>
                <a:cubicBezTo>
                  <a:pt x="2" y="4"/>
                  <a:pt x="2" y="4"/>
                  <a:pt x="2" y="4"/>
                </a:cubicBezTo>
                <a:cubicBezTo>
                  <a:pt x="1" y="4"/>
                  <a:pt x="1" y="4"/>
                  <a:pt x="1" y="4"/>
                </a:cubicBezTo>
                <a:cubicBezTo>
                  <a:pt x="1" y="4"/>
                  <a:pt x="0" y="3"/>
                  <a:pt x="0" y="4"/>
                </a:cubicBezTo>
                <a:cubicBezTo>
                  <a:pt x="0" y="6"/>
                  <a:pt x="0" y="6"/>
                  <a:pt x="0" y="6"/>
                </a:cubicBezTo>
                <a:cubicBezTo>
                  <a:pt x="0" y="7"/>
                  <a:pt x="0" y="7"/>
                  <a:pt x="0" y="7"/>
                </a:cubicBezTo>
                <a:cubicBezTo>
                  <a:pt x="0" y="9"/>
                  <a:pt x="0" y="9"/>
                  <a:pt x="0" y="9"/>
                </a:cubicBezTo>
                <a:cubicBezTo>
                  <a:pt x="1" y="9"/>
                  <a:pt x="1" y="9"/>
                  <a:pt x="1" y="9"/>
                </a:cubicBezTo>
                <a:cubicBezTo>
                  <a:pt x="2" y="10"/>
                  <a:pt x="2" y="10"/>
                  <a:pt x="2" y="10"/>
                </a:cubicBezTo>
                <a:cubicBezTo>
                  <a:pt x="4" y="10"/>
                  <a:pt x="4" y="10"/>
                  <a:pt x="4" y="10"/>
                </a:cubicBezTo>
                <a:cubicBezTo>
                  <a:pt x="5" y="10"/>
                  <a:pt x="5" y="10"/>
                  <a:pt x="5" y="10"/>
                </a:cubicBezTo>
                <a:cubicBezTo>
                  <a:pt x="6" y="11"/>
                  <a:pt x="6" y="11"/>
                  <a:pt x="6" y="11"/>
                </a:cubicBezTo>
                <a:lnTo>
                  <a:pt x="7" y="11"/>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26" name="Freeform 721">
            <a:extLst>
              <a:ext uri="{FF2B5EF4-FFF2-40B4-BE49-F238E27FC236}">
                <a16:creationId xmlns:a16="http://schemas.microsoft.com/office/drawing/2014/main" id="{FCBCEA60-88B7-423D-B229-EBF2323A15EB}"/>
              </a:ext>
            </a:extLst>
          </p:cNvPr>
          <p:cNvSpPr>
            <a:spLocks/>
          </p:cNvSpPr>
          <p:nvPr userDrawn="1"/>
        </p:nvSpPr>
        <p:spPr bwMode="auto">
          <a:xfrm>
            <a:off x="7119938" y="4433889"/>
            <a:ext cx="152400" cy="176213"/>
          </a:xfrm>
          <a:custGeom>
            <a:avLst/>
            <a:gdLst>
              <a:gd name="T0" fmla="*/ 16 w 30"/>
              <a:gd name="T1" fmla="*/ 1 h 25"/>
              <a:gd name="T2" fmla="*/ 13 w 30"/>
              <a:gd name="T3" fmla="*/ 1 h 25"/>
              <a:gd name="T4" fmla="*/ 10 w 30"/>
              <a:gd name="T5" fmla="*/ 1 h 25"/>
              <a:gd name="T6" fmla="*/ 7 w 30"/>
              <a:gd name="T7" fmla="*/ 1 h 25"/>
              <a:gd name="T8" fmla="*/ 5 w 30"/>
              <a:gd name="T9" fmla="*/ 1 h 25"/>
              <a:gd name="T10" fmla="*/ 4 w 30"/>
              <a:gd name="T11" fmla="*/ 1 h 25"/>
              <a:gd name="T12" fmla="*/ 2 w 30"/>
              <a:gd name="T13" fmla="*/ 4 h 25"/>
              <a:gd name="T14" fmla="*/ 1 w 30"/>
              <a:gd name="T15" fmla="*/ 6 h 25"/>
              <a:gd name="T16" fmla="*/ 1 w 30"/>
              <a:gd name="T17" fmla="*/ 9 h 25"/>
              <a:gd name="T18" fmla="*/ 1 w 30"/>
              <a:gd name="T19" fmla="*/ 11 h 25"/>
              <a:gd name="T20" fmla="*/ 2 w 30"/>
              <a:gd name="T21" fmla="*/ 13 h 25"/>
              <a:gd name="T22" fmla="*/ 3 w 30"/>
              <a:gd name="T23" fmla="*/ 15 h 25"/>
              <a:gd name="T24" fmla="*/ 3 w 30"/>
              <a:gd name="T25" fmla="*/ 16 h 25"/>
              <a:gd name="T26" fmla="*/ 3 w 30"/>
              <a:gd name="T27" fmla="*/ 17 h 25"/>
              <a:gd name="T28" fmla="*/ 4 w 30"/>
              <a:gd name="T29" fmla="*/ 18 h 25"/>
              <a:gd name="T30" fmla="*/ 4 w 30"/>
              <a:gd name="T31" fmla="*/ 20 h 25"/>
              <a:gd name="T32" fmla="*/ 5 w 30"/>
              <a:gd name="T33" fmla="*/ 21 h 25"/>
              <a:gd name="T34" fmla="*/ 6 w 30"/>
              <a:gd name="T35" fmla="*/ 21 h 25"/>
              <a:gd name="T36" fmla="*/ 6 w 30"/>
              <a:gd name="T37" fmla="*/ 20 h 25"/>
              <a:gd name="T38" fmla="*/ 7 w 30"/>
              <a:gd name="T39" fmla="*/ 21 h 25"/>
              <a:gd name="T40" fmla="*/ 8 w 30"/>
              <a:gd name="T41" fmla="*/ 22 h 25"/>
              <a:gd name="T42" fmla="*/ 7 w 30"/>
              <a:gd name="T43" fmla="*/ 23 h 25"/>
              <a:gd name="T44" fmla="*/ 9 w 30"/>
              <a:gd name="T45" fmla="*/ 23 h 25"/>
              <a:gd name="T46" fmla="*/ 10 w 30"/>
              <a:gd name="T47" fmla="*/ 24 h 25"/>
              <a:gd name="T48" fmla="*/ 12 w 30"/>
              <a:gd name="T49" fmla="*/ 25 h 25"/>
              <a:gd name="T50" fmla="*/ 13 w 30"/>
              <a:gd name="T51" fmla="*/ 23 h 25"/>
              <a:gd name="T52" fmla="*/ 15 w 30"/>
              <a:gd name="T53" fmla="*/ 23 h 25"/>
              <a:gd name="T54" fmla="*/ 16 w 30"/>
              <a:gd name="T55" fmla="*/ 21 h 25"/>
              <a:gd name="T56" fmla="*/ 18 w 30"/>
              <a:gd name="T57" fmla="*/ 21 h 25"/>
              <a:gd name="T58" fmla="*/ 20 w 30"/>
              <a:gd name="T59" fmla="*/ 21 h 25"/>
              <a:gd name="T60" fmla="*/ 21 w 30"/>
              <a:gd name="T61" fmla="*/ 20 h 25"/>
              <a:gd name="T62" fmla="*/ 20 w 30"/>
              <a:gd name="T63" fmla="*/ 17 h 25"/>
              <a:gd name="T64" fmla="*/ 21 w 30"/>
              <a:gd name="T65" fmla="*/ 17 h 25"/>
              <a:gd name="T66" fmla="*/ 23 w 30"/>
              <a:gd name="T67" fmla="*/ 16 h 25"/>
              <a:gd name="T68" fmla="*/ 25 w 30"/>
              <a:gd name="T69" fmla="*/ 15 h 25"/>
              <a:gd name="T70" fmla="*/ 27 w 30"/>
              <a:gd name="T71" fmla="*/ 14 h 25"/>
              <a:gd name="T72" fmla="*/ 30 w 30"/>
              <a:gd name="T73" fmla="*/ 11 h 25"/>
              <a:gd name="T74" fmla="*/ 30 w 30"/>
              <a:gd name="T75" fmla="*/ 8 h 25"/>
              <a:gd name="T76" fmla="*/ 30 w 30"/>
              <a:gd name="T77" fmla="*/ 5 h 25"/>
              <a:gd name="T78" fmla="*/ 29 w 30"/>
              <a:gd name="T79" fmla="*/ 3 h 25"/>
              <a:gd name="T80" fmla="*/ 29 w 30"/>
              <a:gd name="T81" fmla="*/ 0 h 25"/>
              <a:gd name="T82" fmla="*/ 26 w 30"/>
              <a:gd name="T83" fmla="*/ 1 h 25"/>
              <a:gd name="T84" fmla="*/ 24 w 30"/>
              <a:gd name="T85" fmla="*/ 0 h 25"/>
              <a:gd name="T86" fmla="*/ 22 w 30"/>
              <a:gd name="T87" fmla="*/ 1 h 25"/>
              <a:gd name="T88" fmla="*/ 22 w 30"/>
              <a:gd name="T89" fmla="*/ 3 h 25"/>
              <a:gd name="T90" fmla="*/ 20 w 30"/>
              <a:gd name="T91" fmla="*/ 3 h 25"/>
              <a:gd name="T92" fmla="*/ 18 w 30"/>
              <a:gd name="T93" fmla="*/ 2 h 25"/>
              <a:gd name="T94" fmla="*/ 16 w 30"/>
              <a:gd name="T9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25">
                <a:moveTo>
                  <a:pt x="16" y="1"/>
                </a:moveTo>
                <a:cubicBezTo>
                  <a:pt x="16" y="1"/>
                  <a:pt x="16" y="1"/>
                  <a:pt x="16" y="1"/>
                </a:cubicBezTo>
                <a:cubicBezTo>
                  <a:pt x="14" y="1"/>
                  <a:pt x="14" y="1"/>
                  <a:pt x="14" y="1"/>
                </a:cubicBezTo>
                <a:cubicBezTo>
                  <a:pt x="13" y="1"/>
                  <a:pt x="13" y="1"/>
                  <a:pt x="13" y="1"/>
                </a:cubicBezTo>
                <a:cubicBezTo>
                  <a:pt x="11" y="1"/>
                  <a:pt x="11" y="1"/>
                  <a:pt x="11" y="1"/>
                </a:cubicBezTo>
                <a:cubicBezTo>
                  <a:pt x="10" y="1"/>
                  <a:pt x="10" y="1"/>
                  <a:pt x="10" y="1"/>
                </a:cubicBezTo>
                <a:cubicBezTo>
                  <a:pt x="9" y="1"/>
                  <a:pt x="9" y="1"/>
                  <a:pt x="9" y="1"/>
                </a:cubicBezTo>
                <a:cubicBezTo>
                  <a:pt x="7" y="1"/>
                  <a:pt x="7" y="1"/>
                  <a:pt x="7" y="1"/>
                </a:cubicBezTo>
                <a:cubicBezTo>
                  <a:pt x="6" y="1"/>
                  <a:pt x="6" y="1"/>
                  <a:pt x="6" y="1"/>
                </a:cubicBezTo>
                <a:cubicBezTo>
                  <a:pt x="5" y="1"/>
                  <a:pt x="5" y="1"/>
                  <a:pt x="5" y="1"/>
                </a:cubicBezTo>
                <a:cubicBezTo>
                  <a:pt x="5" y="1"/>
                  <a:pt x="5" y="1"/>
                  <a:pt x="5" y="1"/>
                </a:cubicBezTo>
                <a:cubicBezTo>
                  <a:pt x="5" y="1"/>
                  <a:pt x="4" y="1"/>
                  <a:pt x="4" y="1"/>
                </a:cubicBezTo>
                <a:cubicBezTo>
                  <a:pt x="3" y="2"/>
                  <a:pt x="3" y="2"/>
                  <a:pt x="3" y="2"/>
                </a:cubicBezTo>
                <a:cubicBezTo>
                  <a:pt x="2" y="4"/>
                  <a:pt x="2" y="4"/>
                  <a:pt x="2" y="4"/>
                </a:cubicBezTo>
                <a:cubicBezTo>
                  <a:pt x="2" y="4"/>
                  <a:pt x="2" y="4"/>
                  <a:pt x="1" y="5"/>
                </a:cubicBezTo>
                <a:cubicBezTo>
                  <a:pt x="1" y="5"/>
                  <a:pt x="1" y="5"/>
                  <a:pt x="1" y="6"/>
                </a:cubicBezTo>
                <a:cubicBezTo>
                  <a:pt x="0" y="6"/>
                  <a:pt x="0" y="6"/>
                  <a:pt x="0" y="7"/>
                </a:cubicBezTo>
                <a:cubicBezTo>
                  <a:pt x="0" y="7"/>
                  <a:pt x="1" y="9"/>
                  <a:pt x="1" y="9"/>
                </a:cubicBezTo>
                <a:cubicBezTo>
                  <a:pt x="1" y="10"/>
                  <a:pt x="1" y="10"/>
                  <a:pt x="1" y="10"/>
                </a:cubicBezTo>
                <a:cubicBezTo>
                  <a:pt x="1" y="11"/>
                  <a:pt x="1" y="11"/>
                  <a:pt x="1" y="11"/>
                </a:cubicBezTo>
                <a:cubicBezTo>
                  <a:pt x="1" y="11"/>
                  <a:pt x="2" y="11"/>
                  <a:pt x="2" y="12"/>
                </a:cubicBezTo>
                <a:cubicBezTo>
                  <a:pt x="2" y="12"/>
                  <a:pt x="2" y="13"/>
                  <a:pt x="2" y="13"/>
                </a:cubicBezTo>
                <a:cubicBezTo>
                  <a:pt x="3" y="14"/>
                  <a:pt x="3" y="14"/>
                  <a:pt x="3" y="14"/>
                </a:cubicBezTo>
                <a:cubicBezTo>
                  <a:pt x="3" y="15"/>
                  <a:pt x="3" y="15"/>
                  <a:pt x="3" y="15"/>
                </a:cubicBezTo>
                <a:cubicBezTo>
                  <a:pt x="3" y="16"/>
                  <a:pt x="3" y="16"/>
                  <a:pt x="3" y="16"/>
                </a:cubicBezTo>
                <a:cubicBezTo>
                  <a:pt x="3" y="16"/>
                  <a:pt x="3" y="16"/>
                  <a:pt x="3" y="16"/>
                </a:cubicBezTo>
                <a:cubicBezTo>
                  <a:pt x="3" y="17"/>
                  <a:pt x="3" y="17"/>
                  <a:pt x="3" y="17"/>
                </a:cubicBezTo>
                <a:cubicBezTo>
                  <a:pt x="3" y="17"/>
                  <a:pt x="3" y="17"/>
                  <a:pt x="3" y="17"/>
                </a:cubicBezTo>
                <a:cubicBezTo>
                  <a:pt x="4" y="18"/>
                  <a:pt x="4" y="18"/>
                  <a:pt x="4" y="18"/>
                </a:cubicBezTo>
                <a:cubicBezTo>
                  <a:pt x="4" y="18"/>
                  <a:pt x="4" y="18"/>
                  <a:pt x="4" y="18"/>
                </a:cubicBezTo>
                <a:cubicBezTo>
                  <a:pt x="4" y="19"/>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6" y="21"/>
                  <a:pt x="6" y="21"/>
                  <a:pt x="6" y="21"/>
                </a:cubicBezTo>
                <a:cubicBezTo>
                  <a:pt x="6" y="20"/>
                  <a:pt x="6" y="20"/>
                  <a:pt x="6" y="20"/>
                </a:cubicBezTo>
                <a:cubicBezTo>
                  <a:pt x="6" y="20"/>
                  <a:pt x="6" y="20"/>
                  <a:pt x="6" y="20"/>
                </a:cubicBezTo>
                <a:cubicBezTo>
                  <a:pt x="6" y="20"/>
                  <a:pt x="7" y="19"/>
                  <a:pt x="7" y="20"/>
                </a:cubicBezTo>
                <a:cubicBezTo>
                  <a:pt x="7" y="21"/>
                  <a:pt x="7" y="21"/>
                  <a:pt x="7" y="21"/>
                </a:cubicBezTo>
                <a:cubicBezTo>
                  <a:pt x="8" y="21"/>
                  <a:pt x="8" y="21"/>
                  <a:pt x="8" y="21"/>
                </a:cubicBezTo>
                <a:cubicBezTo>
                  <a:pt x="8" y="22"/>
                  <a:pt x="8" y="22"/>
                  <a:pt x="8" y="22"/>
                </a:cubicBezTo>
                <a:cubicBezTo>
                  <a:pt x="7" y="23"/>
                  <a:pt x="7" y="23"/>
                  <a:pt x="7" y="23"/>
                </a:cubicBezTo>
                <a:cubicBezTo>
                  <a:pt x="7" y="23"/>
                  <a:pt x="7" y="23"/>
                  <a:pt x="7" y="23"/>
                </a:cubicBezTo>
                <a:cubicBezTo>
                  <a:pt x="8" y="23"/>
                  <a:pt x="8" y="23"/>
                  <a:pt x="8" y="23"/>
                </a:cubicBezTo>
                <a:cubicBezTo>
                  <a:pt x="9" y="23"/>
                  <a:pt x="9" y="23"/>
                  <a:pt x="9" y="23"/>
                </a:cubicBezTo>
                <a:cubicBezTo>
                  <a:pt x="9" y="23"/>
                  <a:pt x="9" y="23"/>
                  <a:pt x="9" y="23"/>
                </a:cubicBezTo>
                <a:cubicBezTo>
                  <a:pt x="10" y="24"/>
                  <a:pt x="10" y="24"/>
                  <a:pt x="10" y="24"/>
                </a:cubicBezTo>
                <a:cubicBezTo>
                  <a:pt x="12" y="24"/>
                  <a:pt x="12" y="24"/>
                  <a:pt x="12" y="24"/>
                </a:cubicBezTo>
                <a:cubicBezTo>
                  <a:pt x="12" y="25"/>
                  <a:pt x="12" y="25"/>
                  <a:pt x="12" y="25"/>
                </a:cubicBezTo>
                <a:cubicBezTo>
                  <a:pt x="13" y="24"/>
                  <a:pt x="13" y="24"/>
                  <a:pt x="13" y="24"/>
                </a:cubicBezTo>
                <a:cubicBezTo>
                  <a:pt x="13" y="23"/>
                  <a:pt x="13" y="23"/>
                  <a:pt x="13" y="23"/>
                </a:cubicBezTo>
                <a:cubicBezTo>
                  <a:pt x="14" y="23"/>
                  <a:pt x="14" y="23"/>
                  <a:pt x="14" y="23"/>
                </a:cubicBezTo>
                <a:cubicBezTo>
                  <a:pt x="15" y="23"/>
                  <a:pt x="15" y="23"/>
                  <a:pt x="15" y="23"/>
                </a:cubicBezTo>
                <a:cubicBezTo>
                  <a:pt x="15" y="22"/>
                  <a:pt x="15" y="22"/>
                  <a:pt x="15" y="22"/>
                </a:cubicBezTo>
                <a:cubicBezTo>
                  <a:pt x="16" y="21"/>
                  <a:pt x="16" y="21"/>
                  <a:pt x="16" y="21"/>
                </a:cubicBezTo>
                <a:cubicBezTo>
                  <a:pt x="17" y="21"/>
                  <a:pt x="17" y="21"/>
                  <a:pt x="17" y="21"/>
                </a:cubicBezTo>
                <a:cubicBezTo>
                  <a:pt x="18" y="21"/>
                  <a:pt x="18" y="21"/>
                  <a:pt x="18" y="21"/>
                </a:cubicBezTo>
                <a:cubicBezTo>
                  <a:pt x="19" y="21"/>
                  <a:pt x="19" y="21"/>
                  <a:pt x="19" y="21"/>
                </a:cubicBezTo>
                <a:cubicBezTo>
                  <a:pt x="20" y="21"/>
                  <a:pt x="20" y="21"/>
                  <a:pt x="20" y="21"/>
                </a:cubicBezTo>
                <a:cubicBezTo>
                  <a:pt x="20" y="21"/>
                  <a:pt x="21" y="20"/>
                  <a:pt x="21" y="20"/>
                </a:cubicBezTo>
                <a:cubicBezTo>
                  <a:pt x="21" y="20"/>
                  <a:pt x="21" y="20"/>
                  <a:pt x="21" y="20"/>
                </a:cubicBezTo>
                <a:cubicBezTo>
                  <a:pt x="20" y="19"/>
                  <a:pt x="20" y="19"/>
                  <a:pt x="20" y="19"/>
                </a:cubicBezTo>
                <a:cubicBezTo>
                  <a:pt x="20" y="17"/>
                  <a:pt x="20" y="17"/>
                  <a:pt x="20" y="17"/>
                </a:cubicBezTo>
                <a:cubicBezTo>
                  <a:pt x="20" y="17"/>
                  <a:pt x="19" y="17"/>
                  <a:pt x="20" y="17"/>
                </a:cubicBezTo>
                <a:cubicBezTo>
                  <a:pt x="21" y="17"/>
                  <a:pt x="21" y="17"/>
                  <a:pt x="21" y="17"/>
                </a:cubicBezTo>
                <a:cubicBezTo>
                  <a:pt x="23" y="17"/>
                  <a:pt x="23" y="17"/>
                  <a:pt x="23" y="17"/>
                </a:cubicBezTo>
                <a:cubicBezTo>
                  <a:pt x="23" y="16"/>
                  <a:pt x="23" y="16"/>
                  <a:pt x="23" y="16"/>
                </a:cubicBezTo>
                <a:cubicBezTo>
                  <a:pt x="24" y="15"/>
                  <a:pt x="24" y="15"/>
                  <a:pt x="24" y="15"/>
                </a:cubicBezTo>
                <a:cubicBezTo>
                  <a:pt x="24" y="15"/>
                  <a:pt x="25" y="15"/>
                  <a:pt x="25" y="15"/>
                </a:cubicBezTo>
                <a:cubicBezTo>
                  <a:pt x="25" y="15"/>
                  <a:pt x="26" y="14"/>
                  <a:pt x="26" y="14"/>
                </a:cubicBezTo>
                <a:cubicBezTo>
                  <a:pt x="27" y="14"/>
                  <a:pt x="27" y="14"/>
                  <a:pt x="27" y="14"/>
                </a:cubicBezTo>
                <a:cubicBezTo>
                  <a:pt x="29" y="12"/>
                  <a:pt x="29" y="12"/>
                  <a:pt x="29" y="12"/>
                </a:cubicBezTo>
                <a:cubicBezTo>
                  <a:pt x="30" y="11"/>
                  <a:pt x="30" y="11"/>
                  <a:pt x="30" y="11"/>
                </a:cubicBezTo>
                <a:cubicBezTo>
                  <a:pt x="30" y="9"/>
                  <a:pt x="30" y="9"/>
                  <a:pt x="30" y="9"/>
                </a:cubicBezTo>
                <a:cubicBezTo>
                  <a:pt x="30" y="8"/>
                  <a:pt x="30" y="8"/>
                  <a:pt x="30" y="8"/>
                </a:cubicBezTo>
                <a:cubicBezTo>
                  <a:pt x="30" y="6"/>
                  <a:pt x="30" y="6"/>
                  <a:pt x="30" y="6"/>
                </a:cubicBezTo>
                <a:cubicBezTo>
                  <a:pt x="30" y="5"/>
                  <a:pt x="30" y="5"/>
                  <a:pt x="30" y="5"/>
                </a:cubicBezTo>
                <a:cubicBezTo>
                  <a:pt x="30" y="5"/>
                  <a:pt x="29" y="4"/>
                  <a:pt x="29" y="4"/>
                </a:cubicBezTo>
                <a:cubicBezTo>
                  <a:pt x="29" y="3"/>
                  <a:pt x="29" y="3"/>
                  <a:pt x="29" y="3"/>
                </a:cubicBezTo>
                <a:cubicBezTo>
                  <a:pt x="29" y="2"/>
                  <a:pt x="29" y="2"/>
                  <a:pt x="29" y="2"/>
                </a:cubicBezTo>
                <a:cubicBezTo>
                  <a:pt x="29" y="0"/>
                  <a:pt x="29" y="0"/>
                  <a:pt x="29" y="0"/>
                </a:cubicBezTo>
                <a:cubicBezTo>
                  <a:pt x="27" y="1"/>
                  <a:pt x="27" y="1"/>
                  <a:pt x="27" y="1"/>
                </a:cubicBezTo>
                <a:cubicBezTo>
                  <a:pt x="26" y="1"/>
                  <a:pt x="26" y="1"/>
                  <a:pt x="26" y="1"/>
                </a:cubicBezTo>
                <a:cubicBezTo>
                  <a:pt x="25" y="1"/>
                  <a:pt x="25" y="1"/>
                  <a:pt x="25" y="1"/>
                </a:cubicBezTo>
                <a:cubicBezTo>
                  <a:pt x="24" y="0"/>
                  <a:pt x="24" y="0"/>
                  <a:pt x="24" y="0"/>
                </a:cubicBezTo>
                <a:cubicBezTo>
                  <a:pt x="23" y="0"/>
                  <a:pt x="23" y="0"/>
                  <a:pt x="23" y="0"/>
                </a:cubicBezTo>
                <a:cubicBezTo>
                  <a:pt x="22" y="1"/>
                  <a:pt x="22" y="1"/>
                  <a:pt x="22" y="1"/>
                </a:cubicBezTo>
                <a:cubicBezTo>
                  <a:pt x="22" y="2"/>
                  <a:pt x="22" y="2"/>
                  <a:pt x="22" y="2"/>
                </a:cubicBezTo>
                <a:cubicBezTo>
                  <a:pt x="22" y="3"/>
                  <a:pt x="22" y="3"/>
                  <a:pt x="22" y="3"/>
                </a:cubicBezTo>
                <a:cubicBezTo>
                  <a:pt x="21" y="4"/>
                  <a:pt x="21" y="4"/>
                  <a:pt x="21" y="4"/>
                </a:cubicBezTo>
                <a:cubicBezTo>
                  <a:pt x="20" y="3"/>
                  <a:pt x="20" y="3"/>
                  <a:pt x="20" y="3"/>
                </a:cubicBezTo>
                <a:cubicBezTo>
                  <a:pt x="19" y="2"/>
                  <a:pt x="19" y="2"/>
                  <a:pt x="19" y="2"/>
                </a:cubicBezTo>
                <a:cubicBezTo>
                  <a:pt x="18" y="2"/>
                  <a:pt x="18" y="2"/>
                  <a:pt x="18" y="2"/>
                </a:cubicBezTo>
                <a:cubicBezTo>
                  <a:pt x="17" y="2"/>
                  <a:pt x="17" y="2"/>
                  <a:pt x="17" y="2"/>
                </a:cubicBezTo>
                <a:lnTo>
                  <a:pt x="16" y="1"/>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27" name="Freeform 722">
            <a:extLst>
              <a:ext uri="{FF2B5EF4-FFF2-40B4-BE49-F238E27FC236}">
                <a16:creationId xmlns:a16="http://schemas.microsoft.com/office/drawing/2014/main" id="{6FC5994B-CEC5-47D9-A55F-98DEF107AC92}"/>
              </a:ext>
            </a:extLst>
          </p:cNvPr>
          <p:cNvSpPr>
            <a:spLocks/>
          </p:cNvSpPr>
          <p:nvPr userDrawn="1"/>
        </p:nvSpPr>
        <p:spPr bwMode="auto">
          <a:xfrm>
            <a:off x="7109223" y="4060826"/>
            <a:ext cx="217885" cy="620713"/>
          </a:xfrm>
          <a:custGeom>
            <a:avLst/>
            <a:gdLst>
              <a:gd name="T0" fmla="*/ 32 w 43"/>
              <a:gd name="T1" fmla="*/ 58 h 88"/>
              <a:gd name="T2" fmla="*/ 31 w 43"/>
              <a:gd name="T3" fmla="*/ 65 h 88"/>
              <a:gd name="T4" fmla="*/ 25 w 43"/>
              <a:gd name="T5" fmla="*/ 69 h 88"/>
              <a:gd name="T6" fmla="*/ 22 w 43"/>
              <a:gd name="T7" fmla="*/ 72 h 88"/>
              <a:gd name="T8" fmla="*/ 20 w 43"/>
              <a:gd name="T9" fmla="*/ 74 h 88"/>
              <a:gd name="T10" fmla="*/ 16 w 43"/>
              <a:gd name="T11" fmla="*/ 76 h 88"/>
              <a:gd name="T12" fmla="*/ 15 w 43"/>
              <a:gd name="T13" fmla="*/ 78 h 88"/>
              <a:gd name="T14" fmla="*/ 18 w 43"/>
              <a:gd name="T15" fmla="*/ 80 h 88"/>
              <a:gd name="T16" fmla="*/ 16 w 43"/>
              <a:gd name="T17" fmla="*/ 82 h 88"/>
              <a:gd name="T18" fmla="*/ 16 w 43"/>
              <a:gd name="T19" fmla="*/ 87 h 88"/>
              <a:gd name="T20" fmla="*/ 18 w 43"/>
              <a:gd name="T21" fmla="*/ 88 h 88"/>
              <a:gd name="T22" fmla="*/ 21 w 43"/>
              <a:gd name="T23" fmla="*/ 84 h 88"/>
              <a:gd name="T24" fmla="*/ 24 w 43"/>
              <a:gd name="T25" fmla="*/ 81 h 88"/>
              <a:gd name="T26" fmla="*/ 25 w 43"/>
              <a:gd name="T27" fmla="*/ 82 h 88"/>
              <a:gd name="T28" fmla="*/ 25 w 43"/>
              <a:gd name="T29" fmla="*/ 80 h 88"/>
              <a:gd name="T30" fmla="*/ 26 w 43"/>
              <a:gd name="T31" fmla="*/ 80 h 88"/>
              <a:gd name="T32" fmla="*/ 27 w 43"/>
              <a:gd name="T33" fmla="*/ 77 h 88"/>
              <a:gd name="T34" fmla="*/ 29 w 43"/>
              <a:gd name="T35" fmla="*/ 77 h 88"/>
              <a:gd name="T36" fmla="*/ 35 w 43"/>
              <a:gd name="T37" fmla="*/ 75 h 88"/>
              <a:gd name="T38" fmla="*/ 40 w 43"/>
              <a:gd name="T39" fmla="*/ 72 h 88"/>
              <a:gd name="T40" fmla="*/ 42 w 43"/>
              <a:gd name="T41" fmla="*/ 67 h 88"/>
              <a:gd name="T42" fmla="*/ 43 w 43"/>
              <a:gd name="T43" fmla="*/ 63 h 88"/>
              <a:gd name="T44" fmla="*/ 42 w 43"/>
              <a:gd name="T45" fmla="*/ 54 h 88"/>
              <a:gd name="T46" fmla="*/ 40 w 43"/>
              <a:gd name="T47" fmla="*/ 49 h 88"/>
              <a:gd name="T48" fmla="*/ 36 w 43"/>
              <a:gd name="T49" fmla="*/ 44 h 88"/>
              <a:gd name="T50" fmla="*/ 32 w 43"/>
              <a:gd name="T51" fmla="*/ 41 h 88"/>
              <a:gd name="T52" fmla="*/ 28 w 43"/>
              <a:gd name="T53" fmla="*/ 37 h 88"/>
              <a:gd name="T54" fmla="*/ 25 w 43"/>
              <a:gd name="T55" fmla="*/ 32 h 88"/>
              <a:gd name="T56" fmla="*/ 21 w 43"/>
              <a:gd name="T57" fmla="*/ 27 h 88"/>
              <a:gd name="T58" fmla="*/ 23 w 43"/>
              <a:gd name="T59" fmla="*/ 21 h 88"/>
              <a:gd name="T60" fmla="*/ 27 w 43"/>
              <a:gd name="T61" fmla="*/ 15 h 88"/>
              <a:gd name="T62" fmla="*/ 33 w 43"/>
              <a:gd name="T63" fmla="*/ 12 h 88"/>
              <a:gd name="T64" fmla="*/ 28 w 43"/>
              <a:gd name="T65" fmla="*/ 9 h 88"/>
              <a:gd name="T66" fmla="*/ 26 w 43"/>
              <a:gd name="T67" fmla="*/ 5 h 88"/>
              <a:gd name="T68" fmla="*/ 25 w 43"/>
              <a:gd name="T69" fmla="*/ 3 h 88"/>
              <a:gd name="T70" fmla="*/ 19 w 43"/>
              <a:gd name="T71" fmla="*/ 0 h 88"/>
              <a:gd name="T72" fmla="*/ 16 w 43"/>
              <a:gd name="T73" fmla="*/ 3 h 88"/>
              <a:gd name="T74" fmla="*/ 12 w 43"/>
              <a:gd name="T75" fmla="*/ 4 h 88"/>
              <a:gd name="T76" fmla="*/ 9 w 43"/>
              <a:gd name="T77" fmla="*/ 4 h 88"/>
              <a:gd name="T78" fmla="*/ 6 w 43"/>
              <a:gd name="T79" fmla="*/ 5 h 88"/>
              <a:gd name="T80" fmla="*/ 2 w 43"/>
              <a:gd name="T81" fmla="*/ 4 h 88"/>
              <a:gd name="T82" fmla="*/ 2 w 43"/>
              <a:gd name="T83" fmla="*/ 8 h 88"/>
              <a:gd name="T84" fmla="*/ 5 w 43"/>
              <a:gd name="T85" fmla="*/ 10 h 88"/>
              <a:gd name="T86" fmla="*/ 5 w 43"/>
              <a:gd name="T87" fmla="*/ 13 h 88"/>
              <a:gd name="T88" fmla="*/ 9 w 43"/>
              <a:gd name="T89" fmla="*/ 16 h 88"/>
              <a:gd name="T90" fmla="*/ 12 w 43"/>
              <a:gd name="T91" fmla="*/ 14 h 88"/>
              <a:gd name="T92" fmla="*/ 15 w 43"/>
              <a:gd name="T93" fmla="*/ 18 h 88"/>
              <a:gd name="T94" fmla="*/ 15 w 43"/>
              <a:gd name="T95" fmla="*/ 22 h 88"/>
              <a:gd name="T96" fmla="*/ 11 w 43"/>
              <a:gd name="T97" fmla="*/ 23 h 88"/>
              <a:gd name="T98" fmla="*/ 15 w 43"/>
              <a:gd name="T99" fmla="*/ 27 h 88"/>
              <a:gd name="T100" fmla="*/ 18 w 43"/>
              <a:gd name="T101" fmla="*/ 31 h 88"/>
              <a:gd name="T102" fmla="*/ 22 w 43"/>
              <a:gd name="T103" fmla="*/ 36 h 88"/>
              <a:gd name="T104" fmla="*/ 27 w 43"/>
              <a:gd name="T105" fmla="*/ 41 h 88"/>
              <a:gd name="T106" fmla="*/ 30 w 43"/>
              <a:gd name="T107" fmla="*/ 46 h 88"/>
              <a:gd name="T108" fmla="*/ 32 w 43"/>
              <a:gd name="T10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88">
                <a:moveTo>
                  <a:pt x="31" y="53"/>
                </a:moveTo>
                <a:cubicBezTo>
                  <a:pt x="31" y="55"/>
                  <a:pt x="31" y="55"/>
                  <a:pt x="31" y="55"/>
                </a:cubicBezTo>
                <a:cubicBezTo>
                  <a:pt x="31" y="56"/>
                  <a:pt x="31" y="56"/>
                  <a:pt x="31" y="56"/>
                </a:cubicBezTo>
                <a:cubicBezTo>
                  <a:pt x="31" y="56"/>
                  <a:pt x="31" y="56"/>
                  <a:pt x="31" y="57"/>
                </a:cubicBezTo>
                <a:cubicBezTo>
                  <a:pt x="31" y="57"/>
                  <a:pt x="32" y="58"/>
                  <a:pt x="32" y="58"/>
                </a:cubicBezTo>
                <a:cubicBezTo>
                  <a:pt x="32" y="59"/>
                  <a:pt x="32" y="59"/>
                  <a:pt x="32" y="59"/>
                </a:cubicBezTo>
                <a:cubicBezTo>
                  <a:pt x="32" y="61"/>
                  <a:pt x="32" y="61"/>
                  <a:pt x="32" y="61"/>
                </a:cubicBezTo>
                <a:cubicBezTo>
                  <a:pt x="32" y="62"/>
                  <a:pt x="32" y="62"/>
                  <a:pt x="32" y="62"/>
                </a:cubicBezTo>
                <a:cubicBezTo>
                  <a:pt x="32" y="64"/>
                  <a:pt x="32" y="64"/>
                  <a:pt x="32" y="64"/>
                </a:cubicBezTo>
                <a:cubicBezTo>
                  <a:pt x="31" y="65"/>
                  <a:pt x="31" y="65"/>
                  <a:pt x="31" y="65"/>
                </a:cubicBezTo>
                <a:cubicBezTo>
                  <a:pt x="29" y="67"/>
                  <a:pt x="29" y="67"/>
                  <a:pt x="29" y="67"/>
                </a:cubicBezTo>
                <a:cubicBezTo>
                  <a:pt x="28" y="67"/>
                  <a:pt x="28" y="67"/>
                  <a:pt x="28" y="67"/>
                </a:cubicBezTo>
                <a:cubicBezTo>
                  <a:pt x="28" y="67"/>
                  <a:pt x="27" y="68"/>
                  <a:pt x="27" y="68"/>
                </a:cubicBezTo>
                <a:cubicBezTo>
                  <a:pt x="27" y="68"/>
                  <a:pt x="26" y="68"/>
                  <a:pt x="26" y="68"/>
                </a:cubicBezTo>
                <a:cubicBezTo>
                  <a:pt x="25" y="69"/>
                  <a:pt x="25" y="69"/>
                  <a:pt x="25" y="69"/>
                </a:cubicBezTo>
                <a:cubicBezTo>
                  <a:pt x="25" y="70"/>
                  <a:pt x="25" y="70"/>
                  <a:pt x="25" y="70"/>
                </a:cubicBezTo>
                <a:cubicBezTo>
                  <a:pt x="23" y="70"/>
                  <a:pt x="23" y="70"/>
                  <a:pt x="23" y="70"/>
                </a:cubicBezTo>
                <a:cubicBezTo>
                  <a:pt x="22" y="70"/>
                  <a:pt x="22" y="70"/>
                  <a:pt x="22" y="70"/>
                </a:cubicBezTo>
                <a:cubicBezTo>
                  <a:pt x="21" y="70"/>
                  <a:pt x="22" y="70"/>
                  <a:pt x="22" y="70"/>
                </a:cubicBezTo>
                <a:cubicBezTo>
                  <a:pt x="22" y="72"/>
                  <a:pt x="22" y="72"/>
                  <a:pt x="22" y="72"/>
                </a:cubicBezTo>
                <a:cubicBezTo>
                  <a:pt x="23" y="73"/>
                  <a:pt x="23" y="73"/>
                  <a:pt x="23" y="73"/>
                </a:cubicBezTo>
                <a:cubicBezTo>
                  <a:pt x="23" y="73"/>
                  <a:pt x="23" y="73"/>
                  <a:pt x="23" y="73"/>
                </a:cubicBezTo>
                <a:cubicBezTo>
                  <a:pt x="23" y="73"/>
                  <a:pt x="22" y="74"/>
                  <a:pt x="22" y="74"/>
                </a:cubicBezTo>
                <a:cubicBezTo>
                  <a:pt x="21" y="74"/>
                  <a:pt x="21" y="74"/>
                  <a:pt x="21" y="74"/>
                </a:cubicBezTo>
                <a:cubicBezTo>
                  <a:pt x="20" y="74"/>
                  <a:pt x="20" y="74"/>
                  <a:pt x="20" y="74"/>
                </a:cubicBezTo>
                <a:cubicBezTo>
                  <a:pt x="19" y="74"/>
                  <a:pt x="19" y="74"/>
                  <a:pt x="19" y="74"/>
                </a:cubicBezTo>
                <a:cubicBezTo>
                  <a:pt x="18" y="74"/>
                  <a:pt x="18" y="74"/>
                  <a:pt x="18" y="74"/>
                </a:cubicBezTo>
                <a:cubicBezTo>
                  <a:pt x="17" y="75"/>
                  <a:pt x="17" y="75"/>
                  <a:pt x="17" y="75"/>
                </a:cubicBezTo>
                <a:cubicBezTo>
                  <a:pt x="17" y="76"/>
                  <a:pt x="17" y="76"/>
                  <a:pt x="17" y="76"/>
                </a:cubicBezTo>
                <a:cubicBezTo>
                  <a:pt x="16" y="76"/>
                  <a:pt x="16" y="76"/>
                  <a:pt x="16" y="76"/>
                </a:cubicBezTo>
                <a:cubicBezTo>
                  <a:pt x="15" y="76"/>
                  <a:pt x="15" y="76"/>
                  <a:pt x="15" y="76"/>
                </a:cubicBezTo>
                <a:cubicBezTo>
                  <a:pt x="15" y="77"/>
                  <a:pt x="15" y="77"/>
                  <a:pt x="15" y="77"/>
                </a:cubicBezTo>
                <a:cubicBezTo>
                  <a:pt x="14" y="78"/>
                  <a:pt x="14" y="78"/>
                  <a:pt x="14" y="78"/>
                </a:cubicBezTo>
                <a:cubicBezTo>
                  <a:pt x="14" y="78"/>
                  <a:pt x="14" y="78"/>
                  <a:pt x="14" y="78"/>
                </a:cubicBezTo>
                <a:cubicBezTo>
                  <a:pt x="15" y="78"/>
                  <a:pt x="15" y="78"/>
                  <a:pt x="15" y="78"/>
                </a:cubicBezTo>
                <a:cubicBezTo>
                  <a:pt x="16" y="78"/>
                  <a:pt x="16" y="78"/>
                  <a:pt x="16" y="78"/>
                </a:cubicBezTo>
                <a:cubicBezTo>
                  <a:pt x="16" y="78"/>
                  <a:pt x="16" y="78"/>
                  <a:pt x="16" y="78"/>
                </a:cubicBezTo>
                <a:cubicBezTo>
                  <a:pt x="16" y="79"/>
                  <a:pt x="16" y="79"/>
                  <a:pt x="16" y="79"/>
                </a:cubicBezTo>
                <a:cubicBezTo>
                  <a:pt x="17" y="79"/>
                  <a:pt x="17" y="79"/>
                  <a:pt x="17" y="79"/>
                </a:cubicBezTo>
                <a:cubicBezTo>
                  <a:pt x="18" y="80"/>
                  <a:pt x="18" y="80"/>
                  <a:pt x="18" y="80"/>
                </a:cubicBezTo>
                <a:cubicBezTo>
                  <a:pt x="18" y="80"/>
                  <a:pt x="18" y="80"/>
                  <a:pt x="18" y="80"/>
                </a:cubicBezTo>
                <a:cubicBezTo>
                  <a:pt x="17" y="80"/>
                  <a:pt x="17" y="80"/>
                  <a:pt x="17" y="80"/>
                </a:cubicBezTo>
                <a:cubicBezTo>
                  <a:pt x="17" y="81"/>
                  <a:pt x="17" y="81"/>
                  <a:pt x="17" y="81"/>
                </a:cubicBezTo>
                <a:cubicBezTo>
                  <a:pt x="17" y="82"/>
                  <a:pt x="17" y="82"/>
                  <a:pt x="17" y="82"/>
                </a:cubicBezTo>
                <a:cubicBezTo>
                  <a:pt x="16" y="82"/>
                  <a:pt x="16" y="82"/>
                  <a:pt x="16" y="82"/>
                </a:cubicBezTo>
                <a:cubicBezTo>
                  <a:pt x="16" y="83"/>
                  <a:pt x="16" y="83"/>
                  <a:pt x="16" y="83"/>
                </a:cubicBezTo>
                <a:cubicBezTo>
                  <a:pt x="16" y="84"/>
                  <a:pt x="16" y="84"/>
                  <a:pt x="16" y="84"/>
                </a:cubicBezTo>
                <a:cubicBezTo>
                  <a:pt x="16" y="85"/>
                  <a:pt x="16" y="85"/>
                  <a:pt x="16" y="85"/>
                </a:cubicBezTo>
                <a:cubicBezTo>
                  <a:pt x="16" y="86"/>
                  <a:pt x="16" y="86"/>
                  <a:pt x="16" y="86"/>
                </a:cubicBezTo>
                <a:cubicBezTo>
                  <a:pt x="16" y="87"/>
                  <a:pt x="16" y="87"/>
                  <a:pt x="16" y="87"/>
                </a:cubicBezTo>
                <a:cubicBezTo>
                  <a:pt x="17" y="87"/>
                  <a:pt x="17" y="87"/>
                  <a:pt x="17" y="87"/>
                </a:cubicBezTo>
                <a:cubicBezTo>
                  <a:pt x="17" y="87"/>
                  <a:pt x="17" y="87"/>
                  <a:pt x="17" y="87"/>
                </a:cubicBezTo>
                <a:cubicBezTo>
                  <a:pt x="16" y="88"/>
                  <a:pt x="16" y="88"/>
                  <a:pt x="16" y="88"/>
                </a:cubicBezTo>
                <a:cubicBezTo>
                  <a:pt x="17" y="88"/>
                  <a:pt x="17" y="88"/>
                  <a:pt x="17" y="88"/>
                </a:cubicBezTo>
                <a:cubicBezTo>
                  <a:pt x="18" y="88"/>
                  <a:pt x="18" y="88"/>
                  <a:pt x="18" y="88"/>
                </a:cubicBezTo>
                <a:cubicBezTo>
                  <a:pt x="19" y="87"/>
                  <a:pt x="19" y="87"/>
                  <a:pt x="19" y="87"/>
                </a:cubicBezTo>
                <a:cubicBezTo>
                  <a:pt x="19" y="87"/>
                  <a:pt x="19" y="87"/>
                  <a:pt x="19" y="86"/>
                </a:cubicBezTo>
                <a:cubicBezTo>
                  <a:pt x="19" y="86"/>
                  <a:pt x="20" y="85"/>
                  <a:pt x="20" y="85"/>
                </a:cubicBezTo>
                <a:cubicBezTo>
                  <a:pt x="20" y="85"/>
                  <a:pt x="20" y="85"/>
                  <a:pt x="20" y="85"/>
                </a:cubicBezTo>
                <a:cubicBezTo>
                  <a:pt x="21" y="84"/>
                  <a:pt x="21" y="84"/>
                  <a:pt x="21" y="84"/>
                </a:cubicBezTo>
                <a:cubicBezTo>
                  <a:pt x="22" y="84"/>
                  <a:pt x="22" y="84"/>
                  <a:pt x="22" y="84"/>
                </a:cubicBezTo>
                <a:cubicBezTo>
                  <a:pt x="23" y="83"/>
                  <a:pt x="23" y="83"/>
                  <a:pt x="23" y="83"/>
                </a:cubicBezTo>
                <a:cubicBezTo>
                  <a:pt x="24" y="83"/>
                  <a:pt x="24" y="83"/>
                  <a:pt x="24" y="83"/>
                </a:cubicBezTo>
                <a:cubicBezTo>
                  <a:pt x="24" y="82"/>
                  <a:pt x="24" y="82"/>
                  <a:pt x="24" y="82"/>
                </a:cubicBezTo>
                <a:cubicBezTo>
                  <a:pt x="24" y="81"/>
                  <a:pt x="24" y="81"/>
                  <a:pt x="24" y="81"/>
                </a:cubicBezTo>
                <a:cubicBezTo>
                  <a:pt x="23" y="81"/>
                  <a:pt x="23" y="81"/>
                  <a:pt x="23" y="81"/>
                </a:cubicBezTo>
                <a:cubicBezTo>
                  <a:pt x="23" y="81"/>
                  <a:pt x="23" y="81"/>
                  <a:pt x="23" y="81"/>
                </a:cubicBezTo>
                <a:cubicBezTo>
                  <a:pt x="22" y="80"/>
                  <a:pt x="22" y="80"/>
                  <a:pt x="22" y="80"/>
                </a:cubicBezTo>
                <a:cubicBezTo>
                  <a:pt x="24" y="82"/>
                  <a:pt x="24" y="82"/>
                  <a:pt x="24" y="82"/>
                </a:cubicBezTo>
                <a:cubicBezTo>
                  <a:pt x="25" y="82"/>
                  <a:pt x="25" y="82"/>
                  <a:pt x="25" y="82"/>
                </a:cubicBezTo>
                <a:cubicBezTo>
                  <a:pt x="26" y="82"/>
                  <a:pt x="26" y="82"/>
                  <a:pt x="26" y="82"/>
                </a:cubicBezTo>
                <a:cubicBezTo>
                  <a:pt x="26" y="81"/>
                  <a:pt x="26" y="81"/>
                  <a:pt x="26" y="81"/>
                </a:cubicBezTo>
                <a:cubicBezTo>
                  <a:pt x="26" y="81"/>
                  <a:pt x="26" y="81"/>
                  <a:pt x="26" y="81"/>
                </a:cubicBezTo>
                <a:cubicBezTo>
                  <a:pt x="25" y="80"/>
                  <a:pt x="25" y="80"/>
                  <a:pt x="25" y="80"/>
                </a:cubicBezTo>
                <a:cubicBezTo>
                  <a:pt x="25" y="80"/>
                  <a:pt x="25" y="80"/>
                  <a:pt x="25" y="80"/>
                </a:cubicBezTo>
                <a:cubicBezTo>
                  <a:pt x="24" y="79"/>
                  <a:pt x="24" y="79"/>
                  <a:pt x="24" y="79"/>
                </a:cubicBezTo>
                <a:cubicBezTo>
                  <a:pt x="24" y="78"/>
                  <a:pt x="24" y="78"/>
                  <a:pt x="24" y="78"/>
                </a:cubicBezTo>
                <a:cubicBezTo>
                  <a:pt x="25" y="79"/>
                  <a:pt x="25" y="79"/>
                  <a:pt x="25" y="79"/>
                </a:cubicBezTo>
                <a:cubicBezTo>
                  <a:pt x="26" y="80"/>
                  <a:pt x="26" y="80"/>
                  <a:pt x="26" y="80"/>
                </a:cubicBezTo>
                <a:cubicBezTo>
                  <a:pt x="26" y="80"/>
                  <a:pt x="26" y="80"/>
                  <a:pt x="26" y="80"/>
                </a:cubicBezTo>
                <a:cubicBezTo>
                  <a:pt x="26" y="79"/>
                  <a:pt x="26" y="79"/>
                  <a:pt x="26" y="79"/>
                </a:cubicBezTo>
                <a:cubicBezTo>
                  <a:pt x="26" y="78"/>
                  <a:pt x="26" y="78"/>
                  <a:pt x="26" y="78"/>
                </a:cubicBezTo>
                <a:cubicBezTo>
                  <a:pt x="26" y="78"/>
                  <a:pt x="26" y="78"/>
                  <a:pt x="26" y="78"/>
                </a:cubicBezTo>
                <a:cubicBezTo>
                  <a:pt x="26" y="78"/>
                  <a:pt x="26" y="78"/>
                  <a:pt x="26" y="78"/>
                </a:cubicBezTo>
                <a:cubicBezTo>
                  <a:pt x="27" y="77"/>
                  <a:pt x="27" y="77"/>
                  <a:pt x="27" y="77"/>
                </a:cubicBezTo>
                <a:cubicBezTo>
                  <a:pt x="27" y="76"/>
                  <a:pt x="27" y="76"/>
                  <a:pt x="27" y="76"/>
                </a:cubicBezTo>
                <a:cubicBezTo>
                  <a:pt x="28" y="76"/>
                  <a:pt x="28" y="76"/>
                  <a:pt x="28" y="76"/>
                </a:cubicBezTo>
                <a:cubicBezTo>
                  <a:pt x="28" y="76"/>
                  <a:pt x="28" y="76"/>
                  <a:pt x="28" y="76"/>
                </a:cubicBezTo>
                <a:cubicBezTo>
                  <a:pt x="29" y="76"/>
                  <a:pt x="29" y="76"/>
                  <a:pt x="29" y="76"/>
                </a:cubicBezTo>
                <a:cubicBezTo>
                  <a:pt x="29" y="77"/>
                  <a:pt x="29" y="77"/>
                  <a:pt x="29" y="77"/>
                </a:cubicBezTo>
                <a:cubicBezTo>
                  <a:pt x="31" y="77"/>
                  <a:pt x="31" y="77"/>
                  <a:pt x="31" y="77"/>
                </a:cubicBezTo>
                <a:cubicBezTo>
                  <a:pt x="32" y="76"/>
                  <a:pt x="32" y="76"/>
                  <a:pt x="32" y="76"/>
                </a:cubicBezTo>
                <a:cubicBezTo>
                  <a:pt x="32" y="76"/>
                  <a:pt x="32" y="76"/>
                  <a:pt x="32" y="76"/>
                </a:cubicBezTo>
                <a:cubicBezTo>
                  <a:pt x="34" y="75"/>
                  <a:pt x="34" y="75"/>
                  <a:pt x="34" y="75"/>
                </a:cubicBezTo>
                <a:cubicBezTo>
                  <a:pt x="35" y="75"/>
                  <a:pt x="35" y="75"/>
                  <a:pt x="35" y="75"/>
                </a:cubicBezTo>
                <a:cubicBezTo>
                  <a:pt x="35" y="74"/>
                  <a:pt x="35" y="74"/>
                  <a:pt x="35" y="74"/>
                </a:cubicBezTo>
                <a:cubicBezTo>
                  <a:pt x="36" y="74"/>
                  <a:pt x="36" y="74"/>
                  <a:pt x="36" y="74"/>
                </a:cubicBezTo>
                <a:cubicBezTo>
                  <a:pt x="37" y="73"/>
                  <a:pt x="37" y="73"/>
                  <a:pt x="37" y="73"/>
                </a:cubicBezTo>
                <a:cubicBezTo>
                  <a:pt x="38" y="73"/>
                  <a:pt x="38" y="73"/>
                  <a:pt x="38" y="73"/>
                </a:cubicBezTo>
                <a:cubicBezTo>
                  <a:pt x="40" y="72"/>
                  <a:pt x="40" y="72"/>
                  <a:pt x="40" y="72"/>
                </a:cubicBezTo>
                <a:cubicBezTo>
                  <a:pt x="40" y="71"/>
                  <a:pt x="40" y="71"/>
                  <a:pt x="40" y="71"/>
                </a:cubicBezTo>
                <a:cubicBezTo>
                  <a:pt x="41" y="70"/>
                  <a:pt x="41" y="70"/>
                  <a:pt x="41" y="70"/>
                </a:cubicBezTo>
                <a:cubicBezTo>
                  <a:pt x="42" y="69"/>
                  <a:pt x="42" y="69"/>
                  <a:pt x="42" y="69"/>
                </a:cubicBezTo>
                <a:cubicBezTo>
                  <a:pt x="42" y="68"/>
                  <a:pt x="42" y="68"/>
                  <a:pt x="42" y="68"/>
                </a:cubicBezTo>
                <a:cubicBezTo>
                  <a:pt x="42" y="67"/>
                  <a:pt x="42" y="67"/>
                  <a:pt x="42" y="67"/>
                </a:cubicBezTo>
                <a:cubicBezTo>
                  <a:pt x="42" y="66"/>
                  <a:pt x="42" y="66"/>
                  <a:pt x="42" y="66"/>
                </a:cubicBezTo>
                <a:cubicBezTo>
                  <a:pt x="42" y="65"/>
                  <a:pt x="42" y="65"/>
                  <a:pt x="42" y="65"/>
                </a:cubicBezTo>
                <a:cubicBezTo>
                  <a:pt x="42" y="65"/>
                  <a:pt x="42" y="64"/>
                  <a:pt x="42" y="64"/>
                </a:cubicBezTo>
                <a:cubicBezTo>
                  <a:pt x="43" y="64"/>
                  <a:pt x="43" y="64"/>
                  <a:pt x="43" y="64"/>
                </a:cubicBezTo>
                <a:cubicBezTo>
                  <a:pt x="43" y="63"/>
                  <a:pt x="43" y="63"/>
                  <a:pt x="43" y="63"/>
                </a:cubicBezTo>
                <a:cubicBezTo>
                  <a:pt x="42" y="61"/>
                  <a:pt x="42" y="61"/>
                  <a:pt x="42" y="61"/>
                </a:cubicBezTo>
                <a:cubicBezTo>
                  <a:pt x="42" y="60"/>
                  <a:pt x="42" y="60"/>
                  <a:pt x="42" y="60"/>
                </a:cubicBezTo>
                <a:cubicBezTo>
                  <a:pt x="42" y="59"/>
                  <a:pt x="42" y="59"/>
                  <a:pt x="42" y="59"/>
                </a:cubicBezTo>
                <a:cubicBezTo>
                  <a:pt x="42" y="55"/>
                  <a:pt x="42" y="55"/>
                  <a:pt x="42" y="55"/>
                </a:cubicBezTo>
                <a:cubicBezTo>
                  <a:pt x="42" y="54"/>
                  <a:pt x="42" y="54"/>
                  <a:pt x="42" y="54"/>
                </a:cubicBezTo>
                <a:cubicBezTo>
                  <a:pt x="41" y="54"/>
                  <a:pt x="41" y="54"/>
                  <a:pt x="41" y="54"/>
                </a:cubicBezTo>
                <a:cubicBezTo>
                  <a:pt x="41" y="52"/>
                  <a:pt x="41" y="52"/>
                  <a:pt x="41" y="52"/>
                </a:cubicBezTo>
                <a:cubicBezTo>
                  <a:pt x="41" y="52"/>
                  <a:pt x="41" y="51"/>
                  <a:pt x="41" y="51"/>
                </a:cubicBezTo>
                <a:cubicBezTo>
                  <a:pt x="40" y="51"/>
                  <a:pt x="40" y="50"/>
                  <a:pt x="40" y="50"/>
                </a:cubicBezTo>
                <a:cubicBezTo>
                  <a:pt x="40" y="49"/>
                  <a:pt x="40" y="49"/>
                  <a:pt x="40" y="49"/>
                </a:cubicBezTo>
                <a:cubicBezTo>
                  <a:pt x="39" y="48"/>
                  <a:pt x="39" y="48"/>
                  <a:pt x="39" y="48"/>
                </a:cubicBezTo>
                <a:cubicBezTo>
                  <a:pt x="38" y="47"/>
                  <a:pt x="38" y="47"/>
                  <a:pt x="38" y="47"/>
                </a:cubicBezTo>
                <a:cubicBezTo>
                  <a:pt x="38" y="47"/>
                  <a:pt x="38" y="47"/>
                  <a:pt x="38" y="47"/>
                </a:cubicBezTo>
                <a:cubicBezTo>
                  <a:pt x="37" y="45"/>
                  <a:pt x="37" y="45"/>
                  <a:pt x="37" y="45"/>
                </a:cubicBezTo>
                <a:cubicBezTo>
                  <a:pt x="36" y="44"/>
                  <a:pt x="36" y="44"/>
                  <a:pt x="36" y="44"/>
                </a:cubicBezTo>
                <a:cubicBezTo>
                  <a:pt x="36" y="44"/>
                  <a:pt x="36" y="44"/>
                  <a:pt x="36" y="44"/>
                </a:cubicBezTo>
                <a:cubicBezTo>
                  <a:pt x="35" y="43"/>
                  <a:pt x="35" y="43"/>
                  <a:pt x="35" y="43"/>
                </a:cubicBezTo>
                <a:cubicBezTo>
                  <a:pt x="34" y="42"/>
                  <a:pt x="34" y="42"/>
                  <a:pt x="34" y="42"/>
                </a:cubicBezTo>
                <a:cubicBezTo>
                  <a:pt x="33" y="41"/>
                  <a:pt x="33" y="41"/>
                  <a:pt x="33" y="41"/>
                </a:cubicBezTo>
                <a:cubicBezTo>
                  <a:pt x="32" y="41"/>
                  <a:pt x="32" y="41"/>
                  <a:pt x="32" y="41"/>
                </a:cubicBezTo>
                <a:cubicBezTo>
                  <a:pt x="31" y="40"/>
                  <a:pt x="31" y="40"/>
                  <a:pt x="31" y="40"/>
                </a:cubicBezTo>
                <a:cubicBezTo>
                  <a:pt x="30" y="39"/>
                  <a:pt x="30" y="39"/>
                  <a:pt x="30" y="39"/>
                </a:cubicBezTo>
                <a:cubicBezTo>
                  <a:pt x="30" y="39"/>
                  <a:pt x="30" y="39"/>
                  <a:pt x="30" y="39"/>
                </a:cubicBezTo>
                <a:cubicBezTo>
                  <a:pt x="29" y="38"/>
                  <a:pt x="29" y="38"/>
                  <a:pt x="29" y="38"/>
                </a:cubicBezTo>
                <a:cubicBezTo>
                  <a:pt x="28" y="37"/>
                  <a:pt x="28" y="37"/>
                  <a:pt x="28" y="37"/>
                </a:cubicBezTo>
                <a:cubicBezTo>
                  <a:pt x="27" y="36"/>
                  <a:pt x="27" y="36"/>
                  <a:pt x="27" y="36"/>
                </a:cubicBezTo>
                <a:cubicBezTo>
                  <a:pt x="27" y="36"/>
                  <a:pt x="27" y="35"/>
                  <a:pt x="26" y="35"/>
                </a:cubicBezTo>
                <a:cubicBezTo>
                  <a:pt x="26" y="35"/>
                  <a:pt x="26" y="34"/>
                  <a:pt x="26" y="34"/>
                </a:cubicBezTo>
                <a:cubicBezTo>
                  <a:pt x="26" y="33"/>
                  <a:pt x="26" y="33"/>
                  <a:pt x="26" y="33"/>
                </a:cubicBezTo>
                <a:cubicBezTo>
                  <a:pt x="26" y="33"/>
                  <a:pt x="26" y="33"/>
                  <a:pt x="25" y="32"/>
                </a:cubicBezTo>
                <a:cubicBezTo>
                  <a:pt x="25" y="32"/>
                  <a:pt x="24" y="31"/>
                  <a:pt x="24" y="31"/>
                </a:cubicBezTo>
                <a:cubicBezTo>
                  <a:pt x="23" y="30"/>
                  <a:pt x="23" y="30"/>
                  <a:pt x="23" y="30"/>
                </a:cubicBezTo>
                <a:cubicBezTo>
                  <a:pt x="23" y="30"/>
                  <a:pt x="22" y="29"/>
                  <a:pt x="22" y="29"/>
                </a:cubicBezTo>
                <a:cubicBezTo>
                  <a:pt x="22" y="28"/>
                  <a:pt x="21" y="28"/>
                  <a:pt x="21" y="28"/>
                </a:cubicBezTo>
                <a:cubicBezTo>
                  <a:pt x="21" y="27"/>
                  <a:pt x="21" y="27"/>
                  <a:pt x="21" y="27"/>
                </a:cubicBezTo>
                <a:cubicBezTo>
                  <a:pt x="21" y="26"/>
                  <a:pt x="21" y="26"/>
                  <a:pt x="21" y="26"/>
                </a:cubicBezTo>
                <a:cubicBezTo>
                  <a:pt x="21" y="25"/>
                  <a:pt x="22" y="25"/>
                  <a:pt x="22" y="24"/>
                </a:cubicBezTo>
                <a:cubicBezTo>
                  <a:pt x="22" y="23"/>
                  <a:pt x="22" y="23"/>
                  <a:pt x="22" y="23"/>
                </a:cubicBezTo>
                <a:cubicBezTo>
                  <a:pt x="22" y="22"/>
                  <a:pt x="22" y="22"/>
                  <a:pt x="22" y="22"/>
                </a:cubicBezTo>
                <a:cubicBezTo>
                  <a:pt x="23" y="21"/>
                  <a:pt x="23" y="21"/>
                  <a:pt x="23" y="21"/>
                </a:cubicBezTo>
                <a:cubicBezTo>
                  <a:pt x="25" y="19"/>
                  <a:pt x="25" y="19"/>
                  <a:pt x="25" y="19"/>
                </a:cubicBezTo>
                <a:cubicBezTo>
                  <a:pt x="26" y="18"/>
                  <a:pt x="26" y="18"/>
                  <a:pt x="26" y="18"/>
                </a:cubicBezTo>
                <a:cubicBezTo>
                  <a:pt x="27" y="17"/>
                  <a:pt x="27" y="17"/>
                  <a:pt x="27" y="17"/>
                </a:cubicBezTo>
                <a:cubicBezTo>
                  <a:pt x="27" y="16"/>
                  <a:pt x="27" y="16"/>
                  <a:pt x="27" y="16"/>
                </a:cubicBezTo>
                <a:cubicBezTo>
                  <a:pt x="27" y="15"/>
                  <a:pt x="27" y="15"/>
                  <a:pt x="27" y="15"/>
                </a:cubicBezTo>
                <a:cubicBezTo>
                  <a:pt x="29" y="14"/>
                  <a:pt x="29" y="14"/>
                  <a:pt x="29" y="14"/>
                </a:cubicBezTo>
                <a:cubicBezTo>
                  <a:pt x="30" y="14"/>
                  <a:pt x="30" y="14"/>
                  <a:pt x="30" y="14"/>
                </a:cubicBezTo>
                <a:cubicBezTo>
                  <a:pt x="31" y="13"/>
                  <a:pt x="31" y="13"/>
                  <a:pt x="31" y="13"/>
                </a:cubicBezTo>
                <a:cubicBezTo>
                  <a:pt x="32" y="12"/>
                  <a:pt x="32" y="12"/>
                  <a:pt x="32" y="12"/>
                </a:cubicBezTo>
                <a:cubicBezTo>
                  <a:pt x="33" y="12"/>
                  <a:pt x="33" y="12"/>
                  <a:pt x="33" y="12"/>
                </a:cubicBezTo>
                <a:cubicBezTo>
                  <a:pt x="33" y="10"/>
                  <a:pt x="33" y="10"/>
                  <a:pt x="33" y="10"/>
                </a:cubicBezTo>
                <a:cubicBezTo>
                  <a:pt x="32" y="10"/>
                  <a:pt x="32" y="10"/>
                  <a:pt x="32" y="10"/>
                </a:cubicBezTo>
                <a:cubicBezTo>
                  <a:pt x="30" y="10"/>
                  <a:pt x="30" y="10"/>
                  <a:pt x="30" y="10"/>
                </a:cubicBezTo>
                <a:cubicBezTo>
                  <a:pt x="29" y="10"/>
                  <a:pt x="29" y="10"/>
                  <a:pt x="29" y="10"/>
                </a:cubicBezTo>
                <a:cubicBezTo>
                  <a:pt x="28" y="9"/>
                  <a:pt x="28" y="9"/>
                  <a:pt x="28" y="9"/>
                </a:cubicBezTo>
                <a:cubicBezTo>
                  <a:pt x="27" y="9"/>
                  <a:pt x="27" y="9"/>
                  <a:pt x="27" y="9"/>
                </a:cubicBezTo>
                <a:cubicBezTo>
                  <a:pt x="27" y="8"/>
                  <a:pt x="27" y="8"/>
                  <a:pt x="27" y="8"/>
                </a:cubicBezTo>
                <a:cubicBezTo>
                  <a:pt x="27" y="7"/>
                  <a:pt x="27" y="7"/>
                  <a:pt x="27" y="7"/>
                </a:cubicBezTo>
                <a:cubicBezTo>
                  <a:pt x="26" y="6"/>
                  <a:pt x="26" y="6"/>
                  <a:pt x="26" y="6"/>
                </a:cubicBezTo>
                <a:cubicBezTo>
                  <a:pt x="26" y="5"/>
                  <a:pt x="26" y="5"/>
                  <a:pt x="26" y="5"/>
                </a:cubicBezTo>
                <a:cubicBezTo>
                  <a:pt x="27" y="5"/>
                  <a:pt x="27" y="5"/>
                  <a:pt x="27" y="5"/>
                </a:cubicBezTo>
                <a:cubicBezTo>
                  <a:pt x="27" y="4"/>
                  <a:pt x="27" y="4"/>
                  <a:pt x="27" y="4"/>
                </a:cubicBezTo>
                <a:cubicBezTo>
                  <a:pt x="27" y="3"/>
                  <a:pt x="27" y="3"/>
                  <a:pt x="27" y="3"/>
                </a:cubicBezTo>
                <a:cubicBezTo>
                  <a:pt x="25" y="3"/>
                  <a:pt x="25" y="3"/>
                  <a:pt x="25" y="3"/>
                </a:cubicBezTo>
                <a:cubicBezTo>
                  <a:pt x="25" y="3"/>
                  <a:pt x="25" y="3"/>
                  <a:pt x="25" y="3"/>
                </a:cubicBezTo>
                <a:cubicBezTo>
                  <a:pt x="24" y="3"/>
                  <a:pt x="23" y="2"/>
                  <a:pt x="23" y="2"/>
                </a:cubicBezTo>
                <a:cubicBezTo>
                  <a:pt x="22" y="2"/>
                  <a:pt x="22" y="2"/>
                  <a:pt x="22" y="2"/>
                </a:cubicBezTo>
                <a:cubicBezTo>
                  <a:pt x="21" y="1"/>
                  <a:pt x="21" y="1"/>
                  <a:pt x="21" y="1"/>
                </a:cubicBezTo>
                <a:cubicBezTo>
                  <a:pt x="20" y="0"/>
                  <a:pt x="20" y="0"/>
                  <a:pt x="20" y="0"/>
                </a:cubicBezTo>
                <a:cubicBezTo>
                  <a:pt x="19" y="0"/>
                  <a:pt x="19" y="0"/>
                  <a:pt x="19" y="0"/>
                </a:cubicBezTo>
                <a:cubicBezTo>
                  <a:pt x="18" y="0"/>
                  <a:pt x="18" y="0"/>
                  <a:pt x="18" y="0"/>
                </a:cubicBezTo>
                <a:cubicBezTo>
                  <a:pt x="17" y="1"/>
                  <a:pt x="17" y="1"/>
                  <a:pt x="17" y="1"/>
                </a:cubicBezTo>
                <a:cubicBezTo>
                  <a:pt x="17" y="1"/>
                  <a:pt x="17" y="1"/>
                  <a:pt x="17" y="1"/>
                </a:cubicBezTo>
                <a:cubicBezTo>
                  <a:pt x="16" y="2"/>
                  <a:pt x="16" y="2"/>
                  <a:pt x="16" y="2"/>
                </a:cubicBezTo>
                <a:cubicBezTo>
                  <a:pt x="16" y="3"/>
                  <a:pt x="16" y="3"/>
                  <a:pt x="16" y="3"/>
                </a:cubicBezTo>
                <a:cubicBezTo>
                  <a:pt x="14" y="3"/>
                  <a:pt x="14" y="3"/>
                  <a:pt x="14" y="3"/>
                </a:cubicBezTo>
                <a:cubicBezTo>
                  <a:pt x="14" y="3"/>
                  <a:pt x="14" y="3"/>
                  <a:pt x="14" y="3"/>
                </a:cubicBezTo>
                <a:cubicBezTo>
                  <a:pt x="13" y="4"/>
                  <a:pt x="13" y="4"/>
                  <a:pt x="13" y="4"/>
                </a:cubicBezTo>
                <a:cubicBezTo>
                  <a:pt x="12" y="3"/>
                  <a:pt x="12" y="3"/>
                  <a:pt x="12" y="3"/>
                </a:cubicBezTo>
                <a:cubicBezTo>
                  <a:pt x="12" y="4"/>
                  <a:pt x="12" y="4"/>
                  <a:pt x="12" y="4"/>
                </a:cubicBezTo>
                <a:cubicBezTo>
                  <a:pt x="11" y="4"/>
                  <a:pt x="11" y="4"/>
                  <a:pt x="11" y="4"/>
                </a:cubicBezTo>
                <a:cubicBezTo>
                  <a:pt x="11" y="5"/>
                  <a:pt x="11" y="5"/>
                  <a:pt x="11" y="5"/>
                </a:cubicBezTo>
                <a:cubicBezTo>
                  <a:pt x="10" y="4"/>
                  <a:pt x="10" y="4"/>
                  <a:pt x="10" y="4"/>
                </a:cubicBezTo>
                <a:cubicBezTo>
                  <a:pt x="10" y="4"/>
                  <a:pt x="10" y="4"/>
                  <a:pt x="10" y="4"/>
                </a:cubicBezTo>
                <a:cubicBezTo>
                  <a:pt x="9" y="4"/>
                  <a:pt x="9" y="4"/>
                  <a:pt x="9" y="4"/>
                </a:cubicBezTo>
                <a:cubicBezTo>
                  <a:pt x="8" y="4"/>
                  <a:pt x="8" y="4"/>
                  <a:pt x="8" y="4"/>
                </a:cubicBezTo>
                <a:cubicBezTo>
                  <a:pt x="8" y="3"/>
                  <a:pt x="8" y="3"/>
                  <a:pt x="8" y="3"/>
                </a:cubicBezTo>
                <a:cubicBezTo>
                  <a:pt x="7" y="4"/>
                  <a:pt x="7" y="4"/>
                  <a:pt x="7" y="4"/>
                </a:cubicBezTo>
                <a:cubicBezTo>
                  <a:pt x="6" y="5"/>
                  <a:pt x="6" y="5"/>
                  <a:pt x="6" y="5"/>
                </a:cubicBezTo>
                <a:cubicBezTo>
                  <a:pt x="6" y="5"/>
                  <a:pt x="6" y="5"/>
                  <a:pt x="6" y="5"/>
                </a:cubicBezTo>
                <a:cubicBezTo>
                  <a:pt x="5" y="5"/>
                  <a:pt x="5" y="5"/>
                  <a:pt x="5" y="5"/>
                </a:cubicBezTo>
                <a:cubicBezTo>
                  <a:pt x="4" y="4"/>
                  <a:pt x="4" y="4"/>
                  <a:pt x="4" y="4"/>
                </a:cubicBezTo>
                <a:cubicBezTo>
                  <a:pt x="3" y="4"/>
                  <a:pt x="3" y="4"/>
                  <a:pt x="3" y="4"/>
                </a:cubicBezTo>
                <a:cubicBezTo>
                  <a:pt x="2" y="4"/>
                  <a:pt x="2" y="4"/>
                  <a:pt x="2" y="4"/>
                </a:cubicBezTo>
                <a:cubicBezTo>
                  <a:pt x="2" y="4"/>
                  <a:pt x="2" y="4"/>
                  <a:pt x="2" y="4"/>
                </a:cubicBezTo>
                <a:cubicBezTo>
                  <a:pt x="2" y="5"/>
                  <a:pt x="2" y="5"/>
                  <a:pt x="2" y="5"/>
                </a:cubicBezTo>
                <a:cubicBezTo>
                  <a:pt x="0" y="6"/>
                  <a:pt x="0" y="6"/>
                  <a:pt x="0" y="6"/>
                </a:cubicBezTo>
                <a:cubicBezTo>
                  <a:pt x="1" y="7"/>
                  <a:pt x="1" y="7"/>
                  <a:pt x="1" y="7"/>
                </a:cubicBezTo>
                <a:cubicBezTo>
                  <a:pt x="2" y="7"/>
                  <a:pt x="2" y="7"/>
                  <a:pt x="2" y="7"/>
                </a:cubicBezTo>
                <a:cubicBezTo>
                  <a:pt x="2" y="8"/>
                  <a:pt x="2" y="8"/>
                  <a:pt x="2" y="8"/>
                </a:cubicBezTo>
                <a:cubicBezTo>
                  <a:pt x="3" y="9"/>
                  <a:pt x="3" y="9"/>
                  <a:pt x="3" y="9"/>
                </a:cubicBezTo>
                <a:cubicBezTo>
                  <a:pt x="4" y="9"/>
                  <a:pt x="4" y="9"/>
                  <a:pt x="4" y="9"/>
                </a:cubicBezTo>
                <a:cubicBezTo>
                  <a:pt x="4" y="10"/>
                  <a:pt x="4" y="10"/>
                  <a:pt x="4" y="10"/>
                </a:cubicBezTo>
                <a:cubicBezTo>
                  <a:pt x="4" y="10"/>
                  <a:pt x="4" y="10"/>
                  <a:pt x="4" y="10"/>
                </a:cubicBezTo>
                <a:cubicBezTo>
                  <a:pt x="5" y="10"/>
                  <a:pt x="5" y="10"/>
                  <a:pt x="5" y="10"/>
                </a:cubicBezTo>
                <a:cubicBezTo>
                  <a:pt x="5" y="10"/>
                  <a:pt x="5" y="10"/>
                  <a:pt x="5" y="10"/>
                </a:cubicBezTo>
                <a:cubicBezTo>
                  <a:pt x="5" y="11"/>
                  <a:pt x="5" y="11"/>
                  <a:pt x="5" y="11"/>
                </a:cubicBezTo>
                <a:cubicBezTo>
                  <a:pt x="5" y="12"/>
                  <a:pt x="5" y="12"/>
                  <a:pt x="5" y="12"/>
                </a:cubicBezTo>
                <a:cubicBezTo>
                  <a:pt x="5" y="13"/>
                  <a:pt x="5" y="13"/>
                  <a:pt x="5" y="13"/>
                </a:cubicBezTo>
                <a:cubicBezTo>
                  <a:pt x="5" y="13"/>
                  <a:pt x="5" y="13"/>
                  <a:pt x="5" y="13"/>
                </a:cubicBezTo>
                <a:cubicBezTo>
                  <a:pt x="5" y="14"/>
                  <a:pt x="6" y="14"/>
                  <a:pt x="6" y="14"/>
                </a:cubicBezTo>
                <a:cubicBezTo>
                  <a:pt x="7" y="15"/>
                  <a:pt x="7" y="15"/>
                  <a:pt x="7" y="15"/>
                </a:cubicBezTo>
                <a:cubicBezTo>
                  <a:pt x="7" y="15"/>
                  <a:pt x="7" y="15"/>
                  <a:pt x="7" y="15"/>
                </a:cubicBezTo>
                <a:cubicBezTo>
                  <a:pt x="8" y="16"/>
                  <a:pt x="8" y="16"/>
                  <a:pt x="8" y="16"/>
                </a:cubicBezTo>
                <a:cubicBezTo>
                  <a:pt x="9" y="16"/>
                  <a:pt x="9" y="16"/>
                  <a:pt x="9" y="16"/>
                </a:cubicBezTo>
                <a:cubicBezTo>
                  <a:pt x="10" y="16"/>
                  <a:pt x="10" y="16"/>
                  <a:pt x="10" y="16"/>
                </a:cubicBezTo>
                <a:cubicBezTo>
                  <a:pt x="11" y="16"/>
                  <a:pt x="11" y="16"/>
                  <a:pt x="11" y="16"/>
                </a:cubicBezTo>
                <a:cubicBezTo>
                  <a:pt x="11" y="15"/>
                  <a:pt x="11" y="15"/>
                  <a:pt x="11" y="15"/>
                </a:cubicBezTo>
                <a:cubicBezTo>
                  <a:pt x="12" y="14"/>
                  <a:pt x="12" y="14"/>
                  <a:pt x="12" y="14"/>
                </a:cubicBezTo>
                <a:cubicBezTo>
                  <a:pt x="12" y="14"/>
                  <a:pt x="12" y="14"/>
                  <a:pt x="12" y="14"/>
                </a:cubicBezTo>
                <a:cubicBezTo>
                  <a:pt x="13" y="15"/>
                  <a:pt x="13" y="15"/>
                  <a:pt x="13" y="15"/>
                </a:cubicBezTo>
                <a:cubicBezTo>
                  <a:pt x="14" y="16"/>
                  <a:pt x="14" y="16"/>
                  <a:pt x="14" y="16"/>
                </a:cubicBezTo>
                <a:cubicBezTo>
                  <a:pt x="14" y="17"/>
                  <a:pt x="14" y="17"/>
                  <a:pt x="14" y="17"/>
                </a:cubicBezTo>
                <a:cubicBezTo>
                  <a:pt x="14" y="18"/>
                  <a:pt x="14" y="18"/>
                  <a:pt x="14" y="18"/>
                </a:cubicBezTo>
                <a:cubicBezTo>
                  <a:pt x="15" y="18"/>
                  <a:pt x="15" y="18"/>
                  <a:pt x="15" y="18"/>
                </a:cubicBezTo>
                <a:cubicBezTo>
                  <a:pt x="16" y="19"/>
                  <a:pt x="16" y="19"/>
                  <a:pt x="16" y="19"/>
                </a:cubicBezTo>
                <a:cubicBezTo>
                  <a:pt x="17" y="19"/>
                  <a:pt x="17" y="19"/>
                  <a:pt x="17" y="19"/>
                </a:cubicBezTo>
                <a:cubicBezTo>
                  <a:pt x="17" y="20"/>
                  <a:pt x="17" y="20"/>
                  <a:pt x="17" y="20"/>
                </a:cubicBezTo>
                <a:cubicBezTo>
                  <a:pt x="16" y="21"/>
                  <a:pt x="16" y="21"/>
                  <a:pt x="16" y="21"/>
                </a:cubicBezTo>
                <a:cubicBezTo>
                  <a:pt x="15" y="22"/>
                  <a:pt x="15" y="22"/>
                  <a:pt x="15" y="22"/>
                </a:cubicBezTo>
                <a:cubicBezTo>
                  <a:pt x="15" y="22"/>
                  <a:pt x="15" y="22"/>
                  <a:pt x="15" y="22"/>
                </a:cubicBezTo>
                <a:cubicBezTo>
                  <a:pt x="14" y="23"/>
                  <a:pt x="14" y="23"/>
                  <a:pt x="14" y="23"/>
                </a:cubicBezTo>
                <a:cubicBezTo>
                  <a:pt x="13" y="22"/>
                  <a:pt x="13" y="22"/>
                  <a:pt x="13" y="22"/>
                </a:cubicBezTo>
                <a:cubicBezTo>
                  <a:pt x="12" y="22"/>
                  <a:pt x="12" y="22"/>
                  <a:pt x="12" y="22"/>
                </a:cubicBezTo>
                <a:cubicBezTo>
                  <a:pt x="11" y="23"/>
                  <a:pt x="11" y="23"/>
                  <a:pt x="11" y="23"/>
                </a:cubicBezTo>
                <a:cubicBezTo>
                  <a:pt x="11" y="24"/>
                  <a:pt x="11" y="24"/>
                  <a:pt x="11" y="24"/>
                </a:cubicBezTo>
                <a:cubicBezTo>
                  <a:pt x="11" y="25"/>
                  <a:pt x="11" y="25"/>
                  <a:pt x="11" y="25"/>
                </a:cubicBezTo>
                <a:cubicBezTo>
                  <a:pt x="13" y="26"/>
                  <a:pt x="13" y="26"/>
                  <a:pt x="13" y="26"/>
                </a:cubicBezTo>
                <a:cubicBezTo>
                  <a:pt x="15" y="27"/>
                  <a:pt x="15" y="27"/>
                  <a:pt x="15" y="27"/>
                </a:cubicBezTo>
                <a:cubicBezTo>
                  <a:pt x="15" y="27"/>
                  <a:pt x="15" y="27"/>
                  <a:pt x="15" y="27"/>
                </a:cubicBezTo>
                <a:cubicBezTo>
                  <a:pt x="16" y="27"/>
                  <a:pt x="16" y="27"/>
                  <a:pt x="16" y="27"/>
                </a:cubicBezTo>
                <a:cubicBezTo>
                  <a:pt x="17" y="28"/>
                  <a:pt x="17" y="28"/>
                  <a:pt x="17" y="28"/>
                </a:cubicBezTo>
                <a:cubicBezTo>
                  <a:pt x="18" y="29"/>
                  <a:pt x="18" y="29"/>
                  <a:pt x="18" y="29"/>
                </a:cubicBezTo>
                <a:cubicBezTo>
                  <a:pt x="18" y="30"/>
                  <a:pt x="18" y="30"/>
                  <a:pt x="18" y="30"/>
                </a:cubicBezTo>
                <a:cubicBezTo>
                  <a:pt x="18" y="31"/>
                  <a:pt x="18" y="31"/>
                  <a:pt x="18" y="31"/>
                </a:cubicBezTo>
                <a:cubicBezTo>
                  <a:pt x="19" y="32"/>
                  <a:pt x="19" y="32"/>
                  <a:pt x="19" y="32"/>
                </a:cubicBezTo>
                <a:cubicBezTo>
                  <a:pt x="20" y="32"/>
                  <a:pt x="20" y="32"/>
                  <a:pt x="20" y="32"/>
                </a:cubicBezTo>
                <a:cubicBezTo>
                  <a:pt x="21" y="34"/>
                  <a:pt x="21" y="34"/>
                  <a:pt x="21" y="34"/>
                </a:cubicBezTo>
                <a:cubicBezTo>
                  <a:pt x="21" y="35"/>
                  <a:pt x="21" y="35"/>
                  <a:pt x="21" y="35"/>
                </a:cubicBezTo>
                <a:cubicBezTo>
                  <a:pt x="22" y="36"/>
                  <a:pt x="22" y="36"/>
                  <a:pt x="22" y="36"/>
                </a:cubicBezTo>
                <a:cubicBezTo>
                  <a:pt x="23" y="36"/>
                  <a:pt x="23" y="36"/>
                  <a:pt x="23" y="36"/>
                </a:cubicBezTo>
                <a:cubicBezTo>
                  <a:pt x="25" y="37"/>
                  <a:pt x="25" y="37"/>
                  <a:pt x="25" y="37"/>
                </a:cubicBezTo>
                <a:cubicBezTo>
                  <a:pt x="26" y="38"/>
                  <a:pt x="26" y="38"/>
                  <a:pt x="26" y="38"/>
                </a:cubicBezTo>
                <a:cubicBezTo>
                  <a:pt x="26" y="40"/>
                  <a:pt x="26" y="40"/>
                  <a:pt x="26" y="40"/>
                </a:cubicBezTo>
                <a:cubicBezTo>
                  <a:pt x="27" y="41"/>
                  <a:pt x="27" y="41"/>
                  <a:pt x="27" y="41"/>
                </a:cubicBezTo>
                <a:cubicBezTo>
                  <a:pt x="28" y="42"/>
                  <a:pt x="28" y="42"/>
                  <a:pt x="28" y="42"/>
                </a:cubicBezTo>
                <a:cubicBezTo>
                  <a:pt x="31" y="44"/>
                  <a:pt x="31" y="44"/>
                  <a:pt x="31" y="44"/>
                </a:cubicBezTo>
                <a:cubicBezTo>
                  <a:pt x="31" y="44"/>
                  <a:pt x="31" y="44"/>
                  <a:pt x="31" y="44"/>
                </a:cubicBezTo>
                <a:cubicBezTo>
                  <a:pt x="30" y="45"/>
                  <a:pt x="30" y="45"/>
                  <a:pt x="30" y="45"/>
                </a:cubicBezTo>
                <a:cubicBezTo>
                  <a:pt x="30" y="46"/>
                  <a:pt x="30" y="46"/>
                  <a:pt x="30" y="46"/>
                </a:cubicBezTo>
                <a:cubicBezTo>
                  <a:pt x="31" y="47"/>
                  <a:pt x="31" y="47"/>
                  <a:pt x="31" y="47"/>
                </a:cubicBezTo>
                <a:cubicBezTo>
                  <a:pt x="32" y="48"/>
                  <a:pt x="32" y="48"/>
                  <a:pt x="32" y="48"/>
                </a:cubicBezTo>
                <a:cubicBezTo>
                  <a:pt x="32" y="50"/>
                  <a:pt x="32" y="50"/>
                  <a:pt x="32" y="50"/>
                </a:cubicBezTo>
                <a:cubicBezTo>
                  <a:pt x="32" y="50"/>
                  <a:pt x="32" y="50"/>
                  <a:pt x="32" y="50"/>
                </a:cubicBezTo>
                <a:cubicBezTo>
                  <a:pt x="32" y="50"/>
                  <a:pt x="32" y="51"/>
                  <a:pt x="32" y="51"/>
                </a:cubicBezTo>
                <a:cubicBezTo>
                  <a:pt x="32" y="52"/>
                  <a:pt x="31" y="53"/>
                  <a:pt x="31" y="53"/>
                </a:cubicBez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28" name="Freeform 723">
            <a:extLst>
              <a:ext uri="{FF2B5EF4-FFF2-40B4-BE49-F238E27FC236}">
                <a16:creationId xmlns:a16="http://schemas.microsoft.com/office/drawing/2014/main" id="{B3E09928-18C6-4AAF-96E1-972DAF18A9B6}"/>
              </a:ext>
            </a:extLst>
          </p:cNvPr>
          <p:cNvSpPr>
            <a:spLocks/>
          </p:cNvSpPr>
          <p:nvPr userDrawn="1"/>
        </p:nvSpPr>
        <p:spPr bwMode="auto">
          <a:xfrm>
            <a:off x="7870031" y="5146676"/>
            <a:ext cx="86916" cy="41275"/>
          </a:xfrm>
          <a:custGeom>
            <a:avLst/>
            <a:gdLst>
              <a:gd name="T0" fmla="*/ 9 w 17"/>
              <a:gd name="T1" fmla="*/ 3 h 6"/>
              <a:gd name="T2" fmla="*/ 10 w 17"/>
              <a:gd name="T3" fmla="*/ 3 h 6"/>
              <a:gd name="T4" fmla="*/ 12 w 17"/>
              <a:gd name="T5" fmla="*/ 3 h 6"/>
              <a:gd name="T6" fmla="*/ 12 w 17"/>
              <a:gd name="T7" fmla="*/ 3 h 6"/>
              <a:gd name="T8" fmla="*/ 13 w 17"/>
              <a:gd name="T9" fmla="*/ 4 h 6"/>
              <a:gd name="T10" fmla="*/ 13 w 17"/>
              <a:gd name="T11" fmla="*/ 4 h 6"/>
              <a:gd name="T12" fmla="*/ 14 w 17"/>
              <a:gd name="T13" fmla="*/ 5 h 6"/>
              <a:gd name="T14" fmla="*/ 15 w 17"/>
              <a:gd name="T15" fmla="*/ 5 h 6"/>
              <a:gd name="T16" fmla="*/ 17 w 17"/>
              <a:gd name="T17" fmla="*/ 6 h 6"/>
              <a:gd name="T18" fmla="*/ 17 w 17"/>
              <a:gd name="T19" fmla="*/ 5 h 6"/>
              <a:gd name="T20" fmla="*/ 17 w 17"/>
              <a:gd name="T21" fmla="*/ 4 h 6"/>
              <a:gd name="T22" fmla="*/ 16 w 17"/>
              <a:gd name="T23" fmla="*/ 3 h 6"/>
              <a:gd name="T24" fmla="*/ 15 w 17"/>
              <a:gd name="T25" fmla="*/ 2 h 6"/>
              <a:gd name="T26" fmla="*/ 14 w 17"/>
              <a:gd name="T27" fmla="*/ 1 h 6"/>
              <a:gd name="T28" fmla="*/ 12 w 17"/>
              <a:gd name="T29" fmla="*/ 1 h 6"/>
              <a:gd name="T30" fmla="*/ 11 w 17"/>
              <a:gd name="T31" fmla="*/ 1 h 6"/>
              <a:gd name="T32" fmla="*/ 10 w 17"/>
              <a:gd name="T33" fmla="*/ 0 h 6"/>
              <a:gd name="T34" fmla="*/ 9 w 17"/>
              <a:gd name="T35" fmla="*/ 0 h 6"/>
              <a:gd name="T36" fmla="*/ 8 w 17"/>
              <a:gd name="T37" fmla="*/ 1 h 6"/>
              <a:gd name="T38" fmla="*/ 7 w 17"/>
              <a:gd name="T39" fmla="*/ 1 h 6"/>
              <a:gd name="T40" fmla="*/ 3 w 17"/>
              <a:gd name="T41" fmla="*/ 0 h 6"/>
              <a:gd name="T42" fmla="*/ 1 w 17"/>
              <a:gd name="T43" fmla="*/ 1 h 6"/>
              <a:gd name="T44" fmla="*/ 1 w 17"/>
              <a:gd name="T45" fmla="*/ 1 h 6"/>
              <a:gd name="T46" fmla="*/ 0 w 17"/>
              <a:gd name="T47" fmla="*/ 2 h 6"/>
              <a:gd name="T48" fmla="*/ 0 w 17"/>
              <a:gd name="T49" fmla="*/ 4 h 6"/>
              <a:gd name="T50" fmla="*/ 1 w 17"/>
              <a:gd name="T51" fmla="*/ 3 h 6"/>
              <a:gd name="T52" fmla="*/ 1 w 17"/>
              <a:gd name="T53" fmla="*/ 3 h 6"/>
              <a:gd name="T54" fmla="*/ 2 w 17"/>
              <a:gd name="T55" fmla="*/ 2 h 6"/>
              <a:gd name="T56" fmla="*/ 2 w 17"/>
              <a:gd name="T57" fmla="*/ 3 h 6"/>
              <a:gd name="T58" fmla="*/ 2 w 17"/>
              <a:gd name="T59" fmla="*/ 3 h 6"/>
              <a:gd name="T60" fmla="*/ 2 w 17"/>
              <a:gd name="T61" fmla="*/ 3 h 6"/>
              <a:gd name="T62" fmla="*/ 3 w 17"/>
              <a:gd name="T63" fmla="*/ 4 h 6"/>
              <a:gd name="T64" fmla="*/ 3 w 17"/>
              <a:gd name="T65" fmla="*/ 4 h 6"/>
              <a:gd name="T66" fmla="*/ 4 w 17"/>
              <a:gd name="T67" fmla="*/ 4 h 6"/>
              <a:gd name="T68" fmla="*/ 5 w 17"/>
              <a:gd name="T69" fmla="*/ 4 h 6"/>
              <a:gd name="T70" fmla="*/ 5 w 17"/>
              <a:gd name="T71" fmla="*/ 4 h 6"/>
              <a:gd name="T72" fmla="*/ 5 w 17"/>
              <a:gd name="T73" fmla="*/ 3 h 6"/>
              <a:gd name="T74" fmla="*/ 6 w 17"/>
              <a:gd name="T75" fmla="*/ 3 h 6"/>
              <a:gd name="T76" fmla="*/ 7 w 17"/>
              <a:gd name="T77" fmla="*/ 3 h 6"/>
              <a:gd name="T78" fmla="*/ 7 w 17"/>
              <a:gd name="T79" fmla="*/ 4 h 6"/>
              <a:gd name="T80" fmla="*/ 9 w 17"/>
              <a:gd name="T8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6">
                <a:moveTo>
                  <a:pt x="9" y="3"/>
                </a:moveTo>
                <a:cubicBezTo>
                  <a:pt x="9" y="3"/>
                  <a:pt x="10" y="3"/>
                  <a:pt x="10" y="3"/>
                </a:cubicBezTo>
                <a:cubicBezTo>
                  <a:pt x="11" y="3"/>
                  <a:pt x="11" y="3"/>
                  <a:pt x="12" y="3"/>
                </a:cubicBezTo>
                <a:cubicBezTo>
                  <a:pt x="12" y="3"/>
                  <a:pt x="12" y="3"/>
                  <a:pt x="12" y="3"/>
                </a:cubicBezTo>
                <a:cubicBezTo>
                  <a:pt x="12" y="4"/>
                  <a:pt x="12" y="4"/>
                  <a:pt x="13" y="4"/>
                </a:cubicBezTo>
                <a:cubicBezTo>
                  <a:pt x="13" y="4"/>
                  <a:pt x="13" y="4"/>
                  <a:pt x="13" y="4"/>
                </a:cubicBezTo>
                <a:cubicBezTo>
                  <a:pt x="14" y="5"/>
                  <a:pt x="14" y="5"/>
                  <a:pt x="14" y="5"/>
                </a:cubicBezTo>
                <a:cubicBezTo>
                  <a:pt x="14" y="5"/>
                  <a:pt x="15" y="5"/>
                  <a:pt x="15" y="5"/>
                </a:cubicBezTo>
                <a:cubicBezTo>
                  <a:pt x="16" y="6"/>
                  <a:pt x="16" y="6"/>
                  <a:pt x="17" y="6"/>
                </a:cubicBezTo>
                <a:cubicBezTo>
                  <a:pt x="17" y="6"/>
                  <a:pt x="17" y="6"/>
                  <a:pt x="17" y="5"/>
                </a:cubicBezTo>
                <a:cubicBezTo>
                  <a:pt x="17" y="5"/>
                  <a:pt x="17" y="4"/>
                  <a:pt x="17" y="4"/>
                </a:cubicBezTo>
                <a:cubicBezTo>
                  <a:pt x="17" y="4"/>
                  <a:pt x="16" y="3"/>
                  <a:pt x="16" y="3"/>
                </a:cubicBezTo>
                <a:cubicBezTo>
                  <a:pt x="16" y="2"/>
                  <a:pt x="15" y="2"/>
                  <a:pt x="15" y="2"/>
                </a:cubicBezTo>
                <a:cubicBezTo>
                  <a:pt x="15" y="2"/>
                  <a:pt x="14" y="1"/>
                  <a:pt x="14" y="1"/>
                </a:cubicBezTo>
                <a:cubicBezTo>
                  <a:pt x="13" y="1"/>
                  <a:pt x="13" y="2"/>
                  <a:pt x="12" y="1"/>
                </a:cubicBezTo>
                <a:cubicBezTo>
                  <a:pt x="12" y="1"/>
                  <a:pt x="12" y="1"/>
                  <a:pt x="11" y="1"/>
                </a:cubicBezTo>
                <a:cubicBezTo>
                  <a:pt x="11" y="1"/>
                  <a:pt x="11" y="0"/>
                  <a:pt x="10" y="0"/>
                </a:cubicBezTo>
                <a:cubicBezTo>
                  <a:pt x="10" y="0"/>
                  <a:pt x="9" y="0"/>
                  <a:pt x="9" y="0"/>
                </a:cubicBezTo>
                <a:cubicBezTo>
                  <a:pt x="8" y="0"/>
                  <a:pt x="8" y="1"/>
                  <a:pt x="8" y="1"/>
                </a:cubicBezTo>
                <a:cubicBezTo>
                  <a:pt x="8" y="1"/>
                  <a:pt x="7" y="1"/>
                  <a:pt x="7" y="1"/>
                </a:cubicBezTo>
                <a:cubicBezTo>
                  <a:pt x="5" y="0"/>
                  <a:pt x="4" y="0"/>
                  <a:pt x="3" y="0"/>
                </a:cubicBezTo>
                <a:cubicBezTo>
                  <a:pt x="2" y="0"/>
                  <a:pt x="2" y="1"/>
                  <a:pt x="1" y="1"/>
                </a:cubicBezTo>
                <a:cubicBezTo>
                  <a:pt x="1" y="1"/>
                  <a:pt x="1" y="1"/>
                  <a:pt x="1" y="1"/>
                </a:cubicBezTo>
                <a:cubicBezTo>
                  <a:pt x="0" y="2"/>
                  <a:pt x="0" y="2"/>
                  <a:pt x="0" y="2"/>
                </a:cubicBezTo>
                <a:cubicBezTo>
                  <a:pt x="0" y="3"/>
                  <a:pt x="0" y="4"/>
                  <a:pt x="0" y="4"/>
                </a:cubicBezTo>
                <a:cubicBezTo>
                  <a:pt x="0" y="4"/>
                  <a:pt x="1" y="4"/>
                  <a:pt x="1" y="3"/>
                </a:cubicBezTo>
                <a:cubicBezTo>
                  <a:pt x="1" y="3"/>
                  <a:pt x="1" y="3"/>
                  <a:pt x="1" y="3"/>
                </a:cubicBezTo>
                <a:cubicBezTo>
                  <a:pt x="1" y="3"/>
                  <a:pt x="1" y="2"/>
                  <a:pt x="2" y="2"/>
                </a:cubicBezTo>
                <a:cubicBezTo>
                  <a:pt x="2" y="2"/>
                  <a:pt x="2" y="3"/>
                  <a:pt x="2" y="3"/>
                </a:cubicBezTo>
                <a:cubicBezTo>
                  <a:pt x="2" y="3"/>
                  <a:pt x="2" y="3"/>
                  <a:pt x="2" y="3"/>
                </a:cubicBezTo>
                <a:cubicBezTo>
                  <a:pt x="2" y="3"/>
                  <a:pt x="2" y="3"/>
                  <a:pt x="2" y="3"/>
                </a:cubicBezTo>
                <a:cubicBezTo>
                  <a:pt x="3" y="3"/>
                  <a:pt x="3" y="3"/>
                  <a:pt x="3" y="4"/>
                </a:cubicBezTo>
                <a:cubicBezTo>
                  <a:pt x="3" y="4"/>
                  <a:pt x="3" y="4"/>
                  <a:pt x="3" y="4"/>
                </a:cubicBezTo>
                <a:cubicBezTo>
                  <a:pt x="3" y="4"/>
                  <a:pt x="4" y="4"/>
                  <a:pt x="4" y="4"/>
                </a:cubicBezTo>
                <a:cubicBezTo>
                  <a:pt x="4" y="4"/>
                  <a:pt x="5" y="4"/>
                  <a:pt x="5" y="4"/>
                </a:cubicBezTo>
                <a:cubicBezTo>
                  <a:pt x="5" y="4"/>
                  <a:pt x="5" y="4"/>
                  <a:pt x="5" y="4"/>
                </a:cubicBezTo>
                <a:cubicBezTo>
                  <a:pt x="5" y="3"/>
                  <a:pt x="5" y="3"/>
                  <a:pt x="5" y="3"/>
                </a:cubicBezTo>
                <a:cubicBezTo>
                  <a:pt x="6" y="3"/>
                  <a:pt x="6" y="3"/>
                  <a:pt x="6" y="3"/>
                </a:cubicBezTo>
                <a:cubicBezTo>
                  <a:pt x="6" y="3"/>
                  <a:pt x="6" y="3"/>
                  <a:pt x="7" y="3"/>
                </a:cubicBezTo>
                <a:cubicBezTo>
                  <a:pt x="7" y="4"/>
                  <a:pt x="7" y="4"/>
                  <a:pt x="7" y="4"/>
                </a:cubicBezTo>
                <a:cubicBezTo>
                  <a:pt x="8" y="4"/>
                  <a:pt x="8" y="4"/>
                  <a:pt x="9" y="3"/>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29" name="Freeform 724">
            <a:extLst>
              <a:ext uri="{FF2B5EF4-FFF2-40B4-BE49-F238E27FC236}">
                <a16:creationId xmlns:a16="http://schemas.microsoft.com/office/drawing/2014/main" id="{064679EA-8853-4177-AACD-9D2324594F36}"/>
              </a:ext>
            </a:extLst>
          </p:cNvPr>
          <p:cNvSpPr>
            <a:spLocks/>
          </p:cNvSpPr>
          <p:nvPr userDrawn="1"/>
        </p:nvSpPr>
        <p:spPr bwMode="auto">
          <a:xfrm>
            <a:off x="7870031" y="5146676"/>
            <a:ext cx="86916" cy="41275"/>
          </a:xfrm>
          <a:custGeom>
            <a:avLst/>
            <a:gdLst>
              <a:gd name="T0" fmla="*/ 9 w 17"/>
              <a:gd name="T1" fmla="*/ 3 h 6"/>
              <a:gd name="T2" fmla="*/ 10 w 17"/>
              <a:gd name="T3" fmla="*/ 3 h 6"/>
              <a:gd name="T4" fmla="*/ 12 w 17"/>
              <a:gd name="T5" fmla="*/ 3 h 6"/>
              <a:gd name="T6" fmla="*/ 12 w 17"/>
              <a:gd name="T7" fmla="*/ 3 h 6"/>
              <a:gd name="T8" fmla="*/ 13 w 17"/>
              <a:gd name="T9" fmla="*/ 4 h 6"/>
              <a:gd name="T10" fmla="*/ 13 w 17"/>
              <a:gd name="T11" fmla="*/ 4 h 6"/>
              <a:gd name="T12" fmla="*/ 14 w 17"/>
              <a:gd name="T13" fmla="*/ 5 h 6"/>
              <a:gd name="T14" fmla="*/ 15 w 17"/>
              <a:gd name="T15" fmla="*/ 5 h 6"/>
              <a:gd name="T16" fmla="*/ 17 w 17"/>
              <a:gd name="T17" fmla="*/ 6 h 6"/>
              <a:gd name="T18" fmla="*/ 17 w 17"/>
              <a:gd name="T19" fmla="*/ 5 h 6"/>
              <a:gd name="T20" fmla="*/ 17 w 17"/>
              <a:gd name="T21" fmla="*/ 4 h 6"/>
              <a:gd name="T22" fmla="*/ 16 w 17"/>
              <a:gd name="T23" fmla="*/ 3 h 6"/>
              <a:gd name="T24" fmla="*/ 15 w 17"/>
              <a:gd name="T25" fmla="*/ 2 h 6"/>
              <a:gd name="T26" fmla="*/ 14 w 17"/>
              <a:gd name="T27" fmla="*/ 1 h 6"/>
              <a:gd name="T28" fmla="*/ 12 w 17"/>
              <a:gd name="T29" fmla="*/ 1 h 6"/>
              <a:gd name="T30" fmla="*/ 11 w 17"/>
              <a:gd name="T31" fmla="*/ 1 h 6"/>
              <a:gd name="T32" fmla="*/ 10 w 17"/>
              <a:gd name="T33" fmla="*/ 0 h 6"/>
              <a:gd name="T34" fmla="*/ 9 w 17"/>
              <a:gd name="T35" fmla="*/ 0 h 6"/>
              <a:gd name="T36" fmla="*/ 8 w 17"/>
              <a:gd name="T37" fmla="*/ 1 h 6"/>
              <a:gd name="T38" fmla="*/ 7 w 17"/>
              <a:gd name="T39" fmla="*/ 1 h 6"/>
              <a:gd name="T40" fmla="*/ 3 w 17"/>
              <a:gd name="T41" fmla="*/ 0 h 6"/>
              <a:gd name="T42" fmla="*/ 1 w 17"/>
              <a:gd name="T43" fmla="*/ 1 h 6"/>
              <a:gd name="T44" fmla="*/ 1 w 17"/>
              <a:gd name="T45" fmla="*/ 1 h 6"/>
              <a:gd name="T46" fmla="*/ 0 w 17"/>
              <a:gd name="T47" fmla="*/ 2 h 6"/>
              <a:gd name="T48" fmla="*/ 0 w 17"/>
              <a:gd name="T49" fmla="*/ 4 h 6"/>
              <a:gd name="T50" fmla="*/ 1 w 17"/>
              <a:gd name="T51" fmla="*/ 3 h 6"/>
              <a:gd name="T52" fmla="*/ 1 w 17"/>
              <a:gd name="T53" fmla="*/ 3 h 6"/>
              <a:gd name="T54" fmla="*/ 2 w 17"/>
              <a:gd name="T55" fmla="*/ 2 h 6"/>
              <a:gd name="T56" fmla="*/ 2 w 17"/>
              <a:gd name="T57" fmla="*/ 3 h 6"/>
              <a:gd name="T58" fmla="*/ 2 w 17"/>
              <a:gd name="T59" fmla="*/ 3 h 6"/>
              <a:gd name="T60" fmla="*/ 2 w 17"/>
              <a:gd name="T61" fmla="*/ 3 h 6"/>
              <a:gd name="T62" fmla="*/ 3 w 17"/>
              <a:gd name="T63" fmla="*/ 4 h 6"/>
              <a:gd name="T64" fmla="*/ 3 w 17"/>
              <a:gd name="T65" fmla="*/ 4 h 6"/>
              <a:gd name="T66" fmla="*/ 4 w 17"/>
              <a:gd name="T67" fmla="*/ 4 h 6"/>
              <a:gd name="T68" fmla="*/ 5 w 17"/>
              <a:gd name="T69" fmla="*/ 4 h 6"/>
              <a:gd name="T70" fmla="*/ 5 w 17"/>
              <a:gd name="T71" fmla="*/ 4 h 6"/>
              <a:gd name="T72" fmla="*/ 5 w 17"/>
              <a:gd name="T73" fmla="*/ 3 h 6"/>
              <a:gd name="T74" fmla="*/ 6 w 17"/>
              <a:gd name="T75" fmla="*/ 3 h 6"/>
              <a:gd name="T76" fmla="*/ 7 w 17"/>
              <a:gd name="T77" fmla="*/ 3 h 6"/>
              <a:gd name="T78" fmla="*/ 7 w 17"/>
              <a:gd name="T79" fmla="*/ 4 h 6"/>
              <a:gd name="T80" fmla="*/ 9 w 17"/>
              <a:gd name="T8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6">
                <a:moveTo>
                  <a:pt x="9" y="3"/>
                </a:moveTo>
                <a:cubicBezTo>
                  <a:pt x="9" y="3"/>
                  <a:pt x="10" y="3"/>
                  <a:pt x="10" y="3"/>
                </a:cubicBezTo>
                <a:cubicBezTo>
                  <a:pt x="11" y="3"/>
                  <a:pt x="11" y="3"/>
                  <a:pt x="12" y="3"/>
                </a:cubicBezTo>
                <a:cubicBezTo>
                  <a:pt x="12" y="3"/>
                  <a:pt x="12" y="3"/>
                  <a:pt x="12" y="3"/>
                </a:cubicBezTo>
                <a:cubicBezTo>
                  <a:pt x="12" y="4"/>
                  <a:pt x="12" y="4"/>
                  <a:pt x="13" y="4"/>
                </a:cubicBezTo>
                <a:cubicBezTo>
                  <a:pt x="13" y="4"/>
                  <a:pt x="13" y="4"/>
                  <a:pt x="13" y="4"/>
                </a:cubicBezTo>
                <a:cubicBezTo>
                  <a:pt x="14" y="5"/>
                  <a:pt x="14" y="5"/>
                  <a:pt x="14" y="5"/>
                </a:cubicBezTo>
                <a:cubicBezTo>
                  <a:pt x="14" y="5"/>
                  <a:pt x="15" y="5"/>
                  <a:pt x="15" y="5"/>
                </a:cubicBezTo>
                <a:cubicBezTo>
                  <a:pt x="16" y="6"/>
                  <a:pt x="16" y="6"/>
                  <a:pt x="17" y="6"/>
                </a:cubicBezTo>
                <a:cubicBezTo>
                  <a:pt x="17" y="6"/>
                  <a:pt x="17" y="6"/>
                  <a:pt x="17" y="5"/>
                </a:cubicBezTo>
                <a:cubicBezTo>
                  <a:pt x="17" y="5"/>
                  <a:pt x="17" y="4"/>
                  <a:pt x="17" y="4"/>
                </a:cubicBezTo>
                <a:cubicBezTo>
                  <a:pt x="17" y="4"/>
                  <a:pt x="16" y="3"/>
                  <a:pt x="16" y="3"/>
                </a:cubicBezTo>
                <a:cubicBezTo>
                  <a:pt x="16" y="2"/>
                  <a:pt x="15" y="2"/>
                  <a:pt x="15" y="2"/>
                </a:cubicBezTo>
                <a:cubicBezTo>
                  <a:pt x="15" y="2"/>
                  <a:pt x="14" y="1"/>
                  <a:pt x="14" y="1"/>
                </a:cubicBezTo>
                <a:cubicBezTo>
                  <a:pt x="13" y="1"/>
                  <a:pt x="13" y="2"/>
                  <a:pt x="12" y="1"/>
                </a:cubicBezTo>
                <a:cubicBezTo>
                  <a:pt x="12" y="1"/>
                  <a:pt x="12" y="1"/>
                  <a:pt x="11" y="1"/>
                </a:cubicBezTo>
                <a:cubicBezTo>
                  <a:pt x="11" y="1"/>
                  <a:pt x="11" y="0"/>
                  <a:pt x="10" y="0"/>
                </a:cubicBezTo>
                <a:cubicBezTo>
                  <a:pt x="10" y="0"/>
                  <a:pt x="9" y="0"/>
                  <a:pt x="9" y="0"/>
                </a:cubicBezTo>
                <a:cubicBezTo>
                  <a:pt x="8" y="0"/>
                  <a:pt x="8" y="1"/>
                  <a:pt x="8" y="1"/>
                </a:cubicBezTo>
                <a:cubicBezTo>
                  <a:pt x="8" y="1"/>
                  <a:pt x="7" y="1"/>
                  <a:pt x="7" y="1"/>
                </a:cubicBezTo>
                <a:cubicBezTo>
                  <a:pt x="5" y="0"/>
                  <a:pt x="4" y="0"/>
                  <a:pt x="3" y="0"/>
                </a:cubicBezTo>
                <a:cubicBezTo>
                  <a:pt x="2" y="0"/>
                  <a:pt x="2" y="1"/>
                  <a:pt x="1" y="1"/>
                </a:cubicBezTo>
                <a:cubicBezTo>
                  <a:pt x="1" y="1"/>
                  <a:pt x="1" y="1"/>
                  <a:pt x="1" y="1"/>
                </a:cubicBezTo>
                <a:cubicBezTo>
                  <a:pt x="0" y="2"/>
                  <a:pt x="0" y="2"/>
                  <a:pt x="0" y="2"/>
                </a:cubicBezTo>
                <a:cubicBezTo>
                  <a:pt x="0" y="3"/>
                  <a:pt x="0" y="4"/>
                  <a:pt x="0" y="4"/>
                </a:cubicBezTo>
                <a:cubicBezTo>
                  <a:pt x="0" y="4"/>
                  <a:pt x="1" y="4"/>
                  <a:pt x="1" y="3"/>
                </a:cubicBezTo>
                <a:cubicBezTo>
                  <a:pt x="1" y="3"/>
                  <a:pt x="1" y="3"/>
                  <a:pt x="1" y="3"/>
                </a:cubicBezTo>
                <a:cubicBezTo>
                  <a:pt x="1" y="3"/>
                  <a:pt x="1" y="2"/>
                  <a:pt x="2" y="2"/>
                </a:cubicBezTo>
                <a:cubicBezTo>
                  <a:pt x="2" y="2"/>
                  <a:pt x="2" y="3"/>
                  <a:pt x="2" y="3"/>
                </a:cubicBezTo>
                <a:cubicBezTo>
                  <a:pt x="2" y="3"/>
                  <a:pt x="2" y="3"/>
                  <a:pt x="2" y="3"/>
                </a:cubicBezTo>
                <a:cubicBezTo>
                  <a:pt x="2" y="3"/>
                  <a:pt x="2" y="3"/>
                  <a:pt x="2" y="3"/>
                </a:cubicBezTo>
                <a:cubicBezTo>
                  <a:pt x="3" y="3"/>
                  <a:pt x="3" y="3"/>
                  <a:pt x="3" y="4"/>
                </a:cubicBezTo>
                <a:cubicBezTo>
                  <a:pt x="3" y="4"/>
                  <a:pt x="3" y="4"/>
                  <a:pt x="3" y="4"/>
                </a:cubicBezTo>
                <a:cubicBezTo>
                  <a:pt x="3" y="4"/>
                  <a:pt x="4" y="4"/>
                  <a:pt x="4" y="4"/>
                </a:cubicBezTo>
                <a:cubicBezTo>
                  <a:pt x="4" y="4"/>
                  <a:pt x="5" y="4"/>
                  <a:pt x="5" y="4"/>
                </a:cubicBezTo>
                <a:cubicBezTo>
                  <a:pt x="5" y="4"/>
                  <a:pt x="5" y="4"/>
                  <a:pt x="5" y="4"/>
                </a:cubicBezTo>
                <a:cubicBezTo>
                  <a:pt x="5" y="3"/>
                  <a:pt x="5" y="3"/>
                  <a:pt x="5" y="3"/>
                </a:cubicBezTo>
                <a:cubicBezTo>
                  <a:pt x="6" y="3"/>
                  <a:pt x="6" y="3"/>
                  <a:pt x="6" y="3"/>
                </a:cubicBezTo>
                <a:cubicBezTo>
                  <a:pt x="6" y="3"/>
                  <a:pt x="6" y="3"/>
                  <a:pt x="7" y="3"/>
                </a:cubicBezTo>
                <a:cubicBezTo>
                  <a:pt x="7" y="4"/>
                  <a:pt x="7" y="4"/>
                  <a:pt x="7" y="4"/>
                </a:cubicBezTo>
                <a:cubicBezTo>
                  <a:pt x="8" y="4"/>
                  <a:pt x="8" y="4"/>
                  <a:pt x="9" y="3"/>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0" name="Freeform 725">
            <a:extLst>
              <a:ext uri="{FF2B5EF4-FFF2-40B4-BE49-F238E27FC236}">
                <a16:creationId xmlns:a16="http://schemas.microsoft.com/office/drawing/2014/main" id="{D56810D2-11E0-4876-8A7F-CC55F8045E7D}"/>
              </a:ext>
            </a:extLst>
          </p:cNvPr>
          <p:cNvSpPr>
            <a:spLocks/>
          </p:cNvSpPr>
          <p:nvPr userDrawn="1"/>
        </p:nvSpPr>
        <p:spPr bwMode="auto">
          <a:xfrm>
            <a:off x="7961710" y="5329239"/>
            <a:ext cx="20241" cy="28575"/>
          </a:xfrm>
          <a:custGeom>
            <a:avLst/>
            <a:gdLst>
              <a:gd name="T0" fmla="*/ 4 w 17"/>
              <a:gd name="T1" fmla="*/ 9 h 18"/>
              <a:gd name="T2" fmla="*/ 0 w 17"/>
              <a:gd name="T3" fmla="*/ 18 h 18"/>
              <a:gd name="T4" fmla="*/ 4 w 17"/>
              <a:gd name="T5" fmla="*/ 18 h 18"/>
              <a:gd name="T6" fmla="*/ 8 w 17"/>
              <a:gd name="T7" fmla="*/ 13 h 18"/>
              <a:gd name="T8" fmla="*/ 13 w 17"/>
              <a:gd name="T9" fmla="*/ 9 h 18"/>
              <a:gd name="T10" fmla="*/ 17 w 17"/>
              <a:gd name="T11" fmla="*/ 5 h 18"/>
              <a:gd name="T12" fmla="*/ 17 w 17"/>
              <a:gd name="T13" fmla="*/ 0 h 18"/>
              <a:gd name="T14" fmla="*/ 17 w 17"/>
              <a:gd name="T15" fmla="*/ 0 h 18"/>
              <a:gd name="T16" fmla="*/ 8 w 17"/>
              <a:gd name="T17" fmla="*/ 0 h 18"/>
              <a:gd name="T18" fmla="*/ 8 w 17"/>
              <a:gd name="T19" fmla="*/ 5 h 18"/>
              <a:gd name="T20" fmla="*/ 4 w 17"/>
              <a:gd name="T2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4" y="9"/>
                </a:moveTo>
                <a:lnTo>
                  <a:pt x="0" y="18"/>
                </a:lnTo>
                <a:lnTo>
                  <a:pt x="4" y="18"/>
                </a:lnTo>
                <a:lnTo>
                  <a:pt x="8" y="13"/>
                </a:lnTo>
                <a:lnTo>
                  <a:pt x="13" y="9"/>
                </a:lnTo>
                <a:lnTo>
                  <a:pt x="17" y="5"/>
                </a:lnTo>
                <a:lnTo>
                  <a:pt x="17" y="0"/>
                </a:lnTo>
                <a:lnTo>
                  <a:pt x="17" y="0"/>
                </a:lnTo>
                <a:lnTo>
                  <a:pt x="8" y="0"/>
                </a:lnTo>
                <a:lnTo>
                  <a:pt x="8" y="5"/>
                </a:lnTo>
                <a:lnTo>
                  <a:pt x="4"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1" name="Freeform 726">
            <a:extLst>
              <a:ext uri="{FF2B5EF4-FFF2-40B4-BE49-F238E27FC236}">
                <a16:creationId xmlns:a16="http://schemas.microsoft.com/office/drawing/2014/main" id="{157D6E0B-C1DC-4DFB-A00E-5BEFDF6267EB}"/>
              </a:ext>
            </a:extLst>
          </p:cNvPr>
          <p:cNvSpPr>
            <a:spLocks/>
          </p:cNvSpPr>
          <p:nvPr userDrawn="1"/>
        </p:nvSpPr>
        <p:spPr bwMode="auto">
          <a:xfrm>
            <a:off x="8052197" y="5294313"/>
            <a:ext cx="5954" cy="20638"/>
          </a:xfrm>
          <a:custGeom>
            <a:avLst/>
            <a:gdLst>
              <a:gd name="T0" fmla="*/ 0 w 5"/>
              <a:gd name="T1" fmla="*/ 13 h 13"/>
              <a:gd name="T2" fmla="*/ 0 w 5"/>
              <a:gd name="T3" fmla="*/ 4 h 13"/>
              <a:gd name="T4" fmla="*/ 0 w 5"/>
              <a:gd name="T5" fmla="*/ 0 h 13"/>
              <a:gd name="T6" fmla="*/ 5 w 5"/>
              <a:gd name="T7" fmla="*/ 0 h 13"/>
              <a:gd name="T8" fmla="*/ 5 w 5"/>
              <a:gd name="T9" fmla="*/ 0 h 13"/>
              <a:gd name="T10" fmla="*/ 5 w 5"/>
              <a:gd name="T11" fmla="*/ 4 h 13"/>
              <a:gd name="T12" fmla="*/ 5 w 5"/>
              <a:gd name="T13" fmla="*/ 9 h 13"/>
              <a:gd name="T14" fmla="*/ 5 w 5"/>
              <a:gd name="T15" fmla="*/ 13 h 13"/>
              <a:gd name="T16" fmla="*/ 0 w 5"/>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0" y="13"/>
                </a:moveTo>
                <a:lnTo>
                  <a:pt x="0" y="4"/>
                </a:lnTo>
                <a:lnTo>
                  <a:pt x="0" y="0"/>
                </a:lnTo>
                <a:lnTo>
                  <a:pt x="5" y="0"/>
                </a:lnTo>
                <a:lnTo>
                  <a:pt x="5" y="0"/>
                </a:lnTo>
                <a:lnTo>
                  <a:pt x="5" y="4"/>
                </a:lnTo>
                <a:lnTo>
                  <a:pt x="5" y="9"/>
                </a:lnTo>
                <a:lnTo>
                  <a:pt x="5" y="13"/>
                </a:lnTo>
                <a:lnTo>
                  <a:pt x="0" y="1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2" name="Freeform 727">
            <a:extLst>
              <a:ext uri="{FF2B5EF4-FFF2-40B4-BE49-F238E27FC236}">
                <a16:creationId xmlns:a16="http://schemas.microsoft.com/office/drawing/2014/main" id="{23AA3011-74F6-4155-94D6-E8784F3E68A1}"/>
              </a:ext>
            </a:extLst>
          </p:cNvPr>
          <p:cNvSpPr>
            <a:spLocks/>
          </p:cNvSpPr>
          <p:nvPr userDrawn="1"/>
        </p:nvSpPr>
        <p:spPr bwMode="auto">
          <a:xfrm>
            <a:off x="8058150" y="5259388"/>
            <a:ext cx="9525" cy="26988"/>
          </a:xfrm>
          <a:custGeom>
            <a:avLst/>
            <a:gdLst>
              <a:gd name="T0" fmla="*/ 8 w 8"/>
              <a:gd name="T1" fmla="*/ 17 h 17"/>
              <a:gd name="T2" fmla="*/ 4 w 8"/>
              <a:gd name="T3" fmla="*/ 13 h 17"/>
              <a:gd name="T4" fmla="*/ 4 w 8"/>
              <a:gd name="T5" fmla="*/ 9 h 17"/>
              <a:gd name="T6" fmla="*/ 0 w 8"/>
              <a:gd name="T7" fmla="*/ 0 h 17"/>
              <a:gd name="T8" fmla="*/ 4 w 8"/>
              <a:gd name="T9" fmla="*/ 0 h 17"/>
              <a:gd name="T10" fmla="*/ 8 w 8"/>
              <a:gd name="T11" fmla="*/ 4 h 17"/>
              <a:gd name="T12" fmla="*/ 8 w 8"/>
              <a:gd name="T13" fmla="*/ 9 h 17"/>
              <a:gd name="T14" fmla="*/ 8 w 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7">
                <a:moveTo>
                  <a:pt x="8" y="17"/>
                </a:moveTo>
                <a:lnTo>
                  <a:pt x="4" y="13"/>
                </a:lnTo>
                <a:lnTo>
                  <a:pt x="4" y="9"/>
                </a:lnTo>
                <a:lnTo>
                  <a:pt x="0" y="0"/>
                </a:lnTo>
                <a:lnTo>
                  <a:pt x="4" y="0"/>
                </a:lnTo>
                <a:lnTo>
                  <a:pt x="8" y="4"/>
                </a:lnTo>
                <a:lnTo>
                  <a:pt x="8" y="9"/>
                </a:lnTo>
                <a:lnTo>
                  <a:pt x="8" y="17"/>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3" name="Freeform 728">
            <a:extLst>
              <a:ext uri="{FF2B5EF4-FFF2-40B4-BE49-F238E27FC236}">
                <a16:creationId xmlns:a16="http://schemas.microsoft.com/office/drawing/2014/main" id="{2B0AB70B-FF0D-4E54-ADE6-BFC31181955F}"/>
              </a:ext>
            </a:extLst>
          </p:cNvPr>
          <p:cNvSpPr>
            <a:spLocks/>
          </p:cNvSpPr>
          <p:nvPr userDrawn="1"/>
        </p:nvSpPr>
        <p:spPr bwMode="auto">
          <a:xfrm>
            <a:off x="7925991" y="5103813"/>
            <a:ext cx="15479" cy="14288"/>
          </a:xfrm>
          <a:custGeom>
            <a:avLst/>
            <a:gdLst>
              <a:gd name="T0" fmla="*/ 4 w 13"/>
              <a:gd name="T1" fmla="*/ 9 h 9"/>
              <a:gd name="T2" fmla="*/ 13 w 13"/>
              <a:gd name="T3" fmla="*/ 9 h 9"/>
              <a:gd name="T4" fmla="*/ 13 w 13"/>
              <a:gd name="T5" fmla="*/ 4 h 9"/>
              <a:gd name="T6" fmla="*/ 13 w 13"/>
              <a:gd name="T7" fmla="*/ 0 h 9"/>
              <a:gd name="T8" fmla="*/ 9 w 13"/>
              <a:gd name="T9" fmla="*/ 0 h 9"/>
              <a:gd name="T10" fmla="*/ 4 w 13"/>
              <a:gd name="T11" fmla="*/ 0 h 9"/>
              <a:gd name="T12" fmla="*/ 0 w 13"/>
              <a:gd name="T13" fmla="*/ 4 h 9"/>
              <a:gd name="T14" fmla="*/ 4 w 13"/>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4" y="9"/>
                </a:moveTo>
                <a:lnTo>
                  <a:pt x="13" y="9"/>
                </a:lnTo>
                <a:lnTo>
                  <a:pt x="13" y="4"/>
                </a:lnTo>
                <a:lnTo>
                  <a:pt x="13" y="0"/>
                </a:lnTo>
                <a:lnTo>
                  <a:pt x="9" y="0"/>
                </a:lnTo>
                <a:lnTo>
                  <a:pt x="4" y="0"/>
                </a:lnTo>
                <a:lnTo>
                  <a:pt x="0" y="4"/>
                </a:lnTo>
                <a:lnTo>
                  <a:pt x="4"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4" name="Rectangle 729">
            <a:extLst>
              <a:ext uri="{FF2B5EF4-FFF2-40B4-BE49-F238E27FC236}">
                <a16:creationId xmlns:a16="http://schemas.microsoft.com/office/drawing/2014/main" id="{6D2F007F-BD5E-480E-8F88-F7480FD9F356}"/>
              </a:ext>
            </a:extLst>
          </p:cNvPr>
          <p:cNvSpPr>
            <a:spLocks noChangeArrowheads="1"/>
          </p:cNvSpPr>
          <p:nvPr userDrawn="1"/>
        </p:nvSpPr>
        <p:spPr bwMode="auto">
          <a:xfrm>
            <a:off x="7921228" y="5349875"/>
            <a:ext cx="4763" cy="7938"/>
          </a:xfrm>
          <a:prstGeom prst="rect">
            <a:avLst/>
          </a:pr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5" name="Freeform 730">
            <a:extLst>
              <a:ext uri="{FF2B5EF4-FFF2-40B4-BE49-F238E27FC236}">
                <a16:creationId xmlns:a16="http://schemas.microsoft.com/office/drawing/2014/main" id="{4ABA0745-1D4B-480A-9A88-9E61568D58A4}"/>
              </a:ext>
            </a:extLst>
          </p:cNvPr>
          <p:cNvSpPr>
            <a:spLocks/>
          </p:cNvSpPr>
          <p:nvPr userDrawn="1"/>
        </p:nvSpPr>
        <p:spPr bwMode="auto">
          <a:xfrm>
            <a:off x="7936706" y="5033963"/>
            <a:ext cx="29766" cy="12700"/>
          </a:xfrm>
          <a:custGeom>
            <a:avLst/>
            <a:gdLst>
              <a:gd name="T0" fmla="*/ 17 w 25"/>
              <a:gd name="T1" fmla="*/ 8 h 8"/>
              <a:gd name="T2" fmla="*/ 17 w 25"/>
              <a:gd name="T3" fmla="*/ 8 h 8"/>
              <a:gd name="T4" fmla="*/ 21 w 25"/>
              <a:gd name="T5" fmla="*/ 8 h 8"/>
              <a:gd name="T6" fmla="*/ 25 w 25"/>
              <a:gd name="T7" fmla="*/ 8 h 8"/>
              <a:gd name="T8" fmla="*/ 25 w 25"/>
              <a:gd name="T9" fmla="*/ 4 h 8"/>
              <a:gd name="T10" fmla="*/ 25 w 25"/>
              <a:gd name="T11" fmla="*/ 0 h 8"/>
              <a:gd name="T12" fmla="*/ 17 w 25"/>
              <a:gd name="T13" fmla="*/ 0 h 8"/>
              <a:gd name="T14" fmla="*/ 8 w 25"/>
              <a:gd name="T15" fmla="*/ 0 h 8"/>
              <a:gd name="T16" fmla="*/ 4 w 25"/>
              <a:gd name="T17" fmla="*/ 0 h 8"/>
              <a:gd name="T18" fmla="*/ 0 w 25"/>
              <a:gd name="T19" fmla="*/ 4 h 8"/>
              <a:gd name="T20" fmla="*/ 8 w 25"/>
              <a:gd name="T21" fmla="*/ 8 h 8"/>
              <a:gd name="T22" fmla="*/ 12 w 25"/>
              <a:gd name="T23" fmla="*/ 8 h 8"/>
              <a:gd name="T24" fmla="*/ 17 w 25"/>
              <a:gd name="T25" fmla="*/ 8 h 8"/>
              <a:gd name="T26" fmla="*/ 17 w 25"/>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8">
                <a:moveTo>
                  <a:pt x="17" y="8"/>
                </a:moveTo>
                <a:lnTo>
                  <a:pt x="17" y="8"/>
                </a:lnTo>
                <a:lnTo>
                  <a:pt x="21" y="8"/>
                </a:lnTo>
                <a:lnTo>
                  <a:pt x="25" y="8"/>
                </a:lnTo>
                <a:lnTo>
                  <a:pt x="25" y="4"/>
                </a:lnTo>
                <a:lnTo>
                  <a:pt x="25" y="0"/>
                </a:lnTo>
                <a:lnTo>
                  <a:pt x="17" y="0"/>
                </a:lnTo>
                <a:lnTo>
                  <a:pt x="8" y="0"/>
                </a:lnTo>
                <a:lnTo>
                  <a:pt x="4" y="0"/>
                </a:lnTo>
                <a:lnTo>
                  <a:pt x="0" y="4"/>
                </a:lnTo>
                <a:lnTo>
                  <a:pt x="8" y="8"/>
                </a:lnTo>
                <a:lnTo>
                  <a:pt x="12" y="8"/>
                </a:lnTo>
                <a:lnTo>
                  <a:pt x="17" y="8"/>
                </a:lnTo>
                <a:lnTo>
                  <a:pt x="17" y="8"/>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6" name="Freeform 731">
            <a:extLst>
              <a:ext uri="{FF2B5EF4-FFF2-40B4-BE49-F238E27FC236}">
                <a16:creationId xmlns:a16="http://schemas.microsoft.com/office/drawing/2014/main" id="{21A47B70-9B21-4D55-B3D6-AC43CDCBC254}"/>
              </a:ext>
            </a:extLst>
          </p:cNvPr>
          <p:cNvSpPr>
            <a:spLocks/>
          </p:cNvSpPr>
          <p:nvPr userDrawn="1"/>
        </p:nvSpPr>
        <p:spPr bwMode="auto">
          <a:xfrm>
            <a:off x="7814073" y="5153026"/>
            <a:ext cx="35719" cy="34925"/>
          </a:xfrm>
          <a:custGeom>
            <a:avLst/>
            <a:gdLst>
              <a:gd name="T0" fmla="*/ 0 w 7"/>
              <a:gd name="T1" fmla="*/ 1 h 5"/>
              <a:gd name="T2" fmla="*/ 1 w 7"/>
              <a:gd name="T3" fmla="*/ 1 h 5"/>
              <a:gd name="T4" fmla="*/ 2 w 7"/>
              <a:gd name="T5" fmla="*/ 1 h 5"/>
              <a:gd name="T6" fmla="*/ 4 w 7"/>
              <a:gd name="T7" fmla="*/ 1 h 5"/>
              <a:gd name="T8" fmla="*/ 5 w 7"/>
              <a:gd name="T9" fmla="*/ 1 h 5"/>
              <a:gd name="T10" fmla="*/ 6 w 7"/>
              <a:gd name="T11" fmla="*/ 2 h 5"/>
              <a:gd name="T12" fmla="*/ 7 w 7"/>
              <a:gd name="T13" fmla="*/ 3 h 5"/>
              <a:gd name="T14" fmla="*/ 7 w 7"/>
              <a:gd name="T15" fmla="*/ 4 h 5"/>
              <a:gd name="T16" fmla="*/ 6 w 7"/>
              <a:gd name="T17" fmla="*/ 4 h 5"/>
              <a:gd name="T18" fmla="*/ 5 w 7"/>
              <a:gd name="T19" fmla="*/ 5 h 5"/>
              <a:gd name="T20" fmla="*/ 3 w 7"/>
              <a:gd name="T21" fmla="*/ 5 h 5"/>
              <a:gd name="T22" fmla="*/ 3 w 7"/>
              <a:gd name="T23" fmla="*/ 4 h 5"/>
              <a:gd name="T24" fmla="*/ 2 w 7"/>
              <a:gd name="T25" fmla="*/ 3 h 5"/>
              <a:gd name="T26" fmla="*/ 0 w 7"/>
              <a:gd name="T27" fmla="*/ 3 h 5"/>
              <a:gd name="T28" fmla="*/ 0 w 7"/>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0" y="1"/>
                </a:moveTo>
                <a:cubicBezTo>
                  <a:pt x="1" y="1"/>
                  <a:pt x="1" y="1"/>
                  <a:pt x="1" y="1"/>
                </a:cubicBezTo>
                <a:cubicBezTo>
                  <a:pt x="2" y="1"/>
                  <a:pt x="2" y="1"/>
                  <a:pt x="2" y="1"/>
                </a:cubicBezTo>
                <a:cubicBezTo>
                  <a:pt x="4" y="1"/>
                  <a:pt x="4" y="1"/>
                  <a:pt x="4" y="1"/>
                </a:cubicBezTo>
                <a:cubicBezTo>
                  <a:pt x="4" y="1"/>
                  <a:pt x="5" y="0"/>
                  <a:pt x="5" y="1"/>
                </a:cubicBezTo>
                <a:cubicBezTo>
                  <a:pt x="6" y="1"/>
                  <a:pt x="6" y="2"/>
                  <a:pt x="6" y="2"/>
                </a:cubicBezTo>
                <a:cubicBezTo>
                  <a:pt x="7" y="3"/>
                  <a:pt x="7" y="3"/>
                  <a:pt x="7" y="3"/>
                </a:cubicBezTo>
                <a:cubicBezTo>
                  <a:pt x="7" y="4"/>
                  <a:pt x="7" y="4"/>
                  <a:pt x="7" y="4"/>
                </a:cubicBezTo>
                <a:cubicBezTo>
                  <a:pt x="6" y="4"/>
                  <a:pt x="6" y="4"/>
                  <a:pt x="6" y="4"/>
                </a:cubicBezTo>
                <a:cubicBezTo>
                  <a:pt x="5" y="5"/>
                  <a:pt x="5" y="5"/>
                  <a:pt x="5" y="5"/>
                </a:cubicBezTo>
                <a:cubicBezTo>
                  <a:pt x="3" y="5"/>
                  <a:pt x="3" y="5"/>
                  <a:pt x="3" y="5"/>
                </a:cubicBezTo>
                <a:cubicBezTo>
                  <a:pt x="3" y="4"/>
                  <a:pt x="3" y="4"/>
                  <a:pt x="3" y="4"/>
                </a:cubicBezTo>
                <a:cubicBezTo>
                  <a:pt x="2" y="3"/>
                  <a:pt x="2" y="3"/>
                  <a:pt x="2" y="3"/>
                </a:cubicBezTo>
                <a:cubicBezTo>
                  <a:pt x="0" y="3"/>
                  <a:pt x="0" y="3"/>
                  <a:pt x="0" y="3"/>
                </a:cubicBezTo>
                <a:lnTo>
                  <a:pt x="0" y="1"/>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7" name="Freeform 732">
            <a:extLst>
              <a:ext uri="{FF2B5EF4-FFF2-40B4-BE49-F238E27FC236}">
                <a16:creationId xmlns:a16="http://schemas.microsoft.com/office/drawing/2014/main" id="{B680F83A-971F-46FB-AE2C-7AC7823A1167}"/>
              </a:ext>
            </a:extLst>
          </p:cNvPr>
          <p:cNvSpPr>
            <a:spLocks/>
          </p:cNvSpPr>
          <p:nvPr userDrawn="1"/>
        </p:nvSpPr>
        <p:spPr bwMode="auto">
          <a:xfrm>
            <a:off x="7854554" y="5083175"/>
            <a:ext cx="20241" cy="20638"/>
          </a:xfrm>
          <a:custGeom>
            <a:avLst/>
            <a:gdLst>
              <a:gd name="T0" fmla="*/ 0 w 17"/>
              <a:gd name="T1" fmla="*/ 13 h 13"/>
              <a:gd name="T2" fmla="*/ 0 w 17"/>
              <a:gd name="T3" fmla="*/ 4 h 13"/>
              <a:gd name="T4" fmla="*/ 5 w 17"/>
              <a:gd name="T5" fmla="*/ 0 h 13"/>
              <a:gd name="T6" fmla="*/ 9 w 17"/>
              <a:gd name="T7" fmla="*/ 9 h 13"/>
              <a:gd name="T8" fmla="*/ 17 w 17"/>
              <a:gd name="T9" fmla="*/ 4 h 13"/>
              <a:gd name="T10" fmla="*/ 13 w 17"/>
              <a:gd name="T11" fmla="*/ 9 h 13"/>
              <a:gd name="T12" fmla="*/ 9 w 17"/>
              <a:gd name="T13" fmla="*/ 13 h 13"/>
              <a:gd name="T14" fmla="*/ 0 w 1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3">
                <a:moveTo>
                  <a:pt x="0" y="13"/>
                </a:moveTo>
                <a:lnTo>
                  <a:pt x="0" y="4"/>
                </a:lnTo>
                <a:lnTo>
                  <a:pt x="5" y="0"/>
                </a:lnTo>
                <a:lnTo>
                  <a:pt x="9" y="9"/>
                </a:lnTo>
                <a:lnTo>
                  <a:pt x="17" y="4"/>
                </a:lnTo>
                <a:lnTo>
                  <a:pt x="13" y="9"/>
                </a:lnTo>
                <a:lnTo>
                  <a:pt x="9" y="13"/>
                </a:lnTo>
                <a:lnTo>
                  <a:pt x="0" y="13"/>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8" name="Freeform 733">
            <a:extLst>
              <a:ext uri="{FF2B5EF4-FFF2-40B4-BE49-F238E27FC236}">
                <a16:creationId xmlns:a16="http://schemas.microsoft.com/office/drawing/2014/main" id="{C2CA829F-1EB8-4719-BBF1-EE5C3D507022}"/>
              </a:ext>
            </a:extLst>
          </p:cNvPr>
          <p:cNvSpPr>
            <a:spLocks/>
          </p:cNvSpPr>
          <p:nvPr userDrawn="1"/>
        </p:nvSpPr>
        <p:spPr bwMode="auto">
          <a:xfrm>
            <a:off x="7764066" y="5097463"/>
            <a:ext cx="29766" cy="12700"/>
          </a:xfrm>
          <a:custGeom>
            <a:avLst/>
            <a:gdLst>
              <a:gd name="T0" fmla="*/ 4 w 25"/>
              <a:gd name="T1" fmla="*/ 8 h 8"/>
              <a:gd name="T2" fmla="*/ 8 w 25"/>
              <a:gd name="T3" fmla="*/ 4 h 8"/>
              <a:gd name="T4" fmla="*/ 17 w 25"/>
              <a:gd name="T5" fmla="*/ 4 h 8"/>
              <a:gd name="T6" fmla="*/ 21 w 25"/>
              <a:gd name="T7" fmla="*/ 4 h 8"/>
              <a:gd name="T8" fmla="*/ 25 w 25"/>
              <a:gd name="T9" fmla="*/ 4 h 8"/>
              <a:gd name="T10" fmla="*/ 17 w 25"/>
              <a:gd name="T11" fmla="*/ 0 h 8"/>
              <a:gd name="T12" fmla="*/ 12 w 25"/>
              <a:gd name="T13" fmla="*/ 0 h 8"/>
              <a:gd name="T14" fmla="*/ 8 w 25"/>
              <a:gd name="T15" fmla="*/ 0 h 8"/>
              <a:gd name="T16" fmla="*/ 4 w 25"/>
              <a:gd name="T17" fmla="*/ 0 h 8"/>
              <a:gd name="T18" fmla="*/ 0 w 25"/>
              <a:gd name="T19" fmla="*/ 4 h 8"/>
              <a:gd name="T20" fmla="*/ 0 w 25"/>
              <a:gd name="T21" fmla="*/ 8 h 8"/>
              <a:gd name="T22" fmla="*/ 4 w 2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4" y="8"/>
                </a:moveTo>
                <a:lnTo>
                  <a:pt x="8" y="4"/>
                </a:lnTo>
                <a:lnTo>
                  <a:pt x="17" y="4"/>
                </a:lnTo>
                <a:lnTo>
                  <a:pt x="21" y="4"/>
                </a:lnTo>
                <a:lnTo>
                  <a:pt x="25" y="4"/>
                </a:lnTo>
                <a:lnTo>
                  <a:pt x="17" y="0"/>
                </a:lnTo>
                <a:lnTo>
                  <a:pt x="12" y="0"/>
                </a:lnTo>
                <a:lnTo>
                  <a:pt x="8" y="0"/>
                </a:lnTo>
                <a:lnTo>
                  <a:pt x="4" y="0"/>
                </a:lnTo>
                <a:lnTo>
                  <a:pt x="0" y="4"/>
                </a:lnTo>
                <a:lnTo>
                  <a:pt x="0" y="8"/>
                </a:lnTo>
                <a:lnTo>
                  <a:pt x="4" y="8"/>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39" name="Freeform 734">
            <a:extLst>
              <a:ext uri="{FF2B5EF4-FFF2-40B4-BE49-F238E27FC236}">
                <a16:creationId xmlns:a16="http://schemas.microsoft.com/office/drawing/2014/main" id="{64A1C6A1-62F0-4C56-AABC-009A16B2ED14}"/>
              </a:ext>
            </a:extLst>
          </p:cNvPr>
          <p:cNvSpPr>
            <a:spLocks/>
          </p:cNvSpPr>
          <p:nvPr userDrawn="1"/>
        </p:nvSpPr>
        <p:spPr bwMode="auto">
          <a:xfrm>
            <a:off x="7809310" y="5337175"/>
            <a:ext cx="25004" cy="20638"/>
          </a:xfrm>
          <a:custGeom>
            <a:avLst/>
            <a:gdLst>
              <a:gd name="T0" fmla="*/ 0 w 21"/>
              <a:gd name="T1" fmla="*/ 8 h 13"/>
              <a:gd name="T2" fmla="*/ 0 w 21"/>
              <a:gd name="T3" fmla="*/ 4 h 13"/>
              <a:gd name="T4" fmla="*/ 4 w 21"/>
              <a:gd name="T5" fmla="*/ 4 h 13"/>
              <a:gd name="T6" fmla="*/ 9 w 21"/>
              <a:gd name="T7" fmla="*/ 4 h 13"/>
              <a:gd name="T8" fmla="*/ 13 w 21"/>
              <a:gd name="T9" fmla="*/ 0 h 13"/>
              <a:gd name="T10" fmla="*/ 17 w 21"/>
              <a:gd name="T11" fmla="*/ 0 h 13"/>
              <a:gd name="T12" fmla="*/ 21 w 21"/>
              <a:gd name="T13" fmla="*/ 8 h 13"/>
              <a:gd name="T14" fmla="*/ 13 w 21"/>
              <a:gd name="T15" fmla="*/ 13 h 13"/>
              <a:gd name="T16" fmla="*/ 4 w 21"/>
              <a:gd name="T17" fmla="*/ 13 h 13"/>
              <a:gd name="T18" fmla="*/ 0 w 21"/>
              <a:gd name="T19" fmla="*/ 13 h 13"/>
              <a:gd name="T20" fmla="*/ 0 w 2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0" y="8"/>
                </a:moveTo>
                <a:lnTo>
                  <a:pt x="0" y="4"/>
                </a:lnTo>
                <a:lnTo>
                  <a:pt x="4" y="4"/>
                </a:lnTo>
                <a:lnTo>
                  <a:pt x="9" y="4"/>
                </a:lnTo>
                <a:lnTo>
                  <a:pt x="13" y="0"/>
                </a:lnTo>
                <a:lnTo>
                  <a:pt x="17" y="0"/>
                </a:lnTo>
                <a:lnTo>
                  <a:pt x="21" y="8"/>
                </a:lnTo>
                <a:lnTo>
                  <a:pt x="13" y="13"/>
                </a:lnTo>
                <a:lnTo>
                  <a:pt x="4" y="13"/>
                </a:lnTo>
                <a:lnTo>
                  <a:pt x="0" y="13"/>
                </a:lnTo>
                <a:lnTo>
                  <a:pt x="0" y="8"/>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0" name="Freeform 735">
            <a:extLst>
              <a:ext uri="{FF2B5EF4-FFF2-40B4-BE49-F238E27FC236}">
                <a16:creationId xmlns:a16="http://schemas.microsoft.com/office/drawing/2014/main" id="{B7CFAB4A-DD91-4014-88A5-7EE9E3B69574}"/>
              </a:ext>
            </a:extLst>
          </p:cNvPr>
          <p:cNvSpPr>
            <a:spLocks/>
          </p:cNvSpPr>
          <p:nvPr userDrawn="1"/>
        </p:nvSpPr>
        <p:spPr bwMode="auto">
          <a:xfrm>
            <a:off x="7845029" y="5046663"/>
            <a:ext cx="20241" cy="14288"/>
          </a:xfrm>
          <a:custGeom>
            <a:avLst/>
            <a:gdLst>
              <a:gd name="T0" fmla="*/ 2 w 4"/>
              <a:gd name="T1" fmla="*/ 2 h 2"/>
              <a:gd name="T2" fmla="*/ 2 w 4"/>
              <a:gd name="T3" fmla="*/ 1 h 2"/>
              <a:gd name="T4" fmla="*/ 1 w 4"/>
              <a:gd name="T5" fmla="*/ 1 h 2"/>
              <a:gd name="T6" fmla="*/ 0 w 4"/>
              <a:gd name="T7" fmla="*/ 0 h 2"/>
              <a:gd name="T8" fmla="*/ 1 w 4"/>
              <a:gd name="T9" fmla="*/ 0 h 2"/>
              <a:gd name="T10" fmla="*/ 2 w 4"/>
              <a:gd name="T11" fmla="*/ 0 h 2"/>
              <a:gd name="T12" fmla="*/ 3 w 4"/>
              <a:gd name="T13" fmla="*/ 0 h 2"/>
              <a:gd name="T14" fmla="*/ 4 w 4"/>
              <a:gd name="T15" fmla="*/ 1 h 2"/>
              <a:gd name="T16" fmla="*/ 4 w 4"/>
              <a:gd name="T17" fmla="*/ 2 h 2"/>
              <a:gd name="T18" fmla="*/ 3 w 4"/>
              <a:gd name="T19" fmla="*/ 2 h 2"/>
              <a:gd name="T20" fmla="*/ 2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2"/>
                </a:moveTo>
                <a:cubicBezTo>
                  <a:pt x="2" y="1"/>
                  <a:pt x="2" y="1"/>
                  <a:pt x="2" y="1"/>
                </a:cubicBezTo>
                <a:cubicBezTo>
                  <a:pt x="2" y="1"/>
                  <a:pt x="2" y="1"/>
                  <a:pt x="1" y="1"/>
                </a:cubicBezTo>
                <a:cubicBezTo>
                  <a:pt x="1" y="0"/>
                  <a:pt x="0" y="0"/>
                  <a:pt x="0" y="0"/>
                </a:cubicBezTo>
                <a:cubicBezTo>
                  <a:pt x="1" y="0"/>
                  <a:pt x="1" y="0"/>
                  <a:pt x="1" y="0"/>
                </a:cubicBezTo>
                <a:cubicBezTo>
                  <a:pt x="2" y="0"/>
                  <a:pt x="2" y="0"/>
                  <a:pt x="2" y="0"/>
                </a:cubicBezTo>
                <a:cubicBezTo>
                  <a:pt x="2" y="0"/>
                  <a:pt x="3" y="0"/>
                  <a:pt x="3" y="0"/>
                </a:cubicBezTo>
                <a:cubicBezTo>
                  <a:pt x="4" y="0"/>
                  <a:pt x="4" y="1"/>
                  <a:pt x="4" y="1"/>
                </a:cubicBezTo>
                <a:cubicBezTo>
                  <a:pt x="4" y="2"/>
                  <a:pt x="4" y="2"/>
                  <a:pt x="4" y="2"/>
                </a:cubicBezTo>
                <a:cubicBezTo>
                  <a:pt x="3" y="2"/>
                  <a:pt x="3" y="2"/>
                  <a:pt x="3" y="2"/>
                </a:cubicBezTo>
                <a:lnTo>
                  <a:pt x="2" y="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1" name="Freeform 736">
            <a:extLst>
              <a:ext uri="{FF2B5EF4-FFF2-40B4-BE49-F238E27FC236}">
                <a16:creationId xmlns:a16="http://schemas.microsoft.com/office/drawing/2014/main" id="{E75C6E1E-74DE-4DDA-B767-BB49EE13C256}"/>
              </a:ext>
            </a:extLst>
          </p:cNvPr>
          <p:cNvSpPr>
            <a:spLocks/>
          </p:cNvSpPr>
          <p:nvPr userDrawn="1"/>
        </p:nvSpPr>
        <p:spPr bwMode="auto">
          <a:xfrm>
            <a:off x="7854554" y="4941889"/>
            <a:ext cx="40481" cy="119063"/>
          </a:xfrm>
          <a:custGeom>
            <a:avLst/>
            <a:gdLst>
              <a:gd name="T0" fmla="*/ 17 w 34"/>
              <a:gd name="T1" fmla="*/ 71 h 75"/>
              <a:gd name="T2" fmla="*/ 9 w 34"/>
              <a:gd name="T3" fmla="*/ 62 h 75"/>
              <a:gd name="T4" fmla="*/ 9 w 34"/>
              <a:gd name="T5" fmla="*/ 49 h 75"/>
              <a:gd name="T6" fmla="*/ 0 w 34"/>
              <a:gd name="T7" fmla="*/ 44 h 75"/>
              <a:gd name="T8" fmla="*/ 5 w 34"/>
              <a:gd name="T9" fmla="*/ 40 h 75"/>
              <a:gd name="T10" fmla="*/ 5 w 34"/>
              <a:gd name="T11" fmla="*/ 35 h 75"/>
              <a:gd name="T12" fmla="*/ 5 w 34"/>
              <a:gd name="T13" fmla="*/ 31 h 75"/>
              <a:gd name="T14" fmla="*/ 0 w 34"/>
              <a:gd name="T15" fmla="*/ 27 h 75"/>
              <a:gd name="T16" fmla="*/ 5 w 34"/>
              <a:gd name="T17" fmla="*/ 18 h 75"/>
              <a:gd name="T18" fmla="*/ 9 w 34"/>
              <a:gd name="T19" fmla="*/ 9 h 75"/>
              <a:gd name="T20" fmla="*/ 9 w 34"/>
              <a:gd name="T21" fmla="*/ 4 h 75"/>
              <a:gd name="T22" fmla="*/ 13 w 34"/>
              <a:gd name="T23" fmla="*/ 0 h 75"/>
              <a:gd name="T24" fmla="*/ 17 w 34"/>
              <a:gd name="T25" fmla="*/ 9 h 75"/>
              <a:gd name="T26" fmla="*/ 17 w 34"/>
              <a:gd name="T27" fmla="*/ 18 h 75"/>
              <a:gd name="T28" fmla="*/ 13 w 34"/>
              <a:gd name="T29" fmla="*/ 22 h 75"/>
              <a:gd name="T30" fmla="*/ 9 w 34"/>
              <a:gd name="T31" fmla="*/ 27 h 75"/>
              <a:gd name="T32" fmla="*/ 9 w 34"/>
              <a:gd name="T33" fmla="*/ 31 h 75"/>
              <a:gd name="T34" fmla="*/ 9 w 34"/>
              <a:gd name="T35" fmla="*/ 35 h 75"/>
              <a:gd name="T36" fmla="*/ 13 w 34"/>
              <a:gd name="T37" fmla="*/ 31 h 75"/>
              <a:gd name="T38" fmla="*/ 17 w 34"/>
              <a:gd name="T39" fmla="*/ 31 h 75"/>
              <a:gd name="T40" fmla="*/ 22 w 34"/>
              <a:gd name="T41" fmla="*/ 22 h 75"/>
              <a:gd name="T42" fmla="*/ 26 w 34"/>
              <a:gd name="T43" fmla="*/ 18 h 75"/>
              <a:gd name="T44" fmla="*/ 30 w 34"/>
              <a:gd name="T45" fmla="*/ 18 h 75"/>
              <a:gd name="T46" fmla="*/ 34 w 34"/>
              <a:gd name="T47" fmla="*/ 22 h 75"/>
              <a:gd name="T48" fmla="*/ 34 w 34"/>
              <a:gd name="T49" fmla="*/ 27 h 75"/>
              <a:gd name="T50" fmla="*/ 26 w 34"/>
              <a:gd name="T51" fmla="*/ 31 h 75"/>
              <a:gd name="T52" fmla="*/ 26 w 34"/>
              <a:gd name="T53" fmla="*/ 35 h 75"/>
              <a:gd name="T54" fmla="*/ 22 w 34"/>
              <a:gd name="T55" fmla="*/ 35 h 75"/>
              <a:gd name="T56" fmla="*/ 22 w 34"/>
              <a:gd name="T57" fmla="*/ 40 h 75"/>
              <a:gd name="T58" fmla="*/ 30 w 34"/>
              <a:gd name="T59" fmla="*/ 44 h 75"/>
              <a:gd name="T60" fmla="*/ 34 w 34"/>
              <a:gd name="T61" fmla="*/ 44 h 75"/>
              <a:gd name="T62" fmla="*/ 34 w 34"/>
              <a:gd name="T63" fmla="*/ 49 h 75"/>
              <a:gd name="T64" fmla="*/ 26 w 34"/>
              <a:gd name="T65" fmla="*/ 49 h 75"/>
              <a:gd name="T66" fmla="*/ 26 w 34"/>
              <a:gd name="T67" fmla="*/ 44 h 75"/>
              <a:gd name="T68" fmla="*/ 17 w 34"/>
              <a:gd name="T69" fmla="*/ 44 h 75"/>
              <a:gd name="T70" fmla="*/ 13 w 34"/>
              <a:gd name="T71" fmla="*/ 49 h 75"/>
              <a:gd name="T72" fmla="*/ 13 w 34"/>
              <a:gd name="T73" fmla="*/ 53 h 75"/>
              <a:gd name="T74" fmla="*/ 13 w 34"/>
              <a:gd name="T75" fmla="*/ 62 h 75"/>
              <a:gd name="T76" fmla="*/ 17 w 34"/>
              <a:gd name="T77" fmla="*/ 66 h 75"/>
              <a:gd name="T78" fmla="*/ 22 w 34"/>
              <a:gd name="T79" fmla="*/ 75 h 75"/>
              <a:gd name="T80" fmla="*/ 17 w 34"/>
              <a:gd name="T81"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75">
                <a:moveTo>
                  <a:pt x="17" y="71"/>
                </a:moveTo>
                <a:lnTo>
                  <a:pt x="9" y="62"/>
                </a:lnTo>
                <a:lnTo>
                  <a:pt x="9" y="49"/>
                </a:lnTo>
                <a:lnTo>
                  <a:pt x="0" y="44"/>
                </a:lnTo>
                <a:lnTo>
                  <a:pt x="5" y="40"/>
                </a:lnTo>
                <a:lnTo>
                  <a:pt x="5" y="35"/>
                </a:lnTo>
                <a:lnTo>
                  <a:pt x="5" y="31"/>
                </a:lnTo>
                <a:lnTo>
                  <a:pt x="0" y="27"/>
                </a:lnTo>
                <a:lnTo>
                  <a:pt x="5" y="18"/>
                </a:lnTo>
                <a:lnTo>
                  <a:pt x="9" y="9"/>
                </a:lnTo>
                <a:lnTo>
                  <a:pt x="9" y="4"/>
                </a:lnTo>
                <a:lnTo>
                  <a:pt x="13" y="0"/>
                </a:lnTo>
                <a:lnTo>
                  <a:pt x="17" y="9"/>
                </a:lnTo>
                <a:lnTo>
                  <a:pt x="17" y="18"/>
                </a:lnTo>
                <a:lnTo>
                  <a:pt x="13" y="22"/>
                </a:lnTo>
                <a:lnTo>
                  <a:pt x="9" y="27"/>
                </a:lnTo>
                <a:lnTo>
                  <a:pt x="9" y="31"/>
                </a:lnTo>
                <a:lnTo>
                  <a:pt x="9" y="35"/>
                </a:lnTo>
                <a:lnTo>
                  <a:pt x="13" y="31"/>
                </a:lnTo>
                <a:lnTo>
                  <a:pt x="17" y="31"/>
                </a:lnTo>
                <a:lnTo>
                  <a:pt x="22" y="22"/>
                </a:lnTo>
                <a:lnTo>
                  <a:pt x="26" y="18"/>
                </a:lnTo>
                <a:lnTo>
                  <a:pt x="30" y="18"/>
                </a:lnTo>
                <a:lnTo>
                  <a:pt x="34" y="22"/>
                </a:lnTo>
                <a:lnTo>
                  <a:pt x="34" y="27"/>
                </a:lnTo>
                <a:lnTo>
                  <a:pt x="26" y="31"/>
                </a:lnTo>
                <a:lnTo>
                  <a:pt x="26" y="35"/>
                </a:lnTo>
                <a:lnTo>
                  <a:pt x="22" y="35"/>
                </a:lnTo>
                <a:lnTo>
                  <a:pt x="22" y="40"/>
                </a:lnTo>
                <a:lnTo>
                  <a:pt x="30" y="44"/>
                </a:lnTo>
                <a:lnTo>
                  <a:pt x="34" y="44"/>
                </a:lnTo>
                <a:lnTo>
                  <a:pt x="34" y="49"/>
                </a:lnTo>
                <a:lnTo>
                  <a:pt x="26" y="49"/>
                </a:lnTo>
                <a:lnTo>
                  <a:pt x="26" y="44"/>
                </a:lnTo>
                <a:lnTo>
                  <a:pt x="17" y="44"/>
                </a:lnTo>
                <a:lnTo>
                  <a:pt x="13" y="49"/>
                </a:lnTo>
                <a:lnTo>
                  <a:pt x="13" y="53"/>
                </a:lnTo>
                <a:lnTo>
                  <a:pt x="13" y="62"/>
                </a:lnTo>
                <a:lnTo>
                  <a:pt x="17" y="66"/>
                </a:lnTo>
                <a:lnTo>
                  <a:pt x="22" y="75"/>
                </a:lnTo>
                <a:lnTo>
                  <a:pt x="17" y="71"/>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2" name="Freeform 737">
            <a:extLst>
              <a:ext uri="{FF2B5EF4-FFF2-40B4-BE49-F238E27FC236}">
                <a16:creationId xmlns:a16="http://schemas.microsoft.com/office/drawing/2014/main" id="{E704F0D0-0DB0-4337-BC32-8EA7D981A2C6}"/>
              </a:ext>
            </a:extLst>
          </p:cNvPr>
          <p:cNvSpPr>
            <a:spLocks/>
          </p:cNvSpPr>
          <p:nvPr userDrawn="1"/>
        </p:nvSpPr>
        <p:spPr bwMode="auto">
          <a:xfrm>
            <a:off x="7880747" y="4927600"/>
            <a:ext cx="9525" cy="20638"/>
          </a:xfrm>
          <a:custGeom>
            <a:avLst/>
            <a:gdLst>
              <a:gd name="T0" fmla="*/ 0 w 8"/>
              <a:gd name="T1" fmla="*/ 9 h 13"/>
              <a:gd name="T2" fmla="*/ 0 w 8"/>
              <a:gd name="T3" fmla="*/ 13 h 13"/>
              <a:gd name="T4" fmla="*/ 4 w 8"/>
              <a:gd name="T5" fmla="*/ 9 h 13"/>
              <a:gd name="T6" fmla="*/ 8 w 8"/>
              <a:gd name="T7" fmla="*/ 9 h 13"/>
              <a:gd name="T8" fmla="*/ 8 w 8"/>
              <a:gd name="T9" fmla="*/ 0 h 13"/>
              <a:gd name="T10" fmla="*/ 8 w 8"/>
              <a:gd name="T11" fmla="*/ 0 h 13"/>
              <a:gd name="T12" fmla="*/ 4 w 8"/>
              <a:gd name="T13" fmla="*/ 4 h 13"/>
              <a:gd name="T14" fmla="*/ 0 w 8"/>
              <a:gd name="T15" fmla="*/ 9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0" y="9"/>
                </a:moveTo>
                <a:lnTo>
                  <a:pt x="0" y="13"/>
                </a:lnTo>
                <a:lnTo>
                  <a:pt x="4" y="9"/>
                </a:lnTo>
                <a:lnTo>
                  <a:pt x="8" y="9"/>
                </a:lnTo>
                <a:lnTo>
                  <a:pt x="8" y="0"/>
                </a:lnTo>
                <a:lnTo>
                  <a:pt x="8" y="0"/>
                </a:lnTo>
                <a:lnTo>
                  <a:pt x="4" y="4"/>
                </a:lnTo>
                <a:lnTo>
                  <a:pt x="0"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3" name="Freeform 738">
            <a:extLst>
              <a:ext uri="{FF2B5EF4-FFF2-40B4-BE49-F238E27FC236}">
                <a16:creationId xmlns:a16="http://schemas.microsoft.com/office/drawing/2014/main" id="{E180CBE6-AC9D-4823-BE17-D274B41E6BB0}"/>
              </a:ext>
            </a:extLst>
          </p:cNvPr>
          <p:cNvSpPr>
            <a:spLocks/>
          </p:cNvSpPr>
          <p:nvPr userDrawn="1"/>
        </p:nvSpPr>
        <p:spPr bwMode="auto">
          <a:xfrm>
            <a:off x="7799785" y="5103813"/>
            <a:ext cx="14288" cy="6350"/>
          </a:xfrm>
          <a:custGeom>
            <a:avLst/>
            <a:gdLst>
              <a:gd name="T0" fmla="*/ 0 w 12"/>
              <a:gd name="T1" fmla="*/ 0 h 4"/>
              <a:gd name="T2" fmla="*/ 0 w 12"/>
              <a:gd name="T3" fmla="*/ 4 h 4"/>
              <a:gd name="T4" fmla="*/ 8 w 12"/>
              <a:gd name="T5" fmla="*/ 4 h 4"/>
              <a:gd name="T6" fmla="*/ 12 w 12"/>
              <a:gd name="T7" fmla="*/ 0 h 4"/>
              <a:gd name="T8" fmla="*/ 0 w 12"/>
              <a:gd name="T9" fmla="*/ 0 h 4"/>
            </a:gdLst>
            <a:ahLst/>
            <a:cxnLst>
              <a:cxn ang="0">
                <a:pos x="T0" y="T1"/>
              </a:cxn>
              <a:cxn ang="0">
                <a:pos x="T2" y="T3"/>
              </a:cxn>
              <a:cxn ang="0">
                <a:pos x="T4" y="T5"/>
              </a:cxn>
              <a:cxn ang="0">
                <a:pos x="T6" y="T7"/>
              </a:cxn>
              <a:cxn ang="0">
                <a:pos x="T8" y="T9"/>
              </a:cxn>
            </a:cxnLst>
            <a:rect l="0" t="0" r="r" b="b"/>
            <a:pathLst>
              <a:path w="12" h="4">
                <a:moveTo>
                  <a:pt x="0" y="0"/>
                </a:moveTo>
                <a:lnTo>
                  <a:pt x="0" y="4"/>
                </a:lnTo>
                <a:lnTo>
                  <a:pt x="8" y="4"/>
                </a:lnTo>
                <a:lnTo>
                  <a:pt x="12"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4" name="Freeform 739">
            <a:extLst>
              <a:ext uri="{FF2B5EF4-FFF2-40B4-BE49-F238E27FC236}">
                <a16:creationId xmlns:a16="http://schemas.microsoft.com/office/drawing/2014/main" id="{44450B4C-4C1E-4310-8B53-B4834F940359}"/>
              </a:ext>
            </a:extLst>
          </p:cNvPr>
          <p:cNvSpPr>
            <a:spLocks/>
          </p:cNvSpPr>
          <p:nvPr userDrawn="1"/>
        </p:nvSpPr>
        <p:spPr bwMode="auto">
          <a:xfrm>
            <a:off x="7474744" y="5364164"/>
            <a:ext cx="35719" cy="28575"/>
          </a:xfrm>
          <a:custGeom>
            <a:avLst/>
            <a:gdLst>
              <a:gd name="T0" fmla="*/ 0 w 30"/>
              <a:gd name="T1" fmla="*/ 0 h 18"/>
              <a:gd name="T2" fmla="*/ 8 w 30"/>
              <a:gd name="T3" fmla="*/ 0 h 18"/>
              <a:gd name="T4" fmla="*/ 17 w 30"/>
              <a:gd name="T5" fmla="*/ 0 h 18"/>
              <a:gd name="T6" fmla="*/ 26 w 30"/>
              <a:gd name="T7" fmla="*/ 0 h 18"/>
              <a:gd name="T8" fmla="*/ 30 w 30"/>
              <a:gd name="T9" fmla="*/ 9 h 18"/>
              <a:gd name="T10" fmla="*/ 30 w 30"/>
              <a:gd name="T11" fmla="*/ 9 h 18"/>
              <a:gd name="T12" fmla="*/ 21 w 30"/>
              <a:gd name="T13" fmla="*/ 14 h 18"/>
              <a:gd name="T14" fmla="*/ 21 w 30"/>
              <a:gd name="T15" fmla="*/ 18 h 18"/>
              <a:gd name="T16" fmla="*/ 17 w 30"/>
              <a:gd name="T17" fmla="*/ 18 h 18"/>
              <a:gd name="T18" fmla="*/ 13 w 30"/>
              <a:gd name="T19" fmla="*/ 14 h 18"/>
              <a:gd name="T20" fmla="*/ 8 w 30"/>
              <a:gd name="T21" fmla="*/ 9 h 18"/>
              <a:gd name="T22" fmla="*/ 0 w 30"/>
              <a:gd name="T23" fmla="*/ 5 h 18"/>
              <a:gd name="T24" fmla="*/ 0 w 30"/>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8">
                <a:moveTo>
                  <a:pt x="0" y="0"/>
                </a:moveTo>
                <a:lnTo>
                  <a:pt x="8" y="0"/>
                </a:lnTo>
                <a:lnTo>
                  <a:pt x="17" y="0"/>
                </a:lnTo>
                <a:lnTo>
                  <a:pt x="26" y="0"/>
                </a:lnTo>
                <a:lnTo>
                  <a:pt x="30" y="9"/>
                </a:lnTo>
                <a:lnTo>
                  <a:pt x="30" y="9"/>
                </a:lnTo>
                <a:lnTo>
                  <a:pt x="21" y="14"/>
                </a:lnTo>
                <a:lnTo>
                  <a:pt x="21" y="18"/>
                </a:lnTo>
                <a:lnTo>
                  <a:pt x="17" y="18"/>
                </a:lnTo>
                <a:lnTo>
                  <a:pt x="13" y="14"/>
                </a:lnTo>
                <a:lnTo>
                  <a:pt x="8" y="9"/>
                </a:lnTo>
                <a:lnTo>
                  <a:pt x="0" y="5"/>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5" name="Freeform 740">
            <a:extLst>
              <a:ext uri="{FF2B5EF4-FFF2-40B4-BE49-F238E27FC236}">
                <a16:creationId xmlns:a16="http://schemas.microsoft.com/office/drawing/2014/main" id="{FDF17D79-25C0-4976-AC5F-40CEBFA3BC86}"/>
              </a:ext>
            </a:extLst>
          </p:cNvPr>
          <p:cNvSpPr>
            <a:spLocks/>
          </p:cNvSpPr>
          <p:nvPr userDrawn="1"/>
        </p:nvSpPr>
        <p:spPr bwMode="auto">
          <a:xfrm>
            <a:off x="7519988" y="5364164"/>
            <a:ext cx="20241" cy="28575"/>
          </a:xfrm>
          <a:custGeom>
            <a:avLst/>
            <a:gdLst>
              <a:gd name="T0" fmla="*/ 0 w 17"/>
              <a:gd name="T1" fmla="*/ 14 h 18"/>
              <a:gd name="T2" fmla="*/ 5 w 17"/>
              <a:gd name="T3" fmla="*/ 9 h 18"/>
              <a:gd name="T4" fmla="*/ 5 w 17"/>
              <a:gd name="T5" fmla="*/ 5 h 18"/>
              <a:gd name="T6" fmla="*/ 9 w 17"/>
              <a:gd name="T7" fmla="*/ 0 h 18"/>
              <a:gd name="T8" fmla="*/ 13 w 17"/>
              <a:gd name="T9" fmla="*/ 0 h 18"/>
              <a:gd name="T10" fmla="*/ 17 w 17"/>
              <a:gd name="T11" fmla="*/ 5 h 18"/>
              <a:gd name="T12" fmla="*/ 17 w 17"/>
              <a:gd name="T13" fmla="*/ 9 h 18"/>
              <a:gd name="T14" fmla="*/ 13 w 17"/>
              <a:gd name="T15" fmla="*/ 14 h 18"/>
              <a:gd name="T16" fmla="*/ 9 w 17"/>
              <a:gd name="T17" fmla="*/ 18 h 18"/>
              <a:gd name="T18" fmla="*/ 5 w 17"/>
              <a:gd name="T19" fmla="*/ 18 h 18"/>
              <a:gd name="T20" fmla="*/ 0 w 17"/>
              <a:gd name="T2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0" y="14"/>
                </a:moveTo>
                <a:lnTo>
                  <a:pt x="5" y="9"/>
                </a:lnTo>
                <a:lnTo>
                  <a:pt x="5" y="5"/>
                </a:lnTo>
                <a:lnTo>
                  <a:pt x="9" y="0"/>
                </a:lnTo>
                <a:lnTo>
                  <a:pt x="13" y="0"/>
                </a:lnTo>
                <a:lnTo>
                  <a:pt x="17" y="5"/>
                </a:lnTo>
                <a:lnTo>
                  <a:pt x="17" y="9"/>
                </a:lnTo>
                <a:lnTo>
                  <a:pt x="13" y="14"/>
                </a:lnTo>
                <a:lnTo>
                  <a:pt x="9" y="18"/>
                </a:lnTo>
                <a:lnTo>
                  <a:pt x="5" y="18"/>
                </a:lnTo>
                <a:lnTo>
                  <a:pt x="0" y="14"/>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6" name="Freeform 741">
            <a:extLst>
              <a:ext uri="{FF2B5EF4-FFF2-40B4-BE49-F238E27FC236}">
                <a16:creationId xmlns:a16="http://schemas.microsoft.com/office/drawing/2014/main" id="{B8450AFA-3183-4B15-8529-7853D911D1E5}"/>
              </a:ext>
            </a:extLst>
          </p:cNvPr>
          <p:cNvSpPr>
            <a:spLocks/>
          </p:cNvSpPr>
          <p:nvPr userDrawn="1"/>
        </p:nvSpPr>
        <p:spPr bwMode="auto">
          <a:xfrm>
            <a:off x="7546182" y="5364164"/>
            <a:ext cx="65485" cy="34925"/>
          </a:xfrm>
          <a:custGeom>
            <a:avLst/>
            <a:gdLst>
              <a:gd name="T0" fmla="*/ 0 w 55"/>
              <a:gd name="T1" fmla="*/ 9 h 22"/>
              <a:gd name="T2" fmla="*/ 0 w 55"/>
              <a:gd name="T3" fmla="*/ 18 h 22"/>
              <a:gd name="T4" fmla="*/ 0 w 55"/>
              <a:gd name="T5" fmla="*/ 22 h 22"/>
              <a:gd name="T6" fmla="*/ 8 w 55"/>
              <a:gd name="T7" fmla="*/ 22 h 22"/>
              <a:gd name="T8" fmla="*/ 12 w 55"/>
              <a:gd name="T9" fmla="*/ 22 h 22"/>
              <a:gd name="T10" fmla="*/ 17 w 55"/>
              <a:gd name="T11" fmla="*/ 22 h 22"/>
              <a:gd name="T12" fmla="*/ 25 w 55"/>
              <a:gd name="T13" fmla="*/ 22 h 22"/>
              <a:gd name="T14" fmla="*/ 34 w 55"/>
              <a:gd name="T15" fmla="*/ 18 h 22"/>
              <a:gd name="T16" fmla="*/ 38 w 55"/>
              <a:gd name="T17" fmla="*/ 18 h 22"/>
              <a:gd name="T18" fmla="*/ 46 w 55"/>
              <a:gd name="T19" fmla="*/ 18 h 22"/>
              <a:gd name="T20" fmla="*/ 55 w 55"/>
              <a:gd name="T21" fmla="*/ 18 h 22"/>
              <a:gd name="T22" fmla="*/ 55 w 55"/>
              <a:gd name="T23" fmla="*/ 9 h 22"/>
              <a:gd name="T24" fmla="*/ 51 w 55"/>
              <a:gd name="T25" fmla="*/ 5 h 22"/>
              <a:gd name="T26" fmla="*/ 46 w 55"/>
              <a:gd name="T27" fmla="*/ 5 h 22"/>
              <a:gd name="T28" fmla="*/ 42 w 55"/>
              <a:gd name="T29" fmla="*/ 5 h 22"/>
              <a:gd name="T30" fmla="*/ 34 w 55"/>
              <a:gd name="T31" fmla="*/ 5 h 22"/>
              <a:gd name="T32" fmla="*/ 34 w 55"/>
              <a:gd name="T33" fmla="*/ 0 h 22"/>
              <a:gd name="T34" fmla="*/ 21 w 55"/>
              <a:gd name="T35" fmla="*/ 0 h 22"/>
              <a:gd name="T36" fmla="*/ 21 w 55"/>
              <a:gd name="T37" fmla="*/ 5 h 22"/>
              <a:gd name="T38" fmla="*/ 29 w 55"/>
              <a:gd name="T39" fmla="*/ 9 h 22"/>
              <a:gd name="T40" fmla="*/ 29 w 55"/>
              <a:gd name="T41" fmla="*/ 9 h 22"/>
              <a:gd name="T42" fmla="*/ 21 w 55"/>
              <a:gd name="T43" fmla="*/ 14 h 22"/>
              <a:gd name="T44" fmla="*/ 17 w 55"/>
              <a:gd name="T45" fmla="*/ 9 h 22"/>
              <a:gd name="T46" fmla="*/ 12 w 55"/>
              <a:gd name="T47" fmla="*/ 9 h 22"/>
              <a:gd name="T48" fmla="*/ 4 w 55"/>
              <a:gd name="T49" fmla="*/ 9 h 22"/>
              <a:gd name="T50" fmla="*/ 0 w 55"/>
              <a:gd name="T5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22">
                <a:moveTo>
                  <a:pt x="0" y="9"/>
                </a:moveTo>
                <a:lnTo>
                  <a:pt x="0" y="18"/>
                </a:lnTo>
                <a:lnTo>
                  <a:pt x="0" y="22"/>
                </a:lnTo>
                <a:lnTo>
                  <a:pt x="8" y="22"/>
                </a:lnTo>
                <a:lnTo>
                  <a:pt x="12" y="22"/>
                </a:lnTo>
                <a:lnTo>
                  <a:pt x="17" y="22"/>
                </a:lnTo>
                <a:lnTo>
                  <a:pt x="25" y="22"/>
                </a:lnTo>
                <a:lnTo>
                  <a:pt x="34" y="18"/>
                </a:lnTo>
                <a:lnTo>
                  <a:pt x="38" y="18"/>
                </a:lnTo>
                <a:lnTo>
                  <a:pt x="46" y="18"/>
                </a:lnTo>
                <a:lnTo>
                  <a:pt x="55" y="18"/>
                </a:lnTo>
                <a:lnTo>
                  <a:pt x="55" y="9"/>
                </a:lnTo>
                <a:lnTo>
                  <a:pt x="51" y="5"/>
                </a:lnTo>
                <a:lnTo>
                  <a:pt x="46" y="5"/>
                </a:lnTo>
                <a:lnTo>
                  <a:pt x="42" y="5"/>
                </a:lnTo>
                <a:lnTo>
                  <a:pt x="34" y="5"/>
                </a:lnTo>
                <a:lnTo>
                  <a:pt x="34" y="0"/>
                </a:lnTo>
                <a:lnTo>
                  <a:pt x="21" y="0"/>
                </a:lnTo>
                <a:lnTo>
                  <a:pt x="21" y="5"/>
                </a:lnTo>
                <a:lnTo>
                  <a:pt x="29" y="9"/>
                </a:lnTo>
                <a:lnTo>
                  <a:pt x="29" y="9"/>
                </a:lnTo>
                <a:lnTo>
                  <a:pt x="21" y="14"/>
                </a:lnTo>
                <a:lnTo>
                  <a:pt x="17" y="9"/>
                </a:lnTo>
                <a:lnTo>
                  <a:pt x="12" y="9"/>
                </a:lnTo>
                <a:lnTo>
                  <a:pt x="4" y="9"/>
                </a:lnTo>
                <a:lnTo>
                  <a:pt x="0"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7" name="Freeform 742">
            <a:extLst>
              <a:ext uri="{FF2B5EF4-FFF2-40B4-BE49-F238E27FC236}">
                <a16:creationId xmlns:a16="http://schemas.microsoft.com/office/drawing/2014/main" id="{99A1D696-C471-459E-9ED4-8921E5804BA7}"/>
              </a:ext>
            </a:extLst>
          </p:cNvPr>
          <p:cNvSpPr>
            <a:spLocks/>
          </p:cNvSpPr>
          <p:nvPr userDrawn="1"/>
        </p:nvSpPr>
        <p:spPr bwMode="auto">
          <a:xfrm>
            <a:off x="7606904" y="5413376"/>
            <a:ext cx="50006" cy="42863"/>
          </a:xfrm>
          <a:custGeom>
            <a:avLst/>
            <a:gdLst>
              <a:gd name="T0" fmla="*/ 0 w 10"/>
              <a:gd name="T1" fmla="*/ 1 h 6"/>
              <a:gd name="T2" fmla="*/ 0 w 10"/>
              <a:gd name="T3" fmla="*/ 2 h 6"/>
              <a:gd name="T4" fmla="*/ 1 w 10"/>
              <a:gd name="T5" fmla="*/ 2 h 6"/>
              <a:gd name="T6" fmla="*/ 2 w 10"/>
              <a:gd name="T7" fmla="*/ 2 h 6"/>
              <a:gd name="T8" fmla="*/ 5 w 10"/>
              <a:gd name="T9" fmla="*/ 4 h 6"/>
              <a:gd name="T10" fmla="*/ 6 w 10"/>
              <a:gd name="T11" fmla="*/ 5 h 6"/>
              <a:gd name="T12" fmla="*/ 8 w 10"/>
              <a:gd name="T13" fmla="*/ 6 h 6"/>
              <a:gd name="T14" fmla="*/ 9 w 10"/>
              <a:gd name="T15" fmla="*/ 6 h 6"/>
              <a:gd name="T16" fmla="*/ 10 w 10"/>
              <a:gd name="T17" fmla="*/ 5 h 6"/>
              <a:gd name="T18" fmla="*/ 10 w 10"/>
              <a:gd name="T19" fmla="*/ 4 h 6"/>
              <a:gd name="T20" fmla="*/ 10 w 10"/>
              <a:gd name="T21" fmla="*/ 3 h 6"/>
              <a:gd name="T22" fmla="*/ 9 w 10"/>
              <a:gd name="T23" fmla="*/ 2 h 6"/>
              <a:gd name="T24" fmla="*/ 7 w 10"/>
              <a:gd name="T25" fmla="*/ 1 h 6"/>
              <a:gd name="T26" fmla="*/ 6 w 10"/>
              <a:gd name="T27" fmla="*/ 0 h 6"/>
              <a:gd name="T28" fmla="*/ 3 w 10"/>
              <a:gd name="T29" fmla="*/ 0 h 6"/>
              <a:gd name="T30" fmla="*/ 2 w 10"/>
              <a:gd name="T31" fmla="*/ 0 h 6"/>
              <a:gd name="T32" fmla="*/ 0 w 10"/>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0" y="1"/>
                </a:moveTo>
                <a:cubicBezTo>
                  <a:pt x="0" y="2"/>
                  <a:pt x="0" y="2"/>
                  <a:pt x="0" y="2"/>
                </a:cubicBezTo>
                <a:cubicBezTo>
                  <a:pt x="1" y="2"/>
                  <a:pt x="1" y="2"/>
                  <a:pt x="1" y="2"/>
                </a:cubicBezTo>
                <a:cubicBezTo>
                  <a:pt x="2" y="2"/>
                  <a:pt x="2" y="2"/>
                  <a:pt x="2" y="2"/>
                </a:cubicBezTo>
                <a:cubicBezTo>
                  <a:pt x="5" y="4"/>
                  <a:pt x="5" y="4"/>
                  <a:pt x="5" y="4"/>
                </a:cubicBezTo>
                <a:cubicBezTo>
                  <a:pt x="6" y="5"/>
                  <a:pt x="6" y="5"/>
                  <a:pt x="6" y="5"/>
                </a:cubicBezTo>
                <a:cubicBezTo>
                  <a:pt x="6" y="5"/>
                  <a:pt x="6" y="6"/>
                  <a:pt x="8" y="6"/>
                </a:cubicBezTo>
                <a:cubicBezTo>
                  <a:pt x="9" y="6"/>
                  <a:pt x="9" y="6"/>
                  <a:pt x="9" y="6"/>
                </a:cubicBezTo>
                <a:cubicBezTo>
                  <a:pt x="10" y="5"/>
                  <a:pt x="10" y="5"/>
                  <a:pt x="10" y="5"/>
                </a:cubicBezTo>
                <a:cubicBezTo>
                  <a:pt x="10" y="4"/>
                  <a:pt x="10" y="4"/>
                  <a:pt x="10" y="4"/>
                </a:cubicBezTo>
                <a:cubicBezTo>
                  <a:pt x="10" y="3"/>
                  <a:pt x="10" y="3"/>
                  <a:pt x="10" y="3"/>
                </a:cubicBezTo>
                <a:cubicBezTo>
                  <a:pt x="9" y="2"/>
                  <a:pt x="9" y="2"/>
                  <a:pt x="9" y="2"/>
                </a:cubicBezTo>
                <a:cubicBezTo>
                  <a:pt x="7" y="1"/>
                  <a:pt x="7" y="1"/>
                  <a:pt x="7" y="1"/>
                </a:cubicBezTo>
                <a:cubicBezTo>
                  <a:pt x="6" y="0"/>
                  <a:pt x="6" y="0"/>
                  <a:pt x="6" y="0"/>
                </a:cubicBezTo>
                <a:cubicBezTo>
                  <a:pt x="3" y="0"/>
                  <a:pt x="3" y="0"/>
                  <a:pt x="3" y="0"/>
                </a:cubicBezTo>
                <a:cubicBezTo>
                  <a:pt x="2" y="0"/>
                  <a:pt x="2" y="0"/>
                  <a:pt x="2" y="0"/>
                </a:cubicBezTo>
                <a:lnTo>
                  <a:pt x="0" y="1"/>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8" name="Freeform 743">
            <a:extLst>
              <a:ext uri="{FF2B5EF4-FFF2-40B4-BE49-F238E27FC236}">
                <a16:creationId xmlns:a16="http://schemas.microsoft.com/office/drawing/2014/main" id="{C25E4EE6-0B1F-4042-BA7C-B1F5543DD464}"/>
              </a:ext>
            </a:extLst>
          </p:cNvPr>
          <p:cNvSpPr>
            <a:spLocks/>
          </p:cNvSpPr>
          <p:nvPr userDrawn="1"/>
        </p:nvSpPr>
        <p:spPr bwMode="auto">
          <a:xfrm>
            <a:off x="7631906" y="5372100"/>
            <a:ext cx="65485" cy="26988"/>
          </a:xfrm>
          <a:custGeom>
            <a:avLst/>
            <a:gdLst>
              <a:gd name="T0" fmla="*/ 0 w 13"/>
              <a:gd name="T1" fmla="*/ 2 h 4"/>
              <a:gd name="T2" fmla="*/ 0 w 13"/>
              <a:gd name="T3" fmla="*/ 2 h 4"/>
              <a:gd name="T4" fmla="*/ 2 w 13"/>
              <a:gd name="T5" fmla="*/ 3 h 4"/>
              <a:gd name="T6" fmla="*/ 4 w 13"/>
              <a:gd name="T7" fmla="*/ 3 h 4"/>
              <a:gd name="T8" fmla="*/ 7 w 13"/>
              <a:gd name="T9" fmla="*/ 3 h 4"/>
              <a:gd name="T10" fmla="*/ 8 w 13"/>
              <a:gd name="T11" fmla="*/ 3 h 4"/>
              <a:gd name="T12" fmla="*/ 10 w 13"/>
              <a:gd name="T13" fmla="*/ 4 h 4"/>
              <a:gd name="T14" fmla="*/ 12 w 13"/>
              <a:gd name="T15" fmla="*/ 4 h 4"/>
              <a:gd name="T16" fmla="*/ 12 w 13"/>
              <a:gd name="T17" fmla="*/ 3 h 4"/>
              <a:gd name="T18" fmla="*/ 13 w 13"/>
              <a:gd name="T19" fmla="*/ 2 h 4"/>
              <a:gd name="T20" fmla="*/ 12 w 13"/>
              <a:gd name="T21" fmla="*/ 1 h 4"/>
              <a:gd name="T22" fmla="*/ 11 w 13"/>
              <a:gd name="T23" fmla="*/ 1 h 4"/>
              <a:gd name="T24" fmla="*/ 9 w 13"/>
              <a:gd name="T25" fmla="*/ 1 h 4"/>
              <a:gd name="T26" fmla="*/ 8 w 13"/>
              <a:gd name="T27" fmla="*/ 1 h 4"/>
              <a:gd name="T28" fmla="*/ 7 w 13"/>
              <a:gd name="T29" fmla="*/ 1 h 4"/>
              <a:gd name="T30" fmla="*/ 5 w 13"/>
              <a:gd name="T31" fmla="*/ 1 h 4"/>
              <a:gd name="T32" fmla="*/ 3 w 13"/>
              <a:gd name="T33" fmla="*/ 1 h 4"/>
              <a:gd name="T34" fmla="*/ 2 w 13"/>
              <a:gd name="T35" fmla="*/ 0 h 4"/>
              <a:gd name="T36" fmla="*/ 1 w 13"/>
              <a:gd name="T37" fmla="*/ 1 h 4"/>
              <a:gd name="T38" fmla="*/ 0 w 1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4">
                <a:moveTo>
                  <a:pt x="0" y="2"/>
                </a:moveTo>
                <a:cubicBezTo>
                  <a:pt x="0" y="2"/>
                  <a:pt x="0" y="2"/>
                  <a:pt x="0" y="2"/>
                </a:cubicBezTo>
                <a:cubicBezTo>
                  <a:pt x="2" y="3"/>
                  <a:pt x="2" y="3"/>
                  <a:pt x="2" y="3"/>
                </a:cubicBezTo>
                <a:cubicBezTo>
                  <a:pt x="4" y="3"/>
                  <a:pt x="4" y="3"/>
                  <a:pt x="4" y="3"/>
                </a:cubicBezTo>
                <a:cubicBezTo>
                  <a:pt x="7" y="3"/>
                  <a:pt x="7" y="3"/>
                  <a:pt x="7" y="3"/>
                </a:cubicBezTo>
                <a:cubicBezTo>
                  <a:pt x="7" y="3"/>
                  <a:pt x="8" y="3"/>
                  <a:pt x="8" y="3"/>
                </a:cubicBezTo>
                <a:cubicBezTo>
                  <a:pt x="9" y="4"/>
                  <a:pt x="10" y="4"/>
                  <a:pt x="10" y="4"/>
                </a:cubicBezTo>
                <a:cubicBezTo>
                  <a:pt x="12" y="4"/>
                  <a:pt x="12" y="4"/>
                  <a:pt x="12" y="4"/>
                </a:cubicBezTo>
                <a:cubicBezTo>
                  <a:pt x="12" y="3"/>
                  <a:pt x="12" y="3"/>
                  <a:pt x="12" y="3"/>
                </a:cubicBezTo>
                <a:cubicBezTo>
                  <a:pt x="13" y="2"/>
                  <a:pt x="13" y="2"/>
                  <a:pt x="13" y="2"/>
                </a:cubicBezTo>
                <a:cubicBezTo>
                  <a:pt x="12" y="1"/>
                  <a:pt x="12" y="1"/>
                  <a:pt x="12" y="1"/>
                </a:cubicBezTo>
                <a:cubicBezTo>
                  <a:pt x="11" y="1"/>
                  <a:pt x="11" y="1"/>
                  <a:pt x="11" y="1"/>
                </a:cubicBezTo>
                <a:cubicBezTo>
                  <a:pt x="9" y="1"/>
                  <a:pt x="9" y="1"/>
                  <a:pt x="9" y="1"/>
                </a:cubicBezTo>
                <a:cubicBezTo>
                  <a:pt x="8" y="1"/>
                  <a:pt x="8" y="1"/>
                  <a:pt x="8" y="1"/>
                </a:cubicBezTo>
                <a:cubicBezTo>
                  <a:pt x="7" y="1"/>
                  <a:pt x="7" y="1"/>
                  <a:pt x="7" y="1"/>
                </a:cubicBezTo>
                <a:cubicBezTo>
                  <a:pt x="5" y="1"/>
                  <a:pt x="5" y="1"/>
                  <a:pt x="5" y="1"/>
                </a:cubicBezTo>
                <a:cubicBezTo>
                  <a:pt x="5" y="1"/>
                  <a:pt x="4" y="1"/>
                  <a:pt x="3" y="1"/>
                </a:cubicBezTo>
                <a:cubicBezTo>
                  <a:pt x="3" y="0"/>
                  <a:pt x="2" y="0"/>
                  <a:pt x="2" y="0"/>
                </a:cubicBezTo>
                <a:cubicBezTo>
                  <a:pt x="1" y="1"/>
                  <a:pt x="1" y="1"/>
                  <a:pt x="1" y="1"/>
                </a:cubicBezTo>
                <a:lnTo>
                  <a:pt x="0" y="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49" name="Freeform 744">
            <a:extLst>
              <a:ext uri="{FF2B5EF4-FFF2-40B4-BE49-F238E27FC236}">
                <a16:creationId xmlns:a16="http://schemas.microsoft.com/office/drawing/2014/main" id="{D49DBD1B-4EE6-4A4A-A9E0-EB61433541C5}"/>
              </a:ext>
            </a:extLst>
          </p:cNvPr>
          <p:cNvSpPr>
            <a:spLocks/>
          </p:cNvSpPr>
          <p:nvPr userDrawn="1"/>
        </p:nvSpPr>
        <p:spPr bwMode="auto">
          <a:xfrm>
            <a:off x="7708106" y="5378450"/>
            <a:ext cx="9525" cy="7938"/>
          </a:xfrm>
          <a:custGeom>
            <a:avLst/>
            <a:gdLst>
              <a:gd name="T0" fmla="*/ 0 w 8"/>
              <a:gd name="T1" fmla="*/ 5 h 5"/>
              <a:gd name="T2" fmla="*/ 4 w 8"/>
              <a:gd name="T3" fmla="*/ 5 h 5"/>
              <a:gd name="T4" fmla="*/ 8 w 8"/>
              <a:gd name="T5" fmla="*/ 5 h 5"/>
              <a:gd name="T6" fmla="*/ 8 w 8"/>
              <a:gd name="T7" fmla="*/ 0 h 5"/>
              <a:gd name="T8" fmla="*/ 4 w 8"/>
              <a:gd name="T9" fmla="*/ 0 h 5"/>
              <a:gd name="T10" fmla="*/ 0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0" y="5"/>
                </a:moveTo>
                <a:lnTo>
                  <a:pt x="4" y="5"/>
                </a:lnTo>
                <a:lnTo>
                  <a:pt x="8" y="5"/>
                </a:lnTo>
                <a:lnTo>
                  <a:pt x="8" y="0"/>
                </a:lnTo>
                <a:lnTo>
                  <a:pt x="4" y="0"/>
                </a:lnTo>
                <a:lnTo>
                  <a:pt x="0" y="5"/>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0" name="Freeform 745">
            <a:extLst>
              <a:ext uri="{FF2B5EF4-FFF2-40B4-BE49-F238E27FC236}">
                <a16:creationId xmlns:a16="http://schemas.microsoft.com/office/drawing/2014/main" id="{3E053C3F-4C34-4506-9830-059191208769}"/>
              </a:ext>
            </a:extLst>
          </p:cNvPr>
          <p:cNvSpPr>
            <a:spLocks/>
          </p:cNvSpPr>
          <p:nvPr userDrawn="1"/>
        </p:nvSpPr>
        <p:spPr bwMode="auto">
          <a:xfrm>
            <a:off x="7737872" y="5372100"/>
            <a:ext cx="10716" cy="6350"/>
          </a:xfrm>
          <a:custGeom>
            <a:avLst/>
            <a:gdLst>
              <a:gd name="T0" fmla="*/ 0 w 9"/>
              <a:gd name="T1" fmla="*/ 0 h 4"/>
              <a:gd name="T2" fmla="*/ 0 w 9"/>
              <a:gd name="T3" fmla="*/ 4 h 4"/>
              <a:gd name="T4" fmla="*/ 5 w 9"/>
              <a:gd name="T5" fmla="*/ 4 h 4"/>
              <a:gd name="T6" fmla="*/ 9 w 9"/>
              <a:gd name="T7" fmla="*/ 0 h 4"/>
              <a:gd name="T8" fmla="*/ 5 w 9"/>
              <a:gd name="T9" fmla="*/ 0 h 4"/>
              <a:gd name="T10" fmla="*/ 0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0" y="0"/>
                </a:moveTo>
                <a:lnTo>
                  <a:pt x="0" y="4"/>
                </a:lnTo>
                <a:lnTo>
                  <a:pt x="5" y="4"/>
                </a:lnTo>
                <a:lnTo>
                  <a:pt x="9" y="0"/>
                </a:lnTo>
                <a:lnTo>
                  <a:pt x="5"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1" name="Freeform 746">
            <a:extLst>
              <a:ext uri="{FF2B5EF4-FFF2-40B4-BE49-F238E27FC236}">
                <a16:creationId xmlns:a16="http://schemas.microsoft.com/office/drawing/2014/main" id="{56A491F8-433E-4664-A509-190272ABF556}"/>
              </a:ext>
            </a:extLst>
          </p:cNvPr>
          <p:cNvSpPr>
            <a:spLocks/>
          </p:cNvSpPr>
          <p:nvPr userDrawn="1"/>
        </p:nvSpPr>
        <p:spPr bwMode="auto">
          <a:xfrm>
            <a:off x="7768828" y="5364163"/>
            <a:ext cx="15479" cy="14288"/>
          </a:xfrm>
          <a:custGeom>
            <a:avLst/>
            <a:gdLst>
              <a:gd name="T0" fmla="*/ 0 w 13"/>
              <a:gd name="T1" fmla="*/ 9 h 9"/>
              <a:gd name="T2" fmla="*/ 4 w 13"/>
              <a:gd name="T3" fmla="*/ 9 h 9"/>
              <a:gd name="T4" fmla="*/ 13 w 13"/>
              <a:gd name="T5" fmla="*/ 9 h 9"/>
              <a:gd name="T6" fmla="*/ 13 w 13"/>
              <a:gd name="T7" fmla="*/ 0 h 9"/>
              <a:gd name="T8" fmla="*/ 4 w 13"/>
              <a:gd name="T9" fmla="*/ 0 h 9"/>
              <a:gd name="T10" fmla="*/ 0 w 13"/>
              <a:gd name="T11" fmla="*/ 5 h 9"/>
              <a:gd name="T12" fmla="*/ 0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0" y="9"/>
                </a:moveTo>
                <a:lnTo>
                  <a:pt x="4" y="9"/>
                </a:lnTo>
                <a:lnTo>
                  <a:pt x="13" y="9"/>
                </a:lnTo>
                <a:lnTo>
                  <a:pt x="13" y="0"/>
                </a:lnTo>
                <a:lnTo>
                  <a:pt x="4" y="0"/>
                </a:lnTo>
                <a:lnTo>
                  <a:pt x="0" y="5"/>
                </a:lnTo>
                <a:lnTo>
                  <a:pt x="0"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2" name="Freeform 747">
            <a:extLst>
              <a:ext uri="{FF2B5EF4-FFF2-40B4-BE49-F238E27FC236}">
                <a16:creationId xmlns:a16="http://schemas.microsoft.com/office/drawing/2014/main" id="{49867C06-E28F-42D8-AD73-4B6974290EB6}"/>
              </a:ext>
            </a:extLst>
          </p:cNvPr>
          <p:cNvSpPr>
            <a:spLocks/>
          </p:cNvSpPr>
          <p:nvPr userDrawn="1"/>
        </p:nvSpPr>
        <p:spPr bwMode="auto">
          <a:xfrm>
            <a:off x="7743825" y="5378450"/>
            <a:ext cx="101204" cy="77788"/>
          </a:xfrm>
          <a:custGeom>
            <a:avLst/>
            <a:gdLst>
              <a:gd name="T0" fmla="*/ 1 w 20"/>
              <a:gd name="T1" fmla="*/ 6 h 11"/>
              <a:gd name="T2" fmla="*/ 0 w 20"/>
              <a:gd name="T3" fmla="*/ 7 h 11"/>
              <a:gd name="T4" fmla="*/ 0 w 20"/>
              <a:gd name="T5" fmla="*/ 9 h 11"/>
              <a:gd name="T6" fmla="*/ 0 w 20"/>
              <a:gd name="T7" fmla="*/ 11 h 11"/>
              <a:gd name="T8" fmla="*/ 2 w 20"/>
              <a:gd name="T9" fmla="*/ 11 h 11"/>
              <a:gd name="T10" fmla="*/ 3 w 20"/>
              <a:gd name="T11" fmla="*/ 10 h 11"/>
              <a:gd name="T12" fmla="*/ 5 w 20"/>
              <a:gd name="T13" fmla="*/ 9 h 11"/>
              <a:gd name="T14" fmla="*/ 7 w 20"/>
              <a:gd name="T15" fmla="*/ 8 h 11"/>
              <a:gd name="T16" fmla="*/ 8 w 20"/>
              <a:gd name="T17" fmla="*/ 6 h 11"/>
              <a:gd name="T18" fmla="*/ 9 w 20"/>
              <a:gd name="T19" fmla="*/ 5 h 11"/>
              <a:gd name="T20" fmla="*/ 11 w 20"/>
              <a:gd name="T21" fmla="*/ 4 h 11"/>
              <a:gd name="T22" fmla="*/ 14 w 20"/>
              <a:gd name="T23" fmla="*/ 4 h 11"/>
              <a:gd name="T24" fmla="*/ 15 w 20"/>
              <a:gd name="T25" fmla="*/ 3 h 11"/>
              <a:gd name="T26" fmla="*/ 17 w 20"/>
              <a:gd name="T27" fmla="*/ 3 h 11"/>
              <a:gd name="T28" fmla="*/ 18 w 20"/>
              <a:gd name="T29" fmla="*/ 1 h 11"/>
              <a:gd name="T30" fmla="*/ 19 w 20"/>
              <a:gd name="T31" fmla="*/ 1 h 11"/>
              <a:gd name="T32" fmla="*/ 20 w 20"/>
              <a:gd name="T33" fmla="*/ 0 h 11"/>
              <a:gd name="T34" fmla="*/ 17 w 20"/>
              <a:gd name="T35" fmla="*/ 0 h 11"/>
              <a:gd name="T36" fmla="*/ 16 w 20"/>
              <a:gd name="T37" fmla="*/ 1 h 11"/>
              <a:gd name="T38" fmla="*/ 14 w 20"/>
              <a:gd name="T39" fmla="*/ 1 h 11"/>
              <a:gd name="T40" fmla="*/ 13 w 20"/>
              <a:gd name="T41" fmla="*/ 1 h 11"/>
              <a:gd name="T42" fmla="*/ 10 w 20"/>
              <a:gd name="T43" fmla="*/ 1 h 11"/>
              <a:gd name="T44" fmla="*/ 9 w 20"/>
              <a:gd name="T45" fmla="*/ 1 h 11"/>
              <a:gd name="T46" fmla="*/ 8 w 20"/>
              <a:gd name="T47" fmla="*/ 1 h 11"/>
              <a:gd name="T48" fmla="*/ 7 w 20"/>
              <a:gd name="T49" fmla="*/ 3 h 11"/>
              <a:gd name="T50" fmla="*/ 5 w 20"/>
              <a:gd name="T51" fmla="*/ 4 h 11"/>
              <a:gd name="T52" fmla="*/ 2 w 20"/>
              <a:gd name="T53" fmla="*/ 5 h 11"/>
              <a:gd name="T54" fmla="*/ 1 w 20"/>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1">
                <a:moveTo>
                  <a:pt x="1" y="6"/>
                </a:moveTo>
                <a:cubicBezTo>
                  <a:pt x="0" y="7"/>
                  <a:pt x="0" y="7"/>
                  <a:pt x="0" y="7"/>
                </a:cubicBezTo>
                <a:cubicBezTo>
                  <a:pt x="0" y="9"/>
                  <a:pt x="0" y="9"/>
                  <a:pt x="0" y="9"/>
                </a:cubicBezTo>
                <a:cubicBezTo>
                  <a:pt x="0" y="11"/>
                  <a:pt x="0" y="11"/>
                  <a:pt x="0" y="11"/>
                </a:cubicBezTo>
                <a:cubicBezTo>
                  <a:pt x="2" y="11"/>
                  <a:pt x="2" y="11"/>
                  <a:pt x="2" y="11"/>
                </a:cubicBezTo>
                <a:cubicBezTo>
                  <a:pt x="2" y="11"/>
                  <a:pt x="3" y="10"/>
                  <a:pt x="3" y="10"/>
                </a:cubicBezTo>
                <a:cubicBezTo>
                  <a:pt x="3" y="10"/>
                  <a:pt x="5" y="10"/>
                  <a:pt x="5" y="9"/>
                </a:cubicBezTo>
                <a:cubicBezTo>
                  <a:pt x="6" y="9"/>
                  <a:pt x="6" y="8"/>
                  <a:pt x="7" y="8"/>
                </a:cubicBezTo>
                <a:cubicBezTo>
                  <a:pt x="7" y="7"/>
                  <a:pt x="8" y="6"/>
                  <a:pt x="8" y="6"/>
                </a:cubicBezTo>
                <a:cubicBezTo>
                  <a:pt x="9" y="5"/>
                  <a:pt x="9" y="5"/>
                  <a:pt x="9" y="5"/>
                </a:cubicBezTo>
                <a:cubicBezTo>
                  <a:pt x="11" y="4"/>
                  <a:pt x="11" y="4"/>
                  <a:pt x="11" y="4"/>
                </a:cubicBezTo>
                <a:cubicBezTo>
                  <a:pt x="14" y="4"/>
                  <a:pt x="14" y="4"/>
                  <a:pt x="14" y="4"/>
                </a:cubicBezTo>
                <a:cubicBezTo>
                  <a:pt x="15" y="3"/>
                  <a:pt x="15" y="3"/>
                  <a:pt x="15" y="3"/>
                </a:cubicBezTo>
                <a:cubicBezTo>
                  <a:pt x="15" y="3"/>
                  <a:pt x="16" y="3"/>
                  <a:pt x="17" y="3"/>
                </a:cubicBezTo>
                <a:cubicBezTo>
                  <a:pt x="17" y="2"/>
                  <a:pt x="18" y="1"/>
                  <a:pt x="18" y="1"/>
                </a:cubicBezTo>
                <a:cubicBezTo>
                  <a:pt x="19" y="1"/>
                  <a:pt x="19" y="1"/>
                  <a:pt x="19" y="1"/>
                </a:cubicBezTo>
                <a:cubicBezTo>
                  <a:pt x="20" y="0"/>
                  <a:pt x="20" y="0"/>
                  <a:pt x="20" y="0"/>
                </a:cubicBezTo>
                <a:cubicBezTo>
                  <a:pt x="17" y="0"/>
                  <a:pt x="17" y="0"/>
                  <a:pt x="17" y="0"/>
                </a:cubicBezTo>
                <a:cubicBezTo>
                  <a:pt x="17" y="0"/>
                  <a:pt x="17" y="1"/>
                  <a:pt x="16" y="1"/>
                </a:cubicBezTo>
                <a:cubicBezTo>
                  <a:pt x="14" y="1"/>
                  <a:pt x="14" y="1"/>
                  <a:pt x="14" y="1"/>
                </a:cubicBezTo>
                <a:cubicBezTo>
                  <a:pt x="13" y="1"/>
                  <a:pt x="13" y="1"/>
                  <a:pt x="13" y="1"/>
                </a:cubicBezTo>
                <a:cubicBezTo>
                  <a:pt x="10" y="1"/>
                  <a:pt x="10" y="1"/>
                  <a:pt x="10" y="1"/>
                </a:cubicBezTo>
                <a:cubicBezTo>
                  <a:pt x="9" y="1"/>
                  <a:pt x="9" y="1"/>
                  <a:pt x="9" y="1"/>
                </a:cubicBezTo>
                <a:cubicBezTo>
                  <a:pt x="8" y="1"/>
                  <a:pt x="8" y="1"/>
                  <a:pt x="8" y="1"/>
                </a:cubicBezTo>
                <a:cubicBezTo>
                  <a:pt x="7" y="3"/>
                  <a:pt x="7" y="3"/>
                  <a:pt x="7" y="3"/>
                </a:cubicBezTo>
                <a:cubicBezTo>
                  <a:pt x="7" y="3"/>
                  <a:pt x="5" y="4"/>
                  <a:pt x="5" y="4"/>
                </a:cubicBezTo>
                <a:cubicBezTo>
                  <a:pt x="4" y="4"/>
                  <a:pt x="2" y="5"/>
                  <a:pt x="2" y="5"/>
                </a:cubicBezTo>
                <a:lnTo>
                  <a:pt x="1" y="6"/>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3" name="Freeform 748">
            <a:extLst>
              <a:ext uri="{FF2B5EF4-FFF2-40B4-BE49-F238E27FC236}">
                <a16:creationId xmlns:a16="http://schemas.microsoft.com/office/drawing/2014/main" id="{EFA30A2D-397F-4759-8466-3617969A34EA}"/>
              </a:ext>
            </a:extLst>
          </p:cNvPr>
          <p:cNvSpPr>
            <a:spLocks/>
          </p:cNvSpPr>
          <p:nvPr userDrawn="1"/>
        </p:nvSpPr>
        <p:spPr bwMode="auto">
          <a:xfrm>
            <a:off x="7708106" y="5216526"/>
            <a:ext cx="9525" cy="34925"/>
          </a:xfrm>
          <a:custGeom>
            <a:avLst/>
            <a:gdLst>
              <a:gd name="T0" fmla="*/ 0 w 8"/>
              <a:gd name="T1" fmla="*/ 9 h 22"/>
              <a:gd name="T2" fmla="*/ 0 w 8"/>
              <a:gd name="T3" fmla="*/ 18 h 22"/>
              <a:gd name="T4" fmla="*/ 0 w 8"/>
              <a:gd name="T5" fmla="*/ 22 h 22"/>
              <a:gd name="T6" fmla="*/ 4 w 8"/>
              <a:gd name="T7" fmla="*/ 18 h 22"/>
              <a:gd name="T8" fmla="*/ 4 w 8"/>
              <a:gd name="T9" fmla="*/ 9 h 22"/>
              <a:gd name="T10" fmla="*/ 8 w 8"/>
              <a:gd name="T11" fmla="*/ 4 h 22"/>
              <a:gd name="T12" fmla="*/ 4 w 8"/>
              <a:gd name="T13" fmla="*/ 0 h 22"/>
              <a:gd name="T14" fmla="*/ 4 w 8"/>
              <a:gd name="T15" fmla="*/ 4 h 22"/>
              <a:gd name="T16" fmla="*/ 0 w 8"/>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
                <a:moveTo>
                  <a:pt x="0" y="9"/>
                </a:moveTo>
                <a:lnTo>
                  <a:pt x="0" y="18"/>
                </a:lnTo>
                <a:lnTo>
                  <a:pt x="0" y="22"/>
                </a:lnTo>
                <a:lnTo>
                  <a:pt x="4" y="18"/>
                </a:lnTo>
                <a:lnTo>
                  <a:pt x="4" y="9"/>
                </a:lnTo>
                <a:lnTo>
                  <a:pt x="8" y="4"/>
                </a:lnTo>
                <a:lnTo>
                  <a:pt x="4" y="0"/>
                </a:lnTo>
                <a:lnTo>
                  <a:pt x="4" y="4"/>
                </a:lnTo>
                <a:lnTo>
                  <a:pt x="0"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4" name="Freeform 749">
            <a:extLst>
              <a:ext uri="{FF2B5EF4-FFF2-40B4-BE49-F238E27FC236}">
                <a16:creationId xmlns:a16="http://schemas.microsoft.com/office/drawing/2014/main" id="{51E95D0D-7109-401A-94A0-55F13CB09880}"/>
              </a:ext>
            </a:extLst>
          </p:cNvPr>
          <p:cNvSpPr>
            <a:spLocks/>
          </p:cNvSpPr>
          <p:nvPr userDrawn="1"/>
        </p:nvSpPr>
        <p:spPr bwMode="auto">
          <a:xfrm>
            <a:off x="7717631" y="5210176"/>
            <a:ext cx="10716" cy="49213"/>
          </a:xfrm>
          <a:custGeom>
            <a:avLst/>
            <a:gdLst>
              <a:gd name="T0" fmla="*/ 0 w 9"/>
              <a:gd name="T1" fmla="*/ 22 h 31"/>
              <a:gd name="T2" fmla="*/ 0 w 9"/>
              <a:gd name="T3" fmla="*/ 26 h 31"/>
              <a:gd name="T4" fmla="*/ 0 w 9"/>
              <a:gd name="T5" fmla="*/ 31 h 31"/>
              <a:gd name="T6" fmla="*/ 5 w 9"/>
              <a:gd name="T7" fmla="*/ 26 h 31"/>
              <a:gd name="T8" fmla="*/ 9 w 9"/>
              <a:gd name="T9" fmla="*/ 26 h 31"/>
              <a:gd name="T10" fmla="*/ 9 w 9"/>
              <a:gd name="T11" fmla="*/ 22 h 31"/>
              <a:gd name="T12" fmla="*/ 5 w 9"/>
              <a:gd name="T13" fmla="*/ 17 h 31"/>
              <a:gd name="T14" fmla="*/ 9 w 9"/>
              <a:gd name="T15" fmla="*/ 8 h 31"/>
              <a:gd name="T16" fmla="*/ 9 w 9"/>
              <a:gd name="T17" fmla="*/ 4 h 31"/>
              <a:gd name="T18" fmla="*/ 5 w 9"/>
              <a:gd name="T19" fmla="*/ 0 h 31"/>
              <a:gd name="T20" fmla="*/ 5 w 9"/>
              <a:gd name="T21" fmla="*/ 4 h 31"/>
              <a:gd name="T22" fmla="*/ 5 w 9"/>
              <a:gd name="T23" fmla="*/ 13 h 31"/>
              <a:gd name="T24" fmla="*/ 0 w 9"/>
              <a:gd name="T2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1">
                <a:moveTo>
                  <a:pt x="0" y="22"/>
                </a:moveTo>
                <a:lnTo>
                  <a:pt x="0" y="26"/>
                </a:lnTo>
                <a:lnTo>
                  <a:pt x="0" y="31"/>
                </a:lnTo>
                <a:lnTo>
                  <a:pt x="5" y="26"/>
                </a:lnTo>
                <a:lnTo>
                  <a:pt x="9" y="26"/>
                </a:lnTo>
                <a:lnTo>
                  <a:pt x="9" y="22"/>
                </a:lnTo>
                <a:lnTo>
                  <a:pt x="5" y="17"/>
                </a:lnTo>
                <a:lnTo>
                  <a:pt x="9" y="8"/>
                </a:lnTo>
                <a:lnTo>
                  <a:pt x="9" y="4"/>
                </a:lnTo>
                <a:lnTo>
                  <a:pt x="5" y="0"/>
                </a:lnTo>
                <a:lnTo>
                  <a:pt x="5" y="4"/>
                </a:lnTo>
                <a:lnTo>
                  <a:pt x="5" y="13"/>
                </a:lnTo>
                <a:lnTo>
                  <a:pt x="0" y="2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5" name="Freeform 750">
            <a:extLst>
              <a:ext uri="{FF2B5EF4-FFF2-40B4-BE49-F238E27FC236}">
                <a16:creationId xmlns:a16="http://schemas.microsoft.com/office/drawing/2014/main" id="{04B95325-E436-4FDC-AFEE-2A9120B4562C}"/>
              </a:ext>
            </a:extLst>
          </p:cNvPr>
          <p:cNvSpPr>
            <a:spLocks/>
          </p:cNvSpPr>
          <p:nvPr userDrawn="1"/>
        </p:nvSpPr>
        <p:spPr bwMode="auto">
          <a:xfrm>
            <a:off x="7687866" y="5237163"/>
            <a:ext cx="9525" cy="14288"/>
          </a:xfrm>
          <a:custGeom>
            <a:avLst/>
            <a:gdLst>
              <a:gd name="T0" fmla="*/ 0 w 8"/>
              <a:gd name="T1" fmla="*/ 5 h 9"/>
              <a:gd name="T2" fmla="*/ 4 w 8"/>
              <a:gd name="T3" fmla="*/ 9 h 9"/>
              <a:gd name="T4" fmla="*/ 8 w 8"/>
              <a:gd name="T5" fmla="*/ 9 h 9"/>
              <a:gd name="T6" fmla="*/ 8 w 8"/>
              <a:gd name="T7" fmla="*/ 0 h 9"/>
              <a:gd name="T8" fmla="*/ 4 w 8"/>
              <a:gd name="T9" fmla="*/ 0 h 9"/>
              <a:gd name="T10" fmla="*/ 4 w 8"/>
              <a:gd name="T11" fmla="*/ 0 h 9"/>
              <a:gd name="T12" fmla="*/ 0 w 8"/>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0" y="5"/>
                </a:moveTo>
                <a:lnTo>
                  <a:pt x="4" y="9"/>
                </a:lnTo>
                <a:lnTo>
                  <a:pt x="8" y="9"/>
                </a:lnTo>
                <a:lnTo>
                  <a:pt x="8" y="0"/>
                </a:lnTo>
                <a:lnTo>
                  <a:pt x="4" y="0"/>
                </a:lnTo>
                <a:lnTo>
                  <a:pt x="4" y="0"/>
                </a:lnTo>
                <a:lnTo>
                  <a:pt x="0" y="5"/>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6" name="Rectangle 751">
            <a:extLst>
              <a:ext uri="{FF2B5EF4-FFF2-40B4-BE49-F238E27FC236}">
                <a16:creationId xmlns:a16="http://schemas.microsoft.com/office/drawing/2014/main" id="{8F459008-E947-4227-B4C0-47628F02D43F}"/>
              </a:ext>
            </a:extLst>
          </p:cNvPr>
          <p:cNvSpPr>
            <a:spLocks noChangeArrowheads="1"/>
          </p:cNvSpPr>
          <p:nvPr userDrawn="1"/>
        </p:nvSpPr>
        <p:spPr bwMode="auto">
          <a:xfrm>
            <a:off x="7728347" y="5195888"/>
            <a:ext cx="4763" cy="6350"/>
          </a:xfrm>
          <a:prstGeom prst="rect">
            <a:avLst/>
          </a:pr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7" name="Freeform 752">
            <a:extLst>
              <a:ext uri="{FF2B5EF4-FFF2-40B4-BE49-F238E27FC236}">
                <a16:creationId xmlns:a16="http://schemas.microsoft.com/office/drawing/2014/main" id="{96B98E18-2173-4F86-8889-7E9DF71EA969}"/>
              </a:ext>
            </a:extLst>
          </p:cNvPr>
          <p:cNvSpPr>
            <a:spLocks/>
          </p:cNvSpPr>
          <p:nvPr userDrawn="1"/>
        </p:nvSpPr>
        <p:spPr bwMode="auto">
          <a:xfrm>
            <a:off x="7717632" y="5083175"/>
            <a:ext cx="26194" cy="20638"/>
          </a:xfrm>
          <a:custGeom>
            <a:avLst/>
            <a:gdLst>
              <a:gd name="T0" fmla="*/ 0 w 5"/>
              <a:gd name="T1" fmla="*/ 1 h 3"/>
              <a:gd name="T2" fmla="*/ 0 w 5"/>
              <a:gd name="T3" fmla="*/ 1 h 3"/>
              <a:gd name="T4" fmla="*/ 1 w 5"/>
              <a:gd name="T5" fmla="*/ 2 h 3"/>
              <a:gd name="T6" fmla="*/ 1 w 5"/>
              <a:gd name="T7" fmla="*/ 2 h 3"/>
              <a:gd name="T8" fmla="*/ 1 w 5"/>
              <a:gd name="T9" fmla="*/ 1 h 3"/>
              <a:gd name="T10" fmla="*/ 2 w 5"/>
              <a:gd name="T11" fmla="*/ 1 h 3"/>
              <a:gd name="T12" fmla="*/ 2 w 5"/>
              <a:gd name="T13" fmla="*/ 2 h 3"/>
              <a:gd name="T14" fmla="*/ 2 w 5"/>
              <a:gd name="T15" fmla="*/ 2 h 3"/>
              <a:gd name="T16" fmla="*/ 3 w 5"/>
              <a:gd name="T17" fmla="*/ 2 h 3"/>
              <a:gd name="T18" fmla="*/ 3 w 5"/>
              <a:gd name="T19" fmla="*/ 1 h 3"/>
              <a:gd name="T20" fmla="*/ 3 w 5"/>
              <a:gd name="T21" fmla="*/ 1 h 3"/>
              <a:gd name="T22" fmla="*/ 4 w 5"/>
              <a:gd name="T23" fmla="*/ 1 h 3"/>
              <a:gd name="T24" fmla="*/ 4 w 5"/>
              <a:gd name="T25" fmla="*/ 2 h 3"/>
              <a:gd name="T26" fmla="*/ 4 w 5"/>
              <a:gd name="T27" fmla="*/ 3 h 3"/>
              <a:gd name="T28" fmla="*/ 5 w 5"/>
              <a:gd name="T29" fmla="*/ 2 h 3"/>
              <a:gd name="T30" fmla="*/ 5 w 5"/>
              <a:gd name="T31" fmla="*/ 1 h 3"/>
              <a:gd name="T32" fmla="*/ 4 w 5"/>
              <a:gd name="T33" fmla="*/ 0 h 3"/>
              <a:gd name="T34" fmla="*/ 3 w 5"/>
              <a:gd name="T35" fmla="*/ 0 h 3"/>
              <a:gd name="T36" fmla="*/ 2 w 5"/>
              <a:gd name="T37" fmla="*/ 0 h 3"/>
              <a:gd name="T38" fmla="*/ 1 w 5"/>
              <a:gd name="T39" fmla="*/ 0 h 3"/>
              <a:gd name="T40" fmla="*/ 0 w 5"/>
              <a:gd name="T4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3">
                <a:moveTo>
                  <a:pt x="0" y="1"/>
                </a:moveTo>
                <a:cubicBezTo>
                  <a:pt x="0" y="1"/>
                  <a:pt x="0" y="1"/>
                  <a:pt x="0" y="1"/>
                </a:cubicBezTo>
                <a:cubicBezTo>
                  <a:pt x="0" y="2"/>
                  <a:pt x="0" y="2"/>
                  <a:pt x="1" y="2"/>
                </a:cubicBezTo>
                <a:cubicBezTo>
                  <a:pt x="1" y="2"/>
                  <a:pt x="1" y="2"/>
                  <a:pt x="1" y="2"/>
                </a:cubicBezTo>
                <a:cubicBezTo>
                  <a:pt x="1" y="2"/>
                  <a:pt x="1" y="1"/>
                  <a:pt x="1" y="1"/>
                </a:cubicBezTo>
                <a:cubicBezTo>
                  <a:pt x="1" y="1"/>
                  <a:pt x="1" y="1"/>
                  <a:pt x="2" y="1"/>
                </a:cubicBezTo>
                <a:cubicBezTo>
                  <a:pt x="2" y="1"/>
                  <a:pt x="2" y="1"/>
                  <a:pt x="2" y="2"/>
                </a:cubicBezTo>
                <a:cubicBezTo>
                  <a:pt x="2" y="2"/>
                  <a:pt x="2" y="2"/>
                  <a:pt x="2" y="2"/>
                </a:cubicBezTo>
                <a:cubicBezTo>
                  <a:pt x="2" y="2"/>
                  <a:pt x="3" y="2"/>
                  <a:pt x="3" y="2"/>
                </a:cubicBezTo>
                <a:cubicBezTo>
                  <a:pt x="3" y="2"/>
                  <a:pt x="3" y="2"/>
                  <a:pt x="3" y="1"/>
                </a:cubicBezTo>
                <a:cubicBezTo>
                  <a:pt x="3" y="1"/>
                  <a:pt x="3" y="1"/>
                  <a:pt x="3" y="1"/>
                </a:cubicBezTo>
                <a:cubicBezTo>
                  <a:pt x="3" y="1"/>
                  <a:pt x="4" y="1"/>
                  <a:pt x="4" y="1"/>
                </a:cubicBezTo>
                <a:cubicBezTo>
                  <a:pt x="4" y="1"/>
                  <a:pt x="4" y="2"/>
                  <a:pt x="4" y="2"/>
                </a:cubicBezTo>
                <a:cubicBezTo>
                  <a:pt x="4" y="2"/>
                  <a:pt x="4" y="3"/>
                  <a:pt x="4" y="3"/>
                </a:cubicBezTo>
                <a:cubicBezTo>
                  <a:pt x="5" y="3"/>
                  <a:pt x="5" y="2"/>
                  <a:pt x="5" y="2"/>
                </a:cubicBezTo>
                <a:cubicBezTo>
                  <a:pt x="5" y="2"/>
                  <a:pt x="5" y="1"/>
                  <a:pt x="5" y="1"/>
                </a:cubicBezTo>
                <a:cubicBezTo>
                  <a:pt x="4" y="0"/>
                  <a:pt x="4" y="0"/>
                  <a:pt x="4" y="0"/>
                </a:cubicBezTo>
                <a:cubicBezTo>
                  <a:pt x="3" y="0"/>
                  <a:pt x="3" y="0"/>
                  <a:pt x="3" y="0"/>
                </a:cubicBezTo>
                <a:cubicBezTo>
                  <a:pt x="2" y="0"/>
                  <a:pt x="2" y="0"/>
                  <a:pt x="2" y="0"/>
                </a:cubicBezTo>
                <a:cubicBezTo>
                  <a:pt x="1" y="0"/>
                  <a:pt x="1" y="0"/>
                  <a:pt x="1" y="0"/>
                </a:cubicBezTo>
                <a:lnTo>
                  <a:pt x="0" y="1"/>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8" name="Freeform 753">
            <a:extLst>
              <a:ext uri="{FF2B5EF4-FFF2-40B4-BE49-F238E27FC236}">
                <a16:creationId xmlns:a16="http://schemas.microsoft.com/office/drawing/2014/main" id="{D378E037-0DB3-4245-AC3E-66A8010BBAE3}"/>
              </a:ext>
            </a:extLst>
          </p:cNvPr>
          <p:cNvSpPr>
            <a:spLocks/>
          </p:cNvSpPr>
          <p:nvPr userDrawn="1"/>
        </p:nvSpPr>
        <p:spPr bwMode="auto">
          <a:xfrm>
            <a:off x="7600950" y="4962526"/>
            <a:ext cx="188119" cy="303213"/>
          </a:xfrm>
          <a:custGeom>
            <a:avLst/>
            <a:gdLst>
              <a:gd name="T0" fmla="*/ 15 w 37"/>
              <a:gd name="T1" fmla="*/ 16 h 43"/>
              <a:gd name="T2" fmla="*/ 13 w 37"/>
              <a:gd name="T3" fmla="*/ 18 h 43"/>
              <a:gd name="T4" fmla="*/ 11 w 37"/>
              <a:gd name="T5" fmla="*/ 17 h 43"/>
              <a:gd name="T6" fmla="*/ 10 w 37"/>
              <a:gd name="T7" fmla="*/ 16 h 43"/>
              <a:gd name="T8" fmla="*/ 8 w 37"/>
              <a:gd name="T9" fmla="*/ 15 h 43"/>
              <a:gd name="T10" fmla="*/ 7 w 37"/>
              <a:gd name="T11" fmla="*/ 11 h 43"/>
              <a:gd name="T12" fmla="*/ 10 w 37"/>
              <a:gd name="T13" fmla="*/ 7 h 43"/>
              <a:gd name="T14" fmla="*/ 13 w 37"/>
              <a:gd name="T15" fmla="*/ 7 h 43"/>
              <a:gd name="T16" fmla="*/ 18 w 37"/>
              <a:gd name="T17" fmla="*/ 7 h 43"/>
              <a:gd name="T18" fmla="*/ 24 w 37"/>
              <a:gd name="T19" fmla="*/ 7 h 43"/>
              <a:gd name="T20" fmla="*/ 29 w 37"/>
              <a:gd name="T21" fmla="*/ 8 h 43"/>
              <a:gd name="T22" fmla="*/ 33 w 37"/>
              <a:gd name="T23" fmla="*/ 7 h 43"/>
              <a:gd name="T24" fmla="*/ 36 w 37"/>
              <a:gd name="T25" fmla="*/ 3 h 43"/>
              <a:gd name="T26" fmla="*/ 36 w 37"/>
              <a:gd name="T27" fmla="*/ 0 h 43"/>
              <a:gd name="T28" fmla="*/ 34 w 37"/>
              <a:gd name="T29" fmla="*/ 1 h 43"/>
              <a:gd name="T30" fmla="*/ 33 w 37"/>
              <a:gd name="T31" fmla="*/ 3 h 43"/>
              <a:gd name="T32" fmla="*/ 30 w 37"/>
              <a:gd name="T33" fmla="*/ 5 h 43"/>
              <a:gd name="T34" fmla="*/ 26 w 37"/>
              <a:gd name="T35" fmla="*/ 4 h 43"/>
              <a:gd name="T36" fmla="*/ 22 w 37"/>
              <a:gd name="T37" fmla="*/ 4 h 43"/>
              <a:gd name="T38" fmla="*/ 16 w 37"/>
              <a:gd name="T39" fmla="*/ 4 h 43"/>
              <a:gd name="T40" fmla="*/ 13 w 37"/>
              <a:gd name="T41" fmla="*/ 2 h 43"/>
              <a:gd name="T42" fmla="*/ 12 w 37"/>
              <a:gd name="T43" fmla="*/ 3 h 43"/>
              <a:gd name="T44" fmla="*/ 11 w 37"/>
              <a:gd name="T45" fmla="*/ 4 h 43"/>
              <a:gd name="T46" fmla="*/ 6 w 37"/>
              <a:gd name="T47" fmla="*/ 7 h 43"/>
              <a:gd name="T48" fmla="*/ 5 w 37"/>
              <a:gd name="T49" fmla="*/ 14 h 43"/>
              <a:gd name="T50" fmla="*/ 3 w 37"/>
              <a:gd name="T51" fmla="*/ 17 h 43"/>
              <a:gd name="T52" fmla="*/ 2 w 37"/>
              <a:gd name="T53" fmla="*/ 21 h 43"/>
              <a:gd name="T54" fmla="*/ 1 w 37"/>
              <a:gd name="T55" fmla="*/ 26 h 43"/>
              <a:gd name="T56" fmla="*/ 1 w 37"/>
              <a:gd name="T57" fmla="*/ 30 h 43"/>
              <a:gd name="T58" fmla="*/ 5 w 37"/>
              <a:gd name="T59" fmla="*/ 36 h 43"/>
              <a:gd name="T60" fmla="*/ 4 w 37"/>
              <a:gd name="T61" fmla="*/ 40 h 43"/>
              <a:gd name="T62" fmla="*/ 4 w 37"/>
              <a:gd name="T63" fmla="*/ 42 h 43"/>
              <a:gd name="T64" fmla="*/ 6 w 37"/>
              <a:gd name="T65" fmla="*/ 43 h 43"/>
              <a:gd name="T66" fmla="*/ 10 w 37"/>
              <a:gd name="T67" fmla="*/ 42 h 43"/>
              <a:gd name="T68" fmla="*/ 9 w 37"/>
              <a:gd name="T69" fmla="*/ 36 h 43"/>
              <a:gd name="T70" fmla="*/ 9 w 37"/>
              <a:gd name="T71" fmla="*/ 32 h 43"/>
              <a:gd name="T72" fmla="*/ 9 w 37"/>
              <a:gd name="T73" fmla="*/ 27 h 43"/>
              <a:gd name="T74" fmla="*/ 13 w 37"/>
              <a:gd name="T75" fmla="*/ 25 h 43"/>
              <a:gd name="T76" fmla="*/ 13 w 37"/>
              <a:gd name="T77" fmla="*/ 31 h 43"/>
              <a:gd name="T78" fmla="*/ 16 w 37"/>
              <a:gd name="T79" fmla="*/ 33 h 43"/>
              <a:gd name="T80" fmla="*/ 17 w 37"/>
              <a:gd name="T81" fmla="*/ 38 h 43"/>
              <a:gd name="T82" fmla="*/ 20 w 37"/>
              <a:gd name="T83" fmla="*/ 35 h 43"/>
              <a:gd name="T84" fmla="*/ 23 w 37"/>
              <a:gd name="T85" fmla="*/ 33 h 43"/>
              <a:gd name="T86" fmla="*/ 21 w 37"/>
              <a:gd name="T87" fmla="*/ 31 h 43"/>
              <a:gd name="T88" fmla="*/ 21 w 37"/>
              <a:gd name="T89" fmla="*/ 26 h 43"/>
              <a:gd name="T90" fmla="*/ 18 w 37"/>
              <a:gd name="T91" fmla="*/ 23 h 43"/>
              <a:gd name="T92" fmla="*/ 15 w 37"/>
              <a:gd name="T93" fmla="*/ 22 h 43"/>
              <a:gd name="T94" fmla="*/ 17 w 37"/>
              <a:gd name="T95" fmla="*/ 21 h 43"/>
              <a:gd name="T96" fmla="*/ 19 w 37"/>
              <a:gd name="T97" fmla="*/ 19 h 43"/>
              <a:gd name="T98" fmla="*/ 21 w 37"/>
              <a:gd name="T99" fmla="*/ 19 h 43"/>
              <a:gd name="T100" fmla="*/ 22 w 37"/>
              <a:gd name="T101" fmla="*/ 18 h 43"/>
              <a:gd name="T102" fmla="*/ 22 w 37"/>
              <a:gd name="T103" fmla="*/ 17 h 43"/>
              <a:gd name="T104" fmla="*/ 23 w 37"/>
              <a:gd name="T105" fmla="*/ 16 h 43"/>
              <a:gd name="T106" fmla="*/ 25 w 37"/>
              <a:gd name="T107" fmla="*/ 15 h 43"/>
              <a:gd name="T108" fmla="*/ 26 w 37"/>
              <a:gd name="T109" fmla="*/ 16 h 43"/>
              <a:gd name="T110" fmla="*/ 26 w 37"/>
              <a:gd name="T111" fmla="*/ 13 h 43"/>
              <a:gd name="T112" fmla="*/ 23 w 37"/>
              <a:gd name="T113" fmla="*/ 14 h 43"/>
              <a:gd name="T114" fmla="*/ 20 w 37"/>
              <a:gd name="T115" fmla="*/ 14 h 43"/>
              <a:gd name="T116" fmla="*/ 18 w 37"/>
              <a:gd name="T117" fmla="*/ 15 h 43"/>
              <a:gd name="T118" fmla="*/ 15 w 37"/>
              <a:gd name="T119"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 h="43">
                <a:moveTo>
                  <a:pt x="15" y="15"/>
                </a:moveTo>
                <a:cubicBezTo>
                  <a:pt x="15" y="16"/>
                  <a:pt x="15" y="16"/>
                  <a:pt x="15" y="16"/>
                </a:cubicBezTo>
                <a:cubicBezTo>
                  <a:pt x="15" y="16"/>
                  <a:pt x="15" y="16"/>
                  <a:pt x="15" y="16"/>
                </a:cubicBezTo>
                <a:cubicBezTo>
                  <a:pt x="14" y="17"/>
                  <a:pt x="14" y="17"/>
                  <a:pt x="14" y="17"/>
                </a:cubicBezTo>
                <a:cubicBezTo>
                  <a:pt x="14" y="17"/>
                  <a:pt x="14" y="18"/>
                  <a:pt x="13" y="18"/>
                </a:cubicBezTo>
                <a:cubicBezTo>
                  <a:pt x="13" y="18"/>
                  <a:pt x="13" y="18"/>
                  <a:pt x="13" y="18"/>
                </a:cubicBezTo>
                <a:cubicBezTo>
                  <a:pt x="12" y="18"/>
                  <a:pt x="12" y="18"/>
                  <a:pt x="12" y="18"/>
                </a:cubicBezTo>
                <a:cubicBezTo>
                  <a:pt x="11" y="18"/>
                  <a:pt x="11" y="18"/>
                  <a:pt x="11" y="18"/>
                </a:cubicBezTo>
                <a:cubicBezTo>
                  <a:pt x="11" y="18"/>
                  <a:pt x="11" y="18"/>
                  <a:pt x="11" y="17"/>
                </a:cubicBezTo>
                <a:cubicBezTo>
                  <a:pt x="11" y="17"/>
                  <a:pt x="11" y="17"/>
                  <a:pt x="10" y="17"/>
                </a:cubicBezTo>
                <a:cubicBezTo>
                  <a:pt x="10" y="17"/>
                  <a:pt x="10" y="16"/>
                  <a:pt x="10" y="16"/>
                </a:cubicBezTo>
                <a:cubicBezTo>
                  <a:pt x="10" y="16"/>
                  <a:pt x="10" y="16"/>
                  <a:pt x="10" y="16"/>
                </a:cubicBezTo>
                <a:cubicBezTo>
                  <a:pt x="10" y="16"/>
                  <a:pt x="10" y="16"/>
                  <a:pt x="10" y="16"/>
                </a:cubicBezTo>
                <a:cubicBezTo>
                  <a:pt x="10" y="15"/>
                  <a:pt x="10" y="15"/>
                  <a:pt x="9" y="15"/>
                </a:cubicBezTo>
                <a:cubicBezTo>
                  <a:pt x="8" y="15"/>
                  <a:pt x="8" y="15"/>
                  <a:pt x="8" y="15"/>
                </a:cubicBezTo>
                <a:cubicBezTo>
                  <a:pt x="7" y="13"/>
                  <a:pt x="7" y="13"/>
                  <a:pt x="7" y="13"/>
                </a:cubicBezTo>
                <a:cubicBezTo>
                  <a:pt x="7" y="12"/>
                  <a:pt x="7" y="12"/>
                  <a:pt x="7" y="12"/>
                </a:cubicBezTo>
                <a:cubicBezTo>
                  <a:pt x="7" y="11"/>
                  <a:pt x="7" y="11"/>
                  <a:pt x="7" y="11"/>
                </a:cubicBezTo>
                <a:cubicBezTo>
                  <a:pt x="8" y="9"/>
                  <a:pt x="8" y="9"/>
                  <a:pt x="8" y="9"/>
                </a:cubicBezTo>
                <a:cubicBezTo>
                  <a:pt x="9" y="8"/>
                  <a:pt x="9" y="8"/>
                  <a:pt x="9" y="8"/>
                </a:cubicBezTo>
                <a:cubicBezTo>
                  <a:pt x="10" y="7"/>
                  <a:pt x="10" y="7"/>
                  <a:pt x="10" y="7"/>
                </a:cubicBezTo>
                <a:cubicBezTo>
                  <a:pt x="12" y="7"/>
                  <a:pt x="12" y="7"/>
                  <a:pt x="12" y="7"/>
                </a:cubicBezTo>
                <a:cubicBezTo>
                  <a:pt x="13" y="7"/>
                  <a:pt x="13" y="7"/>
                  <a:pt x="13" y="7"/>
                </a:cubicBezTo>
                <a:cubicBezTo>
                  <a:pt x="13" y="7"/>
                  <a:pt x="13" y="7"/>
                  <a:pt x="13" y="7"/>
                </a:cubicBezTo>
                <a:cubicBezTo>
                  <a:pt x="15" y="7"/>
                  <a:pt x="15" y="7"/>
                  <a:pt x="15" y="7"/>
                </a:cubicBezTo>
                <a:cubicBezTo>
                  <a:pt x="17" y="7"/>
                  <a:pt x="17" y="7"/>
                  <a:pt x="17" y="7"/>
                </a:cubicBezTo>
                <a:cubicBezTo>
                  <a:pt x="18" y="7"/>
                  <a:pt x="18" y="7"/>
                  <a:pt x="18" y="7"/>
                </a:cubicBezTo>
                <a:cubicBezTo>
                  <a:pt x="20" y="7"/>
                  <a:pt x="20" y="7"/>
                  <a:pt x="20" y="7"/>
                </a:cubicBezTo>
                <a:cubicBezTo>
                  <a:pt x="22" y="7"/>
                  <a:pt x="22" y="7"/>
                  <a:pt x="22" y="7"/>
                </a:cubicBezTo>
                <a:cubicBezTo>
                  <a:pt x="24" y="7"/>
                  <a:pt x="24" y="7"/>
                  <a:pt x="24" y="7"/>
                </a:cubicBezTo>
                <a:cubicBezTo>
                  <a:pt x="24" y="7"/>
                  <a:pt x="24" y="7"/>
                  <a:pt x="24" y="7"/>
                </a:cubicBezTo>
                <a:cubicBezTo>
                  <a:pt x="26" y="8"/>
                  <a:pt x="26" y="8"/>
                  <a:pt x="26" y="8"/>
                </a:cubicBezTo>
                <a:cubicBezTo>
                  <a:pt x="29" y="8"/>
                  <a:pt x="29" y="8"/>
                  <a:pt x="29" y="8"/>
                </a:cubicBezTo>
                <a:cubicBezTo>
                  <a:pt x="31" y="8"/>
                  <a:pt x="31" y="8"/>
                  <a:pt x="31" y="8"/>
                </a:cubicBezTo>
                <a:cubicBezTo>
                  <a:pt x="32" y="7"/>
                  <a:pt x="32" y="7"/>
                  <a:pt x="32" y="7"/>
                </a:cubicBezTo>
                <a:cubicBezTo>
                  <a:pt x="33" y="7"/>
                  <a:pt x="33" y="7"/>
                  <a:pt x="33" y="7"/>
                </a:cubicBezTo>
                <a:cubicBezTo>
                  <a:pt x="34" y="6"/>
                  <a:pt x="34" y="6"/>
                  <a:pt x="34" y="6"/>
                </a:cubicBezTo>
                <a:cubicBezTo>
                  <a:pt x="36" y="4"/>
                  <a:pt x="36" y="4"/>
                  <a:pt x="36" y="4"/>
                </a:cubicBezTo>
                <a:cubicBezTo>
                  <a:pt x="36" y="3"/>
                  <a:pt x="36" y="3"/>
                  <a:pt x="36" y="3"/>
                </a:cubicBezTo>
                <a:cubicBezTo>
                  <a:pt x="36" y="1"/>
                  <a:pt x="36" y="1"/>
                  <a:pt x="36" y="1"/>
                </a:cubicBezTo>
                <a:cubicBezTo>
                  <a:pt x="37" y="0"/>
                  <a:pt x="37" y="0"/>
                  <a:pt x="37" y="0"/>
                </a:cubicBezTo>
                <a:cubicBezTo>
                  <a:pt x="36" y="0"/>
                  <a:pt x="36" y="0"/>
                  <a:pt x="36" y="0"/>
                </a:cubicBezTo>
                <a:cubicBezTo>
                  <a:pt x="35" y="1"/>
                  <a:pt x="35" y="1"/>
                  <a:pt x="35" y="1"/>
                </a:cubicBezTo>
                <a:cubicBezTo>
                  <a:pt x="35" y="1"/>
                  <a:pt x="35" y="1"/>
                  <a:pt x="35" y="1"/>
                </a:cubicBezTo>
                <a:cubicBezTo>
                  <a:pt x="35" y="1"/>
                  <a:pt x="34" y="1"/>
                  <a:pt x="34" y="1"/>
                </a:cubicBezTo>
                <a:cubicBezTo>
                  <a:pt x="34" y="2"/>
                  <a:pt x="34" y="2"/>
                  <a:pt x="34" y="2"/>
                </a:cubicBezTo>
                <a:cubicBezTo>
                  <a:pt x="34" y="2"/>
                  <a:pt x="34" y="2"/>
                  <a:pt x="33" y="2"/>
                </a:cubicBezTo>
                <a:cubicBezTo>
                  <a:pt x="33" y="3"/>
                  <a:pt x="33" y="3"/>
                  <a:pt x="33" y="3"/>
                </a:cubicBezTo>
                <a:cubicBezTo>
                  <a:pt x="33" y="3"/>
                  <a:pt x="33" y="3"/>
                  <a:pt x="32" y="3"/>
                </a:cubicBezTo>
                <a:cubicBezTo>
                  <a:pt x="32" y="4"/>
                  <a:pt x="31" y="4"/>
                  <a:pt x="31" y="4"/>
                </a:cubicBezTo>
                <a:cubicBezTo>
                  <a:pt x="31" y="4"/>
                  <a:pt x="30" y="5"/>
                  <a:pt x="30" y="5"/>
                </a:cubicBezTo>
                <a:cubicBezTo>
                  <a:pt x="29" y="5"/>
                  <a:pt x="29" y="5"/>
                  <a:pt x="28" y="5"/>
                </a:cubicBezTo>
                <a:cubicBezTo>
                  <a:pt x="28" y="5"/>
                  <a:pt x="28" y="5"/>
                  <a:pt x="27" y="5"/>
                </a:cubicBezTo>
                <a:cubicBezTo>
                  <a:pt x="27" y="5"/>
                  <a:pt x="27" y="5"/>
                  <a:pt x="26" y="4"/>
                </a:cubicBezTo>
                <a:cubicBezTo>
                  <a:pt x="26" y="4"/>
                  <a:pt x="26" y="4"/>
                  <a:pt x="26" y="4"/>
                </a:cubicBezTo>
                <a:cubicBezTo>
                  <a:pt x="25" y="4"/>
                  <a:pt x="25" y="4"/>
                  <a:pt x="24" y="4"/>
                </a:cubicBezTo>
                <a:cubicBezTo>
                  <a:pt x="22" y="4"/>
                  <a:pt x="22" y="4"/>
                  <a:pt x="22" y="4"/>
                </a:cubicBezTo>
                <a:cubicBezTo>
                  <a:pt x="21" y="4"/>
                  <a:pt x="21" y="4"/>
                  <a:pt x="21" y="4"/>
                </a:cubicBezTo>
                <a:cubicBezTo>
                  <a:pt x="19" y="4"/>
                  <a:pt x="19" y="4"/>
                  <a:pt x="19" y="4"/>
                </a:cubicBezTo>
                <a:cubicBezTo>
                  <a:pt x="16" y="4"/>
                  <a:pt x="16" y="4"/>
                  <a:pt x="16" y="4"/>
                </a:cubicBezTo>
                <a:cubicBezTo>
                  <a:pt x="15" y="2"/>
                  <a:pt x="15" y="2"/>
                  <a:pt x="15" y="2"/>
                </a:cubicBezTo>
                <a:cubicBezTo>
                  <a:pt x="15" y="2"/>
                  <a:pt x="14" y="3"/>
                  <a:pt x="14" y="2"/>
                </a:cubicBezTo>
                <a:cubicBezTo>
                  <a:pt x="14" y="2"/>
                  <a:pt x="13" y="2"/>
                  <a:pt x="13" y="2"/>
                </a:cubicBezTo>
                <a:cubicBezTo>
                  <a:pt x="13" y="2"/>
                  <a:pt x="13" y="2"/>
                  <a:pt x="12" y="2"/>
                </a:cubicBezTo>
                <a:cubicBezTo>
                  <a:pt x="12" y="2"/>
                  <a:pt x="12" y="2"/>
                  <a:pt x="12" y="3"/>
                </a:cubicBezTo>
                <a:cubicBezTo>
                  <a:pt x="12" y="3"/>
                  <a:pt x="12" y="3"/>
                  <a:pt x="12" y="3"/>
                </a:cubicBezTo>
                <a:cubicBezTo>
                  <a:pt x="12" y="3"/>
                  <a:pt x="12" y="3"/>
                  <a:pt x="12" y="3"/>
                </a:cubicBezTo>
                <a:cubicBezTo>
                  <a:pt x="12" y="3"/>
                  <a:pt x="12" y="4"/>
                  <a:pt x="11" y="4"/>
                </a:cubicBezTo>
                <a:cubicBezTo>
                  <a:pt x="11" y="4"/>
                  <a:pt x="11" y="4"/>
                  <a:pt x="11" y="4"/>
                </a:cubicBezTo>
                <a:cubicBezTo>
                  <a:pt x="11" y="5"/>
                  <a:pt x="11" y="5"/>
                  <a:pt x="11" y="5"/>
                </a:cubicBezTo>
                <a:cubicBezTo>
                  <a:pt x="11" y="5"/>
                  <a:pt x="8" y="5"/>
                  <a:pt x="8" y="5"/>
                </a:cubicBezTo>
                <a:cubicBezTo>
                  <a:pt x="6" y="7"/>
                  <a:pt x="6" y="7"/>
                  <a:pt x="6" y="7"/>
                </a:cubicBezTo>
                <a:cubicBezTo>
                  <a:pt x="6" y="9"/>
                  <a:pt x="6" y="9"/>
                  <a:pt x="6" y="9"/>
                </a:cubicBezTo>
                <a:cubicBezTo>
                  <a:pt x="6" y="14"/>
                  <a:pt x="6" y="14"/>
                  <a:pt x="6" y="14"/>
                </a:cubicBezTo>
                <a:cubicBezTo>
                  <a:pt x="5" y="14"/>
                  <a:pt x="5" y="14"/>
                  <a:pt x="5" y="14"/>
                </a:cubicBezTo>
                <a:cubicBezTo>
                  <a:pt x="4" y="15"/>
                  <a:pt x="4" y="15"/>
                  <a:pt x="4" y="15"/>
                </a:cubicBezTo>
                <a:cubicBezTo>
                  <a:pt x="3" y="16"/>
                  <a:pt x="3" y="16"/>
                  <a:pt x="3" y="16"/>
                </a:cubicBezTo>
                <a:cubicBezTo>
                  <a:pt x="3" y="17"/>
                  <a:pt x="3" y="17"/>
                  <a:pt x="3" y="17"/>
                </a:cubicBezTo>
                <a:cubicBezTo>
                  <a:pt x="3" y="19"/>
                  <a:pt x="3" y="19"/>
                  <a:pt x="3" y="19"/>
                </a:cubicBezTo>
                <a:cubicBezTo>
                  <a:pt x="3" y="21"/>
                  <a:pt x="3" y="21"/>
                  <a:pt x="3" y="21"/>
                </a:cubicBezTo>
                <a:cubicBezTo>
                  <a:pt x="2" y="21"/>
                  <a:pt x="2" y="21"/>
                  <a:pt x="2" y="21"/>
                </a:cubicBezTo>
                <a:cubicBezTo>
                  <a:pt x="2" y="23"/>
                  <a:pt x="2" y="23"/>
                  <a:pt x="2" y="23"/>
                </a:cubicBezTo>
                <a:cubicBezTo>
                  <a:pt x="1" y="24"/>
                  <a:pt x="1" y="24"/>
                  <a:pt x="1" y="24"/>
                </a:cubicBezTo>
                <a:cubicBezTo>
                  <a:pt x="1" y="26"/>
                  <a:pt x="1" y="26"/>
                  <a:pt x="1" y="26"/>
                </a:cubicBezTo>
                <a:cubicBezTo>
                  <a:pt x="1" y="26"/>
                  <a:pt x="0" y="25"/>
                  <a:pt x="0" y="27"/>
                </a:cubicBezTo>
                <a:cubicBezTo>
                  <a:pt x="0" y="29"/>
                  <a:pt x="0" y="29"/>
                  <a:pt x="0" y="29"/>
                </a:cubicBezTo>
                <a:cubicBezTo>
                  <a:pt x="1" y="30"/>
                  <a:pt x="1" y="30"/>
                  <a:pt x="1" y="30"/>
                </a:cubicBezTo>
                <a:cubicBezTo>
                  <a:pt x="3" y="30"/>
                  <a:pt x="3" y="30"/>
                  <a:pt x="3" y="30"/>
                </a:cubicBezTo>
                <a:cubicBezTo>
                  <a:pt x="3" y="30"/>
                  <a:pt x="5" y="31"/>
                  <a:pt x="5" y="32"/>
                </a:cubicBezTo>
                <a:cubicBezTo>
                  <a:pt x="5" y="33"/>
                  <a:pt x="5" y="36"/>
                  <a:pt x="5" y="36"/>
                </a:cubicBezTo>
                <a:cubicBezTo>
                  <a:pt x="4" y="38"/>
                  <a:pt x="4" y="38"/>
                  <a:pt x="4" y="38"/>
                </a:cubicBezTo>
                <a:cubicBezTo>
                  <a:pt x="4" y="38"/>
                  <a:pt x="4" y="39"/>
                  <a:pt x="4" y="39"/>
                </a:cubicBezTo>
                <a:cubicBezTo>
                  <a:pt x="4" y="39"/>
                  <a:pt x="4" y="40"/>
                  <a:pt x="4" y="40"/>
                </a:cubicBezTo>
                <a:cubicBezTo>
                  <a:pt x="4" y="40"/>
                  <a:pt x="3" y="41"/>
                  <a:pt x="3" y="41"/>
                </a:cubicBezTo>
                <a:cubicBezTo>
                  <a:pt x="4" y="41"/>
                  <a:pt x="4" y="41"/>
                  <a:pt x="4" y="42"/>
                </a:cubicBezTo>
                <a:cubicBezTo>
                  <a:pt x="4" y="42"/>
                  <a:pt x="4" y="42"/>
                  <a:pt x="4" y="42"/>
                </a:cubicBezTo>
                <a:cubicBezTo>
                  <a:pt x="5" y="42"/>
                  <a:pt x="5" y="42"/>
                  <a:pt x="5" y="42"/>
                </a:cubicBezTo>
                <a:cubicBezTo>
                  <a:pt x="5" y="42"/>
                  <a:pt x="5" y="42"/>
                  <a:pt x="5" y="43"/>
                </a:cubicBezTo>
                <a:cubicBezTo>
                  <a:pt x="6" y="43"/>
                  <a:pt x="6" y="43"/>
                  <a:pt x="6" y="43"/>
                </a:cubicBezTo>
                <a:cubicBezTo>
                  <a:pt x="6" y="43"/>
                  <a:pt x="7" y="43"/>
                  <a:pt x="7" y="43"/>
                </a:cubicBezTo>
                <a:cubicBezTo>
                  <a:pt x="8" y="42"/>
                  <a:pt x="9" y="43"/>
                  <a:pt x="9" y="42"/>
                </a:cubicBezTo>
                <a:cubicBezTo>
                  <a:pt x="9" y="42"/>
                  <a:pt x="10" y="42"/>
                  <a:pt x="10" y="42"/>
                </a:cubicBezTo>
                <a:cubicBezTo>
                  <a:pt x="10" y="41"/>
                  <a:pt x="9" y="39"/>
                  <a:pt x="9" y="39"/>
                </a:cubicBezTo>
                <a:cubicBezTo>
                  <a:pt x="9" y="37"/>
                  <a:pt x="9" y="37"/>
                  <a:pt x="9" y="37"/>
                </a:cubicBezTo>
                <a:cubicBezTo>
                  <a:pt x="9" y="37"/>
                  <a:pt x="8" y="36"/>
                  <a:pt x="9" y="36"/>
                </a:cubicBezTo>
                <a:cubicBezTo>
                  <a:pt x="10" y="36"/>
                  <a:pt x="10" y="35"/>
                  <a:pt x="10" y="35"/>
                </a:cubicBezTo>
                <a:cubicBezTo>
                  <a:pt x="9" y="34"/>
                  <a:pt x="9" y="34"/>
                  <a:pt x="9" y="34"/>
                </a:cubicBezTo>
                <a:cubicBezTo>
                  <a:pt x="9" y="32"/>
                  <a:pt x="9" y="32"/>
                  <a:pt x="9" y="32"/>
                </a:cubicBezTo>
                <a:cubicBezTo>
                  <a:pt x="9" y="31"/>
                  <a:pt x="9" y="31"/>
                  <a:pt x="9" y="31"/>
                </a:cubicBezTo>
                <a:cubicBezTo>
                  <a:pt x="9" y="28"/>
                  <a:pt x="9" y="28"/>
                  <a:pt x="9" y="28"/>
                </a:cubicBezTo>
                <a:cubicBezTo>
                  <a:pt x="9" y="27"/>
                  <a:pt x="9" y="27"/>
                  <a:pt x="9" y="27"/>
                </a:cubicBezTo>
                <a:cubicBezTo>
                  <a:pt x="10" y="26"/>
                  <a:pt x="10" y="26"/>
                  <a:pt x="10" y="26"/>
                </a:cubicBezTo>
                <a:cubicBezTo>
                  <a:pt x="11" y="25"/>
                  <a:pt x="11" y="25"/>
                  <a:pt x="11" y="25"/>
                </a:cubicBezTo>
                <a:cubicBezTo>
                  <a:pt x="13" y="25"/>
                  <a:pt x="13" y="25"/>
                  <a:pt x="13" y="25"/>
                </a:cubicBezTo>
                <a:cubicBezTo>
                  <a:pt x="13" y="27"/>
                  <a:pt x="13" y="27"/>
                  <a:pt x="13" y="27"/>
                </a:cubicBezTo>
                <a:cubicBezTo>
                  <a:pt x="13" y="29"/>
                  <a:pt x="13" y="29"/>
                  <a:pt x="13" y="29"/>
                </a:cubicBezTo>
                <a:cubicBezTo>
                  <a:pt x="13" y="31"/>
                  <a:pt x="13" y="31"/>
                  <a:pt x="13" y="31"/>
                </a:cubicBezTo>
                <a:cubicBezTo>
                  <a:pt x="14" y="32"/>
                  <a:pt x="14" y="32"/>
                  <a:pt x="14" y="32"/>
                </a:cubicBezTo>
                <a:cubicBezTo>
                  <a:pt x="16" y="33"/>
                  <a:pt x="16" y="33"/>
                  <a:pt x="16" y="33"/>
                </a:cubicBezTo>
                <a:cubicBezTo>
                  <a:pt x="16" y="33"/>
                  <a:pt x="16" y="33"/>
                  <a:pt x="16" y="33"/>
                </a:cubicBezTo>
                <a:cubicBezTo>
                  <a:pt x="16" y="35"/>
                  <a:pt x="16" y="35"/>
                  <a:pt x="16" y="35"/>
                </a:cubicBezTo>
                <a:cubicBezTo>
                  <a:pt x="16" y="37"/>
                  <a:pt x="16" y="37"/>
                  <a:pt x="16" y="37"/>
                </a:cubicBezTo>
                <a:cubicBezTo>
                  <a:pt x="17" y="38"/>
                  <a:pt x="17" y="38"/>
                  <a:pt x="17" y="38"/>
                </a:cubicBezTo>
                <a:cubicBezTo>
                  <a:pt x="18" y="37"/>
                  <a:pt x="18" y="37"/>
                  <a:pt x="18" y="37"/>
                </a:cubicBezTo>
                <a:cubicBezTo>
                  <a:pt x="19" y="36"/>
                  <a:pt x="19" y="36"/>
                  <a:pt x="19" y="36"/>
                </a:cubicBezTo>
                <a:cubicBezTo>
                  <a:pt x="20" y="35"/>
                  <a:pt x="20" y="35"/>
                  <a:pt x="20" y="35"/>
                </a:cubicBezTo>
                <a:cubicBezTo>
                  <a:pt x="22" y="35"/>
                  <a:pt x="22" y="35"/>
                  <a:pt x="22" y="35"/>
                </a:cubicBezTo>
                <a:cubicBezTo>
                  <a:pt x="23" y="34"/>
                  <a:pt x="23" y="34"/>
                  <a:pt x="23" y="34"/>
                </a:cubicBezTo>
                <a:cubicBezTo>
                  <a:pt x="23" y="34"/>
                  <a:pt x="24" y="33"/>
                  <a:pt x="23" y="33"/>
                </a:cubicBezTo>
                <a:cubicBezTo>
                  <a:pt x="22" y="33"/>
                  <a:pt x="23" y="34"/>
                  <a:pt x="22" y="33"/>
                </a:cubicBezTo>
                <a:cubicBezTo>
                  <a:pt x="22" y="33"/>
                  <a:pt x="22" y="32"/>
                  <a:pt x="22" y="32"/>
                </a:cubicBezTo>
                <a:cubicBezTo>
                  <a:pt x="21" y="31"/>
                  <a:pt x="21" y="31"/>
                  <a:pt x="21" y="31"/>
                </a:cubicBezTo>
                <a:cubicBezTo>
                  <a:pt x="21" y="29"/>
                  <a:pt x="21" y="29"/>
                  <a:pt x="21" y="29"/>
                </a:cubicBezTo>
                <a:cubicBezTo>
                  <a:pt x="21" y="28"/>
                  <a:pt x="21" y="28"/>
                  <a:pt x="21" y="28"/>
                </a:cubicBezTo>
                <a:cubicBezTo>
                  <a:pt x="21" y="26"/>
                  <a:pt x="21" y="26"/>
                  <a:pt x="21" y="26"/>
                </a:cubicBezTo>
                <a:cubicBezTo>
                  <a:pt x="19" y="25"/>
                  <a:pt x="19" y="25"/>
                  <a:pt x="19" y="25"/>
                </a:cubicBezTo>
                <a:cubicBezTo>
                  <a:pt x="19" y="25"/>
                  <a:pt x="19" y="25"/>
                  <a:pt x="19" y="24"/>
                </a:cubicBezTo>
                <a:cubicBezTo>
                  <a:pt x="18" y="24"/>
                  <a:pt x="18" y="23"/>
                  <a:pt x="18" y="23"/>
                </a:cubicBezTo>
                <a:cubicBezTo>
                  <a:pt x="17" y="22"/>
                  <a:pt x="17" y="22"/>
                  <a:pt x="17" y="22"/>
                </a:cubicBezTo>
                <a:cubicBezTo>
                  <a:pt x="16" y="22"/>
                  <a:pt x="16" y="22"/>
                  <a:pt x="16" y="22"/>
                </a:cubicBezTo>
                <a:cubicBezTo>
                  <a:pt x="16" y="22"/>
                  <a:pt x="15" y="23"/>
                  <a:pt x="15" y="22"/>
                </a:cubicBezTo>
                <a:cubicBezTo>
                  <a:pt x="15" y="21"/>
                  <a:pt x="14" y="20"/>
                  <a:pt x="14" y="20"/>
                </a:cubicBezTo>
                <a:cubicBezTo>
                  <a:pt x="16" y="21"/>
                  <a:pt x="16" y="21"/>
                  <a:pt x="16" y="21"/>
                </a:cubicBezTo>
                <a:cubicBezTo>
                  <a:pt x="17" y="21"/>
                  <a:pt x="17" y="21"/>
                  <a:pt x="17" y="21"/>
                </a:cubicBezTo>
                <a:cubicBezTo>
                  <a:pt x="17" y="21"/>
                  <a:pt x="18" y="21"/>
                  <a:pt x="18" y="20"/>
                </a:cubicBezTo>
                <a:cubicBezTo>
                  <a:pt x="18" y="20"/>
                  <a:pt x="18" y="20"/>
                  <a:pt x="18" y="20"/>
                </a:cubicBezTo>
                <a:cubicBezTo>
                  <a:pt x="18" y="19"/>
                  <a:pt x="18" y="19"/>
                  <a:pt x="19" y="19"/>
                </a:cubicBezTo>
                <a:cubicBezTo>
                  <a:pt x="19" y="19"/>
                  <a:pt x="19" y="19"/>
                  <a:pt x="19" y="19"/>
                </a:cubicBezTo>
                <a:cubicBezTo>
                  <a:pt x="19" y="19"/>
                  <a:pt x="20" y="19"/>
                  <a:pt x="20" y="19"/>
                </a:cubicBezTo>
                <a:cubicBezTo>
                  <a:pt x="20" y="19"/>
                  <a:pt x="20" y="19"/>
                  <a:pt x="21" y="19"/>
                </a:cubicBezTo>
                <a:cubicBezTo>
                  <a:pt x="21" y="19"/>
                  <a:pt x="21" y="19"/>
                  <a:pt x="21" y="18"/>
                </a:cubicBezTo>
                <a:cubicBezTo>
                  <a:pt x="21" y="18"/>
                  <a:pt x="21" y="18"/>
                  <a:pt x="22" y="18"/>
                </a:cubicBezTo>
                <a:cubicBezTo>
                  <a:pt x="22" y="18"/>
                  <a:pt x="22" y="18"/>
                  <a:pt x="22" y="18"/>
                </a:cubicBezTo>
                <a:cubicBezTo>
                  <a:pt x="22" y="18"/>
                  <a:pt x="22" y="18"/>
                  <a:pt x="22" y="18"/>
                </a:cubicBezTo>
                <a:cubicBezTo>
                  <a:pt x="22" y="18"/>
                  <a:pt x="22" y="18"/>
                  <a:pt x="22" y="18"/>
                </a:cubicBezTo>
                <a:cubicBezTo>
                  <a:pt x="22" y="17"/>
                  <a:pt x="22" y="17"/>
                  <a:pt x="22" y="17"/>
                </a:cubicBezTo>
                <a:cubicBezTo>
                  <a:pt x="22" y="17"/>
                  <a:pt x="22" y="17"/>
                  <a:pt x="23" y="17"/>
                </a:cubicBezTo>
                <a:cubicBezTo>
                  <a:pt x="23" y="17"/>
                  <a:pt x="23" y="17"/>
                  <a:pt x="23" y="16"/>
                </a:cubicBezTo>
                <a:cubicBezTo>
                  <a:pt x="23" y="16"/>
                  <a:pt x="23" y="16"/>
                  <a:pt x="23" y="16"/>
                </a:cubicBezTo>
                <a:cubicBezTo>
                  <a:pt x="23" y="16"/>
                  <a:pt x="24" y="16"/>
                  <a:pt x="24" y="15"/>
                </a:cubicBezTo>
                <a:cubicBezTo>
                  <a:pt x="24" y="15"/>
                  <a:pt x="24" y="15"/>
                  <a:pt x="24" y="15"/>
                </a:cubicBezTo>
                <a:cubicBezTo>
                  <a:pt x="25" y="15"/>
                  <a:pt x="25" y="15"/>
                  <a:pt x="25" y="15"/>
                </a:cubicBezTo>
                <a:cubicBezTo>
                  <a:pt x="25" y="15"/>
                  <a:pt x="25" y="15"/>
                  <a:pt x="25" y="15"/>
                </a:cubicBezTo>
                <a:cubicBezTo>
                  <a:pt x="26" y="15"/>
                  <a:pt x="26" y="15"/>
                  <a:pt x="26" y="15"/>
                </a:cubicBezTo>
                <a:cubicBezTo>
                  <a:pt x="26" y="16"/>
                  <a:pt x="26" y="16"/>
                  <a:pt x="26" y="16"/>
                </a:cubicBezTo>
                <a:cubicBezTo>
                  <a:pt x="26" y="14"/>
                  <a:pt x="26" y="14"/>
                  <a:pt x="26" y="14"/>
                </a:cubicBezTo>
                <a:cubicBezTo>
                  <a:pt x="26" y="14"/>
                  <a:pt x="27" y="13"/>
                  <a:pt x="26" y="13"/>
                </a:cubicBezTo>
                <a:cubicBezTo>
                  <a:pt x="26" y="13"/>
                  <a:pt x="26" y="13"/>
                  <a:pt x="26" y="13"/>
                </a:cubicBezTo>
                <a:cubicBezTo>
                  <a:pt x="25" y="13"/>
                  <a:pt x="25" y="13"/>
                  <a:pt x="25" y="13"/>
                </a:cubicBezTo>
                <a:cubicBezTo>
                  <a:pt x="25" y="13"/>
                  <a:pt x="25" y="14"/>
                  <a:pt x="25" y="14"/>
                </a:cubicBezTo>
                <a:cubicBezTo>
                  <a:pt x="24" y="14"/>
                  <a:pt x="24" y="14"/>
                  <a:pt x="23" y="14"/>
                </a:cubicBezTo>
                <a:cubicBezTo>
                  <a:pt x="23" y="14"/>
                  <a:pt x="23" y="14"/>
                  <a:pt x="22" y="14"/>
                </a:cubicBezTo>
                <a:cubicBezTo>
                  <a:pt x="22" y="14"/>
                  <a:pt x="22" y="14"/>
                  <a:pt x="21" y="14"/>
                </a:cubicBezTo>
                <a:cubicBezTo>
                  <a:pt x="21" y="14"/>
                  <a:pt x="21" y="14"/>
                  <a:pt x="20" y="14"/>
                </a:cubicBezTo>
                <a:cubicBezTo>
                  <a:pt x="20" y="14"/>
                  <a:pt x="20" y="14"/>
                  <a:pt x="20" y="14"/>
                </a:cubicBezTo>
                <a:cubicBezTo>
                  <a:pt x="19" y="15"/>
                  <a:pt x="19" y="15"/>
                  <a:pt x="19" y="15"/>
                </a:cubicBezTo>
                <a:cubicBezTo>
                  <a:pt x="19" y="15"/>
                  <a:pt x="19" y="15"/>
                  <a:pt x="18" y="15"/>
                </a:cubicBezTo>
                <a:cubicBezTo>
                  <a:pt x="17" y="15"/>
                  <a:pt x="17" y="15"/>
                  <a:pt x="17" y="15"/>
                </a:cubicBezTo>
                <a:cubicBezTo>
                  <a:pt x="16" y="15"/>
                  <a:pt x="16" y="15"/>
                  <a:pt x="16" y="15"/>
                </a:cubicBezTo>
                <a:lnTo>
                  <a:pt x="15" y="15"/>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59" name="Freeform 754">
            <a:extLst>
              <a:ext uri="{FF2B5EF4-FFF2-40B4-BE49-F238E27FC236}">
                <a16:creationId xmlns:a16="http://schemas.microsoft.com/office/drawing/2014/main" id="{6F919787-6706-4055-B128-B9E25ABA5993}"/>
              </a:ext>
            </a:extLst>
          </p:cNvPr>
          <p:cNvSpPr>
            <a:spLocks/>
          </p:cNvSpPr>
          <p:nvPr userDrawn="1"/>
        </p:nvSpPr>
        <p:spPr bwMode="auto">
          <a:xfrm>
            <a:off x="7723585" y="5462589"/>
            <a:ext cx="9525" cy="22225"/>
          </a:xfrm>
          <a:custGeom>
            <a:avLst/>
            <a:gdLst>
              <a:gd name="T0" fmla="*/ 1 w 2"/>
              <a:gd name="T1" fmla="*/ 1 h 3"/>
              <a:gd name="T2" fmla="*/ 0 w 2"/>
              <a:gd name="T3" fmla="*/ 1 h 3"/>
              <a:gd name="T4" fmla="*/ 0 w 2"/>
              <a:gd name="T5" fmla="*/ 2 h 3"/>
              <a:gd name="T6" fmla="*/ 0 w 2"/>
              <a:gd name="T7" fmla="*/ 2 h 3"/>
              <a:gd name="T8" fmla="*/ 0 w 2"/>
              <a:gd name="T9" fmla="*/ 2 h 3"/>
              <a:gd name="T10" fmla="*/ 1 w 2"/>
              <a:gd name="T11" fmla="*/ 2 h 3"/>
              <a:gd name="T12" fmla="*/ 2 w 2"/>
              <a:gd name="T13" fmla="*/ 2 h 3"/>
              <a:gd name="T14" fmla="*/ 2 w 2"/>
              <a:gd name="T15" fmla="*/ 1 h 3"/>
              <a:gd name="T16" fmla="*/ 2 w 2"/>
              <a:gd name="T17" fmla="*/ 0 h 3"/>
              <a:gd name="T18" fmla="*/ 1 w 2"/>
              <a:gd name="T19" fmla="*/ 0 h 3"/>
              <a:gd name="T20" fmla="*/ 1 w 2"/>
              <a:gd name="T21" fmla="*/ 1 h 3"/>
              <a:gd name="T22" fmla="*/ 1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1" y="1"/>
                </a:moveTo>
                <a:cubicBezTo>
                  <a:pt x="1" y="1"/>
                  <a:pt x="1" y="1"/>
                  <a:pt x="0" y="1"/>
                </a:cubicBezTo>
                <a:cubicBezTo>
                  <a:pt x="0" y="1"/>
                  <a:pt x="0" y="1"/>
                  <a:pt x="0" y="2"/>
                </a:cubicBezTo>
                <a:cubicBezTo>
                  <a:pt x="0" y="2"/>
                  <a:pt x="0" y="2"/>
                  <a:pt x="0" y="2"/>
                </a:cubicBezTo>
                <a:cubicBezTo>
                  <a:pt x="0" y="2"/>
                  <a:pt x="0" y="2"/>
                  <a:pt x="0" y="2"/>
                </a:cubicBezTo>
                <a:cubicBezTo>
                  <a:pt x="1" y="3"/>
                  <a:pt x="1" y="2"/>
                  <a:pt x="1" y="2"/>
                </a:cubicBezTo>
                <a:cubicBezTo>
                  <a:pt x="1" y="2"/>
                  <a:pt x="2" y="2"/>
                  <a:pt x="2" y="2"/>
                </a:cubicBezTo>
                <a:cubicBezTo>
                  <a:pt x="2" y="2"/>
                  <a:pt x="2" y="1"/>
                  <a:pt x="2" y="1"/>
                </a:cubicBezTo>
                <a:cubicBezTo>
                  <a:pt x="2" y="1"/>
                  <a:pt x="2" y="1"/>
                  <a:pt x="2" y="0"/>
                </a:cubicBezTo>
                <a:cubicBezTo>
                  <a:pt x="2" y="0"/>
                  <a:pt x="1" y="0"/>
                  <a:pt x="1" y="0"/>
                </a:cubicBezTo>
                <a:cubicBezTo>
                  <a:pt x="1" y="0"/>
                  <a:pt x="1" y="1"/>
                  <a:pt x="1" y="1"/>
                </a:cubicBezTo>
                <a:cubicBezTo>
                  <a:pt x="1" y="1"/>
                  <a:pt x="1" y="1"/>
                  <a:pt x="1"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0" name="Freeform 755">
            <a:extLst>
              <a:ext uri="{FF2B5EF4-FFF2-40B4-BE49-F238E27FC236}">
                <a16:creationId xmlns:a16="http://schemas.microsoft.com/office/drawing/2014/main" id="{FDFC108C-3221-449F-B371-7017D80CFAE8}"/>
              </a:ext>
            </a:extLst>
          </p:cNvPr>
          <p:cNvSpPr>
            <a:spLocks/>
          </p:cNvSpPr>
          <p:nvPr userDrawn="1"/>
        </p:nvSpPr>
        <p:spPr bwMode="auto">
          <a:xfrm>
            <a:off x="7723585" y="5462589"/>
            <a:ext cx="9525" cy="22225"/>
          </a:xfrm>
          <a:custGeom>
            <a:avLst/>
            <a:gdLst>
              <a:gd name="T0" fmla="*/ 1 w 2"/>
              <a:gd name="T1" fmla="*/ 1 h 3"/>
              <a:gd name="T2" fmla="*/ 0 w 2"/>
              <a:gd name="T3" fmla="*/ 1 h 3"/>
              <a:gd name="T4" fmla="*/ 0 w 2"/>
              <a:gd name="T5" fmla="*/ 2 h 3"/>
              <a:gd name="T6" fmla="*/ 0 w 2"/>
              <a:gd name="T7" fmla="*/ 2 h 3"/>
              <a:gd name="T8" fmla="*/ 0 w 2"/>
              <a:gd name="T9" fmla="*/ 2 h 3"/>
              <a:gd name="T10" fmla="*/ 1 w 2"/>
              <a:gd name="T11" fmla="*/ 2 h 3"/>
              <a:gd name="T12" fmla="*/ 2 w 2"/>
              <a:gd name="T13" fmla="*/ 2 h 3"/>
              <a:gd name="T14" fmla="*/ 2 w 2"/>
              <a:gd name="T15" fmla="*/ 1 h 3"/>
              <a:gd name="T16" fmla="*/ 2 w 2"/>
              <a:gd name="T17" fmla="*/ 0 h 3"/>
              <a:gd name="T18" fmla="*/ 1 w 2"/>
              <a:gd name="T19" fmla="*/ 0 h 3"/>
              <a:gd name="T20" fmla="*/ 1 w 2"/>
              <a:gd name="T21" fmla="*/ 1 h 3"/>
              <a:gd name="T22" fmla="*/ 1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1" y="1"/>
                </a:moveTo>
                <a:cubicBezTo>
                  <a:pt x="1" y="1"/>
                  <a:pt x="1" y="1"/>
                  <a:pt x="0" y="1"/>
                </a:cubicBezTo>
                <a:cubicBezTo>
                  <a:pt x="0" y="1"/>
                  <a:pt x="0" y="1"/>
                  <a:pt x="0" y="2"/>
                </a:cubicBezTo>
                <a:cubicBezTo>
                  <a:pt x="0" y="2"/>
                  <a:pt x="0" y="2"/>
                  <a:pt x="0" y="2"/>
                </a:cubicBezTo>
                <a:cubicBezTo>
                  <a:pt x="0" y="2"/>
                  <a:pt x="0" y="2"/>
                  <a:pt x="0" y="2"/>
                </a:cubicBezTo>
                <a:cubicBezTo>
                  <a:pt x="1" y="3"/>
                  <a:pt x="1" y="2"/>
                  <a:pt x="1" y="2"/>
                </a:cubicBezTo>
                <a:cubicBezTo>
                  <a:pt x="1" y="2"/>
                  <a:pt x="2" y="2"/>
                  <a:pt x="2" y="2"/>
                </a:cubicBezTo>
                <a:cubicBezTo>
                  <a:pt x="2" y="2"/>
                  <a:pt x="2" y="1"/>
                  <a:pt x="2" y="1"/>
                </a:cubicBezTo>
                <a:cubicBezTo>
                  <a:pt x="2" y="1"/>
                  <a:pt x="2" y="1"/>
                  <a:pt x="2" y="0"/>
                </a:cubicBezTo>
                <a:cubicBezTo>
                  <a:pt x="2" y="0"/>
                  <a:pt x="1" y="0"/>
                  <a:pt x="1" y="0"/>
                </a:cubicBezTo>
                <a:cubicBezTo>
                  <a:pt x="1" y="0"/>
                  <a:pt x="1" y="1"/>
                  <a:pt x="1" y="1"/>
                </a:cubicBezTo>
                <a:cubicBezTo>
                  <a:pt x="1" y="1"/>
                  <a:pt x="1" y="1"/>
                  <a:pt x="1" y="1"/>
                </a:cubicBezTo>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1" name="Freeform 756">
            <a:extLst>
              <a:ext uri="{FF2B5EF4-FFF2-40B4-BE49-F238E27FC236}">
                <a16:creationId xmlns:a16="http://schemas.microsoft.com/office/drawing/2014/main" id="{F62B5B1F-513C-4660-AB2E-47E1C1C34374}"/>
              </a:ext>
            </a:extLst>
          </p:cNvPr>
          <p:cNvSpPr>
            <a:spLocks/>
          </p:cNvSpPr>
          <p:nvPr userDrawn="1"/>
        </p:nvSpPr>
        <p:spPr bwMode="auto">
          <a:xfrm>
            <a:off x="7211616" y="5273676"/>
            <a:ext cx="263129" cy="112713"/>
          </a:xfrm>
          <a:custGeom>
            <a:avLst/>
            <a:gdLst>
              <a:gd name="T0" fmla="*/ 221 w 221"/>
              <a:gd name="T1" fmla="*/ 57 h 71"/>
              <a:gd name="T2" fmla="*/ 208 w 221"/>
              <a:gd name="T3" fmla="*/ 48 h 71"/>
              <a:gd name="T4" fmla="*/ 187 w 221"/>
              <a:gd name="T5" fmla="*/ 48 h 71"/>
              <a:gd name="T6" fmla="*/ 178 w 221"/>
              <a:gd name="T7" fmla="*/ 35 h 71"/>
              <a:gd name="T8" fmla="*/ 166 w 221"/>
              <a:gd name="T9" fmla="*/ 26 h 71"/>
              <a:gd name="T10" fmla="*/ 157 w 221"/>
              <a:gd name="T11" fmla="*/ 26 h 71"/>
              <a:gd name="T12" fmla="*/ 144 w 221"/>
              <a:gd name="T13" fmla="*/ 17 h 71"/>
              <a:gd name="T14" fmla="*/ 132 w 221"/>
              <a:gd name="T15" fmla="*/ 13 h 71"/>
              <a:gd name="T16" fmla="*/ 123 w 221"/>
              <a:gd name="T17" fmla="*/ 17 h 71"/>
              <a:gd name="T18" fmla="*/ 119 w 221"/>
              <a:gd name="T19" fmla="*/ 26 h 71"/>
              <a:gd name="T20" fmla="*/ 89 w 221"/>
              <a:gd name="T21" fmla="*/ 22 h 71"/>
              <a:gd name="T22" fmla="*/ 72 w 221"/>
              <a:gd name="T23" fmla="*/ 17 h 71"/>
              <a:gd name="T24" fmla="*/ 63 w 221"/>
              <a:gd name="T25" fmla="*/ 8 h 71"/>
              <a:gd name="T26" fmla="*/ 46 w 221"/>
              <a:gd name="T27" fmla="*/ 4 h 71"/>
              <a:gd name="T28" fmla="*/ 38 w 221"/>
              <a:gd name="T29" fmla="*/ 0 h 71"/>
              <a:gd name="T30" fmla="*/ 29 w 221"/>
              <a:gd name="T31" fmla="*/ 4 h 71"/>
              <a:gd name="T32" fmla="*/ 12 w 221"/>
              <a:gd name="T33" fmla="*/ 0 h 71"/>
              <a:gd name="T34" fmla="*/ 8 w 221"/>
              <a:gd name="T35" fmla="*/ 8 h 71"/>
              <a:gd name="T36" fmla="*/ 0 w 221"/>
              <a:gd name="T37" fmla="*/ 13 h 71"/>
              <a:gd name="T38" fmla="*/ 8 w 221"/>
              <a:gd name="T39" fmla="*/ 22 h 71"/>
              <a:gd name="T40" fmla="*/ 21 w 221"/>
              <a:gd name="T41" fmla="*/ 26 h 71"/>
              <a:gd name="T42" fmla="*/ 25 w 221"/>
              <a:gd name="T43" fmla="*/ 40 h 71"/>
              <a:gd name="T44" fmla="*/ 38 w 221"/>
              <a:gd name="T45" fmla="*/ 44 h 71"/>
              <a:gd name="T46" fmla="*/ 55 w 221"/>
              <a:gd name="T47" fmla="*/ 44 h 71"/>
              <a:gd name="T48" fmla="*/ 68 w 221"/>
              <a:gd name="T49" fmla="*/ 48 h 71"/>
              <a:gd name="T50" fmla="*/ 85 w 221"/>
              <a:gd name="T51" fmla="*/ 48 h 71"/>
              <a:gd name="T52" fmla="*/ 106 w 221"/>
              <a:gd name="T53" fmla="*/ 48 h 71"/>
              <a:gd name="T54" fmla="*/ 127 w 221"/>
              <a:gd name="T55" fmla="*/ 57 h 71"/>
              <a:gd name="T56" fmla="*/ 144 w 221"/>
              <a:gd name="T57" fmla="*/ 57 h 71"/>
              <a:gd name="T58" fmla="*/ 161 w 221"/>
              <a:gd name="T59" fmla="*/ 62 h 71"/>
              <a:gd name="T60" fmla="*/ 174 w 221"/>
              <a:gd name="T61" fmla="*/ 62 h 71"/>
              <a:gd name="T62" fmla="*/ 187 w 221"/>
              <a:gd name="T63" fmla="*/ 62 h 71"/>
              <a:gd name="T64" fmla="*/ 200 w 221"/>
              <a:gd name="T65" fmla="*/ 62 h 71"/>
              <a:gd name="T66" fmla="*/ 208 w 221"/>
              <a:gd name="T67" fmla="*/ 66 h 71"/>
              <a:gd name="T68" fmla="*/ 221 w 221"/>
              <a:gd name="T6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1" h="71">
                <a:moveTo>
                  <a:pt x="221" y="62"/>
                </a:moveTo>
                <a:lnTo>
                  <a:pt x="221" y="57"/>
                </a:lnTo>
                <a:lnTo>
                  <a:pt x="221" y="48"/>
                </a:lnTo>
                <a:lnTo>
                  <a:pt x="208" y="48"/>
                </a:lnTo>
                <a:lnTo>
                  <a:pt x="195" y="48"/>
                </a:lnTo>
                <a:lnTo>
                  <a:pt x="187" y="48"/>
                </a:lnTo>
                <a:lnTo>
                  <a:pt x="183" y="44"/>
                </a:lnTo>
                <a:lnTo>
                  <a:pt x="178" y="35"/>
                </a:lnTo>
                <a:lnTo>
                  <a:pt x="170" y="26"/>
                </a:lnTo>
                <a:lnTo>
                  <a:pt x="166" y="26"/>
                </a:lnTo>
                <a:lnTo>
                  <a:pt x="161" y="26"/>
                </a:lnTo>
                <a:lnTo>
                  <a:pt x="157" y="26"/>
                </a:lnTo>
                <a:lnTo>
                  <a:pt x="153" y="17"/>
                </a:lnTo>
                <a:lnTo>
                  <a:pt x="144" y="17"/>
                </a:lnTo>
                <a:lnTo>
                  <a:pt x="140" y="17"/>
                </a:lnTo>
                <a:lnTo>
                  <a:pt x="132" y="13"/>
                </a:lnTo>
                <a:lnTo>
                  <a:pt x="127" y="13"/>
                </a:lnTo>
                <a:lnTo>
                  <a:pt x="123" y="17"/>
                </a:lnTo>
                <a:lnTo>
                  <a:pt x="123" y="26"/>
                </a:lnTo>
                <a:lnTo>
                  <a:pt x="119" y="26"/>
                </a:lnTo>
                <a:lnTo>
                  <a:pt x="102" y="22"/>
                </a:lnTo>
                <a:lnTo>
                  <a:pt x="89" y="22"/>
                </a:lnTo>
                <a:lnTo>
                  <a:pt x="80" y="22"/>
                </a:lnTo>
                <a:lnTo>
                  <a:pt x="72" y="17"/>
                </a:lnTo>
                <a:lnTo>
                  <a:pt x="68" y="8"/>
                </a:lnTo>
                <a:lnTo>
                  <a:pt x="63" y="8"/>
                </a:lnTo>
                <a:lnTo>
                  <a:pt x="55" y="8"/>
                </a:lnTo>
                <a:lnTo>
                  <a:pt x="46" y="4"/>
                </a:lnTo>
                <a:lnTo>
                  <a:pt x="42" y="4"/>
                </a:lnTo>
                <a:lnTo>
                  <a:pt x="38" y="0"/>
                </a:lnTo>
                <a:lnTo>
                  <a:pt x="34" y="4"/>
                </a:lnTo>
                <a:lnTo>
                  <a:pt x="29" y="4"/>
                </a:lnTo>
                <a:lnTo>
                  <a:pt x="21" y="0"/>
                </a:lnTo>
                <a:lnTo>
                  <a:pt x="12" y="0"/>
                </a:lnTo>
                <a:lnTo>
                  <a:pt x="12" y="4"/>
                </a:lnTo>
                <a:lnTo>
                  <a:pt x="8" y="8"/>
                </a:lnTo>
                <a:lnTo>
                  <a:pt x="8" y="8"/>
                </a:lnTo>
                <a:lnTo>
                  <a:pt x="0" y="13"/>
                </a:lnTo>
                <a:lnTo>
                  <a:pt x="0" y="22"/>
                </a:lnTo>
                <a:lnTo>
                  <a:pt x="8" y="22"/>
                </a:lnTo>
                <a:lnTo>
                  <a:pt x="17" y="22"/>
                </a:lnTo>
                <a:lnTo>
                  <a:pt x="21" y="26"/>
                </a:lnTo>
                <a:lnTo>
                  <a:pt x="21" y="35"/>
                </a:lnTo>
                <a:lnTo>
                  <a:pt x="25" y="40"/>
                </a:lnTo>
                <a:lnTo>
                  <a:pt x="34" y="40"/>
                </a:lnTo>
                <a:lnTo>
                  <a:pt x="38" y="44"/>
                </a:lnTo>
                <a:lnTo>
                  <a:pt x="46" y="44"/>
                </a:lnTo>
                <a:lnTo>
                  <a:pt x="55" y="44"/>
                </a:lnTo>
                <a:lnTo>
                  <a:pt x="63" y="48"/>
                </a:lnTo>
                <a:lnTo>
                  <a:pt x="68" y="48"/>
                </a:lnTo>
                <a:lnTo>
                  <a:pt x="76" y="48"/>
                </a:lnTo>
                <a:lnTo>
                  <a:pt x="85" y="48"/>
                </a:lnTo>
                <a:lnTo>
                  <a:pt x="97" y="48"/>
                </a:lnTo>
                <a:lnTo>
                  <a:pt x="106" y="48"/>
                </a:lnTo>
                <a:lnTo>
                  <a:pt x="110" y="48"/>
                </a:lnTo>
                <a:lnTo>
                  <a:pt x="127" y="57"/>
                </a:lnTo>
                <a:lnTo>
                  <a:pt x="136" y="57"/>
                </a:lnTo>
                <a:lnTo>
                  <a:pt x="144" y="57"/>
                </a:lnTo>
                <a:lnTo>
                  <a:pt x="149" y="57"/>
                </a:lnTo>
                <a:lnTo>
                  <a:pt x="161" y="62"/>
                </a:lnTo>
                <a:lnTo>
                  <a:pt x="166" y="62"/>
                </a:lnTo>
                <a:lnTo>
                  <a:pt x="174" y="62"/>
                </a:lnTo>
                <a:lnTo>
                  <a:pt x="178" y="66"/>
                </a:lnTo>
                <a:lnTo>
                  <a:pt x="187" y="62"/>
                </a:lnTo>
                <a:lnTo>
                  <a:pt x="191" y="57"/>
                </a:lnTo>
                <a:lnTo>
                  <a:pt x="200" y="62"/>
                </a:lnTo>
                <a:lnTo>
                  <a:pt x="204" y="66"/>
                </a:lnTo>
                <a:lnTo>
                  <a:pt x="208" y="66"/>
                </a:lnTo>
                <a:lnTo>
                  <a:pt x="217" y="66"/>
                </a:lnTo>
                <a:lnTo>
                  <a:pt x="221" y="71"/>
                </a:lnTo>
                <a:lnTo>
                  <a:pt x="221" y="6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2" name="Freeform 757">
            <a:extLst>
              <a:ext uri="{FF2B5EF4-FFF2-40B4-BE49-F238E27FC236}">
                <a16:creationId xmlns:a16="http://schemas.microsoft.com/office/drawing/2014/main" id="{F7A79823-7331-40EA-90CA-02A30CC3A6FE}"/>
              </a:ext>
            </a:extLst>
          </p:cNvPr>
          <p:cNvSpPr>
            <a:spLocks/>
          </p:cNvSpPr>
          <p:nvPr userDrawn="1"/>
        </p:nvSpPr>
        <p:spPr bwMode="auto">
          <a:xfrm>
            <a:off x="7429500" y="5314950"/>
            <a:ext cx="29766" cy="14288"/>
          </a:xfrm>
          <a:custGeom>
            <a:avLst/>
            <a:gdLst>
              <a:gd name="T0" fmla="*/ 0 w 25"/>
              <a:gd name="T1" fmla="*/ 0 h 9"/>
              <a:gd name="T2" fmla="*/ 0 w 25"/>
              <a:gd name="T3" fmla="*/ 5 h 9"/>
              <a:gd name="T4" fmla="*/ 8 w 25"/>
              <a:gd name="T5" fmla="*/ 9 h 9"/>
              <a:gd name="T6" fmla="*/ 12 w 25"/>
              <a:gd name="T7" fmla="*/ 9 h 9"/>
              <a:gd name="T8" fmla="*/ 21 w 25"/>
              <a:gd name="T9" fmla="*/ 5 h 9"/>
              <a:gd name="T10" fmla="*/ 25 w 25"/>
              <a:gd name="T11" fmla="*/ 5 h 9"/>
              <a:gd name="T12" fmla="*/ 25 w 25"/>
              <a:gd name="T13" fmla="*/ 5 h 9"/>
              <a:gd name="T14" fmla="*/ 25 w 25"/>
              <a:gd name="T15" fmla="*/ 0 h 9"/>
              <a:gd name="T16" fmla="*/ 17 w 25"/>
              <a:gd name="T17" fmla="*/ 0 h 9"/>
              <a:gd name="T18" fmla="*/ 12 w 25"/>
              <a:gd name="T19" fmla="*/ 0 h 9"/>
              <a:gd name="T20" fmla="*/ 8 w 25"/>
              <a:gd name="T21" fmla="*/ 0 h 9"/>
              <a:gd name="T22" fmla="*/ 0 w 25"/>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0" y="0"/>
                </a:moveTo>
                <a:lnTo>
                  <a:pt x="0" y="5"/>
                </a:lnTo>
                <a:lnTo>
                  <a:pt x="8" y="9"/>
                </a:lnTo>
                <a:lnTo>
                  <a:pt x="12" y="9"/>
                </a:lnTo>
                <a:lnTo>
                  <a:pt x="21" y="5"/>
                </a:lnTo>
                <a:lnTo>
                  <a:pt x="25" y="5"/>
                </a:lnTo>
                <a:lnTo>
                  <a:pt x="25" y="5"/>
                </a:lnTo>
                <a:lnTo>
                  <a:pt x="25" y="0"/>
                </a:lnTo>
                <a:lnTo>
                  <a:pt x="17" y="0"/>
                </a:lnTo>
                <a:lnTo>
                  <a:pt x="12" y="0"/>
                </a:lnTo>
                <a:lnTo>
                  <a:pt x="8"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3" name="Freeform 758">
            <a:extLst>
              <a:ext uri="{FF2B5EF4-FFF2-40B4-BE49-F238E27FC236}">
                <a16:creationId xmlns:a16="http://schemas.microsoft.com/office/drawing/2014/main" id="{6D8FEF01-EA4B-4BAA-A503-B95C66A46928}"/>
              </a:ext>
            </a:extLst>
          </p:cNvPr>
          <p:cNvSpPr>
            <a:spLocks/>
          </p:cNvSpPr>
          <p:nvPr userDrawn="1"/>
        </p:nvSpPr>
        <p:spPr bwMode="auto">
          <a:xfrm>
            <a:off x="6906816" y="4808538"/>
            <a:ext cx="319088" cy="465138"/>
          </a:xfrm>
          <a:custGeom>
            <a:avLst/>
            <a:gdLst>
              <a:gd name="T0" fmla="*/ 54 w 63"/>
              <a:gd name="T1" fmla="*/ 65 h 66"/>
              <a:gd name="T2" fmla="*/ 51 w 63"/>
              <a:gd name="T3" fmla="*/ 62 h 66"/>
              <a:gd name="T4" fmla="*/ 47 w 63"/>
              <a:gd name="T5" fmla="*/ 59 h 66"/>
              <a:gd name="T6" fmla="*/ 44 w 63"/>
              <a:gd name="T7" fmla="*/ 57 h 66"/>
              <a:gd name="T8" fmla="*/ 42 w 63"/>
              <a:gd name="T9" fmla="*/ 54 h 66"/>
              <a:gd name="T10" fmla="*/ 39 w 63"/>
              <a:gd name="T11" fmla="*/ 52 h 66"/>
              <a:gd name="T12" fmla="*/ 37 w 63"/>
              <a:gd name="T13" fmla="*/ 50 h 66"/>
              <a:gd name="T14" fmla="*/ 36 w 63"/>
              <a:gd name="T15" fmla="*/ 47 h 66"/>
              <a:gd name="T16" fmla="*/ 34 w 63"/>
              <a:gd name="T17" fmla="*/ 44 h 66"/>
              <a:gd name="T18" fmla="*/ 31 w 63"/>
              <a:gd name="T19" fmla="*/ 40 h 66"/>
              <a:gd name="T20" fmla="*/ 30 w 63"/>
              <a:gd name="T21" fmla="*/ 37 h 66"/>
              <a:gd name="T22" fmla="*/ 28 w 63"/>
              <a:gd name="T23" fmla="*/ 34 h 66"/>
              <a:gd name="T24" fmla="*/ 27 w 63"/>
              <a:gd name="T25" fmla="*/ 31 h 66"/>
              <a:gd name="T26" fmla="*/ 23 w 63"/>
              <a:gd name="T27" fmla="*/ 29 h 66"/>
              <a:gd name="T28" fmla="*/ 22 w 63"/>
              <a:gd name="T29" fmla="*/ 26 h 66"/>
              <a:gd name="T30" fmla="*/ 20 w 63"/>
              <a:gd name="T31" fmla="*/ 22 h 66"/>
              <a:gd name="T32" fmla="*/ 17 w 63"/>
              <a:gd name="T33" fmla="*/ 19 h 66"/>
              <a:gd name="T34" fmla="*/ 15 w 63"/>
              <a:gd name="T35" fmla="*/ 18 h 66"/>
              <a:gd name="T36" fmla="*/ 13 w 63"/>
              <a:gd name="T37" fmla="*/ 15 h 66"/>
              <a:gd name="T38" fmla="*/ 11 w 63"/>
              <a:gd name="T39" fmla="*/ 11 h 66"/>
              <a:gd name="T40" fmla="*/ 8 w 63"/>
              <a:gd name="T41" fmla="*/ 10 h 66"/>
              <a:gd name="T42" fmla="*/ 5 w 63"/>
              <a:gd name="T43" fmla="*/ 7 h 66"/>
              <a:gd name="T44" fmla="*/ 1 w 63"/>
              <a:gd name="T45" fmla="*/ 4 h 66"/>
              <a:gd name="T46" fmla="*/ 0 w 63"/>
              <a:gd name="T47" fmla="*/ 0 h 66"/>
              <a:gd name="T48" fmla="*/ 2 w 63"/>
              <a:gd name="T49" fmla="*/ 0 h 66"/>
              <a:gd name="T50" fmla="*/ 6 w 63"/>
              <a:gd name="T51" fmla="*/ 1 h 66"/>
              <a:gd name="T52" fmla="*/ 11 w 63"/>
              <a:gd name="T53" fmla="*/ 1 h 66"/>
              <a:gd name="T54" fmla="*/ 14 w 63"/>
              <a:gd name="T55" fmla="*/ 2 h 66"/>
              <a:gd name="T56" fmla="*/ 18 w 63"/>
              <a:gd name="T57" fmla="*/ 6 h 66"/>
              <a:gd name="T58" fmla="*/ 20 w 63"/>
              <a:gd name="T59" fmla="*/ 9 h 66"/>
              <a:gd name="T60" fmla="*/ 23 w 63"/>
              <a:gd name="T61" fmla="*/ 11 h 66"/>
              <a:gd name="T62" fmla="*/ 26 w 63"/>
              <a:gd name="T63" fmla="*/ 14 h 66"/>
              <a:gd name="T64" fmla="*/ 29 w 63"/>
              <a:gd name="T65" fmla="*/ 17 h 66"/>
              <a:gd name="T66" fmla="*/ 31 w 63"/>
              <a:gd name="T67" fmla="*/ 19 h 66"/>
              <a:gd name="T68" fmla="*/ 33 w 63"/>
              <a:gd name="T69" fmla="*/ 19 h 66"/>
              <a:gd name="T70" fmla="*/ 36 w 63"/>
              <a:gd name="T71" fmla="*/ 20 h 66"/>
              <a:gd name="T72" fmla="*/ 38 w 63"/>
              <a:gd name="T73" fmla="*/ 23 h 66"/>
              <a:gd name="T74" fmla="*/ 40 w 63"/>
              <a:gd name="T75" fmla="*/ 25 h 66"/>
              <a:gd name="T76" fmla="*/ 43 w 63"/>
              <a:gd name="T77" fmla="*/ 29 h 66"/>
              <a:gd name="T78" fmla="*/ 46 w 63"/>
              <a:gd name="T79" fmla="*/ 29 h 66"/>
              <a:gd name="T80" fmla="*/ 47 w 63"/>
              <a:gd name="T81" fmla="*/ 30 h 66"/>
              <a:gd name="T82" fmla="*/ 50 w 63"/>
              <a:gd name="T83" fmla="*/ 32 h 66"/>
              <a:gd name="T84" fmla="*/ 48 w 63"/>
              <a:gd name="T85" fmla="*/ 35 h 66"/>
              <a:gd name="T86" fmla="*/ 50 w 63"/>
              <a:gd name="T87" fmla="*/ 39 h 66"/>
              <a:gd name="T88" fmla="*/ 53 w 63"/>
              <a:gd name="T89" fmla="*/ 40 h 66"/>
              <a:gd name="T90" fmla="*/ 55 w 63"/>
              <a:gd name="T91" fmla="*/ 43 h 66"/>
              <a:gd name="T92" fmla="*/ 56 w 63"/>
              <a:gd name="T93" fmla="*/ 45 h 66"/>
              <a:gd name="T94" fmla="*/ 57 w 63"/>
              <a:gd name="T95" fmla="*/ 46 h 66"/>
              <a:gd name="T96" fmla="*/ 60 w 63"/>
              <a:gd name="T97" fmla="*/ 47 h 66"/>
              <a:gd name="T98" fmla="*/ 63 w 63"/>
              <a:gd name="T99" fmla="*/ 50 h 66"/>
              <a:gd name="T100" fmla="*/ 62 w 63"/>
              <a:gd name="T101" fmla="*/ 55 h 66"/>
              <a:gd name="T102" fmla="*/ 62 w 63"/>
              <a:gd name="T103" fmla="*/ 60 h 66"/>
              <a:gd name="T104" fmla="*/ 62 w 63"/>
              <a:gd name="T105" fmla="*/ 65 h 66"/>
              <a:gd name="T106" fmla="*/ 60 w 63"/>
              <a:gd name="T107" fmla="*/ 64 h 66"/>
              <a:gd name="T108" fmla="*/ 58 w 63"/>
              <a:gd name="T109" fmla="*/ 65 h 66"/>
              <a:gd name="T110" fmla="*/ 55 w 63"/>
              <a:gd name="T111"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66">
                <a:moveTo>
                  <a:pt x="55" y="66"/>
                </a:moveTo>
                <a:cubicBezTo>
                  <a:pt x="54" y="65"/>
                  <a:pt x="54" y="65"/>
                  <a:pt x="54" y="65"/>
                </a:cubicBezTo>
                <a:cubicBezTo>
                  <a:pt x="52" y="63"/>
                  <a:pt x="52" y="63"/>
                  <a:pt x="52" y="63"/>
                </a:cubicBezTo>
                <a:cubicBezTo>
                  <a:pt x="51" y="62"/>
                  <a:pt x="51" y="62"/>
                  <a:pt x="51" y="62"/>
                </a:cubicBezTo>
                <a:cubicBezTo>
                  <a:pt x="51" y="62"/>
                  <a:pt x="51" y="60"/>
                  <a:pt x="49" y="60"/>
                </a:cubicBezTo>
                <a:cubicBezTo>
                  <a:pt x="48" y="60"/>
                  <a:pt x="47" y="59"/>
                  <a:pt x="47" y="59"/>
                </a:cubicBezTo>
                <a:cubicBezTo>
                  <a:pt x="45" y="58"/>
                  <a:pt x="45" y="58"/>
                  <a:pt x="45" y="58"/>
                </a:cubicBezTo>
                <a:cubicBezTo>
                  <a:pt x="44" y="57"/>
                  <a:pt x="44" y="57"/>
                  <a:pt x="44" y="57"/>
                </a:cubicBezTo>
                <a:cubicBezTo>
                  <a:pt x="43" y="56"/>
                  <a:pt x="43" y="56"/>
                  <a:pt x="43" y="56"/>
                </a:cubicBezTo>
                <a:cubicBezTo>
                  <a:pt x="42" y="54"/>
                  <a:pt x="42" y="54"/>
                  <a:pt x="42" y="54"/>
                </a:cubicBezTo>
                <a:cubicBezTo>
                  <a:pt x="42" y="54"/>
                  <a:pt x="44" y="54"/>
                  <a:pt x="42" y="53"/>
                </a:cubicBezTo>
                <a:cubicBezTo>
                  <a:pt x="39" y="52"/>
                  <a:pt x="39" y="52"/>
                  <a:pt x="39" y="52"/>
                </a:cubicBezTo>
                <a:cubicBezTo>
                  <a:pt x="38" y="51"/>
                  <a:pt x="38" y="51"/>
                  <a:pt x="38" y="51"/>
                </a:cubicBezTo>
                <a:cubicBezTo>
                  <a:pt x="37" y="50"/>
                  <a:pt x="37" y="50"/>
                  <a:pt x="37" y="50"/>
                </a:cubicBezTo>
                <a:cubicBezTo>
                  <a:pt x="36" y="49"/>
                  <a:pt x="36" y="49"/>
                  <a:pt x="36" y="49"/>
                </a:cubicBezTo>
                <a:cubicBezTo>
                  <a:pt x="36" y="47"/>
                  <a:pt x="36" y="47"/>
                  <a:pt x="36" y="47"/>
                </a:cubicBezTo>
                <a:cubicBezTo>
                  <a:pt x="34" y="45"/>
                  <a:pt x="34" y="45"/>
                  <a:pt x="34" y="45"/>
                </a:cubicBezTo>
                <a:cubicBezTo>
                  <a:pt x="34" y="44"/>
                  <a:pt x="34" y="44"/>
                  <a:pt x="34" y="44"/>
                </a:cubicBezTo>
                <a:cubicBezTo>
                  <a:pt x="32" y="42"/>
                  <a:pt x="32" y="42"/>
                  <a:pt x="32" y="42"/>
                </a:cubicBezTo>
                <a:cubicBezTo>
                  <a:pt x="31" y="40"/>
                  <a:pt x="31" y="40"/>
                  <a:pt x="31" y="40"/>
                </a:cubicBezTo>
                <a:cubicBezTo>
                  <a:pt x="30" y="39"/>
                  <a:pt x="30" y="39"/>
                  <a:pt x="30" y="39"/>
                </a:cubicBezTo>
                <a:cubicBezTo>
                  <a:pt x="30" y="37"/>
                  <a:pt x="30" y="37"/>
                  <a:pt x="30" y="37"/>
                </a:cubicBezTo>
                <a:cubicBezTo>
                  <a:pt x="30" y="36"/>
                  <a:pt x="30" y="36"/>
                  <a:pt x="30" y="36"/>
                </a:cubicBezTo>
                <a:cubicBezTo>
                  <a:pt x="28" y="34"/>
                  <a:pt x="28" y="34"/>
                  <a:pt x="28" y="34"/>
                </a:cubicBezTo>
                <a:cubicBezTo>
                  <a:pt x="27" y="33"/>
                  <a:pt x="27" y="33"/>
                  <a:pt x="27" y="33"/>
                </a:cubicBezTo>
                <a:cubicBezTo>
                  <a:pt x="27" y="33"/>
                  <a:pt x="28" y="31"/>
                  <a:pt x="27" y="31"/>
                </a:cubicBezTo>
                <a:cubicBezTo>
                  <a:pt x="25" y="31"/>
                  <a:pt x="24" y="30"/>
                  <a:pt x="24" y="30"/>
                </a:cubicBezTo>
                <a:cubicBezTo>
                  <a:pt x="23" y="29"/>
                  <a:pt x="23" y="29"/>
                  <a:pt x="23" y="29"/>
                </a:cubicBezTo>
                <a:cubicBezTo>
                  <a:pt x="23" y="29"/>
                  <a:pt x="22" y="31"/>
                  <a:pt x="22" y="29"/>
                </a:cubicBezTo>
                <a:cubicBezTo>
                  <a:pt x="22" y="26"/>
                  <a:pt x="23" y="26"/>
                  <a:pt x="22" y="26"/>
                </a:cubicBezTo>
                <a:cubicBezTo>
                  <a:pt x="22" y="25"/>
                  <a:pt x="22" y="24"/>
                  <a:pt x="22" y="24"/>
                </a:cubicBezTo>
                <a:cubicBezTo>
                  <a:pt x="20" y="22"/>
                  <a:pt x="20" y="22"/>
                  <a:pt x="20" y="22"/>
                </a:cubicBezTo>
                <a:cubicBezTo>
                  <a:pt x="18" y="20"/>
                  <a:pt x="18" y="20"/>
                  <a:pt x="18" y="20"/>
                </a:cubicBezTo>
                <a:cubicBezTo>
                  <a:pt x="17" y="19"/>
                  <a:pt x="17" y="19"/>
                  <a:pt x="17" y="19"/>
                </a:cubicBezTo>
                <a:cubicBezTo>
                  <a:pt x="16" y="19"/>
                  <a:pt x="16" y="19"/>
                  <a:pt x="16" y="19"/>
                </a:cubicBezTo>
                <a:cubicBezTo>
                  <a:pt x="15" y="18"/>
                  <a:pt x="15" y="18"/>
                  <a:pt x="15" y="18"/>
                </a:cubicBezTo>
                <a:cubicBezTo>
                  <a:pt x="15" y="16"/>
                  <a:pt x="15" y="16"/>
                  <a:pt x="15" y="16"/>
                </a:cubicBezTo>
                <a:cubicBezTo>
                  <a:pt x="13" y="15"/>
                  <a:pt x="13" y="15"/>
                  <a:pt x="13" y="15"/>
                </a:cubicBezTo>
                <a:cubicBezTo>
                  <a:pt x="12" y="13"/>
                  <a:pt x="12" y="13"/>
                  <a:pt x="12" y="13"/>
                </a:cubicBezTo>
                <a:cubicBezTo>
                  <a:pt x="11" y="11"/>
                  <a:pt x="11" y="11"/>
                  <a:pt x="11" y="11"/>
                </a:cubicBezTo>
                <a:cubicBezTo>
                  <a:pt x="10" y="10"/>
                  <a:pt x="10" y="10"/>
                  <a:pt x="10" y="10"/>
                </a:cubicBezTo>
                <a:cubicBezTo>
                  <a:pt x="8" y="10"/>
                  <a:pt x="8" y="10"/>
                  <a:pt x="8" y="10"/>
                </a:cubicBezTo>
                <a:cubicBezTo>
                  <a:pt x="6" y="8"/>
                  <a:pt x="6" y="8"/>
                  <a:pt x="6" y="8"/>
                </a:cubicBezTo>
                <a:cubicBezTo>
                  <a:pt x="5" y="7"/>
                  <a:pt x="5" y="7"/>
                  <a:pt x="5" y="7"/>
                </a:cubicBezTo>
                <a:cubicBezTo>
                  <a:pt x="5" y="7"/>
                  <a:pt x="4" y="6"/>
                  <a:pt x="3" y="5"/>
                </a:cubicBezTo>
                <a:cubicBezTo>
                  <a:pt x="3" y="5"/>
                  <a:pt x="1" y="4"/>
                  <a:pt x="1" y="4"/>
                </a:cubicBezTo>
                <a:cubicBezTo>
                  <a:pt x="0" y="2"/>
                  <a:pt x="0" y="2"/>
                  <a:pt x="0" y="2"/>
                </a:cubicBezTo>
                <a:cubicBezTo>
                  <a:pt x="0" y="0"/>
                  <a:pt x="0" y="0"/>
                  <a:pt x="0" y="0"/>
                </a:cubicBezTo>
                <a:cubicBezTo>
                  <a:pt x="1" y="0"/>
                  <a:pt x="1" y="0"/>
                  <a:pt x="1" y="0"/>
                </a:cubicBezTo>
                <a:cubicBezTo>
                  <a:pt x="2" y="0"/>
                  <a:pt x="2" y="0"/>
                  <a:pt x="2" y="0"/>
                </a:cubicBezTo>
                <a:cubicBezTo>
                  <a:pt x="4" y="0"/>
                  <a:pt x="4" y="0"/>
                  <a:pt x="4" y="0"/>
                </a:cubicBezTo>
                <a:cubicBezTo>
                  <a:pt x="6" y="1"/>
                  <a:pt x="6" y="1"/>
                  <a:pt x="6" y="1"/>
                </a:cubicBezTo>
                <a:cubicBezTo>
                  <a:pt x="9" y="1"/>
                  <a:pt x="9" y="1"/>
                  <a:pt x="9" y="1"/>
                </a:cubicBezTo>
                <a:cubicBezTo>
                  <a:pt x="11" y="1"/>
                  <a:pt x="11" y="1"/>
                  <a:pt x="11" y="1"/>
                </a:cubicBezTo>
                <a:cubicBezTo>
                  <a:pt x="13" y="1"/>
                  <a:pt x="13" y="1"/>
                  <a:pt x="13" y="1"/>
                </a:cubicBezTo>
                <a:cubicBezTo>
                  <a:pt x="14" y="2"/>
                  <a:pt x="14" y="2"/>
                  <a:pt x="14" y="2"/>
                </a:cubicBezTo>
                <a:cubicBezTo>
                  <a:pt x="17" y="5"/>
                  <a:pt x="17" y="5"/>
                  <a:pt x="17" y="5"/>
                </a:cubicBezTo>
                <a:cubicBezTo>
                  <a:pt x="18" y="6"/>
                  <a:pt x="18" y="6"/>
                  <a:pt x="18" y="6"/>
                </a:cubicBezTo>
                <a:cubicBezTo>
                  <a:pt x="18" y="8"/>
                  <a:pt x="18" y="8"/>
                  <a:pt x="18" y="8"/>
                </a:cubicBezTo>
                <a:cubicBezTo>
                  <a:pt x="20" y="9"/>
                  <a:pt x="20" y="9"/>
                  <a:pt x="20" y="9"/>
                </a:cubicBezTo>
                <a:cubicBezTo>
                  <a:pt x="22" y="11"/>
                  <a:pt x="22" y="11"/>
                  <a:pt x="22" y="11"/>
                </a:cubicBezTo>
                <a:cubicBezTo>
                  <a:pt x="23" y="11"/>
                  <a:pt x="23" y="11"/>
                  <a:pt x="23" y="11"/>
                </a:cubicBezTo>
                <a:cubicBezTo>
                  <a:pt x="25" y="12"/>
                  <a:pt x="25" y="12"/>
                  <a:pt x="25" y="12"/>
                </a:cubicBezTo>
                <a:cubicBezTo>
                  <a:pt x="26" y="14"/>
                  <a:pt x="26" y="14"/>
                  <a:pt x="26" y="14"/>
                </a:cubicBezTo>
                <a:cubicBezTo>
                  <a:pt x="28" y="16"/>
                  <a:pt x="28" y="16"/>
                  <a:pt x="28" y="16"/>
                </a:cubicBezTo>
                <a:cubicBezTo>
                  <a:pt x="29" y="17"/>
                  <a:pt x="29" y="17"/>
                  <a:pt x="29" y="17"/>
                </a:cubicBezTo>
                <a:cubicBezTo>
                  <a:pt x="30" y="17"/>
                  <a:pt x="30" y="17"/>
                  <a:pt x="30" y="17"/>
                </a:cubicBezTo>
                <a:cubicBezTo>
                  <a:pt x="31" y="19"/>
                  <a:pt x="31" y="19"/>
                  <a:pt x="31" y="19"/>
                </a:cubicBezTo>
                <a:cubicBezTo>
                  <a:pt x="33" y="21"/>
                  <a:pt x="33" y="21"/>
                  <a:pt x="33" y="21"/>
                </a:cubicBezTo>
                <a:cubicBezTo>
                  <a:pt x="33" y="19"/>
                  <a:pt x="33" y="19"/>
                  <a:pt x="33" y="19"/>
                </a:cubicBezTo>
                <a:cubicBezTo>
                  <a:pt x="34" y="19"/>
                  <a:pt x="34" y="19"/>
                  <a:pt x="34" y="19"/>
                </a:cubicBezTo>
                <a:cubicBezTo>
                  <a:pt x="36" y="20"/>
                  <a:pt x="36" y="20"/>
                  <a:pt x="36" y="20"/>
                </a:cubicBezTo>
                <a:cubicBezTo>
                  <a:pt x="37" y="21"/>
                  <a:pt x="37" y="21"/>
                  <a:pt x="37" y="21"/>
                </a:cubicBezTo>
                <a:cubicBezTo>
                  <a:pt x="38" y="23"/>
                  <a:pt x="38" y="23"/>
                  <a:pt x="38" y="23"/>
                </a:cubicBezTo>
                <a:cubicBezTo>
                  <a:pt x="39" y="24"/>
                  <a:pt x="39" y="24"/>
                  <a:pt x="39" y="24"/>
                </a:cubicBezTo>
                <a:cubicBezTo>
                  <a:pt x="40" y="25"/>
                  <a:pt x="40" y="25"/>
                  <a:pt x="40" y="25"/>
                </a:cubicBezTo>
                <a:cubicBezTo>
                  <a:pt x="40" y="26"/>
                  <a:pt x="40" y="26"/>
                  <a:pt x="40" y="26"/>
                </a:cubicBezTo>
                <a:cubicBezTo>
                  <a:pt x="43" y="29"/>
                  <a:pt x="43" y="29"/>
                  <a:pt x="43" y="29"/>
                </a:cubicBezTo>
                <a:cubicBezTo>
                  <a:pt x="45" y="28"/>
                  <a:pt x="45" y="28"/>
                  <a:pt x="45" y="28"/>
                </a:cubicBezTo>
                <a:cubicBezTo>
                  <a:pt x="46" y="29"/>
                  <a:pt x="46" y="29"/>
                  <a:pt x="46" y="29"/>
                </a:cubicBezTo>
                <a:cubicBezTo>
                  <a:pt x="45" y="30"/>
                  <a:pt x="45" y="30"/>
                  <a:pt x="45" y="30"/>
                </a:cubicBezTo>
                <a:cubicBezTo>
                  <a:pt x="47" y="30"/>
                  <a:pt x="47" y="30"/>
                  <a:pt x="47" y="30"/>
                </a:cubicBezTo>
                <a:cubicBezTo>
                  <a:pt x="48" y="30"/>
                  <a:pt x="48" y="30"/>
                  <a:pt x="48" y="30"/>
                </a:cubicBezTo>
                <a:cubicBezTo>
                  <a:pt x="50" y="32"/>
                  <a:pt x="50" y="32"/>
                  <a:pt x="50" y="32"/>
                </a:cubicBezTo>
                <a:cubicBezTo>
                  <a:pt x="48" y="33"/>
                  <a:pt x="48" y="33"/>
                  <a:pt x="48" y="33"/>
                </a:cubicBezTo>
                <a:cubicBezTo>
                  <a:pt x="48" y="35"/>
                  <a:pt x="48" y="35"/>
                  <a:pt x="48" y="35"/>
                </a:cubicBezTo>
                <a:cubicBezTo>
                  <a:pt x="48" y="37"/>
                  <a:pt x="48" y="37"/>
                  <a:pt x="48" y="37"/>
                </a:cubicBezTo>
                <a:cubicBezTo>
                  <a:pt x="50" y="39"/>
                  <a:pt x="50" y="39"/>
                  <a:pt x="50" y="39"/>
                </a:cubicBezTo>
                <a:cubicBezTo>
                  <a:pt x="53" y="39"/>
                  <a:pt x="53" y="39"/>
                  <a:pt x="53" y="39"/>
                </a:cubicBezTo>
                <a:cubicBezTo>
                  <a:pt x="53" y="40"/>
                  <a:pt x="53" y="40"/>
                  <a:pt x="53" y="40"/>
                </a:cubicBezTo>
                <a:cubicBezTo>
                  <a:pt x="55" y="42"/>
                  <a:pt x="55" y="42"/>
                  <a:pt x="55" y="42"/>
                </a:cubicBezTo>
                <a:cubicBezTo>
                  <a:pt x="55" y="43"/>
                  <a:pt x="55" y="43"/>
                  <a:pt x="55" y="43"/>
                </a:cubicBezTo>
                <a:cubicBezTo>
                  <a:pt x="57" y="44"/>
                  <a:pt x="57" y="44"/>
                  <a:pt x="57" y="44"/>
                </a:cubicBezTo>
                <a:cubicBezTo>
                  <a:pt x="56" y="45"/>
                  <a:pt x="56" y="45"/>
                  <a:pt x="56" y="45"/>
                </a:cubicBezTo>
                <a:cubicBezTo>
                  <a:pt x="56" y="47"/>
                  <a:pt x="56" y="47"/>
                  <a:pt x="56" y="47"/>
                </a:cubicBezTo>
                <a:cubicBezTo>
                  <a:pt x="57" y="46"/>
                  <a:pt x="57" y="46"/>
                  <a:pt x="57" y="46"/>
                </a:cubicBezTo>
                <a:cubicBezTo>
                  <a:pt x="59" y="46"/>
                  <a:pt x="59" y="46"/>
                  <a:pt x="59" y="46"/>
                </a:cubicBezTo>
                <a:cubicBezTo>
                  <a:pt x="60" y="47"/>
                  <a:pt x="60" y="47"/>
                  <a:pt x="60" y="47"/>
                </a:cubicBezTo>
                <a:cubicBezTo>
                  <a:pt x="62" y="49"/>
                  <a:pt x="62" y="49"/>
                  <a:pt x="62" y="49"/>
                </a:cubicBezTo>
                <a:cubicBezTo>
                  <a:pt x="63" y="50"/>
                  <a:pt x="63" y="50"/>
                  <a:pt x="63" y="50"/>
                </a:cubicBezTo>
                <a:cubicBezTo>
                  <a:pt x="62" y="51"/>
                  <a:pt x="62" y="51"/>
                  <a:pt x="62" y="51"/>
                </a:cubicBezTo>
                <a:cubicBezTo>
                  <a:pt x="62" y="55"/>
                  <a:pt x="62" y="55"/>
                  <a:pt x="62" y="55"/>
                </a:cubicBezTo>
                <a:cubicBezTo>
                  <a:pt x="62" y="57"/>
                  <a:pt x="62" y="57"/>
                  <a:pt x="62" y="57"/>
                </a:cubicBezTo>
                <a:cubicBezTo>
                  <a:pt x="62" y="60"/>
                  <a:pt x="62" y="60"/>
                  <a:pt x="62" y="60"/>
                </a:cubicBezTo>
                <a:cubicBezTo>
                  <a:pt x="62" y="63"/>
                  <a:pt x="62" y="63"/>
                  <a:pt x="62" y="63"/>
                </a:cubicBezTo>
                <a:cubicBezTo>
                  <a:pt x="62" y="65"/>
                  <a:pt x="62" y="65"/>
                  <a:pt x="62" y="65"/>
                </a:cubicBezTo>
                <a:cubicBezTo>
                  <a:pt x="61" y="65"/>
                  <a:pt x="61" y="65"/>
                  <a:pt x="61" y="65"/>
                </a:cubicBezTo>
                <a:cubicBezTo>
                  <a:pt x="60" y="64"/>
                  <a:pt x="60" y="64"/>
                  <a:pt x="60" y="64"/>
                </a:cubicBezTo>
                <a:cubicBezTo>
                  <a:pt x="59" y="65"/>
                  <a:pt x="59" y="65"/>
                  <a:pt x="59" y="65"/>
                </a:cubicBezTo>
                <a:cubicBezTo>
                  <a:pt x="58" y="65"/>
                  <a:pt x="58" y="65"/>
                  <a:pt x="58" y="65"/>
                </a:cubicBezTo>
                <a:cubicBezTo>
                  <a:pt x="56" y="65"/>
                  <a:pt x="56" y="65"/>
                  <a:pt x="56" y="65"/>
                </a:cubicBezTo>
                <a:cubicBezTo>
                  <a:pt x="55" y="64"/>
                  <a:pt x="55" y="64"/>
                  <a:pt x="55" y="64"/>
                </a:cubicBezTo>
                <a:lnTo>
                  <a:pt x="55" y="66"/>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4" name="Freeform 759">
            <a:extLst>
              <a:ext uri="{FF2B5EF4-FFF2-40B4-BE49-F238E27FC236}">
                <a16:creationId xmlns:a16="http://schemas.microsoft.com/office/drawing/2014/main" id="{58A8B6DF-2FD1-4B3A-A1EE-AF72163497FD}"/>
              </a:ext>
            </a:extLst>
          </p:cNvPr>
          <p:cNvSpPr>
            <a:spLocks/>
          </p:cNvSpPr>
          <p:nvPr userDrawn="1"/>
        </p:nvSpPr>
        <p:spPr bwMode="auto">
          <a:xfrm>
            <a:off x="7200900" y="5089525"/>
            <a:ext cx="45244" cy="63500"/>
          </a:xfrm>
          <a:custGeom>
            <a:avLst/>
            <a:gdLst>
              <a:gd name="T0" fmla="*/ 2 w 9"/>
              <a:gd name="T1" fmla="*/ 0 h 9"/>
              <a:gd name="T2" fmla="*/ 1 w 9"/>
              <a:gd name="T3" fmla="*/ 1 h 9"/>
              <a:gd name="T4" fmla="*/ 1 w 9"/>
              <a:gd name="T5" fmla="*/ 2 h 9"/>
              <a:gd name="T6" fmla="*/ 1 w 9"/>
              <a:gd name="T7" fmla="*/ 3 h 9"/>
              <a:gd name="T8" fmla="*/ 1 w 9"/>
              <a:gd name="T9" fmla="*/ 3 h 9"/>
              <a:gd name="T10" fmla="*/ 2 w 9"/>
              <a:gd name="T11" fmla="*/ 4 h 9"/>
              <a:gd name="T12" fmla="*/ 3 w 9"/>
              <a:gd name="T13" fmla="*/ 4 h 9"/>
              <a:gd name="T14" fmla="*/ 4 w 9"/>
              <a:gd name="T15" fmla="*/ 5 h 9"/>
              <a:gd name="T16" fmla="*/ 4 w 9"/>
              <a:gd name="T17" fmla="*/ 6 h 9"/>
              <a:gd name="T18" fmla="*/ 5 w 9"/>
              <a:gd name="T19" fmla="*/ 7 h 9"/>
              <a:gd name="T20" fmla="*/ 6 w 9"/>
              <a:gd name="T21" fmla="*/ 8 h 9"/>
              <a:gd name="T22" fmla="*/ 6 w 9"/>
              <a:gd name="T23" fmla="*/ 8 h 9"/>
              <a:gd name="T24" fmla="*/ 8 w 9"/>
              <a:gd name="T25" fmla="*/ 9 h 9"/>
              <a:gd name="T26" fmla="*/ 9 w 9"/>
              <a:gd name="T27" fmla="*/ 7 h 9"/>
              <a:gd name="T28" fmla="*/ 6 w 9"/>
              <a:gd name="T29" fmla="*/ 5 h 9"/>
              <a:gd name="T30" fmla="*/ 6 w 9"/>
              <a:gd name="T31" fmla="*/ 4 h 9"/>
              <a:gd name="T32" fmla="*/ 6 w 9"/>
              <a:gd name="T33" fmla="*/ 2 h 9"/>
              <a:gd name="T34" fmla="*/ 4 w 9"/>
              <a:gd name="T35" fmla="*/ 0 h 9"/>
              <a:gd name="T36" fmla="*/ 3 w 9"/>
              <a:gd name="T37" fmla="*/ 0 h 9"/>
              <a:gd name="T38" fmla="*/ 2 w 9"/>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9">
                <a:moveTo>
                  <a:pt x="2" y="0"/>
                </a:moveTo>
                <a:cubicBezTo>
                  <a:pt x="2" y="1"/>
                  <a:pt x="2" y="1"/>
                  <a:pt x="1" y="1"/>
                </a:cubicBezTo>
                <a:cubicBezTo>
                  <a:pt x="1" y="1"/>
                  <a:pt x="1" y="1"/>
                  <a:pt x="1" y="2"/>
                </a:cubicBezTo>
                <a:cubicBezTo>
                  <a:pt x="1" y="2"/>
                  <a:pt x="0" y="2"/>
                  <a:pt x="1" y="3"/>
                </a:cubicBezTo>
                <a:cubicBezTo>
                  <a:pt x="1" y="3"/>
                  <a:pt x="1" y="3"/>
                  <a:pt x="1" y="3"/>
                </a:cubicBezTo>
                <a:cubicBezTo>
                  <a:pt x="1" y="3"/>
                  <a:pt x="1" y="4"/>
                  <a:pt x="2" y="4"/>
                </a:cubicBezTo>
                <a:cubicBezTo>
                  <a:pt x="3" y="4"/>
                  <a:pt x="3" y="4"/>
                  <a:pt x="3" y="4"/>
                </a:cubicBezTo>
                <a:cubicBezTo>
                  <a:pt x="3" y="4"/>
                  <a:pt x="4" y="5"/>
                  <a:pt x="4" y="5"/>
                </a:cubicBezTo>
                <a:cubicBezTo>
                  <a:pt x="4" y="6"/>
                  <a:pt x="4" y="6"/>
                  <a:pt x="4" y="6"/>
                </a:cubicBezTo>
                <a:cubicBezTo>
                  <a:pt x="4" y="7"/>
                  <a:pt x="4" y="7"/>
                  <a:pt x="5" y="7"/>
                </a:cubicBezTo>
                <a:cubicBezTo>
                  <a:pt x="5" y="7"/>
                  <a:pt x="5" y="8"/>
                  <a:pt x="6" y="8"/>
                </a:cubicBezTo>
                <a:cubicBezTo>
                  <a:pt x="6" y="8"/>
                  <a:pt x="6" y="8"/>
                  <a:pt x="6" y="8"/>
                </a:cubicBezTo>
                <a:cubicBezTo>
                  <a:pt x="6" y="9"/>
                  <a:pt x="8" y="9"/>
                  <a:pt x="8" y="9"/>
                </a:cubicBezTo>
                <a:cubicBezTo>
                  <a:pt x="8" y="9"/>
                  <a:pt x="9" y="8"/>
                  <a:pt x="9" y="7"/>
                </a:cubicBezTo>
                <a:cubicBezTo>
                  <a:pt x="8" y="6"/>
                  <a:pt x="7" y="5"/>
                  <a:pt x="6" y="5"/>
                </a:cubicBezTo>
                <a:cubicBezTo>
                  <a:pt x="6" y="4"/>
                  <a:pt x="6" y="4"/>
                  <a:pt x="6" y="4"/>
                </a:cubicBezTo>
                <a:cubicBezTo>
                  <a:pt x="6" y="2"/>
                  <a:pt x="6" y="2"/>
                  <a:pt x="6" y="2"/>
                </a:cubicBezTo>
                <a:cubicBezTo>
                  <a:pt x="4" y="0"/>
                  <a:pt x="4" y="0"/>
                  <a:pt x="4" y="0"/>
                </a:cubicBezTo>
                <a:cubicBezTo>
                  <a:pt x="3" y="0"/>
                  <a:pt x="3" y="0"/>
                  <a:pt x="3" y="0"/>
                </a:cubicBezTo>
                <a:lnTo>
                  <a:pt x="2"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5" name="Freeform 760">
            <a:extLst>
              <a:ext uri="{FF2B5EF4-FFF2-40B4-BE49-F238E27FC236}">
                <a16:creationId xmlns:a16="http://schemas.microsoft.com/office/drawing/2014/main" id="{8F998F27-5062-46C1-A43B-206CAC944287}"/>
              </a:ext>
            </a:extLst>
          </p:cNvPr>
          <p:cNvSpPr>
            <a:spLocks/>
          </p:cNvSpPr>
          <p:nvPr userDrawn="1"/>
        </p:nvSpPr>
        <p:spPr bwMode="auto">
          <a:xfrm>
            <a:off x="7272338" y="5138739"/>
            <a:ext cx="20241" cy="22225"/>
          </a:xfrm>
          <a:custGeom>
            <a:avLst/>
            <a:gdLst>
              <a:gd name="T0" fmla="*/ 0 w 17"/>
              <a:gd name="T1" fmla="*/ 0 h 14"/>
              <a:gd name="T2" fmla="*/ 0 w 17"/>
              <a:gd name="T3" fmla="*/ 14 h 14"/>
              <a:gd name="T4" fmla="*/ 8 w 17"/>
              <a:gd name="T5" fmla="*/ 14 h 14"/>
              <a:gd name="T6" fmla="*/ 17 w 17"/>
              <a:gd name="T7" fmla="*/ 14 h 14"/>
              <a:gd name="T8" fmla="*/ 12 w 17"/>
              <a:gd name="T9" fmla="*/ 0 h 14"/>
              <a:gd name="T10" fmla="*/ 0 w 17"/>
              <a:gd name="T11" fmla="*/ 0 h 14"/>
            </a:gdLst>
            <a:ahLst/>
            <a:cxnLst>
              <a:cxn ang="0">
                <a:pos x="T0" y="T1"/>
              </a:cxn>
              <a:cxn ang="0">
                <a:pos x="T2" y="T3"/>
              </a:cxn>
              <a:cxn ang="0">
                <a:pos x="T4" y="T5"/>
              </a:cxn>
              <a:cxn ang="0">
                <a:pos x="T6" y="T7"/>
              </a:cxn>
              <a:cxn ang="0">
                <a:pos x="T8" y="T9"/>
              </a:cxn>
              <a:cxn ang="0">
                <a:pos x="T10" y="T11"/>
              </a:cxn>
            </a:cxnLst>
            <a:rect l="0" t="0" r="r" b="b"/>
            <a:pathLst>
              <a:path w="17" h="14">
                <a:moveTo>
                  <a:pt x="0" y="0"/>
                </a:moveTo>
                <a:lnTo>
                  <a:pt x="0" y="14"/>
                </a:lnTo>
                <a:lnTo>
                  <a:pt x="8" y="14"/>
                </a:lnTo>
                <a:lnTo>
                  <a:pt x="17" y="14"/>
                </a:lnTo>
                <a:lnTo>
                  <a:pt x="12"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6" name="Freeform 761">
            <a:extLst>
              <a:ext uri="{FF2B5EF4-FFF2-40B4-BE49-F238E27FC236}">
                <a16:creationId xmlns:a16="http://schemas.microsoft.com/office/drawing/2014/main" id="{455739D9-E9C0-468A-9C18-AE859CFA340B}"/>
              </a:ext>
            </a:extLst>
          </p:cNvPr>
          <p:cNvSpPr>
            <a:spLocks/>
          </p:cNvSpPr>
          <p:nvPr userDrawn="1"/>
        </p:nvSpPr>
        <p:spPr bwMode="auto">
          <a:xfrm>
            <a:off x="7012781" y="5075239"/>
            <a:ext cx="15479" cy="22225"/>
          </a:xfrm>
          <a:custGeom>
            <a:avLst/>
            <a:gdLst>
              <a:gd name="T0" fmla="*/ 0 w 13"/>
              <a:gd name="T1" fmla="*/ 5 h 14"/>
              <a:gd name="T2" fmla="*/ 0 w 13"/>
              <a:gd name="T3" fmla="*/ 14 h 14"/>
              <a:gd name="T4" fmla="*/ 5 w 13"/>
              <a:gd name="T5" fmla="*/ 14 h 14"/>
              <a:gd name="T6" fmla="*/ 13 w 13"/>
              <a:gd name="T7" fmla="*/ 14 h 14"/>
              <a:gd name="T8" fmla="*/ 5 w 13"/>
              <a:gd name="T9" fmla="*/ 9 h 14"/>
              <a:gd name="T10" fmla="*/ 5 w 13"/>
              <a:gd name="T11" fmla="*/ 0 h 14"/>
              <a:gd name="T12" fmla="*/ 0 w 13"/>
              <a:gd name="T13" fmla="*/ 0 h 14"/>
              <a:gd name="T14" fmla="*/ 0 w 13"/>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0" y="5"/>
                </a:moveTo>
                <a:lnTo>
                  <a:pt x="0" y="14"/>
                </a:lnTo>
                <a:lnTo>
                  <a:pt x="5" y="14"/>
                </a:lnTo>
                <a:lnTo>
                  <a:pt x="13" y="14"/>
                </a:lnTo>
                <a:lnTo>
                  <a:pt x="5" y="9"/>
                </a:lnTo>
                <a:lnTo>
                  <a:pt x="5" y="0"/>
                </a:lnTo>
                <a:lnTo>
                  <a:pt x="0" y="0"/>
                </a:lnTo>
                <a:lnTo>
                  <a:pt x="0" y="5"/>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7" name="Rectangle 762">
            <a:extLst>
              <a:ext uri="{FF2B5EF4-FFF2-40B4-BE49-F238E27FC236}">
                <a16:creationId xmlns:a16="http://schemas.microsoft.com/office/drawing/2014/main" id="{13AD4FBE-ACFD-4DB7-A2B3-6FD91EF75F65}"/>
              </a:ext>
            </a:extLst>
          </p:cNvPr>
          <p:cNvSpPr>
            <a:spLocks noChangeArrowheads="1"/>
          </p:cNvSpPr>
          <p:nvPr userDrawn="1"/>
        </p:nvSpPr>
        <p:spPr bwMode="auto">
          <a:xfrm>
            <a:off x="7175897" y="5046663"/>
            <a:ext cx="4763" cy="7938"/>
          </a:xfrm>
          <a:prstGeom prst="rect">
            <a:avLst/>
          </a:pr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8" name="Freeform 763">
            <a:extLst>
              <a:ext uri="{FF2B5EF4-FFF2-40B4-BE49-F238E27FC236}">
                <a16:creationId xmlns:a16="http://schemas.microsoft.com/office/drawing/2014/main" id="{1B09CFC8-27B2-41DC-9689-715BC31EDFFF}"/>
              </a:ext>
            </a:extLst>
          </p:cNvPr>
          <p:cNvSpPr>
            <a:spLocks/>
          </p:cNvSpPr>
          <p:nvPr userDrawn="1"/>
        </p:nvSpPr>
        <p:spPr bwMode="auto">
          <a:xfrm>
            <a:off x="6962775" y="4970464"/>
            <a:ext cx="25004" cy="34925"/>
          </a:xfrm>
          <a:custGeom>
            <a:avLst/>
            <a:gdLst>
              <a:gd name="T0" fmla="*/ 13 w 21"/>
              <a:gd name="T1" fmla="*/ 22 h 22"/>
              <a:gd name="T2" fmla="*/ 0 w 21"/>
              <a:gd name="T3" fmla="*/ 4 h 22"/>
              <a:gd name="T4" fmla="*/ 8 w 21"/>
              <a:gd name="T5" fmla="*/ 0 h 22"/>
              <a:gd name="T6" fmla="*/ 17 w 21"/>
              <a:gd name="T7" fmla="*/ 9 h 22"/>
              <a:gd name="T8" fmla="*/ 21 w 21"/>
              <a:gd name="T9" fmla="*/ 13 h 22"/>
              <a:gd name="T10" fmla="*/ 21 w 21"/>
              <a:gd name="T11" fmla="*/ 22 h 22"/>
              <a:gd name="T12" fmla="*/ 13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13" y="22"/>
                </a:moveTo>
                <a:lnTo>
                  <a:pt x="0" y="4"/>
                </a:lnTo>
                <a:lnTo>
                  <a:pt x="8" y="0"/>
                </a:lnTo>
                <a:lnTo>
                  <a:pt x="17" y="9"/>
                </a:lnTo>
                <a:lnTo>
                  <a:pt x="21" y="13"/>
                </a:lnTo>
                <a:lnTo>
                  <a:pt x="21" y="22"/>
                </a:lnTo>
                <a:lnTo>
                  <a:pt x="13" y="2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69" name="Freeform 764">
            <a:extLst>
              <a:ext uri="{FF2B5EF4-FFF2-40B4-BE49-F238E27FC236}">
                <a16:creationId xmlns:a16="http://schemas.microsoft.com/office/drawing/2014/main" id="{CAA94B76-7BB2-4C68-BD30-B4BB9A30999C}"/>
              </a:ext>
            </a:extLst>
          </p:cNvPr>
          <p:cNvSpPr>
            <a:spLocks/>
          </p:cNvSpPr>
          <p:nvPr userDrawn="1"/>
        </p:nvSpPr>
        <p:spPr bwMode="auto">
          <a:xfrm>
            <a:off x="6922294" y="4913313"/>
            <a:ext cx="20241" cy="20638"/>
          </a:xfrm>
          <a:custGeom>
            <a:avLst/>
            <a:gdLst>
              <a:gd name="T0" fmla="*/ 0 w 17"/>
              <a:gd name="T1" fmla="*/ 5 h 13"/>
              <a:gd name="T2" fmla="*/ 0 w 17"/>
              <a:gd name="T3" fmla="*/ 0 h 13"/>
              <a:gd name="T4" fmla="*/ 8 w 17"/>
              <a:gd name="T5" fmla="*/ 5 h 13"/>
              <a:gd name="T6" fmla="*/ 8 w 17"/>
              <a:gd name="T7" fmla="*/ 9 h 13"/>
              <a:gd name="T8" fmla="*/ 17 w 17"/>
              <a:gd name="T9" fmla="*/ 13 h 13"/>
              <a:gd name="T10" fmla="*/ 0 w 17"/>
              <a:gd name="T11" fmla="*/ 5 h 13"/>
            </a:gdLst>
            <a:ahLst/>
            <a:cxnLst>
              <a:cxn ang="0">
                <a:pos x="T0" y="T1"/>
              </a:cxn>
              <a:cxn ang="0">
                <a:pos x="T2" y="T3"/>
              </a:cxn>
              <a:cxn ang="0">
                <a:pos x="T4" y="T5"/>
              </a:cxn>
              <a:cxn ang="0">
                <a:pos x="T6" y="T7"/>
              </a:cxn>
              <a:cxn ang="0">
                <a:pos x="T8" y="T9"/>
              </a:cxn>
              <a:cxn ang="0">
                <a:pos x="T10" y="T11"/>
              </a:cxn>
            </a:cxnLst>
            <a:rect l="0" t="0" r="r" b="b"/>
            <a:pathLst>
              <a:path w="17" h="13">
                <a:moveTo>
                  <a:pt x="0" y="5"/>
                </a:moveTo>
                <a:lnTo>
                  <a:pt x="0" y="0"/>
                </a:lnTo>
                <a:lnTo>
                  <a:pt x="8" y="5"/>
                </a:lnTo>
                <a:lnTo>
                  <a:pt x="8" y="9"/>
                </a:lnTo>
                <a:lnTo>
                  <a:pt x="17" y="13"/>
                </a:lnTo>
                <a:lnTo>
                  <a:pt x="0" y="5"/>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70" name="Freeform 765">
            <a:extLst>
              <a:ext uri="{FF2B5EF4-FFF2-40B4-BE49-F238E27FC236}">
                <a16:creationId xmlns:a16="http://schemas.microsoft.com/office/drawing/2014/main" id="{9A5660AB-0193-4CE2-8F3B-B224F2C9E8B6}"/>
              </a:ext>
            </a:extLst>
          </p:cNvPr>
          <p:cNvSpPr>
            <a:spLocks/>
          </p:cNvSpPr>
          <p:nvPr userDrawn="1"/>
        </p:nvSpPr>
        <p:spPr bwMode="auto">
          <a:xfrm>
            <a:off x="7961710" y="5046664"/>
            <a:ext cx="289322" cy="346075"/>
          </a:xfrm>
          <a:custGeom>
            <a:avLst/>
            <a:gdLst>
              <a:gd name="T0" fmla="*/ 51 w 57"/>
              <a:gd name="T1" fmla="*/ 11 h 49"/>
              <a:gd name="T2" fmla="*/ 47 w 57"/>
              <a:gd name="T3" fmla="*/ 9 h 49"/>
              <a:gd name="T4" fmla="*/ 42 w 57"/>
              <a:gd name="T5" fmla="*/ 8 h 49"/>
              <a:gd name="T6" fmla="*/ 39 w 57"/>
              <a:gd name="T7" fmla="*/ 6 h 49"/>
              <a:gd name="T8" fmla="*/ 36 w 57"/>
              <a:gd name="T9" fmla="*/ 10 h 49"/>
              <a:gd name="T10" fmla="*/ 33 w 57"/>
              <a:gd name="T11" fmla="*/ 11 h 49"/>
              <a:gd name="T12" fmla="*/ 29 w 57"/>
              <a:gd name="T13" fmla="*/ 13 h 49"/>
              <a:gd name="T14" fmla="*/ 27 w 57"/>
              <a:gd name="T15" fmla="*/ 16 h 49"/>
              <a:gd name="T16" fmla="*/ 24 w 57"/>
              <a:gd name="T17" fmla="*/ 17 h 49"/>
              <a:gd name="T18" fmla="*/ 22 w 57"/>
              <a:gd name="T19" fmla="*/ 15 h 49"/>
              <a:gd name="T20" fmla="*/ 20 w 57"/>
              <a:gd name="T21" fmla="*/ 14 h 49"/>
              <a:gd name="T22" fmla="*/ 19 w 57"/>
              <a:gd name="T23" fmla="*/ 10 h 49"/>
              <a:gd name="T24" fmla="*/ 18 w 57"/>
              <a:gd name="T25" fmla="*/ 7 h 49"/>
              <a:gd name="T26" fmla="*/ 18 w 57"/>
              <a:gd name="T27" fmla="*/ 4 h 49"/>
              <a:gd name="T28" fmla="*/ 17 w 57"/>
              <a:gd name="T29" fmla="*/ 2 h 49"/>
              <a:gd name="T30" fmla="*/ 15 w 57"/>
              <a:gd name="T31" fmla="*/ 2 h 49"/>
              <a:gd name="T32" fmla="*/ 13 w 57"/>
              <a:gd name="T33" fmla="*/ 1 h 49"/>
              <a:gd name="T34" fmla="*/ 9 w 57"/>
              <a:gd name="T35" fmla="*/ 0 h 49"/>
              <a:gd name="T36" fmla="*/ 5 w 57"/>
              <a:gd name="T37" fmla="*/ 2 h 49"/>
              <a:gd name="T38" fmla="*/ 1 w 57"/>
              <a:gd name="T39" fmla="*/ 3 h 49"/>
              <a:gd name="T40" fmla="*/ 0 w 57"/>
              <a:gd name="T41" fmla="*/ 5 h 49"/>
              <a:gd name="T42" fmla="*/ 3 w 57"/>
              <a:gd name="T43" fmla="*/ 6 h 49"/>
              <a:gd name="T44" fmla="*/ 6 w 57"/>
              <a:gd name="T45" fmla="*/ 8 h 49"/>
              <a:gd name="T46" fmla="*/ 8 w 57"/>
              <a:gd name="T47" fmla="*/ 11 h 49"/>
              <a:gd name="T48" fmla="*/ 11 w 57"/>
              <a:gd name="T49" fmla="*/ 10 h 49"/>
              <a:gd name="T50" fmla="*/ 17 w 57"/>
              <a:gd name="T51" fmla="*/ 11 h 49"/>
              <a:gd name="T52" fmla="*/ 16 w 57"/>
              <a:gd name="T53" fmla="*/ 12 h 49"/>
              <a:gd name="T54" fmla="*/ 13 w 57"/>
              <a:gd name="T55" fmla="*/ 11 h 49"/>
              <a:gd name="T56" fmla="*/ 10 w 57"/>
              <a:gd name="T57" fmla="*/ 14 h 49"/>
              <a:gd name="T58" fmla="*/ 7 w 57"/>
              <a:gd name="T59" fmla="*/ 14 h 49"/>
              <a:gd name="T60" fmla="*/ 9 w 57"/>
              <a:gd name="T61" fmla="*/ 16 h 49"/>
              <a:gd name="T62" fmla="*/ 11 w 57"/>
              <a:gd name="T63" fmla="*/ 19 h 49"/>
              <a:gd name="T64" fmla="*/ 13 w 57"/>
              <a:gd name="T65" fmla="*/ 23 h 49"/>
              <a:gd name="T66" fmla="*/ 14 w 57"/>
              <a:gd name="T67" fmla="*/ 21 h 49"/>
              <a:gd name="T68" fmla="*/ 15 w 57"/>
              <a:gd name="T69" fmla="*/ 18 h 49"/>
              <a:gd name="T70" fmla="*/ 16 w 57"/>
              <a:gd name="T71" fmla="*/ 16 h 49"/>
              <a:gd name="T72" fmla="*/ 16 w 57"/>
              <a:gd name="T73" fmla="*/ 19 h 49"/>
              <a:gd name="T74" fmla="*/ 18 w 57"/>
              <a:gd name="T75" fmla="*/ 20 h 49"/>
              <a:gd name="T76" fmla="*/ 21 w 57"/>
              <a:gd name="T77" fmla="*/ 21 h 49"/>
              <a:gd name="T78" fmla="*/ 23 w 57"/>
              <a:gd name="T79" fmla="*/ 23 h 49"/>
              <a:gd name="T80" fmla="*/ 29 w 57"/>
              <a:gd name="T81" fmla="*/ 24 h 49"/>
              <a:gd name="T82" fmla="*/ 32 w 57"/>
              <a:gd name="T83" fmla="*/ 25 h 49"/>
              <a:gd name="T84" fmla="*/ 34 w 57"/>
              <a:gd name="T85" fmla="*/ 26 h 49"/>
              <a:gd name="T86" fmla="*/ 36 w 57"/>
              <a:gd name="T87" fmla="*/ 27 h 49"/>
              <a:gd name="T88" fmla="*/ 37 w 57"/>
              <a:gd name="T89" fmla="*/ 27 h 49"/>
              <a:gd name="T90" fmla="*/ 39 w 57"/>
              <a:gd name="T91" fmla="*/ 28 h 49"/>
              <a:gd name="T92" fmla="*/ 41 w 57"/>
              <a:gd name="T93" fmla="*/ 30 h 49"/>
              <a:gd name="T94" fmla="*/ 42 w 57"/>
              <a:gd name="T95" fmla="*/ 32 h 49"/>
              <a:gd name="T96" fmla="*/ 43 w 57"/>
              <a:gd name="T97" fmla="*/ 35 h 49"/>
              <a:gd name="T98" fmla="*/ 46 w 57"/>
              <a:gd name="T99" fmla="*/ 38 h 49"/>
              <a:gd name="T100" fmla="*/ 47 w 57"/>
              <a:gd name="T101" fmla="*/ 40 h 49"/>
              <a:gd name="T102" fmla="*/ 47 w 57"/>
              <a:gd name="T103" fmla="*/ 41 h 49"/>
              <a:gd name="T104" fmla="*/ 46 w 57"/>
              <a:gd name="T105" fmla="*/ 44 h 49"/>
              <a:gd name="T106" fmla="*/ 48 w 57"/>
              <a:gd name="T107" fmla="*/ 44 h 49"/>
              <a:gd name="T108" fmla="*/ 51 w 57"/>
              <a:gd name="T109" fmla="*/ 44 h 49"/>
              <a:gd name="T110" fmla="*/ 52 w 57"/>
              <a:gd name="T111" fmla="*/ 45 h 49"/>
              <a:gd name="T112" fmla="*/ 55 w 57"/>
              <a:gd name="T113" fmla="*/ 48 h 49"/>
              <a:gd name="T114" fmla="*/ 56 w 57"/>
              <a:gd name="T115"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 h="49">
                <a:moveTo>
                  <a:pt x="55" y="12"/>
                </a:moveTo>
                <a:cubicBezTo>
                  <a:pt x="54" y="12"/>
                  <a:pt x="54" y="12"/>
                  <a:pt x="54" y="12"/>
                </a:cubicBezTo>
                <a:cubicBezTo>
                  <a:pt x="54" y="12"/>
                  <a:pt x="52" y="11"/>
                  <a:pt x="51" y="11"/>
                </a:cubicBezTo>
                <a:cubicBezTo>
                  <a:pt x="51" y="11"/>
                  <a:pt x="50" y="11"/>
                  <a:pt x="50" y="11"/>
                </a:cubicBezTo>
                <a:cubicBezTo>
                  <a:pt x="48" y="10"/>
                  <a:pt x="48" y="10"/>
                  <a:pt x="48" y="10"/>
                </a:cubicBezTo>
                <a:cubicBezTo>
                  <a:pt x="47" y="9"/>
                  <a:pt x="47" y="9"/>
                  <a:pt x="47" y="9"/>
                </a:cubicBezTo>
                <a:cubicBezTo>
                  <a:pt x="45" y="9"/>
                  <a:pt x="45" y="9"/>
                  <a:pt x="45" y="9"/>
                </a:cubicBezTo>
                <a:cubicBezTo>
                  <a:pt x="44" y="8"/>
                  <a:pt x="44" y="8"/>
                  <a:pt x="44" y="8"/>
                </a:cubicBezTo>
                <a:cubicBezTo>
                  <a:pt x="42" y="8"/>
                  <a:pt x="42" y="8"/>
                  <a:pt x="42" y="8"/>
                </a:cubicBezTo>
                <a:cubicBezTo>
                  <a:pt x="41" y="7"/>
                  <a:pt x="41" y="7"/>
                  <a:pt x="41" y="7"/>
                </a:cubicBezTo>
                <a:cubicBezTo>
                  <a:pt x="40" y="6"/>
                  <a:pt x="40" y="6"/>
                  <a:pt x="40" y="6"/>
                </a:cubicBezTo>
                <a:cubicBezTo>
                  <a:pt x="39" y="6"/>
                  <a:pt x="39" y="6"/>
                  <a:pt x="39" y="6"/>
                </a:cubicBezTo>
                <a:cubicBezTo>
                  <a:pt x="38" y="7"/>
                  <a:pt x="38" y="7"/>
                  <a:pt x="38" y="7"/>
                </a:cubicBezTo>
                <a:cubicBezTo>
                  <a:pt x="36" y="8"/>
                  <a:pt x="36" y="8"/>
                  <a:pt x="36" y="8"/>
                </a:cubicBezTo>
                <a:cubicBezTo>
                  <a:pt x="36" y="10"/>
                  <a:pt x="36" y="10"/>
                  <a:pt x="36" y="10"/>
                </a:cubicBezTo>
                <a:cubicBezTo>
                  <a:pt x="35" y="10"/>
                  <a:pt x="35" y="10"/>
                  <a:pt x="35" y="10"/>
                </a:cubicBezTo>
                <a:cubicBezTo>
                  <a:pt x="33" y="11"/>
                  <a:pt x="33" y="11"/>
                  <a:pt x="33" y="11"/>
                </a:cubicBezTo>
                <a:cubicBezTo>
                  <a:pt x="33" y="11"/>
                  <a:pt x="33" y="11"/>
                  <a:pt x="33" y="11"/>
                </a:cubicBezTo>
                <a:cubicBezTo>
                  <a:pt x="32" y="11"/>
                  <a:pt x="32" y="11"/>
                  <a:pt x="32" y="11"/>
                </a:cubicBezTo>
                <a:cubicBezTo>
                  <a:pt x="30" y="12"/>
                  <a:pt x="30" y="12"/>
                  <a:pt x="30" y="12"/>
                </a:cubicBezTo>
                <a:cubicBezTo>
                  <a:pt x="29" y="13"/>
                  <a:pt x="29" y="13"/>
                  <a:pt x="29" y="13"/>
                </a:cubicBezTo>
                <a:cubicBezTo>
                  <a:pt x="29" y="14"/>
                  <a:pt x="29" y="14"/>
                  <a:pt x="29" y="14"/>
                </a:cubicBezTo>
                <a:cubicBezTo>
                  <a:pt x="28" y="14"/>
                  <a:pt x="28" y="14"/>
                  <a:pt x="28" y="14"/>
                </a:cubicBezTo>
                <a:cubicBezTo>
                  <a:pt x="27" y="16"/>
                  <a:pt x="27" y="16"/>
                  <a:pt x="27" y="16"/>
                </a:cubicBezTo>
                <a:cubicBezTo>
                  <a:pt x="26" y="17"/>
                  <a:pt x="26" y="17"/>
                  <a:pt x="26" y="17"/>
                </a:cubicBezTo>
                <a:cubicBezTo>
                  <a:pt x="25" y="17"/>
                  <a:pt x="25" y="17"/>
                  <a:pt x="25" y="17"/>
                </a:cubicBezTo>
                <a:cubicBezTo>
                  <a:pt x="24" y="17"/>
                  <a:pt x="24" y="17"/>
                  <a:pt x="24" y="17"/>
                </a:cubicBezTo>
                <a:cubicBezTo>
                  <a:pt x="23" y="17"/>
                  <a:pt x="23" y="17"/>
                  <a:pt x="23" y="17"/>
                </a:cubicBezTo>
                <a:cubicBezTo>
                  <a:pt x="23" y="16"/>
                  <a:pt x="23" y="16"/>
                  <a:pt x="23" y="16"/>
                </a:cubicBezTo>
                <a:cubicBezTo>
                  <a:pt x="22" y="15"/>
                  <a:pt x="22" y="15"/>
                  <a:pt x="22" y="15"/>
                </a:cubicBezTo>
                <a:cubicBezTo>
                  <a:pt x="20" y="14"/>
                  <a:pt x="20" y="14"/>
                  <a:pt x="20" y="14"/>
                </a:cubicBezTo>
                <a:cubicBezTo>
                  <a:pt x="20" y="13"/>
                  <a:pt x="20" y="13"/>
                  <a:pt x="20" y="13"/>
                </a:cubicBezTo>
                <a:cubicBezTo>
                  <a:pt x="20" y="14"/>
                  <a:pt x="20" y="14"/>
                  <a:pt x="20" y="14"/>
                </a:cubicBezTo>
                <a:cubicBezTo>
                  <a:pt x="19" y="13"/>
                  <a:pt x="19" y="13"/>
                  <a:pt x="19" y="13"/>
                </a:cubicBezTo>
                <a:cubicBezTo>
                  <a:pt x="19" y="12"/>
                  <a:pt x="19" y="12"/>
                  <a:pt x="19" y="12"/>
                </a:cubicBezTo>
                <a:cubicBezTo>
                  <a:pt x="19" y="10"/>
                  <a:pt x="19" y="10"/>
                  <a:pt x="19" y="10"/>
                </a:cubicBezTo>
                <a:cubicBezTo>
                  <a:pt x="18" y="10"/>
                  <a:pt x="18" y="10"/>
                  <a:pt x="18" y="10"/>
                </a:cubicBezTo>
                <a:cubicBezTo>
                  <a:pt x="18" y="9"/>
                  <a:pt x="18" y="9"/>
                  <a:pt x="18" y="9"/>
                </a:cubicBezTo>
                <a:cubicBezTo>
                  <a:pt x="18" y="7"/>
                  <a:pt x="18" y="7"/>
                  <a:pt x="18" y="7"/>
                </a:cubicBezTo>
                <a:cubicBezTo>
                  <a:pt x="19" y="6"/>
                  <a:pt x="19" y="6"/>
                  <a:pt x="19" y="6"/>
                </a:cubicBezTo>
                <a:cubicBezTo>
                  <a:pt x="19" y="5"/>
                  <a:pt x="19" y="5"/>
                  <a:pt x="19" y="5"/>
                </a:cubicBezTo>
                <a:cubicBezTo>
                  <a:pt x="18" y="4"/>
                  <a:pt x="18" y="4"/>
                  <a:pt x="18" y="4"/>
                </a:cubicBezTo>
                <a:cubicBezTo>
                  <a:pt x="18" y="3"/>
                  <a:pt x="18" y="3"/>
                  <a:pt x="18" y="3"/>
                </a:cubicBezTo>
                <a:cubicBezTo>
                  <a:pt x="18" y="3"/>
                  <a:pt x="17" y="3"/>
                  <a:pt x="17" y="2"/>
                </a:cubicBezTo>
                <a:cubicBezTo>
                  <a:pt x="17" y="2"/>
                  <a:pt x="17" y="2"/>
                  <a:pt x="17" y="2"/>
                </a:cubicBezTo>
                <a:cubicBezTo>
                  <a:pt x="17" y="2"/>
                  <a:pt x="17" y="2"/>
                  <a:pt x="16" y="2"/>
                </a:cubicBezTo>
                <a:cubicBezTo>
                  <a:pt x="16" y="2"/>
                  <a:pt x="16" y="2"/>
                  <a:pt x="16" y="2"/>
                </a:cubicBezTo>
                <a:cubicBezTo>
                  <a:pt x="15" y="2"/>
                  <a:pt x="15" y="2"/>
                  <a:pt x="15" y="2"/>
                </a:cubicBezTo>
                <a:cubicBezTo>
                  <a:pt x="14" y="2"/>
                  <a:pt x="14" y="2"/>
                  <a:pt x="14" y="2"/>
                </a:cubicBezTo>
                <a:cubicBezTo>
                  <a:pt x="14" y="1"/>
                  <a:pt x="13" y="1"/>
                  <a:pt x="13" y="1"/>
                </a:cubicBezTo>
                <a:cubicBezTo>
                  <a:pt x="13" y="1"/>
                  <a:pt x="13" y="1"/>
                  <a:pt x="13" y="1"/>
                </a:cubicBezTo>
                <a:cubicBezTo>
                  <a:pt x="11" y="1"/>
                  <a:pt x="11" y="1"/>
                  <a:pt x="11" y="1"/>
                </a:cubicBezTo>
                <a:cubicBezTo>
                  <a:pt x="11" y="0"/>
                  <a:pt x="11" y="0"/>
                  <a:pt x="11" y="0"/>
                </a:cubicBezTo>
                <a:cubicBezTo>
                  <a:pt x="9" y="0"/>
                  <a:pt x="9" y="0"/>
                  <a:pt x="9" y="0"/>
                </a:cubicBezTo>
                <a:cubicBezTo>
                  <a:pt x="7" y="0"/>
                  <a:pt x="7" y="0"/>
                  <a:pt x="7" y="0"/>
                </a:cubicBezTo>
                <a:cubicBezTo>
                  <a:pt x="6" y="1"/>
                  <a:pt x="6" y="1"/>
                  <a:pt x="6" y="1"/>
                </a:cubicBezTo>
                <a:cubicBezTo>
                  <a:pt x="5" y="2"/>
                  <a:pt x="5" y="2"/>
                  <a:pt x="5" y="2"/>
                </a:cubicBezTo>
                <a:cubicBezTo>
                  <a:pt x="4" y="3"/>
                  <a:pt x="4" y="3"/>
                  <a:pt x="4" y="3"/>
                </a:cubicBezTo>
                <a:cubicBezTo>
                  <a:pt x="3" y="3"/>
                  <a:pt x="3" y="3"/>
                  <a:pt x="3" y="3"/>
                </a:cubicBezTo>
                <a:cubicBezTo>
                  <a:pt x="1" y="3"/>
                  <a:pt x="1" y="3"/>
                  <a:pt x="1" y="3"/>
                </a:cubicBezTo>
                <a:cubicBezTo>
                  <a:pt x="2" y="4"/>
                  <a:pt x="2" y="4"/>
                  <a:pt x="2" y="4"/>
                </a:cubicBezTo>
                <a:cubicBezTo>
                  <a:pt x="1" y="4"/>
                  <a:pt x="1" y="4"/>
                  <a:pt x="1" y="4"/>
                </a:cubicBezTo>
                <a:cubicBezTo>
                  <a:pt x="0" y="5"/>
                  <a:pt x="0" y="5"/>
                  <a:pt x="0" y="5"/>
                </a:cubicBezTo>
                <a:cubicBezTo>
                  <a:pt x="1" y="6"/>
                  <a:pt x="1" y="6"/>
                  <a:pt x="1" y="6"/>
                </a:cubicBezTo>
                <a:cubicBezTo>
                  <a:pt x="2" y="6"/>
                  <a:pt x="2" y="6"/>
                  <a:pt x="2" y="6"/>
                </a:cubicBezTo>
                <a:cubicBezTo>
                  <a:pt x="3" y="6"/>
                  <a:pt x="3" y="6"/>
                  <a:pt x="3" y="6"/>
                </a:cubicBezTo>
                <a:cubicBezTo>
                  <a:pt x="4" y="7"/>
                  <a:pt x="4" y="7"/>
                  <a:pt x="4" y="7"/>
                </a:cubicBezTo>
                <a:cubicBezTo>
                  <a:pt x="5" y="7"/>
                  <a:pt x="5" y="7"/>
                  <a:pt x="5" y="7"/>
                </a:cubicBezTo>
                <a:cubicBezTo>
                  <a:pt x="6" y="8"/>
                  <a:pt x="6" y="8"/>
                  <a:pt x="6" y="8"/>
                </a:cubicBezTo>
                <a:cubicBezTo>
                  <a:pt x="6" y="9"/>
                  <a:pt x="6" y="9"/>
                  <a:pt x="6" y="9"/>
                </a:cubicBezTo>
                <a:cubicBezTo>
                  <a:pt x="7" y="10"/>
                  <a:pt x="7" y="10"/>
                  <a:pt x="7" y="10"/>
                </a:cubicBezTo>
                <a:cubicBezTo>
                  <a:pt x="8" y="11"/>
                  <a:pt x="8" y="11"/>
                  <a:pt x="8" y="11"/>
                </a:cubicBezTo>
                <a:cubicBezTo>
                  <a:pt x="9" y="11"/>
                  <a:pt x="9" y="11"/>
                  <a:pt x="9" y="11"/>
                </a:cubicBezTo>
                <a:cubicBezTo>
                  <a:pt x="11" y="11"/>
                  <a:pt x="11" y="11"/>
                  <a:pt x="11" y="11"/>
                </a:cubicBezTo>
                <a:cubicBezTo>
                  <a:pt x="11" y="10"/>
                  <a:pt x="11" y="10"/>
                  <a:pt x="11" y="10"/>
                </a:cubicBezTo>
                <a:cubicBezTo>
                  <a:pt x="13" y="11"/>
                  <a:pt x="13" y="11"/>
                  <a:pt x="13" y="11"/>
                </a:cubicBezTo>
                <a:cubicBezTo>
                  <a:pt x="15" y="11"/>
                  <a:pt x="15" y="11"/>
                  <a:pt x="15" y="11"/>
                </a:cubicBezTo>
                <a:cubicBezTo>
                  <a:pt x="17" y="11"/>
                  <a:pt x="17" y="11"/>
                  <a:pt x="17" y="11"/>
                </a:cubicBezTo>
                <a:cubicBezTo>
                  <a:pt x="17" y="12"/>
                  <a:pt x="17" y="12"/>
                  <a:pt x="17" y="12"/>
                </a:cubicBezTo>
                <a:cubicBezTo>
                  <a:pt x="16" y="12"/>
                  <a:pt x="16" y="12"/>
                  <a:pt x="16" y="12"/>
                </a:cubicBezTo>
                <a:cubicBezTo>
                  <a:pt x="16" y="12"/>
                  <a:pt x="16" y="12"/>
                  <a:pt x="16" y="12"/>
                </a:cubicBezTo>
                <a:cubicBezTo>
                  <a:pt x="15" y="12"/>
                  <a:pt x="15" y="12"/>
                  <a:pt x="15" y="12"/>
                </a:cubicBezTo>
                <a:cubicBezTo>
                  <a:pt x="14" y="12"/>
                  <a:pt x="14" y="12"/>
                  <a:pt x="14" y="12"/>
                </a:cubicBezTo>
                <a:cubicBezTo>
                  <a:pt x="13" y="11"/>
                  <a:pt x="13" y="11"/>
                  <a:pt x="13" y="11"/>
                </a:cubicBezTo>
                <a:cubicBezTo>
                  <a:pt x="12" y="12"/>
                  <a:pt x="12" y="12"/>
                  <a:pt x="12" y="12"/>
                </a:cubicBezTo>
                <a:cubicBezTo>
                  <a:pt x="11" y="13"/>
                  <a:pt x="11" y="13"/>
                  <a:pt x="11" y="13"/>
                </a:cubicBezTo>
                <a:cubicBezTo>
                  <a:pt x="10" y="14"/>
                  <a:pt x="10" y="14"/>
                  <a:pt x="10" y="14"/>
                </a:cubicBezTo>
                <a:cubicBezTo>
                  <a:pt x="9" y="14"/>
                  <a:pt x="9" y="14"/>
                  <a:pt x="9" y="14"/>
                </a:cubicBezTo>
                <a:cubicBezTo>
                  <a:pt x="7" y="14"/>
                  <a:pt x="7" y="14"/>
                  <a:pt x="7" y="14"/>
                </a:cubicBezTo>
                <a:cubicBezTo>
                  <a:pt x="7" y="14"/>
                  <a:pt x="7" y="14"/>
                  <a:pt x="7" y="14"/>
                </a:cubicBezTo>
                <a:cubicBezTo>
                  <a:pt x="7" y="15"/>
                  <a:pt x="7" y="15"/>
                  <a:pt x="7" y="15"/>
                </a:cubicBezTo>
                <a:cubicBezTo>
                  <a:pt x="8" y="15"/>
                  <a:pt x="8" y="15"/>
                  <a:pt x="8" y="15"/>
                </a:cubicBezTo>
                <a:cubicBezTo>
                  <a:pt x="9" y="16"/>
                  <a:pt x="9" y="16"/>
                  <a:pt x="9" y="16"/>
                </a:cubicBezTo>
                <a:cubicBezTo>
                  <a:pt x="10" y="17"/>
                  <a:pt x="10" y="17"/>
                  <a:pt x="10" y="17"/>
                </a:cubicBezTo>
                <a:cubicBezTo>
                  <a:pt x="10" y="17"/>
                  <a:pt x="11" y="18"/>
                  <a:pt x="11" y="18"/>
                </a:cubicBezTo>
                <a:cubicBezTo>
                  <a:pt x="12" y="19"/>
                  <a:pt x="11" y="19"/>
                  <a:pt x="11" y="19"/>
                </a:cubicBezTo>
                <a:cubicBezTo>
                  <a:pt x="11" y="21"/>
                  <a:pt x="11" y="21"/>
                  <a:pt x="11" y="21"/>
                </a:cubicBezTo>
                <a:cubicBezTo>
                  <a:pt x="13" y="22"/>
                  <a:pt x="13" y="22"/>
                  <a:pt x="13" y="22"/>
                </a:cubicBezTo>
                <a:cubicBezTo>
                  <a:pt x="13" y="22"/>
                  <a:pt x="13" y="22"/>
                  <a:pt x="13" y="23"/>
                </a:cubicBezTo>
                <a:cubicBezTo>
                  <a:pt x="14" y="23"/>
                  <a:pt x="14" y="22"/>
                  <a:pt x="14" y="22"/>
                </a:cubicBezTo>
                <a:cubicBezTo>
                  <a:pt x="13" y="21"/>
                  <a:pt x="13" y="21"/>
                  <a:pt x="13" y="21"/>
                </a:cubicBezTo>
                <a:cubicBezTo>
                  <a:pt x="14" y="21"/>
                  <a:pt x="14" y="21"/>
                  <a:pt x="14" y="21"/>
                </a:cubicBezTo>
                <a:cubicBezTo>
                  <a:pt x="15" y="20"/>
                  <a:pt x="15" y="20"/>
                  <a:pt x="15" y="20"/>
                </a:cubicBezTo>
                <a:cubicBezTo>
                  <a:pt x="15" y="18"/>
                  <a:pt x="15" y="18"/>
                  <a:pt x="15" y="18"/>
                </a:cubicBezTo>
                <a:cubicBezTo>
                  <a:pt x="15" y="18"/>
                  <a:pt x="15" y="18"/>
                  <a:pt x="15" y="18"/>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8"/>
                  <a:pt x="16" y="19"/>
                </a:cubicBezTo>
                <a:cubicBezTo>
                  <a:pt x="16" y="19"/>
                  <a:pt x="16" y="19"/>
                  <a:pt x="16" y="19"/>
                </a:cubicBezTo>
                <a:cubicBezTo>
                  <a:pt x="17" y="20"/>
                  <a:pt x="17" y="20"/>
                  <a:pt x="17" y="20"/>
                </a:cubicBezTo>
                <a:cubicBezTo>
                  <a:pt x="18" y="20"/>
                  <a:pt x="18" y="20"/>
                  <a:pt x="18" y="20"/>
                </a:cubicBezTo>
                <a:cubicBezTo>
                  <a:pt x="19" y="21"/>
                  <a:pt x="19" y="21"/>
                  <a:pt x="19" y="21"/>
                </a:cubicBezTo>
                <a:cubicBezTo>
                  <a:pt x="21" y="21"/>
                  <a:pt x="21" y="21"/>
                  <a:pt x="21" y="21"/>
                </a:cubicBezTo>
                <a:cubicBezTo>
                  <a:pt x="21" y="21"/>
                  <a:pt x="21" y="21"/>
                  <a:pt x="21" y="21"/>
                </a:cubicBezTo>
                <a:cubicBezTo>
                  <a:pt x="22" y="21"/>
                  <a:pt x="22" y="21"/>
                  <a:pt x="22" y="21"/>
                </a:cubicBezTo>
                <a:cubicBezTo>
                  <a:pt x="22" y="22"/>
                  <a:pt x="22" y="22"/>
                  <a:pt x="22" y="22"/>
                </a:cubicBezTo>
                <a:cubicBezTo>
                  <a:pt x="23" y="23"/>
                  <a:pt x="23" y="23"/>
                  <a:pt x="23" y="23"/>
                </a:cubicBezTo>
                <a:cubicBezTo>
                  <a:pt x="24" y="24"/>
                  <a:pt x="24" y="24"/>
                  <a:pt x="24" y="24"/>
                </a:cubicBezTo>
                <a:cubicBezTo>
                  <a:pt x="24" y="24"/>
                  <a:pt x="27" y="24"/>
                  <a:pt x="27" y="24"/>
                </a:cubicBezTo>
                <a:cubicBezTo>
                  <a:pt x="29" y="24"/>
                  <a:pt x="29" y="24"/>
                  <a:pt x="29" y="24"/>
                </a:cubicBezTo>
                <a:cubicBezTo>
                  <a:pt x="30" y="25"/>
                  <a:pt x="30" y="25"/>
                  <a:pt x="30" y="25"/>
                </a:cubicBezTo>
                <a:cubicBezTo>
                  <a:pt x="30" y="25"/>
                  <a:pt x="31" y="25"/>
                  <a:pt x="31" y="25"/>
                </a:cubicBezTo>
                <a:cubicBezTo>
                  <a:pt x="31" y="25"/>
                  <a:pt x="32" y="25"/>
                  <a:pt x="32" y="25"/>
                </a:cubicBezTo>
                <a:cubicBezTo>
                  <a:pt x="32" y="25"/>
                  <a:pt x="32" y="25"/>
                  <a:pt x="32" y="25"/>
                </a:cubicBezTo>
                <a:cubicBezTo>
                  <a:pt x="33" y="26"/>
                  <a:pt x="33" y="26"/>
                  <a:pt x="33" y="26"/>
                </a:cubicBezTo>
                <a:cubicBezTo>
                  <a:pt x="34" y="26"/>
                  <a:pt x="34" y="26"/>
                  <a:pt x="34" y="26"/>
                </a:cubicBezTo>
                <a:cubicBezTo>
                  <a:pt x="35" y="26"/>
                  <a:pt x="35" y="26"/>
                  <a:pt x="35" y="26"/>
                </a:cubicBezTo>
                <a:cubicBezTo>
                  <a:pt x="35" y="26"/>
                  <a:pt x="35" y="26"/>
                  <a:pt x="36" y="27"/>
                </a:cubicBezTo>
                <a:cubicBezTo>
                  <a:pt x="36" y="27"/>
                  <a:pt x="36" y="27"/>
                  <a:pt x="36" y="27"/>
                </a:cubicBezTo>
                <a:cubicBezTo>
                  <a:pt x="36" y="27"/>
                  <a:pt x="36" y="27"/>
                  <a:pt x="36" y="27"/>
                </a:cubicBezTo>
                <a:cubicBezTo>
                  <a:pt x="37" y="27"/>
                  <a:pt x="37" y="27"/>
                  <a:pt x="37" y="27"/>
                </a:cubicBezTo>
                <a:cubicBezTo>
                  <a:pt x="37" y="27"/>
                  <a:pt x="37" y="27"/>
                  <a:pt x="37" y="27"/>
                </a:cubicBezTo>
                <a:cubicBezTo>
                  <a:pt x="38" y="27"/>
                  <a:pt x="38" y="28"/>
                  <a:pt x="38" y="28"/>
                </a:cubicBezTo>
                <a:cubicBezTo>
                  <a:pt x="38" y="28"/>
                  <a:pt x="38" y="28"/>
                  <a:pt x="38" y="28"/>
                </a:cubicBezTo>
                <a:cubicBezTo>
                  <a:pt x="39" y="28"/>
                  <a:pt x="39" y="28"/>
                  <a:pt x="39" y="28"/>
                </a:cubicBezTo>
                <a:cubicBezTo>
                  <a:pt x="39" y="29"/>
                  <a:pt x="39" y="29"/>
                  <a:pt x="39" y="29"/>
                </a:cubicBezTo>
                <a:cubicBezTo>
                  <a:pt x="40" y="29"/>
                  <a:pt x="40" y="29"/>
                  <a:pt x="40" y="29"/>
                </a:cubicBezTo>
                <a:cubicBezTo>
                  <a:pt x="40" y="29"/>
                  <a:pt x="41" y="29"/>
                  <a:pt x="41" y="30"/>
                </a:cubicBezTo>
                <a:cubicBezTo>
                  <a:pt x="41" y="30"/>
                  <a:pt x="41" y="30"/>
                  <a:pt x="41" y="31"/>
                </a:cubicBezTo>
                <a:cubicBezTo>
                  <a:pt x="41" y="31"/>
                  <a:pt x="41" y="31"/>
                  <a:pt x="42" y="31"/>
                </a:cubicBezTo>
                <a:cubicBezTo>
                  <a:pt x="42" y="32"/>
                  <a:pt x="42" y="32"/>
                  <a:pt x="42" y="32"/>
                </a:cubicBezTo>
                <a:cubicBezTo>
                  <a:pt x="43" y="33"/>
                  <a:pt x="43" y="33"/>
                  <a:pt x="43" y="33"/>
                </a:cubicBezTo>
                <a:cubicBezTo>
                  <a:pt x="43" y="34"/>
                  <a:pt x="43" y="34"/>
                  <a:pt x="43" y="34"/>
                </a:cubicBezTo>
                <a:cubicBezTo>
                  <a:pt x="43" y="35"/>
                  <a:pt x="43" y="35"/>
                  <a:pt x="43" y="35"/>
                </a:cubicBezTo>
                <a:cubicBezTo>
                  <a:pt x="44" y="35"/>
                  <a:pt x="44" y="35"/>
                  <a:pt x="44" y="35"/>
                </a:cubicBezTo>
                <a:cubicBezTo>
                  <a:pt x="44" y="35"/>
                  <a:pt x="45" y="36"/>
                  <a:pt x="45" y="37"/>
                </a:cubicBezTo>
                <a:cubicBezTo>
                  <a:pt x="45" y="38"/>
                  <a:pt x="46" y="38"/>
                  <a:pt x="46" y="38"/>
                </a:cubicBezTo>
                <a:cubicBezTo>
                  <a:pt x="45" y="38"/>
                  <a:pt x="45" y="38"/>
                  <a:pt x="45" y="38"/>
                </a:cubicBezTo>
                <a:cubicBezTo>
                  <a:pt x="45" y="39"/>
                  <a:pt x="45" y="39"/>
                  <a:pt x="45" y="39"/>
                </a:cubicBezTo>
                <a:cubicBezTo>
                  <a:pt x="47" y="40"/>
                  <a:pt x="47" y="40"/>
                  <a:pt x="47" y="40"/>
                </a:cubicBezTo>
                <a:cubicBezTo>
                  <a:pt x="46" y="40"/>
                  <a:pt x="46" y="40"/>
                  <a:pt x="46" y="40"/>
                </a:cubicBezTo>
                <a:cubicBezTo>
                  <a:pt x="46" y="40"/>
                  <a:pt x="46" y="40"/>
                  <a:pt x="46" y="40"/>
                </a:cubicBezTo>
                <a:cubicBezTo>
                  <a:pt x="47" y="41"/>
                  <a:pt x="47" y="41"/>
                  <a:pt x="47" y="41"/>
                </a:cubicBezTo>
                <a:cubicBezTo>
                  <a:pt x="47" y="42"/>
                  <a:pt x="47" y="42"/>
                  <a:pt x="47" y="42"/>
                </a:cubicBezTo>
                <a:cubicBezTo>
                  <a:pt x="47" y="43"/>
                  <a:pt x="47" y="43"/>
                  <a:pt x="47" y="43"/>
                </a:cubicBezTo>
                <a:cubicBezTo>
                  <a:pt x="47" y="43"/>
                  <a:pt x="46" y="44"/>
                  <a:pt x="46" y="44"/>
                </a:cubicBezTo>
                <a:cubicBezTo>
                  <a:pt x="45" y="45"/>
                  <a:pt x="46" y="45"/>
                  <a:pt x="46" y="45"/>
                </a:cubicBezTo>
                <a:cubicBezTo>
                  <a:pt x="47" y="45"/>
                  <a:pt x="47" y="45"/>
                  <a:pt x="47" y="45"/>
                </a:cubicBezTo>
                <a:cubicBezTo>
                  <a:pt x="48" y="44"/>
                  <a:pt x="48" y="44"/>
                  <a:pt x="48" y="44"/>
                </a:cubicBezTo>
                <a:cubicBezTo>
                  <a:pt x="49" y="45"/>
                  <a:pt x="49" y="45"/>
                  <a:pt x="49" y="45"/>
                </a:cubicBezTo>
                <a:cubicBezTo>
                  <a:pt x="50" y="45"/>
                  <a:pt x="50" y="45"/>
                  <a:pt x="50" y="45"/>
                </a:cubicBezTo>
                <a:cubicBezTo>
                  <a:pt x="51" y="44"/>
                  <a:pt x="51" y="44"/>
                  <a:pt x="51" y="44"/>
                </a:cubicBezTo>
                <a:cubicBezTo>
                  <a:pt x="52" y="44"/>
                  <a:pt x="52" y="44"/>
                  <a:pt x="52" y="44"/>
                </a:cubicBezTo>
                <a:cubicBezTo>
                  <a:pt x="53" y="44"/>
                  <a:pt x="53" y="44"/>
                  <a:pt x="53" y="44"/>
                </a:cubicBezTo>
                <a:cubicBezTo>
                  <a:pt x="52" y="45"/>
                  <a:pt x="52" y="45"/>
                  <a:pt x="52" y="45"/>
                </a:cubicBezTo>
                <a:cubicBezTo>
                  <a:pt x="53" y="46"/>
                  <a:pt x="53" y="46"/>
                  <a:pt x="53" y="46"/>
                </a:cubicBezTo>
                <a:cubicBezTo>
                  <a:pt x="54" y="47"/>
                  <a:pt x="54" y="47"/>
                  <a:pt x="54" y="47"/>
                </a:cubicBezTo>
                <a:cubicBezTo>
                  <a:pt x="55" y="48"/>
                  <a:pt x="55" y="48"/>
                  <a:pt x="55" y="48"/>
                </a:cubicBezTo>
                <a:cubicBezTo>
                  <a:pt x="55" y="48"/>
                  <a:pt x="55" y="48"/>
                  <a:pt x="55" y="48"/>
                </a:cubicBezTo>
                <a:cubicBezTo>
                  <a:pt x="56" y="49"/>
                  <a:pt x="56" y="49"/>
                  <a:pt x="56" y="49"/>
                </a:cubicBezTo>
                <a:cubicBezTo>
                  <a:pt x="57" y="39"/>
                  <a:pt x="56" y="24"/>
                  <a:pt x="56" y="13"/>
                </a:cubicBezTo>
                <a:cubicBezTo>
                  <a:pt x="56" y="12"/>
                  <a:pt x="56" y="12"/>
                  <a:pt x="56" y="12"/>
                </a:cubicBezTo>
                <a:lnTo>
                  <a:pt x="55" y="12"/>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71" name="Freeform 766">
            <a:extLst>
              <a:ext uri="{FF2B5EF4-FFF2-40B4-BE49-F238E27FC236}">
                <a16:creationId xmlns:a16="http://schemas.microsoft.com/office/drawing/2014/main" id="{848B7FED-8844-47BD-BB0F-14B78F90B8A3}"/>
              </a:ext>
            </a:extLst>
          </p:cNvPr>
          <p:cNvSpPr>
            <a:spLocks/>
          </p:cNvSpPr>
          <p:nvPr userDrawn="1"/>
        </p:nvSpPr>
        <p:spPr bwMode="auto">
          <a:xfrm>
            <a:off x="7306866" y="4857750"/>
            <a:ext cx="304800" cy="344488"/>
          </a:xfrm>
          <a:custGeom>
            <a:avLst/>
            <a:gdLst>
              <a:gd name="T0" fmla="*/ 56 w 60"/>
              <a:gd name="T1" fmla="*/ 16 h 49"/>
              <a:gd name="T2" fmla="*/ 54 w 60"/>
              <a:gd name="T3" fmla="*/ 14 h 49"/>
              <a:gd name="T4" fmla="*/ 54 w 60"/>
              <a:gd name="T5" fmla="*/ 11 h 49"/>
              <a:gd name="T6" fmla="*/ 51 w 60"/>
              <a:gd name="T7" fmla="*/ 8 h 49"/>
              <a:gd name="T8" fmla="*/ 49 w 60"/>
              <a:gd name="T9" fmla="*/ 5 h 49"/>
              <a:gd name="T10" fmla="*/ 52 w 60"/>
              <a:gd name="T11" fmla="*/ 3 h 49"/>
              <a:gd name="T12" fmla="*/ 53 w 60"/>
              <a:gd name="T13" fmla="*/ 0 h 49"/>
              <a:gd name="T14" fmla="*/ 47 w 60"/>
              <a:gd name="T15" fmla="*/ 0 h 49"/>
              <a:gd name="T16" fmla="*/ 40 w 60"/>
              <a:gd name="T17" fmla="*/ 0 h 49"/>
              <a:gd name="T18" fmla="*/ 40 w 60"/>
              <a:gd name="T19" fmla="*/ 5 h 49"/>
              <a:gd name="T20" fmla="*/ 37 w 60"/>
              <a:gd name="T21" fmla="*/ 7 h 49"/>
              <a:gd name="T22" fmla="*/ 35 w 60"/>
              <a:gd name="T23" fmla="*/ 12 h 49"/>
              <a:gd name="T24" fmla="*/ 33 w 60"/>
              <a:gd name="T25" fmla="*/ 16 h 49"/>
              <a:gd name="T26" fmla="*/ 30 w 60"/>
              <a:gd name="T27" fmla="*/ 16 h 49"/>
              <a:gd name="T28" fmla="*/ 26 w 60"/>
              <a:gd name="T29" fmla="*/ 18 h 49"/>
              <a:gd name="T30" fmla="*/ 21 w 60"/>
              <a:gd name="T31" fmla="*/ 15 h 49"/>
              <a:gd name="T32" fmla="*/ 18 w 60"/>
              <a:gd name="T33" fmla="*/ 18 h 49"/>
              <a:gd name="T34" fmla="*/ 14 w 60"/>
              <a:gd name="T35" fmla="*/ 20 h 49"/>
              <a:gd name="T36" fmla="*/ 8 w 60"/>
              <a:gd name="T37" fmla="*/ 19 h 49"/>
              <a:gd name="T38" fmla="*/ 6 w 60"/>
              <a:gd name="T39" fmla="*/ 16 h 49"/>
              <a:gd name="T40" fmla="*/ 4 w 60"/>
              <a:gd name="T41" fmla="*/ 13 h 49"/>
              <a:gd name="T42" fmla="*/ 2 w 60"/>
              <a:gd name="T43" fmla="*/ 16 h 49"/>
              <a:gd name="T44" fmla="*/ 2 w 60"/>
              <a:gd name="T45" fmla="*/ 19 h 49"/>
              <a:gd name="T46" fmla="*/ 2 w 60"/>
              <a:gd name="T47" fmla="*/ 22 h 49"/>
              <a:gd name="T48" fmla="*/ 3 w 60"/>
              <a:gd name="T49" fmla="*/ 26 h 49"/>
              <a:gd name="T50" fmla="*/ 4 w 60"/>
              <a:gd name="T51" fmla="*/ 29 h 49"/>
              <a:gd name="T52" fmla="*/ 5 w 60"/>
              <a:gd name="T53" fmla="*/ 31 h 49"/>
              <a:gd name="T54" fmla="*/ 7 w 60"/>
              <a:gd name="T55" fmla="*/ 32 h 49"/>
              <a:gd name="T56" fmla="*/ 7 w 60"/>
              <a:gd name="T57" fmla="*/ 37 h 49"/>
              <a:gd name="T58" fmla="*/ 9 w 60"/>
              <a:gd name="T59" fmla="*/ 41 h 49"/>
              <a:gd name="T60" fmla="*/ 12 w 60"/>
              <a:gd name="T61" fmla="*/ 42 h 49"/>
              <a:gd name="T62" fmla="*/ 16 w 60"/>
              <a:gd name="T63" fmla="*/ 42 h 49"/>
              <a:gd name="T64" fmla="*/ 18 w 60"/>
              <a:gd name="T65" fmla="*/ 41 h 49"/>
              <a:gd name="T66" fmla="*/ 18 w 60"/>
              <a:gd name="T67" fmla="*/ 46 h 49"/>
              <a:gd name="T68" fmla="*/ 21 w 60"/>
              <a:gd name="T69" fmla="*/ 45 h 49"/>
              <a:gd name="T70" fmla="*/ 23 w 60"/>
              <a:gd name="T71" fmla="*/ 44 h 49"/>
              <a:gd name="T72" fmla="*/ 26 w 60"/>
              <a:gd name="T73" fmla="*/ 44 h 49"/>
              <a:gd name="T74" fmla="*/ 28 w 60"/>
              <a:gd name="T75" fmla="*/ 45 h 49"/>
              <a:gd name="T76" fmla="*/ 32 w 60"/>
              <a:gd name="T77" fmla="*/ 44 h 49"/>
              <a:gd name="T78" fmla="*/ 32 w 60"/>
              <a:gd name="T79" fmla="*/ 42 h 49"/>
              <a:gd name="T80" fmla="*/ 33 w 60"/>
              <a:gd name="T81" fmla="*/ 45 h 49"/>
              <a:gd name="T82" fmla="*/ 34 w 60"/>
              <a:gd name="T83" fmla="*/ 49 h 49"/>
              <a:gd name="T84" fmla="*/ 37 w 60"/>
              <a:gd name="T85" fmla="*/ 47 h 49"/>
              <a:gd name="T86" fmla="*/ 42 w 60"/>
              <a:gd name="T87" fmla="*/ 45 h 49"/>
              <a:gd name="T88" fmla="*/ 44 w 60"/>
              <a:gd name="T89" fmla="*/ 41 h 49"/>
              <a:gd name="T90" fmla="*/ 45 w 60"/>
              <a:gd name="T91" fmla="*/ 39 h 49"/>
              <a:gd name="T92" fmla="*/ 44 w 60"/>
              <a:gd name="T93" fmla="*/ 36 h 49"/>
              <a:gd name="T94" fmla="*/ 46 w 60"/>
              <a:gd name="T95" fmla="*/ 33 h 49"/>
              <a:gd name="T96" fmla="*/ 48 w 60"/>
              <a:gd name="T97" fmla="*/ 31 h 49"/>
              <a:gd name="T98" fmla="*/ 52 w 60"/>
              <a:gd name="T99" fmla="*/ 29 h 49"/>
              <a:gd name="T100" fmla="*/ 50 w 60"/>
              <a:gd name="T101" fmla="*/ 26 h 49"/>
              <a:gd name="T102" fmla="*/ 51 w 60"/>
              <a:gd name="T103" fmla="*/ 22 h 49"/>
              <a:gd name="T104" fmla="*/ 54 w 60"/>
              <a:gd name="T105" fmla="*/ 19 h 49"/>
              <a:gd name="T106" fmla="*/ 58 w 60"/>
              <a:gd name="T107"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49">
                <a:moveTo>
                  <a:pt x="59" y="18"/>
                </a:moveTo>
                <a:cubicBezTo>
                  <a:pt x="58" y="18"/>
                  <a:pt x="56" y="16"/>
                  <a:pt x="56" y="16"/>
                </a:cubicBezTo>
                <a:cubicBezTo>
                  <a:pt x="55" y="15"/>
                  <a:pt x="55" y="15"/>
                  <a:pt x="55" y="15"/>
                </a:cubicBezTo>
                <a:cubicBezTo>
                  <a:pt x="54" y="14"/>
                  <a:pt x="54" y="14"/>
                  <a:pt x="54" y="14"/>
                </a:cubicBezTo>
                <a:cubicBezTo>
                  <a:pt x="53" y="12"/>
                  <a:pt x="53" y="12"/>
                  <a:pt x="53" y="12"/>
                </a:cubicBezTo>
                <a:cubicBezTo>
                  <a:pt x="54" y="11"/>
                  <a:pt x="54" y="11"/>
                  <a:pt x="54" y="11"/>
                </a:cubicBezTo>
                <a:cubicBezTo>
                  <a:pt x="52" y="9"/>
                  <a:pt x="52" y="9"/>
                  <a:pt x="52" y="9"/>
                </a:cubicBezTo>
                <a:cubicBezTo>
                  <a:pt x="51" y="8"/>
                  <a:pt x="51" y="8"/>
                  <a:pt x="51" y="8"/>
                </a:cubicBezTo>
                <a:cubicBezTo>
                  <a:pt x="51" y="7"/>
                  <a:pt x="51" y="7"/>
                  <a:pt x="51" y="7"/>
                </a:cubicBezTo>
                <a:cubicBezTo>
                  <a:pt x="49" y="5"/>
                  <a:pt x="49" y="5"/>
                  <a:pt x="49" y="5"/>
                </a:cubicBezTo>
                <a:cubicBezTo>
                  <a:pt x="49" y="3"/>
                  <a:pt x="49" y="3"/>
                  <a:pt x="49" y="3"/>
                </a:cubicBezTo>
                <a:cubicBezTo>
                  <a:pt x="52" y="3"/>
                  <a:pt x="52" y="3"/>
                  <a:pt x="52" y="3"/>
                </a:cubicBezTo>
                <a:cubicBezTo>
                  <a:pt x="51" y="2"/>
                  <a:pt x="51" y="2"/>
                  <a:pt x="51" y="2"/>
                </a:cubicBezTo>
                <a:cubicBezTo>
                  <a:pt x="53" y="0"/>
                  <a:pt x="53" y="0"/>
                  <a:pt x="53" y="0"/>
                </a:cubicBezTo>
                <a:cubicBezTo>
                  <a:pt x="52" y="0"/>
                  <a:pt x="52" y="0"/>
                  <a:pt x="52" y="0"/>
                </a:cubicBezTo>
                <a:cubicBezTo>
                  <a:pt x="47" y="0"/>
                  <a:pt x="47" y="0"/>
                  <a:pt x="47" y="0"/>
                </a:cubicBezTo>
                <a:cubicBezTo>
                  <a:pt x="42" y="0"/>
                  <a:pt x="42" y="0"/>
                  <a:pt x="42" y="0"/>
                </a:cubicBezTo>
                <a:cubicBezTo>
                  <a:pt x="40" y="0"/>
                  <a:pt x="40" y="0"/>
                  <a:pt x="40" y="0"/>
                </a:cubicBezTo>
                <a:cubicBezTo>
                  <a:pt x="40" y="3"/>
                  <a:pt x="40" y="3"/>
                  <a:pt x="40" y="3"/>
                </a:cubicBezTo>
                <a:cubicBezTo>
                  <a:pt x="40" y="5"/>
                  <a:pt x="40" y="5"/>
                  <a:pt x="40" y="5"/>
                </a:cubicBezTo>
                <a:cubicBezTo>
                  <a:pt x="39" y="7"/>
                  <a:pt x="39" y="7"/>
                  <a:pt x="39" y="7"/>
                </a:cubicBezTo>
                <a:cubicBezTo>
                  <a:pt x="37" y="7"/>
                  <a:pt x="37" y="7"/>
                  <a:pt x="37" y="7"/>
                </a:cubicBezTo>
                <a:cubicBezTo>
                  <a:pt x="37" y="10"/>
                  <a:pt x="37" y="10"/>
                  <a:pt x="37" y="10"/>
                </a:cubicBezTo>
                <a:cubicBezTo>
                  <a:pt x="35" y="12"/>
                  <a:pt x="35" y="12"/>
                  <a:pt x="35" y="12"/>
                </a:cubicBezTo>
                <a:cubicBezTo>
                  <a:pt x="35" y="14"/>
                  <a:pt x="35" y="14"/>
                  <a:pt x="35" y="14"/>
                </a:cubicBezTo>
                <a:cubicBezTo>
                  <a:pt x="33" y="16"/>
                  <a:pt x="33" y="16"/>
                  <a:pt x="33" y="16"/>
                </a:cubicBezTo>
                <a:cubicBezTo>
                  <a:pt x="31" y="17"/>
                  <a:pt x="31" y="17"/>
                  <a:pt x="31" y="17"/>
                </a:cubicBezTo>
                <a:cubicBezTo>
                  <a:pt x="30" y="16"/>
                  <a:pt x="30" y="16"/>
                  <a:pt x="30" y="16"/>
                </a:cubicBezTo>
                <a:cubicBezTo>
                  <a:pt x="29" y="18"/>
                  <a:pt x="29" y="18"/>
                  <a:pt x="29" y="18"/>
                </a:cubicBezTo>
                <a:cubicBezTo>
                  <a:pt x="26" y="18"/>
                  <a:pt x="26" y="18"/>
                  <a:pt x="26" y="18"/>
                </a:cubicBezTo>
                <a:cubicBezTo>
                  <a:pt x="24" y="15"/>
                  <a:pt x="24" y="15"/>
                  <a:pt x="24" y="15"/>
                </a:cubicBezTo>
                <a:cubicBezTo>
                  <a:pt x="21" y="15"/>
                  <a:pt x="21" y="15"/>
                  <a:pt x="21" y="15"/>
                </a:cubicBezTo>
                <a:cubicBezTo>
                  <a:pt x="20" y="17"/>
                  <a:pt x="20" y="17"/>
                  <a:pt x="20" y="17"/>
                </a:cubicBezTo>
                <a:cubicBezTo>
                  <a:pt x="18" y="18"/>
                  <a:pt x="18" y="18"/>
                  <a:pt x="18" y="18"/>
                </a:cubicBezTo>
                <a:cubicBezTo>
                  <a:pt x="17" y="20"/>
                  <a:pt x="17" y="20"/>
                  <a:pt x="17" y="20"/>
                </a:cubicBezTo>
                <a:cubicBezTo>
                  <a:pt x="14" y="20"/>
                  <a:pt x="14" y="20"/>
                  <a:pt x="14" y="20"/>
                </a:cubicBezTo>
                <a:cubicBezTo>
                  <a:pt x="12" y="20"/>
                  <a:pt x="12" y="20"/>
                  <a:pt x="12" y="20"/>
                </a:cubicBezTo>
                <a:cubicBezTo>
                  <a:pt x="8" y="19"/>
                  <a:pt x="8" y="19"/>
                  <a:pt x="8" y="19"/>
                </a:cubicBezTo>
                <a:cubicBezTo>
                  <a:pt x="7" y="17"/>
                  <a:pt x="7" y="17"/>
                  <a:pt x="7" y="17"/>
                </a:cubicBezTo>
                <a:cubicBezTo>
                  <a:pt x="6" y="16"/>
                  <a:pt x="6" y="16"/>
                  <a:pt x="6" y="16"/>
                </a:cubicBezTo>
                <a:cubicBezTo>
                  <a:pt x="4" y="15"/>
                  <a:pt x="4" y="15"/>
                  <a:pt x="4" y="15"/>
                </a:cubicBezTo>
                <a:cubicBezTo>
                  <a:pt x="4" y="13"/>
                  <a:pt x="4" y="13"/>
                  <a:pt x="4" y="13"/>
                </a:cubicBezTo>
                <a:cubicBezTo>
                  <a:pt x="3" y="15"/>
                  <a:pt x="3" y="15"/>
                  <a:pt x="3" y="15"/>
                </a:cubicBezTo>
                <a:cubicBezTo>
                  <a:pt x="2" y="16"/>
                  <a:pt x="2" y="16"/>
                  <a:pt x="2" y="16"/>
                </a:cubicBezTo>
                <a:cubicBezTo>
                  <a:pt x="2" y="17"/>
                  <a:pt x="2" y="17"/>
                  <a:pt x="2" y="17"/>
                </a:cubicBezTo>
                <a:cubicBezTo>
                  <a:pt x="2" y="19"/>
                  <a:pt x="2" y="19"/>
                  <a:pt x="2" y="19"/>
                </a:cubicBezTo>
                <a:cubicBezTo>
                  <a:pt x="0" y="20"/>
                  <a:pt x="0" y="20"/>
                  <a:pt x="0" y="20"/>
                </a:cubicBezTo>
                <a:cubicBezTo>
                  <a:pt x="2" y="22"/>
                  <a:pt x="2" y="22"/>
                  <a:pt x="2" y="22"/>
                </a:cubicBezTo>
                <a:cubicBezTo>
                  <a:pt x="2" y="24"/>
                  <a:pt x="2" y="24"/>
                  <a:pt x="2" y="24"/>
                </a:cubicBezTo>
                <a:cubicBezTo>
                  <a:pt x="3" y="26"/>
                  <a:pt x="3" y="26"/>
                  <a:pt x="3" y="26"/>
                </a:cubicBezTo>
                <a:cubicBezTo>
                  <a:pt x="3" y="28"/>
                  <a:pt x="3" y="28"/>
                  <a:pt x="3" y="28"/>
                </a:cubicBezTo>
                <a:cubicBezTo>
                  <a:pt x="4" y="29"/>
                  <a:pt x="4" y="29"/>
                  <a:pt x="4" y="29"/>
                </a:cubicBezTo>
                <a:cubicBezTo>
                  <a:pt x="4" y="30"/>
                  <a:pt x="4" y="30"/>
                  <a:pt x="4" y="30"/>
                </a:cubicBezTo>
                <a:cubicBezTo>
                  <a:pt x="5" y="31"/>
                  <a:pt x="5" y="31"/>
                  <a:pt x="5" y="31"/>
                </a:cubicBezTo>
                <a:cubicBezTo>
                  <a:pt x="6" y="30"/>
                  <a:pt x="6" y="30"/>
                  <a:pt x="6" y="30"/>
                </a:cubicBezTo>
                <a:cubicBezTo>
                  <a:pt x="7" y="32"/>
                  <a:pt x="7" y="32"/>
                  <a:pt x="7" y="32"/>
                </a:cubicBezTo>
                <a:cubicBezTo>
                  <a:pt x="7" y="34"/>
                  <a:pt x="7" y="34"/>
                  <a:pt x="7" y="34"/>
                </a:cubicBezTo>
                <a:cubicBezTo>
                  <a:pt x="7" y="37"/>
                  <a:pt x="7" y="37"/>
                  <a:pt x="7" y="37"/>
                </a:cubicBezTo>
                <a:cubicBezTo>
                  <a:pt x="9" y="39"/>
                  <a:pt x="9" y="39"/>
                  <a:pt x="9" y="39"/>
                </a:cubicBezTo>
                <a:cubicBezTo>
                  <a:pt x="9" y="41"/>
                  <a:pt x="9" y="41"/>
                  <a:pt x="9" y="41"/>
                </a:cubicBezTo>
                <a:cubicBezTo>
                  <a:pt x="11" y="41"/>
                  <a:pt x="11" y="41"/>
                  <a:pt x="11" y="41"/>
                </a:cubicBezTo>
                <a:cubicBezTo>
                  <a:pt x="12" y="42"/>
                  <a:pt x="12" y="42"/>
                  <a:pt x="12" y="42"/>
                </a:cubicBezTo>
                <a:cubicBezTo>
                  <a:pt x="14" y="42"/>
                  <a:pt x="14" y="42"/>
                  <a:pt x="14" y="42"/>
                </a:cubicBezTo>
                <a:cubicBezTo>
                  <a:pt x="16" y="42"/>
                  <a:pt x="16" y="42"/>
                  <a:pt x="16" y="42"/>
                </a:cubicBezTo>
                <a:cubicBezTo>
                  <a:pt x="17" y="42"/>
                  <a:pt x="17" y="42"/>
                  <a:pt x="17" y="42"/>
                </a:cubicBezTo>
                <a:cubicBezTo>
                  <a:pt x="18" y="41"/>
                  <a:pt x="18" y="41"/>
                  <a:pt x="18" y="41"/>
                </a:cubicBezTo>
                <a:cubicBezTo>
                  <a:pt x="18" y="44"/>
                  <a:pt x="18" y="44"/>
                  <a:pt x="18" y="44"/>
                </a:cubicBezTo>
                <a:cubicBezTo>
                  <a:pt x="18" y="46"/>
                  <a:pt x="18" y="46"/>
                  <a:pt x="18" y="46"/>
                </a:cubicBezTo>
                <a:cubicBezTo>
                  <a:pt x="19" y="45"/>
                  <a:pt x="19" y="45"/>
                  <a:pt x="19" y="45"/>
                </a:cubicBezTo>
                <a:cubicBezTo>
                  <a:pt x="21" y="45"/>
                  <a:pt x="21" y="45"/>
                  <a:pt x="21" y="45"/>
                </a:cubicBezTo>
                <a:cubicBezTo>
                  <a:pt x="22" y="45"/>
                  <a:pt x="22" y="45"/>
                  <a:pt x="22" y="45"/>
                </a:cubicBezTo>
                <a:cubicBezTo>
                  <a:pt x="23" y="44"/>
                  <a:pt x="23" y="44"/>
                  <a:pt x="23" y="44"/>
                </a:cubicBezTo>
                <a:cubicBezTo>
                  <a:pt x="24" y="43"/>
                  <a:pt x="24" y="43"/>
                  <a:pt x="24" y="43"/>
                </a:cubicBezTo>
                <a:cubicBezTo>
                  <a:pt x="26" y="44"/>
                  <a:pt x="26" y="44"/>
                  <a:pt x="26" y="44"/>
                </a:cubicBezTo>
                <a:cubicBezTo>
                  <a:pt x="28" y="44"/>
                  <a:pt x="28" y="44"/>
                  <a:pt x="28" y="44"/>
                </a:cubicBezTo>
                <a:cubicBezTo>
                  <a:pt x="28" y="45"/>
                  <a:pt x="28" y="45"/>
                  <a:pt x="28" y="45"/>
                </a:cubicBezTo>
                <a:cubicBezTo>
                  <a:pt x="30" y="45"/>
                  <a:pt x="30" y="45"/>
                  <a:pt x="30" y="45"/>
                </a:cubicBezTo>
                <a:cubicBezTo>
                  <a:pt x="32" y="44"/>
                  <a:pt x="32" y="44"/>
                  <a:pt x="32" y="44"/>
                </a:cubicBezTo>
                <a:cubicBezTo>
                  <a:pt x="32" y="42"/>
                  <a:pt x="32" y="42"/>
                  <a:pt x="32" y="42"/>
                </a:cubicBezTo>
                <a:cubicBezTo>
                  <a:pt x="32" y="42"/>
                  <a:pt x="32" y="42"/>
                  <a:pt x="32" y="42"/>
                </a:cubicBezTo>
                <a:cubicBezTo>
                  <a:pt x="32" y="44"/>
                  <a:pt x="32" y="44"/>
                  <a:pt x="32" y="44"/>
                </a:cubicBezTo>
                <a:cubicBezTo>
                  <a:pt x="33" y="45"/>
                  <a:pt x="33" y="45"/>
                  <a:pt x="33" y="45"/>
                </a:cubicBezTo>
                <a:cubicBezTo>
                  <a:pt x="33" y="47"/>
                  <a:pt x="33" y="47"/>
                  <a:pt x="33" y="47"/>
                </a:cubicBezTo>
                <a:cubicBezTo>
                  <a:pt x="34" y="49"/>
                  <a:pt x="34" y="49"/>
                  <a:pt x="34" y="49"/>
                </a:cubicBezTo>
                <a:cubicBezTo>
                  <a:pt x="36" y="49"/>
                  <a:pt x="36" y="49"/>
                  <a:pt x="36" y="49"/>
                </a:cubicBezTo>
                <a:cubicBezTo>
                  <a:pt x="37" y="47"/>
                  <a:pt x="37" y="47"/>
                  <a:pt x="37" y="47"/>
                </a:cubicBezTo>
                <a:cubicBezTo>
                  <a:pt x="39" y="47"/>
                  <a:pt x="39" y="47"/>
                  <a:pt x="39" y="47"/>
                </a:cubicBezTo>
                <a:cubicBezTo>
                  <a:pt x="42" y="45"/>
                  <a:pt x="42" y="45"/>
                  <a:pt x="42" y="45"/>
                </a:cubicBezTo>
                <a:cubicBezTo>
                  <a:pt x="43" y="42"/>
                  <a:pt x="43" y="42"/>
                  <a:pt x="43" y="42"/>
                </a:cubicBezTo>
                <a:cubicBezTo>
                  <a:pt x="44" y="41"/>
                  <a:pt x="44" y="41"/>
                  <a:pt x="44" y="41"/>
                </a:cubicBezTo>
                <a:cubicBezTo>
                  <a:pt x="44" y="40"/>
                  <a:pt x="44" y="40"/>
                  <a:pt x="44" y="40"/>
                </a:cubicBezTo>
                <a:cubicBezTo>
                  <a:pt x="45" y="39"/>
                  <a:pt x="45" y="39"/>
                  <a:pt x="45" y="39"/>
                </a:cubicBezTo>
                <a:cubicBezTo>
                  <a:pt x="44" y="38"/>
                  <a:pt x="44" y="38"/>
                  <a:pt x="44" y="38"/>
                </a:cubicBezTo>
                <a:cubicBezTo>
                  <a:pt x="44" y="36"/>
                  <a:pt x="44" y="36"/>
                  <a:pt x="44" y="36"/>
                </a:cubicBezTo>
                <a:cubicBezTo>
                  <a:pt x="45" y="35"/>
                  <a:pt x="45" y="35"/>
                  <a:pt x="45" y="35"/>
                </a:cubicBezTo>
                <a:cubicBezTo>
                  <a:pt x="46" y="33"/>
                  <a:pt x="46" y="33"/>
                  <a:pt x="46" y="33"/>
                </a:cubicBezTo>
                <a:cubicBezTo>
                  <a:pt x="47" y="32"/>
                  <a:pt x="47" y="32"/>
                  <a:pt x="47" y="32"/>
                </a:cubicBezTo>
                <a:cubicBezTo>
                  <a:pt x="48" y="31"/>
                  <a:pt x="48" y="31"/>
                  <a:pt x="48" y="31"/>
                </a:cubicBezTo>
                <a:cubicBezTo>
                  <a:pt x="50" y="31"/>
                  <a:pt x="50" y="31"/>
                  <a:pt x="50" y="31"/>
                </a:cubicBezTo>
                <a:cubicBezTo>
                  <a:pt x="52" y="29"/>
                  <a:pt x="52" y="29"/>
                  <a:pt x="52" y="29"/>
                </a:cubicBezTo>
                <a:cubicBezTo>
                  <a:pt x="51" y="27"/>
                  <a:pt x="51" y="27"/>
                  <a:pt x="51" y="27"/>
                </a:cubicBezTo>
                <a:cubicBezTo>
                  <a:pt x="50" y="26"/>
                  <a:pt x="50" y="26"/>
                  <a:pt x="50" y="26"/>
                </a:cubicBezTo>
                <a:cubicBezTo>
                  <a:pt x="51" y="24"/>
                  <a:pt x="51" y="24"/>
                  <a:pt x="51" y="24"/>
                </a:cubicBezTo>
                <a:cubicBezTo>
                  <a:pt x="51" y="22"/>
                  <a:pt x="51" y="22"/>
                  <a:pt x="51" y="22"/>
                </a:cubicBezTo>
                <a:cubicBezTo>
                  <a:pt x="52" y="21"/>
                  <a:pt x="52" y="21"/>
                  <a:pt x="52" y="21"/>
                </a:cubicBezTo>
                <a:cubicBezTo>
                  <a:pt x="54" y="19"/>
                  <a:pt x="54" y="19"/>
                  <a:pt x="54" y="19"/>
                </a:cubicBezTo>
                <a:cubicBezTo>
                  <a:pt x="56" y="19"/>
                  <a:pt x="56" y="19"/>
                  <a:pt x="56" y="19"/>
                </a:cubicBezTo>
                <a:cubicBezTo>
                  <a:pt x="58" y="19"/>
                  <a:pt x="58" y="19"/>
                  <a:pt x="58" y="19"/>
                </a:cubicBezTo>
                <a:cubicBezTo>
                  <a:pt x="58" y="19"/>
                  <a:pt x="60" y="18"/>
                  <a:pt x="59" y="18"/>
                </a:cubicBez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72" name="Freeform 767">
            <a:extLst>
              <a:ext uri="{FF2B5EF4-FFF2-40B4-BE49-F238E27FC236}">
                <a16:creationId xmlns:a16="http://schemas.microsoft.com/office/drawing/2014/main" id="{38174783-89E9-41AC-BC84-65A0B4E614B6}"/>
              </a:ext>
            </a:extLst>
          </p:cNvPr>
          <p:cNvSpPr>
            <a:spLocks/>
          </p:cNvSpPr>
          <p:nvPr userDrawn="1"/>
        </p:nvSpPr>
        <p:spPr bwMode="auto">
          <a:xfrm>
            <a:off x="8154592" y="5337176"/>
            <a:ext cx="40481" cy="41275"/>
          </a:xfrm>
          <a:custGeom>
            <a:avLst/>
            <a:gdLst>
              <a:gd name="T0" fmla="*/ 34 w 34"/>
              <a:gd name="T1" fmla="*/ 4 h 26"/>
              <a:gd name="T2" fmla="*/ 29 w 34"/>
              <a:gd name="T3" fmla="*/ 0 h 26"/>
              <a:gd name="T4" fmla="*/ 25 w 34"/>
              <a:gd name="T5" fmla="*/ 0 h 26"/>
              <a:gd name="T6" fmla="*/ 12 w 34"/>
              <a:gd name="T7" fmla="*/ 0 h 26"/>
              <a:gd name="T8" fmla="*/ 8 w 34"/>
              <a:gd name="T9" fmla="*/ 4 h 26"/>
              <a:gd name="T10" fmla="*/ 4 w 34"/>
              <a:gd name="T11" fmla="*/ 13 h 26"/>
              <a:gd name="T12" fmla="*/ 0 w 34"/>
              <a:gd name="T13" fmla="*/ 22 h 26"/>
              <a:gd name="T14" fmla="*/ 8 w 34"/>
              <a:gd name="T15" fmla="*/ 22 h 26"/>
              <a:gd name="T16" fmla="*/ 17 w 34"/>
              <a:gd name="T17" fmla="*/ 26 h 26"/>
              <a:gd name="T18" fmla="*/ 21 w 34"/>
              <a:gd name="T19" fmla="*/ 26 h 26"/>
              <a:gd name="T20" fmla="*/ 29 w 34"/>
              <a:gd name="T21" fmla="*/ 22 h 26"/>
              <a:gd name="T22" fmla="*/ 29 w 34"/>
              <a:gd name="T23" fmla="*/ 17 h 26"/>
              <a:gd name="T24" fmla="*/ 29 w 34"/>
              <a:gd name="T25" fmla="*/ 13 h 26"/>
              <a:gd name="T26" fmla="*/ 29 w 34"/>
              <a:gd name="T27" fmla="*/ 8 h 26"/>
              <a:gd name="T28" fmla="*/ 29 w 34"/>
              <a:gd name="T29" fmla="*/ 4 h 26"/>
              <a:gd name="T30" fmla="*/ 34 w 34"/>
              <a:gd name="T31"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34" y="4"/>
                </a:moveTo>
                <a:lnTo>
                  <a:pt x="29" y="0"/>
                </a:lnTo>
                <a:lnTo>
                  <a:pt x="25" y="0"/>
                </a:lnTo>
                <a:lnTo>
                  <a:pt x="12" y="0"/>
                </a:lnTo>
                <a:lnTo>
                  <a:pt x="8" y="4"/>
                </a:lnTo>
                <a:lnTo>
                  <a:pt x="4" y="13"/>
                </a:lnTo>
                <a:lnTo>
                  <a:pt x="0" y="22"/>
                </a:lnTo>
                <a:lnTo>
                  <a:pt x="8" y="22"/>
                </a:lnTo>
                <a:lnTo>
                  <a:pt x="17" y="26"/>
                </a:lnTo>
                <a:lnTo>
                  <a:pt x="21" y="26"/>
                </a:lnTo>
                <a:lnTo>
                  <a:pt x="29" y="22"/>
                </a:lnTo>
                <a:lnTo>
                  <a:pt x="29" y="17"/>
                </a:lnTo>
                <a:lnTo>
                  <a:pt x="29" y="13"/>
                </a:lnTo>
                <a:lnTo>
                  <a:pt x="29" y="8"/>
                </a:lnTo>
                <a:lnTo>
                  <a:pt x="29" y="4"/>
                </a:lnTo>
                <a:lnTo>
                  <a:pt x="34" y="4"/>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73" name="Freeform 768">
            <a:extLst>
              <a:ext uri="{FF2B5EF4-FFF2-40B4-BE49-F238E27FC236}">
                <a16:creationId xmlns:a16="http://schemas.microsoft.com/office/drawing/2014/main" id="{F9802D6B-4FAB-4999-8683-023ED9CBACDC}"/>
              </a:ext>
            </a:extLst>
          </p:cNvPr>
          <p:cNvSpPr>
            <a:spLocks/>
          </p:cNvSpPr>
          <p:nvPr userDrawn="1"/>
        </p:nvSpPr>
        <p:spPr bwMode="auto">
          <a:xfrm>
            <a:off x="8098631" y="5097463"/>
            <a:ext cx="29766" cy="12700"/>
          </a:xfrm>
          <a:custGeom>
            <a:avLst/>
            <a:gdLst>
              <a:gd name="T0" fmla="*/ 0 w 25"/>
              <a:gd name="T1" fmla="*/ 0 h 8"/>
              <a:gd name="T2" fmla="*/ 13 w 25"/>
              <a:gd name="T3" fmla="*/ 8 h 8"/>
              <a:gd name="T4" fmla="*/ 21 w 25"/>
              <a:gd name="T5" fmla="*/ 8 h 8"/>
              <a:gd name="T6" fmla="*/ 25 w 25"/>
              <a:gd name="T7" fmla="*/ 8 h 8"/>
              <a:gd name="T8" fmla="*/ 21 w 25"/>
              <a:gd name="T9" fmla="*/ 4 h 8"/>
              <a:gd name="T10" fmla="*/ 17 w 25"/>
              <a:gd name="T11" fmla="*/ 4 h 8"/>
              <a:gd name="T12" fmla="*/ 8 w 25"/>
              <a:gd name="T13" fmla="*/ 4 h 8"/>
              <a:gd name="T14" fmla="*/ 4 w 25"/>
              <a:gd name="T15" fmla="*/ 0 h 8"/>
              <a:gd name="T16" fmla="*/ 0 w 2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8">
                <a:moveTo>
                  <a:pt x="0" y="0"/>
                </a:moveTo>
                <a:lnTo>
                  <a:pt x="13" y="8"/>
                </a:lnTo>
                <a:lnTo>
                  <a:pt x="21" y="8"/>
                </a:lnTo>
                <a:lnTo>
                  <a:pt x="25" y="8"/>
                </a:lnTo>
                <a:lnTo>
                  <a:pt x="21" y="4"/>
                </a:lnTo>
                <a:lnTo>
                  <a:pt x="17" y="4"/>
                </a:lnTo>
                <a:lnTo>
                  <a:pt x="8" y="4"/>
                </a:lnTo>
                <a:lnTo>
                  <a:pt x="4" y="0"/>
                </a:lnTo>
                <a:lnTo>
                  <a:pt x="0" y="0"/>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74" name="Freeform 769">
            <a:extLst>
              <a:ext uri="{FF2B5EF4-FFF2-40B4-BE49-F238E27FC236}">
                <a16:creationId xmlns:a16="http://schemas.microsoft.com/office/drawing/2014/main" id="{58838A77-FF38-4CC6-953D-1A0FF4CFEA64}"/>
              </a:ext>
            </a:extLst>
          </p:cNvPr>
          <p:cNvSpPr>
            <a:spLocks/>
          </p:cNvSpPr>
          <p:nvPr userDrawn="1"/>
        </p:nvSpPr>
        <p:spPr bwMode="auto">
          <a:xfrm>
            <a:off x="8103394" y="5060951"/>
            <a:ext cx="10716" cy="22225"/>
          </a:xfrm>
          <a:custGeom>
            <a:avLst/>
            <a:gdLst>
              <a:gd name="T0" fmla="*/ 0 w 9"/>
              <a:gd name="T1" fmla="*/ 9 h 14"/>
              <a:gd name="T2" fmla="*/ 0 w 9"/>
              <a:gd name="T3" fmla="*/ 0 h 14"/>
              <a:gd name="T4" fmla="*/ 0 w 9"/>
              <a:gd name="T5" fmla="*/ 0 h 14"/>
              <a:gd name="T6" fmla="*/ 4 w 9"/>
              <a:gd name="T7" fmla="*/ 5 h 14"/>
              <a:gd name="T8" fmla="*/ 9 w 9"/>
              <a:gd name="T9" fmla="*/ 9 h 14"/>
              <a:gd name="T10" fmla="*/ 9 w 9"/>
              <a:gd name="T11" fmla="*/ 14 h 14"/>
              <a:gd name="T12" fmla="*/ 4 w 9"/>
              <a:gd name="T13" fmla="*/ 14 h 14"/>
              <a:gd name="T14" fmla="*/ 0 w 9"/>
              <a:gd name="T15" fmla="*/ 9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0" y="9"/>
                </a:moveTo>
                <a:lnTo>
                  <a:pt x="0" y="0"/>
                </a:lnTo>
                <a:lnTo>
                  <a:pt x="0" y="0"/>
                </a:lnTo>
                <a:lnTo>
                  <a:pt x="4" y="5"/>
                </a:lnTo>
                <a:lnTo>
                  <a:pt x="9" y="9"/>
                </a:lnTo>
                <a:lnTo>
                  <a:pt x="9" y="14"/>
                </a:lnTo>
                <a:lnTo>
                  <a:pt x="4" y="14"/>
                </a:lnTo>
                <a:lnTo>
                  <a:pt x="0" y="9"/>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75" name="Freeform 770">
            <a:extLst>
              <a:ext uri="{FF2B5EF4-FFF2-40B4-BE49-F238E27FC236}">
                <a16:creationId xmlns:a16="http://schemas.microsoft.com/office/drawing/2014/main" id="{332CE61D-AE15-4617-B104-C2E1D5206703}"/>
              </a:ext>
            </a:extLst>
          </p:cNvPr>
          <p:cNvSpPr>
            <a:spLocks/>
          </p:cNvSpPr>
          <p:nvPr userDrawn="1"/>
        </p:nvSpPr>
        <p:spPr bwMode="auto">
          <a:xfrm>
            <a:off x="7950994" y="5068888"/>
            <a:ext cx="10716" cy="14288"/>
          </a:xfrm>
          <a:custGeom>
            <a:avLst/>
            <a:gdLst>
              <a:gd name="T0" fmla="*/ 0 w 9"/>
              <a:gd name="T1" fmla="*/ 4 h 9"/>
              <a:gd name="T2" fmla="*/ 5 w 9"/>
              <a:gd name="T3" fmla="*/ 9 h 9"/>
              <a:gd name="T4" fmla="*/ 5 w 9"/>
              <a:gd name="T5" fmla="*/ 9 h 9"/>
              <a:gd name="T6" fmla="*/ 9 w 9"/>
              <a:gd name="T7" fmla="*/ 9 h 9"/>
              <a:gd name="T8" fmla="*/ 9 w 9"/>
              <a:gd name="T9" fmla="*/ 4 h 9"/>
              <a:gd name="T10" fmla="*/ 9 w 9"/>
              <a:gd name="T11" fmla="*/ 0 h 9"/>
              <a:gd name="T12" fmla="*/ 5 w 9"/>
              <a:gd name="T13" fmla="*/ 0 h 9"/>
              <a:gd name="T14" fmla="*/ 0 w 9"/>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0" y="4"/>
                </a:moveTo>
                <a:lnTo>
                  <a:pt x="5" y="9"/>
                </a:lnTo>
                <a:lnTo>
                  <a:pt x="5" y="9"/>
                </a:lnTo>
                <a:lnTo>
                  <a:pt x="9" y="9"/>
                </a:lnTo>
                <a:lnTo>
                  <a:pt x="9" y="4"/>
                </a:lnTo>
                <a:lnTo>
                  <a:pt x="9" y="0"/>
                </a:lnTo>
                <a:lnTo>
                  <a:pt x="5" y="0"/>
                </a:lnTo>
                <a:lnTo>
                  <a:pt x="0" y="4"/>
                </a:lnTo>
                <a:close/>
              </a:path>
            </a:pathLst>
          </a:custGeom>
          <a:solidFill>
            <a:schemeClr val="accent3"/>
          </a:solidFill>
          <a:ln w="7938"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76" name="Freeform 771">
            <a:extLst>
              <a:ext uri="{FF2B5EF4-FFF2-40B4-BE49-F238E27FC236}">
                <a16:creationId xmlns:a16="http://schemas.microsoft.com/office/drawing/2014/main" id="{F9158511-2753-45F8-AF69-9F628CDEB0AD}"/>
              </a:ext>
            </a:extLst>
          </p:cNvPr>
          <p:cNvSpPr>
            <a:spLocks/>
          </p:cNvSpPr>
          <p:nvPr userDrawn="1"/>
        </p:nvSpPr>
        <p:spPr bwMode="auto">
          <a:xfrm>
            <a:off x="4832747" y="3694113"/>
            <a:ext cx="325041" cy="436563"/>
          </a:xfrm>
          <a:custGeom>
            <a:avLst/>
            <a:gdLst>
              <a:gd name="T0" fmla="*/ 64 w 64"/>
              <a:gd name="T1" fmla="*/ 53 h 62"/>
              <a:gd name="T2" fmla="*/ 62 w 64"/>
              <a:gd name="T3" fmla="*/ 55 h 62"/>
              <a:gd name="T4" fmla="*/ 60 w 64"/>
              <a:gd name="T5" fmla="*/ 55 h 62"/>
              <a:gd name="T6" fmla="*/ 59 w 64"/>
              <a:gd name="T7" fmla="*/ 57 h 62"/>
              <a:gd name="T8" fmla="*/ 57 w 64"/>
              <a:gd name="T9" fmla="*/ 59 h 62"/>
              <a:gd name="T10" fmla="*/ 55 w 64"/>
              <a:gd name="T11" fmla="*/ 59 h 62"/>
              <a:gd name="T12" fmla="*/ 54 w 64"/>
              <a:gd name="T13" fmla="*/ 61 h 62"/>
              <a:gd name="T14" fmla="*/ 51 w 64"/>
              <a:gd name="T15" fmla="*/ 61 h 62"/>
              <a:gd name="T16" fmla="*/ 49 w 64"/>
              <a:gd name="T17" fmla="*/ 60 h 62"/>
              <a:gd name="T18" fmla="*/ 40 w 64"/>
              <a:gd name="T19" fmla="*/ 59 h 62"/>
              <a:gd name="T20" fmla="*/ 38 w 64"/>
              <a:gd name="T21" fmla="*/ 60 h 62"/>
              <a:gd name="T22" fmla="*/ 2 w 64"/>
              <a:gd name="T23" fmla="*/ 60 h 62"/>
              <a:gd name="T24" fmla="*/ 1 w 64"/>
              <a:gd name="T25" fmla="*/ 13 h 62"/>
              <a:gd name="T26" fmla="*/ 1 w 64"/>
              <a:gd name="T27" fmla="*/ 9 h 62"/>
              <a:gd name="T28" fmla="*/ 2 w 64"/>
              <a:gd name="T29" fmla="*/ 6 h 62"/>
              <a:gd name="T30" fmla="*/ 1 w 64"/>
              <a:gd name="T31" fmla="*/ 2 h 62"/>
              <a:gd name="T32" fmla="*/ 11 w 64"/>
              <a:gd name="T33" fmla="*/ 0 h 62"/>
              <a:gd name="T34" fmla="*/ 19 w 64"/>
              <a:gd name="T35" fmla="*/ 3 h 62"/>
              <a:gd name="T36" fmla="*/ 23 w 64"/>
              <a:gd name="T37" fmla="*/ 4 h 62"/>
              <a:gd name="T38" fmla="*/ 29 w 64"/>
              <a:gd name="T39" fmla="*/ 3 h 62"/>
              <a:gd name="T40" fmla="*/ 34 w 64"/>
              <a:gd name="T41" fmla="*/ 1 h 62"/>
              <a:gd name="T42" fmla="*/ 38 w 64"/>
              <a:gd name="T43" fmla="*/ 1 h 62"/>
              <a:gd name="T44" fmla="*/ 42 w 64"/>
              <a:gd name="T45" fmla="*/ 2 h 62"/>
              <a:gd name="T46" fmla="*/ 44 w 64"/>
              <a:gd name="T47" fmla="*/ 3 h 62"/>
              <a:gd name="T48" fmla="*/ 45 w 64"/>
              <a:gd name="T49" fmla="*/ 3 h 62"/>
              <a:gd name="T50" fmla="*/ 55 w 64"/>
              <a:gd name="T51" fmla="*/ 3 h 62"/>
              <a:gd name="T52" fmla="*/ 58 w 64"/>
              <a:gd name="T53" fmla="*/ 14 h 62"/>
              <a:gd name="T54" fmla="*/ 58 w 64"/>
              <a:gd name="T55" fmla="*/ 18 h 62"/>
              <a:gd name="T56" fmla="*/ 57 w 64"/>
              <a:gd name="T57" fmla="*/ 22 h 62"/>
              <a:gd name="T58" fmla="*/ 54 w 64"/>
              <a:gd name="T59" fmla="*/ 24 h 62"/>
              <a:gd name="T60" fmla="*/ 50 w 64"/>
              <a:gd name="T61" fmla="*/ 18 h 62"/>
              <a:gd name="T62" fmla="*/ 48 w 64"/>
              <a:gd name="T63" fmla="*/ 15 h 62"/>
              <a:gd name="T64" fmla="*/ 46 w 64"/>
              <a:gd name="T65" fmla="*/ 11 h 62"/>
              <a:gd name="T66" fmla="*/ 45 w 64"/>
              <a:gd name="T67" fmla="*/ 14 h 62"/>
              <a:gd name="T68" fmla="*/ 47 w 64"/>
              <a:gd name="T69" fmla="*/ 17 h 62"/>
              <a:gd name="T70" fmla="*/ 52 w 64"/>
              <a:gd name="T71" fmla="*/ 27 h 62"/>
              <a:gd name="T72" fmla="*/ 54 w 64"/>
              <a:gd name="T73" fmla="*/ 31 h 62"/>
              <a:gd name="T74" fmla="*/ 62 w 64"/>
              <a:gd name="T75" fmla="*/ 46 h 62"/>
              <a:gd name="T76" fmla="*/ 63 w 64"/>
              <a:gd name="T77"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62">
                <a:moveTo>
                  <a:pt x="64" y="53"/>
                </a:moveTo>
                <a:cubicBezTo>
                  <a:pt x="64" y="53"/>
                  <a:pt x="64" y="53"/>
                  <a:pt x="64" y="53"/>
                </a:cubicBezTo>
                <a:cubicBezTo>
                  <a:pt x="63" y="54"/>
                  <a:pt x="63" y="54"/>
                  <a:pt x="63" y="54"/>
                </a:cubicBezTo>
                <a:cubicBezTo>
                  <a:pt x="62" y="55"/>
                  <a:pt x="62" y="55"/>
                  <a:pt x="62" y="55"/>
                </a:cubicBezTo>
                <a:cubicBezTo>
                  <a:pt x="61" y="55"/>
                  <a:pt x="61" y="55"/>
                  <a:pt x="61" y="55"/>
                </a:cubicBezTo>
                <a:cubicBezTo>
                  <a:pt x="60" y="55"/>
                  <a:pt x="60" y="55"/>
                  <a:pt x="60" y="55"/>
                </a:cubicBezTo>
                <a:cubicBezTo>
                  <a:pt x="59" y="55"/>
                  <a:pt x="59" y="55"/>
                  <a:pt x="59" y="55"/>
                </a:cubicBezTo>
                <a:cubicBezTo>
                  <a:pt x="59" y="57"/>
                  <a:pt x="59" y="57"/>
                  <a:pt x="59" y="57"/>
                </a:cubicBezTo>
                <a:cubicBezTo>
                  <a:pt x="58" y="58"/>
                  <a:pt x="58" y="58"/>
                  <a:pt x="58" y="58"/>
                </a:cubicBezTo>
                <a:cubicBezTo>
                  <a:pt x="57" y="59"/>
                  <a:pt x="57" y="59"/>
                  <a:pt x="57" y="59"/>
                </a:cubicBezTo>
                <a:cubicBezTo>
                  <a:pt x="56" y="59"/>
                  <a:pt x="56" y="59"/>
                  <a:pt x="56" y="59"/>
                </a:cubicBezTo>
                <a:cubicBezTo>
                  <a:pt x="55" y="59"/>
                  <a:pt x="55" y="59"/>
                  <a:pt x="55" y="59"/>
                </a:cubicBezTo>
                <a:cubicBezTo>
                  <a:pt x="55" y="60"/>
                  <a:pt x="55" y="60"/>
                  <a:pt x="55" y="60"/>
                </a:cubicBezTo>
                <a:cubicBezTo>
                  <a:pt x="54" y="61"/>
                  <a:pt x="54" y="61"/>
                  <a:pt x="54" y="61"/>
                </a:cubicBezTo>
                <a:cubicBezTo>
                  <a:pt x="53" y="62"/>
                  <a:pt x="53" y="62"/>
                  <a:pt x="53" y="62"/>
                </a:cubicBezTo>
                <a:cubicBezTo>
                  <a:pt x="51" y="61"/>
                  <a:pt x="51" y="61"/>
                  <a:pt x="51" y="61"/>
                </a:cubicBezTo>
                <a:cubicBezTo>
                  <a:pt x="51" y="61"/>
                  <a:pt x="51" y="61"/>
                  <a:pt x="51" y="61"/>
                </a:cubicBezTo>
                <a:cubicBezTo>
                  <a:pt x="49" y="60"/>
                  <a:pt x="49" y="60"/>
                  <a:pt x="49" y="60"/>
                </a:cubicBezTo>
                <a:cubicBezTo>
                  <a:pt x="40" y="60"/>
                  <a:pt x="40" y="60"/>
                  <a:pt x="40" y="60"/>
                </a:cubicBezTo>
                <a:cubicBezTo>
                  <a:pt x="40" y="59"/>
                  <a:pt x="40" y="59"/>
                  <a:pt x="40" y="59"/>
                </a:cubicBezTo>
                <a:cubicBezTo>
                  <a:pt x="39" y="59"/>
                  <a:pt x="39" y="59"/>
                  <a:pt x="39" y="59"/>
                </a:cubicBezTo>
                <a:cubicBezTo>
                  <a:pt x="38" y="60"/>
                  <a:pt x="38" y="60"/>
                  <a:pt x="38" y="60"/>
                </a:cubicBezTo>
                <a:cubicBezTo>
                  <a:pt x="38" y="60"/>
                  <a:pt x="38" y="60"/>
                  <a:pt x="38" y="60"/>
                </a:cubicBezTo>
                <a:cubicBezTo>
                  <a:pt x="2" y="60"/>
                  <a:pt x="2" y="60"/>
                  <a:pt x="2" y="60"/>
                </a:cubicBezTo>
                <a:cubicBezTo>
                  <a:pt x="2" y="15"/>
                  <a:pt x="2" y="15"/>
                  <a:pt x="2" y="15"/>
                </a:cubicBezTo>
                <a:cubicBezTo>
                  <a:pt x="1" y="13"/>
                  <a:pt x="1" y="13"/>
                  <a:pt x="1" y="13"/>
                </a:cubicBezTo>
                <a:cubicBezTo>
                  <a:pt x="0" y="12"/>
                  <a:pt x="0" y="12"/>
                  <a:pt x="0" y="12"/>
                </a:cubicBezTo>
                <a:cubicBezTo>
                  <a:pt x="1" y="9"/>
                  <a:pt x="1" y="9"/>
                  <a:pt x="1" y="9"/>
                </a:cubicBezTo>
                <a:cubicBezTo>
                  <a:pt x="2" y="8"/>
                  <a:pt x="2" y="8"/>
                  <a:pt x="2" y="8"/>
                </a:cubicBezTo>
                <a:cubicBezTo>
                  <a:pt x="2" y="6"/>
                  <a:pt x="2" y="6"/>
                  <a:pt x="2" y="6"/>
                </a:cubicBezTo>
                <a:cubicBezTo>
                  <a:pt x="2" y="3"/>
                  <a:pt x="2" y="3"/>
                  <a:pt x="2" y="3"/>
                </a:cubicBezTo>
                <a:cubicBezTo>
                  <a:pt x="2" y="3"/>
                  <a:pt x="1" y="2"/>
                  <a:pt x="1" y="2"/>
                </a:cubicBezTo>
                <a:cubicBezTo>
                  <a:pt x="2" y="2"/>
                  <a:pt x="3" y="0"/>
                  <a:pt x="3" y="0"/>
                </a:cubicBezTo>
                <a:cubicBezTo>
                  <a:pt x="5" y="1"/>
                  <a:pt x="8" y="0"/>
                  <a:pt x="11" y="0"/>
                </a:cubicBezTo>
                <a:cubicBezTo>
                  <a:pt x="13" y="1"/>
                  <a:pt x="15" y="3"/>
                  <a:pt x="17" y="3"/>
                </a:cubicBezTo>
                <a:cubicBezTo>
                  <a:pt x="18" y="3"/>
                  <a:pt x="19" y="3"/>
                  <a:pt x="19" y="3"/>
                </a:cubicBezTo>
                <a:cubicBezTo>
                  <a:pt x="20" y="3"/>
                  <a:pt x="21" y="3"/>
                  <a:pt x="21" y="4"/>
                </a:cubicBezTo>
                <a:cubicBezTo>
                  <a:pt x="22" y="4"/>
                  <a:pt x="23" y="4"/>
                  <a:pt x="23" y="4"/>
                </a:cubicBezTo>
                <a:cubicBezTo>
                  <a:pt x="24" y="4"/>
                  <a:pt x="24" y="5"/>
                  <a:pt x="25" y="5"/>
                </a:cubicBezTo>
                <a:cubicBezTo>
                  <a:pt x="27" y="5"/>
                  <a:pt x="28" y="4"/>
                  <a:pt x="29" y="3"/>
                </a:cubicBezTo>
                <a:cubicBezTo>
                  <a:pt x="30" y="3"/>
                  <a:pt x="31" y="3"/>
                  <a:pt x="32" y="2"/>
                </a:cubicBezTo>
                <a:cubicBezTo>
                  <a:pt x="33" y="2"/>
                  <a:pt x="34" y="1"/>
                  <a:pt x="34" y="1"/>
                </a:cubicBezTo>
                <a:cubicBezTo>
                  <a:pt x="35" y="1"/>
                  <a:pt x="36" y="1"/>
                  <a:pt x="36" y="1"/>
                </a:cubicBezTo>
                <a:cubicBezTo>
                  <a:pt x="37" y="1"/>
                  <a:pt x="37" y="0"/>
                  <a:pt x="38" y="1"/>
                </a:cubicBezTo>
                <a:cubicBezTo>
                  <a:pt x="39" y="1"/>
                  <a:pt x="39" y="1"/>
                  <a:pt x="40" y="1"/>
                </a:cubicBezTo>
                <a:cubicBezTo>
                  <a:pt x="41" y="2"/>
                  <a:pt x="41" y="1"/>
                  <a:pt x="42" y="2"/>
                </a:cubicBezTo>
                <a:cubicBezTo>
                  <a:pt x="42" y="2"/>
                  <a:pt x="42" y="2"/>
                  <a:pt x="43" y="3"/>
                </a:cubicBezTo>
                <a:cubicBezTo>
                  <a:pt x="43" y="3"/>
                  <a:pt x="43" y="3"/>
                  <a:pt x="44" y="3"/>
                </a:cubicBezTo>
                <a:cubicBezTo>
                  <a:pt x="44" y="3"/>
                  <a:pt x="44" y="3"/>
                  <a:pt x="44" y="3"/>
                </a:cubicBezTo>
                <a:cubicBezTo>
                  <a:pt x="45" y="3"/>
                  <a:pt x="45" y="3"/>
                  <a:pt x="45" y="3"/>
                </a:cubicBezTo>
                <a:cubicBezTo>
                  <a:pt x="47" y="3"/>
                  <a:pt x="49" y="3"/>
                  <a:pt x="51" y="3"/>
                </a:cubicBezTo>
                <a:cubicBezTo>
                  <a:pt x="52" y="3"/>
                  <a:pt x="54" y="3"/>
                  <a:pt x="55" y="3"/>
                </a:cubicBezTo>
                <a:cubicBezTo>
                  <a:pt x="60" y="13"/>
                  <a:pt x="60" y="13"/>
                  <a:pt x="60" y="13"/>
                </a:cubicBezTo>
                <a:cubicBezTo>
                  <a:pt x="58" y="14"/>
                  <a:pt x="58" y="14"/>
                  <a:pt x="58" y="14"/>
                </a:cubicBezTo>
                <a:cubicBezTo>
                  <a:pt x="58" y="16"/>
                  <a:pt x="58" y="16"/>
                  <a:pt x="58" y="16"/>
                </a:cubicBezTo>
                <a:cubicBezTo>
                  <a:pt x="58" y="18"/>
                  <a:pt x="58" y="18"/>
                  <a:pt x="58" y="18"/>
                </a:cubicBezTo>
                <a:cubicBezTo>
                  <a:pt x="57" y="20"/>
                  <a:pt x="57" y="20"/>
                  <a:pt x="57" y="20"/>
                </a:cubicBezTo>
                <a:cubicBezTo>
                  <a:pt x="57" y="20"/>
                  <a:pt x="57" y="21"/>
                  <a:pt x="57" y="22"/>
                </a:cubicBezTo>
                <a:cubicBezTo>
                  <a:pt x="57" y="23"/>
                  <a:pt x="56" y="24"/>
                  <a:pt x="56" y="24"/>
                </a:cubicBezTo>
                <a:cubicBezTo>
                  <a:pt x="54" y="24"/>
                  <a:pt x="54" y="24"/>
                  <a:pt x="54" y="24"/>
                </a:cubicBezTo>
                <a:cubicBezTo>
                  <a:pt x="54" y="24"/>
                  <a:pt x="51" y="21"/>
                  <a:pt x="51" y="21"/>
                </a:cubicBezTo>
                <a:cubicBezTo>
                  <a:pt x="50" y="20"/>
                  <a:pt x="50" y="18"/>
                  <a:pt x="50" y="18"/>
                </a:cubicBezTo>
                <a:cubicBezTo>
                  <a:pt x="50" y="17"/>
                  <a:pt x="50" y="17"/>
                  <a:pt x="50" y="17"/>
                </a:cubicBezTo>
                <a:cubicBezTo>
                  <a:pt x="50" y="17"/>
                  <a:pt x="48" y="15"/>
                  <a:pt x="48" y="15"/>
                </a:cubicBezTo>
                <a:cubicBezTo>
                  <a:pt x="47" y="14"/>
                  <a:pt x="47" y="12"/>
                  <a:pt x="47" y="12"/>
                </a:cubicBezTo>
                <a:cubicBezTo>
                  <a:pt x="46" y="11"/>
                  <a:pt x="46" y="11"/>
                  <a:pt x="46" y="11"/>
                </a:cubicBezTo>
                <a:cubicBezTo>
                  <a:pt x="45" y="12"/>
                  <a:pt x="45" y="12"/>
                  <a:pt x="45" y="12"/>
                </a:cubicBezTo>
                <a:cubicBezTo>
                  <a:pt x="45" y="14"/>
                  <a:pt x="45" y="14"/>
                  <a:pt x="45" y="14"/>
                </a:cubicBezTo>
                <a:cubicBezTo>
                  <a:pt x="45" y="14"/>
                  <a:pt x="46" y="15"/>
                  <a:pt x="46" y="16"/>
                </a:cubicBezTo>
                <a:cubicBezTo>
                  <a:pt x="46" y="16"/>
                  <a:pt x="47" y="17"/>
                  <a:pt x="47" y="17"/>
                </a:cubicBezTo>
                <a:cubicBezTo>
                  <a:pt x="52" y="24"/>
                  <a:pt x="52" y="24"/>
                  <a:pt x="52" y="24"/>
                </a:cubicBezTo>
                <a:cubicBezTo>
                  <a:pt x="52" y="27"/>
                  <a:pt x="52" y="27"/>
                  <a:pt x="52" y="27"/>
                </a:cubicBezTo>
                <a:cubicBezTo>
                  <a:pt x="54" y="29"/>
                  <a:pt x="54" y="29"/>
                  <a:pt x="54" y="29"/>
                </a:cubicBezTo>
                <a:cubicBezTo>
                  <a:pt x="54" y="29"/>
                  <a:pt x="54" y="31"/>
                  <a:pt x="54" y="31"/>
                </a:cubicBezTo>
                <a:cubicBezTo>
                  <a:pt x="54" y="32"/>
                  <a:pt x="58" y="37"/>
                  <a:pt x="58" y="38"/>
                </a:cubicBezTo>
                <a:cubicBezTo>
                  <a:pt x="58" y="39"/>
                  <a:pt x="62" y="45"/>
                  <a:pt x="62" y="46"/>
                </a:cubicBezTo>
                <a:cubicBezTo>
                  <a:pt x="62" y="47"/>
                  <a:pt x="64" y="48"/>
                  <a:pt x="64" y="48"/>
                </a:cubicBezTo>
                <a:cubicBezTo>
                  <a:pt x="64" y="48"/>
                  <a:pt x="63" y="49"/>
                  <a:pt x="63" y="49"/>
                </a:cubicBezTo>
                <a:cubicBezTo>
                  <a:pt x="63" y="50"/>
                  <a:pt x="64" y="53"/>
                  <a:pt x="64" y="53"/>
                </a:cubicBezTo>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
        <p:nvSpPr>
          <p:cNvPr id="177" name="Freeform 772">
            <a:extLst>
              <a:ext uri="{FF2B5EF4-FFF2-40B4-BE49-F238E27FC236}">
                <a16:creationId xmlns:a16="http://schemas.microsoft.com/office/drawing/2014/main" id="{48283FE2-0482-4E89-AD14-A586F8449C3D}"/>
              </a:ext>
            </a:extLst>
          </p:cNvPr>
          <p:cNvSpPr>
            <a:spLocks/>
          </p:cNvSpPr>
          <p:nvPr userDrawn="1"/>
        </p:nvSpPr>
        <p:spPr bwMode="auto">
          <a:xfrm>
            <a:off x="4832747" y="3694113"/>
            <a:ext cx="325041" cy="436563"/>
          </a:xfrm>
          <a:custGeom>
            <a:avLst/>
            <a:gdLst>
              <a:gd name="T0" fmla="*/ 64 w 64"/>
              <a:gd name="T1" fmla="*/ 53 h 62"/>
              <a:gd name="T2" fmla="*/ 62 w 64"/>
              <a:gd name="T3" fmla="*/ 55 h 62"/>
              <a:gd name="T4" fmla="*/ 60 w 64"/>
              <a:gd name="T5" fmla="*/ 55 h 62"/>
              <a:gd name="T6" fmla="*/ 59 w 64"/>
              <a:gd name="T7" fmla="*/ 57 h 62"/>
              <a:gd name="T8" fmla="*/ 57 w 64"/>
              <a:gd name="T9" fmla="*/ 59 h 62"/>
              <a:gd name="T10" fmla="*/ 55 w 64"/>
              <a:gd name="T11" fmla="*/ 59 h 62"/>
              <a:gd name="T12" fmla="*/ 54 w 64"/>
              <a:gd name="T13" fmla="*/ 61 h 62"/>
              <a:gd name="T14" fmla="*/ 51 w 64"/>
              <a:gd name="T15" fmla="*/ 61 h 62"/>
              <a:gd name="T16" fmla="*/ 49 w 64"/>
              <a:gd name="T17" fmla="*/ 60 h 62"/>
              <a:gd name="T18" fmla="*/ 40 w 64"/>
              <a:gd name="T19" fmla="*/ 59 h 62"/>
              <a:gd name="T20" fmla="*/ 38 w 64"/>
              <a:gd name="T21" fmla="*/ 60 h 62"/>
              <a:gd name="T22" fmla="*/ 2 w 64"/>
              <a:gd name="T23" fmla="*/ 60 h 62"/>
              <a:gd name="T24" fmla="*/ 1 w 64"/>
              <a:gd name="T25" fmla="*/ 13 h 62"/>
              <a:gd name="T26" fmla="*/ 1 w 64"/>
              <a:gd name="T27" fmla="*/ 9 h 62"/>
              <a:gd name="T28" fmla="*/ 2 w 64"/>
              <a:gd name="T29" fmla="*/ 6 h 62"/>
              <a:gd name="T30" fmla="*/ 1 w 64"/>
              <a:gd name="T31" fmla="*/ 2 h 62"/>
              <a:gd name="T32" fmla="*/ 11 w 64"/>
              <a:gd name="T33" fmla="*/ 0 h 62"/>
              <a:gd name="T34" fmla="*/ 19 w 64"/>
              <a:gd name="T35" fmla="*/ 3 h 62"/>
              <a:gd name="T36" fmla="*/ 23 w 64"/>
              <a:gd name="T37" fmla="*/ 4 h 62"/>
              <a:gd name="T38" fmla="*/ 29 w 64"/>
              <a:gd name="T39" fmla="*/ 3 h 62"/>
              <a:gd name="T40" fmla="*/ 34 w 64"/>
              <a:gd name="T41" fmla="*/ 1 h 62"/>
              <a:gd name="T42" fmla="*/ 38 w 64"/>
              <a:gd name="T43" fmla="*/ 1 h 62"/>
              <a:gd name="T44" fmla="*/ 42 w 64"/>
              <a:gd name="T45" fmla="*/ 2 h 62"/>
              <a:gd name="T46" fmla="*/ 44 w 64"/>
              <a:gd name="T47" fmla="*/ 3 h 62"/>
              <a:gd name="T48" fmla="*/ 45 w 64"/>
              <a:gd name="T49" fmla="*/ 3 h 62"/>
              <a:gd name="T50" fmla="*/ 55 w 64"/>
              <a:gd name="T51" fmla="*/ 3 h 62"/>
              <a:gd name="T52" fmla="*/ 58 w 64"/>
              <a:gd name="T53" fmla="*/ 14 h 62"/>
              <a:gd name="T54" fmla="*/ 58 w 64"/>
              <a:gd name="T55" fmla="*/ 18 h 62"/>
              <a:gd name="T56" fmla="*/ 57 w 64"/>
              <a:gd name="T57" fmla="*/ 22 h 62"/>
              <a:gd name="T58" fmla="*/ 54 w 64"/>
              <a:gd name="T59" fmla="*/ 24 h 62"/>
              <a:gd name="T60" fmla="*/ 50 w 64"/>
              <a:gd name="T61" fmla="*/ 18 h 62"/>
              <a:gd name="T62" fmla="*/ 48 w 64"/>
              <a:gd name="T63" fmla="*/ 15 h 62"/>
              <a:gd name="T64" fmla="*/ 46 w 64"/>
              <a:gd name="T65" fmla="*/ 11 h 62"/>
              <a:gd name="T66" fmla="*/ 45 w 64"/>
              <a:gd name="T67" fmla="*/ 14 h 62"/>
              <a:gd name="T68" fmla="*/ 47 w 64"/>
              <a:gd name="T69" fmla="*/ 17 h 62"/>
              <a:gd name="T70" fmla="*/ 52 w 64"/>
              <a:gd name="T71" fmla="*/ 27 h 62"/>
              <a:gd name="T72" fmla="*/ 54 w 64"/>
              <a:gd name="T73" fmla="*/ 31 h 62"/>
              <a:gd name="T74" fmla="*/ 62 w 64"/>
              <a:gd name="T75" fmla="*/ 46 h 62"/>
              <a:gd name="T76" fmla="*/ 63 w 64"/>
              <a:gd name="T77"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62">
                <a:moveTo>
                  <a:pt x="64" y="53"/>
                </a:moveTo>
                <a:cubicBezTo>
                  <a:pt x="64" y="53"/>
                  <a:pt x="64" y="53"/>
                  <a:pt x="64" y="53"/>
                </a:cubicBezTo>
                <a:cubicBezTo>
                  <a:pt x="63" y="54"/>
                  <a:pt x="63" y="54"/>
                  <a:pt x="63" y="54"/>
                </a:cubicBezTo>
                <a:cubicBezTo>
                  <a:pt x="62" y="55"/>
                  <a:pt x="62" y="55"/>
                  <a:pt x="62" y="55"/>
                </a:cubicBezTo>
                <a:cubicBezTo>
                  <a:pt x="61" y="55"/>
                  <a:pt x="61" y="55"/>
                  <a:pt x="61" y="55"/>
                </a:cubicBezTo>
                <a:cubicBezTo>
                  <a:pt x="60" y="55"/>
                  <a:pt x="60" y="55"/>
                  <a:pt x="60" y="55"/>
                </a:cubicBezTo>
                <a:cubicBezTo>
                  <a:pt x="59" y="55"/>
                  <a:pt x="59" y="55"/>
                  <a:pt x="59" y="55"/>
                </a:cubicBezTo>
                <a:cubicBezTo>
                  <a:pt x="59" y="57"/>
                  <a:pt x="59" y="57"/>
                  <a:pt x="59" y="57"/>
                </a:cubicBezTo>
                <a:cubicBezTo>
                  <a:pt x="58" y="58"/>
                  <a:pt x="58" y="58"/>
                  <a:pt x="58" y="58"/>
                </a:cubicBezTo>
                <a:cubicBezTo>
                  <a:pt x="57" y="59"/>
                  <a:pt x="57" y="59"/>
                  <a:pt x="57" y="59"/>
                </a:cubicBezTo>
                <a:cubicBezTo>
                  <a:pt x="56" y="59"/>
                  <a:pt x="56" y="59"/>
                  <a:pt x="56" y="59"/>
                </a:cubicBezTo>
                <a:cubicBezTo>
                  <a:pt x="55" y="59"/>
                  <a:pt x="55" y="59"/>
                  <a:pt x="55" y="59"/>
                </a:cubicBezTo>
                <a:cubicBezTo>
                  <a:pt x="55" y="60"/>
                  <a:pt x="55" y="60"/>
                  <a:pt x="55" y="60"/>
                </a:cubicBezTo>
                <a:cubicBezTo>
                  <a:pt x="54" y="61"/>
                  <a:pt x="54" y="61"/>
                  <a:pt x="54" y="61"/>
                </a:cubicBezTo>
                <a:cubicBezTo>
                  <a:pt x="53" y="62"/>
                  <a:pt x="53" y="62"/>
                  <a:pt x="53" y="62"/>
                </a:cubicBezTo>
                <a:cubicBezTo>
                  <a:pt x="51" y="61"/>
                  <a:pt x="51" y="61"/>
                  <a:pt x="51" y="61"/>
                </a:cubicBezTo>
                <a:cubicBezTo>
                  <a:pt x="51" y="61"/>
                  <a:pt x="51" y="61"/>
                  <a:pt x="51" y="61"/>
                </a:cubicBezTo>
                <a:cubicBezTo>
                  <a:pt x="49" y="60"/>
                  <a:pt x="49" y="60"/>
                  <a:pt x="49" y="60"/>
                </a:cubicBezTo>
                <a:cubicBezTo>
                  <a:pt x="40" y="60"/>
                  <a:pt x="40" y="60"/>
                  <a:pt x="40" y="60"/>
                </a:cubicBezTo>
                <a:cubicBezTo>
                  <a:pt x="40" y="59"/>
                  <a:pt x="40" y="59"/>
                  <a:pt x="40" y="59"/>
                </a:cubicBezTo>
                <a:cubicBezTo>
                  <a:pt x="39" y="59"/>
                  <a:pt x="39" y="59"/>
                  <a:pt x="39" y="59"/>
                </a:cubicBezTo>
                <a:cubicBezTo>
                  <a:pt x="38" y="60"/>
                  <a:pt x="38" y="60"/>
                  <a:pt x="38" y="60"/>
                </a:cubicBezTo>
                <a:cubicBezTo>
                  <a:pt x="38" y="60"/>
                  <a:pt x="38" y="60"/>
                  <a:pt x="38" y="60"/>
                </a:cubicBezTo>
                <a:cubicBezTo>
                  <a:pt x="2" y="60"/>
                  <a:pt x="2" y="60"/>
                  <a:pt x="2" y="60"/>
                </a:cubicBezTo>
                <a:cubicBezTo>
                  <a:pt x="2" y="15"/>
                  <a:pt x="2" y="15"/>
                  <a:pt x="2" y="15"/>
                </a:cubicBezTo>
                <a:cubicBezTo>
                  <a:pt x="1" y="13"/>
                  <a:pt x="1" y="13"/>
                  <a:pt x="1" y="13"/>
                </a:cubicBezTo>
                <a:cubicBezTo>
                  <a:pt x="0" y="12"/>
                  <a:pt x="0" y="12"/>
                  <a:pt x="0" y="12"/>
                </a:cubicBezTo>
                <a:cubicBezTo>
                  <a:pt x="1" y="9"/>
                  <a:pt x="1" y="9"/>
                  <a:pt x="1" y="9"/>
                </a:cubicBezTo>
                <a:cubicBezTo>
                  <a:pt x="2" y="8"/>
                  <a:pt x="2" y="8"/>
                  <a:pt x="2" y="8"/>
                </a:cubicBezTo>
                <a:cubicBezTo>
                  <a:pt x="2" y="6"/>
                  <a:pt x="2" y="6"/>
                  <a:pt x="2" y="6"/>
                </a:cubicBezTo>
                <a:cubicBezTo>
                  <a:pt x="2" y="3"/>
                  <a:pt x="2" y="3"/>
                  <a:pt x="2" y="3"/>
                </a:cubicBezTo>
                <a:cubicBezTo>
                  <a:pt x="2" y="3"/>
                  <a:pt x="1" y="2"/>
                  <a:pt x="1" y="2"/>
                </a:cubicBezTo>
                <a:cubicBezTo>
                  <a:pt x="2" y="2"/>
                  <a:pt x="3" y="0"/>
                  <a:pt x="3" y="0"/>
                </a:cubicBezTo>
                <a:cubicBezTo>
                  <a:pt x="5" y="1"/>
                  <a:pt x="8" y="0"/>
                  <a:pt x="11" y="0"/>
                </a:cubicBezTo>
                <a:cubicBezTo>
                  <a:pt x="13" y="1"/>
                  <a:pt x="15" y="3"/>
                  <a:pt x="17" y="3"/>
                </a:cubicBezTo>
                <a:cubicBezTo>
                  <a:pt x="18" y="3"/>
                  <a:pt x="19" y="3"/>
                  <a:pt x="19" y="3"/>
                </a:cubicBezTo>
                <a:cubicBezTo>
                  <a:pt x="20" y="3"/>
                  <a:pt x="21" y="3"/>
                  <a:pt x="21" y="4"/>
                </a:cubicBezTo>
                <a:cubicBezTo>
                  <a:pt x="22" y="4"/>
                  <a:pt x="23" y="4"/>
                  <a:pt x="23" y="4"/>
                </a:cubicBezTo>
                <a:cubicBezTo>
                  <a:pt x="24" y="4"/>
                  <a:pt x="24" y="5"/>
                  <a:pt x="25" y="5"/>
                </a:cubicBezTo>
                <a:cubicBezTo>
                  <a:pt x="27" y="5"/>
                  <a:pt x="28" y="4"/>
                  <a:pt x="29" y="3"/>
                </a:cubicBezTo>
                <a:cubicBezTo>
                  <a:pt x="30" y="3"/>
                  <a:pt x="31" y="3"/>
                  <a:pt x="32" y="2"/>
                </a:cubicBezTo>
                <a:cubicBezTo>
                  <a:pt x="33" y="2"/>
                  <a:pt x="34" y="1"/>
                  <a:pt x="34" y="1"/>
                </a:cubicBezTo>
                <a:cubicBezTo>
                  <a:pt x="35" y="1"/>
                  <a:pt x="36" y="1"/>
                  <a:pt x="36" y="1"/>
                </a:cubicBezTo>
                <a:cubicBezTo>
                  <a:pt x="37" y="1"/>
                  <a:pt x="37" y="0"/>
                  <a:pt x="38" y="1"/>
                </a:cubicBezTo>
                <a:cubicBezTo>
                  <a:pt x="39" y="1"/>
                  <a:pt x="39" y="1"/>
                  <a:pt x="40" y="1"/>
                </a:cubicBezTo>
                <a:cubicBezTo>
                  <a:pt x="41" y="2"/>
                  <a:pt x="41" y="1"/>
                  <a:pt x="42" y="2"/>
                </a:cubicBezTo>
                <a:cubicBezTo>
                  <a:pt x="42" y="2"/>
                  <a:pt x="42" y="2"/>
                  <a:pt x="43" y="3"/>
                </a:cubicBezTo>
                <a:cubicBezTo>
                  <a:pt x="43" y="3"/>
                  <a:pt x="43" y="3"/>
                  <a:pt x="44" y="3"/>
                </a:cubicBezTo>
                <a:cubicBezTo>
                  <a:pt x="44" y="3"/>
                  <a:pt x="44" y="3"/>
                  <a:pt x="44" y="3"/>
                </a:cubicBezTo>
                <a:cubicBezTo>
                  <a:pt x="45" y="3"/>
                  <a:pt x="45" y="3"/>
                  <a:pt x="45" y="3"/>
                </a:cubicBezTo>
                <a:cubicBezTo>
                  <a:pt x="47" y="3"/>
                  <a:pt x="49" y="3"/>
                  <a:pt x="51" y="3"/>
                </a:cubicBezTo>
                <a:cubicBezTo>
                  <a:pt x="52" y="3"/>
                  <a:pt x="54" y="3"/>
                  <a:pt x="55" y="3"/>
                </a:cubicBezTo>
                <a:cubicBezTo>
                  <a:pt x="60" y="13"/>
                  <a:pt x="60" y="13"/>
                  <a:pt x="60" y="13"/>
                </a:cubicBezTo>
                <a:cubicBezTo>
                  <a:pt x="58" y="14"/>
                  <a:pt x="58" y="14"/>
                  <a:pt x="58" y="14"/>
                </a:cubicBezTo>
                <a:cubicBezTo>
                  <a:pt x="58" y="16"/>
                  <a:pt x="58" y="16"/>
                  <a:pt x="58" y="16"/>
                </a:cubicBezTo>
                <a:cubicBezTo>
                  <a:pt x="58" y="18"/>
                  <a:pt x="58" y="18"/>
                  <a:pt x="58" y="18"/>
                </a:cubicBezTo>
                <a:cubicBezTo>
                  <a:pt x="57" y="20"/>
                  <a:pt x="57" y="20"/>
                  <a:pt x="57" y="20"/>
                </a:cubicBezTo>
                <a:cubicBezTo>
                  <a:pt x="57" y="20"/>
                  <a:pt x="57" y="21"/>
                  <a:pt x="57" y="22"/>
                </a:cubicBezTo>
                <a:cubicBezTo>
                  <a:pt x="57" y="23"/>
                  <a:pt x="56" y="24"/>
                  <a:pt x="56" y="24"/>
                </a:cubicBezTo>
                <a:cubicBezTo>
                  <a:pt x="54" y="24"/>
                  <a:pt x="54" y="24"/>
                  <a:pt x="54" y="24"/>
                </a:cubicBezTo>
                <a:cubicBezTo>
                  <a:pt x="54" y="24"/>
                  <a:pt x="51" y="21"/>
                  <a:pt x="51" y="21"/>
                </a:cubicBezTo>
                <a:cubicBezTo>
                  <a:pt x="50" y="20"/>
                  <a:pt x="50" y="18"/>
                  <a:pt x="50" y="18"/>
                </a:cubicBezTo>
                <a:cubicBezTo>
                  <a:pt x="50" y="17"/>
                  <a:pt x="50" y="17"/>
                  <a:pt x="50" y="17"/>
                </a:cubicBezTo>
                <a:cubicBezTo>
                  <a:pt x="50" y="17"/>
                  <a:pt x="48" y="15"/>
                  <a:pt x="48" y="15"/>
                </a:cubicBezTo>
                <a:cubicBezTo>
                  <a:pt x="47" y="14"/>
                  <a:pt x="47" y="12"/>
                  <a:pt x="47" y="12"/>
                </a:cubicBezTo>
                <a:cubicBezTo>
                  <a:pt x="46" y="11"/>
                  <a:pt x="46" y="11"/>
                  <a:pt x="46" y="11"/>
                </a:cubicBezTo>
                <a:cubicBezTo>
                  <a:pt x="45" y="12"/>
                  <a:pt x="45" y="12"/>
                  <a:pt x="45" y="12"/>
                </a:cubicBezTo>
                <a:cubicBezTo>
                  <a:pt x="45" y="14"/>
                  <a:pt x="45" y="14"/>
                  <a:pt x="45" y="14"/>
                </a:cubicBezTo>
                <a:cubicBezTo>
                  <a:pt x="45" y="14"/>
                  <a:pt x="46" y="15"/>
                  <a:pt x="46" y="16"/>
                </a:cubicBezTo>
                <a:cubicBezTo>
                  <a:pt x="46" y="16"/>
                  <a:pt x="47" y="17"/>
                  <a:pt x="47" y="17"/>
                </a:cubicBezTo>
                <a:cubicBezTo>
                  <a:pt x="52" y="24"/>
                  <a:pt x="52" y="24"/>
                  <a:pt x="52" y="24"/>
                </a:cubicBezTo>
                <a:cubicBezTo>
                  <a:pt x="52" y="27"/>
                  <a:pt x="52" y="27"/>
                  <a:pt x="52" y="27"/>
                </a:cubicBezTo>
                <a:cubicBezTo>
                  <a:pt x="54" y="29"/>
                  <a:pt x="54" y="29"/>
                  <a:pt x="54" y="29"/>
                </a:cubicBezTo>
                <a:cubicBezTo>
                  <a:pt x="54" y="29"/>
                  <a:pt x="54" y="31"/>
                  <a:pt x="54" y="31"/>
                </a:cubicBezTo>
                <a:cubicBezTo>
                  <a:pt x="54" y="32"/>
                  <a:pt x="58" y="37"/>
                  <a:pt x="58" y="38"/>
                </a:cubicBezTo>
                <a:cubicBezTo>
                  <a:pt x="58" y="39"/>
                  <a:pt x="62" y="45"/>
                  <a:pt x="62" y="46"/>
                </a:cubicBezTo>
                <a:cubicBezTo>
                  <a:pt x="62" y="47"/>
                  <a:pt x="64" y="48"/>
                  <a:pt x="64" y="48"/>
                </a:cubicBezTo>
                <a:cubicBezTo>
                  <a:pt x="64" y="48"/>
                  <a:pt x="63" y="49"/>
                  <a:pt x="63" y="49"/>
                </a:cubicBezTo>
                <a:cubicBezTo>
                  <a:pt x="63" y="50"/>
                  <a:pt x="64" y="53"/>
                  <a:pt x="64" y="53"/>
                </a:cubicBezTo>
              </a:path>
            </a:pathLst>
          </a:custGeom>
          <a:noFill/>
          <a:ln w="7938" cap="flat">
            <a:solidFill>
              <a:srgbClr val="989A9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GB" sz="1350"/>
          </a:p>
        </p:txBody>
      </p:sp>
      <p:sp>
        <p:nvSpPr>
          <p:cNvPr id="178" name="Freeform 773">
            <a:extLst>
              <a:ext uri="{FF2B5EF4-FFF2-40B4-BE49-F238E27FC236}">
                <a16:creationId xmlns:a16="http://schemas.microsoft.com/office/drawing/2014/main" id="{B28FCD5C-3241-4B28-965B-3F0B945AED30}"/>
              </a:ext>
            </a:extLst>
          </p:cNvPr>
          <p:cNvSpPr>
            <a:spLocks/>
          </p:cNvSpPr>
          <p:nvPr userDrawn="1"/>
        </p:nvSpPr>
        <p:spPr bwMode="auto">
          <a:xfrm>
            <a:off x="5898356" y="3440114"/>
            <a:ext cx="491729" cy="600075"/>
          </a:xfrm>
          <a:custGeom>
            <a:avLst/>
            <a:gdLst>
              <a:gd name="T0" fmla="*/ 15 w 97"/>
              <a:gd name="T1" fmla="*/ 50 h 85"/>
              <a:gd name="T2" fmla="*/ 26 w 97"/>
              <a:gd name="T3" fmla="*/ 49 h 85"/>
              <a:gd name="T4" fmla="*/ 32 w 97"/>
              <a:gd name="T5" fmla="*/ 41 h 85"/>
              <a:gd name="T6" fmla="*/ 35 w 97"/>
              <a:gd name="T7" fmla="*/ 38 h 85"/>
              <a:gd name="T8" fmla="*/ 39 w 97"/>
              <a:gd name="T9" fmla="*/ 38 h 85"/>
              <a:gd name="T10" fmla="*/ 42 w 97"/>
              <a:gd name="T11" fmla="*/ 35 h 85"/>
              <a:gd name="T12" fmla="*/ 48 w 97"/>
              <a:gd name="T13" fmla="*/ 36 h 85"/>
              <a:gd name="T14" fmla="*/ 49 w 97"/>
              <a:gd name="T15" fmla="*/ 32 h 85"/>
              <a:gd name="T16" fmla="*/ 50 w 97"/>
              <a:gd name="T17" fmla="*/ 27 h 85"/>
              <a:gd name="T18" fmla="*/ 55 w 97"/>
              <a:gd name="T19" fmla="*/ 24 h 85"/>
              <a:gd name="T20" fmla="*/ 53 w 97"/>
              <a:gd name="T21" fmla="*/ 20 h 85"/>
              <a:gd name="T22" fmla="*/ 60 w 97"/>
              <a:gd name="T23" fmla="*/ 19 h 85"/>
              <a:gd name="T24" fmla="*/ 60 w 97"/>
              <a:gd name="T25" fmla="*/ 15 h 85"/>
              <a:gd name="T26" fmla="*/ 62 w 97"/>
              <a:gd name="T27" fmla="*/ 10 h 85"/>
              <a:gd name="T28" fmla="*/ 62 w 97"/>
              <a:gd name="T29" fmla="*/ 5 h 85"/>
              <a:gd name="T30" fmla="*/ 68 w 97"/>
              <a:gd name="T31" fmla="*/ 2 h 85"/>
              <a:gd name="T32" fmla="*/ 76 w 97"/>
              <a:gd name="T33" fmla="*/ 2 h 85"/>
              <a:gd name="T34" fmla="*/ 83 w 97"/>
              <a:gd name="T35" fmla="*/ 1 h 85"/>
              <a:gd name="T36" fmla="*/ 87 w 97"/>
              <a:gd name="T37" fmla="*/ 4 h 85"/>
              <a:gd name="T38" fmla="*/ 90 w 97"/>
              <a:gd name="T39" fmla="*/ 9 h 85"/>
              <a:gd name="T40" fmla="*/ 95 w 97"/>
              <a:gd name="T41" fmla="*/ 11 h 85"/>
              <a:gd name="T42" fmla="*/ 94 w 97"/>
              <a:gd name="T43" fmla="*/ 13 h 85"/>
              <a:gd name="T44" fmla="*/ 90 w 97"/>
              <a:gd name="T45" fmla="*/ 16 h 85"/>
              <a:gd name="T46" fmla="*/ 84 w 97"/>
              <a:gd name="T47" fmla="*/ 17 h 85"/>
              <a:gd name="T48" fmla="*/ 77 w 97"/>
              <a:gd name="T49" fmla="*/ 16 h 85"/>
              <a:gd name="T50" fmla="*/ 77 w 97"/>
              <a:gd name="T51" fmla="*/ 21 h 85"/>
              <a:gd name="T52" fmla="*/ 78 w 97"/>
              <a:gd name="T53" fmla="*/ 27 h 85"/>
              <a:gd name="T54" fmla="*/ 82 w 97"/>
              <a:gd name="T55" fmla="*/ 30 h 85"/>
              <a:gd name="T56" fmla="*/ 82 w 97"/>
              <a:gd name="T57" fmla="*/ 33 h 85"/>
              <a:gd name="T58" fmla="*/ 79 w 97"/>
              <a:gd name="T59" fmla="*/ 38 h 85"/>
              <a:gd name="T60" fmla="*/ 76 w 97"/>
              <a:gd name="T61" fmla="*/ 43 h 85"/>
              <a:gd name="T62" fmla="*/ 72 w 97"/>
              <a:gd name="T63" fmla="*/ 49 h 85"/>
              <a:gd name="T64" fmla="*/ 64 w 97"/>
              <a:gd name="T65" fmla="*/ 59 h 85"/>
              <a:gd name="T66" fmla="*/ 58 w 97"/>
              <a:gd name="T67" fmla="*/ 61 h 85"/>
              <a:gd name="T68" fmla="*/ 54 w 97"/>
              <a:gd name="T69" fmla="*/ 60 h 85"/>
              <a:gd name="T70" fmla="*/ 51 w 97"/>
              <a:gd name="T71" fmla="*/ 66 h 85"/>
              <a:gd name="T72" fmla="*/ 54 w 97"/>
              <a:gd name="T73" fmla="*/ 71 h 85"/>
              <a:gd name="T74" fmla="*/ 57 w 97"/>
              <a:gd name="T75" fmla="*/ 75 h 85"/>
              <a:gd name="T76" fmla="*/ 59 w 97"/>
              <a:gd name="T77" fmla="*/ 81 h 85"/>
              <a:gd name="T78" fmla="*/ 54 w 97"/>
              <a:gd name="T79" fmla="*/ 82 h 85"/>
              <a:gd name="T80" fmla="*/ 50 w 97"/>
              <a:gd name="T81" fmla="*/ 82 h 85"/>
              <a:gd name="T82" fmla="*/ 46 w 97"/>
              <a:gd name="T83" fmla="*/ 84 h 85"/>
              <a:gd name="T84" fmla="*/ 40 w 97"/>
              <a:gd name="T85" fmla="*/ 85 h 85"/>
              <a:gd name="T86" fmla="*/ 37 w 97"/>
              <a:gd name="T87" fmla="*/ 80 h 85"/>
              <a:gd name="T88" fmla="*/ 34 w 97"/>
              <a:gd name="T89" fmla="*/ 77 h 85"/>
              <a:gd name="T90" fmla="*/ 30 w 97"/>
              <a:gd name="T91" fmla="*/ 75 h 85"/>
              <a:gd name="T92" fmla="*/ 23 w 97"/>
              <a:gd name="T93" fmla="*/ 76 h 85"/>
              <a:gd name="T94" fmla="*/ 19 w 97"/>
              <a:gd name="T95" fmla="*/ 76 h 85"/>
              <a:gd name="T96" fmla="*/ 15 w 97"/>
              <a:gd name="T97" fmla="*/ 76 h 85"/>
              <a:gd name="T98" fmla="*/ 7 w 97"/>
              <a:gd name="T99" fmla="*/ 77 h 85"/>
              <a:gd name="T100" fmla="*/ 6 w 97"/>
              <a:gd name="T101" fmla="*/ 70 h 85"/>
              <a:gd name="T102" fmla="*/ 11 w 97"/>
              <a:gd name="T103" fmla="*/ 68 h 85"/>
              <a:gd name="T104" fmla="*/ 14 w 97"/>
              <a:gd name="T105" fmla="*/ 64 h 85"/>
              <a:gd name="T106" fmla="*/ 11 w 97"/>
              <a:gd name="T107" fmla="*/ 59 h 85"/>
              <a:gd name="T108" fmla="*/ 5 w 97"/>
              <a:gd name="T109" fmla="*/ 53 h 85"/>
              <a:gd name="T110" fmla="*/ 0 w 97"/>
              <a:gd name="T111" fmla="*/ 4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85">
                <a:moveTo>
                  <a:pt x="0" y="47"/>
                </a:moveTo>
                <a:cubicBezTo>
                  <a:pt x="0" y="47"/>
                  <a:pt x="1" y="48"/>
                  <a:pt x="2" y="48"/>
                </a:cubicBezTo>
                <a:cubicBezTo>
                  <a:pt x="2" y="48"/>
                  <a:pt x="8" y="50"/>
                  <a:pt x="8" y="50"/>
                </a:cubicBezTo>
                <a:cubicBezTo>
                  <a:pt x="9" y="50"/>
                  <a:pt x="11" y="50"/>
                  <a:pt x="11" y="50"/>
                </a:cubicBezTo>
                <a:cubicBezTo>
                  <a:pt x="14" y="50"/>
                  <a:pt x="14" y="50"/>
                  <a:pt x="14" y="50"/>
                </a:cubicBezTo>
                <a:cubicBezTo>
                  <a:pt x="15" y="50"/>
                  <a:pt x="15" y="50"/>
                  <a:pt x="15" y="50"/>
                </a:cubicBezTo>
                <a:cubicBezTo>
                  <a:pt x="19" y="50"/>
                  <a:pt x="19" y="50"/>
                  <a:pt x="19" y="50"/>
                </a:cubicBezTo>
                <a:cubicBezTo>
                  <a:pt x="20" y="50"/>
                  <a:pt x="20" y="50"/>
                  <a:pt x="20" y="50"/>
                </a:cubicBezTo>
                <a:cubicBezTo>
                  <a:pt x="21" y="49"/>
                  <a:pt x="21" y="49"/>
                  <a:pt x="21" y="49"/>
                </a:cubicBezTo>
                <a:cubicBezTo>
                  <a:pt x="22" y="49"/>
                  <a:pt x="22" y="49"/>
                  <a:pt x="22" y="49"/>
                </a:cubicBezTo>
                <a:cubicBezTo>
                  <a:pt x="24" y="49"/>
                  <a:pt x="24" y="49"/>
                  <a:pt x="24" y="49"/>
                </a:cubicBezTo>
                <a:cubicBezTo>
                  <a:pt x="26" y="49"/>
                  <a:pt x="26" y="49"/>
                  <a:pt x="26" y="49"/>
                </a:cubicBezTo>
                <a:cubicBezTo>
                  <a:pt x="27" y="48"/>
                  <a:pt x="27" y="48"/>
                  <a:pt x="27" y="48"/>
                </a:cubicBezTo>
                <a:cubicBezTo>
                  <a:pt x="28" y="48"/>
                  <a:pt x="28" y="48"/>
                  <a:pt x="28" y="48"/>
                </a:cubicBezTo>
                <a:cubicBezTo>
                  <a:pt x="30" y="48"/>
                  <a:pt x="30" y="48"/>
                  <a:pt x="30" y="48"/>
                </a:cubicBezTo>
                <a:cubicBezTo>
                  <a:pt x="30" y="48"/>
                  <a:pt x="31" y="48"/>
                  <a:pt x="31" y="47"/>
                </a:cubicBezTo>
                <a:cubicBezTo>
                  <a:pt x="31" y="47"/>
                  <a:pt x="32" y="46"/>
                  <a:pt x="32" y="46"/>
                </a:cubicBezTo>
                <a:cubicBezTo>
                  <a:pt x="32" y="41"/>
                  <a:pt x="32" y="41"/>
                  <a:pt x="32" y="41"/>
                </a:cubicBezTo>
                <a:cubicBezTo>
                  <a:pt x="32" y="40"/>
                  <a:pt x="32" y="40"/>
                  <a:pt x="32" y="40"/>
                </a:cubicBezTo>
                <a:cubicBezTo>
                  <a:pt x="33" y="40"/>
                  <a:pt x="33" y="40"/>
                  <a:pt x="33" y="40"/>
                </a:cubicBezTo>
                <a:cubicBezTo>
                  <a:pt x="33" y="40"/>
                  <a:pt x="33" y="40"/>
                  <a:pt x="33" y="40"/>
                </a:cubicBezTo>
                <a:cubicBezTo>
                  <a:pt x="34" y="39"/>
                  <a:pt x="34" y="39"/>
                  <a:pt x="34" y="39"/>
                </a:cubicBezTo>
                <a:cubicBezTo>
                  <a:pt x="34" y="39"/>
                  <a:pt x="34" y="39"/>
                  <a:pt x="34" y="39"/>
                </a:cubicBezTo>
                <a:cubicBezTo>
                  <a:pt x="35" y="38"/>
                  <a:pt x="35" y="38"/>
                  <a:pt x="35" y="38"/>
                </a:cubicBezTo>
                <a:cubicBezTo>
                  <a:pt x="36" y="38"/>
                  <a:pt x="36" y="38"/>
                  <a:pt x="36" y="38"/>
                </a:cubicBezTo>
                <a:cubicBezTo>
                  <a:pt x="36" y="38"/>
                  <a:pt x="36" y="38"/>
                  <a:pt x="36" y="38"/>
                </a:cubicBezTo>
                <a:cubicBezTo>
                  <a:pt x="37" y="38"/>
                  <a:pt x="37" y="38"/>
                  <a:pt x="37" y="38"/>
                </a:cubicBezTo>
                <a:cubicBezTo>
                  <a:pt x="38" y="38"/>
                  <a:pt x="38" y="38"/>
                  <a:pt x="38" y="38"/>
                </a:cubicBezTo>
                <a:cubicBezTo>
                  <a:pt x="38" y="38"/>
                  <a:pt x="38" y="38"/>
                  <a:pt x="38" y="38"/>
                </a:cubicBezTo>
                <a:cubicBezTo>
                  <a:pt x="39" y="38"/>
                  <a:pt x="39" y="38"/>
                  <a:pt x="39" y="38"/>
                </a:cubicBezTo>
                <a:cubicBezTo>
                  <a:pt x="40" y="38"/>
                  <a:pt x="40" y="38"/>
                  <a:pt x="40" y="38"/>
                </a:cubicBezTo>
                <a:cubicBezTo>
                  <a:pt x="39" y="37"/>
                  <a:pt x="39" y="37"/>
                  <a:pt x="39" y="37"/>
                </a:cubicBezTo>
                <a:cubicBezTo>
                  <a:pt x="39" y="36"/>
                  <a:pt x="39" y="36"/>
                  <a:pt x="39" y="36"/>
                </a:cubicBezTo>
                <a:cubicBezTo>
                  <a:pt x="40" y="36"/>
                  <a:pt x="40" y="36"/>
                  <a:pt x="40" y="36"/>
                </a:cubicBezTo>
                <a:cubicBezTo>
                  <a:pt x="40" y="36"/>
                  <a:pt x="41" y="36"/>
                  <a:pt x="41" y="36"/>
                </a:cubicBezTo>
                <a:cubicBezTo>
                  <a:pt x="41" y="36"/>
                  <a:pt x="42" y="35"/>
                  <a:pt x="42" y="35"/>
                </a:cubicBezTo>
                <a:cubicBezTo>
                  <a:pt x="43" y="35"/>
                  <a:pt x="43" y="35"/>
                  <a:pt x="43" y="35"/>
                </a:cubicBezTo>
                <a:cubicBezTo>
                  <a:pt x="44" y="35"/>
                  <a:pt x="44" y="35"/>
                  <a:pt x="44" y="35"/>
                </a:cubicBezTo>
                <a:cubicBezTo>
                  <a:pt x="45" y="35"/>
                  <a:pt x="45" y="35"/>
                  <a:pt x="45" y="35"/>
                </a:cubicBezTo>
                <a:cubicBezTo>
                  <a:pt x="46" y="36"/>
                  <a:pt x="46" y="36"/>
                  <a:pt x="46" y="36"/>
                </a:cubicBezTo>
                <a:cubicBezTo>
                  <a:pt x="47" y="36"/>
                  <a:pt x="47" y="36"/>
                  <a:pt x="47" y="36"/>
                </a:cubicBezTo>
                <a:cubicBezTo>
                  <a:pt x="48" y="36"/>
                  <a:pt x="48" y="36"/>
                  <a:pt x="48" y="36"/>
                </a:cubicBezTo>
                <a:cubicBezTo>
                  <a:pt x="48" y="35"/>
                  <a:pt x="48" y="35"/>
                  <a:pt x="48" y="35"/>
                </a:cubicBezTo>
                <a:cubicBezTo>
                  <a:pt x="49" y="34"/>
                  <a:pt x="49" y="34"/>
                  <a:pt x="49" y="34"/>
                </a:cubicBezTo>
                <a:cubicBezTo>
                  <a:pt x="49" y="34"/>
                  <a:pt x="49" y="34"/>
                  <a:pt x="49" y="34"/>
                </a:cubicBezTo>
                <a:cubicBezTo>
                  <a:pt x="49" y="33"/>
                  <a:pt x="49" y="33"/>
                  <a:pt x="49" y="33"/>
                </a:cubicBezTo>
                <a:cubicBezTo>
                  <a:pt x="49" y="33"/>
                  <a:pt x="49" y="33"/>
                  <a:pt x="49" y="33"/>
                </a:cubicBezTo>
                <a:cubicBezTo>
                  <a:pt x="49" y="32"/>
                  <a:pt x="49" y="32"/>
                  <a:pt x="49" y="32"/>
                </a:cubicBezTo>
                <a:cubicBezTo>
                  <a:pt x="49" y="31"/>
                  <a:pt x="49" y="31"/>
                  <a:pt x="49" y="31"/>
                </a:cubicBezTo>
                <a:cubicBezTo>
                  <a:pt x="49" y="30"/>
                  <a:pt x="49" y="30"/>
                  <a:pt x="49" y="30"/>
                </a:cubicBezTo>
                <a:cubicBezTo>
                  <a:pt x="49" y="30"/>
                  <a:pt x="49" y="30"/>
                  <a:pt x="49" y="30"/>
                </a:cubicBezTo>
                <a:cubicBezTo>
                  <a:pt x="50" y="29"/>
                  <a:pt x="50" y="29"/>
                  <a:pt x="50" y="29"/>
                </a:cubicBezTo>
                <a:cubicBezTo>
                  <a:pt x="50" y="28"/>
                  <a:pt x="50" y="28"/>
                  <a:pt x="50" y="28"/>
                </a:cubicBezTo>
                <a:cubicBezTo>
                  <a:pt x="50" y="27"/>
                  <a:pt x="50" y="27"/>
                  <a:pt x="50" y="27"/>
                </a:cubicBezTo>
                <a:cubicBezTo>
                  <a:pt x="51" y="27"/>
                  <a:pt x="51" y="27"/>
                  <a:pt x="51" y="27"/>
                </a:cubicBezTo>
                <a:cubicBezTo>
                  <a:pt x="52" y="27"/>
                  <a:pt x="52" y="27"/>
                  <a:pt x="52" y="27"/>
                </a:cubicBezTo>
                <a:cubicBezTo>
                  <a:pt x="53" y="27"/>
                  <a:pt x="53" y="27"/>
                  <a:pt x="53" y="27"/>
                </a:cubicBezTo>
                <a:cubicBezTo>
                  <a:pt x="53" y="26"/>
                  <a:pt x="53" y="26"/>
                  <a:pt x="53" y="26"/>
                </a:cubicBezTo>
                <a:cubicBezTo>
                  <a:pt x="54" y="26"/>
                  <a:pt x="54" y="26"/>
                  <a:pt x="54" y="26"/>
                </a:cubicBezTo>
                <a:cubicBezTo>
                  <a:pt x="55" y="24"/>
                  <a:pt x="55" y="24"/>
                  <a:pt x="55" y="24"/>
                </a:cubicBezTo>
                <a:cubicBezTo>
                  <a:pt x="54" y="23"/>
                  <a:pt x="54" y="23"/>
                  <a:pt x="54" y="23"/>
                </a:cubicBezTo>
                <a:cubicBezTo>
                  <a:pt x="54" y="23"/>
                  <a:pt x="54" y="23"/>
                  <a:pt x="54" y="23"/>
                </a:cubicBezTo>
                <a:cubicBezTo>
                  <a:pt x="53" y="22"/>
                  <a:pt x="53" y="22"/>
                  <a:pt x="53" y="22"/>
                </a:cubicBezTo>
                <a:cubicBezTo>
                  <a:pt x="52" y="21"/>
                  <a:pt x="52" y="21"/>
                  <a:pt x="52" y="21"/>
                </a:cubicBezTo>
                <a:cubicBezTo>
                  <a:pt x="52" y="21"/>
                  <a:pt x="52" y="21"/>
                  <a:pt x="52" y="21"/>
                </a:cubicBezTo>
                <a:cubicBezTo>
                  <a:pt x="53" y="20"/>
                  <a:pt x="53" y="20"/>
                  <a:pt x="53" y="20"/>
                </a:cubicBezTo>
                <a:cubicBezTo>
                  <a:pt x="54" y="21"/>
                  <a:pt x="54" y="21"/>
                  <a:pt x="54" y="21"/>
                </a:cubicBezTo>
                <a:cubicBezTo>
                  <a:pt x="55" y="21"/>
                  <a:pt x="55" y="21"/>
                  <a:pt x="55" y="21"/>
                </a:cubicBezTo>
                <a:cubicBezTo>
                  <a:pt x="56" y="21"/>
                  <a:pt x="56" y="21"/>
                  <a:pt x="56" y="21"/>
                </a:cubicBezTo>
                <a:cubicBezTo>
                  <a:pt x="58" y="21"/>
                  <a:pt x="58" y="21"/>
                  <a:pt x="58" y="21"/>
                </a:cubicBezTo>
                <a:cubicBezTo>
                  <a:pt x="60" y="21"/>
                  <a:pt x="59" y="20"/>
                  <a:pt x="59" y="20"/>
                </a:cubicBezTo>
                <a:cubicBezTo>
                  <a:pt x="60" y="19"/>
                  <a:pt x="60" y="19"/>
                  <a:pt x="60" y="19"/>
                </a:cubicBezTo>
                <a:cubicBezTo>
                  <a:pt x="60" y="18"/>
                  <a:pt x="60" y="18"/>
                  <a:pt x="60" y="18"/>
                </a:cubicBezTo>
                <a:cubicBezTo>
                  <a:pt x="59" y="18"/>
                  <a:pt x="59" y="18"/>
                  <a:pt x="59" y="18"/>
                </a:cubicBezTo>
                <a:cubicBezTo>
                  <a:pt x="59" y="17"/>
                  <a:pt x="59" y="17"/>
                  <a:pt x="59" y="17"/>
                </a:cubicBezTo>
                <a:cubicBezTo>
                  <a:pt x="59" y="17"/>
                  <a:pt x="59" y="17"/>
                  <a:pt x="59" y="17"/>
                </a:cubicBezTo>
                <a:cubicBezTo>
                  <a:pt x="60" y="16"/>
                  <a:pt x="60" y="16"/>
                  <a:pt x="60" y="16"/>
                </a:cubicBezTo>
                <a:cubicBezTo>
                  <a:pt x="60" y="15"/>
                  <a:pt x="60" y="15"/>
                  <a:pt x="60" y="15"/>
                </a:cubicBezTo>
                <a:cubicBezTo>
                  <a:pt x="61" y="15"/>
                  <a:pt x="61" y="15"/>
                  <a:pt x="61" y="15"/>
                </a:cubicBezTo>
                <a:cubicBezTo>
                  <a:pt x="61" y="14"/>
                  <a:pt x="61" y="14"/>
                  <a:pt x="61" y="14"/>
                </a:cubicBezTo>
                <a:cubicBezTo>
                  <a:pt x="62" y="14"/>
                  <a:pt x="62" y="14"/>
                  <a:pt x="62" y="14"/>
                </a:cubicBezTo>
                <a:cubicBezTo>
                  <a:pt x="62" y="13"/>
                  <a:pt x="62" y="13"/>
                  <a:pt x="62" y="13"/>
                </a:cubicBezTo>
                <a:cubicBezTo>
                  <a:pt x="62" y="11"/>
                  <a:pt x="62" y="11"/>
                  <a:pt x="62" y="11"/>
                </a:cubicBezTo>
                <a:cubicBezTo>
                  <a:pt x="62" y="10"/>
                  <a:pt x="62" y="10"/>
                  <a:pt x="62" y="10"/>
                </a:cubicBezTo>
                <a:cubicBezTo>
                  <a:pt x="62" y="9"/>
                  <a:pt x="62" y="9"/>
                  <a:pt x="62" y="9"/>
                </a:cubicBezTo>
                <a:cubicBezTo>
                  <a:pt x="61" y="8"/>
                  <a:pt x="61" y="8"/>
                  <a:pt x="61" y="8"/>
                </a:cubicBezTo>
                <a:cubicBezTo>
                  <a:pt x="60" y="7"/>
                  <a:pt x="60" y="7"/>
                  <a:pt x="60" y="7"/>
                </a:cubicBezTo>
                <a:cubicBezTo>
                  <a:pt x="60" y="7"/>
                  <a:pt x="60" y="7"/>
                  <a:pt x="60" y="7"/>
                </a:cubicBezTo>
                <a:cubicBezTo>
                  <a:pt x="61" y="6"/>
                  <a:pt x="61" y="6"/>
                  <a:pt x="61" y="6"/>
                </a:cubicBezTo>
                <a:cubicBezTo>
                  <a:pt x="62" y="5"/>
                  <a:pt x="62" y="5"/>
                  <a:pt x="62" y="5"/>
                </a:cubicBezTo>
                <a:cubicBezTo>
                  <a:pt x="63" y="5"/>
                  <a:pt x="63" y="5"/>
                  <a:pt x="63" y="5"/>
                </a:cubicBezTo>
                <a:cubicBezTo>
                  <a:pt x="64" y="4"/>
                  <a:pt x="64" y="4"/>
                  <a:pt x="64" y="4"/>
                </a:cubicBezTo>
                <a:cubicBezTo>
                  <a:pt x="65" y="3"/>
                  <a:pt x="65" y="3"/>
                  <a:pt x="65" y="3"/>
                </a:cubicBezTo>
                <a:cubicBezTo>
                  <a:pt x="66" y="3"/>
                  <a:pt x="66" y="3"/>
                  <a:pt x="66" y="3"/>
                </a:cubicBezTo>
                <a:cubicBezTo>
                  <a:pt x="67" y="2"/>
                  <a:pt x="67" y="2"/>
                  <a:pt x="67" y="2"/>
                </a:cubicBezTo>
                <a:cubicBezTo>
                  <a:pt x="68" y="2"/>
                  <a:pt x="68" y="2"/>
                  <a:pt x="68" y="2"/>
                </a:cubicBezTo>
                <a:cubicBezTo>
                  <a:pt x="69" y="2"/>
                  <a:pt x="69" y="2"/>
                  <a:pt x="69" y="2"/>
                </a:cubicBezTo>
                <a:cubicBezTo>
                  <a:pt x="70" y="2"/>
                  <a:pt x="70" y="2"/>
                  <a:pt x="70" y="2"/>
                </a:cubicBezTo>
                <a:cubicBezTo>
                  <a:pt x="72" y="2"/>
                  <a:pt x="72" y="2"/>
                  <a:pt x="72" y="2"/>
                </a:cubicBezTo>
                <a:cubicBezTo>
                  <a:pt x="73" y="2"/>
                  <a:pt x="73" y="2"/>
                  <a:pt x="73" y="2"/>
                </a:cubicBezTo>
                <a:cubicBezTo>
                  <a:pt x="75" y="2"/>
                  <a:pt x="75" y="2"/>
                  <a:pt x="75" y="2"/>
                </a:cubicBezTo>
                <a:cubicBezTo>
                  <a:pt x="76" y="2"/>
                  <a:pt x="76" y="2"/>
                  <a:pt x="76" y="2"/>
                </a:cubicBezTo>
                <a:cubicBezTo>
                  <a:pt x="76" y="2"/>
                  <a:pt x="77" y="2"/>
                  <a:pt x="78" y="2"/>
                </a:cubicBezTo>
                <a:cubicBezTo>
                  <a:pt x="78" y="2"/>
                  <a:pt x="79" y="1"/>
                  <a:pt x="79" y="1"/>
                </a:cubicBezTo>
                <a:cubicBezTo>
                  <a:pt x="79" y="0"/>
                  <a:pt x="79" y="0"/>
                  <a:pt x="79" y="0"/>
                </a:cubicBezTo>
                <a:cubicBezTo>
                  <a:pt x="81" y="1"/>
                  <a:pt x="81" y="1"/>
                  <a:pt x="81" y="1"/>
                </a:cubicBezTo>
                <a:cubicBezTo>
                  <a:pt x="82" y="1"/>
                  <a:pt x="82" y="1"/>
                  <a:pt x="82" y="1"/>
                </a:cubicBezTo>
                <a:cubicBezTo>
                  <a:pt x="83" y="1"/>
                  <a:pt x="83" y="1"/>
                  <a:pt x="83" y="1"/>
                </a:cubicBezTo>
                <a:cubicBezTo>
                  <a:pt x="83" y="1"/>
                  <a:pt x="83" y="1"/>
                  <a:pt x="83" y="1"/>
                </a:cubicBezTo>
                <a:cubicBezTo>
                  <a:pt x="84" y="2"/>
                  <a:pt x="84" y="2"/>
                  <a:pt x="84" y="2"/>
                </a:cubicBezTo>
                <a:cubicBezTo>
                  <a:pt x="86" y="2"/>
                  <a:pt x="86" y="2"/>
                  <a:pt x="86" y="2"/>
                </a:cubicBezTo>
                <a:cubicBezTo>
                  <a:pt x="86" y="3"/>
                  <a:pt x="86" y="3"/>
                  <a:pt x="86" y="3"/>
                </a:cubicBezTo>
                <a:cubicBezTo>
                  <a:pt x="87" y="3"/>
                  <a:pt x="87" y="3"/>
                  <a:pt x="87" y="3"/>
                </a:cubicBezTo>
                <a:cubicBezTo>
                  <a:pt x="87" y="4"/>
                  <a:pt x="87" y="4"/>
                  <a:pt x="87" y="4"/>
                </a:cubicBezTo>
                <a:cubicBezTo>
                  <a:pt x="88" y="5"/>
                  <a:pt x="88" y="5"/>
                  <a:pt x="88" y="5"/>
                </a:cubicBezTo>
                <a:cubicBezTo>
                  <a:pt x="88" y="6"/>
                  <a:pt x="88" y="6"/>
                  <a:pt x="88" y="6"/>
                </a:cubicBezTo>
                <a:cubicBezTo>
                  <a:pt x="87" y="7"/>
                  <a:pt x="87" y="7"/>
                  <a:pt x="87" y="7"/>
                </a:cubicBezTo>
                <a:cubicBezTo>
                  <a:pt x="88" y="8"/>
                  <a:pt x="88" y="8"/>
                  <a:pt x="88" y="8"/>
                </a:cubicBezTo>
                <a:cubicBezTo>
                  <a:pt x="89" y="8"/>
                  <a:pt x="89" y="8"/>
                  <a:pt x="89" y="8"/>
                </a:cubicBezTo>
                <a:cubicBezTo>
                  <a:pt x="90" y="9"/>
                  <a:pt x="90" y="9"/>
                  <a:pt x="90" y="9"/>
                </a:cubicBezTo>
                <a:cubicBezTo>
                  <a:pt x="91" y="9"/>
                  <a:pt x="91" y="9"/>
                  <a:pt x="91" y="9"/>
                </a:cubicBezTo>
                <a:cubicBezTo>
                  <a:pt x="92" y="9"/>
                  <a:pt x="92" y="9"/>
                  <a:pt x="92" y="9"/>
                </a:cubicBezTo>
                <a:cubicBezTo>
                  <a:pt x="93" y="10"/>
                  <a:pt x="93" y="10"/>
                  <a:pt x="93" y="10"/>
                </a:cubicBezTo>
                <a:cubicBezTo>
                  <a:pt x="94" y="10"/>
                  <a:pt x="94" y="10"/>
                  <a:pt x="94" y="10"/>
                </a:cubicBezTo>
                <a:cubicBezTo>
                  <a:pt x="94" y="10"/>
                  <a:pt x="94" y="10"/>
                  <a:pt x="94" y="10"/>
                </a:cubicBezTo>
                <a:cubicBezTo>
                  <a:pt x="95" y="11"/>
                  <a:pt x="95" y="11"/>
                  <a:pt x="95" y="11"/>
                </a:cubicBezTo>
                <a:cubicBezTo>
                  <a:pt x="97" y="11"/>
                  <a:pt x="97" y="11"/>
                  <a:pt x="97" y="11"/>
                </a:cubicBezTo>
                <a:cubicBezTo>
                  <a:pt x="97" y="11"/>
                  <a:pt x="97" y="11"/>
                  <a:pt x="97" y="11"/>
                </a:cubicBezTo>
                <a:cubicBezTo>
                  <a:pt x="96" y="12"/>
                  <a:pt x="96" y="12"/>
                  <a:pt x="96" y="12"/>
                </a:cubicBezTo>
                <a:cubicBezTo>
                  <a:pt x="96" y="13"/>
                  <a:pt x="96" y="13"/>
                  <a:pt x="96" y="13"/>
                </a:cubicBezTo>
                <a:cubicBezTo>
                  <a:pt x="94" y="13"/>
                  <a:pt x="94" y="13"/>
                  <a:pt x="94" y="13"/>
                </a:cubicBezTo>
                <a:cubicBezTo>
                  <a:pt x="94" y="13"/>
                  <a:pt x="94" y="13"/>
                  <a:pt x="94" y="13"/>
                </a:cubicBezTo>
                <a:cubicBezTo>
                  <a:pt x="94" y="14"/>
                  <a:pt x="94" y="14"/>
                  <a:pt x="94" y="14"/>
                </a:cubicBezTo>
                <a:cubicBezTo>
                  <a:pt x="94" y="15"/>
                  <a:pt x="94" y="15"/>
                  <a:pt x="94" y="15"/>
                </a:cubicBezTo>
                <a:cubicBezTo>
                  <a:pt x="93" y="16"/>
                  <a:pt x="93" y="16"/>
                  <a:pt x="93" y="16"/>
                </a:cubicBezTo>
                <a:cubicBezTo>
                  <a:pt x="92" y="16"/>
                  <a:pt x="92" y="16"/>
                  <a:pt x="92" y="16"/>
                </a:cubicBezTo>
                <a:cubicBezTo>
                  <a:pt x="91" y="16"/>
                  <a:pt x="91" y="16"/>
                  <a:pt x="91" y="16"/>
                </a:cubicBezTo>
                <a:cubicBezTo>
                  <a:pt x="90" y="16"/>
                  <a:pt x="90" y="16"/>
                  <a:pt x="90" y="16"/>
                </a:cubicBezTo>
                <a:cubicBezTo>
                  <a:pt x="89" y="16"/>
                  <a:pt x="89" y="16"/>
                  <a:pt x="89" y="16"/>
                </a:cubicBezTo>
                <a:cubicBezTo>
                  <a:pt x="89" y="17"/>
                  <a:pt x="89" y="17"/>
                  <a:pt x="89" y="17"/>
                </a:cubicBezTo>
                <a:cubicBezTo>
                  <a:pt x="88" y="17"/>
                  <a:pt x="88" y="17"/>
                  <a:pt x="88" y="17"/>
                </a:cubicBezTo>
                <a:cubicBezTo>
                  <a:pt x="86" y="17"/>
                  <a:pt x="86" y="17"/>
                  <a:pt x="86" y="17"/>
                </a:cubicBezTo>
                <a:cubicBezTo>
                  <a:pt x="86" y="17"/>
                  <a:pt x="86" y="17"/>
                  <a:pt x="86" y="17"/>
                </a:cubicBezTo>
                <a:cubicBezTo>
                  <a:pt x="84" y="17"/>
                  <a:pt x="84" y="17"/>
                  <a:pt x="84" y="17"/>
                </a:cubicBezTo>
                <a:cubicBezTo>
                  <a:pt x="83" y="17"/>
                  <a:pt x="83" y="17"/>
                  <a:pt x="83" y="17"/>
                </a:cubicBezTo>
                <a:cubicBezTo>
                  <a:pt x="82" y="16"/>
                  <a:pt x="82" y="16"/>
                  <a:pt x="82" y="16"/>
                </a:cubicBezTo>
                <a:cubicBezTo>
                  <a:pt x="80" y="16"/>
                  <a:pt x="80" y="16"/>
                  <a:pt x="80" y="16"/>
                </a:cubicBezTo>
                <a:cubicBezTo>
                  <a:pt x="79" y="16"/>
                  <a:pt x="79" y="16"/>
                  <a:pt x="79" y="16"/>
                </a:cubicBezTo>
                <a:cubicBezTo>
                  <a:pt x="79" y="16"/>
                  <a:pt x="79" y="16"/>
                  <a:pt x="79" y="16"/>
                </a:cubicBezTo>
                <a:cubicBezTo>
                  <a:pt x="78" y="16"/>
                  <a:pt x="77" y="16"/>
                  <a:pt x="77" y="16"/>
                </a:cubicBezTo>
                <a:cubicBezTo>
                  <a:pt x="76" y="16"/>
                  <a:pt x="76" y="16"/>
                  <a:pt x="76" y="16"/>
                </a:cubicBezTo>
                <a:cubicBezTo>
                  <a:pt x="76" y="17"/>
                  <a:pt x="76" y="17"/>
                  <a:pt x="76" y="17"/>
                </a:cubicBezTo>
                <a:cubicBezTo>
                  <a:pt x="76" y="17"/>
                  <a:pt x="75" y="18"/>
                  <a:pt x="75" y="18"/>
                </a:cubicBezTo>
                <a:cubicBezTo>
                  <a:pt x="75" y="19"/>
                  <a:pt x="76" y="19"/>
                  <a:pt x="76" y="19"/>
                </a:cubicBezTo>
                <a:cubicBezTo>
                  <a:pt x="76" y="20"/>
                  <a:pt x="76" y="20"/>
                  <a:pt x="76" y="20"/>
                </a:cubicBezTo>
                <a:cubicBezTo>
                  <a:pt x="77" y="21"/>
                  <a:pt x="77" y="21"/>
                  <a:pt x="77" y="21"/>
                </a:cubicBezTo>
                <a:cubicBezTo>
                  <a:pt x="77" y="21"/>
                  <a:pt x="77" y="21"/>
                  <a:pt x="77" y="21"/>
                </a:cubicBezTo>
                <a:cubicBezTo>
                  <a:pt x="77" y="22"/>
                  <a:pt x="77" y="22"/>
                  <a:pt x="77" y="22"/>
                </a:cubicBezTo>
                <a:cubicBezTo>
                  <a:pt x="77" y="22"/>
                  <a:pt x="76" y="23"/>
                  <a:pt x="76" y="23"/>
                </a:cubicBezTo>
                <a:cubicBezTo>
                  <a:pt x="76" y="23"/>
                  <a:pt x="77" y="24"/>
                  <a:pt x="77" y="24"/>
                </a:cubicBezTo>
                <a:cubicBezTo>
                  <a:pt x="77" y="24"/>
                  <a:pt x="77" y="25"/>
                  <a:pt x="77" y="26"/>
                </a:cubicBezTo>
                <a:cubicBezTo>
                  <a:pt x="77" y="26"/>
                  <a:pt x="78" y="27"/>
                  <a:pt x="78" y="27"/>
                </a:cubicBezTo>
                <a:cubicBezTo>
                  <a:pt x="79" y="28"/>
                  <a:pt x="79" y="28"/>
                  <a:pt x="79" y="28"/>
                </a:cubicBezTo>
                <a:cubicBezTo>
                  <a:pt x="79" y="29"/>
                  <a:pt x="79" y="29"/>
                  <a:pt x="79" y="29"/>
                </a:cubicBezTo>
                <a:cubicBezTo>
                  <a:pt x="80" y="29"/>
                  <a:pt x="80" y="29"/>
                  <a:pt x="80" y="29"/>
                </a:cubicBezTo>
                <a:cubicBezTo>
                  <a:pt x="81" y="30"/>
                  <a:pt x="81" y="30"/>
                  <a:pt x="81" y="30"/>
                </a:cubicBezTo>
                <a:cubicBezTo>
                  <a:pt x="81" y="30"/>
                  <a:pt x="81" y="30"/>
                  <a:pt x="81" y="30"/>
                </a:cubicBezTo>
                <a:cubicBezTo>
                  <a:pt x="82" y="30"/>
                  <a:pt x="82" y="30"/>
                  <a:pt x="82" y="30"/>
                </a:cubicBezTo>
                <a:cubicBezTo>
                  <a:pt x="83" y="31"/>
                  <a:pt x="83" y="31"/>
                  <a:pt x="83" y="31"/>
                </a:cubicBezTo>
                <a:cubicBezTo>
                  <a:pt x="83" y="31"/>
                  <a:pt x="83" y="31"/>
                  <a:pt x="83" y="31"/>
                </a:cubicBezTo>
                <a:cubicBezTo>
                  <a:pt x="84" y="31"/>
                  <a:pt x="84" y="31"/>
                  <a:pt x="84" y="31"/>
                </a:cubicBezTo>
                <a:cubicBezTo>
                  <a:pt x="84" y="32"/>
                  <a:pt x="84" y="32"/>
                  <a:pt x="84" y="32"/>
                </a:cubicBezTo>
                <a:cubicBezTo>
                  <a:pt x="83" y="33"/>
                  <a:pt x="83" y="33"/>
                  <a:pt x="83" y="33"/>
                </a:cubicBezTo>
                <a:cubicBezTo>
                  <a:pt x="82" y="33"/>
                  <a:pt x="82" y="33"/>
                  <a:pt x="82" y="33"/>
                </a:cubicBezTo>
                <a:cubicBezTo>
                  <a:pt x="81" y="34"/>
                  <a:pt x="81" y="34"/>
                  <a:pt x="81" y="34"/>
                </a:cubicBezTo>
                <a:cubicBezTo>
                  <a:pt x="80" y="34"/>
                  <a:pt x="80" y="34"/>
                  <a:pt x="80" y="34"/>
                </a:cubicBezTo>
                <a:cubicBezTo>
                  <a:pt x="80" y="35"/>
                  <a:pt x="80" y="35"/>
                  <a:pt x="80" y="35"/>
                </a:cubicBezTo>
                <a:cubicBezTo>
                  <a:pt x="80" y="36"/>
                  <a:pt x="80" y="36"/>
                  <a:pt x="80" y="36"/>
                </a:cubicBezTo>
                <a:cubicBezTo>
                  <a:pt x="79" y="38"/>
                  <a:pt x="79" y="38"/>
                  <a:pt x="79" y="38"/>
                </a:cubicBezTo>
                <a:cubicBezTo>
                  <a:pt x="79" y="38"/>
                  <a:pt x="79" y="38"/>
                  <a:pt x="79" y="38"/>
                </a:cubicBezTo>
                <a:cubicBezTo>
                  <a:pt x="79" y="40"/>
                  <a:pt x="79" y="40"/>
                  <a:pt x="79" y="40"/>
                </a:cubicBezTo>
                <a:cubicBezTo>
                  <a:pt x="79" y="40"/>
                  <a:pt x="79" y="40"/>
                  <a:pt x="79" y="40"/>
                </a:cubicBezTo>
                <a:cubicBezTo>
                  <a:pt x="79" y="40"/>
                  <a:pt x="79" y="41"/>
                  <a:pt x="78" y="41"/>
                </a:cubicBezTo>
                <a:cubicBezTo>
                  <a:pt x="78" y="41"/>
                  <a:pt x="78" y="42"/>
                  <a:pt x="78" y="42"/>
                </a:cubicBezTo>
                <a:cubicBezTo>
                  <a:pt x="77" y="42"/>
                  <a:pt x="77" y="42"/>
                  <a:pt x="77" y="42"/>
                </a:cubicBezTo>
                <a:cubicBezTo>
                  <a:pt x="76" y="43"/>
                  <a:pt x="76" y="43"/>
                  <a:pt x="76" y="43"/>
                </a:cubicBezTo>
                <a:cubicBezTo>
                  <a:pt x="76" y="44"/>
                  <a:pt x="76" y="44"/>
                  <a:pt x="76" y="44"/>
                </a:cubicBezTo>
                <a:cubicBezTo>
                  <a:pt x="76" y="44"/>
                  <a:pt x="76" y="45"/>
                  <a:pt x="76" y="45"/>
                </a:cubicBezTo>
                <a:cubicBezTo>
                  <a:pt x="76" y="45"/>
                  <a:pt x="74" y="46"/>
                  <a:pt x="74" y="46"/>
                </a:cubicBezTo>
                <a:cubicBezTo>
                  <a:pt x="73" y="47"/>
                  <a:pt x="73" y="47"/>
                  <a:pt x="73" y="47"/>
                </a:cubicBezTo>
                <a:cubicBezTo>
                  <a:pt x="73" y="47"/>
                  <a:pt x="73" y="47"/>
                  <a:pt x="73" y="47"/>
                </a:cubicBezTo>
                <a:cubicBezTo>
                  <a:pt x="72" y="49"/>
                  <a:pt x="72" y="49"/>
                  <a:pt x="72" y="49"/>
                </a:cubicBezTo>
                <a:cubicBezTo>
                  <a:pt x="72" y="49"/>
                  <a:pt x="70" y="52"/>
                  <a:pt x="70" y="53"/>
                </a:cubicBezTo>
                <a:cubicBezTo>
                  <a:pt x="70" y="53"/>
                  <a:pt x="67" y="54"/>
                  <a:pt x="67" y="54"/>
                </a:cubicBezTo>
                <a:cubicBezTo>
                  <a:pt x="67" y="54"/>
                  <a:pt x="66" y="57"/>
                  <a:pt x="66" y="57"/>
                </a:cubicBezTo>
                <a:cubicBezTo>
                  <a:pt x="65" y="58"/>
                  <a:pt x="65" y="58"/>
                  <a:pt x="65" y="58"/>
                </a:cubicBezTo>
                <a:cubicBezTo>
                  <a:pt x="65" y="58"/>
                  <a:pt x="65" y="58"/>
                  <a:pt x="65" y="58"/>
                </a:cubicBezTo>
                <a:cubicBezTo>
                  <a:pt x="64" y="59"/>
                  <a:pt x="64" y="59"/>
                  <a:pt x="64" y="59"/>
                </a:cubicBezTo>
                <a:cubicBezTo>
                  <a:pt x="64" y="59"/>
                  <a:pt x="63" y="59"/>
                  <a:pt x="63" y="59"/>
                </a:cubicBezTo>
                <a:cubicBezTo>
                  <a:pt x="63" y="60"/>
                  <a:pt x="61" y="60"/>
                  <a:pt x="61" y="60"/>
                </a:cubicBezTo>
                <a:cubicBezTo>
                  <a:pt x="60" y="60"/>
                  <a:pt x="60" y="60"/>
                  <a:pt x="60" y="60"/>
                </a:cubicBezTo>
                <a:cubicBezTo>
                  <a:pt x="59" y="61"/>
                  <a:pt x="59" y="61"/>
                  <a:pt x="59" y="61"/>
                </a:cubicBezTo>
                <a:cubicBezTo>
                  <a:pt x="58" y="61"/>
                  <a:pt x="58" y="61"/>
                  <a:pt x="58" y="61"/>
                </a:cubicBezTo>
                <a:cubicBezTo>
                  <a:pt x="58" y="61"/>
                  <a:pt x="58" y="61"/>
                  <a:pt x="58" y="61"/>
                </a:cubicBezTo>
                <a:cubicBezTo>
                  <a:pt x="57" y="60"/>
                  <a:pt x="57" y="60"/>
                  <a:pt x="57" y="60"/>
                </a:cubicBezTo>
                <a:cubicBezTo>
                  <a:pt x="57" y="59"/>
                  <a:pt x="57" y="59"/>
                  <a:pt x="57" y="59"/>
                </a:cubicBezTo>
                <a:cubicBezTo>
                  <a:pt x="57" y="59"/>
                  <a:pt x="56" y="59"/>
                  <a:pt x="56" y="59"/>
                </a:cubicBezTo>
                <a:cubicBezTo>
                  <a:pt x="56" y="59"/>
                  <a:pt x="55" y="59"/>
                  <a:pt x="55" y="59"/>
                </a:cubicBezTo>
                <a:cubicBezTo>
                  <a:pt x="55" y="60"/>
                  <a:pt x="55" y="60"/>
                  <a:pt x="55" y="60"/>
                </a:cubicBezTo>
                <a:cubicBezTo>
                  <a:pt x="54" y="60"/>
                  <a:pt x="54" y="60"/>
                  <a:pt x="54" y="60"/>
                </a:cubicBezTo>
                <a:cubicBezTo>
                  <a:pt x="53" y="61"/>
                  <a:pt x="53" y="61"/>
                  <a:pt x="53" y="61"/>
                </a:cubicBezTo>
                <a:cubicBezTo>
                  <a:pt x="53" y="62"/>
                  <a:pt x="53" y="62"/>
                  <a:pt x="53" y="62"/>
                </a:cubicBezTo>
                <a:cubicBezTo>
                  <a:pt x="52" y="63"/>
                  <a:pt x="52" y="63"/>
                  <a:pt x="52" y="63"/>
                </a:cubicBezTo>
                <a:cubicBezTo>
                  <a:pt x="51" y="64"/>
                  <a:pt x="51" y="64"/>
                  <a:pt x="51" y="64"/>
                </a:cubicBezTo>
                <a:cubicBezTo>
                  <a:pt x="51" y="65"/>
                  <a:pt x="51" y="65"/>
                  <a:pt x="51" y="65"/>
                </a:cubicBezTo>
                <a:cubicBezTo>
                  <a:pt x="51" y="66"/>
                  <a:pt x="51" y="66"/>
                  <a:pt x="51" y="66"/>
                </a:cubicBezTo>
                <a:cubicBezTo>
                  <a:pt x="52" y="67"/>
                  <a:pt x="52" y="67"/>
                  <a:pt x="52" y="67"/>
                </a:cubicBezTo>
                <a:cubicBezTo>
                  <a:pt x="53" y="68"/>
                  <a:pt x="53" y="68"/>
                  <a:pt x="53" y="68"/>
                </a:cubicBezTo>
                <a:cubicBezTo>
                  <a:pt x="54" y="68"/>
                  <a:pt x="54" y="68"/>
                  <a:pt x="54" y="68"/>
                </a:cubicBezTo>
                <a:cubicBezTo>
                  <a:pt x="54" y="69"/>
                  <a:pt x="54" y="69"/>
                  <a:pt x="54" y="69"/>
                </a:cubicBezTo>
                <a:cubicBezTo>
                  <a:pt x="54" y="70"/>
                  <a:pt x="54" y="70"/>
                  <a:pt x="54" y="70"/>
                </a:cubicBezTo>
                <a:cubicBezTo>
                  <a:pt x="54" y="71"/>
                  <a:pt x="54" y="71"/>
                  <a:pt x="54" y="71"/>
                </a:cubicBezTo>
                <a:cubicBezTo>
                  <a:pt x="54" y="72"/>
                  <a:pt x="54" y="72"/>
                  <a:pt x="54" y="72"/>
                </a:cubicBezTo>
                <a:cubicBezTo>
                  <a:pt x="55" y="73"/>
                  <a:pt x="55" y="73"/>
                  <a:pt x="55" y="73"/>
                </a:cubicBezTo>
                <a:cubicBezTo>
                  <a:pt x="55" y="73"/>
                  <a:pt x="55" y="73"/>
                  <a:pt x="55" y="73"/>
                </a:cubicBezTo>
                <a:cubicBezTo>
                  <a:pt x="56" y="73"/>
                  <a:pt x="56" y="73"/>
                  <a:pt x="56" y="73"/>
                </a:cubicBezTo>
                <a:cubicBezTo>
                  <a:pt x="57" y="74"/>
                  <a:pt x="57" y="74"/>
                  <a:pt x="57" y="74"/>
                </a:cubicBezTo>
                <a:cubicBezTo>
                  <a:pt x="57" y="75"/>
                  <a:pt x="57" y="75"/>
                  <a:pt x="57" y="75"/>
                </a:cubicBezTo>
                <a:cubicBezTo>
                  <a:pt x="58" y="76"/>
                  <a:pt x="58" y="76"/>
                  <a:pt x="58" y="76"/>
                </a:cubicBezTo>
                <a:cubicBezTo>
                  <a:pt x="58" y="77"/>
                  <a:pt x="58" y="77"/>
                  <a:pt x="58" y="77"/>
                </a:cubicBezTo>
                <a:cubicBezTo>
                  <a:pt x="59" y="78"/>
                  <a:pt x="59" y="78"/>
                  <a:pt x="59" y="78"/>
                </a:cubicBezTo>
                <a:cubicBezTo>
                  <a:pt x="59" y="79"/>
                  <a:pt x="59" y="79"/>
                  <a:pt x="59" y="79"/>
                </a:cubicBezTo>
                <a:cubicBezTo>
                  <a:pt x="59" y="80"/>
                  <a:pt x="59" y="80"/>
                  <a:pt x="59" y="80"/>
                </a:cubicBezTo>
                <a:cubicBezTo>
                  <a:pt x="59" y="81"/>
                  <a:pt x="59" y="81"/>
                  <a:pt x="59" y="81"/>
                </a:cubicBezTo>
                <a:cubicBezTo>
                  <a:pt x="58" y="82"/>
                  <a:pt x="58" y="82"/>
                  <a:pt x="58" y="82"/>
                </a:cubicBezTo>
                <a:cubicBezTo>
                  <a:pt x="57" y="82"/>
                  <a:pt x="57" y="82"/>
                  <a:pt x="57" y="82"/>
                </a:cubicBezTo>
                <a:cubicBezTo>
                  <a:pt x="57" y="82"/>
                  <a:pt x="57" y="82"/>
                  <a:pt x="56" y="82"/>
                </a:cubicBezTo>
                <a:cubicBezTo>
                  <a:pt x="56" y="82"/>
                  <a:pt x="56" y="81"/>
                  <a:pt x="56" y="81"/>
                </a:cubicBezTo>
                <a:cubicBezTo>
                  <a:pt x="55" y="81"/>
                  <a:pt x="55" y="81"/>
                  <a:pt x="55" y="81"/>
                </a:cubicBezTo>
                <a:cubicBezTo>
                  <a:pt x="54" y="82"/>
                  <a:pt x="54" y="82"/>
                  <a:pt x="54" y="82"/>
                </a:cubicBezTo>
                <a:cubicBezTo>
                  <a:pt x="54" y="82"/>
                  <a:pt x="54" y="82"/>
                  <a:pt x="54" y="82"/>
                </a:cubicBezTo>
                <a:cubicBezTo>
                  <a:pt x="53" y="82"/>
                  <a:pt x="53" y="82"/>
                  <a:pt x="53" y="82"/>
                </a:cubicBezTo>
                <a:cubicBezTo>
                  <a:pt x="52" y="83"/>
                  <a:pt x="52" y="83"/>
                  <a:pt x="52" y="83"/>
                </a:cubicBezTo>
                <a:cubicBezTo>
                  <a:pt x="51" y="82"/>
                  <a:pt x="51" y="82"/>
                  <a:pt x="51" y="82"/>
                </a:cubicBezTo>
                <a:cubicBezTo>
                  <a:pt x="51" y="82"/>
                  <a:pt x="51" y="82"/>
                  <a:pt x="51" y="82"/>
                </a:cubicBezTo>
                <a:cubicBezTo>
                  <a:pt x="50" y="82"/>
                  <a:pt x="50" y="82"/>
                  <a:pt x="50" y="82"/>
                </a:cubicBezTo>
                <a:cubicBezTo>
                  <a:pt x="48" y="82"/>
                  <a:pt x="48" y="82"/>
                  <a:pt x="48" y="82"/>
                </a:cubicBezTo>
                <a:cubicBezTo>
                  <a:pt x="47" y="82"/>
                  <a:pt x="47" y="82"/>
                  <a:pt x="47" y="82"/>
                </a:cubicBezTo>
                <a:cubicBezTo>
                  <a:pt x="46" y="82"/>
                  <a:pt x="46" y="82"/>
                  <a:pt x="46" y="82"/>
                </a:cubicBezTo>
                <a:cubicBezTo>
                  <a:pt x="46" y="82"/>
                  <a:pt x="46" y="82"/>
                  <a:pt x="46" y="82"/>
                </a:cubicBezTo>
                <a:cubicBezTo>
                  <a:pt x="46" y="83"/>
                  <a:pt x="46" y="83"/>
                  <a:pt x="46" y="83"/>
                </a:cubicBezTo>
                <a:cubicBezTo>
                  <a:pt x="46" y="84"/>
                  <a:pt x="46" y="84"/>
                  <a:pt x="46" y="84"/>
                </a:cubicBezTo>
                <a:cubicBezTo>
                  <a:pt x="46" y="84"/>
                  <a:pt x="46" y="84"/>
                  <a:pt x="46" y="84"/>
                </a:cubicBezTo>
                <a:cubicBezTo>
                  <a:pt x="45" y="84"/>
                  <a:pt x="45" y="84"/>
                  <a:pt x="45" y="84"/>
                </a:cubicBezTo>
                <a:cubicBezTo>
                  <a:pt x="44" y="84"/>
                  <a:pt x="44" y="84"/>
                  <a:pt x="44" y="84"/>
                </a:cubicBezTo>
                <a:cubicBezTo>
                  <a:pt x="44" y="84"/>
                  <a:pt x="44" y="84"/>
                  <a:pt x="44" y="84"/>
                </a:cubicBezTo>
                <a:cubicBezTo>
                  <a:pt x="43" y="85"/>
                  <a:pt x="43" y="85"/>
                  <a:pt x="43" y="85"/>
                </a:cubicBezTo>
                <a:cubicBezTo>
                  <a:pt x="43" y="85"/>
                  <a:pt x="40" y="85"/>
                  <a:pt x="40" y="85"/>
                </a:cubicBezTo>
                <a:cubicBezTo>
                  <a:pt x="40" y="85"/>
                  <a:pt x="39" y="85"/>
                  <a:pt x="39" y="85"/>
                </a:cubicBezTo>
                <a:cubicBezTo>
                  <a:pt x="39" y="84"/>
                  <a:pt x="39" y="84"/>
                  <a:pt x="39" y="84"/>
                </a:cubicBezTo>
                <a:cubicBezTo>
                  <a:pt x="39" y="84"/>
                  <a:pt x="38" y="84"/>
                  <a:pt x="38" y="83"/>
                </a:cubicBezTo>
                <a:cubicBezTo>
                  <a:pt x="37" y="83"/>
                  <a:pt x="37" y="82"/>
                  <a:pt x="37" y="82"/>
                </a:cubicBezTo>
                <a:cubicBezTo>
                  <a:pt x="37" y="81"/>
                  <a:pt x="37" y="81"/>
                  <a:pt x="37" y="81"/>
                </a:cubicBezTo>
                <a:cubicBezTo>
                  <a:pt x="37" y="80"/>
                  <a:pt x="37" y="80"/>
                  <a:pt x="37" y="80"/>
                </a:cubicBezTo>
                <a:cubicBezTo>
                  <a:pt x="37" y="79"/>
                  <a:pt x="36" y="79"/>
                  <a:pt x="36" y="79"/>
                </a:cubicBezTo>
                <a:cubicBezTo>
                  <a:pt x="36" y="79"/>
                  <a:pt x="35" y="79"/>
                  <a:pt x="35" y="79"/>
                </a:cubicBezTo>
                <a:cubicBezTo>
                  <a:pt x="35" y="78"/>
                  <a:pt x="35" y="78"/>
                  <a:pt x="35" y="78"/>
                </a:cubicBezTo>
                <a:cubicBezTo>
                  <a:pt x="34" y="78"/>
                  <a:pt x="34" y="78"/>
                  <a:pt x="34" y="78"/>
                </a:cubicBezTo>
                <a:cubicBezTo>
                  <a:pt x="34" y="77"/>
                  <a:pt x="34" y="77"/>
                  <a:pt x="34" y="77"/>
                </a:cubicBezTo>
                <a:cubicBezTo>
                  <a:pt x="34" y="77"/>
                  <a:pt x="34" y="77"/>
                  <a:pt x="34" y="77"/>
                </a:cubicBezTo>
                <a:cubicBezTo>
                  <a:pt x="34" y="76"/>
                  <a:pt x="34" y="76"/>
                  <a:pt x="34" y="76"/>
                </a:cubicBezTo>
                <a:cubicBezTo>
                  <a:pt x="33" y="75"/>
                  <a:pt x="33" y="75"/>
                  <a:pt x="33" y="75"/>
                </a:cubicBezTo>
                <a:cubicBezTo>
                  <a:pt x="33" y="74"/>
                  <a:pt x="33" y="74"/>
                  <a:pt x="33" y="74"/>
                </a:cubicBezTo>
                <a:cubicBezTo>
                  <a:pt x="31" y="75"/>
                  <a:pt x="31" y="75"/>
                  <a:pt x="31" y="75"/>
                </a:cubicBezTo>
                <a:cubicBezTo>
                  <a:pt x="31" y="75"/>
                  <a:pt x="31" y="75"/>
                  <a:pt x="31" y="75"/>
                </a:cubicBezTo>
                <a:cubicBezTo>
                  <a:pt x="30" y="75"/>
                  <a:pt x="30" y="75"/>
                  <a:pt x="30" y="75"/>
                </a:cubicBezTo>
                <a:cubicBezTo>
                  <a:pt x="29" y="75"/>
                  <a:pt x="29" y="75"/>
                  <a:pt x="29" y="75"/>
                </a:cubicBezTo>
                <a:cubicBezTo>
                  <a:pt x="29" y="75"/>
                  <a:pt x="29" y="75"/>
                  <a:pt x="29" y="75"/>
                </a:cubicBezTo>
                <a:cubicBezTo>
                  <a:pt x="27" y="75"/>
                  <a:pt x="27" y="75"/>
                  <a:pt x="27" y="75"/>
                </a:cubicBezTo>
                <a:cubicBezTo>
                  <a:pt x="25" y="76"/>
                  <a:pt x="25" y="76"/>
                  <a:pt x="25" y="76"/>
                </a:cubicBezTo>
                <a:cubicBezTo>
                  <a:pt x="24" y="76"/>
                  <a:pt x="24" y="76"/>
                  <a:pt x="24" y="76"/>
                </a:cubicBezTo>
                <a:cubicBezTo>
                  <a:pt x="23" y="76"/>
                  <a:pt x="23" y="76"/>
                  <a:pt x="23" y="76"/>
                </a:cubicBezTo>
                <a:cubicBezTo>
                  <a:pt x="23" y="76"/>
                  <a:pt x="23" y="76"/>
                  <a:pt x="23" y="76"/>
                </a:cubicBezTo>
                <a:cubicBezTo>
                  <a:pt x="22" y="76"/>
                  <a:pt x="22" y="76"/>
                  <a:pt x="22" y="76"/>
                </a:cubicBezTo>
                <a:cubicBezTo>
                  <a:pt x="21" y="76"/>
                  <a:pt x="21" y="76"/>
                  <a:pt x="21" y="76"/>
                </a:cubicBezTo>
                <a:cubicBezTo>
                  <a:pt x="20" y="75"/>
                  <a:pt x="20" y="75"/>
                  <a:pt x="20" y="75"/>
                </a:cubicBezTo>
                <a:cubicBezTo>
                  <a:pt x="20" y="75"/>
                  <a:pt x="20" y="75"/>
                  <a:pt x="20" y="75"/>
                </a:cubicBezTo>
                <a:cubicBezTo>
                  <a:pt x="19" y="76"/>
                  <a:pt x="19" y="76"/>
                  <a:pt x="19" y="76"/>
                </a:cubicBezTo>
                <a:cubicBezTo>
                  <a:pt x="19" y="76"/>
                  <a:pt x="19" y="76"/>
                  <a:pt x="19" y="76"/>
                </a:cubicBezTo>
                <a:cubicBezTo>
                  <a:pt x="18" y="76"/>
                  <a:pt x="18" y="76"/>
                  <a:pt x="18" y="76"/>
                </a:cubicBezTo>
                <a:cubicBezTo>
                  <a:pt x="17" y="75"/>
                  <a:pt x="17" y="75"/>
                  <a:pt x="17" y="75"/>
                </a:cubicBezTo>
                <a:cubicBezTo>
                  <a:pt x="16" y="75"/>
                  <a:pt x="16" y="75"/>
                  <a:pt x="16" y="75"/>
                </a:cubicBezTo>
                <a:cubicBezTo>
                  <a:pt x="16" y="76"/>
                  <a:pt x="16" y="76"/>
                  <a:pt x="16" y="76"/>
                </a:cubicBezTo>
                <a:cubicBezTo>
                  <a:pt x="15" y="76"/>
                  <a:pt x="15" y="76"/>
                  <a:pt x="15" y="76"/>
                </a:cubicBezTo>
                <a:cubicBezTo>
                  <a:pt x="14" y="76"/>
                  <a:pt x="14" y="76"/>
                  <a:pt x="14" y="76"/>
                </a:cubicBezTo>
                <a:cubicBezTo>
                  <a:pt x="12" y="76"/>
                  <a:pt x="12" y="76"/>
                  <a:pt x="12" y="76"/>
                </a:cubicBezTo>
                <a:cubicBezTo>
                  <a:pt x="11" y="76"/>
                  <a:pt x="11" y="76"/>
                  <a:pt x="11" y="76"/>
                </a:cubicBezTo>
                <a:cubicBezTo>
                  <a:pt x="9" y="76"/>
                  <a:pt x="9" y="76"/>
                  <a:pt x="9" y="76"/>
                </a:cubicBezTo>
                <a:cubicBezTo>
                  <a:pt x="9" y="77"/>
                  <a:pt x="9" y="77"/>
                  <a:pt x="9" y="77"/>
                </a:cubicBezTo>
                <a:cubicBezTo>
                  <a:pt x="7" y="77"/>
                  <a:pt x="7" y="77"/>
                  <a:pt x="7" y="77"/>
                </a:cubicBezTo>
                <a:cubicBezTo>
                  <a:pt x="6" y="77"/>
                  <a:pt x="6" y="77"/>
                  <a:pt x="6" y="77"/>
                </a:cubicBezTo>
                <a:cubicBezTo>
                  <a:pt x="5" y="77"/>
                  <a:pt x="5" y="77"/>
                  <a:pt x="5" y="77"/>
                </a:cubicBezTo>
                <a:cubicBezTo>
                  <a:pt x="4" y="77"/>
                  <a:pt x="4" y="77"/>
                  <a:pt x="4" y="77"/>
                </a:cubicBezTo>
                <a:cubicBezTo>
                  <a:pt x="5" y="73"/>
                  <a:pt x="5" y="73"/>
                  <a:pt x="5" y="73"/>
                </a:cubicBezTo>
                <a:cubicBezTo>
                  <a:pt x="6" y="72"/>
                  <a:pt x="6" y="72"/>
                  <a:pt x="6" y="72"/>
                </a:cubicBezTo>
                <a:cubicBezTo>
                  <a:pt x="6" y="70"/>
                  <a:pt x="6" y="70"/>
                  <a:pt x="6" y="70"/>
                </a:cubicBezTo>
                <a:cubicBezTo>
                  <a:pt x="7" y="70"/>
                  <a:pt x="7" y="70"/>
                  <a:pt x="7" y="70"/>
                </a:cubicBezTo>
                <a:cubicBezTo>
                  <a:pt x="8" y="69"/>
                  <a:pt x="8" y="69"/>
                  <a:pt x="8" y="69"/>
                </a:cubicBezTo>
                <a:cubicBezTo>
                  <a:pt x="9" y="69"/>
                  <a:pt x="9" y="69"/>
                  <a:pt x="9" y="69"/>
                </a:cubicBezTo>
                <a:cubicBezTo>
                  <a:pt x="9" y="68"/>
                  <a:pt x="9" y="68"/>
                  <a:pt x="9" y="68"/>
                </a:cubicBezTo>
                <a:cubicBezTo>
                  <a:pt x="10" y="68"/>
                  <a:pt x="10" y="68"/>
                  <a:pt x="10" y="68"/>
                </a:cubicBezTo>
                <a:cubicBezTo>
                  <a:pt x="11" y="68"/>
                  <a:pt x="11" y="68"/>
                  <a:pt x="11" y="68"/>
                </a:cubicBezTo>
                <a:cubicBezTo>
                  <a:pt x="12" y="68"/>
                  <a:pt x="12" y="68"/>
                  <a:pt x="12" y="68"/>
                </a:cubicBezTo>
                <a:cubicBezTo>
                  <a:pt x="13" y="68"/>
                  <a:pt x="13" y="68"/>
                  <a:pt x="13" y="68"/>
                </a:cubicBezTo>
                <a:cubicBezTo>
                  <a:pt x="14" y="67"/>
                  <a:pt x="14" y="67"/>
                  <a:pt x="14" y="67"/>
                </a:cubicBezTo>
                <a:cubicBezTo>
                  <a:pt x="14" y="66"/>
                  <a:pt x="14" y="66"/>
                  <a:pt x="14" y="66"/>
                </a:cubicBezTo>
                <a:cubicBezTo>
                  <a:pt x="14" y="65"/>
                  <a:pt x="14" y="65"/>
                  <a:pt x="14" y="65"/>
                </a:cubicBezTo>
                <a:cubicBezTo>
                  <a:pt x="14" y="65"/>
                  <a:pt x="14" y="64"/>
                  <a:pt x="14" y="64"/>
                </a:cubicBezTo>
                <a:cubicBezTo>
                  <a:pt x="14" y="64"/>
                  <a:pt x="13" y="64"/>
                  <a:pt x="12" y="64"/>
                </a:cubicBezTo>
                <a:cubicBezTo>
                  <a:pt x="12" y="64"/>
                  <a:pt x="11" y="64"/>
                  <a:pt x="11" y="64"/>
                </a:cubicBezTo>
                <a:cubicBezTo>
                  <a:pt x="11" y="62"/>
                  <a:pt x="11" y="62"/>
                  <a:pt x="11" y="62"/>
                </a:cubicBezTo>
                <a:cubicBezTo>
                  <a:pt x="11" y="61"/>
                  <a:pt x="11" y="61"/>
                  <a:pt x="11" y="61"/>
                </a:cubicBezTo>
                <a:cubicBezTo>
                  <a:pt x="11" y="60"/>
                  <a:pt x="11" y="60"/>
                  <a:pt x="11" y="60"/>
                </a:cubicBezTo>
                <a:cubicBezTo>
                  <a:pt x="11" y="59"/>
                  <a:pt x="11" y="59"/>
                  <a:pt x="11" y="59"/>
                </a:cubicBezTo>
                <a:cubicBezTo>
                  <a:pt x="11" y="58"/>
                  <a:pt x="11" y="58"/>
                  <a:pt x="11" y="58"/>
                </a:cubicBezTo>
                <a:cubicBezTo>
                  <a:pt x="11" y="58"/>
                  <a:pt x="10" y="57"/>
                  <a:pt x="9" y="57"/>
                </a:cubicBezTo>
                <a:cubicBezTo>
                  <a:pt x="9" y="57"/>
                  <a:pt x="8" y="56"/>
                  <a:pt x="8" y="56"/>
                </a:cubicBezTo>
                <a:cubicBezTo>
                  <a:pt x="8" y="56"/>
                  <a:pt x="7" y="56"/>
                  <a:pt x="7" y="56"/>
                </a:cubicBezTo>
                <a:cubicBezTo>
                  <a:pt x="5" y="55"/>
                  <a:pt x="5" y="55"/>
                  <a:pt x="5" y="55"/>
                </a:cubicBezTo>
                <a:cubicBezTo>
                  <a:pt x="5" y="53"/>
                  <a:pt x="5" y="53"/>
                  <a:pt x="5" y="53"/>
                </a:cubicBezTo>
                <a:cubicBezTo>
                  <a:pt x="3" y="52"/>
                  <a:pt x="3" y="52"/>
                  <a:pt x="3" y="52"/>
                </a:cubicBezTo>
                <a:cubicBezTo>
                  <a:pt x="3" y="50"/>
                  <a:pt x="3" y="50"/>
                  <a:pt x="3" y="50"/>
                </a:cubicBezTo>
                <a:cubicBezTo>
                  <a:pt x="2" y="50"/>
                  <a:pt x="2" y="50"/>
                  <a:pt x="2" y="50"/>
                </a:cubicBezTo>
                <a:cubicBezTo>
                  <a:pt x="1" y="49"/>
                  <a:pt x="1" y="49"/>
                  <a:pt x="1" y="49"/>
                </a:cubicBezTo>
                <a:cubicBezTo>
                  <a:pt x="1" y="48"/>
                  <a:pt x="1" y="48"/>
                  <a:pt x="1" y="48"/>
                </a:cubicBezTo>
                <a:lnTo>
                  <a:pt x="0" y="47"/>
                </a:lnTo>
                <a:close/>
              </a:path>
            </a:pathLst>
          </a:custGeom>
          <a:solidFill>
            <a:srgbClr val="D1D2D3"/>
          </a:solidFill>
          <a:ln w="7938" cap="flat">
            <a:solidFill>
              <a:srgbClr val="989A9D"/>
            </a:solidFill>
            <a:prstDash val="solid"/>
            <a:miter lim="800000"/>
            <a:headEnd/>
            <a:tailEnd/>
          </a:ln>
        </p:spPr>
        <p:txBody>
          <a:bodyPr vert="horz" wrap="square" lIns="68580" tIns="34290" rIns="68580" bIns="34290" numCol="1" anchor="t" anchorCtr="0" compatLnSpc="1">
            <a:prstTxWarp prst="textNoShape">
              <a:avLst/>
            </a:prstTxWarp>
          </a:bodyPr>
          <a:lstStyle/>
          <a:p>
            <a:endParaRPr lang="en-GB" sz="1350"/>
          </a:p>
        </p:txBody>
      </p:sp>
    </p:spTree>
    <p:extLst>
      <p:ext uri="{BB962C8B-B14F-4D97-AF65-F5344CB8AC3E}">
        <p14:creationId xmlns:p14="http://schemas.microsoft.com/office/powerpoint/2010/main" val="1796135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cxnSp>
        <p:nvCxnSpPr>
          <p:cNvPr id="1539" name="Straight Connector 1538">
            <a:extLst>
              <a:ext uri="{FF2B5EF4-FFF2-40B4-BE49-F238E27FC236}">
                <a16:creationId xmlns:a16="http://schemas.microsoft.com/office/drawing/2014/main" id="{F4648AE7-811F-47E8-8CC8-B3ADDEA3C370}"/>
              </a:ext>
            </a:extLst>
          </p:cNvPr>
          <p:cNvCxnSpPr/>
          <p:nvPr userDrawn="1"/>
        </p:nvCxnSpPr>
        <p:spPr bwMode="ltGray">
          <a:xfrm>
            <a:off x="0" y="6202351"/>
            <a:ext cx="9144000" cy="0"/>
          </a:xfrm>
          <a:prstGeom prst="line">
            <a:avLst/>
          </a:prstGeom>
          <a:solidFill>
            <a:schemeClr val="accent1"/>
          </a:solidFill>
          <a:ln w="9525" cap="flat" cmpd="sng" algn="ctr">
            <a:solidFill>
              <a:schemeClr val="bg1">
                <a:lumMod val="75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40" name="AutoShape 3">
            <a:extLst>
              <a:ext uri="{FF2B5EF4-FFF2-40B4-BE49-F238E27FC236}">
                <a16:creationId xmlns:a16="http://schemas.microsoft.com/office/drawing/2014/main" id="{183E3CE5-9A4E-444A-812C-D33EF2C038B3}"/>
              </a:ext>
            </a:extLst>
          </p:cNvPr>
          <p:cNvSpPr>
            <a:spLocks noChangeAspect="1" noChangeArrowheads="1" noTextEdit="1"/>
          </p:cNvSpPr>
          <p:nvPr userDrawn="1"/>
        </p:nvSpPr>
        <p:spPr bwMode="auto">
          <a:xfrm>
            <a:off x="0" y="1292225"/>
            <a:ext cx="9144000" cy="4914900"/>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GB" sz="1350"/>
          </a:p>
        </p:txBody>
      </p:sp>
      <p:sp>
        <p:nvSpPr>
          <p:cNvPr id="2" name="Title 1">
            <a:extLst>
              <a:ext uri="{FF2B5EF4-FFF2-40B4-BE49-F238E27FC236}">
                <a16:creationId xmlns:a16="http://schemas.microsoft.com/office/drawing/2014/main" id="{2182EEB0-CB91-42AA-8858-44AA0A8CC4F9}"/>
              </a:ext>
            </a:extLst>
          </p:cNvPr>
          <p:cNvSpPr>
            <a:spLocks noGrp="1"/>
          </p:cNvSpPr>
          <p:nvPr>
            <p:ph type="title"/>
          </p:nvPr>
        </p:nvSpPr>
        <p:spPr/>
        <p:txBody>
          <a:bodyPr/>
          <a:lstStyle/>
          <a:p>
            <a:r>
              <a:rPr lang="en-US"/>
              <a:t>Click to edit Master title style</a:t>
            </a:r>
            <a:endParaRPr lang="en-GB"/>
          </a:p>
        </p:txBody>
      </p:sp>
      <p:sp>
        <p:nvSpPr>
          <p:cNvPr id="3" name="Slide Number Placeholder 2">
            <a:extLst>
              <a:ext uri="{FF2B5EF4-FFF2-40B4-BE49-F238E27FC236}">
                <a16:creationId xmlns:a16="http://schemas.microsoft.com/office/drawing/2014/main" id="{4FA0F929-24C4-49D2-BB51-2C5610134656}"/>
              </a:ext>
            </a:extLst>
          </p:cNvPr>
          <p:cNvSpPr>
            <a:spLocks noGrp="1"/>
          </p:cNvSpPr>
          <p:nvPr>
            <p:ph type="sldNum" sz="quarter" idx="10"/>
          </p:nvPr>
        </p:nvSpPr>
        <p:spPr/>
        <p:txBody>
          <a:bodyPr/>
          <a:lstStyle/>
          <a:p>
            <a:fld id="{DA26299E-3FD4-4447-B165-1FCD2D94DE44}" type="slidenum">
              <a:rPr lang="en-US" smtClean="0"/>
              <a:pPr/>
              <a:t>‹#›</a:t>
            </a:fld>
            <a:endParaRPr lang="en-US" dirty="0"/>
          </a:p>
        </p:txBody>
      </p:sp>
      <p:pic>
        <p:nvPicPr>
          <p:cNvPr id="1538" name="Picture 1537">
            <a:extLst>
              <a:ext uri="{FF2B5EF4-FFF2-40B4-BE49-F238E27FC236}">
                <a16:creationId xmlns:a16="http://schemas.microsoft.com/office/drawing/2014/main" id="{F8F3E0BD-4C56-4BC4-8093-F914D5AC053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1302504"/>
            <a:ext cx="9144000" cy="4899992"/>
          </a:xfrm>
          <a:prstGeom prst="rect">
            <a:avLst/>
          </a:prstGeom>
        </p:spPr>
      </p:pic>
      <p:cxnSp>
        <p:nvCxnSpPr>
          <p:cNvPr id="1541" name="Straight Connector 1540">
            <a:extLst>
              <a:ext uri="{FF2B5EF4-FFF2-40B4-BE49-F238E27FC236}">
                <a16:creationId xmlns:a16="http://schemas.microsoft.com/office/drawing/2014/main" id="{296EEDA4-8B48-423F-BB97-581C58F1317F}"/>
              </a:ext>
            </a:extLst>
          </p:cNvPr>
          <p:cNvCxnSpPr/>
          <p:nvPr userDrawn="1"/>
        </p:nvCxnSpPr>
        <p:spPr bwMode="ltGray">
          <a:xfrm>
            <a:off x="0" y="1286992"/>
            <a:ext cx="9144000" cy="0"/>
          </a:xfrm>
          <a:prstGeom prst="line">
            <a:avLst/>
          </a:prstGeom>
          <a:solidFill>
            <a:schemeClr val="accent1"/>
          </a:solidFill>
          <a:ln w="9525" cap="flat" cmpd="sng" algn="ctr">
            <a:solidFill>
              <a:schemeClr val="bg1">
                <a:lumMod val="75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677780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Title, Content &amp; Takeaway">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19200"/>
            <a:ext cx="8229600" cy="4297680"/>
          </a:xfrm>
          <a:prstGeom prst="rect">
            <a:avLst/>
          </a:prstGeom>
        </p:spPr>
        <p:txBody>
          <a:bodyPr/>
          <a:lstStyle>
            <a:lvl1pPr>
              <a:lnSpc>
                <a:spcPct val="100000"/>
              </a:lnSpc>
              <a:defRPr sz="1500"/>
            </a:lvl1pPr>
            <a:lvl2pPr>
              <a:lnSpc>
                <a:spcPct val="100000"/>
              </a:lnSpc>
              <a:defRPr sz="1350"/>
            </a:lvl2pPr>
            <a:lvl3pPr>
              <a:lnSpc>
                <a:spcPct val="100000"/>
              </a:lnSpc>
              <a:defRPr sz="1200"/>
            </a:lvl3pPr>
            <a:lvl4pPr>
              <a:lnSpc>
                <a:spcPct val="100000"/>
              </a:lnSpc>
              <a:defRPr sz="1200"/>
            </a:lvl4pPr>
            <a:lvl5pPr>
              <a:lnSpc>
                <a:spcPct val="100000"/>
              </a:lnSpc>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2825"/>
            <a:ext cx="9115763" cy="263407"/>
          </a:xfrm>
          <a:prstGeom prst="rect">
            <a:avLst/>
          </a:prstGeom>
          <a:noFill/>
        </p:spPr>
      </p:pic>
      <p:sp>
        <p:nvSpPr>
          <p:cNvPr id="8" name="Title 10"/>
          <p:cNvSpPr>
            <a:spLocks noGrp="1"/>
          </p:cNvSpPr>
          <p:nvPr>
            <p:ph type="title"/>
          </p:nvPr>
        </p:nvSpPr>
        <p:spPr>
          <a:xfrm>
            <a:off x="457200" y="274638"/>
            <a:ext cx="8229600" cy="731520"/>
          </a:xfrm>
          <a:prstGeom prst="rect">
            <a:avLst/>
          </a:prstGeom>
        </p:spPr>
        <p:txBody>
          <a:bodyPr lIns="0" rIns="0" anchor="ctr" anchorCtr="0">
            <a:normAutofit/>
          </a:bodyPr>
          <a:lstStyle>
            <a:lvl1pPr>
              <a:lnSpc>
                <a:spcPct val="100000"/>
              </a:lnSpc>
              <a:defRPr sz="1800" b="1" baseline="0">
                <a:solidFill>
                  <a:srgbClr val="C80030"/>
                </a:solidFill>
                <a:latin typeface="+mn-lt"/>
              </a:defRPr>
            </a:lvl1pPr>
          </a:lstStyle>
          <a:p>
            <a:r>
              <a:rPr lang="en-US" dirty="0"/>
              <a:t>Click to edit Master title style</a:t>
            </a:r>
          </a:p>
        </p:txBody>
      </p:sp>
      <p:pic>
        <p:nvPicPr>
          <p:cNvPr id="9" name="Picture 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2401" y="6510015"/>
            <a:ext cx="647699" cy="212747"/>
          </a:xfrm>
          <a:prstGeom prst="rect">
            <a:avLst/>
          </a:prstGeom>
        </p:spPr>
      </p:pic>
      <p:sp>
        <p:nvSpPr>
          <p:cNvPr id="10" name="Slide Number Placeholder 3"/>
          <p:cNvSpPr>
            <a:spLocks noGrp="1"/>
          </p:cNvSpPr>
          <p:nvPr>
            <p:ph type="sldNum" sz="quarter" idx="4"/>
          </p:nvPr>
        </p:nvSpPr>
        <p:spPr>
          <a:xfrm>
            <a:off x="8532453" y="6393514"/>
            <a:ext cx="457200" cy="274922"/>
          </a:xfrm>
          <a:prstGeom prst="rect">
            <a:avLst/>
          </a:prstGeom>
        </p:spPr>
        <p:txBody>
          <a:bodyPr vert="horz" lIns="91440" tIns="45720" rIns="91440" bIns="45720" rtlCol="0" anchor="ctr"/>
          <a:lstStyle>
            <a:lvl1pPr algn="r">
              <a:defRPr lang="en-US" sz="675" smtClean="0">
                <a:solidFill>
                  <a:srgbClr val="C80030"/>
                </a:solidFill>
              </a:defRPr>
            </a:lvl1pPr>
          </a:lstStyle>
          <a:p>
            <a:fld id="{15EB0904-DEC2-7548-8798-C39FF83B2FB0}" type="slidenum">
              <a:rPr lang="uk-UA" smtClean="0"/>
              <a:pPr/>
              <a:t>‹#›</a:t>
            </a:fld>
            <a:endParaRPr lang="uk-UA"/>
          </a:p>
        </p:txBody>
      </p:sp>
      <p:sp>
        <p:nvSpPr>
          <p:cNvPr id="4" name="Text Placeholder 3">
            <a:extLst>
              <a:ext uri="{FF2B5EF4-FFF2-40B4-BE49-F238E27FC236}">
                <a16:creationId xmlns:a16="http://schemas.microsoft.com/office/drawing/2014/main" id="{39C4C3F2-3F54-4512-9012-293ED8FB3FD4}"/>
              </a:ext>
            </a:extLst>
          </p:cNvPr>
          <p:cNvSpPr>
            <a:spLocks noGrp="1"/>
          </p:cNvSpPr>
          <p:nvPr>
            <p:ph type="body" sz="quarter" idx="12"/>
          </p:nvPr>
        </p:nvSpPr>
        <p:spPr>
          <a:xfrm>
            <a:off x="0" y="5791200"/>
            <a:ext cx="9144000" cy="457200"/>
          </a:xfrm>
          <a:prstGeom prst="rect">
            <a:avLst/>
          </a:prstGeom>
          <a:solidFill>
            <a:schemeClr val="accent4">
              <a:lumMod val="20000"/>
              <a:lumOff val="80000"/>
            </a:schemeClr>
          </a:solidFill>
        </p:spPr>
        <p:txBody>
          <a:bodyPr anchor="ctr"/>
          <a:lstStyle>
            <a:lvl1pPr marL="0" indent="0" algn="ctr">
              <a:lnSpc>
                <a:spcPct val="100000"/>
              </a:lnSpc>
              <a:spcBef>
                <a:spcPts val="0"/>
              </a:spcBef>
              <a:buNone/>
              <a:defRPr sz="1500" b="1"/>
            </a:lvl1pPr>
            <a:lvl2pPr marL="342900" indent="0">
              <a:buNone/>
              <a:defRPr/>
            </a:lvl2pPr>
          </a:lstStyle>
          <a:p>
            <a:pPr lvl="0"/>
            <a:r>
              <a:rPr lang="en-US" dirty="0"/>
              <a:t>Click to edit Master text styles</a:t>
            </a:r>
          </a:p>
        </p:txBody>
      </p:sp>
      <p:sp>
        <p:nvSpPr>
          <p:cNvPr id="11" name="Rectangle 10">
            <a:extLst>
              <a:ext uri="{FF2B5EF4-FFF2-40B4-BE49-F238E27FC236}">
                <a16:creationId xmlns:a16="http://schemas.microsoft.com/office/drawing/2014/main" id="{12F638A0-2037-4C29-A15C-D8409CEEE3C4}"/>
              </a:ext>
            </a:extLst>
          </p:cNvPr>
          <p:cNvSpPr/>
          <p:nvPr userDrawn="1"/>
        </p:nvSpPr>
        <p:spPr>
          <a:xfrm>
            <a:off x="4481157" y="6592250"/>
            <a:ext cx="886781" cy="185820"/>
          </a:xfrm>
          <a:prstGeom prst="rect">
            <a:avLst/>
          </a:prstGeom>
        </p:spPr>
        <p:txBody>
          <a:bodyPr wrap="none">
            <a:spAutoFit/>
          </a:bodyPr>
          <a:lstStyle/>
          <a:p>
            <a:pPr marL="0" marR="0" lvl="0" indent="0" algn="l" defTabSz="685800" rtl="0" eaLnBrk="1" fontAlgn="auto" latinLnBrk="0" hangingPunct="1">
              <a:lnSpc>
                <a:spcPct val="90000"/>
              </a:lnSpc>
              <a:spcBef>
                <a:spcPts val="750"/>
              </a:spcBef>
              <a:spcAft>
                <a:spcPts val="0"/>
              </a:spcAft>
              <a:buClrTx/>
              <a:buSzTx/>
              <a:buFont typeface="Arial"/>
              <a:buNone/>
              <a:tabLst/>
              <a:defRPr/>
            </a:pPr>
            <a:r>
              <a:rPr lang="en-US" sz="675" b="0" kern="1200" noProof="0" dirty="0">
                <a:ln>
                  <a:noFill/>
                </a:ln>
                <a:solidFill>
                  <a:schemeClr val="bg1">
                    <a:lumMod val="75000"/>
                  </a:schemeClr>
                </a:solidFill>
                <a:latin typeface="+mn-lt"/>
                <a:ea typeface="+mn-ea"/>
                <a:cs typeface="+mn-cs"/>
              </a:rPr>
              <a:t>Investor Day 2019</a:t>
            </a:r>
          </a:p>
        </p:txBody>
      </p:sp>
    </p:spTree>
    <p:extLst>
      <p:ext uri="{BB962C8B-B14F-4D97-AF65-F5344CB8AC3E}">
        <p14:creationId xmlns:p14="http://schemas.microsoft.com/office/powerpoint/2010/main" val="32541685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ver_option 1">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5FE70F22-08B0-784C-B91C-8E27040F3A98}"/>
              </a:ext>
            </a:extLst>
          </p:cNvPr>
          <p:cNvSpPr/>
          <p:nvPr userDrawn="1"/>
        </p:nvSpPr>
        <p:spPr>
          <a:xfrm>
            <a:off x="0" y="3885282"/>
            <a:ext cx="9144000" cy="94176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4" name="Text Placeholder 13">
            <a:extLst>
              <a:ext uri="{FF2B5EF4-FFF2-40B4-BE49-F238E27FC236}">
                <a16:creationId xmlns:a16="http://schemas.microsoft.com/office/drawing/2014/main" id="{55AA46D8-B90A-1C43-B3A7-FD44BCAD60F3}"/>
              </a:ext>
            </a:extLst>
          </p:cNvPr>
          <p:cNvSpPr>
            <a:spLocks noGrp="1"/>
          </p:cNvSpPr>
          <p:nvPr>
            <p:ph type="body" sz="quarter" idx="14" hasCustomPrompt="1"/>
          </p:nvPr>
        </p:nvSpPr>
        <p:spPr>
          <a:xfrm>
            <a:off x="415637" y="5526765"/>
            <a:ext cx="3202845" cy="410526"/>
          </a:xfrm>
          <a:prstGeom prst="rect">
            <a:avLst/>
          </a:prstGeom>
        </p:spPr>
        <p:txBody>
          <a:bodyPr lIns="0" tIns="0" rIns="0" bIns="0"/>
          <a:lstStyle>
            <a:lvl1pPr marL="0" indent="0">
              <a:lnSpc>
                <a:spcPct val="100000"/>
              </a:lnSpc>
              <a:spcBef>
                <a:spcPts val="0"/>
              </a:spcBef>
              <a:buFontTx/>
              <a:buNone/>
              <a:defRPr sz="1059" b="1">
                <a:solidFill>
                  <a:schemeClr val="accent1"/>
                </a:solidFill>
              </a:defRPr>
            </a:lvl1pPr>
            <a:lvl2pPr marL="443777" indent="0">
              <a:buFontTx/>
              <a:buNone/>
              <a:defRPr/>
            </a:lvl2pPr>
            <a:lvl3pPr marL="887553" indent="0">
              <a:buFontTx/>
              <a:buNone/>
              <a:defRPr/>
            </a:lvl3pPr>
            <a:lvl4pPr marL="1331330" indent="0">
              <a:buFontTx/>
              <a:buNone/>
              <a:defRPr/>
            </a:lvl4pPr>
            <a:lvl5pPr marL="1775106" indent="0">
              <a:buFontTx/>
              <a:buNone/>
              <a:defRPr/>
            </a:lvl5pPr>
          </a:lstStyle>
          <a:p>
            <a:pPr lvl="0"/>
            <a:r>
              <a:rPr lang="en-US" dirty="0"/>
              <a:t>INSERT YOUR NAME</a:t>
            </a:r>
          </a:p>
        </p:txBody>
      </p:sp>
      <p:sp>
        <p:nvSpPr>
          <p:cNvPr id="15" name="Subtitle 2">
            <a:extLst>
              <a:ext uri="{FF2B5EF4-FFF2-40B4-BE49-F238E27FC236}">
                <a16:creationId xmlns:a16="http://schemas.microsoft.com/office/drawing/2014/main" id="{0C0CDB96-83A7-F649-BD97-A8E7E70CD563}"/>
              </a:ext>
            </a:extLst>
          </p:cNvPr>
          <p:cNvSpPr>
            <a:spLocks noGrp="1"/>
          </p:cNvSpPr>
          <p:nvPr>
            <p:ph type="subTitle" idx="1" hasCustomPrompt="1"/>
          </p:nvPr>
        </p:nvSpPr>
        <p:spPr>
          <a:xfrm>
            <a:off x="415636" y="3878617"/>
            <a:ext cx="6699600" cy="941759"/>
          </a:xfrm>
          <a:prstGeom prst="rect">
            <a:avLst/>
          </a:prstGeom>
        </p:spPr>
        <p:txBody>
          <a:bodyPr lIns="0" tIns="0" rIns="0" bIns="0" anchor="ctr"/>
          <a:lstStyle>
            <a:lvl1pPr marL="0" indent="0" algn="l">
              <a:lnSpc>
                <a:spcPct val="100000"/>
              </a:lnSpc>
              <a:spcBef>
                <a:spcPts val="0"/>
              </a:spcBef>
              <a:buNone/>
              <a:defRPr sz="2471" b="1">
                <a:solidFill>
                  <a:schemeClr val="accent1"/>
                </a:solidFill>
              </a:defRPr>
            </a:lvl1pPr>
            <a:lvl2pPr marL="443777" indent="0" algn="ctr">
              <a:buNone/>
              <a:defRPr sz="1941"/>
            </a:lvl2pPr>
            <a:lvl3pPr marL="887553" indent="0" algn="ctr">
              <a:buNone/>
              <a:defRPr sz="1747"/>
            </a:lvl3pPr>
            <a:lvl4pPr marL="1331330" indent="0" algn="ctr">
              <a:buNone/>
              <a:defRPr sz="1553"/>
            </a:lvl4pPr>
            <a:lvl5pPr marL="1775106" indent="0" algn="ctr">
              <a:buNone/>
              <a:defRPr sz="1553"/>
            </a:lvl5pPr>
            <a:lvl6pPr marL="2218883" indent="0" algn="ctr">
              <a:buNone/>
              <a:defRPr sz="1553"/>
            </a:lvl6pPr>
            <a:lvl7pPr marL="2662660" indent="0" algn="ctr">
              <a:buNone/>
              <a:defRPr sz="1553"/>
            </a:lvl7pPr>
            <a:lvl8pPr marL="3106436" indent="0" algn="ctr">
              <a:buNone/>
              <a:defRPr sz="1553"/>
            </a:lvl8pPr>
            <a:lvl9pPr marL="3550213" indent="0" algn="ctr">
              <a:buNone/>
              <a:defRPr sz="1553"/>
            </a:lvl9pPr>
          </a:lstStyle>
          <a:p>
            <a:r>
              <a:rPr lang="en-US" dirty="0"/>
              <a:t>Presentation Title</a:t>
            </a:r>
          </a:p>
        </p:txBody>
      </p:sp>
      <p:grpSp>
        <p:nvGrpSpPr>
          <p:cNvPr id="10" name="Group 9">
            <a:extLst>
              <a:ext uri="{FF2B5EF4-FFF2-40B4-BE49-F238E27FC236}">
                <a16:creationId xmlns:a16="http://schemas.microsoft.com/office/drawing/2014/main" id="{C9606ECB-D453-8B4D-A042-A6692C07234A}"/>
              </a:ext>
            </a:extLst>
          </p:cNvPr>
          <p:cNvGrpSpPr/>
          <p:nvPr userDrawn="1"/>
        </p:nvGrpSpPr>
        <p:grpSpPr>
          <a:xfrm>
            <a:off x="0" y="0"/>
            <a:ext cx="9144000" cy="240926"/>
            <a:chOff x="0" y="803179"/>
            <a:chExt cx="10058400" cy="273050"/>
          </a:xfrm>
        </p:grpSpPr>
        <p:sp>
          <p:nvSpPr>
            <p:cNvPr id="11" name="Rectangle 10">
              <a:extLst>
                <a:ext uri="{FF2B5EF4-FFF2-40B4-BE49-F238E27FC236}">
                  <a16:creationId xmlns:a16="http://schemas.microsoft.com/office/drawing/2014/main" id="{14D1DACE-8AC7-F442-A39D-A601CB85FEB7}"/>
                </a:ext>
              </a:extLst>
            </p:cNvPr>
            <p:cNvSpPr/>
            <p:nvPr userDrawn="1"/>
          </p:nvSpPr>
          <p:spPr>
            <a:xfrm>
              <a:off x="0" y="803179"/>
              <a:ext cx="10058400" cy="273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nvGrpSpPr>
            <p:cNvPr id="9" name="Group 8">
              <a:extLst>
                <a:ext uri="{FF2B5EF4-FFF2-40B4-BE49-F238E27FC236}">
                  <a16:creationId xmlns:a16="http://schemas.microsoft.com/office/drawing/2014/main" id="{86881260-EF92-E54C-AFA9-DD1C35BF1097}"/>
                </a:ext>
              </a:extLst>
            </p:cNvPr>
            <p:cNvGrpSpPr/>
            <p:nvPr userDrawn="1"/>
          </p:nvGrpSpPr>
          <p:grpSpPr>
            <a:xfrm>
              <a:off x="457200" y="803179"/>
              <a:ext cx="2008174" cy="273050"/>
              <a:chOff x="395162" y="970321"/>
              <a:chExt cx="2008174" cy="273050"/>
            </a:xfrm>
          </p:grpSpPr>
          <p:sp>
            <p:nvSpPr>
              <p:cNvPr id="8" name="Rectangle 7">
                <a:extLst>
                  <a:ext uri="{FF2B5EF4-FFF2-40B4-BE49-F238E27FC236}">
                    <a16:creationId xmlns:a16="http://schemas.microsoft.com/office/drawing/2014/main" id="{3B3A6B61-98B8-6E4E-8338-1E192319F58C}"/>
                  </a:ext>
                </a:extLst>
              </p:cNvPr>
              <p:cNvSpPr/>
              <p:nvPr userDrawn="1"/>
            </p:nvSpPr>
            <p:spPr>
              <a:xfrm>
                <a:off x="395162" y="970321"/>
                <a:ext cx="405950" cy="2730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7" name="Rectangle 16">
                <a:extLst>
                  <a:ext uri="{FF2B5EF4-FFF2-40B4-BE49-F238E27FC236}">
                    <a16:creationId xmlns:a16="http://schemas.microsoft.com/office/drawing/2014/main" id="{20AFD090-4F7D-264D-A4BD-AE22C401367E}"/>
                  </a:ext>
                </a:extLst>
              </p:cNvPr>
              <p:cNvSpPr/>
              <p:nvPr userDrawn="1"/>
            </p:nvSpPr>
            <p:spPr>
              <a:xfrm>
                <a:off x="795718" y="970321"/>
                <a:ext cx="405950" cy="273050"/>
              </a:xfrm>
              <a:prstGeom prst="rect">
                <a:avLst/>
              </a:prstGeom>
              <a:solidFill>
                <a:srgbClr val="8CCB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8" name="Rectangle 17">
                <a:extLst>
                  <a:ext uri="{FF2B5EF4-FFF2-40B4-BE49-F238E27FC236}">
                    <a16:creationId xmlns:a16="http://schemas.microsoft.com/office/drawing/2014/main" id="{4F6D3310-93E7-044B-9EA8-3420D0ED9C71}"/>
                  </a:ext>
                </a:extLst>
              </p:cNvPr>
              <p:cNvSpPr/>
              <p:nvPr userDrawn="1"/>
            </p:nvSpPr>
            <p:spPr>
              <a:xfrm>
                <a:off x="1196274" y="970321"/>
                <a:ext cx="405950" cy="273050"/>
              </a:xfrm>
              <a:prstGeom prst="rect">
                <a:avLst/>
              </a:prstGeom>
              <a:solidFill>
                <a:srgbClr val="9EB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9" name="Rectangle 18">
                <a:extLst>
                  <a:ext uri="{FF2B5EF4-FFF2-40B4-BE49-F238E27FC236}">
                    <a16:creationId xmlns:a16="http://schemas.microsoft.com/office/drawing/2014/main" id="{E59F5A85-F873-5F49-9894-F2A4FF64A1D1}"/>
                  </a:ext>
                </a:extLst>
              </p:cNvPr>
              <p:cNvSpPr/>
              <p:nvPr userDrawn="1"/>
            </p:nvSpPr>
            <p:spPr>
              <a:xfrm>
                <a:off x="1596830" y="970321"/>
                <a:ext cx="405950" cy="273050"/>
              </a:xfrm>
              <a:prstGeom prst="rect">
                <a:avLst/>
              </a:prstGeom>
              <a:solidFill>
                <a:srgbClr val="C7CE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20" name="Rectangle 19">
                <a:extLst>
                  <a:ext uri="{FF2B5EF4-FFF2-40B4-BE49-F238E27FC236}">
                    <a16:creationId xmlns:a16="http://schemas.microsoft.com/office/drawing/2014/main" id="{B06C4313-66B4-704C-8E9E-67F8D3895A9C}"/>
                  </a:ext>
                </a:extLst>
              </p:cNvPr>
              <p:cNvSpPr/>
              <p:nvPr userDrawn="1"/>
            </p:nvSpPr>
            <p:spPr>
              <a:xfrm>
                <a:off x="1997386" y="970321"/>
                <a:ext cx="405950" cy="273050"/>
              </a:xfrm>
              <a:prstGeom prst="rect">
                <a:avLst/>
              </a:prstGeom>
              <a:solidFill>
                <a:srgbClr val="F6E7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grpSp>
      <p:sp>
        <p:nvSpPr>
          <p:cNvPr id="26" name="Text Placeholder 13">
            <a:extLst>
              <a:ext uri="{FF2B5EF4-FFF2-40B4-BE49-F238E27FC236}">
                <a16:creationId xmlns:a16="http://schemas.microsoft.com/office/drawing/2014/main" id="{72C9FE9D-1C2C-CB41-9963-D98635D0D1DC}"/>
              </a:ext>
            </a:extLst>
          </p:cNvPr>
          <p:cNvSpPr>
            <a:spLocks noGrp="1"/>
          </p:cNvSpPr>
          <p:nvPr>
            <p:ph type="body" sz="quarter" idx="15" hasCustomPrompt="1"/>
          </p:nvPr>
        </p:nvSpPr>
        <p:spPr>
          <a:xfrm>
            <a:off x="415638" y="1462369"/>
            <a:ext cx="1092425" cy="124664"/>
          </a:xfrm>
          <a:prstGeom prst="rect">
            <a:avLst/>
          </a:prstGeom>
        </p:spPr>
        <p:txBody>
          <a:bodyPr lIns="0" tIns="0" rIns="0" bIns="0"/>
          <a:lstStyle>
            <a:lvl1pPr marL="0" indent="0">
              <a:lnSpc>
                <a:spcPct val="100000"/>
              </a:lnSpc>
              <a:spcBef>
                <a:spcPts val="0"/>
              </a:spcBef>
              <a:buFontTx/>
              <a:buNone/>
              <a:defRPr sz="1059">
                <a:solidFill>
                  <a:schemeClr val="accent1"/>
                </a:solidFill>
              </a:defRPr>
            </a:lvl1pPr>
            <a:lvl2pPr marL="443777" indent="0">
              <a:buFontTx/>
              <a:buNone/>
              <a:defRPr/>
            </a:lvl2pPr>
            <a:lvl3pPr marL="887553" indent="0">
              <a:buFontTx/>
              <a:buNone/>
              <a:defRPr/>
            </a:lvl3pPr>
            <a:lvl4pPr marL="1331330" indent="0">
              <a:buFontTx/>
              <a:buNone/>
              <a:defRPr/>
            </a:lvl4pPr>
            <a:lvl5pPr marL="1775106" indent="0">
              <a:buFontTx/>
              <a:buNone/>
              <a:defRPr/>
            </a:lvl5pPr>
          </a:lstStyle>
          <a:p>
            <a:pPr lvl="0"/>
            <a:r>
              <a:rPr lang="en-US" dirty="0"/>
              <a:t>INSERT DATE</a:t>
            </a:r>
          </a:p>
        </p:txBody>
      </p:sp>
      <p:sp>
        <p:nvSpPr>
          <p:cNvPr id="2" name="Footer Placeholder 1">
            <a:extLst>
              <a:ext uri="{FF2B5EF4-FFF2-40B4-BE49-F238E27FC236}">
                <a16:creationId xmlns:a16="http://schemas.microsoft.com/office/drawing/2014/main" id="{8AA8D45A-437E-B34A-8971-3AAA5CC33BD3}"/>
              </a:ext>
            </a:extLst>
          </p:cNvPr>
          <p:cNvSpPr>
            <a:spLocks noGrp="1"/>
          </p:cNvSpPr>
          <p:nvPr>
            <p:ph type="ftr" sz="quarter" idx="16"/>
          </p:nvPr>
        </p:nvSpPr>
        <p:spPr/>
        <p:txBody>
          <a:bodyPr/>
          <a:lstStyle/>
          <a:p>
            <a:endParaRPr lang="en-US" dirty="0"/>
          </a:p>
        </p:txBody>
      </p:sp>
      <p:sp>
        <p:nvSpPr>
          <p:cNvPr id="3" name="Slide Number Placeholder 2">
            <a:extLst>
              <a:ext uri="{FF2B5EF4-FFF2-40B4-BE49-F238E27FC236}">
                <a16:creationId xmlns:a16="http://schemas.microsoft.com/office/drawing/2014/main" id="{DA4538EC-E048-AF47-8B47-BB478574BD74}"/>
              </a:ext>
            </a:extLst>
          </p:cNvPr>
          <p:cNvSpPr>
            <a:spLocks noGrp="1"/>
          </p:cNvSpPr>
          <p:nvPr>
            <p:ph type="sldNum" sz="quarter" idx="17"/>
          </p:nvPr>
        </p:nvSpPr>
        <p:spPr/>
        <p:txBody>
          <a:bodyPr/>
          <a:lstStyle/>
          <a:p>
            <a:fld id="{41BB9EB4-5590-894F-BB05-E6FF5F553F44}" type="slidenum">
              <a:rPr lang="en-US" smtClean="0"/>
              <a:pPr/>
              <a:t>‹#›</a:t>
            </a:fld>
            <a:endParaRPr lang="en-US" dirty="0"/>
          </a:p>
        </p:txBody>
      </p:sp>
      <p:pic>
        <p:nvPicPr>
          <p:cNvPr id="28" name="Picture 27">
            <a:extLst>
              <a:ext uri="{FF2B5EF4-FFF2-40B4-BE49-F238E27FC236}">
                <a16:creationId xmlns:a16="http://schemas.microsoft.com/office/drawing/2014/main" id="{6192792D-3CE7-C541-8C9F-3255CE0122E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1324157572"/>
      </p:ext>
    </p:extLst>
  </p:cSld>
  <p:clrMapOvr>
    <a:masterClrMapping/>
  </p:clrMapOvr>
  <p:extLst>
    <p:ext uri="{DCECCB84-F9BA-43D5-87BE-67443E8EF086}">
      <p15:sldGuideLst xmlns:p15="http://schemas.microsoft.com/office/powerpoint/2012/main"/>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Cover_option 2">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69C6E2BD-3711-9E42-8111-3CB940AD69D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6" y="2087672"/>
            <a:ext cx="9143987" cy="1797608"/>
          </a:xfrm>
          <a:prstGeom prst="rect">
            <a:avLst/>
          </a:prstGeom>
        </p:spPr>
      </p:pic>
      <p:sp>
        <p:nvSpPr>
          <p:cNvPr id="23" name="Rectangle 22">
            <a:extLst>
              <a:ext uri="{FF2B5EF4-FFF2-40B4-BE49-F238E27FC236}">
                <a16:creationId xmlns:a16="http://schemas.microsoft.com/office/drawing/2014/main" id="{5FE70F22-08B0-784C-B91C-8E27040F3A98}"/>
              </a:ext>
            </a:extLst>
          </p:cNvPr>
          <p:cNvSpPr/>
          <p:nvPr userDrawn="1"/>
        </p:nvSpPr>
        <p:spPr>
          <a:xfrm>
            <a:off x="0" y="3885282"/>
            <a:ext cx="9144000" cy="94176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4" name="Text Placeholder 13">
            <a:extLst>
              <a:ext uri="{FF2B5EF4-FFF2-40B4-BE49-F238E27FC236}">
                <a16:creationId xmlns:a16="http://schemas.microsoft.com/office/drawing/2014/main" id="{55AA46D8-B90A-1C43-B3A7-FD44BCAD60F3}"/>
              </a:ext>
            </a:extLst>
          </p:cNvPr>
          <p:cNvSpPr>
            <a:spLocks noGrp="1"/>
          </p:cNvSpPr>
          <p:nvPr>
            <p:ph type="body" sz="quarter" idx="14" hasCustomPrompt="1"/>
          </p:nvPr>
        </p:nvSpPr>
        <p:spPr>
          <a:xfrm>
            <a:off x="415637" y="5526765"/>
            <a:ext cx="3202845" cy="410526"/>
          </a:xfrm>
          <a:prstGeom prst="rect">
            <a:avLst/>
          </a:prstGeom>
        </p:spPr>
        <p:txBody>
          <a:bodyPr lIns="0" tIns="0" rIns="0" bIns="0"/>
          <a:lstStyle>
            <a:lvl1pPr marL="0" indent="0">
              <a:lnSpc>
                <a:spcPct val="100000"/>
              </a:lnSpc>
              <a:spcBef>
                <a:spcPts val="0"/>
              </a:spcBef>
              <a:buFontTx/>
              <a:buNone/>
              <a:defRPr sz="1059" b="1">
                <a:solidFill>
                  <a:schemeClr val="accent1"/>
                </a:solidFill>
              </a:defRPr>
            </a:lvl1pPr>
            <a:lvl2pPr marL="443777" indent="0">
              <a:buFontTx/>
              <a:buNone/>
              <a:defRPr/>
            </a:lvl2pPr>
            <a:lvl3pPr marL="887553" indent="0">
              <a:buFontTx/>
              <a:buNone/>
              <a:defRPr/>
            </a:lvl3pPr>
            <a:lvl4pPr marL="1331330" indent="0">
              <a:buFontTx/>
              <a:buNone/>
              <a:defRPr/>
            </a:lvl4pPr>
            <a:lvl5pPr marL="1775106" indent="0">
              <a:buFontTx/>
              <a:buNone/>
              <a:defRPr/>
            </a:lvl5pPr>
          </a:lstStyle>
          <a:p>
            <a:pPr lvl="0"/>
            <a:r>
              <a:rPr lang="en-US" dirty="0"/>
              <a:t>INSERT YOUR NAME</a:t>
            </a:r>
          </a:p>
        </p:txBody>
      </p:sp>
      <p:sp>
        <p:nvSpPr>
          <p:cNvPr id="15" name="Subtitle 2">
            <a:extLst>
              <a:ext uri="{FF2B5EF4-FFF2-40B4-BE49-F238E27FC236}">
                <a16:creationId xmlns:a16="http://schemas.microsoft.com/office/drawing/2014/main" id="{0C0CDB96-83A7-F649-BD97-A8E7E70CD563}"/>
              </a:ext>
            </a:extLst>
          </p:cNvPr>
          <p:cNvSpPr>
            <a:spLocks noGrp="1"/>
          </p:cNvSpPr>
          <p:nvPr>
            <p:ph type="subTitle" idx="1" hasCustomPrompt="1"/>
          </p:nvPr>
        </p:nvSpPr>
        <p:spPr>
          <a:xfrm>
            <a:off x="415636" y="3878617"/>
            <a:ext cx="6699600" cy="941759"/>
          </a:xfrm>
          <a:prstGeom prst="rect">
            <a:avLst/>
          </a:prstGeom>
        </p:spPr>
        <p:txBody>
          <a:bodyPr lIns="0" tIns="0" rIns="0" bIns="0" anchor="ctr"/>
          <a:lstStyle>
            <a:lvl1pPr marL="0" indent="0" algn="l">
              <a:lnSpc>
                <a:spcPct val="100000"/>
              </a:lnSpc>
              <a:spcBef>
                <a:spcPts val="0"/>
              </a:spcBef>
              <a:buNone/>
              <a:defRPr sz="2471" b="1">
                <a:solidFill>
                  <a:schemeClr val="accent1"/>
                </a:solidFill>
              </a:defRPr>
            </a:lvl1pPr>
            <a:lvl2pPr marL="443777" indent="0" algn="ctr">
              <a:buNone/>
              <a:defRPr sz="1941"/>
            </a:lvl2pPr>
            <a:lvl3pPr marL="887553" indent="0" algn="ctr">
              <a:buNone/>
              <a:defRPr sz="1747"/>
            </a:lvl3pPr>
            <a:lvl4pPr marL="1331330" indent="0" algn="ctr">
              <a:buNone/>
              <a:defRPr sz="1553"/>
            </a:lvl4pPr>
            <a:lvl5pPr marL="1775106" indent="0" algn="ctr">
              <a:buNone/>
              <a:defRPr sz="1553"/>
            </a:lvl5pPr>
            <a:lvl6pPr marL="2218883" indent="0" algn="ctr">
              <a:buNone/>
              <a:defRPr sz="1553"/>
            </a:lvl6pPr>
            <a:lvl7pPr marL="2662660" indent="0" algn="ctr">
              <a:buNone/>
              <a:defRPr sz="1553"/>
            </a:lvl7pPr>
            <a:lvl8pPr marL="3106436" indent="0" algn="ctr">
              <a:buNone/>
              <a:defRPr sz="1553"/>
            </a:lvl8pPr>
            <a:lvl9pPr marL="3550213" indent="0" algn="ctr">
              <a:buNone/>
              <a:defRPr sz="1553"/>
            </a:lvl9pPr>
          </a:lstStyle>
          <a:p>
            <a:r>
              <a:rPr lang="en-US" dirty="0"/>
              <a:t>Presentation Title</a:t>
            </a:r>
          </a:p>
        </p:txBody>
      </p:sp>
      <p:sp>
        <p:nvSpPr>
          <p:cNvPr id="26" name="Text Placeholder 13">
            <a:extLst>
              <a:ext uri="{FF2B5EF4-FFF2-40B4-BE49-F238E27FC236}">
                <a16:creationId xmlns:a16="http://schemas.microsoft.com/office/drawing/2014/main" id="{72C9FE9D-1C2C-CB41-9963-D98635D0D1DC}"/>
              </a:ext>
            </a:extLst>
          </p:cNvPr>
          <p:cNvSpPr>
            <a:spLocks noGrp="1"/>
          </p:cNvSpPr>
          <p:nvPr>
            <p:ph type="body" sz="quarter" idx="15" hasCustomPrompt="1"/>
          </p:nvPr>
        </p:nvSpPr>
        <p:spPr>
          <a:xfrm>
            <a:off x="415638" y="1462369"/>
            <a:ext cx="1092425" cy="124664"/>
          </a:xfrm>
          <a:prstGeom prst="rect">
            <a:avLst/>
          </a:prstGeom>
        </p:spPr>
        <p:txBody>
          <a:bodyPr lIns="0" tIns="0" rIns="0" bIns="0"/>
          <a:lstStyle>
            <a:lvl1pPr marL="0" indent="0">
              <a:lnSpc>
                <a:spcPct val="100000"/>
              </a:lnSpc>
              <a:spcBef>
                <a:spcPts val="0"/>
              </a:spcBef>
              <a:buFontTx/>
              <a:buNone/>
              <a:defRPr sz="1059">
                <a:solidFill>
                  <a:schemeClr val="accent1"/>
                </a:solidFill>
              </a:defRPr>
            </a:lvl1pPr>
            <a:lvl2pPr marL="443777" indent="0">
              <a:buFontTx/>
              <a:buNone/>
              <a:defRPr/>
            </a:lvl2pPr>
            <a:lvl3pPr marL="887553" indent="0">
              <a:buFontTx/>
              <a:buNone/>
              <a:defRPr/>
            </a:lvl3pPr>
            <a:lvl4pPr marL="1331330" indent="0">
              <a:buFontTx/>
              <a:buNone/>
              <a:defRPr/>
            </a:lvl4pPr>
            <a:lvl5pPr marL="1775106" indent="0">
              <a:buFontTx/>
              <a:buNone/>
              <a:defRPr/>
            </a:lvl5pPr>
          </a:lstStyle>
          <a:p>
            <a:pPr lvl="0"/>
            <a:r>
              <a:rPr lang="en-US" dirty="0"/>
              <a:t>INSERT DATE</a:t>
            </a:r>
          </a:p>
        </p:txBody>
      </p:sp>
      <p:grpSp>
        <p:nvGrpSpPr>
          <p:cNvPr id="21" name="Group 20">
            <a:extLst>
              <a:ext uri="{FF2B5EF4-FFF2-40B4-BE49-F238E27FC236}">
                <a16:creationId xmlns:a16="http://schemas.microsoft.com/office/drawing/2014/main" id="{C515B707-135E-4A4F-AE8F-5462C02E7781}"/>
              </a:ext>
            </a:extLst>
          </p:cNvPr>
          <p:cNvGrpSpPr/>
          <p:nvPr userDrawn="1"/>
        </p:nvGrpSpPr>
        <p:grpSpPr>
          <a:xfrm>
            <a:off x="0" y="0"/>
            <a:ext cx="9144000" cy="240926"/>
            <a:chOff x="0" y="803179"/>
            <a:chExt cx="10058400" cy="273050"/>
          </a:xfrm>
        </p:grpSpPr>
        <p:sp>
          <p:nvSpPr>
            <p:cNvPr id="22" name="Rectangle 21">
              <a:extLst>
                <a:ext uri="{FF2B5EF4-FFF2-40B4-BE49-F238E27FC236}">
                  <a16:creationId xmlns:a16="http://schemas.microsoft.com/office/drawing/2014/main" id="{7436C13A-6F13-2547-9F20-BF385B8AA31B}"/>
                </a:ext>
              </a:extLst>
            </p:cNvPr>
            <p:cNvSpPr/>
            <p:nvPr userDrawn="1"/>
          </p:nvSpPr>
          <p:spPr>
            <a:xfrm>
              <a:off x="0" y="803179"/>
              <a:ext cx="10058400" cy="273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nvGrpSpPr>
            <p:cNvPr id="24" name="Group 23">
              <a:extLst>
                <a:ext uri="{FF2B5EF4-FFF2-40B4-BE49-F238E27FC236}">
                  <a16:creationId xmlns:a16="http://schemas.microsoft.com/office/drawing/2014/main" id="{70DE5AB3-A472-CE42-9E16-25814ACBE0DA}"/>
                </a:ext>
              </a:extLst>
            </p:cNvPr>
            <p:cNvGrpSpPr/>
            <p:nvPr userDrawn="1"/>
          </p:nvGrpSpPr>
          <p:grpSpPr>
            <a:xfrm>
              <a:off x="457200" y="803179"/>
              <a:ext cx="2008174" cy="273050"/>
              <a:chOff x="395162" y="970321"/>
              <a:chExt cx="2008174" cy="273050"/>
            </a:xfrm>
          </p:grpSpPr>
          <p:sp>
            <p:nvSpPr>
              <p:cNvPr id="27" name="Rectangle 26">
                <a:extLst>
                  <a:ext uri="{FF2B5EF4-FFF2-40B4-BE49-F238E27FC236}">
                    <a16:creationId xmlns:a16="http://schemas.microsoft.com/office/drawing/2014/main" id="{F0C681D4-69F6-604D-A148-45BACE1738BC}"/>
                  </a:ext>
                </a:extLst>
              </p:cNvPr>
              <p:cNvSpPr/>
              <p:nvPr userDrawn="1"/>
            </p:nvSpPr>
            <p:spPr>
              <a:xfrm>
                <a:off x="395162" y="970321"/>
                <a:ext cx="405950" cy="2730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28" name="Rectangle 27">
                <a:extLst>
                  <a:ext uri="{FF2B5EF4-FFF2-40B4-BE49-F238E27FC236}">
                    <a16:creationId xmlns:a16="http://schemas.microsoft.com/office/drawing/2014/main" id="{60E0647B-CEE9-9543-B221-A7F66BF79B1A}"/>
                  </a:ext>
                </a:extLst>
              </p:cNvPr>
              <p:cNvSpPr/>
              <p:nvPr userDrawn="1"/>
            </p:nvSpPr>
            <p:spPr>
              <a:xfrm>
                <a:off x="795718" y="970321"/>
                <a:ext cx="405950" cy="273050"/>
              </a:xfrm>
              <a:prstGeom prst="rect">
                <a:avLst/>
              </a:prstGeom>
              <a:solidFill>
                <a:srgbClr val="8CCB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29" name="Rectangle 28">
                <a:extLst>
                  <a:ext uri="{FF2B5EF4-FFF2-40B4-BE49-F238E27FC236}">
                    <a16:creationId xmlns:a16="http://schemas.microsoft.com/office/drawing/2014/main" id="{1581D289-B8C4-ED4F-80ED-488DF32D12E8}"/>
                  </a:ext>
                </a:extLst>
              </p:cNvPr>
              <p:cNvSpPr/>
              <p:nvPr userDrawn="1"/>
            </p:nvSpPr>
            <p:spPr>
              <a:xfrm>
                <a:off x="1196274" y="970321"/>
                <a:ext cx="405950" cy="273050"/>
              </a:xfrm>
              <a:prstGeom prst="rect">
                <a:avLst/>
              </a:prstGeom>
              <a:solidFill>
                <a:srgbClr val="9EB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30" name="Rectangle 29">
                <a:extLst>
                  <a:ext uri="{FF2B5EF4-FFF2-40B4-BE49-F238E27FC236}">
                    <a16:creationId xmlns:a16="http://schemas.microsoft.com/office/drawing/2014/main" id="{EA0568E0-D06A-FB47-B12A-F32AB305C554}"/>
                  </a:ext>
                </a:extLst>
              </p:cNvPr>
              <p:cNvSpPr/>
              <p:nvPr userDrawn="1"/>
            </p:nvSpPr>
            <p:spPr>
              <a:xfrm>
                <a:off x="1596830" y="970321"/>
                <a:ext cx="405950" cy="273050"/>
              </a:xfrm>
              <a:prstGeom prst="rect">
                <a:avLst/>
              </a:prstGeom>
              <a:solidFill>
                <a:srgbClr val="C7CE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31" name="Rectangle 30">
                <a:extLst>
                  <a:ext uri="{FF2B5EF4-FFF2-40B4-BE49-F238E27FC236}">
                    <a16:creationId xmlns:a16="http://schemas.microsoft.com/office/drawing/2014/main" id="{EF21C8EC-D726-AA4C-87FB-3946E6BB1D19}"/>
                  </a:ext>
                </a:extLst>
              </p:cNvPr>
              <p:cNvSpPr/>
              <p:nvPr userDrawn="1"/>
            </p:nvSpPr>
            <p:spPr>
              <a:xfrm>
                <a:off x="1997386" y="970321"/>
                <a:ext cx="405950" cy="273050"/>
              </a:xfrm>
              <a:prstGeom prst="rect">
                <a:avLst/>
              </a:prstGeom>
              <a:solidFill>
                <a:srgbClr val="F6E7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grpSp>
      <p:pic>
        <p:nvPicPr>
          <p:cNvPr id="17" name="Picture 16">
            <a:extLst>
              <a:ext uri="{FF2B5EF4-FFF2-40B4-BE49-F238E27FC236}">
                <a16:creationId xmlns:a16="http://schemas.microsoft.com/office/drawing/2014/main" id="{B844D0D4-0387-3A41-ADC5-1C6B2FE84414}"/>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4005629371"/>
      </p:ext>
    </p:extLst>
  </p:cSld>
  <p:clrMapOvr>
    <a:masterClrMapping/>
  </p:clrMapOvr>
  <p:extLst>
    <p:ext uri="{DCECCB84-F9BA-43D5-87BE-67443E8EF086}">
      <p15:sldGuideLst xmlns:p15="http://schemas.microsoft.com/office/powerpoint/2012/main"/>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30969E22-31BA-C84C-8012-A0E15A7B68B6}"/>
              </a:ext>
            </a:extLst>
          </p:cNvPr>
          <p:cNvSpPr/>
          <p:nvPr userDrawn="1"/>
        </p:nvSpPr>
        <p:spPr>
          <a:xfrm>
            <a:off x="0" y="1327897"/>
            <a:ext cx="9144000" cy="40057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pic>
        <p:nvPicPr>
          <p:cNvPr id="14" name="Graphic 13">
            <a:extLst>
              <a:ext uri="{FF2B5EF4-FFF2-40B4-BE49-F238E27FC236}">
                <a16:creationId xmlns:a16="http://schemas.microsoft.com/office/drawing/2014/main" id="{FBC2D55F-B528-B049-A9CE-8B8FADC503A9}"/>
              </a:ext>
            </a:extLst>
          </p:cNvPr>
          <p:cNvPicPr>
            <a:picLocks noChangeAspect="1"/>
          </p:cNvPicPr>
          <p:nvPr userDrawn="1"/>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0" y="1278100"/>
            <a:ext cx="9144000" cy="49306"/>
          </a:xfrm>
          <a:prstGeom prst="rect">
            <a:avLst/>
          </a:prstGeom>
        </p:spPr>
      </p:pic>
      <p:pic>
        <p:nvPicPr>
          <p:cNvPr id="19" name="Graphic 18">
            <a:extLst>
              <a:ext uri="{FF2B5EF4-FFF2-40B4-BE49-F238E27FC236}">
                <a16:creationId xmlns:a16="http://schemas.microsoft.com/office/drawing/2014/main" id="{E94B4177-467B-0642-8B40-93B8EF94F588}"/>
              </a:ext>
            </a:extLst>
          </p:cNvPr>
          <p:cNvPicPr>
            <a:picLocks noChangeAspect="1"/>
          </p:cNvPicPr>
          <p:nvPr userDrawn="1"/>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428783" y="1880254"/>
            <a:ext cx="3068677" cy="4051394"/>
          </a:xfrm>
          <a:prstGeom prst="rect">
            <a:avLst/>
          </a:prstGeom>
        </p:spPr>
      </p:pic>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BB9EB4-5590-894F-BB05-E6FF5F553F44}" type="slidenum">
              <a:rPr lang="en-US" smtClean="0"/>
              <a:t>‹#›</a:t>
            </a:fld>
            <a:endParaRPr lang="en-US" dirty="0"/>
          </a:p>
        </p:txBody>
      </p:sp>
      <p:sp>
        <p:nvSpPr>
          <p:cNvPr id="15" name="Subtitle 2">
            <a:extLst>
              <a:ext uri="{FF2B5EF4-FFF2-40B4-BE49-F238E27FC236}">
                <a16:creationId xmlns:a16="http://schemas.microsoft.com/office/drawing/2014/main" id="{0C0CDB96-83A7-F649-BD97-A8E7E70CD563}"/>
              </a:ext>
            </a:extLst>
          </p:cNvPr>
          <p:cNvSpPr>
            <a:spLocks noGrp="1"/>
          </p:cNvSpPr>
          <p:nvPr>
            <p:ph type="subTitle" idx="1" hasCustomPrompt="1"/>
          </p:nvPr>
        </p:nvSpPr>
        <p:spPr>
          <a:xfrm>
            <a:off x="415637" y="2188427"/>
            <a:ext cx="4656666" cy="414473"/>
          </a:xfrm>
          <a:prstGeom prst="rect">
            <a:avLst/>
          </a:prstGeom>
        </p:spPr>
        <p:txBody>
          <a:bodyPr lIns="0" tIns="0" rIns="0" bIns="0"/>
          <a:lstStyle>
            <a:lvl1pPr marL="0" indent="0" algn="l">
              <a:buNone/>
              <a:defRPr sz="3883" b="0">
                <a:solidFill>
                  <a:schemeClr val="accent2"/>
                </a:solidFill>
              </a:defRPr>
            </a:lvl1pPr>
            <a:lvl2pPr marL="443777" indent="0" algn="ctr">
              <a:buNone/>
              <a:defRPr sz="1941"/>
            </a:lvl2pPr>
            <a:lvl3pPr marL="887553" indent="0" algn="ctr">
              <a:buNone/>
              <a:defRPr sz="1747"/>
            </a:lvl3pPr>
            <a:lvl4pPr marL="1331330" indent="0" algn="ctr">
              <a:buNone/>
              <a:defRPr sz="1553"/>
            </a:lvl4pPr>
            <a:lvl5pPr marL="1775106" indent="0" algn="ctr">
              <a:buNone/>
              <a:defRPr sz="1553"/>
            </a:lvl5pPr>
            <a:lvl6pPr marL="2218883" indent="0" algn="ctr">
              <a:buNone/>
              <a:defRPr sz="1553"/>
            </a:lvl6pPr>
            <a:lvl7pPr marL="2662660" indent="0" algn="ctr">
              <a:buNone/>
              <a:defRPr sz="1553"/>
            </a:lvl7pPr>
            <a:lvl8pPr marL="3106436" indent="0" algn="ctr">
              <a:buNone/>
              <a:defRPr sz="1553"/>
            </a:lvl8pPr>
            <a:lvl9pPr marL="3550213" indent="0" algn="ctr">
              <a:buNone/>
              <a:defRPr sz="1553"/>
            </a:lvl9pPr>
          </a:lstStyle>
          <a:p>
            <a:r>
              <a:rPr lang="en-US" dirty="0"/>
              <a:t>Section Header 2</a:t>
            </a:r>
          </a:p>
        </p:txBody>
      </p:sp>
      <p:sp>
        <p:nvSpPr>
          <p:cNvPr id="16" name="Text Placeholder 10">
            <a:extLst>
              <a:ext uri="{FF2B5EF4-FFF2-40B4-BE49-F238E27FC236}">
                <a16:creationId xmlns:a16="http://schemas.microsoft.com/office/drawing/2014/main" id="{EDEB8FF1-D69B-9D47-97C7-A556D41749FC}"/>
              </a:ext>
            </a:extLst>
          </p:cNvPr>
          <p:cNvSpPr>
            <a:spLocks noGrp="1"/>
          </p:cNvSpPr>
          <p:nvPr>
            <p:ph type="body" sz="quarter" idx="13" hasCustomPrompt="1"/>
          </p:nvPr>
        </p:nvSpPr>
        <p:spPr>
          <a:xfrm>
            <a:off x="415637" y="2856295"/>
            <a:ext cx="4656666" cy="272833"/>
          </a:xfrm>
          <a:prstGeom prst="rect">
            <a:avLst/>
          </a:prstGeom>
        </p:spPr>
        <p:txBody>
          <a:bodyPr lIns="0" tIns="0" rIns="0" bIns="0"/>
          <a:lstStyle>
            <a:lvl1pPr marL="0" indent="0">
              <a:buNone/>
              <a:defRPr sz="1765" b="0">
                <a:solidFill>
                  <a:srgbClr val="D6EDFF"/>
                </a:solidFill>
                <a:latin typeface="+mn-lt"/>
              </a:defRPr>
            </a:lvl1pPr>
            <a:lvl2pPr marL="443777" indent="0">
              <a:buNone/>
              <a:defRPr/>
            </a:lvl2pPr>
          </a:lstStyle>
          <a:p>
            <a:r>
              <a:rPr lang="fr-CA" altLang="en-US" sz="1765" b="1" dirty="0" err="1">
                <a:solidFill>
                  <a:schemeClr val="bg2"/>
                </a:solidFill>
              </a:rPr>
              <a:t>Subtitle</a:t>
            </a:r>
            <a:r>
              <a:rPr lang="fr-CA" altLang="en-US" sz="1765" b="1" dirty="0">
                <a:solidFill>
                  <a:schemeClr val="bg2"/>
                </a:solidFill>
              </a:rPr>
              <a:t> if </a:t>
            </a:r>
            <a:r>
              <a:rPr lang="fr-CA" altLang="en-US" sz="1765" b="1" dirty="0" err="1">
                <a:solidFill>
                  <a:schemeClr val="bg2"/>
                </a:solidFill>
              </a:rPr>
              <a:t>needed</a:t>
            </a:r>
            <a:endParaRPr lang="fr-CA" altLang="en-US" sz="1765" b="1" dirty="0">
              <a:solidFill>
                <a:schemeClr val="bg2"/>
              </a:solidFill>
            </a:endParaRPr>
          </a:p>
        </p:txBody>
      </p:sp>
      <p:pic>
        <p:nvPicPr>
          <p:cNvPr id="10" name="Picture 9">
            <a:extLst>
              <a:ext uri="{FF2B5EF4-FFF2-40B4-BE49-F238E27FC236}">
                <a16:creationId xmlns:a16="http://schemas.microsoft.com/office/drawing/2014/main" id="{3EFF19C8-CCC1-8847-A035-358564C4968C}"/>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1705181680"/>
      </p:ext>
    </p:extLst>
  </p:cSld>
  <p:clrMapOvr>
    <a:masterClrMapping/>
  </p:clrMapOvr>
  <p:extLst>
    <p:ext uri="{DCECCB84-F9BA-43D5-87BE-67443E8EF086}">
      <p15:sldGuideLst xmlns:p15="http://schemas.microsoft.com/office/powerpoint/2012/main"/>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exte">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446E613-E397-9A40-B0B9-CDF70BB0A2F5}"/>
              </a:ext>
            </a:extLst>
          </p:cNvPr>
          <p:cNvGrpSpPr/>
          <p:nvPr userDrawn="1"/>
        </p:nvGrpSpPr>
        <p:grpSpPr>
          <a:xfrm>
            <a:off x="0" y="0"/>
            <a:ext cx="9144000" cy="1157940"/>
            <a:chOff x="0" y="0"/>
            <a:chExt cx="10058400" cy="1312332"/>
          </a:xfrm>
        </p:grpSpPr>
        <p:sp>
          <p:nvSpPr>
            <p:cNvPr id="13" name="Rectangle 12">
              <a:extLst>
                <a:ext uri="{FF2B5EF4-FFF2-40B4-BE49-F238E27FC236}">
                  <a16:creationId xmlns:a16="http://schemas.microsoft.com/office/drawing/2014/main" id="{18ABDE1E-4917-ED4C-B89E-01D05D97C4CF}"/>
                </a:ext>
              </a:extLst>
            </p:cNvPr>
            <p:cNvSpPr/>
            <p:nvPr userDrawn="1"/>
          </p:nvSpPr>
          <p:spPr>
            <a:xfrm>
              <a:off x="0" y="273049"/>
              <a:ext cx="10058400" cy="10392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8" name="Rectangle 17">
              <a:extLst>
                <a:ext uri="{FF2B5EF4-FFF2-40B4-BE49-F238E27FC236}">
                  <a16:creationId xmlns:a16="http://schemas.microsoft.com/office/drawing/2014/main" id="{5EA3FAA6-3BB2-3748-9DE7-A21E0E68A74C}"/>
                </a:ext>
              </a:extLst>
            </p:cNvPr>
            <p:cNvSpPr/>
            <p:nvPr userDrawn="1"/>
          </p:nvSpPr>
          <p:spPr>
            <a:xfrm>
              <a:off x="0" y="0"/>
              <a:ext cx="10058400" cy="273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sp>
        <p:nvSpPr>
          <p:cNvPr id="2" name="Title 1"/>
          <p:cNvSpPr>
            <a:spLocks noGrp="1"/>
          </p:cNvSpPr>
          <p:nvPr>
            <p:ph type="ctrTitle" hasCustomPrompt="1"/>
          </p:nvPr>
        </p:nvSpPr>
        <p:spPr>
          <a:xfrm>
            <a:off x="415636" y="442451"/>
            <a:ext cx="6180915" cy="569364"/>
          </a:xfrm>
          <a:prstGeom prst="rect">
            <a:avLst/>
          </a:prstGeom>
        </p:spPr>
        <p:txBody>
          <a:bodyPr lIns="0" tIns="0" rIns="0" bIns="0" anchor="t"/>
          <a:lstStyle>
            <a:lvl1pPr algn="l">
              <a:defRPr sz="2118" b="1">
                <a:solidFill>
                  <a:schemeClr val="accent1"/>
                </a:solidFill>
                <a:latin typeface="+mn-lt"/>
              </a:defRPr>
            </a:lvl1pPr>
          </a:lstStyle>
          <a:p>
            <a:r>
              <a:rPr lang="fr-CA" altLang="en-US" sz="2118" b="1" dirty="0">
                <a:solidFill>
                  <a:schemeClr val="accent1"/>
                </a:solidFill>
              </a:rPr>
              <a:t>Page </a:t>
            </a:r>
            <a:r>
              <a:rPr lang="fr-CA" altLang="en-US" sz="2118" b="1" dirty="0" err="1">
                <a:solidFill>
                  <a:schemeClr val="accent1"/>
                </a:solidFill>
              </a:rPr>
              <a:t>Title</a:t>
            </a:r>
            <a:endParaRPr lang="en-US" sz="2118" b="1" dirty="0">
              <a:solidFill>
                <a:schemeClr val="accent1"/>
              </a:solidFill>
            </a:endParaRP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BB9EB4-5590-894F-BB05-E6FF5F553F44}" type="slidenum">
              <a:rPr lang="en-US" smtClean="0"/>
              <a:t>‹#›</a:t>
            </a:fld>
            <a:endParaRPr lang="en-US" dirty="0"/>
          </a:p>
        </p:txBody>
      </p:sp>
      <p:sp>
        <p:nvSpPr>
          <p:cNvPr id="14" name="Text Placeholder 13">
            <a:extLst>
              <a:ext uri="{FF2B5EF4-FFF2-40B4-BE49-F238E27FC236}">
                <a16:creationId xmlns:a16="http://schemas.microsoft.com/office/drawing/2014/main" id="{55AA46D8-B90A-1C43-B3A7-FD44BCAD60F3}"/>
              </a:ext>
            </a:extLst>
          </p:cNvPr>
          <p:cNvSpPr>
            <a:spLocks noGrp="1"/>
          </p:cNvSpPr>
          <p:nvPr>
            <p:ph type="body" sz="quarter" idx="14" hasCustomPrompt="1"/>
          </p:nvPr>
        </p:nvSpPr>
        <p:spPr>
          <a:xfrm>
            <a:off x="415637" y="2400732"/>
            <a:ext cx="6180915" cy="3057805"/>
          </a:xfrm>
          <a:prstGeom prst="rect">
            <a:avLst/>
          </a:prstGeom>
        </p:spPr>
        <p:txBody>
          <a:bodyPr lIns="0" tIns="0" rIns="0" bIns="0"/>
          <a:lstStyle>
            <a:lvl1pPr marL="0" indent="0">
              <a:lnSpc>
                <a:spcPct val="100000"/>
              </a:lnSpc>
              <a:spcBef>
                <a:spcPts val="0"/>
              </a:spcBef>
              <a:buFontTx/>
              <a:buNone/>
              <a:defRPr sz="1412"/>
            </a:lvl1pPr>
            <a:lvl2pPr marL="443777" indent="0">
              <a:buFontTx/>
              <a:buNone/>
              <a:defRPr/>
            </a:lvl2pPr>
            <a:lvl3pPr marL="887553" indent="0">
              <a:buFontTx/>
              <a:buNone/>
              <a:defRPr/>
            </a:lvl3pPr>
            <a:lvl4pPr marL="1331330" indent="0">
              <a:buFontTx/>
              <a:buNone/>
              <a:defRPr/>
            </a:lvl4pPr>
            <a:lvl5pPr marL="1775106" indent="0">
              <a:buFontTx/>
              <a:buNone/>
              <a:defRPr/>
            </a:lvl5pPr>
          </a:lstStyle>
          <a:p>
            <a:pPr lvl="0"/>
            <a:r>
              <a:rPr lang="en-US" dirty="0"/>
              <a:t>Text</a:t>
            </a:r>
          </a:p>
        </p:txBody>
      </p:sp>
      <p:sp>
        <p:nvSpPr>
          <p:cNvPr id="15" name="Subtitle 2">
            <a:extLst>
              <a:ext uri="{FF2B5EF4-FFF2-40B4-BE49-F238E27FC236}">
                <a16:creationId xmlns:a16="http://schemas.microsoft.com/office/drawing/2014/main" id="{0C0CDB96-83A7-F649-BD97-A8E7E70CD563}"/>
              </a:ext>
            </a:extLst>
          </p:cNvPr>
          <p:cNvSpPr>
            <a:spLocks noGrp="1"/>
          </p:cNvSpPr>
          <p:nvPr>
            <p:ph type="subTitle" idx="1" hasCustomPrompt="1"/>
          </p:nvPr>
        </p:nvSpPr>
        <p:spPr>
          <a:xfrm>
            <a:off x="415636" y="1587034"/>
            <a:ext cx="6163405" cy="272833"/>
          </a:xfrm>
          <a:prstGeom prst="rect">
            <a:avLst/>
          </a:prstGeom>
        </p:spPr>
        <p:txBody>
          <a:bodyPr lIns="0" tIns="0" rIns="0" bIns="0"/>
          <a:lstStyle>
            <a:lvl1pPr marL="0" indent="0" algn="l">
              <a:buNone/>
              <a:defRPr sz="1765" b="1">
                <a:solidFill>
                  <a:schemeClr val="accent3"/>
                </a:solidFill>
              </a:defRPr>
            </a:lvl1pPr>
            <a:lvl2pPr marL="443777" indent="0" algn="ctr">
              <a:buNone/>
              <a:defRPr sz="1941"/>
            </a:lvl2pPr>
            <a:lvl3pPr marL="887553" indent="0" algn="ctr">
              <a:buNone/>
              <a:defRPr sz="1747"/>
            </a:lvl3pPr>
            <a:lvl4pPr marL="1331330" indent="0" algn="ctr">
              <a:buNone/>
              <a:defRPr sz="1553"/>
            </a:lvl4pPr>
            <a:lvl5pPr marL="1775106" indent="0" algn="ctr">
              <a:buNone/>
              <a:defRPr sz="1553"/>
            </a:lvl5pPr>
            <a:lvl6pPr marL="2218883" indent="0" algn="ctr">
              <a:buNone/>
              <a:defRPr sz="1553"/>
            </a:lvl6pPr>
            <a:lvl7pPr marL="2662660" indent="0" algn="ctr">
              <a:buNone/>
              <a:defRPr sz="1553"/>
            </a:lvl7pPr>
            <a:lvl8pPr marL="3106436" indent="0" algn="ctr">
              <a:buNone/>
              <a:defRPr sz="1553"/>
            </a:lvl8pPr>
            <a:lvl9pPr marL="3550213" indent="0" algn="ctr">
              <a:buNone/>
              <a:defRPr sz="1553"/>
            </a:lvl9pPr>
          </a:lstStyle>
          <a:p>
            <a:r>
              <a:rPr lang="fr-CA" altLang="en-US" sz="1765" b="1" dirty="0">
                <a:solidFill>
                  <a:schemeClr val="tx2"/>
                </a:solidFill>
              </a:rPr>
              <a:t>Main Header</a:t>
            </a:r>
          </a:p>
        </p:txBody>
      </p:sp>
      <p:sp>
        <p:nvSpPr>
          <p:cNvPr id="16" name="Text Placeholder 10">
            <a:extLst>
              <a:ext uri="{FF2B5EF4-FFF2-40B4-BE49-F238E27FC236}">
                <a16:creationId xmlns:a16="http://schemas.microsoft.com/office/drawing/2014/main" id="{EDEB8FF1-D69B-9D47-97C7-A556D41749FC}"/>
              </a:ext>
            </a:extLst>
          </p:cNvPr>
          <p:cNvSpPr>
            <a:spLocks noGrp="1"/>
          </p:cNvSpPr>
          <p:nvPr>
            <p:ph type="body" sz="quarter" idx="13" hasCustomPrompt="1"/>
          </p:nvPr>
        </p:nvSpPr>
        <p:spPr>
          <a:xfrm>
            <a:off x="415636" y="1859867"/>
            <a:ext cx="6180915" cy="272833"/>
          </a:xfrm>
          <a:prstGeom prst="rect">
            <a:avLst/>
          </a:prstGeom>
        </p:spPr>
        <p:txBody>
          <a:bodyPr lIns="0" tIns="0" rIns="0" bIns="0"/>
          <a:lstStyle>
            <a:lvl1pPr marL="0" indent="0">
              <a:buNone/>
              <a:defRPr sz="1412" b="1">
                <a:solidFill>
                  <a:schemeClr val="accent2"/>
                </a:solidFill>
              </a:defRPr>
            </a:lvl1pPr>
            <a:lvl2pPr marL="443777" indent="0">
              <a:buNone/>
              <a:defRPr/>
            </a:lvl2pPr>
          </a:lstStyle>
          <a:p>
            <a:r>
              <a:rPr lang="fr-CA" sz="1412" b="1" dirty="0" err="1">
                <a:solidFill>
                  <a:schemeClr val="bg2"/>
                </a:solidFill>
              </a:rPr>
              <a:t>Sub</a:t>
            </a:r>
            <a:r>
              <a:rPr lang="fr-CA" sz="1412" b="1" dirty="0">
                <a:solidFill>
                  <a:schemeClr val="bg2"/>
                </a:solidFill>
              </a:rPr>
              <a:t> Head </a:t>
            </a:r>
            <a:endParaRPr lang="en-US" sz="1412" b="1" dirty="0">
              <a:solidFill>
                <a:schemeClr val="bg2"/>
              </a:solidFill>
            </a:endParaRPr>
          </a:p>
        </p:txBody>
      </p:sp>
      <p:pic>
        <p:nvPicPr>
          <p:cNvPr id="17" name="Picture 16">
            <a:extLst>
              <a:ext uri="{FF2B5EF4-FFF2-40B4-BE49-F238E27FC236}">
                <a16:creationId xmlns:a16="http://schemas.microsoft.com/office/drawing/2014/main" id="{DE27B4D9-2984-9D40-BA68-EEC22C3D55B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3194046791"/>
      </p:ext>
    </p:extLst>
  </p:cSld>
  <p:clrMapOvr>
    <a:masterClrMapping/>
  </p:clrMapOvr>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2402657F-13B0-3D42-9413-C27FC5E7AC86}"/>
              </a:ext>
            </a:extLst>
          </p:cNvPr>
          <p:cNvGrpSpPr/>
          <p:nvPr userDrawn="1"/>
        </p:nvGrpSpPr>
        <p:grpSpPr>
          <a:xfrm>
            <a:off x="0" y="0"/>
            <a:ext cx="9144000" cy="1157940"/>
            <a:chOff x="0" y="0"/>
            <a:chExt cx="10058400" cy="1312332"/>
          </a:xfrm>
        </p:grpSpPr>
        <p:sp>
          <p:nvSpPr>
            <p:cNvPr id="13" name="Rectangle 12">
              <a:extLst>
                <a:ext uri="{FF2B5EF4-FFF2-40B4-BE49-F238E27FC236}">
                  <a16:creationId xmlns:a16="http://schemas.microsoft.com/office/drawing/2014/main" id="{B34A0DED-5D2B-8C4C-94A5-0BE52B0B27F6}"/>
                </a:ext>
              </a:extLst>
            </p:cNvPr>
            <p:cNvSpPr/>
            <p:nvPr userDrawn="1"/>
          </p:nvSpPr>
          <p:spPr>
            <a:xfrm>
              <a:off x="0" y="273049"/>
              <a:ext cx="10058400" cy="10392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4" name="Rectangle 13">
              <a:extLst>
                <a:ext uri="{FF2B5EF4-FFF2-40B4-BE49-F238E27FC236}">
                  <a16:creationId xmlns:a16="http://schemas.microsoft.com/office/drawing/2014/main" id="{09D83D11-7401-8542-92DA-10AFD3011FFC}"/>
                </a:ext>
              </a:extLst>
            </p:cNvPr>
            <p:cNvSpPr/>
            <p:nvPr userDrawn="1"/>
          </p:nvSpPr>
          <p:spPr>
            <a:xfrm>
              <a:off x="0" y="0"/>
              <a:ext cx="10058400" cy="273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sp>
        <p:nvSpPr>
          <p:cNvPr id="2" name="Title 1"/>
          <p:cNvSpPr>
            <a:spLocks noGrp="1"/>
          </p:cNvSpPr>
          <p:nvPr>
            <p:ph type="ctrTitle" hasCustomPrompt="1"/>
          </p:nvPr>
        </p:nvSpPr>
        <p:spPr>
          <a:xfrm>
            <a:off x="415636" y="442451"/>
            <a:ext cx="6180915" cy="569364"/>
          </a:xfrm>
          <a:prstGeom prst="rect">
            <a:avLst/>
          </a:prstGeom>
        </p:spPr>
        <p:txBody>
          <a:bodyPr lIns="0" tIns="0" rIns="0" bIns="0" anchor="t"/>
          <a:lstStyle>
            <a:lvl1pPr algn="l">
              <a:defRPr sz="2118" b="1">
                <a:solidFill>
                  <a:schemeClr val="accent1"/>
                </a:solidFill>
                <a:latin typeface="+mn-lt"/>
              </a:defRPr>
            </a:lvl1pPr>
          </a:lstStyle>
          <a:p>
            <a:r>
              <a:rPr lang="fr-CA" altLang="en-US" sz="2118" b="1" dirty="0">
                <a:solidFill>
                  <a:schemeClr val="accent1"/>
                </a:solidFill>
              </a:rPr>
              <a:t>Page </a:t>
            </a:r>
            <a:r>
              <a:rPr lang="fr-CA" altLang="en-US" sz="2118" b="1" dirty="0" err="1">
                <a:solidFill>
                  <a:schemeClr val="accent1"/>
                </a:solidFill>
              </a:rPr>
              <a:t>Title</a:t>
            </a:r>
            <a:endParaRPr lang="en-US" sz="2118" b="1" dirty="0">
              <a:solidFill>
                <a:schemeClr val="accent1"/>
              </a:solidFill>
            </a:endParaRP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BB9EB4-5590-894F-BB05-E6FF5F553F44}" type="slidenum">
              <a:rPr lang="en-US" smtClean="0"/>
              <a:t>‹#›</a:t>
            </a:fld>
            <a:endParaRPr lang="en-US" dirty="0"/>
          </a:p>
        </p:txBody>
      </p:sp>
      <p:sp>
        <p:nvSpPr>
          <p:cNvPr id="7" name="Text Placeholder 6">
            <a:extLst>
              <a:ext uri="{FF2B5EF4-FFF2-40B4-BE49-F238E27FC236}">
                <a16:creationId xmlns:a16="http://schemas.microsoft.com/office/drawing/2014/main" id="{3D54BC32-6E63-5D40-B4FF-BCCE13EAB73D}"/>
              </a:ext>
            </a:extLst>
          </p:cNvPr>
          <p:cNvSpPr>
            <a:spLocks noGrp="1"/>
          </p:cNvSpPr>
          <p:nvPr>
            <p:ph type="body" sz="quarter" idx="15" hasCustomPrompt="1"/>
          </p:nvPr>
        </p:nvSpPr>
        <p:spPr>
          <a:xfrm>
            <a:off x="415636" y="2400733"/>
            <a:ext cx="6180915" cy="3057806"/>
          </a:xfrm>
          <a:prstGeom prst="rect">
            <a:avLst/>
          </a:prstGeom>
        </p:spPr>
        <p:txBody>
          <a:bodyPr lIns="0" tIns="0" rIns="0" bIns="0"/>
          <a:lstStyle>
            <a:lvl1pPr marL="221888" indent="-221888">
              <a:lnSpc>
                <a:spcPct val="100000"/>
              </a:lnSpc>
              <a:spcBef>
                <a:spcPts val="1059"/>
              </a:spcBef>
              <a:buFontTx/>
              <a:buBlip>
                <a:blip r:embed="rId2"/>
              </a:buBlip>
              <a:defRPr sz="1412"/>
            </a:lvl1pPr>
            <a:lvl2pPr marL="470672" indent="-224130">
              <a:lnSpc>
                <a:spcPct val="100000"/>
              </a:lnSpc>
              <a:spcBef>
                <a:spcPts val="1059"/>
              </a:spcBef>
              <a:buClr>
                <a:schemeClr val="tx2"/>
              </a:buClr>
              <a:buFont typeface="Wingdings" pitchFamily="2" charset="2"/>
              <a:buChar char="§"/>
              <a:tabLst/>
              <a:defRPr sz="1412"/>
            </a:lvl2pPr>
            <a:lvl3pPr>
              <a:lnSpc>
                <a:spcPct val="100000"/>
              </a:lnSpc>
              <a:spcBef>
                <a:spcPts val="1059"/>
              </a:spcBef>
              <a:defRPr sz="1412"/>
            </a:lvl3pPr>
            <a:lvl4pPr>
              <a:lnSpc>
                <a:spcPct val="100000"/>
              </a:lnSpc>
              <a:spcBef>
                <a:spcPts val="1059"/>
              </a:spcBef>
              <a:defRPr sz="1412"/>
            </a:lvl4pPr>
            <a:lvl5pPr>
              <a:lnSpc>
                <a:spcPct val="100000"/>
              </a:lnSpc>
              <a:spcBef>
                <a:spcPts val="1059"/>
              </a:spcBef>
              <a:defRPr sz="1412"/>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Subtitle 2">
            <a:extLst>
              <a:ext uri="{FF2B5EF4-FFF2-40B4-BE49-F238E27FC236}">
                <a16:creationId xmlns:a16="http://schemas.microsoft.com/office/drawing/2014/main" id="{081C6045-4922-FD4B-8B15-0555289AB3BD}"/>
              </a:ext>
            </a:extLst>
          </p:cNvPr>
          <p:cNvSpPr>
            <a:spLocks noGrp="1"/>
          </p:cNvSpPr>
          <p:nvPr>
            <p:ph type="subTitle" idx="1" hasCustomPrompt="1"/>
          </p:nvPr>
        </p:nvSpPr>
        <p:spPr>
          <a:xfrm>
            <a:off x="415636" y="1587034"/>
            <a:ext cx="6163405" cy="272833"/>
          </a:xfrm>
          <a:prstGeom prst="rect">
            <a:avLst/>
          </a:prstGeom>
        </p:spPr>
        <p:txBody>
          <a:bodyPr lIns="0" tIns="0" rIns="0" bIns="0"/>
          <a:lstStyle>
            <a:lvl1pPr marL="0" indent="0" algn="l">
              <a:buNone/>
              <a:defRPr sz="1765" b="1">
                <a:solidFill>
                  <a:schemeClr val="accent3"/>
                </a:solidFill>
              </a:defRPr>
            </a:lvl1pPr>
            <a:lvl2pPr marL="443777" indent="0" algn="ctr">
              <a:buNone/>
              <a:defRPr sz="1941"/>
            </a:lvl2pPr>
            <a:lvl3pPr marL="887553" indent="0" algn="ctr">
              <a:buNone/>
              <a:defRPr sz="1747"/>
            </a:lvl3pPr>
            <a:lvl4pPr marL="1331330" indent="0" algn="ctr">
              <a:buNone/>
              <a:defRPr sz="1553"/>
            </a:lvl4pPr>
            <a:lvl5pPr marL="1775106" indent="0" algn="ctr">
              <a:buNone/>
              <a:defRPr sz="1553"/>
            </a:lvl5pPr>
            <a:lvl6pPr marL="2218883" indent="0" algn="ctr">
              <a:buNone/>
              <a:defRPr sz="1553"/>
            </a:lvl6pPr>
            <a:lvl7pPr marL="2662660" indent="0" algn="ctr">
              <a:buNone/>
              <a:defRPr sz="1553"/>
            </a:lvl7pPr>
            <a:lvl8pPr marL="3106436" indent="0" algn="ctr">
              <a:buNone/>
              <a:defRPr sz="1553"/>
            </a:lvl8pPr>
            <a:lvl9pPr marL="3550213" indent="0" algn="ctr">
              <a:buNone/>
              <a:defRPr sz="1553"/>
            </a:lvl9pPr>
          </a:lstStyle>
          <a:p>
            <a:r>
              <a:rPr lang="fr-CA" altLang="en-US" sz="1765" b="1" dirty="0">
                <a:solidFill>
                  <a:schemeClr val="tx2"/>
                </a:solidFill>
              </a:rPr>
              <a:t>Main Header</a:t>
            </a:r>
          </a:p>
        </p:txBody>
      </p:sp>
      <p:sp>
        <p:nvSpPr>
          <p:cNvPr id="17" name="Text Placeholder 10">
            <a:extLst>
              <a:ext uri="{FF2B5EF4-FFF2-40B4-BE49-F238E27FC236}">
                <a16:creationId xmlns:a16="http://schemas.microsoft.com/office/drawing/2014/main" id="{70700B3E-B866-7C43-AAF9-5078D547090A}"/>
              </a:ext>
            </a:extLst>
          </p:cNvPr>
          <p:cNvSpPr>
            <a:spLocks noGrp="1"/>
          </p:cNvSpPr>
          <p:nvPr>
            <p:ph type="body" sz="quarter" idx="13" hasCustomPrompt="1"/>
          </p:nvPr>
        </p:nvSpPr>
        <p:spPr>
          <a:xfrm>
            <a:off x="415636" y="1859867"/>
            <a:ext cx="6180915" cy="272833"/>
          </a:xfrm>
          <a:prstGeom prst="rect">
            <a:avLst/>
          </a:prstGeom>
        </p:spPr>
        <p:txBody>
          <a:bodyPr lIns="0" tIns="0" rIns="0" bIns="0"/>
          <a:lstStyle>
            <a:lvl1pPr marL="0" indent="0">
              <a:buNone/>
              <a:defRPr sz="1412" b="1">
                <a:solidFill>
                  <a:schemeClr val="accent2"/>
                </a:solidFill>
              </a:defRPr>
            </a:lvl1pPr>
            <a:lvl2pPr marL="443777" indent="0">
              <a:buNone/>
              <a:defRPr/>
            </a:lvl2pPr>
          </a:lstStyle>
          <a:p>
            <a:r>
              <a:rPr lang="fr-CA" sz="1412" b="1" dirty="0" err="1">
                <a:solidFill>
                  <a:schemeClr val="bg2"/>
                </a:solidFill>
              </a:rPr>
              <a:t>Sub</a:t>
            </a:r>
            <a:r>
              <a:rPr lang="fr-CA" sz="1412" b="1" dirty="0">
                <a:solidFill>
                  <a:schemeClr val="bg2"/>
                </a:solidFill>
              </a:rPr>
              <a:t> Head </a:t>
            </a:r>
            <a:endParaRPr lang="en-US" sz="1412" b="1" dirty="0">
              <a:solidFill>
                <a:schemeClr val="bg2"/>
              </a:solidFill>
            </a:endParaRPr>
          </a:p>
        </p:txBody>
      </p:sp>
      <p:pic>
        <p:nvPicPr>
          <p:cNvPr id="15" name="Picture 14">
            <a:extLst>
              <a:ext uri="{FF2B5EF4-FFF2-40B4-BE49-F238E27FC236}">
                <a16:creationId xmlns:a16="http://schemas.microsoft.com/office/drawing/2014/main" id="{6E0EF931-8195-7840-BEB9-3EA2CEFA2D0B}"/>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3676636940"/>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5" name="Title Placeholder 1"/>
          <p:cNvSpPr txBox="1">
            <a:spLocks/>
          </p:cNvSpPr>
          <p:nvPr/>
        </p:nvSpPr>
        <p:spPr>
          <a:xfrm>
            <a:off x="457200" y="274638"/>
            <a:ext cx="8229600" cy="1143000"/>
          </a:xfrm>
          <a:prstGeom prst="rect">
            <a:avLst/>
          </a:prstGeom>
        </p:spPr>
        <p:txBody>
          <a:bodyPr anchor="ctr">
            <a:normAutofit/>
          </a:bodyPr>
          <a:lstStyle>
            <a:lvl1pPr algn="l" defTabSz="914400" rtl="0" eaLnBrk="1" latinLnBrk="0" hangingPunct="1">
              <a:spcBef>
                <a:spcPct val="0"/>
              </a:spcBef>
              <a:buNone/>
              <a:defRPr sz="4000" b="1" i="0" kern="1200" spc="-50" baseline="0">
                <a:solidFill>
                  <a:schemeClr val="tx1"/>
                </a:solidFill>
                <a:latin typeface="Arial" pitchFamily="34" charset="0"/>
                <a:ea typeface="+mj-ea"/>
                <a:cs typeface="Arial" pitchFamily="34" charset="0"/>
              </a:defRPr>
            </a:lvl1pPr>
          </a:lstStyle>
          <a:p>
            <a:pPr fontAlgn="auto">
              <a:spcAft>
                <a:spcPts val="0"/>
              </a:spcAft>
              <a:defRPr/>
            </a:pPr>
            <a:endParaRPr lang="en-CA"/>
          </a:p>
        </p:txBody>
      </p:sp>
      <p:cxnSp>
        <p:nvCxnSpPr>
          <p:cNvPr id="6" name="Straight Connector 5"/>
          <p:cNvCxnSpPr/>
          <p:nvPr userDrawn="1"/>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9" name="Title 1"/>
          <p:cNvSpPr>
            <a:spLocks noGrp="1"/>
          </p:cNvSpPr>
          <p:nvPr>
            <p:ph type="ctrTitle"/>
          </p:nvPr>
        </p:nvSpPr>
        <p:spPr>
          <a:xfrm>
            <a:off x="457200" y="4005064"/>
            <a:ext cx="8291264" cy="1470025"/>
          </a:xfrm>
        </p:spPr>
        <p:txBody>
          <a:bodyPr anchor="t"/>
          <a:lstStyle>
            <a:lvl1pPr algn="l">
              <a:defRPr sz="3000" spc="-100" baseline="0">
                <a:solidFill>
                  <a:srgbClr val="AB1500"/>
                </a:solidFill>
              </a:defRPr>
            </a:lvl1pPr>
          </a:lstStyle>
          <a:p>
            <a:r>
              <a:rPr lang="en-US"/>
              <a:t>Click to edit Master title style</a:t>
            </a:r>
            <a:endParaRPr lang="en-CA"/>
          </a:p>
        </p:txBody>
      </p:sp>
      <p:sp>
        <p:nvSpPr>
          <p:cNvPr id="10" name="Subtitle 2" title="Section Name"/>
          <p:cNvSpPr>
            <a:spLocks noGrp="1"/>
          </p:cNvSpPr>
          <p:nvPr>
            <p:ph type="subTitle" idx="1"/>
          </p:nvPr>
        </p:nvSpPr>
        <p:spPr>
          <a:xfrm>
            <a:off x="457200" y="3415835"/>
            <a:ext cx="8283352" cy="445213"/>
          </a:xfrm>
        </p:spPr>
        <p:txBody>
          <a:bodyPr lIns="0" tIns="0" rIns="0" bIns="0">
            <a:normAutofit/>
          </a:bodyPr>
          <a:lstStyle>
            <a:lvl1pPr marL="0" indent="0" algn="l">
              <a:buNone/>
              <a:defRPr sz="2000" b="1" spc="-50" baseline="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CA"/>
          </a:p>
        </p:txBody>
      </p:sp>
      <p:sp>
        <p:nvSpPr>
          <p:cNvPr id="16" name="Text Placeholder 15"/>
          <p:cNvSpPr>
            <a:spLocks noGrp="1"/>
          </p:cNvSpPr>
          <p:nvPr>
            <p:ph type="body" sz="quarter" idx="10"/>
          </p:nvPr>
        </p:nvSpPr>
        <p:spPr>
          <a:xfrm>
            <a:off x="457200" y="274638"/>
            <a:ext cx="8229600" cy="1143000"/>
          </a:xfrm>
        </p:spPr>
        <p:txBody>
          <a:bodyPr lIns="0" tIns="0" rIns="0" bIns="0" anchor="ctr">
            <a:normAutofit/>
          </a:bodyPr>
          <a:lstStyle>
            <a:lvl1pPr marL="0" indent="0">
              <a:lnSpc>
                <a:spcPct val="100000"/>
              </a:lnSpc>
              <a:spcBef>
                <a:spcPts val="0"/>
              </a:spcBef>
              <a:buNone/>
              <a:defRPr sz="4000" b="1" spc="-100" baseline="0">
                <a:solidFill>
                  <a:srgbClr val="AB1500"/>
                </a:solidFill>
              </a:defRPr>
            </a:lvl1pPr>
          </a:lstStyle>
          <a:p>
            <a:pPr lvl="0"/>
            <a:r>
              <a:rPr lang="en-US"/>
              <a:t>Click to edit Master text styles</a:t>
            </a:r>
          </a:p>
        </p:txBody>
      </p:sp>
      <p:pic>
        <p:nvPicPr>
          <p:cNvPr id="11" name="Picture 10"/>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8"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9782636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C0298B-B332-D145-8F20-7B6EF9271443}"/>
              </a:ext>
            </a:extLst>
          </p:cNvPr>
          <p:cNvGrpSpPr/>
          <p:nvPr userDrawn="1"/>
        </p:nvGrpSpPr>
        <p:grpSpPr>
          <a:xfrm>
            <a:off x="0" y="0"/>
            <a:ext cx="9144000" cy="1157940"/>
            <a:chOff x="0" y="0"/>
            <a:chExt cx="10058400" cy="1312332"/>
          </a:xfrm>
        </p:grpSpPr>
        <p:sp>
          <p:nvSpPr>
            <p:cNvPr id="11" name="Rectangle 10">
              <a:extLst>
                <a:ext uri="{FF2B5EF4-FFF2-40B4-BE49-F238E27FC236}">
                  <a16:creationId xmlns:a16="http://schemas.microsoft.com/office/drawing/2014/main" id="{FFB182E1-4056-E44D-9057-18FAC5B98557}"/>
                </a:ext>
              </a:extLst>
            </p:cNvPr>
            <p:cNvSpPr/>
            <p:nvPr userDrawn="1"/>
          </p:nvSpPr>
          <p:spPr>
            <a:xfrm>
              <a:off x="0" y="273049"/>
              <a:ext cx="10058400" cy="10392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2" name="Rectangle 11">
              <a:extLst>
                <a:ext uri="{FF2B5EF4-FFF2-40B4-BE49-F238E27FC236}">
                  <a16:creationId xmlns:a16="http://schemas.microsoft.com/office/drawing/2014/main" id="{168DE2CE-4147-1647-BEDE-D1A53196BB43}"/>
                </a:ext>
              </a:extLst>
            </p:cNvPr>
            <p:cNvSpPr/>
            <p:nvPr userDrawn="1"/>
          </p:nvSpPr>
          <p:spPr>
            <a:xfrm>
              <a:off x="0" y="0"/>
              <a:ext cx="10058400" cy="273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sp>
        <p:nvSpPr>
          <p:cNvPr id="2" name="Title 1"/>
          <p:cNvSpPr>
            <a:spLocks noGrp="1"/>
          </p:cNvSpPr>
          <p:nvPr>
            <p:ph type="ctrTitle" hasCustomPrompt="1"/>
          </p:nvPr>
        </p:nvSpPr>
        <p:spPr>
          <a:xfrm>
            <a:off x="415636" y="442451"/>
            <a:ext cx="6180915" cy="569364"/>
          </a:xfrm>
          <a:prstGeom prst="rect">
            <a:avLst/>
          </a:prstGeom>
        </p:spPr>
        <p:txBody>
          <a:bodyPr lIns="0" tIns="0" rIns="0" bIns="0" anchor="t"/>
          <a:lstStyle>
            <a:lvl1pPr algn="l">
              <a:defRPr sz="2118" b="1">
                <a:solidFill>
                  <a:schemeClr val="accent1"/>
                </a:solidFill>
                <a:latin typeface="+mn-lt"/>
              </a:defRPr>
            </a:lvl1pPr>
          </a:lstStyle>
          <a:p>
            <a:r>
              <a:rPr lang="fr-CA" altLang="en-US" sz="2118" b="1" dirty="0">
                <a:solidFill>
                  <a:schemeClr val="accent1"/>
                </a:solidFill>
              </a:rPr>
              <a:t>Page </a:t>
            </a:r>
            <a:r>
              <a:rPr lang="fr-CA" altLang="en-US" sz="2118" b="1" dirty="0" err="1">
                <a:solidFill>
                  <a:schemeClr val="accent1"/>
                </a:solidFill>
              </a:rPr>
              <a:t>Title</a:t>
            </a:r>
            <a:endParaRPr lang="en-US" sz="2118" b="1" dirty="0">
              <a:solidFill>
                <a:schemeClr val="accent1"/>
              </a:solidFill>
            </a:endParaRP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BB9EB4-5590-894F-BB05-E6FF5F553F44}" type="slidenum">
              <a:rPr lang="en-US" smtClean="0"/>
              <a:t>‹#›</a:t>
            </a:fld>
            <a:endParaRPr lang="en-US" dirty="0"/>
          </a:p>
        </p:txBody>
      </p:sp>
      <p:sp>
        <p:nvSpPr>
          <p:cNvPr id="14" name="Text Placeholder 13">
            <a:extLst>
              <a:ext uri="{FF2B5EF4-FFF2-40B4-BE49-F238E27FC236}">
                <a16:creationId xmlns:a16="http://schemas.microsoft.com/office/drawing/2014/main" id="{55AA46D8-B90A-1C43-B3A7-FD44BCAD60F3}"/>
              </a:ext>
            </a:extLst>
          </p:cNvPr>
          <p:cNvSpPr>
            <a:spLocks noGrp="1"/>
          </p:cNvSpPr>
          <p:nvPr>
            <p:ph type="body" sz="quarter" idx="14" hasCustomPrompt="1"/>
          </p:nvPr>
        </p:nvSpPr>
        <p:spPr>
          <a:xfrm>
            <a:off x="1733830" y="3053273"/>
            <a:ext cx="5604945" cy="2310452"/>
          </a:xfrm>
          <a:prstGeom prst="rect">
            <a:avLst/>
          </a:prstGeom>
        </p:spPr>
        <p:txBody>
          <a:bodyPr lIns="0" tIns="0" rIns="0" bIns="0"/>
          <a:lstStyle>
            <a:lvl1pPr marL="0" indent="0">
              <a:lnSpc>
                <a:spcPct val="100000"/>
              </a:lnSpc>
              <a:spcBef>
                <a:spcPts val="0"/>
              </a:spcBef>
              <a:buFontTx/>
              <a:buNone/>
              <a:defRPr sz="1588">
                <a:solidFill>
                  <a:schemeClr val="tx1"/>
                </a:solidFill>
              </a:defRPr>
            </a:lvl1pPr>
            <a:lvl2pPr marL="443777" indent="0">
              <a:buFontTx/>
              <a:buNone/>
              <a:defRPr/>
            </a:lvl2pPr>
            <a:lvl3pPr marL="887553" indent="0">
              <a:buFontTx/>
              <a:buNone/>
              <a:defRPr/>
            </a:lvl3pPr>
            <a:lvl4pPr marL="1331330" indent="0">
              <a:buFontTx/>
              <a:buNone/>
              <a:defRPr/>
            </a:lvl4pPr>
            <a:lvl5pPr marL="1775106" indent="0">
              <a:buFontTx/>
              <a:buNone/>
              <a:defRPr/>
            </a:lvl5pPr>
          </a:lstStyle>
          <a:p>
            <a:pPr lvl="0"/>
            <a:r>
              <a:rPr lang="en-US" dirty="0"/>
              <a:t>Quote</a:t>
            </a:r>
          </a:p>
        </p:txBody>
      </p:sp>
      <p:pic>
        <p:nvPicPr>
          <p:cNvPr id="13" name="Picture 12">
            <a:extLst>
              <a:ext uri="{FF2B5EF4-FFF2-40B4-BE49-F238E27FC236}">
                <a16:creationId xmlns:a16="http://schemas.microsoft.com/office/drawing/2014/main" id="{488740EB-9181-6A4B-98AE-0623E801B2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3081760760"/>
      </p:ext>
    </p:extLst>
  </p:cSld>
  <p:clrMapOvr>
    <a:masterClrMapping/>
  </p:clrMapOvr>
  <p:extLst>
    <p:ext uri="{DCECCB84-F9BA-43D5-87BE-67443E8EF086}">
      <p15:sldGuideLst xmlns:p15="http://schemas.microsoft.com/office/powerpoint/2012/main"/>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able / Graph - Full page">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0AFD190-20BD-6A4B-BEC2-906CA7C99B29}"/>
              </a:ext>
            </a:extLst>
          </p:cNvPr>
          <p:cNvGrpSpPr/>
          <p:nvPr userDrawn="1"/>
        </p:nvGrpSpPr>
        <p:grpSpPr>
          <a:xfrm>
            <a:off x="0" y="0"/>
            <a:ext cx="9144000" cy="1157940"/>
            <a:chOff x="0" y="0"/>
            <a:chExt cx="10058400" cy="1312332"/>
          </a:xfrm>
        </p:grpSpPr>
        <p:sp>
          <p:nvSpPr>
            <p:cNvPr id="12" name="Rectangle 11">
              <a:extLst>
                <a:ext uri="{FF2B5EF4-FFF2-40B4-BE49-F238E27FC236}">
                  <a16:creationId xmlns:a16="http://schemas.microsoft.com/office/drawing/2014/main" id="{13904D53-BE05-6D4A-B7B9-3C4244D47AC2}"/>
                </a:ext>
              </a:extLst>
            </p:cNvPr>
            <p:cNvSpPr/>
            <p:nvPr userDrawn="1"/>
          </p:nvSpPr>
          <p:spPr>
            <a:xfrm>
              <a:off x="0" y="273049"/>
              <a:ext cx="10058400" cy="10392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3" name="Rectangle 12">
              <a:extLst>
                <a:ext uri="{FF2B5EF4-FFF2-40B4-BE49-F238E27FC236}">
                  <a16:creationId xmlns:a16="http://schemas.microsoft.com/office/drawing/2014/main" id="{B57C5AEB-D12E-7D41-9193-56CF720FD94B}"/>
                </a:ext>
              </a:extLst>
            </p:cNvPr>
            <p:cNvSpPr/>
            <p:nvPr userDrawn="1"/>
          </p:nvSpPr>
          <p:spPr>
            <a:xfrm>
              <a:off x="0" y="0"/>
              <a:ext cx="10058400" cy="273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sp>
        <p:nvSpPr>
          <p:cNvPr id="2" name="Title 1"/>
          <p:cNvSpPr>
            <a:spLocks noGrp="1"/>
          </p:cNvSpPr>
          <p:nvPr>
            <p:ph type="ctrTitle" hasCustomPrompt="1"/>
          </p:nvPr>
        </p:nvSpPr>
        <p:spPr>
          <a:xfrm>
            <a:off x="415636" y="442451"/>
            <a:ext cx="6180915" cy="569364"/>
          </a:xfrm>
          <a:prstGeom prst="rect">
            <a:avLst/>
          </a:prstGeom>
        </p:spPr>
        <p:txBody>
          <a:bodyPr lIns="0" tIns="0" rIns="0" bIns="0" anchor="t"/>
          <a:lstStyle>
            <a:lvl1pPr algn="l">
              <a:defRPr sz="2118" b="1">
                <a:solidFill>
                  <a:schemeClr val="accent1"/>
                </a:solidFill>
                <a:latin typeface="+mn-lt"/>
              </a:defRPr>
            </a:lvl1pPr>
          </a:lstStyle>
          <a:p>
            <a:r>
              <a:rPr lang="fr-CA" altLang="en-US" sz="2118" b="1" dirty="0">
                <a:solidFill>
                  <a:schemeClr val="accent1"/>
                </a:solidFill>
              </a:rPr>
              <a:t>Page </a:t>
            </a:r>
            <a:r>
              <a:rPr lang="fr-CA" altLang="en-US" sz="2118" b="1" dirty="0" err="1">
                <a:solidFill>
                  <a:schemeClr val="accent1"/>
                </a:solidFill>
              </a:rPr>
              <a:t>Title</a:t>
            </a:r>
            <a:endParaRPr lang="en-US" sz="2118" b="1" dirty="0">
              <a:solidFill>
                <a:schemeClr val="accent1"/>
              </a:solidFill>
            </a:endParaRP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BB9EB4-5590-894F-BB05-E6FF5F553F44}" type="slidenum">
              <a:rPr lang="en-US" smtClean="0"/>
              <a:t>‹#›</a:t>
            </a:fld>
            <a:endParaRPr lang="en-US" dirty="0"/>
          </a:p>
        </p:txBody>
      </p:sp>
      <p:sp>
        <p:nvSpPr>
          <p:cNvPr id="7" name="Subtitle 2">
            <a:extLst>
              <a:ext uri="{FF2B5EF4-FFF2-40B4-BE49-F238E27FC236}">
                <a16:creationId xmlns:a16="http://schemas.microsoft.com/office/drawing/2014/main" id="{5C8255E6-CB86-BD47-A083-BDC2855AA32A}"/>
              </a:ext>
            </a:extLst>
          </p:cNvPr>
          <p:cNvSpPr>
            <a:spLocks noGrp="1"/>
          </p:cNvSpPr>
          <p:nvPr>
            <p:ph type="subTitle" idx="1" hasCustomPrompt="1"/>
          </p:nvPr>
        </p:nvSpPr>
        <p:spPr>
          <a:xfrm>
            <a:off x="415636" y="1587034"/>
            <a:ext cx="4572000" cy="356013"/>
          </a:xfrm>
          <a:prstGeom prst="rect">
            <a:avLst/>
          </a:prstGeom>
        </p:spPr>
        <p:txBody>
          <a:bodyPr lIns="0" tIns="0" rIns="0" bIns="0"/>
          <a:lstStyle>
            <a:lvl1pPr marL="0" indent="0" algn="l">
              <a:buNone/>
              <a:defRPr sz="1588" b="1">
                <a:solidFill>
                  <a:schemeClr val="accent3"/>
                </a:solidFill>
              </a:defRPr>
            </a:lvl1pPr>
            <a:lvl2pPr marL="443777" indent="0" algn="ctr">
              <a:buNone/>
              <a:defRPr sz="1941"/>
            </a:lvl2pPr>
            <a:lvl3pPr marL="887553" indent="0" algn="ctr">
              <a:buNone/>
              <a:defRPr sz="1747"/>
            </a:lvl3pPr>
            <a:lvl4pPr marL="1331330" indent="0" algn="ctr">
              <a:buNone/>
              <a:defRPr sz="1553"/>
            </a:lvl4pPr>
            <a:lvl5pPr marL="1775106" indent="0" algn="ctr">
              <a:buNone/>
              <a:defRPr sz="1553"/>
            </a:lvl5pPr>
            <a:lvl6pPr marL="2218883" indent="0" algn="ctr">
              <a:buNone/>
              <a:defRPr sz="1553"/>
            </a:lvl6pPr>
            <a:lvl7pPr marL="2662660" indent="0" algn="ctr">
              <a:buNone/>
              <a:defRPr sz="1553"/>
            </a:lvl7pPr>
            <a:lvl8pPr marL="3106436" indent="0" algn="ctr">
              <a:buNone/>
              <a:defRPr sz="1553"/>
            </a:lvl8pPr>
            <a:lvl9pPr marL="3550213" indent="0" algn="ctr">
              <a:buNone/>
              <a:defRPr sz="1553"/>
            </a:lvl9pPr>
          </a:lstStyle>
          <a:p>
            <a:r>
              <a:rPr lang="en-US" b="1" dirty="0">
                <a:solidFill>
                  <a:schemeClr val="tx1">
                    <a:lumMod val="65000"/>
                    <a:lumOff val="35000"/>
                  </a:schemeClr>
                </a:solidFill>
              </a:rPr>
              <a:t>Title for Graph or Table</a:t>
            </a:r>
          </a:p>
        </p:txBody>
      </p:sp>
      <p:pic>
        <p:nvPicPr>
          <p:cNvPr id="14" name="Picture 13">
            <a:extLst>
              <a:ext uri="{FF2B5EF4-FFF2-40B4-BE49-F238E27FC236}">
                <a16:creationId xmlns:a16="http://schemas.microsoft.com/office/drawing/2014/main" id="{7752D6C7-E689-EF40-B1F8-60DC46BDFE08}"/>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4190123193"/>
      </p:ext>
    </p:extLst>
  </p:cSld>
  <p:clrMapOvr>
    <a:masterClrMapping/>
  </p:clrMapOvr>
  <p:extLst>
    <p:ext uri="{DCECCB84-F9BA-43D5-87BE-67443E8EF086}">
      <p15:sldGuideLst xmlns:p15="http://schemas.microsoft.com/office/powerpoint/2012/main">
        <p15:guide id="1" orient="horz" pos="4370">
          <p15:clr>
            <a:srgbClr val="FBAE40"/>
          </p15:clr>
        </p15:guide>
        <p15:guide id="2" orient="horz" pos="1427">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able / Graph - 2 half-pages">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09B16BD8-98CF-4C42-A0CF-A4D828BC351E}"/>
              </a:ext>
            </a:extLst>
          </p:cNvPr>
          <p:cNvGrpSpPr/>
          <p:nvPr userDrawn="1"/>
        </p:nvGrpSpPr>
        <p:grpSpPr>
          <a:xfrm>
            <a:off x="0" y="0"/>
            <a:ext cx="9144000" cy="1157940"/>
            <a:chOff x="0" y="0"/>
            <a:chExt cx="10058400" cy="1312332"/>
          </a:xfrm>
        </p:grpSpPr>
        <p:sp>
          <p:nvSpPr>
            <p:cNvPr id="13" name="Rectangle 12">
              <a:extLst>
                <a:ext uri="{FF2B5EF4-FFF2-40B4-BE49-F238E27FC236}">
                  <a16:creationId xmlns:a16="http://schemas.microsoft.com/office/drawing/2014/main" id="{DFC942D3-1AB2-DC45-92FF-55D73D36C172}"/>
                </a:ext>
              </a:extLst>
            </p:cNvPr>
            <p:cNvSpPr/>
            <p:nvPr userDrawn="1"/>
          </p:nvSpPr>
          <p:spPr>
            <a:xfrm>
              <a:off x="0" y="273049"/>
              <a:ext cx="10058400" cy="10392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4" name="Rectangle 13">
              <a:extLst>
                <a:ext uri="{FF2B5EF4-FFF2-40B4-BE49-F238E27FC236}">
                  <a16:creationId xmlns:a16="http://schemas.microsoft.com/office/drawing/2014/main" id="{8C6DD79D-FB32-F649-934D-0EB1E39C6304}"/>
                </a:ext>
              </a:extLst>
            </p:cNvPr>
            <p:cNvSpPr/>
            <p:nvPr userDrawn="1"/>
          </p:nvSpPr>
          <p:spPr>
            <a:xfrm>
              <a:off x="0" y="0"/>
              <a:ext cx="10058400" cy="273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sp>
        <p:nvSpPr>
          <p:cNvPr id="2" name="Title 1"/>
          <p:cNvSpPr>
            <a:spLocks noGrp="1"/>
          </p:cNvSpPr>
          <p:nvPr>
            <p:ph type="ctrTitle" hasCustomPrompt="1"/>
          </p:nvPr>
        </p:nvSpPr>
        <p:spPr>
          <a:xfrm>
            <a:off x="415636" y="442451"/>
            <a:ext cx="6180915" cy="569364"/>
          </a:xfrm>
          <a:prstGeom prst="rect">
            <a:avLst/>
          </a:prstGeom>
        </p:spPr>
        <p:txBody>
          <a:bodyPr lIns="0" tIns="0" rIns="0" bIns="0" anchor="t"/>
          <a:lstStyle>
            <a:lvl1pPr algn="l">
              <a:defRPr sz="2118" b="1">
                <a:solidFill>
                  <a:schemeClr val="accent1"/>
                </a:solidFill>
                <a:latin typeface="+mn-lt"/>
              </a:defRPr>
            </a:lvl1pPr>
          </a:lstStyle>
          <a:p>
            <a:r>
              <a:rPr lang="fr-CA" altLang="en-US" sz="2118" b="1" dirty="0">
                <a:solidFill>
                  <a:schemeClr val="accent1"/>
                </a:solidFill>
              </a:rPr>
              <a:t>Page </a:t>
            </a:r>
            <a:r>
              <a:rPr lang="fr-CA" altLang="en-US" sz="2118" b="1" dirty="0" err="1">
                <a:solidFill>
                  <a:schemeClr val="accent1"/>
                </a:solidFill>
              </a:rPr>
              <a:t>Title</a:t>
            </a:r>
            <a:endParaRPr lang="en-US" sz="2118" b="1" dirty="0">
              <a:solidFill>
                <a:schemeClr val="accent1"/>
              </a:solidFill>
            </a:endParaRP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BB9EB4-5590-894F-BB05-E6FF5F553F44}" type="slidenum">
              <a:rPr lang="en-US" smtClean="0"/>
              <a:t>‹#›</a:t>
            </a:fld>
            <a:endParaRPr lang="en-US" dirty="0"/>
          </a:p>
        </p:txBody>
      </p:sp>
      <p:sp>
        <p:nvSpPr>
          <p:cNvPr id="7" name="Subtitle 2">
            <a:extLst>
              <a:ext uri="{FF2B5EF4-FFF2-40B4-BE49-F238E27FC236}">
                <a16:creationId xmlns:a16="http://schemas.microsoft.com/office/drawing/2014/main" id="{5C8255E6-CB86-BD47-A083-BDC2855AA32A}"/>
              </a:ext>
            </a:extLst>
          </p:cNvPr>
          <p:cNvSpPr>
            <a:spLocks noGrp="1"/>
          </p:cNvSpPr>
          <p:nvPr>
            <p:ph type="subTitle" idx="1" hasCustomPrompt="1"/>
          </p:nvPr>
        </p:nvSpPr>
        <p:spPr>
          <a:xfrm>
            <a:off x="415637" y="1587034"/>
            <a:ext cx="3947103" cy="356013"/>
          </a:xfrm>
          <a:prstGeom prst="rect">
            <a:avLst/>
          </a:prstGeom>
        </p:spPr>
        <p:txBody>
          <a:bodyPr lIns="0" tIns="0" rIns="0" bIns="0"/>
          <a:lstStyle>
            <a:lvl1pPr marL="0" indent="0" algn="l">
              <a:buNone/>
              <a:defRPr sz="1588" b="1">
                <a:solidFill>
                  <a:schemeClr val="accent3"/>
                </a:solidFill>
              </a:defRPr>
            </a:lvl1pPr>
            <a:lvl2pPr marL="443777" indent="0" algn="ctr">
              <a:buNone/>
              <a:defRPr sz="1941"/>
            </a:lvl2pPr>
            <a:lvl3pPr marL="887553" indent="0" algn="ctr">
              <a:buNone/>
              <a:defRPr sz="1747"/>
            </a:lvl3pPr>
            <a:lvl4pPr marL="1331330" indent="0" algn="ctr">
              <a:buNone/>
              <a:defRPr sz="1553"/>
            </a:lvl4pPr>
            <a:lvl5pPr marL="1775106" indent="0" algn="ctr">
              <a:buNone/>
              <a:defRPr sz="1553"/>
            </a:lvl5pPr>
            <a:lvl6pPr marL="2218883" indent="0" algn="ctr">
              <a:buNone/>
              <a:defRPr sz="1553"/>
            </a:lvl6pPr>
            <a:lvl7pPr marL="2662660" indent="0" algn="ctr">
              <a:buNone/>
              <a:defRPr sz="1553"/>
            </a:lvl7pPr>
            <a:lvl8pPr marL="3106436" indent="0" algn="ctr">
              <a:buNone/>
              <a:defRPr sz="1553"/>
            </a:lvl8pPr>
            <a:lvl9pPr marL="3550213" indent="0" algn="ctr">
              <a:buNone/>
              <a:defRPr sz="1553"/>
            </a:lvl9pPr>
          </a:lstStyle>
          <a:p>
            <a:r>
              <a:rPr lang="en-US" b="1" dirty="0">
                <a:solidFill>
                  <a:schemeClr val="tx1">
                    <a:lumMod val="65000"/>
                    <a:lumOff val="35000"/>
                  </a:schemeClr>
                </a:solidFill>
              </a:rPr>
              <a:t>Title for Graph or Table</a:t>
            </a:r>
          </a:p>
        </p:txBody>
      </p:sp>
      <p:sp>
        <p:nvSpPr>
          <p:cNvPr id="11" name="Text Placeholder 10">
            <a:extLst>
              <a:ext uri="{FF2B5EF4-FFF2-40B4-BE49-F238E27FC236}">
                <a16:creationId xmlns:a16="http://schemas.microsoft.com/office/drawing/2014/main" id="{2FCE0150-67E9-6F4B-8134-0FA431F4639C}"/>
              </a:ext>
            </a:extLst>
          </p:cNvPr>
          <p:cNvSpPr>
            <a:spLocks noGrp="1"/>
          </p:cNvSpPr>
          <p:nvPr>
            <p:ph type="body" sz="quarter" idx="13" hasCustomPrompt="1"/>
          </p:nvPr>
        </p:nvSpPr>
        <p:spPr>
          <a:xfrm>
            <a:off x="4774046" y="1587034"/>
            <a:ext cx="3954318" cy="355787"/>
          </a:xfrm>
          <a:prstGeom prst="rect">
            <a:avLst/>
          </a:prstGeom>
        </p:spPr>
        <p:txBody>
          <a:bodyPr lIns="0" tIns="0" rIns="0" bIns="0"/>
          <a:lstStyle>
            <a:lvl1pPr marL="0" indent="0">
              <a:buNone/>
              <a:defRPr sz="1588" b="1">
                <a:solidFill>
                  <a:schemeClr val="accent3"/>
                </a:solidFill>
              </a:defRPr>
            </a:lvl1pPr>
            <a:lvl2pPr marL="443777" indent="0">
              <a:buNone/>
              <a:defRPr sz="1412"/>
            </a:lvl2pPr>
            <a:lvl3pPr marL="887553" indent="0">
              <a:buNone/>
              <a:defRPr sz="1412"/>
            </a:lvl3pPr>
            <a:lvl4pPr marL="1331330" indent="0">
              <a:buNone/>
              <a:defRPr sz="1412"/>
            </a:lvl4pPr>
            <a:lvl5pPr marL="1775106" indent="0">
              <a:buNone/>
              <a:defRPr sz="1412"/>
            </a:lvl5pPr>
          </a:lstStyle>
          <a:p>
            <a:r>
              <a:rPr lang="en-US" b="1" dirty="0">
                <a:solidFill>
                  <a:schemeClr val="tx1">
                    <a:lumMod val="65000"/>
                    <a:lumOff val="35000"/>
                  </a:schemeClr>
                </a:solidFill>
              </a:rPr>
              <a:t>Title for Graph or Table</a:t>
            </a:r>
          </a:p>
        </p:txBody>
      </p:sp>
      <p:pic>
        <p:nvPicPr>
          <p:cNvPr id="15" name="Picture 14">
            <a:extLst>
              <a:ext uri="{FF2B5EF4-FFF2-40B4-BE49-F238E27FC236}">
                <a16:creationId xmlns:a16="http://schemas.microsoft.com/office/drawing/2014/main" id="{F04D69AA-A736-334F-909C-A723E792DA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97595789"/>
      </p:ext>
    </p:extLst>
  </p:cSld>
  <p:clrMapOvr>
    <a:masterClrMapping/>
  </p:clrMapOvr>
  <p:extLst>
    <p:ext uri="{DCECCB84-F9BA-43D5-87BE-67443E8EF086}">
      <p15:sldGuideLst xmlns:p15="http://schemas.microsoft.com/office/powerpoint/2012/main">
        <p15:guide id="1" orient="horz" pos="4370">
          <p15:clr>
            <a:srgbClr val="FBAE40"/>
          </p15:clr>
        </p15:guide>
        <p15:guide id="2" orient="horz" pos="1427">
          <p15:clr>
            <a:srgbClr val="FBAE40"/>
          </p15:clr>
        </p15:guide>
        <p15:guide id="3" pos="3023">
          <p15:clr>
            <a:srgbClr val="FBAE40"/>
          </p15:clr>
        </p15:guide>
        <p15:guide id="4" pos="3308">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Bullets - Half-page">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DF88448-2A81-4143-9172-A5CE2F963D94}"/>
              </a:ext>
            </a:extLst>
          </p:cNvPr>
          <p:cNvGrpSpPr/>
          <p:nvPr userDrawn="1"/>
        </p:nvGrpSpPr>
        <p:grpSpPr>
          <a:xfrm>
            <a:off x="0" y="0"/>
            <a:ext cx="9144000" cy="1157940"/>
            <a:chOff x="0" y="0"/>
            <a:chExt cx="10058400" cy="1312332"/>
          </a:xfrm>
        </p:grpSpPr>
        <p:sp>
          <p:nvSpPr>
            <p:cNvPr id="15" name="Rectangle 14">
              <a:extLst>
                <a:ext uri="{FF2B5EF4-FFF2-40B4-BE49-F238E27FC236}">
                  <a16:creationId xmlns:a16="http://schemas.microsoft.com/office/drawing/2014/main" id="{6A2B0918-92F3-2C4A-9346-FACBD09A677B}"/>
                </a:ext>
              </a:extLst>
            </p:cNvPr>
            <p:cNvSpPr/>
            <p:nvPr userDrawn="1"/>
          </p:nvSpPr>
          <p:spPr>
            <a:xfrm>
              <a:off x="0" y="273049"/>
              <a:ext cx="10058400" cy="10392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6" name="Rectangle 15">
              <a:extLst>
                <a:ext uri="{FF2B5EF4-FFF2-40B4-BE49-F238E27FC236}">
                  <a16:creationId xmlns:a16="http://schemas.microsoft.com/office/drawing/2014/main" id="{D2DAEE36-5571-7F45-BCA4-30F81CF42F83}"/>
                </a:ext>
              </a:extLst>
            </p:cNvPr>
            <p:cNvSpPr/>
            <p:nvPr userDrawn="1"/>
          </p:nvSpPr>
          <p:spPr>
            <a:xfrm>
              <a:off x="0" y="0"/>
              <a:ext cx="10058400" cy="273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sp>
        <p:nvSpPr>
          <p:cNvPr id="2" name="Title 1"/>
          <p:cNvSpPr>
            <a:spLocks noGrp="1"/>
          </p:cNvSpPr>
          <p:nvPr>
            <p:ph type="ctrTitle" hasCustomPrompt="1"/>
          </p:nvPr>
        </p:nvSpPr>
        <p:spPr>
          <a:xfrm>
            <a:off x="415636" y="442451"/>
            <a:ext cx="6180915" cy="569364"/>
          </a:xfrm>
          <a:prstGeom prst="rect">
            <a:avLst/>
          </a:prstGeom>
        </p:spPr>
        <p:txBody>
          <a:bodyPr lIns="0" tIns="0" rIns="0" bIns="0" anchor="t"/>
          <a:lstStyle>
            <a:lvl1pPr algn="l">
              <a:defRPr sz="2118" b="1">
                <a:solidFill>
                  <a:schemeClr val="accent1"/>
                </a:solidFill>
                <a:latin typeface="+mn-lt"/>
              </a:defRPr>
            </a:lvl1pPr>
          </a:lstStyle>
          <a:p>
            <a:r>
              <a:rPr lang="fr-CA" altLang="en-US" sz="2118" b="1" dirty="0">
                <a:solidFill>
                  <a:schemeClr val="accent1"/>
                </a:solidFill>
              </a:rPr>
              <a:t>Page </a:t>
            </a:r>
            <a:r>
              <a:rPr lang="fr-CA" altLang="en-US" sz="2118" b="1" dirty="0" err="1">
                <a:solidFill>
                  <a:schemeClr val="accent1"/>
                </a:solidFill>
              </a:rPr>
              <a:t>Title</a:t>
            </a:r>
            <a:endParaRPr lang="en-US" sz="2118" b="1" dirty="0">
              <a:solidFill>
                <a:schemeClr val="accent1"/>
              </a:solidFill>
            </a:endParaRP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BB9EB4-5590-894F-BB05-E6FF5F553F44}" type="slidenum">
              <a:rPr lang="en-US" smtClean="0"/>
              <a:t>‹#›</a:t>
            </a:fld>
            <a:endParaRPr lang="en-US" dirty="0"/>
          </a:p>
        </p:txBody>
      </p:sp>
      <p:sp>
        <p:nvSpPr>
          <p:cNvPr id="7" name="Text Placeholder 6">
            <a:extLst>
              <a:ext uri="{FF2B5EF4-FFF2-40B4-BE49-F238E27FC236}">
                <a16:creationId xmlns:a16="http://schemas.microsoft.com/office/drawing/2014/main" id="{3D54BC32-6E63-5D40-B4FF-BCCE13EAB73D}"/>
              </a:ext>
            </a:extLst>
          </p:cNvPr>
          <p:cNvSpPr>
            <a:spLocks noGrp="1"/>
          </p:cNvSpPr>
          <p:nvPr>
            <p:ph type="body" sz="quarter" idx="15" hasCustomPrompt="1"/>
          </p:nvPr>
        </p:nvSpPr>
        <p:spPr>
          <a:xfrm>
            <a:off x="415636" y="2391755"/>
            <a:ext cx="4156364" cy="3057806"/>
          </a:xfrm>
          <a:prstGeom prst="rect">
            <a:avLst/>
          </a:prstGeom>
        </p:spPr>
        <p:txBody>
          <a:bodyPr lIns="0" tIns="0" rIns="0" bIns="0"/>
          <a:lstStyle>
            <a:lvl1pPr marL="221888" indent="-221888">
              <a:lnSpc>
                <a:spcPct val="100000"/>
              </a:lnSpc>
              <a:spcBef>
                <a:spcPts val="1059"/>
              </a:spcBef>
              <a:buFontTx/>
              <a:buBlip>
                <a:blip r:embed="rId2"/>
              </a:buBlip>
              <a:defRPr sz="1412"/>
            </a:lvl1pPr>
            <a:lvl2pPr marL="470672" indent="-224130">
              <a:lnSpc>
                <a:spcPct val="100000"/>
              </a:lnSpc>
              <a:spcBef>
                <a:spcPts val="1059"/>
              </a:spcBef>
              <a:buClr>
                <a:schemeClr val="tx2"/>
              </a:buClr>
              <a:buFont typeface="Wingdings" pitchFamily="2" charset="2"/>
              <a:buChar char="§"/>
              <a:tabLst/>
              <a:defRPr sz="1412"/>
            </a:lvl2pPr>
            <a:lvl3pPr>
              <a:lnSpc>
                <a:spcPct val="100000"/>
              </a:lnSpc>
              <a:spcBef>
                <a:spcPts val="1059"/>
              </a:spcBef>
              <a:defRPr sz="1412"/>
            </a:lvl3pPr>
            <a:lvl4pPr>
              <a:lnSpc>
                <a:spcPct val="100000"/>
              </a:lnSpc>
              <a:spcBef>
                <a:spcPts val="1059"/>
              </a:spcBef>
              <a:defRPr sz="1412"/>
            </a:lvl4pPr>
            <a:lvl5pPr>
              <a:lnSpc>
                <a:spcPct val="100000"/>
              </a:lnSpc>
              <a:spcBef>
                <a:spcPts val="1059"/>
              </a:spcBef>
              <a:defRPr sz="1412"/>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ubtitle 2">
            <a:extLst>
              <a:ext uri="{FF2B5EF4-FFF2-40B4-BE49-F238E27FC236}">
                <a16:creationId xmlns:a16="http://schemas.microsoft.com/office/drawing/2014/main" id="{22A5DD27-2DFD-8847-8851-986024BE5F3E}"/>
              </a:ext>
            </a:extLst>
          </p:cNvPr>
          <p:cNvSpPr>
            <a:spLocks noGrp="1"/>
          </p:cNvSpPr>
          <p:nvPr>
            <p:ph type="subTitle" idx="1" hasCustomPrompt="1"/>
          </p:nvPr>
        </p:nvSpPr>
        <p:spPr>
          <a:xfrm>
            <a:off x="415636" y="1587034"/>
            <a:ext cx="4156364" cy="272833"/>
          </a:xfrm>
          <a:prstGeom prst="rect">
            <a:avLst/>
          </a:prstGeom>
        </p:spPr>
        <p:txBody>
          <a:bodyPr lIns="0" tIns="0" rIns="0" bIns="0"/>
          <a:lstStyle>
            <a:lvl1pPr marL="0" indent="0" algn="l">
              <a:buNone/>
              <a:defRPr sz="1765" b="1">
                <a:solidFill>
                  <a:schemeClr val="accent3"/>
                </a:solidFill>
              </a:defRPr>
            </a:lvl1pPr>
            <a:lvl2pPr marL="443777" indent="0" algn="ctr">
              <a:buNone/>
              <a:defRPr sz="1941"/>
            </a:lvl2pPr>
            <a:lvl3pPr marL="887553" indent="0" algn="ctr">
              <a:buNone/>
              <a:defRPr sz="1747"/>
            </a:lvl3pPr>
            <a:lvl4pPr marL="1331330" indent="0" algn="ctr">
              <a:buNone/>
              <a:defRPr sz="1553"/>
            </a:lvl4pPr>
            <a:lvl5pPr marL="1775106" indent="0" algn="ctr">
              <a:buNone/>
              <a:defRPr sz="1553"/>
            </a:lvl5pPr>
            <a:lvl6pPr marL="2218883" indent="0" algn="ctr">
              <a:buNone/>
              <a:defRPr sz="1553"/>
            </a:lvl6pPr>
            <a:lvl7pPr marL="2662660" indent="0" algn="ctr">
              <a:buNone/>
              <a:defRPr sz="1553"/>
            </a:lvl7pPr>
            <a:lvl8pPr marL="3106436" indent="0" algn="ctr">
              <a:buNone/>
              <a:defRPr sz="1553"/>
            </a:lvl8pPr>
            <a:lvl9pPr marL="3550213" indent="0" algn="ctr">
              <a:buNone/>
              <a:defRPr sz="1553"/>
            </a:lvl9pPr>
          </a:lstStyle>
          <a:p>
            <a:r>
              <a:rPr lang="fr-CA" altLang="en-US" sz="1765" b="1" dirty="0">
                <a:solidFill>
                  <a:schemeClr val="tx2"/>
                </a:solidFill>
              </a:rPr>
              <a:t>Main Header</a:t>
            </a:r>
          </a:p>
        </p:txBody>
      </p:sp>
      <p:sp>
        <p:nvSpPr>
          <p:cNvPr id="14" name="Text Placeholder 10">
            <a:extLst>
              <a:ext uri="{FF2B5EF4-FFF2-40B4-BE49-F238E27FC236}">
                <a16:creationId xmlns:a16="http://schemas.microsoft.com/office/drawing/2014/main" id="{6594C98A-822F-9A4C-94CE-15EFC5087E57}"/>
              </a:ext>
            </a:extLst>
          </p:cNvPr>
          <p:cNvSpPr>
            <a:spLocks noGrp="1"/>
          </p:cNvSpPr>
          <p:nvPr>
            <p:ph type="body" sz="quarter" idx="13" hasCustomPrompt="1"/>
          </p:nvPr>
        </p:nvSpPr>
        <p:spPr>
          <a:xfrm>
            <a:off x="415637" y="1859867"/>
            <a:ext cx="4168172" cy="272833"/>
          </a:xfrm>
          <a:prstGeom prst="rect">
            <a:avLst/>
          </a:prstGeom>
        </p:spPr>
        <p:txBody>
          <a:bodyPr lIns="0" tIns="0" rIns="0" bIns="0"/>
          <a:lstStyle>
            <a:lvl1pPr marL="0" indent="0">
              <a:buNone/>
              <a:defRPr sz="1412" b="1">
                <a:solidFill>
                  <a:schemeClr val="accent2"/>
                </a:solidFill>
              </a:defRPr>
            </a:lvl1pPr>
            <a:lvl2pPr marL="443777" indent="0">
              <a:buNone/>
              <a:defRPr/>
            </a:lvl2pPr>
          </a:lstStyle>
          <a:p>
            <a:r>
              <a:rPr lang="fr-CA" sz="1412" b="1" dirty="0" err="1">
                <a:solidFill>
                  <a:schemeClr val="bg2"/>
                </a:solidFill>
              </a:rPr>
              <a:t>Sub</a:t>
            </a:r>
            <a:r>
              <a:rPr lang="fr-CA" sz="1412" b="1" dirty="0">
                <a:solidFill>
                  <a:schemeClr val="bg2"/>
                </a:solidFill>
              </a:rPr>
              <a:t> Head </a:t>
            </a:r>
            <a:endParaRPr lang="en-US" sz="1412" b="1" dirty="0">
              <a:solidFill>
                <a:schemeClr val="bg2"/>
              </a:solidFill>
            </a:endParaRPr>
          </a:p>
        </p:txBody>
      </p:sp>
      <p:pic>
        <p:nvPicPr>
          <p:cNvPr id="17" name="Picture 16">
            <a:extLst>
              <a:ext uri="{FF2B5EF4-FFF2-40B4-BE49-F238E27FC236}">
                <a16:creationId xmlns:a16="http://schemas.microsoft.com/office/drawing/2014/main" id="{67914560-517F-134E-812B-DE450582DB13}"/>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3390193141"/>
      </p:ext>
    </p:extLst>
  </p:cSld>
  <p:clrMapOvr>
    <a:masterClrMapping/>
  </p:clrMapOvr>
  <p:extLst>
    <p:ext uri="{DCECCB84-F9BA-43D5-87BE-67443E8EF086}">
      <p15:sldGuideLst xmlns:p15="http://schemas.microsoft.com/office/powerpoint/2012/main">
        <p15:guide id="1" pos="3168">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exte - Half-page">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ACA1419-1333-074B-BA98-662FC98820A0}"/>
              </a:ext>
            </a:extLst>
          </p:cNvPr>
          <p:cNvGrpSpPr/>
          <p:nvPr userDrawn="1"/>
        </p:nvGrpSpPr>
        <p:grpSpPr>
          <a:xfrm>
            <a:off x="0" y="0"/>
            <a:ext cx="9144000" cy="1157940"/>
            <a:chOff x="0" y="0"/>
            <a:chExt cx="10058400" cy="1312332"/>
          </a:xfrm>
        </p:grpSpPr>
        <p:sp>
          <p:nvSpPr>
            <p:cNvPr id="13" name="Rectangle 12">
              <a:extLst>
                <a:ext uri="{FF2B5EF4-FFF2-40B4-BE49-F238E27FC236}">
                  <a16:creationId xmlns:a16="http://schemas.microsoft.com/office/drawing/2014/main" id="{62619249-B049-7E41-ABAB-D97FCB3CCC6F}"/>
                </a:ext>
              </a:extLst>
            </p:cNvPr>
            <p:cNvSpPr/>
            <p:nvPr userDrawn="1"/>
          </p:nvSpPr>
          <p:spPr>
            <a:xfrm>
              <a:off x="0" y="273049"/>
              <a:ext cx="10058400" cy="10392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4" name="Rectangle 13">
              <a:extLst>
                <a:ext uri="{FF2B5EF4-FFF2-40B4-BE49-F238E27FC236}">
                  <a16:creationId xmlns:a16="http://schemas.microsoft.com/office/drawing/2014/main" id="{027D096A-BC57-C348-A214-FB557BE37361}"/>
                </a:ext>
              </a:extLst>
            </p:cNvPr>
            <p:cNvSpPr/>
            <p:nvPr userDrawn="1"/>
          </p:nvSpPr>
          <p:spPr>
            <a:xfrm>
              <a:off x="0" y="0"/>
              <a:ext cx="10058400" cy="273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grpSp>
      <p:sp>
        <p:nvSpPr>
          <p:cNvPr id="2" name="Title 1"/>
          <p:cNvSpPr>
            <a:spLocks noGrp="1"/>
          </p:cNvSpPr>
          <p:nvPr>
            <p:ph type="ctrTitle" hasCustomPrompt="1"/>
          </p:nvPr>
        </p:nvSpPr>
        <p:spPr>
          <a:xfrm>
            <a:off x="415636" y="442451"/>
            <a:ext cx="6180915" cy="569364"/>
          </a:xfrm>
          <a:prstGeom prst="rect">
            <a:avLst/>
          </a:prstGeom>
        </p:spPr>
        <p:txBody>
          <a:bodyPr lIns="0" tIns="0" rIns="0" bIns="0" anchor="t"/>
          <a:lstStyle>
            <a:lvl1pPr algn="l">
              <a:defRPr sz="2118" b="1">
                <a:solidFill>
                  <a:schemeClr val="accent1"/>
                </a:solidFill>
                <a:latin typeface="+mn-lt"/>
              </a:defRPr>
            </a:lvl1pPr>
          </a:lstStyle>
          <a:p>
            <a:r>
              <a:rPr lang="fr-CA" altLang="en-US" sz="2118" b="1" dirty="0">
                <a:solidFill>
                  <a:schemeClr val="accent1"/>
                </a:solidFill>
              </a:rPr>
              <a:t>Page </a:t>
            </a:r>
            <a:r>
              <a:rPr lang="fr-CA" altLang="en-US" sz="2118" b="1" dirty="0" err="1">
                <a:solidFill>
                  <a:schemeClr val="accent1"/>
                </a:solidFill>
              </a:rPr>
              <a:t>Title</a:t>
            </a:r>
            <a:endParaRPr lang="en-US" sz="2118" b="1" dirty="0">
              <a:solidFill>
                <a:schemeClr val="accent1"/>
              </a:solidFill>
            </a:endParaRPr>
          </a:p>
        </p:txBody>
      </p:sp>
      <p:sp>
        <p:nvSpPr>
          <p:cNvPr id="3" name="Subtitle 2"/>
          <p:cNvSpPr>
            <a:spLocks noGrp="1"/>
          </p:cNvSpPr>
          <p:nvPr>
            <p:ph type="subTitle" idx="1" hasCustomPrompt="1"/>
          </p:nvPr>
        </p:nvSpPr>
        <p:spPr>
          <a:xfrm>
            <a:off x="415636" y="1587034"/>
            <a:ext cx="4156364" cy="272833"/>
          </a:xfrm>
          <a:prstGeom prst="rect">
            <a:avLst/>
          </a:prstGeom>
        </p:spPr>
        <p:txBody>
          <a:bodyPr lIns="0" tIns="0" rIns="0" bIns="0"/>
          <a:lstStyle>
            <a:lvl1pPr marL="0" indent="0" algn="l">
              <a:buNone/>
              <a:defRPr sz="1765" b="1">
                <a:solidFill>
                  <a:schemeClr val="accent3"/>
                </a:solidFill>
              </a:defRPr>
            </a:lvl1pPr>
            <a:lvl2pPr marL="443777" indent="0" algn="ctr">
              <a:buNone/>
              <a:defRPr sz="1941"/>
            </a:lvl2pPr>
            <a:lvl3pPr marL="887553" indent="0" algn="ctr">
              <a:buNone/>
              <a:defRPr sz="1747"/>
            </a:lvl3pPr>
            <a:lvl4pPr marL="1331330" indent="0" algn="ctr">
              <a:buNone/>
              <a:defRPr sz="1553"/>
            </a:lvl4pPr>
            <a:lvl5pPr marL="1775106" indent="0" algn="ctr">
              <a:buNone/>
              <a:defRPr sz="1553"/>
            </a:lvl5pPr>
            <a:lvl6pPr marL="2218883" indent="0" algn="ctr">
              <a:buNone/>
              <a:defRPr sz="1553"/>
            </a:lvl6pPr>
            <a:lvl7pPr marL="2662660" indent="0" algn="ctr">
              <a:buNone/>
              <a:defRPr sz="1553"/>
            </a:lvl7pPr>
            <a:lvl8pPr marL="3106436" indent="0" algn="ctr">
              <a:buNone/>
              <a:defRPr sz="1553"/>
            </a:lvl8pPr>
            <a:lvl9pPr marL="3550213" indent="0" algn="ctr">
              <a:buNone/>
              <a:defRPr sz="1553"/>
            </a:lvl9pPr>
          </a:lstStyle>
          <a:p>
            <a:r>
              <a:rPr lang="fr-CA" altLang="en-US" sz="1765" b="1" dirty="0">
                <a:solidFill>
                  <a:schemeClr val="tx2"/>
                </a:solidFill>
              </a:rPr>
              <a:t>Main Header</a:t>
            </a: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BB9EB4-5590-894F-BB05-E6FF5F553F44}" type="slidenum">
              <a:rPr lang="en-US" smtClean="0"/>
              <a:t>‹#›</a:t>
            </a:fld>
            <a:endParaRPr lang="en-US" dirty="0"/>
          </a:p>
        </p:txBody>
      </p:sp>
      <p:sp>
        <p:nvSpPr>
          <p:cNvPr id="11" name="Text Placeholder 10">
            <a:extLst>
              <a:ext uri="{FF2B5EF4-FFF2-40B4-BE49-F238E27FC236}">
                <a16:creationId xmlns:a16="http://schemas.microsoft.com/office/drawing/2014/main" id="{941D6B5A-04F4-F24B-9DDA-E509D3821497}"/>
              </a:ext>
            </a:extLst>
          </p:cNvPr>
          <p:cNvSpPr>
            <a:spLocks noGrp="1"/>
          </p:cNvSpPr>
          <p:nvPr>
            <p:ph type="body" sz="quarter" idx="13" hasCustomPrompt="1"/>
          </p:nvPr>
        </p:nvSpPr>
        <p:spPr>
          <a:xfrm>
            <a:off x="415637" y="1859867"/>
            <a:ext cx="4168172" cy="272833"/>
          </a:xfrm>
          <a:prstGeom prst="rect">
            <a:avLst/>
          </a:prstGeom>
        </p:spPr>
        <p:txBody>
          <a:bodyPr lIns="0" tIns="0" rIns="0" bIns="0"/>
          <a:lstStyle>
            <a:lvl1pPr marL="0" indent="0">
              <a:buNone/>
              <a:defRPr sz="1412" b="1">
                <a:solidFill>
                  <a:schemeClr val="accent2"/>
                </a:solidFill>
              </a:defRPr>
            </a:lvl1pPr>
            <a:lvl2pPr marL="443777" indent="0">
              <a:buNone/>
              <a:defRPr/>
            </a:lvl2pPr>
          </a:lstStyle>
          <a:p>
            <a:r>
              <a:rPr lang="fr-CA" sz="1412" b="1" dirty="0" err="1">
                <a:solidFill>
                  <a:schemeClr val="bg2"/>
                </a:solidFill>
              </a:rPr>
              <a:t>Sub</a:t>
            </a:r>
            <a:r>
              <a:rPr lang="fr-CA" sz="1412" b="1" dirty="0">
                <a:solidFill>
                  <a:schemeClr val="bg2"/>
                </a:solidFill>
              </a:rPr>
              <a:t> Head </a:t>
            </a:r>
            <a:endParaRPr lang="en-US" sz="1412" b="1" dirty="0">
              <a:solidFill>
                <a:schemeClr val="bg2"/>
              </a:solidFill>
            </a:endParaRPr>
          </a:p>
        </p:txBody>
      </p:sp>
      <p:sp>
        <p:nvSpPr>
          <p:cNvPr id="7" name="Text Placeholder 6">
            <a:extLst>
              <a:ext uri="{FF2B5EF4-FFF2-40B4-BE49-F238E27FC236}">
                <a16:creationId xmlns:a16="http://schemas.microsoft.com/office/drawing/2014/main" id="{3D54BC32-6E63-5D40-B4FF-BCCE13EAB73D}"/>
              </a:ext>
            </a:extLst>
          </p:cNvPr>
          <p:cNvSpPr>
            <a:spLocks noGrp="1"/>
          </p:cNvSpPr>
          <p:nvPr>
            <p:ph type="body" sz="quarter" idx="15"/>
          </p:nvPr>
        </p:nvSpPr>
        <p:spPr>
          <a:xfrm>
            <a:off x="415636" y="2400733"/>
            <a:ext cx="4156364" cy="3057806"/>
          </a:xfrm>
          <a:prstGeom prst="rect">
            <a:avLst/>
          </a:prstGeom>
        </p:spPr>
        <p:txBody>
          <a:bodyPr lIns="0" tIns="0" rIns="0" bIns="0"/>
          <a:lstStyle>
            <a:lvl1pPr marL="0" indent="0">
              <a:lnSpc>
                <a:spcPct val="100000"/>
              </a:lnSpc>
              <a:spcBef>
                <a:spcPts val="0"/>
              </a:spcBef>
              <a:buFontTx/>
              <a:buNone/>
              <a:defRPr sz="1412"/>
            </a:lvl1pPr>
            <a:lvl2pPr marL="470672" indent="-224130">
              <a:lnSpc>
                <a:spcPct val="100000"/>
              </a:lnSpc>
              <a:spcBef>
                <a:spcPts val="1059"/>
              </a:spcBef>
              <a:buClr>
                <a:schemeClr val="accent2"/>
              </a:buClr>
              <a:buFont typeface="Wingdings" pitchFamily="2" charset="2"/>
              <a:buChar char="§"/>
              <a:tabLst/>
              <a:defRPr sz="1412"/>
            </a:lvl2pPr>
            <a:lvl3pPr>
              <a:lnSpc>
                <a:spcPct val="100000"/>
              </a:lnSpc>
              <a:spcBef>
                <a:spcPts val="1059"/>
              </a:spcBef>
              <a:defRPr sz="1412"/>
            </a:lvl3pPr>
            <a:lvl4pPr>
              <a:lnSpc>
                <a:spcPct val="100000"/>
              </a:lnSpc>
              <a:spcBef>
                <a:spcPts val="1059"/>
              </a:spcBef>
              <a:defRPr sz="1412"/>
            </a:lvl4pPr>
            <a:lvl5pPr>
              <a:lnSpc>
                <a:spcPct val="100000"/>
              </a:lnSpc>
              <a:spcBef>
                <a:spcPts val="1059"/>
              </a:spcBef>
              <a:defRPr sz="1412"/>
            </a:lvl5pPr>
          </a:lstStyle>
          <a:p>
            <a:pPr lvl="0"/>
            <a:r>
              <a:rPr lang="en-US" dirty="0"/>
              <a:t>Edit Master text styles</a:t>
            </a:r>
          </a:p>
        </p:txBody>
      </p:sp>
      <p:pic>
        <p:nvPicPr>
          <p:cNvPr id="15" name="Picture 14">
            <a:extLst>
              <a:ext uri="{FF2B5EF4-FFF2-40B4-BE49-F238E27FC236}">
                <a16:creationId xmlns:a16="http://schemas.microsoft.com/office/drawing/2014/main" id="{ABE4D25B-3EB0-AD48-84BF-0E3886CF5F8E}"/>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256182" y="435302"/>
            <a:ext cx="4035824" cy="328493"/>
          </a:xfrm>
          <a:prstGeom prst="rect">
            <a:avLst/>
          </a:prstGeom>
        </p:spPr>
      </p:pic>
    </p:spTree>
    <p:extLst>
      <p:ext uri="{BB962C8B-B14F-4D97-AF65-F5344CB8AC3E}">
        <p14:creationId xmlns:p14="http://schemas.microsoft.com/office/powerpoint/2010/main" val="1592423223"/>
      </p:ext>
    </p:extLst>
  </p:cSld>
  <p:clrMapOvr>
    <a:masterClrMapping/>
  </p:clrMapOvr>
  <p:extLst>
    <p:ext uri="{DCECCB84-F9BA-43D5-87BE-67443E8EF086}">
      <p15:sldGuideLst xmlns:p15="http://schemas.microsoft.com/office/powerpoint/2012/main">
        <p15:guide id="1" pos="3168">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529C2C0-C493-5044-BF25-9FDA41C19EA1}"/>
              </a:ext>
            </a:extLst>
          </p:cNvPr>
          <p:cNvSpPr/>
          <p:nvPr userDrawn="1"/>
        </p:nvSpPr>
        <p:spPr>
          <a:xfrm>
            <a:off x="6872998" y="182992"/>
            <a:ext cx="1855366" cy="6986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588" dirty="0"/>
              <a:t>v</a:t>
            </a:r>
          </a:p>
        </p:txBody>
      </p:sp>
    </p:spTree>
    <p:extLst>
      <p:ext uri="{BB962C8B-B14F-4D97-AF65-F5344CB8AC3E}">
        <p14:creationId xmlns:p14="http://schemas.microsoft.com/office/powerpoint/2010/main" val="2368212644"/>
      </p:ext>
    </p:extLst>
  </p:cSld>
  <p:clrMapOvr>
    <a:masterClrMapping/>
  </p:clrMapOvr>
  <p:extLst>
    <p:ext uri="{DCECCB84-F9BA-43D5-87BE-67443E8EF086}">
      <p15:sldGuideLst xmlns:p15="http://schemas.microsoft.com/office/powerpoint/2012/main">
        <p15:guide id="1" pos="3168">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Backpag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158E518-9A31-5D42-8BF4-C11C7860BC76}"/>
              </a:ext>
            </a:extLst>
          </p:cNvPr>
          <p:cNvSpPr/>
          <p:nvPr userDrawn="1"/>
        </p:nvSpPr>
        <p:spPr>
          <a:xfrm>
            <a:off x="0" y="0"/>
            <a:ext cx="9144000" cy="33211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sp>
        <p:nvSpPr>
          <p:cNvPr id="13" name="Rectangle 12">
            <a:extLst>
              <a:ext uri="{FF2B5EF4-FFF2-40B4-BE49-F238E27FC236}">
                <a16:creationId xmlns:a16="http://schemas.microsoft.com/office/drawing/2014/main" id="{842148DC-90FE-114B-838E-E03909CEAF4C}"/>
              </a:ext>
            </a:extLst>
          </p:cNvPr>
          <p:cNvSpPr/>
          <p:nvPr userDrawn="1"/>
        </p:nvSpPr>
        <p:spPr>
          <a:xfrm>
            <a:off x="0" y="3371550"/>
            <a:ext cx="9144000" cy="9170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588" dirty="0"/>
          </a:p>
        </p:txBody>
      </p:sp>
      <p:pic>
        <p:nvPicPr>
          <p:cNvPr id="16" name="Graphic 15">
            <a:extLst>
              <a:ext uri="{FF2B5EF4-FFF2-40B4-BE49-F238E27FC236}">
                <a16:creationId xmlns:a16="http://schemas.microsoft.com/office/drawing/2014/main" id="{833BE8A8-4E23-7541-94DA-3AC88891FB06}"/>
              </a:ext>
            </a:extLst>
          </p:cNvPr>
          <p:cNvPicPr>
            <a:picLocks noChangeAspect="1"/>
          </p:cNvPicPr>
          <p:nvPr userDrawn="1"/>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0" y="3322637"/>
            <a:ext cx="9144000" cy="49306"/>
          </a:xfrm>
          <a:prstGeom prst="rect">
            <a:avLst/>
          </a:prstGeom>
        </p:spPr>
      </p:pic>
      <p:pic>
        <p:nvPicPr>
          <p:cNvPr id="5" name="Graphic 4">
            <a:extLst>
              <a:ext uri="{FF2B5EF4-FFF2-40B4-BE49-F238E27FC236}">
                <a16:creationId xmlns:a16="http://schemas.microsoft.com/office/drawing/2014/main" id="{C230D19E-C5C9-BD4C-8A99-F00A080D84CB}"/>
              </a:ext>
            </a:extLst>
          </p:cNvPr>
          <p:cNvPicPr>
            <a:picLocks noChangeAspect="1"/>
          </p:cNvPicPr>
          <p:nvPr userDrawn="1"/>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026726" y="520398"/>
            <a:ext cx="2464955" cy="3254335"/>
          </a:xfrm>
          <a:prstGeom prst="rect">
            <a:avLst/>
          </a:prstGeom>
        </p:spPr>
      </p:pic>
      <p:sp>
        <p:nvSpPr>
          <p:cNvPr id="6" name="Title 5">
            <a:extLst>
              <a:ext uri="{FF2B5EF4-FFF2-40B4-BE49-F238E27FC236}">
                <a16:creationId xmlns:a16="http://schemas.microsoft.com/office/drawing/2014/main" id="{7BF15068-4D75-B746-9B0F-0AF83B391748}"/>
              </a:ext>
            </a:extLst>
          </p:cNvPr>
          <p:cNvSpPr>
            <a:spLocks noGrp="1"/>
          </p:cNvSpPr>
          <p:nvPr>
            <p:ph type="title" hasCustomPrompt="1"/>
          </p:nvPr>
        </p:nvSpPr>
        <p:spPr>
          <a:xfrm>
            <a:off x="629228" y="3486058"/>
            <a:ext cx="7885545" cy="660979"/>
          </a:xfrm>
          <a:prstGeom prst="rect">
            <a:avLst/>
          </a:prstGeom>
        </p:spPr>
        <p:txBody>
          <a:bodyPr anchor="ctr"/>
          <a:lstStyle>
            <a:lvl1pPr algn="ctr">
              <a:defRPr sz="2471">
                <a:solidFill>
                  <a:schemeClr val="tx2"/>
                </a:solidFill>
                <a:latin typeface="+mn-lt"/>
              </a:defRPr>
            </a:lvl1pPr>
          </a:lstStyle>
          <a:p>
            <a:r>
              <a:rPr lang="en-US" dirty="0" err="1"/>
              <a:t>fieraprivatedebt.com</a:t>
            </a:r>
            <a:endParaRPr lang="en-CA" dirty="0"/>
          </a:p>
        </p:txBody>
      </p:sp>
      <p:pic>
        <p:nvPicPr>
          <p:cNvPr id="10" name="Picture 9">
            <a:extLst>
              <a:ext uri="{FF2B5EF4-FFF2-40B4-BE49-F238E27FC236}">
                <a16:creationId xmlns:a16="http://schemas.microsoft.com/office/drawing/2014/main" id="{1D81F6F7-E342-CD41-8AB2-0E8A6E12D4F0}"/>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p:blipFill>
        <p:spPr>
          <a:xfrm>
            <a:off x="2936523" y="6145836"/>
            <a:ext cx="4035824" cy="328493"/>
          </a:xfrm>
          <a:prstGeom prst="rect">
            <a:avLst/>
          </a:prstGeom>
        </p:spPr>
      </p:pic>
    </p:spTree>
    <p:extLst>
      <p:ext uri="{BB962C8B-B14F-4D97-AF65-F5344CB8AC3E}">
        <p14:creationId xmlns:p14="http://schemas.microsoft.com/office/powerpoint/2010/main" val="8106607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3" name="Picture 4" descr="C:\~WORK\Firepower Capital\Firepower Capital_Deck\~Links\Cover Image_00.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766174" y="3443288"/>
            <a:ext cx="5377826" cy="3417094"/>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3"/>
          <p:cNvPicPr>
            <a:picLocks noChangeAspect="1" noChangeArrowheads="1"/>
          </p:cNvPicPr>
          <p:nvPr userDrawn="1"/>
        </p:nvPicPr>
        <p:blipFill>
          <a:blip r:embed="rId3" cstate="email">
            <a:extLst>
              <a:ext uri="{28A0092B-C50C-407E-A947-70E740481C1C}">
                <a14:useLocalDpi xmlns:a14="http://schemas.microsoft.com/office/drawing/2010/main"/>
              </a:ext>
            </a:extLst>
          </a:blip>
          <a:stretch>
            <a:fillRect/>
          </a:stretch>
        </p:blipFill>
        <p:spPr bwMode="auto">
          <a:xfrm>
            <a:off x="0" y="215"/>
            <a:ext cx="9157392" cy="685757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312689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chapter break - 1">
    <p:spTree>
      <p:nvGrpSpPr>
        <p:cNvPr id="1" name=""/>
        <p:cNvGrpSpPr/>
        <p:nvPr/>
      </p:nvGrpSpPr>
      <p:grpSpPr>
        <a:xfrm>
          <a:off x="0" y="0"/>
          <a:ext cx="0" cy="0"/>
          <a:chOff x="0" y="0"/>
          <a:chExt cx="0" cy="0"/>
        </a:xfrm>
      </p:grpSpPr>
      <p:pic>
        <p:nvPicPr>
          <p:cNvPr id="5" name="Picture 4" descr="C:\~WORK\Firepower Capital\Firepower Capital_Deck\~Links\Chapter Image_01.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759330" y="3429000"/>
            <a:ext cx="5394790" cy="34290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C:\~WORK\Firepower Capital\Firepower Capital_Deck\~Links\Cover-&amp;-Chapters_02.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9107" y="-3455"/>
            <a:ext cx="9173227" cy="6869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8847791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chapter break - 2">
    <p:spTree>
      <p:nvGrpSpPr>
        <p:cNvPr id="1" name=""/>
        <p:cNvGrpSpPr/>
        <p:nvPr/>
      </p:nvGrpSpPr>
      <p:grpSpPr>
        <a:xfrm>
          <a:off x="0" y="0"/>
          <a:ext cx="0" cy="0"/>
          <a:chOff x="0" y="0"/>
          <a:chExt cx="0" cy="0"/>
        </a:xfrm>
      </p:grpSpPr>
      <p:pic>
        <p:nvPicPr>
          <p:cNvPr id="6" name="Picture 4"/>
          <p:cNvPicPr>
            <a:picLocks noChangeAspect="1" noChangeArrowheads="1"/>
          </p:cNvPicPr>
          <p:nvPr userDrawn="1"/>
        </p:nvPicPr>
        <p:blipFill>
          <a:blip r:embed="rId2" cstate="email">
            <a:extLst>
              <a:ext uri="{28A0092B-C50C-407E-A947-70E740481C1C}">
                <a14:useLocalDpi xmlns:a14="http://schemas.microsoft.com/office/drawing/2010/main"/>
              </a:ext>
            </a:extLst>
          </a:blip>
          <a:stretch>
            <a:fillRect/>
          </a:stretch>
        </p:blipFill>
        <p:spPr bwMode="auto">
          <a:xfrm>
            <a:off x="3760936" y="3429000"/>
            <a:ext cx="5391576" cy="34290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C:\~WORK\Firepower Capital\Firepower Capital_Deck\~Links\Cover-&amp;-Chapters_02.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9107" y="-3455"/>
            <a:ext cx="9173227" cy="6869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838619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cxnSp>
        <p:nvCxnSpPr>
          <p:cNvPr id="5" name="Straight Connector 4"/>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a:solidFill>
                  <a:srgbClr val="AB1500"/>
                </a:solidFill>
              </a:defRPr>
            </a:lvl1pPr>
          </a:lstStyle>
          <a:p>
            <a:r>
              <a:rPr lang="en-US"/>
              <a:t>Click to edit Master title style</a:t>
            </a:r>
            <a:endParaRPr lang="en-CA"/>
          </a:p>
        </p:txBody>
      </p:sp>
      <p:sp>
        <p:nvSpPr>
          <p:cNvPr id="3" name="Content Placeholder 2"/>
          <p:cNvSpPr>
            <a:spLocks noGrp="1"/>
          </p:cNvSpPr>
          <p:nvPr>
            <p:ph sz="half" idx="1"/>
          </p:nvPr>
        </p:nvSpPr>
        <p:spPr>
          <a:xfrm>
            <a:off x="457200" y="1600200"/>
            <a:ext cx="4038600" cy="4525963"/>
          </a:xfrm>
        </p:spPr>
        <p:txBody>
          <a:bodyPr/>
          <a:lstStyle>
            <a:lvl1pPr>
              <a:defRPr sz="2800">
                <a:solidFill>
                  <a:srgbClr val="424242"/>
                </a:solidFill>
              </a:defRPr>
            </a:lvl1pPr>
            <a:lvl2pPr>
              <a:defRPr sz="2400">
                <a:solidFill>
                  <a:srgbClr val="424242"/>
                </a:solidFill>
              </a:defRPr>
            </a:lvl2pPr>
            <a:lvl3pPr>
              <a:defRPr sz="2000">
                <a:solidFill>
                  <a:srgbClr val="424242"/>
                </a:solidFill>
              </a:defRPr>
            </a:lvl3pPr>
            <a:lvl4pPr>
              <a:defRPr sz="1800">
                <a:solidFill>
                  <a:srgbClr val="424242"/>
                </a:solidFill>
              </a:defRPr>
            </a:lvl4pPr>
            <a:lvl5pPr>
              <a:defRPr sz="1800">
                <a:solidFill>
                  <a:srgbClr val="424242"/>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600200"/>
            <a:ext cx="4038600" cy="4525963"/>
          </a:xfrm>
        </p:spPr>
        <p:txBody>
          <a:bodyPr/>
          <a:lstStyle>
            <a:lvl1pPr>
              <a:defRPr sz="2800">
                <a:solidFill>
                  <a:srgbClr val="424242"/>
                </a:solidFill>
              </a:defRPr>
            </a:lvl1pPr>
            <a:lvl2pPr>
              <a:defRPr sz="2400">
                <a:solidFill>
                  <a:srgbClr val="424242"/>
                </a:solidFill>
              </a:defRPr>
            </a:lvl2pPr>
            <a:lvl3pPr>
              <a:defRPr sz="2000">
                <a:solidFill>
                  <a:srgbClr val="424242"/>
                </a:solidFill>
              </a:defRPr>
            </a:lvl3pPr>
            <a:lvl4pPr>
              <a:defRPr sz="1800">
                <a:solidFill>
                  <a:srgbClr val="424242"/>
                </a:solidFill>
              </a:defRPr>
            </a:lvl4pPr>
            <a:lvl5pPr>
              <a:defRPr sz="1800">
                <a:solidFill>
                  <a:srgbClr val="424242"/>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pic>
        <p:nvPicPr>
          <p:cNvPr id="9" name="Picture 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7"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1289011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chapter break - 3">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a:blip r:embed="rId2" cstate="email">
            <a:extLst>
              <a:ext uri="{28A0092B-C50C-407E-A947-70E740481C1C}">
                <a14:useLocalDpi xmlns:a14="http://schemas.microsoft.com/office/drawing/2010/main"/>
              </a:ext>
            </a:extLst>
          </a:blip>
          <a:stretch>
            <a:fillRect/>
          </a:stretch>
        </p:blipFill>
        <p:spPr bwMode="auto">
          <a:xfrm>
            <a:off x="3714834" y="3427880"/>
            <a:ext cx="5439286" cy="344401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C:\~WORK\Firepower Capital\Firepower Capital_Deck\~Links\Cover-&amp;-Chapters_02.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9107" y="-3455"/>
            <a:ext cx="9173227" cy="6869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9767181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chapter break - 4">
    <p:spTree>
      <p:nvGrpSpPr>
        <p:cNvPr id="1" name=""/>
        <p:cNvGrpSpPr/>
        <p:nvPr/>
      </p:nvGrpSpPr>
      <p:grpSpPr>
        <a:xfrm>
          <a:off x="0" y="0"/>
          <a:ext cx="0" cy="0"/>
          <a:chOff x="0" y="0"/>
          <a:chExt cx="0" cy="0"/>
        </a:xfrm>
      </p:grpSpPr>
      <p:pic>
        <p:nvPicPr>
          <p:cNvPr id="6" name="Picture 4"/>
          <p:cNvPicPr>
            <a:picLocks noChangeAspect="1" noChangeArrowheads="1"/>
          </p:cNvPicPr>
          <p:nvPr userDrawn="1"/>
        </p:nvPicPr>
        <p:blipFill>
          <a:blip r:embed="rId2" cstate="email">
            <a:extLst>
              <a:ext uri="{28A0092B-C50C-407E-A947-70E740481C1C}">
                <a14:useLocalDpi xmlns:a14="http://schemas.microsoft.com/office/drawing/2010/main"/>
              </a:ext>
            </a:extLst>
          </a:blip>
          <a:stretch>
            <a:fillRect/>
          </a:stretch>
        </p:blipFill>
        <p:spPr bwMode="auto">
          <a:xfrm>
            <a:off x="3714834" y="3430601"/>
            <a:ext cx="5439286" cy="343856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C:\~WORK\Firepower Capital\Firepower Capital_Deck\~Links\Cover-&amp;-Chapters_02.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9107" y="-3455"/>
            <a:ext cx="9173227" cy="6869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8108098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chapter break - 5">
    <p:spTree>
      <p:nvGrpSpPr>
        <p:cNvPr id="1" name=""/>
        <p:cNvGrpSpPr/>
        <p:nvPr/>
      </p:nvGrpSpPr>
      <p:grpSpPr>
        <a:xfrm>
          <a:off x="0" y="0"/>
          <a:ext cx="0" cy="0"/>
          <a:chOff x="0" y="0"/>
          <a:chExt cx="0" cy="0"/>
        </a:xfrm>
      </p:grpSpPr>
      <p:pic>
        <p:nvPicPr>
          <p:cNvPr id="5" name="Picture 4"/>
          <p:cNvPicPr>
            <a:picLocks noChangeAspect="1" noChangeArrowheads="1"/>
          </p:cNvPicPr>
          <p:nvPr userDrawn="1"/>
        </p:nvPicPr>
        <p:blipFill>
          <a:blip r:embed="rId2" cstate="email">
            <a:extLst>
              <a:ext uri="{28A0092B-C50C-407E-A947-70E740481C1C}">
                <a14:useLocalDpi xmlns:a14="http://schemas.microsoft.com/office/drawing/2010/main"/>
              </a:ext>
            </a:extLst>
          </a:blip>
          <a:stretch>
            <a:fillRect/>
          </a:stretch>
        </p:blipFill>
        <p:spPr bwMode="auto">
          <a:xfrm>
            <a:off x="3722571" y="3430601"/>
            <a:ext cx="5423813" cy="343856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C:\~WORK\Firepower Capital\Firepower Capital_Deck\~Links\Cover-&amp;-Chapters_02.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9107" y="-3455"/>
            <a:ext cx="9173227" cy="6869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811537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disclaimer">
    <p:spTree>
      <p:nvGrpSpPr>
        <p:cNvPr id="1" name=""/>
        <p:cNvGrpSpPr/>
        <p:nvPr/>
      </p:nvGrpSpPr>
      <p:grpSpPr>
        <a:xfrm>
          <a:off x="0" y="0"/>
          <a:ext cx="0" cy="0"/>
          <a:chOff x="0" y="0"/>
          <a:chExt cx="0" cy="0"/>
        </a:xfrm>
      </p:grpSpPr>
      <p:pic>
        <p:nvPicPr>
          <p:cNvPr id="2" name="Picture 4" descr="C:\~WORK\Firepower Capital\Firepower Capital_Deck\~Links\Firepower Capital_Deck_Graphics_Triangle_lower lef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639937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pic>
        <p:nvPicPr>
          <p:cNvPr id="4" name="Picture 2" descr="C:\~WORK\Firepower Capital\Firepower Capital_Deck\~Links\Firepower Capital_Deck_Graphics_Triangle_Lower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2232"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4610994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section 1-01">
    <p:spTree>
      <p:nvGrpSpPr>
        <p:cNvPr id="1" name=""/>
        <p:cNvGrpSpPr/>
        <p:nvPr/>
      </p:nvGrpSpPr>
      <p:grpSpPr>
        <a:xfrm>
          <a:off x="0" y="0"/>
          <a:ext cx="0" cy="0"/>
          <a:chOff x="0" y="0"/>
          <a:chExt cx="0" cy="0"/>
        </a:xfrm>
      </p:grpSpPr>
      <p:pic>
        <p:nvPicPr>
          <p:cNvPr id="15" name="Picture 4" descr="C:\~WORK\Firepower Capital\Firepower Capital_Deck\~Links\Firepower Capital_Deck_Graphics_Triangle_lower lef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1"/>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r>
              <a:rPr lang="en-CA" sz="900" b="1">
                <a:solidFill>
                  <a:srgbClr val="464547"/>
                </a:solidFill>
                <a:latin typeface="+mj-lt"/>
                <a:cs typeface="Arial" panose="020B0604020202020204" pitchFamily="34" charset="0"/>
              </a:rPr>
              <a:t>0</a:t>
            </a: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3" name="Picture 2" descr="Logo&#10;&#10;Description automatically generated">
            <a:extLst>
              <a:ext uri="{FF2B5EF4-FFF2-40B4-BE49-F238E27FC236}">
                <a16:creationId xmlns:a16="http://schemas.microsoft.com/office/drawing/2014/main" id="{488E9689-6E7F-484B-8986-97C29A2E6EFA}"/>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190906889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section 1-04">
    <p:spTree>
      <p:nvGrpSpPr>
        <p:cNvPr id="1" name=""/>
        <p:cNvGrpSpPr/>
        <p:nvPr/>
      </p:nvGrpSpPr>
      <p:grpSpPr>
        <a:xfrm>
          <a:off x="0" y="0"/>
          <a:ext cx="0" cy="0"/>
          <a:chOff x="0" y="0"/>
          <a:chExt cx="0" cy="0"/>
        </a:xfrm>
      </p:grpSpPr>
      <p:pic>
        <p:nvPicPr>
          <p:cNvPr id="9" name="Picture 2" descr="C:\~WORK\Firepower Capital\Firepower Capital_Deck\~Links\Firepower Capital_Deck_Graphics_Triangle_Lower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2232"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r>
              <a:rPr lang="en-CA" sz="900" b="1">
                <a:solidFill>
                  <a:srgbClr val="464547"/>
                </a:solidFill>
                <a:latin typeface="+mj-lt"/>
                <a:cs typeface="Arial" panose="020B0604020202020204" pitchFamily="34" charset="0"/>
              </a:rPr>
              <a:t>0</a:t>
            </a: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EBF2D6A0-7D24-47CC-89E1-479C58746E9A}"/>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181371346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section 1-03">
    <p:spTree>
      <p:nvGrpSpPr>
        <p:cNvPr id="1" name=""/>
        <p:cNvGrpSpPr/>
        <p:nvPr/>
      </p:nvGrpSpPr>
      <p:grpSpPr>
        <a:xfrm>
          <a:off x="0" y="0"/>
          <a:ext cx="0" cy="0"/>
          <a:chOff x="0" y="0"/>
          <a:chExt cx="0" cy="0"/>
        </a:xfrm>
      </p:grpSpPr>
      <p:pic>
        <p:nvPicPr>
          <p:cNvPr id="7" name="Picture 2" descr="C:\~WORK\Firepower Capital\Firepower Capital_Deck\~Links\Firepower Capital_Deck_Graphics_Triangle_top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r>
              <a:rPr lang="en-CA" sz="900" b="1">
                <a:solidFill>
                  <a:srgbClr val="464547"/>
                </a:solidFill>
                <a:latin typeface="+mj-lt"/>
                <a:cs typeface="Arial" panose="020B0604020202020204" pitchFamily="34" charset="0"/>
              </a:rPr>
              <a:t>0</a:t>
            </a: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799AFDDA-2F3E-49C7-847D-E857024BFA2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358607009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section 2-02">
    <p:spTree>
      <p:nvGrpSpPr>
        <p:cNvPr id="1" name=""/>
        <p:cNvGrpSpPr/>
        <p:nvPr/>
      </p:nvGrpSpPr>
      <p:grpSpPr>
        <a:xfrm>
          <a:off x="0" y="0"/>
          <a:ext cx="0" cy="0"/>
          <a:chOff x="0" y="0"/>
          <a:chExt cx="0" cy="0"/>
        </a:xfrm>
      </p:grpSpPr>
      <p:pic>
        <p:nvPicPr>
          <p:cNvPr id="7" name="Picture 4" descr="C:\~WORK\Firepower Capital\Firepower Capital_Deck\~Links\Firepower Capital_Deck_Graphics_Triangle_lower lef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1"/>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r>
              <a:rPr lang="en-CA" sz="900" b="1">
                <a:solidFill>
                  <a:srgbClr val="464547"/>
                </a:solidFill>
                <a:latin typeface="+mj-lt"/>
                <a:cs typeface="Arial" panose="020B0604020202020204" pitchFamily="34" charset="0"/>
              </a:rPr>
              <a:t>0</a:t>
            </a: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1F4D5EB4-25DA-4F7F-89DD-B0CE21B1B1B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264351916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section 2-03-no 0">
    <p:spTree>
      <p:nvGrpSpPr>
        <p:cNvPr id="1" name=""/>
        <p:cNvGrpSpPr/>
        <p:nvPr/>
      </p:nvGrpSpPr>
      <p:grpSpPr>
        <a:xfrm>
          <a:off x="0" y="0"/>
          <a:ext cx="0" cy="0"/>
          <a:chOff x="0" y="0"/>
          <a:chExt cx="0" cy="0"/>
        </a:xfrm>
      </p:grpSpPr>
      <p:pic>
        <p:nvPicPr>
          <p:cNvPr id="9" name="Picture 4" descr="C:\~WORK\Firepower Capital\Firepower Capital_Deck\~Links\Firepower Capital_Deck_Graphics_Triangle_lower lef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1"/>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2" name="Picture 11" descr="Logo&#10;&#10;Description automatically generated">
            <a:extLst>
              <a:ext uri="{FF2B5EF4-FFF2-40B4-BE49-F238E27FC236}">
                <a16:creationId xmlns:a16="http://schemas.microsoft.com/office/drawing/2014/main" id="{1BEA994A-9737-411F-BAB2-6DF04085E7D5}"/>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5337989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AB1500"/>
                </a:solidFill>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solidFill>
                  <a:srgbClr val="42424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solidFill>
                  <a:srgbClr val="424242"/>
                </a:solidFill>
              </a:defRPr>
            </a:lvl1pPr>
            <a:lvl2pPr>
              <a:defRPr sz="2000">
                <a:solidFill>
                  <a:srgbClr val="424242"/>
                </a:solidFill>
              </a:defRPr>
            </a:lvl2pPr>
            <a:lvl3pPr>
              <a:defRPr sz="1800">
                <a:solidFill>
                  <a:srgbClr val="424242"/>
                </a:solidFill>
              </a:defRPr>
            </a:lvl3pPr>
            <a:lvl4pPr>
              <a:defRPr sz="1600">
                <a:solidFill>
                  <a:srgbClr val="424242"/>
                </a:solidFill>
              </a:defRPr>
            </a:lvl4pPr>
            <a:lvl5pPr>
              <a:defRPr sz="1600">
                <a:solidFill>
                  <a:srgbClr val="424242"/>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solidFill>
                  <a:srgbClr val="42424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solidFill>
                  <a:srgbClr val="424242"/>
                </a:solidFill>
              </a:defRPr>
            </a:lvl1pPr>
            <a:lvl2pPr>
              <a:defRPr sz="2000">
                <a:solidFill>
                  <a:srgbClr val="424242"/>
                </a:solidFill>
              </a:defRPr>
            </a:lvl2pPr>
            <a:lvl3pPr>
              <a:defRPr sz="1800">
                <a:solidFill>
                  <a:srgbClr val="424242"/>
                </a:solidFill>
              </a:defRPr>
            </a:lvl3pPr>
            <a:lvl4pPr>
              <a:defRPr sz="1600">
                <a:solidFill>
                  <a:srgbClr val="424242"/>
                </a:solidFill>
              </a:defRPr>
            </a:lvl4pPr>
            <a:lvl5pPr>
              <a:defRPr sz="1600">
                <a:solidFill>
                  <a:srgbClr val="424242"/>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8"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167897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section 2-03">
    <p:spTree>
      <p:nvGrpSpPr>
        <p:cNvPr id="1" name=""/>
        <p:cNvGrpSpPr/>
        <p:nvPr/>
      </p:nvGrpSpPr>
      <p:grpSpPr>
        <a:xfrm>
          <a:off x="0" y="0"/>
          <a:ext cx="0" cy="0"/>
          <a:chOff x="0" y="0"/>
          <a:chExt cx="0" cy="0"/>
        </a:xfrm>
      </p:grpSpPr>
      <p:pic>
        <p:nvPicPr>
          <p:cNvPr id="4098" name="Picture 2" descr="C:\~WORK\Firepower Capital\Firepower Capital_Deck\~Links\Firepower Capital_Deck_Graphics_Triangle_Lower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2232"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r>
              <a:rPr lang="en-CA" sz="900" b="1">
                <a:solidFill>
                  <a:srgbClr val="464547"/>
                </a:solidFill>
                <a:latin typeface="+mj-lt"/>
                <a:cs typeface="Arial" panose="020B0604020202020204" pitchFamily="34" charset="0"/>
              </a:rPr>
              <a:t>0</a:t>
            </a: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35E8FE25-5CF3-4AFA-B28B-7E5EEC27E92D}"/>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331632544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section 2-01">
    <p:spTree>
      <p:nvGrpSpPr>
        <p:cNvPr id="1" name=""/>
        <p:cNvGrpSpPr/>
        <p:nvPr/>
      </p:nvGrpSpPr>
      <p:grpSpPr>
        <a:xfrm>
          <a:off x="0" y="0"/>
          <a:ext cx="0" cy="0"/>
          <a:chOff x="0" y="0"/>
          <a:chExt cx="0" cy="0"/>
        </a:xfrm>
      </p:grpSpPr>
      <p:pic>
        <p:nvPicPr>
          <p:cNvPr id="1026" name="Picture 2" descr="C:\~WORK\Firepower Capital\Firepower Capital_Deck\~Links\Firepower Capital_Deck_Graphics_Triangle_top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r>
              <a:rPr lang="en-CA" sz="900" b="1">
                <a:solidFill>
                  <a:srgbClr val="464547"/>
                </a:solidFill>
                <a:latin typeface="+mj-lt"/>
                <a:cs typeface="Arial" panose="020B0604020202020204" pitchFamily="34" charset="0"/>
              </a:rPr>
              <a:t>0</a:t>
            </a: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9" name="Picture 8" descr="Logo&#10;&#10;Description automatically generated">
            <a:extLst>
              <a:ext uri="{FF2B5EF4-FFF2-40B4-BE49-F238E27FC236}">
                <a16:creationId xmlns:a16="http://schemas.microsoft.com/office/drawing/2014/main" id="{C489F7EC-BD62-4F6A-BBF1-81B1F5BC069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189979658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section 3 - 04">
    <p:spTree>
      <p:nvGrpSpPr>
        <p:cNvPr id="1" name=""/>
        <p:cNvGrpSpPr/>
        <p:nvPr/>
      </p:nvGrpSpPr>
      <p:grpSpPr>
        <a:xfrm>
          <a:off x="0" y="0"/>
          <a:ext cx="0" cy="0"/>
          <a:chOff x="0" y="0"/>
          <a:chExt cx="0" cy="0"/>
        </a:xfrm>
      </p:grpSpPr>
      <p:pic>
        <p:nvPicPr>
          <p:cNvPr id="9" name="Picture 4" descr="C:\~WORK\Firepower Capital\Firepower Capital_Deck\~Links\Firepower Capital_Deck_Graphics_Triangle_lower lef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1"/>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317F604B-1FBB-44F1-A42E-D68E6BB4A7D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200377321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section 3 - 02">
    <p:spTree>
      <p:nvGrpSpPr>
        <p:cNvPr id="1" name=""/>
        <p:cNvGrpSpPr/>
        <p:nvPr/>
      </p:nvGrpSpPr>
      <p:grpSpPr>
        <a:xfrm>
          <a:off x="0" y="0"/>
          <a:ext cx="0" cy="0"/>
          <a:chOff x="0" y="0"/>
          <a:chExt cx="0" cy="0"/>
        </a:xfrm>
      </p:grpSpPr>
      <p:pic>
        <p:nvPicPr>
          <p:cNvPr id="9" name="Picture 2" descr="C:\~WORK\Firepower Capital\Firepower Capital_Deck\~Links\Firepower Capital_Deck_Graphics_Triangle_Lower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2232"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2E68BA97-AC9E-4BF3-BF85-2DBAB0559B19}"/>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34102774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section 3 -01">
    <p:spTree>
      <p:nvGrpSpPr>
        <p:cNvPr id="1" name=""/>
        <p:cNvGrpSpPr/>
        <p:nvPr/>
      </p:nvGrpSpPr>
      <p:grpSpPr>
        <a:xfrm>
          <a:off x="0" y="0"/>
          <a:ext cx="0" cy="0"/>
          <a:chOff x="0" y="0"/>
          <a:chExt cx="0" cy="0"/>
        </a:xfrm>
      </p:grpSpPr>
      <p:pic>
        <p:nvPicPr>
          <p:cNvPr id="7" name="Picture 2" descr="C:\~WORK\Firepower Capital\Firepower Capital_Deck\~Links\Firepower Capital_Deck_Graphics_Triangle_top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E7131B73-10A0-443B-B0A3-AD56E0F2D3FA}"/>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178108919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ection 4 - 02">
    <p:spTree>
      <p:nvGrpSpPr>
        <p:cNvPr id="1" name=""/>
        <p:cNvGrpSpPr/>
        <p:nvPr/>
      </p:nvGrpSpPr>
      <p:grpSpPr>
        <a:xfrm>
          <a:off x="0" y="0"/>
          <a:ext cx="0" cy="0"/>
          <a:chOff x="0" y="0"/>
          <a:chExt cx="0" cy="0"/>
        </a:xfrm>
      </p:grpSpPr>
      <p:pic>
        <p:nvPicPr>
          <p:cNvPr id="9" name="Picture 4" descr="C:\~WORK\Firepower Capital\Firepower Capital_Deck\~Links\Firepower Capital_Deck_Graphics_Triangle_lower lef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1"/>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D44A8B7E-D801-4B68-9BAD-3620FBCED3F4}"/>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225370377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section 4 - 04">
    <p:spTree>
      <p:nvGrpSpPr>
        <p:cNvPr id="1" name=""/>
        <p:cNvGrpSpPr/>
        <p:nvPr/>
      </p:nvGrpSpPr>
      <p:grpSpPr>
        <a:xfrm>
          <a:off x="0" y="0"/>
          <a:ext cx="0" cy="0"/>
          <a:chOff x="0" y="0"/>
          <a:chExt cx="0" cy="0"/>
        </a:xfrm>
      </p:grpSpPr>
      <p:pic>
        <p:nvPicPr>
          <p:cNvPr id="7" name="Picture 2" descr="C:\~WORK\Firepower Capital\Firepower Capital_Deck\~Links\Firepower Capital_Deck_Graphics_Triangle_Lower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2232"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7EAC7344-FFA7-49D2-8622-A6AEFB204BA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358279865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section 4 - 03">
    <p:spTree>
      <p:nvGrpSpPr>
        <p:cNvPr id="1" name=""/>
        <p:cNvGrpSpPr/>
        <p:nvPr/>
      </p:nvGrpSpPr>
      <p:grpSpPr>
        <a:xfrm>
          <a:off x="0" y="0"/>
          <a:ext cx="0" cy="0"/>
          <a:chOff x="0" y="0"/>
          <a:chExt cx="0" cy="0"/>
        </a:xfrm>
      </p:grpSpPr>
      <p:pic>
        <p:nvPicPr>
          <p:cNvPr id="9" name="Picture 2" descr="C:\~WORK\Firepower Capital\Firepower Capital_Deck\~Links\Firepower Capital_Deck_Graphics_Triangle_top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647DAA7B-8FB0-4A51-B7D0-74388B182744}"/>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54847015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section 5 - 04">
    <p:spTree>
      <p:nvGrpSpPr>
        <p:cNvPr id="1" name=""/>
        <p:cNvGrpSpPr/>
        <p:nvPr/>
      </p:nvGrpSpPr>
      <p:grpSpPr>
        <a:xfrm>
          <a:off x="0" y="0"/>
          <a:ext cx="0" cy="0"/>
          <a:chOff x="0" y="0"/>
          <a:chExt cx="0" cy="0"/>
        </a:xfrm>
      </p:grpSpPr>
      <p:pic>
        <p:nvPicPr>
          <p:cNvPr id="11" name="Picture 4" descr="C:\~WORK\Firepower Capital\Firepower Capital_Deck\~Links\Firepower Capital_Deck_Graphics_Triangle_lower lef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1"/>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9" name="Picture 8" descr="Logo&#10;&#10;Description automatically generated">
            <a:extLst>
              <a:ext uri="{FF2B5EF4-FFF2-40B4-BE49-F238E27FC236}">
                <a16:creationId xmlns:a16="http://schemas.microsoft.com/office/drawing/2014/main" id="{AFD88695-76F2-44CB-B855-B15EE0805FCB}"/>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7218504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section 5 - 03">
    <p:spTree>
      <p:nvGrpSpPr>
        <p:cNvPr id="1" name=""/>
        <p:cNvGrpSpPr/>
        <p:nvPr/>
      </p:nvGrpSpPr>
      <p:grpSpPr>
        <a:xfrm>
          <a:off x="0" y="0"/>
          <a:ext cx="0" cy="0"/>
          <a:chOff x="0" y="0"/>
          <a:chExt cx="0" cy="0"/>
        </a:xfrm>
      </p:grpSpPr>
      <p:pic>
        <p:nvPicPr>
          <p:cNvPr id="7" name="Picture 2" descr="C:\~WORK\Firepower Capital\Firepower Capital_Deck\~Links\Firepower Capital_Deck_Graphics_Triangle_Lower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2232"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C7E68951-EF65-445C-B8AE-68480C0D568C}"/>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14277228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cxnSp>
        <p:nvCxnSpPr>
          <p:cNvPr id="3" name="Straight Connector 2"/>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a:solidFill>
                  <a:srgbClr val="AB1500"/>
                </a:solidFill>
              </a:defRPr>
            </a:lvl1pPr>
          </a:lstStyle>
          <a:p>
            <a:r>
              <a:rPr lang="en-US"/>
              <a:t>Click to edit Master title style</a:t>
            </a:r>
            <a:endParaRPr lang="en-CA"/>
          </a:p>
        </p:txBody>
      </p:sp>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5"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3403596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section 5 - 01">
    <p:spTree>
      <p:nvGrpSpPr>
        <p:cNvPr id="1" name=""/>
        <p:cNvGrpSpPr/>
        <p:nvPr/>
      </p:nvGrpSpPr>
      <p:grpSpPr>
        <a:xfrm>
          <a:off x="0" y="0"/>
          <a:ext cx="0" cy="0"/>
          <a:chOff x="0" y="0"/>
          <a:chExt cx="0" cy="0"/>
        </a:xfrm>
      </p:grpSpPr>
      <p:pic>
        <p:nvPicPr>
          <p:cNvPr id="7" name="Picture 2" descr="C:\~WORK\Firepower Capital\Firepower Capital_Deck\~Links\Firepower Capital_Deck_Graphics_Triangle_top right.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userDrawn="1"/>
        </p:nvCxnSpPr>
        <p:spPr>
          <a:xfrm>
            <a:off x="8717135" y="357185"/>
            <a:ext cx="78003" cy="0"/>
          </a:xfrm>
          <a:prstGeom prst="line">
            <a:avLst/>
          </a:prstGeom>
          <a:ln w="19050">
            <a:solidFill>
              <a:srgbClr val="F04C35"/>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E16D98C-63C1-4094-88A4-367A8159BAB0}"/>
              </a:ext>
            </a:extLst>
          </p:cNvPr>
          <p:cNvSpPr txBox="1"/>
          <p:nvPr userDrawn="1"/>
        </p:nvSpPr>
        <p:spPr>
          <a:xfrm>
            <a:off x="8321691" y="220489"/>
            <a:ext cx="408346" cy="230832"/>
          </a:xfrm>
          <a:prstGeom prst="rect">
            <a:avLst/>
          </a:prstGeom>
          <a:noFill/>
        </p:spPr>
        <p:txBody>
          <a:bodyPr wrap="square" rtlCol="0">
            <a:spAutoFit/>
          </a:bodyPr>
          <a:lstStyle/>
          <a:p>
            <a:pPr algn="r"/>
            <a:fld id="{F7983FFD-7589-421B-B8CB-9A7F288C2D4A}" type="slidenum">
              <a:rPr lang="en-CA" sz="900" b="1" smtClean="0">
                <a:solidFill>
                  <a:srgbClr val="464547"/>
                </a:solidFill>
                <a:latin typeface="+mj-lt"/>
                <a:cs typeface="Arial" panose="020B0604020202020204" pitchFamily="34" charset="0"/>
              </a:rPr>
              <a:pPr algn="r"/>
              <a:t>‹#›</a:t>
            </a:fld>
            <a:endParaRPr lang="en-CA" sz="1012" b="1">
              <a:solidFill>
                <a:srgbClr val="464547"/>
              </a:solidFill>
              <a:latin typeface="+mj-lt"/>
              <a:cs typeface="Arial" panose="020B0604020202020204" pitchFamily="34" charset="0"/>
            </a:endParaRPr>
          </a:p>
        </p:txBody>
      </p:sp>
      <p:pic>
        <p:nvPicPr>
          <p:cNvPr id="11" name="Picture 10" descr="Logo&#10;&#10;Description automatically generated">
            <a:extLst>
              <a:ext uri="{FF2B5EF4-FFF2-40B4-BE49-F238E27FC236}">
                <a16:creationId xmlns:a16="http://schemas.microsoft.com/office/drawing/2014/main" id="{91DA0F2B-340C-4C4F-86DF-A4B8FE2F1F6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2482" y="137066"/>
            <a:ext cx="1046167" cy="558011"/>
          </a:xfrm>
          <a:prstGeom prst="rect">
            <a:avLst/>
          </a:prstGeom>
        </p:spPr>
      </p:pic>
    </p:spTree>
    <p:extLst>
      <p:ext uri="{BB962C8B-B14F-4D97-AF65-F5344CB8AC3E}">
        <p14:creationId xmlns:p14="http://schemas.microsoft.com/office/powerpoint/2010/main" val="120663469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closing">
    <p:spTree>
      <p:nvGrpSpPr>
        <p:cNvPr id="1" name=""/>
        <p:cNvGrpSpPr/>
        <p:nvPr/>
      </p:nvGrpSpPr>
      <p:grpSpPr>
        <a:xfrm>
          <a:off x="0" y="0"/>
          <a:ext cx="0" cy="0"/>
          <a:chOff x="0" y="0"/>
          <a:chExt cx="0" cy="0"/>
        </a:xfrm>
      </p:grpSpPr>
      <p:pic>
        <p:nvPicPr>
          <p:cNvPr id="3" name="Picture 3" descr="C:\~WORK\Firepower Capital\Firepower Capital_Deck\~Links\Closing Image_00.jpg"/>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3800550" y="-10236"/>
            <a:ext cx="5366219" cy="342900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C:\~WORK\Firepower Capital\Firepower Capital_Deck\~Links\Cover-&amp;-Chapters_03.png"/>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0" y="0"/>
            <a:ext cx="9157964"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0639004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8" name="Slide Number Placeholder 5">
            <a:extLst>
              <a:ext uri="{FF2B5EF4-FFF2-40B4-BE49-F238E27FC236}">
                <a16:creationId xmlns:a16="http://schemas.microsoft.com/office/drawing/2014/main" id="{802EBE07-4C86-4535-9FB1-11E74A14AA62}"/>
              </a:ext>
            </a:extLst>
          </p:cNvPr>
          <p:cNvSpPr>
            <a:spLocks noGrp="1"/>
          </p:cNvSpPr>
          <p:nvPr>
            <p:ph type="sldNum" sz="quarter" idx="4"/>
          </p:nvPr>
        </p:nvSpPr>
        <p:spPr>
          <a:xfrm>
            <a:off x="8498512" y="6372781"/>
            <a:ext cx="420306" cy="365125"/>
          </a:xfrm>
          <a:prstGeom prst="rect">
            <a:avLst/>
          </a:prstGeom>
        </p:spPr>
        <p:txBody>
          <a:bodyPr/>
          <a:lstStyle>
            <a:lvl1pPr algn="r">
              <a:defRPr sz="777" b="0" i="0">
                <a:solidFill>
                  <a:srgbClr val="002060"/>
                </a:solidFill>
                <a:latin typeface="+mn-lt"/>
                <a:cs typeface="Franklin Gothic Book" panose="020B0503020102020204" pitchFamily="34" charset="0"/>
              </a:defRPr>
            </a:lvl1pPr>
          </a:lstStyle>
          <a:p>
            <a:fld id="{FF4F21D0-9DF6-984D-81F3-EA260B273F57}" type="slidenum">
              <a:rPr lang="en-US" smtClean="0"/>
              <a:pPr/>
              <a:t>‹#›</a:t>
            </a:fld>
            <a:endParaRPr lang="en-US" dirty="0"/>
          </a:p>
        </p:txBody>
      </p:sp>
      <p:sp>
        <p:nvSpPr>
          <p:cNvPr id="11" name="Content Placeholder 7">
            <a:extLst>
              <a:ext uri="{FF2B5EF4-FFF2-40B4-BE49-F238E27FC236}">
                <a16:creationId xmlns:a16="http://schemas.microsoft.com/office/drawing/2014/main" id="{198FB4EE-4F67-4CD6-927A-C44A76190184}"/>
              </a:ext>
            </a:extLst>
          </p:cNvPr>
          <p:cNvSpPr>
            <a:spLocks noGrp="1"/>
          </p:cNvSpPr>
          <p:nvPr>
            <p:ph sz="quarter" idx="10"/>
          </p:nvPr>
        </p:nvSpPr>
        <p:spPr>
          <a:xfrm>
            <a:off x="223420" y="886968"/>
            <a:ext cx="8693635" cy="5431536"/>
          </a:xfrm>
          <a:prstGeom prst="rect">
            <a:avLst/>
          </a:prstGeom>
        </p:spPr>
        <p:txBody>
          <a:bodyPr>
            <a:normAutofit/>
          </a:bodyPr>
          <a:lstStyle>
            <a:lvl1pPr marL="332832" indent="-332832">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1pPr>
            <a:lvl2pPr marL="721137" indent="-277360">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2pPr>
            <a:lvl3pPr marL="1109442" indent="-221888">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3pPr>
            <a:lvl4pPr marL="1553218" indent="-221888">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4pPr>
            <a:lvl5pPr marL="1996995" indent="-221888">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cxnSp>
        <p:nvCxnSpPr>
          <p:cNvPr id="12" name="Straight Connector 11">
            <a:extLst>
              <a:ext uri="{FF2B5EF4-FFF2-40B4-BE49-F238E27FC236}">
                <a16:creationId xmlns:a16="http://schemas.microsoft.com/office/drawing/2014/main" id="{8A9E655A-B31C-4F7A-9FC6-C5301D960153}"/>
              </a:ext>
            </a:extLst>
          </p:cNvPr>
          <p:cNvCxnSpPr/>
          <p:nvPr userDrawn="1"/>
        </p:nvCxnSpPr>
        <p:spPr>
          <a:xfrm>
            <a:off x="225184" y="6329679"/>
            <a:ext cx="8693635" cy="0"/>
          </a:xfrm>
          <a:prstGeom prst="line">
            <a:avLst/>
          </a:prstGeom>
          <a:ln w="9525">
            <a:solidFill>
              <a:srgbClr val="003767"/>
            </a:solidFill>
          </a:ln>
          <a:effectLst/>
        </p:spPr>
        <p:style>
          <a:lnRef idx="2">
            <a:schemeClr val="accent1"/>
          </a:lnRef>
          <a:fillRef idx="0">
            <a:schemeClr val="accent1"/>
          </a:fillRef>
          <a:effectRef idx="1">
            <a:schemeClr val="accent1"/>
          </a:effectRef>
          <a:fontRef idx="minor">
            <a:schemeClr val="tx1"/>
          </a:fontRef>
        </p:style>
      </p:cxnSp>
      <p:pic>
        <p:nvPicPr>
          <p:cNvPr id="6" name="Picture 5">
            <a:extLst>
              <a:ext uri="{FF2B5EF4-FFF2-40B4-BE49-F238E27FC236}">
                <a16:creationId xmlns:a16="http://schemas.microsoft.com/office/drawing/2014/main" id="{AFECCF99-7CC6-4484-ADFD-E8FF6F1C2B9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20615" y="6400281"/>
            <a:ext cx="2585233" cy="310125"/>
          </a:xfrm>
          <a:prstGeom prst="rect">
            <a:avLst/>
          </a:prstGeom>
        </p:spPr>
      </p:pic>
    </p:spTree>
    <p:extLst>
      <p:ext uri="{BB962C8B-B14F-4D97-AF65-F5344CB8AC3E}">
        <p14:creationId xmlns:p14="http://schemas.microsoft.com/office/powerpoint/2010/main" val="407113289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Do not remove" hidden="1">
            <a:extLst>
              <a:ext uri="{FF2B5EF4-FFF2-40B4-BE49-F238E27FC236}">
                <a16:creationId xmlns:a16="http://schemas.microsoft.com/office/drawing/2014/main" id="{20EAA347-1AE9-4CDB-8DF4-EAB9CD29889B}"/>
              </a:ext>
            </a:extLst>
          </p:cNvPr>
          <p:cNvSpPr/>
          <p:nvPr userDrawn="1">
            <p:custDataLst>
              <p:tags r:id="rId1"/>
            </p:custDataLst>
          </p:nvPr>
        </p:nvSpPr>
        <p:spPr>
          <a:xfrm>
            <a:off x="0" y="0"/>
            <a:ext cx="11545" cy="11206"/>
          </a:xfrm>
          <a:prstGeom prst="octagon">
            <a:avLst/>
          </a:prstGeom>
          <a:noFill/>
          <a:ln w="9525" cap="flat" cmpd="sng" algn="ctr">
            <a:noFill/>
            <a:prstDash val="solid"/>
          </a:ln>
          <a:effectLst>
            <a:outerShdw blurRad="40000" dist="23000" dir="5400000" rotWithShape="0">
              <a:srgbClr val="000000">
                <a:alpha val="35000"/>
              </a:srgbClr>
            </a:outerShdw>
          </a:effectLst>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 uri="{91240B29-F687-4F45-9708-019B960494DF}">
              <a14:hiddenLine xmlns:a14="http://schemas.microsoft.com/office/drawing/2010/main" w="9525" cap="flat" cmpd="sng" algn="ctr">
                <a:solidFill>
                  <a:schemeClr val="accent1">
                    <a:shade val="95000"/>
                    <a:satMod val="105000"/>
                  </a:schemeClr>
                </a:solidFill>
                <a:prstDash val="solid"/>
              </a14:hiddenLine>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sz="1588" dirty="0"/>
          </a:p>
        </p:txBody>
      </p:sp>
      <p:sp>
        <p:nvSpPr>
          <p:cNvPr id="2" name="Title 1"/>
          <p:cNvSpPr>
            <a:spLocks noGrp="1"/>
          </p:cNvSpPr>
          <p:nvPr>
            <p:ph type="title"/>
          </p:nvPr>
        </p:nvSpPr>
        <p:spPr>
          <a:xfrm>
            <a:off x="223420" y="155449"/>
            <a:ext cx="8693635" cy="512717"/>
          </a:xfrm>
          <a:prstGeom prst="rect">
            <a:avLst/>
          </a:prstGeom>
          <a:ln w="19050">
            <a:noFill/>
          </a:ln>
        </p:spPr>
        <p:txBody>
          <a:bodyPr anchor="ctr">
            <a:normAutofit/>
          </a:bodyPr>
          <a:lstStyle>
            <a:lvl1pPr>
              <a:defRPr sz="1747" b="1">
                <a:solidFill>
                  <a:srgbClr val="002060"/>
                </a:solidFill>
                <a:latin typeface="+mn-lt"/>
              </a:defRPr>
            </a:lvl1pPr>
          </a:lstStyle>
          <a:p>
            <a:r>
              <a:rPr lang="en-US" dirty="0"/>
              <a:t>Click to edit Master title style</a:t>
            </a:r>
            <a:endParaRPr lang="en-CA" dirty="0"/>
          </a:p>
        </p:txBody>
      </p:sp>
      <p:sp>
        <p:nvSpPr>
          <p:cNvPr id="11" name="Slide Number Placeholder 5"/>
          <p:cNvSpPr>
            <a:spLocks noGrp="1"/>
          </p:cNvSpPr>
          <p:nvPr>
            <p:ph type="sldNum" sz="quarter" idx="4"/>
          </p:nvPr>
        </p:nvSpPr>
        <p:spPr>
          <a:xfrm>
            <a:off x="8498512" y="6372781"/>
            <a:ext cx="420306" cy="365125"/>
          </a:xfrm>
          <a:prstGeom prst="rect">
            <a:avLst/>
          </a:prstGeom>
        </p:spPr>
        <p:txBody>
          <a:bodyPr/>
          <a:lstStyle>
            <a:lvl1pPr algn="r">
              <a:defRPr sz="777" b="0" i="0">
                <a:solidFill>
                  <a:srgbClr val="002060"/>
                </a:solidFill>
                <a:latin typeface="+mn-lt"/>
                <a:cs typeface="Franklin Gothic Book" panose="020B0503020102020204" pitchFamily="34" charset="0"/>
              </a:defRPr>
            </a:lvl1pPr>
          </a:lstStyle>
          <a:p>
            <a:fld id="{FF4F21D0-9DF6-984D-81F3-EA260B273F57}" type="slidenum">
              <a:rPr lang="en-US" smtClean="0"/>
              <a:pPr/>
              <a:t>‹#›</a:t>
            </a:fld>
            <a:endParaRPr lang="en-US" dirty="0"/>
          </a:p>
        </p:txBody>
      </p:sp>
      <p:sp>
        <p:nvSpPr>
          <p:cNvPr id="8" name="Content Placeholder 7"/>
          <p:cNvSpPr>
            <a:spLocks noGrp="1"/>
          </p:cNvSpPr>
          <p:nvPr>
            <p:ph sz="quarter" idx="10"/>
          </p:nvPr>
        </p:nvSpPr>
        <p:spPr>
          <a:xfrm>
            <a:off x="223420" y="886968"/>
            <a:ext cx="8693635" cy="5431536"/>
          </a:xfrm>
          <a:prstGeom prst="rect">
            <a:avLst/>
          </a:prstGeom>
        </p:spPr>
        <p:txBody>
          <a:bodyPr>
            <a:normAutofit/>
          </a:bodyPr>
          <a:lstStyle>
            <a:lvl1pPr marL="332832" indent="-332832">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1pPr>
            <a:lvl2pPr marL="721137" indent="-277360">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2pPr>
            <a:lvl3pPr marL="1109442" indent="-221888">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3pPr>
            <a:lvl4pPr marL="1553218" indent="-221888">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4pPr>
            <a:lvl5pPr marL="1996995" indent="-221888">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cxnSp>
        <p:nvCxnSpPr>
          <p:cNvPr id="63" name="Straight Connector 62"/>
          <p:cNvCxnSpPr/>
          <p:nvPr userDrawn="1"/>
        </p:nvCxnSpPr>
        <p:spPr>
          <a:xfrm>
            <a:off x="225184" y="6329679"/>
            <a:ext cx="8693635" cy="0"/>
          </a:xfrm>
          <a:prstGeom prst="line">
            <a:avLst/>
          </a:prstGeom>
          <a:ln w="9525">
            <a:solidFill>
              <a:srgbClr val="003767"/>
            </a:solidFill>
          </a:ln>
          <a:effectLst/>
        </p:spPr>
        <p:style>
          <a:lnRef idx="2">
            <a:schemeClr val="accent1"/>
          </a:lnRef>
          <a:fillRef idx="0">
            <a:schemeClr val="accent1"/>
          </a:fillRef>
          <a:effectRef idx="1">
            <a:schemeClr val="accent1"/>
          </a:effectRef>
          <a:fontRef idx="minor">
            <a:schemeClr val="tx1"/>
          </a:fontRef>
        </p:style>
      </p:cxnSp>
      <p:cxnSp>
        <p:nvCxnSpPr>
          <p:cNvPr id="5" name="Straight Connector 4">
            <a:extLst>
              <a:ext uri="{FF2B5EF4-FFF2-40B4-BE49-F238E27FC236}">
                <a16:creationId xmlns:a16="http://schemas.microsoft.com/office/drawing/2014/main" id="{E206B677-3939-457F-957B-44E9DFB20C44}"/>
              </a:ext>
            </a:extLst>
          </p:cNvPr>
          <p:cNvCxnSpPr>
            <a:cxnSpLocks/>
          </p:cNvCxnSpPr>
          <p:nvPr userDrawn="1"/>
        </p:nvCxnSpPr>
        <p:spPr>
          <a:xfrm>
            <a:off x="220615" y="668165"/>
            <a:ext cx="8695113" cy="0"/>
          </a:xfrm>
          <a:prstGeom prst="line">
            <a:avLst/>
          </a:prstGeom>
        </p:spPr>
        <p:style>
          <a:lnRef idx="2">
            <a:schemeClr val="accent1"/>
          </a:lnRef>
          <a:fillRef idx="0">
            <a:schemeClr val="accent1"/>
          </a:fillRef>
          <a:effectRef idx="1">
            <a:schemeClr val="accent1"/>
          </a:effectRef>
          <a:fontRef idx="minor">
            <a:schemeClr val="tx1"/>
          </a:fontRef>
        </p:style>
      </p:cxnSp>
      <p:pic>
        <p:nvPicPr>
          <p:cNvPr id="6" name="Picture 5">
            <a:extLst>
              <a:ext uri="{FF2B5EF4-FFF2-40B4-BE49-F238E27FC236}">
                <a16:creationId xmlns:a16="http://schemas.microsoft.com/office/drawing/2014/main" id="{ED95F318-E337-4153-AB2E-DE8EE457A5E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20615" y="6400281"/>
            <a:ext cx="2585233" cy="310125"/>
          </a:xfrm>
          <a:prstGeom prst="rect">
            <a:avLst/>
          </a:prstGeom>
        </p:spPr>
      </p:pic>
    </p:spTree>
    <p:extLst>
      <p:ext uri="{BB962C8B-B14F-4D97-AF65-F5344CB8AC3E}">
        <p14:creationId xmlns:p14="http://schemas.microsoft.com/office/powerpoint/2010/main" val="198383064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16" name="Do not remove" hidden="1">
            <a:extLst>
              <a:ext uri="{FF2B5EF4-FFF2-40B4-BE49-F238E27FC236}">
                <a16:creationId xmlns:a16="http://schemas.microsoft.com/office/drawing/2014/main" id="{665EB1A9-A913-4467-9570-E9DD0D236E5B}"/>
              </a:ext>
            </a:extLst>
          </p:cNvPr>
          <p:cNvSpPr/>
          <p:nvPr userDrawn="1">
            <p:custDataLst>
              <p:tags r:id="rId1"/>
            </p:custDataLst>
          </p:nvPr>
        </p:nvSpPr>
        <p:spPr>
          <a:xfrm>
            <a:off x="0" y="0"/>
            <a:ext cx="11545" cy="11206"/>
          </a:xfrm>
          <a:prstGeom prst="octagon">
            <a:avLst/>
          </a:prstGeom>
          <a:noFill/>
          <a:ln w="9525" cap="flat" cmpd="sng" algn="ctr">
            <a:noFill/>
            <a:prstDash val="solid"/>
          </a:ln>
          <a:effectLst>
            <a:outerShdw blurRad="40000" dist="23000" dir="5400000" rotWithShape="0">
              <a:srgbClr val="000000">
                <a:alpha val="35000"/>
              </a:srgbClr>
            </a:outerShdw>
          </a:effectLst>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 uri="{91240B29-F687-4F45-9708-019B960494DF}">
              <a14:hiddenLine xmlns:a14="http://schemas.microsoft.com/office/drawing/2010/main" w="9525" cap="flat" cmpd="sng" algn="ctr">
                <a:solidFill>
                  <a:schemeClr val="accent1">
                    <a:shade val="95000"/>
                    <a:satMod val="105000"/>
                  </a:schemeClr>
                </a:solidFill>
                <a:prstDash val="solid"/>
              </a14:hiddenLine>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sz="1588" dirty="0"/>
          </a:p>
        </p:txBody>
      </p:sp>
      <p:sp>
        <p:nvSpPr>
          <p:cNvPr id="8" name="Slide Number Placeholder 5">
            <a:extLst>
              <a:ext uri="{FF2B5EF4-FFF2-40B4-BE49-F238E27FC236}">
                <a16:creationId xmlns:a16="http://schemas.microsoft.com/office/drawing/2014/main" id="{802EBE07-4C86-4535-9FB1-11E74A14AA62}"/>
              </a:ext>
            </a:extLst>
          </p:cNvPr>
          <p:cNvSpPr>
            <a:spLocks noGrp="1"/>
          </p:cNvSpPr>
          <p:nvPr>
            <p:ph type="sldNum" sz="quarter" idx="4"/>
          </p:nvPr>
        </p:nvSpPr>
        <p:spPr>
          <a:xfrm>
            <a:off x="8498512" y="6372781"/>
            <a:ext cx="420306" cy="365125"/>
          </a:xfrm>
          <a:prstGeom prst="rect">
            <a:avLst/>
          </a:prstGeom>
        </p:spPr>
        <p:txBody>
          <a:bodyPr/>
          <a:lstStyle>
            <a:lvl1pPr algn="r">
              <a:defRPr sz="777" b="0" i="0">
                <a:solidFill>
                  <a:srgbClr val="002060"/>
                </a:solidFill>
                <a:latin typeface="+mn-lt"/>
                <a:cs typeface="Franklin Gothic Book" panose="020B0503020102020204" pitchFamily="34" charset="0"/>
              </a:defRPr>
            </a:lvl1pPr>
          </a:lstStyle>
          <a:p>
            <a:fld id="{FF4F21D0-9DF6-984D-81F3-EA260B273F57}" type="slidenum">
              <a:rPr lang="en-US" smtClean="0"/>
              <a:pPr/>
              <a:t>‹#›</a:t>
            </a:fld>
            <a:endParaRPr lang="en-US" dirty="0"/>
          </a:p>
        </p:txBody>
      </p:sp>
      <p:cxnSp>
        <p:nvCxnSpPr>
          <p:cNvPr id="9" name="Straight Connector 8">
            <a:extLst>
              <a:ext uri="{FF2B5EF4-FFF2-40B4-BE49-F238E27FC236}">
                <a16:creationId xmlns:a16="http://schemas.microsoft.com/office/drawing/2014/main" id="{4BDBC571-8405-4BA1-AAC9-49F7F6847D04}"/>
              </a:ext>
            </a:extLst>
          </p:cNvPr>
          <p:cNvCxnSpPr/>
          <p:nvPr userDrawn="1"/>
        </p:nvCxnSpPr>
        <p:spPr>
          <a:xfrm>
            <a:off x="223420" y="668165"/>
            <a:ext cx="8693635" cy="0"/>
          </a:xfrm>
          <a:prstGeom prst="line">
            <a:avLst/>
          </a:prstGeom>
          <a:ln>
            <a:solidFill>
              <a:srgbClr val="002060"/>
            </a:solidFill>
          </a:ln>
          <a:effectLst/>
        </p:spPr>
        <p:style>
          <a:lnRef idx="2">
            <a:schemeClr val="accent1"/>
          </a:lnRef>
          <a:fillRef idx="0">
            <a:schemeClr val="accent1"/>
          </a:fillRef>
          <a:effectRef idx="1">
            <a:schemeClr val="accent1"/>
          </a:effectRef>
          <a:fontRef idx="minor">
            <a:schemeClr val="tx1"/>
          </a:fontRef>
        </p:style>
      </p:cxnSp>
      <p:sp>
        <p:nvSpPr>
          <p:cNvPr id="10" name="Title 1">
            <a:extLst>
              <a:ext uri="{FF2B5EF4-FFF2-40B4-BE49-F238E27FC236}">
                <a16:creationId xmlns:a16="http://schemas.microsoft.com/office/drawing/2014/main" id="{764AA09E-F7F1-4155-BDA1-86B9F4919E61}"/>
              </a:ext>
            </a:extLst>
          </p:cNvPr>
          <p:cNvSpPr>
            <a:spLocks noGrp="1"/>
          </p:cNvSpPr>
          <p:nvPr>
            <p:ph type="title"/>
          </p:nvPr>
        </p:nvSpPr>
        <p:spPr>
          <a:xfrm>
            <a:off x="223420" y="155449"/>
            <a:ext cx="8693635" cy="512717"/>
          </a:xfrm>
          <a:prstGeom prst="rect">
            <a:avLst/>
          </a:prstGeom>
        </p:spPr>
        <p:txBody>
          <a:bodyPr anchor="ctr">
            <a:normAutofit/>
          </a:bodyPr>
          <a:lstStyle>
            <a:lvl1pPr>
              <a:defRPr sz="1747" b="1">
                <a:solidFill>
                  <a:srgbClr val="002060"/>
                </a:solidFill>
                <a:latin typeface="+mn-lt"/>
              </a:defRPr>
            </a:lvl1pPr>
          </a:lstStyle>
          <a:p>
            <a:r>
              <a:rPr lang="en-US" dirty="0"/>
              <a:t>Click to edit Master title style</a:t>
            </a:r>
            <a:endParaRPr lang="en-CA" dirty="0"/>
          </a:p>
        </p:txBody>
      </p:sp>
      <p:sp>
        <p:nvSpPr>
          <p:cNvPr id="11" name="Content Placeholder 7">
            <a:extLst>
              <a:ext uri="{FF2B5EF4-FFF2-40B4-BE49-F238E27FC236}">
                <a16:creationId xmlns:a16="http://schemas.microsoft.com/office/drawing/2014/main" id="{198FB4EE-4F67-4CD6-927A-C44A76190184}"/>
              </a:ext>
            </a:extLst>
          </p:cNvPr>
          <p:cNvSpPr>
            <a:spLocks noGrp="1"/>
          </p:cNvSpPr>
          <p:nvPr>
            <p:ph sz="quarter" idx="10"/>
          </p:nvPr>
        </p:nvSpPr>
        <p:spPr>
          <a:xfrm>
            <a:off x="223420" y="886968"/>
            <a:ext cx="8693635" cy="5431536"/>
          </a:xfrm>
          <a:prstGeom prst="rect">
            <a:avLst/>
          </a:prstGeom>
        </p:spPr>
        <p:txBody>
          <a:bodyPr>
            <a:normAutofit/>
          </a:bodyPr>
          <a:lstStyle>
            <a:lvl1pPr marL="332832" indent="-332832">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1pPr>
            <a:lvl2pPr marL="721137" indent="-277360">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2pPr>
            <a:lvl3pPr marL="1109442" indent="-221888">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3pPr>
            <a:lvl4pPr marL="1553218" indent="-221888">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4pPr>
            <a:lvl5pPr marL="1996995" indent="-221888">
              <a:spcBef>
                <a:spcPts val="0"/>
              </a:spcBef>
              <a:spcAft>
                <a:spcPts val="582"/>
              </a:spcAft>
              <a:buFont typeface="Arial" panose="020B0604020202020204" pitchFamily="34" charset="0"/>
              <a:buChar char="•"/>
              <a:defRPr sz="1359">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cxnSp>
        <p:nvCxnSpPr>
          <p:cNvPr id="12" name="Straight Connector 11">
            <a:extLst>
              <a:ext uri="{FF2B5EF4-FFF2-40B4-BE49-F238E27FC236}">
                <a16:creationId xmlns:a16="http://schemas.microsoft.com/office/drawing/2014/main" id="{8A9E655A-B31C-4F7A-9FC6-C5301D960153}"/>
              </a:ext>
            </a:extLst>
          </p:cNvPr>
          <p:cNvCxnSpPr/>
          <p:nvPr userDrawn="1"/>
        </p:nvCxnSpPr>
        <p:spPr>
          <a:xfrm>
            <a:off x="225184" y="6329679"/>
            <a:ext cx="8693635" cy="0"/>
          </a:xfrm>
          <a:prstGeom prst="line">
            <a:avLst/>
          </a:prstGeom>
          <a:ln w="9525">
            <a:solidFill>
              <a:schemeClr val="accent1"/>
            </a:solidFill>
          </a:ln>
          <a:effectLst/>
        </p:spPr>
        <p:style>
          <a:lnRef idx="2">
            <a:schemeClr val="accent1"/>
          </a:lnRef>
          <a:fillRef idx="0">
            <a:schemeClr val="accent1"/>
          </a:fillRef>
          <a:effectRef idx="1">
            <a:schemeClr val="accent1"/>
          </a:effectRef>
          <a:fontRef idx="minor">
            <a:schemeClr val="tx1"/>
          </a:fontRef>
        </p:style>
      </p:cxnSp>
      <p:pic>
        <p:nvPicPr>
          <p:cNvPr id="14" name="Picture 13">
            <a:extLst>
              <a:ext uri="{FF2B5EF4-FFF2-40B4-BE49-F238E27FC236}">
                <a16:creationId xmlns:a16="http://schemas.microsoft.com/office/drawing/2014/main" id="{537E9AE7-FD6B-473E-AFEC-9D84960649F4}"/>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20615" y="6400281"/>
            <a:ext cx="2585233" cy="310125"/>
          </a:xfrm>
          <a:prstGeom prst="rect">
            <a:avLst/>
          </a:prstGeom>
        </p:spPr>
      </p:pic>
    </p:spTree>
    <p:extLst>
      <p:ext uri="{BB962C8B-B14F-4D97-AF65-F5344CB8AC3E}">
        <p14:creationId xmlns:p14="http://schemas.microsoft.com/office/powerpoint/2010/main" val="284450865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4B0007-DA02-48C7-9137-9386DFC24A9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6" name="Freeform 56">
            <a:extLst>
              <a:ext uri="{FF2B5EF4-FFF2-40B4-BE49-F238E27FC236}">
                <a16:creationId xmlns:a16="http://schemas.microsoft.com/office/drawing/2014/main" id="{13A7AC18-CF42-4EC5-8D40-441EAE30A06C}"/>
              </a:ext>
            </a:extLst>
          </p:cNvPr>
          <p:cNvSpPr/>
          <p:nvPr userDrawn="1"/>
        </p:nvSpPr>
        <p:spPr>
          <a:xfrm>
            <a:off x="373392" y="795662"/>
            <a:ext cx="3695884"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sp>
        <p:nvSpPr>
          <p:cNvPr id="11" name="Title 1"/>
          <p:cNvSpPr>
            <a:spLocks noGrp="1"/>
          </p:cNvSpPr>
          <p:nvPr>
            <p:ph type="ctrTitle"/>
          </p:nvPr>
        </p:nvSpPr>
        <p:spPr>
          <a:xfrm>
            <a:off x="581325" y="1954221"/>
            <a:ext cx="3245009" cy="979702"/>
          </a:xfrm>
        </p:spPr>
        <p:txBody>
          <a:bodyPr/>
          <a:lstStyle>
            <a:lvl1pPr>
              <a:defRPr sz="2249" b="0">
                <a:solidFill>
                  <a:schemeClr val="tx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581325" y="3046159"/>
            <a:ext cx="3245009" cy="1046323"/>
          </a:xfrm>
        </p:spPr>
        <p:txBody>
          <a:bodyPr/>
          <a:lstStyle>
            <a:lvl1pPr marL="0" indent="0" algn="l">
              <a:spcAft>
                <a:spcPts val="900"/>
              </a:spcAft>
              <a:buNone/>
              <a:defRPr sz="1499">
                <a:solidFill>
                  <a:schemeClr val="tx1"/>
                </a:solidFill>
                <a:latin typeface="EYInterstate" panose="02000503020000020004" pitchFamily="2" charset="0"/>
                <a:cs typeface="Arial" pitchFamily="34" charset="0"/>
              </a:defRPr>
            </a:lvl1pPr>
            <a:lvl2pPr marL="0" indent="0" algn="l">
              <a:buNone/>
              <a:defRPr sz="1199" b="1">
                <a:solidFill>
                  <a:srgbClr val="404040"/>
                </a:solidFill>
              </a:defRPr>
            </a:lvl2pPr>
            <a:lvl3pPr marL="685434" indent="0" algn="ctr">
              <a:buNone/>
              <a:defRPr>
                <a:solidFill>
                  <a:schemeClr val="tx1">
                    <a:tint val="75000"/>
                  </a:schemeClr>
                </a:solidFill>
              </a:defRPr>
            </a:lvl3pPr>
            <a:lvl4pPr marL="1028151" indent="0" algn="ctr">
              <a:buNone/>
              <a:defRPr>
                <a:solidFill>
                  <a:schemeClr val="tx1">
                    <a:tint val="75000"/>
                  </a:schemeClr>
                </a:solidFill>
              </a:defRPr>
            </a:lvl4pPr>
            <a:lvl5pPr marL="1370868" indent="0" algn="ctr">
              <a:buNone/>
              <a:defRPr>
                <a:solidFill>
                  <a:schemeClr val="tx1">
                    <a:tint val="75000"/>
                  </a:schemeClr>
                </a:solidFill>
              </a:defRPr>
            </a:lvl5pPr>
            <a:lvl6pPr marL="1713586" indent="0" algn="ctr">
              <a:buNone/>
              <a:defRPr>
                <a:solidFill>
                  <a:schemeClr val="tx1">
                    <a:tint val="75000"/>
                  </a:schemeClr>
                </a:solidFill>
              </a:defRPr>
            </a:lvl6pPr>
            <a:lvl7pPr marL="2056303" indent="0" algn="ctr">
              <a:buNone/>
              <a:defRPr>
                <a:solidFill>
                  <a:schemeClr val="tx1">
                    <a:tint val="75000"/>
                  </a:schemeClr>
                </a:solidFill>
              </a:defRPr>
            </a:lvl7pPr>
            <a:lvl8pPr marL="2399020" indent="0" algn="ctr">
              <a:buNone/>
              <a:defRPr>
                <a:solidFill>
                  <a:schemeClr val="tx1">
                    <a:tint val="75000"/>
                  </a:schemeClr>
                </a:solidFill>
              </a:defRPr>
            </a:lvl8pPr>
            <a:lvl9pPr marL="2741737"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7769544" y="4960938"/>
            <a:ext cx="918684"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grpSp>
    </p:spTree>
    <p:extLst>
      <p:ext uri="{BB962C8B-B14F-4D97-AF65-F5344CB8AC3E}">
        <p14:creationId xmlns:p14="http://schemas.microsoft.com/office/powerpoint/2010/main" val="3556611785"/>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373392" y="5826613"/>
            <a:ext cx="290700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grpSp>
      <p:sp>
        <p:nvSpPr>
          <p:cNvPr id="18" name="Title 1"/>
          <p:cNvSpPr>
            <a:spLocks noGrp="1"/>
          </p:cNvSpPr>
          <p:nvPr userDrawn="1">
            <p:ph type="ctrTitle"/>
          </p:nvPr>
        </p:nvSpPr>
        <p:spPr>
          <a:xfrm>
            <a:off x="708291" y="2158329"/>
            <a:ext cx="3586044" cy="860400"/>
          </a:xfrm>
          <a:prstGeom prst="rect">
            <a:avLst/>
          </a:prstGeom>
        </p:spPr>
        <p:txBody>
          <a:bodyPr/>
          <a:lstStyle>
            <a:lvl1pPr>
              <a:defRPr sz="224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708435" y="3200329"/>
            <a:ext cx="3604144" cy="645742"/>
          </a:xfrm>
          <a:prstGeom prst="rect">
            <a:avLst/>
          </a:prstGeom>
        </p:spPr>
        <p:txBody>
          <a:bodyPr/>
          <a:lstStyle>
            <a:lvl1pPr marL="0" indent="0" algn="l">
              <a:buNone/>
              <a:defRPr sz="1499">
                <a:solidFill>
                  <a:schemeClr val="bg1"/>
                </a:solidFill>
                <a:latin typeface="EYInterstate Light" panose="02000506000000020004" pitchFamily="2" charset="0"/>
                <a:cs typeface="Arial" pitchFamily="34" charset="0"/>
              </a:defRPr>
            </a:lvl1pPr>
            <a:lvl2pPr marL="0" indent="0" algn="l">
              <a:buNone/>
              <a:defRPr sz="1199">
                <a:solidFill>
                  <a:schemeClr val="tx1">
                    <a:lumMod val="75000"/>
                    <a:lumOff val="25000"/>
                  </a:schemeClr>
                </a:solidFill>
              </a:defRPr>
            </a:lvl2pPr>
            <a:lvl3pPr marL="685434" indent="0" algn="ctr">
              <a:buNone/>
              <a:defRPr>
                <a:solidFill>
                  <a:schemeClr val="tx1">
                    <a:tint val="75000"/>
                  </a:schemeClr>
                </a:solidFill>
              </a:defRPr>
            </a:lvl3pPr>
            <a:lvl4pPr marL="1028151" indent="0" algn="ctr">
              <a:buNone/>
              <a:defRPr>
                <a:solidFill>
                  <a:schemeClr val="tx1">
                    <a:tint val="75000"/>
                  </a:schemeClr>
                </a:solidFill>
              </a:defRPr>
            </a:lvl4pPr>
            <a:lvl5pPr marL="1370868" indent="0" algn="ctr">
              <a:buNone/>
              <a:defRPr>
                <a:solidFill>
                  <a:schemeClr val="tx1">
                    <a:tint val="75000"/>
                  </a:schemeClr>
                </a:solidFill>
              </a:defRPr>
            </a:lvl5pPr>
            <a:lvl6pPr marL="1713586" indent="0" algn="ctr">
              <a:buNone/>
              <a:defRPr>
                <a:solidFill>
                  <a:schemeClr val="tx1">
                    <a:tint val="75000"/>
                  </a:schemeClr>
                </a:solidFill>
              </a:defRPr>
            </a:lvl6pPr>
            <a:lvl7pPr marL="2056303" indent="0" algn="ctr">
              <a:buNone/>
              <a:defRPr>
                <a:solidFill>
                  <a:schemeClr val="tx1">
                    <a:tint val="75000"/>
                  </a:schemeClr>
                </a:solidFill>
              </a:defRPr>
            </a:lvl7pPr>
            <a:lvl8pPr marL="2399020" indent="0" algn="ctr">
              <a:buNone/>
              <a:defRPr>
                <a:solidFill>
                  <a:schemeClr val="tx1">
                    <a:tint val="75000"/>
                  </a:schemeClr>
                </a:solidFill>
              </a:defRPr>
            </a:lvl8pPr>
            <a:lvl9pPr marL="2741737"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366834" y="723658"/>
            <a:ext cx="4258491"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349" dirty="0"/>
          </a:p>
        </p:txBody>
      </p:sp>
      <p:sp>
        <p:nvSpPr>
          <p:cNvPr id="4" name="Freeform: Shape 3">
            <a:extLst>
              <a:ext uri="{FF2B5EF4-FFF2-40B4-BE49-F238E27FC236}">
                <a16:creationId xmlns:a16="http://schemas.microsoft.com/office/drawing/2014/main" id="{15324C54-B75E-4AC0-90C2-FA558C7716F7}"/>
              </a:ext>
            </a:extLst>
          </p:cNvPr>
          <p:cNvSpPr/>
          <p:nvPr/>
        </p:nvSpPr>
        <p:spPr>
          <a:xfrm>
            <a:off x="366834" y="4021756"/>
            <a:ext cx="113676"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349" dirty="0"/>
          </a:p>
        </p:txBody>
      </p:sp>
      <p:sp>
        <p:nvSpPr>
          <p:cNvPr id="5" name="Freeform: Shape 4">
            <a:extLst>
              <a:ext uri="{FF2B5EF4-FFF2-40B4-BE49-F238E27FC236}">
                <a16:creationId xmlns:a16="http://schemas.microsoft.com/office/drawing/2014/main" id="{CAA95478-C099-485F-AD95-A617656C6C7C}"/>
              </a:ext>
            </a:extLst>
          </p:cNvPr>
          <p:cNvSpPr/>
          <p:nvPr/>
        </p:nvSpPr>
        <p:spPr>
          <a:xfrm>
            <a:off x="580721" y="4021756"/>
            <a:ext cx="113676"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349" dirty="0"/>
          </a:p>
        </p:txBody>
      </p:sp>
      <p:sp>
        <p:nvSpPr>
          <p:cNvPr id="6" name="Freeform: Shape 5">
            <a:extLst>
              <a:ext uri="{FF2B5EF4-FFF2-40B4-BE49-F238E27FC236}">
                <a16:creationId xmlns:a16="http://schemas.microsoft.com/office/drawing/2014/main" id="{D65680A1-86D1-44C2-AA38-0DF5735F1F26}"/>
              </a:ext>
            </a:extLst>
          </p:cNvPr>
          <p:cNvSpPr/>
          <p:nvPr/>
        </p:nvSpPr>
        <p:spPr>
          <a:xfrm>
            <a:off x="794519" y="4021756"/>
            <a:ext cx="113676"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349" dirty="0"/>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auto">
          <a:xfrm>
            <a:off x="7769544" y="4960938"/>
            <a:ext cx="918684"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grpSp>
    </p:spTree>
    <p:extLst>
      <p:ext uri="{BB962C8B-B14F-4D97-AF65-F5344CB8AC3E}">
        <p14:creationId xmlns:p14="http://schemas.microsoft.com/office/powerpoint/2010/main" val="2990363537"/>
      </p:ext>
    </p:extLst>
  </p:cSld>
  <p:clrMapOvr>
    <a:masterClrMapping/>
  </p:clrMapOvr>
  <p:extLst>
    <p:ext uri="{DCECCB84-F9BA-43D5-87BE-67443E8EF086}">
      <p15:sldGuideLst xmlns:p15="http://schemas.microsoft.com/office/powerpoint/2012/main"/>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32889845-07EE-48FB-A972-F8ECF1EF871A}"/>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pic>
        <p:nvPicPr>
          <p:cNvPr id="85" name="Graphic 84">
            <a:extLst>
              <a:ext uri="{FF2B5EF4-FFF2-40B4-BE49-F238E27FC236}">
                <a16:creationId xmlns:a16="http://schemas.microsoft.com/office/drawing/2014/main" id="{819BCB30-E1AA-4383-BEF0-0BE30C6425DE}"/>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6834" y="869577"/>
            <a:ext cx="3634125" cy="3933825"/>
          </a:xfrm>
          <a:prstGeom prst="rect">
            <a:avLst/>
          </a:prstGeom>
        </p:spPr>
      </p:pic>
      <p:grpSp>
        <p:nvGrpSpPr>
          <p:cNvPr id="186" name="Group 185">
            <a:extLst>
              <a:ext uri="{FF2B5EF4-FFF2-40B4-BE49-F238E27FC236}">
                <a16:creationId xmlns:a16="http://schemas.microsoft.com/office/drawing/2014/main" id="{9CDE954B-B280-441B-9B2D-3DC58AAE3926}"/>
              </a:ext>
            </a:extLst>
          </p:cNvPr>
          <p:cNvGrpSpPr/>
          <p:nvPr userDrawn="1"/>
        </p:nvGrpSpPr>
        <p:grpSpPr>
          <a:xfrm>
            <a:off x="373392" y="5826613"/>
            <a:ext cx="290700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708291" y="2158329"/>
            <a:ext cx="2998765" cy="860400"/>
          </a:xfrm>
          <a:prstGeom prst="rect">
            <a:avLst/>
          </a:prstGeom>
        </p:spPr>
        <p:txBody>
          <a:bodyPr/>
          <a:lstStyle>
            <a:lvl1pPr>
              <a:defRPr sz="224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708435" y="3200329"/>
            <a:ext cx="3013901" cy="645742"/>
          </a:xfrm>
          <a:prstGeom prst="rect">
            <a:avLst/>
          </a:prstGeom>
        </p:spPr>
        <p:txBody>
          <a:bodyPr/>
          <a:lstStyle>
            <a:lvl1pPr marL="0" indent="0" algn="l">
              <a:buNone/>
              <a:defRPr sz="1499">
                <a:solidFill>
                  <a:schemeClr val="bg1"/>
                </a:solidFill>
                <a:latin typeface="EYInterstate Light" panose="02000506000000020004" pitchFamily="2" charset="0"/>
                <a:cs typeface="Arial" pitchFamily="34" charset="0"/>
              </a:defRPr>
            </a:lvl1pPr>
            <a:lvl2pPr marL="0" indent="0" algn="l">
              <a:buNone/>
              <a:defRPr sz="1199">
                <a:solidFill>
                  <a:schemeClr val="tx1">
                    <a:lumMod val="75000"/>
                    <a:lumOff val="25000"/>
                  </a:schemeClr>
                </a:solidFill>
              </a:defRPr>
            </a:lvl2pPr>
            <a:lvl3pPr marL="685434" indent="0" algn="ctr">
              <a:buNone/>
              <a:defRPr>
                <a:solidFill>
                  <a:schemeClr val="tx1">
                    <a:tint val="75000"/>
                  </a:schemeClr>
                </a:solidFill>
              </a:defRPr>
            </a:lvl3pPr>
            <a:lvl4pPr marL="1028151" indent="0" algn="ctr">
              <a:buNone/>
              <a:defRPr>
                <a:solidFill>
                  <a:schemeClr val="tx1">
                    <a:tint val="75000"/>
                  </a:schemeClr>
                </a:solidFill>
              </a:defRPr>
            </a:lvl4pPr>
            <a:lvl5pPr marL="1370868" indent="0" algn="ctr">
              <a:buNone/>
              <a:defRPr>
                <a:solidFill>
                  <a:schemeClr val="tx1">
                    <a:tint val="75000"/>
                  </a:schemeClr>
                </a:solidFill>
              </a:defRPr>
            </a:lvl5pPr>
            <a:lvl6pPr marL="1713586" indent="0" algn="ctr">
              <a:buNone/>
              <a:defRPr>
                <a:solidFill>
                  <a:schemeClr val="tx1">
                    <a:tint val="75000"/>
                  </a:schemeClr>
                </a:solidFill>
              </a:defRPr>
            </a:lvl6pPr>
            <a:lvl7pPr marL="2056303" indent="0" algn="ctr">
              <a:buNone/>
              <a:defRPr>
                <a:solidFill>
                  <a:schemeClr val="tx1">
                    <a:tint val="75000"/>
                  </a:schemeClr>
                </a:solidFill>
              </a:defRPr>
            </a:lvl7pPr>
            <a:lvl8pPr marL="2399020" indent="0" algn="ctr">
              <a:buNone/>
              <a:defRPr>
                <a:solidFill>
                  <a:schemeClr val="tx1">
                    <a:tint val="75000"/>
                  </a:schemeClr>
                </a:solidFill>
              </a:defRPr>
            </a:lvl8pPr>
            <a:lvl9pPr marL="2741737" indent="0" algn="ctr">
              <a:buNone/>
              <a:defRPr>
                <a:solidFill>
                  <a:schemeClr val="tx1">
                    <a:tint val="75000"/>
                  </a:schemeClr>
                </a:solidFill>
              </a:defRPr>
            </a:lvl9pPr>
          </a:lstStyle>
          <a:p>
            <a:pPr lvl="0"/>
            <a:r>
              <a:rPr lang="en-US" dirty="0"/>
              <a:t>Click to edit Master subtitle style</a:t>
            </a:r>
            <a:endParaRPr lang="en-GB" dirty="0"/>
          </a:p>
        </p:txBody>
      </p:sp>
      <p:grpSp>
        <p:nvGrpSpPr>
          <p:cNvPr id="82" name="Group 4">
            <a:extLst>
              <a:ext uri="{FF2B5EF4-FFF2-40B4-BE49-F238E27FC236}">
                <a16:creationId xmlns:a16="http://schemas.microsoft.com/office/drawing/2014/main" id="{A63454B3-EB4E-450A-98AA-6B5943D89732}"/>
              </a:ext>
            </a:extLst>
          </p:cNvPr>
          <p:cNvGrpSpPr>
            <a:grpSpLocks noChangeAspect="1"/>
          </p:cNvGrpSpPr>
          <p:nvPr userDrawn="1"/>
        </p:nvGrpSpPr>
        <p:grpSpPr bwMode="auto">
          <a:xfrm>
            <a:off x="7769544" y="4960938"/>
            <a:ext cx="918684" cy="1435100"/>
            <a:chOff x="6529" y="3125"/>
            <a:chExt cx="772" cy="904"/>
          </a:xfrm>
        </p:grpSpPr>
        <p:sp>
          <p:nvSpPr>
            <p:cNvPr id="83" name="Freeform 5">
              <a:extLst>
                <a:ext uri="{FF2B5EF4-FFF2-40B4-BE49-F238E27FC236}">
                  <a16:creationId xmlns:a16="http://schemas.microsoft.com/office/drawing/2014/main" id="{C4ED221A-C963-42C0-91ED-C597F6BDAF9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84" name="Freeform 6">
              <a:extLst>
                <a:ext uri="{FF2B5EF4-FFF2-40B4-BE49-F238E27FC236}">
                  <a16:creationId xmlns:a16="http://schemas.microsoft.com/office/drawing/2014/main" id="{7956D1CB-5F24-4766-80AE-D7551538344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grpSp>
    </p:spTree>
    <p:extLst>
      <p:ext uri="{BB962C8B-B14F-4D97-AF65-F5344CB8AC3E}">
        <p14:creationId xmlns:p14="http://schemas.microsoft.com/office/powerpoint/2010/main" val="49273432"/>
      </p:ext>
    </p:extLst>
  </p:cSld>
  <p:clrMapOvr>
    <a:masterClrMapping/>
  </p:clrMapOvr>
  <p:extLst>
    <p:ext uri="{DCECCB84-F9BA-43D5-87BE-67443E8EF086}">
      <p15:sldGuideLst xmlns:p15="http://schemas.microsoft.com/office/powerpoint/2012/main"/>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457201" y="294200"/>
            <a:ext cx="8229600" cy="590400"/>
          </a:xfrm>
        </p:spPr>
        <p:txBody>
          <a:bodyPr/>
          <a:lstStyle>
            <a:lvl1pPr>
              <a:defRPr sz="17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457200" y="1137921"/>
            <a:ext cx="8229600" cy="4834617"/>
          </a:xfrm>
        </p:spPr>
        <p:txBody>
          <a:bodyPr/>
          <a:lstStyle>
            <a:lvl1pPr marL="267319" marR="0"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sz="1499">
                <a:solidFill>
                  <a:schemeClr val="bg1"/>
                </a:solidFill>
              </a:defRPr>
            </a:lvl1pPr>
            <a:lvl2pPr marL="534639" marR="0"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sz="1349">
                <a:solidFill>
                  <a:schemeClr val="bg1"/>
                </a:solidFill>
              </a:defRPr>
            </a:lvl2pPr>
            <a:lvl3pPr marL="801958" marR="0"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sz="1199">
                <a:solidFill>
                  <a:schemeClr val="bg1"/>
                </a:solidFill>
              </a:defRPr>
            </a:lvl3pPr>
            <a:lvl4pPr marL="1069277" marR="0"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sz="1049">
                <a:solidFill>
                  <a:schemeClr val="bg1"/>
                </a:solidFill>
              </a:defRPr>
            </a:lvl4pPr>
            <a:lvl5pPr marL="1336597" marR="0"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sz="900">
                <a:solidFill>
                  <a:schemeClr val="bg1"/>
                </a:solidFill>
              </a:defRPr>
            </a:lvl5pPr>
          </a:lstStyle>
          <a:p>
            <a:pPr marL="267319" marR="0" lvl="0"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499" b="0" i="0" u="none" strike="noStrike" kern="1200" cap="none" spc="0" normalizeH="0" baseline="0" noProof="0" dirty="0">
                <a:ln>
                  <a:noFill/>
                </a:ln>
                <a:solidFill>
                  <a:prstClr val="white"/>
                </a:solidFill>
                <a:effectLst/>
                <a:uLnTx/>
                <a:uFillTx/>
                <a:latin typeface="Arial"/>
                <a:ea typeface="+mn-ea"/>
                <a:cs typeface="+mn-cs"/>
              </a:rPr>
              <a:t>Click to edit Master text styles</a:t>
            </a:r>
          </a:p>
          <a:p>
            <a:pPr marL="534639" marR="0" lvl="1"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349" b="0" i="0" u="none" strike="noStrike" kern="1200" cap="none" spc="0" normalizeH="0" baseline="0" noProof="0" dirty="0">
                <a:ln>
                  <a:noFill/>
                </a:ln>
                <a:solidFill>
                  <a:prstClr val="white"/>
                </a:solidFill>
                <a:effectLst/>
                <a:uLnTx/>
                <a:uFillTx/>
                <a:latin typeface="Arial"/>
                <a:ea typeface="+mn-ea"/>
                <a:cs typeface="+mn-cs"/>
              </a:rPr>
              <a:t>Second level</a:t>
            </a:r>
          </a:p>
          <a:p>
            <a:pPr marL="801958" marR="0" lvl="2"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199" b="0" i="0" u="none" strike="noStrike" kern="1200" cap="none" spc="0" normalizeH="0" baseline="0" noProof="0" dirty="0">
                <a:ln>
                  <a:noFill/>
                </a:ln>
                <a:solidFill>
                  <a:prstClr val="white"/>
                </a:solidFill>
                <a:effectLst/>
                <a:uLnTx/>
                <a:uFillTx/>
                <a:latin typeface="Arial"/>
                <a:ea typeface="+mn-ea"/>
                <a:cs typeface="+mn-cs"/>
              </a:rPr>
              <a:t>Third level</a:t>
            </a:r>
          </a:p>
          <a:p>
            <a:pPr marL="1069277" marR="0" lvl="3"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049" b="0" i="0" u="none" strike="noStrike" kern="1200" cap="none" spc="0" normalizeH="0" baseline="0" noProof="0" dirty="0">
                <a:ln>
                  <a:noFill/>
                </a:ln>
                <a:solidFill>
                  <a:prstClr val="white"/>
                </a:solidFill>
                <a:effectLst/>
                <a:uLnTx/>
                <a:uFillTx/>
                <a:latin typeface="Arial"/>
                <a:ea typeface="+mn-ea"/>
                <a:cs typeface="+mn-cs"/>
              </a:rPr>
              <a:t>Fourth level</a:t>
            </a:r>
          </a:p>
          <a:p>
            <a:pPr marL="1336597" marR="0" lvl="4" indent="-267319" algn="l" defTabSz="685434"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900" b="0" i="0" u="none" strike="noStrike" kern="1200" cap="none" spc="0" normalizeH="0" baseline="0" noProof="0" dirty="0">
                <a:ln>
                  <a:noFill/>
                </a:ln>
                <a:solidFill>
                  <a:prstClr val="white"/>
                </a:solidFill>
                <a:effectLst/>
                <a:uLnTx/>
                <a:uFillTx/>
                <a:latin typeface="Arial"/>
                <a:ea typeface="+mn-ea"/>
                <a:cs typeface="+mn-cs"/>
              </a:rPr>
              <a:t>Fifth level</a:t>
            </a:r>
            <a:endParaRPr kumimoji="0" lang="en-GB" sz="900" b="0" i="0" u="none" strike="noStrike" kern="1200" cap="none" spc="0" normalizeH="0" baseline="0" noProof="0" dirty="0">
              <a:ln>
                <a:noFill/>
              </a:ln>
              <a:solidFill>
                <a:prstClr val="white"/>
              </a:solidFill>
              <a:effectLst/>
              <a:uLnTx/>
              <a:uFillTx/>
              <a:latin typeface="Arial"/>
              <a:ea typeface="+mn-ea"/>
              <a:cs typeface="+mn-cs"/>
            </a:endParaRPr>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lvl1pPr>
              <a:defRPr/>
            </a:lvl1pPr>
          </a:lstStyle>
          <a:p>
            <a:r>
              <a:rPr lang="en-US" dirty="0"/>
              <a:t>29 October 2021</a:t>
            </a:r>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lvl1pPr>
              <a:defRPr/>
            </a:lvl1pPr>
          </a:lstStyle>
          <a:p>
            <a:r>
              <a:rPr lang="en-US" dirty="0"/>
              <a:t>Auditing under extreme uncertainty</a:t>
            </a:r>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09688545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1" y="294200"/>
            <a:ext cx="8229600" cy="590400"/>
          </a:xfrm>
        </p:spPr>
        <p:txBody>
          <a:bodyPr/>
          <a:lstStyle>
            <a:lvl1pPr>
              <a:defRPr sz="17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fld id="{D4764B8C-A770-4438-A6A9-5903BFD521A1}" type="datetime4">
              <a:rPr lang="en-US" smtClean="0"/>
              <a:t>November 3, 2021</a:t>
            </a:fld>
            <a:endParaRPr lang="en-IN" dirty="0"/>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425406456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3"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6011526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6146139" y="1"/>
            <a:ext cx="2997862" cy="6156104"/>
          </a:xfrm>
        </p:spPr>
        <p:txBody>
          <a:bodyPr/>
          <a:lstStyle/>
          <a:p>
            <a:endParaRPr lang="en-IN" dirty="0"/>
          </a:p>
        </p:txBody>
      </p:sp>
      <p:sp>
        <p:nvSpPr>
          <p:cNvPr id="2" name="Title 1"/>
          <p:cNvSpPr>
            <a:spLocks noGrp="1"/>
          </p:cNvSpPr>
          <p:nvPr>
            <p:ph type="title"/>
          </p:nvPr>
        </p:nvSpPr>
        <p:spPr>
          <a:xfrm>
            <a:off x="457201" y="294200"/>
            <a:ext cx="5580410" cy="590400"/>
          </a:xfrm>
        </p:spPr>
        <p:txBody>
          <a:bodyPr/>
          <a:lstStyle>
            <a:lvl1pPr>
              <a:defRPr sz="17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457200" y="1137921"/>
            <a:ext cx="5471882" cy="873760"/>
          </a:xfrm>
        </p:spPr>
        <p:txBody>
          <a:bodyPr/>
          <a:lstStyle>
            <a:lvl1pPr marL="0" indent="0">
              <a:buNone/>
              <a:defRPr sz="13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457201" y="2311401"/>
            <a:ext cx="2683690" cy="3844704"/>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3245392" y="2311402"/>
            <a:ext cx="2683690" cy="1254759"/>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3245392" y="4236721"/>
            <a:ext cx="2683690" cy="1944160"/>
          </a:xfrm>
        </p:spPr>
        <p:txBody>
          <a:bodyPr numCol="1"/>
          <a:lstStyle>
            <a:lvl1pPr marL="0" indent="0">
              <a:buNone/>
              <a:defRPr sz="1349">
                <a:solidFill>
                  <a:schemeClr val="bg1"/>
                </a:solidFill>
                <a:latin typeface="Georgia" panose="02040502050405020303" pitchFamily="18" charset="0"/>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457200" y="907750"/>
            <a:ext cx="5789875"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38FDA286-FC7C-4768-AFFF-1618056D687D}"/>
              </a:ext>
            </a:extLst>
          </p:cNvPr>
          <p:cNvSpPr>
            <a:spLocks noGrp="1"/>
          </p:cNvSpPr>
          <p:nvPr>
            <p:ph type="dt" sz="half" idx="14"/>
          </p:nvPr>
        </p:nvSpPr>
        <p:spPr/>
        <p:txBody>
          <a:bodyPr/>
          <a:lstStyle/>
          <a:p>
            <a:fld id="{B2F4281B-95E6-4902-971E-8F5A42D63974}" type="datetime4">
              <a:rPr lang="en-US" smtClean="0"/>
              <a:t>November 3, 2021</a:t>
            </a:fld>
            <a:endParaRPr lang="en-IN" dirty="0"/>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4745160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1"/>
            <a:ext cx="1787414" cy="6857999"/>
          </a:xfrm>
        </p:spPr>
        <p:txBody>
          <a:bodyPr/>
          <a:lstStyle/>
          <a:p>
            <a:endParaRPr lang="en-IN" dirty="0"/>
          </a:p>
        </p:txBody>
      </p:sp>
      <p:sp>
        <p:nvSpPr>
          <p:cNvPr id="2" name="Title 1"/>
          <p:cNvSpPr>
            <a:spLocks noGrp="1"/>
          </p:cNvSpPr>
          <p:nvPr>
            <p:ph type="title"/>
          </p:nvPr>
        </p:nvSpPr>
        <p:spPr>
          <a:xfrm>
            <a:off x="2020418" y="294200"/>
            <a:ext cx="6665528" cy="590400"/>
          </a:xfrm>
        </p:spPr>
        <p:txBody>
          <a:bodyPr/>
          <a:lstStyle>
            <a:lvl1pPr>
              <a:defRPr sz="17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020417" y="1137921"/>
            <a:ext cx="2056091" cy="5018184"/>
          </a:xfrm>
        </p:spPr>
        <p:txBody>
          <a:bodyPr/>
          <a:lstStyle>
            <a:lvl1pPr marL="0" indent="0">
              <a:buNone/>
              <a:defRPr sz="13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4293076" y="1137921"/>
            <a:ext cx="2101787" cy="5018184"/>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6611431" y="1137922"/>
            <a:ext cx="2075369" cy="2796151"/>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020418" y="907750"/>
            <a:ext cx="6665528"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457DDD53-DA5D-4F66-8EAA-913A40461E30}"/>
              </a:ext>
            </a:extLst>
          </p:cNvPr>
          <p:cNvSpPr>
            <a:spLocks noGrp="1"/>
          </p:cNvSpPr>
          <p:nvPr>
            <p:ph type="dt" sz="half" idx="13"/>
          </p:nvPr>
        </p:nvSpPr>
        <p:spPr/>
        <p:txBody>
          <a:bodyPr/>
          <a:lstStyle/>
          <a:p>
            <a:fld id="{C9F144E0-65DF-4AB7-85DE-7786EA533D6D}" type="datetime4">
              <a:rPr lang="en-US" smtClean="0"/>
              <a:t>November 3, 2021</a:t>
            </a:fld>
            <a:endParaRPr lang="en-IN" dirty="0"/>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62651189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457201" y="294200"/>
            <a:ext cx="8229600"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457201" y="1137920"/>
            <a:ext cx="6175841" cy="4834800"/>
          </a:xfrm>
        </p:spPr>
        <p:txBody>
          <a:bodyPr/>
          <a:lstStyle>
            <a:lvl1pPr marL="0" indent="0">
              <a:spcBef>
                <a:spcPts val="0"/>
              </a:spcBef>
              <a:buNone/>
              <a:defRPr>
                <a:solidFill>
                  <a:schemeClr val="bg1"/>
                </a:solidFill>
              </a:defRPr>
            </a:lvl1pPr>
            <a:lvl2pPr marL="0" indent="0">
              <a:spcBef>
                <a:spcPts val="0"/>
              </a:spcBef>
              <a:buNone/>
              <a:defRPr sz="1349">
                <a:solidFill>
                  <a:schemeClr val="bg1"/>
                </a:solidFill>
              </a:defRPr>
            </a:lvl2pPr>
            <a:lvl3pPr marL="0" indent="0">
              <a:spcBef>
                <a:spcPts val="0"/>
              </a:spcBef>
              <a:buNone/>
              <a:defRPr sz="1199">
                <a:solidFill>
                  <a:schemeClr val="bg1"/>
                </a:solidFill>
              </a:defRPr>
            </a:lvl3pPr>
            <a:lvl4pPr marL="0" indent="0">
              <a:spcBef>
                <a:spcPts val="0"/>
              </a:spcBef>
              <a:buNone/>
              <a:defRPr sz="1049">
                <a:solidFill>
                  <a:schemeClr val="bg1"/>
                </a:solidFill>
              </a:defRPr>
            </a:lvl4pPr>
            <a:lvl5pPr marL="0" indent="0">
              <a:spcBef>
                <a:spcPts val="0"/>
              </a:spcBef>
              <a:buNone/>
              <a:defRPr sz="9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fld id="{8BF2022C-DA3A-450F-A66E-377444103368}" type="datetime4">
              <a:rPr lang="en-US" smtClean="0"/>
              <a:t>November 3, 2021</a:t>
            </a:fld>
            <a:endParaRPr lang="en-IN" dirty="0"/>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94177673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264463" y="2851522"/>
            <a:ext cx="3334113" cy="1202318"/>
          </a:xfrm>
        </p:spPr>
        <p:txBody>
          <a:bodyPr vert="horz" lIns="0" tIns="0" rIns="0" bIns="0" rtlCol="0" anchor="ctr" anchorCtr="0">
            <a:noAutofit/>
          </a:bodyPr>
          <a:lstStyle>
            <a:lvl1pPr marL="0" indent="0">
              <a:buNone/>
              <a:defRPr kumimoji="0" lang="en-IN" sz="2699"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267319" marR="0" lvl="0" indent="-267319" defTabSz="755512"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984443D1-37A3-4969-A6D3-4E99E05604B9}"/>
              </a:ext>
            </a:extLst>
          </p:cNvPr>
          <p:cNvSpPr>
            <a:spLocks noGrp="1"/>
          </p:cNvSpPr>
          <p:nvPr>
            <p:ph type="dt" sz="half" idx="11"/>
          </p:nvPr>
        </p:nvSpPr>
        <p:spPr/>
        <p:txBody>
          <a:bodyPr/>
          <a:lstStyle/>
          <a:p>
            <a:fld id="{B11084E0-75D3-414C-8A28-7E16CB7AA47E}" type="datetime4">
              <a:rPr lang="en-US" smtClean="0"/>
              <a:t>November 3, 2021</a:t>
            </a:fld>
            <a:endParaRPr lang="en-IN" dirty="0"/>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30953467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4667954" y="0"/>
            <a:ext cx="4476046"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277135" y="2578743"/>
            <a:ext cx="3401698" cy="1055708"/>
          </a:xfrm>
        </p:spPr>
        <p:txBody>
          <a:bodyPr/>
          <a:lstStyle>
            <a:lvl1pPr marL="0" indent="0">
              <a:buNone/>
              <a:defRPr sz="224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277135" y="3840384"/>
            <a:ext cx="3401698" cy="1055708"/>
          </a:xfrm>
        </p:spPr>
        <p:txBody>
          <a:bodyPr/>
          <a:lstStyle>
            <a:lvl1pPr marL="0" indent="0">
              <a:buNone/>
              <a:defRPr sz="1199"/>
            </a:lvl1pPr>
          </a:lstStyle>
          <a:p>
            <a:pPr lvl="0"/>
            <a:r>
              <a:rPr lang="en-IN" dirty="0"/>
              <a:t>text</a:t>
            </a:r>
          </a:p>
        </p:txBody>
      </p:sp>
      <p:sp>
        <p:nvSpPr>
          <p:cNvPr id="2" name="Date Placeholder 1">
            <a:extLst>
              <a:ext uri="{FF2B5EF4-FFF2-40B4-BE49-F238E27FC236}">
                <a16:creationId xmlns:a16="http://schemas.microsoft.com/office/drawing/2014/main" id="{F656DB61-969F-46BA-942C-3600269FA4D1}"/>
              </a:ext>
            </a:extLst>
          </p:cNvPr>
          <p:cNvSpPr>
            <a:spLocks noGrp="1"/>
          </p:cNvSpPr>
          <p:nvPr>
            <p:ph type="dt" sz="half" idx="13"/>
          </p:nvPr>
        </p:nvSpPr>
        <p:spPr/>
        <p:txBody>
          <a:bodyPr/>
          <a:lstStyle/>
          <a:p>
            <a:fld id="{0FFE28C5-2B93-4174-BE6E-6C178C1C4BD6}" type="datetime4">
              <a:rPr lang="en-US" smtClean="0"/>
              <a:t>November 3, 2021</a:t>
            </a:fld>
            <a:endParaRPr lang="en-IN" dirty="0"/>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6517295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457201" y="294200"/>
            <a:ext cx="8229600"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457200" y="1137921"/>
            <a:ext cx="3716193" cy="4267457"/>
          </a:xfrm>
        </p:spPr>
        <p:txBody>
          <a:bodyPr/>
          <a:lstStyle/>
          <a:p>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5347311" y="3813288"/>
            <a:ext cx="2315750" cy="180000"/>
          </a:xfrm>
        </p:spPr>
        <p:txBody>
          <a:bodyPr/>
          <a:lstStyle>
            <a:lvl1pPr marL="0" indent="0">
              <a:buNone/>
              <a:defRPr sz="9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5347311" y="4055931"/>
            <a:ext cx="2315750" cy="180000"/>
          </a:xfrm>
        </p:spPr>
        <p:txBody>
          <a:bodyPr/>
          <a:lstStyle>
            <a:lvl1pPr marL="0" indent="0">
              <a:buNone/>
              <a:defRPr sz="9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4589865" y="3578084"/>
            <a:ext cx="583915" cy="778959"/>
          </a:xfrm>
          <a:prstGeom prst="ellipse">
            <a:avLst/>
          </a:prstGeom>
        </p:spPr>
        <p:txBody>
          <a:bodyPr anchor="ctr"/>
          <a:lstStyle>
            <a:lvl1pPr marL="0" indent="0" algn="ctr">
              <a:buNone/>
              <a:defRPr sz="675">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4589866" y="1137921"/>
            <a:ext cx="409693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4589866" y="1635009"/>
            <a:ext cx="4096935" cy="1611554"/>
          </a:xfrm>
        </p:spPr>
        <p:txBody>
          <a:bodyPr/>
          <a:lstStyle>
            <a:lvl1pPr marL="0" indent="0">
              <a:buNone/>
              <a:defRPr sz="1199"/>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fld id="{6A9DC1C0-DECD-46CC-8421-0A765DF310E0}" type="datetime4">
              <a:rPr lang="en-US" smtClean="0"/>
              <a:t>November 3, 2021</a:t>
            </a:fld>
            <a:endParaRPr lang="en-IN" dirty="0"/>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4440158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fld id="{0E27E644-A70E-422C-8133-F0DC666C5F7F}" type="datetime4">
              <a:rPr lang="en-US" smtClean="0"/>
              <a:t>November 3, 2021</a:t>
            </a:fld>
            <a:endParaRPr lang="en-IN" dirty="0"/>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73447032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2588533" y="2060235"/>
            <a:ext cx="3966934" cy="3025522"/>
          </a:xfrm>
        </p:spPr>
        <p:txBody>
          <a:bodyPr lIns="0" tIns="0" rIns="0" bIns="0">
            <a:noAutofit/>
          </a:bodyPr>
          <a:lstStyle>
            <a:lvl1pPr marL="0" indent="0" algn="ctr">
              <a:buNone/>
              <a:defRPr lang="en-US" sz="2099" dirty="0" smtClean="0">
                <a:latin typeface="Georgia" panose="02040502050405020303" pitchFamily="18" charset="0"/>
              </a:defRPr>
            </a:lvl1pPr>
          </a:lstStyle>
          <a:p>
            <a:pPr marL="267319" lvl="0" indent="-267319"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2588533" y="5506678"/>
            <a:ext cx="3966934" cy="316838"/>
          </a:xfrm>
        </p:spPr>
        <p:txBody>
          <a:bodyPr lIns="0" tIns="0" rIns="0" bIns="0">
            <a:noAutofit/>
          </a:bodyPr>
          <a:lstStyle>
            <a:lvl1pPr marL="0" indent="0" algn="ctr">
              <a:buNone/>
              <a:defRPr lang="en-US" sz="1199" dirty="0" smtClean="0">
                <a:solidFill>
                  <a:srgbClr val="FFE600"/>
                </a:solidFill>
                <a:latin typeface="+mn-lt"/>
              </a:defRPr>
            </a:lvl1pPr>
          </a:lstStyle>
          <a:p>
            <a:pPr marL="267319" lvl="0" indent="-267319" algn="ctr">
              <a:spcBef>
                <a:spcPts val="0"/>
              </a:spcBef>
              <a:spcAft>
                <a:spcPts val="45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2588533" y="5818717"/>
            <a:ext cx="3966934" cy="316838"/>
          </a:xfrm>
        </p:spPr>
        <p:txBody>
          <a:bodyPr vert="horz" lIns="0" tIns="0" rIns="0" bIns="0" rtlCol="0" anchor="t" anchorCtr="0">
            <a:noAutofit/>
          </a:bodyPr>
          <a:lstStyle>
            <a:lvl1pPr marL="0" indent="0" algn="ctr">
              <a:buNone/>
              <a:defRPr lang="en-US" sz="1199" dirty="0" smtClean="0">
                <a:latin typeface="+mn-lt"/>
              </a:defRPr>
            </a:lvl1pPr>
          </a:lstStyle>
          <a:p>
            <a:pPr marL="267319" lvl="0" indent="-267319" algn="ctr">
              <a:spcBef>
                <a:spcPts val="0"/>
              </a:spcBef>
              <a:spcAft>
                <a:spcPts val="45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3695561" y="979788"/>
            <a:ext cx="175287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8396"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06224337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357827" y="1488927"/>
            <a:ext cx="175287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8396"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384812" y="2526765"/>
            <a:ext cx="3966934" cy="1800000"/>
          </a:xfrm>
        </p:spPr>
        <p:txBody>
          <a:bodyPr lIns="90000" tIns="46800" rIns="90000" bIns="46800"/>
          <a:lstStyle>
            <a:lvl1pPr marL="0" indent="0">
              <a:buNone/>
              <a:defRPr lang="en-US" sz="2099" dirty="0" smtClean="0">
                <a:latin typeface="Georgia" panose="02040502050405020303" pitchFamily="18" charset="0"/>
              </a:defRPr>
            </a:lvl1pPr>
          </a:lstStyle>
          <a:p>
            <a:pPr marL="267319" lvl="0" indent="-267319">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384812" y="4632765"/>
            <a:ext cx="3966934" cy="316838"/>
          </a:xfrm>
        </p:spPr>
        <p:txBody>
          <a:bodyPr lIns="90000" tIns="46800" rIns="90000" bIns="46800"/>
          <a:lstStyle>
            <a:lvl1pPr marL="0" indent="0" algn="l" defTabSz="685434" rtl="0" eaLnBrk="1" latinLnBrk="0" hangingPunct="1">
              <a:spcBef>
                <a:spcPts val="0"/>
              </a:spcBef>
              <a:spcAft>
                <a:spcPts val="450"/>
              </a:spcAft>
              <a:buClr>
                <a:schemeClr val="tx2"/>
              </a:buClr>
              <a:buSzPct val="70000"/>
              <a:buFont typeface="Arial" pitchFamily="34" charset="0"/>
              <a:buNone/>
              <a:defRPr lang="en-US" sz="1199" kern="1200" dirty="0" smtClean="0">
                <a:solidFill>
                  <a:schemeClr val="tx2"/>
                </a:solidFill>
                <a:latin typeface="+mn-lt"/>
                <a:ea typeface="+mn-ea"/>
                <a:cs typeface="+mn-cs"/>
              </a:defRPr>
            </a:lvl1pPr>
            <a:lvl2pPr marL="267319" indent="0">
              <a:buNone/>
              <a:defRPr lang="en-US" sz="1499" smtClean="0">
                <a:latin typeface="+mn-lt"/>
              </a:defRPr>
            </a:lvl2pPr>
            <a:lvl3pPr>
              <a:defRPr lang="en-US" sz="1349" smtClean="0">
                <a:latin typeface="+mn-lt"/>
              </a:defRPr>
            </a:lvl3pPr>
            <a:lvl4pPr>
              <a:defRPr lang="en-US" sz="1199" smtClean="0">
                <a:latin typeface="+mn-lt"/>
              </a:defRPr>
            </a:lvl4pPr>
            <a:lvl5pPr>
              <a:defRPr lang="en-IN" sz="1199">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384812" y="4971442"/>
            <a:ext cx="3966934" cy="316838"/>
          </a:xfrm>
        </p:spPr>
        <p:txBody>
          <a:bodyPr lIns="90000" tIns="46800" rIns="90000" bIns="46800"/>
          <a:lstStyle>
            <a:lvl1pPr marL="0" indent="0" algn="l" defTabSz="685434" rtl="0" eaLnBrk="1" latinLnBrk="0" hangingPunct="1">
              <a:spcBef>
                <a:spcPts val="0"/>
              </a:spcBef>
              <a:spcAft>
                <a:spcPts val="450"/>
              </a:spcAft>
              <a:buClr>
                <a:schemeClr val="tx2"/>
              </a:buClr>
              <a:buSzPct val="70000"/>
              <a:buFont typeface="Arial" pitchFamily="34" charset="0"/>
              <a:buNone/>
              <a:defRPr lang="en-US" sz="1199" kern="1200" dirty="0" smtClean="0">
                <a:solidFill>
                  <a:schemeClr val="bg1"/>
                </a:solidFill>
                <a:latin typeface="+mn-lt"/>
                <a:ea typeface="+mn-ea"/>
                <a:cs typeface="+mn-cs"/>
              </a:defRPr>
            </a:lvl1pPr>
            <a:lvl2pPr marL="267319" indent="0">
              <a:buNone/>
              <a:defRPr lang="en-US" sz="1499" smtClean="0">
                <a:latin typeface="+mn-lt"/>
              </a:defRPr>
            </a:lvl2pPr>
            <a:lvl3pPr>
              <a:defRPr lang="en-US" sz="1349" smtClean="0">
                <a:latin typeface="+mn-lt"/>
              </a:defRPr>
            </a:lvl3pPr>
            <a:lvl4pPr>
              <a:defRPr lang="en-US" sz="1199" smtClean="0">
                <a:latin typeface="+mn-lt"/>
              </a:defRPr>
            </a:lvl4pPr>
            <a:lvl5pPr>
              <a:defRPr lang="en-IN" sz="1199">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273166868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457201" y="294200"/>
            <a:ext cx="8229600"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1" y="1137920"/>
            <a:ext cx="6175841" cy="4834800"/>
          </a:xfrm>
        </p:spPr>
        <p:txBody>
          <a:bodyPr/>
          <a:lstStyle>
            <a:lvl1pPr marL="0" indent="0">
              <a:buNone/>
              <a:defRPr>
                <a:solidFill>
                  <a:schemeClr val="bg1"/>
                </a:solidFill>
              </a:defRPr>
            </a:lvl1pPr>
            <a:lvl2pPr marL="267319">
              <a:defRPr>
                <a:solidFill>
                  <a:schemeClr val="bg1"/>
                </a:solidFill>
              </a:defRPr>
            </a:lvl2pPr>
            <a:lvl3pPr marL="534639">
              <a:defRPr>
                <a:solidFill>
                  <a:schemeClr val="bg1"/>
                </a:solidFill>
              </a:defRPr>
            </a:lvl3pPr>
            <a:lvl4pPr marL="801958">
              <a:defRPr>
                <a:solidFill>
                  <a:schemeClr val="bg1"/>
                </a:solidFill>
              </a:defRPr>
            </a:lvl4pPr>
            <a:lvl5pPr marL="1069277">
              <a:defRPr sz="9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p:txBody>
          <a:bodyPr/>
          <a:lstStyle/>
          <a:p>
            <a:fld id="{0C8859C7-C573-4520-8F21-D8F56E82B362}" type="datetime4">
              <a:rPr lang="en-US" smtClean="0"/>
              <a:t>November 3, 2021</a:t>
            </a:fld>
            <a:endParaRPr lang="en-IN" dirty="0"/>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6895504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solidFill>
                  <a:srgbClr val="AB1500"/>
                </a:solidFill>
              </a:defRPr>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solidFill>
                  <a:srgbClr val="424242"/>
                </a:solidFill>
              </a:defRPr>
            </a:lvl1pPr>
            <a:lvl2pPr>
              <a:defRPr sz="2800">
                <a:solidFill>
                  <a:srgbClr val="424242"/>
                </a:solidFill>
              </a:defRPr>
            </a:lvl2pPr>
            <a:lvl3pPr>
              <a:defRPr sz="2400">
                <a:solidFill>
                  <a:srgbClr val="424242"/>
                </a:solidFill>
              </a:defRPr>
            </a:lvl3pPr>
            <a:lvl4pPr>
              <a:defRPr sz="2000">
                <a:solidFill>
                  <a:srgbClr val="424242"/>
                </a:solidFill>
              </a:defRPr>
            </a:lvl4pPr>
            <a:lvl5pPr>
              <a:defRPr sz="2000">
                <a:solidFill>
                  <a:srgbClr val="424242"/>
                </a:solidFill>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6"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755136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457201" y="294200"/>
            <a:ext cx="8229600"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p:txBody>
          <a:bodyPr/>
          <a:lstStyle/>
          <a:p>
            <a:fld id="{1BD538B9-2BCA-43BF-BA2D-38569E11F765}" type="datetime4">
              <a:rPr lang="en-US" smtClean="0"/>
              <a:t>November 3, 2021</a:t>
            </a:fld>
            <a:endParaRPr lang="en-IN" dirty="0"/>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04305348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457201" y="294200"/>
            <a:ext cx="8229600"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457201" y="1137919"/>
            <a:ext cx="4038600" cy="4834800"/>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1" y="1137919"/>
            <a:ext cx="4038600" cy="4834800"/>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fld id="{C6C6D2D6-0A17-4ABC-A57D-ED173FEB4F7E}" type="datetime4">
              <a:rPr lang="en-US" smtClean="0"/>
              <a:t>November 3, 2021</a:t>
            </a:fld>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25268085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59247" y="1869441"/>
            <a:ext cx="4042800" cy="4256075"/>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7304" y="1869441"/>
            <a:ext cx="4042800" cy="4256075"/>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457201" y="1137920"/>
            <a:ext cx="4042800"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4647304" y="1137920"/>
            <a:ext cx="4042800"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457201" y="294200"/>
            <a:ext cx="8229600"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p:txBody>
          <a:bodyPr/>
          <a:lstStyle/>
          <a:p>
            <a:fld id="{BF07D572-F9C3-4F4B-AC50-6DCAB708BE1F}" type="datetime4">
              <a:rPr lang="en-US" smtClean="0"/>
              <a:t>November 3, 2021</a:t>
            </a:fld>
            <a:endParaRPr lang="en-IN" dirty="0"/>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80253480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fld id="{9B9DD67D-1788-49E9-8A72-D51BBDC35ED5}" type="datetime4">
              <a:rPr lang="en-US" smtClean="0"/>
              <a:t>November 3, 2021</a:t>
            </a:fld>
            <a:endParaRPr lang="en-IN" dirty="0"/>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35823938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p:txBody>
          <a:bodyPr/>
          <a:lstStyle/>
          <a:p>
            <a:fld id="{B4E68E19-67BD-479F-86A4-83562D16088A}" type="datetime4">
              <a:rPr lang="en-US" smtClean="0"/>
              <a:t>November 3, 2021</a:t>
            </a:fld>
            <a:endParaRPr lang="en-IN" dirty="0"/>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6911796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p:txBody>
          <a:bodyPr/>
          <a:lstStyle/>
          <a:p>
            <a:fld id="{620B560F-DDF3-445C-BCFF-188940BE86C9}" type="datetime4">
              <a:rPr lang="en-US" smtClean="0"/>
              <a:t>November 3, 2021</a:t>
            </a:fld>
            <a:endParaRPr lang="en-IN" dirty="0"/>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4172751277"/>
      </p:ext>
    </p:extLst>
  </p:cSld>
  <p:clrMapOvr>
    <a:masterClrMapping/>
  </p:clrMapOvr>
  <p:extLst>
    <p:ext uri="{DCECCB84-F9BA-43D5-87BE-67443E8EF086}">
      <p15:sldGuideLst xmlns:p15="http://schemas.microsoft.com/office/powerpoint/2012/main"/>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p:txBody>
          <a:bodyPr/>
          <a:lstStyle/>
          <a:p>
            <a:fld id="{360EB28F-9241-4A81-98DA-E2D7B604AE84}" type="datetime4">
              <a:rPr lang="en-US" smtClean="0"/>
              <a:t>November 3, 2021</a:t>
            </a:fld>
            <a:endParaRPr lang="en-IN" dirty="0"/>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621587245"/>
      </p:ext>
    </p:extLst>
  </p:cSld>
  <p:clrMapOvr>
    <a:masterClrMapping/>
  </p:clrMapOvr>
  <p:extLst>
    <p:ext uri="{DCECCB84-F9BA-43D5-87BE-67443E8EF086}">
      <p15:sldGuideLst xmlns:p15="http://schemas.microsoft.com/office/powerpoint/2012/main"/>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284593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914400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p:txBody>
          <a:bodyPr/>
          <a:lstStyle/>
          <a:p>
            <a:fld id="{573453E7-DB68-4F83-8DFF-04AFBEC97959}" type="datetime4">
              <a:rPr lang="en-US" smtClean="0"/>
              <a:t>November 3, 2021</a:t>
            </a:fld>
            <a:endParaRPr lang="en-IN" dirty="0"/>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58556709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380" y="0"/>
            <a:ext cx="9139240" cy="6858000"/>
          </a:xfrm>
          <a:prstGeom prst="rect">
            <a:avLst/>
          </a:prstGeom>
        </p:spPr>
      </p:pic>
      <p:sp>
        <p:nvSpPr>
          <p:cNvPr id="8" name="Content Placeholder 2"/>
          <p:cNvSpPr>
            <a:spLocks noGrp="1"/>
          </p:cNvSpPr>
          <p:nvPr>
            <p:ph idx="1"/>
          </p:nvPr>
        </p:nvSpPr>
        <p:spPr>
          <a:xfrm>
            <a:off x="455612" y="719139"/>
            <a:ext cx="3506400" cy="5210062"/>
          </a:xfrm>
        </p:spPr>
        <p:txBody>
          <a:bodyPr/>
          <a:lstStyle>
            <a:lvl1pPr marL="0" indent="0" algn="l" defTabSz="746124" rtl="0" fontAlgn="base">
              <a:lnSpc>
                <a:spcPct val="100000"/>
              </a:lnSpc>
              <a:spcBef>
                <a:spcPct val="70000"/>
              </a:spcBef>
              <a:spcAft>
                <a:spcPct val="0"/>
              </a:spcAft>
              <a:buSzPct val="100000"/>
              <a:buNone/>
              <a:defRPr lang="en-US" sz="900" kern="1200" noProof="0" dirty="0" smtClean="0">
                <a:solidFill>
                  <a:schemeClr val="bg1"/>
                </a:solidFill>
                <a:latin typeface="EYInterstate Light" panose="02000506000000020004" pitchFamily="2" charset="0"/>
                <a:ea typeface="+mn-ea"/>
                <a:cs typeface="Arial" pitchFamily="34" charset="0"/>
              </a:defRPr>
            </a:lvl1pPr>
            <a:lvl2pPr marL="0" indent="0" algn="l" defTabSz="746124" rtl="0" fontAlgn="base">
              <a:lnSpc>
                <a:spcPct val="100000"/>
              </a:lnSpc>
              <a:spcBef>
                <a:spcPct val="0"/>
              </a:spcBef>
              <a:spcAft>
                <a:spcPct val="0"/>
              </a:spcAft>
              <a:buSzPct val="100000"/>
              <a:buNone/>
              <a:defRPr lang="en-US" sz="675" b="1" kern="1200" noProof="0" dirty="0" smtClean="0">
                <a:solidFill>
                  <a:schemeClr val="bg1"/>
                </a:solidFill>
                <a:latin typeface="EYInterstate Light" panose="02000506000000020004" pitchFamily="2" charset="0"/>
                <a:ea typeface="+mn-ea"/>
                <a:cs typeface="Arial" pitchFamily="34" charset="0"/>
              </a:defRPr>
            </a:lvl2pPr>
            <a:lvl3pPr marL="132089" indent="-132089" algn="l" defTabSz="746124" rtl="0" fontAlgn="base">
              <a:lnSpc>
                <a:spcPct val="100000"/>
              </a:lnSpc>
              <a:spcBef>
                <a:spcPct val="0"/>
              </a:spcBef>
              <a:spcAft>
                <a:spcPct val="0"/>
              </a:spcAft>
              <a:buClr>
                <a:schemeClr val="tx2"/>
              </a:buClr>
              <a:buSzPct val="70000"/>
              <a:buFont typeface="Arial" pitchFamily="34" charset="0"/>
              <a:buChar char="►"/>
              <a:defRPr lang="en-US" sz="675" b="1" kern="1200" noProof="0" dirty="0" smtClean="0">
                <a:solidFill>
                  <a:schemeClr val="bg1"/>
                </a:solidFill>
                <a:latin typeface="EYInterstate Light" panose="02000506000000020004" pitchFamily="2" charset="0"/>
                <a:ea typeface="+mn-ea"/>
                <a:cs typeface="Arial" pitchFamily="34" charset="0"/>
              </a:defRPr>
            </a:lvl3pPr>
            <a:lvl4pPr marL="0" indent="0" algn="l" defTabSz="746124" rtl="0" fontAlgn="base">
              <a:lnSpc>
                <a:spcPct val="100000"/>
              </a:lnSpc>
              <a:spcBef>
                <a:spcPct val="0"/>
              </a:spcBef>
              <a:spcAft>
                <a:spcPct val="0"/>
              </a:spcAft>
              <a:buSzPct val="100000"/>
              <a:buNone/>
              <a:defRPr lang="en-US" sz="600" kern="1200" noProof="0" dirty="0" smtClean="0">
                <a:solidFill>
                  <a:schemeClr val="bg1"/>
                </a:solidFill>
                <a:latin typeface="EYInterstate Light" panose="02000506000000020004" pitchFamily="2" charset="0"/>
                <a:ea typeface="+mn-ea"/>
                <a:cs typeface="Arial" pitchFamily="34" charset="0"/>
              </a:defRPr>
            </a:lvl4pPr>
            <a:lvl5pPr marL="141609" indent="-141609" algn="l" defTabSz="746124" rtl="0" fontAlgn="base">
              <a:lnSpc>
                <a:spcPct val="100000"/>
              </a:lnSpc>
              <a:spcBef>
                <a:spcPct val="0"/>
              </a:spcBef>
              <a:spcAft>
                <a:spcPct val="0"/>
              </a:spcAft>
              <a:buClr>
                <a:schemeClr val="tx2"/>
              </a:buClr>
              <a:buSzPct val="70000"/>
              <a:buFont typeface="Arial" pitchFamily="34" charset="0"/>
              <a:buChar char="►"/>
              <a:defRPr lang="en-US" sz="6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2719104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idx="1"/>
          </p:nvPr>
        </p:nvSpPr>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Footer Placeholder 4"/>
          <p:cNvSpPr>
            <a:spLocks noGrp="1"/>
          </p:cNvSpPr>
          <p:nvPr>
            <p:ph type="ftr" sz="quarter" idx="11"/>
          </p:nvPr>
        </p:nvSpPr>
        <p:spPr>
          <a:xfrm>
            <a:off x="5292080" y="6356350"/>
            <a:ext cx="3039616" cy="365125"/>
          </a:xfrm>
        </p:spPr>
        <p:txBody>
          <a:bodyPr/>
          <a:lstStyle/>
          <a:p>
            <a:r>
              <a:rPr lang="en-US" dirty="0"/>
              <a:t>PAC   Professional Accounting Futures   2021</a:t>
            </a:r>
            <a:endParaRPr lang="en-CA" dirty="0"/>
          </a:p>
        </p:txBody>
      </p:sp>
      <p:sp>
        <p:nvSpPr>
          <p:cNvPr id="6" name="Slide Number Placeholder 5"/>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solidFill>
                  <a:srgbClr val="AB1500"/>
                </a:solidFill>
              </a:defRPr>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Drag picture to placeholder or click icon to add</a:t>
            </a:r>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6"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511236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163" y="0"/>
            <a:ext cx="9139240" cy="6858000"/>
          </a:xfrm>
          <a:prstGeom prst="rect">
            <a:avLst/>
          </a:prstGeom>
        </p:spPr>
      </p:pic>
      <p:sp>
        <p:nvSpPr>
          <p:cNvPr id="8" name="Content Placeholder 2"/>
          <p:cNvSpPr>
            <a:spLocks noGrp="1"/>
          </p:cNvSpPr>
          <p:nvPr>
            <p:ph idx="1"/>
          </p:nvPr>
        </p:nvSpPr>
        <p:spPr>
          <a:xfrm>
            <a:off x="455612" y="719139"/>
            <a:ext cx="3506400" cy="5210062"/>
          </a:xfrm>
        </p:spPr>
        <p:txBody>
          <a:bodyPr/>
          <a:lstStyle>
            <a:lvl1pPr marL="0" indent="0" algn="l" defTabSz="746124" rtl="0" fontAlgn="base">
              <a:lnSpc>
                <a:spcPct val="100000"/>
              </a:lnSpc>
              <a:spcBef>
                <a:spcPct val="70000"/>
              </a:spcBef>
              <a:spcAft>
                <a:spcPct val="0"/>
              </a:spcAft>
              <a:buSzPct val="100000"/>
              <a:buNone/>
              <a:defRPr lang="en-US" sz="900" kern="1200" noProof="0" dirty="0" smtClean="0">
                <a:solidFill>
                  <a:schemeClr val="bg1"/>
                </a:solidFill>
                <a:latin typeface="EYInterstate Light" panose="02000506000000020004" pitchFamily="2" charset="0"/>
                <a:ea typeface="+mn-ea"/>
                <a:cs typeface="Arial" pitchFamily="34" charset="0"/>
              </a:defRPr>
            </a:lvl1pPr>
            <a:lvl2pPr marL="0" indent="0" algn="l" defTabSz="746124" rtl="0" fontAlgn="base">
              <a:lnSpc>
                <a:spcPct val="100000"/>
              </a:lnSpc>
              <a:spcBef>
                <a:spcPct val="0"/>
              </a:spcBef>
              <a:spcAft>
                <a:spcPct val="0"/>
              </a:spcAft>
              <a:buSzPct val="100000"/>
              <a:buNone/>
              <a:defRPr lang="en-US" sz="675" b="1" kern="1200" noProof="0" dirty="0" smtClean="0">
                <a:solidFill>
                  <a:schemeClr val="bg1"/>
                </a:solidFill>
                <a:latin typeface="EYInterstate Light" panose="02000506000000020004" pitchFamily="2" charset="0"/>
                <a:ea typeface="+mn-ea"/>
                <a:cs typeface="Arial" pitchFamily="34" charset="0"/>
              </a:defRPr>
            </a:lvl2pPr>
            <a:lvl3pPr marL="132089" indent="-132089" algn="l" defTabSz="746124" rtl="0" fontAlgn="base">
              <a:lnSpc>
                <a:spcPct val="100000"/>
              </a:lnSpc>
              <a:spcBef>
                <a:spcPct val="0"/>
              </a:spcBef>
              <a:spcAft>
                <a:spcPct val="0"/>
              </a:spcAft>
              <a:buClr>
                <a:schemeClr val="tx2"/>
              </a:buClr>
              <a:buSzPct val="70000"/>
              <a:buFont typeface="Arial" pitchFamily="34" charset="0"/>
              <a:buChar char="►"/>
              <a:defRPr lang="en-US" sz="675" b="1" kern="1200" noProof="0" dirty="0" smtClean="0">
                <a:solidFill>
                  <a:schemeClr val="bg1"/>
                </a:solidFill>
                <a:latin typeface="EYInterstate Light" panose="02000506000000020004" pitchFamily="2" charset="0"/>
                <a:ea typeface="+mn-ea"/>
                <a:cs typeface="Arial" pitchFamily="34" charset="0"/>
              </a:defRPr>
            </a:lvl3pPr>
            <a:lvl4pPr marL="0" indent="0" algn="l" defTabSz="746124" rtl="0" fontAlgn="base">
              <a:lnSpc>
                <a:spcPct val="100000"/>
              </a:lnSpc>
              <a:spcBef>
                <a:spcPct val="0"/>
              </a:spcBef>
              <a:spcAft>
                <a:spcPct val="0"/>
              </a:spcAft>
              <a:buSzPct val="100000"/>
              <a:buNone/>
              <a:defRPr lang="en-US" sz="600" kern="1200" noProof="0" dirty="0" smtClean="0">
                <a:solidFill>
                  <a:schemeClr val="bg1"/>
                </a:solidFill>
                <a:latin typeface="EYInterstate Light" panose="02000506000000020004" pitchFamily="2" charset="0"/>
                <a:ea typeface="+mn-ea"/>
                <a:cs typeface="Arial" pitchFamily="34" charset="0"/>
              </a:defRPr>
            </a:lvl4pPr>
            <a:lvl5pPr marL="141609" indent="-141609" algn="l" defTabSz="746124" rtl="0" fontAlgn="base">
              <a:lnSpc>
                <a:spcPct val="100000"/>
              </a:lnSpc>
              <a:spcBef>
                <a:spcPct val="0"/>
              </a:spcBef>
              <a:spcAft>
                <a:spcPct val="0"/>
              </a:spcAft>
              <a:buClr>
                <a:schemeClr val="tx2"/>
              </a:buClr>
              <a:buSzPct val="70000"/>
              <a:buFont typeface="Arial" pitchFamily="34" charset="0"/>
              <a:buChar char="►"/>
              <a:defRPr lang="en-US" sz="6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193043514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161" y="0"/>
            <a:ext cx="9139244" cy="6858000"/>
          </a:xfrm>
          <a:prstGeom prst="rect">
            <a:avLst/>
          </a:prstGeom>
        </p:spPr>
      </p:pic>
      <p:sp>
        <p:nvSpPr>
          <p:cNvPr id="8" name="Content Placeholder 2"/>
          <p:cNvSpPr>
            <a:spLocks noGrp="1"/>
          </p:cNvSpPr>
          <p:nvPr>
            <p:ph idx="1"/>
          </p:nvPr>
        </p:nvSpPr>
        <p:spPr>
          <a:xfrm>
            <a:off x="455612" y="719139"/>
            <a:ext cx="3506400" cy="5210062"/>
          </a:xfrm>
        </p:spPr>
        <p:txBody>
          <a:bodyPr/>
          <a:lstStyle>
            <a:lvl1pPr marL="0" indent="0" algn="l" defTabSz="746124" rtl="0" fontAlgn="base">
              <a:lnSpc>
                <a:spcPct val="100000"/>
              </a:lnSpc>
              <a:spcBef>
                <a:spcPct val="70000"/>
              </a:spcBef>
              <a:spcAft>
                <a:spcPct val="0"/>
              </a:spcAft>
              <a:buSzPct val="100000"/>
              <a:buNone/>
              <a:defRPr lang="en-US" sz="900" kern="1200" noProof="0" dirty="0" smtClean="0">
                <a:solidFill>
                  <a:schemeClr val="bg1"/>
                </a:solidFill>
                <a:latin typeface="EYInterstate Light" panose="02000506000000020004" pitchFamily="2" charset="0"/>
                <a:ea typeface="+mn-ea"/>
                <a:cs typeface="Arial" pitchFamily="34" charset="0"/>
              </a:defRPr>
            </a:lvl1pPr>
            <a:lvl2pPr marL="0" indent="0" algn="l" defTabSz="746124" rtl="0" fontAlgn="base">
              <a:lnSpc>
                <a:spcPct val="100000"/>
              </a:lnSpc>
              <a:spcBef>
                <a:spcPct val="0"/>
              </a:spcBef>
              <a:spcAft>
                <a:spcPct val="0"/>
              </a:spcAft>
              <a:buSzPct val="100000"/>
              <a:buNone/>
              <a:defRPr lang="en-US" sz="675" b="1" kern="1200" noProof="0" dirty="0" smtClean="0">
                <a:solidFill>
                  <a:schemeClr val="bg1"/>
                </a:solidFill>
                <a:latin typeface="EYInterstate Light" panose="02000506000000020004" pitchFamily="2" charset="0"/>
                <a:ea typeface="+mn-ea"/>
                <a:cs typeface="Arial" pitchFamily="34" charset="0"/>
              </a:defRPr>
            </a:lvl2pPr>
            <a:lvl3pPr marL="132089" indent="-132089" algn="l" defTabSz="746124" rtl="0" fontAlgn="base">
              <a:lnSpc>
                <a:spcPct val="100000"/>
              </a:lnSpc>
              <a:spcBef>
                <a:spcPct val="0"/>
              </a:spcBef>
              <a:spcAft>
                <a:spcPct val="0"/>
              </a:spcAft>
              <a:buClr>
                <a:schemeClr val="tx2"/>
              </a:buClr>
              <a:buSzPct val="70000"/>
              <a:buFont typeface="Arial" pitchFamily="34" charset="0"/>
              <a:buChar char="►"/>
              <a:defRPr lang="en-US" sz="675" b="1" kern="1200" noProof="0" dirty="0" smtClean="0">
                <a:solidFill>
                  <a:schemeClr val="bg1"/>
                </a:solidFill>
                <a:latin typeface="EYInterstate Light" panose="02000506000000020004" pitchFamily="2" charset="0"/>
                <a:ea typeface="+mn-ea"/>
                <a:cs typeface="Arial" pitchFamily="34" charset="0"/>
              </a:defRPr>
            </a:lvl3pPr>
            <a:lvl4pPr marL="0" indent="0" algn="l" defTabSz="746124" rtl="0" fontAlgn="base">
              <a:lnSpc>
                <a:spcPct val="100000"/>
              </a:lnSpc>
              <a:spcBef>
                <a:spcPct val="0"/>
              </a:spcBef>
              <a:spcAft>
                <a:spcPct val="0"/>
              </a:spcAft>
              <a:buSzPct val="100000"/>
              <a:buNone/>
              <a:defRPr lang="en-US" sz="600" kern="1200" noProof="0" dirty="0" smtClean="0">
                <a:solidFill>
                  <a:schemeClr val="bg1"/>
                </a:solidFill>
                <a:latin typeface="EYInterstate Light" panose="02000506000000020004" pitchFamily="2" charset="0"/>
                <a:ea typeface="+mn-ea"/>
                <a:cs typeface="Arial" pitchFamily="34" charset="0"/>
              </a:defRPr>
            </a:lvl4pPr>
            <a:lvl5pPr marL="141609" indent="-141609" algn="l" defTabSz="746124" rtl="0" fontAlgn="base">
              <a:lnSpc>
                <a:spcPct val="100000"/>
              </a:lnSpc>
              <a:spcBef>
                <a:spcPct val="0"/>
              </a:spcBef>
              <a:spcAft>
                <a:spcPct val="0"/>
              </a:spcAft>
              <a:buClr>
                <a:schemeClr val="tx2"/>
              </a:buClr>
              <a:buSzPct val="70000"/>
              <a:buFont typeface="Arial" pitchFamily="34" charset="0"/>
              <a:buChar char="►"/>
              <a:defRPr lang="en-US" sz="6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326999884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6039092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373392" y="795662"/>
            <a:ext cx="3695884"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49" dirty="0"/>
          </a:p>
        </p:txBody>
      </p:sp>
      <p:sp>
        <p:nvSpPr>
          <p:cNvPr id="11" name="Title 1"/>
          <p:cNvSpPr>
            <a:spLocks noGrp="1"/>
          </p:cNvSpPr>
          <p:nvPr>
            <p:ph type="ctrTitle"/>
          </p:nvPr>
        </p:nvSpPr>
        <p:spPr>
          <a:xfrm>
            <a:off x="581325" y="1954221"/>
            <a:ext cx="3245009" cy="979702"/>
          </a:xfrm>
        </p:spPr>
        <p:txBody>
          <a:bodyPr/>
          <a:lstStyle>
            <a:lvl1pPr>
              <a:defRPr sz="224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581325" y="3046159"/>
            <a:ext cx="3245009" cy="1046323"/>
          </a:xfrm>
        </p:spPr>
        <p:txBody>
          <a:bodyPr/>
          <a:lstStyle>
            <a:lvl1pPr marL="0" indent="0" algn="l">
              <a:spcAft>
                <a:spcPts val="900"/>
              </a:spcAft>
              <a:buNone/>
              <a:defRPr sz="1499">
                <a:solidFill>
                  <a:schemeClr val="bg1"/>
                </a:solidFill>
                <a:latin typeface="EYInterstate" panose="02000503020000020004" pitchFamily="2" charset="0"/>
                <a:cs typeface="Arial" pitchFamily="34" charset="0"/>
              </a:defRPr>
            </a:lvl1pPr>
            <a:lvl2pPr marL="0" indent="0" algn="l">
              <a:buNone/>
              <a:defRPr sz="1199" b="1">
                <a:solidFill>
                  <a:srgbClr val="404040"/>
                </a:solidFill>
              </a:defRPr>
            </a:lvl2pPr>
            <a:lvl3pPr marL="685434" indent="0" algn="ctr">
              <a:buNone/>
              <a:defRPr>
                <a:solidFill>
                  <a:schemeClr val="tx1">
                    <a:tint val="75000"/>
                  </a:schemeClr>
                </a:solidFill>
              </a:defRPr>
            </a:lvl3pPr>
            <a:lvl4pPr marL="1028151" indent="0" algn="ctr">
              <a:buNone/>
              <a:defRPr>
                <a:solidFill>
                  <a:schemeClr val="tx1">
                    <a:tint val="75000"/>
                  </a:schemeClr>
                </a:solidFill>
              </a:defRPr>
            </a:lvl4pPr>
            <a:lvl5pPr marL="1370868" indent="0" algn="ctr">
              <a:buNone/>
              <a:defRPr>
                <a:solidFill>
                  <a:schemeClr val="tx1">
                    <a:tint val="75000"/>
                  </a:schemeClr>
                </a:solidFill>
              </a:defRPr>
            </a:lvl5pPr>
            <a:lvl6pPr marL="1713586" indent="0" algn="ctr">
              <a:buNone/>
              <a:defRPr>
                <a:solidFill>
                  <a:schemeClr val="tx1">
                    <a:tint val="75000"/>
                  </a:schemeClr>
                </a:solidFill>
              </a:defRPr>
            </a:lvl6pPr>
            <a:lvl7pPr marL="2056303" indent="0" algn="ctr">
              <a:buNone/>
              <a:defRPr>
                <a:solidFill>
                  <a:schemeClr val="tx1">
                    <a:tint val="75000"/>
                  </a:schemeClr>
                </a:solidFill>
              </a:defRPr>
            </a:lvl7pPr>
            <a:lvl8pPr marL="2399020" indent="0" algn="ctr">
              <a:buNone/>
              <a:defRPr>
                <a:solidFill>
                  <a:schemeClr val="tx1">
                    <a:tint val="75000"/>
                  </a:schemeClr>
                </a:solidFill>
              </a:defRPr>
            </a:lvl8pPr>
            <a:lvl9pPr marL="2741737"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999368" y="5709060"/>
            <a:ext cx="6088405"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346308" y="5605201"/>
            <a:ext cx="783397" cy="197581"/>
          </a:xfrm>
          <a:prstGeom prst="rect">
            <a:avLst/>
          </a:prstGeom>
          <a:noFill/>
        </p:spPr>
        <p:txBody>
          <a:bodyPr wrap="square" lIns="0" tIns="0" rIns="0" bIns="0" rtlCol="0" anchor="ctr" anchorCtr="0">
            <a:noAutofit/>
          </a:bodyPr>
          <a:lstStyle/>
          <a:p>
            <a:r>
              <a:rPr lang="en-GB" sz="900"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999368" y="6019189"/>
            <a:ext cx="2315750" cy="180000"/>
          </a:xfrm>
        </p:spPr>
        <p:txBody>
          <a:bodyPr/>
          <a:lstStyle>
            <a:lvl1pPr marL="0" indent="0">
              <a:buNone/>
              <a:defRPr sz="9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999368" y="6216807"/>
            <a:ext cx="2315750" cy="180000"/>
          </a:xfrm>
        </p:spPr>
        <p:txBody>
          <a:bodyPr/>
          <a:lstStyle>
            <a:lvl1pPr marL="0" indent="0">
              <a:buNone/>
              <a:defRPr sz="9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346307" y="5914642"/>
            <a:ext cx="431775" cy="576000"/>
          </a:xfrm>
          <a:prstGeom prst="ellipse">
            <a:avLst/>
          </a:prstGeom>
        </p:spPr>
        <p:txBody>
          <a:bodyPr anchor="ctr"/>
          <a:lstStyle>
            <a:lvl1pPr marL="0" indent="0" algn="ctr">
              <a:buNone/>
              <a:defRPr sz="675">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7769544" y="4960938"/>
            <a:ext cx="918684"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grpSp>
    </p:spTree>
    <p:extLst>
      <p:ext uri="{BB962C8B-B14F-4D97-AF65-F5344CB8AC3E}">
        <p14:creationId xmlns:p14="http://schemas.microsoft.com/office/powerpoint/2010/main" val="1425911185"/>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373392" y="5826613"/>
            <a:ext cx="290700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708291" y="2158329"/>
            <a:ext cx="2998765" cy="860400"/>
          </a:xfrm>
          <a:prstGeom prst="rect">
            <a:avLst/>
          </a:prstGeom>
        </p:spPr>
        <p:txBody>
          <a:bodyPr/>
          <a:lstStyle>
            <a:lvl1pPr>
              <a:defRPr sz="224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708435" y="3200329"/>
            <a:ext cx="3013901" cy="645742"/>
          </a:xfrm>
          <a:prstGeom prst="rect">
            <a:avLst/>
          </a:prstGeom>
        </p:spPr>
        <p:txBody>
          <a:bodyPr/>
          <a:lstStyle>
            <a:lvl1pPr marL="0" indent="0" algn="l">
              <a:buNone/>
              <a:defRPr sz="1499">
                <a:solidFill>
                  <a:schemeClr val="bg1"/>
                </a:solidFill>
                <a:latin typeface="EYInterstate Light" panose="02000506000000020004" pitchFamily="2" charset="0"/>
                <a:cs typeface="Arial" pitchFamily="34" charset="0"/>
              </a:defRPr>
            </a:lvl1pPr>
            <a:lvl2pPr marL="0" indent="0" algn="l">
              <a:buNone/>
              <a:defRPr sz="1199">
                <a:solidFill>
                  <a:schemeClr val="tx1">
                    <a:lumMod val="75000"/>
                    <a:lumOff val="25000"/>
                  </a:schemeClr>
                </a:solidFill>
              </a:defRPr>
            </a:lvl2pPr>
            <a:lvl3pPr marL="685434" indent="0" algn="ctr">
              <a:buNone/>
              <a:defRPr>
                <a:solidFill>
                  <a:schemeClr val="tx1">
                    <a:tint val="75000"/>
                  </a:schemeClr>
                </a:solidFill>
              </a:defRPr>
            </a:lvl3pPr>
            <a:lvl4pPr marL="1028151" indent="0" algn="ctr">
              <a:buNone/>
              <a:defRPr>
                <a:solidFill>
                  <a:schemeClr val="tx1">
                    <a:tint val="75000"/>
                  </a:schemeClr>
                </a:solidFill>
              </a:defRPr>
            </a:lvl4pPr>
            <a:lvl5pPr marL="1370868" indent="0" algn="ctr">
              <a:buNone/>
              <a:defRPr>
                <a:solidFill>
                  <a:schemeClr val="tx1">
                    <a:tint val="75000"/>
                  </a:schemeClr>
                </a:solidFill>
              </a:defRPr>
            </a:lvl5pPr>
            <a:lvl6pPr marL="1713586" indent="0" algn="ctr">
              <a:buNone/>
              <a:defRPr>
                <a:solidFill>
                  <a:schemeClr val="tx1">
                    <a:tint val="75000"/>
                  </a:schemeClr>
                </a:solidFill>
              </a:defRPr>
            </a:lvl6pPr>
            <a:lvl7pPr marL="2056303" indent="0" algn="ctr">
              <a:buNone/>
              <a:defRPr>
                <a:solidFill>
                  <a:schemeClr val="tx1">
                    <a:tint val="75000"/>
                  </a:schemeClr>
                </a:solidFill>
              </a:defRPr>
            </a:lvl7pPr>
            <a:lvl8pPr marL="2399020" indent="0" algn="ctr">
              <a:buNone/>
              <a:defRPr>
                <a:solidFill>
                  <a:schemeClr val="tx1">
                    <a:tint val="75000"/>
                  </a:schemeClr>
                </a:solidFill>
              </a:defRPr>
            </a:lvl8pPr>
            <a:lvl9pPr marL="2741737"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366834" y="876059"/>
            <a:ext cx="3639576"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349" dirty="0"/>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349" dirty="0"/>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349" dirty="0"/>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349" dirty="0"/>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7769544" y="4960938"/>
            <a:ext cx="918684"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grpSp>
    </p:spTree>
    <p:extLst>
      <p:ext uri="{BB962C8B-B14F-4D97-AF65-F5344CB8AC3E}">
        <p14:creationId xmlns:p14="http://schemas.microsoft.com/office/powerpoint/2010/main" val="4287329124"/>
      </p:ext>
    </p:extLst>
  </p:cSld>
  <p:clrMapOvr>
    <a:masterClrMapping/>
  </p:clrMapOvr>
  <p:extLst>
    <p:ext uri="{DCECCB84-F9BA-43D5-87BE-67443E8EF086}">
      <p15:sldGuideLst xmlns:p15="http://schemas.microsoft.com/office/powerpoint/2012/main"/>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373392" y="5826613"/>
            <a:ext cx="290700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49" dirty="0">
                <a:solidFill>
                  <a:schemeClr val="bg1"/>
                </a:solidFill>
              </a:endParaRPr>
            </a:p>
          </p:txBody>
        </p:sp>
      </p:grpSp>
      <p:sp>
        <p:nvSpPr>
          <p:cNvPr id="18" name="Title 1"/>
          <p:cNvSpPr>
            <a:spLocks noGrp="1"/>
          </p:cNvSpPr>
          <p:nvPr userDrawn="1">
            <p:ph type="ctrTitle"/>
          </p:nvPr>
        </p:nvSpPr>
        <p:spPr>
          <a:xfrm>
            <a:off x="708291" y="2158329"/>
            <a:ext cx="3586044" cy="860400"/>
          </a:xfrm>
          <a:prstGeom prst="rect">
            <a:avLst/>
          </a:prstGeom>
        </p:spPr>
        <p:txBody>
          <a:bodyPr/>
          <a:lstStyle>
            <a:lvl1pPr>
              <a:defRPr sz="224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708435" y="3200329"/>
            <a:ext cx="3604144" cy="645742"/>
          </a:xfrm>
          <a:prstGeom prst="rect">
            <a:avLst/>
          </a:prstGeom>
        </p:spPr>
        <p:txBody>
          <a:bodyPr/>
          <a:lstStyle>
            <a:lvl1pPr marL="0" indent="0" algn="l">
              <a:buNone/>
              <a:defRPr sz="1499">
                <a:solidFill>
                  <a:schemeClr val="bg1"/>
                </a:solidFill>
                <a:latin typeface="EYInterstate Light" panose="02000506000000020004" pitchFamily="2" charset="0"/>
                <a:cs typeface="Arial" pitchFamily="34" charset="0"/>
              </a:defRPr>
            </a:lvl1pPr>
            <a:lvl2pPr marL="0" indent="0" algn="l">
              <a:buNone/>
              <a:defRPr sz="1199">
                <a:solidFill>
                  <a:schemeClr val="tx1">
                    <a:lumMod val="75000"/>
                    <a:lumOff val="25000"/>
                  </a:schemeClr>
                </a:solidFill>
              </a:defRPr>
            </a:lvl2pPr>
            <a:lvl3pPr marL="685434" indent="0" algn="ctr">
              <a:buNone/>
              <a:defRPr>
                <a:solidFill>
                  <a:schemeClr val="tx1">
                    <a:tint val="75000"/>
                  </a:schemeClr>
                </a:solidFill>
              </a:defRPr>
            </a:lvl3pPr>
            <a:lvl4pPr marL="1028151" indent="0" algn="ctr">
              <a:buNone/>
              <a:defRPr>
                <a:solidFill>
                  <a:schemeClr val="tx1">
                    <a:tint val="75000"/>
                  </a:schemeClr>
                </a:solidFill>
              </a:defRPr>
            </a:lvl4pPr>
            <a:lvl5pPr marL="1370868" indent="0" algn="ctr">
              <a:buNone/>
              <a:defRPr>
                <a:solidFill>
                  <a:schemeClr val="tx1">
                    <a:tint val="75000"/>
                  </a:schemeClr>
                </a:solidFill>
              </a:defRPr>
            </a:lvl5pPr>
            <a:lvl6pPr marL="1713586" indent="0" algn="ctr">
              <a:buNone/>
              <a:defRPr>
                <a:solidFill>
                  <a:schemeClr val="tx1">
                    <a:tint val="75000"/>
                  </a:schemeClr>
                </a:solidFill>
              </a:defRPr>
            </a:lvl6pPr>
            <a:lvl7pPr marL="2056303" indent="0" algn="ctr">
              <a:buNone/>
              <a:defRPr>
                <a:solidFill>
                  <a:schemeClr val="tx1">
                    <a:tint val="75000"/>
                  </a:schemeClr>
                </a:solidFill>
              </a:defRPr>
            </a:lvl7pPr>
            <a:lvl8pPr marL="2399020" indent="0" algn="ctr">
              <a:buNone/>
              <a:defRPr>
                <a:solidFill>
                  <a:schemeClr val="tx1">
                    <a:tint val="75000"/>
                  </a:schemeClr>
                </a:solidFill>
              </a:defRPr>
            </a:lvl8pPr>
            <a:lvl9pPr marL="2741737"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366834" y="723658"/>
            <a:ext cx="4258491"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349" dirty="0"/>
          </a:p>
        </p:txBody>
      </p:sp>
      <p:sp>
        <p:nvSpPr>
          <p:cNvPr id="4" name="Freeform: Shape 3">
            <a:extLst>
              <a:ext uri="{FF2B5EF4-FFF2-40B4-BE49-F238E27FC236}">
                <a16:creationId xmlns:a16="http://schemas.microsoft.com/office/drawing/2014/main" id="{15324C54-B75E-4AC0-90C2-FA558C7716F7}"/>
              </a:ext>
            </a:extLst>
          </p:cNvPr>
          <p:cNvSpPr/>
          <p:nvPr/>
        </p:nvSpPr>
        <p:spPr>
          <a:xfrm>
            <a:off x="366834" y="4021756"/>
            <a:ext cx="113676"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349" dirty="0"/>
          </a:p>
        </p:txBody>
      </p:sp>
      <p:sp>
        <p:nvSpPr>
          <p:cNvPr id="5" name="Freeform: Shape 4">
            <a:extLst>
              <a:ext uri="{FF2B5EF4-FFF2-40B4-BE49-F238E27FC236}">
                <a16:creationId xmlns:a16="http://schemas.microsoft.com/office/drawing/2014/main" id="{CAA95478-C099-485F-AD95-A617656C6C7C}"/>
              </a:ext>
            </a:extLst>
          </p:cNvPr>
          <p:cNvSpPr/>
          <p:nvPr/>
        </p:nvSpPr>
        <p:spPr>
          <a:xfrm>
            <a:off x="580721" y="4021756"/>
            <a:ext cx="113676"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349" dirty="0"/>
          </a:p>
        </p:txBody>
      </p:sp>
      <p:sp>
        <p:nvSpPr>
          <p:cNvPr id="6" name="Freeform: Shape 5">
            <a:extLst>
              <a:ext uri="{FF2B5EF4-FFF2-40B4-BE49-F238E27FC236}">
                <a16:creationId xmlns:a16="http://schemas.microsoft.com/office/drawing/2014/main" id="{D65680A1-86D1-44C2-AA38-0DF5735F1F26}"/>
              </a:ext>
            </a:extLst>
          </p:cNvPr>
          <p:cNvSpPr/>
          <p:nvPr/>
        </p:nvSpPr>
        <p:spPr>
          <a:xfrm>
            <a:off x="794519" y="4021756"/>
            <a:ext cx="113676"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349" dirty="0"/>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7769544" y="4960938"/>
            <a:ext cx="918684"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grpSp>
    </p:spTree>
    <p:extLst>
      <p:ext uri="{BB962C8B-B14F-4D97-AF65-F5344CB8AC3E}">
        <p14:creationId xmlns:p14="http://schemas.microsoft.com/office/powerpoint/2010/main" val="3528566653"/>
      </p:ext>
    </p:extLst>
  </p:cSld>
  <p:clrMapOvr>
    <a:masterClrMapping/>
  </p:clrMapOvr>
  <p:extLst>
    <p:ext uri="{DCECCB84-F9BA-43D5-87BE-67443E8EF086}">
      <p15:sldGuideLst xmlns:p15="http://schemas.microsoft.com/office/powerpoint/2012/main"/>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4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457201" y="294200"/>
            <a:ext cx="8229600"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457200" y="1137921"/>
            <a:ext cx="3716193" cy="4267457"/>
          </a:xfrm>
        </p:spPr>
        <p:txBody>
          <a:bodyPr/>
          <a:lstStyle/>
          <a:p>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5347311" y="3813288"/>
            <a:ext cx="2315750" cy="180000"/>
          </a:xfrm>
        </p:spPr>
        <p:txBody>
          <a:bodyPr/>
          <a:lstStyle>
            <a:lvl1pPr marL="0" indent="0">
              <a:buNone/>
              <a:defRPr sz="9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5347311" y="4055931"/>
            <a:ext cx="2315750" cy="180000"/>
          </a:xfrm>
        </p:spPr>
        <p:txBody>
          <a:bodyPr/>
          <a:lstStyle>
            <a:lvl1pPr marL="0" indent="0">
              <a:buNone/>
              <a:defRPr sz="9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4589865" y="3578084"/>
            <a:ext cx="583915" cy="778959"/>
          </a:xfrm>
          <a:prstGeom prst="ellipse">
            <a:avLst/>
          </a:prstGeom>
        </p:spPr>
        <p:txBody>
          <a:bodyPr anchor="ctr"/>
          <a:lstStyle>
            <a:lvl1pPr marL="0" indent="0" algn="ctr">
              <a:buNone/>
              <a:defRPr sz="675">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4589866" y="1137921"/>
            <a:ext cx="409693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4589866" y="1635009"/>
            <a:ext cx="4096935" cy="1611554"/>
          </a:xfrm>
        </p:spPr>
        <p:txBody>
          <a:bodyPr/>
          <a:lstStyle>
            <a:lvl1pPr marL="0" indent="0">
              <a:buNone/>
              <a:defRPr sz="1199"/>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fld id="{5A370AE8-5791-42C9-8C21-9CF7134D1D4C}" type="datetime4">
              <a:rPr lang="en-US" smtClean="0"/>
              <a:t>November 3, 2021</a:t>
            </a:fld>
            <a:endParaRPr lang="en-IN" dirty="0"/>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r>
              <a:rPr lang="en-IN" dirty="0"/>
              <a:t>Presentation title</a:t>
            </a:r>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05845359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457201" y="294200"/>
            <a:ext cx="8229600" cy="590400"/>
          </a:xfrm>
        </p:spPr>
        <p:txBody>
          <a:bodyPr/>
          <a:lstStyle>
            <a:lvl1pPr>
              <a:defRPr sz="1799">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457201" y="1137920"/>
            <a:ext cx="8229600"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fld id="{8B4BD5EB-DEFD-48AB-A88F-6438635F6CA4}" type="datetime4">
              <a:rPr lang="en-US" smtClean="0"/>
              <a:t>November 3, 2021</a:t>
            </a:fld>
            <a:endParaRPr lang="en-IN" dirty="0"/>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10833590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6146139" y="1"/>
            <a:ext cx="2997862" cy="6156104"/>
          </a:xfrm>
        </p:spPr>
        <p:txBody>
          <a:bodyPr/>
          <a:lstStyle/>
          <a:p>
            <a:endParaRPr lang="en-IN" dirty="0"/>
          </a:p>
        </p:txBody>
      </p:sp>
      <p:sp>
        <p:nvSpPr>
          <p:cNvPr id="2" name="Title 1"/>
          <p:cNvSpPr>
            <a:spLocks noGrp="1"/>
          </p:cNvSpPr>
          <p:nvPr>
            <p:ph type="title"/>
          </p:nvPr>
        </p:nvSpPr>
        <p:spPr>
          <a:xfrm>
            <a:off x="457201" y="294200"/>
            <a:ext cx="5580410" cy="590400"/>
          </a:xfrm>
        </p:spPr>
        <p:txBody>
          <a:bodyPr/>
          <a:lstStyle>
            <a:lvl1pPr>
              <a:defRPr sz="17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457200" y="1137921"/>
            <a:ext cx="5471882" cy="873760"/>
          </a:xfrm>
        </p:spPr>
        <p:txBody>
          <a:bodyPr/>
          <a:lstStyle>
            <a:lvl1pPr marL="0" indent="0">
              <a:buNone/>
              <a:defRPr sz="13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457201" y="2311401"/>
            <a:ext cx="2683690" cy="3844704"/>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3245392" y="2311402"/>
            <a:ext cx="2683690" cy="1254759"/>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3245392" y="4236721"/>
            <a:ext cx="2683690" cy="1944160"/>
          </a:xfrm>
        </p:spPr>
        <p:txBody>
          <a:bodyPr numCol="1"/>
          <a:lstStyle>
            <a:lvl1pPr marL="0" indent="0">
              <a:buNone/>
              <a:defRPr sz="1349">
                <a:solidFill>
                  <a:schemeClr val="bg1"/>
                </a:solidFill>
                <a:latin typeface="Georgia" panose="02040502050405020303" pitchFamily="18" charset="0"/>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457200" y="907750"/>
            <a:ext cx="5789875"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fld id="{E5293FA5-D54B-4508-82BB-BEB484CC4644}" type="datetime4">
              <a:rPr lang="en-US" smtClean="0"/>
              <a:t>November 3, 2021</a:t>
            </a:fld>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11723833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1"/>
            <a:ext cx="1787414" cy="6857999"/>
          </a:xfrm>
        </p:spPr>
        <p:txBody>
          <a:bodyPr/>
          <a:lstStyle/>
          <a:p>
            <a:endParaRPr lang="en-IN" dirty="0"/>
          </a:p>
        </p:txBody>
      </p:sp>
      <p:sp>
        <p:nvSpPr>
          <p:cNvPr id="2" name="Title 1"/>
          <p:cNvSpPr>
            <a:spLocks noGrp="1"/>
          </p:cNvSpPr>
          <p:nvPr>
            <p:ph type="title"/>
          </p:nvPr>
        </p:nvSpPr>
        <p:spPr>
          <a:xfrm>
            <a:off x="2020418" y="294200"/>
            <a:ext cx="6665528" cy="590400"/>
          </a:xfrm>
        </p:spPr>
        <p:txBody>
          <a:bodyPr/>
          <a:lstStyle>
            <a:lvl1pPr>
              <a:defRPr sz="17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020417" y="1137921"/>
            <a:ext cx="2056091" cy="5018184"/>
          </a:xfrm>
        </p:spPr>
        <p:txBody>
          <a:bodyPr/>
          <a:lstStyle>
            <a:lvl1pPr marL="0" indent="0">
              <a:buNone/>
              <a:defRPr sz="13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4293076" y="1137921"/>
            <a:ext cx="2101787" cy="5018184"/>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6611431" y="1137922"/>
            <a:ext cx="2075369" cy="2796151"/>
          </a:xfrm>
        </p:spPr>
        <p:txBody>
          <a:bodyPr numCol="1"/>
          <a:lstStyle>
            <a:lvl1pPr marL="0" indent="0">
              <a:buNone/>
              <a:defRPr sz="1049">
                <a:solidFill>
                  <a:schemeClr val="bg1"/>
                </a:solidFill>
              </a:defRPr>
            </a:lvl1pPr>
            <a:lvl2pPr marL="267319" indent="0">
              <a:buNone/>
              <a:defRPr sz="1349">
                <a:solidFill>
                  <a:schemeClr val="bg1"/>
                </a:solidFill>
              </a:defRPr>
            </a:lvl2pPr>
            <a:lvl3pPr marL="534639" indent="0">
              <a:buNone/>
              <a:defRPr sz="1199">
                <a:solidFill>
                  <a:schemeClr val="bg1"/>
                </a:solidFill>
              </a:defRPr>
            </a:lvl3pPr>
            <a:lvl4pPr marL="801958" indent="0">
              <a:buNone/>
              <a:defRPr sz="1049">
                <a:solidFill>
                  <a:schemeClr val="bg1"/>
                </a:solidFill>
              </a:defRPr>
            </a:lvl4pPr>
            <a:lvl5pPr marL="1069277" indent="0">
              <a:buNone/>
              <a:defRPr sz="9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020418" y="907750"/>
            <a:ext cx="6665528"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fld id="{67D1B2F7-0718-400F-90B9-394B2BE3DC15}" type="datetime4">
              <a:rPr lang="en-US" smtClean="0"/>
              <a:t>November 3, 2021</a:t>
            </a:fld>
            <a:endParaRPr lang="en-IN" dirty="0"/>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88442811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95736" y="1124744"/>
            <a:ext cx="7748016" cy="6797040"/>
          </a:xfrm>
          <a:prstGeom prst="rect">
            <a:avLst/>
          </a:prstGeom>
        </p:spPr>
      </p:pic>
      <p:sp>
        <p:nvSpPr>
          <p:cNvPr id="3" name="TextBox 2"/>
          <p:cNvSpPr txBox="1">
            <a:spLocks noChangeArrowheads="1"/>
          </p:cNvSpPr>
          <p:nvPr/>
        </p:nvSpPr>
        <p:spPr bwMode="auto">
          <a:xfrm>
            <a:off x="828551" y="3674715"/>
            <a:ext cx="8135937" cy="1538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nSpc>
                <a:spcPts val="2400"/>
              </a:lnSpc>
              <a:defRPr/>
            </a:pPr>
            <a:r>
              <a:rPr lang="en-CA" b="1">
                <a:solidFill>
                  <a:srgbClr val="424242"/>
                </a:solidFill>
                <a:latin typeface="Arial" charset="0"/>
                <a:ea typeface="+mn-ea"/>
              </a:rPr>
              <a:t>Accounting </a:t>
            </a:r>
            <a:r>
              <a:rPr lang="en-CA" b="1" baseline="0">
                <a:solidFill>
                  <a:srgbClr val="424242"/>
                </a:solidFill>
                <a:latin typeface="Arial" charset="0"/>
                <a:ea typeface="+mn-ea"/>
              </a:rPr>
              <a:t>Standards Board</a:t>
            </a:r>
            <a:br>
              <a:rPr lang="en-CA" b="1">
                <a:solidFill>
                  <a:srgbClr val="424242"/>
                </a:solidFill>
                <a:latin typeface="Arial" charset="0"/>
                <a:ea typeface="+mn-ea"/>
              </a:rPr>
            </a:br>
            <a:r>
              <a:rPr lang="en-CA">
                <a:solidFill>
                  <a:srgbClr val="424242"/>
                </a:solidFill>
                <a:latin typeface="Arial" charset="0"/>
                <a:ea typeface="+mn-ea"/>
              </a:rPr>
              <a:t>277 Wellington Street West</a:t>
            </a:r>
            <a:br>
              <a:rPr lang="en-CA">
                <a:solidFill>
                  <a:srgbClr val="424242"/>
                </a:solidFill>
                <a:latin typeface="Arial" charset="0"/>
                <a:ea typeface="+mn-ea"/>
              </a:rPr>
            </a:br>
            <a:r>
              <a:rPr lang="en-CA">
                <a:solidFill>
                  <a:srgbClr val="424242"/>
                </a:solidFill>
                <a:latin typeface="Arial" charset="0"/>
                <a:ea typeface="+mn-ea"/>
              </a:rPr>
              <a:t>Toronto, Ontario  |  M5V 3H2  |  Canada</a:t>
            </a:r>
            <a:br>
              <a:rPr lang="en-CA">
                <a:solidFill>
                  <a:srgbClr val="424242"/>
                </a:solidFill>
                <a:latin typeface="Arial" charset="0"/>
                <a:ea typeface="+mn-ea"/>
              </a:rPr>
            </a:br>
            <a:r>
              <a:rPr lang="en-CA">
                <a:solidFill>
                  <a:srgbClr val="424242"/>
                </a:solidFill>
                <a:latin typeface="Arial" charset="0"/>
                <a:ea typeface="+mn-ea"/>
              </a:rPr>
              <a:t>Phone: +1 (416) 977-3222</a:t>
            </a:r>
          </a:p>
          <a:p>
            <a:pPr>
              <a:lnSpc>
                <a:spcPts val="2400"/>
              </a:lnSpc>
              <a:defRPr/>
            </a:pPr>
            <a:r>
              <a:rPr lang="en-CA">
                <a:solidFill>
                  <a:srgbClr val="424242"/>
                </a:solidFill>
                <a:latin typeface="Arial" charset="0"/>
                <a:ea typeface="+mn-ea"/>
              </a:rPr>
              <a:t>Email: </a:t>
            </a:r>
            <a:r>
              <a:rPr lang="en-CA">
                <a:solidFill>
                  <a:srgbClr val="424242"/>
                </a:solidFill>
                <a:latin typeface="Arial" charset="0"/>
                <a:ea typeface="+mn-ea"/>
                <a:hlinkClick r:id="rId3"/>
              </a:rPr>
              <a:t>fras-nifc-canada@cpacanada.ca</a:t>
            </a:r>
            <a:r>
              <a:rPr lang="en-CA">
                <a:solidFill>
                  <a:srgbClr val="424242"/>
                </a:solidFill>
                <a:latin typeface="Arial" charset="0"/>
                <a:ea typeface="+mn-ea"/>
              </a:rPr>
              <a:t> </a:t>
            </a:r>
          </a:p>
        </p:txBody>
      </p:sp>
    </p:spTree>
    <p:extLst>
      <p:ext uri="{BB962C8B-B14F-4D97-AF65-F5344CB8AC3E}">
        <p14:creationId xmlns:p14="http://schemas.microsoft.com/office/powerpoint/2010/main" val="32754946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357827" y="1488927"/>
            <a:ext cx="175287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8396"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384812" y="2526765"/>
            <a:ext cx="3966934" cy="1800000"/>
          </a:xfrm>
        </p:spPr>
        <p:txBody>
          <a:bodyPr lIns="90000" tIns="46800" rIns="90000" bIns="46800"/>
          <a:lstStyle>
            <a:lvl1pPr marL="0" indent="0">
              <a:buNone/>
              <a:defRPr lang="en-US" sz="2099" dirty="0" smtClean="0">
                <a:latin typeface="Georgia" panose="02040502050405020303" pitchFamily="18" charset="0"/>
              </a:defRPr>
            </a:lvl1pPr>
          </a:lstStyle>
          <a:p>
            <a:pPr marL="267319" lvl="0" indent="-267319">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384812" y="4632765"/>
            <a:ext cx="3966934" cy="316838"/>
          </a:xfrm>
        </p:spPr>
        <p:txBody>
          <a:bodyPr lIns="90000" tIns="46800" rIns="90000" bIns="46800"/>
          <a:lstStyle>
            <a:lvl1pPr marL="0" indent="0" algn="l" defTabSz="685434" rtl="0" eaLnBrk="1" latinLnBrk="0" hangingPunct="1">
              <a:spcBef>
                <a:spcPts val="0"/>
              </a:spcBef>
              <a:spcAft>
                <a:spcPts val="450"/>
              </a:spcAft>
              <a:buClr>
                <a:schemeClr val="tx2"/>
              </a:buClr>
              <a:buSzPct val="70000"/>
              <a:buFont typeface="Arial" pitchFamily="34" charset="0"/>
              <a:buNone/>
              <a:defRPr lang="en-US" sz="1199" kern="1200" dirty="0" smtClean="0">
                <a:solidFill>
                  <a:srgbClr val="2E2E38"/>
                </a:solidFill>
                <a:latin typeface="+mn-lt"/>
                <a:ea typeface="+mn-ea"/>
                <a:cs typeface="+mn-cs"/>
              </a:defRPr>
            </a:lvl1pPr>
            <a:lvl2pPr marL="267319" indent="0">
              <a:buNone/>
              <a:defRPr lang="en-US" sz="1499" smtClean="0">
                <a:latin typeface="+mn-lt"/>
              </a:defRPr>
            </a:lvl2pPr>
            <a:lvl3pPr>
              <a:defRPr lang="en-US" sz="1349" smtClean="0">
                <a:latin typeface="+mn-lt"/>
              </a:defRPr>
            </a:lvl3pPr>
            <a:lvl4pPr>
              <a:defRPr lang="en-US" sz="1199" smtClean="0">
                <a:latin typeface="+mn-lt"/>
              </a:defRPr>
            </a:lvl4pPr>
            <a:lvl5pPr>
              <a:defRPr lang="en-IN" sz="1199">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384812" y="4971442"/>
            <a:ext cx="3966934" cy="316838"/>
          </a:xfrm>
        </p:spPr>
        <p:txBody>
          <a:bodyPr lIns="90000" tIns="46800" rIns="90000" bIns="46800"/>
          <a:lstStyle>
            <a:lvl1pPr marL="0" indent="0" algn="l" defTabSz="685434" rtl="0" eaLnBrk="1" latinLnBrk="0" hangingPunct="1">
              <a:spcBef>
                <a:spcPts val="0"/>
              </a:spcBef>
              <a:spcAft>
                <a:spcPts val="450"/>
              </a:spcAft>
              <a:buClr>
                <a:schemeClr val="tx2"/>
              </a:buClr>
              <a:buSzPct val="70000"/>
              <a:buFont typeface="Arial" pitchFamily="34" charset="0"/>
              <a:buNone/>
              <a:defRPr lang="en-US" sz="1199" kern="1200" dirty="0" smtClean="0">
                <a:solidFill>
                  <a:srgbClr val="2E2E38"/>
                </a:solidFill>
                <a:latin typeface="+mn-lt"/>
                <a:ea typeface="+mn-ea"/>
                <a:cs typeface="+mn-cs"/>
              </a:defRPr>
            </a:lvl1pPr>
            <a:lvl2pPr marL="267319" indent="0">
              <a:buNone/>
              <a:defRPr lang="en-US" sz="1499" smtClean="0">
                <a:latin typeface="+mn-lt"/>
              </a:defRPr>
            </a:lvl2pPr>
            <a:lvl3pPr>
              <a:defRPr lang="en-US" sz="1349" smtClean="0">
                <a:latin typeface="+mn-lt"/>
              </a:defRPr>
            </a:lvl3pPr>
            <a:lvl4pPr>
              <a:defRPr lang="en-US" sz="1199" smtClean="0">
                <a:latin typeface="+mn-lt"/>
              </a:defRPr>
            </a:lvl4pPr>
            <a:lvl5pPr>
              <a:defRPr lang="en-IN" sz="1199">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40867181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2588533" y="2060235"/>
            <a:ext cx="3966934" cy="3025522"/>
          </a:xfrm>
        </p:spPr>
        <p:txBody>
          <a:bodyPr lIns="0" tIns="0" rIns="0" bIns="0">
            <a:noAutofit/>
          </a:bodyPr>
          <a:lstStyle>
            <a:lvl1pPr marL="0" indent="0" algn="ctr">
              <a:buNone/>
              <a:defRPr lang="en-US" sz="2099" dirty="0" smtClean="0">
                <a:latin typeface="Georgia" panose="02040502050405020303" pitchFamily="18" charset="0"/>
              </a:defRPr>
            </a:lvl1pPr>
          </a:lstStyle>
          <a:p>
            <a:pPr marL="267319" lvl="0" indent="-267319"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2588533" y="5506678"/>
            <a:ext cx="3966934" cy="316838"/>
          </a:xfrm>
        </p:spPr>
        <p:txBody>
          <a:bodyPr lIns="0" tIns="0" rIns="0" bIns="0">
            <a:noAutofit/>
          </a:bodyPr>
          <a:lstStyle>
            <a:lvl1pPr marL="0" indent="0" algn="ctr">
              <a:buNone/>
              <a:defRPr lang="en-US" sz="1199" dirty="0" smtClean="0">
                <a:solidFill>
                  <a:srgbClr val="2E2E38"/>
                </a:solidFill>
                <a:latin typeface="+mn-lt"/>
              </a:defRPr>
            </a:lvl1pPr>
          </a:lstStyle>
          <a:p>
            <a:pPr marL="267319" lvl="0" indent="-267319" algn="ctr">
              <a:spcBef>
                <a:spcPts val="0"/>
              </a:spcBef>
              <a:spcAft>
                <a:spcPts val="45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2588533" y="5818717"/>
            <a:ext cx="3966934" cy="316838"/>
          </a:xfrm>
        </p:spPr>
        <p:txBody>
          <a:bodyPr vert="horz" lIns="0" tIns="0" rIns="0" bIns="0" rtlCol="0" anchor="t" anchorCtr="0">
            <a:noAutofit/>
          </a:bodyPr>
          <a:lstStyle>
            <a:lvl1pPr marL="0" indent="0" algn="ctr">
              <a:buNone/>
              <a:defRPr lang="en-US" sz="1199" dirty="0" smtClean="0">
                <a:solidFill>
                  <a:srgbClr val="2E2E38"/>
                </a:solidFill>
                <a:latin typeface="+mn-lt"/>
              </a:defRPr>
            </a:lvl1pPr>
          </a:lstStyle>
          <a:p>
            <a:pPr marL="267319" lvl="0" indent="-267319" algn="ctr">
              <a:spcBef>
                <a:spcPts val="0"/>
              </a:spcBef>
              <a:spcAft>
                <a:spcPts val="45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3695561" y="979788"/>
            <a:ext cx="175287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8396"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153437432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636597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1_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fld id="{80F9C882-A881-4260-AAAC-844B16F9678C}" type="datetime4">
              <a:rPr lang="en-US" smtClean="0"/>
              <a:t>November 3, 2021</a:t>
            </a:fld>
            <a:endParaRPr lang="en-IN" dirty="0"/>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698766621"/>
      </p:ext>
    </p:extLst>
  </p:cSld>
  <p:clrMapOvr>
    <a:masterClrMapping/>
  </p:clrMapOvr>
  <p:extLst>
    <p:ext uri="{DCECCB84-F9BA-43D5-87BE-67443E8EF086}">
      <p15:sldGuideLst xmlns:p15="http://schemas.microsoft.com/office/powerpoint/2012/main"/>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914400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fld id="{01361EE7-DFEE-414F-B3DC-5DB03EF15E7F}" type="datetime4">
              <a:rPr lang="en-US" smtClean="0"/>
              <a:t>November 3, 2021</a:t>
            </a:fld>
            <a:endParaRPr lang="en-IN" dirty="0"/>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78110522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fld id="{BF6D9845-C7A4-4150-B24B-DD81DE2D7277}" type="datetime4">
              <a:rPr lang="en-US" smtClean="0"/>
              <a:t>November 3, 2021</a:t>
            </a:fld>
            <a:endParaRPr lang="en-IN" dirty="0"/>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8715945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fld id="{A06946B5-2A95-4A78-8EFA-3CFE00AFADD5}" type="datetime4">
              <a:rPr lang="en-US" smtClean="0"/>
              <a:t>November 3, 2021</a:t>
            </a:fld>
            <a:endParaRPr lang="en-IN" dirty="0"/>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97197301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7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1" y="294200"/>
            <a:ext cx="8229600" cy="590400"/>
          </a:xfrm>
        </p:spPr>
        <p:txBody>
          <a:bodyPr/>
          <a:lstStyle>
            <a:lvl1pPr>
              <a:defRPr sz="17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fld id="{6060B22F-2B20-4843-8416-9051DA6FDC64}" type="datetime4">
              <a:rPr lang="en-US" smtClean="0"/>
              <a:t>November 3, 2021</a:t>
            </a:fld>
            <a:endParaRPr lang="en-IN" dirty="0"/>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24106519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59247" y="1869441"/>
            <a:ext cx="4042800" cy="4256075"/>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7304" y="1869441"/>
            <a:ext cx="4042800" cy="4256075"/>
          </a:xfrm>
        </p:spPr>
        <p:txBody>
          <a:bodyPr/>
          <a:lstStyle>
            <a:lvl1pPr>
              <a:defRPr sz="1499">
                <a:solidFill>
                  <a:schemeClr val="bg1"/>
                </a:solidFill>
              </a:defRPr>
            </a:lvl1pPr>
            <a:lvl2pPr>
              <a:defRPr sz="1349">
                <a:solidFill>
                  <a:schemeClr val="bg1"/>
                </a:solidFill>
              </a:defRPr>
            </a:lvl2pPr>
            <a:lvl3pPr>
              <a:defRPr sz="1199">
                <a:solidFill>
                  <a:schemeClr val="bg1"/>
                </a:solidFill>
              </a:defRPr>
            </a:lvl3pPr>
            <a:lvl4pPr>
              <a:defRPr sz="1049">
                <a:solidFill>
                  <a:schemeClr val="bg1"/>
                </a:solidFill>
              </a:defRPr>
            </a:lvl4pPr>
            <a:lvl5pPr>
              <a:defRPr sz="900">
                <a:solidFill>
                  <a:schemeClr val="bg1"/>
                </a:solidFill>
              </a:defRPr>
            </a:lvl5pPr>
            <a:lvl6pPr>
              <a:defRPr sz="1349"/>
            </a:lvl6pPr>
            <a:lvl7pPr>
              <a:defRPr sz="1349"/>
            </a:lvl7pPr>
            <a:lvl8pPr>
              <a:defRPr sz="1349"/>
            </a:lvl8pPr>
            <a:lvl9pPr>
              <a:defRPr sz="134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457201" y="1137920"/>
            <a:ext cx="4042800"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4647304" y="1137920"/>
            <a:ext cx="4042800"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457201" y="294200"/>
            <a:ext cx="8229600"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457200" y="907750"/>
            <a:ext cx="823071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49" noProof="0" dirty="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fld id="{2FCE0D9C-07D8-49FC-A49C-4F98B480A5E7}" type="datetime4">
              <a:rPr lang="en-US" smtClean="0"/>
              <a:t>November 3, 2021</a:t>
            </a:fld>
            <a:endParaRPr lang="en-IN" dirty="0"/>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53180058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4667954" y="0"/>
            <a:ext cx="4476046"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277135" y="2578743"/>
            <a:ext cx="3401698" cy="1055708"/>
          </a:xfrm>
        </p:spPr>
        <p:txBody>
          <a:bodyPr/>
          <a:lstStyle>
            <a:lvl1pPr marL="0" indent="0">
              <a:buNone/>
              <a:defRPr sz="224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277135" y="3840384"/>
            <a:ext cx="3401698" cy="1055708"/>
          </a:xfrm>
        </p:spPr>
        <p:txBody>
          <a:bodyPr/>
          <a:lstStyle>
            <a:lvl1pPr marL="0" indent="0">
              <a:buNone/>
              <a:defRPr sz="1199"/>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fld id="{B2426A3F-B3E8-4480-9463-4E27D8D11866}" type="datetime4">
              <a:rPr lang="en-US" smtClean="0"/>
              <a:t>November 3, 2021</a:t>
            </a:fld>
            <a:endParaRPr lang="en-IN" dirty="0"/>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1143086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195736" y="1124744"/>
            <a:ext cx="7748016" cy="6797040"/>
          </a:xfrm>
          <a:prstGeom prst="rect">
            <a:avLst/>
          </a:prstGeom>
        </p:spPr>
      </p:pic>
      <p:sp>
        <p:nvSpPr>
          <p:cNvPr id="5" name="Content Placeholder 2"/>
          <p:cNvSpPr txBox="1">
            <a:spLocks/>
          </p:cNvSpPr>
          <p:nvPr userDrawn="1">
            <p:custDataLst>
              <p:tags r:id="rId1"/>
            </p:custDataLst>
          </p:nvPr>
        </p:nvSpPr>
        <p:spPr bwMode="auto">
          <a:xfrm>
            <a:off x="490538" y="3396952"/>
            <a:ext cx="8229600" cy="2696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lnSpc>
                <a:spcPts val="3300"/>
              </a:lnSpc>
              <a:spcBef>
                <a:spcPts val="1500"/>
              </a:spcBef>
              <a:buFont typeface="Arial" charset="0"/>
              <a:buChar char="•"/>
              <a:defRPr sz="3000">
                <a:solidFill>
                  <a:schemeClr val="tx1"/>
                </a:solidFill>
                <a:latin typeface="Arial" charset="0"/>
                <a:ea typeface="Arial" charset="0"/>
                <a:cs typeface="Arial" charset="0"/>
              </a:defRPr>
            </a:lvl1pPr>
            <a:lvl2pPr marL="762000" indent="-381000" eaLnBrk="0" hangingPunct="0">
              <a:lnSpc>
                <a:spcPts val="3000"/>
              </a:lnSpc>
              <a:spcBef>
                <a:spcPts val="750"/>
              </a:spcBef>
              <a:buFont typeface="Arial" charset="0"/>
              <a:buChar char="–"/>
              <a:defRPr sz="2500">
                <a:solidFill>
                  <a:schemeClr val="tx1"/>
                </a:solidFill>
                <a:latin typeface="Arial" charset="0"/>
                <a:ea typeface="Arial" charset="0"/>
                <a:cs typeface="Arial" charset="0"/>
              </a:defRPr>
            </a:lvl2pPr>
            <a:lvl3pPr marL="1143000" indent="-381000" eaLnBrk="0" hangingPunct="0">
              <a:lnSpc>
                <a:spcPts val="3000"/>
              </a:lnSpc>
              <a:spcBef>
                <a:spcPts val="500"/>
              </a:spcBef>
              <a:buSzPct val="75000"/>
              <a:buFont typeface="Arial" charset="0"/>
              <a:buChar char="○"/>
              <a:defRPr sz="2500">
                <a:solidFill>
                  <a:schemeClr val="tx1"/>
                </a:solidFill>
                <a:latin typeface="Arial" charset="0"/>
                <a:ea typeface="Arial" charset="0"/>
                <a:cs typeface="Arial" charset="0"/>
              </a:defRPr>
            </a:lvl3pPr>
            <a:lvl4pPr marL="1524000" indent="-381000" eaLnBrk="0" hangingPunct="0">
              <a:lnSpc>
                <a:spcPts val="2500"/>
              </a:lnSpc>
              <a:spcBef>
                <a:spcPts val="500"/>
              </a:spcBef>
              <a:buFont typeface="Arial" charset="0"/>
              <a:buChar char="»"/>
              <a:defRPr sz="2000">
                <a:solidFill>
                  <a:schemeClr val="tx1"/>
                </a:solidFill>
                <a:latin typeface="Arial" charset="0"/>
                <a:ea typeface="Arial" charset="0"/>
                <a:cs typeface="Arial" charset="0"/>
              </a:defRPr>
            </a:lvl4pPr>
            <a:lvl5pPr marL="1905000" indent="-381000" eaLnBrk="0" hangingPunct="0">
              <a:lnSpc>
                <a:spcPts val="2500"/>
              </a:lnSpc>
              <a:spcBef>
                <a:spcPts val="500"/>
              </a:spcBef>
              <a:buSzPct val="75000"/>
              <a:buFont typeface="Arial" charset="0"/>
              <a:buChar char="■"/>
              <a:defRPr sz="2000">
                <a:solidFill>
                  <a:schemeClr val="tx1"/>
                </a:solidFill>
                <a:latin typeface="Arial" charset="0"/>
                <a:ea typeface="Arial" charset="0"/>
                <a:cs typeface="Arial" charset="0"/>
              </a:defRPr>
            </a:lvl5pPr>
            <a:lvl6pPr marL="2362200" indent="-381000" eaLnBrk="0" fontAlgn="base" hangingPunct="0">
              <a:lnSpc>
                <a:spcPts val="2500"/>
              </a:lnSpc>
              <a:spcBef>
                <a:spcPts val="500"/>
              </a:spcBef>
              <a:spcAft>
                <a:spcPct val="0"/>
              </a:spcAft>
              <a:buSzPct val="75000"/>
              <a:buFont typeface="Arial" charset="0"/>
              <a:buChar char="■"/>
              <a:defRPr sz="2000">
                <a:solidFill>
                  <a:schemeClr val="tx1"/>
                </a:solidFill>
                <a:latin typeface="Arial" charset="0"/>
                <a:ea typeface="Arial" charset="0"/>
                <a:cs typeface="Arial" charset="0"/>
              </a:defRPr>
            </a:lvl6pPr>
            <a:lvl7pPr marL="2819400" indent="-381000" eaLnBrk="0" fontAlgn="base" hangingPunct="0">
              <a:lnSpc>
                <a:spcPts val="2500"/>
              </a:lnSpc>
              <a:spcBef>
                <a:spcPts val="500"/>
              </a:spcBef>
              <a:spcAft>
                <a:spcPct val="0"/>
              </a:spcAft>
              <a:buSzPct val="75000"/>
              <a:buFont typeface="Arial" charset="0"/>
              <a:buChar char="■"/>
              <a:defRPr sz="2000">
                <a:solidFill>
                  <a:schemeClr val="tx1"/>
                </a:solidFill>
                <a:latin typeface="Arial" charset="0"/>
                <a:ea typeface="Arial" charset="0"/>
                <a:cs typeface="Arial" charset="0"/>
              </a:defRPr>
            </a:lvl7pPr>
            <a:lvl8pPr marL="3276600" indent="-381000" eaLnBrk="0" fontAlgn="base" hangingPunct="0">
              <a:lnSpc>
                <a:spcPts val="2500"/>
              </a:lnSpc>
              <a:spcBef>
                <a:spcPts val="500"/>
              </a:spcBef>
              <a:spcAft>
                <a:spcPct val="0"/>
              </a:spcAft>
              <a:buSzPct val="75000"/>
              <a:buFont typeface="Arial" charset="0"/>
              <a:buChar char="■"/>
              <a:defRPr sz="2000">
                <a:solidFill>
                  <a:schemeClr val="tx1"/>
                </a:solidFill>
                <a:latin typeface="Arial" charset="0"/>
                <a:ea typeface="Arial" charset="0"/>
                <a:cs typeface="Arial" charset="0"/>
              </a:defRPr>
            </a:lvl8pPr>
            <a:lvl9pPr marL="3733800" indent="-381000" eaLnBrk="0" fontAlgn="base" hangingPunct="0">
              <a:lnSpc>
                <a:spcPts val="2500"/>
              </a:lnSpc>
              <a:spcBef>
                <a:spcPts val="500"/>
              </a:spcBef>
              <a:spcAft>
                <a:spcPct val="0"/>
              </a:spcAft>
              <a:buSzPct val="75000"/>
              <a:buFont typeface="Arial" charset="0"/>
              <a:buChar char="■"/>
              <a:defRPr sz="2000">
                <a:solidFill>
                  <a:schemeClr val="tx1"/>
                </a:solidFill>
                <a:latin typeface="Arial" charset="0"/>
                <a:ea typeface="Arial" charset="0"/>
                <a:cs typeface="Arial" charset="0"/>
              </a:defRPr>
            </a:lvl9pPr>
          </a:lstStyle>
          <a:p>
            <a:pPr algn="ctr" eaLnBrk="1" hangingPunct="1">
              <a:lnSpc>
                <a:spcPct val="100000"/>
              </a:lnSpc>
              <a:spcBef>
                <a:spcPct val="0"/>
              </a:spcBef>
              <a:buFont typeface="Arial" charset="0"/>
              <a:buNone/>
            </a:pPr>
            <a:r>
              <a:rPr lang="en-US" altLang="en-US" sz="2400"/>
              <a:t>For more information, visit </a:t>
            </a:r>
            <a:r>
              <a:rPr lang="en-US" altLang="en-US" sz="2400">
                <a:hlinkClick r:id="rId4"/>
              </a:rPr>
              <a:t>www.frascanada.ca</a:t>
            </a:r>
            <a:endParaRPr lang="en-US" altLang="en-US" sz="2400"/>
          </a:p>
          <a:p>
            <a:pPr algn="ctr" eaLnBrk="1" hangingPunct="1">
              <a:lnSpc>
                <a:spcPct val="100000"/>
              </a:lnSpc>
              <a:spcBef>
                <a:spcPct val="0"/>
              </a:spcBef>
              <a:buFont typeface="Arial" charset="0"/>
              <a:buNone/>
            </a:pPr>
            <a:endParaRPr lang="en-US" altLang="en-US" sz="2400"/>
          </a:p>
          <a:p>
            <a:pPr algn="ctr" eaLnBrk="1" hangingPunct="1">
              <a:lnSpc>
                <a:spcPct val="100000"/>
              </a:lnSpc>
              <a:spcBef>
                <a:spcPct val="0"/>
              </a:spcBef>
              <a:buFont typeface="Arial" charset="0"/>
              <a:buNone/>
            </a:pPr>
            <a:r>
              <a:rPr lang="en-US" altLang="en-US" sz="2400" b="1"/>
              <a:t>Contact</a:t>
            </a:r>
          </a:p>
          <a:p>
            <a:pPr algn="ctr" eaLnBrk="1" hangingPunct="1">
              <a:lnSpc>
                <a:spcPct val="100000"/>
              </a:lnSpc>
              <a:spcBef>
                <a:spcPct val="0"/>
              </a:spcBef>
              <a:buFont typeface="Arial" charset="0"/>
              <a:buNone/>
            </a:pPr>
            <a:r>
              <a:rPr lang="en-US" altLang="en-US" sz="2400"/>
              <a:t>Name, Designation</a:t>
            </a:r>
            <a:br>
              <a:rPr lang="en-US" altLang="en-US" sz="2400">
                <a:hlinkClick r:id="rId5"/>
              </a:rPr>
            </a:br>
            <a:r>
              <a:rPr lang="en-US" altLang="en-US" sz="2400"/>
              <a:t>Title, Accounting Standards Board</a:t>
            </a:r>
            <a:br>
              <a:rPr lang="en-US" altLang="en-US" sz="2400"/>
            </a:br>
            <a:r>
              <a:rPr lang="en-US" altLang="en-US" sz="2400"/>
              <a:t>Phone: +1 (416) 204-####</a:t>
            </a:r>
            <a:br>
              <a:rPr lang="en-US" altLang="en-US" sz="2400"/>
            </a:br>
            <a:r>
              <a:rPr lang="en-US" altLang="en-US" sz="2400"/>
              <a:t>Email: </a:t>
            </a:r>
            <a:r>
              <a:rPr lang="en-US" altLang="en-US" sz="2400">
                <a:hlinkClick r:id="rId6"/>
              </a:rPr>
              <a:t>email@cpacanada.ca</a:t>
            </a:r>
            <a:r>
              <a:rPr lang="en-US" altLang="en-US" sz="2400"/>
              <a:t> </a:t>
            </a:r>
          </a:p>
        </p:txBody>
      </p:sp>
      <p:sp>
        <p:nvSpPr>
          <p:cNvPr id="2" name="TextBox 1"/>
          <p:cNvSpPr txBox="1"/>
          <p:nvPr userDrawn="1"/>
        </p:nvSpPr>
        <p:spPr>
          <a:xfrm>
            <a:off x="4460488" y="6200078"/>
            <a:ext cx="184731" cy="369332"/>
          </a:xfrm>
          <a:prstGeom prst="rect">
            <a:avLst/>
          </a:prstGeom>
          <a:noFill/>
        </p:spPr>
        <p:txBody>
          <a:bodyPr wrap="none" rtlCol="0">
            <a:spAutoFit/>
          </a:bodyPr>
          <a:lstStyle/>
          <a:p>
            <a:endParaRPr lang="en-US"/>
          </a:p>
        </p:txBody>
      </p:sp>
      <p:pic>
        <p:nvPicPr>
          <p:cNvPr id="7" name="Picture 6"/>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0" y="-27384"/>
            <a:ext cx="9144000" cy="2313250"/>
          </a:xfrm>
          <a:prstGeom prst="rect">
            <a:avLst/>
          </a:prstGeom>
        </p:spPr>
      </p:pic>
    </p:spTree>
    <p:extLst>
      <p:ext uri="{BB962C8B-B14F-4D97-AF65-F5344CB8AC3E}">
        <p14:creationId xmlns:p14="http://schemas.microsoft.com/office/powerpoint/2010/main" val="152432142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264463" y="2851522"/>
            <a:ext cx="3334113" cy="1202318"/>
          </a:xfrm>
        </p:spPr>
        <p:txBody>
          <a:bodyPr vert="horz" lIns="0" tIns="0" rIns="0" bIns="0" rtlCol="0" anchor="ctr" anchorCtr="0">
            <a:noAutofit/>
          </a:bodyPr>
          <a:lstStyle>
            <a:lvl1pPr marL="0" indent="0">
              <a:buNone/>
              <a:defRPr kumimoji="0" lang="en-IN" sz="2699"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267319" marR="0" lvl="0" indent="-267319" defTabSz="755512"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fld id="{63AAEBB3-7564-493B-8E44-143A8BF3AE15}" type="datetime4">
              <a:rPr lang="en-US" smtClean="0"/>
              <a:t>November 3, 2021</a:t>
            </a:fld>
            <a:endParaRPr lang="en-IN" dirty="0"/>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1046712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fld id="{CE60F04C-3DD0-4111-94CC-B11DDDAF9904}" type="datetime4">
              <a:rPr lang="en-US" smtClean="0"/>
              <a:t>November 3, 2021</a:t>
            </a:fld>
            <a:endParaRPr lang="en-IN" dirty="0"/>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840754989"/>
      </p:ext>
    </p:extLst>
  </p:cSld>
  <p:clrMapOvr>
    <a:masterClrMapping/>
  </p:clrMapOvr>
  <p:extLst>
    <p:ext uri="{DCECCB84-F9BA-43D5-87BE-67443E8EF086}">
      <p15:sldGuideLst xmlns:p15="http://schemas.microsoft.com/office/powerpoint/2012/main"/>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455612" y="719139"/>
            <a:ext cx="3506400" cy="5210062"/>
          </a:xfrm>
        </p:spPr>
        <p:txBody>
          <a:bodyPr/>
          <a:lstStyle>
            <a:lvl1pPr marL="0" indent="0" algn="l" defTabSz="746124" rtl="0" fontAlgn="base">
              <a:lnSpc>
                <a:spcPct val="100000"/>
              </a:lnSpc>
              <a:spcBef>
                <a:spcPct val="70000"/>
              </a:spcBef>
              <a:spcAft>
                <a:spcPct val="0"/>
              </a:spcAft>
              <a:buSzPct val="100000"/>
              <a:buNone/>
              <a:defRPr lang="en-US" sz="900" kern="1200" noProof="0" dirty="0" smtClean="0">
                <a:solidFill>
                  <a:schemeClr val="bg1"/>
                </a:solidFill>
                <a:latin typeface="EYInterstate Light" panose="02000506000000020004" pitchFamily="2" charset="0"/>
                <a:ea typeface="+mn-ea"/>
                <a:cs typeface="Arial" pitchFamily="34" charset="0"/>
              </a:defRPr>
            </a:lvl1pPr>
            <a:lvl2pPr marL="0" indent="0" algn="l" defTabSz="746124" rtl="0" fontAlgn="base">
              <a:lnSpc>
                <a:spcPct val="100000"/>
              </a:lnSpc>
              <a:spcBef>
                <a:spcPct val="0"/>
              </a:spcBef>
              <a:spcAft>
                <a:spcPct val="0"/>
              </a:spcAft>
              <a:buSzPct val="100000"/>
              <a:buNone/>
              <a:defRPr lang="en-US" sz="675" b="1" kern="1200" noProof="0" dirty="0" smtClean="0">
                <a:solidFill>
                  <a:schemeClr val="bg1"/>
                </a:solidFill>
                <a:latin typeface="EYInterstate Light" panose="02000506000000020004" pitchFamily="2" charset="0"/>
                <a:ea typeface="+mn-ea"/>
                <a:cs typeface="Arial" pitchFamily="34" charset="0"/>
              </a:defRPr>
            </a:lvl2pPr>
            <a:lvl3pPr marL="132089" indent="-132089" algn="l" defTabSz="746124" rtl="0" fontAlgn="base">
              <a:lnSpc>
                <a:spcPct val="100000"/>
              </a:lnSpc>
              <a:spcBef>
                <a:spcPct val="0"/>
              </a:spcBef>
              <a:spcAft>
                <a:spcPct val="0"/>
              </a:spcAft>
              <a:buClr>
                <a:schemeClr val="tx2"/>
              </a:buClr>
              <a:buSzPct val="70000"/>
              <a:buFont typeface="Arial" pitchFamily="34" charset="0"/>
              <a:buChar char="►"/>
              <a:defRPr lang="en-US" sz="675" b="1" kern="1200" noProof="0" dirty="0" smtClean="0">
                <a:solidFill>
                  <a:schemeClr val="bg1"/>
                </a:solidFill>
                <a:latin typeface="EYInterstate Light" panose="02000506000000020004" pitchFamily="2" charset="0"/>
                <a:ea typeface="+mn-ea"/>
                <a:cs typeface="Arial" pitchFamily="34" charset="0"/>
              </a:defRPr>
            </a:lvl3pPr>
            <a:lvl4pPr marL="0" indent="0" algn="l" defTabSz="746124" rtl="0" fontAlgn="base">
              <a:lnSpc>
                <a:spcPct val="100000"/>
              </a:lnSpc>
              <a:spcBef>
                <a:spcPct val="0"/>
              </a:spcBef>
              <a:spcAft>
                <a:spcPct val="0"/>
              </a:spcAft>
              <a:buSzPct val="100000"/>
              <a:buNone/>
              <a:defRPr lang="en-US" sz="600" kern="1200" noProof="0" dirty="0" smtClean="0">
                <a:solidFill>
                  <a:schemeClr val="bg1"/>
                </a:solidFill>
                <a:latin typeface="EYInterstate Light" panose="02000506000000020004" pitchFamily="2" charset="0"/>
                <a:ea typeface="+mn-ea"/>
                <a:cs typeface="Arial" pitchFamily="34" charset="0"/>
              </a:defRPr>
            </a:lvl4pPr>
            <a:lvl5pPr marL="141609" indent="-141609" algn="l" defTabSz="746124" rtl="0" fontAlgn="base">
              <a:lnSpc>
                <a:spcPct val="100000"/>
              </a:lnSpc>
              <a:spcBef>
                <a:spcPct val="0"/>
              </a:spcBef>
              <a:spcAft>
                <a:spcPct val="0"/>
              </a:spcAft>
              <a:buClr>
                <a:schemeClr val="tx2"/>
              </a:buClr>
              <a:buSzPct val="70000"/>
              <a:buFont typeface="Arial" pitchFamily="34" charset="0"/>
              <a:buChar char="►"/>
              <a:defRPr lang="en-US" sz="6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71869995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371600"/>
            <a:ext cx="7848600" cy="1927225"/>
          </a:xfrm>
        </p:spPr>
        <p:txBody>
          <a:bodyPr anchor="b">
            <a:noAutofit/>
          </a:bodyPr>
          <a:lstStyle>
            <a:lvl1pPr>
              <a:defRPr sz="5400" cap="all" baseline="0"/>
            </a:lvl1pPr>
          </a:lstStyle>
          <a:p>
            <a:r>
              <a:rPr lang="en-US"/>
              <a:t>Click to edit Master title style</a:t>
            </a:r>
            <a:endParaRPr lang="en-US" dirty="0"/>
          </a:p>
        </p:txBody>
      </p:sp>
      <p:sp>
        <p:nvSpPr>
          <p:cNvPr id="3" name="Subtitle 2"/>
          <p:cNvSpPr>
            <a:spLocks noGrp="1"/>
          </p:cNvSpPr>
          <p:nvPr>
            <p:ph type="subTitle" idx="1"/>
          </p:nvPr>
        </p:nvSpPr>
        <p:spPr>
          <a:xfrm>
            <a:off x="685800" y="3505200"/>
            <a:ext cx="6400800" cy="1752600"/>
          </a:xfrm>
        </p:spPr>
        <p:txBody>
          <a:bodyPr/>
          <a:lstStyle>
            <a:lvl1pPr marL="0" indent="0" algn="l">
              <a:buNone/>
              <a:defRPr>
                <a:solidFill>
                  <a:schemeClr val="tx1">
                    <a:lumMod val="75000"/>
                    <a:lumOff val="2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ACB84E41-D40A-3642-A74E-813C6A5B7D35}" type="datetimeFigureOut">
              <a:rPr lang="en-US" smtClean="0"/>
              <a:pPr/>
              <a:t>11/3/2021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2A8D52-1E2B-4B4E-B2F1-8BD1173B0D46}" type="slidenum">
              <a:rPr lang="en-US" smtClean="0"/>
              <a:pPr/>
              <a:t>‹#›</a:t>
            </a:fld>
            <a:endParaRPr lang="en-US"/>
          </a:p>
        </p:txBody>
      </p:sp>
      <p:cxnSp>
        <p:nvCxnSpPr>
          <p:cNvPr id="8" name="Straight Connector 7"/>
          <p:cNvCxnSpPr/>
          <p:nvPr/>
        </p:nvCxnSpPr>
        <p:spPr>
          <a:xfrm>
            <a:off x="685800" y="3398520"/>
            <a:ext cx="7848600" cy="158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801742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CB84E41-D40A-3642-A74E-813C6A5B7D35}" type="datetimeFigureOut">
              <a:rPr lang="en-US" smtClean="0"/>
              <a:pPr/>
              <a:t>11/3/2021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2A8D52-1E2B-4B4E-B2F1-8BD1173B0D46}" type="slidenum">
              <a:rPr lang="en-US" smtClean="0"/>
              <a:pPr/>
              <a:t>‹#›</a:t>
            </a:fld>
            <a:endParaRPr lang="en-US"/>
          </a:p>
        </p:txBody>
      </p:sp>
    </p:spTree>
    <p:extLst>
      <p:ext uri="{BB962C8B-B14F-4D97-AF65-F5344CB8AC3E}">
        <p14:creationId xmlns:p14="http://schemas.microsoft.com/office/powerpoint/2010/main" val="67308599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722313" y="2362200"/>
            <a:ext cx="7772400" cy="2200275"/>
          </a:xfrm>
        </p:spPr>
        <p:txBody>
          <a:bodyPr anchor="b">
            <a:normAutofit/>
          </a:bodyPr>
          <a:lstStyle>
            <a:lvl1pPr algn="l">
              <a:defRPr sz="4800" b="0" cap="all"/>
            </a:lvl1pPr>
          </a:lstStyle>
          <a:p>
            <a:r>
              <a:rPr lang="en-US"/>
              <a:t>Click to edit Master title style</a:t>
            </a:r>
            <a:endParaRPr lang="en-US" dirty="0"/>
          </a:p>
        </p:txBody>
      </p:sp>
      <p:sp>
        <p:nvSpPr>
          <p:cNvPr id="3" name="Text Placeholder 2"/>
          <p:cNvSpPr>
            <a:spLocks noGrp="1"/>
          </p:cNvSpPr>
          <p:nvPr>
            <p:ph type="body" idx="1"/>
          </p:nvPr>
        </p:nvSpPr>
        <p:spPr>
          <a:xfrm>
            <a:off x="722313" y="4626864"/>
            <a:ext cx="7772400" cy="1500187"/>
          </a:xfrm>
        </p:spPr>
        <p:txBody>
          <a:bodyPr anchor="t">
            <a:normAutofit/>
          </a:bodyPr>
          <a:lstStyle>
            <a:lvl1pPr marL="0" indent="0">
              <a:buNone/>
              <a:defRPr sz="24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CB84E41-D40A-3642-A74E-813C6A5B7D35}" type="datetimeFigureOut">
              <a:rPr lang="en-US" smtClean="0"/>
              <a:pPr/>
              <a:t>11/3/2021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2A8D52-1E2B-4B4E-B2F1-8BD1173B0D46}" type="slidenum">
              <a:rPr lang="en-US" smtClean="0"/>
              <a:pPr/>
              <a:t>‹#›</a:t>
            </a:fld>
            <a:endParaRPr lang="en-US"/>
          </a:p>
        </p:txBody>
      </p:sp>
      <p:cxnSp>
        <p:nvCxnSpPr>
          <p:cNvPr id="7" name="Straight Connector 6"/>
          <p:cNvCxnSpPr/>
          <p:nvPr/>
        </p:nvCxnSpPr>
        <p:spPr>
          <a:xfrm>
            <a:off x="731520" y="4599432"/>
            <a:ext cx="7848600" cy="158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3448881"/>
      </p:ext>
    </p:extLst>
  </p:cSld>
  <p:clrMapOvr>
    <a:overrideClrMapping bg1="dk1" tx1="lt1" bg2="dk2" tx2="lt2" accent1="accent1" accent2="accent2" accent3="accent3" accent4="accent4" accent5="accent5" accent6="accent6" hlink="hlink" folHlink="folHlink"/>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73352"/>
            <a:ext cx="4038600" cy="471830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673352"/>
            <a:ext cx="4038600" cy="471830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ACB84E41-D40A-3642-A74E-813C6A5B7D35}" type="datetimeFigureOut">
              <a:rPr lang="en-US" smtClean="0"/>
              <a:pPr/>
              <a:t>11/3/2021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32A8D52-1E2B-4B4E-B2F1-8BD1173B0D46}" type="slidenum">
              <a:rPr lang="en-US" smtClean="0"/>
              <a:pPr/>
              <a:t>‹#›</a:t>
            </a:fld>
            <a:endParaRPr lang="en-US"/>
          </a:p>
        </p:txBody>
      </p:sp>
    </p:spTree>
    <p:extLst>
      <p:ext uri="{BB962C8B-B14F-4D97-AF65-F5344CB8AC3E}">
        <p14:creationId xmlns:p14="http://schemas.microsoft.com/office/powerpoint/2010/main" val="104325596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457200" y="1676400"/>
            <a:ext cx="3931920" cy="639762"/>
          </a:xfrm>
          <a:noFill/>
          <a:ln>
            <a:noFill/>
          </a:ln>
          <a:effectLst/>
        </p:spPr>
        <p:style>
          <a:lnRef idx="3">
            <a:schemeClr val="lt1"/>
          </a:lnRef>
          <a:fillRef idx="1">
            <a:schemeClr val="accent2"/>
          </a:fillRef>
          <a:effectRef idx="1">
            <a:schemeClr val="accent2"/>
          </a:effectRef>
          <a:fontRef idx="none"/>
        </p:style>
        <p:txBody>
          <a:bodyPr anchor="ctr">
            <a:normAutofit/>
          </a:bodyPr>
          <a:lstStyle>
            <a:lvl1pPr marL="0" indent="0" algn="ctr">
              <a:buNone/>
              <a:defRPr sz="20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438400"/>
            <a:ext cx="393192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754880" y="1676400"/>
            <a:ext cx="3931920" cy="639762"/>
          </a:xfrm>
          <a:noFill/>
          <a:ln>
            <a:noFill/>
          </a:ln>
          <a:effectLst/>
        </p:spPr>
        <p:style>
          <a:lnRef idx="3">
            <a:schemeClr val="lt1"/>
          </a:lnRef>
          <a:fillRef idx="1">
            <a:schemeClr val="accent2"/>
          </a:fillRef>
          <a:effectRef idx="1">
            <a:schemeClr val="accent2"/>
          </a:effectRef>
          <a:fontRef idx="none"/>
        </p:style>
        <p:txBody>
          <a:bodyPr anchor="ctr">
            <a:normAutofit/>
          </a:bodyPr>
          <a:lstStyle>
            <a:lvl1pPr marL="0" indent="0" algn="ctr">
              <a:buNone/>
              <a:defRPr lang="en-US" sz="20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754880" y="2438400"/>
            <a:ext cx="393192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CB84E41-D40A-3642-A74E-813C6A5B7D35}" type="datetimeFigureOut">
              <a:rPr lang="en-US" smtClean="0"/>
              <a:pPr/>
              <a:t>11/3/2021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32A8D52-1E2B-4B4E-B2F1-8BD1173B0D46}" type="slidenum">
              <a:rPr lang="en-US" smtClean="0"/>
              <a:pPr/>
              <a:t>‹#›</a:t>
            </a:fld>
            <a:endParaRPr lang="en-US"/>
          </a:p>
        </p:txBody>
      </p:sp>
      <p:cxnSp>
        <p:nvCxnSpPr>
          <p:cNvPr id="11" name="Straight Connector 10"/>
          <p:cNvCxnSpPr/>
          <p:nvPr/>
        </p:nvCxnSpPr>
        <p:spPr>
          <a:xfrm rot="5400000">
            <a:off x="2217817" y="4045823"/>
            <a:ext cx="4709160" cy="794"/>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455553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ACB84E41-D40A-3642-A74E-813C6A5B7D35}" type="datetimeFigureOut">
              <a:rPr lang="en-US" smtClean="0"/>
              <a:pPr/>
              <a:t>11/3/2021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32A8D52-1E2B-4B4E-B2F1-8BD1173B0D46}" type="slidenum">
              <a:rPr lang="en-US" smtClean="0"/>
              <a:pPr/>
              <a:t>‹#›</a:t>
            </a:fld>
            <a:endParaRPr lang="en-US"/>
          </a:p>
        </p:txBody>
      </p:sp>
    </p:spTree>
    <p:extLst>
      <p:ext uri="{BB962C8B-B14F-4D97-AF65-F5344CB8AC3E}">
        <p14:creationId xmlns:p14="http://schemas.microsoft.com/office/powerpoint/2010/main" val="1669137871"/>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B84E41-D40A-3642-A74E-813C6A5B7D35}" type="datetimeFigureOut">
              <a:rPr lang="en-US" smtClean="0"/>
              <a:pPr/>
              <a:t>11/3/2021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32A8D52-1E2B-4B4E-B2F1-8BD1173B0D46}" type="slidenum">
              <a:rPr lang="en-US" smtClean="0"/>
              <a:pPr/>
              <a:t>‹#›</a:t>
            </a:fld>
            <a:endParaRPr lang="en-US"/>
          </a:p>
        </p:txBody>
      </p:sp>
    </p:spTree>
    <p:extLst>
      <p:ext uri="{BB962C8B-B14F-4D97-AF65-F5344CB8AC3E}">
        <p14:creationId xmlns:p14="http://schemas.microsoft.com/office/powerpoint/2010/main" val="191994527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cxnSp>
        <p:nvCxnSpPr>
          <p:cNvPr id="4" name="Straight Connector 3"/>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baseline="0">
                <a:solidFill>
                  <a:srgbClr val="AB1500"/>
                </a:solidFill>
              </a:defRPr>
            </a:lvl1pPr>
          </a:lstStyle>
          <a:p>
            <a:r>
              <a:rPr lang="en-US"/>
              <a:t>Click to edit Master title style</a:t>
            </a:r>
            <a:endParaRPr lang="en-CA"/>
          </a:p>
        </p:txBody>
      </p:sp>
      <p:sp>
        <p:nvSpPr>
          <p:cNvPr id="3" name="Content Placeholder 2"/>
          <p:cNvSpPr>
            <a:spLocks noGrp="1"/>
          </p:cNvSpPr>
          <p:nvPr>
            <p:ph idx="1"/>
          </p:nvPr>
        </p:nvSpPr>
        <p:spPr/>
        <p:txBody>
          <a:bodyPr/>
          <a:lstStyle>
            <a:lvl1pPr marL="381000" indent="-381000">
              <a:defRPr>
                <a:solidFill>
                  <a:srgbClr val="424242"/>
                </a:solidFill>
              </a:defRPr>
            </a:lvl1pPr>
            <a:lvl2pPr>
              <a:defRPr>
                <a:solidFill>
                  <a:srgbClr val="424242"/>
                </a:solidFill>
              </a:defRPr>
            </a:lvl2pPr>
            <a:lvl3pPr>
              <a:defRPr>
                <a:solidFill>
                  <a:srgbClr val="424242"/>
                </a:solidFill>
              </a:defRPr>
            </a:lvl3pPr>
            <a:lvl4pPr>
              <a:defRPr>
                <a:solidFill>
                  <a:srgbClr val="424242"/>
                </a:solidFill>
              </a:defRPr>
            </a:lvl4pPr>
            <a:lvl5pPr>
              <a:defRPr>
                <a:solidFill>
                  <a:srgbClr val="42424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307135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792080"/>
            <a:ext cx="2139696" cy="1261872"/>
          </a:xfrm>
        </p:spPr>
        <p:txBody>
          <a:bodyPr anchor="b">
            <a:noAutofit/>
          </a:bodyPr>
          <a:lstStyle>
            <a:lvl1pPr algn="l">
              <a:defRPr sz="2400" b="0"/>
            </a:lvl1pPr>
          </a:lstStyle>
          <a:p>
            <a:r>
              <a:rPr lang="en-US"/>
              <a:t>Click to edit Master title style</a:t>
            </a:r>
            <a:endParaRPr lang="en-US" dirty="0"/>
          </a:p>
        </p:txBody>
      </p:sp>
      <p:sp>
        <p:nvSpPr>
          <p:cNvPr id="3" name="Content Placeholder 2"/>
          <p:cNvSpPr>
            <a:spLocks noGrp="1"/>
          </p:cNvSpPr>
          <p:nvPr>
            <p:ph idx="1"/>
          </p:nvPr>
        </p:nvSpPr>
        <p:spPr>
          <a:xfrm>
            <a:off x="2971800" y="792080"/>
            <a:ext cx="5715000" cy="557784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457201" y="2130552"/>
            <a:ext cx="2139696" cy="4243615"/>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ACB84E41-D40A-3642-A74E-813C6A5B7D35}" type="datetimeFigureOut">
              <a:rPr lang="en-US" smtClean="0"/>
              <a:pPr/>
              <a:t>11/3/2021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32A8D52-1E2B-4B4E-B2F1-8BD1173B0D46}" type="slidenum">
              <a:rPr lang="en-US" smtClean="0"/>
              <a:pPr/>
              <a:t>‹#›</a:t>
            </a:fld>
            <a:endParaRPr lang="en-US"/>
          </a:p>
        </p:txBody>
      </p:sp>
      <p:cxnSp>
        <p:nvCxnSpPr>
          <p:cNvPr id="9" name="Straight Connector 8"/>
          <p:cNvCxnSpPr/>
          <p:nvPr/>
        </p:nvCxnSpPr>
        <p:spPr>
          <a:xfrm rot="5400000">
            <a:off x="-13116" y="3580206"/>
            <a:ext cx="5577840" cy="158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732169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792480"/>
            <a:ext cx="2142680" cy="1264920"/>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p:cNvSpPr>
          <p:nvPr>
            <p:ph type="pic" idx="1"/>
          </p:nvPr>
        </p:nvSpPr>
        <p:spPr>
          <a:xfrm>
            <a:off x="2858610" y="838201"/>
            <a:ext cx="5904390" cy="5500456"/>
          </a:xfrm>
          <a:solidFill>
            <a:schemeClr val="bg2"/>
          </a:solidFill>
          <a:ln w="76200">
            <a:solidFill>
              <a:srgbClr val="FFFFFF"/>
            </a:solidFill>
            <a:miter lim="800000"/>
          </a:ln>
          <a:effectLst>
            <a:outerShdw blurRad="50800" dist="12700" dir="5400000" algn="t" rotWithShape="0">
              <a:prstClr val="black">
                <a:alpha val="59000"/>
              </a:prstClr>
            </a:outerShdw>
          </a:effectLst>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57200" y="2133600"/>
            <a:ext cx="2139696" cy="424281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ACB84E41-D40A-3642-A74E-813C6A5B7D35}" type="datetimeFigureOut">
              <a:rPr lang="en-US" smtClean="0"/>
              <a:pPr/>
              <a:t>11/3/2021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32A8D52-1E2B-4B4E-B2F1-8BD1173B0D46}" type="slidenum">
              <a:rPr lang="en-US" smtClean="0"/>
              <a:pPr/>
              <a:t>‹#›</a:t>
            </a:fld>
            <a:endParaRPr lang="en-US"/>
          </a:p>
        </p:txBody>
      </p:sp>
    </p:spTree>
    <p:extLst>
      <p:ext uri="{BB962C8B-B14F-4D97-AF65-F5344CB8AC3E}">
        <p14:creationId xmlns:p14="http://schemas.microsoft.com/office/powerpoint/2010/main" val="337935603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CB84E41-D40A-3642-A74E-813C6A5B7D35}" type="datetimeFigureOut">
              <a:rPr lang="en-US" smtClean="0"/>
              <a:pPr/>
              <a:t>11/3/2021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2A8D52-1E2B-4B4E-B2F1-8BD1173B0D46}" type="slidenum">
              <a:rPr lang="en-US" smtClean="0"/>
              <a:pPr/>
              <a:t>‹#›</a:t>
            </a:fld>
            <a:endParaRPr lang="en-US"/>
          </a:p>
        </p:txBody>
      </p:sp>
    </p:spTree>
    <p:extLst>
      <p:ext uri="{BB962C8B-B14F-4D97-AF65-F5344CB8AC3E}">
        <p14:creationId xmlns:p14="http://schemas.microsoft.com/office/powerpoint/2010/main" val="258417535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67400"/>
          </a:xfrm>
        </p:spPr>
        <p:txBody>
          <a:bodyPr vert="eaVert" anchor="b"/>
          <a:lstStyle/>
          <a:p>
            <a:r>
              <a:rPr lang="en-US"/>
              <a:t>Click to edit Master title style</a:t>
            </a:r>
            <a:endParaRPr lang="en-US" dirty="0"/>
          </a:p>
        </p:txBody>
      </p:sp>
      <p:sp>
        <p:nvSpPr>
          <p:cNvPr id="3" name="Vertical Text Placeholder 2"/>
          <p:cNvSpPr>
            <a:spLocks noGrp="1"/>
          </p:cNvSpPr>
          <p:nvPr>
            <p:ph type="body" orient="vert" idx="1"/>
          </p:nvPr>
        </p:nvSpPr>
        <p:spPr>
          <a:xfrm>
            <a:off x="457200" y="609600"/>
            <a:ext cx="60198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CB84E41-D40A-3642-A74E-813C6A5B7D35}" type="datetimeFigureOut">
              <a:rPr lang="en-US" smtClean="0"/>
              <a:pPr/>
              <a:t>11/3/2021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32A8D52-1E2B-4B4E-B2F1-8BD1173B0D46}" type="slidenum">
              <a:rPr lang="en-US" smtClean="0"/>
              <a:pPr/>
              <a:t>‹#›</a:t>
            </a:fld>
            <a:endParaRPr lang="en-US"/>
          </a:p>
        </p:txBody>
      </p:sp>
    </p:spTree>
    <p:extLst>
      <p:ext uri="{BB962C8B-B14F-4D97-AF65-F5344CB8AC3E}">
        <p14:creationId xmlns:p14="http://schemas.microsoft.com/office/powerpoint/2010/main" val="142264565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CA"/>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dirty="0"/>
          </a:p>
        </p:txBody>
      </p:sp>
      <p:sp>
        <p:nvSpPr>
          <p:cNvPr id="7" name="Footer Placeholder 4">
            <a:extLst>
              <a:ext uri="{FF2B5EF4-FFF2-40B4-BE49-F238E27FC236}">
                <a16:creationId xmlns:a16="http://schemas.microsoft.com/office/drawing/2014/main" id="{43BCF940-F3DB-4930-8959-8ECBA95E0E10}"/>
              </a:ext>
            </a:extLst>
          </p:cNvPr>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Tree>
    <p:extLst>
      <p:ext uri="{BB962C8B-B14F-4D97-AF65-F5344CB8AC3E}">
        <p14:creationId xmlns:p14="http://schemas.microsoft.com/office/powerpoint/2010/main" val="152787600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
        <p:nvSpPr>
          <p:cNvPr id="7" name="Footer Placeholder 4">
            <a:extLst>
              <a:ext uri="{FF2B5EF4-FFF2-40B4-BE49-F238E27FC236}">
                <a16:creationId xmlns:a16="http://schemas.microsoft.com/office/drawing/2014/main" id="{72760B6D-B8F7-48DA-9FAD-CC98DA0277F7}"/>
              </a:ext>
            </a:extLst>
          </p:cNvPr>
          <p:cNvSpPr txBox="1">
            <a:spLocks/>
          </p:cNvSpPr>
          <p:nvPr userDrawn="1"/>
        </p:nvSpPr>
        <p:spPr>
          <a:xfrm>
            <a:off x="2362200" y="6264275"/>
            <a:ext cx="5105400"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tx1">
                    <a:tint val="7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solidFill>
                  <a:srgbClr val="460023"/>
                </a:solidFill>
              </a:rPr>
              <a:t>STRICTLY CONFIDENTIAL – NOT FOR DISTRIBUTION</a:t>
            </a:r>
          </a:p>
        </p:txBody>
      </p:sp>
    </p:spTree>
    <p:extLst>
      <p:ext uri="{BB962C8B-B14F-4D97-AF65-F5344CB8AC3E}">
        <p14:creationId xmlns:p14="http://schemas.microsoft.com/office/powerpoint/2010/main" val="229834763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1D8BD707-D9CF-40AE-B4C6-C98DA3205C09}" type="datetimeFigureOut">
              <a:rPr lang="en-US" smtClean="0"/>
              <a:pPr/>
              <a:t>11/3/2021</a:t>
            </a:fld>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
        <p:nvSpPr>
          <p:cNvPr id="8" name="Footer Placeholder 4">
            <a:extLst>
              <a:ext uri="{FF2B5EF4-FFF2-40B4-BE49-F238E27FC236}">
                <a16:creationId xmlns:a16="http://schemas.microsoft.com/office/drawing/2014/main" id="{E217704B-3B27-4C83-8E73-A9D9260F0FA7}"/>
              </a:ext>
            </a:extLst>
          </p:cNvPr>
          <p:cNvSpPr txBox="1">
            <a:spLocks/>
          </p:cNvSpPr>
          <p:nvPr userDrawn="1"/>
        </p:nvSpPr>
        <p:spPr>
          <a:xfrm>
            <a:off x="2362200" y="6264275"/>
            <a:ext cx="4800599"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tx1">
                    <a:tint val="7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a:solidFill>
                  <a:srgbClr val="460023"/>
                </a:solidFill>
              </a:rPr>
              <a:t>STRICTLY CONFIDENTIAL – NOT FOR DISTRIBUTION</a:t>
            </a:r>
          </a:p>
        </p:txBody>
      </p:sp>
    </p:spTree>
    <p:extLst>
      <p:ext uri="{BB962C8B-B14F-4D97-AF65-F5344CB8AC3E}">
        <p14:creationId xmlns:p14="http://schemas.microsoft.com/office/powerpoint/2010/main" val="423988652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1D8BD707-D9CF-40AE-B4C6-C98DA3205C09}" type="datetimeFigureOut">
              <a:rPr lang="en-US" smtClean="0"/>
              <a:pPr/>
              <a:t>11/3/2021</a:t>
            </a:fld>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
        <p:nvSpPr>
          <p:cNvPr id="9" name="Footer Placeholder 4">
            <a:extLst>
              <a:ext uri="{FF2B5EF4-FFF2-40B4-BE49-F238E27FC236}">
                <a16:creationId xmlns:a16="http://schemas.microsoft.com/office/drawing/2014/main" id="{4C449D76-BB7D-4779-A889-B2769101B141}"/>
              </a:ext>
            </a:extLst>
          </p:cNvPr>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Tree>
    <p:extLst>
      <p:ext uri="{BB962C8B-B14F-4D97-AF65-F5344CB8AC3E}">
        <p14:creationId xmlns:p14="http://schemas.microsoft.com/office/powerpoint/2010/main" val="371696355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6"/>
          <p:cNvSpPr>
            <a:spLocks noGrp="1"/>
          </p:cNvSpPr>
          <p:nvPr>
            <p:ph type="dt" sz="half" idx="10"/>
          </p:nvPr>
        </p:nvSpPr>
        <p:spPr>
          <a:xfrm>
            <a:off x="457200" y="6356350"/>
            <a:ext cx="2133600" cy="365125"/>
          </a:xfrm>
          <a:prstGeom prst="rect">
            <a:avLst/>
          </a:prstGeom>
        </p:spPr>
        <p:txBody>
          <a:bodyPr/>
          <a:lstStyle/>
          <a:p>
            <a:fld id="{1D8BD707-D9CF-40AE-B4C6-C98DA3205C09}" type="datetimeFigureOut">
              <a:rPr lang="en-US" smtClean="0"/>
              <a:pPr/>
              <a:t>11/3/2021</a:t>
            </a:fld>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
        <p:nvSpPr>
          <p:cNvPr id="10" name="Footer Placeholder 4">
            <a:extLst>
              <a:ext uri="{FF2B5EF4-FFF2-40B4-BE49-F238E27FC236}">
                <a16:creationId xmlns:a16="http://schemas.microsoft.com/office/drawing/2014/main" id="{52C0BA77-9F7E-42EE-B1BE-80BB0F1D2D5B}"/>
              </a:ext>
            </a:extLst>
          </p:cNvPr>
          <p:cNvSpPr>
            <a:spLocks noGrp="1"/>
          </p:cNvSpPr>
          <p:nvPr>
            <p:ph type="ftr" sz="quarter" idx="1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Tree>
    <p:extLst>
      <p:ext uri="{BB962C8B-B14F-4D97-AF65-F5344CB8AC3E}">
        <p14:creationId xmlns:p14="http://schemas.microsoft.com/office/powerpoint/2010/main" val="304351851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Date Placeholder 2"/>
          <p:cNvSpPr>
            <a:spLocks noGrp="1"/>
          </p:cNvSpPr>
          <p:nvPr>
            <p:ph type="dt" sz="half" idx="10"/>
          </p:nvPr>
        </p:nvSpPr>
        <p:spPr>
          <a:xfrm>
            <a:off x="457200" y="6356350"/>
            <a:ext cx="2133600" cy="365125"/>
          </a:xfrm>
          <a:prstGeom prst="rect">
            <a:avLst/>
          </a:prstGeom>
        </p:spPr>
        <p:txBody>
          <a:bodyPr/>
          <a:lstStyle/>
          <a:p>
            <a:fld id="{1D8BD707-D9CF-40AE-B4C6-C98DA3205C09}" type="datetimeFigureOut">
              <a:rPr lang="en-US" smtClean="0"/>
              <a:pPr/>
              <a:t>11/3/2021</a:t>
            </a:fld>
            <a:endParaRPr lang="en-US" dirty="0"/>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
        <p:nvSpPr>
          <p:cNvPr id="6" name="Footer Placeholder 4">
            <a:extLst>
              <a:ext uri="{FF2B5EF4-FFF2-40B4-BE49-F238E27FC236}">
                <a16:creationId xmlns:a16="http://schemas.microsoft.com/office/drawing/2014/main" id="{958E4C44-B7EE-4E77-9F80-DA59784F513D}"/>
              </a:ext>
            </a:extLst>
          </p:cNvPr>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Tree>
    <p:extLst>
      <p:ext uri="{BB962C8B-B14F-4D97-AF65-F5344CB8AC3E}">
        <p14:creationId xmlns:p14="http://schemas.microsoft.com/office/powerpoint/2010/main" val="21742395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3"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4247290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fld id="{1D8BD707-D9CF-40AE-B4C6-C98DA3205C09}" type="datetimeFigureOut">
              <a:rPr lang="en-US" smtClean="0"/>
              <a:pPr/>
              <a:t>11/3/2021</a:t>
            </a:fld>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
        <p:nvSpPr>
          <p:cNvPr id="5" name="Footer Placeholder 4">
            <a:extLst>
              <a:ext uri="{FF2B5EF4-FFF2-40B4-BE49-F238E27FC236}">
                <a16:creationId xmlns:a16="http://schemas.microsoft.com/office/drawing/2014/main" id="{CF2E252E-6392-4593-8FEB-D82D40DFEF18}"/>
              </a:ext>
            </a:extLst>
          </p:cNvPr>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Tree>
    <p:extLst>
      <p:ext uri="{BB962C8B-B14F-4D97-AF65-F5344CB8AC3E}">
        <p14:creationId xmlns:p14="http://schemas.microsoft.com/office/powerpoint/2010/main" val="429002338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1D8BD707-D9CF-40AE-B4C6-C98DA3205C09}" type="datetimeFigureOut">
              <a:rPr lang="en-US" smtClean="0"/>
              <a:pPr/>
              <a:t>11/3/2021</a:t>
            </a:fld>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
        <p:nvSpPr>
          <p:cNvPr id="8" name="Footer Placeholder 4">
            <a:extLst>
              <a:ext uri="{FF2B5EF4-FFF2-40B4-BE49-F238E27FC236}">
                <a16:creationId xmlns:a16="http://schemas.microsoft.com/office/drawing/2014/main" id="{00C98B65-97B5-4A7A-82EA-7114DDC7F821}"/>
              </a:ext>
            </a:extLst>
          </p:cNvPr>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Tree>
    <p:extLst>
      <p:ext uri="{BB962C8B-B14F-4D97-AF65-F5344CB8AC3E}">
        <p14:creationId xmlns:p14="http://schemas.microsoft.com/office/powerpoint/2010/main" val="105091079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CA"/>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1D8BD707-D9CF-40AE-B4C6-C98DA3205C09}" type="datetimeFigureOut">
              <a:rPr lang="en-US" smtClean="0"/>
              <a:pPr/>
              <a:t>11/3/2021</a:t>
            </a:fld>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
        <p:nvSpPr>
          <p:cNvPr id="8" name="Footer Placeholder 4">
            <a:extLst>
              <a:ext uri="{FF2B5EF4-FFF2-40B4-BE49-F238E27FC236}">
                <a16:creationId xmlns:a16="http://schemas.microsoft.com/office/drawing/2014/main" id="{C7A3D089-1AD3-498B-998F-51DC19BAC4AE}"/>
              </a:ext>
            </a:extLst>
          </p:cNvPr>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Tree>
    <p:extLst>
      <p:ext uri="{BB962C8B-B14F-4D97-AF65-F5344CB8AC3E}">
        <p14:creationId xmlns:p14="http://schemas.microsoft.com/office/powerpoint/2010/main" val="331627368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1D8BD707-D9CF-40AE-B4C6-C98DA3205C09}" type="datetimeFigureOut">
              <a:rPr lang="en-US" smtClean="0"/>
              <a:pPr/>
              <a:t>11/3/2021</a:t>
            </a:fld>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
        <p:nvSpPr>
          <p:cNvPr id="7" name="Footer Placeholder 4">
            <a:extLst>
              <a:ext uri="{FF2B5EF4-FFF2-40B4-BE49-F238E27FC236}">
                <a16:creationId xmlns:a16="http://schemas.microsoft.com/office/drawing/2014/main" id="{67EE2EE4-DCD2-4499-86AF-F8B2E44A98CD}"/>
              </a:ext>
            </a:extLst>
          </p:cNvPr>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Tree>
    <p:extLst>
      <p:ext uri="{BB962C8B-B14F-4D97-AF65-F5344CB8AC3E}">
        <p14:creationId xmlns:p14="http://schemas.microsoft.com/office/powerpoint/2010/main" val="86307253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1D8BD707-D9CF-40AE-B4C6-C98DA3205C09}" type="datetimeFigureOut">
              <a:rPr lang="en-US" smtClean="0"/>
              <a:pPr/>
              <a:t>11/3/2021</a:t>
            </a:fld>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
        <p:nvSpPr>
          <p:cNvPr id="7" name="Footer Placeholder 4">
            <a:extLst>
              <a:ext uri="{FF2B5EF4-FFF2-40B4-BE49-F238E27FC236}">
                <a16:creationId xmlns:a16="http://schemas.microsoft.com/office/drawing/2014/main" id="{0B54986E-0523-451C-8E2C-802B65BD2BBD}"/>
              </a:ext>
            </a:extLst>
          </p:cNvPr>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Tree>
    <p:extLst>
      <p:ext uri="{BB962C8B-B14F-4D97-AF65-F5344CB8AC3E}">
        <p14:creationId xmlns:p14="http://schemas.microsoft.com/office/powerpoint/2010/main" val="103368972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cxnSp>
        <p:nvCxnSpPr>
          <p:cNvPr id="4" name="Straight Connector 3"/>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baseline="0">
                <a:solidFill>
                  <a:srgbClr val="AB1500"/>
                </a:solidFill>
              </a:defRPr>
            </a:lvl1pPr>
          </a:lstStyle>
          <a:p>
            <a:r>
              <a:rPr lang="en-US"/>
              <a:t>Click to edit Master title style</a:t>
            </a:r>
            <a:endParaRPr lang="en-CA"/>
          </a:p>
        </p:txBody>
      </p:sp>
      <p:sp>
        <p:nvSpPr>
          <p:cNvPr id="3" name="Content Placeholder 2"/>
          <p:cNvSpPr>
            <a:spLocks noGrp="1"/>
          </p:cNvSpPr>
          <p:nvPr>
            <p:ph idx="1"/>
          </p:nvPr>
        </p:nvSpPr>
        <p:spPr/>
        <p:txBody>
          <a:bodyPr/>
          <a:lstStyle>
            <a:lvl1pPr marL="381000" indent="-381000">
              <a:defRPr>
                <a:solidFill>
                  <a:srgbClr val="424242"/>
                </a:solidFill>
              </a:defRPr>
            </a:lvl1pPr>
            <a:lvl2pPr>
              <a:defRPr>
                <a:solidFill>
                  <a:srgbClr val="424242"/>
                </a:solidFill>
              </a:defRPr>
            </a:lvl2pPr>
            <a:lvl3pPr>
              <a:defRPr>
                <a:solidFill>
                  <a:srgbClr val="424242"/>
                </a:solidFill>
              </a:defRPr>
            </a:lvl3pPr>
            <a:lvl4pPr>
              <a:defRPr>
                <a:solidFill>
                  <a:srgbClr val="424242"/>
                </a:solidFill>
              </a:defRPr>
            </a:lvl4pPr>
            <a:lvl5pPr>
              <a:defRPr>
                <a:solidFill>
                  <a:srgbClr val="42424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29627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1881"/>
            <a:ext cx="9144000" cy="2313250"/>
          </a:xfrm>
          <a:prstGeom prst="rect">
            <a:avLst/>
          </a:prstGeom>
        </p:spPr>
      </p:pic>
      <p:pic>
        <p:nvPicPr>
          <p:cNvPr id="7" name="Picture 6"/>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195736" y="1124744"/>
            <a:ext cx="7748016" cy="6797040"/>
          </a:xfrm>
          <a:prstGeom prst="rect">
            <a:avLst/>
          </a:prstGeom>
        </p:spPr>
      </p:pic>
      <p:sp>
        <p:nvSpPr>
          <p:cNvPr id="2" name="Title 1"/>
          <p:cNvSpPr>
            <a:spLocks noGrp="1"/>
          </p:cNvSpPr>
          <p:nvPr>
            <p:ph type="ctrTitle" hasCustomPrompt="1"/>
          </p:nvPr>
        </p:nvSpPr>
        <p:spPr>
          <a:xfrm>
            <a:off x="755576" y="3412612"/>
            <a:ext cx="8291264" cy="1470025"/>
          </a:xfrm>
        </p:spPr>
        <p:txBody>
          <a:bodyPr anchor="t"/>
          <a:lstStyle>
            <a:lvl1pPr algn="l">
              <a:defRPr spc="-100" baseline="0">
                <a:solidFill>
                  <a:srgbClr val="AB1500"/>
                </a:solidFill>
              </a:defRPr>
            </a:lvl1pPr>
          </a:lstStyle>
          <a:p>
            <a:r>
              <a:rPr lang="en-US"/>
              <a:t>Title of presentation</a:t>
            </a:r>
            <a:endParaRPr lang="en-CA"/>
          </a:p>
        </p:txBody>
      </p:sp>
      <p:sp>
        <p:nvSpPr>
          <p:cNvPr id="3" name="Subtitle 2"/>
          <p:cNvSpPr>
            <a:spLocks noGrp="1"/>
          </p:cNvSpPr>
          <p:nvPr>
            <p:ph type="subTitle" idx="1" hasCustomPrompt="1"/>
          </p:nvPr>
        </p:nvSpPr>
        <p:spPr>
          <a:xfrm>
            <a:off x="755576" y="4869160"/>
            <a:ext cx="8283352" cy="1104528"/>
          </a:xfrm>
        </p:spPr>
        <p:txBody>
          <a:bodyPr lIns="0" tIns="0" rIns="0" bIns="0">
            <a:normAutofit/>
          </a:bodyPr>
          <a:lstStyle>
            <a:lvl1pPr marL="0" indent="0" algn="l" eaLnBrk="1" hangingPunct="1">
              <a:buNone/>
              <a:defRPr lang="en-US" altLang="en-US">
                <a:latin typeface="Arial" charset="0"/>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eaLnBrk="1" hangingPunct="1">
              <a:defRPr/>
            </a:pPr>
            <a:r>
              <a:rPr lang="en-US" altLang="en-US">
                <a:latin typeface="Arial" charset="0"/>
                <a:ea typeface="+mn-ea"/>
                <a:cs typeface="Arial" charset="0"/>
              </a:rPr>
              <a:t>Include the name of the presenters, date, or any other information you wish here. If this is not necessary, you can delete this box.</a:t>
            </a:r>
          </a:p>
        </p:txBody>
      </p:sp>
    </p:spTree>
    <p:extLst>
      <p:ext uri="{BB962C8B-B14F-4D97-AF65-F5344CB8AC3E}">
        <p14:creationId xmlns:p14="http://schemas.microsoft.com/office/powerpoint/2010/main" val="13292220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cxnSp>
        <p:nvCxnSpPr>
          <p:cNvPr id="5" name="Straight Connector 4"/>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a:solidFill>
                  <a:srgbClr val="AB1500"/>
                </a:solidFill>
              </a:defRPr>
            </a:lvl1pPr>
          </a:lstStyle>
          <a:p>
            <a:r>
              <a:rPr lang="en-US"/>
              <a:t>Click to edit Master title style</a:t>
            </a:r>
            <a:endParaRPr lang="en-CA"/>
          </a:p>
        </p:txBody>
      </p:sp>
      <p:sp>
        <p:nvSpPr>
          <p:cNvPr id="3" name="Content Placeholder 2"/>
          <p:cNvSpPr>
            <a:spLocks noGrp="1"/>
          </p:cNvSpPr>
          <p:nvPr>
            <p:ph sz="half" idx="1"/>
          </p:nvPr>
        </p:nvSpPr>
        <p:spPr>
          <a:xfrm>
            <a:off x="457200" y="1600200"/>
            <a:ext cx="4038600" cy="4525963"/>
          </a:xfrm>
        </p:spPr>
        <p:txBody>
          <a:bodyPr/>
          <a:lstStyle>
            <a:lvl1pPr>
              <a:defRPr sz="2800">
                <a:solidFill>
                  <a:srgbClr val="424242"/>
                </a:solidFill>
              </a:defRPr>
            </a:lvl1pPr>
            <a:lvl2pPr>
              <a:defRPr sz="2400">
                <a:solidFill>
                  <a:srgbClr val="424242"/>
                </a:solidFill>
              </a:defRPr>
            </a:lvl2pPr>
            <a:lvl3pPr>
              <a:defRPr sz="2000">
                <a:solidFill>
                  <a:srgbClr val="424242"/>
                </a:solidFill>
              </a:defRPr>
            </a:lvl3pPr>
            <a:lvl4pPr>
              <a:defRPr sz="1800">
                <a:solidFill>
                  <a:srgbClr val="424242"/>
                </a:solidFill>
              </a:defRPr>
            </a:lvl4pPr>
            <a:lvl5pPr>
              <a:defRPr sz="1800">
                <a:solidFill>
                  <a:srgbClr val="424242"/>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600200"/>
            <a:ext cx="4038600" cy="4525963"/>
          </a:xfrm>
        </p:spPr>
        <p:txBody>
          <a:bodyPr/>
          <a:lstStyle>
            <a:lvl1pPr>
              <a:defRPr sz="2800">
                <a:solidFill>
                  <a:srgbClr val="424242"/>
                </a:solidFill>
              </a:defRPr>
            </a:lvl1pPr>
            <a:lvl2pPr>
              <a:defRPr sz="2400">
                <a:solidFill>
                  <a:srgbClr val="424242"/>
                </a:solidFill>
              </a:defRPr>
            </a:lvl2pPr>
            <a:lvl3pPr>
              <a:defRPr sz="2000">
                <a:solidFill>
                  <a:srgbClr val="424242"/>
                </a:solidFill>
              </a:defRPr>
            </a:lvl3pPr>
            <a:lvl4pPr>
              <a:defRPr sz="1800">
                <a:solidFill>
                  <a:srgbClr val="424242"/>
                </a:solidFill>
              </a:defRPr>
            </a:lvl4pPr>
            <a:lvl5pPr>
              <a:defRPr sz="1800">
                <a:solidFill>
                  <a:srgbClr val="424242"/>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pic>
        <p:nvPicPr>
          <p:cNvPr id="9" name="Picture 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7"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3642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3"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836808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1881"/>
            <a:ext cx="9144000" cy="2313250"/>
          </a:xfrm>
          <a:prstGeom prst="rect">
            <a:avLst/>
          </a:prstGeom>
        </p:spPr>
      </p:pic>
      <p:pic>
        <p:nvPicPr>
          <p:cNvPr id="7" name="Picture 6"/>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195736" y="1124744"/>
            <a:ext cx="7748016" cy="6797040"/>
          </a:xfrm>
          <a:prstGeom prst="rect">
            <a:avLst/>
          </a:prstGeom>
        </p:spPr>
      </p:pic>
      <p:sp>
        <p:nvSpPr>
          <p:cNvPr id="2" name="Title 1"/>
          <p:cNvSpPr>
            <a:spLocks noGrp="1"/>
          </p:cNvSpPr>
          <p:nvPr>
            <p:ph type="ctrTitle" hasCustomPrompt="1"/>
          </p:nvPr>
        </p:nvSpPr>
        <p:spPr>
          <a:xfrm>
            <a:off x="755576" y="3412612"/>
            <a:ext cx="8291264" cy="1470025"/>
          </a:xfrm>
        </p:spPr>
        <p:txBody>
          <a:bodyPr anchor="t"/>
          <a:lstStyle>
            <a:lvl1pPr algn="l">
              <a:defRPr spc="-100" baseline="0">
                <a:solidFill>
                  <a:srgbClr val="AB1500"/>
                </a:solidFill>
              </a:defRPr>
            </a:lvl1pPr>
          </a:lstStyle>
          <a:p>
            <a:r>
              <a:rPr lang="en-US"/>
              <a:t>Title of presentation</a:t>
            </a:r>
            <a:endParaRPr lang="en-CA"/>
          </a:p>
        </p:txBody>
      </p:sp>
      <p:sp>
        <p:nvSpPr>
          <p:cNvPr id="3" name="Subtitle 2"/>
          <p:cNvSpPr>
            <a:spLocks noGrp="1"/>
          </p:cNvSpPr>
          <p:nvPr>
            <p:ph type="subTitle" idx="1" hasCustomPrompt="1"/>
          </p:nvPr>
        </p:nvSpPr>
        <p:spPr>
          <a:xfrm>
            <a:off x="755576" y="4869160"/>
            <a:ext cx="8283352" cy="1104528"/>
          </a:xfrm>
        </p:spPr>
        <p:txBody>
          <a:bodyPr lIns="0" tIns="0" rIns="0" bIns="0">
            <a:normAutofit/>
          </a:bodyPr>
          <a:lstStyle>
            <a:lvl1pPr marL="0" indent="0" algn="l" eaLnBrk="1" hangingPunct="1">
              <a:buNone/>
              <a:defRPr lang="en-US" altLang="en-US">
                <a:latin typeface="Arial" charset="0"/>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eaLnBrk="1" hangingPunct="1">
              <a:defRPr/>
            </a:pPr>
            <a:r>
              <a:rPr lang="en-US" altLang="en-US">
                <a:latin typeface="Arial" charset="0"/>
                <a:ea typeface="+mn-ea"/>
                <a:cs typeface="Arial" charset="0"/>
              </a:rPr>
              <a:t>Include the name of the presenters, date, or any other information you wish here. If this is not necessary, you can delete this box.</a:t>
            </a:r>
          </a:p>
        </p:txBody>
      </p:sp>
    </p:spTree>
    <p:extLst>
      <p:ext uri="{BB962C8B-B14F-4D97-AF65-F5344CB8AC3E}">
        <p14:creationId xmlns:p14="http://schemas.microsoft.com/office/powerpoint/2010/main" val="6359406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CA"/>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CA"/>
              <a:t>Click to edit Master text styles</a:t>
            </a:r>
          </a:p>
        </p:txBody>
      </p:sp>
      <p:sp>
        <p:nvSpPr>
          <p:cNvPr id="4" name="Date Placeholder 3"/>
          <p:cNvSpPr>
            <a:spLocks noGrp="1"/>
          </p:cNvSpPr>
          <p:nvPr>
            <p:ph type="dt" sz="half" idx="10"/>
          </p:nvPr>
        </p:nvSpPr>
        <p:spPr/>
        <p:txBody>
          <a:bodyPr/>
          <a:lstStyle/>
          <a:p>
            <a:endParaRPr lang="en-CA"/>
          </a:p>
        </p:txBody>
      </p:sp>
      <p:sp>
        <p:nvSpPr>
          <p:cNvPr id="5" name="Footer Placeholder 4"/>
          <p:cNvSpPr>
            <a:spLocks noGrp="1"/>
          </p:cNvSpPr>
          <p:nvPr>
            <p:ph type="ftr" sz="quarter" idx="11"/>
          </p:nvPr>
        </p:nvSpPr>
        <p:spPr/>
        <p:txBody>
          <a:bodyPr/>
          <a:lstStyle/>
          <a:p>
            <a:r>
              <a:rPr lang="en-US" dirty="0"/>
              <a:t>PAC Professional Accounting Futures 2021</a:t>
            </a:r>
            <a:endParaRPr lang="en-CA" dirty="0"/>
          </a:p>
        </p:txBody>
      </p:sp>
      <p:sp>
        <p:nvSpPr>
          <p:cNvPr id="6" name="Slide Number Placeholder 5"/>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cxnSp>
        <p:nvCxnSpPr>
          <p:cNvPr id="5" name="Straight Connector 4"/>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a:solidFill>
                  <a:srgbClr val="AB1500"/>
                </a:solidFill>
              </a:defRPr>
            </a:lvl1pPr>
          </a:lstStyle>
          <a:p>
            <a:r>
              <a:rPr lang="en-US"/>
              <a:t>Click to edit Master title style</a:t>
            </a:r>
            <a:endParaRPr lang="en-CA"/>
          </a:p>
        </p:txBody>
      </p:sp>
      <p:sp>
        <p:nvSpPr>
          <p:cNvPr id="3" name="Content Placeholder 2"/>
          <p:cNvSpPr>
            <a:spLocks noGrp="1"/>
          </p:cNvSpPr>
          <p:nvPr>
            <p:ph sz="half" idx="1"/>
          </p:nvPr>
        </p:nvSpPr>
        <p:spPr>
          <a:xfrm>
            <a:off x="457200" y="1600200"/>
            <a:ext cx="4038600" cy="4525963"/>
          </a:xfrm>
        </p:spPr>
        <p:txBody>
          <a:bodyPr/>
          <a:lstStyle>
            <a:lvl1pPr>
              <a:defRPr sz="2800">
                <a:solidFill>
                  <a:srgbClr val="424242"/>
                </a:solidFill>
              </a:defRPr>
            </a:lvl1pPr>
            <a:lvl2pPr>
              <a:defRPr sz="2400">
                <a:solidFill>
                  <a:srgbClr val="424242"/>
                </a:solidFill>
              </a:defRPr>
            </a:lvl2pPr>
            <a:lvl3pPr>
              <a:defRPr sz="2000">
                <a:solidFill>
                  <a:srgbClr val="424242"/>
                </a:solidFill>
              </a:defRPr>
            </a:lvl3pPr>
            <a:lvl4pPr>
              <a:defRPr sz="1800">
                <a:solidFill>
                  <a:srgbClr val="424242"/>
                </a:solidFill>
              </a:defRPr>
            </a:lvl4pPr>
            <a:lvl5pPr>
              <a:defRPr sz="1800">
                <a:solidFill>
                  <a:srgbClr val="424242"/>
                </a:solidFill>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600200"/>
            <a:ext cx="4038600" cy="4525963"/>
          </a:xfrm>
        </p:spPr>
        <p:txBody>
          <a:bodyPr/>
          <a:lstStyle>
            <a:lvl1pPr>
              <a:defRPr sz="2800">
                <a:solidFill>
                  <a:srgbClr val="424242"/>
                </a:solidFill>
              </a:defRPr>
            </a:lvl1pPr>
            <a:lvl2pPr>
              <a:defRPr sz="2400">
                <a:solidFill>
                  <a:srgbClr val="424242"/>
                </a:solidFill>
              </a:defRPr>
            </a:lvl2pPr>
            <a:lvl3pPr>
              <a:defRPr sz="2000">
                <a:solidFill>
                  <a:srgbClr val="424242"/>
                </a:solidFill>
              </a:defRPr>
            </a:lvl3pPr>
            <a:lvl4pPr>
              <a:defRPr sz="1800">
                <a:solidFill>
                  <a:srgbClr val="424242"/>
                </a:solidFill>
              </a:defRPr>
            </a:lvl4pPr>
            <a:lvl5pPr>
              <a:defRPr sz="1800">
                <a:solidFill>
                  <a:srgbClr val="424242"/>
                </a:solidFill>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CA"/>
          </a:p>
        </p:txBody>
      </p:sp>
      <p:pic>
        <p:nvPicPr>
          <p:cNvPr id="9" name="Picture 8"/>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7"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6021422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cxnSp>
        <p:nvCxnSpPr>
          <p:cNvPr id="4" name="Straight Connector 3"/>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baseline="0">
                <a:solidFill>
                  <a:srgbClr val="AB1500"/>
                </a:solidFill>
              </a:defRPr>
            </a:lvl1pPr>
          </a:lstStyle>
          <a:p>
            <a:r>
              <a:rPr lang="en-US"/>
              <a:t>Click to edit Master title style</a:t>
            </a:r>
            <a:endParaRPr lang="en-CA"/>
          </a:p>
        </p:txBody>
      </p:sp>
      <p:sp>
        <p:nvSpPr>
          <p:cNvPr id="3" name="Content Placeholder 2"/>
          <p:cNvSpPr>
            <a:spLocks noGrp="1"/>
          </p:cNvSpPr>
          <p:nvPr>
            <p:ph idx="1"/>
          </p:nvPr>
        </p:nvSpPr>
        <p:spPr/>
        <p:txBody>
          <a:bodyPr/>
          <a:lstStyle>
            <a:lvl1pPr marL="381000" indent="-381000">
              <a:defRPr>
                <a:solidFill>
                  <a:srgbClr val="424242"/>
                </a:solidFill>
              </a:defRPr>
            </a:lvl1pPr>
            <a:lvl2pPr>
              <a:defRPr>
                <a:solidFill>
                  <a:srgbClr val="424242"/>
                </a:solidFill>
              </a:defRPr>
            </a:lvl2pPr>
            <a:lvl3pPr>
              <a:defRPr>
                <a:solidFill>
                  <a:srgbClr val="424242"/>
                </a:solidFill>
              </a:defRPr>
            </a:lvl3pPr>
            <a:lvl4pPr>
              <a:defRPr>
                <a:solidFill>
                  <a:srgbClr val="424242"/>
                </a:solidFill>
              </a:defRPr>
            </a:lvl4pPr>
            <a:lvl5pPr>
              <a:defRPr>
                <a:solidFill>
                  <a:srgbClr val="424242"/>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831425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cxnSp>
        <p:nvCxnSpPr>
          <p:cNvPr id="3" name="Straight Connector 2"/>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a:solidFill>
                  <a:srgbClr val="AB1500"/>
                </a:solidFill>
              </a:defRPr>
            </a:lvl1pPr>
          </a:lstStyle>
          <a:p>
            <a:r>
              <a:rPr lang="en-US"/>
              <a:t>Click to edit Master title style</a:t>
            </a:r>
            <a:endParaRPr lang="en-CA"/>
          </a:p>
        </p:txBody>
      </p:sp>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5"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224030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cxnSp>
        <p:nvCxnSpPr>
          <p:cNvPr id="4" name="Straight Connector 3"/>
          <p:cNvCxnSpPr/>
          <p:nvPr/>
        </p:nvCxnSpPr>
        <p:spPr>
          <a:xfrm>
            <a:off x="457200" y="1412875"/>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defRPr baseline="0">
                <a:solidFill>
                  <a:srgbClr val="AB1500"/>
                </a:solidFill>
              </a:defRPr>
            </a:lvl1pPr>
          </a:lstStyle>
          <a:p>
            <a:r>
              <a:rPr lang="en-US"/>
              <a:t>Click to edit Master title style</a:t>
            </a:r>
            <a:endParaRPr lang="en-CA"/>
          </a:p>
        </p:txBody>
      </p:sp>
      <p:sp>
        <p:nvSpPr>
          <p:cNvPr id="3" name="Content Placeholder 2"/>
          <p:cNvSpPr>
            <a:spLocks noGrp="1"/>
          </p:cNvSpPr>
          <p:nvPr>
            <p:ph idx="1"/>
          </p:nvPr>
        </p:nvSpPr>
        <p:spPr/>
        <p:txBody>
          <a:bodyPr/>
          <a:lstStyle>
            <a:lvl1pPr marL="381000" indent="-381000">
              <a:defRPr>
                <a:solidFill>
                  <a:srgbClr val="424242"/>
                </a:solidFill>
              </a:defRPr>
            </a:lvl1pPr>
            <a:lvl2pPr>
              <a:defRPr>
                <a:solidFill>
                  <a:srgbClr val="424242"/>
                </a:solidFill>
              </a:defRPr>
            </a:lvl2pPr>
            <a:lvl3pPr>
              <a:defRPr>
                <a:solidFill>
                  <a:srgbClr val="424242"/>
                </a:solidFill>
              </a:defRPr>
            </a:lvl3pPr>
            <a:lvl4pPr>
              <a:defRPr>
                <a:solidFill>
                  <a:srgbClr val="424242"/>
                </a:solidFill>
              </a:defRPr>
            </a:lvl4pPr>
            <a:lvl5pPr>
              <a:defRPr>
                <a:solidFill>
                  <a:srgbClr val="424242"/>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816763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52417" y="5949281"/>
            <a:ext cx="2008811" cy="1008112"/>
          </a:xfrm>
          <a:prstGeom prst="rect">
            <a:avLst/>
          </a:prstGeom>
        </p:spPr>
      </p:pic>
      <p:sp>
        <p:nvSpPr>
          <p:cNvPr id="3" name="TextBox 4"/>
          <p:cNvSpPr txBox="1"/>
          <p:nvPr userDrawn="1"/>
        </p:nvSpPr>
        <p:spPr>
          <a:xfrm>
            <a:off x="8316416" y="6237312"/>
            <a:ext cx="466794" cy="369332"/>
          </a:xfrm>
          <a:prstGeom prst="rect">
            <a:avLst/>
          </a:prstGeom>
          <a:noFill/>
        </p:spPr>
        <p:txBody>
          <a:bodyPr wrap="none" rtlCol="0">
            <a:spAutoFit/>
          </a:bodyPr>
          <a:lstStyle>
            <a:defPPr>
              <a:defRPr lang="en-US"/>
            </a:defPPr>
            <a:lvl1pPr algn="l" rtl="0" fontAlgn="base">
              <a:spcBef>
                <a:spcPct val="0"/>
              </a:spcBef>
              <a:spcAft>
                <a:spcPct val="0"/>
              </a:spcAft>
              <a:defRPr kern="1200">
                <a:solidFill>
                  <a:schemeClr val="tx1"/>
                </a:solidFill>
                <a:latin typeface="Calibri" charset="0"/>
                <a:ea typeface="Arial" charset="0"/>
                <a:cs typeface="Arial" charset="0"/>
              </a:defRPr>
            </a:lvl1pPr>
            <a:lvl2pPr marL="457200" algn="l" rtl="0" fontAlgn="base">
              <a:spcBef>
                <a:spcPct val="0"/>
              </a:spcBef>
              <a:spcAft>
                <a:spcPct val="0"/>
              </a:spcAft>
              <a:defRPr kern="1200">
                <a:solidFill>
                  <a:schemeClr val="tx1"/>
                </a:solidFill>
                <a:latin typeface="Calibri" charset="0"/>
                <a:ea typeface="Arial" charset="0"/>
                <a:cs typeface="Arial" charset="0"/>
              </a:defRPr>
            </a:lvl2pPr>
            <a:lvl3pPr marL="914400" algn="l" rtl="0" fontAlgn="base">
              <a:spcBef>
                <a:spcPct val="0"/>
              </a:spcBef>
              <a:spcAft>
                <a:spcPct val="0"/>
              </a:spcAft>
              <a:defRPr kern="1200">
                <a:solidFill>
                  <a:schemeClr val="tx1"/>
                </a:solidFill>
                <a:latin typeface="Calibri" charset="0"/>
                <a:ea typeface="Arial" charset="0"/>
                <a:cs typeface="Arial" charset="0"/>
              </a:defRPr>
            </a:lvl3pPr>
            <a:lvl4pPr marL="1371600" algn="l" rtl="0" fontAlgn="base">
              <a:spcBef>
                <a:spcPct val="0"/>
              </a:spcBef>
              <a:spcAft>
                <a:spcPct val="0"/>
              </a:spcAft>
              <a:defRPr kern="1200">
                <a:solidFill>
                  <a:schemeClr val="tx1"/>
                </a:solidFill>
                <a:latin typeface="Calibri" charset="0"/>
                <a:ea typeface="Arial" charset="0"/>
                <a:cs typeface="Arial" charset="0"/>
              </a:defRPr>
            </a:lvl4pPr>
            <a:lvl5pPr marL="1828800" algn="l" rtl="0" fontAlgn="base">
              <a:spcBef>
                <a:spcPct val="0"/>
              </a:spcBef>
              <a:spcAft>
                <a:spcPct val="0"/>
              </a:spcAft>
              <a:defRPr kern="1200">
                <a:solidFill>
                  <a:schemeClr val="tx1"/>
                </a:solidFill>
                <a:latin typeface="Calibri" charset="0"/>
                <a:ea typeface="Arial" charset="0"/>
                <a:cs typeface="Arial" charset="0"/>
              </a:defRPr>
            </a:lvl5pPr>
            <a:lvl6pPr marL="2286000" algn="l" defTabSz="914400" rtl="0" eaLnBrk="1" latinLnBrk="0" hangingPunct="1">
              <a:defRPr kern="1200">
                <a:solidFill>
                  <a:schemeClr val="tx1"/>
                </a:solidFill>
                <a:latin typeface="Calibri" charset="0"/>
                <a:ea typeface="Arial" charset="0"/>
                <a:cs typeface="Arial" charset="0"/>
              </a:defRPr>
            </a:lvl6pPr>
            <a:lvl7pPr marL="2743200" algn="l" defTabSz="914400" rtl="0" eaLnBrk="1" latinLnBrk="0" hangingPunct="1">
              <a:defRPr kern="1200">
                <a:solidFill>
                  <a:schemeClr val="tx1"/>
                </a:solidFill>
                <a:latin typeface="Calibri" charset="0"/>
                <a:ea typeface="Arial" charset="0"/>
                <a:cs typeface="Arial" charset="0"/>
              </a:defRPr>
            </a:lvl7pPr>
            <a:lvl8pPr marL="3200400" algn="l" defTabSz="914400" rtl="0" eaLnBrk="1" latinLnBrk="0" hangingPunct="1">
              <a:defRPr kern="1200">
                <a:solidFill>
                  <a:schemeClr val="tx1"/>
                </a:solidFill>
                <a:latin typeface="Calibri" charset="0"/>
                <a:ea typeface="Arial" charset="0"/>
                <a:cs typeface="Arial" charset="0"/>
              </a:defRPr>
            </a:lvl8pPr>
            <a:lvl9pPr marL="3657600" algn="l" defTabSz="914400" rtl="0" eaLnBrk="1" latinLnBrk="0" hangingPunct="1">
              <a:defRPr kern="1200">
                <a:solidFill>
                  <a:schemeClr val="tx1"/>
                </a:solidFill>
                <a:latin typeface="Calibri" charset="0"/>
                <a:ea typeface="Arial" charset="0"/>
                <a:cs typeface="Arial" charset="0"/>
              </a:defRPr>
            </a:lvl9pPr>
          </a:lstStyle>
          <a:p>
            <a:fld id="{2A41CDB2-90BC-4944-9B96-6F1F8DDCE697}" type="slidenum">
              <a:rPr lang="en-US" smtClean="0">
                <a:latin typeface="Arial" panose="020B0604020202020204" pitchFamily="34" charset="0"/>
                <a:cs typeface="Arial" panose="020B0604020202020204" pitchFamily="34" charset="0"/>
              </a:rPr>
              <a:pPr/>
              <a:t>‹#›</a:t>
            </a:fld>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898442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bg1"/>
        </a:solidFill>
        <a:effectLst/>
      </p:bgPr>
    </p:bg>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47256" y="6339134"/>
            <a:ext cx="3264092" cy="242003"/>
          </a:xfrm>
          <a:prstGeom prst="rect">
            <a:avLst/>
          </a:prstGeom>
        </p:spPr>
      </p:pic>
      <p:sp>
        <p:nvSpPr>
          <p:cNvPr id="7" name="Title 1"/>
          <p:cNvSpPr>
            <a:spLocks noGrp="1"/>
          </p:cNvSpPr>
          <p:nvPr>
            <p:ph type="ctrTitle" hasCustomPrompt="1"/>
          </p:nvPr>
        </p:nvSpPr>
        <p:spPr>
          <a:xfrm>
            <a:off x="872742" y="2233557"/>
            <a:ext cx="8113316" cy="1509310"/>
          </a:xfrm>
        </p:spPr>
        <p:txBody>
          <a:bodyPr lIns="0" tIns="0" rIns="0" bIns="0" anchor="b">
            <a:normAutofit/>
          </a:bodyPr>
          <a:lstStyle>
            <a:lvl1pPr>
              <a:defRPr sz="3600" baseline="0">
                <a:solidFill>
                  <a:srgbClr val="355F9A"/>
                </a:solidFill>
                <a:latin typeface="Arial" pitchFamily="34" charset="0"/>
                <a:cs typeface="Arial" pitchFamily="34" charset="0"/>
              </a:defRPr>
            </a:lvl1pPr>
          </a:lstStyle>
          <a:p>
            <a:r>
              <a:rPr lang="en-US" dirty="0"/>
              <a:t>PRESENTATION TITLE </a:t>
            </a:r>
            <a:br>
              <a:rPr lang="en-US" dirty="0"/>
            </a:br>
            <a:r>
              <a:rPr lang="en-US" dirty="0"/>
              <a:t>IN ARIAL BOLD 36/40PT</a:t>
            </a:r>
          </a:p>
        </p:txBody>
      </p:sp>
      <p:sp>
        <p:nvSpPr>
          <p:cNvPr id="8" name="Text Placeholder 9"/>
          <p:cNvSpPr>
            <a:spLocks noGrp="1"/>
          </p:cNvSpPr>
          <p:nvPr>
            <p:ph type="body" sz="quarter" idx="12" hasCustomPrompt="1"/>
          </p:nvPr>
        </p:nvSpPr>
        <p:spPr>
          <a:xfrm>
            <a:off x="872742" y="3817682"/>
            <a:ext cx="6125160" cy="374217"/>
          </a:xfrm>
        </p:spPr>
        <p:txBody>
          <a:bodyPr lIns="0" tIns="0" rIns="0" bIns="0"/>
          <a:lstStyle>
            <a:lvl1pPr marL="0" indent="0">
              <a:lnSpc>
                <a:spcPts val="2400"/>
              </a:lnSpc>
              <a:spcBef>
                <a:spcPts val="0"/>
              </a:spcBef>
              <a:buNone/>
              <a:defRPr sz="2000" b="1">
                <a:solidFill>
                  <a:schemeClr val="tx1">
                    <a:lumMod val="50000"/>
                    <a:lumOff val="50000"/>
                  </a:schemeClr>
                </a:solidFill>
              </a:defRPr>
            </a:lvl1pPr>
            <a:lvl2pPr marL="287337" indent="0">
              <a:buNone/>
              <a:defRPr b="1"/>
            </a:lvl2pPr>
            <a:lvl3pPr marL="574675" indent="0">
              <a:buNone/>
              <a:defRPr b="1"/>
            </a:lvl3pPr>
            <a:lvl4pPr marL="912812" indent="0">
              <a:buNone/>
              <a:defRPr b="1"/>
            </a:lvl4pPr>
            <a:lvl5pPr marL="1200150" indent="0">
              <a:buNone/>
              <a:defRPr b="1"/>
            </a:lvl5pPr>
          </a:lstStyle>
          <a:p>
            <a:r>
              <a:rPr lang="en-US" dirty="0"/>
              <a:t>Subtitle goes here in Arial Regular 16/20pt</a:t>
            </a:r>
          </a:p>
        </p:txBody>
      </p:sp>
      <p:pic>
        <p:nvPicPr>
          <p:cNvPr id="2" name="Picture 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933796" y="4573644"/>
            <a:ext cx="4206216" cy="2282679"/>
          </a:xfrm>
          <a:prstGeom prst="rect">
            <a:avLst/>
          </a:prstGeom>
        </p:spPr>
      </p:pic>
      <p:pic>
        <p:nvPicPr>
          <p:cNvPr id="9" name="Picture 8"/>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872742" y="1504604"/>
            <a:ext cx="1968480" cy="730182"/>
          </a:xfrm>
          <a:prstGeom prst="rect">
            <a:avLst/>
          </a:prstGeom>
        </p:spPr>
      </p:pic>
      <p:sp>
        <p:nvSpPr>
          <p:cNvPr id="11" name="Date Placeholder 3"/>
          <p:cNvSpPr>
            <a:spLocks noGrp="1"/>
          </p:cNvSpPr>
          <p:nvPr>
            <p:ph type="dt" sz="half" idx="10"/>
          </p:nvPr>
        </p:nvSpPr>
        <p:spPr>
          <a:xfrm>
            <a:off x="872742" y="5109640"/>
            <a:ext cx="2103214" cy="2286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defRPr lang="en-US" sz="1400" smtClean="0">
                <a:solidFill>
                  <a:srgbClr val="78797B"/>
                </a:solidFill>
                <a:latin typeface="Arial" pitchFamily="34" charset="0"/>
                <a:cs typeface="Arial" pitchFamily="34" charset="0"/>
              </a:defRPr>
            </a:lvl1pPr>
          </a:lstStyle>
          <a:p>
            <a:pPr>
              <a:spcBef>
                <a:spcPts val="1500"/>
              </a:spcBef>
              <a:buClr>
                <a:srgbClr val="355F9A"/>
              </a:buClr>
              <a:buFont typeface="Wingdings" pitchFamily="2" charset="2"/>
              <a:buNone/>
            </a:pPr>
            <a:endParaRPr lang="en-US" dirty="0"/>
          </a:p>
        </p:txBody>
      </p:sp>
      <p:sp>
        <p:nvSpPr>
          <p:cNvPr id="12" name="Text Placeholder 9"/>
          <p:cNvSpPr>
            <a:spLocks noGrp="1"/>
          </p:cNvSpPr>
          <p:nvPr>
            <p:ph type="body" sz="quarter" idx="14" hasCustomPrompt="1"/>
          </p:nvPr>
        </p:nvSpPr>
        <p:spPr>
          <a:xfrm>
            <a:off x="862198" y="428117"/>
            <a:ext cx="6542042" cy="761724"/>
          </a:xfrm>
        </p:spPr>
        <p:txBody>
          <a:bodyPr lIns="0" tIns="0" rIns="0" bIns="0"/>
          <a:lstStyle>
            <a:lvl1pPr marL="0" indent="0">
              <a:lnSpc>
                <a:spcPts val="2400"/>
              </a:lnSpc>
              <a:spcBef>
                <a:spcPts val="0"/>
              </a:spcBef>
              <a:buNone/>
              <a:defRPr sz="2000" b="1" baseline="0">
                <a:solidFill>
                  <a:schemeClr val="tx1">
                    <a:lumMod val="50000"/>
                    <a:lumOff val="50000"/>
                  </a:schemeClr>
                </a:solidFill>
              </a:defRPr>
            </a:lvl1pPr>
            <a:lvl2pPr marL="287337" indent="0">
              <a:buNone/>
              <a:defRPr b="1"/>
            </a:lvl2pPr>
            <a:lvl3pPr marL="574675" indent="0">
              <a:buNone/>
              <a:defRPr b="1"/>
            </a:lvl3pPr>
            <a:lvl4pPr marL="912812" indent="0">
              <a:buNone/>
              <a:defRPr b="1"/>
            </a:lvl4pPr>
            <a:lvl5pPr marL="1200150" indent="0">
              <a:buNone/>
              <a:defRPr b="1"/>
            </a:lvl5pPr>
          </a:lstStyle>
          <a:p>
            <a:r>
              <a:rPr lang="en-US" dirty="0"/>
              <a:t>November 2020 FASB | IASB Joint  Education Meeting</a:t>
            </a:r>
          </a:p>
          <a:p>
            <a:r>
              <a:rPr lang="en-US" dirty="0"/>
              <a:t>FASB Agenda Ref X</a:t>
            </a:r>
          </a:p>
          <a:p>
            <a:r>
              <a:rPr lang="en-US" dirty="0"/>
              <a:t>IASB Agenda Ref X</a:t>
            </a:r>
          </a:p>
        </p:txBody>
      </p:sp>
      <p:sp>
        <p:nvSpPr>
          <p:cNvPr id="14" name="Date Placeholder 3"/>
          <p:cNvSpPr txBox="1">
            <a:spLocks/>
          </p:cNvSpPr>
          <p:nvPr userDrawn="1"/>
        </p:nvSpPr>
        <p:spPr>
          <a:xfrm>
            <a:off x="106405" y="6707728"/>
            <a:ext cx="4964359" cy="13086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defPPr>
              <a:defRPr lang="en-US"/>
            </a:defPPr>
            <a:lvl1pPr algn="l" rtl="0" fontAlgn="base">
              <a:spcBef>
                <a:spcPct val="0"/>
              </a:spcBef>
              <a:spcAft>
                <a:spcPct val="0"/>
              </a:spcAft>
              <a:defRPr lang="en-US" sz="1400" kern="1200" smtClean="0">
                <a:solidFill>
                  <a:srgbClr val="78797B"/>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spcBef>
                <a:spcPts val="1500"/>
              </a:spcBef>
              <a:buClr>
                <a:srgbClr val="355F9A"/>
              </a:buClr>
              <a:buFont typeface="Wingdings" pitchFamily="2" charset="2"/>
              <a:buNone/>
            </a:pPr>
            <a:r>
              <a:rPr lang="en-US" sz="700" dirty="0"/>
              <a:t>Copyright 2020 by Financial</a:t>
            </a:r>
            <a:r>
              <a:rPr lang="en-US" sz="700" baseline="0" dirty="0"/>
              <a:t> Accounting Foundation, Norwalk CT.  For non-commercial, educational/academic purposes only.</a:t>
            </a:r>
            <a:endParaRPr lang="en-US" sz="700" dirty="0"/>
          </a:p>
        </p:txBody>
      </p:sp>
      <p:sp>
        <p:nvSpPr>
          <p:cNvPr id="15" name="TextBox 14"/>
          <p:cNvSpPr txBox="1"/>
          <p:nvPr userDrawn="1"/>
        </p:nvSpPr>
        <p:spPr>
          <a:xfrm>
            <a:off x="869065" y="5367967"/>
            <a:ext cx="4343870" cy="622635"/>
          </a:xfrm>
          <a:prstGeom prst="rect">
            <a:avLst/>
          </a:prstGeom>
          <a:noFill/>
        </p:spPr>
        <p:txBody>
          <a:bodyPr wrap="none" lIns="0" tIns="0" rIns="0" bIns="0" rtlCol="0">
            <a:noAutofit/>
          </a:bodyPr>
          <a:lstStyle/>
          <a:p>
            <a:pPr marL="457200" marR="0">
              <a:spcBef>
                <a:spcPts val="0"/>
              </a:spcBef>
              <a:spcAft>
                <a:spcPts val="0"/>
              </a:spcAft>
            </a:pPr>
            <a:r>
              <a:rPr lang="en-US" sz="800" dirty="0">
                <a:effectLst/>
                <a:latin typeface="Calibri" panose="020F0502020204030204" pitchFamily="34" charset="0"/>
                <a:ea typeface="Calibri" panose="020F0502020204030204" pitchFamily="34" charset="0"/>
              </a:rPr>
              <a:t> </a:t>
            </a:r>
          </a:p>
          <a:p>
            <a:pPr marL="457200" marR="0">
              <a:spcBef>
                <a:spcPts val="0"/>
              </a:spcBef>
              <a:spcAft>
                <a:spcPts val="0"/>
              </a:spcAft>
            </a:pPr>
            <a:endParaRPr lang="en-US" sz="800" dirty="0">
              <a:effectLst/>
              <a:latin typeface="Calibri" panose="020F0502020204030204" pitchFamily="34" charset="0"/>
              <a:ea typeface="Calibri" panose="020F0502020204030204" pitchFamily="34" charset="0"/>
            </a:endParaRPr>
          </a:p>
        </p:txBody>
      </p:sp>
      <p:sp>
        <p:nvSpPr>
          <p:cNvPr id="4" name="TextBox 3">
            <a:extLst>
              <a:ext uri="{FF2B5EF4-FFF2-40B4-BE49-F238E27FC236}">
                <a16:creationId xmlns:a16="http://schemas.microsoft.com/office/drawing/2014/main" id="{A2F7B30A-AB89-4FD5-B16E-C3DCC6F4A5D3}"/>
              </a:ext>
            </a:extLst>
          </p:cNvPr>
          <p:cNvSpPr txBox="1"/>
          <p:nvPr userDrawn="1"/>
        </p:nvSpPr>
        <p:spPr>
          <a:xfrm>
            <a:off x="802563" y="5414762"/>
            <a:ext cx="5225375" cy="107721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800" kern="1200" dirty="0">
                <a:solidFill>
                  <a:schemeClr val="tx1"/>
                </a:solidFill>
                <a:effectLst/>
                <a:latin typeface="Arial" charset="0"/>
                <a:ea typeface="+mn-ea"/>
                <a:cs typeface="+mn-cs"/>
              </a:rPr>
              <a:t>This</a:t>
            </a:r>
            <a:r>
              <a:rPr lang="en-US" sz="800" strike="sngStrike" kern="1200" dirty="0">
                <a:solidFill>
                  <a:schemeClr val="tx1"/>
                </a:solidFill>
                <a:effectLst/>
                <a:latin typeface="Arial" charset="0"/>
                <a:ea typeface="+mn-ea"/>
                <a:cs typeface="+mn-cs"/>
              </a:rPr>
              <a:t> </a:t>
            </a:r>
            <a:r>
              <a:rPr lang="en-US" sz="800" kern="1200" dirty="0">
                <a:solidFill>
                  <a:schemeClr val="tx1"/>
                </a:solidFill>
                <a:effectLst/>
                <a:latin typeface="Arial" charset="0"/>
                <a:ea typeface="+mn-ea"/>
                <a:cs typeface="+mn-cs"/>
              </a:rPr>
              <a:t>presentation has been prepared for discussion at a public educational meeting of the US Financial Accounting Standards Board (FASB) and the International Accounting Standards Board (Board). It is not intended to represent the views of the boards or any individual member of either board or the staff. Comments on the application </a:t>
            </a:r>
            <a:r>
              <a:rPr lang="en-US" sz="800" kern="1200">
                <a:solidFill>
                  <a:schemeClr val="tx1"/>
                </a:solidFill>
                <a:effectLst/>
                <a:latin typeface="Arial" charset="0"/>
                <a:ea typeface="+mn-ea"/>
                <a:cs typeface="+mn-cs"/>
              </a:rPr>
              <a:t>of IFRS</a:t>
            </a:r>
            <a:r>
              <a:rPr lang="en-US" sz="800" i="0" kern="1200" baseline="30000">
                <a:latin typeface="+mn-lt"/>
                <a:ea typeface="+mn-ea"/>
                <a:cs typeface="+mn-cs"/>
              </a:rPr>
              <a:t> ®</a:t>
            </a:r>
            <a:r>
              <a:rPr lang="en-US" sz="800" kern="1200">
                <a:solidFill>
                  <a:schemeClr val="tx1"/>
                </a:solidFill>
                <a:effectLst/>
                <a:latin typeface="Arial" charset="0"/>
                <a:ea typeface="+mn-ea"/>
                <a:cs typeface="+mn-cs"/>
              </a:rPr>
              <a:t> </a:t>
            </a:r>
            <a:r>
              <a:rPr lang="en-US" sz="800" kern="1200" dirty="0">
                <a:solidFill>
                  <a:schemeClr val="tx1"/>
                </a:solidFill>
                <a:effectLst/>
                <a:latin typeface="Arial" charset="0"/>
                <a:ea typeface="+mn-ea"/>
                <a:cs typeface="+mn-cs"/>
              </a:rPr>
              <a:t>Standards or US GAAP do not purport to set out acceptable or unacceptable application of IFRS Standards or US GAAP. Tentative technical decisions are made in public and reported in FASB Action Alert or in IASB Update. Official positions of the FASB or the IASB are determined after extensive due process and deliberations.</a:t>
            </a:r>
            <a:endParaRPr lang="en-GB" sz="800" kern="1200" dirty="0">
              <a:solidFill>
                <a:schemeClr val="tx1"/>
              </a:solidFill>
              <a:effectLst/>
              <a:latin typeface="Arial" charset="0"/>
              <a:ea typeface="+mn-ea"/>
              <a:cs typeface="+mn-cs"/>
            </a:endParaRPr>
          </a:p>
          <a:p>
            <a:endParaRPr lang="en-US" sz="800" dirty="0"/>
          </a:p>
        </p:txBody>
      </p:sp>
    </p:spTree>
    <p:extLst>
      <p:ext uri="{BB962C8B-B14F-4D97-AF65-F5344CB8AC3E}">
        <p14:creationId xmlns:p14="http://schemas.microsoft.com/office/powerpoint/2010/main" val="380882317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Section Break">
    <p:spTree>
      <p:nvGrpSpPr>
        <p:cNvPr id="1" name=""/>
        <p:cNvGrpSpPr/>
        <p:nvPr/>
      </p:nvGrpSpPr>
      <p:grpSpPr>
        <a:xfrm>
          <a:off x="0" y="0"/>
          <a:ext cx="0" cy="0"/>
          <a:chOff x="0" y="0"/>
          <a:chExt cx="0" cy="0"/>
        </a:xfrm>
      </p:grpSpPr>
      <p:sp>
        <p:nvSpPr>
          <p:cNvPr id="10" name="Title Placeholder 1"/>
          <p:cNvSpPr>
            <a:spLocks noGrp="1"/>
          </p:cNvSpPr>
          <p:nvPr>
            <p:ph type="title" hasCustomPrompt="1"/>
          </p:nvPr>
        </p:nvSpPr>
        <p:spPr bwMode="auto">
          <a:xfrm>
            <a:off x="237393" y="2313947"/>
            <a:ext cx="8216651" cy="897252"/>
          </a:xfrm>
          <a:prstGeom prst="rect">
            <a:avLst/>
          </a:prstGeom>
          <a:noFill/>
          <a:ln w="3175">
            <a:noFill/>
            <a:miter lim="800000"/>
            <a:headEnd/>
            <a:tailEnd/>
          </a:ln>
        </p:spPr>
        <p:txBody>
          <a:bodyPr/>
          <a:lstStyle>
            <a:lvl1pPr algn="l">
              <a:defRPr baseline="0">
                <a:solidFill>
                  <a:srgbClr val="355F9A"/>
                </a:solidFill>
              </a:defRPr>
            </a:lvl1pPr>
          </a:lstStyle>
          <a:p>
            <a:pPr lvl="0"/>
            <a:r>
              <a:rPr lang="en-US" dirty="0"/>
              <a:t>Section Break Title </a:t>
            </a:r>
            <a:br>
              <a:rPr lang="en-US" dirty="0"/>
            </a:br>
            <a:r>
              <a:rPr lang="en-US" dirty="0"/>
              <a:t>in Arial Bold 36/40</a:t>
            </a:r>
          </a:p>
        </p:txBody>
      </p:sp>
      <p:grpSp>
        <p:nvGrpSpPr>
          <p:cNvPr id="6" name="Group 5"/>
          <p:cNvGrpSpPr/>
          <p:nvPr userDrawn="1"/>
        </p:nvGrpSpPr>
        <p:grpSpPr>
          <a:xfrm>
            <a:off x="326572" y="6337911"/>
            <a:ext cx="3338286" cy="251160"/>
            <a:chOff x="326571" y="6216440"/>
            <a:chExt cx="5145737" cy="387145"/>
          </a:xfrm>
        </p:grpSpPr>
        <p:pic>
          <p:nvPicPr>
            <p:cNvPr id="13" name="Picture 12"/>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26571" y="6254756"/>
              <a:ext cx="1115568" cy="320215"/>
            </a:xfrm>
            <a:prstGeom prst="rect">
              <a:avLst/>
            </a:prstGeom>
          </p:spPr>
        </p:pic>
        <p:pic>
          <p:nvPicPr>
            <p:cNvPr id="5" name="Picture 4"/>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692490" y="6216440"/>
              <a:ext cx="3779818" cy="387145"/>
            </a:xfrm>
            <a:prstGeom prst="rect">
              <a:avLst/>
            </a:prstGeom>
          </p:spPr>
        </p:pic>
      </p:grpSp>
      <p:cxnSp>
        <p:nvCxnSpPr>
          <p:cNvPr id="7" name="Straight Connector 6"/>
          <p:cNvCxnSpPr/>
          <p:nvPr userDrawn="1"/>
        </p:nvCxnSpPr>
        <p:spPr>
          <a:xfrm>
            <a:off x="347269" y="3380282"/>
            <a:ext cx="8793585" cy="0"/>
          </a:xfrm>
          <a:prstGeom prst="line">
            <a:avLst/>
          </a:prstGeom>
        </p:spPr>
        <p:style>
          <a:lnRef idx="1">
            <a:schemeClr val="accent1"/>
          </a:lnRef>
          <a:fillRef idx="0">
            <a:schemeClr val="accent1"/>
          </a:fillRef>
          <a:effectRef idx="0">
            <a:schemeClr val="accent1"/>
          </a:effectRef>
          <a:fontRef idx="minor">
            <a:schemeClr val="tx1"/>
          </a:fontRef>
        </p:style>
      </p:cxnSp>
      <p:sp>
        <p:nvSpPr>
          <p:cNvPr id="8" name="Text Placeholder 13"/>
          <p:cNvSpPr>
            <a:spLocks noGrp="1"/>
          </p:cNvSpPr>
          <p:nvPr>
            <p:ph type="body" sz="quarter" idx="11" hasCustomPrompt="1"/>
          </p:nvPr>
        </p:nvSpPr>
        <p:spPr>
          <a:xfrm>
            <a:off x="237392" y="3549366"/>
            <a:ext cx="8216651" cy="651231"/>
          </a:xfrm>
        </p:spPr>
        <p:txBody>
          <a:bodyPr/>
          <a:lstStyle>
            <a:lvl1pPr marL="0" indent="0">
              <a:buNone/>
              <a:defRPr sz="2800" baseline="0">
                <a:solidFill>
                  <a:srgbClr val="4374AB"/>
                </a:solidFill>
              </a:defRPr>
            </a:lvl1pPr>
          </a:lstStyle>
          <a:p>
            <a:pPr lvl="0"/>
            <a:r>
              <a:rPr lang="en-US" dirty="0"/>
              <a:t>Subtitle Arial 28</a:t>
            </a:r>
          </a:p>
        </p:txBody>
      </p:sp>
      <p:pic>
        <p:nvPicPr>
          <p:cNvPr id="9" name="Picture 8"/>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982179" y="5275619"/>
            <a:ext cx="3158675" cy="1582381"/>
          </a:xfrm>
          <a:prstGeom prst="rect">
            <a:avLst/>
          </a:prstGeom>
        </p:spPr>
      </p:pic>
      <p:pic>
        <p:nvPicPr>
          <p:cNvPr id="11" name="Picture 10"/>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347472" y="6332348"/>
            <a:ext cx="1061276" cy="249732"/>
          </a:xfrm>
          <a:prstGeom prst="rect">
            <a:avLst/>
          </a:prstGeom>
        </p:spPr>
      </p:pic>
    </p:spTree>
    <p:extLst>
      <p:ext uri="{BB962C8B-B14F-4D97-AF65-F5344CB8AC3E}">
        <p14:creationId xmlns:p14="http://schemas.microsoft.com/office/powerpoint/2010/main" val="4982717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and Content ">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119502" y="1652677"/>
            <a:ext cx="8561387" cy="4624240"/>
          </a:xfrm>
        </p:spPr>
        <p:txBody>
          <a:bodyPr/>
          <a:lstStyle>
            <a:lvl1pPr marL="233363" indent="-227013">
              <a:lnSpc>
                <a:spcPct val="112000"/>
              </a:lnSpc>
              <a:buClr>
                <a:srgbClr val="EF4142"/>
              </a:buClr>
              <a:buFont typeface="Wingdings" charset="2"/>
              <a:buChar char="§"/>
              <a:tabLst/>
              <a:defRPr sz="2400" b="0">
                <a:solidFill>
                  <a:srgbClr val="000000"/>
                </a:solidFill>
                <a:latin typeface="Arial" pitchFamily="34" charset="0"/>
                <a:cs typeface="Arial" pitchFamily="34" charset="0"/>
              </a:defRPr>
            </a:lvl1pPr>
            <a:lvl2pPr marL="457200" indent="-223838">
              <a:lnSpc>
                <a:spcPct val="112000"/>
              </a:lnSpc>
              <a:buClr>
                <a:srgbClr val="EF4142"/>
              </a:buClr>
              <a:tabLst/>
              <a:defRPr sz="2200" baseline="0">
                <a:solidFill>
                  <a:schemeClr val="tx1">
                    <a:lumMod val="75000"/>
                    <a:lumOff val="25000"/>
                  </a:schemeClr>
                </a:solidFill>
                <a:latin typeface="Arial" pitchFamily="34" charset="0"/>
                <a:cs typeface="Arial" pitchFamily="34" charset="0"/>
              </a:defRPr>
            </a:lvl2pPr>
            <a:lvl3pPr marL="690563" indent="-222250">
              <a:lnSpc>
                <a:spcPct val="112000"/>
              </a:lnSpc>
              <a:buClr>
                <a:srgbClr val="EF4142"/>
              </a:buClr>
              <a:buFont typeface="Arial" pitchFamily="34" charset="0"/>
              <a:buChar char="•"/>
              <a:tabLst/>
              <a:defRPr sz="2000">
                <a:solidFill>
                  <a:schemeClr val="tx1">
                    <a:lumMod val="75000"/>
                    <a:lumOff val="25000"/>
                  </a:schemeClr>
                </a:solidFill>
                <a:latin typeface="Arial" pitchFamily="34" charset="0"/>
                <a:cs typeface="Arial" pitchFamily="34" charset="0"/>
              </a:defRPr>
            </a:lvl3pPr>
            <a:lvl4pPr marL="914400" indent="-227013">
              <a:lnSpc>
                <a:spcPct val="112000"/>
              </a:lnSpc>
              <a:buClr>
                <a:srgbClr val="EF4142"/>
              </a:buClr>
              <a:tabLst/>
              <a:defRPr sz="1800">
                <a:solidFill>
                  <a:schemeClr val="tx1">
                    <a:lumMod val="75000"/>
                    <a:lumOff val="25000"/>
                  </a:schemeClr>
                </a:solidFill>
                <a:latin typeface="Arial" pitchFamily="34" charset="0"/>
                <a:cs typeface="Arial" pitchFamily="34" charset="0"/>
              </a:defRPr>
            </a:lvl4pPr>
            <a:lvl5pPr marL="1147763" indent="-227013">
              <a:lnSpc>
                <a:spcPct val="112000"/>
              </a:lnSpc>
              <a:buClr>
                <a:srgbClr val="EF4142"/>
              </a:buClr>
              <a:defRPr sz="1800">
                <a:solidFill>
                  <a:schemeClr val="tx1">
                    <a:lumMod val="75000"/>
                    <a:lumOff val="25000"/>
                  </a:schemeClr>
                </a:solidFill>
                <a:latin typeface="Arial" pitchFamily="34" charset="0"/>
                <a:cs typeface="Arial" pitchFamily="34" charset="0"/>
              </a:defRPr>
            </a:lvl5pPr>
          </a:lstStyle>
          <a:p>
            <a:pPr lvl="0"/>
            <a:r>
              <a:rPr lang="en-US" dirty="0"/>
              <a:t>First level, Arial Regular 24pt</a:t>
            </a:r>
          </a:p>
          <a:p>
            <a:pPr lvl="1"/>
            <a:r>
              <a:rPr lang="en-US" dirty="0"/>
              <a:t>Second level, Arial Regular 22pt</a:t>
            </a:r>
          </a:p>
          <a:p>
            <a:pPr lvl="2"/>
            <a:r>
              <a:rPr lang="en-US" dirty="0"/>
              <a:t>Third level, Arial </a:t>
            </a:r>
            <a:r>
              <a:rPr lang="en-US" dirty="0" err="1"/>
              <a:t>Reglar</a:t>
            </a:r>
            <a:r>
              <a:rPr lang="en-US" dirty="0"/>
              <a:t> 18pt</a:t>
            </a:r>
          </a:p>
          <a:p>
            <a:pPr lvl="3"/>
            <a:r>
              <a:rPr lang="en-US" dirty="0"/>
              <a:t>Fourth level, Arial </a:t>
            </a:r>
            <a:r>
              <a:rPr lang="en-US" dirty="0" err="1"/>
              <a:t>Reglar</a:t>
            </a:r>
            <a:r>
              <a:rPr lang="en-US" dirty="0"/>
              <a:t> 18pt</a:t>
            </a:r>
          </a:p>
          <a:p>
            <a:pPr lvl="4"/>
            <a:r>
              <a:rPr lang="en-US" dirty="0"/>
              <a:t>Fifth level, Arial </a:t>
            </a:r>
            <a:r>
              <a:rPr lang="en-US" dirty="0" err="1"/>
              <a:t>Reglar</a:t>
            </a:r>
            <a:r>
              <a:rPr lang="en-US" dirty="0"/>
              <a:t> 18pt</a:t>
            </a:r>
          </a:p>
        </p:txBody>
      </p:sp>
      <p:sp>
        <p:nvSpPr>
          <p:cNvPr id="7" name="Title Placeholder 1"/>
          <p:cNvSpPr>
            <a:spLocks noGrp="1"/>
          </p:cNvSpPr>
          <p:nvPr>
            <p:ph type="title" hasCustomPrompt="1"/>
          </p:nvPr>
        </p:nvSpPr>
        <p:spPr bwMode="auto">
          <a:xfrm>
            <a:off x="119502" y="537324"/>
            <a:ext cx="8677797" cy="897252"/>
          </a:xfrm>
          <a:prstGeom prst="rect">
            <a:avLst/>
          </a:prstGeom>
          <a:noFill/>
          <a:ln w="9525">
            <a:noFill/>
            <a:miter lim="800000"/>
            <a:headEnd/>
            <a:tailEnd/>
          </a:ln>
        </p:spPr>
        <p:txBody>
          <a:bodyPr lIns="91440" tIns="0" rIns="0" bIns="0"/>
          <a:lstStyle/>
          <a:p>
            <a:pPr lvl="0"/>
            <a:r>
              <a:rPr lang="en-US" dirty="0"/>
              <a:t>Headline in Arial Bold 36pt</a:t>
            </a:r>
          </a:p>
        </p:txBody>
      </p:sp>
      <p:sp>
        <p:nvSpPr>
          <p:cNvPr id="6" name="Slide Number Placeholder 5"/>
          <p:cNvSpPr>
            <a:spLocks noGrp="1"/>
          </p:cNvSpPr>
          <p:nvPr>
            <p:ph type="sldNum" sz="quarter" idx="4"/>
          </p:nvPr>
        </p:nvSpPr>
        <p:spPr>
          <a:xfrm>
            <a:off x="8204662" y="6355217"/>
            <a:ext cx="939338" cy="304800"/>
          </a:xfrm>
          <a:prstGeom prst="rect">
            <a:avLst/>
          </a:prstGeom>
          <a:noFill/>
        </p:spPr>
        <p:txBody>
          <a:bodyPr vert="horz" lIns="91440" tIns="45720" rIns="91440" bIns="45720" rtlCol="0" anchor="ctr"/>
          <a:lstStyle>
            <a:lvl1pPr algn="ctr" fontAlgn="auto">
              <a:spcBef>
                <a:spcPts val="0"/>
              </a:spcBef>
              <a:spcAft>
                <a:spcPts val="0"/>
              </a:spcAft>
              <a:defRPr sz="1050" b="0">
                <a:ln>
                  <a:noFill/>
                </a:ln>
                <a:solidFill>
                  <a:srgbClr val="5F5F5F"/>
                </a:solidFill>
                <a:latin typeface="+mn-lt"/>
                <a:cs typeface="+mn-cs"/>
              </a:defRPr>
            </a:lvl1pPr>
          </a:lstStyle>
          <a:p>
            <a:pPr>
              <a:defRPr/>
            </a:pPr>
            <a:fld id="{B8C3CD40-D32D-4A66-9ED6-B023972553E0}" type="slidenum">
              <a:rPr lang="en-US" smtClean="0"/>
              <a:pPr>
                <a:defRPr/>
              </a:pPr>
              <a:t>‹#›</a:t>
            </a:fld>
            <a:endParaRPr lang="en-US" dirty="0"/>
          </a:p>
        </p:txBody>
      </p:sp>
    </p:spTree>
    <p:extLst>
      <p:ext uri="{BB962C8B-B14F-4D97-AF65-F5344CB8AC3E}">
        <p14:creationId xmlns:p14="http://schemas.microsoft.com/office/powerpoint/2010/main" val="3282661025"/>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guide id="3" orient="horz" pos="96">
          <p15:clr>
            <a:srgbClr val="FBAE40"/>
          </p15:clr>
        </p15:guide>
        <p15:guide id="4" pos="216">
          <p15:clr>
            <a:srgbClr val="FBAE40"/>
          </p15:clr>
        </p15:guide>
        <p15:guide id="5" orient="horz" pos="1104">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and 2 Column Content">
    <p:spTree>
      <p:nvGrpSpPr>
        <p:cNvPr id="1" name=""/>
        <p:cNvGrpSpPr/>
        <p:nvPr/>
      </p:nvGrpSpPr>
      <p:grpSpPr>
        <a:xfrm>
          <a:off x="0" y="0"/>
          <a:ext cx="0" cy="0"/>
          <a:chOff x="0" y="0"/>
          <a:chExt cx="0" cy="0"/>
        </a:xfrm>
      </p:grpSpPr>
      <p:sp>
        <p:nvSpPr>
          <p:cNvPr id="5" name="Content Placeholder 2"/>
          <p:cNvSpPr>
            <a:spLocks noGrp="1"/>
          </p:cNvSpPr>
          <p:nvPr>
            <p:ph idx="1" hasCustomPrompt="1"/>
          </p:nvPr>
        </p:nvSpPr>
        <p:spPr>
          <a:xfrm>
            <a:off x="110447" y="1651960"/>
            <a:ext cx="3825875" cy="4163590"/>
          </a:xfrm>
        </p:spPr>
        <p:txBody>
          <a:bodyPr/>
          <a:lstStyle>
            <a:lvl1pPr marL="233363" indent="-223838">
              <a:lnSpc>
                <a:spcPct val="112000"/>
              </a:lnSpc>
              <a:buClr>
                <a:srgbClr val="EF4142"/>
              </a:buClr>
              <a:tabLst/>
              <a:defRPr sz="2400" b="0">
                <a:solidFill>
                  <a:srgbClr val="000000"/>
                </a:solidFill>
              </a:defRPr>
            </a:lvl1pPr>
            <a:lvl2pPr marL="457200" indent="-228600">
              <a:lnSpc>
                <a:spcPct val="112000"/>
              </a:lnSpc>
              <a:buClr>
                <a:srgbClr val="EF4142"/>
              </a:buClr>
              <a:defRPr sz="2200">
                <a:solidFill>
                  <a:srgbClr val="3D3D3D"/>
                </a:solidFill>
              </a:defRPr>
            </a:lvl2pPr>
            <a:lvl3pPr marL="690563" indent="-236538">
              <a:lnSpc>
                <a:spcPct val="112000"/>
              </a:lnSpc>
              <a:buClr>
                <a:srgbClr val="EF4142"/>
              </a:buClr>
              <a:defRPr sz="2200">
                <a:solidFill>
                  <a:srgbClr val="3D3D3D"/>
                </a:solidFill>
              </a:defRPr>
            </a:lvl3pPr>
            <a:lvl4pPr marL="914400" indent="-228600">
              <a:lnSpc>
                <a:spcPct val="112000"/>
              </a:lnSpc>
              <a:buClr>
                <a:srgbClr val="EF4142"/>
              </a:buClr>
              <a:defRPr sz="2200">
                <a:solidFill>
                  <a:srgbClr val="3D3D3D"/>
                </a:solidFill>
              </a:defRPr>
            </a:lvl4pPr>
            <a:lvl5pPr marL="1147763" indent="-227013">
              <a:lnSpc>
                <a:spcPct val="112000"/>
              </a:lnSpc>
              <a:buClr>
                <a:srgbClr val="EF4142"/>
              </a:buClr>
              <a:defRPr sz="2200">
                <a:solidFill>
                  <a:srgbClr val="3D3D3D"/>
                </a:solidFill>
              </a:defRPr>
            </a:lvl5pPr>
          </a:lstStyle>
          <a:p>
            <a:pPr lvl="0"/>
            <a:r>
              <a:rPr lang="en-US" dirty="0"/>
              <a:t>Arial Regular 24pt</a:t>
            </a:r>
          </a:p>
          <a:p>
            <a:pPr lvl="1"/>
            <a:r>
              <a:rPr lang="en-US" dirty="0"/>
              <a:t>Arial Regular 22pt</a:t>
            </a:r>
          </a:p>
          <a:p>
            <a:pPr lvl="2"/>
            <a:r>
              <a:rPr lang="en-US" dirty="0"/>
              <a:t>Arial </a:t>
            </a:r>
            <a:r>
              <a:rPr lang="en-US" dirty="0" err="1"/>
              <a:t>Reglar</a:t>
            </a:r>
            <a:r>
              <a:rPr lang="en-US" dirty="0"/>
              <a:t> 18pt</a:t>
            </a:r>
          </a:p>
          <a:p>
            <a:pPr lvl="3"/>
            <a:r>
              <a:rPr lang="en-US" dirty="0"/>
              <a:t>Arial </a:t>
            </a:r>
            <a:r>
              <a:rPr lang="en-US" dirty="0" err="1"/>
              <a:t>Reglar</a:t>
            </a:r>
            <a:r>
              <a:rPr lang="en-US" dirty="0"/>
              <a:t> 18pt</a:t>
            </a:r>
          </a:p>
          <a:p>
            <a:pPr lvl="4"/>
            <a:r>
              <a:rPr lang="en-US" dirty="0"/>
              <a:t>Arial </a:t>
            </a:r>
            <a:r>
              <a:rPr lang="en-US" dirty="0" err="1"/>
              <a:t>Reglar</a:t>
            </a:r>
            <a:r>
              <a:rPr lang="en-US" dirty="0"/>
              <a:t> 18pt</a:t>
            </a:r>
          </a:p>
        </p:txBody>
      </p:sp>
      <p:sp>
        <p:nvSpPr>
          <p:cNvPr id="8" name="Title Placeholder 1"/>
          <p:cNvSpPr>
            <a:spLocks noGrp="1"/>
          </p:cNvSpPr>
          <p:nvPr>
            <p:ph type="title" hasCustomPrompt="1"/>
          </p:nvPr>
        </p:nvSpPr>
        <p:spPr bwMode="auto">
          <a:xfrm>
            <a:off x="119502" y="537324"/>
            <a:ext cx="8677797" cy="897252"/>
          </a:xfrm>
          <a:prstGeom prst="rect">
            <a:avLst/>
          </a:prstGeom>
          <a:noFill/>
          <a:ln w="9525">
            <a:noFill/>
            <a:miter lim="800000"/>
            <a:headEnd/>
            <a:tailEnd/>
          </a:ln>
        </p:spPr>
        <p:txBody>
          <a:bodyPr lIns="91440" tIns="0" rIns="0" bIns="0"/>
          <a:lstStyle/>
          <a:p>
            <a:pPr lvl="0"/>
            <a:r>
              <a:rPr lang="en-US" dirty="0"/>
              <a:t>Headline in Arial Bold 36pt</a:t>
            </a:r>
          </a:p>
        </p:txBody>
      </p:sp>
      <p:sp>
        <p:nvSpPr>
          <p:cNvPr id="9" name="Slide Number Placeholder 5"/>
          <p:cNvSpPr>
            <a:spLocks noGrp="1"/>
          </p:cNvSpPr>
          <p:nvPr>
            <p:ph type="sldNum" sz="quarter" idx="4"/>
          </p:nvPr>
        </p:nvSpPr>
        <p:spPr>
          <a:xfrm>
            <a:off x="8204662" y="6355217"/>
            <a:ext cx="939338" cy="304800"/>
          </a:xfrm>
          <a:prstGeom prst="rect">
            <a:avLst/>
          </a:prstGeom>
          <a:noFill/>
        </p:spPr>
        <p:txBody>
          <a:bodyPr vert="horz" lIns="91440" tIns="45720" rIns="91440" bIns="45720" rtlCol="0" anchor="ctr"/>
          <a:lstStyle>
            <a:lvl1pPr algn="ctr" fontAlgn="auto">
              <a:spcBef>
                <a:spcPts val="0"/>
              </a:spcBef>
              <a:spcAft>
                <a:spcPts val="0"/>
              </a:spcAft>
              <a:defRPr sz="1050" b="0">
                <a:ln>
                  <a:noFill/>
                </a:ln>
                <a:solidFill>
                  <a:srgbClr val="5F5F5F"/>
                </a:solidFill>
                <a:latin typeface="+mn-lt"/>
                <a:cs typeface="+mn-cs"/>
              </a:defRPr>
            </a:lvl1pPr>
          </a:lstStyle>
          <a:p>
            <a:pPr>
              <a:defRPr/>
            </a:pPr>
            <a:fld id="{B8C3CD40-D32D-4A66-9ED6-B023972553E0}" type="slidenum">
              <a:rPr lang="en-US" smtClean="0"/>
              <a:pPr>
                <a:defRPr/>
              </a:pPr>
              <a:t>‹#›</a:t>
            </a:fld>
            <a:endParaRPr lang="en-US" dirty="0"/>
          </a:p>
        </p:txBody>
      </p:sp>
      <p:sp>
        <p:nvSpPr>
          <p:cNvPr id="12" name="Content Placeholder 2"/>
          <p:cNvSpPr>
            <a:spLocks noGrp="1"/>
          </p:cNvSpPr>
          <p:nvPr>
            <p:ph idx="10" hasCustomPrompt="1"/>
          </p:nvPr>
        </p:nvSpPr>
        <p:spPr>
          <a:xfrm>
            <a:off x="4458400" y="1651960"/>
            <a:ext cx="3825875" cy="4163590"/>
          </a:xfrm>
        </p:spPr>
        <p:txBody>
          <a:bodyPr/>
          <a:lstStyle>
            <a:lvl1pPr marL="233363" indent="-223838">
              <a:lnSpc>
                <a:spcPct val="112000"/>
              </a:lnSpc>
              <a:buClr>
                <a:srgbClr val="EF4142"/>
              </a:buClr>
              <a:tabLst/>
              <a:defRPr sz="2400" b="0">
                <a:solidFill>
                  <a:srgbClr val="000000"/>
                </a:solidFill>
              </a:defRPr>
            </a:lvl1pPr>
            <a:lvl2pPr marL="457200" indent="-228600">
              <a:lnSpc>
                <a:spcPct val="112000"/>
              </a:lnSpc>
              <a:buClr>
                <a:srgbClr val="EF4142"/>
              </a:buClr>
              <a:defRPr sz="2200">
                <a:solidFill>
                  <a:srgbClr val="3D3D3D"/>
                </a:solidFill>
              </a:defRPr>
            </a:lvl2pPr>
            <a:lvl3pPr marL="690563" indent="-236538">
              <a:lnSpc>
                <a:spcPct val="112000"/>
              </a:lnSpc>
              <a:buClr>
                <a:srgbClr val="EF4142"/>
              </a:buClr>
              <a:defRPr sz="2200">
                <a:solidFill>
                  <a:srgbClr val="3D3D3D"/>
                </a:solidFill>
              </a:defRPr>
            </a:lvl3pPr>
            <a:lvl4pPr marL="914400" indent="-228600">
              <a:lnSpc>
                <a:spcPct val="112000"/>
              </a:lnSpc>
              <a:buClr>
                <a:srgbClr val="EF4142"/>
              </a:buClr>
              <a:defRPr sz="2200">
                <a:solidFill>
                  <a:srgbClr val="3D3D3D"/>
                </a:solidFill>
              </a:defRPr>
            </a:lvl4pPr>
            <a:lvl5pPr marL="1147763" indent="-227013">
              <a:lnSpc>
                <a:spcPct val="112000"/>
              </a:lnSpc>
              <a:buClr>
                <a:srgbClr val="EF4142"/>
              </a:buClr>
              <a:defRPr sz="2200">
                <a:solidFill>
                  <a:srgbClr val="3D3D3D"/>
                </a:solidFill>
              </a:defRPr>
            </a:lvl5pPr>
          </a:lstStyle>
          <a:p>
            <a:pPr lvl="0"/>
            <a:r>
              <a:rPr lang="en-US" dirty="0"/>
              <a:t>Arial Regular 24pt</a:t>
            </a:r>
          </a:p>
          <a:p>
            <a:pPr lvl="1"/>
            <a:r>
              <a:rPr lang="en-US" dirty="0"/>
              <a:t>Arial Regular 22pt</a:t>
            </a:r>
          </a:p>
          <a:p>
            <a:pPr lvl="2"/>
            <a:r>
              <a:rPr lang="en-US" dirty="0"/>
              <a:t>Arial </a:t>
            </a:r>
            <a:r>
              <a:rPr lang="en-US" dirty="0" err="1"/>
              <a:t>Reglar</a:t>
            </a:r>
            <a:r>
              <a:rPr lang="en-US" dirty="0"/>
              <a:t> 18pt</a:t>
            </a:r>
          </a:p>
          <a:p>
            <a:pPr lvl="3"/>
            <a:r>
              <a:rPr lang="en-US" dirty="0"/>
              <a:t>Arial </a:t>
            </a:r>
            <a:r>
              <a:rPr lang="en-US" dirty="0" err="1"/>
              <a:t>Reglar</a:t>
            </a:r>
            <a:r>
              <a:rPr lang="en-US" dirty="0"/>
              <a:t> 18pt</a:t>
            </a:r>
          </a:p>
          <a:p>
            <a:pPr lvl="4"/>
            <a:r>
              <a:rPr lang="en-US" dirty="0"/>
              <a:t>Arial </a:t>
            </a:r>
            <a:r>
              <a:rPr lang="en-US" dirty="0" err="1"/>
              <a:t>Reglar</a:t>
            </a:r>
            <a:r>
              <a:rPr lang="en-US" dirty="0"/>
              <a:t> 18pt</a:t>
            </a:r>
          </a:p>
        </p:txBody>
      </p:sp>
    </p:spTree>
    <p:extLst>
      <p:ext uri="{BB962C8B-B14F-4D97-AF65-F5344CB8AC3E}">
        <p14:creationId xmlns:p14="http://schemas.microsoft.com/office/powerpoint/2010/main" val="1913907406"/>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guide id="3" orient="horz" pos="93">
          <p15:clr>
            <a:srgbClr val="FBAE40"/>
          </p15:clr>
        </p15:guide>
        <p15:guide id="4" pos="216">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Placeholder 1"/>
          <p:cNvSpPr>
            <a:spLocks noGrp="1"/>
          </p:cNvSpPr>
          <p:nvPr>
            <p:ph type="title" hasCustomPrompt="1"/>
          </p:nvPr>
        </p:nvSpPr>
        <p:spPr bwMode="auto">
          <a:xfrm>
            <a:off x="119502" y="537324"/>
            <a:ext cx="8677797" cy="897252"/>
          </a:xfrm>
          <a:prstGeom prst="rect">
            <a:avLst/>
          </a:prstGeom>
          <a:noFill/>
          <a:ln w="9525">
            <a:noFill/>
            <a:miter lim="800000"/>
            <a:headEnd/>
            <a:tailEnd/>
          </a:ln>
        </p:spPr>
        <p:txBody>
          <a:bodyPr lIns="91440" tIns="0" rIns="0" bIns="0"/>
          <a:lstStyle/>
          <a:p>
            <a:pPr lvl="0"/>
            <a:r>
              <a:rPr lang="en-US" dirty="0"/>
              <a:t>Headline in Arial Bold 36pt</a:t>
            </a:r>
          </a:p>
        </p:txBody>
      </p:sp>
      <p:sp>
        <p:nvSpPr>
          <p:cNvPr id="6" name="Slide Number Placeholder 5"/>
          <p:cNvSpPr>
            <a:spLocks noGrp="1"/>
          </p:cNvSpPr>
          <p:nvPr>
            <p:ph type="sldNum" sz="quarter" idx="4"/>
          </p:nvPr>
        </p:nvSpPr>
        <p:spPr>
          <a:xfrm>
            <a:off x="8204662" y="6355217"/>
            <a:ext cx="939338" cy="304800"/>
          </a:xfrm>
          <a:prstGeom prst="rect">
            <a:avLst/>
          </a:prstGeom>
          <a:noFill/>
        </p:spPr>
        <p:txBody>
          <a:bodyPr vert="horz" lIns="91440" tIns="45720" rIns="91440" bIns="45720" rtlCol="0" anchor="ctr"/>
          <a:lstStyle>
            <a:lvl1pPr algn="ctr" fontAlgn="auto">
              <a:spcBef>
                <a:spcPts val="0"/>
              </a:spcBef>
              <a:spcAft>
                <a:spcPts val="0"/>
              </a:spcAft>
              <a:defRPr sz="1050" b="0">
                <a:ln>
                  <a:noFill/>
                </a:ln>
                <a:solidFill>
                  <a:srgbClr val="5F5F5F"/>
                </a:solidFill>
                <a:latin typeface="+mn-lt"/>
                <a:cs typeface="+mn-cs"/>
              </a:defRPr>
            </a:lvl1pPr>
          </a:lstStyle>
          <a:p>
            <a:pPr>
              <a:defRPr/>
            </a:pPr>
            <a:fld id="{B8C3CD40-D32D-4A66-9ED6-B023972553E0}" type="slidenum">
              <a:rPr lang="en-US" smtClean="0"/>
              <a:pPr>
                <a:defRPr/>
              </a:pPr>
              <a:t>‹#›</a:t>
            </a:fld>
            <a:endParaRPr lang="en-US" dirty="0"/>
          </a:p>
        </p:txBody>
      </p:sp>
    </p:spTree>
    <p:extLst>
      <p:ext uri="{BB962C8B-B14F-4D97-AF65-F5344CB8AC3E}">
        <p14:creationId xmlns:p14="http://schemas.microsoft.com/office/powerpoint/2010/main" val="35183588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Date Placeholder 4"/>
          <p:cNvSpPr>
            <a:spLocks noGrp="1"/>
          </p:cNvSpPr>
          <p:nvPr>
            <p:ph type="dt" sz="half" idx="10"/>
          </p:nvPr>
        </p:nvSpPr>
        <p:spPr/>
        <p:txBody>
          <a:bodyPr/>
          <a:lstStyle/>
          <a:p>
            <a:endParaRPr lang="en-CA"/>
          </a:p>
        </p:txBody>
      </p:sp>
      <p:sp>
        <p:nvSpPr>
          <p:cNvPr id="6" name="Footer Placeholder 5"/>
          <p:cNvSpPr>
            <a:spLocks noGrp="1"/>
          </p:cNvSpPr>
          <p:nvPr>
            <p:ph type="ftr" sz="quarter" idx="11"/>
          </p:nvPr>
        </p:nvSpPr>
        <p:spPr/>
        <p:txBody>
          <a:bodyPr/>
          <a:lstStyle/>
          <a:p>
            <a:r>
              <a:rPr lang="en-US" dirty="0"/>
              <a:t>PAC Professional Accounting Futures 2021</a:t>
            </a:r>
            <a:endParaRPr lang="en-CA" dirty="0"/>
          </a:p>
        </p:txBody>
      </p:sp>
      <p:sp>
        <p:nvSpPr>
          <p:cNvPr id="7" name="Slide Number Placeholder 6"/>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losing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6079" y="2787365"/>
            <a:ext cx="3010555" cy="895540"/>
          </a:xfrm>
        </p:spPr>
        <p:txBody>
          <a:bodyPr/>
          <a:lstStyle/>
          <a:p>
            <a:r>
              <a:rPr lang="en-US"/>
              <a:t>Thank You</a:t>
            </a:r>
            <a:endParaRPr lang="en-US" dirty="0"/>
          </a:p>
        </p:txBody>
      </p:sp>
    </p:spTree>
    <p:extLst>
      <p:ext uri="{BB962C8B-B14F-4D97-AF65-F5344CB8AC3E}">
        <p14:creationId xmlns:p14="http://schemas.microsoft.com/office/powerpoint/2010/main" val="419997726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userDrawn="1">
  <p:cSld name="1_Title Slide">
    <p:bg>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ctrTitle" hasCustomPrompt="1"/>
          </p:nvPr>
        </p:nvSpPr>
        <p:spPr>
          <a:xfrm>
            <a:off x="872743" y="2233557"/>
            <a:ext cx="8113316" cy="1509310"/>
          </a:xfrm>
        </p:spPr>
        <p:txBody>
          <a:bodyPr lIns="0" tIns="0" rIns="0" bIns="0" anchor="b">
            <a:normAutofit/>
          </a:bodyPr>
          <a:lstStyle>
            <a:lvl1pPr>
              <a:defRPr sz="2700" baseline="0">
                <a:solidFill>
                  <a:srgbClr val="355F9A"/>
                </a:solidFill>
                <a:latin typeface="Arial" pitchFamily="34" charset="0"/>
                <a:cs typeface="Arial" pitchFamily="34" charset="0"/>
              </a:defRPr>
            </a:lvl1pPr>
          </a:lstStyle>
          <a:p>
            <a:r>
              <a:rPr lang="en-US" dirty="0"/>
              <a:t>PRESENTATION TITLE </a:t>
            </a:r>
            <a:br>
              <a:rPr lang="en-US" dirty="0"/>
            </a:br>
            <a:r>
              <a:rPr lang="en-US" dirty="0"/>
              <a:t>IN ARIAL BOLD 36/40PT</a:t>
            </a:r>
          </a:p>
        </p:txBody>
      </p:sp>
      <p:sp>
        <p:nvSpPr>
          <p:cNvPr id="8" name="Text Placeholder 9"/>
          <p:cNvSpPr>
            <a:spLocks noGrp="1"/>
          </p:cNvSpPr>
          <p:nvPr>
            <p:ph type="body" sz="quarter" idx="12" hasCustomPrompt="1"/>
          </p:nvPr>
        </p:nvSpPr>
        <p:spPr>
          <a:xfrm>
            <a:off x="872742" y="3817684"/>
            <a:ext cx="6125160" cy="374217"/>
          </a:xfrm>
        </p:spPr>
        <p:txBody>
          <a:bodyPr lIns="0" tIns="0" rIns="0" bIns="0"/>
          <a:lstStyle>
            <a:lvl1pPr marL="0" indent="0">
              <a:lnSpc>
                <a:spcPts val="1800"/>
              </a:lnSpc>
              <a:spcBef>
                <a:spcPts val="0"/>
              </a:spcBef>
              <a:buNone/>
              <a:defRPr sz="1500" b="1">
                <a:solidFill>
                  <a:schemeClr val="tx1">
                    <a:lumMod val="50000"/>
                    <a:lumOff val="50000"/>
                  </a:schemeClr>
                </a:solidFill>
              </a:defRPr>
            </a:lvl1pPr>
            <a:lvl2pPr marL="215503" indent="0">
              <a:buNone/>
              <a:defRPr b="1"/>
            </a:lvl2pPr>
            <a:lvl3pPr marL="431006" indent="0">
              <a:buNone/>
              <a:defRPr b="1"/>
            </a:lvl3pPr>
            <a:lvl4pPr marL="684609" indent="0">
              <a:buNone/>
              <a:defRPr b="1"/>
            </a:lvl4pPr>
            <a:lvl5pPr marL="900113" indent="0">
              <a:buNone/>
              <a:defRPr b="1"/>
            </a:lvl5pPr>
          </a:lstStyle>
          <a:p>
            <a:r>
              <a:rPr lang="en-US" dirty="0"/>
              <a:t>Subtitle goes here in Arial Regular 16/20pt</a:t>
            </a:r>
          </a:p>
        </p:txBody>
      </p:sp>
      <p:pic>
        <p:nvPicPr>
          <p:cNvPr id="2" name="Picture 1"/>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036798" y="4573646"/>
            <a:ext cx="2103215" cy="2282679"/>
          </a:xfrm>
          <a:prstGeom prst="rect">
            <a:avLst/>
          </a:prstGeom>
        </p:spPr>
      </p:pic>
      <p:pic>
        <p:nvPicPr>
          <p:cNvPr id="9" name="Picture 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72742" y="1504604"/>
            <a:ext cx="1536662" cy="730182"/>
          </a:xfrm>
          <a:prstGeom prst="rect">
            <a:avLst/>
          </a:prstGeom>
        </p:spPr>
      </p:pic>
      <p:sp>
        <p:nvSpPr>
          <p:cNvPr id="11" name="Date Placeholder 3"/>
          <p:cNvSpPr>
            <a:spLocks noGrp="1"/>
          </p:cNvSpPr>
          <p:nvPr>
            <p:ph type="dt" sz="half" idx="10"/>
          </p:nvPr>
        </p:nvSpPr>
        <p:spPr>
          <a:xfrm>
            <a:off x="872742" y="5109640"/>
            <a:ext cx="2103214" cy="2286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defRPr lang="en-US" sz="1050" smtClean="0">
                <a:solidFill>
                  <a:srgbClr val="78797B"/>
                </a:solidFill>
                <a:latin typeface="Arial" pitchFamily="34" charset="0"/>
                <a:cs typeface="Arial" pitchFamily="34" charset="0"/>
              </a:defRPr>
            </a:lvl1pPr>
          </a:lstStyle>
          <a:p>
            <a:pPr>
              <a:spcBef>
                <a:spcPts val="1125"/>
              </a:spcBef>
              <a:buClr>
                <a:srgbClr val="355F9A"/>
              </a:buClr>
            </a:pPr>
            <a:endParaRPr lang="en-US" dirty="0"/>
          </a:p>
        </p:txBody>
      </p:sp>
      <p:sp>
        <p:nvSpPr>
          <p:cNvPr id="10" name="Text Placeholder 9"/>
          <p:cNvSpPr>
            <a:spLocks noGrp="1"/>
          </p:cNvSpPr>
          <p:nvPr>
            <p:ph type="body" sz="quarter" idx="13" hasCustomPrompt="1"/>
          </p:nvPr>
        </p:nvSpPr>
        <p:spPr>
          <a:xfrm>
            <a:off x="872742" y="4269596"/>
            <a:ext cx="6125160" cy="341572"/>
          </a:xfrm>
        </p:spPr>
        <p:txBody>
          <a:bodyPr lIns="0" tIns="0" rIns="0" bIns="0"/>
          <a:lstStyle>
            <a:lvl1pPr marL="0" indent="0">
              <a:buNone/>
              <a:defRPr>
                <a:solidFill>
                  <a:schemeClr val="tx1">
                    <a:lumMod val="50000"/>
                    <a:lumOff val="50000"/>
                  </a:schemeClr>
                </a:solidFill>
              </a:defRPr>
            </a:lvl1pPr>
          </a:lstStyle>
          <a:p>
            <a:pPr lvl="0"/>
            <a:r>
              <a:rPr lang="en-US" dirty="0"/>
              <a:t>Presenter Name(s) go here in Arial Regular 18pt</a:t>
            </a:r>
          </a:p>
        </p:txBody>
      </p:sp>
      <p:sp>
        <p:nvSpPr>
          <p:cNvPr id="12" name="Text Placeholder 9"/>
          <p:cNvSpPr>
            <a:spLocks noGrp="1"/>
          </p:cNvSpPr>
          <p:nvPr>
            <p:ph type="body" sz="quarter" idx="14" hasCustomPrompt="1"/>
          </p:nvPr>
        </p:nvSpPr>
        <p:spPr>
          <a:xfrm>
            <a:off x="872742" y="433132"/>
            <a:ext cx="6125160" cy="374217"/>
          </a:xfrm>
        </p:spPr>
        <p:txBody>
          <a:bodyPr lIns="0" tIns="0" rIns="0" bIns="0"/>
          <a:lstStyle>
            <a:lvl1pPr marL="0" indent="0">
              <a:lnSpc>
                <a:spcPts val="1800"/>
              </a:lnSpc>
              <a:spcBef>
                <a:spcPts val="0"/>
              </a:spcBef>
              <a:buNone/>
              <a:defRPr sz="1500" b="1" baseline="0">
                <a:solidFill>
                  <a:schemeClr val="tx1">
                    <a:lumMod val="50000"/>
                    <a:lumOff val="50000"/>
                  </a:schemeClr>
                </a:solidFill>
              </a:defRPr>
            </a:lvl1pPr>
            <a:lvl2pPr marL="215503" indent="0">
              <a:buNone/>
              <a:defRPr b="1"/>
            </a:lvl2pPr>
            <a:lvl3pPr marL="431006" indent="0">
              <a:buNone/>
              <a:defRPr b="1"/>
            </a:lvl3pPr>
            <a:lvl4pPr marL="684609" indent="0">
              <a:buNone/>
              <a:defRPr b="1"/>
            </a:lvl4pPr>
            <a:lvl5pPr marL="900113" indent="0">
              <a:buNone/>
              <a:defRPr b="1"/>
            </a:lvl5pPr>
          </a:lstStyle>
          <a:p>
            <a:r>
              <a:rPr lang="en-US" dirty="0"/>
              <a:t>Event Name goes here in Arial Regular 16/20pt</a:t>
            </a:r>
          </a:p>
        </p:txBody>
      </p:sp>
      <p:sp>
        <p:nvSpPr>
          <p:cNvPr id="14" name="Date Placeholder 3"/>
          <p:cNvSpPr txBox="1">
            <a:spLocks/>
          </p:cNvSpPr>
          <p:nvPr userDrawn="1"/>
        </p:nvSpPr>
        <p:spPr>
          <a:xfrm>
            <a:off x="106406" y="6707728"/>
            <a:ext cx="4964359" cy="13086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defPPr>
              <a:defRPr lang="en-US"/>
            </a:defPPr>
            <a:lvl1pPr algn="l" rtl="0" fontAlgn="base">
              <a:spcBef>
                <a:spcPct val="0"/>
              </a:spcBef>
              <a:spcAft>
                <a:spcPct val="0"/>
              </a:spcAft>
              <a:defRPr lang="en-US" sz="1400" kern="1200" smtClean="0">
                <a:solidFill>
                  <a:srgbClr val="78797B"/>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spcBef>
                <a:spcPts val="1125"/>
              </a:spcBef>
              <a:buClr>
                <a:srgbClr val="355F9A"/>
              </a:buClr>
              <a:buFont typeface="Wingdings" pitchFamily="2" charset="2"/>
              <a:buNone/>
            </a:pPr>
            <a:r>
              <a:rPr lang="en-US" sz="525" dirty="0"/>
              <a:t>Copyright 2021 by Financial</a:t>
            </a:r>
            <a:r>
              <a:rPr lang="en-US" sz="525" baseline="0" dirty="0"/>
              <a:t> Accounting Foundation, Norwalk </a:t>
            </a:r>
            <a:r>
              <a:rPr lang="en-US" sz="525" baseline="0"/>
              <a:t>CT.  For </a:t>
            </a:r>
            <a:r>
              <a:rPr lang="en-US" sz="525" baseline="0" dirty="0"/>
              <a:t>non-commercial, educational/academic purposes only.</a:t>
            </a:r>
            <a:endParaRPr lang="en-US" sz="525" dirty="0"/>
          </a:p>
        </p:txBody>
      </p:sp>
      <p:sp>
        <p:nvSpPr>
          <p:cNvPr id="15" name="TextBox 14"/>
          <p:cNvSpPr txBox="1"/>
          <p:nvPr userDrawn="1"/>
        </p:nvSpPr>
        <p:spPr>
          <a:xfrm>
            <a:off x="869066" y="5367969"/>
            <a:ext cx="4325027" cy="274321"/>
          </a:xfrm>
          <a:prstGeom prst="rect">
            <a:avLst/>
          </a:prstGeom>
          <a:noFill/>
        </p:spPr>
        <p:txBody>
          <a:bodyPr wrap="none" lIns="0" tIns="0" rIns="0" bIns="0" rtlCol="0">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lang="en-US" sz="600" i="0" kern="1200" dirty="0">
                <a:solidFill>
                  <a:srgbClr val="7F7F7F"/>
                </a:solidFill>
                <a:effectLst/>
                <a:latin typeface="Arial" charset="0"/>
                <a:ea typeface="+mn-ea"/>
                <a:cs typeface="+mn-cs"/>
              </a:rPr>
              <a:t>The views expressed in this presentation are those of the presenter.</a:t>
            </a:r>
          </a:p>
          <a:p>
            <a:pPr marL="0" marR="0" lvl="0" indent="0" algn="l" defTabSz="685800" rtl="0" eaLnBrk="1" fontAlgn="base" latinLnBrk="0" hangingPunct="1">
              <a:lnSpc>
                <a:spcPct val="100000"/>
              </a:lnSpc>
              <a:spcBef>
                <a:spcPct val="0"/>
              </a:spcBef>
              <a:spcAft>
                <a:spcPct val="0"/>
              </a:spcAft>
              <a:buClrTx/>
              <a:buSzTx/>
              <a:buFontTx/>
              <a:buNone/>
              <a:tabLst/>
              <a:defRPr/>
            </a:pPr>
            <a:r>
              <a:rPr lang="en-US" sz="600" i="0" kern="1200" dirty="0">
                <a:solidFill>
                  <a:srgbClr val="7F7F7F"/>
                </a:solidFill>
                <a:effectLst/>
                <a:latin typeface="Arial" charset="0"/>
                <a:ea typeface="+mn-ea"/>
                <a:cs typeface="+mn-cs"/>
              </a:rPr>
              <a:t>Official positions of the FASB are reached only after extensive due process and deliberations</a:t>
            </a:r>
          </a:p>
        </p:txBody>
      </p:sp>
      <p:pic>
        <p:nvPicPr>
          <p:cNvPr id="16" name="Picture 15">
            <a:extLst>
              <a:ext uri="{FF2B5EF4-FFF2-40B4-BE49-F238E27FC236}">
                <a16:creationId xmlns:a16="http://schemas.microsoft.com/office/drawing/2014/main" id="{A7C4FF0F-0A26-41EC-9EF2-9DA230CF970F}"/>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p:blipFill>
        <p:spPr>
          <a:xfrm>
            <a:off x="262463" y="6359721"/>
            <a:ext cx="2444027" cy="200828"/>
          </a:xfrm>
          <a:prstGeom prst="rect">
            <a:avLst/>
          </a:prstGeom>
        </p:spPr>
      </p:pic>
    </p:spTree>
    <p:extLst>
      <p:ext uri="{BB962C8B-B14F-4D97-AF65-F5344CB8AC3E}">
        <p14:creationId xmlns:p14="http://schemas.microsoft.com/office/powerpoint/2010/main" val="237865154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8_TITLE SLIDE 5 - Singular image">
    <p:spTree>
      <p:nvGrpSpPr>
        <p:cNvPr id="1" name=""/>
        <p:cNvGrpSpPr/>
        <p:nvPr/>
      </p:nvGrpSpPr>
      <p:grpSpPr>
        <a:xfrm>
          <a:off x="0" y="0"/>
          <a:ext cx="0" cy="0"/>
          <a:chOff x="0" y="0"/>
          <a:chExt cx="0" cy="0"/>
        </a:xfrm>
      </p:grpSpPr>
      <p:pic>
        <p:nvPicPr>
          <p:cNvPr id="18" name="Picture 17"/>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flipH="1">
            <a:off x="-8907" y="-3877"/>
            <a:ext cx="9152903" cy="6861877"/>
          </a:xfrm>
          <a:prstGeom prst="rect">
            <a:avLst/>
          </a:prstGeom>
        </p:spPr>
      </p:pic>
      <p:sp>
        <p:nvSpPr>
          <p:cNvPr id="2" name="Rectangle 1"/>
          <p:cNvSpPr/>
          <p:nvPr userDrawn="1"/>
        </p:nvSpPr>
        <p:spPr>
          <a:xfrm>
            <a:off x="-8907" y="0"/>
            <a:ext cx="8914782" cy="6858000"/>
          </a:xfrm>
          <a:prstGeom prst="rect">
            <a:avLst/>
          </a:prstGeom>
          <a:gradFill flip="none" rotWithShape="1">
            <a:gsLst>
              <a:gs pos="46000">
                <a:schemeClr val="accent2">
                  <a:alpha val="0"/>
                </a:scheme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0958" tIns="40958" rIns="40958" bIns="40958" rtlCol="0" anchor="ctr"/>
          <a:lstStyle/>
          <a:p>
            <a:pPr algn="l"/>
            <a:endParaRPr lang="en-US" sz="1125" dirty="0" err="1">
              <a:solidFill>
                <a:schemeClr val="bg1"/>
              </a:solidFill>
            </a:endParaRPr>
          </a:p>
        </p:txBody>
      </p:sp>
      <p:sp>
        <p:nvSpPr>
          <p:cNvPr id="11" name="Title 1"/>
          <p:cNvSpPr>
            <a:spLocks noGrp="1"/>
          </p:cNvSpPr>
          <p:nvPr>
            <p:ph type="ctrTitle" hasCustomPrompt="1"/>
          </p:nvPr>
        </p:nvSpPr>
        <p:spPr bwMode="gray">
          <a:xfrm>
            <a:off x="735806" y="1322389"/>
            <a:ext cx="4572000" cy="2262641"/>
          </a:xfrm>
        </p:spPr>
        <p:txBody>
          <a:bodyPr anchor="t" anchorCtr="0"/>
          <a:lstStyle>
            <a:lvl1pPr marL="0" indent="0" algn="l">
              <a:defRPr sz="7500" baseline="0">
                <a:solidFill>
                  <a:schemeClr val="bg1"/>
                </a:solidFill>
              </a:defRPr>
            </a:lvl1pPr>
          </a:lstStyle>
          <a:p>
            <a:r>
              <a:rPr lang="en-US" dirty="0"/>
              <a:t>Title </a:t>
            </a:r>
            <a:br>
              <a:rPr lang="en-US" dirty="0"/>
            </a:br>
            <a:r>
              <a:rPr lang="en-US" dirty="0"/>
              <a:t>goes here</a:t>
            </a:r>
          </a:p>
        </p:txBody>
      </p:sp>
      <p:sp>
        <p:nvSpPr>
          <p:cNvPr id="14" name="Freeform 19"/>
          <p:cNvSpPr>
            <a:spLocks noChangeAspect="1" noEditPoints="1"/>
          </p:cNvSpPr>
          <p:nvPr userDrawn="1"/>
        </p:nvSpPr>
        <p:spPr bwMode="gray">
          <a:xfrm>
            <a:off x="746522" y="524433"/>
            <a:ext cx="809363"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GB" sz="1350" dirty="0"/>
          </a:p>
        </p:txBody>
      </p:sp>
      <p:sp>
        <p:nvSpPr>
          <p:cNvPr id="15" name="Text Placeholder 3"/>
          <p:cNvSpPr>
            <a:spLocks noGrp="1"/>
          </p:cNvSpPr>
          <p:nvPr>
            <p:ph type="body" sz="quarter" idx="11" hasCustomPrompt="1"/>
          </p:nvPr>
        </p:nvSpPr>
        <p:spPr bwMode="gray">
          <a:xfrm>
            <a:off x="746523" y="5400763"/>
            <a:ext cx="3679604" cy="509114"/>
          </a:xfrm>
        </p:spPr>
        <p:txBody>
          <a:bodyPr>
            <a:spAutoFit/>
          </a:bodyPr>
          <a:lstStyle>
            <a:lvl1pPr>
              <a:defRPr sz="825">
                <a:solidFill>
                  <a:schemeClr val="bg1"/>
                </a:solidFill>
              </a:defRPr>
            </a:lvl1pPr>
            <a:lvl2pPr>
              <a:defRPr sz="619">
                <a:solidFill>
                  <a:schemeClr val="bg1"/>
                </a:solidFill>
              </a:defRPr>
            </a:lvl2pPr>
            <a:lvl3pPr>
              <a:buClr>
                <a:schemeClr val="bg1"/>
              </a:buClr>
              <a:defRPr sz="619">
                <a:solidFill>
                  <a:schemeClr val="bg1"/>
                </a:solidFill>
              </a:defRPr>
            </a:lvl3pPr>
            <a:lvl4pPr>
              <a:buClr>
                <a:schemeClr val="bg1"/>
              </a:buClr>
              <a:defRPr sz="619">
                <a:solidFill>
                  <a:schemeClr val="bg1"/>
                </a:solidFill>
              </a:defRPr>
            </a:lvl4pPr>
            <a:lvl5pPr>
              <a:buClr>
                <a:schemeClr val="bg1"/>
              </a:buClr>
              <a:defRPr sz="619">
                <a:solidFill>
                  <a:schemeClr val="bg1"/>
                </a:solidFill>
              </a:defRPr>
            </a:lvl5pPr>
          </a:lstStyle>
          <a:p>
            <a:pPr lvl="0"/>
            <a:r>
              <a:rPr lang="en-US" dirty="0"/>
              <a:t>Sub title insert here</a:t>
            </a:r>
          </a:p>
          <a:p>
            <a:pPr lvl="0"/>
            <a:r>
              <a:rPr lang="en-US" dirty="0"/>
              <a:t>—</a:t>
            </a:r>
          </a:p>
          <a:p>
            <a:pPr lvl="0"/>
            <a:r>
              <a:rPr lang="en-US" dirty="0"/>
              <a:t>2021</a:t>
            </a:r>
          </a:p>
        </p:txBody>
      </p:sp>
      <p:pic>
        <p:nvPicPr>
          <p:cNvPr id="10" name="Picture 9">
            <a:extLst>
              <a:ext uri="{FF2B5EF4-FFF2-40B4-BE49-F238E27FC236}">
                <a16:creationId xmlns:a16="http://schemas.microsoft.com/office/drawing/2014/main" id="{585A07E3-F4AF-41AB-91AE-1D279127C61C}"/>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46523" y="4651074"/>
            <a:ext cx="1521332" cy="257280"/>
          </a:xfrm>
          <a:prstGeom prst="rect">
            <a:avLst/>
          </a:prstGeom>
        </p:spPr>
      </p:pic>
    </p:spTree>
    <p:extLst>
      <p:ext uri="{BB962C8B-B14F-4D97-AF65-F5344CB8AC3E}">
        <p14:creationId xmlns:p14="http://schemas.microsoft.com/office/powerpoint/2010/main" val="3039527660"/>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15:guide id="1" pos="1731">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pic>
        <p:nvPicPr>
          <p:cNvPr id="73" name="Picture 72"/>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0" y="0"/>
            <a:ext cx="9157299" cy="6858000"/>
          </a:xfrm>
          <a:prstGeom prst="rect">
            <a:avLst/>
          </a:prstGeom>
        </p:spPr>
      </p:pic>
      <p:graphicFrame>
        <p:nvGraphicFramePr>
          <p:cNvPr id="2" name="Objet 1" hidden="1"/>
          <p:cNvGraphicFramePr>
            <a:graphicFrameLocks noChangeAspect="1"/>
          </p:cNvGraphicFramePr>
          <p:nvPr userDrawn="1">
            <p:custDataLst>
              <p:tags r:id="rId1"/>
            </p:custDataLst>
            <p:extLst>
              <p:ext uri="{D42A27DB-BD31-4B8C-83A1-F6EECF244321}">
                <p14:modId xmlns:p14="http://schemas.microsoft.com/office/powerpoint/2010/main" val="4004411667"/>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4" imgW="270" imgH="270" progId="TCLayout.ActiveDocument.1">
                  <p:embed/>
                </p:oleObj>
              </mc:Choice>
              <mc:Fallback>
                <p:oleObj name="Diapositive think-cell" r:id="rId4" imgW="270" imgH="270" progId="TCLayout.ActiveDocument.1">
                  <p:embed/>
                  <p:pic>
                    <p:nvPicPr>
                      <p:cNvPr id="2" name="Objet 1" hidden="1"/>
                      <p:cNvPicPr/>
                      <p:nvPr/>
                    </p:nvPicPr>
                    <p:blipFill>
                      <a:blip r:embed="rId5"/>
                      <a:stretch>
                        <a:fillRect/>
                      </a:stretch>
                    </p:blipFill>
                    <p:spPr>
                      <a:xfrm>
                        <a:off x="1192" y="1589"/>
                        <a:ext cx="1190" cy="1587"/>
                      </a:xfrm>
                      <a:prstGeom prst="rect">
                        <a:avLst/>
                      </a:prstGeom>
                    </p:spPr>
                  </p:pic>
                </p:oleObj>
              </mc:Fallback>
            </mc:AlternateContent>
          </a:graphicData>
        </a:graphic>
      </p:graphicFrame>
      <p:sp>
        <p:nvSpPr>
          <p:cNvPr id="10" name="object 3"/>
          <p:cNvSpPr/>
          <p:nvPr userDrawn="1"/>
        </p:nvSpPr>
        <p:spPr bwMode="gray">
          <a:xfrm>
            <a:off x="1" y="1"/>
            <a:ext cx="1190798"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chemeClr val="accent2"/>
          </a:solidFill>
        </p:spPr>
        <p:txBody>
          <a:bodyPr wrap="square" lIns="0" tIns="0" rIns="0" bIns="0" rtlCol="0">
            <a:noAutofit/>
          </a:bodyPr>
          <a:lstStyle/>
          <a:p>
            <a:endParaRPr sz="1350" dirty="0">
              <a:latin typeface="Arial" panose="020B0604020202020204" pitchFamily="34" charset="0"/>
            </a:endParaRPr>
          </a:p>
        </p:txBody>
      </p:sp>
      <p:sp>
        <p:nvSpPr>
          <p:cNvPr id="94" name="Title 1"/>
          <p:cNvSpPr>
            <a:spLocks noGrp="1"/>
          </p:cNvSpPr>
          <p:nvPr>
            <p:ph type="ctrTitle" hasCustomPrompt="1"/>
          </p:nvPr>
        </p:nvSpPr>
        <p:spPr bwMode="gray">
          <a:xfrm>
            <a:off x="1875235" y="1400138"/>
            <a:ext cx="4344590" cy="3510000"/>
          </a:xfrm>
        </p:spPr>
        <p:txBody>
          <a:bodyPr anchor="t" anchorCtr="0"/>
          <a:lstStyle>
            <a:lvl1pPr algn="l">
              <a:lnSpc>
                <a:spcPct val="75000"/>
              </a:lnSpc>
              <a:defRPr sz="7500" baseline="0">
                <a:solidFill>
                  <a:schemeClr val="bg1"/>
                </a:solidFill>
              </a:defRPr>
            </a:lvl1pPr>
          </a:lstStyle>
          <a:p>
            <a:r>
              <a:rPr lang="en-US" dirty="0"/>
              <a:t>Title </a:t>
            </a:r>
            <a:br>
              <a:rPr lang="en-US" dirty="0"/>
            </a:br>
            <a:r>
              <a:rPr lang="en-US" dirty="0"/>
              <a:t>goes here</a:t>
            </a:r>
          </a:p>
        </p:txBody>
      </p:sp>
      <p:sp>
        <p:nvSpPr>
          <p:cNvPr id="95" name="Freeform 19"/>
          <p:cNvSpPr>
            <a:spLocks noChangeAspect="1" noEditPoints="1"/>
          </p:cNvSpPr>
          <p:nvPr userDrawn="1"/>
        </p:nvSpPr>
        <p:spPr bwMode="gray">
          <a:xfrm>
            <a:off x="1889522" y="524433"/>
            <a:ext cx="809363"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GB" sz="1350" dirty="0"/>
          </a:p>
        </p:txBody>
      </p:sp>
      <p:pic>
        <p:nvPicPr>
          <p:cNvPr id="8" name="Picture 7">
            <a:extLst>
              <a:ext uri="{FF2B5EF4-FFF2-40B4-BE49-F238E27FC236}">
                <a16:creationId xmlns:a16="http://schemas.microsoft.com/office/drawing/2014/main" id="{B6768A66-8C40-422B-B746-687667EA3C9B}"/>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1898869" y="4651074"/>
            <a:ext cx="1521332" cy="257280"/>
          </a:xfrm>
          <a:prstGeom prst="rect">
            <a:avLst/>
          </a:prstGeom>
        </p:spPr>
      </p:pic>
      <p:sp>
        <p:nvSpPr>
          <p:cNvPr id="4" name="Text Placeholder 3">
            <a:extLst>
              <a:ext uri="{FF2B5EF4-FFF2-40B4-BE49-F238E27FC236}">
                <a16:creationId xmlns:a16="http://schemas.microsoft.com/office/drawing/2014/main" id="{DF267EB4-AB9D-4DB9-BCDE-48DD47DB0F50}"/>
              </a:ext>
            </a:extLst>
          </p:cNvPr>
          <p:cNvSpPr>
            <a:spLocks noGrp="1"/>
          </p:cNvSpPr>
          <p:nvPr>
            <p:ph type="body" sz="quarter" idx="10" hasCustomPrompt="1"/>
          </p:nvPr>
        </p:nvSpPr>
        <p:spPr>
          <a:xfrm>
            <a:off x="1885951" y="5200651"/>
            <a:ext cx="2593181" cy="714375"/>
          </a:xfrm>
        </p:spPr>
        <p:txBody>
          <a:bodyPr/>
          <a:lstStyle>
            <a:lvl1pPr>
              <a:defRPr sz="825">
                <a:solidFill>
                  <a:schemeClr val="bg1"/>
                </a:solidFill>
              </a:defRPr>
            </a:lvl1pPr>
            <a:lvl2pPr>
              <a:defRPr sz="825">
                <a:solidFill>
                  <a:schemeClr val="bg1"/>
                </a:solidFill>
              </a:defRPr>
            </a:lvl2pPr>
            <a:lvl3pPr>
              <a:defRPr sz="825">
                <a:solidFill>
                  <a:schemeClr val="bg1"/>
                </a:solidFill>
              </a:defRPr>
            </a:lvl3pPr>
            <a:lvl4pPr>
              <a:defRPr sz="825">
                <a:solidFill>
                  <a:schemeClr val="bg1"/>
                </a:solidFill>
              </a:defRPr>
            </a:lvl4pPr>
            <a:lvl5pPr>
              <a:defRPr sz="825">
                <a:solidFill>
                  <a:schemeClr val="bg1"/>
                </a:solidFill>
              </a:defRPr>
            </a:lvl5pPr>
          </a:lstStyle>
          <a:p>
            <a:pPr lvl="0"/>
            <a:r>
              <a:rPr lang="en-US" dirty="0"/>
              <a:t>Sub title insert here</a:t>
            </a:r>
          </a:p>
          <a:p>
            <a:pPr lvl="0"/>
            <a:r>
              <a:rPr lang="en-US" dirty="0"/>
              <a:t>—</a:t>
            </a:r>
          </a:p>
          <a:p>
            <a:pPr lvl="0"/>
            <a:r>
              <a:rPr lang="en-US" dirty="0"/>
              <a:t>2021</a:t>
            </a:r>
          </a:p>
        </p:txBody>
      </p:sp>
    </p:spTree>
    <p:extLst>
      <p:ext uri="{BB962C8B-B14F-4D97-AF65-F5344CB8AC3E}">
        <p14:creationId xmlns:p14="http://schemas.microsoft.com/office/powerpoint/2010/main" val="2959595734"/>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15:guide id="1" pos="1584">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4_TITLE SLIDE 5 - Singular image">
    <p:spTree>
      <p:nvGrpSpPr>
        <p:cNvPr id="1" name=""/>
        <p:cNvGrpSpPr/>
        <p:nvPr/>
      </p:nvGrpSpPr>
      <p:grpSpPr>
        <a:xfrm>
          <a:off x="0" y="0"/>
          <a:ext cx="0" cy="0"/>
          <a:chOff x="0" y="0"/>
          <a:chExt cx="0" cy="0"/>
        </a:xfrm>
      </p:grpSpPr>
      <p:pic>
        <p:nvPicPr>
          <p:cNvPr id="18" name="Picture 1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
            <a:ext cx="9141714" cy="6856285"/>
          </a:xfrm>
          <a:prstGeom prst="rect">
            <a:avLst/>
          </a:prstGeom>
        </p:spPr>
      </p:pic>
      <p:sp>
        <p:nvSpPr>
          <p:cNvPr id="8" name="Title 1"/>
          <p:cNvSpPr>
            <a:spLocks noGrp="1"/>
          </p:cNvSpPr>
          <p:nvPr>
            <p:ph type="ctrTitle" hasCustomPrompt="1"/>
          </p:nvPr>
        </p:nvSpPr>
        <p:spPr bwMode="gray">
          <a:xfrm>
            <a:off x="732235" y="1322388"/>
            <a:ext cx="4735115" cy="3240820"/>
          </a:xfrm>
        </p:spPr>
        <p:txBody>
          <a:bodyPr anchor="t" anchorCtr="0"/>
          <a:lstStyle>
            <a:lvl1pPr marL="0" indent="0" algn="l">
              <a:defRPr sz="7500" baseline="0">
                <a:solidFill>
                  <a:schemeClr val="bg1"/>
                </a:solidFill>
              </a:defRPr>
            </a:lvl1pPr>
          </a:lstStyle>
          <a:p>
            <a:r>
              <a:rPr lang="en-US" dirty="0"/>
              <a:t>Title </a:t>
            </a:r>
            <a:br>
              <a:rPr lang="en-US" dirty="0"/>
            </a:br>
            <a:r>
              <a:rPr lang="en-US" dirty="0"/>
              <a:t>goes here</a:t>
            </a:r>
          </a:p>
        </p:txBody>
      </p:sp>
      <p:sp>
        <p:nvSpPr>
          <p:cNvPr id="22" name="Freeform 19"/>
          <p:cNvSpPr>
            <a:spLocks noChangeAspect="1" noEditPoints="1"/>
          </p:cNvSpPr>
          <p:nvPr userDrawn="1"/>
        </p:nvSpPr>
        <p:spPr bwMode="gray">
          <a:xfrm>
            <a:off x="746522" y="524433"/>
            <a:ext cx="809363"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GB" sz="1350" dirty="0"/>
          </a:p>
        </p:txBody>
      </p:sp>
      <p:sp>
        <p:nvSpPr>
          <p:cNvPr id="27" name="Text Placeholder 3"/>
          <p:cNvSpPr>
            <a:spLocks noGrp="1"/>
          </p:cNvSpPr>
          <p:nvPr>
            <p:ph type="body" sz="quarter" idx="11" hasCustomPrompt="1"/>
          </p:nvPr>
        </p:nvSpPr>
        <p:spPr bwMode="gray">
          <a:xfrm>
            <a:off x="746523" y="5400763"/>
            <a:ext cx="3679604" cy="509114"/>
          </a:xfrm>
        </p:spPr>
        <p:txBody>
          <a:bodyPr>
            <a:spAutoFit/>
          </a:bodyPr>
          <a:lstStyle>
            <a:lvl1pPr>
              <a:defRPr sz="825">
                <a:solidFill>
                  <a:schemeClr val="bg1"/>
                </a:solidFill>
              </a:defRPr>
            </a:lvl1pPr>
            <a:lvl2pPr>
              <a:defRPr sz="619">
                <a:solidFill>
                  <a:schemeClr val="bg1"/>
                </a:solidFill>
              </a:defRPr>
            </a:lvl2pPr>
            <a:lvl3pPr>
              <a:buClr>
                <a:schemeClr val="bg1"/>
              </a:buClr>
              <a:defRPr sz="619">
                <a:solidFill>
                  <a:schemeClr val="bg1"/>
                </a:solidFill>
              </a:defRPr>
            </a:lvl3pPr>
            <a:lvl4pPr>
              <a:buClr>
                <a:schemeClr val="bg1"/>
              </a:buClr>
              <a:defRPr sz="619">
                <a:solidFill>
                  <a:schemeClr val="bg1"/>
                </a:solidFill>
              </a:defRPr>
            </a:lvl4pPr>
            <a:lvl5pPr>
              <a:buClr>
                <a:schemeClr val="bg1"/>
              </a:buClr>
              <a:defRPr sz="619">
                <a:solidFill>
                  <a:schemeClr val="bg1"/>
                </a:solidFill>
              </a:defRPr>
            </a:lvl5pPr>
          </a:lstStyle>
          <a:p>
            <a:pPr lvl="0"/>
            <a:r>
              <a:rPr lang="en-US" dirty="0"/>
              <a:t>Sub title insert here</a:t>
            </a:r>
          </a:p>
          <a:p>
            <a:pPr lvl="0"/>
            <a:r>
              <a:rPr lang="en-US" dirty="0"/>
              <a:t>—</a:t>
            </a:r>
          </a:p>
          <a:p>
            <a:pPr lvl="0"/>
            <a:r>
              <a:rPr lang="en-US" dirty="0"/>
              <a:t>2020</a:t>
            </a:r>
          </a:p>
        </p:txBody>
      </p:sp>
      <p:pic>
        <p:nvPicPr>
          <p:cNvPr id="9" name="Picture 8">
            <a:extLst>
              <a:ext uri="{FF2B5EF4-FFF2-40B4-BE49-F238E27FC236}">
                <a16:creationId xmlns:a16="http://schemas.microsoft.com/office/drawing/2014/main" id="{A7B75E9A-E417-4554-9B0F-72E438639091}"/>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53666" y="4651074"/>
            <a:ext cx="1521332" cy="257280"/>
          </a:xfrm>
          <a:prstGeom prst="rect">
            <a:avLst/>
          </a:prstGeom>
        </p:spPr>
      </p:pic>
    </p:spTree>
    <p:extLst>
      <p:ext uri="{BB962C8B-B14F-4D97-AF65-F5344CB8AC3E}">
        <p14:creationId xmlns:p14="http://schemas.microsoft.com/office/powerpoint/2010/main" val="717691820"/>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15:guide id="1" pos="1731">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863351491"/>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Tree>
    <p:extLst>
      <p:ext uri="{BB962C8B-B14F-4D97-AF65-F5344CB8AC3E}">
        <p14:creationId xmlns:p14="http://schemas.microsoft.com/office/powerpoint/2010/main" val="3356917654"/>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1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0CDCE795-7838-4BFD-AD41-34608CEA0FD1}"/>
              </a:ext>
            </a:extLst>
          </p:cNvPr>
          <p:cNvSpPr/>
          <p:nvPr userDrawn="1"/>
        </p:nvSpPr>
        <p:spPr>
          <a:xfrm>
            <a:off x="459581" y="2730918"/>
            <a:ext cx="1864149" cy="351748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548482069"/>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9D16070B-7C24-4F4A-897D-7F569A77790C}"/>
              </a:ext>
            </a:extLst>
          </p:cNvPr>
          <p:cNvSpPr>
            <a:spLocks noGrp="1"/>
          </p:cNvSpPr>
          <p:nvPr>
            <p:ph type="body" sz="quarter" idx="10" hasCustomPrompt="1"/>
          </p:nvPr>
        </p:nvSpPr>
        <p:spPr>
          <a:xfrm>
            <a:off x="746523" y="1331266"/>
            <a:ext cx="1504534" cy="357188"/>
          </a:xfrm>
        </p:spPr>
        <p:txBody>
          <a:bodyPr/>
          <a:lstStyle>
            <a:lvl1pPr>
              <a:defRPr sz="1050"/>
            </a:lvl1pPr>
          </a:lstStyle>
          <a:p>
            <a:pPr lvl="0"/>
            <a:r>
              <a:rPr lang="en-US" dirty="0"/>
              <a:t>Date</a:t>
            </a:r>
          </a:p>
        </p:txBody>
      </p:sp>
      <p:sp>
        <p:nvSpPr>
          <p:cNvPr id="6" name="Text Placeholder 4">
            <a:extLst>
              <a:ext uri="{FF2B5EF4-FFF2-40B4-BE49-F238E27FC236}">
                <a16:creationId xmlns:a16="http://schemas.microsoft.com/office/drawing/2014/main" id="{8165682A-B4B9-4A27-8995-EBC7EDBA4933}"/>
              </a:ext>
            </a:extLst>
          </p:cNvPr>
          <p:cNvSpPr>
            <a:spLocks noGrp="1"/>
          </p:cNvSpPr>
          <p:nvPr>
            <p:ph type="body" sz="quarter" idx="11" hasCustomPrompt="1"/>
          </p:nvPr>
        </p:nvSpPr>
        <p:spPr>
          <a:xfrm>
            <a:off x="2504660" y="1331266"/>
            <a:ext cx="1504534" cy="357188"/>
          </a:xfrm>
        </p:spPr>
        <p:txBody>
          <a:bodyPr/>
          <a:lstStyle>
            <a:lvl1pPr>
              <a:defRPr sz="1050"/>
            </a:lvl1pPr>
          </a:lstStyle>
          <a:p>
            <a:pPr lvl="0"/>
            <a:r>
              <a:rPr lang="en-US" dirty="0"/>
              <a:t>Time</a:t>
            </a:r>
          </a:p>
        </p:txBody>
      </p:sp>
      <p:sp>
        <p:nvSpPr>
          <p:cNvPr id="7" name="Text Placeholder 4">
            <a:extLst>
              <a:ext uri="{FF2B5EF4-FFF2-40B4-BE49-F238E27FC236}">
                <a16:creationId xmlns:a16="http://schemas.microsoft.com/office/drawing/2014/main" id="{C10BF1C5-6EC7-4E17-B9C2-CF60A1A2CA20}"/>
              </a:ext>
            </a:extLst>
          </p:cNvPr>
          <p:cNvSpPr>
            <a:spLocks noGrp="1"/>
          </p:cNvSpPr>
          <p:nvPr>
            <p:ph type="body" sz="quarter" idx="12" hasCustomPrompt="1"/>
          </p:nvPr>
        </p:nvSpPr>
        <p:spPr>
          <a:xfrm>
            <a:off x="6639341" y="1331266"/>
            <a:ext cx="1576943" cy="357188"/>
          </a:xfrm>
        </p:spPr>
        <p:txBody>
          <a:bodyPr/>
          <a:lstStyle>
            <a:lvl1pPr>
              <a:defRPr sz="1050"/>
            </a:lvl1pPr>
          </a:lstStyle>
          <a:p>
            <a:pPr lvl="0"/>
            <a:r>
              <a:rPr lang="en-US" dirty="0"/>
              <a:t>Meeting Called by name</a:t>
            </a:r>
          </a:p>
        </p:txBody>
      </p:sp>
      <p:sp>
        <p:nvSpPr>
          <p:cNvPr id="8" name="Text Placeholder 4">
            <a:extLst>
              <a:ext uri="{FF2B5EF4-FFF2-40B4-BE49-F238E27FC236}">
                <a16:creationId xmlns:a16="http://schemas.microsoft.com/office/drawing/2014/main" id="{133EE3F2-1228-4072-ABAF-4CCE533AE7C7}"/>
              </a:ext>
            </a:extLst>
          </p:cNvPr>
          <p:cNvSpPr>
            <a:spLocks noGrp="1"/>
          </p:cNvSpPr>
          <p:nvPr>
            <p:ph type="body" sz="quarter" idx="13" hasCustomPrompt="1"/>
          </p:nvPr>
        </p:nvSpPr>
        <p:spPr>
          <a:xfrm>
            <a:off x="746523" y="2141993"/>
            <a:ext cx="1331119" cy="357188"/>
          </a:xfrm>
        </p:spPr>
        <p:txBody>
          <a:bodyPr/>
          <a:lstStyle>
            <a:lvl1pPr>
              <a:defRPr sz="1875" spc="60" baseline="0">
                <a:latin typeface="+mj-lt"/>
              </a:defRPr>
            </a:lvl1pPr>
          </a:lstStyle>
          <a:p>
            <a:pPr lvl="0"/>
            <a:r>
              <a:rPr lang="en-US" dirty="0"/>
              <a:t>Board Members</a:t>
            </a:r>
          </a:p>
        </p:txBody>
      </p:sp>
      <p:sp>
        <p:nvSpPr>
          <p:cNvPr id="9" name="Text Placeholder 4">
            <a:extLst>
              <a:ext uri="{FF2B5EF4-FFF2-40B4-BE49-F238E27FC236}">
                <a16:creationId xmlns:a16="http://schemas.microsoft.com/office/drawing/2014/main" id="{BFB3A5BD-9FCB-4D36-86E8-0EA048376F4D}"/>
              </a:ext>
            </a:extLst>
          </p:cNvPr>
          <p:cNvSpPr>
            <a:spLocks noGrp="1"/>
          </p:cNvSpPr>
          <p:nvPr>
            <p:ph type="body" sz="quarter" idx="14" hasCustomPrompt="1"/>
          </p:nvPr>
        </p:nvSpPr>
        <p:spPr>
          <a:xfrm>
            <a:off x="2504660" y="5237442"/>
            <a:ext cx="1331119" cy="357188"/>
          </a:xfrm>
        </p:spPr>
        <p:txBody>
          <a:bodyPr/>
          <a:lstStyle>
            <a:lvl1pPr>
              <a:defRPr sz="900"/>
            </a:lvl1pPr>
          </a:lstStyle>
          <a:p>
            <a:pPr lvl="0"/>
            <a:r>
              <a:rPr lang="en-US" dirty="0"/>
              <a:t>Other Information</a:t>
            </a:r>
          </a:p>
        </p:txBody>
      </p:sp>
      <p:sp>
        <p:nvSpPr>
          <p:cNvPr id="10" name="Text Placeholder 4">
            <a:extLst>
              <a:ext uri="{FF2B5EF4-FFF2-40B4-BE49-F238E27FC236}">
                <a16:creationId xmlns:a16="http://schemas.microsoft.com/office/drawing/2014/main" id="{DB14E91A-3338-4533-8331-246C15FF72AF}"/>
              </a:ext>
            </a:extLst>
          </p:cNvPr>
          <p:cNvSpPr>
            <a:spLocks noGrp="1"/>
          </p:cNvSpPr>
          <p:nvPr>
            <p:ph type="body" sz="quarter" idx="15" hasCustomPrompt="1"/>
          </p:nvPr>
        </p:nvSpPr>
        <p:spPr>
          <a:xfrm>
            <a:off x="2504660" y="2952720"/>
            <a:ext cx="1504534" cy="357188"/>
          </a:xfrm>
        </p:spPr>
        <p:txBody>
          <a:bodyPr/>
          <a:lstStyle>
            <a:lvl1pPr>
              <a:defRPr sz="900">
                <a:solidFill>
                  <a:schemeClr val="accent2"/>
                </a:solidFill>
              </a:defRPr>
            </a:lvl1pPr>
          </a:lstStyle>
          <a:p>
            <a:pPr lvl="0"/>
            <a:r>
              <a:rPr lang="en-US" dirty="0"/>
              <a:t>Time</a:t>
            </a:r>
          </a:p>
        </p:txBody>
      </p:sp>
      <p:sp>
        <p:nvSpPr>
          <p:cNvPr id="11" name="Text Placeholder 4">
            <a:extLst>
              <a:ext uri="{FF2B5EF4-FFF2-40B4-BE49-F238E27FC236}">
                <a16:creationId xmlns:a16="http://schemas.microsoft.com/office/drawing/2014/main" id="{65F86AEA-A05D-4D91-A1CA-351183FD1918}"/>
              </a:ext>
            </a:extLst>
          </p:cNvPr>
          <p:cNvSpPr>
            <a:spLocks noGrp="1"/>
          </p:cNvSpPr>
          <p:nvPr>
            <p:ph type="body" sz="quarter" idx="16" hasCustomPrompt="1"/>
          </p:nvPr>
        </p:nvSpPr>
        <p:spPr>
          <a:xfrm>
            <a:off x="4572001" y="2952720"/>
            <a:ext cx="1504534" cy="357188"/>
          </a:xfrm>
        </p:spPr>
        <p:txBody>
          <a:bodyPr/>
          <a:lstStyle>
            <a:lvl1pPr>
              <a:defRPr sz="900">
                <a:solidFill>
                  <a:schemeClr val="accent2"/>
                </a:solidFill>
              </a:defRPr>
            </a:lvl1pPr>
          </a:lstStyle>
          <a:p>
            <a:pPr lvl="0"/>
            <a:r>
              <a:rPr lang="en-US" dirty="0"/>
              <a:t>Item</a:t>
            </a:r>
          </a:p>
        </p:txBody>
      </p:sp>
      <p:sp>
        <p:nvSpPr>
          <p:cNvPr id="12" name="Text Placeholder 4">
            <a:extLst>
              <a:ext uri="{FF2B5EF4-FFF2-40B4-BE49-F238E27FC236}">
                <a16:creationId xmlns:a16="http://schemas.microsoft.com/office/drawing/2014/main" id="{50CD7B73-D392-4748-A318-69AF60E1D1E2}"/>
              </a:ext>
            </a:extLst>
          </p:cNvPr>
          <p:cNvSpPr>
            <a:spLocks noGrp="1"/>
          </p:cNvSpPr>
          <p:nvPr>
            <p:ph type="body" sz="quarter" idx="17" hasCustomPrompt="1"/>
          </p:nvPr>
        </p:nvSpPr>
        <p:spPr>
          <a:xfrm>
            <a:off x="6639342" y="2952720"/>
            <a:ext cx="1504534" cy="357188"/>
          </a:xfrm>
        </p:spPr>
        <p:txBody>
          <a:bodyPr/>
          <a:lstStyle>
            <a:lvl1pPr>
              <a:defRPr sz="900">
                <a:solidFill>
                  <a:schemeClr val="accent2"/>
                </a:solidFill>
              </a:defRPr>
            </a:lvl1pPr>
          </a:lstStyle>
          <a:p>
            <a:pPr lvl="0"/>
            <a:r>
              <a:rPr lang="en-US" dirty="0"/>
              <a:t>Owner</a:t>
            </a:r>
          </a:p>
        </p:txBody>
      </p:sp>
      <p:sp>
        <p:nvSpPr>
          <p:cNvPr id="13" name="Text Placeholder 4">
            <a:extLst>
              <a:ext uri="{FF2B5EF4-FFF2-40B4-BE49-F238E27FC236}">
                <a16:creationId xmlns:a16="http://schemas.microsoft.com/office/drawing/2014/main" id="{093E56D9-D248-46C1-96ED-AEA8816EF433}"/>
              </a:ext>
            </a:extLst>
          </p:cNvPr>
          <p:cNvSpPr>
            <a:spLocks noGrp="1"/>
          </p:cNvSpPr>
          <p:nvPr>
            <p:ph type="body" sz="quarter" idx="18" hasCustomPrompt="1"/>
          </p:nvPr>
        </p:nvSpPr>
        <p:spPr>
          <a:xfrm>
            <a:off x="2504660" y="2141993"/>
            <a:ext cx="1331119" cy="357188"/>
          </a:xfrm>
        </p:spPr>
        <p:txBody>
          <a:bodyPr/>
          <a:lstStyle>
            <a:lvl1pPr>
              <a:defRPr sz="1875" spc="60" baseline="0">
                <a:latin typeface="+mj-lt"/>
              </a:defRPr>
            </a:lvl1pPr>
          </a:lstStyle>
          <a:p>
            <a:pPr lvl="0"/>
            <a:r>
              <a:rPr lang="en-US" dirty="0"/>
              <a:t>Meeting items</a:t>
            </a:r>
          </a:p>
        </p:txBody>
      </p:sp>
      <p:sp>
        <p:nvSpPr>
          <p:cNvPr id="15" name="Title Placeholder 1">
            <a:extLst>
              <a:ext uri="{FF2B5EF4-FFF2-40B4-BE49-F238E27FC236}">
                <a16:creationId xmlns:a16="http://schemas.microsoft.com/office/drawing/2014/main" id="{AA9A196C-9976-4D7F-9103-A14C1B261D2C}"/>
              </a:ext>
            </a:extLst>
          </p:cNvPr>
          <p:cNvSpPr>
            <a:spLocks noGrp="1"/>
          </p:cNvSpPr>
          <p:nvPr>
            <p:ph type="title" hasCustomPrompt="1"/>
          </p:nvPr>
        </p:nvSpPr>
        <p:spPr bwMode="gray">
          <a:xfrm>
            <a:off x="748800" y="431800"/>
            <a:ext cx="7395075" cy="533400"/>
          </a:xfrm>
          <a:prstGeom prst="rect">
            <a:avLst/>
          </a:prstGeom>
        </p:spPr>
        <p:txBody>
          <a:bodyPr vert="horz" lIns="0" tIns="0" rIns="0" bIns="0" rtlCol="0" anchor="t" anchorCtr="0">
            <a:noAutofit/>
          </a:bodyPr>
          <a:lstStyle>
            <a:lvl1pPr>
              <a:defRPr>
                <a:solidFill>
                  <a:schemeClr val="accent2"/>
                </a:solidFill>
              </a:defRPr>
            </a:lvl1pPr>
          </a:lstStyle>
          <a:p>
            <a:r>
              <a:rPr lang="en-US" dirty="0"/>
              <a:t>Title goes here</a:t>
            </a:r>
          </a:p>
        </p:txBody>
      </p:sp>
    </p:spTree>
    <p:extLst>
      <p:ext uri="{BB962C8B-B14F-4D97-AF65-F5344CB8AC3E}">
        <p14:creationId xmlns:p14="http://schemas.microsoft.com/office/powerpoint/2010/main" val="2087491787"/>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2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490440173"/>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4" name="Text Placeholder 3">
            <a:extLst>
              <a:ext uri="{FF2B5EF4-FFF2-40B4-BE49-F238E27FC236}">
                <a16:creationId xmlns:a16="http://schemas.microsoft.com/office/drawing/2014/main" id="{21FB699E-827E-483C-8B94-EF8B706D7BF2}"/>
              </a:ext>
            </a:extLst>
          </p:cNvPr>
          <p:cNvSpPr>
            <a:spLocks noGrp="1"/>
          </p:cNvSpPr>
          <p:nvPr>
            <p:ph type="body" sz="quarter" idx="10" hasCustomPrompt="1"/>
          </p:nvPr>
        </p:nvSpPr>
        <p:spPr>
          <a:xfrm>
            <a:off x="753181" y="2220914"/>
            <a:ext cx="2135669" cy="4027487"/>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quis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porta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eros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sed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rhoncus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ligula.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Fusce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suscipit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Orci</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natoque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penatibus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magnis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dis parturient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montes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nascetur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ridiculus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mus.</a:t>
            </a:r>
          </a:p>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Maecenas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sem</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lorem, fermentum sed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finibus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sed,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lobortis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Vivamus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posuere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Pellentesque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tristique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eget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lorem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blandit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ipsum.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ut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elementum</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purus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sodales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arcu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Aenean</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finibus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aliquam</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augue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tincidunt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ex.</a:t>
            </a:r>
          </a:p>
          <a:p>
            <a:pPr>
              <a:lnSpc>
                <a:spcPts val="1500"/>
              </a:lnSpc>
              <a:spcBef>
                <a:spcPts val="800"/>
              </a:spcBef>
              <a:defRPr/>
            </a:pP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Curabitur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feugiat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consequat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ante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placerat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consequat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Sed semper dictum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nibh</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tempor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mi convallis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Vivamus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rhoncus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arcu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quis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arcu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imperdiet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pulvinar.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Suspendisse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scelerisque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orci</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dolor. </a:t>
            </a:r>
          </a:p>
        </p:txBody>
      </p:sp>
      <p:sp>
        <p:nvSpPr>
          <p:cNvPr id="5" name="Text Placeholder 3">
            <a:extLst>
              <a:ext uri="{FF2B5EF4-FFF2-40B4-BE49-F238E27FC236}">
                <a16:creationId xmlns:a16="http://schemas.microsoft.com/office/drawing/2014/main" id="{D73281CF-B8D1-45DE-8905-09321DBA3B50}"/>
              </a:ext>
            </a:extLst>
          </p:cNvPr>
          <p:cNvSpPr>
            <a:spLocks noGrp="1"/>
          </p:cNvSpPr>
          <p:nvPr>
            <p:ph type="body" sz="quarter" idx="11" hasCustomPrompt="1"/>
          </p:nvPr>
        </p:nvSpPr>
        <p:spPr>
          <a:xfrm>
            <a:off x="3380694" y="2220914"/>
            <a:ext cx="2135669" cy="4027487"/>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quis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porta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eros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sed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rhoncus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ligula.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Fusce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suscipit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Orci</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natoque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penatibus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magnis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dis parturient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montes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nascetur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ridiculus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mus.</a:t>
            </a:r>
          </a:p>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Maecenas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sem</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lorem, fermentum sed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finibus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sed,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lobortis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Vivamus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posuere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Pellentesque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tristique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eget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lorem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blandit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ipsum.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ut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elementum</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purus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sodales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arcu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Aenean</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finibus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aliquam</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augue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tincidunt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ex.</a:t>
            </a:r>
          </a:p>
          <a:p>
            <a:pPr>
              <a:lnSpc>
                <a:spcPts val="1500"/>
              </a:lnSpc>
              <a:spcBef>
                <a:spcPts val="800"/>
              </a:spcBef>
              <a:defRPr/>
            </a:pP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Curabitur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feugiat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consequat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ante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placerat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consequat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Sed semper dictum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nibh</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tempor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mi convallis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Vivamus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rhoncus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arcu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quis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arcu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imperdiet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pulvinar.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Suspendisse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scelerisque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orci</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dolor. </a:t>
            </a:r>
          </a:p>
        </p:txBody>
      </p:sp>
      <p:sp>
        <p:nvSpPr>
          <p:cNvPr id="6" name="Text Placeholder 3">
            <a:extLst>
              <a:ext uri="{FF2B5EF4-FFF2-40B4-BE49-F238E27FC236}">
                <a16:creationId xmlns:a16="http://schemas.microsoft.com/office/drawing/2014/main" id="{F2795E2B-0E79-46FC-A546-299E8CFCA98F}"/>
              </a:ext>
            </a:extLst>
          </p:cNvPr>
          <p:cNvSpPr>
            <a:spLocks noGrp="1"/>
          </p:cNvSpPr>
          <p:nvPr>
            <p:ph type="body" sz="quarter" idx="12" hasCustomPrompt="1"/>
          </p:nvPr>
        </p:nvSpPr>
        <p:spPr>
          <a:xfrm>
            <a:off x="6008206" y="2220914"/>
            <a:ext cx="2135669" cy="4027487"/>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quis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porta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eros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sed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rhoncus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ligula.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Fusce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suscipit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Orci</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natoque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penatibus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magnis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dis parturient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montes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nascetur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ridiculus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mus.</a:t>
            </a:r>
          </a:p>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Maecenas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sem</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lorem, fermentum sed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finibus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sed,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lobortis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Vivamus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posuere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Pellentesque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tristique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eget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lorem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blandit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ipsum.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ut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elementum</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purus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sodales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arcu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Aenean</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finibus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aliquam</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augue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tincidunt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ex.</a:t>
            </a:r>
          </a:p>
          <a:p>
            <a:pPr>
              <a:lnSpc>
                <a:spcPts val="1500"/>
              </a:lnSpc>
              <a:spcBef>
                <a:spcPts val="800"/>
              </a:spcBef>
              <a:defRPr/>
            </a:pP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Curabitur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feugiat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consequat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ante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placerat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consequat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Sed semper dictum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nibh</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id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tempor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mi convallis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Vivamus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rhoncus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arcu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quis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arcu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imperdiet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pulvinar.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Suspendisse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scelerisque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orci</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eu</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dolor. </a:t>
            </a:r>
          </a:p>
        </p:txBody>
      </p:sp>
      <p:sp>
        <p:nvSpPr>
          <p:cNvPr id="7" name="Text Placeholder 3">
            <a:extLst>
              <a:ext uri="{FF2B5EF4-FFF2-40B4-BE49-F238E27FC236}">
                <a16:creationId xmlns:a16="http://schemas.microsoft.com/office/drawing/2014/main" id="{2FC0ED72-41C1-4CED-BB58-8E9DFF21A3DC}"/>
              </a:ext>
            </a:extLst>
          </p:cNvPr>
          <p:cNvSpPr>
            <a:spLocks noGrp="1"/>
          </p:cNvSpPr>
          <p:nvPr>
            <p:ph type="body" sz="quarter" idx="14" hasCustomPrompt="1"/>
          </p:nvPr>
        </p:nvSpPr>
        <p:spPr>
          <a:xfrm>
            <a:off x="746522" y="965200"/>
            <a:ext cx="2634171" cy="1333500"/>
          </a:xfrm>
        </p:spPr>
        <p:txBody>
          <a:bodyPr/>
          <a:lstStyle>
            <a:lvl1pPr>
              <a:lnSpc>
                <a:spcPts val="3750"/>
              </a:lnSpc>
              <a:spcBef>
                <a:spcPts val="600"/>
              </a:spcBef>
              <a:spcAft>
                <a:spcPts val="0"/>
              </a:spcAft>
              <a:defRPr sz="3750" b="0" spc="75" baseline="0">
                <a:solidFill>
                  <a:schemeClr val="accent2"/>
                </a:solidFill>
                <a:latin typeface="+mj-lt"/>
              </a:defRPr>
            </a:lvl1pPr>
            <a:lvl2pPr>
              <a:lnSpc>
                <a:spcPts val="3750"/>
              </a:lnSpc>
              <a:spcBef>
                <a:spcPts val="600"/>
              </a:spcBef>
              <a:spcAft>
                <a:spcPts val="0"/>
              </a:spcAft>
              <a:defRPr sz="3750" b="0">
                <a:latin typeface="+mj-lt"/>
              </a:defRPr>
            </a:lvl2pPr>
            <a:lvl3pPr>
              <a:lnSpc>
                <a:spcPts val="3750"/>
              </a:lnSpc>
              <a:spcBef>
                <a:spcPts val="600"/>
              </a:spcBef>
              <a:spcAft>
                <a:spcPts val="0"/>
              </a:spcAft>
              <a:defRPr sz="3750" b="0">
                <a:latin typeface="+mj-lt"/>
              </a:defRPr>
            </a:lvl3pPr>
            <a:lvl4pPr>
              <a:lnSpc>
                <a:spcPts val="3750"/>
              </a:lnSpc>
              <a:spcBef>
                <a:spcPts val="600"/>
              </a:spcBef>
              <a:spcAft>
                <a:spcPts val="0"/>
              </a:spcAft>
              <a:defRPr sz="3750" b="0">
                <a:latin typeface="+mj-lt"/>
              </a:defRPr>
            </a:lvl4pPr>
            <a:lvl5pPr>
              <a:lnSpc>
                <a:spcPts val="3750"/>
              </a:lnSpc>
              <a:spcBef>
                <a:spcPts val="600"/>
              </a:spcBef>
              <a:spcAft>
                <a:spcPts val="0"/>
              </a:spcAft>
              <a:defRPr sz="3750" b="0">
                <a:latin typeface="+mj-lt"/>
              </a:defRPr>
            </a:lvl5pPr>
          </a:lstStyle>
          <a:p>
            <a:pPr lvl="0"/>
            <a:r>
              <a:rPr lang="en-US" dirty="0"/>
              <a:t>Title goes here</a:t>
            </a:r>
          </a:p>
        </p:txBody>
      </p:sp>
    </p:spTree>
    <p:extLst>
      <p:ext uri="{BB962C8B-B14F-4D97-AF65-F5344CB8AC3E}">
        <p14:creationId xmlns:p14="http://schemas.microsoft.com/office/powerpoint/2010/main" val="492322732"/>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57A18051-DD11-4505-BA09-57A121AD6961}"/>
              </a:ext>
            </a:extLst>
          </p:cNvPr>
          <p:cNvSpPr>
            <a:spLocks noGrp="1"/>
          </p:cNvSpPr>
          <p:nvPr>
            <p:ph type="body" sz="quarter" idx="13" hasCustomPrompt="1"/>
          </p:nvPr>
        </p:nvSpPr>
        <p:spPr>
          <a:xfrm>
            <a:off x="746522" y="3386137"/>
            <a:ext cx="2715597" cy="914400"/>
          </a:xfrm>
        </p:spPr>
        <p:txBody>
          <a:bodyPr/>
          <a:lstStyle>
            <a:lvl1pPr>
              <a:lnSpc>
                <a:spcPts val="1350"/>
              </a:lnSpc>
              <a:spcBef>
                <a:spcPts val="600"/>
              </a:spcBef>
              <a:spcAft>
                <a:spcPts val="0"/>
              </a:spcAft>
              <a:defRPr sz="1050" b="0">
                <a:solidFill>
                  <a:schemeClr val="tx1">
                    <a:lumMod val="65000"/>
                    <a:lumOff val="35000"/>
                  </a:schemeClr>
                </a:solidFill>
              </a:defRPr>
            </a:lvl1pPr>
            <a:lvl2pPr>
              <a:lnSpc>
                <a:spcPts val="1350"/>
              </a:lnSpc>
              <a:spcBef>
                <a:spcPts val="600"/>
              </a:spcBef>
              <a:spcAft>
                <a:spcPts val="0"/>
              </a:spcAft>
              <a:defRPr sz="1050" b="0"/>
            </a:lvl2pPr>
            <a:lvl3pPr>
              <a:lnSpc>
                <a:spcPts val="1350"/>
              </a:lnSpc>
              <a:spcBef>
                <a:spcPts val="600"/>
              </a:spcBef>
              <a:spcAft>
                <a:spcPts val="0"/>
              </a:spcAft>
              <a:defRPr sz="1050" b="0"/>
            </a:lvl3pPr>
            <a:lvl4pPr>
              <a:lnSpc>
                <a:spcPts val="1350"/>
              </a:lnSpc>
              <a:spcBef>
                <a:spcPts val="600"/>
              </a:spcBef>
              <a:spcAft>
                <a:spcPts val="0"/>
              </a:spcAft>
              <a:defRPr sz="1050" b="0"/>
            </a:lvl4pPr>
            <a:lvl5pPr>
              <a:lnSpc>
                <a:spcPts val="1350"/>
              </a:lnSpc>
              <a:spcBef>
                <a:spcPts val="600"/>
              </a:spcBef>
              <a:spcAft>
                <a:spcPts val="0"/>
              </a:spcAft>
              <a:defRPr sz="1050" b="0"/>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Donec</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porta </a:t>
            </a:r>
            <a:r>
              <a:rPr lang="en-US" sz="1050" dirty="0" err="1">
                <a:solidFill>
                  <a:schemeClr val="tx1">
                    <a:lumMod val="65000"/>
                    <a:lumOff val="35000"/>
                  </a:schemeClr>
                </a:solidFill>
                <a:ea typeface="Roboto" charset="0"/>
                <a:cs typeface="Arial" panose="020B0604020202020204" pitchFamily="34" charset="0"/>
              </a:rPr>
              <a:t>eros</a:t>
            </a:r>
            <a:r>
              <a:rPr lang="en-US" sz="1050" dirty="0">
                <a:solidFill>
                  <a:schemeClr val="tx1">
                    <a:lumMod val="65000"/>
                    <a:lumOff val="35000"/>
                  </a:schemeClr>
                </a:solidFill>
                <a:ea typeface="Roboto" charset="0"/>
                <a:cs typeface="Arial" panose="020B0604020202020204" pitchFamily="34" charset="0"/>
              </a:rPr>
              <a:t>, sed </a:t>
            </a:r>
            <a:r>
              <a:rPr lang="en-US" sz="1050" dirty="0" err="1">
                <a:solidFill>
                  <a:schemeClr val="tx1">
                    <a:lumMod val="65000"/>
                    <a:lumOff val="35000"/>
                  </a:schemeClr>
                </a:solidFill>
                <a:ea typeface="Roboto" charset="0"/>
                <a:cs typeface="Arial" panose="020B0604020202020204" pitchFamily="34" charset="0"/>
              </a:rPr>
              <a:t>rhoncus</a:t>
            </a:r>
            <a:r>
              <a:rPr lang="en-US" sz="1050" dirty="0">
                <a:solidFill>
                  <a:schemeClr val="tx1">
                    <a:lumMod val="65000"/>
                    <a:lumOff val="35000"/>
                  </a:schemeClr>
                </a:solidFill>
                <a:ea typeface="Roboto" charset="0"/>
                <a:cs typeface="Arial" panose="020B0604020202020204" pitchFamily="34" charset="0"/>
              </a:rPr>
              <a:t> ligula. </a:t>
            </a:r>
          </a:p>
        </p:txBody>
      </p:sp>
      <p:sp>
        <p:nvSpPr>
          <p:cNvPr id="4" name="Text Placeholder 3">
            <a:extLst>
              <a:ext uri="{FF2B5EF4-FFF2-40B4-BE49-F238E27FC236}">
                <a16:creationId xmlns:a16="http://schemas.microsoft.com/office/drawing/2014/main" id="{A9331A29-DC34-4C10-BB15-73D0D82D214F}"/>
              </a:ext>
            </a:extLst>
          </p:cNvPr>
          <p:cNvSpPr>
            <a:spLocks noGrp="1"/>
          </p:cNvSpPr>
          <p:nvPr>
            <p:ph type="body" sz="quarter" idx="12" hasCustomPrompt="1"/>
          </p:nvPr>
        </p:nvSpPr>
        <p:spPr>
          <a:xfrm>
            <a:off x="746523" y="1714500"/>
            <a:ext cx="1577360" cy="1333500"/>
          </a:xfrm>
        </p:spPr>
        <p:txBody>
          <a:bodyPr/>
          <a:lstStyle>
            <a:lvl1pPr>
              <a:lnSpc>
                <a:spcPts val="3750"/>
              </a:lnSpc>
              <a:spcBef>
                <a:spcPts val="600"/>
              </a:spcBef>
              <a:spcAft>
                <a:spcPts val="0"/>
              </a:spcAft>
              <a:defRPr sz="3750" b="0" spc="75" baseline="0">
                <a:solidFill>
                  <a:schemeClr val="accent2"/>
                </a:solidFill>
                <a:latin typeface="+mj-lt"/>
              </a:defRPr>
            </a:lvl1pPr>
            <a:lvl2pPr>
              <a:lnSpc>
                <a:spcPts val="3750"/>
              </a:lnSpc>
              <a:spcBef>
                <a:spcPts val="600"/>
              </a:spcBef>
              <a:spcAft>
                <a:spcPts val="0"/>
              </a:spcAft>
              <a:defRPr sz="3750" b="0">
                <a:latin typeface="+mj-lt"/>
              </a:defRPr>
            </a:lvl2pPr>
            <a:lvl3pPr>
              <a:lnSpc>
                <a:spcPts val="3750"/>
              </a:lnSpc>
              <a:spcBef>
                <a:spcPts val="600"/>
              </a:spcBef>
              <a:spcAft>
                <a:spcPts val="0"/>
              </a:spcAft>
              <a:defRPr sz="3750" b="0">
                <a:latin typeface="+mj-lt"/>
              </a:defRPr>
            </a:lvl3pPr>
            <a:lvl4pPr>
              <a:lnSpc>
                <a:spcPts val="3750"/>
              </a:lnSpc>
              <a:spcBef>
                <a:spcPts val="600"/>
              </a:spcBef>
              <a:spcAft>
                <a:spcPts val="0"/>
              </a:spcAft>
              <a:defRPr sz="3750" b="0">
                <a:latin typeface="+mj-lt"/>
              </a:defRPr>
            </a:lvl4pPr>
            <a:lvl5pPr>
              <a:lnSpc>
                <a:spcPts val="3750"/>
              </a:lnSpc>
              <a:spcBef>
                <a:spcPts val="600"/>
              </a:spcBef>
              <a:spcAft>
                <a:spcPts val="0"/>
              </a:spcAft>
              <a:defRPr sz="3750" b="0">
                <a:latin typeface="+mj-lt"/>
              </a:defRPr>
            </a:lvl5pPr>
          </a:lstStyle>
          <a:p>
            <a:pPr lvl="0"/>
            <a:r>
              <a:rPr lang="en-US" dirty="0"/>
              <a:t>Title </a:t>
            </a:r>
            <a:br>
              <a:rPr lang="en-US" dirty="0"/>
            </a:br>
            <a:r>
              <a:rPr lang="en-US" dirty="0"/>
              <a:t>goes here</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2514009201"/>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0" name="Rectangle 9">
            <a:extLst>
              <a:ext uri="{FF2B5EF4-FFF2-40B4-BE49-F238E27FC236}">
                <a16:creationId xmlns:a16="http://schemas.microsoft.com/office/drawing/2014/main" id="{E6C20185-1A88-4AA4-9379-E59C87B310E3}"/>
              </a:ext>
            </a:extLst>
          </p:cNvPr>
          <p:cNvSpPr/>
          <p:nvPr userDrawn="1"/>
        </p:nvSpPr>
        <p:spPr>
          <a:xfrm>
            <a:off x="3719513" y="431801"/>
            <a:ext cx="4975622" cy="58166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11" name="Picture Placeholder 2">
            <a:extLst>
              <a:ext uri="{FF2B5EF4-FFF2-40B4-BE49-F238E27FC236}">
                <a16:creationId xmlns:a16="http://schemas.microsoft.com/office/drawing/2014/main" id="{51E0049E-8382-4F3C-922D-BF9BF4E77BF2}"/>
              </a:ext>
            </a:extLst>
          </p:cNvPr>
          <p:cNvSpPr>
            <a:spLocks noGrp="1"/>
          </p:cNvSpPr>
          <p:nvPr>
            <p:ph type="pic" sz="quarter" idx="10"/>
          </p:nvPr>
        </p:nvSpPr>
        <p:spPr>
          <a:xfrm>
            <a:off x="4070747" y="1272446"/>
            <a:ext cx="2505731" cy="3340974"/>
          </a:xfrm>
        </p:spPr>
        <p:txBody>
          <a:bodyPr rtlCol="0" anchor="ctr" anchorCtr="0">
            <a:normAutofit/>
          </a:bodyPr>
          <a:lstStyle>
            <a:lvl1pPr algn="ctr">
              <a:defRPr/>
            </a:lvl1pPr>
          </a:lstStyle>
          <a:p>
            <a:pPr lvl="0"/>
            <a:r>
              <a:rPr lang="en-US" noProof="0"/>
              <a:t>Click icon to add picture</a:t>
            </a:r>
            <a:endParaRPr lang="en-ID" noProof="0" dirty="0"/>
          </a:p>
        </p:txBody>
      </p:sp>
      <p:sp>
        <p:nvSpPr>
          <p:cNvPr id="12" name="Picture Placeholder 2">
            <a:extLst>
              <a:ext uri="{FF2B5EF4-FFF2-40B4-BE49-F238E27FC236}">
                <a16:creationId xmlns:a16="http://schemas.microsoft.com/office/drawing/2014/main" id="{4385F6E1-79B7-4D61-BE61-2233FAA2EDC2}"/>
              </a:ext>
            </a:extLst>
          </p:cNvPr>
          <p:cNvSpPr>
            <a:spLocks noGrp="1"/>
          </p:cNvSpPr>
          <p:nvPr>
            <p:ph type="pic" sz="quarter" idx="11"/>
          </p:nvPr>
        </p:nvSpPr>
        <p:spPr>
          <a:xfrm>
            <a:off x="6833871" y="2866748"/>
            <a:ext cx="1310004" cy="1746672"/>
          </a:xfrm>
        </p:spPr>
        <p:txBody>
          <a:bodyPr rtlCol="0" anchor="ctr" anchorCtr="0">
            <a:normAutofit/>
          </a:bodyPr>
          <a:lstStyle>
            <a:lvl1pPr algn="ctr">
              <a:defRPr/>
            </a:lvl1pPr>
          </a:lstStyle>
          <a:p>
            <a:pPr lvl="0"/>
            <a:r>
              <a:rPr lang="en-US" noProof="0"/>
              <a:t>Click icon to add picture</a:t>
            </a:r>
            <a:endParaRPr lang="en-ID" noProof="0"/>
          </a:p>
        </p:txBody>
      </p:sp>
      <p:sp>
        <p:nvSpPr>
          <p:cNvPr id="15" name="Text Placeholder 14">
            <a:extLst>
              <a:ext uri="{FF2B5EF4-FFF2-40B4-BE49-F238E27FC236}">
                <a16:creationId xmlns:a16="http://schemas.microsoft.com/office/drawing/2014/main" id="{DC18EE30-E262-488C-82C0-0AB0319CAD79}"/>
              </a:ext>
            </a:extLst>
          </p:cNvPr>
          <p:cNvSpPr>
            <a:spLocks noGrp="1"/>
          </p:cNvSpPr>
          <p:nvPr>
            <p:ph type="body" sz="quarter" idx="14" hasCustomPrompt="1"/>
          </p:nvPr>
        </p:nvSpPr>
        <p:spPr>
          <a:xfrm>
            <a:off x="4070747" y="5024438"/>
            <a:ext cx="4073128" cy="914400"/>
          </a:xfrm>
        </p:spPr>
        <p:txBody>
          <a:bodyPr/>
          <a:lstStyle>
            <a:lvl1pPr>
              <a:lnSpc>
                <a:spcPts val="1125"/>
              </a:lnSpc>
              <a:spcBef>
                <a:spcPts val="600"/>
              </a:spcBef>
              <a:defRPr sz="825" b="0">
                <a:solidFill>
                  <a:schemeClr val="tx1">
                    <a:lumMod val="65000"/>
                    <a:lumOff val="35000"/>
                  </a:schemeClr>
                </a:solidFill>
              </a:defRPr>
            </a:lvl1pPr>
            <a:lvl2pPr>
              <a:defRPr sz="825" b="0"/>
            </a:lvl2pPr>
            <a:lvl3pPr>
              <a:defRPr sz="825" b="0"/>
            </a:lvl3pPr>
            <a:lvl4pPr>
              <a:defRPr sz="825" b="0"/>
            </a:lvl4pPr>
            <a:lvl5pPr>
              <a:defRPr sz="825" b="0"/>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porta </a:t>
            </a:r>
            <a:r>
              <a:rPr lang="en-US" sz="825" dirty="0" err="1">
                <a:solidFill>
                  <a:schemeClr val="tx1">
                    <a:lumMod val="65000"/>
                    <a:lumOff val="35000"/>
                  </a:schemeClr>
                </a:solidFill>
                <a:ea typeface="Roboto" charset="0"/>
                <a:cs typeface="Arial" panose="020B0604020202020204" pitchFamily="34" charset="0"/>
              </a:rPr>
              <a:t>eros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rhoncus</a:t>
            </a:r>
            <a:r>
              <a:rPr lang="en-US" sz="825" dirty="0">
                <a:solidFill>
                  <a:schemeClr val="tx1">
                    <a:lumMod val="65000"/>
                    <a:lumOff val="35000"/>
                  </a:schemeClr>
                </a:solidFill>
                <a:ea typeface="Roboto" charset="0"/>
                <a:cs typeface="Arial" panose="020B0604020202020204" pitchFamily="34" charset="0"/>
              </a:rPr>
              <a:t> ligula. </a:t>
            </a:r>
            <a:r>
              <a:rPr lang="en-US" sz="825" dirty="0" err="1">
                <a:solidFill>
                  <a:schemeClr val="tx1">
                    <a:lumMod val="65000"/>
                    <a:lumOff val="35000"/>
                  </a:schemeClr>
                </a:solidFill>
                <a:ea typeface="Roboto" charset="0"/>
                <a:cs typeface="Arial" panose="020B0604020202020204" pitchFamily="34" charset="0"/>
              </a:rPr>
              <a:t>Fusce</a:t>
            </a:r>
            <a:r>
              <a:rPr lang="en-US" sz="825" dirty="0">
                <a:solidFill>
                  <a:schemeClr val="tx1">
                    <a:lumMod val="65000"/>
                    <a:lumOff val="35000"/>
                  </a:schemeClr>
                </a:solidFill>
                <a:ea typeface="Roboto" charset="0"/>
                <a:cs typeface="Arial" panose="020B0604020202020204" pitchFamily="34" charset="0"/>
              </a:rPr>
              <a:t>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suscipit</a:t>
            </a:r>
            <a:r>
              <a:rPr lang="en-US" sz="825" dirty="0">
                <a:solidFill>
                  <a:schemeClr val="tx1">
                    <a:lumMod val="65000"/>
                    <a:lumOff val="35000"/>
                  </a:schemeClr>
                </a:solidFill>
                <a:ea typeface="Roboto" charset="0"/>
                <a:cs typeface="Arial" panose="020B0604020202020204" pitchFamily="34" charset="0"/>
              </a:rPr>
              <a:t> mi. </a:t>
            </a:r>
            <a:r>
              <a:rPr lang="en-US" sz="825" dirty="0" err="1">
                <a:solidFill>
                  <a:schemeClr val="tx1">
                    <a:lumMod val="65000"/>
                    <a:lumOff val="35000"/>
                  </a:schemeClr>
                </a:solidFill>
                <a:ea typeface="Roboto" charset="0"/>
                <a:cs typeface="Arial" panose="020B0604020202020204" pitchFamily="34" charset="0"/>
              </a:rPr>
              <a:t>Orci</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varius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natoque</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penatibus</a:t>
            </a:r>
            <a:r>
              <a:rPr lang="en-US" sz="825" dirty="0">
                <a:solidFill>
                  <a:schemeClr val="tx1">
                    <a:lumMod val="65000"/>
                    <a:lumOff val="35000"/>
                  </a:schemeClr>
                </a:solidFill>
                <a:ea typeface="Roboto" charset="0"/>
                <a:cs typeface="Arial" panose="020B0604020202020204" pitchFamily="34" charset="0"/>
              </a:rPr>
              <a:t> et </a:t>
            </a:r>
            <a:r>
              <a:rPr lang="en-US" sz="825" dirty="0" err="1">
                <a:solidFill>
                  <a:schemeClr val="tx1">
                    <a:lumMod val="65000"/>
                    <a:lumOff val="35000"/>
                  </a:schemeClr>
                </a:solidFill>
                <a:ea typeface="Roboto" charset="0"/>
                <a:cs typeface="Arial" panose="020B0604020202020204" pitchFamily="34" charset="0"/>
              </a:rPr>
              <a:t>magnis</a:t>
            </a:r>
            <a:r>
              <a:rPr lang="en-US" sz="825" dirty="0">
                <a:solidFill>
                  <a:schemeClr val="tx1">
                    <a:lumMod val="65000"/>
                    <a:lumOff val="35000"/>
                  </a:schemeClr>
                </a:solidFill>
                <a:ea typeface="Roboto" charset="0"/>
                <a:cs typeface="Arial" panose="020B0604020202020204" pitchFamily="34" charset="0"/>
              </a:rPr>
              <a:t> dis parturient </a:t>
            </a:r>
            <a:r>
              <a:rPr lang="en-US" sz="825" dirty="0" err="1">
                <a:solidFill>
                  <a:schemeClr val="tx1">
                    <a:lumMod val="65000"/>
                    <a:lumOff val="35000"/>
                  </a:schemeClr>
                </a:solidFill>
                <a:ea typeface="Roboto" charset="0"/>
                <a:cs typeface="Arial" panose="020B0604020202020204" pitchFamily="34" charset="0"/>
              </a:rPr>
              <a:t>montes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nascetur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ridiculus</a:t>
            </a:r>
            <a:r>
              <a:rPr lang="en-US" sz="825" dirty="0">
                <a:solidFill>
                  <a:schemeClr val="tx1">
                    <a:lumMod val="65000"/>
                    <a:lumOff val="35000"/>
                  </a:schemeClr>
                </a:solidFill>
                <a:ea typeface="Roboto" charset="0"/>
                <a:cs typeface="Arial" panose="020B0604020202020204" pitchFamily="34" charset="0"/>
              </a:rPr>
              <a:t> mus.</a:t>
            </a:r>
          </a:p>
        </p:txBody>
      </p:sp>
    </p:spTree>
    <p:extLst>
      <p:ext uri="{BB962C8B-B14F-4D97-AF65-F5344CB8AC3E}">
        <p14:creationId xmlns:p14="http://schemas.microsoft.com/office/powerpoint/2010/main" val="578426144"/>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4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774131000"/>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6" name="Picture Placeholder 6">
            <a:extLst>
              <a:ext uri="{FF2B5EF4-FFF2-40B4-BE49-F238E27FC236}">
                <a16:creationId xmlns:a16="http://schemas.microsoft.com/office/drawing/2014/main" id="{B720987E-27DE-48B4-9DF1-B949036BB789}"/>
              </a:ext>
            </a:extLst>
          </p:cNvPr>
          <p:cNvSpPr>
            <a:spLocks noGrp="1"/>
          </p:cNvSpPr>
          <p:nvPr>
            <p:ph type="pic" sz="quarter" idx="10" hasCustomPrompt="1"/>
          </p:nvPr>
        </p:nvSpPr>
        <p:spPr>
          <a:xfrm>
            <a:off x="0" y="0"/>
            <a:ext cx="9144000" cy="6858000"/>
          </a:xfrm>
        </p:spPr>
        <p:txBody>
          <a:bodyPr rtlCol="0" anchor="t" anchorCtr="0">
            <a:normAutofit/>
          </a:bodyPr>
          <a:lstStyle>
            <a:lvl1pPr marL="0" marR="0" indent="0" algn="ctr" defTabSz="685800" rtl="0" eaLnBrk="1" fontAlgn="auto" latinLnBrk="0" hangingPunct="1">
              <a:lnSpc>
                <a:spcPct val="100000"/>
              </a:lnSpc>
              <a:spcBef>
                <a:spcPts val="0"/>
              </a:spcBef>
              <a:spcAft>
                <a:spcPts val="450"/>
              </a:spcAft>
              <a:buClrTx/>
              <a:buSzTx/>
              <a:buFontTx/>
              <a:buNone/>
              <a:tabLst/>
              <a:defRPr b="1"/>
            </a:lvl1pPr>
          </a:lstStyle>
          <a:p>
            <a:pPr marL="0" marR="0" lvl="0" indent="0" algn="l" defTabSz="685800" rtl="0" eaLnBrk="1" fontAlgn="auto" latinLnBrk="0" hangingPunct="1">
              <a:lnSpc>
                <a:spcPct val="100000"/>
              </a:lnSpc>
              <a:spcBef>
                <a:spcPts val="0"/>
              </a:spcBef>
              <a:spcAft>
                <a:spcPts val="450"/>
              </a:spcAft>
              <a:buClrTx/>
              <a:buSzTx/>
              <a:buFontTx/>
              <a:buNone/>
              <a:tabLst/>
              <a:defRPr/>
            </a:pPr>
            <a:r>
              <a:rPr lang="en-ID" noProof="0" dirty="0"/>
              <a:t>Insert image</a:t>
            </a:r>
          </a:p>
        </p:txBody>
      </p:sp>
    </p:spTree>
    <p:extLst>
      <p:ext uri="{BB962C8B-B14F-4D97-AF65-F5344CB8AC3E}">
        <p14:creationId xmlns:p14="http://schemas.microsoft.com/office/powerpoint/2010/main" val="458814578"/>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CA"/>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CA"/>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CA"/>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7" name="Date Placeholder 6"/>
          <p:cNvSpPr>
            <a:spLocks noGrp="1"/>
          </p:cNvSpPr>
          <p:nvPr>
            <p:ph type="dt" sz="half" idx="10"/>
          </p:nvPr>
        </p:nvSpPr>
        <p:spPr/>
        <p:txBody>
          <a:bodyPr/>
          <a:lstStyle/>
          <a:p>
            <a:endParaRPr lang="en-CA"/>
          </a:p>
        </p:txBody>
      </p:sp>
      <p:sp>
        <p:nvSpPr>
          <p:cNvPr id="8" name="Footer Placeholder 7"/>
          <p:cNvSpPr>
            <a:spLocks noGrp="1"/>
          </p:cNvSpPr>
          <p:nvPr>
            <p:ph type="ftr" sz="quarter" idx="11"/>
          </p:nvPr>
        </p:nvSpPr>
        <p:spPr/>
        <p:txBody>
          <a:bodyPr/>
          <a:lstStyle/>
          <a:p>
            <a:r>
              <a:rPr lang="en-US" dirty="0"/>
              <a:t>PAC Professional Accounting Futures 2021</a:t>
            </a:r>
            <a:endParaRPr lang="en-CA" dirty="0"/>
          </a:p>
        </p:txBody>
      </p:sp>
      <p:sp>
        <p:nvSpPr>
          <p:cNvPr id="9" name="Slide Number Placeholder 8"/>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2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4" name="Text Placeholder 3">
            <a:extLst>
              <a:ext uri="{FF2B5EF4-FFF2-40B4-BE49-F238E27FC236}">
                <a16:creationId xmlns:a16="http://schemas.microsoft.com/office/drawing/2014/main" id="{888CC4FD-EDEC-44E0-B47B-FC9A61C1B0DC}"/>
              </a:ext>
            </a:extLst>
          </p:cNvPr>
          <p:cNvSpPr>
            <a:spLocks noGrp="1"/>
          </p:cNvSpPr>
          <p:nvPr>
            <p:ph type="body" sz="quarter" idx="11" hasCustomPrompt="1"/>
          </p:nvPr>
        </p:nvSpPr>
        <p:spPr>
          <a:xfrm>
            <a:off x="746125" y="1586303"/>
            <a:ext cx="3409950" cy="676275"/>
          </a:xfrm>
        </p:spPr>
        <p:txBody>
          <a:bodyPr/>
          <a:lstStyle>
            <a:lvl1pPr>
              <a:lnSpc>
                <a:spcPts val="3750"/>
              </a:lnSpc>
              <a:spcAft>
                <a:spcPts val="0"/>
              </a:spcAft>
              <a:defRPr sz="3750" b="0" spc="75" baseline="0">
                <a:solidFill>
                  <a:schemeClr val="accent2"/>
                </a:solidFill>
                <a:latin typeface="+mj-lt"/>
              </a:defRPr>
            </a:lvl1pPr>
            <a:lvl2pPr>
              <a:defRPr sz="3750" b="0">
                <a:latin typeface="+mj-lt"/>
              </a:defRPr>
            </a:lvl2pPr>
            <a:lvl3pPr>
              <a:defRPr sz="3750" b="0">
                <a:latin typeface="+mj-lt"/>
              </a:defRPr>
            </a:lvl3pPr>
            <a:lvl4pPr>
              <a:defRPr sz="3750" b="0">
                <a:latin typeface="+mj-lt"/>
              </a:defRPr>
            </a:lvl4pPr>
            <a:lvl5pPr>
              <a:defRPr sz="3750" b="0">
                <a:latin typeface="+mj-lt"/>
              </a:defRPr>
            </a:lvl5pPr>
          </a:lstStyle>
          <a:p>
            <a:pPr lvl="0"/>
            <a:r>
              <a:rPr lang="en-US" dirty="0"/>
              <a:t>Title goes here</a:t>
            </a:r>
          </a:p>
        </p:txBody>
      </p:sp>
      <p:sp>
        <p:nvSpPr>
          <p:cNvPr id="11" name="Text Placeholder 10">
            <a:extLst>
              <a:ext uri="{FF2B5EF4-FFF2-40B4-BE49-F238E27FC236}">
                <a16:creationId xmlns:a16="http://schemas.microsoft.com/office/drawing/2014/main" id="{3D34CE7E-AEF1-4D65-BB61-0A4F511B92BC}"/>
              </a:ext>
            </a:extLst>
          </p:cNvPr>
          <p:cNvSpPr>
            <a:spLocks noGrp="1"/>
          </p:cNvSpPr>
          <p:nvPr>
            <p:ph type="body" sz="quarter" idx="12" hasCustomPrompt="1"/>
          </p:nvPr>
        </p:nvSpPr>
        <p:spPr>
          <a:xfrm>
            <a:off x="746127" y="2933172"/>
            <a:ext cx="3340100" cy="2983445"/>
          </a:xfrm>
        </p:spPr>
        <p:txBody>
          <a:bodyPr/>
          <a:lstStyle>
            <a:lvl1pPr>
              <a:lnSpc>
                <a:spcPts val="1350"/>
              </a:lnSpc>
              <a:spcBef>
                <a:spcPts val="600"/>
              </a:spcBef>
              <a:defRPr sz="1050" b="0">
                <a:solidFill>
                  <a:schemeClr val="tx1">
                    <a:lumMod val="65000"/>
                    <a:lumOff val="35000"/>
                  </a:schemeClr>
                </a:solidFill>
              </a:defRPr>
            </a:lvl1pPr>
            <a:lvl2pPr>
              <a:defRPr sz="1050">
                <a:solidFill>
                  <a:schemeClr val="tx1">
                    <a:lumMod val="65000"/>
                    <a:lumOff val="35000"/>
                  </a:schemeClr>
                </a:solidFill>
              </a:defRPr>
            </a:lvl2pPr>
            <a:lvl3pPr>
              <a:defRPr sz="1050">
                <a:solidFill>
                  <a:schemeClr val="tx1">
                    <a:lumMod val="65000"/>
                    <a:lumOff val="35000"/>
                  </a:schemeClr>
                </a:solidFill>
              </a:defRPr>
            </a:lvl3pPr>
            <a:lvl4pPr>
              <a:defRPr sz="1050">
                <a:solidFill>
                  <a:schemeClr val="tx1">
                    <a:lumMod val="65000"/>
                    <a:lumOff val="35000"/>
                  </a:schemeClr>
                </a:solidFill>
              </a:defRPr>
            </a:lvl4pPr>
            <a:lvl5pPr>
              <a:defRPr sz="105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Donec</a:t>
            </a:r>
            <a:r>
              <a:rPr lang="en-US" sz="1050" dirty="0">
                <a:solidFill>
                  <a:schemeClr val="tx1">
                    <a:lumMod val="65000"/>
                    <a:lumOff val="35000"/>
                  </a:schemeClr>
                </a:solidFill>
                <a:ea typeface="Roboto" charset="0"/>
                <a:cs typeface="Arial" panose="020B0604020202020204" pitchFamily="34" charset="0"/>
              </a:rPr>
              <a:t> ante </a:t>
            </a:r>
            <a:r>
              <a:rPr lang="en-US" sz="1050" dirty="0" err="1">
                <a:solidFill>
                  <a:schemeClr val="tx1">
                    <a:lumMod val="65000"/>
                    <a:lumOff val="35000"/>
                  </a:schemeClr>
                </a:solidFill>
                <a:ea typeface="Roboto" charset="0"/>
                <a:cs typeface="Arial" panose="020B0604020202020204" pitchFamily="34" charset="0"/>
              </a:rPr>
              <a:t>nulla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finibus</a:t>
            </a:r>
            <a:r>
              <a:rPr lang="en-US" sz="1050" dirty="0">
                <a:solidFill>
                  <a:schemeClr val="tx1">
                    <a:lumMod val="65000"/>
                    <a:lumOff val="35000"/>
                  </a:schemeClr>
                </a:solidFill>
                <a:ea typeface="Roboto" charset="0"/>
                <a:cs typeface="Arial" panose="020B0604020202020204" pitchFamily="34" charset="0"/>
              </a:rPr>
              <a:t> sed </a:t>
            </a:r>
            <a:r>
              <a:rPr lang="en-US" sz="1050" dirty="0" err="1">
                <a:solidFill>
                  <a:schemeClr val="tx1">
                    <a:lumMod val="65000"/>
                    <a:lumOff val="35000"/>
                  </a:schemeClr>
                </a:solidFill>
                <a:ea typeface="Roboto" charset="0"/>
                <a:cs typeface="Arial" panose="020B0604020202020204" pitchFamily="34" charset="0"/>
              </a:rPr>
              <a:t>tempor</a:t>
            </a:r>
            <a:r>
              <a:rPr lang="en-US" sz="1050" dirty="0">
                <a:solidFill>
                  <a:schemeClr val="tx1">
                    <a:lumMod val="65000"/>
                    <a:lumOff val="35000"/>
                  </a:schemeClr>
                </a:solidFill>
                <a:ea typeface="Roboto" charset="0"/>
                <a:cs typeface="Arial" panose="020B0604020202020204" pitchFamily="34" charset="0"/>
              </a:rPr>
              <a:t> a, dictum ac </a:t>
            </a:r>
            <a:r>
              <a:rPr lang="en-US" sz="1050" dirty="0" err="1">
                <a:solidFill>
                  <a:schemeClr val="tx1">
                    <a:lumMod val="65000"/>
                    <a:lumOff val="35000"/>
                  </a:schemeClr>
                </a:solidFill>
                <a:ea typeface="Roboto" charset="0"/>
                <a:cs typeface="Arial" panose="020B0604020202020204" pitchFamily="34" charset="0"/>
              </a:rPr>
              <a:t>enim</a:t>
            </a:r>
            <a:r>
              <a:rPr lang="en-US" sz="1050" dirty="0">
                <a:solidFill>
                  <a:schemeClr val="tx1">
                    <a:lumMod val="65000"/>
                    <a:lumOff val="35000"/>
                  </a:schemeClr>
                </a:solidFill>
                <a:ea typeface="Roboto" charset="0"/>
                <a:cs typeface="Arial" panose="020B0604020202020204" pitchFamily="34" charset="0"/>
              </a:rPr>
              <a:t>. Maecenas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tincidunt</a:t>
            </a:r>
            <a:r>
              <a:rPr lang="en-US" sz="1050" dirty="0">
                <a:solidFill>
                  <a:schemeClr val="tx1">
                    <a:lumMod val="65000"/>
                    <a:lumOff val="35000"/>
                  </a:schemeClr>
                </a:solidFill>
                <a:ea typeface="Roboto" charset="0"/>
                <a:cs typeface="Arial" panose="020B0604020202020204" pitchFamily="34" charset="0"/>
              </a:rPr>
              <a:t> ligula. </a:t>
            </a:r>
            <a:r>
              <a:rPr lang="en-US" sz="1050" dirty="0" err="1">
                <a:solidFill>
                  <a:schemeClr val="tx1">
                    <a:lumMod val="65000"/>
                    <a:lumOff val="35000"/>
                  </a:schemeClr>
                </a:solidFill>
                <a:ea typeface="Roboto" charset="0"/>
                <a:cs typeface="Arial" panose="020B0604020202020204" pitchFamily="34" charset="0"/>
              </a:rPr>
              <a:t>Praesent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tincidunt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dolor, sed dictum </a:t>
            </a:r>
            <a:r>
              <a:rPr lang="en-US" sz="1050" dirty="0" err="1">
                <a:solidFill>
                  <a:schemeClr val="tx1">
                    <a:lumMod val="65000"/>
                    <a:lumOff val="35000"/>
                  </a:schemeClr>
                </a:solidFill>
                <a:ea typeface="Roboto" charset="0"/>
                <a:cs typeface="Arial" panose="020B0604020202020204" pitchFamily="34" charset="0"/>
              </a:rPr>
              <a:t>mauris</a:t>
            </a:r>
            <a:r>
              <a:rPr lang="en-US" sz="1050" dirty="0">
                <a:solidFill>
                  <a:schemeClr val="tx1">
                    <a:lumMod val="65000"/>
                    <a:lumOff val="35000"/>
                  </a:schemeClr>
                </a:solidFill>
                <a:ea typeface="Roboto" charset="0"/>
                <a:cs typeface="Arial" panose="020B0604020202020204" pitchFamily="34" charset="0"/>
              </a:rPr>
              <a:t>. Integer </a:t>
            </a:r>
            <a:r>
              <a:rPr lang="en-US" sz="1050" dirty="0" err="1">
                <a:solidFill>
                  <a:schemeClr val="tx1">
                    <a:lumMod val="65000"/>
                    <a:lumOff val="35000"/>
                  </a:schemeClr>
                </a:solidFill>
                <a:ea typeface="Roboto" charset="0"/>
                <a:cs typeface="Arial" panose="020B0604020202020204" pitchFamily="34" charset="0"/>
              </a:rPr>
              <a:t>fringilla</a:t>
            </a:r>
            <a:r>
              <a:rPr lang="en-US" sz="1050" dirty="0">
                <a:solidFill>
                  <a:schemeClr val="tx1">
                    <a:lumMod val="65000"/>
                    <a:lumOff val="35000"/>
                  </a:schemeClr>
                </a:solidFill>
                <a:ea typeface="Roboto" charset="0"/>
                <a:cs typeface="Arial" panose="020B0604020202020204" pitchFamily="34" charset="0"/>
              </a:rPr>
              <a:t> pharetra </a:t>
            </a:r>
            <a:r>
              <a:rPr lang="en-US" sz="1050" dirty="0" err="1">
                <a:solidFill>
                  <a:schemeClr val="tx1">
                    <a:lumMod val="65000"/>
                    <a:lumOff val="35000"/>
                  </a:schemeClr>
                </a:solidFill>
                <a:ea typeface="Roboto" charset="0"/>
                <a:cs typeface="Arial" panose="020B0604020202020204" pitchFamily="34" charset="0"/>
              </a:rPr>
              <a:t>enim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dapibus</a:t>
            </a:r>
            <a:r>
              <a:rPr lang="en-US" sz="1050" dirty="0">
                <a:solidFill>
                  <a:schemeClr val="tx1">
                    <a:lumMod val="65000"/>
                    <a:lumOff val="35000"/>
                  </a:schemeClr>
                </a:solidFill>
                <a:ea typeface="Roboto" charset="0"/>
                <a:cs typeface="Arial" panose="020B0604020202020204" pitchFamily="34" charset="0"/>
              </a:rPr>
              <a:t> ex </a:t>
            </a:r>
            <a:r>
              <a:rPr lang="en-US" sz="1050" dirty="0" err="1">
                <a:solidFill>
                  <a:schemeClr val="tx1">
                    <a:lumMod val="65000"/>
                    <a:lumOff val="35000"/>
                  </a:schemeClr>
                </a:solidFill>
                <a:ea typeface="Roboto" charset="0"/>
                <a:cs typeface="Arial" panose="020B0604020202020204" pitchFamily="34" charset="0"/>
              </a:rPr>
              <a:t>tincidunt</a:t>
            </a:r>
            <a:r>
              <a:rPr lang="en-US" sz="1050" dirty="0">
                <a:solidFill>
                  <a:schemeClr val="tx1">
                    <a:lumMod val="65000"/>
                    <a:lumOff val="35000"/>
                  </a:schemeClr>
                </a:solidFill>
                <a:ea typeface="Roboto" charset="0"/>
                <a:cs typeface="Arial" panose="020B0604020202020204" pitchFamily="34" charset="0"/>
              </a:rPr>
              <a:t> ac. </a:t>
            </a:r>
            <a:r>
              <a:rPr lang="en-US" sz="1050" dirty="0" err="1">
                <a:solidFill>
                  <a:schemeClr val="tx1">
                    <a:lumMod val="65000"/>
                    <a:lumOff val="35000"/>
                  </a:schemeClr>
                </a:solidFill>
                <a:ea typeface="Roboto" charset="0"/>
                <a:cs typeface="Arial" panose="020B0604020202020204" pitchFamily="34" charset="0"/>
              </a:rPr>
              <a:t>Donec</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ullamcorper</a:t>
            </a:r>
            <a:r>
              <a:rPr lang="en-US" sz="1050" dirty="0">
                <a:solidFill>
                  <a:schemeClr val="tx1">
                    <a:lumMod val="65000"/>
                    <a:lumOff val="35000"/>
                  </a:schemeClr>
                </a:solidFill>
                <a:ea typeface="Roboto" charset="0"/>
                <a:cs typeface="Arial" panose="020B0604020202020204" pitchFamily="34" charset="0"/>
              </a:rPr>
              <a:t> pharetra </a:t>
            </a:r>
            <a:r>
              <a:rPr lang="en-US" sz="1050" dirty="0" err="1">
                <a:solidFill>
                  <a:schemeClr val="tx1">
                    <a:lumMod val="65000"/>
                    <a:lumOff val="35000"/>
                  </a:schemeClr>
                </a:solidFill>
                <a:ea typeface="Roboto" charset="0"/>
                <a:cs typeface="Arial" panose="020B0604020202020204" pitchFamily="34" charset="0"/>
              </a:rPr>
              <a:t>felis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vehicula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finibus</a:t>
            </a:r>
            <a:r>
              <a:rPr lang="en-US" sz="1050" dirty="0">
                <a:solidFill>
                  <a:schemeClr val="tx1">
                    <a:lumMod val="65000"/>
                    <a:lumOff val="35000"/>
                  </a:schemeClr>
                </a:solidFill>
                <a:ea typeface="Roboto" charset="0"/>
                <a:cs typeface="Arial" panose="020B0604020202020204" pitchFamily="34" charset="0"/>
              </a:rPr>
              <a:t>. In </a:t>
            </a:r>
            <a:r>
              <a:rPr lang="en-US" sz="1050" dirty="0" err="1">
                <a:solidFill>
                  <a:schemeClr val="tx1">
                    <a:lumMod val="65000"/>
                    <a:lumOff val="35000"/>
                  </a:schemeClr>
                </a:solidFill>
                <a:ea typeface="Roboto" charset="0"/>
                <a:cs typeface="Arial" panose="020B0604020202020204" pitchFamily="34" charset="0"/>
              </a:rPr>
              <a:t>aliquet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euismod</a:t>
            </a:r>
            <a:r>
              <a:rPr lang="en-US" sz="1050" dirty="0">
                <a:solidFill>
                  <a:schemeClr val="tx1">
                    <a:lumMod val="65000"/>
                    <a:lumOff val="35000"/>
                  </a:schemeClr>
                </a:solidFill>
                <a:ea typeface="Roboto" charset="0"/>
                <a:cs typeface="Arial" panose="020B0604020202020204" pitchFamily="34" charset="0"/>
              </a:rPr>
              <a:t> ipsum, </a:t>
            </a:r>
            <a:r>
              <a:rPr lang="en-US" sz="1050" dirty="0" err="1">
                <a:solidFill>
                  <a:schemeClr val="tx1">
                    <a:lumMod val="65000"/>
                    <a:lumOff val="35000"/>
                  </a:schemeClr>
                </a:solidFill>
                <a:ea typeface="Roboto" charset="0"/>
                <a:cs typeface="Arial" panose="020B0604020202020204" pitchFamily="34" charset="0"/>
              </a:rPr>
              <a:t>nec</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rhoncus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tellus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placerat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eget</a:t>
            </a:r>
            <a:r>
              <a:rPr lang="en-US" sz="1050" dirty="0">
                <a:solidFill>
                  <a:schemeClr val="tx1">
                    <a:lumMod val="65000"/>
                    <a:lumOff val="35000"/>
                  </a:schemeClr>
                </a:solidFill>
                <a:ea typeface="Roboto" charset="0"/>
                <a:cs typeface="Arial" panose="020B0604020202020204" pitchFamily="34" charset="0"/>
              </a:rPr>
              <a:t>. </a:t>
            </a:r>
          </a:p>
        </p:txBody>
      </p:sp>
      <p:sp>
        <p:nvSpPr>
          <p:cNvPr id="8" name="Picture Placeholder 3">
            <a:extLst>
              <a:ext uri="{FF2B5EF4-FFF2-40B4-BE49-F238E27FC236}">
                <a16:creationId xmlns:a16="http://schemas.microsoft.com/office/drawing/2014/main" id="{D2E49A7B-2F63-4EF6-9743-60A33F3B5573}"/>
              </a:ext>
            </a:extLst>
          </p:cNvPr>
          <p:cNvSpPr>
            <a:spLocks noGrp="1"/>
          </p:cNvSpPr>
          <p:nvPr>
            <p:ph type="pic" sz="quarter" idx="10" hasCustomPrompt="1"/>
          </p:nvPr>
        </p:nvSpPr>
        <p:spPr>
          <a:xfrm>
            <a:off x="4834890" y="1830706"/>
            <a:ext cx="2906554" cy="2423795"/>
          </a:xfrm>
        </p:spPr>
        <p:txBody>
          <a:bodyPr rtlCol="0" anchor="ctr">
            <a:normAutofit/>
          </a:bodyPr>
          <a:lstStyle>
            <a:lvl1pPr algn="ctr">
              <a:defRPr/>
            </a:lvl1pPr>
          </a:lstStyle>
          <a:p>
            <a:pPr lvl="0"/>
            <a:r>
              <a:rPr lang="en-ID" noProof="0" dirty="0"/>
              <a:t>Insert image</a:t>
            </a:r>
          </a:p>
        </p:txBody>
      </p:sp>
    </p:spTree>
    <p:extLst>
      <p:ext uri="{BB962C8B-B14F-4D97-AF65-F5344CB8AC3E}">
        <p14:creationId xmlns:p14="http://schemas.microsoft.com/office/powerpoint/2010/main" val="951069178"/>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8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4" name="Text Placeholder 3">
            <a:extLst>
              <a:ext uri="{FF2B5EF4-FFF2-40B4-BE49-F238E27FC236}">
                <a16:creationId xmlns:a16="http://schemas.microsoft.com/office/drawing/2014/main" id="{888CC4FD-EDEC-44E0-B47B-FC9A61C1B0DC}"/>
              </a:ext>
            </a:extLst>
          </p:cNvPr>
          <p:cNvSpPr>
            <a:spLocks noGrp="1"/>
          </p:cNvSpPr>
          <p:nvPr>
            <p:ph type="body" sz="quarter" idx="11" hasCustomPrompt="1"/>
          </p:nvPr>
        </p:nvSpPr>
        <p:spPr>
          <a:xfrm>
            <a:off x="746126" y="2384427"/>
            <a:ext cx="2520949" cy="1346457"/>
          </a:xfrm>
        </p:spPr>
        <p:txBody>
          <a:bodyPr/>
          <a:lstStyle>
            <a:lvl1pPr>
              <a:lnSpc>
                <a:spcPts val="3750"/>
              </a:lnSpc>
              <a:spcAft>
                <a:spcPts val="0"/>
              </a:spcAft>
              <a:defRPr sz="3750" b="0" spc="75" baseline="0">
                <a:solidFill>
                  <a:schemeClr val="accent2"/>
                </a:solidFill>
                <a:latin typeface="+mj-lt"/>
              </a:defRPr>
            </a:lvl1pPr>
            <a:lvl2pPr>
              <a:defRPr sz="3750" b="0">
                <a:latin typeface="+mj-lt"/>
              </a:defRPr>
            </a:lvl2pPr>
            <a:lvl3pPr>
              <a:defRPr sz="3750" b="0">
                <a:latin typeface="+mj-lt"/>
              </a:defRPr>
            </a:lvl3pPr>
            <a:lvl4pPr>
              <a:defRPr sz="3750" b="0">
                <a:latin typeface="+mj-lt"/>
              </a:defRPr>
            </a:lvl4pPr>
            <a:lvl5pPr>
              <a:defRPr sz="3750" b="0">
                <a:latin typeface="+mj-lt"/>
              </a:defRPr>
            </a:lvl5pPr>
          </a:lstStyle>
          <a:p>
            <a:pPr lvl="0"/>
            <a:r>
              <a:rPr lang="en-US" dirty="0"/>
              <a:t>Title </a:t>
            </a:r>
            <a:br>
              <a:rPr lang="en-US" dirty="0"/>
            </a:br>
            <a:r>
              <a:rPr lang="en-US" dirty="0"/>
              <a:t>goes here</a:t>
            </a:r>
          </a:p>
        </p:txBody>
      </p:sp>
      <p:sp>
        <p:nvSpPr>
          <p:cNvPr id="11" name="Text Placeholder 10">
            <a:extLst>
              <a:ext uri="{FF2B5EF4-FFF2-40B4-BE49-F238E27FC236}">
                <a16:creationId xmlns:a16="http://schemas.microsoft.com/office/drawing/2014/main" id="{3D34CE7E-AEF1-4D65-BB61-0A4F511B92BC}"/>
              </a:ext>
            </a:extLst>
          </p:cNvPr>
          <p:cNvSpPr>
            <a:spLocks noGrp="1"/>
          </p:cNvSpPr>
          <p:nvPr>
            <p:ph type="body" sz="quarter" idx="12" hasCustomPrompt="1"/>
          </p:nvPr>
        </p:nvSpPr>
        <p:spPr>
          <a:xfrm>
            <a:off x="746126" y="4007310"/>
            <a:ext cx="2520949" cy="1441249"/>
          </a:xfrm>
        </p:spPr>
        <p:txBody>
          <a:bodyPr/>
          <a:lstStyle>
            <a:lvl1pPr>
              <a:lnSpc>
                <a:spcPts val="1350"/>
              </a:lnSpc>
              <a:spcBef>
                <a:spcPts val="600"/>
              </a:spcBef>
              <a:defRPr sz="1050" b="0">
                <a:solidFill>
                  <a:schemeClr val="tx1">
                    <a:lumMod val="65000"/>
                    <a:lumOff val="35000"/>
                  </a:schemeClr>
                </a:solidFill>
              </a:defRPr>
            </a:lvl1pPr>
            <a:lvl2pPr>
              <a:defRPr sz="1050">
                <a:solidFill>
                  <a:schemeClr val="tx1">
                    <a:lumMod val="65000"/>
                    <a:lumOff val="35000"/>
                  </a:schemeClr>
                </a:solidFill>
              </a:defRPr>
            </a:lvl2pPr>
            <a:lvl3pPr>
              <a:defRPr sz="1050">
                <a:solidFill>
                  <a:schemeClr val="tx1">
                    <a:lumMod val="65000"/>
                    <a:lumOff val="35000"/>
                  </a:schemeClr>
                </a:solidFill>
              </a:defRPr>
            </a:lvl3pPr>
            <a:lvl4pPr>
              <a:defRPr sz="1050">
                <a:solidFill>
                  <a:schemeClr val="tx1">
                    <a:lumMod val="65000"/>
                    <a:lumOff val="35000"/>
                  </a:schemeClr>
                </a:solidFill>
              </a:defRPr>
            </a:lvl4pPr>
            <a:lvl5pPr>
              <a:defRPr sz="105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p>
        </p:txBody>
      </p:sp>
      <p:sp>
        <p:nvSpPr>
          <p:cNvPr id="15" name="Rectangle 14">
            <a:extLst>
              <a:ext uri="{FF2B5EF4-FFF2-40B4-BE49-F238E27FC236}">
                <a16:creationId xmlns:a16="http://schemas.microsoft.com/office/drawing/2014/main" id="{69AA355D-5979-47C3-8CAC-AF6D21AD1A42}"/>
              </a:ext>
            </a:extLst>
          </p:cNvPr>
          <p:cNvSpPr/>
          <p:nvPr userDrawn="1"/>
        </p:nvSpPr>
        <p:spPr>
          <a:xfrm>
            <a:off x="6526119" y="2254250"/>
            <a:ext cx="496888" cy="587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ID" sz="825" dirty="0">
              <a:ea typeface="Lato" panose="020F0502020204030203" pitchFamily="34" charset="0"/>
              <a:cs typeface="Arial" panose="020B0604020202020204" pitchFamily="34" charset="0"/>
            </a:endParaRPr>
          </a:p>
        </p:txBody>
      </p:sp>
      <p:sp>
        <p:nvSpPr>
          <p:cNvPr id="5" name="Text Placeholder 4">
            <a:extLst>
              <a:ext uri="{FF2B5EF4-FFF2-40B4-BE49-F238E27FC236}">
                <a16:creationId xmlns:a16="http://schemas.microsoft.com/office/drawing/2014/main" id="{5A5A2B3B-0692-4F68-8AE0-CFB08B095F7D}"/>
              </a:ext>
            </a:extLst>
          </p:cNvPr>
          <p:cNvSpPr>
            <a:spLocks noGrp="1"/>
          </p:cNvSpPr>
          <p:nvPr>
            <p:ph type="body" sz="quarter" idx="14" hasCustomPrompt="1"/>
          </p:nvPr>
        </p:nvSpPr>
        <p:spPr>
          <a:xfrm>
            <a:off x="6531677" y="2447926"/>
            <a:ext cx="1700212" cy="280989"/>
          </a:xfrm>
        </p:spPr>
        <p:txBody>
          <a:bodyPr/>
          <a:lstStyle>
            <a:lvl1pPr>
              <a:defRPr/>
            </a:lvl1pPr>
          </a:lstStyle>
          <a:p>
            <a:pPr>
              <a:defRPr/>
            </a:pPr>
            <a:r>
              <a:rPr lang="en-ID" sz="1200" b="1" dirty="0">
                <a:solidFill>
                  <a:srgbClr val="483698"/>
                </a:solidFill>
              </a:rPr>
              <a:t>Title goes here</a:t>
            </a:r>
          </a:p>
        </p:txBody>
      </p:sp>
      <p:sp>
        <p:nvSpPr>
          <p:cNvPr id="26" name="Text Placeholder 25">
            <a:extLst>
              <a:ext uri="{FF2B5EF4-FFF2-40B4-BE49-F238E27FC236}">
                <a16:creationId xmlns:a16="http://schemas.microsoft.com/office/drawing/2014/main" id="{451055F5-4B26-4D67-B958-B11F89794ADE}"/>
              </a:ext>
            </a:extLst>
          </p:cNvPr>
          <p:cNvSpPr>
            <a:spLocks noGrp="1"/>
          </p:cNvSpPr>
          <p:nvPr>
            <p:ph type="body" sz="quarter" idx="15" hasCustomPrompt="1"/>
          </p:nvPr>
        </p:nvSpPr>
        <p:spPr>
          <a:xfrm>
            <a:off x="6536440" y="2790825"/>
            <a:ext cx="1824431" cy="1189558"/>
          </a:xfrm>
        </p:spPr>
        <p:txBody>
          <a:bodyPr/>
          <a:lstStyle>
            <a:lvl1pPr>
              <a:lnSpc>
                <a:spcPts val="1125"/>
              </a:lnSpc>
              <a:spcBef>
                <a:spcPts val="600"/>
              </a:spcBef>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lnSpc>
                <a:spcPts val="1500"/>
              </a:lnSpc>
              <a:spcBef>
                <a:spcPts val="800"/>
              </a:spcBef>
              <a:defRPr/>
            </a:pPr>
            <a:r>
              <a:rPr lang="en-US" sz="825" b="1" dirty="0">
                <a:solidFill>
                  <a:schemeClr val="tx1">
                    <a:lumMod val="65000"/>
                    <a:lumOff val="35000"/>
                  </a:schemeClr>
                </a:solidFill>
                <a:ea typeface="Roboto" charset="0"/>
                <a:cs typeface="Arial" panose="020B0604020202020204" pitchFamily="34" charset="0"/>
              </a:rPr>
              <a:t>Lorem ipsum dolor sit </a:t>
            </a:r>
            <a:r>
              <a:rPr lang="en-US" sz="825" b="1" dirty="0" err="1">
                <a:solidFill>
                  <a:schemeClr val="tx1">
                    <a:lumMod val="65000"/>
                    <a:lumOff val="35000"/>
                  </a:schemeClr>
                </a:solidFill>
                <a:ea typeface="Roboto" charset="0"/>
                <a:cs typeface="Arial" panose="020B0604020202020204" pitchFamily="34" charset="0"/>
              </a:rPr>
              <a:t>amet</a:t>
            </a:r>
            <a:r>
              <a:rPr lang="en-US" sz="825" b="1" dirty="0">
                <a:solidFill>
                  <a:schemeClr val="tx1">
                    <a:lumMod val="65000"/>
                    <a:lumOff val="35000"/>
                  </a:schemeClr>
                </a:solidFill>
                <a:ea typeface="Roboto" charset="0"/>
                <a:cs typeface="Arial" panose="020B0604020202020204" pitchFamily="34" charset="0"/>
              </a:rPr>
              <a: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30" name="Text Placeholder 25">
            <a:extLst>
              <a:ext uri="{FF2B5EF4-FFF2-40B4-BE49-F238E27FC236}">
                <a16:creationId xmlns:a16="http://schemas.microsoft.com/office/drawing/2014/main" id="{1FE70EE1-126A-41DC-955D-743DE1972B3F}"/>
              </a:ext>
            </a:extLst>
          </p:cNvPr>
          <p:cNvSpPr>
            <a:spLocks noGrp="1"/>
          </p:cNvSpPr>
          <p:nvPr>
            <p:ph type="body" sz="quarter" idx="16" hasCustomPrompt="1"/>
          </p:nvPr>
        </p:nvSpPr>
        <p:spPr>
          <a:xfrm>
            <a:off x="6536440" y="4212887"/>
            <a:ext cx="1824431" cy="169274"/>
          </a:xfrm>
        </p:spPr>
        <p:txBody>
          <a:bodyPr/>
          <a:lstStyle>
            <a:lvl1pPr>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defRPr/>
            </a:pPr>
            <a:r>
              <a:rPr lang="en-JM" sz="825" dirty="0">
                <a:solidFill>
                  <a:schemeClr val="tx1">
                    <a:lumMod val="65000"/>
                    <a:lumOff val="35000"/>
                  </a:schemeClr>
                </a:solidFill>
                <a:cs typeface="Arial" panose="020B0604020202020204" pitchFamily="34" charset="0"/>
              </a:rPr>
              <a:t>Insert text</a:t>
            </a:r>
          </a:p>
        </p:txBody>
      </p:sp>
      <p:sp>
        <p:nvSpPr>
          <p:cNvPr id="31" name="Text Placeholder 25">
            <a:extLst>
              <a:ext uri="{FF2B5EF4-FFF2-40B4-BE49-F238E27FC236}">
                <a16:creationId xmlns:a16="http://schemas.microsoft.com/office/drawing/2014/main" id="{175BC788-0919-4C38-84CB-9EC96786DA43}"/>
              </a:ext>
            </a:extLst>
          </p:cNvPr>
          <p:cNvSpPr>
            <a:spLocks noGrp="1"/>
          </p:cNvSpPr>
          <p:nvPr>
            <p:ph type="body" sz="quarter" idx="17" hasCustomPrompt="1"/>
          </p:nvPr>
        </p:nvSpPr>
        <p:spPr>
          <a:xfrm>
            <a:off x="6536440" y="4822200"/>
            <a:ext cx="1824431" cy="169274"/>
          </a:xfrm>
        </p:spPr>
        <p:txBody>
          <a:bodyPr/>
          <a:lstStyle>
            <a:lvl1pPr>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defRPr/>
            </a:pPr>
            <a:r>
              <a:rPr lang="en-JM" sz="825" dirty="0">
                <a:solidFill>
                  <a:schemeClr val="tx1">
                    <a:lumMod val="65000"/>
                    <a:lumOff val="35000"/>
                  </a:schemeClr>
                </a:solidFill>
                <a:cs typeface="Arial" panose="020B0604020202020204" pitchFamily="34" charset="0"/>
              </a:rPr>
              <a:t>Insert text</a:t>
            </a:r>
          </a:p>
        </p:txBody>
      </p:sp>
      <p:sp>
        <p:nvSpPr>
          <p:cNvPr id="32" name="Text Placeholder 25">
            <a:extLst>
              <a:ext uri="{FF2B5EF4-FFF2-40B4-BE49-F238E27FC236}">
                <a16:creationId xmlns:a16="http://schemas.microsoft.com/office/drawing/2014/main" id="{E47FB546-1E44-4905-9FDC-2EC84CB15EBF}"/>
              </a:ext>
            </a:extLst>
          </p:cNvPr>
          <p:cNvSpPr>
            <a:spLocks noGrp="1"/>
          </p:cNvSpPr>
          <p:nvPr>
            <p:ph type="body" sz="quarter" idx="18" hasCustomPrompt="1"/>
          </p:nvPr>
        </p:nvSpPr>
        <p:spPr>
          <a:xfrm>
            <a:off x="8138921" y="4450851"/>
            <a:ext cx="443899" cy="169274"/>
          </a:xfrm>
        </p:spPr>
        <p:txBody>
          <a:bodyPr/>
          <a:lstStyle>
            <a:lvl1pPr>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defRPr/>
            </a:pPr>
            <a:r>
              <a:rPr lang="en-JM" sz="825" dirty="0">
                <a:solidFill>
                  <a:schemeClr val="tx1">
                    <a:lumMod val="65000"/>
                    <a:lumOff val="35000"/>
                  </a:schemeClr>
                </a:solidFill>
                <a:cs typeface="Arial" panose="020B0604020202020204" pitchFamily="34" charset="0"/>
              </a:rPr>
              <a:t>90%</a:t>
            </a:r>
          </a:p>
        </p:txBody>
      </p:sp>
      <p:sp>
        <p:nvSpPr>
          <p:cNvPr id="33" name="Text Placeholder 25">
            <a:extLst>
              <a:ext uri="{FF2B5EF4-FFF2-40B4-BE49-F238E27FC236}">
                <a16:creationId xmlns:a16="http://schemas.microsoft.com/office/drawing/2014/main" id="{C21187E3-5E70-4C85-8877-F24A7A3FBFF6}"/>
              </a:ext>
            </a:extLst>
          </p:cNvPr>
          <p:cNvSpPr>
            <a:spLocks noGrp="1"/>
          </p:cNvSpPr>
          <p:nvPr>
            <p:ph type="body" sz="quarter" idx="19" hasCustomPrompt="1"/>
          </p:nvPr>
        </p:nvSpPr>
        <p:spPr>
          <a:xfrm>
            <a:off x="7984236" y="5028414"/>
            <a:ext cx="443899" cy="169274"/>
          </a:xfrm>
        </p:spPr>
        <p:txBody>
          <a:bodyPr/>
          <a:lstStyle>
            <a:lvl1pPr>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defRPr/>
            </a:pPr>
            <a:r>
              <a:rPr lang="en-JM" sz="825" dirty="0">
                <a:solidFill>
                  <a:schemeClr val="tx1">
                    <a:lumMod val="65000"/>
                    <a:lumOff val="35000"/>
                  </a:schemeClr>
                </a:solidFill>
                <a:cs typeface="Arial" panose="020B0604020202020204" pitchFamily="34" charset="0"/>
              </a:rPr>
              <a:t>80%</a:t>
            </a:r>
          </a:p>
        </p:txBody>
      </p:sp>
      <p:sp>
        <p:nvSpPr>
          <p:cNvPr id="16" name="Picture Placeholder 6">
            <a:extLst>
              <a:ext uri="{FF2B5EF4-FFF2-40B4-BE49-F238E27FC236}">
                <a16:creationId xmlns:a16="http://schemas.microsoft.com/office/drawing/2014/main" id="{B73AC25A-8629-4ADF-816B-F39EEB3F79B4}"/>
              </a:ext>
            </a:extLst>
          </p:cNvPr>
          <p:cNvSpPr>
            <a:spLocks noGrp="1"/>
          </p:cNvSpPr>
          <p:nvPr>
            <p:ph type="pic" sz="quarter" idx="10" hasCustomPrompt="1"/>
          </p:nvPr>
        </p:nvSpPr>
        <p:spPr>
          <a:xfrm>
            <a:off x="3892154" y="2411414"/>
            <a:ext cx="1285875" cy="2046287"/>
          </a:xfrm>
          <a:prstGeom prst="roundRect">
            <a:avLst/>
          </a:prstGeom>
        </p:spPr>
        <p:txBody>
          <a:bodyPr tIns="274320" rtlCol="0">
            <a:normAutofit/>
          </a:bodyPr>
          <a:lstStyle>
            <a:lvl1pPr algn="ctr">
              <a:defRPr>
                <a:solidFill>
                  <a:schemeClr val="bg1"/>
                </a:solidFill>
              </a:defRPr>
            </a:lvl1pPr>
          </a:lstStyle>
          <a:p>
            <a:pPr lvl="0"/>
            <a:r>
              <a:rPr lang="en-ID" noProof="0" dirty="0"/>
              <a:t>Add image icon</a:t>
            </a:r>
          </a:p>
        </p:txBody>
      </p:sp>
    </p:spTree>
    <p:extLst>
      <p:ext uri="{BB962C8B-B14F-4D97-AF65-F5344CB8AC3E}">
        <p14:creationId xmlns:p14="http://schemas.microsoft.com/office/powerpoint/2010/main" val="4132500594"/>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9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4224"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pic>
        <p:nvPicPr>
          <p:cNvPr id="14" name="Picture 13" descr="iPhone-6-Flat-Mockup---Black.png">
            <a:extLst>
              <a:ext uri="{FF2B5EF4-FFF2-40B4-BE49-F238E27FC236}">
                <a16:creationId xmlns:a16="http://schemas.microsoft.com/office/drawing/2014/main" id="{B3FA1FE5-3592-4984-9012-3C8191025E8B}"/>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3417094" y="1030289"/>
            <a:ext cx="1771650" cy="479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Picture Placeholder 4">
            <a:extLst>
              <a:ext uri="{FF2B5EF4-FFF2-40B4-BE49-F238E27FC236}">
                <a16:creationId xmlns:a16="http://schemas.microsoft.com/office/drawing/2014/main" id="{24C1A0C2-3B30-443E-9660-73501890DE1D}"/>
              </a:ext>
            </a:extLst>
          </p:cNvPr>
          <p:cNvSpPr>
            <a:spLocks noGrp="1"/>
          </p:cNvSpPr>
          <p:nvPr>
            <p:ph type="pic" sz="quarter" idx="10" hasCustomPrompt="1"/>
          </p:nvPr>
        </p:nvSpPr>
        <p:spPr>
          <a:xfrm>
            <a:off x="3548063" y="1677988"/>
            <a:ext cx="1543050" cy="3567112"/>
          </a:xfrm>
        </p:spPr>
        <p:txBody>
          <a:bodyPr tIns="822960" rtlCol="0">
            <a:normAutofit/>
          </a:bodyPr>
          <a:lstStyle>
            <a:lvl1pPr algn="ctr">
              <a:defRPr/>
            </a:lvl1pPr>
          </a:lstStyle>
          <a:p>
            <a:pPr lvl="0"/>
            <a:r>
              <a:rPr lang="en-ID" noProof="0" dirty="0"/>
              <a:t>Insert image</a:t>
            </a:r>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4" imgW="270" imgH="270" progId="TCLayout.ActiveDocument.1">
                  <p:embed/>
                </p:oleObj>
              </mc:Choice>
              <mc:Fallback>
                <p:oleObj name="Diapositive think-cell" r:id="rId4" imgW="270" imgH="270" progId="TCLayout.ActiveDocument.1">
                  <p:embed/>
                  <p:pic>
                    <p:nvPicPr>
                      <p:cNvPr id="3" name="Objet 2" hidden="1"/>
                      <p:cNvPicPr/>
                      <p:nvPr/>
                    </p:nvPicPr>
                    <p:blipFill>
                      <a:blip r:embed="rId5"/>
                      <a:stretch>
                        <a:fillRect/>
                      </a:stretch>
                    </p:blipFill>
                    <p:spPr>
                      <a:xfrm>
                        <a:off x="1192" y="1591"/>
                        <a:ext cx="1190" cy="1587"/>
                      </a:xfrm>
                      <a:prstGeom prst="rect">
                        <a:avLst/>
                      </a:prstGeom>
                    </p:spPr>
                  </p:pic>
                </p:oleObj>
              </mc:Fallback>
            </mc:AlternateContent>
          </a:graphicData>
        </a:graphic>
      </p:graphicFrame>
      <p:sp>
        <p:nvSpPr>
          <p:cNvPr id="4" name="Text Placeholder 3">
            <a:extLst>
              <a:ext uri="{FF2B5EF4-FFF2-40B4-BE49-F238E27FC236}">
                <a16:creationId xmlns:a16="http://schemas.microsoft.com/office/drawing/2014/main" id="{888CC4FD-EDEC-44E0-B47B-FC9A61C1B0DC}"/>
              </a:ext>
            </a:extLst>
          </p:cNvPr>
          <p:cNvSpPr>
            <a:spLocks noGrp="1"/>
          </p:cNvSpPr>
          <p:nvPr>
            <p:ph type="body" sz="quarter" idx="11" hasCustomPrompt="1"/>
          </p:nvPr>
        </p:nvSpPr>
        <p:spPr>
          <a:xfrm>
            <a:off x="746126" y="2308227"/>
            <a:ext cx="2280642" cy="1346457"/>
          </a:xfrm>
        </p:spPr>
        <p:txBody>
          <a:bodyPr anchor="b"/>
          <a:lstStyle>
            <a:lvl1pPr>
              <a:lnSpc>
                <a:spcPts val="3750"/>
              </a:lnSpc>
              <a:spcAft>
                <a:spcPts val="0"/>
              </a:spcAft>
              <a:defRPr sz="3750" b="0" spc="75" baseline="0">
                <a:solidFill>
                  <a:schemeClr val="accent2"/>
                </a:solidFill>
                <a:latin typeface="+mj-lt"/>
              </a:defRPr>
            </a:lvl1pPr>
            <a:lvl2pPr>
              <a:defRPr sz="3750" b="0">
                <a:latin typeface="+mj-lt"/>
              </a:defRPr>
            </a:lvl2pPr>
            <a:lvl3pPr>
              <a:defRPr sz="3750" b="0">
                <a:latin typeface="+mj-lt"/>
              </a:defRPr>
            </a:lvl3pPr>
            <a:lvl4pPr>
              <a:defRPr sz="3750" b="0">
                <a:latin typeface="+mj-lt"/>
              </a:defRPr>
            </a:lvl4pPr>
            <a:lvl5pPr>
              <a:defRPr sz="3750" b="0">
                <a:latin typeface="+mj-lt"/>
              </a:defRPr>
            </a:lvl5pPr>
          </a:lstStyle>
          <a:p>
            <a:pPr lvl="0"/>
            <a:r>
              <a:rPr lang="en-US" dirty="0"/>
              <a:t>Title </a:t>
            </a:r>
            <a:br>
              <a:rPr lang="en-US" dirty="0"/>
            </a:br>
            <a:r>
              <a:rPr lang="en-US" dirty="0"/>
              <a:t>goes here</a:t>
            </a:r>
          </a:p>
        </p:txBody>
      </p:sp>
      <p:sp>
        <p:nvSpPr>
          <p:cNvPr id="11" name="Text Placeholder 10">
            <a:extLst>
              <a:ext uri="{FF2B5EF4-FFF2-40B4-BE49-F238E27FC236}">
                <a16:creationId xmlns:a16="http://schemas.microsoft.com/office/drawing/2014/main" id="{3D34CE7E-AEF1-4D65-BB61-0A4F511B92BC}"/>
              </a:ext>
            </a:extLst>
          </p:cNvPr>
          <p:cNvSpPr>
            <a:spLocks noGrp="1"/>
          </p:cNvSpPr>
          <p:nvPr>
            <p:ph type="body" sz="quarter" idx="12" hasCustomPrompt="1"/>
          </p:nvPr>
        </p:nvSpPr>
        <p:spPr>
          <a:xfrm>
            <a:off x="746126" y="4007310"/>
            <a:ext cx="1951735" cy="1441249"/>
          </a:xfrm>
        </p:spPr>
        <p:txBody>
          <a:bodyPr/>
          <a:lstStyle>
            <a:lvl1pPr>
              <a:lnSpc>
                <a:spcPts val="1350"/>
              </a:lnSpc>
              <a:spcBef>
                <a:spcPts val="600"/>
              </a:spcBef>
              <a:defRPr sz="1050" b="0">
                <a:solidFill>
                  <a:schemeClr val="tx1">
                    <a:lumMod val="65000"/>
                    <a:lumOff val="35000"/>
                  </a:schemeClr>
                </a:solidFill>
              </a:defRPr>
            </a:lvl1pPr>
            <a:lvl2pPr>
              <a:defRPr sz="1050">
                <a:solidFill>
                  <a:schemeClr val="tx1">
                    <a:lumMod val="65000"/>
                    <a:lumOff val="35000"/>
                  </a:schemeClr>
                </a:solidFill>
              </a:defRPr>
            </a:lvl2pPr>
            <a:lvl3pPr>
              <a:defRPr sz="1050">
                <a:solidFill>
                  <a:schemeClr val="tx1">
                    <a:lumMod val="65000"/>
                    <a:lumOff val="35000"/>
                  </a:schemeClr>
                </a:solidFill>
              </a:defRPr>
            </a:lvl3pPr>
            <a:lvl4pPr>
              <a:defRPr sz="1050">
                <a:solidFill>
                  <a:schemeClr val="tx1">
                    <a:lumMod val="65000"/>
                    <a:lumOff val="35000"/>
                  </a:schemeClr>
                </a:solidFill>
              </a:defRPr>
            </a:lvl4pPr>
            <a:lvl5pPr>
              <a:defRPr sz="105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p>
        </p:txBody>
      </p:sp>
      <p:sp>
        <p:nvSpPr>
          <p:cNvPr id="7" name="Text Placeholder 6">
            <a:extLst>
              <a:ext uri="{FF2B5EF4-FFF2-40B4-BE49-F238E27FC236}">
                <a16:creationId xmlns:a16="http://schemas.microsoft.com/office/drawing/2014/main" id="{FAF2E64D-AECB-4719-B0C8-042C1B35C05D}"/>
              </a:ext>
            </a:extLst>
          </p:cNvPr>
          <p:cNvSpPr>
            <a:spLocks noGrp="1"/>
          </p:cNvSpPr>
          <p:nvPr>
            <p:ph type="body" sz="quarter" idx="20" hasCustomPrompt="1"/>
          </p:nvPr>
        </p:nvSpPr>
        <p:spPr>
          <a:xfrm>
            <a:off x="5999612" y="1566865"/>
            <a:ext cx="1219200" cy="187325"/>
          </a:xfrm>
        </p:spPr>
        <p:txBody>
          <a:bodyPr/>
          <a:lstStyle>
            <a:lvl1pPr>
              <a:defRPr sz="825" spc="15" baseline="0">
                <a:solidFill>
                  <a:srgbClr val="483698"/>
                </a:solidFill>
              </a:defRPr>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39" name="Text Placeholder 6">
            <a:extLst>
              <a:ext uri="{FF2B5EF4-FFF2-40B4-BE49-F238E27FC236}">
                <a16:creationId xmlns:a16="http://schemas.microsoft.com/office/drawing/2014/main" id="{B479D1D1-A06F-4AD8-857F-CD5895226F8F}"/>
              </a:ext>
            </a:extLst>
          </p:cNvPr>
          <p:cNvSpPr>
            <a:spLocks noGrp="1"/>
          </p:cNvSpPr>
          <p:nvPr>
            <p:ph type="body" sz="quarter" idx="21" hasCustomPrompt="1"/>
          </p:nvPr>
        </p:nvSpPr>
        <p:spPr>
          <a:xfrm>
            <a:off x="5994505" y="1813112"/>
            <a:ext cx="2172494" cy="939018"/>
          </a:xfrm>
        </p:spPr>
        <p:txBody>
          <a:bodyPr/>
          <a:lstStyle>
            <a:lvl1pPr>
              <a:lnSpc>
                <a:spcPts val="1125"/>
              </a:lnSpc>
              <a:spcBef>
                <a:spcPts val="600"/>
              </a:spcBef>
              <a:defRPr sz="825" b="0">
                <a:solidFill>
                  <a:schemeClr val="tx1">
                    <a:lumMod val="65000"/>
                    <a:lumOff val="35000"/>
                  </a:schemeClr>
                </a:solidFill>
              </a:defRPr>
            </a:lvl1pPr>
            <a:lvl2pPr>
              <a:defRPr sz="825"/>
            </a:lvl2pPr>
            <a:lvl3pPr>
              <a:defRPr sz="825"/>
            </a:lvl3pPr>
            <a:lvl4pPr>
              <a:defRPr sz="825"/>
            </a:lvl4pPr>
            <a:lvl5pPr>
              <a:defRPr sz="825"/>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40" name="Text Placeholder 6">
            <a:extLst>
              <a:ext uri="{FF2B5EF4-FFF2-40B4-BE49-F238E27FC236}">
                <a16:creationId xmlns:a16="http://schemas.microsoft.com/office/drawing/2014/main" id="{8CFC92F5-B334-4D8A-ABEE-565E2A43A06D}"/>
              </a:ext>
            </a:extLst>
          </p:cNvPr>
          <p:cNvSpPr>
            <a:spLocks noGrp="1"/>
          </p:cNvSpPr>
          <p:nvPr>
            <p:ph type="body" sz="quarter" idx="22" hasCustomPrompt="1"/>
          </p:nvPr>
        </p:nvSpPr>
        <p:spPr>
          <a:xfrm>
            <a:off x="5999612" y="3205462"/>
            <a:ext cx="1219200" cy="187325"/>
          </a:xfrm>
        </p:spPr>
        <p:txBody>
          <a:bodyPr/>
          <a:lstStyle>
            <a:lvl1pPr>
              <a:defRPr sz="825" spc="15" baseline="0">
                <a:solidFill>
                  <a:srgbClr val="483698"/>
                </a:solidFill>
              </a:defRPr>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41" name="Text Placeholder 6">
            <a:extLst>
              <a:ext uri="{FF2B5EF4-FFF2-40B4-BE49-F238E27FC236}">
                <a16:creationId xmlns:a16="http://schemas.microsoft.com/office/drawing/2014/main" id="{A4223471-23F8-4F72-B92B-1EC6C143548D}"/>
              </a:ext>
            </a:extLst>
          </p:cNvPr>
          <p:cNvSpPr>
            <a:spLocks noGrp="1"/>
          </p:cNvSpPr>
          <p:nvPr>
            <p:ph type="body" sz="quarter" idx="23" hasCustomPrompt="1"/>
          </p:nvPr>
        </p:nvSpPr>
        <p:spPr>
          <a:xfrm>
            <a:off x="5994505" y="3451710"/>
            <a:ext cx="2172494" cy="939019"/>
          </a:xfrm>
        </p:spPr>
        <p:txBody>
          <a:bodyPr/>
          <a:lstStyle>
            <a:lvl1pPr>
              <a:lnSpc>
                <a:spcPts val="1125"/>
              </a:lnSpc>
              <a:spcBef>
                <a:spcPts val="600"/>
              </a:spcBef>
              <a:defRPr sz="825" b="0">
                <a:solidFill>
                  <a:schemeClr val="tx1">
                    <a:lumMod val="65000"/>
                    <a:lumOff val="35000"/>
                  </a:schemeClr>
                </a:solidFill>
              </a:defRPr>
            </a:lvl1pPr>
            <a:lvl2pPr>
              <a:defRPr sz="825"/>
            </a:lvl2pPr>
            <a:lvl3pPr>
              <a:defRPr sz="825"/>
            </a:lvl3pPr>
            <a:lvl4pPr>
              <a:defRPr sz="825"/>
            </a:lvl4pPr>
            <a:lvl5pPr>
              <a:defRPr sz="825"/>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42" name="Text Placeholder 6">
            <a:extLst>
              <a:ext uri="{FF2B5EF4-FFF2-40B4-BE49-F238E27FC236}">
                <a16:creationId xmlns:a16="http://schemas.microsoft.com/office/drawing/2014/main" id="{36E8A974-5801-4329-B3CB-1A2284480AA5}"/>
              </a:ext>
            </a:extLst>
          </p:cNvPr>
          <p:cNvSpPr>
            <a:spLocks noGrp="1"/>
          </p:cNvSpPr>
          <p:nvPr>
            <p:ph type="body" sz="quarter" idx="24" hasCustomPrompt="1"/>
          </p:nvPr>
        </p:nvSpPr>
        <p:spPr>
          <a:xfrm>
            <a:off x="5999612" y="4844058"/>
            <a:ext cx="1219200" cy="187325"/>
          </a:xfrm>
        </p:spPr>
        <p:txBody>
          <a:bodyPr/>
          <a:lstStyle>
            <a:lvl1pPr>
              <a:defRPr sz="825" spc="15" baseline="0">
                <a:solidFill>
                  <a:srgbClr val="483698"/>
                </a:solidFill>
              </a:defRPr>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43" name="Text Placeholder 6">
            <a:extLst>
              <a:ext uri="{FF2B5EF4-FFF2-40B4-BE49-F238E27FC236}">
                <a16:creationId xmlns:a16="http://schemas.microsoft.com/office/drawing/2014/main" id="{B9111A89-5DA6-4397-AD10-E7287F219415}"/>
              </a:ext>
            </a:extLst>
          </p:cNvPr>
          <p:cNvSpPr>
            <a:spLocks noGrp="1"/>
          </p:cNvSpPr>
          <p:nvPr>
            <p:ph type="body" sz="quarter" idx="25" hasCustomPrompt="1"/>
          </p:nvPr>
        </p:nvSpPr>
        <p:spPr>
          <a:xfrm>
            <a:off x="5994505" y="5090305"/>
            <a:ext cx="2172494" cy="939020"/>
          </a:xfrm>
        </p:spPr>
        <p:txBody>
          <a:bodyPr/>
          <a:lstStyle>
            <a:lvl1pPr>
              <a:lnSpc>
                <a:spcPts val="1125"/>
              </a:lnSpc>
              <a:spcBef>
                <a:spcPts val="600"/>
              </a:spcBef>
              <a:defRPr sz="825" b="0">
                <a:solidFill>
                  <a:schemeClr val="tx1">
                    <a:lumMod val="65000"/>
                    <a:lumOff val="35000"/>
                  </a:schemeClr>
                </a:solidFill>
              </a:defRPr>
            </a:lvl1pPr>
            <a:lvl2pPr>
              <a:defRPr sz="825"/>
            </a:lvl2pPr>
            <a:lvl3pPr>
              <a:defRPr sz="825"/>
            </a:lvl3pPr>
            <a:lvl4pPr>
              <a:defRPr sz="825"/>
            </a:lvl4pPr>
            <a:lvl5pPr>
              <a:defRPr sz="825"/>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Tree>
    <p:extLst>
      <p:ext uri="{BB962C8B-B14F-4D97-AF65-F5344CB8AC3E}">
        <p14:creationId xmlns:p14="http://schemas.microsoft.com/office/powerpoint/2010/main" val="1003280450"/>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5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2204112121"/>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10" name="Picture Placeholder 6">
            <a:extLst>
              <a:ext uri="{FF2B5EF4-FFF2-40B4-BE49-F238E27FC236}">
                <a16:creationId xmlns:a16="http://schemas.microsoft.com/office/drawing/2014/main" id="{39C9D5D2-A82F-4A48-8C68-59C8E8EA6F78}"/>
              </a:ext>
            </a:extLst>
          </p:cNvPr>
          <p:cNvSpPr>
            <a:spLocks noGrp="1"/>
          </p:cNvSpPr>
          <p:nvPr>
            <p:ph type="pic" sz="quarter" idx="10" hasCustomPrompt="1"/>
          </p:nvPr>
        </p:nvSpPr>
        <p:spPr>
          <a:xfrm>
            <a:off x="3892154" y="2411414"/>
            <a:ext cx="1285875" cy="2046287"/>
          </a:xfrm>
          <a:prstGeom prst="roundRect">
            <a:avLst/>
          </a:prstGeom>
        </p:spPr>
        <p:txBody>
          <a:bodyPr tIns="182880" rtlCol="0">
            <a:normAutofit/>
          </a:bodyPr>
          <a:lstStyle>
            <a:lvl1pPr algn="ctr">
              <a:defRPr>
                <a:solidFill>
                  <a:schemeClr val="bg1"/>
                </a:solidFill>
              </a:defRPr>
            </a:lvl1pPr>
          </a:lstStyle>
          <a:p>
            <a:pPr lvl="0"/>
            <a:r>
              <a:rPr lang="en-ID" noProof="0" dirty="0"/>
              <a:t>Add image icon</a:t>
            </a:r>
          </a:p>
        </p:txBody>
      </p:sp>
    </p:spTree>
    <p:extLst>
      <p:ext uri="{BB962C8B-B14F-4D97-AF65-F5344CB8AC3E}">
        <p14:creationId xmlns:p14="http://schemas.microsoft.com/office/powerpoint/2010/main" val="196512893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6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140327746"/>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11" name="Picture Placeholder 2">
            <a:extLst>
              <a:ext uri="{FF2B5EF4-FFF2-40B4-BE49-F238E27FC236}">
                <a16:creationId xmlns:a16="http://schemas.microsoft.com/office/drawing/2014/main" id="{D2D84C47-0DD9-4565-96DB-55F5D1EC392E}"/>
              </a:ext>
            </a:extLst>
          </p:cNvPr>
          <p:cNvSpPr>
            <a:spLocks noGrp="1"/>
          </p:cNvSpPr>
          <p:nvPr>
            <p:ph type="pic" sz="quarter" idx="10" hasCustomPrompt="1"/>
          </p:nvPr>
        </p:nvSpPr>
        <p:spPr>
          <a:xfrm>
            <a:off x="5865019" y="1711325"/>
            <a:ext cx="4325541" cy="3657600"/>
          </a:xfrm>
        </p:spPr>
        <p:txBody>
          <a:bodyPr lIns="548640" rtlCol="0" anchor="ctr">
            <a:normAutofit/>
          </a:bodyPr>
          <a:lstStyle>
            <a:lvl1pPr algn="l">
              <a:defRPr>
                <a:solidFill>
                  <a:schemeClr val="bg1"/>
                </a:solidFill>
              </a:defRPr>
            </a:lvl1pPr>
          </a:lstStyle>
          <a:p>
            <a:pPr lvl="0"/>
            <a:r>
              <a:rPr lang="en-ID" noProof="0" dirty="0"/>
              <a:t>Add image icon</a:t>
            </a:r>
          </a:p>
        </p:txBody>
      </p:sp>
    </p:spTree>
    <p:extLst>
      <p:ext uri="{BB962C8B-B14F-4D97-AF65-F5344CB8AC3E}">
        <p14:creationId xmlns:p14="http://schemas.microsoft.com/office/powerpoint/2010/main" val="20794474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0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pic>
        <p:nvPicPr>
          <p:cNvPr id="12" name="Picture 11" descr="Macbook.png">
            <a:extLst>
              <a:ext uri="{FF2B5EF4-FFF2-40B4-BE49-F238E27FC236}">
                <a16:creationId xmlns:a16="http://schemas.microsoft.com/office/drawing/2014/main" id="{80779316-C101-40D4-8AEE-73B27C2E3D07}"/>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4822032" y="966788"/>
            <a:ext cx="6411516" cy="561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Text Placeholder 28">
            <a:extLst>
              <a:ext uri="{FF2B5EF4-FFF2-40B4-BE49-F238E27FC236}">
                <a16:creationId xmlns:a16="http://schemas.microsoft.com/office/drawing/2014/main" id="{E9CA81CD-76CA-4EB2-8D7B-2B8EF713996B}"/>
              </a:ext>
            </a:extLst>
          </p:cNvPr>
          <p:cNvSpPr>
            <a:spLocks noGrp="1"/>
          </p:cNvSpPr>
          <p:nvPr>
            <p:ph type="body" sz="quarter" idx="15" hasCustomPrompt="1"/>
          </p:nvPr>
        </p:nvSpPr>
        <p:spPr>
          <a:xfrm>
            <a:off x="3068024" y="4024865"/>
            <a:ext cx="1706166" cy="158115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9" name="Text Placeholder 28">
            <a:extLst>
              <a:ext uri="{FF2B5EF4-FFF2-40B4-BE49-F238E27FC236}">
                <a16:creationId xmlns:a16="http://schemas.microsoft.com/office/drawing/2014/main" id="{B1EB89FE-5823-43FF-8403-A8CDEC773C5E}"/>
              </a:ext>
            </a:extLst>
          </p:cNvPr>
          <p:cNvSpPr>
            <a:spLocks noGrp="1"/>
          </p:cNvSpPr>
          <p:nvPr>
            <p:ph type="body" sz="quarter" idx="14" hasCustomPrompt="1"/>
          </p:nvPr>
        </p:nvSpPr>
        <p:spPr>
          <a:xfrm>
            <a:off x="750910" y="4024865"/>
            <a:ext cx="1706166" cy="158115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5" name="Text Placeholder 24">
            <a:extLst>
              <a:ext uri="{FF2B5EF4-FFF2-40B4-BE49-F238E27FC236}">
                <a16:creationId xmlns:a16="http://schemas.microsoft.com/office/drawing/2014/main" id="{B8B88C24-B4B0-4087-BA9E-98708A744F96}"/>
              </a:ext>
            </a:extLst>
          </p:cNvPr>
          <p:cNvSpPr>
            <a:spLocks noGrp="1"/>
          </p:cNvSpPr>
          <p:nvPr>
            <p:ph type="body" sz="quarter" idx="12" hasCustomPrompt="1"/>
          </p:nvPr>
        </p:nvSpPr>
        <p:spPr>
          <a:xfrm>
            <a:off x="751905" y="3767138"/>
            <a:ext cx="1264663" cy="201612"/>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4" name="Text Placeholder 3">
            <a:extLst>
              <a:ext uri="{FF2B5EF4-FFF2-40B4-BE49-F238E27FC236}">
                <a16:creationId xmlns:a16="http://schemas.microsoft.com/office/drawing/2014/main" id="{DCFD0A1A-BA6F-4756-B759-AE6DD17BD5D9}"/>
              </a:ext>
            </a:extLst>
          </p:cNvPr>
          <p:cNvSpPr>
            <a:spLocks noGrp="1"/>
          </p:cNvSpPr>
          <p:nvPr>
            <p:ph type="body" sz="quarter" idx="11" hasCustomPrompt="1"/>
          </p:nvPr>
        </p:nvSpPr>
        <p:spPr>
          <a:xfrm>
            <a:off x="742380" y="2113562"/>
            <a:ext cx="2728151" cy="733534"/>
          </a:xfrm>
        </p:spPr>
        <p:txBody>
          <a:bodyPr/>
          <a:lstStyle>
            <a:lvl1pPr>
              <a:lnSpc>
                <a:spcPts val="3750"/>
              </a:lnSpc>
              <a:spcAft>
                <a:spcPts val="0"/>
              </a:spcAft>
              <a:defRPr sz="3750" b="0" spc="75">
                <a:solidFill>
                  <a:schemeClr val="accent2"/>
                </a:solidFill>
                <a:latin typeface="+mj-lt"/>
              </a:defRPr>
            </a:lvl1pPr>
            <a:lvl2pPr>
              <a:lnSpc>
                <a:spcPts val="3750"/>
              </a:lnSpc>
              <a:spcAft>
                <a:spcPts val="0"/>
              </a:spcAft>
              <a:defRPr sz="3750" b="0" spc="75">
                <a:latin typeface="+mj-lt"/>
              </a:defRPr>
            </a:lvl2pPr>
            <a:lvl3pPr>
              <a:lnSpc>
                <a:spcPts val="3750"/>
              </a:lnSpc>
              <a:spcAft>
                <a:spcPts val="0"/>
              </a:spcAft>
              <a:defRPr sz="3750" b="0" spc="75">
                <a:latin typeface="+mj-lt"/>
              </a:defRPr>
            </a:lvl3pPr>
            <a:lvl4pPr>
              <a:lnSpc>
                <a:spcPts val="3750"/>
              </a:lnSpc>
              <a:spcAft>
                <a:spcPts val="0"/>
              </a:spcAft>
              <a:defRPr sz="3750" b="0" spc="75">
                <a:latin typeface="+mj-lt"/>
              </a:defRPr>
            </a:lvl4pPr>
            <a:lvl5pPr>
              <a:lnSpc>
                <a:spcPts val="3750"/>
              </a:lnSpc>
              <a:spcAft>
                <a:spcPts val="0"/>
              </a:spcAft>
              <a:defRPr sz="3750" b="0" spc="75">
                <a:latin typeface="+mj-lt"/>
              </a:defRPr>
            </a:lvl5pPr>
          </a:lstStyle>
          <a:p>
            <a:pPr lvl="0"/>
            <a:r>
              <a:rPr lang="en-US" dirty="0"/>
              <a:t>Title </a:t>
            </a:r>
            <a:br>
              <a:rPr lang="en-US" dirty="0"/>
            </a:br>
            <a:r>
              <a:rPr lang="en-US" dirty="0"/>
              <a:t>goes here</a:t>
            </a:r>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4" imgW="270" imgH="270" progId="TCLayout.ActiveDocument.1">
                  <p:embed/>
                </p:oleObj>
              </mc:Choice>
              <mc:Fallback>
                <p:oleObj name="Diapositive think-cell" r:id="rId4" imgW="270" imgH="270" progId="TCLayout.ActiveDocument.1">
                  <p:embed/>
                  <p:pic>
                    <p:nvPicPr>
                      <p:cNvPr id="3" name="Objet 2" hidden="1"/>
                      <p:cNvPicPr/>
                      <p:nvPr/>
                    </p:nvPicPr>
                    <p:blipFill>
                      <a:blip r:embed="rId5"/>
                      <a:stretch>
                        <a:fillRect/>
                      </a:stretch>
                    </p:blipFill>
                    <p:spPr>
                      <a:xfrm>
                        <a:off x="1192" y="1591"/>
                        <a:ext cx="1190" cy="1587"/>
                      </a:xfrm>
                      <a:prstGeom prst="rect">
                        <a:avLst/>
                      </a:prstGeom>
                    </p:spPr>
                  </p:pic>
                </p:oleObj>
              </mc:Fallback>
            </mc:AlternateContent>
          </a:graphicData>
        </a:graphic>
      </p:graphicFrame>
      <p:sp>
        <p:nvSpPr>
          <p:cNvPr id="11" name="Picture Placeholder 2">
            <a:extLst>
              <a:ext uri="{FF2B5EF4-FFF2-40B4-BE49-F238E27FC236}">
                <a16:creationId xmlns:a16="http://schemas.microsoft.com/office/drawing/2014/main" id="{D2D84C47-0DD9-4565-96DB-55F5D1EC392E}"/>
              </a:ext>
            </a:extLst>
          </p:cNvPr>
          <p:cNvSpPr>
            <a:spLocks noGrp="1"/>
          </p:cNvSpPr>
          <p:nvPr>
            <p:ph type="pic" sz="quarter" idx="10" hasCustomPrompt="1"/>
          </p:nvPr>
        </p:nvSpPr>
        <p:spPr>
          <a:xfrm>
            <a:off x="5836445" y="1711325"/>
            <a:ext cx="4325541" cy="3657600"/>
          </a:xfrm>
        </p:spPr>
        <p:txBody>
          <a:bodyPr lIns="548640" rtlCol="0" anchor="ctr">
            <a:normAutofit/>
          </a:bodyPr>
          <a:lstStyle>
            <a:lvl1pPr algn="l">
              <a:defRPr>
                <a:solidFill>
                  <a:schemeClr val="bg1"/>
                </a:solidFill>
              </a:defRPr>
            </a:lvl1pPr>
          </a:lstStyle>
          <a:p>
            <a:pPr lvl="0"/>
            <a:r>
              <a:rPr lang="en-ID" noProof="0" dirty="0"/>
              <a:t>Insert image</a:t>
            </a:r>
          </a:p>
        </p:txBody>
      </p:sp>
      <p:sp>
        <p:nvSpPr>
          <p:cNvPr id="27" name="Text Placeholder 24">
            <a:extLst>
              <a:ext uri="{FF2B5EF4-FFF2-40B4-BE49-F238E27FC236}">
                <a16:creationId xmlns:a16="http://schemas.microsoft.com/office/drawing/2014/main" id="{E18B80A3-46DA-45A0-8F3E-A44EBA346D77}"/>
              </a:ext>
            </a:extLst>
          </p:cNvPr>
          <p:cNvSpPr>
            <a:spLocks noGrp="1"/>
          </p:cNvSpPr>
          <p:nvPr>
            <p:ph type="body" sz="quarter" idx="13" hasCustomPrompt="1"/>
          </p:nvPr>
        </p:nvSpPr>
        <p:spPr>
          <a:xfrm>
            <a:off x="3068025" y="3767138"/>
            <a:ext cx="1264663" cy="201612"/>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Tree>
    <p:extLst>
      <p:ext uri="{BB962C8B-B14F-4D97-AF65-F5344CB8AC3E}">
        <p14:creationId xmlns:p14="http://schemas.microsoft.com/office/powerpoint/2010/main" val="3216985374"/>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7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2672728656"/>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10" name="Picture Placeholder 2">
            <a:extLst>
              <a:ext uri="{FF2B5EF4-FFF2-40B4-BE49-F238E27FC236}">
                <a16:creationId xmlns:a16="http://schemas.microsoft.com/office/drawing/2014/main" id="{743A1094-594D-4B8F-8D93-C6BF44FCD423}"/>
              </a:ext>
            </a:extLst>
          </p:cNvPr>
          <p:cNvSpPr>
            <a:spLocks noGrp="1"/>
          </p:cNvSpPr>
          <p:nvPr>
            <p:ph type="pic" sz="quarter" idx="10" hasCustomPrompt="1"/>
          </p:nvPr>
        </p:nvSpPr>
        <p:spPr>
          <a:xfrm>
            <a:off x="6574631" y="1897063"/>
            <a:ext cx="1534716" cy="3543300"/>
          </a:xfrm>
        </p:spPr>
        <p:txBody>
          <a:bodyPr bIns="822960" rtlCol="0" anchor="ctr">
            <a:normAutofit/>
          </a:bodyPr>
          <a:lstStyle>
            <a:lvl1pPr algn="ctr">
              <a:defRPr/>
            </a:lvl1pPr>
          </a:lstStyle>
          <a:p>
            <a:pPr lvl="0"/>
            <a:r>
              <a:rPr lang="en-ID" noProof="0" dirty="0"/>
              <a:t>Add image icon</a:t>
            </a:r>
          </a:p>
        </p:txBody>
      </p:sp>
    </p:spTree>
    <p:extLst>
      <p:ext uri="{BB962C8B-B14F-4D97-AF65-F5344CB8AC3E}">
        <p14:creationId xmlns:p14="http://schemas.microsoft.com/office/powerpoint/2010/main" val="2953706121"/>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41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4" name="Text Placeholder 3">
            <a:extLst>
              <a:ext uri="{FF2B5EF4-FFF2-40B4-BE49-F238E27FC236}">
                <a16:creationId xmlns:a16="http://schemas.microsoft.com/office/drawing/2014/main" id="{1484C242-F1D2-4DEE-9BBD-CD7B51B92213}"/>
              </a:ext>
            </a:extLst>
          </p:cNvPr>
          <p:cNvSpPr>
            <a:spLocks noGrp="1"/>
          </p:cNvSpPr>
          <p:nvPr>
            <p:ph type="body" sz="quarter" idx="11" hasCustomPrompt="1"/>
          </p:nvPr>
        </p:nvSpPr>
        <p:spPr>
          <a:xfrm>
            <a:off x="3826427" y="1944815"/>
            <a:ext cx="1925321" cy="1277721"/>
          </a:xfrm>
        </p:spPr>
        <p:txBody>
          <a:bodyPr/>
          <a:lstStyle>
            <a:lvl1pPr>
              <a:lnSpc>
                <a:spcPts val="3750"/>
              </a:lnSpc>
              <a:spcAft>
                <a:spcPts val="0"/>
              </a:spcAft>
              <a:defRPr sz="3750" b="0">
                <a:solidFill>
                  <a:schemeClr val="accent2"/>
                </a:solidFill>
                <a:latin typeface="+mj-lt"/>
              </a:defRPr>
            </a:lvl1pPr>
            <a:lvl2pPr>
              <a:defRPr sz="3750" b="0">
                <a:latin typeface="+mj-lt"/>
              </a:defRPr>
            </a:lvl2pPr>
            <a:lvl3pPr>
              <a:defRPr sz="3750" b="0">
                <a:latin typeface="+mj-lt"/>
              </a:defRPr>
            </a:lvl3pPr>
            <a:lvl4pPr>
              <a:defRPr sz="3750" b="0">
                <a:latin typeface="+mj-lt"/>
              </a:defRPr>
            </a:lvl4pPr>
            <a:lvl5pPr>
              <a:defRPr sz="3750" b="0">
                <a:latin typeface="+mj-lt"/>
              </a:defRPr>
            </a:lvl5pPr>
          </a:lstStyle>
          <a:p>
            <a:pPr>
              <a:lnSpc>
                <a:spcPts val="5000"/>
              </a:lnSpc>
              <a:defRPr/>
            </a:pPr>
            <a:r>
              <a:rPr lang="en-ID" sz="3750" spc="75" dirty="0">
                <a:solidFill>
                  <a:schemeClr val="accent2"/>
                </a:solidFill>
                <a:latin typeface="+mj-lt"/>
              </a:rPr>
              <a:t>Title </a:t>
            </a:r>
            <a:br>
              <a:rPr lang="en-ID" sz="3750" spc="75" dirty="0">
                <a:solidFill>
                  <a:schemeClr val="accent2"/>
                </a:solidFill>
                <a:latin typeface="+mj-lt"/>
              </a:rPr>
            </a:br>
            <a:r>
              <a:rPr lang="en-ID" sz="3750" spc="75" dirty="0">
                <a:solidFill>
                  <a:schemeClr val="accent2"/>
                </a:solidFill>
                <a:latin typeface="+mj-lt"/>
              </a:rPr>
              <a:t>goes here</a:t>
            </a:r>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47" name="Text Placeholder 46">
            <a:extLst>
              <a:ext uri="{FF2B5EF4-FFF2-40B4-BE49-F238E27FC236}">
                <a16:creationId xmlns:a16="http://schemas.microsoft.com/office/drawing/2014/main" id="{19EC48B0-0C32-4328-B260-708D2873EFAC}"/>
              </a:ext>
            </a:extLst>
          </p:cNvPr>
          <p:cNvSpPr>
            <a:spLocks noGrp="1"/>
          </p:cNvSpPr>
          <p:nvPr>
            <p:ph type="body" sz="quarter" idx="12" hasCustomPrompt="1"/>
          </p:nvPr>
        </p:nvSpPr>
        <p:spPr>
          <a:xfrm>
            <a:off x="3826427" y="3631821"/>
            <a:ext cx="2358442" cy="1357574"/>
          </a:xfrm>
        </p:spPr>
        <p:txBody>
          <a:bodyPr/>
          <a:lstStyle>
            <a:lvl1pPr>
              <a:lnSpc>
                <a:spcPts val="1350"/>
              </a:lnSpc>
              <a:spcBef>
                <a:spcPts val="600"/>
              </a:spcBef>
              <a:defRPr sz="1050" b="0">
                <a:solidFill>
                  <a:schemeClr val="tx1">
                    <a:lumMod val="65000"/>
                    <a:lumOff val="35000"/>
                  </a:schemeClr>
                </a:solidFill>
              </a:defRPr>
            </a:lvl1pPr>
            <a:lvl2pPr>
              <a:defRPr sz="1050"/>
            </a:lvl2pPr>
            <a:lvl3pPr>
              <a:defRPr sz="1050"/>
            </a:lvl3pPr>
            <a:lvl4pPr>
              <a:defRPr sz="1050"/>
            </a:lvl4pPr>
            <a:lvl5pPr>
              <a:defRPr sz="1050"/>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Donec</a:t>
            </a:r>
            <a:r>
              <a:rPr lang="en-US" sz="1050" dirty="0">
                <a:solidFill>
                  <a:schemeClr val="tx1">
                    <a:lumMod val="65000"/>
                    <a:lumOff val="35000"/>
                  </a:schemeClr>
                </a:solidFill>
                <a:ea typeface="Roboto" charset="0"/>
                <a:cs typeface="Arial" panose="020B0604020202020204" pitchFamily="34" charset="0"/>
              </a:rPr>
              <a:t> ante </a:t>
            </a:r>
            <a:r>
              <a:rPr lang="en-US" sz="1050" dirty="0" err="1">
                <a:solidFill>
                  <a:schemeClr val="tx1">
                    <a:lumMod val="65000"/>
                    <a:lumOff val="35000"/>
                  </a:schemeClr>
                </a:solidFill>
                <a:ea typeface="Roboto" charset="0"/>
                <a:cs typeface="Arial" panose="020B0604020202020204" pitchFamily="34" charset="0"/>
              </a:rPr>
              <a:t>nulla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finibus</a:t>
            </a:r>
            <a:r>
              <a:rPr lang="en-US" sz="1050" dirty="0">
                <a:solidFill>
                  <a:schemeClr val="tx1">
                    <a:lumMod val="65000"/>
                    <a:lumOff val="35000"/>
                  </a:schemeClr>
                </a:solidFill>
                <a:ea typeface="Roboto" charset="0"/>
                <a:cs typeface="Arial" panose="020B0604020202020204" pitchFamily="34" charset="0"/>
              </a:rPr>
              <a:t> sed </a:t>
            </a:r>
            <a:r>
              <a:rPr lang="en-US" sz="1050" dirty="0" err="1">
                <a:solidFill>
                  <a:schemeClr val="tx1">
                    <a:lumMod val="65000"/>
                    <a:lumOff val="35000"/>
                  </a:schemeClr>
                </a:solidFill>
                <a:ea typeface="Roboto" charset="0"/>
                <a:cs typeface="Arial" panose="020B0604020202020204" pitchFamily="34" charset="0"/>
              </a:rPr>
              <a:t>tempor</a:t>
            </a:r>
            <a:r>
              <a:rPr lang="en-US" sz="1050" dirty="0">
                <a:solidFill>
                  <a:schemeClr val="tx1">
                    <a:lumMod val="65000"/>
                    <a:lumOff val="35000"/>
                  </a:schemeClr>
                </a:solidFill>
                <a:ea typeface="Roboto" charset="0"/>
                <a:cs typeface="Arial" panose="020B0604020202020204" pitchFamily="34" charset="0"/>
              </a:rPr>
              <a:t> a, dictum ac </a:t>
            </a:r>
            <a:r>
              <a:rPr lang="en-US" sz="1050" dirty="0" err="1">
                <a:solidFill>
                  <a:schemeClr val="tx1">
                    <a:lumMod val="65000"/>
                    <a:lumOff val="35000"/>
                  </a:schemeClr>
                </a:solidFill>
                <a:ea typeface="Roboto" charset="0"/>
                <a:cs typeface="Arial" panose="020B0604020202020204" pitchFamily="34" charset="0"/>
              </a:rPr>
              <a:t>enim</a:t>
            </a:r>
            <a:r>
              <a:rPr lang="en-US" sz="1050" dirty="0">
                <a:solidFill>
                  <a:schemeClr val="tx1">
                    <a:lumMod val="65000"/>
                    <a:lumOff val="35000"/>
                  </a:schemeClr>
                </a:solidFill>
                <a:ea typeface="Roboto" charset="0"/>
                <a:cs typeface="Arial" panose="020B0604020202020204" pitchFamily="34" charset="0"/>
              </a:rPr>
              <a:t>.</a:t>
            </a:r>
          </a:p>
        </p:txBody>
      </p:sp>
      <p:sp>
        <p:nvSpPr>
          <p:cNvPr id="51" name="Text Placeholder 50">
            <a:extLst>
              <a:ext uri="{FF2B5EF4-FFF2-40B4-BE49-F238E27FC236}">
                <a16:creationId xmlns:a16="http://schemas.microsoft.com/office/drawing/2014/main" id="{DB6715EA-4DB9-49A9-AD34-BED654D0B6A5}"/>
              </a:ext>
            </a:extLst>
          </p:cNvPr>
          <p:cNvSpPr>
            <a:spLocks noGrp="1"/>
          </p:cNvSpPr>
          <p:nvPr>
            <p:ph type="body" sz="quarter" idx="13" hasCustomPrompt="1"/>
          </p:nvPr>
        </p:nvSpPr>
        <p:spPr>
          <a:xfrm>
            <a:off x="746126" y="1448001"/>
            <a:ext cx="2219908" cy="914400"/>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52" name="Text Placeholder 50">
            <a:extLst>
              <a:ext uri="{FF2B5EF4-FFF2-40B4-BE49-F238E27FC236}">
                <a16:creationId xmlns:a16="http://schemas.microsoft.com/office/drawing/2014/main" id="{353FA01C-4041-4509-B2C6-640FC0DE83A3}"/>
              </a:ext>
            </a:extLst>
          </p:cNvPr>
          <p:cNvSpPr>
            <a:spLocks noGrp="1"/>
          </p:cNvSpPr>
          <p:nvPr>
            <p:ph type="body" sz="quarter" idx="14" hasCustomPrompt="1"/>
          </p:nvPr>
        </p:nvSpPr>
        <p:spPr>
          <a:xfrm>
            <a:off x="746126" y="3210595"/>
            <a:ext cx="2219908" cy="914400"/>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53" name="Text Placeholder 50">
            <a:extLst>
              <a:ext uri="{FF2B5EF4-FFF2-40B4-BE49-F238E27FC236}">
                <a16:creationId xmlns:a16="http://schemas.microsoft.com/office/drawing/2014/main" id="{25EF7C11-95DF-45DD-81BF-51F2D0F4BD34}"/>
              </a:ext>
            </a:extLst>
          </p:cNvPr>
          <p:cNvSpPr>
            <a:spLocks noGrp="1"/>
          </p:cNvSpPr>
          <p:nvPr>
            <p:ph type="body" sz="quarter" idx="15" hasCustomPrompt="1"/>
          </p:nvPr>
        </p:nvSpPr>
        <p:spPr>
          <a:xfrm>
            <a:off x="746126" y="4973189"/>
            <a:ext cx="2219908" cy="914400"/>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54" name="Text Placeholder 50">
            <a:extLst>
              <a:ext uri="{FF2B5EF4-FFF2-40B4-BE49-F238E27FC236}">
                <a16:creationId xmlns:a16="http://schemas.microsoft.com/office/drawing/2014/main" id="{EEF2EF62-90DC-4AD2-9E58-C956D0B5E903}"/>
              </a:ext>
            </a:extLst>
          </p:cNvPr>
          <p:cNvSpPr>
            <a:spLocks noGrp="1"/>
          </p:cNvSpPr>
          <p:nvPr>
            <p:ph type="body" sz="quarter" idx="16" hasCustomPrompt="1"/>
          </p:nvPr>
        </p:nvSpPr>
        <p:spPr>
          <a:xfrm>
            <a:off x="746126" y="4703304"/>
            <a:ext cx="2219908" cy="179562"/>
          </a:xfrm>
        </p:spPr>
        <p:txBody>
          <a:bodyPr/>
          <a:lstStyle>
            <a:lvl1pPr>
              <a:defRPr sz="825" b="1" spc="15" baseline="0">
                <a:solidFill>
                  <a:srgbClr val="483698"/>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55" name="Text Placeholder 50">
            <a:extLst>
              <a:ext uri="{FF2B5EF4-FFF2-40B4-BE49-F238E27FC236}">
                <a16:creationId xmlns:a16="http://schemas.microsoft.com/office/drawing/2014/main" id="{4F8C5F8A-CB66-46BB-93EF-0E9889DCD7DB}"/>
              </a:ext>
            </a:extLst>
          </p:cNvPr>
          <p:cNvSpPr>
            <a:spLocks noGrp="1"/>
          </p:cNvSpPr>
          <p:nvPr>
            <p:ph type="body" sz="quarter" idx="17" hasCustomPrompt="1"/>
          </p:nvPr>
        </p:nvSpPr>
        <p:spPr>
          <a:xfrm>
            <a:off x="746126" y="2950775"/>
            <a:ext cx="2219908" cy="179562"/>
          </a:xfrm>
        </p:spPr>
        <p:txBody>
          <a:bodyPr/>
          <a:lstStyle>
            <a:lvl1pPr>
              <a:defRPr sz="825" b="1" spc="15" baseline="0">
                <a:solidFill>
                  <a:srgbClr val="483698"/>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56" name="Text Placeholder 50">
            <a:extLst>
              <a:ext uri="{FF2B5EF4-FFF2-40B4-BE49-F238E27FC236}">
                <a16:creationId xmlns:a16="http://schemas.microsoft.com/office/drawing/2014/main" id="{78FDCFA9-A250-4AB4-87CC-D38819CB91D5}"/>
              </a:ext>
            </a:extLst>
          </p:cNvPr>
          <p:cNvSpPr>
            <a:spLocks noGrp="1"/>
          </p:cNvSpPr>
          <p:nvPr>
            <p:ph type="body" sz="quarter" idx="18" hasCustomPrompt="1"/>
          </p:nvPr>
        </p:nvSpPr>
        <p:spPr>
          <a:xfrm>
            <a:off x="746126" y="1198246"/>
            <a:ext cx="2219908" cy="179562"/>
          </a:xfrm>
        </p:spPr>
        <p:txBody>
          <a:bodyPr/>
          <a:lstStyle>
            <a:lvl1pPr>
              <a:defRPr sz="825" b="1" spc="15" baseline="0">
                <a:solidFill>
                  <a:srgbClr val="483698"/>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pic>
        <p:nvPicPr>
          <p:cNvPr id="14" name="Picture 13" descr="iPhone-6-Flat-Mockup---Black.png">
            <a:extLst>
              <a:ext uri="{FF2B5EF4-FFF2-40B4-BE49-F238E27FC236}">
                <a16:creationId xmlns:a16="http://schemas.microsoft.com/office/drawing/2014/main" id="{85569139-91BE-4A9E-83B0-139C26289F08}"/>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6469623" y="1031081"/>
            <a:ext cx="1771650" cy="4795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Picture Placeholder 2">
            <a:extLst>
              <a:ext uri="{FF2B5EF4-FFF2-40B4-BE49-F238E27FC236}">
                <a16:creationId xmlns:a16="http://schemas.microsoft.com/office/drawing/2014/main" id="{A4C6A653-48A1-47F8-8ACD-4A702F137A24}"/>
              </a:ext>
            </a:extLst>
          </p:cNvPr>
          <p:cNvSpPr>
            <a:spLocks noGrp="1"/>
          </p:cNvSpPr>
          <p:nvPr>
            <p:ph type="pic" sz="quarter" idx="19" hasCustomPrompt="1"/>
          </p:nvPr>
        </p:nvSpPr>
        <p:spPr>
          <a:xfrm>
            <a:off x="6603217" y="1683544"/>
            <a:ext cx="1538677" cy="3543300"/>
          </a:xfrm>
        </p:spPr>
        <p:txBody>
          <a:bodyPr bIns="822960" rtlCol="0" anchor="ctr">
            <a:normAutofit/>
          </a:bodyPr>
          <a:lstStyle>
            <a:lvl1pPr algn="ctr">
              <a:defRPr/>
            </a:lvl1pPr>
          </a:lstStyle>
          <a:p>
            <a:pPr lvl="0"/>
            <a:r>
              <a:rPr lang="en-ID" noProof="0" dirty="0"/>
              <a:t>Insert image</a:t>
            </a:r>
          </a:p>
        </p:txBody>
      </p:sp>
    </p:spTree>
    <p:extLst>
      <p:ext uri="{BB962C8B-B14F-4D97-AF65-F5344CB8AC3E}">
        <p14:creationId xmlns:p14="http://schemas.microsoft.com/office/powerpoint/2010/main" val="3601404965"/>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8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643904932"/>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11" name="Picture Placeholder 6">
            <a:extLst>
              <a:ext uri="{FF2B5EF4-FFF2-40B4-BE49-F238E27FC236}">
                <a16:creationId xmlns:a16="http://schemas.microsoft.com/office/drawing/2014/main" id="{3CB978A0-C790-4034-BC57-2D197049B033}"/>
              </a:ext>
            </a:extLst>
          </p:cNvPr>
          <p:cNvSpPr>
            <a:spLocks noGrp="1"/>
          </p:cNvSpPr>
          <p:nvPr>
            <p:ph type="pic" sz="quarter" idx="10"/>
          </p:nvPr>
        </p:nvSpPr>
        <p:spPr>
          <a:xfrm>
            <a:off x="1200150" y="1897063"/>
            <a:ext cx="1791891" cy="3167062"/>
          </a:xfrm>
        </p:spPr>
        <p:txBody>
          <a:bodyPr rtlCol="0" anchor="ctr" anchorCtr="0">
            <a:normAutofit/>
          </a:bodyPr>
          <a:lstStyle>
            <a:lvl1pPr algn="ctr">
              <a:defRPr>
                <a:solidFill>
                  <a:schemeClr val="bg1"/>
                </a:solidFill>
              </a:defRPr>
            </a:lvl1pPr>
          </a:lstStyle>
          <a:p>
            <a:pPr lvl="0"/>
            <a:r>
              <a:rPr lang="en-US" noProof="0"/>
              <a:t>Click icon to add picture</a:t>
            </a:r>
            <a:endParaRPr lang="en-ID" noProof="0" dirty="0"/>
          </a:p>
        </p:txBody>
      </p:sp>
    </p:spTree>
    <p:extLst>
      <p:ext uri="{BB962C8B-B14F-4D97-AF65-F5344CB8AC3E}">
        <p14:creationId xmlns:p14="http://schemas.microsoft.com/office/powerpoint/2010/main" val="4121100164"/>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3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pic>
        <p:nvPicPr>
          <p:cNvPr id="14" name="Picture 13">
            <a:extLst>
              <a:ext uri="{FF2B5EF4-FFF2-40B4-BE49-F238E27FC236}">
                <a16:creationId xmlns:a16="http://schemas.microsoft.com/office/drawing/2014/main" id="{A47BB5BA-8178-4318-8CDB-15A0338484F5}"/>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681247" y="1503363"/>
            <a:ext cx="2383631" cy="411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 Placeholder 16">
            <a:extLst>
              <a:ext uri="{FF2B5EF4-FFF2-40B4-BE49-F238E27FC236}">
                <a16:creationId xmlns:a16="http://schemas.microsoft.com/office/drawing/2014/main" id="{4539696B-F24D-496A-8491-2F9B16A7D0BD}"/>
              </a:ext>
            </a:extLst>
          </p:cNvPr>
          <p:cNvSpPr>
            <a:spLocks noGrp="1"/>
          </p:cNvSpPr>
          <p:nvPr>
            <p:ph type="body" sz="quarter" idx="14" hasCustomPrompt="1"/>
          </p:nvPr>
        </p:nvSpPr>
        <p:spPr>
          <a:xfrm>
            <a:off x="3443289" y="4440941"/>
            <a:ext cx="1374775" cy="184212"/>
          </a:xfrm>
        </p:spPr>
        <p:txBody>
          <a:bodyPr/>
          <a:lstStyle>
            <a:lvl1pPr>
              <a:defRPr sz="825" spc="15" baseline="0"/>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0" name="Text Placeholder 16">
            <a:extLst>
              <a:ext uri="{FF2B5EF4-FFF2-40B4-BE49-F238E27FC236}">
                <a16:creationId xmlns:a16="http://schemas.microsoft.com/office/drawing/2014/main" id="{EA4D54FC-4B43-4FEC-AC66-B7E0F770CF8C}"/>
              </a:ext>
            </a:extLst>
          </p:cNvPr>
          <p:cNvSpPr>
            <a:spLocks noGrp="1"/>
          </p:cNvSpPr>
          <p:nvPr>
            <p:ph type="body" sz="quarter" idx="15" hasCustomPrompt="1"/>
          </p:nvPr>
        </p:nvSpPr>
        <p:spPr>
          <a:xfrm>
            <a:off x="6133201" y="4440941"/>
            <a:ext cx="1374775" cy="184212"/>
          </a:xfrm>
        </p:spPr>
        <p:txBody>
          <a:bodyPr/>
          <a:lstStyle>
            <a:lvl1pPr>
              <a:defRPr sz="825" spc="15" baseline="0"/>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17" name="Text Placeholder 16">
            <a:extLst>
              <a:ext uri="{FF2B5EF4-FFF2-40B4-BE49-F238E27FC236}">
                <a16:creationId xmlns:a16="http://schemas.microsoft.com/office/drawing/2014/main" id="{CF272F77-D756-407D-9CD6-5B09EA98939D}"/>
              </a:ext>
            </a:extLst>
          </p:cNvPr>
          <p:cNvSpPr>
            <a:spLocks noGrp="1"/>
          </p:cNvSpPr>
          <p:nvPr>
            <p:ph type="body" sz="quarter" idx="12" hasCustomPrompt="1"/>
          </p:nvPr>
        </p:nvSpPr>
        <p:spPr>
          <a:xfrm>
            <a:off x="3443289" y="2901888"/>
            <a:ext cx="1374775" cy="184212"/>
          </a:xfrm>
        </p:spPr>
        <p:txBody>
          <a:bodyPr/>
          <a:lstStyle>
            <a:lvl1pPr>
              <a:defRPr sz="825" spc="15" baseline="0"/>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18" name="Text Placeholder 16">
            <a:extLst>
              <a:ext uri="{FF2B5EF4-FFF2-40B4-BE49-F238E27FC236}">
                <a16:creationId xmlns:a16="http://schemas.microsoft.com/office/drawing/2014/main" id="{2AE216D9-C314-4EF6-8DDF-4B5A4A451660}"/>
              </a:ext>
            </a:extLst>
          </p:cNvPr>
          <p:cNvSpPr>
            <a:spLocks noGrp="1"/>
          </p:cNvSpPr>
          <p:nvPr>
            <p:ph type="body" sz="quarter" idx="13" hasCustomPrompt="1"/>
          </p:nvPr>
        </p:nvSpPr>
        <p:spPr>
          <a:xfrm>
            <a:off x="6133201" y="2901888"/>
            <a:ext cx="1374775" cy="184212"/>
          </a:xfrm>
        </p:spPr>
        <p:txBody>
          <a:bodyPr/>
          <a:lstStyle>
            <a:lvl1pPr>
              <a:defRPr sz="825" spc="15" baseline="0"/>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4" name="Text Placeholder 3">
            <a:extLst>
              <a:ext uri="{FF2B5EF4-FFF2-40B4-BE49-F238E27FC236}">
                <a16:creationId xmlns:a16="http://schemas.microsoft.com/office/drawing/2014/main" id="{5C9686E2-D1F1-4A52-9F7A-C9C9D1AD85C7}"/>
              </a:ext>
            </a:extLst>
          </p:cNvPr>
          <p:cNvSpPr>
            <a:spLocks noGrp="1"/>
          </p:cNvSpPr>
          <p:nvPr>
            <p:ph type="body" sz="quarter" idx="11" hasCustomPrompt="1"/>
          </p:nvPr>
        </p:nvSpPr>
        <p:spPr>
          <a:xfrm>
            <a:off x="3433764" y="1592264"/>
            <a:ext cx="2961581" cy="914400"/>
          </a:xfrm>
        </p:spPr>
        <p:txBody>
          <a:bodyPr/>
          <a:lstStyle>
            <a:lvl1pPr>
              <a:lnSpc>
                <a:spcPts val="3750"/>
              </a:lnSpc>
              <a:spcAft>
                <a:spcPts val="0"/>
              </a:spcAft>
              <a:defRPr sz="3750" b="0" spc="75">
                <a:solidFill>
                  <a:schemeClr val="accent2"/>
                </a:solidFill>
                <a:latin typeface="+mj-lt"/>
              </a:defRPr>
            </a:lvl1pPr>
            <a:lvl2pPr>
              <a:lnSpc>
                <a:spcPts val="3750"/>
              </a:lnSpc>
              <a:spcAft>
                <a:spcPts val="0"/>
              </a:spcAft>
              <a:defRPr sz="3750" b="0" spc="75">
                <a:latin typeface="+mj-lt"/>
              </a:defRPr>
            </a:lvl2pPr>
            <a:lvl3pPr>
              <a:lnSpc>
                <a:spcPts val="3750"/>
              </a:lnSpc>
              <a:spcAft>
                <a:spcPts val="0"/>
              </a:spcAft>
              <a:defRPr sz="3750" b="0" spc="75">
                <a:latin typeface="+mj-lt"/>
              </a:defRPr>
            </a:lvl3pPr>
            <a:lvl4pPr>
              <a:lnSpc>
                <a:spcPts val="3750"/>
              </a:lnSpc>
              <a:spcAft>
                <a:spcPts val="0"/>
              </a:spcAft>
              <a:defRPr sz="3750" b="0" spc="75">
                <a:latin typeface="+mj-lt"/>
              </a:defRPr>
            </a:lvl4pPr>
            <a:lvl5pPr>
              <a:lnSpc>
                <a:spcPts val="3750"/>
              </a:lnSpc>
              <a:spcAft>
                <a:spcPts val="0"/>
              </a:spcAft>
              <a:defRPr sz="3750" b="0" spc="75">
                <a:latin typeface="+mj-lt"/>
              </a:defRPr>
            </a:lvl5pPr>
          </a:lstStyle>
          <a:p>
            <a:pPr lvl="0"/>
            <a:r>
              <a:rPr lang="en-US" dirty="0"/>
              <a:t>Title goes here</a:t>
            </a:r>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4" imgW="270" imgH="270" progId="TCLayout.ActiveDocument.1">
                  <p:embed/>
                </p:oleObj>
              </mc:Choice>
              <mc:Fallback>
                <p:oleObj name="Diapositive think-cell" r:id="rId4" imgW="270" imgH="270" progId="TCLayout.ActiveDocument.1">
                  <p:embed/>
                  <p:pic>
                    <p:nvPicPr>
                      <p:cNvPr id="3" name="Objet 2" hidden="1"/>
                      <p:cNvPicPr/>
                      <p:nvPr/>
                    </p:nvPicPr>
                    <p:blipFill>
                      <a:blip r:embed="rId5"/>
                      <a:stretch>
                        <a:fillRect/>
                      </a:stretch>
                    </p:blipFill>
                    <p:spPr>
                      <a:xfrm>
                        <a:off x="1192" y="1591"/>
                        <a:ext cx="1190" cy="1587"/>
                      </a:xfrm>
                      <a:prstGeom prst="rect">
                        <a:avLst/>
                      </a:prstGeom>
                    </p:spPr>
                  </p:pic>
                </p:oleObj>
              </mc:Fallback>
            </mc:AlternateContent>
          </a:graphicData>
        </a:graphic>
      </p:graphicFrame>
      <p:sp>
        <p:nvSpPr>
          <p:cNvPr id="11" name="Picture Placeholder 6">
            <a:extLst>
              <a:ext uri="{FF2B5EF4-FFF2-40B4-BE49-F238E27FC236}">
                <a16:creationId xmlns:a16="http://schemas.microsoft.com/office/drawing/2014/main" id="{3CB978A0-C790-4034-BC57-2D197049B033}"/>
              </a:ext>
            </a:extLst>
          </p:cNvPr>
          <p:cNvSpPr>
            <a:spLocks noGrp="1"/>
          </p:cNvSpPr>
          <p:nvPr>
            <p:ph type="pic" sz="quarter" idx="10" hasCustomPrompt="1"/>
          </p:nvPr>
        </p:nvSpPr>
        <p:spPr>
          <a:xfrm>
            <a:off x="962025" y="1897063"/>
            <a:ext cx="1814170" cy="3167062"/>
          </a:xfrm>
        </p:spPr>
        <p:txBody>
          <a:bodyPr rtlCol="0" anchor="ctr" anchorCtr="0">
            <a:normAutofit/>
          </a:bodyPr>
          <a:lstStyle>
            <a:lvl1pPr algn="ctr">
              <a:defRPr>
                <a:solidFill>
                  <a:schemeClr val="bg1"/>
                </a:solidFill>
              </a:defRPr>
            </a:lvl1pPr>
          </a:lstStyle>
          <a:p>
            <a:pPr lvl="0"/>
            <a:r>
              <a:rPr lang="en-ID" noProof="0" dirty="0"/>
              <a:t>Insert </a:t>
            </a:r>
            <a:br>
              <a:rPr lang="en-ID" noProof="0" dirty="0"/>
            </a:br>
            <a:r>
              <a:rPr lang="en-ID" noProof="0" dirty="0"/>
              <a:t>image</a:t>
            </a:r>
          </a:p>
        </p:txBody>
      </p:sp>
      <p:sp>
        <p:nvSpPr>
          <p:cNvPr id="22" name="Text Placeholder 21">
            <a:extLst>
              <a:ext uri="{FF2B5EF4-FFF2-40B4-BE49-F238E27FC236}">
                <a16:creationId xmlns:a16="http://schemas.microsoft.com/office/drawing/2014/main" id="{23A1CEF9-64EE-4CD9-8976-2B30703DF5C9}"/>
              </a:ext>
            </a:extLst>
          </p:cNvPr>
          <p:cNvSpPr>
            <a:spLocks noGrp="1"/>
          </p:cNvSpPr>
          <p:nvPr>
            <p:ph type="body" sz="quarter" idx="16" hasCustomPrompt="1"/>
          </p:nvPr>
        </p:nvSpPr>
        <p:spPr>
          <a:xfrm>
            <a:off x="3443289" y="3156264"/>
            <a:ext cx="2193049" cy="91440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3" name="Text Placeholder 21">
            <a:extLst>
              <a:ext uri="{FF2B5EF4-FFF2-40B4-BE49-F238E27FC236}">
                <a16:creationId xmlns:a16="http://schemas.microsoft.com/office/drawing/2014/main" id="{5DE7EEF4-617A-4C3F-BCBB-CE8938FA9BC8}"/>
              </a:ext>
            </a:extLst>
          </p:cNvPr>
          <p:cNvSpPr>
            <a:spLocks noGrp="1"/>
          </p:cNvSpPr>
          <p:nvPr>
            <p:ph type="body" sz="quarter" idx="17" hasCustomPrompt="1"/>
          </p:nvPr>
        </p:nvSpPr>
        <p:spPr>
          <a:xfrm>
            <a:off x="6133201" y="3156264"/>
            <a:ext cx="2193049" cy="91440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4" name="Text Placeholder 21">
            <a:extLst>
              <a:ext uri="{FF2B5EF4-FFF2-40B4-BE49-F238E27FC236}">
                <a16:creationId xmlns:a16="http://schemas.microsoft.com/office/drawing/2014/main" id="{5302A265-C4DD-4E88-A05B-90B033BC25A2}"/>
              </a:ext>
            </a:extLst>
          </p:cNvPr>
          <p:cNvSpPr>
            <a:spLocks noGrp="1"/>
          </p:cNvSpPr>
          <p:nvPr>
            <p:ph type="body" sz="quarter" idx="18" hasCustomPrompt="1"/>
          </p:nvPr>
        </p:nvSpPr>
        <p:spPr>
          <a:xfrm>
            <a:off x="3443289" y="4699313"/>
            <a:ext cx="2193049" cy="91440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5" name="Text Placeholder 21">
            <a:extLst>
              <a:ext uri="{FF2B5EF4-FFF2-40B4-BE49-F238E27FC236}">
                <a16:creationId xmlns:a16="http://schemas.microsoft.com/office/drawing/2014/main" id="{23479F7E-9131-42B2-8921-BCEBA1AE8F2D}"/>
              </a:ext>
            </a:extLst>
          </p:cNvPr>
          <p:cNvSpPr>
            <a:spLocks noGrp="1"/>
          </p:cNvSpPr>
          <p:nvPr>
            <p:ph type="body" sz="quarter" idx="19" hasCustomPrompt="1"/>
          </p:nvPr>
        </p:nvSpPr>
        <p:spPr>
          <a:xfrm>
            <a:off x="6133201" y="4699313"/>
            <a:ext cx="2193049" cy="91440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Tree>
    <p:extLst>
      <p:ext uri="{BB962C8B-B14F-4D97-AF65-F5344CB8AC3E}">
        <p14:creationId xmlns:p14="http://schemas.microsoft.com/office/powerpoint/2010/main" val="1884230635"/>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Date Placeholder 2"/>
          <p:cNvSpPr>
            <a:spLocks noGrp="1"/>
          </p:cNvSpPr>
          <p:nvPr>
            <p:ph type="dt" sz="half" idx="10"/>
          </p:nvPr>
        </p:nvSpPr>
        <p:spPr/>
        <p:txBody>
          <a:bodyPr/>
          <a:lstStyle/>
          <a:p>
            <a:endParaRPr lang="en-CA"/>
          </a:p>
        </p:txBody>
      </p:sp>
      <p:sp>
        <p:nvSpPr>
          <p:cNvPr id="4" name="Footer Placeholder 3"/>
          <p:cNvSpPr>
            <a:spLocks noGrp="1"/>
          </p:cNvSpPr>
          <p:nvPr>
            <p:ph type="ftr" sz="quarter" idx="11"/>
          </p:nvPr>
        </p:nvSpPr>
        <p:spPr/>
        <p:txBody>
          <a:bodyPr/>
          <a:lstStyle/>
          <a:p>
            <a:r>
              <a:rPr lang="en-US" dirty="0"/>
              <a:t>PAC Professional Accounting Futures 2021</a:t>
            </a:r>
            <a:endParaRPr lang="en-CA" dirty="0"/>
          </a:p>
        </p:txBody>
      </p:sp>
      <p:sp>
        <p:nvSpPr>
          <p:cNvPr id="5" name="Slide Number Placeholder 4"/>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9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52105F0-05ED-4F99-8842-C9166901B0DF}"/>
              </a:ext>
            </a:extLst>
          </p:cNvPr>
          <p:cNvSpPr/>
          <p:nvPr userDrawn="1"/>
        </p:nvSpPr>
        <p:spPr>
          <a:xfrm>
            <a:off x="0" y="6248400"/>
            <a:ext cx="9144000" cy="60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0958" tIns="40958" rIns="40958" bIns="40958" rtlCol="0" anchor="ctr"/>
          <a:lstStyle/>
          <a:p>
            <a:pPr algn="l"/>
            <a:endParaRPr lang="en-US" sz="1125" dirty="0" err="1">
              <a:solidFill>
                <a:schemeClr val="bg1"/>
              </a:solidFill>
            </a:endParaRP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407608163"/>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87B0706C-D6F7-42F7-BF82-F2B927B280B6}"/>
              </a:ext>
            </a:extLst>
          </p:cNvPr>
          <p:cNvSpPr/>
          <p:nvPr userDrawn="1"/>
        </p:nvSpPr>
        <p:spPr>
          <a:xfrm>
            <a:off x="1864519" y="431801"/>
            <a:ext cx="6830616"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8" name="Picture Placeholder 3">
            <a:extLst>
              <a:ext uri="{FF2B5EF4-FFF2-40B4-BE49-F238E27FC236}">
                <a16:creationId xmlns:a16="http://schemas.microsoft.com/office/drawing/2014/main" id="{80BE59F8-1CFA-4AD9-A774-720C45BD0DB5}"/>
              </a:ext>
            </a:extLst>
          </p:cNvPr>
          <p:cNvSpPr>
            <a:spLocks noGrp="1"/>
          </p:cNvSpPr>
          <p:nvPr>
            <p:ph type="pic" sz="quarter" idx="11"/>
          </p:nvPr>
        </p:nvSpPr>
        <p:spPr>
          <a:xfrm>
            <a:off x="601265" y="2209800"/>
            <a:ext cx="2943224" cy="5207000"/>
          </a:xfrm>
          <a:prstGeom prst="roundRect">
            <a:avLst>
              <a:gd name="adj" fmla="val 0"/>
            </a:avLst>
          </a:prstGeom>
        </p:spPr>
        <p:txBody>
          <a:bodyPr rtlCol="0" anchor="ctr">
            <a:normAutofit/>
          </a:bodyPr>
          <a:lstStyle>
            <a:lvl1pPr algn="ctr">
              <a:defRPr>
                <a:solidFill>
                  <a:schemeClr val="bg1"/>
                </a:solidFill>
              </a:defRPr>
            </a:lvl1pPr>
          </a:lstStyle>
          <a:p>
            <a:pPr lvl="0"/>
            <a:r>
              <a:rPr lang="en-US" noProof="0"/>
              <a:t>Click icon to add picture</a:t>
            </a:r>
            <a:endParaRPr lang="en-ID" noProof="0" dirty="0"/>
          </a:p>
        </p:txBody>
      </p:sp>
    </p:spTree>
    <p:extLst>
      <p:ext uri="{BB962C8B-B14F-4D97-AF65-F5344CB8AC3E}">
        <p14:creationId xmlns:p14="http://schemas.microsoft.com/office/powerpoint/2010/main" val="6858445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42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1864519" y="431801"/>
            <a:ext cx="6830616"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pic>
        <p:nvPicPr>
          <p:cNvPr id="11" name="Picture 10">
            <a:extLst>
              <a:ext uri="{FF2B5EF4-FFF2-40B4-BE49-F238E27FC236}">
                <a16:creationId xmlns:a16="http://schemas.microsoft.com/office/drawing/2014/main" id="{6716F852-377A-4EEE-ACEC-24E1A5A60615}"/>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11919" y="1535114"/>
            <a:ext cx="3921919" cy="678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Placeholder 13">
            <a:extLst>
              <a:ext uri="{FF2B5EF4-FFF2-40B4-BE49-F238E27FC236}">
                <a16:creationId xmlns:a16="http://schemas.microsoft.com/office/drawing/2014/main" id="{85C03CCA-FC3E-47AF-BD9A-A59CD4AD8F89}"/>
              </a:ext>
            </a:extLst>
          </p:cNvPr>
          <p:cNvSpPr>
            <a:spLocks noGrp="1"/>
          </p:cNvSpPr>
          <p:nvPr>
            <p:ph type="body" sz="quarter" idx="15" hasCustomPrompt="1"/>
          </p:nvPr>
        </p:nvSpPr>
        <p:spPr>
          <a:xfrm>
            <a:off x="4572000" y="5280158"/>
            <a:ext cx="3382392" cy="802274"/>
          </a:xfrm>
        </p:spPr>
        <p:txBody>
          <a:bodyPr/>
          <a:lstStyle>
            <a:lvl1pPr>
              <a:lnSpc>
                <a:spcPts val="1125"/>
              </a:lnSpc>
              <a:spcBef>
                <a:spcPts val="600"/>
              </a:spcBef>
              <a:defRPr sz="825" b="0">
                <a:solidFill>
                  <a:schemeClr val="tx1">
                    <a:lumMod val="65000"/>
                    <a:lumOff val="35000"/>
                  </a:schemeClr>
                </a:solidFill>
              </a:defRPr>
            </a:lvl1pPr>
            <a:lvl2pPr>
              <a:defRPr sz="825"/>
            </a:lvl2pPr>
            <a:lvl3pPr>
              <a:defRPr sz="825"/>
            </a:lvl3pPr>
            <a:lvl4pPr>
              <a:defRPr sz="825"/>
            </a:lvl4pPr>
            <a:lvl5pPr>
              <a:defRPr sz="825"/>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17" name="Text Placeholder 13">
            <a:extLst>
              <a:ext uri="{FF2B5EF4-FFF2-40B4-BE49-F238E27FC236}">
                <a16:creationId xmlns:a16="http://schemas.microsoft.com/office/drawing/2014/main" id="{BB5A5B70-08FF-469F-8D9B-1B16297889C3}"/>
              </a:ext>
            </a:extLst>
          </p:cNvPr>
          <p:cNvSpPr>
            <a:spLocks noGrp="1"/>
          </p:cNvSpPr>
          <p:nvPr>
            <p:ph type="body" sz="quarter" idx="16" hasCustomPrompt="1"/>
          </p:nvPr>
        </p:nvSpPr>
        <p:spPr>
          <a:xfrm>
            <a:off x="4572001" y="5013173"/>
            <a:ext cx="1768475" cy="196418"/>
          </a:xfrm>
        </p:spPr>
        <p:txBody>
          <a:bodyPr/>
          <a:lstStyle>
            <a:lvl1pPr>
              <a:defRPr sz="825" spc="15" baseline="0">
                <a:solidFill>
                  <a:srgbClr val="483698"/>
                </a:solidFill>
              </a:defRPr>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15" name="Text Placeholder 13">
            <a:extLst>
              <a:ext uri="{FF2B5EF4-FFF2-40B4-BE49-F238E27FC236}">
                <a16:creationId xmlns:a16="http://schemas.microsoft.com/office/drawing/2014/main" id="{C7209B10-81D9-43C7-BEB5-209DD9F08F3F}"/>
              </a:ext>
            </a:extLst>
          </p:cNvPr>
          <p:cNvSpPr>
            <a:spLocks noGrp="1"/>
          </p:cNvSpPr>
          <p:nvPr>
            <p:ph type="body" sz="quarter" idx="14" hasCustomPrompt="1"/>
          </p:nvPr>
        </p:nvSpPr>
        <p:spPr>
          <a:xfrm>
            <a:off x="4572000" y="3679240"/>
            <a:ext cx="3382392" cy="802274"/>
          </a:xfrm>
        </p:spPr>
        <p:txBody>
          <a:bodyPr/>
          <a:lstStyle>
            <a:lvl1pPr>
              <a:lnSpc>
                <a:spcPts val="1125"/>
              </a:lnSpc>
              <a:spcBef>
                <a:spcPts val="600"/>
              </a:spcBef>
              <a:defRPr sz="825" b="0">
                <a:solidFill>
                  <a:schemeClr val="tx1">
                    <a:lumMod val="65000"/>
                    <a:lumOff val="35000"/>
                  </a:schemeClr>
                </a:solidFill>
              </a:defRPr>
            </a:lvl1pPr>
            <a:lvl2pPr>
              <a:defRPr sz="825"/>
            </a:lvl2pPr>
            <a:lvl3pPr>
              <a:defRPr sz="825"/>
            </a:lvl3pPr>
            <a:lvl4pPr>
              <a:defRPr sz="825"/>
            </a:lvl4pPr>
            <a:lvl5pPr>
              <a:defRPr sz="825"/>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 name="Rectangle 1">
            <a:extLst>
              <a:ext uri="{FF2B5EF4-FFF2-40B4-BE49-F238E27FC236}">
                <a16:creationId xmlns:a16="http://schemas.microsoft.com/office/drawing/2014/main" id="{D52105F0-05ED-4F99-8842-C9166901B0DF}"/>
              </a:ext>
            </a:extLst>
          </p:cNvPr>
          <p:cNvSpPr/>
          <p:nvPr userDrawn="1"/>
        </p:nvSpPr>
        <p:spPr>
          <a:xfrm>
            <a:off x="0" y="6248400"/>
            <a:ext cx="9144000" cy="60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0958" tIns="40958" rIns="40958" bIns="40958" rtlCol="0" anchor="ctr"/>
          <a:lstStyle/>
          <a:p>
            <a:pPr algn="l"/>
            <a:endParaRPr lang="en-US" sz="1125" dirty="0" err="1">
              <a:solidFill>
                <a:schemeClr val="bg1"/>
              </a:solidFill>
            </a:endParaRPr>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4" imgW="270" imgH="270" progId="TCLayout.ActiveDocument.1">
                  <p:embed/>
                </p:oleObj>
              </mc:Choice>
              <mc:Fallback>
                <p:oleObj name="Diapositive think-cell" r:id="rId4" imgW="270" imgH="270" progId="TCLayout.ActiveDocument.1">
                  <p:embed/>
                  <p:pic>
                    <p:nvPicPr>
                      <p:cNvPr id="3" name="Objet 2" hidden="1"/>
                      <p:cNvPicPr/>
                      <p:nvPr/>
                    </p:nvPicPr>
                    <p:blipFill>
                      <a:blip r:embed="rId5"/>
                      <a:stretch>
                        <a:fillRect/>
                      </a:stretch>
                    </p:blipFill>
                    <p:spPr>
                      <a:xfrm>
                        <a:off x="1192" y="1591"/>
                        <a:ext cx="1190" cy="1587"/>
                      </a:xfrm>
                      <a:prstGeom prst="rect">
                        <a:avLst/>
                      </a:prstGeom>
                    </p:spPr>
                  </p:pic>
                </p:oleObj>
              </mc:Fallback>
            </mc:AlternateContent>
          </a:graphicData>
        </a:graphic>
      </p:graphicFrame>
      <p:sp>
        <p:nvSpPr>
          <p:cNvPr id="8" name="Picture Placeholder 3">
            <a:extLst>
              <a:ext uri="{FF2B5EF4-FFF2-40B4-BE49-F238E27FC236}">
                <a16:creationId xmlns:a16="http://schemas.microsoft.com/office/drawing/2014/main" id="{80BE59F8-1CFA-4AD9-A774-720C45BD0DB5}"/>
              </a:ext>
            </a:extLst>
          </p:cNvPr>
          <p:cNvSpPr>
            <a:spLocks noGrp="1"/>
          </p:cNvSpPr>
          <p:nvPr>
            <p:ph type="pic" sz="quarter" idx="11" hasCustomPrompt="1"/>
          </p:nvPr>
        </p:nvSpPr>
        <p:spPr>
          <a:xfrm>
            <a:off x="594071" y="2194045"/>
            <a:ext cx="2966375" cy="5232893"/>
          </a:xfrm>
          <a:prstGeom prst="roundRect">
            <a:avLst>
              <a:gd name="adj" fmla="val 0"/>
            </a:avLst>
          </a:prstGeom>
        </p:spPr>
        <p:txBody>
          <a:bodyPr rtlCol="0" anchor="ctr">
            <a:normAutofit/>
          </a:bodyPr>
          <a:lstStyle>
            <a:lvl1pPr algn="ctr">
              <a:defRPr>
                <a:solidFill>
                  <a:schemeClr val="bg1"/>
                </a:solidFill>
              </a:defRPr>
            </a:lvl1pPr>
          </a:lstStyle>
          <a:p>
            <a:pPr lvl="0"/>
            <a:r>
              <a:rPr lang="en-ID" noProof="0" dirty="0"/>
              <a:t>Insert image</a:t>
            </a:r>
          </a:p>
        </p:txBody>
      </p:sp>
      <p:sp>
        <p:nvSpPr>
          <p:cNvPr id="5" name="Text Placeholder 4">
            <a:extLst>
              <a:ext uri="{FF2B5EF4-FFF2-40B4-BE49-F238E27FC236}">
                <a16:creationId xmlns:a16="http://schemas.microsoft.com/office/drawing/2014/main" id="{8EF52AF9-4B3C-457E-8EF9-5D8091FD25FE}"/>
              </a:ext>
            </a:extLst>
          </p:cNvPr>
          <p:cNvSpPr>
            <a:spLocks noGrp="1"/>
          </p:cNvSpPr>
          <p:nvPr>
            <p:ph type="body" sz="quarter" idx="12" hasCustomPrompt="1"/>
          </p:nvPr>
        </p:nvSpPr>
        <p:spPr>
          <a:xfrm>
            <a:off x="4572001" y="1693693"/>
            <a:ext cx="2592695" cy="914400"/>
          </a:xfrm>
        </p:spPr>
        <p:txBody>
          <a:bodyPr/>
          <a:lstStyle>
            <a:lvl1pPr>
              <a:defRPr sz="3750" b="0" spc="75" baseline="0">
                <a:solidFill>
                  <a:schemeClr val="accent2"/>
                </a:solidFill>
                <a:latin typeface="+mj-lt"/>
              </a:defRPr>
            </a:lvl1pPr>
            <a:lvl2pPr>
              <a:defRPr sz="3750">
                <a:latin typeface="+mj-lt"/>
              </a:defRPr>
            </a:lvl2pPr>
            <a:lvl3pPr>
              <a:defRPr sz="3750">
                <a:latin typeface="+mj-lt"/>
              </a:defRPr>
            </a:lvl3pPr>
            <a:lvl4pPr>
              <a:defRPr sz="3750">
                <a:latin typeface="+mj-lt"/>
              </a:defRPr>
            </a:lvl4pPr>
            <a:lvl5pPr>
              <a:defRPr sz="3750">
                <a:latin typeface="+mj-lt"/>
              </a:defRPr>
            </a:lvl5pPr>
          </a:lstStyle>
          <a:p>
            <a:pPr lvl="0"/>
            <a:r>
              <a:rPr lang="en-US" dirty="0"/>
              <a:t>Title goes here</a:t>
            </a:r>
          </a:p>
        </p:txBody>
      </p:sp>
      <p:sp>
        <p:nvSpPr>
          <p:cNvPr id="14" name="Text Placeholder 13">
            <a:extLst>
              <a:ext uri="{FF2B5EF4-FFF2-40B4-BE49-F238E27FC236}">
                <a16:creationId xmlns:a16="http://schemas.microsoft.com/office/drawing/2014/main" id="{85C666FB-CBAB-420A-83A7-9B34BFF1FC99}"/>
              </a:ext>
            </a:extLst>
          </p:cNvPr>
          <p:cNvSpPr>
            <a:spLocks noGrp="1"/>
          </p:cNvSpPr>
          <p:nvPr>
            <p:ph type="body" sz="quarter" idx="13" hasCustomPrompt="1"/>
          </p:nvPr>
        </p:nvSpPr>
        <p:spPr>
          <a:xfrm>
            <a:off x="4572001" y="3412255"/>
            <a:ext cx="1768475" cy="196418"/>
          </a:xfrm>
        </p:spPr>
        <p:txBody>
          <a:bodyPr/>
          <a:lstStyle>
            <a:lvl1pPr>
              <a:defRPr sz="825" spc="15" baseline="0">
                <a:solidFill>
                  <a:srgbClr val="483698"/>
                </a:solidFill>
              </a:defRPr>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Tree>
    <p:extLst>
      <p:ext uri="{BB962C8B-B14F-4D97-AF65-F5344CB8AC3E}">
        <p14:creationId xmlns:p14="http://schemas.microsoft.com/office/powerpoint/2010/main" val="40784654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0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3266881529"/>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11" name="Picture Placeholder 3">
            <a:extLst>
              <a:ext uri="{FF2B5EF4-FFF2-40B4-BE49-F238E27FC236}">
                <a16:creationId xmlns:a16="http://schemas.microsoft.com/office/drawing/2014/main" id="{ED455C02-EDC9-48BF-B674-A419BFB242C6}"/>
              </a:ext>
            </a:extLst>
          </p:cNvPr>
          <p:cNvSpPr>
            <a:spLocks noGrp="1"/>
          </p:cNvSpPr>
          <p:nvPr>
            <p:ph type="pic" sz="quarter" idx="10"/>
          </p:nvPr>
        </p:nvSpPr>
        <p:spPr>
          <a:xfrm>
            <a:off x="1543730" y="1292678"/>
            <a:ext cx="1524000" cy="4413250"/>
          </a:xfrm>
          <a:prstGeom prst="roundRect">
            <a:avLst>
              <a:gd name="adj" fmla="val 11042"/>
            </a:avLst>
          </a:prstGeom>
        </p:spPr>
        <p:txBody>
          <a:bodyPr rtlCol="0" anchor="ctr">
            <a:normAutofit/>
          </a:bodyPr>
          <a:lstStyle>
            <a:lvl1pPr algn="ctr">
              <a:defRPr/>
            </a:lvl1pPr>
          </a:lstStyle>
          <a:p>
            <a:pPr lvl="0"/>
            <a:r>
              <a:rPr lang="en-US" noProof="0"/>
              <a:t>Click icon to add picture</a:t>
            </a:r>
            <a:endParaRPr lang="en-ID" noProof="0" dirty="0"/>
          </a:p>
        </p:txBody>
      </p:sp>
    </p:spTree>
    <p:extLst>
      <p:ext uri="{BB962C8B-B14F-4D97-AF65-F5344CB8AC3E}">
        <p14:creationId xmlns:p14="http://schemas.microsoft.com/office/powerpoint/2010/main" val="3257770046"/>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4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pic>
        <p:nvPicPr>
          <p:cNvPr id="16" name="Picture 15">
            <a:extLst>
              <a:ext uri="{FF2B5EF4-FFF2-40B4-BE49-F238E27FC236}">
                <a16:creationId xmlns:a16="http://schemas.microsoft.com/office/drawing/2014/main" id="{AE2139BB-D37E-4825-9442-DC41243392CA}"/>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48426" y="350838"/>
            <a:ext cx="332303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 Placeholder 16">
            <a:extLst>
              <a:ext uri="{FF2B5EF4-FFF2-40B4-BE49-F238E27FC236}">
                <a16:creationId xmlns:a16="http://schemas.microsoft.com/office/drawing/2014/main" id="{4539696B-F24D-496A-8491-2F9B16A7D0BD}"/>
              </a:ext>
            </a:extLst>
          </p:cNvPr>
          <p:cNvSpPr>
            <a:spLocks noGrp="1"/>
          </p:cNvSpPr>
          <p:nvPr>
            <p:ph type="body" sz="quarter" idx="14" hasCustomPrompt="1"/>
          </p:nvPr>
        </p:nvSpPr>
        <p:spPr>
          <a:xfrm>
            <a:off x="3262314" y="4783841"/>
            <a:ext cx="1374775" cy="184212"/>
          </a:xfrm>
        </p:spPr>
        <p:txBody>
          <a:bodyPr/>
          <a:lstStyle>
            <a:lvl1pPr>
              <a:defRPr sz="825" spc="15" baseline="0">
                <a:solidFill>
                  <a:schemeClr val="accent4"/>
                </a:solidFill>
              </a:defRPr>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0" name="Text Placeholder 16">
            <a:extLst>
              <a:ext uri="{FF2B5EF4-FFF2-40B4-BE49-F238E27FC236}">
                <a16:creationId xmlns:a16="http://schemas.microsoft.com/office/drawing/2014/main" id="{EA4D54FC-4B43-4FEC-AC66-B7E0F770CF8C}"/>
              </a:ext>
            </a:extLst>
          </p:cNvPr>
          <p:cNvSpPr>
            <a:spLocks noGrp="1"/>
          </p:cNvSpPr>
          <p:nvPr>
            <p:ph type="body" sz="quarter" idx="15" hasCustomPrompt="1"/>
          </p:nvPr>
        </p:nvSpPr>
        <p:spPr>
          <a:xfrm>
            <a:off x="5952226" y="4783841"/>
            <a:ext cx="1374775" cy="184212"/>
          </a:xfrm>
        </p:spPr>
        <p:txBody>
          <a:bodyPr/>
          <a:lstStyle>
            <a:lvl1pPr>
              <a:defRPr sz="825" spc="15" baseline="0">
                <a:solidFill>
                  <a:schemeClr val="accent5"/>
                </a:solidFill>
              </a:defRPr>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17" name="Text Placeholder 16">
            <a:extLst>
              <a:ext uri="{FF2B5EF4-FFF2-40B4-BE49-F238E27FC236}">
                <a16:creationId xmlns:a16="http://schemas.microsoft.com/office/drawing/2014/main" id="{CF272F77-D756-407D-9CD6-5B09EA98939D}"/>
              </a:ext>
            </a:extLst>
          </p:cNvPr>
          <p:cNvSpPr>
            <a:spLocks noGrp="1"/>
          </p:cNvSpPr>
          <p:nvPr>
            <p:ph type="body" sz="quarter" idx="12" hasCustomPrompt="1"/>
          </p:nvPr>
        </p:nvSpPr>
        <p:spPr>
          <a:xfrm>
            <a:off x="3262314" y="3244788"/>
            <a:ext cx="1374775" cy="184212"/>
          </a:xfrm>
        </p:spPr>
        <p:txBody>
          <a:bodyPr/>
          <a:lstStyle>
            <a:lvl1pPr>
              <a:defRPr sz="825" spc="15" baseline="0"/>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18" name="Text Placeholder 16">
            <a:extLst>
              <a:ext uri="{FF2B5EF4-FFF2-40B4-BE49-F238E27FC236}">
                <a16:creationId xmlns:a16="http://schemas.microsoft.com/office/drawing/2014/main" id="{2AE216D9-C314-4EF6-8DDF-4B5A4A451660}"/>
              </a:ext>
            </a:extLst>
          </p:cNvPr>
          <p:cNvSpPr>
            <a:spLocks noGrp="1"/>
          </p:cNvSpPr>
          <p:nvPr>
            <p:ph type="body" sz="quarter" idx="13" hasCustomPrompt="1"/>
          </p:nvPr>
        </p:nvSpPr>
        <p:spPr>
          <a:xfrm>
            <a:off x="5952226" y="3244788"/>
            <a:ext cx="1374775" cy="184212"/>
          </a:xfrm>
        </p:spPr>
        <p:txBody>
          <a:bodyPr/>
          <a:lstStyle>
            <a:lvl1pPr>
              <a:defRPr sz="825" spc="15" baseline="0">
                <a:solidFill>
                  <a:schemeClr val="accent3"/>
                </a:solidFill>
              </a:defRPr>
            </a:lvl1pPr>
            <a:lvl2pPr>
              <a:defRPr sz="825"/>
            </a:lvl2pPr>
            <a:lvl3pPr>
              <a:defRPr sz="825"/>
            </a:lvl3pPr>
            <a:lvl4pPr>
              <a:defRPr sz="825"/>
            </a:lvl4pPr>
            <a:lvl5pPr>
              <a:defRPr sz="825"/>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4" name="Text Placeholder 3">
            <a:extLst>
              <a:ext uri="{FF2B5EF4-FFF2-40B4-BE49-F238E27FC236}">
                <a16:creationId xmlns:a16="http://schemas.microsoft.com/office/drawing/2014/main" id="{5C9686E2-D1F1-4A52-9F7A-C9C9D1AD85C7}"/>
              </a:ext>
            </a:extLst>
          </p:cNvPr>
          <p:cNvSpPr>
            <a:spLocks noGrp="1"/>
          </p:cNvSpPr>
          <p:nvPr>
            <p:ph type="body" sz="quarter" idx="11" hasCustomPrompt="1"/>
          </p:nvPr>
        </p:nvSpPr>
        <p:spPr>
          <a:xfrm>
            <a:off x="3252789" y="1592264"/>
            <a:ext cx="2961581" cy="914400"/>
          </a:xfrm>
        </p:spPr>
        <p:txBody>
          <a:bodyPr/>
          <a:lstStyle>
            <a:lvl1pPr>
              <a:lnSpc>
                <a:spcPts val="3750"/>
              </a:lnSpc>
              <a:spcAft>
                <a:spcPts val="0"/>
              </a:spcAft>
              <a:defRPr sz="3750" b="0" spc="75">
                <a:solidFill>
                  <a:schemeClr val="accent2"/>
                </a:solidFill>
                <a:latin typeface="+mj-lt"/>
              </a:defRPr>
            </a:lvl1pPr>
            <a:lvl2pPr>
              <a:lnSpc>
                <a:spcPts val="3750"/>
              </a:lnSpc>
              <a:spcAft>
                <a:spcPts val="0"/>
              </a:spcAft>
              <a:defRPr sz="3750" b="0" spc="75">
                <a:latin typeface="+mj-lt"/>
              </a:defRPr>
            </a:lvl2pPr>
            <a:lvl3pPr>
              <a:lnSpc>
                <a:spcPts val="3750"/>
              </a:lnSpc>
              <a:spcAft>
                <a:spcPts val="0"/>
              </a:spcAft>
              <a:defRPr sz="3750" b="0" spc="75">
                <a:latin typeface="+mj-lt"/>
              </a:defRPr>
            </a:lvl3pPr>
            <a:lvl4pPr>
              <a:lnSpc>
                <a:spcPts val="3750"/>
              </a:lnSpc>
              <a:spcAft>
                <a:spcPts val="0"/>
              </a:spcAft>
              <a:defRPr sz="3750" b="0" spc="75">
                <a:latin typeface="+mj-lt"/>
              </a:defRPr>
            </a:lvl4pPr>
            <a:lvl5pPr>
              <a:lnSpc>
                <a:spcPts val="3750"/>
              </a:lnSpc>
              <a:spcAft>
                <a:spcPts val="0"/>
              </a:spcAft>
              <a:defRPr sz="3750" b="0" spc="75">
                <a:latin typeface="+mj-lt"/>
              </a:defRPr>
            </a:lvl5pPr>
          </a:lstStyle>
          <a:p>
            <a:pPr lvl="0"/>
            <a:r>
              <a:rPr lang="en-US" dirty="0"/>
              <a:t>Title goes here</a:t>
            </a:r>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4" imgW="270" imgH="270" progId="TCLayout.ActiveDocument.1">
                  <p:embed/>
                </p:oleObj>
              </mc:Choice>
              <mc:Fallback>
                <p:oleObj name="Diapositive think-cell" r:id="rId4" imgW="270" imgH="270" progId="TCLayout.ActiveDocument.1">
                  <p:embed/>
                  <p:pic>
                    <p:nvPicPr>
                      <p:cNvPr id="3" name="Objet 2" hidden="1"/>
                      <p:cNvPicPr/>
                      <p:nvPr/>
                    </p:nvPicPr>
                    <p:blipFill>
                      <a:blip r:embed="rId5"/>
                      <a:stretch>
                        <a:fillRect/>
                      </a:stretch>
                    </p:blipFill>
                    <p:spPr>
                      <a:xfrm>
                        <a:off x="1192" y="1591"/>
                        <a:ext cx="1190" cy="1587"/>
                      </a:xfrm>
                      <a:prstGeom prst="rect">
                        <a:avLst/>
                      </a:prstGeom>
                    </p:spPr>
                  </p:pic>
                </p:oleObj>
              </mc:Fallback>
            </mc:AlternateContent>
          </a:graphicData>
        </a:graphic>
      </p:graphicFrame>
      <p:sp>
        <p:nvSpPr>
          <p:cNvPr id="22" name="Text Placeholder 21">
            <a:extLst>
              <a:ext uri="{FF2B5EF4-FFF2-40B4-BE49-F238E27FC236}">
                <a16:creationId xmlns:a16="http://schemas.microsoft.com/office/drawing/2014/main" id="{23A1CEF9-64EE-4CD9-8976-2B30703DF5C9}"/>
              </a:ext>
            </a:extLst>
          </p:cNvPr>
          <p:cNvSpPr>
            <a:spLocks noGrp="1"/>
          </p:cNvSpPr>
          <p:nvPr>
            <p:ph type="body" sz="quarter" idx="16" hasCustomPrompt="1"/>
          </p:nvPr>
        </p:nvSpPr>
        <p:spPr>
          <a:xfrm>
            <a:off x="3262314" y="3499164"/>
            <a:ext cx="2193049" cy="91440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3" name="Text Placeholder 21">
            <a:extLst>
              <a:ext uri="{FF2B5EF4-FFF2-40B4-BE49-F238E27FC236}">
                <a16:creationId xmlns:a16="http://schemas.microsoft.com/office/drawing/2014/main" id="{5DE7EEF4-617A-4C3F-BCBB-CE8938FA9BC8}"/>
              </a:ext>
            </a:extLst>
          </p:cNvPr>
          <p:cNvSpPr>
            <a:spLocks noGrp="1"/>
          </p:cNvSpPr>
          <p:nvPr>
            <p:ph type="body" sz="quarter" idx="17" hasCustomPrompt="1"/>
          </p:nvPr>
        </p:nvSpPr>
        <p:spPr>
          <a:xfrm>
            <a:off x="5952226" y="3499164"/>
            <a:ext cx="2193049" cy="91440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4" name="Text Placeholder 21">
            <a:extLst>
              <a:ext uri="{FF2B5EF4-FFF2-40B4-BE49-F238E27FC236}">
                <a16:creationId xmlns:a16="http://schemas.microsoft.com/office/drawing/2014/main" id="{5302A265-C4DD-4E88-A05B-90B033BC25A2}"/>
              </a:ext>
            </a:extLst>
          </p:cNvPr>
          <p:cNvSpPr>
            <a:spLocks noGrp="1"/>
          </p:cNvSpPr>
          <p:nvPr>
            <p:ph type="body" sz="quarter" idx="18" hasCustomPrompt="1"/>
          </p:nvPr>
        </p:nvSpPr>
        <p:spPr>
          <a:xfrm>
            <a:off x="3262314" y="5042213"/>
            <a:ext cx="2193049" cy="91440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5" name="Text Placeholder 21">
            <a:extLst>
              <a:ext uri="{FF2B5EF4-FFF2-40B4-BE49-F238E27FC236}">
                <a16:creationId xmlns:a16="http://schemas.microsoft.com/office/drawing/2014/main" id="{23479F7E-9131-42B2-8921-BCEBA1AE8F2D}"/>
              </a:ext>
            </a:extLst>
          </p:cNvPr>
          <p:cNvSpPr>
            <a:spLocks noGrp="1"/>
          </p:cNvSpPr>
          <p:nvPr>
            <p:ph type="body" sz="quarter" idx="19" hasCustomPrompt="1"/>
          </p:nvPr>
        </p:nvSpPr>
        <p:spPr>
          <a:xfrm>
            <a:off x="5952226" y="5042213"/>
            <a:ext cx="2193049" cy="914400"/>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15" name="Picture Placeholder 3">
            <a:extLst>
              <a:ext uri="{FF2B5EF4-FFF2-40B4-BE49-F238E27FC236}">
                <a16:creationId xmlns:a16="http://schemas.microsoft.com/office/drawing/2014/main" id="{776923AD-B663-43B3-ADB8-5A8EB20B95D7}"/>
              </a:ext>
            </a:extLst>
          </p:cNvPr>
          <p:cNvSpPr>
            <a:spLocks noGrp="1"/>
          </p:cNvSpPr>
          <p:nvPr>
            <p:ph type="pic" sz="quarter" idx="10" hasCustomPrompt="1"/>
          </p:nvPr>
        </p:nvSpPr>
        <p:spPr>
          <a:xfrm>
            <a:off x="1016794" y="1284285"/>
            <a:ext cx="1535540" cy="4421190"/>
          </a:xfrm>
          <a:prstGeom prst="roundRect">
            <a:avLst>
              <a:gd name="adj" fmla="val 11042"/>
            </a:avLst>
          </a:prstGeom>
        </p:spPr>
        <p:txBody>
          <a:bodyPr rtlCol="0" anchor="ctr">
            <a:normAutofit/>
          </a:bodyPr>
          <a:lstStyle>
            <a:lvl1pPr algn="ctr">
              <a:defRPr/>
            </a:lvl1pPr>
          </a:lstStyle>
          <a:p>
            <a:pPr lvl="0"/>
            <a:r>
              <a:rPr lang="en-ID" noProof="0" dirty="0"/>
              <a:t>Insert image</a:t>
            </a:r>
          </a:p>
        </p:txBody>
      </p:sp>
    </p:spTree>
    <p:extLst>
      <p:ext uri="{BB962C8B-B14F-4D97-AF65-F5344CB8AC3E}">
        <p14:creationId xmlns:p14="http://schemas.microsoft.com/office/powerpoint/2010/main" val="1965293772"/>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8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1448F4A8-BFD1-4A4E-921C-AA47A53D47A6}"/>
              </a:ext>
            </a:extLst>
          </p:cNvPr>
          <p:cNvSpPr/>
          <p:nvPr userDrawn="1"/>
        </p:nvSpPr>
        <p:spPr>
          <a:xfrm>
            <a:off x="459582" y="431801"/>
            <a:ext cx="4863533" cy="58166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4" name="Text Placeholder 3">
            <a:extLst>
              <a:ext uri="{FF2B5EF4-FFF2-40B4-BE49-F238E27FC236}">
                <a16:creationId xmlns:a16="http://schemas.microsoft.com/office/drawing/2014/main" id="{9F1C6BE9-ECE8-4554-9E83-3663D628F2C9}"/>
              </a:ext>
            </a:extLst>
          </p:cNvPr>
          <p:cNvSpPr>
            <a:spLocks noGrp="1"/>
          </p:cNvSpPr>
          <p:nvPr>
            <p:ph type="body" sz="quarter" idx="12" hasCustomPrompt="1"/>
          </p:nvPr>
        </p:nvSpPr>
        <p:spPr>
          <a:xfrm>
            <a:off x="5638800" y="2290070"/>
            <a:ext cx="2500635" cy="2327650"/>
          </a:xfrm>
        </p:spPr>
        <p:txBody>
          <a:bodyPr/>
          <a:lstStyle>
            <a:lvl1pPr marL="45244" indent="-45244">
              <a:lnSpc>
                <a:spcPts val="1950"/>
              </a:lnSpc>
              <a:spcAft>
                <a:spcPts val="450"/>
              </a:spcAft>
              <a:defRPr sz="1350" b="0">
                <a:solidFill>
                  <a:schemeClr val="accent2"/>
                </a:solidFill>
              </a:defRPr>
            </a:lvl1pPr>
            <a:lvl2pPr>
              <a:lnSpc>
                <a:spcPts val="1950"/>
              </a:lnSpc>
              <a:defRPr>
                <a:solidFill>
                  <a:schemeClr val="accent2"/>
                </a:solidFill>
              </a:defRPr>
            </a:lvl2pPr>
            <a:lvl3pPr>
              <a:lnSpc>
                <a:spcPts val="1950"/>
              </a:lnSpc>
              <a:defRPr>
                <a:solidFill>
                  <a:schemeClr val="accent2"/>
                </a:solidFill>
              </a:defRPr>
            </a:lvl3pPr>
            <a:lvl4pPr>
              <a:lnSpc>
                <a:spcPts val="1950"/>
              </a:lnSpc>
              <a:defRPr>
                <a:solidFill>
                  <a:schemeClr val="accent2"/>
                </a:solidFill>
              </a:defRPr>
            </a:lvl4pPr>
            <a:lvl5pPr>
              <a:lnSpc>
                <a:spcPts val="1950"/>
              </a:lnSpc>
              <a:defRPr>
                <a:solidFill>
                  <a:schemeClr val="accent2"/>
                </a:solidFill>
              </a:defRPr>
            </a:lvl5pPr>
          </a:lstStyle>
          <a:p>
            <a:pPr marL="60325" indent="-60325">
              <a:lnSpc>
                <a:spcPts val="2600"/>
              </a:lnSpc>
              <a:spcAft>
                <a:spcPts val="600"/>
              </a:spcAft>
            </a:pPr>
            <a:r>
              <a:rPr lang="en-US" dirty="0">
                <a:solidFill>
                  <a:schemeClr val="accent2"/>
                </a:solidFill>
              </a:rPr>
              <a:t>“Lorem ipsum dolor sit </a:t>
            </a:r>
            <a:r>
              <a:rPr lang="en-US" dirty="0" err="1">
                <a:solidFill>
                  <a:schemeClr val="accent2"/>
                </a:solidFill>
              </a:rPr>
              <a:t>amet</a:t>
            </a:r>
            <a:r>
              <a:rPr lang="en-US" dirty="0">
                <a:solidFill>
                  <a:schemeClr val="accent2"/>
                </a:solidFill>
              </a:rPr>
              <a:t>, </a:t>
            </a:r>
            <a:r>
              <a:rPr lang="en-US" dirty="0" err="1">
                <a:solidFill>
                  <a:schemeClr val="accent2"/>
                </a:solidFill>
              </a:rPr>
              <a:t>consectetur</a:t>
            </a:r>
            <a:r>
              <a:rPr lang="en-US" dirty="0">
                <a:solidFill>
                  <a:schemeClr val="accent2"/>
                </a:solidFill>
              </a:rPr>
              <a:t> </a:t>
            </a:r>
            <a:r>
              <a:rPr lang="en-US" dirty="0" err="1">
                <a:solidFill>
                  <a:schemeClr val="accent2"/>
                </a:solidFill>
              </a:rPr>
              <a:t>adipiscing</a:t>
            </a:r>
            <a:r>
              <a:rPr lang="en-US" dirty="0">
                <a:solidFill>
                  <a:schemeClr val="accent2"/>
                </a:solidFill>
              </a:rPr>
              <a:t> </a:t>
            </a:r>
            <a:r>
              <a:rPr lang="en-US" dirty="0" err="1">
                <a:solidFill>
                  <a:schemeClr val="accent2"/>
                </a:solidFill>
              </a:rPr>
              <a:t>elit</a:t>
            </a:r>
            <a:r>
              <a:rPr lang="en-US" dirty="0">
                <a:solidFill>
                  <a:schemeClr val="accent2"/>
                </a:solidFill>
              </a:rPr>
              <a:t>. Morbi </a:t>
            </a:r>
            <a:r>
              <a:rPr lang="en-US" dirty="0" err="1">
                <a:solidFill>
                  <a:schemeClr val="accent2"/>
                </a:solidFill>
              </a:rPr>
              <a:t>tellus</a:t>
            </a:r>
            <a:r>
              <a:rPr lang="en-US" dirty="0">
                <a:solidFill>
                  <a:schemeClr val="accent2"/>
                </a:solidFill>
              </a:rPr>
              <a:t> </a:t>
            </a:r>
            <a:r>
              <a:rPr lang="en-US" dirty="0" err="1">
                <a:solidFill>
                  <a:schemeClr val="accent2"/>
                </a:solidFill>
              </a:rPr>
              <a:t>leo</a:t>
            </a:r>
            <a:r>
              <a:rPr lang="en-US" dirty="0">
                <a:solidFill>
                  <a:schemeClr val="accent2"/>
                </a:solidFill>
              </a:rPr>
              <a:t>, </a:t>
            </a:r>
            <a:r>
              <a:rPr lang="en-US" dirty="0" err="1">
                <a:solidFill>
                  <a:schemeClr val="accent2"/>
                </a:solidFill>
              </a:rPr>
              <a:t>varius</a:t>
            </a:r>
            <a:r>
              <a:rPr lang="en-US" dirty="0">
                <a:solidFill>
                  <a:schemeClr val="accent2"/>
                </a:solidFill>
              </a:rPr>
              <a:t> et </a:t>
            </a:r>
            <a:r>
              <a:rPr lang="en-US" dirty="0" err="1">
                <a:solidFill>
                  <a:schemeClr val="accent2"/>
                </a:solidFill>
              </a:rPr>
              <a:t>neque</a:t>
            </a:r>
            <a:r>
              <a:rPr lang="en-US" dirty="0">
                <a:solidFill>
                  <a:schemeClr val="accent2"/>
                </a:solidFill>
              </a:rPr>
              <a:t> a, </a:t>
            </a:r>
            <a:r>
              <a:rPr lang="en-US" dirty="0" err="1">
                <a:solidFill>
                  <a:schemeClr val="accent2"/>
                </a:solidFill>
              </a:rPr>
              <a:t>facilisis</a:t>
            </a:r>
            <a:r>
              <a:rPr lang="en-US" dirty="0">
                <a:solidFill>
                  <a:schemeClr val="accent2"/>
                </a:solidFill>
              </a:rPr>
              <a:t> </a:t>
            </a:r>
            <a:r>
              <a:rPr lang="en-US" dirty="0" err="1">
                <a:solidFill>
                  <a:schemeClr val="accent2"/>
                </a:solidFill>
              </a:rPr>
              <a:t>vulputate</a:t>
            </a:r>
            <a:r>
              <a:rPr lang="en-US" dirty="0">
                <a:solidFill>
                  <a:schemeClr val="accent2"/>
                </a:solidFill>
              </a:rPr>
              <a:t> libero. </a:t>
            </a:r>
            <a:r>
              <a:rPr lang="en-US" dirty="0" err="1">
                <a:solidFill>
                  <a:schemeClr val="accent2"/>
                </a:solidFill>
              </a:rPr>
              <a:t>Phasellus</a:t>
            </a:r>
            <a:r>
              <a:rPr lang="en-US" dirty="0">
                <a:solidFill>
                  <a:schemeClr val="accent2"/>
                </a:solidFill>
              </a:rPr>
              <a:t> </a:t>
            </a:r>
            <a:r>
              <a:rPr lang="en-US" dirty="0" err="1">
                <a:solidFill>
                  <a:schemeClr val="accent2"/>
                </a:solidFill>
              </a:rPr>
              <a:t>euismod</a:t>
            </a:r>
            <a:r>
              <a:rPr lang="en-US" dirty="0">
                <a:solidFill>
                  <a:schemeClr val="accent2"/>
                </a:solidFill>
              </a:rPr>
              <a:t> at </a:t>
            </a:r>
            <a:r>
              <a:rPr lang="en-US" dirty="0" err="1">
                <a:solidFill>
                  <a:schemeClr val="accent2"/>
                </a:solidFill>
              </a:rPr>
              <a:t>felis</a:t>
            </a:r>
            <a:r>
              <a:rPr lang="en-US" dirty="0">
                <a:solidFill>
                  <a:schemeClr val="accent2"/>
                </a:solidFill>
              </a:rPr>
              <a:t> et </a:t>
            </a:r>
            <a:r>
              <a:rPr lang="en-US" dirty="0" err="1">
                <a:solidFill>
                  <a:schemeClr val="accent2"/>
                </a:solidFill>
              </a:rPr>
              <a:t>ultricies</a:t>
            </a:r>
            <a:r>
              <a:rPr lang="en-US" dirty="0">
                <a:solidFill>
                  <a:schemeClr val="accent2"/>
                </a:solidFill>
              </a:rPr>
              <a:t>.”</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949751495"/>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1" name="Picture Placeholder 2">
            <a:extLst>
              <a:ext uri="{FF2B5EF4-FFF2-40B4-BE49-F238E27FC236}">
                <a16:creationId xmlns:a16="http://schemas.microsoft.com/office/drawing/2014/main" id="{51E0049E-8382-4F3C-922D-BF9BF4E77BF2}"/>
              </a:ext>
            </a:extLst>
          </p:cNvPr>
          <p:cNvSpPr>
            <a:spLocks noGrp="1"/>
          </p:cNvSpPr>
          <p:nvPr>
            <p:ph type="pic" sz="quarter" idx="10"/>
          </p:nvPr>
        </p:nvSpPr>
        <p:spPr>
          <a:xfrm>
            <a:off x="746523" y="1669184"/>
            <a:ext cx="1759816" cy="3519632"/>
          </a:xfrm>
        </p:spPr>
        <p:txBody>
          <a:bodyPr rtlCol="0" anchor="ctr" anchorCtr="0">
            <a:normAutofit/>
          </a:bodyPr>
          <a:lstStyle>
            <a:lvl1pPr algn="ctr">
              <a:defRPr/>
            </a:lvl1pPr>
          </a:lstStyle>
          <a:p>
            <a:pPr lvl="0"/>
            <a:r>
              <a:rPr lang="en-US" noProof="0"/>
              <a:t>Click icon to add picture</a:t>
            </a:r>
            <a:endParaRPr lang="en-ID" noProof="0" dirty="0"/>
          </a:p>
        </p:txBody>
      </p:sp>
      <p:sp>
        <p:nvSpPr>
          <p:cNvPr id="12" name="Picture Placeholder 2">
            <a:extLst>
              <a:ext uri="{FF2B5EF4-FFF2-40B4-BE49-F238E27FC236}">
                <a16:creationId xmlns:a16="http://schemas.microsoft.com/office/drawing/2014/main" id="{4385F6E1-79B7-4D61-BE61-2233FAA2EDC2}"/>
              </a:ext>
            </a:extLst>
          </p:cNvPr>
          <p:cNvSpPr>
            <a:spLocks noGrp="1"/>
          </p:cNvSpPr>
          <p:nvPr>
            <p:ph type="pic" sz="quarter" idx="11"/>
          </p:nvPr>
        </p:nvSpPr>
        <p:spPr>
          <a:xfrm>
            <a:off x="2321030" y="3114002"/>
            <a:ext cx="1380056" cy="1840075"/>
          </a:xfrm>
        </p:spPr>
        <p:txBody>
          <a:bodyPr rtlCol="0" anchor="ctr" anchorCtr="0">
            <a:normAutofit/>
          </a:bodyPr>
          <a:lstStyle>
            <a:lvl1pPr algn="ctr">
              <a:defRPr/>
            </a:lvl1pPr>
          </a:lstStyle>
          <a:p>
            <a:pPr lvl="0"/>
            <a:r>
              <a:rPr lang="en-US" noProof="0"/>
              <a:t>Click icon to add picture</a:t>
            </a:r>
            <a:endParaRPr lang="en-ID" noProof="0" dirty="0"/>
          </a:p>
        </p:txBody>
      </p:sp>
    </p:spTree>
    <p:extLst>
      <p:ext uri="{BB962C8B-B14F-4D97-AF65-F5344CB8AC3E}">
        <p14:creationId xmlns:p14="http://schemas.microsoft.com/office/powerpoint/2010/main" val="2144827640"/>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2680616390"/>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9" name="Picture Placeholder 2">
            <a:extLst>
              <a:ext uri="{FF2B5EF4-FFF2-40B4-BE49-F238E27FC236}">
                <a16:creationId xmlns:a16="http://schemas.microsoft.com/office/drawing/2014/main" id="{EF38F07E-C65B-434A-BB79-1647BAB862FF}"/>
              </a:ext>
            </a:extLst>
          </p:cNvPr>
          <p:cNvSpPr>
            <a:spLocks noGrp="1"/>
          </p:cNvSpPr>
          <p:nvPr>
            <p:ph type="pic" sz="quarter" idx="10"/>
          </p:nvPr>
        </p:nvSpPr>
        <p:spPr>
          <a:xfrm>
            <a:off x="459581" y="431801"/>
            <a:ext cx="8235554" cy="5816600"/>
          </a:xfrm>
        </p:spPr>
        <p:txBody>
          <a:bodyPr rtlCol="0" anchor="ctr" anchorCtr="0">
            <a:normAutofit/>
          </a:bodyPr>
          <a:lstStyle>
            <a:lvl1pPr algn="ctr">
              <a:defRPr/>
            </a:lvl1pPr>
          </a:lstStyle>
          <a:p>
            <a:pPr lvl="0"/>
            <a:r>
              <a:rPr lang="en-US" noProof="0"/>
              <a:t>Click icon to add picture</a:t>
            </a:r>
            <a:endParaRPr lang="en-ID" noProof="0"/>
          </a:p>
        </p:txBody>
      </p:sp>
    </p:spTree>
    <p:extLst>
      <p:ext uri="{BB962C8B-B14F-4D97-AF65-F5344CB8AC3E}">
        <p14:creationId xmlns:p14="http://schemas.microsoft.com/office/powerpoint/2010/main" val="2807537749"/>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7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79E9E82-FECB-48C4-80B4-FA91F25872F6}"/>
              </a:ext>
            </a:extLst>
          </p:cNvPr>
          <p:cNvSpPr/>
          <p:nvPr userDrawn="1"/>
        </p:nvSpPr>
        <p:spPr>
          <a:xfrm>
            <a:off x="459581" y="431801"/>
            <a:ext cx="8235554" cy="2997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4" name="Text Placeholder 3">
            <a:extLst>
              <a:ext uri="{FF2B5EF4-FFF2-40B4-BE49-F238E27FC236}">
                <a16:creationId xmlns:a16="http://schemas.microsoft.com/office/drawing/2014/main" id="{05105584-731E-4998-B4B7-C3A3CB4E781A}"/>
              </a:ext>
            </a:extLst>
          </p:cNvPr>
          <p:cNvSpPr>
            <a:spLocks noGrp="1"/>
          </p:cNvSpPr>
          <p:nvPr>
            <p:ph type="body" sz="quarter" idx="11" hasCustomPrompt="1"/>
          </p:nvPr>
        </p:nvSpPr>
        <p:spPr>
          <a:xfrm>
            <a:off x="746522" y="1201963"/>
            <a:ext cx="1609725" cy="1221640"/>
          </a:xfrm>
        </p:spPr>
        <p:txBody>
          <a:bodyPr/>
          <a:lstStyle>
            <a:lvl1pPr>
              <a:lnSpc>
                <a:spcPts val="3750"/>
              </a:lnSpc>
              <a:spcAft>
                <a:spcPts val="0"/>
              </a:spcAft>
              <a:defRPr sz="3750" b="0">
                <a:solidFill>
                  <a:schemeClr val="accent2"/>
                </a:solidFill>
                <a:latin typeface="+mj-lt"/>
              </a:defRPr>
            </a:lvl1pPr>
            <a:lvl2pPr>
              <a:lnSpc>
                <a:spcPts val="3750"/>
              </a:lnSpc>
              <a:spcAft>
                <a:spcPts val="0"/>
              </a:spcAft>
              <a:defRPr sz="3750">
                <a:latin typeface="+mj-lt"/>
              </a:defRPr>
            </a:lvl2pPr>
            <a:lvl3pPr>
              <a:lnSpc>
                <a:spcPts val="3750"/>
              </a:lnSpc>
              <a:spcAft>
                <a:spcPts val="0"/>
              </a:spcAft>
              <a:defRPr sz="3750">
                <a:latin typeface="+mj-lt"/>
              </a:defRPr>
            </a:lvl3pPr>
            <a:lvl4pPr>
              <a:lnSpc>
                <a:spcPts val="3750"/>
              </a:lnSpc>
              <a:spcAft>
                <a:spcPts val="0"/>
              </a:spcAft>
              <a:defRPr sz="3750">
                <a:latin typeface="+mj-lt"/>
              </a:defRPr>
            </a:lvl4pPr>
            <a:lvl5pPr>
              <a:lnSpc>
                <a:spcPts val="3750"/>
              </a:lnSpc>
              <a:spcAft>
                <a:spcPts val="0"/>
              </a:spcAft>
              <a:defRPr sz="3750">
                <a:latin typeface="+mj-lt"/>
              </a:defRPr>
            </a:lvl5pPr>
          </a:lstStyle>
          <a:p>
            <a:pPr>
              <a:lnSpc>
                <a:spcPts val="5000"/>
              </a:lnSpc>
              <a:defRPr/>
            </a:pPr>
            <a:r>
              <a:rPr lang="en-ID" sz="3750" spc="75" dirty="0">
                <a:solidFill>
                  <a:schemeClr val="accent2"/>
                </a:solidFill>
                <a:latin typeface="+mj-lt"/>
              </a:rPr>
              <a:t>Title </a:t>
            </a:r>
            <a:br>
              <a:rPr lang="en-ID" sz="3750" spc="75" dirty="0">
                <a:solidFill>
                  <a:schemeClr val="accent2"/>
                </a:solidFill>
                <a:latin typeface="+mj-lt"/>
              </a:rPr>
            </a:br>
            <a:r>
              <a:rPr lang="en-ID" sz="3750" spc="75" dirty="0">
                <a:solidFill>
                  <a:schemeClr val="accent2"/>
                </a:solidFill>
                <a:latin typeface="+mj-lt"/>
              </a:rPr>
              <a:t>goes here</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3695781359"/>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7" name="Picture Placeholder 4">
            <a:extLst>
              <a:ext uri="{FF2B5EF4-FFF2-40B4-BE49-F238E27FC236}">
                <a16:creationId xmlns:a16="http://schemas.microsoft.com/office/drawing/2014/main" id="{FFB5A159-6869-434D-8244-0291FF00B4E6}"/>
              </a:ext>
            </a:extLst>
          </p:cNvPr>
          <p:cNvSpPr>
            <a:spLocks noGrp="1" noChangeArrowheads="1" noTextEdit="1"/>
          </p:cNvSpPr>
          <p:nvPr>
            <p:ph type="pic" sz="quarter" idx="10"/>
          </p:nvPr>
        </p:nvSpPr>
        <p:spPr>
          <a:xfrm>
            <a:off x="459581" y="3429000"/>
            <a:ext cx="8235554" cy="2819400"/>
          </a:xfrm>
        </p:spPr>
        <p:txBody>
          <a:bodyPr anchor="ctr"/>
          <a:lstStyle>
            <a:lvl1pPr algn="ctr">
              <a:defRPr/>
            </a:lvl1pPr>
          </a:lstStyle>
          <a:p>
            <a:r>
              <a:rPr lang="en-US"/>
              <a:t>Click icon to add picture</a:t>
            </a:r>
            <a:endParaRPr lang="en-US" dirty="0"/>
          </a:p>
        </p:txBody>
      </p:sp>
      <p:sp>
        <p:nvSpPr>
          <p:cNvPr id="9" name="Text Placeholder 8">
            <a:extLst>
              <a:ext uri="{FF2B5EF4-FFF2-40B4-BE49-F238E27FC236}">
                <a16:creationId xmlns:a16="http://schemas.microsoft.com/office/drawing/2014/main" id="{60D0854C-ED11-4C63-BE7A-E4CD890FE614}"/>
              </a:ext>
            </a:extLst>
          </p:cNvPr>
          <p:cNvSpPr>
            <a:spLocks noGrp="1"/>
          </p:cNvSpPr>
          <p:nvPr>
            <p:ph type="body" sz="quarter" idx="12" hasCustomPrompt="1"/>
          </p:nvPr>
        </p:nvSpPr>
        <p:spPr>
          <a:xfrm>
            <a:off x="4234139" y="1741133"/>
            <a:ext cx="3909736" cy="673592"/>
          </a:xfrm>
        </p:spPr>
        <p:txBody>
          <a:bodyPr/>
          <a:lstStyle>
            <a:lvl1pPr>
              <a:lnSpc>
                <a:spcPts val="1350"/>
              </a:lnSpc>
              <a:spcBef>
                <a:spcPts val="600"/>
              </a:spcBef>
              <a:spcAft>
                <a:spcPts val="0"/>
              </a:spcAft>
              <a:defRPr sz="1050" b="0">
                <a:solidFill>
                  <a:schemeClr val="tx1">
                    <a:lumMod val="65000"/>
                    <a:lumOff val="35000"/>
                  </a:schemeClr>
                </a:solidFill>
              </a:defRPr>
            </a:lvl1pPr>
            <a:lvl2pPr>
              <a:lnSpc>
                <a:spcPts val="1350"/>
              </a:lnSpc>
              <a:spcBef>
                <a:spcPts val="600"/>
              </a:spcBef>
              <a:spcAft>
                <a:spcPts val="0"/>
              </a:spcAft>
              <a:defRPr sz="1050" b="0">
                <a:solidFill>
                  <a:schemeClr val="tx1">
                    <a:lumMod val="65000"/>
                    <a:lumOff val="35000"/>
                  </a:schemeClr>
                </a:solidFill>
              </a:defRPr>
            </a:lvl2pPr>
            <a:lvl3pPr>
              <a:lnSpc>
                <a:spcPts val="1350"/>
              </a:lnSpc>
              <a:spcBef>
                <a:spcPts val="600"/>
              </a:spcBef>
              <a:spcAft>
                <a:spcPts val="0"/>
              </a:spcAft>
              <a:defRPr sz="1050" b="0">
                <a:solidFill>
                  <a:schemeClr val="tx1">
                    <a:lumMod val="65000"/>
                    <a:lumOff val="35000"/>
                  </a:schemeClr>
                </a:solidFill>
              </a:defRPr>
            </a:lvl3pPr>
            <a:lvl4pPr>
              <a:lnSpc>
                <a:spcPts val="1350"/>
              </a:lnSpc>
              <a:spcBef>
                <a:spcPts val="600"/>
              </a:spcBef>
              <a:spcAft>
                <a:spcPts val="0"/>
              </a:spcAft>
              <a:defRPr sz="1050" b="0">
                <a:solidFill>
                  <a:schemeClr val="tx1">
                    <a:lumMod val="65000"/>
                    <a:lumOff val="35000"/>
                  </a:schemeClr>
                </a:solidFill>
              </a:defRPr>
            </a:lvl4pPr>
            <a:lvl5pPr>
              <a:lnSpc>
                <a:spcPts val="1350"/>
              </a:lnSpc>
              <a:spcBef>
                <a:spcPts val="600"/>
              </a:spcBef>
              <a:spcAft>
                <a:spcPts val="0"/>
              </a:spcAft>
              <a:defRPr sz="1050" b="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Morbi </a:t>
            </a:r>
            <a:r>
              <a:rPr lang="en-US" sz="1050" dirty="0" err="1">
                <a:solidFill>
                  <a:schemeClr val="tx1">
                    <a:lumMod val="65000"/>
                    <a:lumOff val="35000"/>
                  </a:schemeClr>
                </a:solidFill>
                <a:ea typeface="Roboto" charset="0"/>
                <a:cs typeface="Arial" panose="020B0604020202020204" pitchFamily="34" charset="0"/>
              </a:rPr>
              <a:t>tellus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leo</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varius</a:t>
            </a:r>
            <a:r>
              <a:rPr lang="en-US" sz="1050" dirty="0">
                <a:solidFill>
                  <a:schemeClr val="tx1">
                    <a:lumMod val="65000"/>
                    <a:lumOff val="35000"/>
                  </a:schemeClr>
                </a:solidFill>
                <a:ea typeface="Roboto" charset="0"/>
                <a:cs typeface="Arial" panose="020B0604020202020204" pitchFamily="34" charset="0"/>
              </a:rPr>
              <a:t> et </a:t>
            </a:r>
            <a:r>
              <a:rPr lang="en-US" sz="1050" dirty="0" err="1">
                <a:solidFill>
                  <a:schemeClr val="tx1">
                    <a:lumMod val="65000"/>
                    <a:lumOff val="35000"/>
                  </a:schemeClr>
                </a:solidFill>
                <a:ea typeface="Roboto" charset="0"/>
                <a:cs typeface="Arial" panose="020B0604020202020204" pitchFamily="34" charset="0"/>
              </a:rPr>
              <a:t>neque</a:t>
            </a:r>
            <a:r>
              <a:rPr lang="en-US" sz="1050" dirty="0">
                <a:solidFill>
                  <a:schemeClr val="tx1">
                    <a:lumMod val="65000"/>
                    <a:lumOff val="35000"/>
                  </a:schemeClr>
                </a:solidFill>
                <a:ea typeface="Roboto" charset="0"/>
                <a:cs typeface="Arial" panose="020B0604020202020204" pitchFamily="34" charset="0"/>
              </a:rPr>
              <a:t> a,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vulputate</a:t>
            </a:r>
            <a:r>
              <a:rPr lang="en-US" sz="1050" dirty="0">
                <a:solidFill>
                  <a:schemeClr val="tx1">
                    <a:lumMod val="65000"/>
                    <a:lumOff val="35000"/>
                  </a:schemeClr>
                </a:solidFill>
                <a:ea typeface="Roboto" charset="0"/>
                <a:cs typeface="Arial" panose="020B0604020202020204" pitchFamily="34" charset="0"/>
              </a:rPr>
              <a:t> libero. </a:t>
            </a:r>
            <a:r>
              <a:rPr lang="en-US" sz="1050" dirty="0" err="1">
                <a:solidFill>
                  <a:schemeClr val="tx1">
                    <a:lumMod val="65000"/>
                    <a:lumOff val="35000"/>
                  </a:schemeClr>
                </a:solidFill>
                <a:ea typeface="Roboto" charset="0"/>
                <a:cs typeface="Arial" panose="020B0604020202020204" pitchFamily="34" charset="0"/>
              </a:rPr>
              <a:t>Phasellus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euismod</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felis</a:t>
            </a:r>
            <a:r>
              <a:rPr lang="en-US" sz="1050" dirty="0">
                <a:solidFill>
                  <a:schemeClr val="tx1">
                    <a:lumMod val="65000"/>
                    <a:lumOff val="35000"/>
                  </a:schemeClr>
                </a:solidFill>
                <a:ea typeface="Roboto" charset="0"/>
                <a:cs typeface="Arial" panose="020B0604020202020204" pitchFamily="34" charset="0"/>
              </a:rPr>
              <a:t> et </a:t>
            </a:r>
            <a:r>
              <a:rPr lang="en-US" sz="1050" dirty="0" err="1">
                <a:solidFill>
                  <a:schemeClr val="tx1">
                    <a:lumMod val="65000"/>
                    <a:lumOff val="35000"/>
                  </a:schemeClr>
                </a:solidFill>
                <a:ea typeface="Roboto" charset="0"/>
                <a:cs typeface="Arial" panose="020B0604020202020204" pitchFamily="34" charset="0"/>
              </a:rPr>
              <a:t>ultricies</a:t>
            </a:r>
            <a:r>
              <a:rPr lang="en-US" sz="1050" dirty="0">
                <a:solidFill>
                  <a:schemeClr val="tx1">
                    <a:lumMod val="65000"/>
                    <a:lumOff val="35000"/>
                  </a:schemeClr>
                </a:solidFill>
                <a:ea typeface="Roboto" charset="0"/>
                <a:cs typeface="Arial" panose="020B0604020202020204" pitchFamily="34" charset="0"/>
              </a:rPr>
              <a:t>.</a:t>
            </a:r>
          </a:p>
        </p:txBody>
      </p:sp>
    </p:spTree>
    <p:extLst>
      <p:ext uri="{BB962C8B-B14F-4D97-AF65-F5344CB8AC3E}">
        <p14:creationId xmlns:p14="http://schemas.microsoft.com/office/powerpoint/2010/main" val="3040352656"/>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3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31451905"/>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Tree>
    <p:extLst>
      <p:ext uri="{BB962C8B-B14F-4D97-AF65-F5344CB8AC3E}">
        <p14:creationId xmlns:p14="http://schemas.microsoft.com/office/powerpoint/2010/main" val="72498999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9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A980D31-9330-4C8C-AC32-348DE72986DE}"/>
              </a:ext>
            </a:extLst>
          </p:cNvPr>
          <p:cNvSpPr/>
          <p:nvPr userDrawn="1"/>
        </p:nvSpPr>
        <p:spPr>
          <a:xfrm>
            <a:off x="4029075" y="431801"/>
            <a:ext cx="4114800" cy="58165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26" name="Text Placeholder 22">
            <a:extLst>
              <a:ext uri="{FF2B5EF4-FFF2-40B4-BE49-F238E27FC236}">
                <a16:creationId xmlns:a16="http://schemas.microsoft.com/office/drawing/2014/main" id="{ACD2FCD3-7D87-44DD-87D5-EA4BC38B726D}"/>
              </a:ext>
            </a:extLst>
          </p:cNvPr>
          <p:cNvSpPr>
            <a:spLocks noGrp="1"/>
          </p:cNvSpPr>
          <p:nvPr>
            <p:ph type="body" sz="quarter" idx="16" hasCustomPrompt="1"/>
          </p:nvPr>
        </p:nvSpPr>
        <p:spPr>
          <a:xfrm>
            <a:off x="7520695" y="4376808"/>
            <a:ext cx="343145" cy="192956"/>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80%</a:t>
            </a:r>
          </a:p>
        </p:txBody>
      </p:sp>
      <p:sp>
        <p:nvSpPr>
          <p:cNvPr id="27" name="Text Placeholder 22">
            <a:extLst>
              <a:ext uri="{FF2B5EF4-FFF2-40B4-BE49-F238E27FC236}">
                <a16:creationId xmlns:a16="http://schemas.microsoft.com/office/drawing/2014/main" id="{C7BD9996-74B7-4F20-9E84-02F3C75A8A7A}"/>
              </a:ext>
            </a:extLst>
          </p:cNvPr>
          <p:cNvSpPr>
            <a:spLocks noGrp="1"/>
          </p:cNvSpPr>
          <p:nvPr>
            <p:ph type="body" sz="quarter" idx="17" hasCustomPrompt="1"/>
          </p:nvPr>
        </p:nvSpPr>
        <p:spPr>
          <a:xfrm>
            <a:off x="7763027" y="3804313"/>
            <a:ext cx="343145" cy="192956"/>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90%</a:t>
            </a:r>
          </a:p>
        </p:txBody>
      </p:sp>
      <p:sp>
        <p:nvSpPr>
          <p:cNvPr id="30" name="Text Placeholder 22">
            <a:extLst>
              <a:ext uri="{FF2B5EF4-FFF2-40B4-BE49-F238E27FC236}">
                <a16:creationId xmlns:a16="http://schemas.microsoft.com/office/drawing/2014/main" id="{5FD9A32B-1907-4DB2-9C58-DD51E6D2A7C2}"/>
              </a:ext>
            </a:extLst>
          </p:cNvPr>
          <p:cNvSpPr>
            <a:spLocks noGrp="1"/>
          </p:cNvSpPr>
          <p:nvPr>
            <p:ph type="body" sz="quarter" idx="20" hasCustomPrompt="1"/>
          </p:nvPr>
        </p:nvSpPr>
        <p:spPr>
          <a:xfrm>
            <a:off x="7080231" y="5227186"/>
            <a:ext cx="904875" cy="192956"/>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err="1">
                <a:solidFill>
                  <a:schemeClr val="tx1">
                    <a:lumMod val="65000"/>
                    <a:lumOff val="35000"/>
                  </a:schemeClr>
                </a:solidFill>
                <a:cs typeface="Arial" panose="020B0604020202020204" pitchFamily="34" charset="0"/>
              </a:rPr>
              <a:t>Insérer</a:t>
            </a:r>
            <a:r>
              <a:rPr lang="en-JM" sz="825" dirty="0">
                <a:solidFill>
                  <a:schemeClr val="tx1">
                    <a:lumMod val="65000"/>
                    <a:lumOff val="35000"/>
                  </a:schemeClr>
                </a:solidFill>
                <a:cs typeface="Arial" panose="020B0604020202020204" pitchFamily="34" charset="0"/>
              </a:rPr>
              <a:t> titre</a:t>
            </a:r>
          </a:p>
        </p:txBody>
      </p:sp>
      <p:sp>
        <p:nvSpPr>
          <p:cNvPr id="29" name="Text Placeholder 22">
            <a:extLst>
              <a:ext uri="{FF2B5EF4-FFF2-40B4-BE49-F238E27FC236}">
                <a16:creationId xmlns:a16="http://schemas.microsoft.com/office/drawing/2014/main" id="{77411103-15F3-4550-856C-ED40FE3B3D64}"/>
              </a:ext>
            </a:extLst>
          </p:cNvPr>
          <p:cNvSpPr>
            <a:spLocks noGrp="1"/>
          </p:cNvSpPr>
          <p:nvPr>
            <p:ph type="body" sz="quarter" idx="19" hasCustomPrompt="1"/>
          </p:nvPr>
        </p:nvSpPr>
        <p:spPr>
          <a:xfrm>
            <a:off x="5830402" y="5227186"/>
            <a:ext cx="904875" cy="192956"/>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a:solidFill>
                  <a:schemeClr val="tx1">
                    <a:lumMod val="65000"/>
                    <a:lumOff val="35000"/>
                  </a:schemeClr>
                </a:solidFill>
                <a:cs typeface="Arial" panose="020B0604020202020204" pitchFamily="34" charset="0"/>
              </a:rPr>
              <a:t>@</a:t>
            </a:r>
            <a:r>
              <a:rPr lang="en-JM" sz="825" dirty="0" err="1">
                <a:solidFill>
                  <a:schemeClr val="tx1">
                    <a:lumMod val="65000"/>
                    <a:lumOff val="35000"/>
                  </a:schemeClr>
                </a:solidFill>
                <a:cs typeface="Arial" panose="020B0604020202020204" pitchFamily="34" charset="0"/>
              </a:rPr>
              <a:t>carlosmanulz</a:t>
            </a:r>
            <a:endParaRPr lang="en-JM" sz="825" dirty="0">
              <a:solidFill>
                <a:schemeClr val="tx1">
                  <a:lumMod val="65000"/>
                  <a:lumOff val="35000"/>
                </a:schemeClr>
              </a:solidFill>
              <a:cs typeface="Arial" panose="020B0604020202020204" pitchFamily="34" charset="0"/>
            </a:endParaRPr>
          </a:p>
        </p:txBody>
      </p:sp>
      <p:sp>
        <p:nvSpPr>
          <p:cNvPr id="28" name="Text Placeholder 22">
            <a:extLst>
              <a:ext uri="{FF2B5EF4-FFF2-40B4-BE49-F238E27FC236}">
                <a16:creationId xmlns:a16="http://schemas.microsoft.com/office/drawing/2014/main" id="{FA9A167E-66C4-4B4C-BA03-31AA2A81CD78}"/>
              </a:ext>
            </a:extLst>
          </p:cNvPr>
          <p:cNvSpPr>
            <a:spLocks noGrp="1"/>
          </p:cNvSpPr>
          <p:nvPr>
            <p:ph type="body" sz="quarter" idx="18" hasCustomPrompt="1"/>
          </p:nvPr>
        </p:nvSpPr>
        <p:spPr>
          <a:xfrm>
            <a:off x="4572000" y="5227186"/>
            <a:ext cx="904875" cy="192956"/>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carlos.manuel</a:t>
            </a:r>
            <a:endPar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endParaRPr>
          </a:p>
        </p:txBody>
      </p:sp>
      <p:sp>
        <p:nvSpPr>
          <p:cNvPr id="25" name="Text Placeholder 22">
            <a:extLst>
              <a:ext uri="{FF2B5EF4-FFF2-40B4-BE49-F238E27FC236}">
                <a16:creationId xmlns:a16="http://schemas.microsoft.com/office/drawing/2014/main" id="{A701E6A0-5DF1-4881-9BE8-5B6812874C36}"/>
              </a:ext>
            </a:extLst>
          </p:cNvPr>
          <p:cNvSpPr>
            <a:spLocks noGrp="1"/>
          </p:cNvSpPr>
          <p:nvPr>
            <p:ph type="body" sz="quarter" idx="15" hasCustomPrompt="1"/>
          </p:nvPr>
        </p:nvSpPr>
        <p:spPr>
          <a:xfrm>
            <a:off x="6245468" y="4155974"/>
            <a:ext cx="904875" cy="192956"/>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endPar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endParaRPr>
          </a:p>
        </p:txBody>
      </p:sp>
      <p:sp>
        <p:nvSpPr>
          <p:cNvPr id="23" name="Text Placeholder 22">
            <a:extLst>
              <a:ext uri="{FF2B5EF4-FFF2-40B4-BE49-F238E27FC236}">
                <a16:creationId xmlns:a16="http://schemas.microsoft.com/office/drawing/2014/main" id="{4918B0DF-0FEC-4205-B510-64D6E8A72386}"/>
              </a:ext>
            </a:extLst>
          </p:cNvPr>
          <p:cNvSpPr>
            <a:spLocks noGrp="1"/>
          </p:cNvSpPr>
          <p:nvPr>
            <p:ph type="body" sz="quarter" idx="13" hasCustomPrompt="1"/>
          </p:nvPr>
        </p:nvSpPr>
        <p:spPr>
          <a:xfrm>
            <a:off x="6245468" y="1681383"/>
            <a:ext cx="904875" cy="192956"/>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endPar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endParaRPr>
          </a:p>
        </p:txBody>
      </p:sp>
      <p:sp>
        <p:nvSpPr>
          <p:cNvPr id="20" name="Text Placeholder 19">
            <a:extLst>
              <a:ext uri="{FF2B5EF4-FFF2-40B4-BE49-F238E27FC236}">
                <a16:creationId xmlns:a16="http://schemas.microsoft.com/office/drawing/2014/main" id="{1562928C-2E5E-46DC-8324-2C23A2EA8827}"/>
              </a:ext>
            </a:extLst>
          </p:cNvPr>
          <p:cNvSpPr>
            <a:spLocks noGrp="1"/>
          </p:cNvSpPr>
          <p:nvPr>
            <p:ph type="body" sz="quarter" idx="12" hasCustomPrompt="1"/>
          </p:nvPr>
        </p:nvSpPr>
        <p:spPr>
          <a:xfrm>
            <a:off x="746523" y="3216212"/>
            <a:ext cx="2366413" cy="914400"/>
          </a:xfrm>
        </p:spPr>
        <p:txBody>
          <a:bodyPr/>
          <a:lstStyle>
            <a:lvl1pPr>
              <a:lnSpc>
                <a:spcPts val="1350"/>
              </a:lnSpc>
              <a:spcBef>
                <a:spcPts val="600"/>
              </a:spcBef>
              <a:spcAft>
                <a:spcPts val="0"/>
              </a:spcAft>
              <a:defRPr sz="1050" b="0"/>
            </a:lvl1pPr>
            <a:lvl2pPr>
              <a:lnSpc>
                <a:spcPts val="1350"/>
              </a:lnSpc>
              <a:spcBef>
                <a:spcPts val="600"/>
              </a:spcBef>
              <a:spcAft>
                <a:spcPts val="0"/>
              </a:spcAft>
              <a:defRPr sz="1050" b="0"/>
            </a:lvl2pPr>
            <a:lvl3pPr>
              <a:lnSpc>
                <a:spcPts val="1350"/>
              </a:lnSpc>
              <a:spcBef>
                <a:spcPts val="600"/>
              </a:spcBef>
              <a:spcAft>
                <a:spcPts val="0"/>
              </a:spcAft>
              <a:defRPr sz="1050" b="0"/>
            </a:lvl3pPr>
            <a:lvl4pPr>
              <a:lnSpc>
                <a:spcPts val="1350"/>
              </a:lnSpc>
              <a:spcBef>
                <a:spcPts val="600"/>
              </a:spcBef>
              <a:spcAft>
                <a:spcPts val="0"/>
              </a:spcAft>
              <a:defRPr sz="1050" b="0"/>
            </a:lvl4pPr>
            <a:lvl5pPr>
              <a:lnSpc>
                <a:spcPts val="1350"/>
              </a:lnSpc>
              <a:spcBef>
                <a:spcPts val="600"/>
              </a:spcBef>
              <a:spcAft>
                <a:spcPts val="0"/>
              </a:spcAft>
              <a:defRPr sz="1050" b="0"/>
            </a:lvl5pPr>
          </a:lstStyle>
          <a:p>
            <a:pPr>
              <a:lnSpc>
                <a:spcPts val="1800"/>
              </a:lnSpc>
              <a:spcBef>
                <a:spcPts val="800"/>
              </a:spcBef>
              <a:defRPr/>
            </a:pP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Phasellus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euismod</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felis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ultricies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855891005"/>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4" name="Picture Placeholder 2">
            <a:extLst>
              <a:ext uri="{FF2B5EF4-FFF2-40B4-BE49-F238E27FC236}">
                <a16:creationId xmlns:a16="http://schemas.microsoft.com/office/drawing/2014/main" id="{A69718D9-E739-4DA8-8DC7-152201148115}"/>
              </a:ext>
            </a:extLst>
          </p:cNvPr>
          <p:cNvSpPr>
            <a:spLocks noGrp="1"/>
          </p:cNvSpPr>
          <p:nvPr>
            <p:ph type="pic" sz="quarter" idx="10"/>
          </p:nvPr>
        </p:nvSpPr>
        <p:spPr>
          <a:xfrm>
            <a:off x="4572000" y="1672019"/>
            <a:ext cx="1407319" cy="1875165"/>
          </a:xfrm>
          <a:prstGeom prst="flowChartConnector">
            <a:avLst/>
          </a:prstGeom>
        </p:spPr>
        <p:txBody>
          <a:bodyPr rtlCol="0">
            <a:normAutofit/>
          </a:bodyPr>
          <a:lstStyle>
            <a:lvl1pPr algn="ctr">
              <a:defRPr/>
            </a:lvl1pPr>
          </a:lstStyle>
          <a:p>
            <a:pPr lvl="0"/>
            <a:r>
              <a:rPr lang="en-US" noProof="0"/>
              <a:t>Click icon to add picture</a:t>
            </a:r>
            <a:endParaRPr lang="en-ID" noProof="0" dirty="0"/>
          </a:p>
        </p:txBody>
      </p:sp>
      <p:sp>
        <p:nvSpPr>
          <p:cNvPr id="18" name="Text Placeholder 17">
            <a:extLst>
              <a:ext uri="{FF2B5EF4-FFF2-40B4-BE49-F238E27FC236}">
                <a16:creationId xmlns:a16="http://schemas.microsoft.com/office/drawing/2014/main" id="{CE02E1DF-429B-47F6-AF35-7C66D61BBACD}"/>
              </a:ext>
            </a:extLst>
          </p:cNvPr>
          <p:cNvSpPr>
            <a:spLocks noGrp="1"/>
          </p:cNvSpPr>
          <p:nvPr>
            <p:ph type="body" sz="quarter" idx="11" hasCustomPrompt="1"/>
          </p:nvPr>
        </p:nvSpPr>
        <p:spPr>
          <a:xfrm>
            <a:off x="746522" y="1586782"/>
            <a:ext cx="1466210" cy="1216025"/>
          </a:xfrm>
        </p:spPr>
        <p:txBody>
          <a:bodyPr/>
          <a:lstStyle>
            <a:lvl1pPr>
              <a:lnSpc>
                <a:spcPts val="3750"/>
              </a:lnSpc>
              <a:spcAft>
                <a:spcPts val="0"/>
              </a:spcAft>
              <a:defRPr sz="3750" b="0" spc="0" baseline="0">
                <a:solidFill>
                  <a:schemeClr val="accent2"/>
                </a:solidFill>
                <a:latin typeface="+mj-lt"/>
              </a:defRPr>
            </a:lvl1pPr>
            <a:lvl2pPr>
              <a:lnSpc>
                <a:spcPts val="3750"/>
              </a:lnSpc>
              <a:spcAft>
                <a:spcPts val="0"/>
              </a:spcAft>
              <a:defRPr sz="3750" b="0" spc="75">
                <a:solidFill>
                  <a:schemeClr val="accent2"/>
                </a:solidFill>
                <a:latin typeface="+mj-lt"/>
              </a:defRPr>
            </a:lvl2pPr>
            <a:lvl3pPr>
              <a:lnSpc>
                <a:spcPts val="3750"/>
              </a:lnSpc>
              <a:spcAft>
                <a:spcPts val="0"/>
              </a:spcAft>
              <a:defRPr sz="3750" b="0" spc="75">
                <a:solidFill>
                  <a:schemeClr val="accent2"/>
                </a:solidFill>
                <a:latin typeface="+mj-lt"/>
              </a:defRPr>
            </a:lvl3pPr>
            <a:lvl4pPr>
              <a:lnSpc>
                <a:spcPts val="3750"/>
              </a:lnSpc>
              <a:spcAft>
                <a:spcPts val="0"/>
              </a:spcAft>
              <a:defRPr sz="3750" b="0" spc="75">
                <a:solidFill>
                  <a:schemeClr val="accent2"/>
                </a:solidFill>
                <a:latin typeface="+mj-lt"/>
              </a:defRPr>
            </a:lvl4pPr>
            <a:lvl5pPr>
              <a:lnSpc>
                <a:spcPts val="3750"/>
              </a:lnSpc>
              <a:spcAft>
                <a:spcPts val="0"/>
              </a:spcAft>
              <a:defRPr sz="3750" b="0" spc="75">
                <a:solidFill>
                  <a:schemeClr val="accent2"/>
                </a:solidFill>
                <a:latin typeface="+mj-lt"/>
              </a:defRPr>
            </a:lvl5pPr>
          </a:lstStyle>
          <a:p>
            <a:r>
              <a:rPr lang="en-US" dirty="0"/>
              <a:t>Title </a:t>
            </a:r>
            <a:br>
              <a:rPr lang="en-US" dirty="0"/>
            </a:br>
            <a:r>
              <a:rPr lang="en-US" dirty="0"/>
              <a:t>goes here</a:t>
            </a:r>
          </a:p>
        </p:txBody>
      </p:sp>
      <p:sp>
        <p:nvSpPr>
          <p:cNvPr id="24" name="Text Placeholder 22">
            <a:extLst>
              <a:ext uri="{FF2B5EF4-FFF2-40B4-BE49-F238E27FC236}">
                <a16:creationId xmlns:a16="http://schemas.microsoft.com/office/drawing/2014/main" id="{5477BF1D-F514-4A5A-B229-BD0B9BBCC176}"/>
              </a:ext>
            </a:extLst>
          </p:cNvPr>
          <p:cNvSpPr>
            <a:spLocks noGrp="1"/>
          </p:cNvSpPr>
          <p:nvPr>
            <p:ph type="body" sz="quarter" idx="14" hasCustomPrompt="1"/>
          </p:nvPr>
        </p:nvSpPr>
        <p:spPr>
          <a:xfrm>
            <a:off x="6245468" y="3541427"/>
            <a:ext cx="904875" cy="192956"/>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endPar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endParaRPr>
          </a:p>
        </p:txBody>
      </p:sp>
      <p:sp>
        <p:nvSpPr>
          <p:cNvPr id="32" name="Text Placeholder 31">
            <a:extLst>
              <a:ext uri="{FF2B5EF4-FFF2-40B4-BE49-F238E27FC236}">
                <a16:creationId xmlns:a16="http://schemas.microsoft.com/office/drawing/2014/main" id="{2AAEED35-6F7A-4259-8EC3-548B0B71B794}"/>
              </a:ext>
            </a:extLst>
          </p:cNvPr>
          <p:cNvSpPr>
            <a:spLocks noGrp="1"/>
          </p:cNvSpPr>
          <p:nvPr>
            <p:ph type="body" sz="quarter" idx="21" hasCustomPrompt="1"/>
          </p:nvPr>
        </p:nvSpPr>
        <p:spPr>
          <a:xfrm>
            <a:off x="6245468" y="2126024"/>
            <a:ext cx="685800" cy="192504"/>
          </a:xfrm>
        </p:spPr>
        <p:txBody>
          <a:bodyPr/>
          <a:lstStyle>
            <a:lvl1pPr>
              <a:defRPr sz="900">
                <a:solidFill>
                  <a:srgbClr val="483698"/>
                </a:solidFill>
              </a:defRPr>
            </a:lvl1pPr>
            <a:lvl2pPr>
              <a:defRPr sz="900">
                <a:solidFill>
                  <a:srgbClr val="483698"/>
                </a:solidFill>
              </a:defRPr>
            </a:lvl2pPr>
            <a:lvl3pPr>
              <a:defRPr sz="900">
                <a:solidFill>
                  <a:srgbClr val="483698"/>
                </a:solidFill>
              </a:defRPr>
            </a:lvl3pPr>
            <a:lvl4pPr>
              <a:defRPr sz="900">
                <a:solidFill>
                  <a:srgbClr val="483698"/>
                </a:solidFill>
              </a:defRPr>
            </a:lvl4pPr>
            <a:lvl5pPr>
              <a:defRPr sz="900">
                <a:solidFill>
                  <a:srgbClr val="483698"/>
                </a:solidFill>
              </a:defRPr>
            </a:lvl5pPr>
          </a:lstStyle>
          <a:p>
            <a:pPr lvl="0"/>
            <a:r>
              <a:rPr lang="en-US" dirty="0"/>
              <a:t>Title goes here</a:t>
            </a:r>
          </a:p>
        </p:txBody>
      </p:sp>
      <p:sp>
        <p:nvSpPr>
          <p:cNvPr id="33" name="Text Placeholder 22">
            <a:extLst>
              <a:ext uri="{FF2B5EF4-FFF2-40B4-BE49-F238E27FC236}">
                <a16:creationId xmlns:a16="http://schemas.microsoft.com/office/drawing/2014/main" id="{8F82C123-4CBD-4517-A1E4-A130065C97B5}"/>
              </a:ext>
            </a:extLst>
          </p:cNvPr>
          <p:cNvSpPr>
            <a:spLocks noGrp="1"/>
          </p:cNvSpPr>
          <p:nvPr>
            <p:ph type="body" sz="quarter" idx="22" hasCustomPrompt="1"/>
          </p:nvPr>
        </p:nvSpPr>
        <p:spPr>
          <a:xfrm>
            <a:off x="6245468" y="2446460"/>
            <a:ext cx="1739638" cy="769752"/>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a:t>
            </a:r>
          </a:p>
        </p:txBody>
      </p:sp>
    </p:spTree>
    <p:extLst>
      <p:ext uri="{BB962C8B-B14F-4D97-AF65-F5344CB8AC3E}">
        <p14:creationId xmlns:p14="http://schemas.microsoft.com/office/powerpoint/2010/main" val="9700564"/>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15:guide id="1" orient="horz" pos="1352">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5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6" name="Picture Placeholder 2">
            <a:extLst>
              <a:ext uri="{FF2B5EF4-FFF2-40B4-BE49-F238E27FC236}">
                <a16:creationId xmlns:a16="http://schemas.microsoft.com/office/drawing/2014/main" id="{B41A76CB-39A6-40DB-AE5C-2F1B77B0E178}"/>
              </a:ext>
            </a:extLst>
          </p:cNvPr>
          <p:cNvSpPr>
            <a:spLocks noGrp="1"/>
          </p:cNvSpPr>
          <p:nvPr>
            <p:ph type="pic" sz="quarter" idx="10" hasCustomPrompt="1"/>
          </p:nvPr>
        </p:nvSpPr>
        <p:spPr>
          <a:xfrm>
            <a:off x="3539228" y="1341439"/>
            <a:ext cx="966978" cy="1291272"/>
          </a:xfrm>
          <a:prstGeom prst="ellipse">
            <a:avLst/>
          </a:prstGeom>
        </p:spPr>
        <p:txBody>
          <a:bodyPr>
            <a:normAutofit/>
          </a:bodyPr>
          <a:lstStyle>
            <a:lvl1pPr marL="0" indent="0" algn="ctr">
              <a:buNone/>
              <a:defRPr sz="750">
                <a:latin typeface="Arial" panose="020B0604020202020204" pitchFamily="34" charset="0"/>
                <a:cs typeface="Arial" panose="020B0604020202020204" pitchFamily="34" charset="0"/>
              </a:defRPr>
            </a:lvl1pPr>
          </a:lstStyle>
          <a:p>
            <a:r>
              <a:rPr lang="en-ID" dirty="0"/>
              <a:t>Insert image</a:t>
            </a:r>
          </a:p>
        </p:txBody>
      </p:sp>
      <p:sp>
        <p:nvSpPr>
          <p:cNvPr id="7" name="Picture Placeholder 2">
            <a:extLst>
              <a:ext uri="{FF2B5EF4-FFF2-40B4-BE49-F238E27FC236}">
                <a16:creationId xmlns:a16="http://schemas.microsoft.com/office/drawing/2014/main" id="{0C8853D2-A11A-40E3-B41C-DF7AD990E548}"/>
              </a:ext>
            </a:extLst>
          </p:cNvPr>
          <p:cNvSpPr>
            <a:spLocks noGrp="1"/>
          </p:cNvSpPr>
          <p:nvPr>
            <p:ph type="pic" sz="quarter" idx="11" hasCustomPrompt="1"/>
          </p:nvPr>
        </p:nvSpPr>
        <p:spPr>
          <a:xfrm>
            <a:off x="5189918" y="1341439"/>
            <a:ext cx="966978" cy="1291272"/>
          </a:xfrm>
          <a:prstGeom prst="ellipse">
            <a:avLst/>
          </a:prstGeom>
        </p:spPr>
        <p:txBody>
          <a:bodyPr>
            <a:normAutofit/>
          </a:bodyPr>
          <a:lstStyle>
            <a:lvl1pPr marL="0" indent="0" algn="ctr">
              <a:buNone/>
              <a:defRPr sz="750">
                <a:latin typeface="Arial" panose="020B0604020202020204" pitchFamily="34" charset="0"/>
                <a:cs typeface="Arial" panose="020B0604020202020204" pitchFamily="34" charset="0"/>
              </a:defRPr>
            </a:lvl1pPr>
          </a:lstStyle>
          <a:p>
            <a:r>
              <a:rPr lang="en-ID" dirty="0"/>
              <a:t>Insert image</a:t>
            </a:r>
          </a:p>
        </p:txBody>
      </p:sp>
      <p:sp>
        <p:nvSpPr>
          <p:cNvPr id="8" name="Picture Placeholder 2">
            <a:extLst>
              <a:ext uri="{FF2B5EF4-FFF2-40B4-BE49-F238E27FC236}">
                <a16:creationId xmlns:a16="http://schemas.microsoft.com/office/drawing/2014/main" id="{A2B28624-16C0-41EC-A6D9-3CD963745D71}"/>
              </a:ext>
            </a:extLst>
          </p:cNvPr>
          <p:cNvSpPr>
            <a:spLocks noGrp="1"/>
          </p:cNvSpPr>
          <p:nvPr>
            <p:ph type="pic" sz="quarter" idx="12" hasCustomPrompt="1"/>
          </p:nvPr>
        </p:nvSpPr>
        <p:spPr>
          <a:xfrm>
            <a:off x="6844167" y="1341439"/>
            <a:ext cx="966978" cy="1291272"/>
          </a:xfrm>
          <a:prstGeom prst="ellipse">
            <a:avLst/>
          </a:prstGeom>
        </p:spPr>
        <p:txBody>
          <a:bodyPr>
            <a:normAutofit/>
          </a:bodyPr>
          <a:lstStyle>
            <a:lvl1pPr marL="0" indent="0" algn="ctr">
              <a:buNone/>
              <a:defRPr sz="750">
                <a:latin typeface="Arial" panose="020B0604020202020204" pitchFamily="34" charset="0"/>
                <a:cs typeface="Arial" panose="020B0604020202020204" pitchFamily="34" charset="0"/>
              </a:defRPr>
            </a:lvl1pPr>
          </a:lstStyle>
          <a:p>
            <a:r>
              <a:rPr lang="en-ID" dirty="0"/>
              <a:t>Insert image</a:t>
            </a:r>
          </a:p>
        </p:txBody>
      </p:sp>
      <p:sp>
        <p:nvSpPr>
          <p:cNvPr id="13" name="Text Placeholder 12">
            <a:extLst>
              <a:ext uri="{FF2B5EF4-FFF2-40B4-BE49-F238E27FC236}">
                <a16:creationId xmlns:a16="http://schemas.microsoft.com/office/drawing/2014/main" id="{18E30603-CB37-45E1-BCD6-3A7827591EB9}"/>
              </a:ext>
            </a:extLst>
          </p:cNvPr>
          <p:cNvSpPr>
            <a:spLocks noGrp="1"/>
          </p:cNvSpPr>
          <p:nvPr>
            <p:ph type="body" sz="quarter" idx="14" hasCustomPrompt="1"/>
          </p:nvPr>
        </p:nvSpPr>
        <p:spPr>
          <a:xfrm>
            <a:off x="746126" y="3231667"/>
            <a:ext cx="2254527" cy="1322388"/>
          </a:xfrm>
        </p:spPr>
        <p:txBody>
          <a:bodyPr/>
          <a:lstStyle>
            <a:lvl1pPr>
              <a:lnSpc>
                <a:spcPts val="1350"/>
              </a:lnSpc>
              <a:spcBef>
                <a:spcPts val="600"/>
              </a:spcBef>
              <a:spcAft>
                <a:spcPts val="0"/>
              </a:spcAft>
              <a:defRPr sz="1050" b="0">
                <a:solidFill>
                  <a:schemeClr val="tx1">
                    <a:lumMod val="65000"/>
                    <a:lumOff val="35000"/>
                  </a:schemeClr>
                </a:solidFill>
              </a:defRPr>
            </a:lvl1pPr>
            <a:lvl2pPr>
              <a:lnSpc>
                <a:spcPts val="1350"/>
              </a:lnSpc>
              <a:spcBef>
                <a:spcPts val="600"/>
              </a:spcBef>
              <a:spcAft>
                <a:spcPts val="0"/>
              </a:spcAft>
              <a:defRPr sz="1050" b="0">
                <a:solidFill>
                  <a:schemeClr val="tx1">
                    <a:lumMod val="65000"/>
                    <a:lumOff val="35000"/>
                  </a:schemeClr>
                </a:solidFill>
              </a:defRPr>
            </a:lvl2pPr>
            <a:lvl3pPr>
              <a:lnSpc>
                <a:spcPts val="1350"/>
              </a:lnSpc>
              <a:spcBef>
                <a:spcPts val="600"/>
              </a:spcBef>
              <a:spcAft>
                <a:spcPts val="0"/>
              </a:spcAft>
              <a:defRPr sz="1050" b="0">
                <a:solidFill>
                  <a:schemeClr val="tx1">
                    <a:lumMod val="65000"/>
                    <a:lumOff val="35000"/>
                  </a:schemeClr>
                </a:solidFill>
              </a:defRPr>
            </a:lvl3pPr>
            <a:lvl4pPr>
              <a:lnSpc>
                <a:spcPts val="1350"/>
              </a:lnSpc>
              <a:spcBef>
                <a:spcPts val="600"/>
              </a:spcBef>
              <a:spcAft>
                <a:spcPts val="0"/>
              </a:spcAft>
              <a:defRPr sz="1050" b="0">
                <a:solidFill>
                  <a:schemeClr val="tx1">
                    <a:lumMod val="65000"/>
                    <a:lumOff val="35000"/>
                  </a:schemeClr>
                </a:solidFill>
              </a:defRPr>
            </a:lvl4pPr>
            <a:lvl5pPr>
              <a:lnSpc>
                <a:spcPts val="1350"/>
              </a:lnSpc>
              <a:spcBef>
                <a:spcPts val="600"/>
              </a:spcBef>
              <a:spcAft>
                <a:spcPts val="0"/>
              </a:spcAft>
              <a:defRPr sz="1050" b="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Phasellus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euismod</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felis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ultricies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a:t>
            </a:r>
          </a:p>
        </p:txBody>
      </p:sp>
      <p:sp>
        <p:nvSpPr>
          <p:cNvPr id="25" name="Text Placeholder 24">
            <a:extLst>
              <a:ext uri="{FF2B5EF4-FFF2-40B4-BE49-F238E27FC236}">
                <a16:creationId xmlns:a16="http://schemas.microsoft.com/office/drawing/2014/main" id="{1AD05889-9E55-462C-981A-1A936D94E75B}"/>
              </a:ext>
            </a:extLst>
          </p:cNvPr>
          <p:cNvSpPr>
            <a:spLocks noGrp="1"/>
          </p:cNvSpPr>
          <p:nvPr>
            <p:ph type="body" sz="quarter" idx="15" hasCustomPrompt="1"/>
          </p:nvPr>
        </p:nvSpPr>
        <p:spPr>
          <a:xfrm>
            <a:off x="3538538" y="3231667"/>
            <a:ext cx="1352550" cy="171450"/>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Title goes here</a:t>
            </a:r>
          </a:p>
        </p:txBody>
      </p:sp>
      <p:sp>
        <p:nvSpPr>
          <p:cNvPr id="26" name="Text Placeholder 24">
            <a:extLst>
              <a:ext uri="{FF2B5EF4-FFF2-40B4-BE49-F238E27FC236}">
                <a16:creationId xmlns:a16="http://schemas.microsoft.com/office/drawing/2014/main" id="{C6951DBA-E313-4B2E-91E9-F5E5824E8C09}"/>
              </a:ext>
            </a:extLst>
          </p:cNvPr>
          <p:cNvSpPr>
            <a:spLocks noGrp="1"/>
          </p:cNvSpPr>
          <p:nvPr>
            <p:ph type="body" sz="quarter" idx="16" hasCustomPrompt="1"/>
          </p:nvPr>
        </p:nvSpPr>
        <p:spPr>
          <a:xfrm>
            <a:off x="5189918" y="3231667"/>
            <a:ext cx="1352550" cy="171450"/>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Title goes here</a:t>
            </a:r>
          </a:p>
        </p:txBody>
      </p:sp>
      <p:sp>
        <p:nvSpPr>
          <p:cNvPr id="27" name="Text Placeholder 24">
            <a:extLst>
              <a:ext uri="{FF2B5EF4-FFF2-40B4-BE49-F238E27FC236}">
                <a16:creationId xmlns:a16="http://schemas.microsoft.com/office/drawing/2014/main" id="{34BB3EBF-4B72-457D-88F6-0757124BD2BD}"/>
              </a:ext>
            </a:extLst>
          </p:cNvPr>
          <p:cNvSpPr>
            <a:spLocks noGrp="1"/>
          </p:cNvSpPr>
          <p:nvPr>
            <p:ph type="body" sz="quarter" idx="17" hasCustomPrompt="1"/>
          </p:nvPr>
        </p:nvSpPr>
        <p:spPr>
          <a:xfrm>
            <a:off x="6858537" y="3231667"/>
            <a:ext cx="1352550" cy="171450"/>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Title goes here</a:t>
            </a:r>
          </a:p>
        </p:txBody>
      </p:sp>
      <p:sp>
        <p:nvSpPr>
          <p:cNvPr id="28" name="Text Placeholder 24">
            <a:extLst>
              <a:ext uri="{FF2B5EF4-FFF2-40B4-BE49-F238E27FC236}">
                <a16:creationId xmlns:a16="http://schemas.microsoft.com/office/drawing/2014/main" id="{E6F574C5-67DE-4D08-BD40-39DEF1AE342B}"/>
              </a:ext>
            </a:extLst>
          </p:cNvPr>
          <p:cNvSpPr>
            <a:spLocks noGrp="1"/>
          </p:cNvSpPr>
          <p:nvPr>
            <p:ph type="body" sz="quarter" idx="18" hasCustomPrompt="1"/>
          </p:nvPr>
        </p:nvSpPr>
        <p:spPr>
          <a:xfrm>
            <a:off x="3538538" y="3707776"/>
            <a:ext cx="1352550" cy="171450"/>
          </a:xfrm>
        </p:spPr>
        <p:txBody>
          <a:bodyPr/>
          <a:lstStyle>
            <a:lvl1pPr>
              <a:lnSpc>
                <a:spcPts val="1125"/>
              </a:lnSpc>
              <a:spcBef>
                <a:spcPts val="600"/>
              </a:spcBef>
              <a:defRPr sz="825" b="1">
                <a:solidFill>
                  <a:srgbClr val="483698"/>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Title goes here</a:t>
            </a:r>
          </a:p>
        </p:txBody>
      </p:sp>
      <p:sp>
        <p:nvSpPr>
          <p:cNvPr id="29" name="Text Placeholder 24">
            <a:extLst>
              <a:ext uri="{FF2B5EF4-FFF2-40B4-BE49-F238E27FC236}">
                <a16:creationId xmlns:a16="http://schemas.microsoft.com/office/drawing/2014/main" id="{92E691DF-5A03-4805-96F6-C526D4C477AF}"/>
              </a:ext>
            </a:extLst>
          </p:cNvPr>
          <p:cNvSpPr>
            <a:spLocks noGrp="1"/>
          </p:cNvSpPr>
          <p:nvPr>
            <p:ph type="body" sz="quarter" idx="19" hasCustomPrompt="1"/>
          </p:nvPr>
        </p:nvSpPr>
        <p:spPr>
          <a:xfrm>
            <a:off x="5189918" y="3707776"/>
            <a:ext cx="1352550" cy="171450"/>
          </a:xfrm>
        </p:spPr>
        <p:txBody>
          <a:bodyPr/>
          <a:lstStyle>
            <a:lvl1pPr>
              <a:lnSpc>
                <a:spcPts val="1125"/>
              </a:lnSpc>
              <a:spcBef>
                <a:spcPts val="600"/>
              </a:spcBef>
              <a:defRPr sz="825" b="1">
                <a:solidFill>
                  <a:srgbClr val="483698"/>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Title goes here</a:t>
            </a:r>
          </a:p>
        </p:txBody>
      </p:sp>
      <p:sp>
        <p:nvSpPr>
          <p:cNvPr id="30" name="Text Placeholder 24">
            <a:extLst>
              <a:ext uri="{FF2B5EF4-FFF2-40B4-BE49-F238E27FC236}">
                <a16:creationId xmlns:a16="http://schemas.microsoft.com/office/drawing/2014/main" id="{5B497DF8-BA6D-4086-A1AF-6F4797339BF7}"/>
              </a:ext>
            </a:extLst>
          </p:cNvPr>
          <p:cNvSpPr>
            <a:spLocks noGrp="1"/>
          </p:cNvSpPr>
          <p:nvPr>
            <p:ph type="body" sz="quarter" idx="20" hasCustomPrompt="1"/>
          </p:nvPr>
        </p:nvSpPr>
        <p:spPr>
          <a:xfrm>
            <a:off x="6858537" y="3707776"/>
            <a:ext cx="1352550" cy="171450"/>
          </a:xfrm>
        </p:spPr>
        <p:txBody>
          <a:bodyPr/>
          <a:lstStyle>
            <a:lvl1pPr>
              <a:lnSpc>
                <a:spcPts val="1125"/>
              </a:lnSpc>
              <a:spcBef>
                <a:spcPts val="600"/>
              </a:spcBef>
              <a:defRPr sz="825" b="1">
                <a:solidFill>
                  <a:srgbClr val="483698"/>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Title goes here</a:t>
            </a:r>
          </a:p>
        </p:txBody>
      </p:sp>
      <p:sp>
        <p:nvSpPr>
          <p:cNvPr id="31" name="Text Placeholder 24">
            <a:extLst>
              <a:ext uri="{FF2B5EF4-FFF2-40B4-BE49-F238E27FC236}">
                <a16:creationId xmlns:a16="http://schemas.microsoft.com/office/drawing/2014/main" id="{54743FF1-3734-4BF8-BCBB-B6B85A62B956}"/>
              </a:ext>
            </a:extLst>
          </p:cNvPr>
          <p:cNvSpPr>
            <a:spLocks noGrp="1"/>
          </p:cNvSpPr>
          <p:nvPr>
            <p:ph type="body" sz="quarter" idx="21" hasCustomPrompt="1"/>
          </p:nvPr>
        </p:nvSpPr>
        <p:spPr>
          <a:xfrm>
            <a:off x="3538538" y="4002073"/>
            <a:ext cx="1352550" cy="945836"/>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a:t>
            </a:r>
          </a:p>
        </p:txBody>
      </p:sp>
      <p:sp>
        <p:nvSpPr>
          <p:cNvPr id="32" name="Text Placeholder 24">
            <a:extLst>
              <a:ext uri="{FF2B5EF4-FFF2-40B4-BE49-F238E27FC236}">
                <a16:creationId xmlns:a16="http://schemas.microsoft.com/office/drawing/2014/main" id="{99E8CB1E-AF6D-4FC1-9305-B50064D1B155}"/>
              </a:ext>
            </a:extLst>
          </p:cNvPr>
          <p:cNvSpPr>
            <a:spLocks noGrp="1"/>
          </p:cNvSpPr>
          <p:nvPr>
            <p:ph type="body" sz="quarter" idx="22" hasCustomPrompt="1"/>
          </p:nvPr>
        </p:nvSpPr>
        <p:spPr>
          <a:xfrm>
            <a:off x="5189918" y="4002073"/>
            <a:ext cx="1352550" cy="945836"/>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a:t>
            </a:r>
          </a:p>
        </p:txBody>
      </p:sp>
      <p:sp>
        <p:nvSpPr>
          <p:cNvPr id="33" name="Text Placeholder 24">
            <a:extLst>
              <a:ext uri="{FF2B5EF4-FFF2-40B4-BE49-F238E27FC236}">
                <a16:creationId xmlns:a16="http://schemas.microsoft.com/office/drawing/2014/main" id="{836D8BB3-8F00-4FD8-AD22-203AC1187391}"/>
              </a:ext>
            </a:extLst>
          </p:cNvPr>
          <p:cNvSpPr>
            <a:spLocks noGrp="1"/>
          </p:cNvSpPr>
          <p:nvPr>
            <p:ph type="body" sz="quarter" idx="23" hasCustomPrompt="1"/>
          </p:nvPr>
        </p:nvSpPr>
        <p:spPr>
          <a:xfrm>
            <a:off x="6858537" y="4002073"/>
            <a:ext cx="1352550" cy="945836"/>
          </a:xfrm>
        </p:spPr>
        <p:txBody>
          <a:bodyPr/>
          <a:lstStyle>
            <a:lvl1pPr>
              <a:lnSpc>
                <a:spcPts val="1125"/>
              </a:lnSpc>
              <a:spcBef>
                <a:spcPts val="600"/>
              </a:spcBef>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a:t>
            </a:r>
          </a:p>
        </p:txBody>
      </p:sp>
      <p:sp>
        <p:nvSpPr>
          <p:cNvPr id="17" name="Text Placeholder 17">
            <a:extLst>
              <a:ext uri="{FF2B5EF4-FFF2-40B4-BE49-F238E27FC236}">
                <a16:creationId xmlns:a16="http://schemas.microsoft.com/office/drawing/2014/main" id="{1538FAB9-6564-416C-9068-B6FEEAB69574}"/>
              </a:ext>
            </a:extLst>
          </p:cNvPr>
          <p:cNvSpPr>
            <a:spLocks noGrp="1"/>
          </p:cNvSpPr>
          <p:nvPr>
            <p:ph type="body" sz="quarter" idx="24" hasCustomPrompt="1"/>
          </p:nvPr>
        </p:nvSpPr>
        <p:spPr>
          <a:xfrm>
            <a:off x="746522" y="1586782"/>
            <a:ext cx="1466210" cy="1216025"/>
          </a:xfrm>
        </p:spPr>
        <p:txBody>
          <a:bodyPr/>
          <a:lstStyle>
            <a:lvl1pPr>
              <a:lnSpc>
                <a:spcPts val="3750"/>
              </a:lnSpc>
              <a:spcAft>
                <a:spcPts val="0"/>
              </a:spcAft>
              <a:defRPr sz="3750" b="0" spc="15" baseline="0">
                <a:solidFill>
                  <a:schemeClr val="accent2"/>
                </a:solidFill>
                <a:latin typeface="+mj-lt"/>
              </a:defRPr>
            </a:lvl1pPr>
            <a:lvl2pPr>
              <a:lnSpc>
                <a:spcPts val="3750"/>
              </a:lnSpc>
              <a:spcAft>
                <a:spcPts val="0"/>
              </a:spcAft>
              <a:defRPr sz="3750" b="0" spc="75">
                <a:solidFill>
                  <a:schemeClr val="accent2"/>
                </a:solidFill>
                <a:latin typeface="+mj-lt"/>
              </a:defRPr>
            </a:lvl2pPr>
            <a:lvl3pPr>
              <a:lnSpc>
                <a:spcPts val="3750"/>
              </a:lnSpc>
              <a:spcAft>
                <a:spcPts val="0"/>
              </a:spcAft>
              <a:defRPr sz="3750" b="0" spc="75">
                <a:solidFill>
                  <a:schemeClr val="accent2"/>
                </a:solidFill>
                <a:latin typeface="+mj-lt"/>
              </a:defRPr>
            </a:lvl3pPr>
            <a:lvl4pPr>
              <a:lnSpc>
                <a:spcPts val="3750"/>
              </a:lnSpc>
              <a:spcAft>
                <a:spcPts val="0"/>
              </a:spcAft>
              <a:defRPr sz="3750" b="0" spc="75">
                <a:solidFill>
                  <a:schemeClr val="accent2"/>
                </a:solidFill>
                <a:latin typeface="+mj-lt"/>
              </a:defRPr>
            </a:lvl4pPr>
            <a:lvl5pPr>
              <a:lnSpc>
                <a:spcPts val="3750"/>
              </a:lnSpc>
              <a:spcAft>
                <a:spcPts val="0"/>
              </a:spcAft>
              <a:defRPr sz="3750" b="0" spc="75">
                <a:solidFill>
                  <a:schemeClr val="accent2"/>
                </a:solidFill>
                <a:latin typeface="+mj-lt"/>
              </a:defRPr>
            </a:lvl5pPr>
          </a:lstStyle>
          <a:p>
            <a:r>
              <a:rPr lang="en-US" dirty="0"/>
              <a:t>Title </a:t>
            </a:r>
            <a:br>
              <a:rPr lang="en-US" dirty="0"/>
            </a:br>
            <a:r>
              <a:rPr lang="en-US" dirty="0"/>
              <a:t>goes here</a:t>
            </a:r>
          </a:p>
        </p:txBody>
      </p:sp>
    </p:spTree>
    <p:extLst>
      <p:ext uri="{BB962C8B-B14F-4D97-AF65-F5344CB8AC3E}">
        <p14:creationId xmlns:p14="http://schemas.microsoft.com/office/powerpoint/2010/main" val="3263552442"/>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CA"/>
          </a:p>
        </p:txBody>
      </p:sp>
      <p:sp>
        <p:nvSpPr>
          <p:cNvPr id="3" name="Footer Placeholder 2"/>
          <p:cNvSpPr>
            <a:spLocks noGrp="1"/>
          </p:cNvSpPr>
          <p:nvPr>
            <p:ph type="ftr" sz="quarter" idx="11"/>
          </p:nvPr>
        </p:nvSpPr>
        <p:spPr/>
        <p:txBody>
          <a:bodyPr/>
          <a:lstStyle/>
          <a:p>
            <a:r>
              <a:rPr lang="en-US" dirty="0"/>
              <a:t>PAC Professional Accounting Futures 2021</a:t>
            </a:r>
            <a:endParaRPr lang="en-CA" dirty="0"/>
          </a:p>
        </p:txBody>
      </p:sp>
      <p:sp>
        <p:nvSpPr>
          <p:cNvPr id="4" name="Slide Number Placeholder 3"/>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6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3566534236"/>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6" name="Picture Placeholder 2">
            <a:extLst>
              <a:ext uri="{FF2B5EF4-FFF2-40B4-BE49-F238E27FC236}">
                <a16:creationId xmlns:a16="http://schemas.microsoft.com/office/drawing/2014/main" id="{4E620E80-F3E5-4B13-9E89-ED70DE05D156}"/>
              </a:ext>
            </a:extLst>
          </p:cNvPr>
          <p:cNvSpPr>
            <a:spLocks noGrp="1"/>
          </p:cNvSpPr>
          <p:nvPr>
            <p:ph type="pic" sz="quarter" idx="10"/>
          </p:nvPr>
        </p:nvSpPr>
        <p:spPr>
          <a:xfrm>
            <a:off x="745332" y="431801"/>
            <a:ext cx="7398544" cy="5816600"/>
          </a:xfrm>
        </p:spPr>
        <p:txBody>
          <a:bodyPr rtlCol="0" anchor="ctr">
            <a:normAutofit/>
          </a:bodyPr>
          <a:lstStyle>
            <a:lvl1pPr algn="ctr">
              <a:defRPr/>
            </a:lvl1pPr>
          </a:lstStyle>
          <a:p>
            <a:pPr lvl="0"/>
            <a:r>
              <a:rPr lang="en-US" noProof="0"/>
              <a:t>Click icon to add picture</a:t>
            </a:r>
            <a:endParaRPr lang="en-ID" noProof="0" dirty="0"/>
          </a:p>
        </p:txBody>
      </p:sp>
      <p:sp>
        <p:nvSpPr>
          <p:cNvPr id="5" name="Text Placeholder 4">
            <a:extLst>
              <a:ext uri="{FF2B5EF4-FFF2-40B4-BE49-F238E27FC236}">
                <a16:creationId xmlns:a16="http://schemas.microsoft.com/office/drawing/2014/main" id="{B395426B-7A49-4265-BE3E-9BB30EB6D0EE}"/>
              </a:ext>
            </a:extLst>
          </p:cNvPr>
          <p:cNvSpPr>
            <a:spLocks noGrp="1"/>
          </p:cNvSpPr>
          <p:nvPr>
            <p:ph type="body" sz="quarter" idx="11" hasCustomPrompt="1"/>
          </p:nvPr>
        </p:nvSpPr>
        <p:spPr>
          <a:xfrm>
            <a:off x="960742" y="1349023"/>
            <a:ext cx="1455887" cy="1225565"/>
          </a:xfrm>
        </p:spPr>
        <p:txBody>
          <a:bodyPr/>
          <a:lstStyle>
            <a:lvl1pPr>
              <a:lnSpc>
                <a:spcPts val="3750"/>
              </a:lnSpc>
              <a:spcAft>
                <a:spcPts val="0"/>
              </a:spcAft>
              <a:defRPr sz="3750" b="0" spc="75">
                <a:solidFill>
                  <a:schemeClr val="accent2"/>
                </a:solidFill>
                <a:latin typeface="+mj-lt"/>
              </a:defRPr>
            </a:lvl1pPr>
            <a:lvl2pPr>
              <a:lnSpc>
                <a:spcPts val="3750"/>
              </a:lnSpc>
              <a:spcAft>
                <a:spcPts val="0"/>
              </a:spcAft>
              <a:defRPr sz="3750" b="0" spc="75">
                <a:solidFill>
                  <a:schemeClr val="accent2"/>
                </a:solidFill>
                <a:latin typeface="+mj-lt"/>
              </a:defRPr>
            </a:lvl2pPr>
            <a:lvl3pPr>
              <a:lnSpc>
                <a:spcPts val="3750"/>
              </a:lnSpc>
              <a:spcAft>
                <a:spcPts val="0"/>
              </a:spcAft>
              <a:defRPr sz="3750" b="0" spc="75">
                <a:solidFill>
                  <a:schemeClr val="accent2"/>
                </a:solidFill>
                <a:latin typeface="+mj-lt"/>
              </a:defRPr>
            </a:lvl3pPr>
            <a:lvl4pPr>
              <a:lnSpc>
                <a:spcPts val="3750"/>
              </a:lnSpc>
              <a:spcAft>
                <a:spcPts val="0"/>
              </a:spcAft>
              <a:defRPr sz="3750" b="0" spc="75">
                <a:solidFill>
                  <a:schemeClr val="accent2"/>
                </a:solidFill>
                <a:latin typeface="+mj-lt"/>
              </a:defRPr>
            </a:lvl4pPr>
            <a:lvl5pPr>
              <a:lnSpc>
                <a:spcPts val="3750"/>
              </a:lnSpc>
              <a:spcAft>
                <a:spcPts val="0"/>
              </a:spcAft>
              <a:defRPr sz="3750" b="0" spc="75">
                <a:solidFill>
                  <a:schemeClr val="accent2"/>
                </a:solidFill>
                <a:latin typeface="+mj-lt"/>
              </a:defRPr>
            </a:lvl5pPr>
          </a:lstStyle>
          <a:p>
            <a:r>
              <a:rPr lang="en-US" dirty="0"/>
              <a:t>Title </a:t>
            </a:r>
            <a:br>
              <a:rPr lang="en-US" dirty="0"/>
            </a:br>
            <a:r>
              <a:rPr lang="en-US" dirty="0"/>
              <a:t>goes here</a:t>
            </a:r>
          </a:p>
        </p:txBody>
      </p:sp>
    </p:spTree>
    <p:extLst>
      <p:ext uri="{BB962C8B-B14F-4D97-AF65-F5344CB8AC3E}">
        <p14:creationId xmlns:p14="http://schemas.microsoft.com/office/powerpoint/2010/main" val="27430088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9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081173B-F7A0-45AA-87C1-10440C710391}"/>
              </a:ext>
            </a:extLst>
          </p:cNvPr>
          <p:cNvSpPr>
            <a:spLocks noGrp="1"/>
          </p:cNvSpPr>
          <p:nvPr>
            <p:ph type="body" sz="quarter" idx="12" hasCustomPrompt="1"/>
          </p:nvPr>
        </p:nvSpPr>
        <p:spPr>
          <a:xfrm>
            <a:off x="4986337" y="4388852"/>
            <a:ext cx="1588634" cy="255719"/>
          </a:xfrm>
        </p:spPr>
        <p:txBody>
          <a:bodyPr/>
          <a:lstStyle>
            <a:lvl1pPr>
              <a:defRPr>
                <a:solidFill>
                  <a:schemeClr val="accent2"/>
                </a:solidFill>
              </a:defRPr>
            </a:lvl1pPr>
            <a:lvl2pPr>
              <a:defRPr>
                <a:solidFill>
                  <a:schemeClr val="accent2"/>
                </a:solidFill>
              </a:defRPr>
            </a:lvl2pPr>
            <a:lvl3pPr>
              <a:defRPr>
                <a:solidFill>
                  <a:schemeClr val="accent2"/>
                </a:solidFill>
              </a:defRPr>
            </a:lvl3pPr>
            <a:lvl4pPr>
              <a:defRPr>
                <a:solidFill>
                  <a:schemeClr val="accent2"/>
                </a:solidFill>
              </a:defRPr>
            </a:lvl4pPr>
            <a:lvl5pPr>
              <a:defRPr>
                <a:solidFill>
                  <a:schemeClr val="accent2"/>
                </a:solidFill>
              </a:defRPr>
            </a:lvl5pPr>
          </a:lstStyle>
          <a:p>
            <a:pPr>
              <a:defRPr/>
            </a:pPr>
            <a:r>
              <a:rPr lang="en-ID" sz="1200" b="1" dirty="0">
                <a:solidFill>
                  <a:schemeClr val="accent2"/>
                </a:solidFill>
              </a:rPr>
              <a:t>Title goes here</a:t>
            </a:r>
          </a:p>
        </p:txBody>
      </p:sp>
      <p:sp>
        <p:nvSpPr>
          <p:cNvPr id="6" name="Picture Placeholder 2">
            <a:extLst>
              <a:ext uri="{FF2B5EF4-FFF2-40B4-BE49-F238E27FC236}">
                <a16:creationId xmlns:a16="http://schemas.microsoft.com/office/drawing/2014/main" id="{4B7A5469-2EC2-4885-9AE5-35193F75734A}"/>
              </a:ext>
            </a:extLst>
          </p:cNvPr>
          <p:cNvSpPr>
            <a:spLocks noGrp="1"/>
          </p:cNvSpPr>
          <p:nvPr>
            <p:ph type="pic" sz="quarter" idx="10"/>
          </p:nvPr>
        </p:nvSpPr>
        <p:spPr>
          <a:xfrm>
            <a:off x="459581" y="431801"/>
            <a:ext cx="8235554" cy="2997200"/>
          </a:xfrm>
        </p:spPr>
        <p:txBody>
          <a:bodyPr rtlCol="0" anchor="ctr" anchorCtr="0">
            <a:normAutofit/>
          </a:bodyPr>
          <a:lstStyle>
            <a:lvl1pPr algn="ctr">
              <a:defRPr/>
            </a:lvl1pPr>
          </a:lstStyle>
          <a:p>
            <a:pPr lvl="0"/>
            <a:r>
              <a:rPr lang="en-US" noProof="0"/>
              <a:t>Click icon to add picture</a:t>
            </a:r>
            <a:endParaRPr lang="en-ID" noProof="0"/>
          </a:p>
        </p:txBody>
      </p:sp>
      <p:sp>
        <p:nvSpPr>
          <p:cNvPr id="8" name="Text Placeholder 7">
            <a:extLst>
              <a:ext uri="{FF2B5EF4-FFF2-40B4-BE49-F238E27FC236}">
                <a16:creationId xmlns:a16="http://schemas.microsoft.com/office/drawing/2014/main" id="{E34B17C4-DEF9-40E9-9F9A-E9522E8B2D72}"/>
              </a:ext>
            </a:extLst>
          </p:cNvPr>
          <p:cNvSpPr>
            <a:spLocks noGrp="1"/>
          </p:cNvSpPr>
          <p:nvPr>
            <p:ph type="body" sz="quarter" idx="11" hasCustomPrompt="1"/>
          </p:nvPr>
        </p:nvSpPr>
        <p:spPr>
          <a:xfrm>
            <a:off x="746522" y="2731294"/>
            <a:ext cx="1506821" cy="1282401"/>
          </a:xfrm>
        </p:spPr>
        <p:txBody>
          <a:bodyPr/>
          <a:lstStyle>
            <a:lvl1pPr>
              <a:lnSpc>
                <a:spcPts val="3750"/>
              </a:lnSpc>
              <a:defRPr sz="3750" b="0">
                <a:solidFill>
                  <a:schemeClr val="accent2"/>
                </a:solidFill>
                <a:latin typeface="+mj-lt"/>
              </a:defRPr>
            </a:lvl1pPr>
            <a:lvl2pPr>
              <a:lnSpc>
                <a:spcPts val="3750"/>
              </a:lnSpc>
              <a:defRPr sz="3750" b="0">
                <a:latin typeface="+mj-lt"/>
              </a:defRPr>
            </a:lvl2pPr>
            <a:lvl3pPr>
              <a:lnSpc>
                <a:spcPts val="3750"/>
              </a:lnSpc>
              <a:defRPr sz="3750" b="0">
                <a:latin typeface="+mj-lt"/>
              </a:defRPr>
            </a:lvl3pPr>
            <a:lvl4pPr>
              <a:lnSpc>
                <a:spcPts val="3750"/>
              </a:lnSpc>
              <a:defRPr sz="3750" b="0">
                <a:latin typeface="+mj-lt"/>
              </a:defRPr>
            </a:lvl4pPr>
            <a:lvl5pPr>
              <a:lnSpc>
                <a:spcPts val="3750"/>
              </a:lnSpc>
              <a:defRPr sz="3750" b="0">
                <a:latin typeface="+mj-lt"/>
              </a:defRPr>
            </a:lvl5pPr>
          </a:lstStyle>
          <a:p>
            <a:pPr>
              <a:lnSpc>
                <a:spcPts val="5000"/>
              </a:lnSpc>
              <a:defRPr/>
            </a:pPr>
            <a:r>
              <a:rPr lang="en-ID" sz="3750" spc="75" dirty="0">
                <a:solidFill>
                  <a:schemeClr val="accent2"/>
                </a:solidFill>
                <a:latin typeface="+mj-lt"/>
              </a:rPr>
              <a:t>Title </a:t>
            </a:r>
            <a:br>
              <a:rPr lang="en-ID" sz="3750" spc="75" dirty="0">
                <a:solidFill>
                  <a:schemeClr val="accent2"/>
                </a:solidFill>
                <a:latin typeface="+mj-lt"/>
              </a:rPr>
            </a:br>
            <a:r>
              <a:rPr lang="en-ID" sz="3750" spc="75" dirty="0">
                <a:solidFill>
                  <a:schemeClr val="accent2"/>
                </a:solidFill>
                <a:latin typeface="+mj-lt"/>
              </a:rPr>
              <a:t>goes here</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2463483103"/>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2" name="Text Placeholder 11">
            <a:extLst>
              <a:ext uri="{FF2B5EF4-FFF2-40B4-BE49-F238E27FC236}">
                <a16:creationId xmlns:a16="http://schemas.microsoft.com/office/drawing/2014/main" id="{8340C692-89CD-4AD9-939A-E7F95ABF5707}"/>
              </a:ext>
            </a:extLst>
          </p:cNvPr>
          <p:cNvSpPr>
            <a:spLocks noGrp="1"/>
          </p:cNvSpPr>
          <p:nvPr>
            <p:ph type="body" sz="quarter" idx="13" hasCustomPrompt="1"/>
          </p:nvPr>
        </p:nvSpPr>
        <p:spPr>
          <a:xfrm>
            <a:off x="4986337" y="4826469"/>
            <a:ext cx="3157538" cy="1086059"/>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lnSpc>
                <a:spcPts val="1500"/>
              </a:lnSpc>
              <a:defRPr/>
            </a:pPr>
            <a:r>
              <a:rPr lang="en-US" sz="825" b="1" dirty="0">
                <a:solidFill>
                  <a:schemeClr val="tx1">
                    <a:lumMod val="65000"/>
                    <a:lumOff val="35000"/>
                  </a:schemeClr>
                </a:solidFill>
                <a:ea typeface="Roboto" charset="0"/>
                <a:cs typeface="Arial" panose="020B0604020202020204" pitchFamily="34" charset="0"/>
              </a:rPr>
              <a:t>Insert your title here</a:t>
            </a:r>
          </a:p>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Morbi </a:t>
            </a:r>
            <a:r>
              <a:rPr lang="en-US" sz="825" dirty="0" err="1">
                <a:solidFill>
                  <a:schemeClr val="tx1">
                    <a:lumMod val="65000"/>
                    <a:lumOff val="35000"/>
                  </a:schemeClr>
                </a:solidFill>
                <a:ea typeface="Roboto" charset="0"/>
                <a:cs typeface="Arial" panose="020B0604020202020204" pitchFamily="34" charset="0"/>
              </a:rPr>
              <a:t>tellus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leo</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varius</a:t>
            </a:r>
            <a:r>
              <a:rPr lang="en-US" sz="825" dirty="0">
                <a:solidFill>
                  <a:schemeClr val="tx1">
                    <a:lumMod val="65000"/>
                    <a:lumOff val="35000"/>
                  </a:schemeClr>
                </a:solidFill>
                <a:ea typeface="Roboto" charset="0"/>
                <a:cs typeface="Arial" panose="020B0604020202020204" pitchFamily="34" charset="0"/>
              </a:rPr>
              <a:t> et </a:t>
            </a:r>
            <a:r>
              <a:rPr lang="en-US" sz="825" dirty="0" err="1">
                <a:solidFill>
                  <a:schemeClr val="tx1">
                    <a:lumMod val="65000"/>
                    <a:lumOff val="35000"/>
                  </a:schemeClr>
                </a:solidFill>
                <a:ea typeface="Roboto" charset="0"/>
                <a:cs typeface="Arial" panose="020B0604020202020204" pitchFamily="34" charset="0"/>
              </a:rPr>
              <a:t>neque</a:t>
            </a:r>
            <a:r>
              <a:rPr lang="en-US" sz="825" dirty="0">
                <a:solidFill>
                  <a:schemeClr val="tx1">
                    <a:lumMod val="65000"/>
                    <a:lumOff val="35000"/>
                  </a:schemeClr>
                </a:solidFill>
                <a:ea typeface="Roboto" charset="0"/>
                <a:cs typeface="Arial" panose="020B0604020202020204" pitchFamily="34" charset="0"/>
              </a:rPr>
              <a:t> a,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vulputate</a:t>
            </a:r>
            <a:r>
              <a:rPr lang="en-US" sz="825" dirty="0">
                <a:solidFill>
                  <a:schemeClr val="tx1">
                    <a:lumMod val="65000"/>
                    <a:lumOff val="35000"/>
                  </a:schemeClr>
                </a:solidFill>
                <a:ea typeface="Roboto" charset="0"/>
                <a:cs typeface="Arial" panose="020B0604020202020204" pitchFamily="34" charset="0"/>
              </a:rPr>
              <a:t> libero. </a:t>
            </a:r>
            <a:r>
              <a:rPr lang="en-US" sz="825" dirty="0" err="1">
                <a:solidFill>
                  <a:schemeClr val="tx1">
                    <a:lumMod val="65000"/>
                    <a:lumOff val="35000"/>
                  </a:schemeClr>
                </a:solidFill>
                <a:ea typeface="Roboto" charset="0"/>
                <a:cs typeface="Arial" panose="020B0604020202020204" pitchFamily="34" charset="0"/>
              </a:rPr>
              <a:t>Phasellus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euismod</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felis</a:t>
            </a:r>
            <a:r>
              <a:rPr lang="en-US" sz="825" dirty="0">
                <a:solidFill>
                  <a:schemeClr val="tx1">
                    <a:lumMod val="65000"/>
                    <a:lumOff val="35000"/>
                  </a:schemeClr>
                </a:solidFill>
                <a:ea typeface="Roboto" charset="0"/>
                <a:cs typeface="Arial" panose="020B0604020202020204" pitchFamily="34" charset="0"/>
              </a:rPr>
              <a:t> et </a:t>
            </a:r>
            <a:r>
              <a:rPr lang="en-US" sz="825" dirty="0" err="1">
                <a:solidFill>
                  <a:schemeClr val="tx1">
                    <a:lumMod val="65000"/>
                    <a:lumOff val="35000"/>
                  </a:schemeClr>
                </a:solidFill>
                <a:ea typeface="Roboto" charset="0"/>
                <a:cs typeface="Arial" panose="020B0604020202020204" pitchFamily="34" charset="0"/>
              </a:rPr>
              <a:t>ultricies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Praesent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eleifend</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fringilla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Praesent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commodo</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pretium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turpis</a:t>
            </a:r>
            <a:r>
              <a:rPr lang="en-US" sz="825" dirty="0">
                <a:solidFill>
                  <a:schemeClr val="tx1">
                    <a:lumMod val="65000"/>
                    <a:lumOff val="35000"/>
                  </a:schemeClr>
                </a:solidFill>
                <a:ea typeface="Roboto" charset="0"/>
                <a:cs typeface="Arial" panose="020B0604020202020204" pitchFamily="34" charset="0"/>
              </a:rPr>
              <a:t> at semper</a:t>
            </a:r>
          </a:p>
        </p:txBody>
      </p:sp>
    </p:spTree>
    <p:extLst>
      <p:ext uri="{BB962C8B-B14F-4D97-AF65-F5344CB8AC3E}">
        <p14:creationId xmlns:p14="http://schemas.microsoft.com/office/powerpoint/2010/main" val="2314293056"/>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3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93404E27-A292-44A7-88C6-A03AB7DBFD9C}"/>
              </a:ext>
            </a:extLst>
          </p:cNvPr>
          <p:cNvSpPr/>
          <p:nvPr userDrawn="1"/>
        </p:nvSpPr>
        <p:spPr>
          <a:xfrm>
            <a:off x="459581" y="431801"/>
            <a:ext cx="8235554"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7" name="Picture Placeholder 7">
            <a:extLst>
              <a:ext uri="{FF2B5EF4-FFF2-40B4-BE49-F238E27FC236}">
                <a16:creationId xmlns:a16="http://schemas.microsoft.com/office/drawing/2014/main" id="{822F30A5-82AA-4B07-BD99-A7ADAF8E2568}"/>
              </a:ext>
            </a:extLst>
          </p:cNvPr>
          <p:cNvSpPr>
            <a:spLocks noGrp="1"/>
          </p:cNvSpPr>
          <p:nvPr>
            <p:ph type="pic" sz="quarter" idx="10"/>
          </p:nvPr>
        </p:nvSpPr>
        <p:spPr>
          <a:xfrm>
            <a:off x="459582" y="431801"/>
            <a:ext cx="4109561" cy="2972092"/>
          </a:xfrm>
        </p:spPr>
        <p:txBody>
          <a:bodyPr rtlCol="0" anchor="ctr" anchorCtr="0">
            <a:normAutofit/>
          </a:bodyPr>
          <a:lstStyle>
            <a:lvl1pPr algn="ctr">
              <a:defRPr/>
            </a:lvl1pPr>
          </a:lstStyle>
          <a:p>
            <a:pPr lvl="0"/>
            <a:r>
              <a:rPr lang="en-US" noProof="0"/>
              <a:t>Click icon to add picture</a:t>
            </a:r>
            <a:endParaRPr lang="en-ID" noProof="0"/>
          </a:p>
        </p:txBody>
      </p:sp>
      <p:sp>
        <p:nvSpPr>
          <p:cNvPr id="9" name="Picture Placeholder 7">
            <a:extLst>
              <a:ext uri="{FF2B5EF4-FFF2-40B4-BE49-F238E27FC236}">
                <a16:creationId xmlns:a16="http://schemas.microsoft.com/office/drawing/2014/main" id="{D4F9FA5E-BD3A-459D-9EEB-A7DD49766243}"/>
              </a:ext>
            </a:extLst>
          </p:cNvPr>
          <p:cNvSpPr>
            <a:spLocks noGrp="1"/>
          </p:cNvSpPr>
          <p:nvPr>
            <p:ph type="pic" sz="quarter" idx="14"/>
          </p:nvPr>
        </p:nvSpPr>
        <p:spPr>
          <a:xfrm>
            <a:off x="4574858" y="3403894"/>
            <a:ext cx="4109561" cy="2844507"/>
          </a:xfrm>
        </p:spPr>
        <p:txBody>
          <a:bodyPr rtlCol="0" anchor="ctr" anchorCtr="0">
            <a:normAutofit/>
          </a:bodyPr>
          <a:lstStyle>
            <a:lvl1pPr algn="ctr">
              <a:defRPr/>
            </a:lvl1pPr>
          </a:lstStyle>
          <a:p>
            <a:pPr lvl="0"/>
            <a:r>
              <a:rPr lang="en-US" noProof="0"/>
              <a:t>Click icon to add picture</a:t>
            </a:r>
            <a:endParaRPr lang="en-ID" noProof="0" dirty="0"/>
          </a:p>
        </p:txBody>
      </p:sp>
      <p:sp>
        <p:nvSpPr>
          <p:cNvPr id="10" name="Text Placeholder 9">
            <a:extLst>
              <a:ext uri="{FF2B5EF4-FFF2-40B4-BE49-F238E27FC236}">
                <a16:creationId xmlns:a16="http://schemas.microsoft.com/office/drawing/2014/main" id="{D081173B-F7A0-45AA-87C1-10440C710391}"/>
              </a:ext>
            </a:extLst>
          </p:cNvPr>
          <p:cNvSpPr>
            <a:spLocks noGrp="1"/>
          </p:cNvSpPr>
          <p:nvPr>
            <p:ph type="body" sz="quarter" idx="12" hasCustomPrompt="1"/>
          </p:nvPr>
        </p:nvSpPr>
        <p:spPr>
          <a:xfrm>
            <a:off x="5672137" y="1595438"/>
            <a:ext cx="1392691" cy="262391"/>
          </a:xfrm>
        </p:spPr>
        <p:txBody>
          <a:bodyPr/>
          <a:lstStyle>
            <a:lvl1pPr>
              <a:defRPr>
                <a:solidFill>
                  <a:schemeClr val="accent2"/>
                </a:solidFill>
              </a:defRPr>
            </a:lvl1pPr>
            <a:lvl2pPr>
              <a:defRPr>
                <a:solidFill>
                  <a:schemeClr val="accent2"/>
                </a:solidFill>
              </a:defRPr>
            </a:lvl2pPr>
            <a:lvl3pPr>
              <a:defRPr>
                <a:solidFill>
                  <a:schemeClr val="accent2"/>
                </a:solidFill>
              </a:defRPr>
            </a:lvl3pPr>
            <a:lvl4pPr>
              <a:defRPr>
                <a:solidFill>
                  <a:schemeClr val="accent2"/>
                </a:solidFill>
              </a:defRPr>
            </a:lvl4pPr>
            <a:lvl5pPr>
              <a:defRPr>
                <a:solidFill>
                  <a:schemeClr val="accent2"/>
                </a:solidFill>
              </a:defRPr>
            </a:lvl5pPr>
          </a:lstStyle>
          <a:p>
            <a:pPr>
              <a:defRPr/>
            </a:pPr>
            <a:r>
              <a:rPr lang="en-ID" sz="1200" b="1" dirty="0">
                <a:solidFill>
                  <a:schemeClr val="accent2"/>
                </a:solidFill>
              </a:rPr>
              <a:t>Title goes here</a:t>
            </a:r>
          </a:p>
        </p:txBody>
      </p:sp>
      <p:sp>
        <p:nvSpPr>
          <p:cNvPr id="8" name="Text Placeholder 7">
            <a:extLst>
              <a:ext uri="{FF2B5EF4-FFF2-40B4-BE49-F238E27FC236}">
                <a16:creationId xmlns:a16="http://schemas.microsoft.com/office/drawing/2014/main" id="{E34B17C4-DEF9-40E9-9F9A-E9522E8B2D72}"/>
              </a:ext>
            </a:extLst>
          </p:cNvPr>
          <p:cNvSpPr>
            <a:spLocks noGrp="1"/>
          </p:cNvSpPr>
          <p:nvPr>
            <p:ph type="body" sz="quarter" idx="11" hasCustomPrompt="1"/>
          </p:nvPr>
        </p:nvSpPr>
        <p:spPr>
          <a:xfrm>
            <a:off x="746522" y="2731294"/>
            <a:ext cx="1408850" cy="1282401"/>
          </a:xfrm>
        </p:spPr>
        <p:txBody>
          <a:bodyPr/>
          <a:lstStyle>
            <a:lvl1pPr>
              <a:lnSpc>
                <a:spcPts val="3750"/>
              </a:lnSpc>
              <a:defRPr sz="3750" b="0">
                <a:solidFill>
                  <a:schemeClr val="accent2"/>
                </a:solidFill>
                <a:latin typeface="+mj-lt"/>
              </a:defRPr>
            </a:lvl1pPr>
            <a:lvl2pPr>
              <a:lnSpc>
                <a:spcPts val="3750"/>
              </a:lnSpc>
              <a:defRPr sz="3750" b="0">
                <a:latin typeface="+mj-lt"/>
              </a:defRPr>
            </a:lvl2pPr>
            <a:lvl3pPr>
              <a:lnSpc>
                <a:spcPts val="3750"/>
              </a:lnSpc>
              <a:defRPr sz="3750" b="0">
                <a:latin typeface="+mj-lt"/>
              </a:defRPr>
            </a:lvl3pPr>
            <a:lvl4pPr>
              <a:lnSpc>
                <a:spcPts val="3750"/>
              </a:lnSpc>
              <a:defRPr sz="3750" b="0">
                <a:latin typeface="+mj-lt"/>
              </a:defRPr>
            </a:lvl4pPr>
            <a:lvl5pPr>
              <a:lnSpc>
                <a:spcPts val="3750"/>
              </a:lnSpc>
              <a:defRPr sz="3750" b="0">
                <a:latin typeface="+mj-lt"/>
              </a:defRPr>
            </a:lvl5pPr>
          </a:lstStyle>
          <a:p>
            <a:pPr>
              <a:lnSpc>
                <a:spcPts val="5000"/>
              </a:lnSpc>
              <a:defRPr/>
            </a:pPr>
            <a:r>
              <a:rPr lang="en-ID" sz="3750" spc="75" dirty="0">
                <a:solidFill>
                  <a:schemeClr val="accent2"/>
                </a:solidFill>
                <a:latin typeface="+mj-lt"/>
              </a:rPr>
              <a:t>Title </a:t>
            </a:r>
            <a:br>
              <a:rPr lang="en-ID" sz="3750" spc="75" dirty="0">
                <a:solidFill>
                  <a:schemeClr val="accent2"/>
                </a:solidFill>
                <a:latin typeface="+mj-lt"/>
              </a:rPr>
            </a:br>
            <a:r>
              <a:rPr lang="en-ID" sz="3750" spc="75" dirty="0">
                <a:solidFill>
                  <a:schemeClr val="accent2"/>
                </a:solidFill>
                <a:latin typeface="+mj-lt"/>
              </a:rPr>
              <a:t>goes here</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3733642265"/>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2" name="Text Placeholder 11">
            <a:extLst>
              <a:ext uri="{FF2B5EF4-FFF2-40B4-BE49-F238E27FC236}">
                <a16:creationId xmlns:a16="http://schemas.microsoft.com/office/drawing/2014/main" id="{8340C692-89CD-4AD9-939A-E7F95ABF5707}"/>
              </a:ext>
            </a:extLst>
          </p:cNvPr>
          <p:cNvSpPr>
            <a:spLocks noGrp="1"/>
          </p:cNvSpPr>
          <p:nvPr>
            <p:ph type="body" sz="quarter" idx="13" hasCustomPrompt="1"/>
          </p:nvPr>
        </p:nvSpPr>
        <p:spPr>
          <a:xfrm>
            <a:off x="5672137" y="2033055"/>
            <a:ext cx="2471738" cy="1320039"/>
          </a:xfrm>
        </p:spPr>
        <p:txBody>
          <a:bodyPr/>
          <a:lstStyle>
            <a:lvl1pPr>
              <a:lnSpc>
                <a:spcPts val="1125"/>
              </a:lnSpc>
              <a:spcBef>
                <a:spcPts val="600"/>
              </a:spcBef>
              <a:spcAft>
                <a:spcPts val="0"/>
              </a:spcAft>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lnSpc>
                <a:spcPts val="1500"/>
              </a:lnSpc>
              <a:defRPr/>
            </a:pPr>
            <a:r>
              <a:rPr lang="en-US" sz="825" b="1" dirty="0">
                <a:solidFill>
                  <a:schemeClr val="tx1">
                    <a:lumMod val="65000"/>
                    <a:lumOff val="35000"/>
                  </a:schemeClr>
                </a:solidFill>
                <a:ea typeface="Roboto" charset="0"/>
                <a:cs typeface="Arial" panose="020B0604020202020204" pitchFamily="34" charset="0"/>
              </a:rPr>
              <a:t>Insert your title here</a:t>
            </a:r>
          </a:p>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Morbi </a:t>
            </a:r>
            <a:r>
              <a:rPr lang="en-US" sz="825" dirty="0" err="1">
                <a:solidFill>
                  <a:schemeClr val="tx1">
                    <a:lumMod val="65000"/>
                    <a:lumOff val="35000"/>
                  </a:schemeClr>
                </a:solidFill>
                <a:ea typeface="Roboto" charset="0"/>
                <a:cs typeface="Arial" panose="020B0604020202020204" pitchFamily="34" charset="0"/>
              </a:rPr>
              <a:t>tellus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leo</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varius</a:t>
            </a:r>
            <a:r>
              <a:rPr lang="en-US" sz="825" dirty="0">
                <a:solidFill>
                  <a:schemeClr val="tx1">
                    <a:lumMod val="65000"/>
                    <a:lumOff val="35000"/>
                  </a:schemeClr>
                </a:solidFill>
                <a:ea typeface="Roboto" charset="0"/>
                <a:cs typeface="Arial" panose="020B0604020202020204" pitchFamily="34" charset="0"/>
              </a:rPr>
              <a:t> et </a:t>
            </a:r>
            <a:r>
              <a:rPr lang="en-US" sz="825" dirty="0" err="1">
                <a:solidFill>
                  <a:schemeClr val="tx1">
                    <a:lumMod val="65000"/>
                    <a:lumOff val="35000"/>
                  </a:schemeClr>
                </a:solidFill>
                <a:ea typeface="Roboto" charset="0"/>
                <a:cs typeface="Arial" panose="020B0604020202020204" pitchFamily="34" charset="0"/>
              </a:rPr>
              <a:t>neque</a:t>
            </a:r>
            <a:r>
              <a:rPr lang="en-US" sz="825" dirty="0">
                <a:solidFill>
                  <a:schemeClr val="tx1">
                    <a:lumMod val="65000"/>
                    <a:lumOff val="35000"/>
                  </a:schemeClr>
                </a:solidFill>
                <a:ea typeface="Roboto" charset="0"/>
                <a:cs typeface="Arial" panose="020B0604020202020204" pitchFamily="34" charset="0"/>
              </a:rPr>
              <a:t> a,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vulputate</a:t>
            </a:r>
            <a:r>
              <a:rPr lang="en-US" sz="825" dirty="0">
                <a:solidFill>
                  <a:schemeClr val="tx1">
                    <a:lumMod val="65000"/>
                    <a:lumOff val="35000"/>
                  </a:schemeClr>
                </a:solidFill>
                <a:ea typeface="Roboto" charset="0"/>
                <a:cs typeface="Arial" panose="020B0604020202020204" pitchFamily="34" charset="0"/>
              </a:rPr>
              <a:t> libero. </a:t>
            </a:r>
            <a:r>
              <a:rPr lang="en-US" sz="825" dirty="0" err="1">
                <a:solidFill>
                  <a:schemeClr val="tx1">
                    <a:lumMod val="65000"/>
                    <a:lumOff val="35000"/>
                  </a:schemeClr>
                </a:solidFill>
                <a:ea typeface="Roboto" charset="0"/>
                <a:cs typeface="Arial" panose="020B0604020202020204" pitchFamily="34" charset="0"/>
              </a:rPr>
              <a:t>Phasellus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euismod</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felis</a:t>
            </a:r>
            <a:r>
              <a:rPr lang="en-US" sz="825" dirty="0">
                <a:solidFill>
                  <a:schemeClr val="tx1">
                    <a:lumMod val="65000"/>
                    <a:lumOff val="35000"/>
                  </a:schemeClr>
                </a:solidFill>
                <a:ea typeface="Roboto" charset="0"/>
                <a:cs typeface="Arial" panose="020B0604020202020204" pitchFamily="34" charset="0"/>
              </a:rPr>
              <a:t> et </a:t>
            </a:r>
            <a:r>
              <a:rPr lang="en-US" sz="825" dirty="0" err="1">
                <a:solidFill>
                  <a:schemeClr val="tx1">
                    <a:lumMod val="65000"/>
                    <a:lumOff val="35000"/>
                  </a:schemeClr>
                </a:solidFill>
                <a:ea typeface="Roboto" charset="0"/>
                <a:cs typeface="Arial" panose="020B0604020202020204" pitchFamily="34" charset="0"/>
              </a:rPr>
              <a:t>ultricies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Praesent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eleifend</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fringilla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Praesent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commodo</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pretium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turpis</a:t>
            </a:r>
            <a:r>
              <a:rPr lang="en-US" sz="825" dirty="0">
                <a:solidFill>
                  <a:schemeClr val="tx1">
                    <a:lumMod val="65000"/>
                    <a:lumOff val="35000"/>
                  </a:schemeClr>
                </a:solidFill>
                <a:ea typeface="Roboto" charset="0"/>
                <a:cs typeface="Arial" panose="020B0604020202020204" pitchFamily="34" charset="0"/>
              </a:rPr>
              <a:t> at semper</a:t>
            </a:r>
          </a:p>
        </p:txBody>
      </p:sp>
    </p:spTree>
    <p:extLst>
      <p:ext uri="{BB962C8B-B14F-4D97-AF65-F5344CB8AC3E}">
        <p14:creationId xmlns:p14="http://schemas.microsoft.com/office/powerpoint/2010/main" val="551967219"/>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1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76484643"/>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2" name="Rectangle 11">
            <a:extLst>
              <a:ext uri="{FF2B5EF4-FFF2-40B4-BE49-F238E27FC236}">
                <a16:creationId xmlns:a16="http://schemas.microsoft.com/office/drawing/2014/main" id="{CB50971D-CA0D-41D5-A8B4-CA63538EFE24}"/>
              </a:ext>
            </a:extLst>
          </p:cNvPr>
          <p:cNvSpPr/>
          <p:nvPr userDrawn="1"/>
        </p:nvSpPr>
        <p:spPr>
          <a:xfrm>
            <a:off x="459581" y="431800"/>
            <a:ext cx="8235554"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13" name="Picture Placeholder 2">
            <a:extLst>
              <a:ext uri="{FF2B5EF4-FFF2-40B4-BE49-F238E27FC236}">
                <a16:creationId xmlns:a16="http://schemas.microsoft.com/office/drawing/2014/main" id="{D674622C-5A44-4E34-8AE1-EABC2217D05C}"/>
              </a:ext>
            </a:extLst>
          </p:cNvPr>
          <p:cNvSpPr>
            <a:spLocks noGrp="1"/>
          </p:cNvSpPr>
          <p:nvPr>
            <p:ph type="pic" sz="quarter" idx="10"/>
          </p:nvPr>
        </p:nvSpPr>
        <p:spPr>
          <a:xfrm>
            <a:off x="1371600" y="1491043"/>
            <a:ext cx="2563178" cy="3874452"/>
          </a:xfrm>
        </p:spPr>
        <p:txBody>
          <a:bodyPr rtlCol="0" anchor="ctr" anchorCtr="0">
            <a:normAutofit/>
          </a:bodyPr>
          <a:lstStyle>
            <a:lvl1pPr algn="ctr">
              <a:defRPr/>
            </a:lvl1pPr>
          </a:lstStyle>
          <a:p>
            <a:pPr lvl="0"/>
            <a:r>
              <a:rPr lang="en-US" noProof="0"/>
              <a:t>Click icon to add picture</a:t>
            </a:r>
            <a:endParaRPr lang="en-ID" noProof="0"/>
          </a:p>
        </p:txBody>
      </p:sp>
      <p:sp>
        <p:nvSpPr>
          <p:cNvPr id="4" name="Text Placeholder 3">
            <a:extLst>
              <a:ext uri="{FF2B5EF4-FFF2-40B4-BE49-F238E27FC236}">
                <a16:creationId xmlns:a16="http://schemas.microsoft.com/office/drawing/2014/main" id="{74983F6E-AF56-45C8-8B88-E6CFB0B57A88}"/>
              </a:ext>
            </a:extLst>
          </p:cNvPr>
          <p:cNvSpPr>
            <a:spLocks noGrp="1"/>
          </p:cNvSpPr>
          <p:nvPr>
            <p:ph type="body" sz="quarter" idx="11" hasCustomPrompt="1"/>
          </p:nvPr>
        </p:nvSpPr>
        <p:spPr>
          <a:xfrm>
            <a:off x="4408836" y="1647571"/>
            <a:ext cx="1763364" cy="1258887"/>
          </a:xfrm>
        </p:spPr>
        <p:txBody>
          <a:bodyPr/>
          <a:lstStyle>
            <a:lvl1pPr>
              <a:lnSpc>
                <a:spcPts val="3750"/>
              </a:lnSpc>
              <a:spcAft>
                <a:spcPts val="0"/>
              </a:spcAft>
              <a:defRPr sz="3750" b="0" spc="75" baseline="0">
                <a:solidFill>
                  <a:schemeClr val="accent2"/>
                </a:solidFill>
                <a:latin typeface="+mj-lt"/>
              </a:defRPr>
            </a:lvl1pPr>
            <a:lvl2pPr>
              <a:lnSpc>
                <a:spcPts val="3750"/>
              </a:lnSpc>
              <a:spcAft>
                <a:spcPts val="0"/>
              </a:spcAft>
              <a:defRPr sz="3750">
                <a:latin typeface="+mj-lt"/>
              </a:defRPr>
            </a:lvl2pPr>
            <a:lvl3pPr>
              <a:lnSpc>
                <a:spcPts val="3750"/>
              </a:lnSpc>
              <a:spcAft>
                <a:spcPts val="0"/>
              </a:spcAft>
              <a:defRPr sz="3750">
                <a:latin typeface="+mj-lt"/>
              </a:defRPr>
            </a:lvl3pPr>
            <a:lvl4pPr>
              <a:lnSpc>
                <a:spcPts val="3750"/>
              </a:lnSpc>
              <a:spcAft>
                <a:spcPts val="0"/>
              </a:spcAft>
              <a:defRPr sz="3750">
                <a:latin typeface="+mj-lt"/>
              </a:defRPr>
            </a:lvl4pPr>
            <a:lvl5pPr>
              <a:lnSpc>
                <a:spcPts val="3750"/>
              </a:lnSpc>
              <a:spcAft>
                <a:spcPts val="0"/>
              </a:spcAft>
              <a:defRPr sz="3750">
                <a:latin typeface="+mj-lt"/>
              </a:defRPr>
            </a:lvl5pPr>
          </a:lstStyle>
          <a:p>
            <a:r>
              <a:rPr lang="en-US" dirty="0"/>
              <a:t>Title </a:t>
            </a:r>
            <a:br>
              <a:rPr lang="en-US" dirty="0"/>
            </a:br>
            <a:r>
              <a:rPr lang="en-US" dirty="0"/>
              <a:t>goes here</a:t>
            </a:r>
          </a:p>
        </p:txBody>
      </p:sp>
      <p:sp>
        <p:nvSpPr>
          <p:cNvPr id="8" name="Text Placeholder 7">
            <a:extLst>
              <a:ext uri="{FF2B5EF4-FFF2-40B4-BE49-F238E27FC236}">
                <a16:creationId xmlns:a16="http://schemas.microsoft.com/office/drawing/2014/main" id="{CD962A6B-B530-47C5-B87C-E75B741A724C}"/>
              </a:ext>
            </a:extLst>
          </p:cNvPr>
          <p:cNvSpPr>
            <a:spLocks noGrp="1"/>
          </p:cNvSpPr>
          <p:nvPr>
            <p:ph type="body" sz="quarter" idx="12" hasCustomPrompt="1"/>
          </p:nvPr>
        </p:nvSpPr>
        <p:spPr>
          <a:xfrm>
            <a:off x="4427886" y="3569179"/>
            <a:ext cx="3715989" cy="1877279"/>
          </a:xfrm>
        </p:spPr>
        <p:txBody>
          <a:bodyPr/>
          <a:lstStyle>
            <a:lvl1pPr>
              <a:lnSpc>
                <a:spcPts val="1350"/>
              </a:lnSpc>
              <a:spcBef>
                <a:spcPts val="600"/>
              </a:spcBef>
              <a:spcAft>
                <a:spcPts val="0"/>
              </a:spcAft>
              <a:defRPr b="0">
                <a:solidFill>
                  <a:schemeClr val="tx1">
                    <a:lumMod val="65000"/>
                    <a:lumOff val="35000"/>
                  </a:schemeClr>
                </a:solidFill>
              </a:defRPr>
            </a:lvl1pPr>
            <a:lvl2pPr>
              <a:lnSpc>
                <a:spcPts val="1125"/>
              </a:lnSpc>
              <a:spcBef>
                <a:spcPts val="600"/>
              </a:spcBef>
              <a:spcAft>
                <a:spcPts val="0"/>
              </a:spcAft>
              <a:defRPr b="0">
                <a:solidFill>
                  <a:schemeClr val="tx1">
                    <a:lumMod val="65000"/>
                    <a:lumOff val="35000"/>
                  </a:schemeClr>
                </a:solidFill>
              </a:defRPr>
            </a:lvl2pPr>
            <a:lvl3pPr>
              <a:lnSpc>
                <a:spcPts val="1125"/>
              </a:lnSpc>
              <a:spcBef>
                <a:spcPts val="600"/>
              </a:spcBef>
              <a:spcAft>
                <a:spcPts val="0"/>
              </a:spcAft>
              <a:defRPr b="0">
                <a:solidFill>
                  <a:schemeClr val="tx1">
                    <a:lumMod val="65000"/>
                    <a:lumOff val="35000"/>
                  </a:schemeClr>
                </a:solidFill>
              </a:defRPr>
            </a:lvl3pPr>
            <a:lvl4pPr>
              <a:lnSpc>
                <a:spcPts val="1125"/>
              </a:lnSpc>
              <a:spcBef>
                <a:spcPts val="600"/>
              </a:spcBef>
              <a:spcAft>
                <a:spcPts val="0"/>
              </a:spcAft>
              <a:defRPr b="0">
                <a:solidFill>
                  <a:schemeClr val="tx1">
                    <a:lumMod val="65000"/>
                    <a:lumOff val="35000"/>
                  </a:schemeClr>
                </a:solidFill>
              </a:defRPr>
            </a:lvl4pPr>
            <a:lvl5pPr>
              <a:lnSpc>
                <a:spcPts val="1125"/>
              </a:lnSpc>
              <a:spcBef>
                <a:spcPts val="600"/>
              </a:spcBef>
              <a:spcAft>
                <a:spcPts val="0"/>
              </a:spcAft>
              <a:defRPr b="0">
                <a:solidFill>
                  <a:schemeClr val="tx1">
                    <a:lumMod val="65000"/>
                    <a:lumOff val="35000"/>
                  </a:schemeClr>
                </a:solidFill>
              </a:defRPr>
            </a:lvl5pPr>
          </a:lstStyle>
          <a:p>
            <a:pPr>
              <a:lnSpc>
                <a:spcPts val="1800"/>
              </a:lnSpc>
              <a:spcBef>
                <a:spcPts val="800"/>
              </a:spcBef>
              <a:defRPr/>
            </a:pPr>
            <a:r>
              <a:rPr lang="en-US" sz="1200" dirty="0">
                <a:solidFill>
                  <a:schemeClr val="tx1">
                    <a:lumMod val="65000"/>
                    <a:lumOff val="35000"/>
                  </a:schemeClr>
                </a:solidFill>
                <a:ea typeface="Roboto" charset="0"/>
                <a:cs typeface="Arial" panose="020B0604020202020204" pitchFamily="34" charset="0"/>
              </a:rPr>
              <a:t>Lorem ipsum dolor sit </a:t>
            </a:r>
            <a:r>
              <a:rPr lang="en-US" sz="1200" dirty="0" err="1">
                <a:solidFill>
                  <a:schemeClr val="tx1">
                    <a:lumMod val="65000"/>
                    <a:lumOff val="35000"/>
                  </a:schemeClr>
                </a:solidFill>
                <a:ea typeface="Roboto" charset="0"/>
                <a:cs typeface="Arial" panose="020B0604020202020204" pitchFamily="34" charset="0"/>
              </a:rPr>
              <a:t>amet</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consectetur</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adipiscing</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elit</a:t>
            </a:r>
            <a:r>
              <a:rPr lang="en-US" sz="1200" dirty="0">
                <a:solidFill>
                  <a:schemeClr val="tx1">
                    <a:lumMod val="65000"/>
                    <a:lumOff val="35000"/>
                  </a:schemeClr>
                </a:solidFill>
                <a:ea typeface="Roboto" charset="0"/>
                <a:cs typeface="Arial" panose="020B0604020202020204" pitchFamily="34" charset="0"/>
              </a:rPr>
              <a:t>. Morbi </a:t>
            </a:r>
            <a:r>
              <a:rPr lang="en-US" sz="1200" dirty="0" err="1">
                <a:solidFill>
                  <a:schemeClr val="tx1">
                    <a:lumMod val="65000"/>
                    <a:lumOff val="35000"/>
                  </a:schemeClr>
                </a:solidFill>
                <a:ea typeface="Roboto" charset="0"/>
                <a:cs typeface="Arial" panose="020B0604020202020204" pitchFamily="34" charset="0"/>
              </a:rPr>
              <a:t>tellus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leo</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varius</a:t>
            </a:r>
            <a:r>
              <a:rPr lang="en-US" sz="1200" dirty="0">
                <a:solidFill>
                  <a:schemeClr val="tx1">
                    <a:lumMod val="65000"/>
                    <a:lumOff val="35000"/>
                  </a:schemeClr>
                </a:solidFill>
                <a:ea typeface="Roboto" charset="0"/>
                <a:cs typeface="Arial" panose="020B0604020202020204" pitchFamily="34" charset="0"/>
              </a:rPr>
              <a:t> et </a:t>
            </a:r>
            <a:r>
              <a:rPr lang="en-US" sz="1200" dirty="0" err="1">
                <a:solidFill>
                  <a:schemeClr val="tx1">
                    <a:lumMod val="65000"/>
                    <a:lumOff val="35000"/>
                  </a:schemeClr>
                </a:solidFill>
                <a:ea typeface="Roboto" charset="0"/>
                <a:cs typeface="Arial" panose="020B0604020202020204" pitchFamily="34" charset="0"/>
              </a:rPr>
              <a:t>neque</a:t>
            </a:r>
            <a:r>
              <a:rPr lang="en-US" sz="1200" dirty="0">
                <a:solidFill>
                  <a:schemeClr val="tx1">
                    <a:lumMod val="65000"/>
                    <a:lumOff val="35000"/>
                  </a:schemeClr>
                </a:solidFill>
                <a:ea typeface="Roboto" charset="0"/>
                <a:cs typeface="Arial" panose="020B0604020202020204" pitchFamily="34" charset="0"/>
              </a:rPr>
              <a:t> a, </a:t>
            </a:r>
            <a:r>
              <a:rPr lang="en-US" sz="1200" dirty="0" err="1">
                <a:solidFill>
                  <a:schemeClr val="tx1">
                    <a:lumMod val="65000"/>
                    <a:lumOff val="35000"/>
                  </a:schemeClr>
                </a:solidFill>
                <a:ea typeface="Roboto" charset="0"/>
                <a:cs typeface="Arial" panose="020B0604020202020204" pitchFamily="34" charset="0"/>
              </a:rPr>
              <a:t>facilisis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vulputate</a:t>
            </a:r>
            <a:r>
              <a:rPr lang="en-US" sz="1200" dirty="0">
                <a:solidFill>
                  <a:schemeClr val="tx1">
                    <a:lumMod val="65000"/>
                    <a:lumOff val="35000"/>
                  </a:schemeClr>
                </a:solidFill>
                <a:ea typeface="Roboto" charset="0"/>
                <a:cs typeface="Arial" panose="020B0604020202020204" pitchFamily="34" charset="0"/>
              </a:rPr>
              <a:t> libero. </a:t>
            </a:r>
            <a:r>
              <a:rPr lang="en-US" sz="1200" dirty="0" err="1">
                <a:solidFill>
                  <a:schemeClr val="tx1">
                    <a:lumMod val="65000"/>
                    <a:lumOff val="35000"/>
                  </a:schemeClr>
                </a:solidFill>
                <a:ea typeface="Roboto" charset="0"/>
                <a:cs typeface="Arial" panose="020B0604020202020204" pitchFamily="34" charset="0"/>
              </a:rPr>
              <a:t>Phasellus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euismod</a:t>
            </a:r>
            <a:r>
              <a:rPr lang="en-US" sz="1200" dirty="0">
                <a:solidFill>
                  <a:schemeClr val="tx1">
                    <a:lumMod val="65000"/>
                    <a:lumOff val="35000"/>
                  </a:schemeClr>
                </a:solidFill>
                <a:ea typeface="Roboto" charset="0"/>
                <a:cs typeface="Arial" panose="020B0604020202020204" pitchFamily="34" charset="0"/>
              </a:rPr>
              <a:t> at </a:t>
            </a:r>
            <a:r>
              <a:rPr lang="en-US" sz="1200" dirty="0" err="1">
                <a:solidFill>
                  <a:schemeClr val="tx1">
                    <a:lumMod val="65000"/>
                    <a:lumOff val="35000"/>
                  </a:schemeClr>
                </a:solidFill>
                <a:ea typeface="Roboto" charset="0"/>
                <a:cs typeface="Arial" panose="020B0604020202020204" pitchFamily="34" charset="0"/>
              </a:rPr>
              <a:t>felis</a:t>
            </a:r>
            <a:r>
              <a:rPr lang="en-US" sz="1200" dirty="0">
                <a:solidFill>
                  <a:schemeClr val="tx1">
                    <a:lumMod val="65000"/>
                    <a:lumOff val="35000"/>
                  </a:schemeClr>
                </a:solidFill>
                <a:ea typeface="Roboto" charset="0"/>
                <a:cs typeface="Arial" panose="020B0604020202020204" pitchFamily="34" charset="0"/>
              </a:rPr>
              <a:t> et </a:t>
            </a:r>
            <a:r>
              <a:rPr lang="en-US" sz="1200" dirty="0" err="1">
                <a:solidFill>
                  <a:schemeClr val="tx1">
                    <a:lumMod val="65000"/>
                    <a:lumOff val="35000"/>
                  </a:schemeClr>
                </a:solidFill>
                <a:ea typeface="Roboto" charset="0"/>
                <a:cs typeface="Arial" panose="020B0604020202020204" pitchFamily="34" charset="0"/>
              </a:rPr>
              <a:t>ultricies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Praesent</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eleifend</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quis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quam</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ut</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fringilla</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Praesent</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commodo</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pretium</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turpis</a:t>
            </a:r>
            <a:r>
              <a:rPr lang="en-US" sz="1200" dirty="0">
                <a:solidFill>
                  <a:schemeClr val="tx1">
                    <a:lumMod val="65000"/>
                    <a:lumOff val="35000"/>
                  </a:schemeClr>
                </a:solidFill>
                <a:ea typeface="Roboto" charset="0"/>
                <a:cs typeface="Arial" panose="020B0604020202020204" pitchFamily="34" charset="0"/>
              </a:rPr>
              <a:t> at semper. </a:t>
            </a:r>
            <a:r>
              <a:rPr lang="en-US" sz="1200" dirty="0" err="1">
                <a:solidFill>
                  <a:schemeClr val="tx1">
                    <a:lumMod val="65000"/>
                    <a:lumOff val="35000"/>
                  </a:schemeClr>
                </a:solidFill>
                <a:ea typeface="Roboto" charset="0"/>
                <a:cs typeface="Arial" panose="020B0604020202020204" pitchFamily="34" charset="0"/>
              </a:rPr>
              <a:t>Quisque</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sagittis</a:t>
            </a:r>
            <a:r>
              <a:rPr lang="en-US" sz="1200" dirty="0">
                <a:solidFill>
                  <a:schemeClr val="tx1">
                    <a:lumMod val="65000"/>
                    <a:lumOff val="35000"/>
                  </a:schemeClr>
                </a:solidFill>
                <a:ea typeface="Roboto" charset="0"/>
                <a:cs typeface="Arial" panose="020B0604020202020204" pitchFamily="34" charset="0"/>
              </a:rPr>
              <a:t>, magna sed </a:t>
            </a:r>
            <a:r>
              <a:rPr lang="en-US" sz="1200" dirty="0" err="1">
                <a:solidFill>
                  <a:schemeClr val="tx1">
                    <a:lumMod val="65000"/>
                    <a:lumOff val="35000"/>
                  </a:schemeClr>
                </a:solidFill>
                <a:ea typeface="Roboto" charset="0"/>
                <a:cs typeface="Arial" panose="020B0604020202020204" pitchFamily="34" charset="0"/>
              </a:rPr>
              <a:t>tristique</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auctor</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lectus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felis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luctus</a:t>
            </a:r>
            <a:r>
              <a:rPr lang="en-US" sz="1200" dirty="0">
                <a:solidFill>
                  <a:schemeClr val="tx1">
                    <a:lumMod val="65000"/>
                    <a:lumOff val="35000"/>
                  </a:schemeClr>
                </a:solidFill>
                <a:ea typeface="Roboto" charset="0"/>
                <a:cs typeface="Arial" panose="020B0604020202020204" pitchFamily="34" charset="0"/>
              </a:rPr>
              <a:t> libero, </a:t>
            </a:r>
            <a:r>
              <a:rPr lang="en-US" sz="1200" dirty="0" err="1">
                <a:solidFill>
                  <a:schemeClr val="tx1">
                    <a:lumMod val="65000"/>
                    <a:lumOff val="35000"/>
                  </a:schemeClr>
                </a:solidFill>
                <a:ea typeface="Roboto" charset="0"/>
                <a:cs typeface="Arial" panose="020B0604020202020204" pitchFamily="34" charset="0"/>
              </a:rPr>
              <a:t>condimentum</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scelerisque</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eros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tellus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accumsan</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justo</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Aenean</a:t>
            </a:r>
            <a:r>
              <a:rPr lang="en-US" sz="1200" dirty="0">
                <a:solidFill>
                  <a:schemeClr val="tx1">
                    <a:lumMod val="65000"/>
                    <a:lumOff val="35000"/>
                  </a:schemeClr>
                </a:solidFill>
                <a:ea typeface="Roboto" charset="0"/>
                <a:cs typeface="Arial" panose="020B0604020202020204" pitchFamily="34" charset="0"/>
              </a:rPr>
              <a:t> non </a:t>
            </a:r>
            <a:r>
              <a:rPr lang="en-US" sz="1200" dirty="0" err="1">
                <a:solidFill>
                  <a:schemeClr val="tx1">
                    <a:lumMod val="65000"/>
                    <a:lumOff val="35000"/>
                  </a:schemeClr>
                </a:solidFill>
                <a:ea typeface="Roboto" charset="0"/>
                <a:cs typeface="Arial" panose="020B0604020202020204" pitchFamily="34" charset="0"/>
              </a:rPr>
              <a:t>sodales</a:t>
            </a:r>
            <a:r>
              <a:rPr lang="en-US" sz="1200" dirty="0">
                <a:solidFill>
                  <a:schemeClr val="tx1">
                    <a:lumMod val="65000"/>
                    <a:lumOff val="35000"/>
                  </a:schemeClr>
                </a:solidFill>
                <a:ea typeface="Roboto" charset="0"/>
                <a:cs typeface="Arial" panose="020B0604020202020204" pitchFamily="34" charset="0"/>
              </a:rPr>
              <a:t> dui, </a:t>
            </a:r>
            <a:r>
              <a:rPr lang="en-US" sz="1200" dirty="0" err="1">
                <a:solidFill>
                  <a:schemeClr val="tx1">
                    <a:lumMod val="65000"/>
                    <a:lumOff val="35000"/>
                  </a:schemeClr>
                </a:solidFill>
                <a:ea typeface="Roboto" charset="0"/>
                <a:cs typeface="Arial" panose="020B0604020202020204" pitchFamily="34" charset="0"/>
              </a:rPr>
              <a:t>quis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dapibus</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nulla</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Fusce</a:t>
            </a:r>
            <a:r>
              <a:rPr lang="en-US" sz="1200" dirty="0">
                <a:solidFill>
                  <a:schemeClr val="tx1">
                    <a:lumMod val="65000"/>
                    <a:lumOff val="35000"/>
                  </a:schemeClr>
                </a:solidFill>
                <a:ea typeface="Roboto" charset="0"/>
                <a:cs typeface="Arial" panose="020B0604020202020204" pitchFamily="34" charset="0"/>
              </a:rPr>
              <a:t> at </a:t>
            </a:r>
            <a:r>
              <a:rPr lang="en-US" sz="1200" dirty="0" err="1">
                <a:solidFill>
                  <a:schemeClr val="tx1">
                    <a:lumMod val="65000"/>
                    <a:lumOff val="35000"/>
                  </a:schemeClr>
                </a:solidFill>
                <a:ea typeface="Roboto" charset="0"/>
                <a:cs typeface="Arial" panose="020B0604020202020204" pitchFamily="34" charset="0"/>
              </a:rPr>
              <a:t>justo</a:t>
            </a:r>
            <a:r>
              <a:rPr lang="en-US" sz="1200" dirty="0">
                <a:solidFill>
                  <a:schemeClr val="tx1">
                    <a:lumMod val="65000"/>
                    <a:lumOff val="35000"/>
                  </a:schemeClr>
                </a:solidFill>
                <a:ea typeface="Roboto" charset="0"/>
                <a:cs typeface="Arial" panose="020B0604020202020204" pitchFamily="34" charset="0"/>
              </a:rPr>
              <a:t> </a:t>
            </a:r>
            <a:r>
              <a:rPr lang="en-US" sz="1200" dirty="0" err="1">
                <a:solidFill>
                  <a:schemeClr val="tx1">
                    <a:lumMod val="65000"/>
                    <a:lumOff val="35000"/>
                  </a:schemeClr>
                </a:solidFill>
                <a:ea typeface="Roboto" charset="0"/>
                <a:cs typeface="Arial" panose="020B0604020202020204" pitchFamily="34" charset="0"/>
              </a:rPr>
              <a:t>risus</a:t>
            </a:r>
            <a:r>
              <a:rPr lang="en-US" sz="1200" dirty="0">
                <a:solidFill>
                  <a:schemeClr val="tx1">
                    <a:lumMod val="65000"/>
                    <a:lumOff val="35000"/>
                  </a:schemeClr>
                </a:solidFill>
                <a:ea typeface="Roboto" charset="0"/>
                <a:cs typeface="Arial" panose="020B0604020202020204" pitchFamily="34" charset="0"/>
              </a:rPr>
              <a:t>.</a:t>
            </a:r>
          </a:p>
        </p:txBody>
      </p:sp>
    </p:spTree>
    <p:extLst>
      <p:ext uri="{BB962C8B-B14F-4D97-AF65-F5344CB8AC3E}">
        <p14:creationId xmlns:p14="http://schemas.microsoft.com/office/powerpoint/2010/main" val="3079239885"/>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DB522D6-5DF9-43DB-90A2-1ED3C3695867}"/>
              </a:ext>
            </a:extLst>
          </p:cNvPr>
          <p:cNvSpPr/>
          <p:nvPr userDrawn="1"/>
        </p:nvSpPr>
        <p:spPr>
          <a:xfrm>
            <a:off x="-1" y="431801"/>
            <a:ext cx="9144001" cy="5816601"/>
          </a:xfrm>
          <a:prstGeom prst="rect">
            <a:avLst/>
          </a:prstGeom>
          <a:solidFill>
            <a:schemeClr val="bg1">
              <a:lumMod val="95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ID" sz="1350" dirty="0"/>
          </a:p>
        </p:txBody>
      </p:sp>
      <p:sp>
        <p:nvSpPr>
          <p:cNvPr id="19" name="Text Placeholder 18">
            <a:extLst>
              <a:ext uri="{FF2B5EF4-FFF2-40B4-BE49-F238E27FC236}">
                <a16:creationId xmlns:a16="http://schemas.microsoft.com/office/drawing/2014/main" id="{2EB9B602-DDAD-435A-8BCE-A9F959D98C7F}"/>
              </a:ext>
            </a:extLst>
          </p:cNvPr>
          <p:cNvSpPr>
            <a:spLocks noGrp="1"/>
          </p:cNvSpPr>
          <p:nvPr>
            <p:ph type="body" sz="quarter" idx="10" hasCustomPrompt="1"/>
          </p:nvPr>
        </p:nvSpPr>
        <p:spPr>
          <a:xfrm>
            <a:off x="747994" y="2250907"/>
            <a:ext cx="1908452" cy="1317916"/>
          </a:xfrm>
        </p:spPr>
        <p:txBody>
          <a:bodyPr/>
          <a:lstStyle>
            <a:lvl1pPr>
              <a:lnSpc>
                <a:spcPts val="3750"/>
              </a:lnSpc>
              <a:spcAft>
                <a:spcPts val="0"/>
              </a:spcAft>
              <a:defRPr sz="3750" b="0" spc="75" baseline="0">
                <a:solidFill>
                  <a:schemeClr val="tx1">
                    <a:lumMod val="65000"/>
                    <a:lumOff val="35000"/>
                  </a:schemeClr>
                </a:solidFill>
                <a:latin typeface="+mj-lt"/>
              </a:defRPr>
            </a:lvl1pPr>
            <a:lvl2pPr>
              <a:lnSpc>
                <a:spcPts val="3750"/>
              </a:lnSpc>
              <a:spcAft>
                <a:spcPts val="0"/>
              </a:spcAft>
              <a:defRPr sz="3750" b="0">
                <a:latin typeface="+mj-lt"/>
              </a:defRPr>
            </a:lvl2pPr>
            <a:lvl3pPr>
              <a:lnSpc>
                <a:spcPts val="3750"/>
              </a:lnSpc>
              <a:spcAft>
                <a:spcPts val="0"/>
              </a:spcAft>
              <a:defRPr sz="3750" b="0">
                <a:latin typeface="+mj-lt"/>
              </a:defRPr>
            </a:lvl3pPr>
            <a:lvl4pPr>
              <a:lnSpc>
                <a:spcPts val="3750"/>
              </a:lnSpc>
              <a:spcAft>
                <a:spcPts val="0"/>
              </a:spcAft>
              <a:defRPr sz="3750" b="0">
                <a:latin typeface="+mj-lt"/>
              </a:defRPr>
            </a:lvl4pPr>
            <a:lvl5pPr>
              <a:lnSpc>
                <a:spcPts val="3750"/>
              </a:lnSpc>
              <a:spcAft>
                <a:spcPts val="0"/>
              </a:spcAft>
              <a:defRPr sz="3750" b="0">
                <a:latin typeface="+mj-lt"/>
              </a:defRPr>
            </a:lvl5pPr>
          </a:lstStyle>
          <a:p>
            <a:pPr lvl="0"/>
            <a:r>
              <a:rPr lang="en-US" dirty="0"/>
              <a:t>Title </a:t>
            </a:r>
            <a:br>
              <a:rPr lang="en-US" dirty="0"/>
            </a:br>
            <a:r>
              <a:rPr lang="en-US" dirty="0"/>
              <a:t>goes here</a:t>
            </a:r>
          </a:p>
        </p:txBody>
      </p:sp>
      <p:sp>
        <p:nvSpPr>
          <p:cNvPr id="21" name="Text Placeholder 20">
            <a:extLst>
              <a:ext uri="{FF2B5EF4-FFF2-40B4-BE49-F238E27FC236}">
                <a16:creationId xmlns:a16="http://schemas.microsoft.com/office/drawing/2014/main" id="{F278A968-2FC7-401D-99CA-5D9D43F6D3AA}"/>
              </a:ext>
            </a:extLst>
          </p:cNvPr>
          <p:cNvSpPr>
            <a:spLocks noGrp="1"/>
          </p:cNvSpPr>
          <p:nvPr>
            <p:ph type="body" sz="quarter" idx="11" hasCustomPrompt="1"/>
          </p:nvPr>
        </p:nvSpPr>
        <p:spPr>
          <a:xfrm>
            <a:off x="3100851" y="3074286"/>
            <a:ext cx="1275842" cy="239774"/>
          </a:xfrm>
        </p:spPr>
        <p:txBody>
          <a:bodyPr/>
          <a:lstStyle>
            <a:lvl1pPr algn="ctr">
              <a:defRPr>
                <a:solidFill>
                  <a:srgbClr val="483698"/>
                </a:solidFill>
              </a:defRPr>
            </a:lvl1pPr>
            <a:lvl2pPr>
              <a:defRPr>
                <a:solidFill>
                  <a:srgbClr val="483698"/>
                </a:solidFill>
              </a:defRPr>
            </a:lvl2pPr>
            <a:lvl3pPr>
              <a:defRPr>
                <a:solidFill>
                  <a:srgbClr val="483698"/>
                </a:solidFill>
              </a:defRPr>
            </a:lvl3pPr>
            <a:lvl4pPr>
              <a:defRPr>
                <a:solidFill>
                  <a:srgbClr val="483698"/>
                </a:solidFill>
              </a:defRPr>
            </a:lvl4pPr>
            <a:lvl5pPr>
              <a:defRPr>
                <a:solidFill>
                  <a:srgbClr val="483698"/>
                </a:solidFill>
              </a:defRPr>
            </a:lvl5pPr>
          </a:lstStyle>
          <a:p>
            <a:pPr lvl="0"/>
            <a:r>
              <a:rPr lang="en-US" dirty="0"/>
              <a:t>Title goes here</a:t>
            </a:r>
          </a:p>
        </p:txBody>
      </p:sp>
      <p:sp>
        <p:nvSpPr>
          <p:cNvPr id="22" name="Text Placeholder 20">
            <a:extLst>
              <a:ext uri="{FF2B5EF4-FFF2-40B4-BE49-F238E27FC236}">
                <a16:creationId xmlns:a16="http://schemas.microsoft.com/office/drawing/2014/main" id="{CD8CFBB5-7E90-413A-BCB6-7577473B010B}"/>
              </a:ext>
            </a:extLst>
          </p:cNvPr>
          <p:cNvSpPr>
            <a:spLocks noGrp="1"/>
          </p:cNvSpPr>
          <p:nvPr>
            <p:ph type="body" sz="quarter" idx="12" hasCustomPrompt="1"/>
          </p:nvPr>
        </p:nvSpPr>
        <p:spPr>
          <a:xfrm>
            <a:off x="4947877" y="3074286"/>
            <a:ext cx="1275842" cy="239774"/>
          </a:xfrm>
        </p:spPr>
        <p:txBody>
          <a:bodyPr/>
          <a:lstStyle>
            <a:lvl1pPr algn="ctr">
              <a:defRPr>
                <a:solidFill>
                  <a:srgbClr val="483698"/>
                </a:solidFill>
              </a:defRPr>
            </a:lvl1pPr>
            <a:lvl2pPr>
              <a:defRPr>
                <a:solidFill>
                  <a:srgbClr val="483698"/>
                </a:solidFill>
              </a:defRPr>
            </a:lvl2pPr>
            <a:lvl3pPr>
              <a:defRPr>
                <a:solidFill>
                  <a:srgbClr val="483698"/>
                </a:solidFill>
              </a:defRPr>
            </a:lvl3pPr>
            <a:lvl4pPr>
              <a:defRPr>
                <a:solidFill>
                  <a:srgbClr val="483698"/>
                </a:solidFill>
              </a:defRPr>
            </a:lvl4pPr>
            <a:lvl5pPr>
              <a:defRPr>
                <a:solidFill>
                  <a:srgbClr val="483698"/>
                </a:solidFill>
              </a:defRPr>
            </a:lvl5pPr>
          </a:lstStyle>
          <a:p>
            <a:pPr lvl="0"/>
            <a:r>
              <a:rPr lang="en-US" dirty="0"/>
              <a:t>Title goes here</a:t>
            </a:r>
          </a:p>
        </p:txBody>
      </p:sp>
      <p:sp>
        <p:nvSpPr>
          <p:cNvPr id="23" name="Text Placeholder 20">
            <a:extLst>
              <a:ext uri="{FF2B5EF4-FFF2-40B4-BE49-F238E27FC236}">
                <a16:creationId xmlns:a16="http://schemas.microsoft.com/office/drawing/2014/main" id="{4806B2A7-3FE7-4E72-8D90-FDB9675F79B9}"/>
              </a:ext>
            </a:extLst>
          </p:cNvPr>
          <p:cNvSpPr>
            <a:spLocks noGrp="1"/>
          </p:cNvSpPr>
          <p:nvPr>
            <p:ph type="body" sz="quarter" idx="13" hasCustomPrompt="1"/>
          </p:nvPr>
        </p:nvSpPr>
        <p:spPr>
          <a:xfrm>
            <a:off x="6794905" y="3074286"/>
            <a:ext cx="1275842" cy="239774"/>
          </a:xfrm>
        </p:spPr>
        <p:txBody>
          <a:bodyPr/>
          <a:lstStyle>
            <a:lvl1pPr algn="ctr">
              <a:defRPr>
                <a:solidFill>
                  <a:srgbClr val="483698"/>
                </a:solidFill>
              </a:defRPr>
            </a:lvl1pPr>
            <a:lvl2pPr>
              <a:defRPr>
                <a:solidFill>
                  <a:srgbClr val="483698"/>
                </a:solidFill>
              </a:defRPr>
            </a:lvl2pPr>
            <a:lvl3pPr>
              <a:defRPr>
                <a:solidFill>
                  <a:srgbClr val="483698"/>
                </a:solidFill>
              </a:defRPr>
            </a:lvl3pPr>
            <a:lvl4pPr>
              <a:defRPr>
                <a:solidFill>
                  <a:srgbClr val="483698"/>
                </a:solidFill>
              </a:defRPr>
            </a:lvl4pPr>
            <a:lvl5pPr>
              <a:defRPr>
                <a:solidFill>
                  <a:srgbClr val="483698"/>
                </a:solidFill>
              </a:defRPr>
            </a:lvl5pPr>
          </a:lstStyle>
          <a:p>
            <a:pPr lvl="0"/>
            <a:r>
              <a:rPr lang="en-US" dirty="0"/>
              <a:t>Title goes here</a:t>
            </a:r>
          </a:p>
        </p:txBody>
      </p:sp>
      <p:sp>
        <p:nvSpPr>
          <p:cNvPr id="24" name="Text Placeholder 20">
            <a:extLst>
              <a:ext uri="{FF2B5EF4-FFF2-40B4-BE49-F238E27FC236}">
                <a16:creationId xmlns:a16="http://schemas.microsoft.com/office/drawing/2014/main" id="{CAD27D12-53A3-4C09-A401-2CABB653E475}"/>
              </a:ext>
            </a:extLst>
          </p:cNvPr>
          <p:cNvSpPr>
            <a:spLocks noGrp="1"/>
          </p:cNvSpPr>
          <p:nvPr>
            <p:ph type="body" sz="quarter" idx="14" hasCustomPrompt="1"/>
          </p:nvPr>
        </p:nvSpPr>
        <p:spPr>
          <a:xfrm>
            <a:off x="3027720" y="3464912"/>
            <a:ext cx="1422100" cy="1183102"/>
          </a:xfrm>
        </p:spPr>
        <p:txBody>
          <a:bodyPr/>
          <a:lstStyle>
            <a:lvl1pPr algn="ctr">
              <a:lnSpc>
                <a:spcPts val="1125"/>
              </a:lnSpc>
              <a:spcBef>
                <a:spcPts val="600"/>
              </a:spcBef>
              <a:defRPr sz="825" b="0">
                <a:solidFill>
                  <a:schemeClr val="tx1">
                    <a:lumMod val="65000"/>
                    <a:lumOff val="35000"/>
                  </a:schemeClr>
                </a:solidFill>
              </a:defRPr>
            </a:lvl1pPr>
            <a:lvl2pPr>
              <a:defRPr>
                <a:solidFill>
                  <a:srgbClr val="483698"/>
                </a:solidFill>
              </a:defRPr>
            </a:lvl2pPr>
            <a:lvl3pPr>
              <a:defRPr>
                <a:solidFill>
                  <a:srgbClr val="483698"/>
                </a:solidFill>
              </a:defRPr>
            </a:lvl3pPr>
            <a:lvl4pPr>
              <a:defRPr>
                <a:solidFill>
                  <a:srgbClr val="483698"/>
                </a:solidFill>
              </a:defRPr>
            </a:lvl4pPr>
            <a:lvl5pPr>
              <a:defRPr>
                <a:solidFill>
                  <a:srgbClr val="483698"/>
                </a:solidFill>
              </a:defRPr>
            </a:lvl5pPr>
          </a:lstStyle>
          <a:p>
            <a:pPr algn="ctr">
              <a:lnSpc>
                <a:spcPts val="1500"/>
              </a:lnSpc>
              <a:spcBef>
                <a:spcPts val="800"/>
              </a:spcBef>
              <a:defRPr/>
            </a:pPr>
            <a:r>
              <a:rPr lang="en-US" sz="825" b="1" dirty="0">
                <a:solidFill>
                  <a:schemeClr val="tx1">
                    <a:lumMod val="65000"/>
                    <a:lumOff val="35000"/>
                  </a:schemeClr>
                </a:solidFill>
                <a:latin typeface="Arial" panose="020B0604020202020204" pitchFamily="34" charset="0"/>
                <a:ea typeface="Roboto" charset="0"/>
                <a:cs typeface="Arial" panose="020B0604020202020204" pitchFamily="34" charset="0"/>
              </a:rPr>
              <a:t>Lorem ipsum </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a:t>
            </a:r>
          </a:p>
        </p:txBody>
      </p:sp>
      <p:sp>
        <p:nvSpPr>
          <p:cNvPr id="27" name="Text Placeholder 20">
            <a:extLst>
              <a:ext uri="{FF2B5EF4-FFF2-40B4-BE49-F238E27FC236}">
                <a16:creationId xmlns:a16="http://schemas.microsoft.com/office/drawing/2014/main" id="{2D974026-B8F6-4505-BDC2-5F292ED2386D}"/>
              </a:ext>
            </a:extLst>
          </p:cNvPr>
          <p:cNvSpPr>
            <a:spLocks noGrp="1"/>
          </p:cNvSpPr>
          <p:nvPr>
            <p:ph type="body" sz="quarter" idx="15" hasCustomPrompt="1"/>
          </p:nvPr>
        </p:nvSpPr>
        <p:spPr>
          <a:xfrm>
            <a:off x="4874748" y="3464912"/>
            <a:ext cx="1422100" cy="1183102"/>
          </a:xfrm>
        </p:spPr>
        <p:txBody>
          <a:bodyPr/>
          <a:lstStyle>
            <a:lvl1pPr algn="ctr">
              <a:lnSpc>
                <a:spcPts val="1125"/>
              </a:lnSpc>
              <a:spcBef>
                <a:spcPts val="600"/>
              </a:spcBef>
              <a:defRPr sz="825" b="0">
                <a:solidFill>
                  <a:schemeClr val="tx1">
                    <a:lumMod val="65000"/>
                    <a:lumOff val="35000"/>
                  </a:schemeClr>
                </a:solidFill>
              </a:defRPr>
            </a:lvl1pPr>
            <a:lvl2pPr>
              <a:defRPr>
                <a:solidFill>
                  <a:srgbClr val="483698"/>
                </a:solidFill>
              </a:defRPr>
            </a:lvl2pPr>
            <a:lvl3pPr>
              <a:defRPr>
                <a:solidFill>
                  <a:srgbClr val="483698"/>
                </a:solidFill>
              </a:defRPr>
            </a:lvl3pPr>
            <a:lvl4pPr>
              <a:defRPr>
                <a:solidFill>
                  <a:srgbClr val="483698"/>
                </a:solidFill>
              </a:defRPr>
            </a:lvl4pPr>
            <a:lvl5pPr>
              <a:defRPr>
                <a:solidFill>
                  <a:srgbClr val="483698"/>
                </a:solidFill>
              </a:defRPr>
            </a:lvl5pPr>
          </a:lstStyle>
          <a:p>
            <a:pPr algn="ctr">
              <a:lnSpc>
                <a:spcPts val="1500"/>
              </a:lnSpc>
              <a:spcBef>
                <a:spcPts val="800"/>
              </a:spcBef>
              <a:defRPr/>
            </a:pPr>
            <a:r>
              <a:rPr lang="en-US" sz="825" b="1" dirty="0">
                <a:solidFill>
                  <a:schemeClr val="tx1">
                    <a:lumMod val="65000"/>
                    <a:lumOff val="35000"/>
                  </a:schemeClr>
                </a:solidFill>
                <a:latin typeface="Arial" panose="020B0604020202020204" pitchFamily="34" charset="0"/>
                <a:ea typeface="Roboto" charset="0"/>
                <a:cs typeface="Arial" panose="020B0604020202020204" pitchFamily="34" charset="0"/>
              </a:rPr>
              <a:t>Lorem ipsum </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a:t>
            </a:r>
          </a:p>
        </p:txBody>
      </p:sp>
      <p:sp>
        <p:nvSpPr>
          <p:cNvPr id="28" name="Text Placeholder 20">
            <a:extLst>
              <a:ext uri="{FF2B5EF4-FFF2-40B4-BE49-F238E27FC236}">
                <a16:creationId xmlns:a16="http://schemas.microsoft.com/office/drawing/2014/main" id="{1C4EAA48-06F0-4014-B4AE-AFF9C5D8F90C}"/>
              </a:ext>
            </a:extLst>
          </p:cNvPr>
          <p:cNvSpPr>
            <a:spLocks noGrp="1"/>
          </p:cNvSpPr>
          <p:nvPr>
            <p:ph type="body" sz="quarter" idx="16" hasCustomPrompt="1"/>
          </p:nvPr>
        </p:nvSpPr>
        <p:spPr>
          <a:xfrm>
            <a:off x="6721776" y="3464912"/>
            <a:ext cx="1422100" cy="1183102"/>
          </a:xfrm>
        </p:spPr>
        <p:txBody>
          <a:bodyPr/>
          <a:lstStyle>
            <a:lvl1pPr algn="ctr">
              <a:lnSpc>
                <a:spcPts val="1125"/>
              </a:lnSpc>
              <a:spcBef>
                <a:spcPts val="600"/>
              </a:spcBef>
              <a:defRPr sz="825" b="0">
                <a:solidFill>
                  <a:schemeClr val="tx1">
                    <a:lumMod val="65000"/>
                    <a:lumOff val="35000"/>
                  </a:schemeClr>
                </a:solidFill>
              </a:defRPr>
            </a:lvl1pPr>
            <a:lvl2pPr>
              <a:defRPr>
                <a:solidFill>
                  <a:srgbClr val="483698"/>
                </a:solidFill>
              </a:defRPr>
            </a:lvl2pPr>
            <a:lvl3pPr>
              <a:defRPr>
                <a:solidFill>
                  <a:srgbClr val="483698"/>
                </a:solidFill>
              </a:defRPr>
            </a:lvl3pPr>
            <a:lvl4pPr>
              <a:defRPr>
                <a:solidFill>
                  <a:srgbClr val="483698"/>
                </a:solidFill>
              </a:defRPr>
            </a:lvl4pPr>
            <a:lvl5pPr>
              <a:defRPr>
                <a:solidFill>
                  <a:srgbClr val="483698"/>
                </a:solidFill>
              </a:defRPr>
            </a:lvl5pPr>
          </a:lstStyle>
          <a:p>
            <a:pPr algn="ctr">
              <a:lnSpc>
                <a:spcPts val="1500"/>
              </a:lnSpc>
              <a:spcBef>
                <a:spcPts val="800"/>
              </a:spcBef>
              <a:defRPr/>
            </a:pPr>
            <a:r>
              <a:rPr lang="en-US" sz="825" b="1" dirty="0">
                <a:solidFill>
                  <a:schemeClr val="tx1">
                    <a:lumMod val="65000"/>
                    <a:lumOff val="35000"/>
                  </a:schemeClr>
                </a:solidFill>
                <a:latin typeface="Arial" panose="020B0604020202020204" pitchFamily="34" charset="0"/>
                <a:ea typeface="Roboto" charset="0"/>
                <a:cs typeface="Arial" panose="020B0604020202020204" pitchFamily="34" charset="0"/>
              </a:rPr>
              <a:t>Lorem ipsum </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a:t>
            </a:r>
          </a:p>
        </p:txBody>
      </p:sp>
    </p:spTree>
    <p:extLst>
      <p:ext uri="{BB962C8B-B14F-4D97-AF65-F5344CB8AC3E}">
        <p14:creationId xmlns:p14="http://schemas.microsoft.com/office/powerpoint/2010/main" val="862064945"/>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4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AAF4570-14E3-4A0C-83E6-17BB522546F1}"/>
              </a:ext>
            </a:extLst>
          </p:cNvPr>
          <p:cNvSpPr/>
          <p:nvPr userDrawn="1"/>
        </p:nvSpPr>
        <p:spPr>
          <a:xfrm>
            <a:off x="459581" y="431801"/>
            <a:ext cx="8235554" cy="58166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22" name="Text Placeholder 19">
            <a:extLst>
              <a:ext uri="{FF2B5EF4-FFF2-40B4-BE49-F238E27FC236}">
                <a16:creationId xmlns:a16="http://schemas.microsoft.com/office/drawing/2014/main" id="{86BB8F9B-BC4E-4964-8D44-AFB484B57B54}"/>
              </a:ext>
            </a:extLst>
          </p:cNvPr>
          <p:cNvSpPr>
            <a:spLocks noGrp="1"/>
          </p:cNvSpPr>
          <p:nvPr>
            <p:ph type="body" sz="quarter" idx="14" hasCustomPrompt="1"/>
          </p:nvPr>
        </p:nvSpPr>
        <p:spPr>
          <a:xfrm>
            <a:off x="6378501" y="4449162"/>
            <a:ext cx="872335" cy="295876"/>
          </a:xfrm>
        </p:spPr>
        <p:txBody>
          <a:bodyPr/>
          <a:lstStyle>
            <a:lvl1pPr eaLnBrk="1" fontAlgn="auto" hangingPunct="1">
              <a:lnSpc>
                <a:spcPct val="150000"/>
              </a:lnSpc>
              <a:spcBef>
                <a:spcPts val="0"/>
              </a:spcBef>
              <a:spcAft>
                <a:spcPts val="0"/>
              </a:spcAft>
              <a:defRPr sz="900" spc="15" baseline="0">
                <a:solidFill>
                  <a:schemeClr val="accent2"/>
                </a:solidFill>
              </a:defRPr>
            </a:lvl1pPr>
            <a:lvl2pPr>
              <a:defRPr sz="900">
                <a:solidFill>
                  <a:schemeClr val="accent2"/>
                </a:solidFill>
              </a:defRPr>
            </a:lvl2pPr>
            <a:lvl3pPr>
              <a:defRPr sz="900">
                <a:solidFill>
                  <a:schemeClr val="accent2"/>
                </a:solidFill>
              </a:defRPr>
            </a:lvl3pPr>
            <a:lvl4pPr>
              <a:defRPr sz="900">
                <a:solidFill>
                  <a:schemeClr val="accent2"/>
                </a:solidFill>
              </a:defRPr>
            </a:lvl4pPr>
            <a:lvl5pPr>
              <a:defRPr sz="900">
                <a:solidFill>
                  <a:schemeClr val="accent2"/>
                </a:solidFill>
              </a:defRPr>
            </a:lvl5pPr>
          </a:lstStyle>
          <a:p>
            <a:pPr eaLnBrk="1" fontAlgn="auto" hangingPunct="1">
              <a:lnSpc>
                <a:spcPct val="150000"/>
              </a:lnSpc>
              <a:spcBef>
                <a:spcPts val="0"/>
              </a:spcBef>
              <a:spcAft>
                <a:spcPts val="0"/>
              </a:spcAft>
              <a:defRPr/>
            </a:pPr>
            <a:r>
              <a:rPr lang="en-US" sz="900" b="1" dirty="0">
                <a:solidFill>
                  <a:schemeClr val="accent2"/>
                </a:solidFill>
                <a:ea typeface="Roboto" charset="0"/>
                <a:cs typeface="Arial" panose="020B0604020202020204" pitchFamily="34" charset="0"/>
              </a:rPr>
              <a:t>Title goes here</a:t>
            </a:r>
          </a:p>
        </p:txBody>
      </p:sp>
      <p:sp>
        <p:nvSpPr>
          <p:cNvPr id="23" name="Text Placeholder 19">
            <a:extLst>
              <a:ext uri="{FF2B5EF4-FFF2-40B4-BE49-F238E27FC236}">
                <a16:creationId xmlns:a16="http://schemas.microsoft.com/office/drawing/2014/main" id="{F791E472-41BB-48FF-AF27-771AB19970CA}"/>
              </a:ext>
            </a:extLst>
          </p:cNvPr>
          <p:cNvSpPr>
            <a:spLocks noGrp="1"/>
          </p:cNvSpPr>
          <p:nvPr>
            <p:ph type="body" sz="quarter" idx="15" hasCustomPrompt="1"/>
          </p:nvPr>
        </p:nvSpPr>
        <p:spPr>
          <a:xfrm>
            <a:off x="3935556" y="4449162"/>
            <a:ext cx="872335" cy="295876"/>
          </a:xfrm>
        </p:spPr>
        <p:txBody>
          <a:bodyPr/>
          <a:lstStyle>
            <a:lvl1pPr eaLnBrk="1" fontAlgn="auto" hangingPunct="1">
              <a:lnSpc>
                <a:spcPct val="150000"/>
              </a:lnSpc>
              <a:spcBef>
                <a:spcPts val="0"/>
              </a:spcBef>
              <a:spcAft>
                <a:spcPts val="0"/>
              </a:spcAft>
              <a:defRPr sz="900" spc="15" baseline="0">
                <a:solidFill>
                  <a:schemeClr val="accent2"/>
                </a:solidFill>
              </a:defRPr>
            </a:lvl1pPr>
            <a:lvl2pPr>
              <a:defRPr sz="900">
                <a:solidFill>
                  <a:schemeClr val="accent2"/>
                </a:solidFill>
              </a:defRPr>
            </a:lvl2pPr>
            <a:lvl3pPr>
              <a:defRPr sz="900">
                <a:solidFill>
                  <a:schemeClr val="accent2"/>
                </a:solidFill>
              </a:defRPr>
            </a:lvl3pPr>
            <a:lvl4pPr>
              <a:defRPr sz="900">
                <a:solidFill>
                  <a:schemeClr val="accent2"/>
                </a:solidFill>
              </a:defRPr>
            </a:lvl4pPr>
            <a:lvl5pPr>
              <a:defRPr sz="900">
                <a:solidFill>
                  <a:schemeClr val="accent2"/>
                </a:solidFill>
              </a:defRPr>
            </a:lvl5pPr>
          </a:lstStyle>
          <a:p>
            <a:pPr eaLnBrk="1" fontAlgn="auto" hangingPunct="1">
              <a:lnSpc>
                <a:spcPct val="150000"/>
              </a:lnSpc>
              <a:spcBef>
                <a:spcPts val="0"/>
              </a:spcBef>
              <a:spcAft>
                <a:spcPts val="0"/>
              </a:spcAft>
              <a:defRPr/>
            </a:pPr>
            <a:r>
              <a:rPr lang="en-US" sz="900" b="1" dirty="0">
                <a:solidFill>
                  <a:schemeClr val="accent2"/>
                </a:solidFill>
                <a:ea typeface="Roboto" charset="0"/>
                <a:cs typeface="Arial" panose="020B0604020202020204" pitchFamily="34" charset="0"/>
              </a:rPr>
              <a:t>Title goes here</a:t>
            </a:r>
          </a:p>
        </p:txBody>
      </p:sp>
      <p:sp>
        <p:nvSpPr>
          <p:cNvPr id="20" name="Text Placeholder 19">
            <a:extLst>
              <a:ext uri="{FF2B5EF4-FFF2-40B4-BE49-F238E27FC236}">
                <a16:creationId xmlns:a16="http://schemas.microsoft.com/office/drawing/2014/main" id="{B22A3974-098C-4E9C-BEF9-11970E1D018C}"/>
              </a:ext>
            </a:extLst>
          </p:cNvPr>
          <p:cNvSpPr>
            <a:spLocks noGrp="1"/>
          </p:cNvSpPr>
          <p:nvPr>
            <p:ph type="body" sz="quarter" idx="12" hasCustomPrompt="1"/>
          </p:nvPr>
        </p:nvSpPr>
        <p:spPr>
          <a:xfrm>
            <a:off x="6378501" y="2237774"/>
            <a:ext cx="872335" cy="295876"/>
          </a:xfrm>
        </p:spPr>
        <p:txBody>
          <a:bodyPr/>
          <a:lstStyle>
            <a:lvl1pPr eaLnBrk="1" fontAlgn="auto" hangingPunct="1">
              <a:lnSpc>
                <a:spcPct val="150000"/>
              </a:lnSpc>
              <a:spcBef>
                <a:spcPts val="0"/>
              </a:spcBef>
              <a:spcAft>
                <a:spcPts val="0"/>
              </a:spcAft>
              <a:defRPr sz="900" spc="15" baseline="0">
                <a:solidFill>
                  <a:schemeClr val="accent2"/>
                </a:solidFill>
              </a:defRPr>
            </a:lvl1pPr>
            <a:lvl2pPr>
              <a:defRPr sz="900">
                <a:solidFill>
                  <a:schemeClr val="accent2"/>
                </a:solidFill>
              </a:defRPr>
            </a:lvl2pPr>
            <a:lvl3pPr>
              <a:defRPr sz="900">
                <a:solidFill>
                  <a:schemeClr val="accent2"/>
                </a:solidFill>
              </a:defRPr>
            </a:lvl3pPr>
            <a:lvl4pPr>
              <a:defRPr sz="900">
                <a:solidFill>
                  <a:schemeClr val="accent2"/>
                </a:solidFill>
              </a:defRPr>
            </a:lvl4pPr>
            <a:lvl5pPr>
              <a:defRPr sz="900">
                <a:solidFill>
                  <a:schemeClr val="accent2"/>
                </a:solidFill>
              </a:defRPr>
            </a:lvl5pPr>
          </a:lstStyle>
          <a:p>
            <a:pPr eaLnBrk="1" fontAlgn="auto" hangingPunct="1">
              <a:lnSpc>
                <a:spcPct val="150000"/>
              </a:lnSpc>
              <a:spcBef>
                <a:spcPts val="0"/>
              </a:spcBef>
              <a:spcAft>
                <a:spcPts val="0"/>
              </a:spcAft>
              <a:defRPr/>
            </a:pPr>
            <a:r>
              <a:rPr lang="en-US" sz="900" b="1" dirty="0">
                <a:solidFill>
                  <a:schemeClr val="accent2"/>
                </a:solidFill>
                <a:ea typeface="Roboto" charset="0"/>
                <a:cs typeface="Arial" panose="020B0604020202020204" pitchFamily="34" charset="0"/>
              </a:rPr>
              <a:t>Title goes here</a:t>
            </a:r>
          </a:p>
        </p:txBody>
      </p:sp>
      <p:sp>
        <p:nvSpPr>
          <p:cNvPr id="21" name="Text Placeholder 19">
            <a:extLst>
              <a:ext uri="{FF2B5EF4-FFF2-40B4-BE49-F238E27FC236}">
                <a16:creationId xmlns:a16="http://schemas.microsoft.com/office/drawing/2014/main" id="{DDA1F6E7-39C1-4F7E-810F-3CF20B3BDEFD}"/>
              </a:ext>
            </a:extLst>
          </p:cNvPr>
          <p:cNvSpPr>
            <a:spLocks noGrp="1"/>
          </p:cNvSpPr>
          <p:nvPr>
            <p:ph type="body" sz="quarter" idx="13" hasCustomPrompt="1"/>
          </p:nvPr>
        </p:nvSpPr>
        <p:spPr>
          <a:xfrm>
            <a:off x="3935556" y="2237774"/>
            <a:ext cx="872335" cy="295876"/>
          </a:xfrm>
        </p:spPr>
        <p:txBody>
          <a:bodyPr/>
          <a:lstStyle>
            <a:lvl1pPr eaLnBrk="1" fontAlgn="auto" hangingPunct="1">
              <a:lnSpc>
                <a:spcPct val="150000"/>
              </a:lnSpc>
              <a:spcBef>
                <a:spcPts val="0"/>
              </a:spcBef>
              <a:spcAft>
                <a:spcPts val="0"/>
              </a:spcAft>
              <a:defRPr sz="900" spc="15" baseline="0">
                <a:solidFill>
                  <a:schemeClr val="accent2"/>
                </a:solidFill>
              </a:defRPr>
            </a:lvl1pPr>
            <a:lvl2pPr>
              <a:defRPr sz="900">
                <a:solidFill>
                  <a:schemeClr val="accent2"/>
                </a:solidFill>
              </a:defRPr>
            </a:lvl2pPr>
            <a:lvl3pPr>
              <a:defRPr sz="900">
                <a:solidFill>
                  <a:schemeClr val="accent2"/>
                </a:solidFill>
              </a:defRPr>
            </a:lvl3pPr>
            <a:lvl4pPr>
              <a:defRPr sz="900">
                <a:solidFill>
                  <a:schemeClr val="accent2"/>
                </a:solidFill>
              </a:defRPr>
            </a:lvl4pPr>
            <a:lvl5pPr>
              <a:defRPr sz="900">
                <a:solidFill>
                  <a:schemeClr val="accent2"/>
                </a:solidFill>
              </a:defRPr>
            </a:lvl5pPr>
          </a:lstStyle>
          <a:p>
            <a:pPr eaLnBrk="1" fontAlgn="auto" hangingPunct="1">
              <a:lnSpc>
                <a:spcPct val="150000"/>
              </a:lnSpc>
              <a:spcBef>
                <a:spcPts val="0"/>
              </a:spcBef>
              <a:spcAft>
                <a:spcPts val="0"/>
              </a:spcAft>
              <a:defRPr/>
            </a:pPr>
            <a:r>
              <a:rPr lang="en-US" sz="900" b="1" dirty="0">
                <a:solidFill>
                  <a:schemeClr val="accent2"/>
                </a:solidFill>
                <a:ea typeface="Roboto" charset="0"/>
                <a:cs typeface="Arial" panose="020B0604020202020204" pitchFamily="34" charset="0"/>
              </a:rPr>
              <a:t>Title goes here</a:t>
            </a:r>
          </a:p>
        </p:txBody>
      </p:sp>
      <p:sp>
        <p:nvSpPr>
          <p:cNvPr id="14" name="Text Placeholder 13">
            <a:extLst>
              <a:ext uri="{FF2B5EF4-FFF2-40B4-BE49-F238E27FC236}">
                <a16:creationId xmlns:a16="http://schemas.microsoft.com/office/drawing/2014/main" id="{5C2DF531-5CB1-4618-AA3B-B548D69051E6}"/>
              </a:ext>
            </a:extLst>
          </p:cNvPr>
          <p:cNvSpPr>
            <a:spLocks noGrp="1"/>
          </p:cNvSpPr>
          <p:nvPr>
            <p:ph type="body" sz="quarter" idx="10" hasCustomPrompt="1"/>
          </p:nvPr>
        </p:nvSpPr>
        <p:spPr>
          <a:xfrm>
            <a:off x="746522" y="1583830"/>
            <a:ext cx="2088357" cy="1374734"/>
          </a:xfrm>
        </p:spPr>
        <p:txBody>
          <a:bodyPr/>
          <a:lstStyle>
            <a:lvl1pPr>
              <a:lnSpc>
                <a:spcPts val="3750"/>
              </a:lnSpc>
              <a:spcAft>
                <a:spcPts val="0"/>
              </a:spcAft>
              <a:defRPr sz="3750" b="0">
                <a:solidFill>
                  <a:schemeClr val="accent2"/>
                </a:solidFill>
                <a:latin typeface="+mj-lt"/>
              </a:defRPr>
            </a:lvl1pPr>
            <a:lvl2pPr>
              <a:lnSpc>
                <a:spcPts val="3750"/>
              </a:lnSpc>
              <a:spcAft>
                <a:spcPts val="0"/>
              </a:spcAft>
              <a:defRPr sz="3750" b="0">
                <a:latin typeface="+mj-lt"/>
              </a:defRPr>
            </a:lvl2pPr>
            <a:lvl3pPr>
              <a:lnSpc>
                <a:spcPts val="3750"/>
              </a:lnSpc>
              <a:spcAft>
                <a:spcPts val="0"/>
              </a:spcAft>
              <a:defRPr sz="3750" b="0">
                <a:latin typeface="+mj-lt"/>
              </a:defRPr>
            </a:lvl3pPr>
            <a:lvl4pPr>
              <a:lnSpc>
                <a:spcPts val="3750"/>
              </a:lnSpc>
              <a:spcAft>
                <a:spcPts val="0"/>
              </a:spcAft>
              <a:defRPr sz="3750" b="0">
                <a:latin typeface="+mj-lt"/>
              </a:defRPr>
            </a:lvl4pPr>
            <a:lvl5pPr>
              <a:lnSpc>
                <a:spcPts val="3750"/>
              </a:lnSpc>
              <a:spcAft>
                <a:spcPts val="0"/>
              </a:spcAft>
              <a:defRPr sz="3750" b="0">
                <a:latin typeface="+mj-lt"/>
              </a:defRPr>
            </a:lvl5pPr>
          </a:lstStyle>
          <a:p>
            <a:pPr>
              <a:lnSpc>
                <a:spcPts val="5000"/>
              </a:lnSpc>
              <a:defRPr/>
            </a:pPr>
            <a:r>
              <a:rPr lang="en-ID" sz="3750" spc="75" dirty="0">
                <a:solidFill>
                  <a:schemeClr val="accent2"/>
                </a:solidFill>
                <a:latin typeface="+mj-lt"/>
              </a:rPr>
              <a:t>Title </a:t>
            </a:r>
            <a:br>
              <a:rPr lang="en-ID" sz="3750" spc="75" dirty="0">
                <a:solidFill>
                  <a:schemeClr val="accent2"/>
                </a:solidFill>
                <a:latin typeface="+mj-lt"/>
              </a:rPr>
            </a:br>
            <a:r>
              <a:rPr lang="en-ID" sz="3750" spc="75" dirty="0">
                <a:solidFill>
                  <a:schemeClr val="accent2"/>
                </a:solidFill>
                <a:latin typeface="+mj-lt"/>
              </a:rPr>
              <a:t>goes here</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445056463"/>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7" name="Text Placeholder 16">
            <a:extLst>
              <a:ext uri="{FF2B5EF4-FFF2-40B4-BE49-F238E27FC236}">
                <a16:creationId xmlns:a16="http://schemas.microsoft.com/office/drawing/2014/main" id="{915A5A0C-9B6B-4E88-966D-62E9E777F6CC}"/>
              </a:ext>
            </a:extLst>
          </p:cNvPr>
          <p:cNvSpPr>
            <a:spLocks noGrp="1"/>
          </p:cNvSpPr>
          <p:nvPr>
            <p:ph type="body" sz="quarter" idx="11" hasCustomPrompt="1"/>
          </p:nvPr>
        </p:nvSpPr>
        <p:spPr>
          <a:xfrm>
            <a:off x="746522" y="3223004"/>
            <a:ext cx="2088357" cy="1374734"/>
          </a:xfrm>
        </p:spPr>
        <p:txBody>
          <a:bodyPr/>
          <a:lstStyle>
            <a:lvl1pPr>
              <a:lnSpc>
                <a:spcPts val="1350"/>
              </a:lnSpc>
              <a:spcBef>
                <a:spcPts val="600"/>
              </a:spcBef>
              <a:defRPr sz="1050" b="0">
                <a:solidFill>
                  <a:schemeClr val="tx1">
                    <a:lumMod val="65000"/>
                    <a:lumOff val="35000"/>
                  </a:schemeClr>
                </a:solidFill>
              </a:defRPr>
            </a:lvl1pPr>
            <a:lvl2pPr>
              <a:defRPr sz="1050" b="0">
                <a:solidFill>
                  <a:schemeClr val="tx1">
                    <a:lumMod val="65000"/>
                    <a:lumOff val="35000"/>
                  </a:schemeClr>
                </a:solidFill>
              </a:defRPr>
            </a:lvl2pPr>
            <a:lvl3pPr>
              <a:defRPr sz="1050" b="0">
                <a:solidFill>
                  <a:schemeClr val="tx1">
                    <a:lumMod val="65000"/>
                    <a:lumOff val="35000"/>
                  </a:schemeClr>
                </a:solidFill>
              </a:defRPr>
            </a:lvl3pPr>
            <a:lvl4pPr>
              <a:defRPr sz="1050" b="0">
                <a:solidFill>
                  <a:schemeClr val="tx1">
                    <a:lumMod val="65000"/>
                    <a:lumOff val="35000"/>
                  </a:schemeClr>
                </a:solidFill>
              </a:defRPr>
            </a:lvl4pPr>
            <a:lvl5pPr>
              <a:defRPr sz="1050" b="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Phasellus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euismod</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felis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ultricies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a:t>
            </a:r>
          </a:p>
        </p:txBody>
      </p:sp>
      <p:sp>
        <p:nvSpPr>
          <p:cNvPr id="25" name="Text Placeholder 24">
            <a:extLst>
              <a:ext uri="{FF2B5EF4-FFF2-40B4-BE49-F238E27FC236}">
                <a16:creationId xmlns:a16="http://schemas.microsoft.com/office/drawing/2014/main" id="{F3569B72-F123-4F32-ACF4-817A4493B5B1}"/>
              </a:ext>
            </a:extLst>
          </p:cNvPr>
          <p:cNvSpPr>
            <a:spLocks noGrp="1"/>
          </p:cNvSpPr>
          <p:nvPr>
            <p:ph type="body" sz="quarter" idx="16" hasCustomPrompt="1"/>
          </p:nvPr>
        </p:nvSpPr>
        <p:spPr>
          <a:xfrm>
            <a:off x="3935556" y="2581898"/>
            <a:ext cx="1557453"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p>
        </p:txBody>
      </p:sp>
      <p:sp>
        <p:nvSpPr>
          <p:cNvPr id="28" name="Text Placeholder 24">
            <a:extLst>
              <a:ext uri="{FF2B5EF4-FFF2-40B4-BE49-F238E27FC236}">
                <a16:creationId xmlns:a16="http://schemas.microsoft.com/office/drawing/2014/main" id="{A78C389B-EDA5-4F24-A14B-7985489D3228}"/>
              </a:ext>
            </a:extLst>
          </p:cNvPr>
          <p:cNvSpPr>
            <a:spLocks noGrp="1"/>
          </p:cNvSpPr>
          <p:nvPr>
            <p:ph type="body" sz="quarter" idx="17" hasCustomPrompt="1"/>
          </p:nvPr>
        </p:nvSpPr>
        <p:spPr>
          <a:xfrm>
            <a:off x="6378501" y="2581898"/>
            <a:ext cx="1557453"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p>
        </p:txBody>
      </p:sp>
      <p:sp>
        <p:nvSpPr>
          <p:cNvPr id="29" name="Text Placeholder 24">
            <a:extLst>
              <a:ext uri="{FF2B5EF4-FFF2-40B4-BE49-F238E27FC236}">
                <a16:creationId xmlns:a16="http://schemas.microsoft.com/office/drawing/2014/main" id="{78CDAA57-81B4-4142-B303-ACAB5ACEC245}"/>
              </a:ext>
            </a:extLst>
          </p:cNvPr>
          <p:cNvSpPr>
            <a:spLocks noGrp="1"/>
          </p:cNvSpPr>
          <p:nvPr>
            <p:ph type="body" sz="quarter" idx="18" hasCustomPrompt="1"/>
          </p:nvPr>
        </p:nvSpPr>
        <p:spPr>
          <a:xfrm>
            <a:off x="3935556" y="4793286"/>
            <a:ext cx="1557453"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p>
        </p:txBody>
      </p:sp>
      <p:sp>
        <p:nvSpPr>
          <p:cNvPr id="30" name="Text Placeholder 24">
            <a:extLst>
              <a:ext uri="{FF2B5EF4-FFF2-40B4-BE49-F238E27FC236}">
                <a16:creationId xmlns:a16="http://schemas.microsoft.com/office/drawing/2014/main" id="{4E9E4492-A2B5-4056-A455-CC2EA78EDD8F}"/>
              </a:ext>
            </a:extLst>
          </p:cNvPr>
          <p:cNvSpPr>
            <a:spLocks noGrp="1"/>
          </p:cNvSpPr>
          <p:nvPr>
            <p:ph type="body" sz="quarter" idx="19" hasCustomPrompt="1"/>
          </p:nvPr>
        </p:nvSpPr>
        <p:spPr>
          <a:xfrm>
            <a:off x="6378501" y="4793286"/>
            <a:ext cx="1557453"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p>
        </p:txBody>
      </p:sp>
    </p:spTree>
    <p:extLst>
      <p:ext uri="{BB962C8B-B14F-4D97-AF65-F5344CB8AC3E}">
        <p14:creationId xmlns:p14="http://schemas.microsoft.com/office/powerpoint/2010/main" val="1388713598"/>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2032F6-1F0E-4D5F-9CAD-55FA940EE93F}"/>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dirty="0"/>
          </a:p>
        </p:txBody>
      </p:sp>
      <p:sp>
        <p:nvSpPr>
          <p:cNvPr id="11" name="Text Placeholder 10">
            <a:extLst>
              <a:ext uri="{FF2B5EF4-FFF2-40B4-BE49-F238E27FC236}">
                <a16:creationId xmlns:a16="http://schemas.microsoft.com/office/drawing/2014/main" id="{DC9C93A9-325D-4B56-99EE-3386360D1061}"/>
              </a:ext>
            </a:extLst>
          </p:cNvPr>
          <p:cNvSpPr>
            <a:spLocks noGrp="1"/>
          </p:cNvSpPr>
          <p:nvPr>
            <p:ph type="body" sz="quarter" idx="10" hasCustomPrompt="1"/>
          </p:nvPr>
        </p:nvSpPr>
        <p:spPr>
          <a:xfrm>
            <a:off x="746126" y="860502"/>
            <a:ext cx="2638425" cy="638175"/>
          </a:xfrm>
        </p:spPr>
        <p:txBody>
          <a:bodyPr/>
          <a:lstStyle>
            <a:lvl1pPr>
              <a:lnSpc>
                <a:spcPts val="3750"/>
              </a:lnSpc>
              <a:spcBef>
                <a:spcPts val="600"/>
              </a:spcBef>
              <a:spcAft>
                <a:spcPts val="0"/>
              </a:spcAft>
              <a:defRPr sz="3750" b="0" spc="75" baseline="0">
                <a:solidFill>
                  <a:schemeClr val="accent2"/>
                </a:solidFill>
                <a:latin typeface="+mj-lt"/>
              </a:defRPr>
            </a:lvl1pPr>
            <a:lvl2pPr>
              <a:lnSpc>
                <a:spcPts val="3750"/>
              </a:lnSpc>
              <a:spcBef>
                <a:spcPts val="600"/>
              </a:spcBef>
              <a:spcAft>
                <a:spcPts val="0"/>
              </a:spcAft>
              <a:defRPr sz="3750" b="0">
                <a:latin typeface="+mj-lt"/>
              </a:defRPr>
            </a:lvl2pPr>
            <a:lvl3pPr>
              <a:lnSpc>
                <a:spcPts val="3750"/>
              </a:lnSpc>
              <a:spcBef>
                <a:spcPts val="600"/>
              </a:spcBef>
              <a:spcAft>
                <a:spcPts val="0"/>
              </a:spcAft>
              <a:defRPr sz="3750" b="0">
                <a:latin typeface="+mj-lt"/>
              </a:defRPr>
            </a:lvl3pPr>
            <a:lvl4pPr>
              <a:lnSpc>
                <a:spcPts val="3750"/>
              </a:lnSpc>
              <a:spcBef>
                <a:spcPts val="600"/>
              </a:spcBef>
              <a:spcAft>
                <a:spcPts val="0"/>
              </a:spcAft>
              <a:defRPr sz="3750" b="0">
                <a:latin typeface="+mj-lt"/>
              </a:defRPr>
            </a:lvl4pPr>
            <a:lvl5pPr>
              <a:lnSpc>
                <a:spcPts val="3750"/>
              </a:lnSpc>
              <a:spcBef>
                <a:spcPts val="600"/>
              </a:spcBef>
              <a:spcAft>
                <a:spcPts val="0"/>
              </a:spcAft>
              <a:defRPr sz="3750" b="0">
                <a:latin typeface="+mj-lt"/>
              </a:defRPr>
            </a:lvl5pPr>
          </a:lstStyle>
          <a:p>
            <a:pPr lvl="0"/>
            <a:r>
              <a:rPr lang="en-US" dirty="0"/>
              <a:t>Title goes here</a:t>
            </a:r>
          </a:p>
        </p:txBody>
      </p:sp>
      <p:sp>
        <p:nvSpPr>
          <p:cNvPr id="21" name="Text Placeholder 20">
            <a:extLst>
              <a:ext uri="{FF2B5EF4-FFF2-40B4-BE49-F238E27FC236}">
                <a16:creationId xmlns:a16="http://schemas.microsoft.com/office/drawing/2014/main" id="{4A72526F-559B-45DF-AD78-E3F12A584C10}"/>
              </a:ext>
            </a:extLst>
          </p:cNvPr>
          <p:cNvSpPr>
            <a:spLocks noGrp="1"/>
          </p:cNvSpPr>
          <p:nvPr>
            <p:ph type="body" sz="quarter" idx="12" hasCustomPrompt="1"/>
          </p:nvPr>
        </p:nvSpPr>
        <p:spPr>
          <a:xfrm>
            <a:off x="746125" y="3662817"/>
            <a:ext cx="1162050" cy="209550"/>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4" name="Text Placeholder 23">
            <a:extLst>
              <a:ext uri="{FF2B5EF4-FFF2-40B4-BE49-F238E27FC236}">
                <a16:creationId xmlns:a16="http://schemas.microsoft.com/office/drawing/2014/main" id="{770BD834-68AD-40D1-A7D5-CBDE1810B705}"/>
              </a:ext>
            </a:extLst>
          </p:cNvPr>
          <p:cNvSpPr>
            <a:spLocks noGrp="1"/>
          </p:cNvSpPr>
          <p:nvPr>
            <p:ph type="body" sz="quarter" idx="13" hasCustomPrompt="1"/>
          </p:nvPr>
        </p:nvSpPr>
        <p:spPr>
          <a:xfrm>
            <a:off x="746126" y="3928444"/>
            <a:ext cx="2954337" cy="591178"/>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a:lvl2pPr>
            <a:lvl3pPr>
              <a:lnSpc>
                <a:spcPts val="1125"/>
              </a:lnSpc>
              <a:spcBef>
                <a:spcPts val="600"/>
              </a:spcBef>
              <a:spcAft>
                <a:spcPts val="0"/>
              </a:spcAft>
              <a:defRPr sz="825"/>
            </a:lvl3pPr>
            <a:lvl4pPr>
              <a:lnSpc>
                <a:spcPts val="1125"/>
              </a:lnSpc>
              <a:spcBef>
                <a:spcPts val="600"/>
              </a:spcBef>
              <a:spcAft>
                <a:spcPts val="0"/>
              </a:spcAft>
              <a:defRPr sz="825"/>
            </a:lvl4pPr>
            <a:lvl5pPr>
              <a:lnSpc>
                <a:spcPts val="1125"/>
              </a:lnSpc>
              <a:spcBef>
                <a:spcPts val="600"/>
              </a:spcBef>
              <a:spcAft>
                <a:spcPts val="0"/>
              </a:spcAft>
              <a:defRPr sz="825"/>
            </a:lvl5pPr>
          </a:lstStyle>
          <a:p>
            <a:pPr>
              <a:lnSpc>
                <a:spcPts val="1500"/>
              </a:lnSpc>
              <a:spcBef>
                <a:spcPts val="800"/>
              </a:spcBef>
              <a:defRPr/>
            </a:pPr>
            <a:r>
              <a:rPr lang="en-US" sz="825" b="1" dirty="0">
                <a:solidFill>
                  <a:schemeClr val="tx1">
                    <a:lumMod val="65000"/>
                    <a:lumOff val="35000"/>
                  </a:schemeClr>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5" name="Text Placeholder 20">
            <a:extLst>
              <a:ext uri="{FF2B5EF4-FFF2-40B4-BE49-F238E27FC236}">
                <a16:creationId xmlns:a16="http://schemas.microsoft.com/office/drawing/2014/main" id="{ACE38675-8F86-4AA3-8BCC-9AD2E12C16FB}"/>
              </a:ext>
            </a:extLst>
          </p:cNvPr>
          <p:cNvSpPr>
            <a:spLocks noGrp="1"/>
          </p:cNvSpPr>
          <p:nvPr>
            <p:ph type="body" sz="quarter" idx="14" hasCustomPrompt="1"/>
          </p:nvPr>
        </p:nvSpPr>
        <p:spPr>
          <a:xfrm>
            <a:off x="746125" y="4709494"/>
            <a:ext cx="1162050" cy="209550"/>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6" name="Text Placeholder 23">
            <a:extLst>
              <a:ext uri="{FF2B5EF4-FFF2-40B4-BE49-F238E27FC236}">
                <a16:creationId xmlns:a16="http://schemas.microsoft.com/office/drawing/2014/main" id="{81198CE1-7732-4292-A446-5328983F121A}"/>
              </a:ext>
            </a:extLst>
          </p:cNvPr>
          <p:cNvSpPr>
            <a:spLocks noGrp="1"/>
          </p:cNvSpPr>
          <p:nvPr>
            <p:ph type="body" sz="quarter" idx="15" hasCustomPrompt="1"/>
          </p:nvPr>
        </p:nvSpPr>
        <p:spPr>
          <a:xfrm>
            <a:off x="746126" y="4975121"/>
            <a:ext cx="2954337" cy="591178"/>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a:lvl2pPr>
            <a:lvl3pPr>
              <a:lnSpc>
                <a:spcPts val="1125"/>
              </a:lnSpc>
              <a:spcBef>
                <a:spcPts val="600"/>
              </a:spcBef>
              <a:spcAft>
                <a:spcPts val="0"/>
              </a:spcAft>
              <a:defRPr sz="825"/>
            </a:lvl3pPr>
            <a:lvl4pPr>
              <a:lnSpc>
                <a:spcPts val="1125"/>
              </a:lnSpc>
              <a:spcBef>
                <a:spcPts val="600"/>
              </a:spcBef>
              <a:spcAft>
                <a:spcPts val="0"/>
              </a:spcAft>
              <a:defRPr sz="825"/>
            </a:lvl4pPr>
            <a:lvl5pPr>
              <a:lnSpc>
                <a:spcPts val="1125"/>
              </a:lnSpc>
              <a:spcBef>
                <a:spcPts val="600"/>
              </a:spcBef>
              <a:spcAft>
                <a:spcPts val="0"/>
              </a:spcAft>
              <a:defRPr sz="825"/>
            </a:lvl5pPr>
          </a:lstStyle>
          <a:p>
            <a:pPr>
              <a:lnSpc>
                <a:spcPts val="1500"/>
              </a:lnSpc>
              <a:spcBef>
                <a:spcPts val="800"/>
              </a:spcBef>
              <a:defRPr/>
            </a:pPr>
            <a:r>
              <a:rPr lang="en-US" sz="825" b="1" dirty="0">
                <a:solidFill>
                  <a:schemeClr val="tx1">
                    <a:lumMod val="65000"/>
                    <a:lumOff val="35000"/>
                  </a:schemeClr>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3" name="Text Placeholder 2">
            <a:extLst>
              <a:ext uri="{FF2B5EF4-FFF2-40B4-BE49-F238E27FC236}">
                <a16:creationId xmlns:a16="http://schemas.microsoft.com/office/drawing/2014/main" id="{4B2BAA19-FCA1-4879-97A1-1B6123447E46}"/>
              </a:ext>
            </a:extLst>
          </p:cNvPr>
          <p:cNvSpPr>
            <a:spLocks noGrp="1"/>
          </p:cNvSpPr>
          <p:nvPr>
            <p:ph type="body" sz="quarter" idx="16" hasCustomPrompt="1"/>
          </p:nvPr>
        </p:nvSpPr>
        <p:spPr>
          <a:xfrm>
            <a:off x="746126" y="2292454"/>
            <a:ext cx="3041154" cy="914400"/>
          </a:xfrm>
        </p:spPr>
        <p:txBody>
          <a:bodyPr/>
          <a:lstStyle>
            <a:lvl1pPr>
              <a:lnSpc>
                <a:spcPts val="1350"/>
              </a:lnSpc>
              <a:spcBef>
                <a:spcPts val="600"/>
              </a:spcBef>
              <a:spcAft>
                <a:spcPts val="0"/>
              </a:spcAft>
              <a:defRPr sz="1050" b="0">
                <a:solidFill>
                  <a:schemeClr val="tx1">
                    <a:lumMod val="65000"/>
                    <a:lumOff val="35000"/>
                  </a:schemeClr>
                </a:solidFill>
              </a:defRPr>
            </a:lvl1pPr>
            <a:lvl2pPr>
              <a:lnSpc>
                <a:spcPts val="1350"/>
              </a:lnSpc>
              <a:spcBef>
                <a:spcPts val="600"/>
              </a:spcBef>
              <a:spcAft>
                <a:spcPts val="0"/>
              </a:spcAft>
              <a:defRPr sz="1050" b="0">
                <a:solidFill>
                  <a:schemeClr val="tx1">
                    <a:lumMod val="65000"/>
                    <a:lumOff val="35000"/>
                  </a:schemeClr>
                </a:solidFill>
              </a:defRPr>
            </a:lvl2pPr>
            <a:lvl3pPr>
              <a:lnSpc>
                <a:spcPts val="1350"/>
              </a:lnSpc>
              <a:spcBef>
                <a:spcPts val="600"/>
              </a:spcBef>
              <a:spcAft>
                <a:spcPts val="0"/>
              </a:spcAft>
              <a:defRPr sz="1050" b="0">
                <a:solidFill>
                  <a:schemeClr val="tx1">
                    <a:lumMod val="65000"/>
                    <a:lumOff val="35000"/>
                  </a:schemeClr>
                </a:solidFill>
              </a:defRPr>
            </a:lvl3pPr>
            <a:lvl4pPr>
              <a:lnSpc>
                <a:spcPts val="1350"/>
              </a:lnSpc>
              <a:spcBef>
                <a:spcPts val="600"/>
              </a:spcBef>
              <a:spcAft>
                <a:spcPts val="0"/>
              </a:spcAft>
              <a:defRPr sz="1050" b="0">
                <a:solidFill>
                  <a:schemeClr val="tx1">
                    <a:lumMod val="65000"/>
                    <a:lumOff val="35000"/>
                  </a:schemeClr>
                </a:solidFill>
              </a:defRPr>
            </a:lvl4pPr>
            <a:lvl5pPr>
              <a:lnSpc>
                <a:spcPts val="1350"/>
              </a:lnSpc>
              <a:spcBef>
                <a:spcPts val="600"/>
              </a:spcBef>
              <a:spcAft>
                <a:spcPts val="0"/>
              </a:spcAft>
              <a:defRPr sz="1050" b="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Donec</a:t>
            </a:r>
            <a:r>
              <a:rPr lang="en-US" sz="1050" dirty="0">
                <a:solidFill>
                  <a:schemeClr val="tx1">
                    <a:lumMod val="65000"/>
                    <a:lumOff val="35000"/>
                  </a:schemeClr>
                </a:solidFill>
                <a:ea typeface="Roboto" charset="0"/>
                <a:cs typeface="Arial" panose="020B0604020202020204" pitchFamily="34" charset="0"/>
              </a:rPr>
              <a:t> ante </a:t>
            </a:r>
            <a:r>
              <a:rPr lang="en-US" sz="1050" dirty="0" err="1">
                <a:solidFill>
                  <a:schemeClr val="tx1">
                    <a:lumMod val="65000"/>
                    <a:lumOff val="35000"/>
                  </a:schemeClr>
                </a:solidFill>
                <a:ea typeface="Roboto" charset="0"/>
                <a:cs typeface="Arial" panose="020B0604020202020204" pitchFamily="34" charset="0"/>
              </a:rPr>
              <a:t>nulla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finibus</a:t>
            </a:r>
            <a:r>
              <a:rPr lang="en-US" sz="1050" dirty="0">
                <a:solidFill>
                  <a:schemeClr val="tx1">
                    <a:lumMod val="65000"/>
                    <a:lumOff val="35000"/>
                  </a:schemeClr>
                </a:solidFill>
                <a:ea typeface="Roboto" charset="0"/>
                <a:cs typeface="Arial" panose="020B0604020202020204" pitchFamily="34" charset="0"/>
              </a:rPr>
              <a:t> sed </a:t>
            </a:r>
            <a:r>
              <a:rPr lang="en-US" sz="1050" dirty="0" err="1">
                <a:solidFill>
                  <a:schemeClr val="tx1">
                    <a:lumMod val="65000"/>
                    <a:lumOff val="35000"/>
                  </a:schemeClr>
                </a:solidFill>
                <a:ea typeface="Roboto" charset="0"/>
                <a:cs typeface="Arial" panose="020B0604020202020204" pitchFamily="34" charset="0"/>
              </a:rPr>
              <a:t>tempor</a:t>
            </a:r>
            <a:r>
              <a:rPr lang="en-US" sz="1050" dirty="0">
                <a:solidFill>
                  <a:schemeClr val="tx1">
                    <a:lumMod val="65000"/>
                    <a:lumOff val="35000"/>
                  </a:schemeClr>
                </a:solidFill>
                <a:ea typeface="Roboto" charset="0"/>
                <a:cs typeface="Arial" panose="020B0604020202020204" pitchFamily="34" charset="0"/>
              </a:rPr>
              <a:t> a, dictum ac </a:t>
            </a:r>
            <a:r>
              <a:rPr lang="en-US" sz="1050" dirty="0" err="1">
                <a:solidFill>
                  <a:schemeClr val="tx1">
                    <a:lumMod val="65000"/>
                    <a:lumOff val="35000"/>
                  </a:schemeClr>
                </a:solidFill>
                <a:ea typeface="Roboto" charset="0"/>
                <a:cs typeface="Arial" panose="020B0604020202020204" pitchFamily="34" charset="0"/>
              </a:rPr>
              <a:t>enim</a:t>
            </a:r>
            <a:r>
              <a:rPr lang="en-US" sz="1050" dirty="0">
                <a:solidFill>
                  <a:schemeClr val="tx1">
                    <a:lumMod val="65000"/>
                    <a:lumOff val="35000"/>
                  </a:schemeClr>
                </a:solidFill>
                <a:ea typeface="Roboto" charset="0"/>
                <a:cs typeface="Arial" panose="020B0604020202020204" pitchFamily="34" charset="0"/>
              </a:rPr>
              <a:t>.</a:t>
            </a:r>
          </a:p>
        </p:txBody>
      </p:sp>
    </p:spTree>
    <p:extLst>
      <p:ext uri="{BB962C8B-B14F-4D97-AF65-F5344CB8AC3E}">
        <p14:creationId xmlns:p14="http://schemas.microsoft.com/office/powerpoint/2010/main" val="249046765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2032F6-1F0E-4D5F-9CAD-55FA940EE93F}"/>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dirty="0"/>
          </a:p>
        </p:txBody>
      </p:sp>
      <p:sp>
        <p:nvSpPr>
          <p:cNvPr id="11" name="Text Placeholder 10">
            <a:extLst>
              <a:ext uri="{FF2B5EF4-FFF2-40B4-BE49-F238E27FC236}">
                <a16:creationId xmlns:a16="http://schemas.microsoft.com/office/drawing/2014/main" id="{DC9C93A9-325D-4B56-99EE-3386360D1061}"/>
              </a:ext>
            </a:extLst>
          </p:cNvPr>
          <p:cNvSpPr>
            <a:spLocks noGrp="1"/>
          </p:cNvSpPr>
          <p:nvPr>
            <p:ph type="body" sz="quarter" idx="10" hasCustomPrompt="1"/>
          </p:nvPr>
        </p:nvSpPr>
        <p:spPr>
          <a:xfrm>
            <a:off x="5102722" y="860502"/>
            <a:ext cx="2638425" cy="638175"/>
          </a:xfrm>
        </p:spPr>
        <p:txBody>
          <a:bodyPr/>
          <a:lstStyle>
            <a:lvl1pPr>
              <a:lnSpc>
                <a:spcPts val="3750"/>
              </a:lnSpc>
              <a:spcBef>
                <a:spcPts val="600"/>
              </a:spcBef>
              <a:spcAft>
                <a:spcPts val="0"/>
              </a:spcAft>
              <a:defRPr sz="3750" b="0" spc="75" baseline="0">
                <a:solidFill>
                  <a:schemeClr val="accent2"/>
                </a:solidFill>
                <a:latin typeface="+mj-lt"/>
              </a:defRPr>
            </a:lvl1pPr>
            <a:lvl2pPr>
              <a:lnSpc>
                <a:spcPts val="3750"/>
              </a:lnSpc>
              <a:spcBef>
                <a:spcPts val="600"/>
              </a:spcBef>
              <a:spcAft>
                <a:spcPts val="0"/>
              </a:spcAft>
              <a:defRPr sz="3750" b="0">
                <a:latin typeface="+mj-lt"/>
              </a:defRPr>
            </a:lvl2pPr>
            <a:lvl3pPr>
              <a:lnSpc>
                <a:spcPts val="3750"/>
              </a:lnSpc>
              <a:spcBef>
                <a:spcPts val="600"/>
              </a:spcBef>
              <a:spcAft>
                <a:spcPts val="0"/>
              </a:spcAft>
              <a:defRPr sz="3750" b="0">
                <a:latin typeface="+mj-lt"/>
              </a:defRPr>
            </a:lvl3pPr>
            <a:lvl4pPr>
              <a:lnSpc>
                <a:spcPts val="3750"/>
              </a:lnSpc>
              <a:spcBef>
                <a:spcPts val="600"/>
              </a:spcBef>
              <a:spcAft>
                <a:spcPts val="0"/>
              </a:spcAft>
              <a:defRPr sz="3750" b="0">
                <a:latin typeface="+mj-lt"/>
              </a:defRPr>
            </a:lvl4pPr>
            <a:lvl5pPr>
              <a:lnSpc>
                <a:spcPts val="3750"/>
              </a:lnSpc>
              <a:spcBef>
                <a:spcPts val="600"/>
              </a:spcBef>
              <a:spcAft>
                <a:spcPts val="0"/>
              </a:spcAft>
              <a:defRPr sz="3750" b="0">
                <a:latin typeface="+mj-lt"/>
              </a:defRPr>
            </a:lvl5pPr>
          </a:lstStyle>
          <a:p>
            <a:pPr lvl="0"/>
            <a:r>
              <a:rPr lang="en-US" dirty="0"/>
              <a:t>Title goes here</a:t>
            </a:r>
          </a:p>
        </p:txBody>
      </p:sp>
      <p:sp>
        <p:nvSpPr>
          <p:cNvPr id="21" name="Text Placeholder 20">
            <a:extLst>
              <a:ext uri="{FF2B5EF4-FFF2-40B4-BE49-F238E27FC236}">
                <a16:creationId xmlns:a16="http://schemas.microsoft.com/office/drawing/2014/main" id="{4A72526F-559B-45DF-AD78-E3F12A584C10}"/>
              </a:ext>
            </a:extLst>
          </p:cNvPr>
          <p:cNvSpPr>
            <a:spLocks noGrp="1"/>
          </p:cNvSpPr>
          <p:nvPr>
            <p:ph type="body" sz="quarter" idx="12" hasCustomPrompt="1"/>
          </p:nvPr>
        </p:nvSpPr>
        <p:spPr>
          <a:xfrm>
            <a:off x="5102720" y="3662817"/>
            <a:ext cx="1162050" cy="209550"/>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4" name="Text Placeholder 23">
            <a:extLst>
              <a:ext uri="{FF2B5EF4-FFF2-40B4-BE49-F238E27FC236}">
                <a16:creationId xmlns:a16="http://schemas.microsoft.com/office/drawing/2014/main" id="{770BD834-68AD-40D1-A7D5-CBDE1810B705}"/>
              </a:ext>
            </a:extLst>
          </p:cNvPr>
          <p:cNvSpPr>
            <a:spLocks noGrp="1"/>
          </p:cNvSpPr>
          <p:nvPr>
            <p:ph type="body" sz="quarter" idx="13" hasCustomPrompt="1"/>
          </p:nvPr>
        </p:nvSpPr>
        <p:spPr>
          <a:xfrm>
            <a:off x="5102722" y="3928444"/>
            <a:ext cx="2954337" cy="591178"/>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a:lvl2pPr>
            <a:lvl3pPr>
              <a:lnSpc>
                <a:spcPts val="1125"/>
              </a:lnSpc>
              <a:spcBef>
                <a:spcPts val="600"/>
              </a:spcBef>
              <a:spcAft>
                <a:spcPts val="0"/>
              </a:spcAft>
              <a:defRPr sz="825"/>
            </a:lvl3pPr>
            <a:lvl4pPr>
              <a:lnSpc>
                <a:spcPts val="1125"/>
              </a:lnSpc>
              <a:spcBef>
                <a:spcPts val="600"/>
              </a:spcBef>
              <a:spcAft>
                <a:spcPts val="0"/>
              </a:spcAft>
              <a:defRPr sz="825"/>
            </a:lvl4pPr>
            <a:lvl5pPr>
              <a:lnSpc>
                <a:spcPts val="1125"/>
              </a:lnSpc>
              <a:spcBef>
                <a:spcPts val="600"/>
              </a:spcBef>
              <a:spcAft>
                <a:spcPts val="0"/>
              </a:spcAft>
              <a:defRPr sz="825"/>
            </a:lvl5pPr>
          </a:lstStyle>
          <a:p>
            <a:pPr>
              <a:lnSpc>
                <a:spcPts val="1500"/>
              </a:lnSpc>
              <a:spcBef>
                <a:spcPts val="800"/>
              </a:spcBef>
              <a:defRPr/>
            </a:pPr>
            <a:r>
              <a:rPr lang="en-US" sz="825" b="1" dirty="0">
                <a:solidFill>
                  <a:schemeClr val="tx1">
                    <a:lumMod val="65000"/>
                    <a:lumOff val="35000"/>
                  </a:schemeClr>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5" name="Text Placeholder 20">
            <a:extLst>
              <a:ext uri="{FF2B5EF4-FFF2-40B4-BE49-F238E27FC236}">
                <a16:creationId xmlns:a16="http://schemas.microsoft.com/office/drawing/2014/main" id="{ACE38675-8F86-4AA3-8BCC-9AD2E12C16FB}"/>
              </a:ext>
            </a:extLst>
          </p:cNvPr>
          <p:cNvSpPr>
            <a:spLocks noGrp="1"/>
          </p:cNvSpPr>
          <p:nvPr>
            <p:ph type="body" sz="quarter" idx="14" hasCustomPrompt="1"/>
          </p:nvPr>
        </p:nvSpPr>
        <p:spPr>
          <a:xfrm>
            <a:off x="5102720" y="4709494"/>
            <a:ext cx="1162050" cy="209550"/>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6" name="Text Placeholder 23">
            <a:extLst>
              <a:ext uri="{FF2B5EF4-FFF2-40B4-BE49-F238E27FC236}">
                <a16:creationId xmlns:a16="http://schemas.microsoft.com/office/drawing/2014/main" id="{81198CE1-7732-4292-A446-5328983F121A}"/>
              </a:ext>
            </a:extLst>
          </p:cNvPr>
          <p:cNvSpPr>
            <a:spLocks noGrp="1"/>
          </p:cNvSpPr>
          <p:nvPr>
            <p:ph type="body" sz="quarter" idx="15" hasCustomPrompt="1"/>
          </p:nvPr>
        </p:nvSpPr>
        <p:spPr>
          <a:xfrm>
            <a:off x="5102722" y="4975121"/>
            <a:ext cx="2954337" cy="591178"/>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a:lvl2pPr>
            <a:lvl3pPr>
              <a:lnSpc>
                <a:spcPts val="1125"/>
              </a:lnSpc>
              <a:spcBef>
                <a:spcPts val="600"/>
              </a:spcBef>
              <a:spcAft>
                <a:spcPts val="0"/>
              </a:spcAft>
              <a:defRPr sz="825"/>
            </a:lvl3pPr>
            <a:lvl4pPr>
              <a:lnSpc>
                <a:spcPts val="1125"/>
              </a:lnSpc>
              <a:spcBef>
                <a:spcPts val="600"/>
              </a:spcBef>
              <a:spcAft>
                <a:spcPts val="0"/>
              </a:spcAft>
              <a:defRPr sz="825"/>
            </a:lvl4pPr>
            <a:lvl5pPr>
              <a:lnSpc>
                <a:spcPts val="1125"/>
              </a:lnSpc>
              <a:spcBef>
                <a:spcPts val="600"/>
              </a:spcBef>
              <a:spcAft>
                <a:spcPts val="0"/>
              </a:spcAft>
              <a:defRPr sz="825"/>
            </a:lvl5pPr>
          </a:lstStyle>
          <a:p>
            <a:pPr>
              <a:lnSpc>
                <a:spcPts val="1500"/>
              </a:lnSpc>
              <a:spcBef>
                <a:spcPts val="800"/>
              </a:spcBef>
              <a:defRPr/>
            </a:pPr>
            <a:r>
              <a:rPr lang="en-US" sz="825" b="1" dirty="0">
                <a:solidFill>
                  <a:schemeClr val="tx1">
                    <a:lumMod val="65000"/>
                    <a:lumOff val="35000"/>
                  </a:schemeClr>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3" name="Text Placeholder 2">
            <a:extLst>
              <a:ext uri="{FF2B5EF4-FFF2-40B4-BE49-F238E27FC236}">
                <a16:creationId xmlns:a16="http://schemas.microsoft.com/office/drawing/2014/main" id="{4B2BAA19-FCA1-4879-97A1-1B6123447E46}"/>
              </a:ext>
            </a:extLst>
          </p:cNvPr>
          <p:cNvSpPr>
            <a:spLocks noGrp="1"/>
          </p:cNvSpPr>
          <p:nvPr>
            <p:ph type="body" sz="quarter" idx="16" hasCustomPrompt="1"/>
          </p:nvPr>
        </p:nvSpPr>
        <p:spPr>
          <a:xfrm>
            <a:off x="5102721" y="2292454"/>
            <a:ext cx="3041154" cy="914400"/>
          </a:xfrm>
        </p:spPr>
        <p:txBody>
          <a:bodyPr/>
          <a:lstStyle>
            <a:lvl1pPr>
              <a:lnSpc>
                <a:spcPts val="1350"/>
              </a:lnSpc>
              <a:spcBef>
                <a:spcPts val="600"/>
              </a:spcBef>
              <a:spcAft>
                <a:spcPts val="0"/>
              </a:spcAft>
              <a:defRPr sz="1050" b="0">
                <a:solidFill>
                  <a:schemeClr val="tx1">
                    <a:lumMod val="65000"/>
                    <a:lumOff val="35000"/>
                  </a:schemeClr>
                </a:solidFill>
              </a:defRPr>
            </a:lvl1pPr>
            <a:lvl2pPr>
              <a:lnSpc>
                <a:spcPts val="1350"/>
              </a:lnSpc>
              <a:spcBef>
                <a:spcPts val="600"/>
              </a:spcBef>
              <a:spcAft>
                <a:spcPts val="0"/>
              </a:spcAft>
              <a:defRPr sz="1050" b="0">
                <a:solidFill>
                  <a:schemeClr val="tx1">
                    <a:lumMod val="65000"/>
                    <a:lumOff val="35000"/>
                  </a:schemeClr>
                </a:solidFill>
              </a:defRPr>
            </a:lvl2pPr>
            <a:lvl3pPr>
              <a:lnSpc>
                <a:spcPts val="1350"/>
              </a:lnSpc>
              <a:spcBef>
                <a:spcPts val="600"/>
              </a:spcBef>
              <a:spcAft>
                <a:spcPts val="0"/>
              </a:spcAft>
              <a:defRPr sz="1050" b="0">
                <a:solidFill>
                  <a:schemeClr val="tx1">
                    <a:lumMod val="65000"/>
                    <a:lumOff val="35000"/>
                  </a:schemeClr>
                </a:solidFill>
              </a:defRPr>
            </a:lvl3pPr>
            <a:lvl4pPr>
              <a:lnSpc>
                <a:spcPts val="1350"/>
              </a:lnSpc>
              <a:spcBef>
                <a:spcPts val="600"/>
              </a:spcBef>
              <a:spcAft>
                <a:spcPts val="0"/>
              </a:spcAft>
              <a:defRPr sz="1050" b="0">
                <a:solidFill>
                  <a:schemeClr val="tx1">
                    <a:lumMod val="65000"/>
                    <a:lumOff val="35000"/>
                  </a:schemeClr>
                </a:solidFill>
              </a:defRPr>
            </a:lvl4pPr>
            <a:lvl5pPr>
              <a:lnSpc>
                <a:spcPts val="1350"/>
              </a:lnSpc>
              <a:spcBef>
                <a:spcPts val="600"/>
              </a:spcBef>
              <a:spcAft>
                <a:spcPts val="0"/>
              </a:spcAft>
              <a:defRPr sz="1050" b="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Donec</a:t>
            </a:r>
            <a:r>
              <a:rPr lang="en-US" sz="1050" dirty="0">
                <a:solidFill>
                  <a:schemeClr val="tx1">
                    <a:lumMod val="65000"/>
                    <a:lumOff val="35000"/>
                  </a:schemeClr>
                </a:solidFill>
                <a:ea typeface="Roboto" charset="0"/>
                <a:cs typeface="Arial" panose="020B0604020202020204" pitchFamily="34" charset="0"/>
              </a:rPr>
              <a:t> ante </a:t>
            </a:r>
            <a:r>
              <a:rPr lang="en-US" sz="1050" dirty="0" err="1">
                <a:solidFill>
                  <a:schemeClr val="tx1">
                    <a:lumMod val="65000"/>
                    <a:lumOff val="35000"/>
                  </a:schemeClr>
                </a:solidFill>
                <a:ea typeface="Roboto" charset="0"/>
                <a:cs typeface="Arial" panose="020B0604020202020204" pitchFamily="34" charset="0"/>
              </a:rPr>
              <a:t>nulla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finibus</a:t>
            </a:r>
            <a:r>
              <a:rPr lang="en-US" sz="1050" dirty="0">
                <a:solidFill>
                  <a:schemeClr val="tx1">
                    <a:lumMod val="65000"/>
                    <a:lumOff val="35000"/>
                  </a:schemeClr>
                </a:solidFill>
                <a:ea typeface="Roboto" charset="0"/>
                <a:cs typeface="Arial" panose="020B0604020202020204" pitchFamily="34" charset="0"/>
              </a:rPr>
              <a:t> sed </a:t>
            </a:r>
            <a:r>
              <a:rPr lang="en-US" sz="1050" dirty="0" err="1">
                <a:solidFill>
                  <a:schemeClr val="tx1">
                    <a:lumMod val="65000"/>
                    <a:lumOff val="35000"/>
                  </a:schemeClr>
                </a:solidFill>
                <a:ea typeface="Roboto" charset="0"/>
                <a:cs typeface="Arial" panose="020B0604020202020204" pitchFamily="34" charset="0"/>
              </a:rPr>
              <a:t>tempor</a:t>
            </a:r>
            <a:r>
              <a:rPr lang="en-US" sz="1050" dirty="0">
                <a:solidFill>
                  <a:schemeClr val="tx1">
                    <a:lumMod val="65000"/>
                    <a:lumOff val="35000"/>
                  </a:schemeClr>
                </a:solidFill>
                <a:ea typeface="Roboto" charset="0"/>
                <a:cs typeface="Arial" panose="020B0604020202020204" pitchFamily="34" charset="0"/>
              </a:rPr>
              <a:t> a, dictum ac </a:t>
            </a:r>
            <a:r>
              <a:rPr lang="en-US" sz="1050" dirty="0" err="1">
                <a:solidFill>
                  <a:schemeClr val="tx1">
                    <a:lumMod val="65000"/>
                    <a:lumOff val="35000"/>
                  </a:schemeClr>
                </a:solidFill>
                <a:ea typeface="Roboto" charset="0"/>
                <a:cs typeface="Arial" panose="020B0604020202020204" pitchFamily="34" charset="0"/>
              </a:rPr>
              <a:t>enim</a:t>
            </a:r>
            <a:r>
              <a:rPr lang="en-US" sz="1050" dirty="0">
                <a:solidFill>
                  <a:schemeClr val="tx1">
                    <a:lumMod val="65000"/>
                    <a:lumOff val="35000"/>
                  </a:schemeClr>
                </a:solidFill>
                <a:ea typeface="Roboto" charset="0"/>
                <a:cs typeface="Arial" panose="020B0604020202020204" pitchFamily="34" charset="0"/>
              </a:rPr>
              <a:t>.</a:t>
            </a:r>
          </a:p>
        </p:txBody>
      </p:sp>
    </p:spTree>
    <p:extLst>
      <p:ext uri="{BB962C8B-B14F-4D97-AF65-F5344CB8AC3E}">
        <p14:creationId xmlns:p14="http://schemas.microsoft.com/office/powerpoint/2010/main" val="68080415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2032F6-1F0E-4D5F-9CAD-55FA940EE93F}"/>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dirty="0"/>
          </a:p>
        </p:txBody>
      </p:sp>
      <p:sp>
        <p:nvSpPr>
          <p:cNvPr id="11" name="Text Placeholder 10">
            <a:extLst>
              <a:ext uri="{FF2B5EF4-FFF2-40B4-BE49-F238E27FC236}">
                <a16:creationId xmlns:a16="http://schemas.microsoft.com/office/drawing/2014/main" id="{DC9C93A9-325D-4B56-99EE-3386360D1061}"/>
              </a:ext>
            </a:extLst>
          </p:cNvPr>
          <p:cNvSpPr>
            <a:spLocks noGrp="1"/>
          </p:cNvSpPr>
          <p:nvPr>
            <p:ph type="body" sz="quarter" idx="10" hasCustomPrompt="1"/>
          </p:nvPr>
        </p:nvSpPr>
        <p:spPr>
          <a:xfrm>
            <a:off x="5534025" y="1447802"/>
            <a:ext cx="2638425" cy="638175"/>
          </a:xfrm>
        </p:spPr>
        <p:txBody>
          <a:bodyPr/>
          <a:lstStyle>
            <a:lvl1pPr>
              <a:lnSpc>
                <a:spcPts val="3750"/>
              </a:lnSpc>
              <a:spcBef>
                <a:spcPts val="600"/>
              </a:spcBef>
              <a:spcAft>
                <a:spcPts val="0"/>
              </a:spcAft>
              <a:defRPr sz="3750" b="0" spc="75" baseline="0">
                <a:solidFill>
                  <a:schemeClr val="accent2"/>
                </a:solidFill>
                <a:latin typeface="+mj-lt"/>
              </a:defRPr>
            </a:lvl1pPr>
            <a:lvl2pPr>
              <a:lnSpc>
                <a:spcPts val="3750"/>
              </a:lnSpc>
              <a:spcBef>
                <a:spcPts val="600"/>
              </a:spcBef>
              <a:spcAft>
                <a:spcPts val="0"/>
              </a:spcAft>
              <a:defRPr sz="3750" b="0">
                <a:latin typeface="+mj-lt"/>
              </a:defRPr>
            </a:lvl2pPr>
            <a:lvl3pPr>
              <a:lnSpc>
                <a:spcPts val="3750"/>
              </a:lnSpc>
              <a:spcBef>
                <a:spcPts val="600"/>
              </a:spcBef>
              <a:spcAft>
                <a:spcPts val="0"/>
              </a:spcAft>
              <a:defRPr sz="3750" b="0">
                <a:latin typeface="+mj-lt"/>
              </a:defRPr>
            </a:lvl3pPr>
            <a:lvl4pPr>
              <a:lnSpc>
                <a:spcPts val="3750"/>
              </a:lnSpc>
              <a:spcBef>
                <a:spcPts val="600"/>
              </a:spcBef>
              <a:spcAft>
                <a:spcPts val="0"/>
              </a:spcAft>
              <a:defRPr sz="3750" b="0">
                <a:latin typeface="+mj-lt"/>
              </a:defRPr>
            </a:lvl4pPr>
            <a:lvl5pPr>
              <a:lnSpc>
                <a:spcPts val="3750"/>
              </a:lnSpc>
              <a:spcBef>
                <a:spcPts val="600"/>
              </a:spcBef>
              <a:spcAft>
                <a:spcPts val="0"/>
              </a:spcAft>
              <a:defRPr sz="3750" b="0">
                <a:latin typeface="+mj-lt"/>
              </a:defRPr>
            </a:lvl5pPr>
          </a:lstStyle>
          <a:p>
            <a:pPr lvl="0"/>
            <a:r>
              <a:rPr lang="en-US" dirty="0"/>
              <a:t>Title goes here</a:t>
            </a:r>
          </a:p>
        </p:txBody>
      </p:sp>
      <p:sp>
        <p:nvSpPr>
          <p:cNvPr id="21" name="Text Placeholder 20">
            <a:extLst>
              <a:ext uri="{FF2B5EF4-FFF2-40B4-BE49-F238E27FC236}">
                <a16:creationId xmlns:a16="http://schemas.microsoft.com/office/drawing/2014/main" id="{4A72526F-559B-45DF-AD78-E3F12A584C10}"/>
              </a:ext>
            </a:extLst>
          </p:cNvPr>
          <p:cNvSpPr>
            <a:spLocks noGrp="1"/>
          </p:cNvSpPr>
          <p:nvPr>
            <p:ph type="body" sz="quarter" idx="12" hasCustomPrompt="1"/>
          </p:nvPr>
        </p:nvSpPr>
        <p:spPr>
          <a:xfrm>
            <a:off x="5534024" y="3170588"/>
            <a:ext cx="1162050" cy="209550"/>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4" name="Text Placeholder 23">
            <a:extLst>
              <a:ext uri="{FF2B5EF4-FFF2-40B4-BE49-F238E27FC236}">
                <a16:creationId xmlns:a16="http://schemas.microsoft.com/office/drawing/2014/main" id="{770BD834-68AD-40D1-A7D5-CBDE1810B705}"/>
              </a:ext>
            </a:extLst>
          </p:cNvPr>
          <p:cNvSpPr>
            <a:spLocks noGrp="1"/>
          </p:cNvSpPr>
          <p:nvPr>
            <p:ph type="body" sz="quarter" idx="13" hasCustomPrompt="1"/>
          </p:nvPr>
        </p:nvSpPr>
        <p:spPr>
          <a:xfrm>
            <a:off x="5534024" y="3436215"/>
            <a:ext cx="2638425"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a:lvl2pPr>
            <a:lvl3pPr>
              <a:lnSpc>
                <a:spcPts val="1125"/>
              </a:lnSpc>
              <a:spcBef>
                <a:spcPts val="600"/>
              </a:spcBef>
              <a:spcAft>
                <a:spcPts val="0"/>
              </a:spcAft>
              <a:defRPr sz="825"/>
            </a:lvl3pPr>
            <a:lvl4pPr>
              <a:lnSpc>
                <a:spcPts val="1125"/>
              </a:lnSpc>
              <a:spcBef>
                <a:spcPts val="600"/>
              </a:spcBef>
              <a:spcAft>
                <a:spcPts val="0"/>
              </a:spcAft>
              <a:defRPr sz="825"/>
            </a:lvl4pPr>
            <a:lvl5pPr>
              <a:lnSpc>
                <a:spcPts val="1125"/>
              </a:lnSpc>
              <a:spcBef>
                <a:spcPts val="600"/>
              </a:spcBef>
              <a:spcAft>
                <a:spcPts val="0"/>
              </a:spcAft>
              <a:defRPr sz="825"/>
            </a:lvl5pPr>
          </a:lstStyle>
          <a:p>
            <a:pPr>
              <a:lnSpc>
                <a:spcPts val="1500"/>
              </a:lnSpc>
              <a:spcBef>
                <a:spcPts val="800"/>
              </a:spcBef>
              <a:defRPr/>
            </a:pPr>
            <a:r>
              <a:rPr lang="en-US" sz="825" b="1" dirty="0">
                <a:solidFill>
                  <a:schemeClr val="tx1">
                    <a:lumMod val="65000"/>
                    <a:lumOff val="35000"/>
                  </a:schemeClr>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5" name="Text Placeholder 20">
            <a:extLst>
              <a:ext uri="{FF2B5EF4-FFF2-40B4-BE49-F238E27FC236}">
                <a16:creationId xmlns:a16="http://schemas.microsoft.com/office/drawing/2014/main" id="{ACE38675-8F86-4AA3-8BCC-9AD2E12C16FB}"/>
              </a:ext>
            </a:extLst>
          </p:cNvPr>
          <p:cNvSpPr>
            <a:spLocks noGrp="1"/>
          </p:cNvSpPr>
          <p:nvPr>
            <p:ph type="body" sz="quarter" idx="14" hasCustomPrompt="1"/>
          </p:nvPr>
        </p:nvSpPr>
        <p:spPr>
          <a:xfrm>
            <a:off x="5534024" y="4709494"/>
            <a:ext cx="1162050" cy="209550"/>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6" name="Text Placeholder 23">
            <a:extLst>
              <a:ext uri="{FF2B5EF4-FFF2-40B4-BE49-F238E27FC236}">
                <a16:creationId xmlns:a16="http://schemas.microsoft.com/office/drawing/2014/main" id="{81198CE1-7732-4292-A446-5328983F121A}"/>
              </a:ext>
            </a:extLst>
          </p:cNvPr>
          <p:cNvSpPr>
            <a:spLocks noGrp="1"/>
          </p:cNvSpPr>
          <p:nvPr>
            <p:ph type="body" sz="quarter" idx="15" hasCustomPrompt="1"/>
          </p:nvPr>
        </p:nvSpPr>
        <p:spPr>
          <a:xfrm>
            <a:off x="5534024" y="4975121"/>
            <a:ext cx="2638425"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a:lvl2pPr>
            <a:lvl3pPr>
              <a:lnSpc>
                <a:spcPts val="1125"/>
              </a:lnSpc>
              <a:spcBef>
                <a:spcPts val="600"/>
              </a:spcBef>
              <a:spcAft>
                <a:spcPts val="0"/>
              </a:spcAft>
              <a:defRPr sz="825"/>
            </a:lvl3pPr>
            <a:lvl4pPr>
              <a:lnSpc>
                <a:spcPts val="1125"/>
              </a:lnSpc>
              <a:spcBef>
                <a:spcPts val="600"/>
              </a:spcBef>
              <a:spcAft>
                <a:spcPts val="0"/>
              </a:spcAft>
              <a:defRPr sz="825"/>
            </a:lvl4pPr>
            <a:lvl5pPr>
              <a:lnSpc>
                <a:spcPts val="1125"/>
              </a:lnSpc>
              <a:spcBef>
                <a:spcPts val="600"/>
              </a:spcBef>
              <a:spcAft>
                <a:spcPts val="0"/>
              </a:spcAft>
              <a:defRPr sz="825"/>
            </a:lvl5pPr>
          </a:lstStyle>
          <a:p>
            <a:pPr>
              <a:lnSpc>
                <a:spcPts val="1500"/>
              </a:lnSpc>
              <a:spcBef>
                <a:spcPts val="800"/>
              </a:spcBef>
              <a:defRPr/>
            </a:pPr>
            <a:r>
              <a:rPr lang="en-US" sz="825" b="1" dirty="0">
                <a:solidFill>
                  <a:schemeClr val="tx1">
                    <a:lumMod val="65000"/>
                    <a:lumOff val="35000"/>
                  </a:schemeClr>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Tree>
    <p:extLst>
      <p:ext uri="{BB962C8B-B14F-4D97-AF65-F5344CB8AC3E}">
        <p14:creationId xmlns:p14="http://schemas.microsoft.com/office/powerpoint/2010/main" val="4252547126"/>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48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4224"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4" name="Text Placeholder 3">
            <a:extLst>
              <a:ext uri="{FF2B5EF4-FFF2-40B4-BE49-F238E27FC236}">
                <a16:creationId xmlns:a16="http://schemas.microsoft.com/office/drawing/2014/main" id="{888CC4FD-EDEC-44E0-B47B-FC9A61C1B0DC}"/>
              </a:ext>
            </a:extLst>
          </p:cNvPr>
          <p:cNvSpPr>
            <a:spLocks noGrp="1"/>
          </p:cNvSpPr>
          <p:nvPr>
            <p:ph type="body" sz="quarter" idx="11" hasCustomPrompt="1"/>
          </p:nvPr>
        </p:nvSpPr>
        <p:spPr>
          <a:xfrm>
            <a:off x="4876801" y="1774827"/>
            <a:ext cx="2998193" cy="1346457"/>
          </a:xfrm>
        </p:spPr>
        <p:txBody>
          <a:bodyPr anchor="b"/>
          <a:lstStyle>
            <a:lvl1pPr>
              <a:lnSpc>
                <a:spcPts val="3750"/>
              </a:lnSpc>
              <a:spcAft>
                <a:spcPts val="0"/>
              </a:spcAft>
              <a:defRPr sz="3750" b="0" spc="75" baseline="0">
                <a:solidFill>
                  <a:schemeClr val="accent2"/>
                </a:solidFill>
                <a:latin typeface="+mj-lt"/>
              </a:defRPr>
            </a:lvl1pPr>
            <a:lvl2pPr>
              <a:defRPr sz="3750" b="0">
                <a:latin typeface="+mj-lt"/>
              </a:defRPr>
            </a:lvl2pPr>
            <a:lvl3pPr>
              <a:defRPr sz="3750" b="0">
                <a:latin typeface="+mj-lt"/>
              </a:defRPr>
            </a:lvl3pPr>
            <a:lvl4pPr>
              <a:defRPr sz="3750" b="0">
                <a:latin typeface="+mj-lt"/>
              </a:defRPr>
            </a:lvl4pPr>
            <a:lvl5pPr>
              <a:defRPr sz="3750" b="0">
                <a:latin typeface="+mj-lt"/>
              </a:defRPr>
            </a:lvl5pPr>
          </a:lstStyle>
          <a:p>
            <a:pPr lvl="0"/>
            <a:r>
              <a:rPr lang="en-US" dirty="0"/>
              <a:t>Title </a:t>
            </a:r>
            <a:br>
              <a:rPr lang="en-US" dirty="0"/>
            </a:br>
            <a:r>
              <a:rPr lang="en-US" dirty="0"/>
              <a:t>goes here</a:t>
            </a:r>
          </a:p>
        </p:txBody>
      </p:sp>
      <p:sp>
        <p:nvSpPr>
          <p:cNvPr id="11" name="Text Placeholder 10">
            <a:extLst>
              <a:ext uri="{FF2B5EF4-FFF2-40B4-BE49-F238E27FC236}">
                <a16:creationId xmlns:a16="http://schemas.microsoft.com/office/drawing/2014/main" id="{3D34CE7E-AEF1-4D65-BB61-0A4F511B92BC}"/>
              </a:ext>
            </a:extLst>
          </p:cNvPr>
          <p:cNvSpPr>
            <a:spLocks noGrp="1"/>
          </p:cNvSpPr>
          <p:nvPr>
            <p:ph type="body" sz="quarter" idx="12" hasCustomPrompt="1"/>
          </p:nvPr>
        </p:nvSpPr>
        <p:spPr>
          <a:xfrm>
            <a:off x="4879320" y="3429002"/>
            <a:ext cx="3226456" cy="771525"/>
          </a:xfrm>
        </p:spPr>
        <p:txBody>
          <a:bodyPr/>
          <a:lstStyle>
            <a:lvl1pPr>
              <a:lnSpc>
                <a:spcPts val="1350"/>
              </a:lnSpc>
              <a:spcBef>
                <a:spcPts val="600"/>
              </a:spcBef>
              <a:defRPr sz="1050" b="0">
                <a:solidFill>
                  <a:schemeClr val="tx1">
                    <a:lumMod val="65000"/>
                    <a:lumOff val="35000"/>
                  </a:schemeClr>
                </a:solidFill>
              </a:defRPr>
            </a:lvl1pPr>
            <a:lvl2pPr>
              <a:defRPr sz="1050">
                <a:solidFill>
                  <a:schemeClr val="tx1">
                    <a:lumMod val="65000"/>
                    <a:lumOff val="35000"/>
                  </a:schemeClr>
                </a:solidFill>
              </a:defRPr>
            </a:lvl2pPr>
            <a:lvl3pPr>
              <a:defRPr sz="1050">
                <a:solidFill>
                  <a:schemeClr val="tx1">
                    <a:lumMod val="65000"/>
                    <a:lumOff val="35000"/>
                  </a:schemeClr>
                </a:solidFill>
              </a:defRPr>
            </a:lvl3pPr>
            <a:lvl4pPr>
              <a:defRPr sz="1050">
                <a:solidFill>
                  <a:schemeClr val="tx1">
                    <a:lumMod val="65000"/>
                    <a:lumOff val="35000"/>
                  </a:schemeClr>
                </a:solidFill>
              </a:defRPr>
            </a:lvl4pPr>
            <a:lvl5pPr>
              <a:defRPr sz="105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p>
        </p:txBody>
      </p:sp>
      <p:cxnSp>
        <p:nvCxnSpPr>
          <p:cNvPr id="10" name="Straight Connector 9">
            <a:extLst>
              <a:ext uri="{FF2B5EF4-FFF2-40B4-BE49-F238E27FC236}">
                <a16:creationId xmlns:a16="http://schemas.microsoft.com/office/drawing/2014/main" id="{CF91EEC9-0D88-4418-94B6-283F99F235BA}"/>
              </a:ext>
            </a:extLst>
          </p:cNvPr>
          <p:cNvCxnSpPr/>
          <p:nvPr/>
        </p:nvCxnSpPr>
        <p:spPr bwMode="auto">
          <a:xfrm>
            <a:off x="4910138" y="4837902"/>
            <a:ext cx="3113088" cy="0"/>
          </a:xfrm>
          <a:prstGeom prst="line">
            <a:avLst/>
          </a:prstGeom>
          <a:ln w="63500" cap="rnd" cmpd="sng">
            <a:solidFill>
              <a:srgbClr val="483698"/>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35A5783-18C5-4CB0-BE65-F60EA949D5EF}"/>
              </a:ext>
            </a:extLst>
          </p:cNvPr>
          <p:cNvCxnSpPr/>
          <p:nvPr/>
        </p:nvCxnSpPr>
        <p:spPr bwMode="auto">
          <a:xfrm>
            <a:off x="4910138" y="5222077"/>
            <a:ext cx="2590800" cy="0"/>
          </a:xfrm>
          <a:prstGeom prst="line">
            <a:avLst/>
          </a:prstGeom>
          <a:ln w="63500" cap="rnd" cmpd="sng">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EE389E7-C201-4917-99F7-EB336E7C0AC8}"/>
              </a:ext>
            </a:extLst>
          </p:cNvPr>
          <p:cNvSpPr>
            <a:spLocks noGrp="1"/>
          </p:cNvSpPr>
          <p:nvPr>
            <p:ph type="body" sz="quarter" idx="13" hasCustomPrompt="1"/>
          </p:nvPr>
        </p:nvSpPr>
        <p:spPr>
          <a:xfrm>
            <a:off x="4895851" y="4564852"/>
            <a:ext cx="1462089" cy="190500"/>
          </a:xfrm>
        </p:spPr>
        <p:txBody>
          <a:bodyPr/>
          <a:lstStyle>
            <a:lvl1pPr>
              <a:lnSpc>
                <a:spcPts val="1125"/>
              </a:lnSpc>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defRPr/>
            </a:pPr>
            <a:r>
              <a:rPr lang="en-JM" sz="825" dirty="0">
                <a:solidFill>
                  <a:schemeClr val="tx1">
                    <a:lumMod val="65000"/>
                    <a:lumOff val="35000"/>
                  </a:schemeClr>
                </a:solidFill>
                <a:ea typeface="Lato" charset="0"/>
                <a:cs typeface="Arial" panose="020B0604020202020204" pitchFamily="34" charset="0"/>
              </a:rPr>
              <a:t>Title goes here</a:t>
            </a:r>
          </a:p>
        </p:txBody>
      </p:sp>
      <p:sp>
        <p:nvSpPr>
          <p:cNvPr id="17" name="Text Placeholder 4">
            <a:extLst>
              <a:ext uri="{FF2B5EF4-FFF2-40B4-BE49-F238E27FC236}">
                <a16:creationId xmlns:a16="http://schemas.microsoft.com/office/drawing/2014/main" id="{448AE26F-0577-4EDF-8583-9FD8A9FD6BE4}"/>
              </a:ext>
            </a:extLst>
          </p:cNvPr>
          <p:cNvSpPr>
            <a:spLocks noGrp="1"/>
          </p:cNvSpPr>
          <p:nvPr>
            <p:ph type="body" sz="quarter" idx="14" hasCustomPrompt="1"/>
          </p:nvPr>
        </p:nvSpPr>
        <p:spPr>
          <a:xfrm>
            <a:off x="4895851" y="4951248"/>
            <a:ext cx="1462089" cy="190500"/>
          </a:xfrm>
        </p:spPr>
        <p:txBody>
          <a:bodyPr/>
          <a:lstStyle>
            <a:lvl1pPr>
              <a:lnSpc>
                <a:spcPts val="1125"/>
              </a:lnSpc>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defRPr/>
            </a:pPr>
            <a:r>
              <a:rPr lang="en-JM" sz="825" dirty="0">
                <a:solidFill>
                  <a:schemeClr val="tx1">
                    <a:lumMod val="65000"/>
                    <a:lumOff val="35000"/>
                  </a:schemeClr>
                </a:solidFill>
                <a:ea typeface="Lato" charset="0"/>
                <a:cs typeface="Arial" panose="020B0604020202020204" pitchFamily="34" charset="0"/>
              </a:rPr>
              <a:t>Title goes here</a:t>
            </a:r>
          </a:p>
        </p:txBody>
      </p:sp>
      <p:sp>
        <p:nvSpPr>
          <p:cNvPr id="18" name="Text Placeholder 4">
            <a:extLst>
              <a:ext uri="{FF2B5EF4-FFF2-40B4-BE49-F238E27FC236}">
                <a16:creationId xmlns:a16="http://schemas.microsoft.com/office/drawing/2014/main" id="{05747F1E-8CB9-40CD-9EB8-AA17D0D2945F}"/>
              </a:ext>
            </a:extLst>
          </p:cNvPr>
          <p:cNvSpPr>
            <a:spLocks noGrp="1"/>
          </p:cNvSpPr>
          <p:nvPr>
            <p:ph type="body" sz="quarter" idx="15" hasCustomPrompt="1"/>
          </p:nvPr>
        </p:nvSpPr>
        <p:spPr>
          <a:xfrm>
            <a:off x="8105776" y="4755353"/>
            <a:ext cx="695324" cy="190447"/>
          </a:xfrm>
        </p:spPr>
        <p:txBody>
          <a:bodyPr/>
          <a:lstStyle>
            <a:lvl1pPr>
              <a:lnSpc>
                <a:spcPts val="1125"/>
              </a:lnSpc>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defRPr/>
            </a:pPr>
            <a:r>
              <a:rPr lang="en-JM" sz="825" dirty="0">
                <a:solidFill>
                  <a:schemeClr val="tx1">
                    <a:lumMod val="65000"/>
                    <a:lumOff val="35000"/>
                  </a:schemeClr>
                </a:solidFill>
                <a:ea typeface="Lato" charset="0"/>
                <a:cs typeface="Arial" panose="020B0604020202020204" pitchFamily="34" charset="0"/>
              </a:rPr>
              <a:t>100%</a:t>
            </a:r>
          </a:p>
        </p:txBody>
      </p:sp>
      <p:sp>
        <p:nvSpPr>
          <p:cNvPr id="19" name="Text Placeholder 4">
            <a:extLst>
              <a:ext uri="{FF2B5EF4-FFF2-40B4-BE49-F238E27FC236}">
                <a16:creationId xmlns:a16="http://schemas.microsoft.com/office/drawing/2014/main" id="{C2B2088C-4DB3-461A-BA50-AB91534ACBF9}"/>
              </a:ext>
            </a:extLst>
          </p:cNvPr>
          <p:cNvSpPr>
            <a:spLocks noGrp="1"/>
          </p:cNvSpPr>
          <p:nvPr>
            <p:ph type="body" sz="quarter" idx="16" hasCustomPrompt="1"/>
          </p:nvPr>
        </p:nvSpPr>
        <p:spPr>
          <a:xfrm>
            <a:off x="7605712" y="5141748"/>
            <a:ext cx="1195388" cy="198291"/>
          </a:xfrm>
        </p:spPr>
        <p:txBody>
          <a:bodyPr/>
          <a:lstStyle>
            <a:lvl1pPr>
              <a:lnSpc>
                <a:spcPts val="1125"/>
              </a:lnSpc>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nSpc>
                <a:spcPts val="1500"/>
              </a:lnSpc>
              <a:defRPr/>
            </a:pPr>
            <a:r>
              <a:rPr lang="en-JM" sz="825" dirty="0">
                <a:solidFill>
                  <a:schemeClr val="tx1">
                    <a:lumMod val="65000"/>
                    <a:lumOff val="35000"/>
                  </a:schemeClr>
                </a:solidFill>
                <a:ea typeface="Lato" charset="0"/>
                <a:cs typeface="Arial" panose="020B0604020202020204" pitchFamily="34" charset="0"/>
              </a:rPr>
              <a:t>80%</a:t>
            </a:r>
          </a:p>
        </p:txBody>
      </p:sp>
    </p:spTree>
    <p:extLst>
      <p:ext uri="{BB962C8B-B14F-4D97-AF65-F5344CB8AC3E}">
        <p14:creationId xmlns:p14="http://schemas.microsoft.com/office/powerpoint/2010/main" val="2226358060"/>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CA"/>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CA"/>
              <a:t>Click to edit Master text styles</a:t>
            </a:r>
          </a:p>
        </p:txBody>
      </p:sp>
      <p:sp>
        <p:nvSpPr>
          <p:cNvPr id="5" name="Date Placeholder 4"/>
          <p:cNvSpPr>
            <a:spLocks noGrp="1"/>
          </p:cNvSpPr>
          <p:nvPr>
            <p:ph type="dt" sz="half" idx="10"/>
          </p:nvPr>
        </p:nvSpPr>
        <p:spPr/>
        <p:txBody>
          <a:bodyPr/>
          <a:lstStyle/>
          <a:p>
            <a:endParaRPr lang="en-CA"/>
          </a:p>
        </p:txBody>
      </p:sp>
      <p:sp>
        <p:nvSpPr>
          <p:cNvPr id="6" name="Footer Placeholder 5"/>
          <p:cNvSpPr>
            <a:spLocks noGrp="1"/>
          </p:cNvSpPr>
          <p:nvPr>
            <p:ph type="ftr" sz="quarter" idx="11"/>
          </p:nvPr>
        </p:nvSpPr>
        <p:spPr/>
        <p:txBody>
          <a:bodyPr/>
          <a:lstStyle/>
          <a:p>
            <a:r>
              <a:rPr lang="en-US"/>
              <a:t>PAC Professional Accounting Futures 2019</a:t>
            </a:r>
            <a:endParaRPr lang="en-CA"/>
          </a:p>
        </p:txBody>
      </p:sp>
      <p:sp>
        <p:nvSpPr>
          <p:cNvPr id="7" name="Slide Number Placeholder 6"/>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47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4224"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4" name="Text Placeholder 3">
            <a:extLst>
              <a:ext uri="{FF2B5EF4-FFF2-40B4-BE49-F238E27FC236}">
                <a16:creationId xmlns:a16="http://schemas.microsoft.com/office/drawing/2014/main" id="{888CC4FD-EDEC-44E0-B47B-FC9A61C1B0DC}"/>
              </a:ext>
            </a:extLst>
          </p:cNvPr>
          <p:cNvSpPr>
            <a:spLocks noGrp="1"/>
          </p:cNvSpPr>
          <p:nvPr>
            <p:ph type="body" sz="quarter" idx="11" hasCustomPrompt="1"/>
          </p:nvPr>
        </p:nvSpPr>
        <p:spPr>
          <a:xfrm>
            <a:off x="746126" y="1946277"/>
            <a:ext cx="2280642" cy="1346457"/>
          </a:xfrm>
        </p:spPr>
        <p:txBody>
          <a:bodyPr anchor="b"/>
          <a:lstStyle>
            <a:lvl1pPr>
              <a:lnSpc>
                <a:spcPts val="3750"/>
              </a:lnSpc>
              <a:spcAft>
                <a:spcPts val="0"/>
              </a:spcAft>
              <a:defRPr sz="3750" b="0" spc="75" baseline="0">
                <a:solidFill>
                  <a:schemeClr val="accent2"/>
                </a:solidFill>
                <a:latin typeface="+mj-lt"/>
              </a:defRPr>
            </a:lvl1pPr>
            <a:lvl2pPr>
              <a:defRPr sz="3750" b="0">
                <a:latin typeface="+mj-lt"/>
              </a:defRPr>
            </a:lvl2pPr>
            <a:lvl3pPr>
              <a:defRPr sz="3750" b="0">
                <a:latin typeface="+mj-lt"/>
              </a:defRPr>
            </a:lvl3pPr>
            <a:lvl4pPr>
              <a:defRPr sz="3750" b="0">
                <a:latin typeface="+mj-lt"/>
              </a:defRPr>
            </a:lvl4pPr>
            <a:lvl5pPr>
              <a:defRPr sz="3750" b="0">
                <a:latin typeface="+mj-lt"/>
              </a:defRPr>
            </a:lvl5pPr>
          </a:lstStyle>
          <a:p>
            <a:pPr lvl="0"/>
            <a:r>
              <a:rPr lang="en-US" dirty="0"/>
              <a:t>Title </a:t>
            </a:r>
            <a:br>
              <a:rPr lang="en-US" dirty="0"/>
            </a:br>
            <a:r>
              <a:rPr lang="en-US" dirty="0"/>
              <a:t>goes here</a:t>
            </a:r>
          </a:p>
        </p:txBody>
      </p:sp>
      <p:sp>
        <p:nvSpPr>
          <p:cNvPr id="11" name="Text Placeholder 10">
            <a:extLst>
              <a:ext uri="{FF2B5EF4-FFF2-40B4-BE49-F238E27FC236}">
                <a16:creationId xmlns:a16="http://schemas.microsoft.com/office/drawing/2014/main" id="{3D34CE7E-AEF1-4D65-BB61-0A4F511B92BC}"/>
              </a:ext>
            </a:extLst>
          </p:cNvPr>
          <p:cNvSpPr>
            <a:spLocks noGrp="1"/>
          </p:cNvSpPr>
          <p:nvPr>
            <p:ph type="body" sz="quarter" idx="12" hasCustomPrompt="1"/>
          </p:nvPr>
        </p:nvSpPr>
        <p:spPr>
          <a:xfrm>
            <a:off x="746125" y="3569159"/>
            <a:ext cx="3683000" cy="796830"/>
          </a:xfrm>
        </p:spPr>
        <p:txBody>
          <a:bodyPr/>
          <a:lstStyle>
            <a:lvl1pPr>
              <a:lnSpc>
                <a:spcPts val="1350"/>
              </a:lnSpc>
              <a:spcBef>
                <a:spcPts val="600"/>
              </a:spcBef>
              <a:defRPr sz="1050" b="0">
                <a:solidFill>
                  <a:schemeClr val="tx1">
                    <a:lumMod val="65000"/>
                    <a:lumOff val="35000"/>
                  </a:schemeClr>
                </a:solidFill>
              </a:defRPr>
            </a:lvl1pPr>
            <a:lvl2pPr>
              <a:defRPr sz="1050">
                <a:solidFill>
                  <a:schemeClr val="tx1">
                    <a:lumMod val="65000"/>
                    <a:lumOff val="35000"/>
                  </a:schemeClr>
                </a:solidFill>
              </a:defRPr>
            </a:lvl2pPr>
            <a:lvl3pPr>
              <a:defRPr sz="1050">
                <a:solidFill>
                  <a:schemeClr val="tx1">
                    <a:lumMod val="65000"/>
                    <a:lumOff val="35000"/>
                  </a:schemeClr>
                </a:solidFill>
              </a:defRPr>
            </a:lvl3pPr>
            <a:lvl4pPr>
              <a:defRPr sz="1050">
                <a:solidFill>
                  <a:schemeClr val="tx1">
                    <a:lumMod val="65000"/>
                    <a:lumOff val="35000"/>
                  </a:schemeClr>
                </a:solidFill>
              </a:defRPr>
            </a:lvl4pPr>
            <a:lvl5pPr>
              <a:defRPr sz="105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p>
        </p:txBody>
      </p:sp>
      <p:sp>
        <p:nvSpPr>
          <p:cNvPr id="5" name="Text Placeholder 4">
            <a:extLst>
              <a:ext uri="{FF2B5EF4-FFF2-40B4-BE49-F238E27FC236}">
                <a16:creationId xmlns:a16="http://schemas.microsoft.com/office/drawing/2014/main" id="{BB664396-3611-4C30-AF96-0120C226A885}"/>
              </a:ext>
            </a:extLst>
          </p:cNvPr>
          <p:cNvSpPr>
            <a:spLocks noGrp="1"/>
          </p:cNvSpPr>
          <p:nvPr>
            <p:ph type="body" sz="quarter" idx="13" hasCustomPrompt="1"/>
          </p:nvPr>
        </p:nvSpPr>
        <p:spPr>
          <a:xfrm>
            <a:off x="746126" y="4645463"/>
            <a:ext cx="1495425" cy="169597"/>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a:solidFill>
                  <a:schemeClr val="tx1">
                    <a:lumMod val="65000"/>
                    <a:lumOff val="35000"/>
                  </a:schemeClr>
                </a:solidFill>
                <a:ea typeface="Lato" charset="0"/>
                <a:cs typeface="Arial" panose="020B0604020202020204" pitchFamily="34" charset="0"/>
              </a:rPr>
              <a:t>Title goes here</a:t>
            </a:r>
          </a:p>
        </p:txBody>
      </p:sp>
      <p:sp>
        <p:nvSpPr>
          <p:cNvPr id="23" name="Text Placeholder 4">
            <a:extLst>
              <a:ext uri="{FF2B5EF4-FFF2-40B4-BE49-F238E27FC236}">
                <a16:creationId xmlns:a16="http://schemas.microsoft.com/office/drawing/2014/main" id="{CB85C71D-3A14-49A2-8CBD-7DF5AC481BAC}"/>
              </a:ext>
            </a:extLst>
          </p:cNvPr>
          <p:cNvSpPr>
            <a:spLocks noGrp="1"/>
          </p:cNvSpPr>
          <p:nvPr>
            <p:ph type="body" sz="quarter" idx="14" hasCustomPrompt="1"/>
          </p:nvPr>
        </p:nvSpPr>
        <p:spPr>
          <a:xfrm>
            <a:off x="746126" y="5065689"/>
            <a:ext cx="1495425" cy="169597"/>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a:solidFill>
                  <a:schemeClr val="tx1">
                    <a:lumMod val="65000"/>
                    <a:lumOff val="35000"/>
                  </a:schemeClr>
                </a:solidFill>
                <a:ea typeface="Lato" charset="0"/>
                <a:cs typeface="Arial" panose="020B0604020202020204" pitchFamily="34" charset="0"/>
              </a:rPr>
              <a:t>Title goes here</a:t>
            </a:r>
          </a:p>
        </p:txBody>
      </p:sp>
      <p:sp>
        <p:nvSpPr>
          <p:cNvPr id="25" name="Text Placeholder 4">
            <a:extLst>
              <a:ext uri="{FF2B5EF4-FFF2-40B4-BE49-F238E27FC236}">
                <a16:creationId xmlns:a16="http://schemas.microsoft.com/office/drawing/2014/main" id="{9D9EBE9A-D8DF-4643-940F-3D267887D493}"/>
              </a:ext>
            </a:extLst>
          </p:cNvPr>
          <p:cNvSpPr>
            <a:spLocks noGrp="1"/>
          </p:cNvSpPr>
          <p:nvPr>
            <p:ph type="body" sz="quarter" idx="15" hasCustomPrompt="1"/>
          </p:nvPr>
        </p:nvSpPr>
        <p:spPr>
          <a:xfrm>
            <a:off x="3156620" y="4828806"/>
            <a:ext cx="1495425" cy="169597"/>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a:solidFill>
                  <a:schemeClr val="tx1">
                    <a:lumMod val="65000"/>
                    <a:lumOff val="35000"/>
                  </a:schemeClr>
                </a:solidFill>
                <a:ea typeface="Lato" charset="0"/>
                <a:cs typeface="Arial" panose="020B0604020202020204" pitchFamily="34" charset="0"/>
              </a:rPr>
              <a:t>100%</a:t>
            </a:r>
          </a:p>
        </p:txBody>
      </p:sp>
      <p:sp>
        <p:nvSpPr>
          <p:cNvPr id="26" name="Text Placeholder 4">
            <a:extLst>
              <a:ext uri="{FF2B5EF4-FFF2-40B4-BE49-F238E27FC236}">
                <a16:creationId xmlns:a16="http://schemas.microsoft.com/office/drawing/2014/main" id="{B71E0D1B-31F8-4861-8B75-549455F0E5FA}"/>
              </a:ext>
            </a:extLst>
          </p:cNvPr>
          <p:cNvSpPr>
            <a:spLocks noGrp="1"/>
          </p:cNvSpPr>
          <p:nvPr>
            <p:ph type="body" sz="quarter" idx="16" hasCustomPrompt="1"/>
          </p:nvPr>
        </p:nvSpPr>
        <p:spPr>
          <a:xfrm>
            <a:off x="2755772" y="5240154"/>
            <a:ext cx="1495425" cy="169597"/>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a:solidFill>
                  <a:schemeClr val="tx1">
                    <a:lumMod val="65000"/>
                    <a:lumOff val="35000"/>
                  </a:schemeClr>
                </a:solidFill>
                <a:ea typeface="Lato" charset="0"/>
                <a:cs typeface="Arial" panose="020B0604020202020204" pitchFamily="34" charset="0"/>
              </a:rPr>
              <a:t>80%</a:t>
            </a:r>
          </a:p>
        </p:txBody>
      </p:sp>
    </p:spTree>
    <p:extLst>
      <p:ext uri="{BB962C8B-B14F-4D97-AF65-F5344CB8AC3E}">
        <p14:creationId xmlns:p14="http://schemas.microsoft.com/office/powerpoint/2010/main" val="67979254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3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AAF4570-14E3-4A0C-83E6-17BB522546F1}"/>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41" name="Text Placeholder 5">
            <a:extLst>
              <a:ext uri="{FF2B5EF4-FFF2-40B4-BE49-F238E27FC236}">
                <a16:creationId xmlns:a16="http://schemas.microsoft.com/office/drawing/2014/main" id="{2669EEE6-E866-4F3D-98EF-E2F005084BFD}"/>
              </a:ext>
            </a:extLst>
          </p:cNvPr>
          <p:cNvSpPr>
            <a:spLocks noGrp="1"/>
          </p:cNvSpPr>
          <p:nvPr>
            <p:ph type="body" sz="quarter" idx="14" hasCustomPrompt="1"/>
          </p:nvPr>
        </p:nvSpPr>
        <p:spPr>
          <a:xfrm>
            <a:off x="5765536" y="4719965"/>
            <a:ext cx="2483114" cy="361971"/>
          </a:xfrm>
        </p:spPr>
        <p:txBody>
          <a:bodyPr/>
          <a:lstStyle>
            <a:lvl1pPr>
              <a:lnSpc>
                <a:spcPts val="1125"/>
              </a:lnSpc>
              <a:spcBef>
                <a:spcPts val="600"/>
              </a:spcBef>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a:t>
            </a:r>
          </a:p>
        </p:txBody>
      </p:sp>
      <p:sp>
        <p:nvSpPr>
          <p:cNvPr id="42" name="Text Placeholder 3">
            <a:extLst>
              <a:ext uri="{FF2B5EF4-FFF2-40B4-BE49-F238E27FC236}">
                <a16:creationId xmlns:a16="http://schemas.microsoft.com/office/drawing/2014/main" id="{1BA4EBBB-68B3-4CB7-9391-D3F3F851DA41}"/>
              </a:ext>
            </a:extLst>
          </p:cNvPr>
          <p:cNvSpPr>
            <a:spLocks noGrp="1"/>
          </p:cNvSpPr>
          <p:nvPr>
            <p:ph type="body" sz="quarter" idx="15" hasCustomPrompt="1"/>
          </p:nvPr>
        </p:nvSpPr>
        <p:spPr>
          <a:xfrm>
            <a:off x="5762958" y="4495461"/>
            <a:ext cx="1200150" cy="200025"/>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43" name="Text Placeholder 5">
            <a:extLst>
              <a:ext uri="{FF2B5EF4-FFF2-40B4-BE49-F238E27FC236}">
                <a16:creationId xmlns:a16="http://schemas.microsoft.com/office/drawing/2014/main" id="{3B2FD16F-AB41-47BF-A5EC-8FCD7E6B507E}"/>
              </a:ext>
            </a:extLst>
          </p:cNvPr>
          <p:cNvSpPr>
            <a:spLocks noGrp="1"/>
          </p:cNvSpPr>
          <p:nvPr>
            <p:ph type="body" sz="quarter" idx="16" hasCustomPrompt="1"/>
          </p:nvPr>
        </p:nvSpPr>
        <p:spPr>
          <a:xfrm>
            <a:off x="5765536" y="5599266"/>
            <a:ext cx="2483114" cy="361971"/>
          </a:xfrm>
        </p:spPr>
        <p:txBody>
          <a:bodyPr/>
          <a:lstStyle>
            <a:lvl1pPr>
              <a:lnSpc>
                <a:spcPts val="1125"/>
              </a:lnSpc>
              <a:spcBef>
                <a:spcPts val="600"/>
              </a:spcBef>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a:t>
            </a:r>
          </a:p>
        </p:txBody>
      </p:sp>
      <p:sp>
        <p:nvSpPr>
          <p:cNvPr id="44" name="Text Placeholder 3">
            <a:extLst>
              <a:ext uri="{FF2B5EF4-FFF2-40B4-BE49-F238E27FC236}">
                <a16:creationId xmlns:a16="http://schemas.microsoft.com/office/drawing/2014/main" id="{6EBDD19A-B30D-4613-BC8F-DEE407FD803B}"/>
              </a:ext>
            </a:extLst>
          </p:cNvPr>
          <p:cNvSpPr>
            <a:spLocks noGrp="1"/>
          </p:cNvSpPr>
          <p:nvPr>
            <p:ph type="body" sz="quarter" idx="17" hasCustomPrompt="1"/>
          </p:nvPr>
        </p:nvSpPr>
        <p:spPr>
          <a:xfrm>
            <a:off x="5762958" y="5374762"/>
            <a:ext cx="1200150" cy="200025"/>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6" name="Text Placeholder 5">
            <a:extLst>
              <a:ext uri="{FF2B5EF4-FFF2-40B4-BE49-F238E27FC236}">
                <a16:creationId xmlns:a16="http://schemas.microsoft.com/office/drawing/2014/main" id="{4D77B879-66D9-49E9-95F9-6869046868AC}"/>
              </a:ext>
            </a:extLst>
          </p:cNvPr>
          <p:cNvSpPr>
            <a:spLocks noGrp="1"/>
          </p:cNvSpPr>
          <p:nvPr>
            <p:ph type="body" sz="quarter" idx="13" hasCustomPrompt="1"/>
          </p:nvPr>
        </p:nvSpPr>
        <p:spPr>
          <a:xfrm>
            <a:off x="5765536" y="3826488"/>
            <a:ext cx="2483114" cy="361971"/>
          </a:xfrm>
        </p:spPr>
        <p:txBody>
          <a:bodyPr/>
          <a:lstStyle>
            <a:lvl1pPr>
              <a:lnSpc>
                <a:spcPts val="1125"/>
              </a:lnSpc>
              <a:spcBef>
                <a:spcPts val="600"/>
              </a:spcBef>
              <a:defRPr sz="825" b="0">
                <a:solidFill>
                  <a:schemeClr val="tx1">
                    <a:lumMod val="65000"/>
                    <a:lumOff val="35000"/>
                  </a:schemeClr>
                </a:solidFill>
              </a:defRPr>
            </a:lvl1pPr>
            <a:lvl2pPr>
              <a:defRPr sz="825">
                <a:solidFill>
                  <a:schemeClr val="tx1">
                    <a:lumMod val="65000"/>
                    <a:lumOff val="35000"/>
                  </a:schemeClr>
                </a:solidFill>
              </a:defRPr>
            </a:lvl2pPr>
            <a:lvl3pPr>
              <a:defRPr sz="825">
                <a:solidFill>
                  <a:schemeClr val="tx1">
                    <a:lumMod val="65000"/>
                    <a:lumOff val="35000"/>
                  </a:schemeClr>
                </a:solidFill>
              </a:defRPr>
            </a:lvl3pPr>
            <a:lvl4pPr>
              <a:defRPr sz="825">
                <a:solidFill>
                  <a:schemeClr val="tx1">
                    <a:lumMod val="65000"/>
                    <a:lumOff val="35000"/>
                  </a:schemeClr>
                </a:solidFill>
              </a:defRPr>
            </a:lvl4pPr>
            <a:lvl5pPr>
              <a:defRPr sz="825">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a:t>
            </a:r>
          </a:p>
        </p:txBody>
      </p:sp>
      <p:sp>
        <p:nvSpPr>
          <p:cNvPr id="4" name="Text Placeholder 3">
            <a:extLst>
              <a:ext uri="{FF2B5EF4-FFF2-40B4-BE49-F238E27FC236}">
                <a16:creationId xmlns:a16="http://schemas.microsoft.com/office/drawing/2014/main" id="{2DAE4A73-20FE-4B1A-9577-8473653E3FF5}"/>
              </a:ext>
            </a:extLst>
          </p:cNvPr>
          <p:cNvSpPr>
            <a:spLocks noGrp="1"/>
          </p:cNvSpPr>
          <p:nvPr>
            <p:ph type="body" sz="quarter" idx="12" hasCustomPrompt="1"/>
          </p:nvPr>
        </p:nvSpPr>
        <p:spPr>
          <a:xfrm>
            <a:off x="5762958" y="3601985"/>
            <a:ext cx="1200150" cy="200025"/>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14" name="Text Placeholder 13">
            <a:extLst>
              <a:ext uri="{FF2B5EF4-FFF2-40B4-BE49-F238E27FC236}">
                <a16:creationId xmlns:a16="http://schemas.microsoft.com/office/drawing/2014/main" id="{1940E01F-9429-44E3-9A70-525BED5FB58F}"/>
              </a:ext>
            </a:extLst>
          </p:cNvPr>
          <p:cNvSpPr>
            <a:spLocks noGrp="1"/>
          </p:cNvSpPr>
          <p:nvPr>
            <p:ph type="body" sz="quarter" idx="10" hasCustomPrompt="1"/>
          </p:nvPr>
        </p:nvSpPr>
        <p:spPr>
          <a:xfrm>
            <a:off x="5027614" y="844771"/>
            <a:ext cx="2320922" cy="1284287"/>
          </a:xfrm>
        </p:spPr>
        <p:txBody>
          <a:bodyPr/>
          <a:lstStyle>
            <a:lvl1pPr>
              <a:lnSpc>
                <a:spcPts val="3750"/>
              </a:lnSpc>
              <a:spcAft>
                <a:spcPts val="0"/>
              </a:spcAft>
              <a:defRPr sz="3750" b="0" spc="75">
                <a:solidFill>
                  <a:schemeClr val="accent2"/>
                </a:solidFill>
                <a:latin typeface="+mj-lt"/>
              </a:defRPr>
            </a:lvl1pPr>
            <a:lvl2pPr>
              <a:lnSpc>
                <a:spcPts val="3750"/>
              </a:lnSpc>
              <a:spcAft>
                <a:spcPts val="0"/>
              </a:spcAft>
              <a:defRPr sz="3750" b="0" spc="75">
                <a:latin typeface="+mj-lt"/>
              </a:defRPr>
            </a:lvl2pPr>
            <a:lvl3pPr>
              <a:lnSpc>
                <a:spcPts val="3750"/>
              </a:lnSpc>
              <a:spcAft>
                <a:spcPts val="0"/>
              </a:spcAft>
              <a:defRPr sz="3750" b="0" spc="75">
                <a:latin typeface="+mj-lt"/>
              </a:defRPr>
            </a:lvl3pPr>
            <a:lvl4pPr>
              <a:lnSpc>
                <a:spcPts val="3750"/>
              </a:lnSpc>
              <a:spcAft>
                <a:spcPts val="0"/>
              </a:spcAft>
              <a:defRPr sz="3750" b="0" spc="75">
                <a:latin typeface="+mj-lt"/>
              </a:defRPr>
            </a:lvl4pPr>
            <a:lvl5pPr>
              <a:lnSpc>
                <a:spcPts val="3750"/>
              </a:lnSpc>
              <a:spcAft>
                <a:spcPts val="0"/>
              </a:spcAft>
              <a:defRPr sz="3750" b="0" spc="75">
                <a:latin typeface="+mj-lt"/>
              </a:defRPr>
            </a:lvl5pPr>
          </a:lstStyle>
          <a:p>
            <a:pPr lvl="0"/>
            <a:r>
              <a:rPr lang="en-US" dirty="0"/>
              <a:t>Title </a:t>
            </a:r>
            <a:br>
              <a:rPr lang="en-US" dirty="0"/>
            </a:br>
            <a:r>
              <a:rPr lang="en-US" dirty="0"/>
              <a:t>goes here</a:t>
            </a:r>
          </a:p>
        </p:txBody>
      </p:sp>
      <p:sp>
        <p:nvSpPr>
          <p:cNvPr id="19" name="Text Placeholder 18">
            <a:extLst>
              <a:ext uri="{FF2B5EF4-FFF2-40B4-BE49-F238E27FC236}">
                <a16:creationId xmlns:a16="http://schemas.microsoft.com/office/drawing/2014/main" id="{E2CC853A-0EA4-4601-951E-B2923CBB6B39}"/>
              </a:ext>
            </a:extLst>
          </p:cNvPr>
          <p:cNvSpPr>
            <a:spLocks noGrp="1"/>
          </p:cNvSpPr>
          <p:nvPr>
            <p:ph type="body" sz="quarter" idx="11" hasCustomPrompt="1"/>
          </p:nvPr>
        </p:nvSpPr>
        <p:spPr>
          <a:xfrm>
            <a:off x="5033962" y="2491519"/>
            <a:ext cx="3214688" cy="937483"/>
          </a:xfrm>
        </p:spPr>
        <p:txBody>
          <a:bodyPr/>
          <a:lstStyle>
            <a:lvl1pPr>
              <a:lnSpc>
                <a:spcPts val="1350"/>
              </a:lnSpc>
              <a:spcBef>
                <a:spcPts val="600"/>
              </a:spcBef>
              <a:spcAft>
                <a:spcPts val="0"/>
              </a:spcAft>
              <a:defRPr sz="1050" b="0">
                <a:solidFill>
                  <a:schemeClr val="tx1">
                    <a:lumMod val="65000"/>
                    <a:lumOff val="35000"/>
                  </a:schemeClr>
                </a:solidFill>
              </a:defRPr>
            </a:lvl1pPr>
            <a:lvl2pPr>
              <a:lnSpc>
                <a:spcPts val="1350"/>
              </a:lnSpc>
              <a:spcBef>
                <a:spcPts val="600"/>
              </a:spcBef>
              <a:spcAft>
                <a:spcPts val="0"/>
              </a:spcAft>
              <a:defRPr sz="1050" b="0"/>
            </a:lvl2pPr>
            <a:lvl3pPr>
              <a:lnSpc>
                <a:spcPts val="1350"/>
              </a:lnSpc>
              <a:spcBef>
                <a:spcPts val="600"/>
              </a:spcBef>
              <a:spcAft>
                <a:spcPts val="0"/>
              </a:spcAft>
              <a:defRPr sz="1050" b="0"/>
            </a:lvl3pPr>
            <a:lvl4pPr>
              <a:lnSpc>
                <a:spcPts val="1350"/>
              </a:lnSpc>
              <a:spcBef>
                <a:spcPts val="600"/>
              </a:spcBef>
              <a:spcAft>
                <a:spcPts val="0"/>
              </a:spcAft>
              <a:defRPr sz="1050" b="0"/>
            </a:lvl4pPr>
            <a:lvl5pPr>
              <a:lnSpc>
                <a:spcPts val="1350"/>
              </a:lnSpc>
              <a:spcBef>
                <a:spcPts val="600"/>
              </a:spcBef>
              <a:spcAft>
                <a:spcPts val="0"/>
              </a:spcAft>
              <a:defRPr sz="1050" b="0"/>
            </a:lvl5pPr>
          </a:lstStyle>
          <a:p>
            <a:pPr>
              <a:lnSpc>
                <a:spcPts val="1800"/>
              </a:lnSpc>
              <a:spcBef>
                <a:spcPts val="800"/>
              </a:spcBef>
              <a:defRPr/>
            </a:pP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Aenean</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quam</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quis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egestas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urna</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Donec</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ante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nulla</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finibus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sed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tempor</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 dictum ac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enim</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a:t>
            </a:r>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Tree>
    <p:extLst>
      <p:ext uri="{BB962C8B-B14F-4D97-AF65-F5344CB8AC3E}">
        <p14:creationId xmlns:p14="http://schemas.microsoft.com/office/powerpoint/2010/main" val="1492601629"/>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6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4224"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4" name="Text Placeholder 3">
            <a:extLst>
              <a:ext uri="{FF2B5EF4-FFF2-40B4-BE49-F238E27FC236}">
                <a16:creationId xmlns:a16="http://schemas.microsoft.com/office/drawing/2014/main" id="{888CC4FD-EDEC-44E0-B47B-FC9A61C1B0DC}"/>
              </a:ext>
            </a:extLst>
          </p:cNvPr>
          <p:cNvSpPr>
            <a:spLocks noGrp="1"/>
          </p:cNvSpPr>
          <p:nvPr>
            <p:ph type="body" sz="quarter" idx="11" hasCustomPrompt="1"/>
          </p:nvPr>
        </p:nvSpPr>
        <p:spPr>
          <a:xfrm>
            <a:off x="746126" y="1142791"/>
            <a:ext cx="2280642" cy="1346457"/>
          </a:xfrm>
        </p:spPr>
        <p:txBody>
          <a:bodyPr anchor="b"/>
          <a:lstStyle>
            <a:lvl1pPr>
              <a:lnSpc>
                <a:spcPts val="3750"/>
              </a:lnSpc>
              <a:spcAft>
                <a:spcPts val="0"/>
              </a:spcAft>
              <a:defRPr sz="3750" b="0" spc="75" baseline="0">
                <a:solidFill>
                  <a:schemeClr val="accent2"/>
                </a:solidFill>
                <a:latin typeface="+mj-lt"/>
              </a:defRPr>
            </a:lvl1pPr>
            <a:lvl2pPr>
              <a:defRPr sz="3750" b="0">
                <a:latin typeface="+mj-lt"/>
              </a:defRPr>
            </a:lvl2pPr>
            <a:lvl3pPr>
              <a:defRPr sz="3750" b="0">
                <a:latin typeface="+mj-lt"/>
              </a:defRPr>
            </a:lvl3pPr>
            <a:lvl4pPr>
              <a:defRPr sz="3750" b="0">
                <a:latin typeface="+mj-lt"/>
              </a:defRPr>
            </a:lvl4pPr>
            <a:lvl5pPr>
              <a:defRPr sz="3750" b="0">
                <a:latin typeface="+mj-lt"/>
              </a:defRPr>
            </a:lvl5pPr>
          </a:lstStyle>
          <a:p>
            <a:pPr lvl="0"/>
            <a:r>
              <a:rPr lang="en-US" dirty="0"/>
              <a:t>Title </a:t>
            </a:r>
            <a:br>
              <a:rPr lang="en-US" dirty="0"/>
            </a:br>
            <a:r>
              <a:rPr lang="en-US" dirty="0"/>
              <a:t>goes here</a:t>
            </a:r>
          </a:p>
        </p:txBody>
      </p:sp>
      <p:sp>
        <p:nvSpPr>
          <p:cNvPr id="11" name="Text Placeholder 10">
            <a:extLst>
              <a:ext uri="{FF2B5EF4-FFF2-40B4-BE49-F238E27FC236}">
                <a16:creationId xmlns:a16="http://schemas.microsoft.com/office/drawing/2014/main" id="{3D34CE7E-AEF1-4D65-BB61-0A4F511B92BC}"/>
              </a:ext>
            </a:extLst>
          </p:cNvPr>
          <p:cNvSpPr>
            <a:spLocks noGrp="1"/>
          </p:cNvSpPr>
          <p:nvPr>
            <p:ph type="body" sz="quarter" idx="12" hasCustomPrompt="1"/>
          </p:nvPr>
        </p:nvSpPr>
        <p:spPr>
          <a:xfrm>
            <a:off x="746125" y="2810077"/>
            <a:ext cx="3683000" cy="796830"/>
          </a:xfrm>
        </p:spPr>
        <p:txBody>
          <a:bodyPr/>
          <a:lstStyle>
            <a:lvl1pPr>
              <a:lnSpc>
                <a:spcPts val="1350"/>
              </a:lnSpc>
              <a:spcBef>
                <a:spcPts val="600"/>
              </a:spcBef>
              <a:defRPr sz="1050" b="0">
                <a:solidFill>
                  <a:schemeClr val="tx1">
                    <a:lumMod val="65000"/>
                    <a:lumOff val="35000"/>
                  </a:schemeClr>
                </a:solidFill>
              </a:defRPr>
            </a:lvl1pPr>
            <a:lvl2pPr>
              <a:defRPr sz="1050">
                <a:solidFill>
                  <a:schemeClr val="tx1">
                    <a:lumMod val="65000"/>
                    <a:lumOff val="35000"/>
                  </a:schemeClr>
                </a:solidFill>
              </a:defRPr>
            </a:lvl2pPr>
            <a:lvl3pPr>
              <a:defRPr sz="1050">
                <a:solidFill>
                  <a:schemeClr val="tx1">
                    <a:lumMod val="65000"/>
                    <a:lumOff val="35000"/>
                  </a:schemeClr>
                </a:solidFill>
              </a:defRPr>
            </a:lvl3pPr>
            <a:lvl4pPr>
              <a:defRPr sz="1050">
                <a:solidFill>
                  <a:schemeClr val="tx1">
                    <a:lumMod val="65000"/>
                    <a:lumOff val="35000"/>
                  </a:schemeClr>
                </a:solidFill>
              </a:defRPr>
            </a:lvl4pPr>
            <a:lvl5pPr>
              <a:defRPr sz="105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p>
        </p:txBody>
      </p:sp>
      <p:sp>
        <p:nvSpPr>
          <p:cNvPr id="5" name="Text Placeholder 4">
            <a:extLst>
              <a:ext uri="{FF2B5EF4-FFF2-40B4-BE49-F238E27FC236}">
                <a16:creationId xmlns:a16="http://schemas.microsoft.com/office/drawing/2014/main" id="{BB664396-3611-4C30-AF96-0120C226A885}"/>
              </a:ext>
            </a:extLst>
          </p:cNvPr>
          <p:cNvSpPr>
            <a:spLocks noGrp="1"/>
          </p:cNvSpPr>
          <p:nvPr>
            <p:ph type="body" sz="quarter" idx="13" hasCustomPrompt="1"/>
          </p:nvPr>
        </p:nvSpPr>
        <p:spPr>
          <a:xfrm>
            <a:off x="746126" y="4645463"/>
            <a:ext cx="1495425" cy="169597"/>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a:solidFill>
                  <a:schemeClr val="tx1">
                    <a:lumMod val="65000"/>
                    <a:lumOff val="35000"/>
                  </a:schemeClr>
                </a:solidFill>
                <a:ea typeface="Lato" charset="0"/>
                <a:cs typeface="Arial" panose="020B0604020202020204" pitchFamily="34" charset="0"/>
              </a:rPr>
              <a:t>Title goes here</a:t>
            </a:r>
          </a:p>
        </p:txBody>
      </p:sp>
      <p:sp>
        <p:nvSpPr>
          <p:cNvPr id="23" name="Text Placeholder 4">
            <a:extLst>
              <a:ext uri="{FF2B5EF4-FFF2-40B4-BE49-F238E27FC236}">
                <a16:creationId xmlns:a16="http://schemas.microsoft.com/office/drawing/2014/main" id="{CB85C71D-3A14-49A2-8CBD-7DF5AC481BAC}"/>
              </a:ext>
            </a:extLst>
          </p:cNvPr>
          <p:cNvSpPr>
            <a:spLocks noGrp="1"/>
          </p:cNvSpPr>
          <p:nvPr>
            <p:ph type="body" sz="quarter" idx="14" hasCustomPrompt="1"/>
          </p:nvPr>
        </p:nvSpPr>
        <p:spPr>
          <a:xfrm>
            <a:off x="746126" y="5065689"/>
            <a:ext cx="1495425" cy="169597"/>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a:solidFill>
                  <a:schemeClr val="tx1">
                    <a:lumMod val="65000"/>
                    <a:lumOff val="35000"/>
                  </a:schemeClr>
                </a:solidFill>
                <a:ea typeface="Lato" charset="0"/>
                <a:cs typeface="Arial" panose="020B0604020202020204" pitchFamily="34" charset="0"/>
              </a:rPr>
              <a:t>Title goes here</a:t>
            </a:r>
          </a:p>
        </p:txBody>
      </p:sp>
      <p:sp>
        <p:nvSpPr>
          <p:cNvPr id="25" name="Text Placeholder 4">
            <a:extLst>
              <a:ext uri="{FF2B5EF4-FFF2-40B4-BE49-F238E27FC236}">
                <a16:creationId xmlns:a16="http://schemas.microsoft.com/office/drawing/2014/main" id="{9D9EBE9A-D8DF-4643-940F-3D267887D493}"/>
              </a:ext>
            </a:extLst>
          </p:cNvPr>
          <p:cNvSpPr>
            <a:spLocks noGrp="1"/>
          </p:cNvSpPr>
          <p:nvPr>
            <p:ph type="body" sz="quarter" idx="15" hasCustomPrompt="1"/>
          </p:nvPr>
        </p:nvSpPr>
        <p:spPr>
          <a:xfrm>
            <a:off x="3181352" y="4821222"/>
            <a:ext cx="1495425" cy="169597"/>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a:solidFill>
                  <a:schemeClr val="tx1">
                    <a:lumMod val="65000"/>
                    <a:lumOff val="35000"/>
                  </a:schemeClr>
                </a:solidFill>
                <a:ea typeface="Lato" charset="0"/>
                <a:cs typeface="Arial" panose="020B0604020202020204" pitchFamily="34" charset="0"/>
              </a:rPr>
              <a:t>100%</a:t>
            </a:r>
          </a:p>
        </p:txBody>
      </p:sp>
      <p:sp>
        <p:nvSpPr>
          <p:cNvPr id="26" name="Text Placeholder 4">
            <a:extLst>
              <a:ext uri="{FF2B5EF4-FFF2-40B4-BE49-F238E27FC236}">
                <a16:creationId xmlns:a16="http://schemas.microsoft.com/office/drawing/2014/main" id="{B71E0D1B-31F8-4861-8B75-549455F0E5FA}"/>
              </a:ext>
            </a:extLst>
          </p:cNvPr>
          <p:cNvSpPr>
            <a:spLocks noGrp="1"/>
          </p:cNvSpPr>
          <p:nvPr>
            <p:ph type="body" sz="quarter" idx="16" hasCustomPrompt="1"/>
          </p:nvPr>
        </p:nvSpPr>
        <p:spPr>
          <a:xfrm>
            <a:off x="2790827" y="5241448"/>
            <a:ext cx="1495425" cy="169597"/>
          </a:xfrm>
        </p:spPr>
        <p:txBody>
          <a:bodyPr/>
          <a:lstStyle>
            <a:lvl1pPr>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defRPr/>
            </a:pPr>
            <a:r>
              <a:rPr lang="en-JM" sz="825" dirty="0">
                <a:solidFill>
                  <a:schemeClr val="tx1">
                    <a:lumMod val="65000"/>
                    <a:lumOff val="35000"/>
                  </a:schemeClr>
                </a:solidFill>
                <a:ea typeface="Lato" charset="0"/>
                <a:cs typeface="Arial" panose="020B0604020202020204" pitchFamily="34" charset="0"/>
              </a:rPr>
              <a:t>80%</a:t>
            </a:r>
          </a:p>
        </p:txBody>
      </p:sp>
    </p:spTree>
    <p:extLst>
      <p:ext uri="{BB962C8B-B14F-4D97-AF65-F5344CB8AC3E}">
        <p14:creationId xmlns:p14="http://schemas.microsoft.com/office/powerpoint/2010/main" val="1392122958"/>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45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7B0706C-D6F7-42F7-BF82-F2B927B280B6}"/>
              </a:ext>
            </a:extLst>
          </p:cNvPr>
          <p:cNvSpPr/>
          <p:nvPr userDrawn="1"/>
        </p:nvSpPr>
        <p:spPr>
          <a:xfrm>
            <a:off x="454224"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4" name="Text Placeholder 3">
            <a:extLst>
              <a:ext uri="{FF2B5EF4-FFF2-40B4-BE49-F238E27FC236}">
                <a16:creationId xmlns:a16="http://schemas.microsoft.com/office/drawing/2014/main" id="{888CC4FD-EDEC-44E0-B47B-FC9A61C1B0DC}"/>
              </a:ext>
            </a:extLst>
          </p:cNvPr>
          <p:cNvSpPr>
            <a:spLocks noGrp="1"/>
          </p:cNvSpPr>
          <p:nvPr>
            <p:ph type="body" sz="quarter" idx="11" hasCustomPrompt="1"/>
          </p:nvPr>
        </p:nvSpPr>
        <p:spPr>
          <a:xfrm>
            <a:off x="746126" y="1946277"/>
            <a:ext cx="2280642" cy="1346457"/>
          </a:xfrm>
        </p:spPr>
        <p:txBody>
          <a:bodyPr anchor="b"/>
          <a:lstStyle>
            <a:lvl1pPr>
              <a:lnSpc>
                <a:spcPts val="3750"/>
              </a:lnSpc>
              <a:spcAft>
                <a:spcPts val="0"/>
              </a:spcAft>
              <a:defRPr sz="3750" b="0" spc="75" baseline="0">
                <a:solidFill>
                  <a:schemeClr val="accent2"/>
                </a:solidFill>
                <a:latin typeface="+mj-lt"/>
              </a:defRPr>
            </a:lvl1pPr>
            <a:lvl2pPr>
              <a:defRPr sz="3750" b="0">
                <a:latin typeface="+mj-lt"/>
              </a:defRPr>
            </a:lvl2pPr>
            <a:lvl3pPr>
              <a:defRPr sz="3750" b="0">
                <a:latin typeface="+mj-lt"/>
              </a:defRPr>
            </a:lvl3pPr>
            <a:lvl4pPr>
              <a:defRPr sz="3750" b="0">
                <a:latin typeface="+mj-lt"/>
              </a:defRPr>
            </a:lvl4pPr>
            <a:lvl5pPr>
              <a:defRPr sz="3750" b="0">
                <a:latin typeface="+mj-lt"/>
              </a:defRPr>
            </a:lvl5pPr>
          </a:lstStyle>
          <a:p>
            <a:pPr lvl="0"/>
            <a:r>
              <a:rPr lang="en-US" dirty="0"/>
              <a:t>Title </a:t>
            </a:r>
            <a:br>
              <a:rPr lang="en-US" dirty="0"/>
            </a:br>
            <a:r>
              <a:rPr lang="en-US" dirty="0"/>
              <a:t>goes here</a:t>
            </a:r>
          </a:p>
        </p:txBody>
      </p:sp>
      <p:sp>
        <p:nvSpPr>
          <p:cNvPr id="11" name="Text Placeholder 10">
            <a:extLst>
              <a:ext uri="{FF2B5EF4-FFF2-40B4-BE49-F238E27FC236}">
                <a16:creationId xmlns:a16="http://schemas.microsoft.com/office/drawing/2014/main" id="{3D34CE7E-AEF1-4D65-BB61-0A4F511B92BC}"/>
              </a:ext>
            </a:extLst>
          </p:cNvPr>
          <p:cNvSpPr>
            <a:spLocks noGrp="1"/>
          </p:cNvSpPr>
          <p:nvPr>
            <p:ph type="body" sz="quarter" idx="12" hasCustomPrompt="1"/>
          </p:nvPr>
        </p:nvSpPr>
        <p:spPr>
          <a:xfrm>
            <a:off x="746125" y="3569159"/>
            <a:ext cx="3683000" cy="796830"/>
          </a:xfrm>
        </p:spPr>
        <p:txBody>
          <a:bodyPr/>
          <a:lstStyle>
            <a:lvl1pPr>
              <a:lnSpc>
                <a:spcPts val="1350"/>
              </a:lnSpc>
              <a:spcBef>
                <a:spcPts val="600"/>
              </a:spcBef>
              <a:defRPr sz="1050" b="0">
                <a:solidFill>
                  <a:schemeClr val="tx1">
                    <a:lumMod val="65000"/>
                    <a:lumOff val="35000"/>
                  </a:schemeClr>
                </a:solidFill>
              </a:defRPr>
            </a:lvl1pPr>
            <a:lvl2pPr>
              <a:defRPr sz="1050">
                <a:solidFill>
                  <a:schemeClr val="tx1">
                    <a:lumMod val="65000"/>
                    <a:lumOff val="35000"/>
                  </a:schemeClr>
                </a:solidFill>
              </a:defRPr>
            </a:lvl2pPr>
            <a:lvl3pPr>
              <a:defRPr sz="1050">
                <a:solidFill>
                  <a:schemeClr val="tx1">
                    <a:lumMod val="65000"/>
                    <a:lumOff val="35000"/>
                  </a:schemeClr>
                </a:solidFill>
              </a:defRPr>
            </a:lvl3pPr>
            <a:lvl4pPr>
              <a:defRPr sz="1050">
                <a:solidFill>
                  <a:schemeClr val="tx1">
                    <a:lumMod val="65000"/>
                    <a:lumOff val="35000"/>
                  </a:schemeClr>
                </a:solidFill>
              </a:defRPr>
            </a:lvl4pPr>
            <a:lvl5pPr>
              <a:defRPr sz="105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p>
        </p:txBody>
      </p:sp>
    </p:spTree>
    <p:extLst>
      <p:ext uri="{BB962C8B-B14F-4D97-AF65-F5344CB8AC3E}">
        <p14:creationId xmlns:p14="http://schemas.microsoft.com/office/powerpoint/2010/main" val="3078397241"/>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4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AAF4570-14E3-4A0C-83E6-17BB522546F1}"/>
              </a:ext>
            </a:extLst>
          </p:cNvPr>
          <p:cNvSpPr/>
          <p:nvPr userDrawn="1"/>
        </p:nvSpPr>
        <p:spPr>
          <a:xfrm>
            <a:off x="459581" y="431801"/>
            <a:ext cx="8235554"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22" name="Text Placeholder 19">
            <a:extLst>
              <a:ext uri="{FF2B5EF4-FFF2-40B4-BE49-F238E27FC236}">
                <a16:creationId xmlns:a16="http://schemas.microsoft.com/office/drawing/2014/main" id="{86BB8F9B-BC4E-4964-8D44-AFB484B57B54}"/>
              </a:ext>
            </a:extLst>
          </p:cNvPr>
          <p:cNvSpPr>
            <a:spLocks noGrp="1"/>
          </p:cNvSpPr>
          <p:nvPr>
            <p:ph type="body" sz="quarter" idx="14" hasCustomPrompt="1"/>
          </p:nvPr>
        </p:nvSpPr>
        <p:spPr>
          <a:xfrm>
            <a:off x="6378501" y="4449162"/>
            <a:ext cx="872335" cy="295876"/>
          </a:xfrm>
        </p:spPr>
        <p:txBody>
          <a:bodyPr/>
          <a:lstStyle>
            <a:lvl1pPr eaLnBrk="1" fontAlgn="auto" hangingPunct="1">
              <a:lnSpc>
                <a:spcPct val="150000"/>
              </a:lnSpc>
              <a:spcBef>
                <a:spcPts val="0"/>
              </a:spcBef>
              <a:spcAft>
                <a:spcPts val="0"/>
              </a:spcAft>
              <a:defRPr sz="900" spc="15" baseline="0">
                <a:solidFill>
                  <a:srgbClr val="483698"/>
                </a:solidFill>
              </a:defRPr>
            </a:lvl1pPr>
            <a:lvl2pPr>
              <a:defRPr sz="900">
                <a:solidFill>
                  <a:schemeClr val="accent2"/>
                </a:solidFill>
              </a:defRPr>
            </a:lvl2pPr>
            <a:lvl3pPr>
              <a:defRPr sz="900">
                <a:solidFill>
                  <a:schemeClr val="accent2"/>
                </a:solidFill>
              </a:defRPr>
            </a:lvl3pPr>
            <a:lvl4pPr>
              <a:defRPr sz="900">
                <a:solidFill>
                  <a:schemeClr val="accent2"/>
                </a:solidFill>
              </a:defRPr>
            </a:lvl4pPr>
            <a:lvl5pPr>
              <a:defRPr sz="900">
                <a:solidFill>
                  <a:schemeClr val="accent2"/>
                </a:solidFill>
              </a:defRPr>
            </a:lvl5pPr>
          </a:lstStyle>
          <a:p>
            <a:pPr eaLnBrk="1" fontAlgn="auto" hangingPunct="1">
              <a:lnSpc>
                <a:spcPct val="150000"/>
              </a:lnSpc>
              <a:spcBef>
                <a:spcPts val="0"/>
              </a:spcBef>
              <a:spcAft>
                <a:spcPts val="0"/>
              </a:spcAft>
              <a:defRPr/>
            </a:pPr>
            <a:r>
              <a:rPr lang="en-US" sz="900" b="1" dirty="0">
                <a:solidFill>
                  <a:schemeClr val="accent2"/>
                </a:solidFill>
                <a:ea typeface="Roboto" charset="0"/>
                <a:cs typeface="Arial" panose="020B0604020202020204" pitchFamily="34" charset="0"/>
              </a:rPr>
              <a:t>Title goes here</a:t>
            </a:r>
          </a:p>
        </p:txBody>
      </p:sp>
      <p:sp>
        <p:nvSpPr>
          <p:cNvPr id="23" name="Text Placeholder 19">
            <a:extLst>
              <a:ext uri="{FF2B5EF4-FFF2-40B4-BE49-F238E27FC236}">
                <a16:creationId xmlns:a16="http://schemas.microsoft.com/office/drawing/2014/main" id="{F791E472-41BB-48FF-AF27-771AB19970CA}"/>
              </a:ext>
            </a:extLst>
          </p:cNvPr>
          <p:cNvSpPr>
            <a:spLocks noGrp="1"/>
          </p:cNvSpPr>
          <p:nvPr>
            <p:ph type="body" sz="quarter" idx="15" hasCustomPrompt="1"/>
          </p:nvPr>
        </p:nvSpPr>
        <p:spPr>
          <a:xfrm>
            <a:off x="3935556" y="4449162"/>
            <a:ext cx="872335" cy="295876"/>
          </a:xfrm>
        </p:spPr>
        <p:txBody>
          <a:bodyPr/>
          <a:lstStyle>
            <a:lvl1pPr eaLnBrk="1" fontAlgn="auto" hangingPunct="1">
              <a:lnSpc>
                <a:spcPct val="150000"/>
              </a:lnSpc>
              <a:spcBef>
                <a:spcPts val="0"/>
              </a:spcBef>
              <a:spcAft>
                <a:spcPts val="0"/>
              </a:spcAft>
              <a:defRPr sz="900" spc="15" baseline="0">
                <a:solidFill>
                  <a:srgbClr val="483698"/>
                </a:solidFill>
              </a:defRPr>
            </a:lvl1pPr>
            <a:lvl2pPr>
              <a:defRPr sz="900">
                <a:solidFill>
                  <a:schemeClr val="accent2"/>
                </a:solidFill>
              </a:defRPr>
            </a:lvl2pPr>
            <a:lvl3pPr>
              <a:defRPr sz="900">
                <a:solidFill>
                  <a:schemeClr val="accent2"/>
                </a:solidFill>
              </a:defRPr>
            </a:lvl3pPr>
            <a:lvl4pPr>
              <a:defRPr sz="900">
                <a:solidFill>
                  <a:schemeClr val="accent2"/>
                </a:solidFill>
              </a:defRPr>
            </a:lvl4pPr>
            <a:lvl5pPr>
              <a:defRPr sz="900">
                <a:solidFill>
                  <a:schemeClr val="accent2"/>
                </a:solidFill>
              </a:defRPr>
            </a:lvl5pPr>
          </a:lstStyle>
          <a:p>
            <a:pPr eaLnBrk="1" fontAlgn="auto" hangingPunct="1">
              <a:lnSpc>
                <a:spcPct val="150000"/>
              </a:lnSpc>
              <a:spcBef>
                <a:spcPts val="0"/>
              </a:spcBef>
              <a:spcAft>
                <a:spcPts val="0"/>
              </a:spcAft>
              <a:defRPr/>
            </a:pPr>
            <a:r>
              <a:rPr lang="en-US" sz="900" b="1" dirty="0">
                <a:solidFill>
                  <a:schemeClr val="accent2"/>
                </a:solidFill>
                <a:ea typeface="Roboto" charset="0"/>
                <a:cs typeface="Arial" panose="020B0604020202020204" pitchFamily="34" charset="0"/>
              </a:rPr>
              <a:t>Title goes here</a:t>
            </a:r>
          </a:p>
        </p:txBody>
      </p:sp>
      <p:sp>
        <p:nvSpPr>
          <p:cNvPr id="20" name="Text Placeholder 19">
            <a:extLst>
              <a:ext uri="{FF2B5EF4-FFF2-40B4-BE49-F238E27FC236}">
                <a16:creationId xmlns:a16="http://schemas.microsoft.com/office/drawing/2014/main" id="{B22A3974-098C-4E9C-BEF9-11970E1D018C}"/>
              </a:ext>
            </a:extLst>
          </p:cNvPr>
          <p:cNvSpPr>
            <a:spLocks noGrp="1"/>
          </p:cNvSpPr>
          <p:nvPr>
            <p:ph type="body" sz="quarter" idx="12" hasCustomPrompt="1"/>
          </p:nvPr>
        </p:nvSpPr>
        <p:spPr>
          <a:xfrm>
            <a:off x="6378501" y="2237774"/>
            <a:ext cx="872335" cy="295876"/>
          </a:xfrm>
        </p:spPr>
        <p:txBody>
          <a:bodyPr/>
          <a:lstStyle>
            <a:lvl1pPr eaLnBrk="1" fontAlgn="auto" hangingPunct="1">
              <a:lnSpc>
                <a:spcPct val="150000"/>
              </a:lnSpc>
              <a:spcBef>
                <a:spcPts val="0"/>
              </a:spcBef>
              <a:spcAft>
                <a:spcPts val="0"/>
              </a:spcAft>
              <a:defRPr sz="900" spc="15" baseline="0">
                <a:solidFill>
                  <a:srgbClr val="483698"/>
                </a:solidFill>
              </a:defRPr>
            </a:lvl1pPr>
            <a:lvl2pPr>
              <a:defRPr sz="900">
                <a:solidFill>
                  <a:schemeClr val="accent2"/>
                </a:solidFill>
              </a:defRPr>
            </a:lvl2pPr>
            <a:lvl3pPr>
              <a:defRPr sz="900">
                <a:solidFill>
                  <a:schemeClr val="accent2"/>
                </a:solidFill>
              </a:defRPr>
            </a:lvl3pPr>
            <a:lvl4pPr>
              <a:defRPr sz="900">
                <a:solidFill>
                  <a:schemeClr val="accent2"/>
                </a:solidFill>
              </a:defRPr>
            </a:lvl4pPr>
            <a:lvl5pPr>
              <a:defRPr sz="900">
                <a:solidFill>
                  <a:schemeClr val="accent2"/>
                </a:solidFill>
              </a:defRPr>
            </a:lvl5pPr>
          </a:lstStyle>
          <a:p>
            <a:pPr eaLnBrk="1" fontAlgn="auto" hangingPunct="1">
              <a:lnSpc>
                <a:spcPct val="150000"/>
              </a:lnSpc>
              <a:spcBef>
                <a:spcPts val="0"/>
              </a:spcBef>
              <a:spcAft>
                <a:spcPts val="0"/>
              </a:spcAft>
              <a:defRPr/>
            </a:pPr>
            <a:r>
              <a:rPr lang="en-US" sz="900" b="1" dirty="0">
                <a:solidFill>
                  <a:schemeClr val="accent2"/>
                </a:solidFill>
                <a:ea typeface="Roboto" charset="0"/>
                <a:cs typeface="Arial" panose="020B0604020202020204" pitchFamily="34" charset="0"/>
              </a:rPr>
              <a:t>Title goes here</a:t>
            </a:r>
          </a:p>
        </p:txBody>
      </p:sp>
      <p:sp>
        <p:nvSpPr>
          <p:cNvPr id="21" name="Text Placeholder 19">
            <a:extLst>
              <a:ext uri="{FF2B5EF4-FFF2-40B4-BE49-F238E27FC236}">
                <a16:creationId xmlns:a16="http://schemas.microsoft.com/office/drawing/2014/main" id="{DDA1F6E7-39C1-4F7E-810F-3CF20B3BDEFD}"/>
              </a:ext>
            </a:extLst>
          </p:cNvPr>
          <p:cNvSpPr>
            <a:spLocks noGrp="1"/>
          </p:cNvSpPr>
          <p:nvPr>
            <p:ph type="body" sz="quarter" idx="13" hasCustomPrompt="1"/>
          </p:nvPr>
        </p:nvSpPr>
        <p:spPr>
          <a:xfrm>
            <a:off x="3935556" y="2237774"/>
            <a:ext cx="872335" cy="295876"/>
          </a:xfrm>
        </p:spPr>
        <p:txBody>
          <a:bodyPr/>
          <a:lstStyle>
            <a:lvl1pPr eaLnBrk="1" fontAlgn="auto" hangingPunct="1">
              <a:lnSpc>
                <a:spcPct val="150000"/>
              </a:lnSpc>
              <a:spcBef>
                <a:spcPts val="0"/>
              </a:spcBef>
              <a:spcAft>
                <a:spcPts val="0"/>
              </a:spcAft>
              <a:defRPr sz="900" spc="15" baseline="0">
                <a:solidFill>
                  <a:srgbClr val="483698"/>
                </a:solidFill>
              </a:defRPr>
            </a:lvl1pPr>
            <a:lvl2pPr>
              <a:defRPr sz="900">
                <a:solidFill>
                  <a:schemeClr val="accent2"/>
                </a:solidFill>
              </a:defRPr>
            </a:lvl2pPr>
            <a:lvl3pPr>
              <a:defRPr sz="900">
                <a:solidFill>
                  <a:schemeClr val="accent2"/>
                </a:solidFill>
              </a:defRPr>
            </a:lvl3pPr>
            <a:lvl4pPr>
              <a:defRPr sz="900">
                <a:solidFill>
                  <a:schemeClr val="accent2"/>
                </a:solidFill>
              </a:defRPr>
            </a:lvl4pPr>
            <a:lvl5pPr>
              <a:defRPr sz="900">
                <a:solidFill>
                  <a:schemeClr val="accent2"/>
                </a:solidFill>
              </a:defRPr>
            </a:lvl5pPr>
          </a:lstStyle>
          <a:p>
            <a:pPr eaLnBrk="1" fontAlgn="auto" hangingPunct="1">
              <a:lnSpc>
                <a:spcPct val="150000"/>
              </a:lnSpc>
              <a:spcBef>
                <a:spcPts val="0"/>
              </a:spcBef>
              <a:spcAft>
                <a:spcPts val="0"/>
              </a:spcAft>
              <a:defRPr/>
            </a:pPr>
            <a:r>
              <a:rPr lang="en-US" sz="900" b="1" dirty="0">
                <a:solidFill>
                  <a:schemeClr val="accent2"/>
                </a:solidFill>
                <a:ea typeface="Roboto" charset="0"/>
                <a:cs typeface="Arial" panose="020B0604020202020204" pitchFamily="34" charset="0"/>
              </a:rPr>
              <a:t>Title goes here</a:t>
            </a:r>
          </a:p>
        </p:txBody>
      </p:sp>
      <p:sp>
        <p:nvSpPr>
          <p:cNvPr id="14" name="Text Placeholder 13">
            <a:extLst>
              <a:ext uri="{FF2B5EF4-FFF2-40B4-BE49-F238E27FC236}">
                <a16:creationId xmlns:a16="http://schemas.microsoft.com/office/drawing/2014/main" id="{5C2DF531-5CB1-4618-AA3B-B548D69051E6}"/>
              </a:ext>
            </a:extLst>
          </p:cNvPr>
          <p:cNvSpPr>
            <a:spLocks noGrp="1"/>
          </p:cNvSpPr>
          <p:nvPr>
            <p:ph type="body" sz="quarter" idx="10" hasCustomPrompt="1"/>
          </p:nvPr>
        </p:nvSpPr>
        <p:spPr>
          <a:xfrm>
            <a:off x="746522" y="1583830"/>
            <a:ext cx="2088357" cy="1374734"/>
          </a:xfrm>
        </p:spPr>
        <p:txBody>
          <a:bodyPr/>
          <a:lstStyle>
            <a:lvl1pPr>
              <a:lnSpc>
                <a:spcPts val="3750"/>
              </a:lnSpc>
              <a:spcAft>
                <a:spcPts val="0"/>
              </a:spcAft>
              <a:defRPr sz="3750" b="0">
                <a:solidFill>
                  <a:schemeClr val="accent2"/>
                </a:solidFill>
                <a:latin typeface="+mj-lt"/>
              </a:defRPr>
            </a:lvl1pPr>
            <a:lvl2pPr>
              <a:lnSpc>
                <a:spcPts val="3750"/>
              </a:lnSpc>
              <a:spcAft>
                <a:spcPts val="0"/>
              </a:spcAft>
              <a:defRPr sz="3750" b="0">
                <a:latin typeface="+mj-lt"/>
              </a:defRPr>
            </a:lvl2pPr>
            <a:lvl3pPr>
              <a:lnSpc>
                <a:spcPts val="3750"/>
              </a:lnSpc>
              <a:spcAft>
                <a:spcPts val="0"/>
              </a:spcAft>
              <a:defRPr sz="3750" b="0">
                <a:latin typeface="+mj-lt"/>
              </a:defRPr>
            </a:lvl3pPr>
            <a:lvl4pPr>
              <a:lnSpc>
                <a:spcPts val="3750"/>
              </a:lnSpc>
              <a:spcAft>
                <a:spcPts val="0"/>
              </a:spcAft>
              <a:defRPr sz="3750" b="0">
                <a:latin typeface="+mj-lt"/>
              </a:defRPr>
            </a:lvl4pPr>
            <a:lvl5pPr>
              <a:lnSpc>
                <a:spcPts val="3750"/>
              </a:lnSpc>
              <a:spcAft>
                <a:spcPts val="0"/>
              </a:spcAft>
              <a:defRPr sz="3750" b="0">
                <a:latin typeface="+mj-lt"/>
              </a:defRPr>
            </a:lvl5pPr>
          </a:lstStyle>
          <a:p>
            <a:pPr>
              <a:lnSpc>
                <a:spcPts val="5000"/>
              </a:lnSpc>
              <a:defRPr/>
            </a:pPr>
            <a:r>
              <a:rPr lang="en-ID" sz="3750" spc="75" dirty="0">
                <a:solidFill>
                  <a:schemeClr val="accent2"/>
                </a:solidFill>
                <a:latin typeface="+mj-lt"/>
              </a:rPr>
              <a:t>Title </a:t>
            </a:r>
            <a:br>
              <a:rPr lang="en-ID" sz="3750" spc="75" dirty="0">
                <a:solidFill>
                  <a:schemeClr val="accent2"/>
                </a:solidFill>
                <a:latin typeface="+mj-lt"/>
              </a:rPr>
            </a:br>
            <a:r>
              <a:rPr lang="en-ID" sz="3750" spc="75" dirty="0">
                <a:solidFill>
                  <a:schemeClr val="accent2"/>
                </a:solidFill>
                <a:latin typeface="+mj-lt"/>
              </a:rPr>
              <a:t>goes here</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755139776"/>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7" name="Text Placeholder 16">
            <a:extLst>
              <a:ext uri="{FF2B5EF4-FFF2-40B4-BE49-F238E27FC236}">
                <a16:creationId xmlns:a16="http://schemas.microsoft.com/office/drawing/2014/main" id="{915A5A0C-9B6B-4E88-966D-62E9E777F6CC}"/>
              </a:ext>
            </a:extLst>
          </p:cNvPr>
          <p:cNvSpPr>
            <a:spLocks noGrp="1"/>
          </p:cNvSpPr>
          <p:nvPr>
            <p:ph type="body" sz="quarter" idx="11" hasCustomPrompt="1"/>
          </p:nvPr>
        </p:nvSpPr>
        <p:spPr>
          <a:xfrm>
            <a:off x="746522" y="3223004"/>
            <a:ext cx="2088357" cy="1374734"/>
          </a:xfrm>
        </p:spPr>
        <p:txBody>
          <a:bodyPr/>
          <a:lstStyle>
            <a:lvl1pPr>
              <a:lnSpc>
                <a:spcPts val="1350"/>
              </a:lnSpc>
              <a:spcBef>
                <a:spcPts val="600"/>
              </a:spcBef>
              <a:defRPr sz="1050" b="0">
                <a:solidFill>
                  <a:schemeClr val="tx1">
                    <a:lumMod val="65000"/>
                    <a:lumOff val="35000"/>
                  </a:schemeClr>
                </a:solidFill>
              </a:defRPr>
            </a:lvl1pPr>
            <a:lvl2pPr>
              <a:defRPr sz="1050" b="0">
                <a:solidFill>
                  <a:schemeClr val="tx1">
                    <a:lumMod val="65000"/>
                    <a:lumOff val="35000"/>
                  </a:schemeClr>
                </a:solidFill>
              </a:defRPr>
            </a:lvl2pPr>
            <a:lvl3pPr>
              <a:defRPr sz="1050" b="0">
                <a:solidFill>
                  <a:schemeClr val="tx1">
                    <a:lumMod val="65000"/>
                    <a:lumOff val="35000"/>
                  </a:schemeClr>
                </a:solidFill>
              </a:defRPr>
            </a:lvl3pPr>
            <a:lvl4pPr>
              <a:defRPr sz="1050" b="0">
                <a:solidFill>
                  <a:schemeClr val="tx1">
                    <a:lumMod val="65000"/>
                    <a:lumOff val="35000"/>
                  </a:schemeClr>
                </a:solidFill>
              </a:defRPr>
            </a:lvl4pPr>
            <a:lvl5pPr>
              <a:defRPr sz="1050" b="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Phasellus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euismod</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felis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ultricies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a:t>
            </a:r>
          </a:p>
        </p:txBody>
      </p:sp>
      <p:sp>
        <p:nvSpPr>
          <p:cNvPr id="25" name="Text Placeholder 24">
            <a:extLst>
              <a:ext uri="{FF2B5EF4-FFF2-40B4-BE49-F238E27FC236}">
                <a16:creationId xmlns:a16="http://schemas.microsoft.com/office/drawing/2014/main" id="{F3569B72-F123-4F32-ACF4-817A4493B5B1}"/>
              </a:ext>
            </a:extLst>
          </p:cNvPr>
          <p:cNvSpPr>
            <a:spLocks noGrp="1"/>
          </p:cNvSpPr>
          <p:nvPr>
            <p:ph type="body" sz="quarter" idx="16" hasCustomPrompt="1"/>
          </p:nvPr>
        </p:nvSpPr>
        <p:spPr>
          <a:xfrm>
            <a:off x="3935556" y="2581898"/>
            <a:ext cx="1557453"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p>
        </p:txBody>
      </p:sp>
      <p:sp>
        <p:nvSpPr>
          <p:cNvPr id="28" name="Text Placeholder 24">
            <a:extLst>
              <a:ext uri="{FF2B5EF4-FFF2-40B4-BE49-F238E27FC236}">
                <a16:creationId xmlns:a16="http://schemas.microsoft.com/office/drawing/2014/main" id="{A78C389B-EDA5-4F24-A14B-7985489D3228}"/>
              </a:ext>
            </a:extLst>
          </p:cNvPr>
          <p:cNvSpPr>
            <a:spLocks noGrp="1"/>
          </p:cNvSpPr>
          <p:nvPr>
            <p:ph type="body" sz="quarter" idx="17" hasCustomPrompt="1"/>
          </p:nvPr>
        </p:nvSpPr>
        <p:spPr>
          <a:xfrm>
            <a:off x="6378501" y="2581898"/>
            <a:ext cx="1557453"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p>
        </p:txBody>
      </p:sp>
      <p:sp>
        <p:nvSpPr>
          <p:cNvPr id="29" name="Text Placeholder 24">
            <a:extLst>
              <a:ext uri="{FF2B5EF4-FFF2-40B4-BE49-F238E27FC236}">
                <a16:creationId xmlns:a16="http://schemas.microsoft.com/office/drawing/2014/main" id="{78CDAA57-81B4-4142-B303-ACAB5ACEC245}"/>
              </a:ext>
            </a:extLst>
          </p:cNvPr>
          <p:cNvSpPr>
            <a:spLocks noGrp="1"/>
          </p:cNvSpPr>
          <p:nvPr>
            <p:ph type="body" sz="quarter" idx="18" hasCustomPrompt="1"/>
          </p:nvPr>
        </p:nvSpPr>
        <p:spPr>
          <a:xfrm>
            <a:off x="3935556" y="4793286"/>
            <a:ext cx="1557453"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p>
        </p:txBody>
      </p:sp>
      <p:sp>
        <p:nvSpPr>
          <p:cNvPr id="30" name="Text Placeholder 24">
            <a:extLst>
              <a:ext uri="{FF2B5EF4-FFF2-40B4-BE49-F238E27FC236}">
                <a16:creationId xmlns:a16="http://schemas.microsoft.com/office/drawing/2014/main" id="{4E9E4492-A2B5-4056-A455-CC2EA78EDD8F}"/>
              </a:ext>
            </a:extLst>
          </p:cNvPr>
          <p:cNvSpPr>
            <a:spLocks noGrp="1"/>
          </p:cNvSpPr>
          <p:nvPr>
            <p:ph type="body" sz="quarter" idx="19" hasCustomPrompt="1"/>
          </p:nvPr>
        </p:nvSpPr>
        <p:spPr>
          <a:xfrm>
            <a:off x="6378501" y="4793286"/>
            <a:ext cx="1557453"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b="0">
                <a:solidFill>
                  <a:schemeClr val="tx1">
                    <a:lumMod val="65000"/>
                    <a:lumOff val="35000"/>
                  </a:schemeClr>
                </a:solidFill>
              </a:defRPr>
            </a:lvl2pPr>
            <a:lvl3pPr>
              <a:lnSpc>
                <a:spcPts val="1125"/>
              </a:lnSpc>
              <a:spcBef>
                <a:spcPts val="600"/>
              </a:spcBef>
              <a:spcAft>
                <a:spcPts val="0"/>
              </a:spcAft>
              <a:defRPr sz="825" b="0">
                <a:solidFill>
                  <a:schemeClr val="tx1">
                    <a:lumMod val="65000"/>
                    <a:lumOff val="35000"/>
                  </a:schemeClr>
                </a:solidFill>
              </a:defRPr>
            </a:lvl3pPr>
            <a:lvl4pPr>
              <a:lnSpc>
                <a:spcPts val="1125"/>
              </a:lnSpc>
              <a:spcBef>
                <a:spcPts val="600"/>
              </a:spcBef>
              <a:spcAft>
                <a:spcPts val="0"/>
              </a:spcAft>
              <a:defRPr sz="825" b="0">
                <a:solidFill>
                  <a:schemeClr val="tx1">
                    <a:lumMod val="65000"/>
                    <a:lumOff val="35000"/>
                  </a:schemeClr>
                </a:solidFill>
              </a:defRPr>
            </a:lvl4pPr>
            <a:lvl5pPr>
              <a:lnSpc>
                <a:spcPts val="1125"/>
              </a:lnSpc>
              <a:spcBef>
                <a:spcPts val="600"/>
              </a:spcBef>
              <a:spcAft>
                <a:spcPts val="0"/>
              </a:spcAft>
              <a:defRPr sz="825" b="0">
                <a:solidFill>
                  <a:schemeClr val="tx1">
                    <a:lumMod val="65000"/>
                    <a:lumOff val="35000"/>
                  </a:schemeClr>
                </a:solidFill>
              </a:defRPr>
            </a:lvl5pPr>
          </a:lstStyle>
          <a:p>
            <a:pPr>
              <a:lnSpc>
                <a:spcPts val="1500"/>
              </a:lnSpc>
              <a:spcBef>
                <a:spcPts val="800"/>
              </a:spcBef>
              <a:defRPr/>
            </a:pP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825"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825"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p>
        </p:txBody>
      </p:sp>
    </p:spTree>
    <p:extLst>
      <p:ext uri="{BB962C8B-B14F-4D97-AF65-F5344CB8AC3E}">
        <p14:creationId xmlns:p14="http://schemas.microsoft.com/office/powerpoint/2010/main" val="1291624787"/>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2032F6-1F0E-4D5F-9CAD-55FA940EE93F}"/>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dirty="0"/>
          </a:p>
        </p:txBody>
      </p:sp>
      <p:sp>
        <p:nvSpPr>
          <p:cNvPr id="14" name="Text Placeholder 13">
            <a:extLst>
              <a:ext uri="{FF2B5EF4-FFF2-40B4-BE49-F238E27FC236}">
                <a16:creationId xmlns:a16="http://schemas.microsoft.com/office/drawing/2014/main" id="{4725CE78-9FF7-4B3B-B3F9-77ABDA2BD7CC}"/>
              </a:ext>
            </a:extLst>
          </p:cNvPr>
          <p:cNvSpPr>
            <a:spLocks noGrp="1"/>
          </p:cNvSpPr>
          <p:nvPr>
            <p:ph type="body" sz="quarter" idx="11" hasCustomPrompt="1"/>
          </p:nvPr>
        </p:nvSpPr>
        <p:spPr>
          <a:xfrm>
            <a:off x="4983161" y="2009775"/>
            <a:ext cx="3160713" cy="914400"/>
          </a:xfrm>
        </p:spPr>
        <p:txBody>
          <a:bodyPr/>
          <a:lstStyle>
            <a:lvl1pPr>
              <a:lnSpc>
                <a:spcPts val="1350"/>
              </a:lnSpc>
              <a:spcBef>
                <a:spcPts val="600"/>
              </a:spcBef>
              <a:spcAft>
                <a:spcPts val="0"/>
              </a:spcAft>
              <a:defRPr sz="1050" b="0" spc="0">
                <a:solidFill>
                  <a:schemeClr val="tx1">
                    <a:lumMod val="65000"/>
                    <a:lumOff val="35000"/>
                  </a:schemeClr>
                </a:solidFill>
              </a:defRPr>
            </a:lvl1pPr>
            <a:lvl2pPr>
              <a:lnSpc>
                <a:spcPts val="1350"/>
              </a:lnSpc>
              <a:spcBef>
                <a:spcPts val="600"/>
              </a:spcBef>
              <a:spcAft>
                <a:spcPts val="0"/>
              </a:spcAft>
              <a:defRPr sz="1050" spc="0"/>
            </a:lvl2pPr>
            <a:lvl3pPr>
              <a:lnSpc>
                <a:spcPts val="1350"/>
              </a:lnSpc>
              <a:spcBef>
                <a:spcPts val="600"/>
              </a:spcBef>
              <a:spcAft>
                <a:spcPts val="0"/>
              </a:spcAft>
              <a:defRPr sz="1050" spc="0"/>
            </a:lvl3pPr>
            <a:lvl4pPr>
              <a:lnSpc>
                <a:spcPts val="1350"/>
              </a:lnSpc>
              <a:spcBef>
                <a:spcPts val="600"/>
              </a:spcBef>
              <a:spcAft>
                <a:spcPts val="0"/>
              </a:spcAft>
              <a:defRPr sz="1050" spc="0"/>
            </a:lvl4pPr>
            <a:lvl5pPr>
              <a:lnSpc>
                <a:spcPts val="1350"/>
              </a:lnSpc>
              <a:spcBef>
                <a:spcPts val="600"/>
              </a:spcBef>
              <a:spcAft>
                <a:spcPts val="0"/>
              </a:spcAft>
              <a:defRPr sz="1050" spc="0"/>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Aenean</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egestas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urna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Donec</a:t>
            </a:r>
            <a:r>
              <a:rPr lang="en-US" sz="1050" dirty="0">
                <a:solidFill>
                  <a:schemeClr val="tx1">
                    <a:lumMod val="65000"/>
                    <a:lumOff val="35000"/>
                  </a:schemeClr>
                </a:solidFill>
                <a:ea typeface="Roboto" charset="0"/>
                <a:cs typeface="Arial" panose="020B0604020202020204" pitchFamily="34" charset="0"/>
              </a:rPr>
              <a:t> ante </a:t>
            </a:r>
            <a:r>
              <a:rPr lang="en-US" sz="1050" dirty="0" err="1">
                <a:solidFill>
                  <a:schemeClr val="tx1">
                    <a:lumMod val="65000"/>
                    <a:lumOff val="35000"/>
                  </a:schemeClr>
                </a:solidFill>
                <a:ea typeface="Roboto" charset="0"/>
                <a:cs typeface="Arial" panose="020B0604020202020204" pitchFamily="34" charset="0"/>
              </a:rPr>
              <a:t>nulla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finibus</a:t>
            </a:r>
            <a:r>
              <a:rPr lang="en-US" sz="1050" dirty="0">
                <a:solidFill>
                  <a:schemeClr val="tx1">
                    <a:lumMod val="65000"/>
                    <a:lumOff val="35000"/>
                  </a:schemeClr>
                </a:solidFill>
                <a:ea typeface="Roboto" charset="0"/>
                <a:cs typeface="Arial" panose="020B0604020202020204" pitchFamily="34" charset="0"/>
              </a:rPr>
              <a:t> sed </a:t>
            </a:r>
            <a:r>
              <a:rPr lang="en-US" sz="1050" dirty="0" err="1">
                <a:solidFill>
                  <a:schemeClr val="tx1">
                    <a:lumMod val="65000"/>
                    <a:lumOff val="35000"/>
                  </a:schemeClr>
                </a:solidFill>
                <a:ea typeface="Roboto" charset="0"/>
                <a:cs typeface="Arial" panose="020B0604020202020204" pitchFamily="34" charset="0"/>
              </a:rPr>
              <a:t>tempor</a:t>
            </a:r>
            <a:r>
              <a:rPr lang="en-US" sz="1050" dirty="0">
                <a:solidFill>
                  <a:schemeClr val="tx1">
                    <a:lumMod val="65000"/>
                    <a:lumOff val="35000"/>
                  </a:schemeClr>
                </a:solidFill>
                <a:ea typeface="Roboto" charset="0"/>
                <a:cs typeface="Arial" panose="020B0604020202020204" pitchFamily="34" charset="0"/>
              </a:rPr>
              <a:t> a, dictum ac </a:t>
            </a:r>
            <a:r>
              <a:rPr lang="en-US" sz="1050" dirty="0" err="1">
                <a:solidFill>
                  <a:schemeClr val="tx1">
                    <a:lumMod val="65000"/>
                    <a:lumOff val="35000"/>
                  </a:schemeClr>
                </a:solidFill>
                <a:ea typeface="Roboto" charset="0"/>
                <a:cs typeface="Arial" panose="020B0604020202020204" pitchFamily="34" charset="0"/>
              </a:rPr>
              <a:t>enim</a:t>
            </a:r>
            <a:r>
              <a:rPr lang="en-US" sz="1050" dirty="0">
                <a:solidFill>
                  <a:schemeClr val="tx1">
                    <a:lumMod val="65000"/>
                    <a:lumOff val="35000"/>
                  </a:schemeClr>
                </a:solidFill>
                <a:ea typeface="Roboto" charset="0"/>
                <a:cs typeface="Arial" panose="020B0604020202020204" pitchFamily="34" charset="0"/>
              </a:rPr>
              <a:t>.</a:t>
            </a:r>
          </a:p>
        </p:txBody>
      </p:sp>
      <p:sp>
        <p:nvSpPr>
          <p:cNvPr id="11" name="Text Placeholder 10">
            <a:extLst>
              <a:ext uri="{FF2B5EF4-FFF2-40B4-BE49-F238E27FC236}">
                <a16:creationId xmlns:a16="http://schemas.microsoft.com/office/drawing/2014/main" id="{DC9C93A9-325D-4B56-99EE-3386360D1061}"/>
              </a:ext>
            </a:extLst>
          </p:cNvPr>
          <p:cNvSpPr>
            <a:spLocks noGrp="1"/>
          </p:cNvSpPr>
          <p:nvPr>
            <p:ph type="body" sz="quarter" idx="10" hasCustomPrompt="1"/>
          </p:nvPr>
        </p:nvSpPr>
        <p:spPr>
          <a:xfrm>
            <a:off x="4983161" y="1143002"/>
            <a:ext cx="2638425" cy="638175"/>
          </a:xfrm>
        </p:spPr>
        <p:txBody>
          <a:bodyPr/>
          <a:lstStyle>
            <a:lvl1pPr>
              <a:lnSpc>
                <a:spcPts val="3750"/>
              </a:lnSpc>
              <a:spcBef>
                <a:spcPts val="600"/>
              </a:spcBef>
              <a:spcAft>
                <a:spcPts val="0"/>
              </a:spcAft>
              <a:defRPr sz="3750" b="0" spc="75" baseline="0">
                <a:solidFill>
                  <a:schemeClr val="accent2"/>
                </a:solidFill>
                <a:latin typeface="+mj-lt"/>
              </a:defRPr>
            </a:lvl1pPr>
            <a:lvl2pPr>
              <a:lnSpc>
                <a:spcPts val="3750"/>
              </a:lnSpc>
              <a:spcBef>
                <a:spcPts val="600"/>
              </a:spcBef>
              <a:spcAft>
                <a:spcPts val="0"/>
              </a:spcAft>
              <a:defRPr sz="3750" b="0">
                <a:latin typeface="+mj-lt"/>
              </a:defRPr>
            </a:lvl2pPr>
            <a:lvl3pPr>
              <a:lnSpc>
                <a:spcPts val="3750"/>
              </a:lnSpc>
              <a:spcBef>
                <a:spcPts val="600"/>
              </a:spcBef>
              <a:spcAft>
                <a:spcPts val="0"/>
              </a:spcAft>
              <a:defRPr sz="3750" b="0">
                <a:latin typeface="+mj-lt"/>
              </a:defRPr>
            </a:lvl3pPr>
            <a:lvl4pPr>
              <a:lnSpc>
                <a:spcPts val="3750"/>
              </a:lnSpc>
              <a:spcBef>
                <a:spcPts val="600"/>
              </a:spcBef>
              <a:spcAft>
                <a:spcPts val="0"/>
              </a:spcAft>
              <a:defRPr sz="3750" b="0">
                <a:latin typeface="+mj-lt"/>
              </a:defRPr>
            </a:lvl4pPr>
            <a:lvl5pPr>
              <a:lnSpc>
                <a:spcPts val="3750"/>
              </a:lnSpc>
              <a:spcBef>
                <a:spcPts val="600"/>
              </a:spcBef>
              <a:spcAft>
                <a:spcPts val="0"/>
              </a:spcAft>
              <a:defRPr sz="3750" b="0">
                <a:latin typeface="+mj-lt"/>
              </a:defRPr>
            </a:lvl5pPr>
          </a:lstStyle>
          <a:p>
            <a:pPr lvl="0"/>
            <a:r>
              <a:rPr lang="en-US" dirty="0"/>
              <a:t>Title goes here</a:t>
            </a:r>
          </a:p>
        </p:txBody>
      </p:sp>
      <p:sp>
        <p:nvSpPr>
          <p:cNvPr id="21" name="Text Placeholder 20">
            <a:extLst>
              <a:ext uri="{FF2B5EF4-FFF2-40B4-BE49-F238E27FC236}">
                <a16:creationId xmlns:a16="http://schemas.microsoft.com/office/drawing/2014/main" id="{4A72526F-559B-45DF-AD78-E3F12A584C10}"/>
              </a:ext>
            </a:extLst>
          </p:cNvPr>
          <p:cNvSpPr>
            <a:spLocks noGrp="1"/>
          </p:cNvSpPr>
          <p:nvPr>
            <p:ph type="body" sz="quarter" idx="12" hasCustomPrompt="1"/>
          </p:nvPr>
        </p:nvSpPr>
        <p:spPr>
          <a:xfrm>
            <a:off x="4983160" y="3534080"/>
            <a:ext cx="1162050" cy="209550"/>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4" name="Text Placeholder 23">
            <a:extLst>
              <a:ext uri="{FF2B5EF4-FFF2-40B4-BE49-F238E27FC236}">
                <a16:creationId xmlns:a16="http://schemas.microsoft.com/office/drawing/2014/main" id="{770BD834-68AD-40D1-A7D5-CBDE1810B705}"/>
              </a:ext>
            </a:extLst>
          </p:cNvPr>
          <p:cNvSpPr>
            <a:spLocks noGrp="1"/>
          </p:cNvSpPr>
          <p:nvPr>
            <p:ph type="body" sz="quarter" idx="13" hasCustomPrompt="1"/>
          </p:nvPr>
        </p:nvSpPr>
        <p:spPr>
          <a:xfrm>
            <a:off x="4983161" y="3799707"/>
            <a:ext cx="3057525"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a:lvl2pPr>
            <a:lvl3pPr>
              <a:lnSpc>
                <a:spcPts val="1125"/>
              </a:lnSpc>
              <a:spcBef>
                <a:spcPts val="600"/>
              </a:spcBef>
              <a:spcAft>
                <a:spcPts val="0"/>
              </a:spcAft>
              <a:defRPr sz="825"/>
            </a:lvl3pPr>
            <a:lvl4pPr>
              <a:lnSpc>
                <a:spcPts val="1125"/>
              </a:lnSpc>
              <a:spcBef>
                <a:spcPts val="600"/>
              </a:spcBef>
              <a:spcAft>
                <a:spcPts val="0"/>
              </a:spcAft>
              <a:defRPr sz="825"/>
            </a:lvl4pPr>
            <a:lvl5pPr>
              <a:lnSpc>
                <a:spcPts val="1125"/>
              </a:lnSpc>
              <a:spcBef>
                <a:spcPts val="600"/>
              </a:spcBef>
              <a:spcAft>
                <a:spcPts val="0"/>
              </a:spcAft>
              <a:defRPr sz="825"/>
            </a:lvl5pPr>
          </a:lstStyle>
          <a:p>
            <a:pPr>
              <a:lnSpc>
                <a:spcPts val="1500"/>
              </a:lnSpc>
              <a:spcBef>
                <a:spcPts val="800"/>
              </a:spcBef>
              <a:defRPr/>
            </a:pPr>
            <a:r>
              <a:rPr lang="en-US" sz="825" b="1" dirty="0">
                <a:solidFill>
                  <a:schemeClr val="tx1">
                    <a:lumMod val="65000"/>
                    <a:lumOff val="35000"/>
                  </a:schemeClr>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5" name="Text Placeholder 20">
            <a:extLst>
              <a:ext uri="{FF2B5EF4-FFF2-40B4-BE49-F238E27FC236}">
                <a16:creationId xmlns:a16="http://schemas.microsoft.com/office/drawing/2014/main" id="{ACE38675-8F86-4AA3-8BCC-9AD2E12C16FB}"/>
              </a:ext>
            </a:extLst>
          </p:cNvPr>
          <p:cNvSpPr>
            <a:spLocks noGrp="1"/>
          </p:cNvSpPr>
          <p:nvPr>
            <p:ph type="body" sz="quarter" idx="14" hasCustomPrompt="1"/>
          </p:nvPr>
        </p:nvSpPr>
        <p:spPr>
          <a:xfrm>
            <a:off x="4983160" y="4927348"/>
            <a:ext cx="1162050" cy="209550"/>
          </a:xfrm>
        </p:spPr>
        <p:txBody>
          <a:bodyPr/>
          <a:lstStyle>
            <a:lvl1pPr>
              <a:defRPr sz="825" spc="15" baseline="0">
                <a:solidFill>
                  <a:srgbClr val="483698"/>
                </a:solidFill>
              </a:defRPr>
            </a:lvl1pPr>
            <a:lvl2pPr>
              <a:defRPr sz="825">
                <a:solidFill>
                  <a:srgbClr val="483698"/>
                </a:solidFill>
              </a:defRPr>
            </a:lvl2pPr>
            <a:lvl3pPr>
              <a:defRPr sz="825">
                <a:solidFill>
                  <a:srgbClr val="483698"/>
                </a:solidFill>
              </a:defRPr>
            </a:lvl3pPr>
            <a:lvl4pPr>
              <a:defRPr sz="825">
                <a:solidFill>
                  <a:srgbClr val="483698"/>
                </a:solidFill>
              </a:defRPr>
            </a:lvl4pPr>
            <a:lvl5pPr>
              <a:defRPr sz="825">
                <a:solidFill>
                  <a:srgbClr val="483698"/>
                </a:solidFill>
              </a:defRPr>
            </a:lvl5pPr>
          </a:lstStyle>
          <a:p>
            <a:pPr>
              <a:defRPr/>
            </a:pPr>
            <a:r>
              <a:rPr lang="en-ID" sz="825" b="1" dirty="0">
                <a:solidFill>
                  <a:srgbClr val="483698"/>
                </a:solidFill>
                <a:ea typeface="Lato" panose="020F0502020204030203" pitchFamily="34" charset="0"/>
                <a:cs typeface="Arial" panose="020B0604020202020204" pitchFamily="34" charset="0"/>
              </a:rPr>
              <a:t>Title goes here</a:t>
            </a:r>
          </a:p>
        </p:txBody>
      </p:sp>
      <p:sp>
        <p:nvSpPr>
          <p:cNvPr id="26" name="Text Placeholder 23">
            <a:extLst>
              <a:ext uri="{FF2B5EF4-FFF2-40B4-BE49-F238E27FC236}">
                <a16:creationId xmlns:a16="http://schemas.microsoft.com/office/drawing/2014/main" id="{81198CE1-7732-4292-A446-5328983F121A}"/>
              </a:ext>
            </a:extLst>
          </p:cNvPr>
          <p:cNvSpPr>
            <a:spLocks noGrp="1"/>
          </p:cNvSpPr>
          <p:nvPr>
            <p:ph type="body" sz="quarter" idx="15" hasCustomPrompt="1"/>
          </p:nvPr>
        </p:nvSpPr>
        <p:spPr>
          <a:xfrm>
            <a:off x="4983161" y="5192975"/>
            <a:ext cx="3057525" cy="914400"/>
          </a:xfrm>
        </p:spPr>
        <p:txBody>
          <a:bodyPr/>
          <a:lstStyle>
            <a:lvl1pPr>
              <a:lnSpc>
                <a:spcPts val="1125"/>
              </a:lnSpc>
              <a:spcBef>
                <a:spcPts val="600"/>
              </a:spcBef>
              <a:spcAft>
                <a:spcPts val="0"/>
              </a:spcAft>
              <a:defRPr sz="825" b="0">
                <a:solidFill>
                  <a:schemeClr val="tx1">
                    <a:lumMod val="65000"/>
                    <a:lumOff val="35000"/>
                  </a:schemeClr>
                </a:solidFill>
              </a:defRPr>
            </a:lvl1pPr>
            <a:lvl2pPr>
              <a:lnSpc>
                <a:spcPts val="1125"/>
              </a:lnSpc>
              <a:spcBef>
                <a:spcPts val="600"/>
              </a:spcBef>
              <a:spcAft>
                <a:spcPts val="0"/>
              </a:spcAft>
              <a:defRPr sz="825"/>
            </a:lvl2pPr>
            <a:lvl3pPr>
              <a:lnSpc>
                <a:spcPts val="1125"/>
              </a:lnSpc>
              <a:spcBef>
                <a:spcPts val="600"/>
              </a:spcBef>
              <a:spcAft>
                <a:spcPts val="0"/>
              </a:spcAft>
              <a:defRPr sz="825"/>
            </a:lvl3pPr>
            <a:lvl4pPr>
              <a:lnSpc>
                <a:spcPts val="1125"/>
              </a:lnSpc>
              <a:spcBef>
                <a:spcPts val="600"/>
              </a:spcBef>
              <a:spcAft>
                <a:spcPts val="0"/>
              </a:spcAft>
              <a:defRPr sz="825"/>
            </a:lvl4pPr>
            <a:lvl5pPr>
              <a:lnSpc>
                <a:spcPts val="1125"/>
              </a:lnSpc>
              <a:spcBef>
                <a:spcPts val="600"/>
              </a:spcBef>
              <a:spcAft>
                <a:spcPts val="0"/>
              </a:spcAft>
              <a:defRPr sz="825"/>
            </a:lvl5pPr>
          </a:lstStyle>
          <a:p>
            <a:pPr>
              <a:lnSpc>
                <a:spcPts val="1500"/>
              </a:lnSpc>
              <a:spcBef>
                <a:spcPts val="800"/>
              </a:spcBef>
              <a:defRPr/>
            </a:pPr>
            <a:r>
              <a:rPr lang="en-US" sz="825" b="1" dirty="0">
                <a:solidFill>
                  <a:schemeClr val="tx1">
                    <a:lumMod val="65000"/>
                    <a:lumOff val="35000"/>
                  </a:schemeClr>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28" name="Picture Placeholder 27">
            <a:extLst>
              <a:ext uri="{FF2B5EF4-FFF2-40B4-BE49-F238E27FC236}">
                <a16:creationId xmlns:a16="http://schemas.microsoft.com/office/drawing/2014/main" id="{1BCC719E-5C9E-441A-93C9-14F731483F5A}"/>
              </a:ext>
            </a:extLst>
          </p:cNvPr>
          <p:cNvSpPr>
            <a:spLocks noGrp="1"/>
          </p:cNvSpPr>
          <p:nvPr>
            <p:ph type="pic" sz="quarter" idx="16" hasCustomPrompt="1"/>
          </p:nvPr>
        </p:nvSpPr>
        <p:spPr>
          <a:xfrm>
            <a:off x="1453358" y="1228727"/>
            <a:ext cx="2411412" cy="4752975"/>
          </a:xfrm>
        </p:spPr>
        <p:txBody>
          <a:bodyPr bIns="822960" anchor="ctr"/>
          <a:lstStyle>
            <a:lvl1pPr algn="ctr">
              <a:defRPr>
                <a:solidFill>
                  <a:schemeClr val="tx1">
                    <a:lumMod val="65000"/>
                    <a:lumOff val="35000"/>
                  </a:schemeClr>
                </a:solidFill>
              </a:defRPr>
            </a:lvl1pPr>
          </a:lstStyle>
          <a:p>
            <a:r>
              <a:rPr lang="en-US" dirty="0"/>
              <a:t>Insert image</a:t>
            </a:r>
          </a:p>
        </p:txBody>
      </p:sp>
    </p:spTree>
    <p:extLst>
      <p:ext uri="{BB962C8B-B14F-4D97-AF65-F5344CB8AC3E}">
        <p14:creationId xmlns:p14="http://schemas.microsoft.com/office/powerpoint/2010/main" val="1120098530"/>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7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AAF4570-14E3-4A0C-83E6-17BB522546F1}"/>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dirty="0"/>
          </a:p>
        </p:txBody>
      </p:sp>
      <p:sp>
        <p:nvSpPr>
          <p:cNvPr id="11" name="Text Placeholder 10">
            <a:extLst>
              <a:ext uri="{FF2B5EF4-FFF2-40B4-BE49-F238E27FC236}">
                <a16:creationId xmlns:a16="http://schemas.microsoft.com/office/drawing/2014/main" id="{C68834C6-C7CB-4EBD-8B61-0F41600F7D45}"/>
              </a:ext>
            </a:extLst>
          </p:cNvPr>
          <p:cNvSpPr>
            <a:spLocks noGrp="1"/>
          </p:cNvSpPr>
          <p:nvPr>
            <p:ph type="body" sz="quarter" idx="13" hasCustomPrompt="1"/>
          </p:nvPr>
        </p:nvSpPr>
        <p:spPr>
          <a:xfrm>
            <a:off x="3497819" y="4673416"/>
            <a:ext cx="2249329" cy="914400"/>
          </a:xfrm>
        </p:spPr>
        <p:txBody>
          <a:bodyPr/>
          <a:lstStyle>
            <a:lvl1pPr>
              <a:lnSpc>
                <a:spcPts val="1125"/>
              </a:lnSpc>
              <a:spcBef>
                <a:spcPts val="600"/>
              </a:spcBef>
              <a:defRPr sz="825" b="0">
                <a:solidFill>
                  <a:schemeClr val="tx1">
                    <a:lumMod val="65000"/>
                    <a:lumOff val="35000"/>
                  </a:schemeClr>
                </a:solidFill>
              </a:defRPr>
            </a:lvl1pPr>
            <a:lvl2pPr>
              <a:defRPr sz="825"/>
            </a:lvl2pPr>
            <a:lvl3pPr>
              <a:defRPr sz="825"/>
            </a:lvl3pPr>
            <a:lvl4pPr>
              <a:defRPr sz="825"/>
            </a:lvl4pPr>
            <a:lvl5pPr>
              <a:defRPr sz="825"/>
            </a:lvl5pPr>
          </a:lstStyle>
          <a:p>
            <a:pPr>
              <a:lnSpc>
                <a:spcPts val="1500"/>
              </a:lnSpc>
              <a:spcBef>
                <a:spcPts val="800"/>
              </a:spcBef>
              <a:defRPr/>
            </a:pPr>
            <a:r>
              <a:rPr lang="en-US" sz="825" b="1" dirty="0">
                <a:solidFill>
                  <a:srgbClr val="483698"/>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
        <p:nvSpPr>
          <p:cNvPr id="4" name="Text Placeholder 3">
            <a:extLst>
              <a:ext uri="{FF2B5EF4-FFF2-40B4-BE49-F238E27FC236}">
                <a16:creationId xmlns:a16="http://schemas.microsoft.com/office/drawing/2014/main" id="{32FEFC7A-AB42-484C-8516-897566188D97}"/>
              </a:ext>
            </a:extLst>
          </p:cNvPr>
          <p:cNvSpPr>
            <a:spLocks noGrp="1"/>
          </p:cNvSpPr>
          <p:nvPr>
            <p:ph type="body" sz="quarter" idx="12" hasCustomPrompt="1"/>
          </p:nvPr>
        </p:nvSpPr>
        <p:spPr>
          <a:xfrm>
            <a:off x="746126" y="2359657"/>
            <a:ext cx="1819275" cy="1330469"/>
          </a:xfrm>
        </p:spPr>
        <p:txBody>
          <a:bodyPr/>
          <a:lstStyle>
            <a:lvl1pPr>
              <a:lnSpc>
                <a:spcPts val="3750"/>
              </a:lnSpc>
              <a:spcBef>
                <a:spcPts val="600"/>
              </a:spcBef>
              <a:spcAft>
                <a:spcPts val="0"/>
              </a:spcAft>
              <a:defRPr sz="3750" b="0" spc="75" baseline="0">
                <a:solidFill>
                  <a:schemeClr val="accent2"/>
                </a:solidFill>
                <a:latin typeface="+mj-lt"/>
              </a:defRPr>
            </a:lvl1pPr>
            <a:lvl2pPr>
              <a:lnSpc>
                <a:spcPts val="3750"/>
              </a:lnSpc>
              <a:spcBef>
                <a:spcPts val="600"/>
              </a:spcBef>
              <a:spcAft>
                <a:spcPts val="0"/>
              </a:spcAft>
              <a:defRPr sz="3750" b="0">
                <a:latin typeface="+mj-lt"/>
              </a:defRPr>
            </a:lvl2pPr>
            <a:lvl3pPr>
              <a:lnSpc>
                <a:spcPts val="3750"/>
              </a:lnSpc>
              <a:spcBef>
                <a:spcPts val="600"/>
              </a:spcBef>
              <a:spcAft>
                <a:spcPts val="0"/>
              </a:spcAft>
              <a:defRPr sz="3750" b="0">
                <a:latin typeface="+mj-lt"/>
              </a:defRPr>
            </a:lvl3pPr>
            <a:lvl4pPr>
              <a:lnSpc>
                <a:spcPts val="3750"/>
              </a:lnSpc>
              <a:spcBef>
                <a:spcPts val="600"/>
              </a:spcBef>
              <a:spcAft>
                <a:spcPts val="0"/>
              </a:spcAft>
              <a:defRPr sz="3750" b="0">
                <a:latin typeface="+mj-lt"/>
              </a:defRPr>
            </a:lvl4pPr>
            <a:lvl5pPr>
              <a:lnSpc>
                <a:spcPts val="3750"/>
              </a:lnSpc>
              <a:spcBef>
                <a:spcPts val="600"/>
              </a:spcBef>
              <a:spcAft>
                <a:spcPts val="0"/>
              </a:spcAft>
              <a:defRPr sz="3750" b="0">
                <a:latin typeface="+mj-lt"/>
              </a:defRPr>
            </a:lvl5pPr>
          </a:lstStyle>
          <a:p>
            <a:pPr lvl="0"/>
            <a:r>
              <a:rPr lang="en-US" dirty="0"/>
              <a:t>Title </a:t>
            </a:r>
            <a:br>
              <a:rPr lang="en-US" dirty="0"/>
            </a:br>
            <a:r>
              <a:rPr lang="en-US" dirty="0"/>
              <a:t>goes here</a:t>
            </a:r>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7" name="Picture Placeholder 7">
            <a:extLst>
              <a:ext uri="{FF2B5EF4-FFF2-40B4-BE49-F238E27FC236}">
                <a16:creationId xmlns:a16="http://schemas.microsoft.com/office/drawing/2014/main" id="{7972E6CB-5A3D-417C-ACBD-53075FF2E77B}"/>
              </a:ext>
            </a:extLst>
          </p:cNvPr>
          <p:cNvSpPr>
            <a:spLocks noGrp="1"/>
          </p:cNvSpPr>
          <p:nvPr>
            <p:ph type="pic" sz="quarter" idx="10" hasCustomPrompt="1"/>
          </p:nvPr>
        </p:nvSpPr>
        <p:spPr>
          <a:xfrm>
            <a:off x="3497820" y="2126615"/>
            <a:ext cx="2006203" cy="1873250"/>
          </a:xfrm>
        </p:spPr>
        <p:txBody>
          <a:bodyPr rtlCol="0" anchor="ctr" anchorCtr="0">
            <a:normAutofit/>
          </a:bodyPr>
          <a:lstStyle>
            <a:lvl1pPr algn="ctr">
              <a:defRPr/>
            </a:lvl1pPr>
          </a:lstStyle>
          <a:p>
            <a:pPr lvl="0"/>
            <a:r>
              <a:rPr lang="en-ID" noProof="0" dirty="0"/>
              <a:t>Insert image</a:t>
            </a:r>
          </a:p>
        </p:txBody>
      </p:sp>
      <p:sp>
        <p:nvSpPr>
          <p:cNvPr id="10" name="Picture Placeholder 7">
            <a:extLst>
              <a:ext uri="{FF2B5EF4-FFF2-40B4-BE49-F238E27FC236}">
                <a16:creationId xmlns:a16="http://schemas.microsoft.com/office/drawing/2014/main" id="{AF6378C5-957B-492D-900B-7EF041B0CA65}"/>
              </a:ext>
            </a:extLst>
          </p:cNvPr>
          <p:cNvSpPr>
            <a:spLocks noGrp="1"/>
          </p:cNvSpPr>
          <p:nvPr>
            <p:ph type="pic" sz="quarter" idx="11" hasCustomPrompt="1"/>
          </p:nvPr>
        </p:nvSpPr>
        <p:spPr>
          <a:xfrm>
            <a:off x="6012420" y="2126615"/>
            <a:ext cx="2006203" cy="1873250"/>
          </a:xfrm>
        </p:spPr>
        <p:txBody>
          <a:bodyPr rtlCol="0" anchor="ctr" anchorCtr="0">
            <a:normAutofit/>
          </a:bodyPr>
          <a:lstStyle>
            <a:lvl1pPr algn="ctr">
              <a:defRPr/>
            </a:lvl1pPr>
          </a:lstStyle>
          <a:p>
            <a:pPr lvl="0"/>
            <a:r>
              <a:rPr lang="en-ID" noProof="0" dirty="0"/>
              <a:t>Insert image</a:t>
            </a:r>
          </a:p>
        </p:txBody>
      </p:sp>
      <p:sp>
        <p:nvSpPr>
          <p:cNvPr id="13" name="Text Placeholder 10">
            <a:extLst>
              <a:ext uri="{FF2B5EF4-FFF2-40B4-BE49-F238E27FC236}">
                <a16:creationId xmlns:a16="http://schemas.microsoft.com/office/drawing/2014/main" id="{BF5922B7-02C9-41CF-96A1-5A446E97EE00}"/>
              </a:ext>
            </a:extLst>
          </p:cNvPr>
          <p:cNvSpPr>
            <a:spLocks noGrp="1"/>
          </p:cNvSpPr>
          <p:nvPr>
            <p:ph type="body" sz="quarter" idx="14" hasCustomPrompt="1"/>
          </p:nvPr>
        </p:nvSpPr>
        <p:spPr>
          <a:xfrm>
            <a:off x="6012420" y="4673416"/>
            <a:ext cx="2249329" cy="914400"/>
          </a:xfrm>
        </p:spPr>
        <p:txBody>
          <a:bodyPr/>
          <a:lstStyle>
            <a:lvl1pPr>
              <a:lnSpc>
                <a:spcPts val="1125"/>
              </a:lnSpc>
              <a:spcBef>
                <a:spcPts val="600"/>
              </a:spcBef>
              <a:defRPr sz="825" b="0">
                <a:solidFill>
                  <a:schemeClr val="tx1">
                    <a:lumMod val="65000"/>
                    <a:lumOff val="35000"/>
                  </a:schemeClr>
                </a:solidFill>
              </a:defRPr>
            </a:lvl1pPr>
            <a:lvl2pPr>
              <a:defRPr sz="825"/>
            </a:lvl2pPr>
            <a:lvl3pPr>
              <a:defRPr sz="825"/>
            </a:lvl3pPr>
            <a:lvl4pPr>
              <a:defRPr sz="825"/>
            </a:lvl4pPr>
            <a:lvl5pPr>
              <a:defRPr sz="825"/>
            </a:lvl5pPr>
          </a:lstStyle>
          <a:p>
            <a:pPr>
              <a:lnSpc>
                <a:spcPts val="1500"/>
              </a:lnSpc>
              <a:spcBef>
                <a:spcPts val="800"/>
              </a:spcBef>
              <a:defRPr/>
            </a:pPr>
            <a:r>
              <a:rPr lang="en-US" sz="825" b="1" dirty="0">
                <a:solidFill>
                  <a:schemeClr val="accent2"/>
                </a:solidFill>
                <a:ea typeface="Roboto" charset="0"/>
                <a:cs typeface="Arial" panose="020B0604020202020204" pitchFamily="34" charset="0"/>
              </a:rPr>
              <a:t>Lorem ipsum </a:t>
            </a:r>
            <a:r>
              <a:rPr lang="en-US" sz="825" dirty="0">
                <a:solidFill>
                  <a:schemeClr val="tx1">
                    <a:lumMod val="65000"/>
                    <a:lumOff val="35000"/>
                  </a:schemeClr>
                </a:solidFill>
                <a:ea typeface="Roboto" charset="0"/>
                <a:cs typeface="Arial" panose="020B0604020202020204" pitchFamily="34" charset="0"/>
              </a:rPr>
              <a:t>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a:t>
            </a:r>
          </a:p>
        </p:txBody>
      </p:sp>
    </p:spTree>
    <p:extLst>
      <p:ext uri="{BB962C8B-B14F-4D97-AF65-F5344CB8AC3E}">
        <p14:creationId xmlns:p14="http://schemas.microsoft.com/office/powerpoint/2010/main" val="317762780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23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AAF4570-14E3-4A0C-83E6-17BB522546F1}"/>
              </a:ext>
            </a:extLst>
          </p:cNvPr>
          <p:cNvSpPr/>
          <p:nvPr userDrawn="1"/>
        </p:nvSpPr>
        <p:spPr>
          <a:xfrm>
            <a:off x="459581" y="431801"/>
            <a:ext cx="8235554"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10862323"/>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1" name="Picture Placeholder 7">
            <a:extLst>
              <a:ext uri="{FF2B5EF4-FFF2-40B4-BE49-F238E27FC236}">
                <a16:creationId xmlns:a16="http://schemas.microsoft.com/office/drawing/2014/main" id="{716B6424-8C25-4B1C-84D4-8D9A022665F3}"/>
              </a:ext>
            </a:extLst>
          </p:cNvPr>
          <p:cNvSpPr>
            <a:spLocks noGrp="1"/>
          </p:cNvSpPr>
          <p:nvPr>
            <p:ph type="pic" sz="quarter" idx="10"/>
          </p:nvPr>
        </p:nvSpPr>
        <p:spPr>
          <a:xfrm>
            <a:off x="2354792" y="1260160"/>
            <a:ext cx="2413151" cy="4336218"/>
          </a:xfrm>
        </p:spPr>
        <p:txBody>
          <a:bodyPr rtlCol="0" anchor="ctr" anchorCtr="0">
            <a:normAutofit/>
          </a:bodyPr>
          <a:lstStyle>
            <a:lvl1pPr algn="ctr">
              <a:defRPr/>
            </a:lvl1pPr>
          </a:lstStyle>
          <a:p>
            <a:pPr lvl="0"/>
            <a:r>
              <a:rPr lang="en-US" noProof="0"/>
              <a:t>Click icon to add picture</a:t>
            </a:r>
            <a:endParaRPr lang="en-ID" noProof="0" dirty="0"/>
          </a:p>
        </p:txBody>
      </p:sp>
    </p:spTree>
    <p:extLst>
      <p:ext uri="{BB962C8B-B14F-4D97-AF65-F5344CB8AC3E}">
        <p14:creationId xmlns:p14="http://schemas.microsoft.com/office/powerpoint/2010/main" val="2941720790"/>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21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AAF4570-14E3-4A0C-83E6-17BB522546F1}"/>
              </a:ext>
            </a:extLst>
          </p:cNvPr>
          <p:cNvSpPr/>
          <p:nvPr userDrawn="1"/>
        </p:nvSpPr>
        <p:spPr>
          <a:xfrm>
            <a:off x="459581" y="431801"/>
            <a:ext cx="8235554" cy="5816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3548242006"/>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Tree>
    <p:extLst>
      <p:ext uri="{BB962C8B-B14F-4D97-AF65-F5344CB8AC3E}">
        <p14:creationId xmlns:p14="http://schemas.microsoft.com/office/powerpoint/2010/main" val="3612447734"/>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9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AAF4570-14E3-4A0C-83E6-17BB522546F1}"/>
              </a:ext>
            </a:extLst>
          </p:cNvPr>
          <p:cNvSpPr/>
          <p:nvPr userDrawn="1"/>
        </p:nvSpPr>
        <p:spPr>
          <a:xfrm>
            <a:off x="459581" y="431801"/>
            <a:ext cx="8235554" cy="581660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
        <p:nvSpPr>
          <p:cNvPr id="6" name="Text Placeholder 5">
            <a:extLst>
              <a:ext uri="{FF2B5EF4-FFF2-40B4-BE49-F238E27FC236}">
                <a16:creationId xmlns:a16="http://schemas.microsoft.com/office/drawing/2014/main" id="{EAAE8510-6641-4901-9C79-7CB609E10CB3}"/>
              </a:ext>
            </a:extLst>
          </p:cNvPr>
          <p:cNvSpPr>
            <a:spLocks noGrp="1"/>
          </p:cNvSpPr>
          <p:nvPr>
            <p:ph type="body" sz="quarter" idx="10" hasCustomPrompt="1"/>
          </p:nvPr>
        </p:nvSpPr>
        <p:spPr>
          <a:xfrm>
            <a:off x="469900" y="2411413"/>
            <a:ext cx="8214519" cy="914400"/>
          </a:xfrm>
        </p:spPr>
        <p:txBody>
          <a:bodyPr/>
          <a:lstStyle>
            <a:lvl1pPr algn="ctr">
              <a:lnSpc>
                <a:spcPts val="3750"/>
              </a:lnSpc>
              <a:spcAft>
                <a:spcPts val="0"/>
              </a:spcAft>
              <a:defRPr sz="3750" b="0" spc="75" baseline="0">
                <a:latin typeface="+mj-lt"/>
              </a:defRPr>
            </a:lvl1pPr>
            <a:lvl2pPr>
              <a:defRPr sz="3750">
                <a:latin typeface="+mj-lt"/>
              </a:defRPr>
            </a:lvl2pPr>
            <a:lvl3pPr>
              <a:defRPr sz="3750">
                <a:latin typeface="+mj-lt"/>
              </a:defRPr>
            </a:lvl3pPr>
            <a:lvl4pPr>
              <a:defRPr sz="3750">
                <a:latin typeface="+mj-lt"/>
              </a:defRPr>
            </a:lvl4pPr>
            <a:lvl5pPr>
              <a:defRPr sz="3750">
                <a:latin typeface="+mj-lt"/>
              </a:defRPr>
            </a:lvl5pPr>
          </a:lstStyle>
          <a:p>
            <a:pPr lvl="0"/>
            <a:r>
              <a:rPr lang="en-US" dirty="0"/>
              <a:t>Thanks for watching</a:t>
            </a:r>
          </a:p>
        </p:txBody>
      </p:sp>
      <p:sp>
        <p:nvSpPr>
          <p:cNvPr id="8" name="Text Placeholder 7">
            <a:extLst>
              <a:ext uri="{FF2B5EF4-FFF2-40B4-BE49-F238E27FC236}">
                <a16:creationId xmlns:a16="http://schemas.microsoft.com/office/drawing/2014/main" id="{9B4C93E0-2FD5-466C-A853-49A48B011BC8}"/>
              </a:ext>
            </a:extLst>
          </p:cNvPr>
          <p:cNvSpPr>
            <a:spLocks noGrp="1"/>
          </p:cNvSpPr>
          <p:nvPr>
            <p:ph type="body" sz="quarter" idx="11" hasCustomPrompt="1"/>
          </p:nvPr>
        </p:nvSpPr>
        <p:spPr>
          <a:xfrm>
            <a:off x="1503759" y="3494388"/>
            <a:ext cx="6146800" cy="914400"/>
          </a:xfrm>
        </p:spPr>
        <p:txBody>
          <a:bodyPr/>
          <a:lstStyle>
            <a:lvl1pPr algn="ctr">
              <a:lnSpc>
                <a:spcPts val="1125"/>
              </a:lnSpc>
              <a:spcBef>
                <a:spcPts val="600"/>
              </a:spcBef>
              <a:spcAft>
                <a:spcPts val="0"/>
              </a:spcAft>
              <a:defRPr sz="825" b="0">
                <a:solidFill>
                  <a:schemeClr val="tx1">
                    <a:lumMod val="65000"/>
                    <a:lumOff val="35000"/>
                  </a:schemeClr>
                </a:solidFill>
              </a:defRPr>
            </a:lvl1pPr>
            <a:lvl2pPr>
              <a:defRPr sz="825" b="0">
                <a:solidFill>
                  <a:schemeClr val="tx1">
                    <a:lumMod val="65000"/>
                    <a:lumOff val="35000"/>
                  </a:schemeClr>
                </a:solidFill>
              </a:defRPr>
            </a:lvl2pPr>
            <a:lvl3pPr>
              <a:defRPr sz="825" b="0">
                <a:solidFill>
                  <a:schemeClr val="tx1">
                    <a:lumMod val="65000"/>
                    <a:lumOff val="35000"/>
                  </a:schemeClr>
                </a:solidFill>
              </a:defRPr>
            </a:lvl3pPr>
            <a:lvl4pPr>
              <a:defRPr sz="825" b="0">
                <a:solidFill>
                  <a:schemeClr val="tx1">
                    <a:lumMod val="65000"/>
                    <a:lumOff val="35000"/>
                  </a:schemeClr>
                </a:solidFill>
              </a:defRPr>
            </a:lvl4pPr>
            <a:lvl5pPr>
              <a:defRPr sz="825" b="0">
                <a:solidFill>
                  <a:schemeClr val="tx1">
                    <a:lumMod val="65000"/>
                    <a:lumOff val="35000"/>
                  </a:schemeClr>
                </a:solidFill>
              </a:defRPr>
            </a:lvl5pPr>
          </a:lstStyle>
          <a:p>
            <a:pPr algn="ctr">
              <a:lnSpc>
                <a:spcPts val="1500"/>
              </a:lnSpc>
              <a:defRPr/>
            </a:pPr>
            <a:r>
              <a:rPr lang="en-US" sz="825" dirty="0">
                <a:solidFill>
                  <a:schemeClr val="tx1">
                    <a:lumMod val="65000"/>
                    <a:lumOff val="35000"/>
                  </a:schemeClr>
                </a:solidFill>
                <a:ea typeface="Roboto" charset="0"/>
                <a:cs typeface="Arial" panose="020B0604020202020204" pitchFamily="34" charset="0"/>
              </a:rPr>
              <a:t>Lorem ipsum dolor sit </a:t>
            </a:r>
            <a:r>
              <a:rPr lang="en-US" sz="825" dirty="0" err="1">
                <a:solidFill>
                  <a:schemeClr val="tx1">
                    <a:lumMod val="65000"/>
                    <a:lumOff val="35000"/>
                  </a:schemeClr>
                </a:solidFill>
                <a:ea typeface="Roboto" charset="0"/>
                <a:cs typeface="Arial" panose="020B0604020202020204" pitchFamily="34" charset="0"/>
              </a:rPr>
              <a:t>amet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adipiscing</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elit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Aenean</a:t>
            </a:r>
            <a:r>
              <a:rPr lang="en-US" sz="825" dirty="0">
                <a:solidFill>
                  <a:schemeClr val="tx1">
                    <a:lumMod val="65000"/>
                    <a:lumOff val="35000"/>
                  </a:schemeClr>
                </a:solidFill>
                <a:ea typeface="Roboto" charset="0"/>
                <a:cs typeface="Arial" panose="020B0604020202020204" pitchFamily="34" charset="0"/>
              </a:rPr>
              <a:t> at </a:t>
            </a:r>
            <a:r>
              <a:rPr lang="en-US" sz="825" dirty="0" err="1">
                <a:solidFill>
                  <a:schemeClr val="tx1">
                    <a:lumMod val="65000"/>
                    <a:lumOff val="35000"/>
                  </a:schemeClr>
                </a:solidFill>
                <a:ea typeface="Roboto" charset="0"/>
                <a:cs typeface="Arial" panose="020B0604020202020204" pitchFamily="34" charset="0"/>
              </a:rPr>
              <a:t>facilisis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quam</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egestas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urna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Donec</a:t>
            </a:r>
            <a:r>
              <a:rPr lang="en-US" sz="825" dirty="0">
                <a:solidFill>
                  <a:schemeClr val="tx1">
                    <a:lumMod val="65000"/>
                    <a:lumOff val="35000"/>
                  </a:schemeClr>
                </a:solidFill>
                <a:ea typeface="Roboto" charset="0"/>
                <a:cs typeface="Arial" panose="020B0604020202020204" pitchFamily="34" charset="0"/>
              </a:rPr>
              <a:t> ante </a:t>
            </a:r>
            <a:r>
              <a:rPr lang="en-US" sz="825" dirty="0" err="1">
                <a:solidFill>
                  <a:schemeClr val="tx1">
                    <a:lumMod val="65000"/>
                    <a:lumOff val="35000"/>
                  </a:schemeClr>
                </a:solidFill>
                <a:ea typeface="Roboto" charset="0"/>
                <a:cs typeface="Arial" panose="020B0604020202020204" pitchFamily="34" charset="0"/>
              </a:rPr>
              <a:t>nulla</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finibus</a:t>
            </a:r>
            <a:r>
              <a:rPr lang="en-US" sz="825" dirty="0">
                <a:solidFill>
                  <a:schemeClr val="tx1">
                    <a:lumMod val="65000"/>
                    <a:lumOff val="35000"/>
                  </a:schemeClr>
                </a:solidFill>
                <a:ea typeface="Roboto" charset="0"/>
                <a:cs typeface="Arial" panose="020B0604020202020204" pitchFamily="34" charset="0"/>
              </a:rPr>
              <a:t> sed </a:t>
            </a:r>
            <a:r>
              <a:rPr lang="en-US" sz="825" dirty="0" err="1">
                <a:solidFill>
                  <a:schemeClr val="tx1">
                    <a:lumMod val="65000"/>
                    <a:lumOff val="35000"/>
                  </a:schemeClr>
                </a:solidFill>
                <a:ea typeface="Roboto" charset="0"/>
                <a:cs typeface="Arial" panose="020B0604020202020204" pitchFamily="34" charset="0"/>
              </a:rPr>
              <a:t>tempor</a:t>
            </a:r>
            <a:r>
              <a:rPr lang="en-US" sz="825" dirty="0">
                <a:solidFill>
                  <a:schemeClr val="tx1">
                    <a:lumMod val="65000"/>
                    <a:lumOff val="35000"/>
                  </a:schemeClr>
                </a:solidFill>
                <a:ea typeface="Roboto" charset="0"/>
                <a:cs typeface="Arial" panose="020B0604020202020204" pitchFamily="34" charset="0"/>
              </a:rPr>
              <a:t> a, dictum ac </a:t>
            </a:r>
            <a:r>
              <a:rPr lang="en-US" sz="825" dirty="0" err="1">
                <a:solidFill>
                  <a:schemeClr val="tx1">
                    <a:lumMod val="65000"/>
                    <a:lumOff val="35000"/>
                  </a:schemeClr>
                </a:solidFill>
                <a:ea typeface="Roboto" charset="0"/>
                <a:cs typeface="Arial" panose="020B0604020202020204" pitchFamily="34" charset="0"/>
              </a:rPr>
              <a:t>enim</a:t>
            </a:r>
            <a:r>
              <a:rPr lang="en-US" sz="825" dirty="0">
                <a:solidFill>
                  <a:schemeClr val="tx1">
                    <a:lumMod val="65000"/>
                    <a:lumOff val="35000"/>
                  </a:schemeClr>
                </a:solidFill>
                <a:ea typeface="Roboto" charset="0"/>
                <a:cs typeface="Arial" panose="020B0604020202020204" pitchFamily="34" charset="0"/>
              </a:rPr>
              <a:t>. Maecenas </a:t>
            </a:r>
            <a:r>
              <a:rPr lang="en-US" sz="825" dirty="0" err="1">
                <a:solidFill>
                  <a:schemeClr val="tx1">
                    <a:lumMod val="65000"/>
                    <a:lumOff val="35000"/>
                  </a:schemeClr>
                </a:solidFill>
                <a:ea typeface="Roboto" charset="0"/>
                <a:cs typeface="Arial" panose="020B0604020202020204" pitchFamily="34" charset="0"/>
              </a:rPr>
              <a:t>quis</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tincidunt</a:t>
            </a:r>
            <a:r>
              <a:rPr lang="en-US" sz="825" dirty="0">
                <a:solidFill>
                  <a:schemeClr val="tx1">
                    <a:lumMod val="65000"/>
                    <a:lumOff val="35000"/>
                  </a:schemeClr>
                </a:solidFill>
                <a:ea typeface="Roboto" charset="0"/>
                <a:cs typeface="Arial" panose="020B0604020202020204" pitchFamily="34" charset="0"/>
              </a:rPr>
              <a:t> ligula. </a:t>
            </a:r>
            <a:r>
              <a:rPr lang="en-US" sz="825" dirty="0" err="1">
                <a:solidFill>
                  <a:schemeClr val="tx1">
                    <a:lumMod val="65000"/>
                    <a:lumOff val="35000"/>
                  </a:schemeClr>
                </a:solidFill>
                <a:ea typeface="Roboto" charset="0"/>
                <a:cs typeface="Arial" panose="020B0604020202020204" pitchFamily="34" charset="0"/>
              </a:rPr>
              <a:t>Praesent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tincidunt</a:t>
            </a:r>
            <a:r>
              <a:rPr lang="en-US" sz="825" dirty="0">
                <a:solidFill>
                  <a:schemeClr val="tx1">
                    <a:lumMod val="65000"/>
                    <a:lumOff val="35000"/>
                  </a:schemeClr>
                </a:solidFill>
                <a:ea typeface="Roboto" charset="0"/>
                <a:cs typeface="Arial" panose="020B0604020202020204" pitchFamily="34" charset="0"/>
              </a:rPr>
              <a:t> </a:t>
            </a:r>
            <a:r>
              <a:rPr lang="en-US" sz="825" dirty="0" err="1">
                <a:solidFill>
                  <a:schemeClr val="tx1">
                    <a:lumMod val="65000"/>
                    <a:lumOff val="35000"/>
                  </a:schemeClr>
                </a:solidFill>
                <a:ea typeface="Roboto" charset="0"/>
                <a:cs typeface="Arial" panose="020B0604020202020204" pitchFamily="34" charset="0"/>
              </a:rPr>
              <a:t>consectetur</a:t>
            </a:r>
            <a:r>
              <a:rPr lang="en-US" sz="825" dirty="0">
                <a:solidFill>
                  <a:schemeClr val="tx1">
                    <a:lumMod val="65000"/>
                    <a:lumOff val="35000"/>
                  </a:schemeClr>
                </a:solidFill>
                <a:ea typeface="Roboto" charset="0"/>
                <a:cs typeface="Arial" panose="020B0604020202020204" pitchFamily="34" charset="0"/>
              </a:rPr>
              <a:t> dolor, sed dictum </a:t>
            </a:r>
            <a:r>
              <a:rPr lang="en-US" sz="825" dirty="0" err="1">
                <a:solidFill>
                  <a:schemeClr val="tx1">
                    <a:lumMod val="65000"/>
                    <a:lumOff val="35000"/>
                  </a:schemeClr>
                </a:solidFill>
                <a:ea typeface="Roboto" charset="0"/>
                <a:cs typeface="Arial" panose="020B0604020202020204" pitchFamily="34" charset="0"/>
              </a:rPr>
              <a:t>mauris</a:t>
            </a:r>
            <a:r>
              <a:rPr lang="en-US" sz="825" dirty="0">
                <a:solidFill>
                  <a:schemeClr val="tx1">
                    <a:lumMod val="65000"/>
                    <a:lumOff val="35000"/>
                  </a:schemeClr>
                </a:solidFill>
                <a:ea typeface="Roboto" charset="0"/>
                <a:cs typeface="Arial" panose="020B0604020202020204" pitchFamily="34" charset="0"/>
              </a:rPr>
              <a:t>.</a:t>
            </a:r>
          </a:p>
        </p:txBody>
      </p:sp>
    </p:spTree>
    <p:extLst>
      <p:ext uri="{BB962C8B-B14F-4D97-AF65-F5344CB8AC3E}">
        <p14:creationId xmlns:p14="http://schemas.microsoft.com/office/powerpoint/2010/main" val="4212236426"/>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CA"/>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CA"/>
              <a:t>Click to edit Master text styles</a:t>
            </a:r>
          </a:p>
        </p:txBody>
      </p:sp>
      <p:sp>
        <p:nvSpPr>
          <p:cNvPr id="5" name="Date Placeholder 4"/>
          <p:cNvSpPr>
            <a:spLocks noGrp="1"/>
          </p:cNvSpPr>
          <p:nvPr>
            <p:ph type="dt" sz="half" idx="10"/>
          </p:nvPr>
        </p:nvSpPr>
        <p:spPr/>
        <p:txBody>
          <a:bodyPr/>
          <a:lstStyle/>
          <a:p>
            <a:endParaRPr lang="en-CA"/>
          </a:p>
        </p:txBody>
      </p:sp>
      <p:sp>
        <p:nvSpPr>
          <p:cNvPr id="6" name="Footer Placeholder 5"/>
          <p:cNvSpPr>
            <a:spLocks noGrp="1"/>
          </p:cNvSpPr>
          <p:nvPr>
            <p:ph type="ftr" sz="quarter" idx="11"/>
          </p:nvPr>
        </p:nvSpPr>
        <p:spPr/>
        <p:txBody>
          <a:bodyPr/>
          <a:lstStyle/>
          <a:p>
            <a:r>
              <a:rPr lang="en-US"/>
              <a:t>PAC Professional Accounting Futures 2019</a:t>
            </a:r>
            <a:endParaRPr lang="en-CA"/>
          </a:p>
        </p:txBody>
      </p:sp>
      <p:sp>
        <p:nvSpPr>
          <p:cNvPr id="7" name="Slide Number Placeholder 6"/>
          <p:cNvSpPr>
            <a:spLocks noGrp="1"/>
          </p:cNvSpPr>
          <p:nvPr>
            <p:ph type="sldNum" sz="quarter" idx="12"/>
          </p:nvPr>
        </p:nvSpPr>
        <p:spPr/>
        <p:txBody>
          <a:bodyPr/>
          <a:lstStyle/>
          <a:p>
            <a:fld id="{1922BD0D-169D-4E79-8896-91849D654FE9}" type="slidenum">
              <a:rPr lang="en-CA" smtClean="0"/>
              <a:t>‹#›</a:t>
            </a:fld>
            <a:endParaRPr lang="en-CA"/>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7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AAF4570-14E3-4A0C-83E6-17BB522546F1}"/>
              </a:ext>
            </a:extLst>
          </p:cNvPr>
          <p:cNvSpPr/>
          <p:nvPr userDrawn="1"/>
        </p:nvSpPr>
        <p:spPr>
          <a:xfrm>
            <a:off x="459581" y="431801"/>
            <a:ext cx="8235554" cy="58166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sp>
        <p:nvSpPr>
          <p:cNvPr id="9" name="Text Placeholder 8">
            <a:extLst>
              <a:ext uri="{FF2B5EF4-FFF2-40B4-BE49-F238E27FC236}">
                <a16:creationId xmlns:a16="http://schemas.microsoft.com/office/drawing/2014/main" id="{050B095F-24BA-4FAF-B4A6-E49B03309D21}"/>
              </a:ext>
            </a:extLst>
          </p:cNvPr>
          <p:cNvSpPr>
            <a:spLocks noGrp="1"/>
          </p:cNvSpPr>
          <p:nvPr>
            <p:ph type="body" sz="quarter" idx="12" hasCustomPrompt="1"/>
          </p:nvPr>
        </p:nvSpPr>
        <p:spPr>
          <a:xfrm>
            <a:off x="4835034" y="3472349"/>
            <a:ext cx="3025378" cy="1166326"/>
          </a:xfrm>
        </p:spPr>
        <p:txBody>
          <a:bodyPr/>
          <a:lstStyle>
            <a:lvl1pPr>
              <a:lnSpc>
                <a:spcPts val="1350"/>
              </a:lnSpc>
              <a:spcBef>
                <a:spcPts val="600"/>
              </a:spcBef>
              <a:spcAft>
                <a:spcPts val="0"/>
              </a:spcAft>
              <a:defRPr sz="1050" b="0" i="0">
                <a:solidFill>
                  <a:schemeClr val="tx1">
                    <a:lumMod val="65000"/>
                    <a:lumOff val="35000"/>
                  </a:schemeClr>
                </a:solidFill>
              </a:defRPr>
            </a:lvl1pPr>
            <a:lvl2pPr>
              <a:lnSpc>
                <a:spcPts val="1350"/>
              </a:lnSpc>
              <a:spcBef>
                <a:spcPts val="600"/>
              </a:spcBef>
              <a:spcAft>
                <a:spcPts val="0"/>
              </a:spcAft>
              <a:defRPr sz="1050" b="0" i="0"/>
            </a:lvl2pPr>
            <a:lvl3pPr>
              <a:lnSpc>
                <a:spcPts val="1350"/>
              </a:lnSpc>
              <a:spcBef>
                <a:spcPts val="600"/>
              </a:spcBef>
              <a:spcAft>
                <a:spcPts val="0"/>
              </a:spcAft>
              <a:defRPr sz="1050" b="0" i="0"/>
            </a:lvl3pPr>
            <a:lvl4pPr>
              <a:lnSpc>
                <a:spcPts val="1350"/>
              </a:lnSpc>
              <a:spcBef>
                <a:spcPts val="600"/>
              </a:spcBef>
              <a:spcAft>
                <a:spcPts val="0"/>
              </a:spcAft>
              <a:defRPr sz="1050" b="0" i="0"/>
            </a:lvl4pPr>
            <a:lvl5pPr>
              <a:lnSpc>
                <a:spcPts val="1350"/>
              </a:lnSpc>
              <a:spcBef>
                <a:spcPts val="600"/>
              </a:spcBef>
              <a:spcAft>
                <a:spcPts val="0"/>
              </a:spcAft>
              <a:defRPr sz="1050" b="0" i="0"/>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Morbi </a:t>
            </a:r>
            <a:r>
              <a:rPr lang="en-US" sz="1050" dirty="0" err="1">
                <a:solidFill>
                  <a:schemeClr val="tx1">
                    <a:lumMod val="65000"/>
                    <a:lumOff val="35000"/>
                  </a:schemeClr>
                </a:solidFill>
                <a:ea typeface="Roboto" charset="0"/>
                <a:cs typeface="Arial" panose="020B0604020202020204" pitchFamily="34" charset="0"/>
              </a:rPr>
              <a:t>tellus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leo</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varius</a:t>
            </a:r>
            <a:r>
              <a:rPr lang="en-US" sz="1050" dirty="0">
                <a:solidFill>
                  <a:schemeClr val="tx1">
                    <a:lumMod val="65000"/>
                    <a:lumOff val="35000"/>
                  </a:schemeClr>
                </a:solidFill>
                <a:ea typeface="Roboto" charset="0"/>
                <a:cs typeface="Arial" panose="020B0604020202020204" pitchFamily="34" charset="0"/>
              </a:rPr>
              <a:t> et </a:t>
            </a:r>
            <a:r>
              <a:rPr lang="en-US" sz="1050" dirty="0" err="1">
                <a:solidFill>
                  <a:schemeClr val="tx1">
                    <a:lumMod val="65000"/>
                    <a:lumOff val="35000"/>
                  </a:schemeClr>
                </a:solidFill>
                <a:ea typeface="Roboto" charset="0"/>
                <a:cs typeface="Arial" panose="020B0604020202020204" pitchFamily="34" charset="0"/>
              </a:rPr>
              <a:t>neque</a:t>
            </a:r>
            <a:r>
              <a:rPr lang="en-US" sz="1050" dirty="0">
                <a:solidFill>
                  <a:schemeClr val="tx1">
                    <a:lumMod val="65000"/>
                    <a:lumOff val="35000"/>
                  </a:schemeClr>
                </a:solidFill>
                <a:ea typeface="Roboto" charset="0"/>
                <a:cs typeface="Arial" panose="020B0604020202020204" pitchFamily="34" charset="0"/>
              </a:rPr>
              <a:t> a,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vulputate</a:t>
            </a:r>
            <a:r>
              <a:rPr lang="en-US" sz="1050" dirty="0">
                <a:solidFill>
                  <a:schemeClr val="tx1">
                    <a:lumMod val="65000"/>
                    <a:lumOff val="35000"/>
                  </a:schemeClr>
                </a:solidFill>
                <a:ea typeface="Roboto" charset="0"/>
                <a:cs typeface="Arial" panose="020B0604020202020204" pitchFamily="34" charset="0"/>
              </a:rPr>
              <a:t> libero. </a:t>
            </a:r>
            <a:r>
              <a:rPr lang="en-US" sz="1050" dirty="0" err="1">
                <a:solidFill>
                  <a:schemeClr val="tx1">
                    <a:lumMod val="65000"/>
                    <a:lumOff val="35000"/>
                  </a:schemeClr>
                </a:solidFill>
                <a:ea typeface="Roboto" charset="0"/>
                <a:cs typeface="Arial" panose="020B0604020202020204" pitchFamily="34" charset="0"/>
              </a:rPr>
              <a:t>Phasellus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euismod</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felis</a:t>
            </a:r>
            <a:r>
              <a:rPr lang="en-US" sz="1050" dirty="0">
                <a:solidFill>
                  <a:schemeClr val="tx1">
                    <a:lumMod val="65000"/>
                    <a:lumOff val="35000"/>
                  </a:schemeClr>
                </a:solidFill>
                <a:ea typeface="Roboto" charset="0"/>
                <a:cs typeface="Arial" panose="020B0604020202020204" pitchFamily="34" charset="0"/>
              </a:rPr>
              <a:t> et </a:t>
            </a:r>
            <a:r>
              <a:rPr lang="en-US" sz="1050" dirty="0" err="1">
                <a:solidFill>
                  <a:schemeClr val="tx1">
                    <a:lumMod val="65000"/>
                    <a:lumOff val="35000"/>
                  </a:schemeClr>
                </a:solidFill>
                <a:ea typeface="Roboto" charset="0"/>
                <a:cs typeface="Arial" panose="020B0604020202020204" pitchFamily="34" charset="0"/>
              </a:rPr>
              <a:t>ultricies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Praesent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eleifend</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fringilla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Praesent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commodo</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pretium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turpis</a:t>
            </a:r>
            <a:r>
              <a:rPr lang="en-US" sz="1050" dirty="0">
                <a:solidFill>
                  <a:schemeClr val="tx1">
                    <a:lumMod val="65000"/>
                    <a:lumOff val="35000"/>
                  </a:schemeClr>
                </a:solidFill>
                <a:ea typeface="Roboto" charset="0"/>
                <a:cs typeface="Arial" panose="020B0604020202020204" pitchFamily="34" charset="0"/>
              </a:rPr>
              <a:t> at semper</a:t>
            </a:r>
          </a:p>
        </p:txBody>
      </p:sp>
      <p:sp>
        <p:nvSpPr>
          <p:cNvPr id="4" name="Text Placeholder 3">
            <a:extLst>
              <a:ext uri="{FF2B5EF4-FFF2-40B4-BE49-F238E27FC236}">
                <a16:creationId xmlns:a16="http://schemas.microsoft.com/office/drawing/2014/main" id="{1C1B30B6-7261-4530-A84B-A7912943A94A}"/>
              </a:ext>
            </a:extLst>
          </p:cNvPr>
          <p:cNvSpPr>
            <a:spLocks noGrp="1"/>
          </p:cNvSpPr>
          <p:nvPr>
            <p:ph type="body" sz="quarter" idx="11" hasCustomPrompt="1"/>
          </p:nvPr>
        </p:nvSpPr>
        <p:spPr>
          <a:xfrm>
            <a:off x="4835033" y="1833597"/>
            <a:ext cx="1641532" cy="1262028"/>
          </a:xfrm>
        </p:spPr>
        <p:txBody>
          <a:bodyPr/>
          <a:lstStyle>
            <a:lvl1pPr>
              <a:lnSpc>
                <a:spcPts val="3750"/>
              </a:lnSpc>
              <a:spcBef>
                <a:spcPts val="600"/>
              </a:spcBef>
              <a:spcAft>
                <a:spcPts val="0"/>
              </a:spcAft>
              <a:defRPr sz="3750" b="0">
                <a:solidFill>
                  <a:schemeClr val="accent2"/>
                </a:solidFill>
                <a:latin typeface="+mj-lt"/>
              </a:defRPr>
            </a:lvl1pPr>
            <a:lvl2pPr>
              <a:lnSpc>
                <a:spcPts val="3750"/>
              </a:lnSpc>
              <a:spcBef>
                <a:spcPts val="600"/>
              </a:spcBef>
              <a:spcAft>
                <a:spcPts val="0"/>
              </a:spcAft>
              <a:defRPr sz="3750" b="0">
                <a:latin typeface="+mj-lt"/>
              </a:defRPr>
            </a:lvl2pPr>
            <a:lvl3pPr>
              <a:lnSpc>
                <a:spcPts val="3750"/>
              </a:lnSpc>
              <a:spcBef>
                <a:spcPts val="600"/>
              </a:spcBef>
              <a:spcAft>
                <a:spcPts val="0"/>
              </a:spcAft>
              <a:defRPr sz="3750" b="0">
                <a:latin typeface="+mj-lt"/>
              </a:defRPr>
            </a:lvl3pPr>
            <a:lvl4pPr>
              <a:lnSpc>
                <a:spcPts val="3750"/>
              </a:lnSpc>
              <a:spcBef>
                <a:spcPts val="600"/>
              </a:spcBef>
              <a:spcAft>
                <a:spcPts val="0"/>
              </a:spcAft>
              <a:defRPr sz="3750" b="0">
                <a:latin typeface="+mj-lt"/>
              </a:defRPr>
            </a:lvl4pPr>
            <a:lvl5pPr>
              <a:lnSpc>
                <a:spcPts val="3750"/>
              </a:lnSpc>
              <a:spcBef>
                <a:spcPts val="600"/>
              </a:spcBef>
              <a:spcAft>
                <a:spcPts val="0"/>
              </a:spcAft>
              <a:defRPr sz="3750" b="0">
                <a:latin typeface="+mj-lt"/>
              </a:defRPr>
            </a:lvl5pPr>
          </a:lstStyle>
          <a:p>
            <a:pPr lvl="0"/>
            <a:r>
              <a:rPr lang="en-US" dirty="0"/>
              <a:t>Title </a:t>
            </a:r>
            <a:br>
              <a:rPr lang="en-US" dirty="0"/>
            </a:br>
            <a:r>
              <a:rPr lang="en-US" dirty="0"/>
              <a:t>goes here</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565720481"/>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7" name="Picture Placeholder 2">
            <a:extLst>
              <a:ext uri="{FF2B5EF4-FFF2-40B4-BE49-F238E27FC236}">
                <a16:creationId xmlns:a16="http://schemas.microsoft.com/office/drawing/2014/main" id="{071E081B-2C5B-4A2B-AAC9-A0C11F1829E0}"/>
              </a:ext>
            </a:extLst>
          </p:cNvPr>
          <p:cNvSpPr>
            <a:spLocks noGrp="1"/>
          </p:cNvSpPr>
          <p:nvPr>
            <p:ph type="pic" sz="quarter" idx="10"/>
          </p:nvPr>
        </p:nvSpPr>
        <p:spPr>
          <a:xfrm>
            <a:off x="746522" y="967232"/>
            <a:ext cx="3629025" cy="4838700"/>
          </a:xfrm>
        </p:spPr>
        <p:txBody>
          <a:bodyPr rtlCol="0" anchor="ctr" anchorCtr="0">
            <a:normAutofit/>
          </a:bodyPr>
          <a:lstStyle>
            <a:lvl1pPr algn="ctr">
              <a:defRPr/>
            </a:lvl1pPr>
          </a:lstStyle>
          <a:p>
            <a:pPr lvl="0"/>
            <a:r>
              <a:rPr lang="en-US" noProof="0"/>
              <a:t>Click icon to add picture</a:t>
            </a:r>
            <a:endParaRPr lang="en-ID" noProof="0"/>
          </a:p>
        </p:txBody>
      </p:sp>
    </p:spTree>
    <p:extLst>
      <p:ext uri="{BB962C8B-B14F-4D97-AF65-F5344CB8AC3E}">
        <p14:creationId xmlns:p14="http://schemas.microsoft.com/office/powerpoint/2010/main" val="3916485908"/>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8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AAF4570-14E3-4A0C-83E6-17BB522546F1}"/>
              </a:ext>
            </a:extLst>
          </p:cNvPr>
          <p:cNvSpPr/>
          <p:nvPr userDrawn="1"/>
        </p:nvSpPr>
        <p:spPr>
          <a:xfrm>
            <a:off x="459581" y="431801"/>
            <a:ext cx="8235554" cy="58166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ID" sz="1350"/>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3413282185"/>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0" name="Picture Placeholder 2">
            <a:extLst>
              <a:ext uri="{FF2B5EF4-FFF2-40B4-BE49-F238E27FC236}">
                <a16:creationId xmlns:a16="http://schemas.microsoft.com/office/drawing/2014/main" id="{82E53858-74D4-4304-B689-829273C49861}"/>
              </a:ext>
            </a:extLst>
          </p:cNvPr>
          <p:cNvSpPr>
            <a:spLocks noGrp="1"/>
          </p:cNvSpPr>
          <p:nvPr>
            <p:ph type="pic" sz="quarter" idx="11"/>
          </p:nvPr>
        </p:nvSpPr>
        <p:spPr>
          <a:xfrm>
            <a:off x="4577454" y="990600"/>
            <a:ext cx="3629025" cy="4838700"/>
          </a:xfrm>
        </p:spPr>
        <p:txBody>
          <a:bodyPr rtlCol="0" anchor="ctr" anchorCtr="0">
            <a:normAutofit/>
          </a:bodyPr>
          <a:lstStyle>
            <a:lvl1pPr algn="ctr">
              <a:defRPr/>
            </a:lvl1pPr>
          </a:lstStyle>
          <a:p>
            <a:pPr lvl="0"/>
            <a:r>
              <a:rPr lang="en-US" noProof="0"/>
              <a:t>Click icon to add picture</a:t>
            </a:r>
            <a:endParaRPr lang="en-ID" noProof="0"/>
          </a:p>
        </p:txBody>
      </p:sp>
    </p:spTree>
    <p:extLst>
      <p:ext uri="{BB962C8B-B14F-4D97-AF65-F5344CB8AC3E}">
        <p14:creationId xmlns:p14="http://schemas.microsoft.com/office/powerpoint/2010/main" val="615242060"/>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0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A13FF262-A194-48C1-85CD-53E262F66ABD}"/>
              </a:ext>
            </a:extLst>
          </p:cNvPr>
          <p:cNvSpPr>
            <a:spLocks noGrp="1"/>
          </p:cNvSpPr>
          <p:nvPr>
            <p:ph type="pic" sz="quarter" idx="13"/>
          </p:nvPr>
        </p:nvSpPr>
        <p:spPr>
          <a:xfrm>
            <a:off x="4577454" y="990600"/>
            <a:ext cx="3566421" cy="4838700"/>
          </a:xfrm>
        </p:spPr>
        <p:txBody>
          <a:bodyPr rtlCol="0" anchor="ctr" anchorCtr="0">
            <a:normAutofit/>
          </a:bodyPr>
          <a:lstStyle>
            <a:lvl1pPr algn="ctr">
              <a:defRPr/>
            </a:lvl1pPr>
          </a:lstStyle>
          <a:p>
            <a:pPr lvl="0"/>
            <a:r>
              <a:rPr lang="en-US" noProof="0"/>
              <a:t>Click icon to add picture</a:t>
            </a:r>
            <a:endParaRPr lang="en-ID" noProof="0"/>
          </a:p>
        </p:txBody>
      </p:sp>
      <p:sp>
        <p:nvSpPr>
          <p:cNvPr id="9" name="Text Placeholder 8">
            <a:extLst>
              <a:ext uri="{FF2B5EF4-FFF2-40B4-BE49-F238E27FC236}">
                <a16:creationId xmlns:a16="http://schemas.microsoft.com/office/drawing/2014/main" id="{050B095F-24BA-4FAF-B4A6-E49B03309D21}"/>
              </a:ext>
            </a:extLst>
          </p:cNvPr>
          <p:cNvSpPr>
            <a:spLocks noGrp="1"/>
          </p:cNvSpPr>
          <p:nvPr>
            <p:ph type="body" sz="quarter" idx="12" hasCustomPrompt="1"/>
          </p:nvPr>
        </p:nvSpPr>
        <p:spPr>
          <a:xfrm>
            <a:off x="746523" y="3095625"/>
            <a:ext cx="3025378" cy="1166326"/>
          </a:xfrm>
        </p:spPr>
        <p:txBody>
          <a:bodyPr/>
          <a:lstStyle>
            <a:lvl1pPr>
              <a:lnSpc>
                <a:spcPts val="1350"/>
              </a:lnSpc>
              <a:spcBef>
                <a:spcPts val="600"/>
              </a:spcBef>
              <a:spcAft>
                <a:spcPts val="0"/>
              </a:spcAft>
              <a:defRPr sz="1050" b="0" i="0">
                <a:solidFill>
                  <a:schemeClr val="tx1">
                    <a:lumMod val="65000"/>
                    <a:lumOff val="35000"/>
                  </a:schemeClr>
                </a:solidFill>
              </a:defRPr>
            </a:lvl1pPr>
            <a:lvl2pPr>
              <a:lnSpc>
                <a:spcPts val="1350"/>
              </a:lnSpc>
              <a:spcBef>
                <a:spcPts val="600"/>
              </a:spcBef>
              <a:spcAft>
                <a:spcPts val="0"/>
              </a:spcAft>
              <a:defRPr sz="1050" b="0" i="0"/>
            </a:lvl2pPr>
            <a:lvl3pPr>
              <a:lnSpc>
                <a:spcPts val="1350"/>
              </a:lnSpc>
              <a:spcBef>
                <a:spcPts val="600"/>
              </a:spcBef>
              <a:spcAft>
                <a:spcPts val="0"/>
              </a:spcAft>
              <a:defRPr sz="1050" b="0" i="0"/>
            </a:lvl3pPr>
            <a:lvl4pPr>
              <a:lnSpc>
                <a:spcPts val="1350"/>
              </a:lnSpc>
              <a:spcBef>
                <a:spcPts val="600"/>
              </a:spcBef>
              <a:spcAft>
                <a:spcPts val="0"/>
              </a:spcAft>
              <a:defRPr sz="1050" b="0" i="0"/>
            </a:lvl4pPr>
            <a:lvl5pPr>
              <a:lnSpc>
                <a:spcPts val="1350"/>
              </a:lnSpc>
              <a:spcBef>
                <a:spcPts val="600"/>
              </a:spcBef>
              <a:spcAft>
                <a:spcPts val="0"/>
              </a:spcAft>
              <a:defRPr sz="1050" b="0" i="0"/>
            </a:lvl5pPr>
          </a:lstStyle>
          <a:p>
            <a:pPr>
              <a:lnSpc>
                <a:spcPts val="1800"/>
              </a:lnSpc>
              <a:spcBef>
                <a:spcPts val="800"/>
              </a:spcBef>
              <a:defRPr/>
            </a:pPr>
            <a:r>
              <a:rPr lang="en-US" sz="1050" dirty="0">
                <a:solidFill>
                  <a:schemeClr val="tx1">
                    <a:lumMod val="65000"/>
                    <a:lumOff val="35000"/>
                  </a:schemeClr>
                </a:solidFill>
                <a:ea typeface="Roboto" charset="0"/>
                <a:cs typeface="Arial" panose="020B0604020202020204" pitchFamily="34" charset="0"/>
              </a:rPr>
              <a:t>Lorem ipsum dolor sit </a:t>
            </a:r>
            <a:r>
              <a:rPr lang="en-US" sz="1050" dirty="0" err="1">
                <a:solidFill>
                  <a:schemeClr val="tx1">
                    <a:lumMod val="65000"/>
                    <a:lumOff val="35000"/>
                  </a:schemeClr>
                </a:solidFill>
                <a:ea typeface="Roboto" charset="0"/>
                <a:cs typeface="Arial" panose="020B0604020202020204" pitchFamily="34" charset="0"/>
              </a:rPr>
              <a:t>amet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consectetur</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adipiscing</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elit</a:t>
            </a:r>
            <a:r>
              <a:rPr lang="en-US" sz="1050" dirty="0">
                <a:solidFill>
                  <a:schemeClr val="tx1">
                    <a:lumMod val="65000"/>
                    <a:lumOff val="35000"/>
                  </a:schemeClr>
                </a:solidFill>
                <a:ea typeface="Roboto" charset="0"/>
                <a:cs typeface="Arial" panose="020B0604020202020204" pitchFamily="34" charset="0"/>
              </a:rPr>
              <a:t>. Morbi </a:t>
            </a:r>
            <a:r>
              <a:rPr lang="en-US" sz="1050" dirty="0" err="1">
                <a:solidFill>
                  <a:schemeClr val="tx1">
                    <a:lumMod val="65000"/>
                    <a:lumOff val="35000"/>
                  </a:schemeClr>
                </a:solidFill>
                <a:ea typeface="Roboto" charset="0"/>
                <a:cs typeface="Arial" panose="020B0604020202020204" pitchFamily="34" charset="0"/>
              </a:rPr>
              <a:t>tellus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leo</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varius</a:t>
            </a:r>
            <a:r>
              <a:rPr lang="en-US" sz="1050" dirty="0">
                <a:solidFill>
                  <a:schemeClr val="tx1">
                    <a:lumMod val="65000"/>
                    <a:lumOff val="35000"/>
                  </a:schemeClr>
                </a:solidFill>
                <a:ea typeface="Roboto" charset="0"/>
                <a:cs typeface="Arial" panose="020B0604020202020204" pitchFamily="34" charset="0"/>
              </a:rPr>
              <a:t> et </a:t>
            </a:r>
            <a:r>
              <a:rPr lang="en-US" sz="1050" dirty="0" err="1">
                <a:solidFill>
                  <a:schemeClr val="tx1">
                    <a:lumMod val="65000"/>
                    <a:lumOff val="35000"/>
                  </a:schemeClr>
                </a:solidFill>
                <a:ea typeface="Roboto" charset="0"/>
                <a:cs typeface="Arial" panose="020B0604020202020204" pitchFamily="34" charset="0"/>
              </a:rPr>
              <a:t>neque</a:t>
            </a:r>
            <a:r>
              <a:rPr lang="en-US" sz="1050" dirty="0">
                <a:solidFill>
                  <a:schemeClr val="tx1">
                    <a:lumMod val="65000"/>
                    <a:lumOff val="35000"/>
                  </a:schemeClr>
                </a:solidFill>
                <a:ea typeface="Roboto" charset="0"/>
                <a:cs typeface="Arial" panose="020B0604020202020204" pitchFamily="34" charset="0"/>
              </a:rPr>
              <a:t> a, </a:t>
            </a:r>
            <a:r>
              <a:rPr lang="en-US" sz="1050" dirty="0" err="1">
                <a:solidFill>
                  <a:schemeClr val="tx1">
                    <a:lumMod val="65000"/>
                    <a:lumOff val="35000"/>
                  </a:schemeClr>
                </a:solidFill>
                <a:ea typeface="Roboto" charset="0"/>
                <a:cs typeface="Arial" panose="020B0604020202020204" pitchFamily="34" charset="0"/>
              </a:rPr>
              <a:t>facilisis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vulputate</a:t>
            </a:r>
            <a:r>
              <a:rPr lang="en-US" sz="1050" dirty="0">
                <a:solidFill>
                  <a:schemeClr val="tx1">
                    <a:lumMod val="65000"/>
                    <a:lumOff val="35000"/>
                  </a:schemeClr>
                </a:solidFill>
                <a:ea typeface="Roboto" charset="0"/>
                <a:cs typeface="Arial" panose="020B0604020202020204" pitchFamily="34" charset="0"/>
              </a:rPr>
              <a:t> libero. </a:t>
            </a:r>
            <a:r>
              <a:rPr lang="en-US" sz="1050" dirty="0" err="1">
                <a:solidFill>
                  <a:schemeClr val="tx1">
                    <a:lumMod val="65000"/>
                    <a:lumOff val="35000"/>
                  </a:schemeClr>
                </a:solidFill>
                <a:ea typeface="Roboto" charset="0"/>
                <a:cs typeface="Arial" panose="020B0604020202020204" pitchFamily="34" charset="0"/>
              </a:rPr>
              <a:t>Phasellus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euismod</a:t>
            </a:r>
            <a:r>
              <a:rPr lang="en-US" sz="1050" dirty="0">
                <a:solidFill>
                  <a:schemeClr val="tx1">
                    <a:lumMod val="65000"/>
                    <a:lumOff val="35000"/>
                  </a:schemeClr>
                </a:solidFill>
                <a:ea typeface="Roboto" charset="0"/>
                <a:cs typeface="Arial" panose="020B0604020202020204" pitchFamily="34" charset="0"/>
              </a:rPr>
              <a:t> at </a:t>
            </a:r>
            <a:r>
              <a:rPr lang="en-US" sz="1050" dirty="0" err="1">
                <a:solidFill>
                  <a:schemeClr val="tx1">
                    <a:lumMod val="65000"/>
                    <a:lumOff val="35000"/>
                  </a:schemeClr>
                </a:solidFill>
                <a:ea typeface="Roboto" charset="0"/>
                <a:cs typeface="Arial" panose="020B0604020202020204" pitchFamily="34" charset="0"/>
              </a:rPr>
              <a:t>felis</a:t>
            </a:r>
            <a:r>
              <a:rPr lang="en-US" sz="1050" dirty="0">
                <a:solidFill>
                  <a:schemeClr val="tx1">
                    <a:lumMod val="65000"/>
                    <a:lumOff val="35000"/>
                  </a:schemeClr>
                </a:solidFill>
                <a:ea typeface="Roboto" charset="0"/>
                <a:cs typeface="Arial" panose="020B0604020202020204" pitchFamily="34" charset="0"/>
              </a:rPr>
              <a:t> et </a:t>
            </a:r>
            <a:r>
              <a:rPr lang="en-US" sz="1050" dirty="0" err="1">
                <a:solidFill>
                  <a:schemeClr val="tx1">
                    <a:lumMod val="65000"/>
                    <a:lumOff val="35000"/>
                  </a:schemeClr>
                </a:solidFill>
                <a:ea typeface="Roboto" charset="0"/>
                <a:cs typeface="Arial" panose="020B0604020202020204" pitchFamily="34" charset="0"/>
              </a:rPr>
              <a:t>ultricies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Praesent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eleifend</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quis</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quam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ut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fringilla</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Praesent</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commodo</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pretium</a:t>
            </a:r>
            <a:r>
              <a:rPr lang="en-US" sz="1050" dirty="0">
                <a:solidFill>
                  <a:schemeClr val="tx1">
                    <a:lumMod val="65000"/>
                    <a:lumOff val="35000"/>
                  </a:schemeClr>
                </a:solidFill>
                <a:ea typeface="Roboto" charset="0"/>
                <a:cs typeface="Arial" panose="020B0604020202020204" pitchFamily="34" charset="0"/>
              </a:rPr>
              <a:t> </a:t>
            </a:r>
            <a:r>
              <a:rPr lang="en-US" sz="1050" dirty="0" err="1">
                <a:solidFill>
                  <a:schemeClr val="tx1">
                    <a:lumMod val="65000"/>
                    <a:lumOff val="35000"/>
                  </a:schemeClr>
                </a:solidFill>
                <a:ea typeface="Roboto" charset="0"/>
                <a:cs typeface="Arial" panose="020B0604020202020204" pitchFamily="34" charset="0"/>
              </a:rPr>
              <a:t>turpis</a:t>
            </a:r>
            <a:r>
              <a:rPr lang="en-US" sz="1050" dirty="0">
                <a:solidFill>
                  <a:schemeClr val="tx1">
                    <a:lumMod val="65000"/>
                    <a:lumOff val="35000"/>
                  </a:schemeClr>
                </a:solidFill>
                <a:ea typeface="Roboto" charset="0"/>
                <a:cs typeface="Arial" panose="020B0604020202020204" pitchFamily="34" charset="0"/>
              </a:rPr>
              <a:t> at semper</a:t>
            </a:r>
          </a:p>
        </p:txBody>
      </p:sp>
      <p:sp>
        <p:nvSpPr>
          <p:cNvPr id="4" name="Text Placeholder 3">
            <a:extLst>
              <a:ext uri="{FF2B5EF4-FFF2-40B4-BE49-F238E27FC236}">
                <a16:creationId xmlns:a16="http://schemas.microsoft.com/office/drawing/2014/main" id="{1C1B30B6-7261-4530-A84B-A7912943A94A}"/>
              </a:ext>
            </a:extLst>
          </p:cNvPr>
          <p:cNvSpPr>
            <a:spLocks noGrp="1"/>
          </p:cNvSpPr>
          <p:nvPr>
            <p:ph type="body" sz="quarter" idx="11" hasCustomPrompt="1"/>
          </p:nvPr>
        </p:nvSpPr>
        <p:spPr>
          <a:xfrm>
            <a:off x="746521" y="1833597"/>
            <a:ext cx="2606279" cy="1262028"/>
          </a:xfrm>
        </p:spPr>
        <p:txBody>
          <a:bodyPr/>
          <a:lstStyle>
            <a:lvl1pPr>
              <a:lnSpc>
                <a:spcPts val="3750"/>
              </a:lnSpc>
              <a:spcBef>
                <a:spcPts val="600"/>
              </a:spcBef>
              <a:spcAft>
                <a:spcPts val="0"/>
              </a:spcAft>
              <a:defRPr sz="3750" b="0">
                <a:solidFill>
                  <a:schemeClr val="accent2"/>
                </a:solidFill>
                <a:latin typeface="+mj-lt"/>
              </a:defRPr>
            </a:lvl1pPr>
            <a:lvl2pPr>
              <a:lnSpc>
                <a:spcPts val="3750"/>
              </a:lnSpc>
              <a:spcBef>
                <a:spcPts val="600"/>
              </a:spcBef>
              <a:spcAft>
                <a:spcPts val="0"/>
              </a:spcAft>
              <a:defRPr sz="3750" b="0">
                <a:latin typeface="+mj-lt"/>
              </a:defRPr>
            </a:lvl2pPr>
            <a:lvl3pPr>
              <a:lnSpc>
                <a:spcPts val="3750"/>
              </a:lnSpc>
              <a:spcBef>
                <a:spcPts val="600"/>
              </a:spcBef>
              <a:spcAft>
                <a:spcPts val="0"/>
              </a:spcAft>
              <a:defRPr sz="3750" b="0">
                <a:latin typeface="+mj-lt"/>
              </a:defRPr>
            </a:lvl3pPr>
            <a:lvl4pPr>
              <a:lnSpc>
                <a:spcPts val="3750"/>
              </a:lnSpc>
              <a:spcBef>
                <a:spcPts val="600"/>
              </a:spcBef>
              <a:spcAft>
                <a:spcPts val="0"/>
              </a:spcAft>
              <a:defRPr sz="3750" b="0">
                <a:latin typeface="+mj-lt"/>
              </a:defRPr>
            </a:lvl4pPr>
            <a:lvl5pPr>
              <a:lnSpc>
                <a:spcPts val="3750"/>
              </a:lnSpc>
              <a:spcBef>
                <a:spcPts val="600"/>
              </a:spcBef>
              <a:spcAft>
                <a:spcPts val="0"/>
              </a:spcAft>
              <a:defRPr sz="3750" b="0">
                <a:latin typeface="+mj-lt"/>
              </a:defRPr>
            </a:lvl5pPr>
          </a:lstStyle>
          <a:p>
            <a:pPr lvl="0"/>
            <a:r>
              <a:rPr lang="en-US" dirty="0"/>
              <a:t>Title goes here</a:t>
            </a:r>
          </a:p>
        </p:txBody>
      </p:sp>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815784465"/>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Tree>
    <p:extLst>
      <p:ext uri="{BB962C8B-B14F-4D97-AF65-F5344CB8AC3E}">
        <p14:creationId xmlns:p14="http://schemas.microsoft.com/office/powerpoint/2010/main" val="397994302"/>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5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2871495668"/>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10" name="Picture Placeholder 2">
            <a:extLst>
              <a:ext uri="{FF2B5EF4-FFF2-40B4-BE49-F238E27FC236}">
                <a16:creationId xmlns:a16="http://schemas.microsoft.com/office/drawing/2014/main" id="{82E53858-74D4-4304-B689-829273C49861}"/>
              </a:ext>
            </a:extLst>
          </p:cNvPr>
          <p:cNvSpPr>
            <a:spLocks noGrp="1"/>
          </p:cNvSpPr>
          <p:nvPr>
            <p:ph type="pic" sz="quarter" idx="11"/>
          </p:nvPr>
        </p:nvSpPr>
        <p:spPr>
          <a:xfrm>
            <a:off x="4577454" y="990600"/>
            <a:ext cx="3566421" cy="4838700"/>
          </a:xfrm>
        </p:spPr>
        <p:txBody>
          <a:bodyPr rtlCol="0" anchor="ctr" anchorCtr="0">
            <a:normAutofit/>
          </a:bodyPr>
          <a:lstStyle>
            <a:lvl1pPr algn="ctr">
              <a:defRPr/>
            </a:lvl1pPr>
          </a:lstStyle>
          <a:p>
            <a:pPr lvl="0"/>
            <a:r>
              <a:rPr lang="en-US" noProof="0"/>
              <a:t>Click icon to add picture</a:t>
            </a:r>
            <a:endParaRPr lang="en-ID" noProof="0"/>
          </a:p>
        </p:txBody>
      </p:sp>
    </p:spTree>
    <p:extLst>
      <p:ext uri="{BB962C8B-B14F-4D97-AF65-F5344CB8AC3E}">
        <p14:creationId xmlns:p14="http://schemas.microsoft.com/office/powerpoint/2010/main" val="4274217512"/>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5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1154723231"/>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Tree>
    <p:extLst>
      <p:ext uri="{BB962C8B-B14F-4D97-AF65-F5344CB8AC3E}">
        <p14:creationId xmlns:p14="http://schemas.microsoft.com/office/powerpoint/2010/main" val="390584011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6_ITLE SLIDE 1 - Right light vertical image">
    <p:bg>
      <p:bgPr>
        <a:solidFill>
          <a:schemeClr val="bg1"/>
        </a:solidFill>
        <a:effectLst/>
      </p:bgPr>
    </p:bg>
    <p:spTree>
      <p:nvGrpSpPr>
        <p:cNvPr id="1" name=""/>
        <p:cNvGrpSpPr/>
        <p:nvPr/>
      </p:nvGrpSpPr>
      <p:grpSpPr>
        <a:xfrm>
          <a:off x="0" y="0"/>
          <a:ext cx="0" cy="0"/>
          <a:chOff x="0" y="0"/>
          <a:chExt cx="0" cy="0"/>
        </a:xfrm>
      </p:grpSpPr>
      <p:graphicFrame>
        <p:nvGraphicFramePr>
          <p:cNvPr id="3" name="Objet 2" hidden="1"/>
          <p:cNvGraphicFramePr>
            <a:graphicFrameLocks noChangeAspect="1"/>
          </p:cNvGraphicFramePr>
          <p:nvPr userDrawn="1">
            <p:custDataLst>
              <p:tags r:id="rId1"/>
            </p:custDataLst>
            <p:extLst>
              <p:ext uri="{D42A27DB-BD31-4B8C-83A1-F6EECF244321}">
                <p14:modId xmlns:p14="http://schemas.microsoft.com/office/powerpoint/2010/main" val="364438889"/>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89"/>
                        <a:ext cx="1190" cy="1587"/>
                      </a:xfrm>
                      <a:prstGeom prst="rect">
                        <a:avLst/>
                      </a:prstGeom>
                    </p:spPr>
                  </p:pic>
                </p:oleObj>
              </mc:Fallback>
            </mc:AlternateContent>
          </a:graphicData>
        </a:graphic>
      </p:graphicFrame>
      <p:sp>
        <p:nvSpPr>
          <p:cNvPr id="6" name="Picture Placeholder 2">
            <a:extLst>
              <a:ext uri="{FF2B5EF4-FFF2-40B4-BE49-F238E27FC236}">
                <a16:creationId xmlns:a16="http://schemas.microsoft.com/office/drawing/2014/main" id="{480BC5C3-FFDA-4A2F-8C2C-66E260F1FF5F}"/>
              </a:ext>
            </a:extLst>
          </p:cNvPr>
          <p:cNvSpPr>
            <a:spLocks noGrp="1"/>
          </p:cNvSpPr>
          <p:nvPr>
            <p:ph type="pic" sz="quarter" idx="10"/>
          </p:nvPr>
        </p:nvSpPr>
        <p:spPr>
          <a:xfrm>
            <a:off x="459581" y="431801"/>
            <a:ext cx="8235554" cy="5816600"/>
          </a:xfrm>
        </p:spPr>
        <p:txBody>
          <a:bodyPr rtlCol="0" anchor="ctr" anchorCtr="0">
            <a:normAutofit/>
          </a:bodyPr>
          <a:lstStyle>
            <a:lvl1pPr algn="ctr">
              <a:defRPr/>
            </a:lvl1pPr>
          </a:lstStyle>
          <a:p>
            <a:pPr lvl="0"/>
            <a:r>
              <a:rPr lang="en-US" noProof="0"/>
              <a:t>Click icon to add picture</a:t>
            </a:r>
            <a:endParaRPr lang="en-ID" noProof="0"/>
          </a:p>
        </p:txBody>
      </p:sp>
    </p:spTree>
    <p:extLst>
      <p:ext uri="{BB962C8B-B14F-4D97-AF65-F5344CB8AC3E}">
        <p14:creationId xmlns:p14="http://schemas.microsoft.com/office/powerpoint/2010/main" val="2242660613"/>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36_ITLE SLIDE 1 - Right light vertical image">
    <p:bg>
      <p:bgPr>
        <a:solidFill>
          <a:schemeClr val="bg1"/>
        </a:solidFill>
        <a:effectLst/>
      </p:bgPr>
    </p:bg>
    <p:spTree>
      <p:nvGrpSpPr>
        <p:cNvPr id="1" name=""/>
        <p:cNvGrpSpPr/>
        <p:nvPr/>
      </p:nvGrpSpPr>
      <p:grpSpPr>
        <a:xfrm>
          <a:off x="0" y="0"/>
          <a:ext cx="0" cy="0"/>
          <a:chOff x="0" y="0"/>
          <a:chExt cx="0" cy="0"/>
        </a:xfrm>
      </p:grpSpPr>
      <p:sp>
        <p:nvSpPr>
          <p:cNvPr id="6" name="Picture Placeholder 2">
            <a:extLst>
              <a:ext uri="{FF2B5EF4-FFF2-40B4-BE49-F238E27FC236}">
                <a16:creationId xmlns:a16="http://schemas.microsoft.com/office/drawing/2014/main" id="{480BC5C3-FFDA-4A2F-8C2C-66E260F1FF5F}"/>
              </a:ext>
            </a:extLst>
          </p:cNvPr>
          <p:cNvSpPr>
            <a:spLocks noGrp="1"/>
          </p:cNvSpPr>
          <p:nvPr>
            <p:ph type="pic" sz="quarter" idx="10" hasCustomPrompt="1"/>
          </p:nvPr>
        </p:nvSpPr>
        <p:spPr>
          <a:xfrm>
            <a:off x="459581" y="431802"/>
            <a:ext cx="8235554" cy="5816601"/>
          </a:xfrm>
        </p:spPr>
        <p:txBody>
          <a:bodyPr rtlCol="0" anchor="ctr" anchorCtr="0">
            <a:normAutofit/>
          </a:bodyPr>
          <a:lstStyle>
            <a:lvl1pPr algn="ctr">
              <a:defRPr/>
            </a:lvl1pPr>
          </a:lstStyle>
          <a:p>
            <a:pPr lvl="0"/>
            <a:r>
              <a:rPr lang="en-ID" noProof="0" dirty="0"/>
              <a:t>Insert image</a:t>
            </a:r>
          </a:p>
        </p:txBody>
      </p:sp>
      <p:sp>
        <p:nvSpPr>
          <p:cNvPr id="11" name="Text Placeholder 10">
            <a:extLst>
              <a:ext uri="{FF2B5EF4-FFF2-40B4-BE49-F238E27FC236}">
                <a16:creationId xmlns:a16="http://schemas.microsoft.com/office/drawing/2014/main" id="{890DD298-8390-4630-A7C7-40E71FDEE039}"/>
              </a:ext>
            </a:extLst>
          </p:cNvPr>
          <p:cNvSpPr>
            <a:spLocks noGrp="1"/>
          </p:cNvSpPr>
          <p:nvPr>
            <p:ph type="body" sz="quarter" idx="12" hasCustomPrompt="1"/>
          </p:nvPr>
        </p:nvSpPr>
        <p:spPr>
          <a:xfrm>
            <a:off x="746125" y="4006485"/>
            <a:ext cx="2902598" cy="1142565"/>
          </a:xfrm>
        </p:spPr>
        <p:txBody>
          <a:bodyPr/>
          <a:lstStyle>
            <a:lvl1pPr>
              <a:lnSpc>
                <a:spcPts val="1350"/>
              </a:lnSpc>
              <a:spcBef>
                <a:spcPts val="600"/>
              </a:spcBef>
              <a:spcAft>
                <a:spcPts val="0"/>
              </a:spcAft>
              <a:defRPr sz="1050" b="0">
                <a:solidFill>
                  <a:schemeClr val="tx1">
                    <a:lumMod val="65000"/>
                    <a:lumOff val="35000"/>
                  </a:schemeClr>
                </a:solidFill>
              </a:defRPr>
            </a:lvl1pPr>
            <a:lvl2pPr>
              <a:lnSpc>
                <a:spcPts val="1350"/>
              </a:lnSpc>
              <a:spcBef>
                <a:spcPts val="600"/>
              </a:spcBef>
              <a:spcAft>
                <a:spcPts val="0"/>
              </a:spcAft>
              <a:defRPr sz="1050" b="0">
                <a:solidFill>
                  <a:schemeClr val="tx1">
                    <a:lumMod val="65000"/>
                    <a:lumOff val="35000"/>
                  </a:schemeClr>
                </a:solidFill>
              </a:defRPr>
            </a:lvl2pPr>
            <a:lvl3pPr>
              <a:lnSpc>
                <a:spcPts val="1350"/>
              </a:lnSpc>
              <a:spcBef>
                <a:spcPts val="600"/>
              </a:spcBef>
              <a:spcAft>
                <a:spcPts val="0"/>
              </a:spcAft>
              <a:defRPr sz="1050" b="0">
                <a:solidFill>
                  <a:schemeClr val="tx1">
                    <a:lumMod val="65000"/>
                    <a:lumOff val="35000"/>
                  </a:schemeClr>
                </a:solidFill>
              </a:defRPr>
            </a:lvl3pPr>
            <a:lvl4pPr>
              <a:lnSpc>
                <a:spcPts val="1350"/>
              </a:lnSpc>
              <a:spcBef>
                <a:spcPts val="600"/>
              </a:spcBef>
              <a:spcAft>
                <a:spcPts val="0"/>
              </a:spcAft>
              <a:defRPr sz="1050" b="0">
                <a:solidFill>
                  <a:schemeClr val="tx1">
                    <a:lumMod val="65000"/>
                    <a:lumOff val="35000"/>
                  </a:schemeClr>
                </a:solidFill>
              </a:defRPr>
            </a:lvl4pPr>
            <a:lvl5pPr>
              <a:lnSpc>
                <a:spcPts val="1350"/>
              </a:lnSpc>
              <a:spcBef>
                <a:spcPts val="600"/>
              </a:spcBef>
              <a:spcAft>
                <a:spcPts val="0"/>
              </a:spcAft>
              <a:defRPr sz="1050" b="0">
                <a:solidFill>
                  <a:schemeClr val="tx1">
                    <a:lumMod val="65000"/>
                    <a:lumOff val="35000"/>
                  </a:schemeClr>
                </a:solidFill>
              </a:defRPr>
            </a:lvl5pPr>
          </a:lstStyle>
          <a:p>
            <a:pPr>
              <a:lnSpc>
                <a:spcPts val="1800"/>
              </a:lnSpc>
              <a:spcBef>
                <a:spcPts val="800"/>
              </a:spcBef>
              <a:defRPr/>
            </a:pP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Lorem ipsum dolor sit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amet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consectetur</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adipiscing</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elit</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Morbi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tellus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leo</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varius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neque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facilisis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vulputate</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libero.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Phasellus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euismod</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at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felis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 et </a:t>
            </a:r>
            <a:r>
              <a:rPr lang="en-US" sz="1050" dirty="0" err="1">
                <a:solidFill>
                  <a:schemeClr val="tx1">
                    <a:lumMod val="65000"/>
                    <a:lumOff val="35000"/>
                  </a:schemeClr>
                </a:solidFill>
                <a:latin typeface="Arial" panose="020B0604020202020204" pitchFamily="34" charset="0"/>
                <a:ea typeface="Roboto" charset="0"/>
                <a:cs typeface="Arial" panose="020B0604020202020204" pitchFamily="34" charset="0"/>
              </a:rPr>
              <a:t>ultricies</a:t>
            </a:r>
            <a:r>
              <a:rPr lang="en-US" sz="1050" dirty="0">
                <a:solidFill>
                  <a:schemeClr val="tx1">
                    <a:lumMod val="65000"/>
                    <a:lumOff val="35000"/>
                  </a:schemeClr>
                </a:solidFill>
                <a:latin typeface="Arial" panose="020B0604020202020204" pitchFamily="34" charset="0"/>
                <a:ea typeface="Roboto" charset="0"/>
                <a:cs typeface="Arial" panose="020B0604020202020204" pitchFamily="34" charset="0"/>
              </a:rPr>
              <a:t>.</a:t>
            </a:r>
          </a:p>
        </p:txBody>
      </p:sp>
      <p:sp>
        <p:nvSpPr>
          <p:cNvPr id="9" name="Text Placeholder 8">
            <a:extLst>
              <a:ext uri="{FF2B5EF4-FFF2-40B4-BE49-F238E27FC236}">
                <a16:creationId xmlns:a16="http://schemas.microsoft.com/office/drawing/2014/main" id="{58FF44C2-86DF-4C01-83F9-065DE0EA3D75}"/>
              </a:ext>
            </a:extLst>
          </p:cNvPr>
          <p:cNvSpPr>
            <a:spLocks noGrp="1"/>
          </p:cNvSpPr>
          <p:nvPr>
            <p:ph type="body" sz="quarter" idx="11" hasCustomPrompt="1"/>
          </p:nvPr>
        </p:nvSpPr>
        <p:spPr>
          <a:xfrm>
            <a:off x="746126" y="2358879"/>
            <a:ext cx="1833165" cy="1270000"/>
          </a:xfrm>
        </p:spPr>
        <p:txBody>
          <a:bodyPr/>
          <a:lstStyle>
            <a:lvl1pPr>
              <a:lnSpc>
                <a:spcPts val="3750"/>
              </a:lnSpc>
              <a:defRPr sz="3750" b="0" spc="75" baseline="0">
                <a:solidFill>
                  <a:schemeClr val="accent2"/>
                </a:solidFill>
                <a:latin typeface="+mj-lt"/>
              </a:defRPr>
            </a:lvl1pPr>
            <a:lvl2pPr>
              <a:defRPr>
                <a:solidFill>
                  <a:schemeClr val="accent2"/>
                </a:solidFill>
                <a:latin typeface="+mj-lt"/>
              </a:defRPr>
            </a:lvl2pPr>
            <a:lvl3pPr>
              <a:defRPr>
                <a:solidFill>
                  <a:schemeClr val="accent2"/>
                </a:solidFill>
                <a:latin typeface="+mj-lt"/>
              </a:defRPr>
            </a:lvl3pPr>
            <a:lvl4pPr>
              <a:defRPr>
                <a:solidFill>
                  <a:schemeClr val="accent2"/>
                </a:solidFill>
                <a:latin typeface="+mj-lt"/>
              </a:defRPr>
            </a:lvl4pPr>
            <a:lvl5pPr>
              <a:defRPr>
                <a:solidFill>
                  <a:schemeClr val="accent2"/>
                </a:solidFill>
                <a:latin typeface="+mj-lt"/>
              </a:defRPr>
            </a:lvl5pPr>
          </a:lstStyle>
          <a:p>
            <a:pPr lvl="0"/>
            <a:r>
              <a:rPr lang="en-US" dirty="0"/>
              <a:t>Title </a:t>
            </a:r>
            <a:br>
              <a:rPr lang="en-US" dirty="0"/>
            </a:br>
            <a:r>
              <a:rPr lang="en-US" dirty="0"/>
              <a:t>goes here</a:t>
            </a:r>
          </a:p>
        </p:txBody>
      </p:sp>
      <p:graphicFrame>
        <p:nvGraphicFramePr>
          <p:cNvPr id="3" name="Objet 2" hidden="1"/>
          <p:cNvGraphicFramePr>
            <a:graphicFrameLocks noChangeAspect="1"/>
          </p:cNvGraphicFramePr>
          <p:nvPr userDrawn="1">
            <p:custDataLst>
              <p:tags r:id="rId1"/>
            </p:custDataLst>
          </p:nvPr>
        </p:nvGraphicFramePr>
        <p:xfrm>
          <a:off x="1192" y="1591"/>
          <a:ext cx="1190" cy="1587"/>
        </p:xfrm>
        <a:graphic>
          <a:graphicData uri="http://schemas.openxmlformats.org/presentationml/2006/ole">
            <mc:AlternateContent xmlns:mc="http://schemas.openxmlformats.org/markup-compatibility/2006">
              <mc:Choice xmlns:v="urn:schemas-microsoft-com:vml" Requires="v">
                <p:oleObj name="Diapositive think-cell" r:id="rId3" imgW="270" imgH="270" progId="TCLayout.ActiveDocument.1">
                  <p:embed/>
                </p:oleObj>
              </mc:Choice>
              <mc:Fallback>
                <p:oleObj name="Diapositive think-cell" r:id="rId3" imgW="270" imgH="270" progId="TCLayout.ActiveDocument.1">
                  <p:embed/>
                  <p:pic>
                    <p:nvPicPr>
                      <p:cNvPr id="3" name="Objet 2" hidden="1"/>
                      <p:cNvPicPr/>
                      <p:nvPr/>
                    </p:nvPicPr>
                    <p:blipFill>
                      <a:blip r:embed="rId4"/>
                      <a:stretch>
                        <a:fillRect/>
                      </a:stretch>
                    </p:blipFill>
                    <p:spPr>
                      <a:xfrm>
                        <a:off x="1192" y="1591"/>
                        <a:ext cx="1190" cy="1587"/>
                      </a:xfrm>
                      <a:prstGeom prst="rect">
                        <a:avLst/>
                      </a:prstGeom>
                    </p:spPr>
                  </p:pic>
                </p:oleObj>
              </mc:Fallback>
            </mc:AlternateContent>
          </a:graphicData>
        </a:graphic>
      </p:graphicFrame>
    </p:spTree>
    <p:extLst>
      <p:ext uri="{BB962C8B-B14F-4D97-AF65-F5344CB8AC3E}">
        <p14:creationId xmlns:p14="http://schemas.microsoft.com/office/powerpoint/2010/main" val="4248625668"/>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extLst>
    <p:ext uri="{DCECCB84-F9BA-43D5-87BE-67443E8EF086}">
      <p15:sldGuideLst xmlns:p15="http://schemas.microsoft.com/office/powerpoint/2012/main"/>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The Candidate Experience Journey">
    <p:bg>
      <p:bgPr>
        <a:solidFill>
          <a:schemeClr val="bg1"/>
        </a:solidFill>
        <a:effectLst/>
      </p:bgPr>
    </p:bg>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71187BBF-165B-412D-8963-ACDC95892BA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a:noFill/>
        </p:spPr>
      </p:pic>
      <p:sp>
        <p:nvSpPr>
          <p:cNvPr id="40" name="Text Placeholder 4">
            <a:extLst>
              <a:ext uri="{FF2B5EF4-FFF2-40B4-BE49-F238E27FC236}">
                <a16:creationId xmlns:a16="http://schemas.microsoft.com/office/drawing/2014/main" id="{74A1673D-679D-4DE6-9FB5-2E0DEF9E2AF0}"/>
              </a:ext>
            </a:extLst>
          </p:cNvPr>
          <p:cNvSpPr>
            <a:spLocks noGrp="1"/>
          </p:cNvSpPr>
          <p:nvPr>
            <p:ph type="body" sz="quarter" idx="19" hasCustomPrompt="1"/>
          </p:nvPr>
        </p:nvSpPr>
        <p:spPr>
          <a:xfrm>
            <a:off x="3336441" y="4717971"/>
            <a:ext cx="2193031" cy="1038169"/>
          </a:xfrm>
        </p:spPr>
        <p:txBody>
          <a:bodyPr/>
          <a:lstStyle>
            <a:lvl1pPr>
              <a:lnSpc>
                <a:spcPts val="1125"/>
              </a:lnSpc>
              <a:spcBef>
                <a:spcPts val="600"/>
              </a:spcBef>
              <a:spcAft>
                <a:spcPts val="0"/>
              </a:spcAft>
              <a:defRPr sz="825" b="0">
                <a:solidFill>
                  <a:schemeClr val="bg1"/>
                </a:solidFill>
              </a:defRPr>
            </a:lvl1pPr>
            <a:lvl2pPr>
              <a:defRPr sz="825" b="0">
                <a:solidFill>
                  <a:schemeClr val="bg1"/>
                </a:solidFill>
              </a:defRPr>
            </a:lvl2pPr>
            <a:lvl3pPr>
              <a:defRPr sz="825" b="0">
                <a:solidFill>
                  <a:schemeClr val="bg1"/>
                </a:solidFill>
              </a:defRPr>
            </a:lvl3pPr>
            <a:lvl4pPr>
              <a:defRPr sz="825" b="0">
                <a:solidFill>
                  <a:schemeClr val="bg1"/>
                </a:solidFill>
              </a:defRPr>
            </a:lvl4pPr>
            <a:lvl5pPr>
              <a:defRPr sz="825" b="0">
                <a:solidFill>
                  <a:schemeClr val="bg1"/>
                </a:solidFill>
              </a:defRPr>
            </a:lvl5pPr>
          </a:lstStyle>
          <a:p>
            <a:pPr>
              <a:lnSpc>
                <a:spcPts val="1500"/>
              </a:lnSpc>
              <a:spcBef>
                <a:spcPts val="800"/>
              </a:spcBef>
            </a:pPr>
            <a:r>
              <a:rPr lang="en-US" altLang="en-US" sz="825" dirty="0">
                <a:solidFill>
                  <a:schemeClr val="bg1"/>
                </a:solidFill>
                <a:latin typeface="+mn-lt"/>
                <a:cs typeface="Arial" panose="020B0604020202020204" pitchFamily="34" charset="0"/>
              </a:rPr>
              <a:t>Lorem ipsum dolor sit </a:t>
            </a:r>
            <a:r>
              <a:rPr lang="en-US" altLang="en-US" sz="825" dirty="0" err="1">
                <a:solidFill>
                  <a:schemeClr val="bg1"/>
                </a:solidFill>
                <a:latin typeface="+mn-lt"/>
                <a:cs typeface="Arial" panose="020B0604020202020204" pitchFamily="34" charset="0"/>
              </a:rPr>
              <a:t>amet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consectetur</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adipiscing</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elit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Aenean</a:t>
            </a:r>
            <a:r>
              <a:rPr lang="en-US" altLang="en-US" sz="825" dirty="0">
                <a:solidFill>
                  <a:schemeClr val="bg1"/>
                </a:solidFill>
                <a:latin typeface="+mn-lt"/>
                <a:cs typeface="Arial" panose="020B0604020202020204" pitchFamily="34" charset="0"/>
              </a:rPr>
              <a:t> at </a:t>
            </a:r>
            <a:r>
              <a:rPr lang="en-US" altLang="en-US" sz="825" dirty="0" err="1">
                <a:solidFill>
                  <a:schemeClr val="bg1"/>
                </a:solidFill>
                <a:latin typeface="+mn-lt"/>
                <a:cs typeface="Arial" panose="020B0604020202020204" pitchFamily="34" charset="0"/>
              </a:rPr>
              <a:t>facilisis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quam</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quis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egestas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urna</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Donec</a:t>
            </a:r>
            <a:r>
              <a:rPr lang="en-US" altLang="en-US" sz="825" dirty="0">
                <a:solidFill>
                  <a:schemeClr val="bg1"/>
                </a:solidFill>
                <a:latin typeface="+mn-lt"/>
                <a:cs typeface="Arial" panose="020B0604020202020204" pitchFamily="34" charset="0"/>
              </a:rPr>
              <a:t> ante </a:t>
            </a:r>
            <a:r>
              <a:rPr lang="en-US" altLang="en-US" sz="825" dirty="0" err="1">
                <a:solidFill>
                  <a:schemeClr val="bg1"/>
                </a:solidFill>
                <a:latin typeface="+mn-lt"/>
                <a:cs typeface="Arial" panose="020B0604020202020204" pitchFamily="34" charset="0"/>
              </a:rPr>
              <a:t>nulla</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finibus</a:t>
            </a:r>
            <a:r>
              <a:rPr lang="en-US" altLang="en-US" sz="825" dirty="0">
                <a:solidFill>
                  <a:schemeClr val="bg1"/>
                </a:solidFill>
                <a:latin typeface="+mn-lt"/>
                <a:cs typeface="Arial" panose="020B0604020202020204" pitchFamily="34" charset="0"/>
              </a:rPr>
              <a:t> sed </a:t>
            </a:r>
            <a:r>
              <a:rPr lang="en-US" altLang="en-US" sz="825" dirty="0" err="1">
                <a:solidFill>
                  <a:schemeClr val="bg1"/>
                </a:solidFill>
                <a:latin typeface="+mn-lt"/>
                <a:cs typeface="Arial" panose="020B0604020202020204" pitchFamily="34" charset="0"/>
              </a:rPr>
              <a:t>tempor</a:t>
            </a:r>
            <a:r>
              <a:rPr lang="en-US" altLang="en-US" sz="825" dirty="0">
                <a:solidFill>
                  <a:schemeClr val="bg1"/>
                </a:solidFill>
                <a:latin typeface="+mn-lt"/>
                <a:cs typeface="Arial" panose="020B0604020202020204" pitchFamily="34" charset="0"/>
              </a:rPr>
              <a:t> a, dictum ac </a:t>
            </a:r>
            <a:r>
              <a:rPr lang="en-US" altLang="en-US" sz="825" dirty="0" err="1">
                <a:solidFill>
                  <a:schemeClr val="bg1"/>
                </a:solidFill>
                <a:latin typeface="+mn-lt"/>
                <a:cs typeface="Arial" panose="020B0604020202020204" pitchFamily="34" charset="0"/>
              </a:rPr>
              <a:t>enim</a:t>
            </a:r>
            <a:r>
              <a:rPr lang="en-US" altLang="en-US" sz="825" dirty="0">
                <a:solidFill>
                  <a:schemeClr val="bg1"/>
                </a:solidFill>
                <a:latin typeface="+mn-lt"/>
                <a:cs typeface="Arial" panose="020B0604020202020204" pitchFamily="34" charset="0"/>
              </a:rPr>
              <a:t>.</a:t>
            </a:r>
          </a:p>
        </p:txBody>
      </p:sp>
      <p:sp>
        <p:nvSpPr>
          <p:cNvPr id="41" name="Text Placeholder 4">
            <a:extLst>
              <a:ext uri="{FF2B5EF4-FFF2-40B4-BE49-F238E27FC236}">
                <a16:creationId xmlns:a16="http://schemas.microsoft.com/office/drawing/2014/main" id="{66B94774-DF97-4F76-8470-0AD3813E13DA}"/>
              </a:ext>
            </a:extLst>
          </p:cNvPr>
          <p:cNvSpPr>
            <a:spLocks noGrp="1"/>
          </p:cNvSpPr>
          <p:nvPr>
            <p:ph type="body" sz="quarter" idx="20" hasCustomPrompt="1"/>
          </p:nvPr>
        </p:nvSpPr>
        <p:spPr>
          <a:xfrm>
            <a:off x="5930417" y="4717971"/>
            <a:ext cx="2193031" cy="1038169"/>
          </a:xfrm>
        </p:spPr>
        <p:txBody>
          <a:bodyPr/>
          <a:lstStyle>
            <a:lvl1pPr>
              <a:lnSpc>
                <a:spcPts val="1125"/>
              </a:lnSpc>
              <a:spcBef>
                <a:spcPts val="600"/>
              </a:spcBef>
              <a:spcAft>
                <a:spcPts val="0"/>
              </a:spcAft>
              <a:defRPr sz="825" b="0">
                <a:solidFill>
                  <a:schemeClr val="bg1"/>
                </a:solidFill>
              </a:defRPr>
            </a:lvl1pPr>
            <a:lvl2pPr>
              <a:defRPr sz="825" b="0">
                <a:solidFill>
                  <a:schemeClr val="bg1"/>
                </a:solidFill>
              </a:defRPr>
            </a:lvl2pPr>
            <a:lvl3pPr>
              <a:defRPr sz="825" b="0">
                <a:solidFill>
                  <a:schemeClr val="bg1"/>
                </a:solidFill>
              </a:defRPr>
            </a:lvl3pPr>
            <a:lvl4pPr>
              <a:defRPr sz="825" b="0">
                <a:solidFill>
                  <a:schemeClr val="bg1"/>
                </a:solidFill>
              </a:defRPr>
            </a:lvl4pPr>
            <a:lvl5pPr>
              <a:defRPr sz="825" b="0">
                <a:solidFill>
                  <a:schemeClr val="bg1"/>
                </a:solidFill>
              </a:defRPr>
            </a:lvl5pPr>
          </a:lstStyle>
          <a:p>
            <a:pPr>
              <a:lnSpc>
                <a:spcPts val="1500"/>
              </a:lnSpc>
              <a:spcBef>
                <a:spcPts val="800"/>
              </a:spcBef>
            </a:pPr>
            <a:r>
              <a:rPr lang="en-US" altLang="en-US" sz="825" dirty="0">
                <a:solidFill>
                  <a:schemeClr val="bg1"/>
                </a:solidFill>
                <a:latin typeface="+mn-lt"/>
                <a:cs typeface="Arial" panose="020B0604020202020204" pitchFamily="34" charset="0"/>
              </a:rPr>
              <a:t>Lorem ipsum dolor sit </a:t>
            </a:r>
            <a:r>
              <a:rPr lang="en-US" altLang="en-US" sz="825" dirty="0" err="1">
                <a:solidFill>
                  <a:schemeClr val="bg1"/>
                </a:solidFill>
                <a:latin typeface="+mn-lt"/>
                <a:cs typeface="Arial" panose="020B0604020202020204" pitchFamily="34" charset="0"/>
              </a:rPr>
              <a:t>amet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consectetur</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adipiscing</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elit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Aenean</a:t>
            </a:r>
            <a:r>
              <a:rPr lang="en-US" altLang="en-US" sz="825" dirty="0">
                <a:solidFill>
                  <a:schemeClr val="bg1"/>
                </a:solidFill>
                <a:latin typeface="+mn-lt"/>
                <a:cs typeface="Arial" panose="020B0604020202020204" pitchFamily="34" charset="0"/>
              </a:rPr>
              <a:t> at </a:t>
            </a:r>
            <a:r>
              <a:rPr lang="en-US" altLang="en-US" sz="825" dirty="0" err="1">
                <a:solidFill>
                  <a:schemeClr val="bg1"/>
                </a:solidFill>
                <a:latin typeface="+mn-lt"/>
                <a:cs typeface="Arial" panose="020B0604020202020204" pitchFamily="34" charset="0"/>
              </a:rPr>
              <a:t>facilisis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quam</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quis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egestas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urna</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Donec</a:t>
            </a:r>
            <a:r>
              <a:rPr lang="en-US" altLang="en-US" sz="825" dirty="0">
                <a:solidFill>
                  <a:schemeClr val="bg1"/>
                </a:solidFill>
                <a:latin typeface="+mn-lt"/>
                <a:cs typeface="Arial" panose="020B0604020202020204" pitchFamily="34" charset="0"/>
              </a:rPr>
              <a:t> ante </a:t>
            </a:r>
            <a:r>
              <a:rPr lang="en-US" altLang="en-US" sz="825" dirty="0" err="1">
                <a:solidFill>
                  <a:schemeClr val="bg1"/>
                </a:solidFill>
                <a:latin typeface="+mn-lt"/>
                <a:cs typeface="Arial" panose="020B0604020202020204" pitchFamily="34" charset="0"/>
              </a:rPr>
              <a:t>nulla</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finibus</a:t>
            </a:r>
            <a:r>
              <a:rPr lang="en-US" altLang="en-US" sz="825" dirty="0">
                <a:solidFill>
                  <a:schemeClr val="bg1"/>
                </a:solidFill>
                <a:latin typeface="+mn-lt"/>
                <a:cs typeface="Arial" panose="020B0604020202020204" pitchFamily="34" charset="0"/>
              </a:rPr>
              <a:t> sed </a:t>
            </a:r>
            <a:r>
              <a:rPr lang="en-US" altLang="en-US" sz="825" dirty="0" err="1">
                <a:solidFill>
                  <a:schemeClr val="bg1"/>
                </a:solidFill>
                <a:latin typeface="+mn-lt"/>
                <a:cs typeface="Arial" panose="020B0604020202020204" pitchFamily="34" charset="0"/>
              </a:rPr>
              <a:t>tempor</a:t>
            </a:r>
            <a:r>
              <a:rPr lang="en-US" altLang="en-US" sz="825" dirty="0">
                <a:solidFill>
                  <a:schemeClr val="bg1"/>
                </a:solidFill>
                <a:latin typeface="+mn-lt"/>
                <a:cs typeface="Arial" panose="020B0604020202020204" pitchFamily="34" charset="0"/>
              </a:rPr>
              <a:t> a, dictum ac </a:t>
            </a:r>
            <a:r>
              <a:rPr lang="en-US" altLang="en-US" sz="825" dirty="0" err="1">
                <a:solidFill>
                  <a:schemeClr val="bg1"/>
                </a:solidFill>
                <a:latin typeface="+mn-lt"/>
                <a:cs typeface="Arial" panose="020B0604020202020204" pitchFamily="34" charset="0"/>
              </a:rPr>
              <a:t>enim</a:t>
            </a:r>
            <a:r>
              <a:rPr lang="en-US" altLang="en-US" sz="825" dirty="0">
                <a:solidFill>
                  <a:schemeClr val="bg1"/>
                </a:solidFill>
                <a:latin typeface="+mn-lt"/>
                <a:cs typeface="Arial" panose="020B0604020202020204" pitchFamily="34" charset="0"/>
              </a:rPr>
              <a:t>.</a:t>
            </a:r>
          </a:p>
        </p:txBody>
      </p:sp>
      <p:sp>
        <p:nvSpPr>
          <p:cNvPr id="39" name="Text Placeholder 4">
            <a:extLst>
              <a:ext uri="{FF2B5EF4-FFF2-40B4-BE49-F238E27FC236}">
                <a16:creationId xmlns:a16="http://schemas.microsoft.com/office/drawing/2014/main" id="{BC0D4011-ACBE-4593-B097-0C2F6968B93A}"/>
              </a:ext>
            </a:extLst>
          </p:cNvPr>
          <p:cNvSpPr>
            <a:spLocks noGrp="1"/>
          </p:cNvSpPr>
          <p:nvPr>
            <p:ph type="body" sz="quarter" idx="18" hasCustomPrompt="1"/>
          </p:nvPr>
        </p:nvSpPr>
        <p:spPr>
          <a:xfrm>
            <a:off x="745479" y="4717971"/>
            <a:ext cx="2193031" cy="1038169"/>
          </a:xfrm>
        </p:spPr>
        <p:txBody>
          <a:bodyPr/>
          <a:lstStyle>
            <a:lvl1pPr>
              <a:lnSpc>
                <a:spcPts val="1125"/>
              </a:lnSpc>
              <a:spcBef>
                <a:spcPts val="600"/>
              </a:spcBef>
              <a:spcAft>
                <a:spcPts val="0"/>
              </a:spcAft>
              <a:defRPr sz="825" b="0">
                <a:solidFill>
                  <a:schemeClr val="bg1"/>
                </a:solidFill>
              </a:defRPr>
            </a:lvl1pPr>
            <a:lvl2pPr>
              <a:defRPr sz="825" b="0">
                <a:solidFill>
                  <a:schemeClr val="bg1"/>
                </a:solidFill>
              </a:defRPr>
            </a:lvl2pPr>
            <a:lvl3pPr>
              <a:defRPr sz="825" b="0">
                <a:solidFill>
                  <a:schemeClr val="bg1"/>
                </a:solidFill>
              </a:defRPr>
            </a:lvl3pPr>
            <a:lvl4pPr>
              <a:defRPr sz="825" b="0">
                <a:solidFill>
                  <a:schemeClr val="bg1"/>
                </a:solidFill>
              </a:defRPr>
            </a:lvl4pPr>
            <a:lvl5pPr>
              <a:defRPr sz="825" b="0">
                <a:solidFill>
                  <a:schemeClr val="bg1"/>
                </a:solidFill>
              </a:defRPr>
            </a:lvl5pPr>
          </a:lstStyle>
          <a:p>
            <a:pPr>
              <a:lnSpc>
                <a:spcPts val="1500"/>
              </a:lnSpc>
              <a:spcBef>
                <a:spcPts val="800"/>
              </a:spcBef>
            </a:pPr>
            <a:r>
              <a:rPr lang="en-US" altLang="en-US" sz="825" dirty="0">
                <a:solidFill>
                  <a:schemeClr val="bg1"/>
                </a:solidFill>
                <a:latin typeface="+mn-lt"/>
                <a:cs typeface="Arial" panose="020B0604020202020204" pitchFamily="34" charset="0"/>
              </a:rPr>
              <a:t>Lorem ipsum dolor sit </a:t>
            </a:r>
            <a:r>
              <a:rPr lang="en-US" altLang="en-US" sz="825" dirty="0" err="1">
                <a:solidFill>
                  <a:schemeClr val="bg1"/>
                </a:solidFill>
                <a:latin typeface="+mn-lt"/>
                <a:cs typeface="Arial" panose="020B0604020202020204" pitchFamily="34" charset="0"/>
              </a:rPr>
              <a:t>amet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consectetur</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adipiscing</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elit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Aenean</a:t>
            </a:r>
            <a:r>
              <a:rPr lang="en-US" altLang="en-US" sz="825" dirty="0">
                <a:solidFill>
                  <a:schemeClr val="bg1"/>
                </a:solidFill>
                <a:latin typeface="+mn-lt"/>
                <a:cs typeface="Arial" panose="020B0604020202020204" pitchFamily="34" charset="0"/>
              </a:rPr>
              <a:t> at </a:t>
            </a:r>
            <a:r>
              <a:rPr lang="en-US" altLang="en-US" sz="825" dirty="0" err="1">
                <a:solidFill>
                  <a:schemeClr val="bg1"/>
                </a:solidFill>
                <a:latin typeface="+mn-lt"/>
                <a:cs typeface="Arial" panose="020B0604020202020204" pitchFamily="34" charset="0"/>
              </a:rPr>
              <a:t>facilisis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quam</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quis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egestas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urna</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Donec</a:t>
            </a:r>
            <a:r>
              <a:rPr lang="en-US" altLang="en-US" sz="825" dirty="0">
                <a:solidFill>
                  <a:schemeClr val="bg1"/>
                </a:solidFill>
                <a:latin typeface="+mn-lt"/>
                <a:cs typeface="Arial" panose="020B0604020202020204" pitchFamily="34" charset="0"/>
              </a:rPr>
              <a:t> ante </a:t>
            </a:r>
            <a:r>
              <a:rPr lang="en-US" altLang="en-US" sz="825" dirty="0" err="1">
                <a:solidFill>
                  <a:schemeClr val="bg1"/>
                </a:solidFill>
                <a:latin typeface="+mn-lt"/>
                <a:cs typeface="Arial" panose="020B0604020202020204" pitchFamily="34" charset="0"/>
              </a:rPr>
              <a:t>nulla</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finibus</a:t>
            </a:r>
            <a:r>
              <a:rPr lang="en-US" altLang="en-US" sz="825" dirty="0">
                <a:solidFill>
                  <a:schemeClr val="bg1"/>
                </a:solidFill>
                <a:latin typeface="+mn-lt"/>
                <a:cs typeface="Arial" panose="020B0604020202020204" pitchFamily="34" charset="0"/>
              </a:rPr>
              <a:t> sed </a:t>
            </a:r>
            <a:r>
              <a:rPr lang="en-US" altLang="en-US" sz="825" dirty="0" err="1">
                <a:solidFill>
                  <a:schemeClr val="bg1"/>
                </a:solidFill>
                <a:latin typeface="+mn-lt"/>
                <a:cs typeface="Arial" panose="020B0604020202020204" pitchFamily="34" charset="0"/>
              </a:rPr>
              <a:t>tempor</a:t>
            </a:r>
            <a:r>
              <a:rPr lang="en-US" altLang="en-US" sz="825" dirty="0">
                <a:solidFill>
                  <a:schemeClr val="bg1"/>
                </a:solidFill>
                <a:latin typeface="+mn-lt"/>
                <a:cs typeface="Arial" panose="020B0604020202020204" pitchFamily="34" charset="0"/>
              </a:rPr>
              <a:t> a, dictum ac </a:t>
            </a:r>
            <a:r>
              <a:rPr lang="en-US" altLang="en-US" sz="825" dirty="0" err="1">
                <a:solidFill>
                  <a:schemeClr val="bg1"/>
                </a:solidFill>
                <a:latin typeface="+mn-lt"/>
                <a:cs typeface="Arial" panose="020B0604020202020204" pitchFamily="34" charset="0"/>
              </a:rPr>
              <a:t>enim</a:t>
            </a:r>
            <a:r>
              <a:rPr lang="en-US" altLang="en-US" sz="825" dirty="0">
                <a:solidFill>
                  <a:schemeClr val="bg1"/>
                </a:solidFill>
                <a:latin typeface="+mn-lt"/>
                <a:cs typeface="Arial" panose="020B0604020202020204" pitchFamily="34" charset="0"/>
              </a:rPr>
              <a:t>.</a:t>
            </a:r>
          </a:p>
        </p:txBody>
      </p:sp>
      <p:sp>
        <p:nvSpPr>
          <p:cNvPr id="136" name="Shape 8"/>
          <p:cNvSpPr txBox="1">
            <a:spLocks/>
          </p:cNvSpPr>
          <p:nvPr userDrawn="1"/>
        </p:nvSpPr>
        <p:spPr bwMode="gray">
          <a:xfrm>
            <a:off x="7806635" y="6438447"/>
            <a:ext cx="337241" cy="149412"/>
          </a:xfrm>
          <a:prstGeom prst="rect">
            <a:avLst/>
          </a:prstGeom>
        </p:spPr>
        <p:txBody>
          <a:bodyPr lIns="0" tIns="0" rIns="0" bIns="0" anchor="b"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z="750" smtClean="0">
                <a:solidFill>
                  <a:schemeClr val="bg1"/>
                </a:solidFill>
                <a:latin typeface="+mn-lt"/>
                <a:ea typeface="Arial"/>
                <a:cs typeface="Arial" panose="020B0604020202020204" pitchFamily="34" charset="0"/>
              </a:rPr>
              <a:pPr algn="r"/>
              <a:t>‹#›</a:t>
            </a:fld>
            <a:endParaRPr lang="en-US" sz="750" dirty="0">
              <a:solidFill>
                <a:schemeClr val="bg1"/>
              </a:solidFill>
              <a:latin typeface="+mn-lt"/>
              <a:ea typeface="Arial"/>
              <a:cs typeface="Arial" panose="020B0604020202020204" pitchFamily="34" charset="0"/>
            </a:endParaRPr>
          </a:p>
        </p:txBody>
      </p:sp>
      <p:sp>
        <p:nvSpPr>
          <p:cNvPr id="3" name="Text Placeholder 2">
            <a:extLst>
              <a:ext uri="{FF2B5EF4-FFF2-40B4-BE49-F238E27FC236}">
                <a16:creationId xmlns:a16="http://schemas.microsoft.com/office/drawing/2014/main" id="{D639A2BB-045F-43A2-B487-D0EC68B3CA96}"/>
              </a:ext>
            </a:extLst>
          </p:cNvPr>
          <p:cNvSpPr>
            <a:spLocks noGrp="1"/>
          </p:cNvSpPr>
          <p:nvPr>
            <p:ph type="body" sz="quarter" idx="10" hasCustomPrompt="1"/>
          </p:nvPr>
        </p:nvSpPr>
        <p:spPr>
          <a:xfrm>
            <a:off x="746125" y="772180"/>
            <a:ext cx="2504012" cy="733534"/>
          </a:xfrm>
        </p:spPr>
        <p:txBody>
          <a:bodyPr/>
          <a:lstStyle>
            <a:lvl1pPr>
              <a:lnSpc>
                <a:spcPts val="3750"/>
              </a:lnSpc>
              <a:spcAft>
                <a:spcPts val="0"/>
              </a:spcAft>
              <a:defRPr sz="3750" b="0" spc="75" baseline="0">
                <a:solidFill>
                  <a:schemeClr val="bg1"/>
                </a:solidFill>
                <a:latin typeface="+mj-lt"/>
              </a:defRPr>
            </a:lvl1pPr>
            <a:lvl2pPr>
              <a:defRPr sz="3750">
                <a:latin typeface="+mj-lt"/>
              </a:defRPr>
            </a:lvl2pPr>
            <a:lvl3pPr>
              <a:defRPr sz="3750">
                <a:latin typeface="+mj-lt"/>
              </a:defRPr>
            </a:lvl3pPr>
            <a:lvl4pPr>
              <a:defRPr sz="3750">
                <a:latin typeface="+mj-lt"/>
              </a:defRPr>
            </a:lvl4pPr>
            <a:lvl5pPr>
              <a:defRPr sz="3750">
                <a:latin typeface="+mj-lt"/>
              </a:defRPr>
            </a:lvl5pPr>
          </a:lstStyle>
          <a:p>
            <a:pPr lvl="0"/>
            <a:r>
              <a:rPr lang="en-US" dirty="0"/>
              <a:t>Title goes here</a:t>
            </a:r>
          </a:p>
        </p:txBody>
      </p:sp>
      <p:sp>
        <p:nvSpPr>
          <p:cNvPr id="5" name="Text Placeholder 4">
            <a:extLst>
              <a:ext uri="{FF2B5EF4-FFF2-40B4-BE49-F238E27FC236}">
                <a16:creationId xmlns:a16="http://schemas.microsoft.com/office/drawing/2014/main" id="{C858A0E4-54F6-4CCD-9E69-A255383342E4}"/>
              </a:ext>
            </a:extLst>
          </p:cNvPr>
          <p:cNvSpPr>
            <a:spLocks noGrp="1"/>
          </p:cNvSpPr>
          <p:nvPr>
            <p:ph type="body" sz="quarter" idx="11" hasCustomPrompt="1"/>
          </p:nvPr>
        </p:nvSpPr>
        <p:spPr>
          <a:xfrm>
            <a:off x="745479" y="1478424"/>
            <a:ext cx="7061156" cy="566898"/>
          </a:xfrm>
        </p:spPr>
        <p:txBody>
          <a:bodyPr/>
          <a:lstStyle>
            <a:lvl1pPr>
              <a:lnSpc>
                <a:spcPts val="1125"/>
              </a:lnSpc>
              <a:spcBef>
                <a:spcPts val="600"/>
              </a:spcBef>
              <a:spcAft>
                <a:spcPts val="0"/>
              </a:spcAft>
              <a:defRPr sz="825" b="0">
                <a:solidFill>
                  <a:schemeClr val="bg1"/>
                </a:solidFill>
              </a:defRPr>
            </a:lvl1pPr>
            <a:lvl2pPr>
              <a:defRPr sz="825" b="0">
                <a:solidFill>
                  <a:schemeClr val="bg1"/>
                </a:solidFill>
              </a:defRPr>
            </a:lvl2pPr>
            <a:lvl3pPr>
              <a:defRPr sz="825" b="0">
                <a:solidFill>
                  <a:schemeClr val="bg1"/>
                </a:solidFill>
              </a:defRPr>
            </a:lvl3pPr>
            <a:lvl4pPr>
              <a:defRPr sz="825" b="0">
                <a:solidFill>
                  <a:schemeClr val="bg1"/>
                </a:solidFill>
              </a:defRPr>
            </a:lvl4pPr>
            <a:lvl5pPr>
              <a:defRPr sz="825" b="0">
                <a:solidFill>
                  <a:schemeClr val="bg1"/>
                </a:solidFill>
              </a:defRPr>
            </a:lvl5pPr>
          </a:lstStyle>
          <a:p>
            <a:pPr>
              <a:lnSpc>
                <a:spcPts val="1500"/>
              </a:lnSpc>
              <a:spcBef>
                <a:spcPts val="800"/>
              </a:spcBef>
            </a:pPr>
            <a:r>
              <a:rPr lang="en-US" altLang="en-US" sz="825" dirty="0">
                <a:solidFill>
                  <a:schemeClr val="bg1"/>
                </a:solidFill>
                <a:latin typeface="+mn-lt"/>
                <a:cs typeface="Arial" panose="020B0604020202020204" pitchFamily="34" charset="0"/>
              </a:rPr>
              <a:t>Lorem ipsum dolor sit </a:t>
            </a:r>
            <a:r>
              <a:rPr lang="en-US" altLang="en-US" sz="825" dirty="0" err="1">
                <a:solidFill>
                  <a:schemeClr val="bg1"/>
                </a:solidFill>
                <a:latin typeface="+mn-lt"/>
                <a:cs typeface="Arial" panose="020B0604020202020204" pitchFamily="34" charset="0"/>
              </a:rPr>
              <a:t>amet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consectetur</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adipiscing</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elit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Aenean</a:t>
            </a:r>
            <a:r>
              <a:rPr lang="en-US" altLang="en-US" sz="825" dirty="0">
                <a:solidFill>
                  <a:schemeClr val="bg1"/>
                </a:solidFill>
                <a:latin typeface="+mn-lt"/>
                <a:cs typeface="Arial" panose="020B0604020202020204" pitchFamily="34" charset="0"/>
              </a:rPr>
              <a:t> at </a:t>
            </a:r>
            <a:r>
              <a:rPr lang="en-US" altLang="en-US" sz="825" dirty="0" err="1">
                <a:solidFill>
                  <a:schemeClr val="bg1"/>
                </a:solidFill>
                <a:latin typeface="+mn-lt"/>
                <a:cs typeface="Arial" panose="020B0604020202020204" pitchFamily="34" charset="0"/>
              </a:rPr>
              <a:t>facilisis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quam</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quis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egestas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urna</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Donec</a:t>
            </a:r>
            <a:r>
              <a:rPr lang="en-US" altLang="en-US" sz="825" dirty="0">
                <a:solidFill>
                  <a:schemeClr val="bg1"/>
                </a:solidFill>
                <a:latin typeface="+mn-lt"/>
                <a:cs typeface="Arial" panose="020B0604020202020204" pitchFamily="34" charset="0"/>
              </a:rPr>
              <a:t> ante </a:t>
            </a:r>
            <a:r>
              <a:rPr lang="en-US" altLang="en-US" sz="825" dirty="0" err="1">
                <a:solidFill>
                  <a:schemeClr val="bg1"/>
                </a:solidFill>
                <a:latin typeface="+mn-lt"/>
                <a:cs typeface="Arial" panose="020B0604020202020204" pitchFamily="34" charset="0"/>
              </a:rPr>
              <a:t>nulla</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finibus</a:t>
            </a:r>
            <a:r>
              <a:rPr lang="en-US" altLang="en-US" sz="825" dirty="0">
                <a:solidFill>
                  <a:schemeClr val="bg1"/>
                </a:solidFill>
                <a:latin typeface="+mn-lt"/>
                <a:cs typeface="Arial" panose="020B0604020202020204" pitchFamily="34" charset="0"/>
              </a:rPr>
              <a:t> sed </a:t>
            </a:r>
            <a:r>
              <a:rPr lang="en-US" altLang="en-US" sz="825" dirty="0" err="1">
                <a:solidFill>
                  <a:schemeClr val="bg1"/>
                </a:solidFill>
                <a:latin typeface="+mn-lt"/>
                <a:cs typeface="Arial" panose="020B0604020202020204" pitchFamily="34" charset="0"/>
              </a:rPr>
              <a:t>tempor</a:t>
            </a:r>
            <a:r>
              <a:rPr lang="en-US" altLang="en-US" sz="825" dirty="0">
                <a:solidFill>
                  <a:schemeClr val="bg1"/>
                </a:solidFill>
                <a:latin typeface="+mn-lt"/>
                <a:cs typeface="Arial" panose="020B0604020202020204" pitchFamily="34" charset="0"/>
              </a:rPr>
              <a:t> a, dictum ac </a:t>
            </a:r>
            <a:r>
              <a:rPr lang="en-US" altLang="en-US" sz="825" dirty="0" err="1">
                <a:solidFill>
                  <a:schemeClr val="bg1"/>
                </a:solidFill>
                <a:latin typeface="+mn-lt"/>
                <a:cs typeface="Arial" panose="020B0604020202020204" pitchFamily="34" charset="0"/>
              </a:rPr>
              <a:t>enim</a:t>
            </a:r>
            <a:r>
              <a:rPr lang="en-US" altLang="en-US" sz="825" dirty="0">
                <a:solidFill>
                  <a:schemeClr val="bg1"/>
                </a:solidFill>
                <a:latin typeface="+mn-lt"/>
                <a:cs typeface="Arial" panose="020B0604020202020204" pitchFamily="34" charset="0"/>
              </a:rPr>
              <a:t>. Maecenas </a:t>
            </a:r>
            <a:r>
              <a:rPr lang="en-US" altLang="en-US" sz="825" dirty="0" err="1">
                <a:solidFill>
                  <a:schemeClr val="bg1"/>
                </a:solidFill>
                <a:latin typeface="+mn-lt"/>
                <a:cs typeface="Arial" panose="020B0604020202020204" pitchFamily="34" charset="0"/>
              </a:rPr>
              <a:t>quis</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tincidunt</a:t>
            </a:r>
            <a:r>
              <a:rPr lang="en-US" altLang="en-US" sz="825" dirty="0">
                <a:solidFill>
                  <a:schemeClr val="bg1"/>
                </a:solidFill>
                <a:latin typeface="+mn-lt"/>
                <a:cs typeface="Arial" panose="020B0604020202020204" pitchFamily="34" charset="0"/>
              </a:rPr>
              <a:t> ligula. </a:t>
            </a:r>
            <a:r>
              <a:rPr lang="en-US" altLang="en-US" sz="825" dirty="0" err="1">
                <a:solidFill>
                  <a:schemeClr val="bg1"/>
                </a:solidFill>
                <a:latin typeface="+mn-lt"/>
                <a:cs typeface="Arial" panose="020B0604020202020204" pitchFamily="34" charset="0"/>
              </a:rPr>
              <a:t>Praesent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tincidunt</a:t>
            </a:r>
            <a:r>
              <a:rPr lang="en-US" altLang="en-US" sz="825" dirty="0">
                <a:solidFill>
                  <a:schemeClr val="bg1"/>
                </a:solidFill>
                <a:latin typeface="+mn-lt"/>
                <a:cs typeface="Arial" panose="020B0604020202020204" pitchFamily="34" charset="0"/>
              </a:rPr>
              <a:t> </a:t>
            </a:r>
            <a:r>
              <a:rPr lang="en-US" altLang="en-US" sz="825" dirty="0" err="1">
                <a:solidFill>
                  <a:schemeClr val="bg1"/>
                </a:solidFill>
                <a:latin typeface="+mn-lt"/>
                <a:cs typeface="Arial" panose="020B0604020202020204" pitchFamily="34" charset="0"/>
              </a:rPr>
              <a:t>consectetur</a:t>
            </a:r>
            <a:r>
              <a:rPr lang="en-US" altLang="en-US" sz="825" dirty="0">
                <a:solidFill>
                  <a:schemeClr val="bg1"/>
                </a:solidFill>
                <a:latin typeface="+mn-lt"/>
                <a:cs typeface="Arial" panose="020B0604020202020204" pitchFamily="34" charset="0"/>
              </a:rPr>
              <a:t> dolor, sed dictum </a:t>
            </a:r>
            <a:r>
              <a:rPr lang="en-US" altLang="en-US" sz="825" dirty="0" err="1">
                <a:solidFill>
                  <a:schemeClr val="bg1"/>
                </a:solidFill>
                <a:latin typeface="+mn-lt"/>
                <a:cs typeface="Arial" panose="020B0604020202020204" pitchFamily="34" charset="0"/>
              </a:rPr>
              <a:t>mauris</a:t>
            </a:r>
            <a:r>
              <a:rPr lang="en-US" altLang="en-US" sz="825" dirty="0">
                <a:solidFill>
                  <a:schemeClr val="bg1"/>
                </a:solidFill>
                <a:latin typeface="+mn-lt"/>
                <a:cs typeface="Arial" panose="020B0604020202020204" pitchFamily="34" charset="0"/>
              </a:rPr>
              <a:t>.</a:t>
            </a:r>
          </a:p>
        </p:txBody>
      </p:sp>
      <p:sp>
        <p:nvSpPr>
          <p:cNvPr id="18" name="Text Placeholder 17">
            <a:extLst>
              <a:ext uri="{FF2B5EF4-FFF2-40B4-BE49-F238E27FC236}">
                <a16:creationId xmlns:a16="http://schemas.microsoft.com/office/drawing/2014/main" id="{00D9DFED-E12A-46FD-A51B-669E48C95B45}"/>
              </a:ext>
            </a:extLst>
          </p:cNvPr>
          <p:cNvSpPr>
            <a:spLocks noGrp="1"/>
          </p:cNvSpPr>
          <p:nvPr>
            <p:ph type="body" sz="quarter" idx="12" hasCustomPrompt="1"/>
          </p:nvPr>
        </p:nvSpPr>
        <p:spPr>
          <a:xfrm>
            <a:off x="746126" y="3040981"/>
            <a:ext cx="1768475" cy="26035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2018</a:t>
            </a:r>
          </a:p>
        </p:txBody>
      </p:sp>
      <p:sp>
        <p:nvSpPr>
          <p:cNvPr id="28" name="Text Placeholder 17">
            <a:extLst>
              <a:ext uri="{FF2B5EF4-FFF2-40B4-BE49-F238E27FC236}">
                <a16:creationId xmlns:a16="http://schemas.microsoft.com/office/drawing/2014/main" id="{95331AA1-679B-4A68-8D48-A95F838ED037}"/>
              </a:ext>
            </a:extLst>
          </p:cNvPr>
          <p:cNvSpPr>
            <a:spLocks noGrp="1"/>
          </p:cNvSpPr>
          <p:nvPr>
            <p:ph type="body" sz="quarter" idx="13" hasCustomPrompt="1"/>
          </p:nvPr>
        </p:nvSpPr>
        <p:spPr>
          <a:xfrm>
            <a:off x="3322639" y="3040981"/>
            <a:ext cx="1768475" cy="26035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2019</a:t>
            </a:r>
          </a:p>
        </p:txBody>
      </p:sp>
      <p:sp>
        <p:nvSpPr>
          <p:cNvPr id="29" name="Text Placeholder 17">
            <a:extLst>
              <a:ext uri="{FF2B5EF4-FFF2-40B4-BE49-F238E27FC236}">
                <a16:creationId xmlns:a16="http://schemas.microsoft.com/office/drawing/2014/main" id="{41E781CA-62D8-4FE7-8F2D-727A8031EA0B}"/>
              </a:ext>
            </a:extLst>
          </p:cNvPr>
          <p:cNvSpPr>
            <a:spLocks noGrp="1"/>
          </p:cNvSpPr>
          <p:nvPr>
            <p:ph type="body" sz="quarter" idx="14" hasCustomPrompt="1"/>
          </p:nvPr>
        </p:nvSpPr>
        <p:spPr>
          <a:xfrm>
            <a:off x="5922964" y="3040981"/>
            <a:ext cx="1768475" cy="26035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2020</a:t>
            </a:r>
          </a:p>
        </p:txBody>
      </p:sp>
      <p:sp>
        <p:nvSpPr>
          <p:cNvPr id="36" name="Text Placeholder 4">
            <a:extLst>
              <a:ext uri="{FF2B5EF4-FFF2-40B4-BE49-F238E27FC236}">
                <a16:creationId xmlns:a16="http://schemas.microsoft.com/office/drawing/2014/main" id="{E7DF84B0-790C-4880-A4F0-FAB040A534B3}"/>
              </a:ext>
            </a:extLst>
          </p:cNvPr>
          <p:cNvSpPr>
            <a:spLocks noGrp="1"/>
          </p:cNvSpPr>
          <p:nvPr>
            <p:ph type="body" sz="quarter" idx="15" hasCustomPrompt="1"/>
          </p:nvPr>
        </p:nvSpPr>
        <p:spPr>
          <a:xfrm>
            <a:off x="745479" y="4482759"/>
            <a:ext cx="2193031" cy="207041"/>
          </a:xfrm>
        </p:spPr>
        <p:txBody>
          <a:bodyPr/>
          <a:lstStyle>
            <a:lvl1pPr>
              <a:lnSpc>
                <a:spcPts val="1125"/>
              </a:lnSpc>
              <a:spcBef>
                <a:spcPts val="600"/>
              </a:spcBef>
              <a:spcAft>
                <a:spcPts val="0"/>
              </a:spcAft>
              <a:defRPr sz="825" b="1">
                <a:solidFill>
                  <a:schemeClr val="bg1"/>
                </a:solidFill>
              </a:defRPr>
            </a:lvl1pPr>
            <a:lvl2pPr>
              <a:defRPr sz="825" b="0">
                <a:solidFill>
                  <a:schemeClr val="bg1"/>
                </a:solidFill>
              </a:defRPr>
            </a:lvl2pPr>
            <a:lvl3pPr>
              <a:defRPr sz="825" b="0">
                <a:solidFill>
                  <a:schemeClr val="bg1"/>
                </a:solidFill>
              </a:defRPr>
            </a:lvl3pPr>
            <a:lvl4pPr>
              <a:defRPr sz="825" b="0">
                <a:solidFill>
                  <a:schemeClr val="bg1"/>
                </a:solidFill>
              </a:defRPr>
            </a:lvl4pPr>
            <a:lvl5pPr>
              <a:defRPr sz="825" b="0">
                <a:solidFill>
                  <a:schemeClr val="bg1"/>
                </a:solidFill>
              </a:defRPr>
            </a:lvl5pPr>
          </a:lstStyle>
          <a:p>
            <a:pPr>
              <a:lnSpc>
                <a:spcPts val="1500"/>
              </a:lnSpc>
              <a:spcBef>
                <a:spcPts val="800"/>
              </a:spcBef>
            </a:pPr>
            <a:r>
              <a:rPr lang="en-US" altLang="en-US" sz="825" dirty="0">
                <a:solidFill>
                  <a:schemeClr val="bg1"/>
                </a:solidFill>
                <a:latin typeface="+mn-lt"/>
                <a:cs typeface="Arial" panose="020B0604020202020204" pitchFamily="34" charset="0"/>
              </a:rPr>
              <a:t>Title goes here</a:t>
            </a:r>
          </a:p>
        </p:txBody>
      </p:sp>
      <p:sp>
        <p:nvSpPr>
          <p:cNvPr id="37" name="Text Placeholder 4">
            <a:extLst>
              <a:ext uri="{FF2B5EF4-FFF2-40B4-BE49-F238E27FC236}">
                <a16:creationId xmlns:a16="http://schemas.microsoft.com/office/drawing/2014/main" id="{E0B2C939-20DD-40B7-B2F5-48D42B159735}"/>
              </a:ext>
            </a:extLst>
          </p:cNvPr>
          <p:cNvSpPr>
            <a:spLocks noGrp="1"/>
          </p:cNvSpPr>
          <p:nvPr>
            <p:ph type="body" sz="quarter" idx="16" hasCustomPrompt="1"/>
          </p:nvPr>
        </p:nvSpPr>
        <p:spPr>
          <a:xfrm>
            <a:off x="3322639" y="4482759"/>
            <a:ext cx="2193031" cy="207041"/>
          </a:xfrm>
        </p:spPr>
        <p:txBody>
          <a:bodyPr/>
          <a:lstStyle>
            <a:lvl1pPr>
              <a:lnSpc>
                <a:spcPts val="1125"/>
              </a:lnSpc>
              <a:spcBef>
                <a:spcPts val="600"/>
              </a:spcBef>
              <a:spcAft>
                <a:spcPts val="0"/>
              </a:spcAft>
              <a:defRPr sz="825" b="1">
                <a:solidFill>
                  <a:schemeClr val="bg1"/>
                </a:solidFill>
              </a:defRPr>
            </a:lvl1pPr>
            <a:lvl2pPr>
              <a:defRPr sz="825" b="0">
                <a:solidFill>
                  <a:schemeClr val="bg1"/>
                </a:solidFill>
              </a:defRPr>
            </a:lvl2pPr>
            <a:lvl3pPr>
              <a:defRPr sz="825" b="0">
                <a:solidFill>
                  <a:schemeClr val="bg1"/>
                </a:solidFill>
              </a:defRPr>
            </a:lvl3pPr>
            <a:lvl4pPr>
              <a:defRPr sz="825" b="0">
                <a:solidFill>
                  <a:schemeClr val="bg1"/>
                </a:solidFill>
              </a:defRPr>
            </a:lvl4pPr>
            <a:lvl5pPr>
              <a:defRPr sz="825" b="0">
                <a:solidFill>
                  <a:schemeClr val="bg1"/>
                </a:solidFill>
              </a:defRPr>
            </a:lvl5pPr>
          </a:lstStyle>
          <a:p>
            <a:pPr>
              <a:lnSpc>
                <a:spcPts val="1500"/>
              </a:lnSpc>
              <a:spcBef>
                <a:spcPts val="800"/>
              </a:spcBef>
            </a:pPr>
            <a:r>
              <a:rPr lang="en-US" altLang="en-US" sz="825" dirty="0">
                <a:solidFill>
                  <a:schemeClr val="bg1"/>
                </a:solidFill>
                <a:latin typeface="+mn-lt"/>
                <a:cs typeface="Arial" panose="020B0604020202020204" pitchFamily="34" charset="0"/>
              </a:rPr>
              <a:t>Title goes here</a:t>
            </a:r>
          </a:p>
        </p:txBody>
      </p:sp>
      <p:sp>
        <p:nvSpPr>
          <p:cNvPr id="38" name="Text Placeholder 4">
            <a:extLst>
              <a:ext uri="{FF2B5EF4-FFF2-40B4-BE49-F238E27FC236}">
                <a16:creationId xmlns:a16="http://schemas.microsoft.com/office/drawing/2014/main" id="{745F4282-756B-4FB0-8486-18985AC63DF4}"/>
              </a:ext>
            </a:extLst>
          </p:cNvPr>
          <p:cNvSpPr>
            <a:spLocks noGrp="1"/>
          </p:cNvSpPr>
          <p:nvPr>
            <p:ph type="body" sz="quarter" idx="17" hasCustomPrompt="1"/>
          </p:nvPr>
        </p:nvSpPr>
        <p:spPr>
          <a:xfrm>
            <a:off x="5922964" y="4482759"/>
            <a:ext cx="2193031" cy="207041"/>
          </a:xfrm>
        </p:spPr>
        <p:txBody>
          <a:bodyPr/>
          <a:lstStyle>
            <a:lvl1pPr>
              <a:lnSpc>
                <a:spcPts val="1125"/>
              </a:lnSpc>
              <a:spcBef>
                <a:spcPts val="600"/>
              </a:spcBef>
              <a:spcAft>
                <a:spcPts val="0"/>
              </a:spcAft>
              <a:defRPr sz="825" b="1">
                <a:solidFill>
                  <a:schemeClr val="bg1"/>
                </a:solidFill>
              </a:defRPr>
            </a:lvl1pPr>
            <a:lvl2pPr>
              <a:defRPr sz="825" b="0">
                <a:solidFill>
                  <a:schemeClr val="bg1"/>
                </a:solidFill>
              </a:defRPr>
            </a:lvl2pPr>
            <a:lvl3pPr>
              <a:defRPr sz="825" b="0">
                <a:solidFill>
                  <a:schemeClr val="bg1"/>
                </a:solidFill>
              </a:defRPr>
            </a:lvl3pPr>
            <a:lvl4pPr>
              <a:defRPr sz="825" b="0">
                <a:solidFill>
                  <a:schemeClr val="bg1"/>
                </a:solidFill>
              </a:defRPr>
            </a:lvl4pPr>
            <a:lvl5pPr>
              <a:defRPr sz="825" b="0">
                <a:solidFill>
                  <a:schemeClr val="bg1"/>
                </a:solidFill>
              </a:defRPr>
            </a:lvl5pPr>
          </a:lstStyle>
          <a:p>
            <a:pPr>
              <a:lnSpc>
                <a:spcPts val="1500"/>
              </a:lnSpc>
              <a:spcBef>
                <a:spcPts val="800"/>
              </a:spcBef>
            </a:pPr>
            <a:r>
              <a:rPr lang="en-US" altLang="en-US" sz="825" dirty="0">
                <a:solidFill>
                  <a:schemeClr val="bg1"/>
                </a:solidFill>
                <a:latin typeface="+mn-lt"/>
                <a:cs typeface="Arial" panose="020B0604020202020204" pitchFamily="34" charset="0"/>
              </a:rPr>
              <a:t>Title goes here</a:t>
            </a:r>
          </a:p>
        </p:txBody>
      </p:sp>
      <p:sp>
        <p:nvSpPr>
          <p:cNvPr id="17" name="Freeform 19">
            <a:extLst>
              <a:ext uri="{FF2B5EF4-FFF2-40B4-BE49-F238E27FC236}">
                <a16:creationId xmlns:a16="http://schemas.microsoft.com/office/drawing/2014/main" id="{CC0C1FA9-38F3-4E3B-8B4F-811038BF6A8E}"/>
              </a:ext>
            </a:extLst>
          </p:cNvPr>
          <p:cNvSpPr>
            <a:spLocks noEditPoints="1"/>
          </p:cNvSpPr>
          <p:nvPr userDrawn="1"/>
        </p:nvSpPr>
        <p:spPr bwMode="gray">
          <a:xfrm>
            <a:off x="727473" y="6437468"/>
            <a:ext cx="363022"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GB" sz="1350" dirty="0"/>
          </a:p>
        </p:txBody>
      </p:sp>
      <p:sp>
        <p:nvSpPr>
          <p:cNvPr id="20" name="TextBox 19">
            <a:extLst>
              <a:ext uri="{FF2B5EF4-FFF2-40B4-BE49-F238E27FC236}">
                <a16:creationId xmlns:a16="http://schemas.microsoft.com/office/drawing/2014/main" id="{49C1DDBF-20C0-485C-B99A-DABF5DD857B6}"/>
              </a:ext>
            </a:extLst>
          </p:cNvPr>
          <p:cNvSpPr txBox="1"/>
          <p:nvPr userDrawn="1"/>
        </p:nvSpPr>
        <p:spPr bwMode="auto">
          <a:xfrm>
            <a:off x="1660923" y="6441742"/>
            <a:ext cx="5897165" cy="138499"/>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450" kern="1200" noProof="0" dirty="0">
                <a:solidFill>
                  <a:schemeClr val="bg1"/>
                </a:solidFill>
                <a:latin typeface="+mn-lt"/>
                <a:ea typeface="+mn-ea"/>
                <a:cs typeface="+mn-cs"/>
              </a:rPr>
              <a:t>© 2021 KPMG LLP, an Ontario limited liability partnership and a member firm of the KPMG global organization of independent member firms affiliated with KPMG International Limited, a private English company limited by guarantee. All rights reserved. The KPMG name and logo are trademarks used under license by the independent member firms of the KPMG global organization.</a:t>
            </a:r>
          </a:p>
        </p:txBody>
      </p:sp>
    </p:spTree>
    <p:extLst>
      <p:ext uri="{BB962C8B-B14F-4D97-AF65-F5344CB8AC3E}">
        <p14:creationId xmlns:p14="http://schemas.microsoft.com/office/powerpoint/2010/main" val="1692045145"/>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he Candidate Experience Journey">
    <p:bg>
      <p:bgPr>
        <a:solidFill>
          <a:schemeClr val="bg1"/>
        </a:solidFill>
        <a:effectLst/>
      </p:bgPr>
    </p:bg>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71187BBF-165B-412D-8963-ACDC95892BA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a:noFill/>
        </p:spPr>
      </p:pic>
      <p:sp>
        <p:nvSpPr>
          <p:cNvPr id="136" name="Shape 8"/>
          <p:cNvSpPr txBox="1">
            <a:spLocks/>
          </p:cNvSpPr>
          <p:nvPr userDrawn="1"/>
        </p:nvSpPr>
        <p:spPr bwMode="gray">
          <a:xfrm>
            <a:off x="7806634" y="6438447"/>
            <a:ext cx="337241" cy="149412"/>
          </a:xfrm>
          <a:prstGeom prst="rect">
            <a:avLst/>
          </a:prstGeom>
        </p:spPr>
        <p:txBody>
          <a:bodyPr lIns="0" tIns="0" rIns="0" bIns="0" anchor="b"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z="750" smtClean="0">
                <a:solidFill>
                  <a:schemeClr val="bg1"/>
                </a:solidFill>
                <a:latin typeface="+mn-lt"/>
                <a:ea typeface="Arial"/>
                <a:cs typeface="Arial" panose="020B0604020202020204" pitchFamily="34" charset="0"/>
              </a:rPr>
              <a:pPr algn="r"/>
              <a:t>‹#›</a:t>
            </a:fld>
            <a:endParaRPr lang="en-US" sz="750" dirty="0">
              <a:solidFill>
                <a:schemeClr val="bg1"/>
              </a:solidFill>
              <a:latin typeface="+mn-lt"/>
              <a:ea typeface="Arial"/>
              <a:cs typeface="Arial" panose="020B0604020202020204" pitchFamily="34" charset="0"/>
            </a:endParaRPr>
          </a:p>
        </p:txBody>
      </p:sp>
      <p:sp>
        <p:nvSpPr>
          <p:cNvPr id="6" name="Freeform 19">
            <a:extLst>
              <a:ext uri="{FF2B5EF4-FFF2-40B4-BE49-F238E27FC236}">
                <a16:creationId xmlns:a16="http://schemas.microsoft.com/office/drawing/2014/main" id="{C061A52A-C290-4305-B9B6-0DB233A5889C}"/>
              </a:ext>
            </a:extLst>
          </p:cNvPr>
          <p:cNvSpPr>
            <a:spLocks noEditPoints="1"/>
          </p:cNvSpPr>
          <p:nvPr userDrawn="1"/>
        </p:nvSpPr>
        <p:spPr bwMode="gray">
          <a:xfrm>
            <a:off x="727473" y="6437468"/>
            <a:ext cx="363022"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GB" sz="1350" dirty="0"/>
          </a:p>
        </p:txBody>
      </p:sp>
      <p:sp>
        <p:nvSpPr>
          <p:cNvPr id="7" name="TextBox 6">
            <a:extLst>
              <a:ext uri="{FF2B5EF4-FFF2-40B4-BE49-F238E27FC236}">
                <a16:creationId xmlns:a16="http://schemas.microsoft.com/office/drawing/2014/main" id="{8AA12875-34A3-419C-A753-677751BBD362}"/>
              </a:ext>
            </a:extLst>
          </p:cNvPr>
          <p:cNvSpPr txBox="1"/>
          <p:nvPr userDrawn="1"/>
        </p:nvSpPr>
        <p:spPr bwMode="auto">
          <a:xfrm>
            <a:off x="1660923" y="6441742"/>
            <a:ext cx="5897165" cy="138499"/>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450" kern="1200" noProof="0" dirty="0">
                <a:solidFill>
                  <a:schemeClr val="bg1"/>
                </a:solidFill>
                <a:latin typeface="+mn-lt"/>
                <a:ea typeface="+mn-ea"/>
                <a:cs typeface="+mn-cs"/>
              </a:rPr>
              <a:t>© 2021 KPMG LLP, an Ontario limited liability partnership and a member firm of the KPMG global organization of independent member firms affiliated with KPMG International Limited, a private English company limited by guarantee. All rights reserved. The KPMG name and logo are trademarks used under license by the independent member firms of the KPMG global organization.</a:t>
            </a:r>
          </a:p>
        </p:txBody>
      </p:sp>
    </p:spTree>
    <p:extLst>
      <p:ext uri="{BB962C8B-B14F-4D97-AF65-F5344CB8AC3E}">
        <p14:creationId xmlns:p14="http://schemas.microsoft.com/office/powerpoint/2010/main" val="3267771310"/>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INAL SLIDE">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F4772528-5A62-4CD3-829C-9AEA688E07B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flipH="1" flipV="1">
            <a:off x="-8907" y="-3877"/>
            <a:ext cx="9152903" cy="6861877"/>
          </a:xfrm>
          <a:prstGeom prst="rect">
            <a:avLst/>
          </a:prstGeom>
        </p:spPr>
      </p:pic>
      <p:sp>
        <p:nvSpPr>
          <p:cNvPr id="20" name="Rectangle 19">
            <a:extLst>
              <a:ext uri="{FF2B5EF4-FFF2-40B4-BE49-F238E27FC236}">
                <a16:creationId xmlns:a16="http://schemas.microsoft.com/office/drawing/2014/main" id="{51E94979-D7EC-453E-B150-BBFA020319AC}"/>
              </a:ext>
            </a:extLst>
          </p:cNvPr>
          <p:cNvSpPr/>
          <p:nvPr userDrawn="1"/>
        </p:nvSpPr>
        <p:spPr>
          <a:xfrm>
            <a:off x="-8907" y="0"/>
            <a:ext cx="8914782" cy="6858000"/>
          </a:xfrm>
          <a:prstGeom prst="rect">
            <a:avLst/>
          </a:prstGeom>
          <a:gradFill flip="none" rotWithShape="1">
            <a:gsLst>
              <a:gs pos="46000">
                <a:schemeClr val="accent2">
                  <a:alpha val="0"/>
                </a:scheme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0958" tIns="40958" rIns="40958" bIns="40958" rtlCol="0" anchor="ctr"/>
          <a:lstStyle/>
          <a:p>
            <a:pPr algn="l"/>
            <a:endParaRPr lang="en-US" sz="1125" dirty="0" err="1">
              <a:solidFill>
                <a:schemeClr val="bg1"/>
              </a:solidFill>
            </a:endParaRPr>
          </a:p>
        </p:txBody>
      </p:sp>
      <p:sp>
        <p:nvSpPr>
          <p:cNvPr id="10" name="object 3"/>
          <p:cNvSpPr/>
          <p:nvPr userDrawn="1"/>
        </p:nvSpPr>
        <p:spPr bwMode="gray">
          <a:xfrm>
            <a:off x="1" y="1"/>
            <a:ext cx="1190798"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470A68"/>
          </a:solidFill>
        </p:spPr>
        <p:txBody>
          <a:bodyPr wrap="square" lIns="0" tIns="0" rIns="0" bIns="0" rtlCol="0">
            <a:noAutofit/>
          </a:bodyPr>
          <a:lstStyle/>
          <a:p>
            <a:endParaRPr sz="1350" dirty="0">
              <a:latin typeface="Arial" panose="020B0604020202020204" pitchFamily="34" charset="0"/>
            </a:endParaRPr>
          </a:p>
        </p:txBody>
      </p:sp>
      <p:sp>
        <p:nvSpPr>
          <p:cNvPr id="16" name="Freeform 19"/>
          <p:cNvSpPr>
            <a:spLocks noChangeAspect="1" noEditPoints="1"/>
          </p:cNvSpPr>
          <p:nvPr userDrawn="1"/>
        </p:nvSpPr>
        <p:spPr bwMode="gray">
          <a:xfrm>
            <a:off x="1839703" y="524433"/>
            <a:ext cx="809363"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GB" sz="1350" dirty="0"/>
          </a:p>
        </p:txBody>
      </p:sp>
      <p:sp>
        <p:nvSpPr>
          <p:cNvPr id="15" name="Text Placeholder 2"/>
          <p:cNvSpPr>
            <a:spLocks noGrp="1"/>
          </p:cNvSpPr>
          <p:nvPr userDrawn="1">
            <p:ph type="body" sz="quarter" idx="13" hasCustomPrompt="1"/>
          </p:nvPr>
        </p:nvSpPr>
        <p:spPr bwMode="auto">
          <a:xfrm>
            <a:off x="1839703" y="4960934"/>
            <a:ext cx="4966862" cy="1185866"/>
          </a:xfrm>
        </p:spPr>
        <p:txBody>
          <a:bodyPr/>
          <a:lstStyle>
            <a:lvl1pPr>
              <a:buFontTx/>
              <a:buNone/>
              <a:defRPr sz="675" b="0">
                <a:solidFill>
                  <a:schemeClr val="bg1"/>
                </a:solidFill>
              </a:defRPr>
            </a:lvl1pPr>
            <a:lvl2pPr>
              <a:buFontTx/>
              <a:buNone/>
              <a:defRPr sz="825" b="0">
                <a:solidFill>
                  <a:schemeClr val="bg1"/>
                </a:solidFill>
              </a:defRPr>
            </a:lvl2pPr>
            <a:lvl3pPr marL="0" indent="0">
              <a:buFontTx/>
              <a:buNone/>
              <a:defRPr sz="675" b="0">
                <a:solidFill>
                  <a:schemeClr val="bg1">
                    <a:lumMod val="65000"/>
                  </a:schemeClr>
                </a:solidFill>
              </a:defRPr>
            </a:lvl3pPr>
            <a:lvl4pPr marL="259200" indent="0">
              <a:buFontTx/>
              <a:buNone/>
              <a:defRPr sz="675" b="0">
                <a:solidFill>
                  <a:schemeClr val="bg1">
                    <a:lumMod val="65000"/>
                  </a:schemeClr>
                </a:solidFill>
              </a:defRPr>
            </a:lvl4pPr>
            <a:lvl5pPr marL="405000" indent="0">
              <a:buFontTx/>
              <a:buNone/>
              <a:defRPr sz="675" b="0">
                <a:solidFill>
                  <a:schemeClr val="bg1">
                    <a:lumMod val="65000"/>
                  </a:schemeClr>
                </a:solidFill>
              </a:defRPr>
            </a:lvl5pPr>
          </a:lstStyle>
          <a:p>
            <a:pPr lvl="1">
              <a:lnSpc>
                <a:spcPts val="788"/>
              </a:lnSpc>
              <a:spcAft>
                <a:spcPts val="375"/>
              </a:spcAft>
            </a:pPr>
            <a:r>
              <a:rPr lang="en-US" altLang="en-US" sz="675" dirty="0"/>
              <a:t>The information contained herein is of a general nature and is not intended to address the circumstances of any particular individual or entity. Although we </a:t>
            </a:r>
            <a:r>
              <a:rPr lang="en-US" altLang="en-US" sz="675" dirty="0" err="1"/>
              <a:t>endeavour</a:t>
            </a:r>
            <a:r>
              <a:rPr lang="en-US" altLang="en-US" sz="675" dirty="0"/>
              <a:t> to provide accurate and timely information, there can be no guarantee that such information is accurate as of the date it is received or that it will continue to be accurate in the future. No one should act on such information without appropriate professional advice after a thorough examination of the particular situation.</a:t>
            </a:r>
          </a:p>
          <a:p>
            <a:pPr lvl="1">
              <a:lnSpc>
                <a:spcPts val="788"/>
              </a:lnSpc>
              <a:spcAft>
                <a:spcPts val="375"/>
              </a:spcAft>
            </a:pPr>
            <a:r>
              <a:rPr lang="en-US" altLang="en-US" sz="675" dirty="0"/>
              <a:t>© 2021 KPMG LLP, an Ontario limited liability partnership and a member firm of the KPMG global organization of independent member firms affiliated with KPMG International Limited, a private English company limited by guarantee. All rights reserved. </a:t>
            </a:r>
          </a:p>
          <a:p>
            <a:pPr lvl="1">
              <a:lnSpc>
                <a:spcPts val="788"/>
              </a:lnSpc>
              <a:spcAft>
                <a:spcPts val="375"/>
              </a:spcAft>
            </a:pPr>
            <a:r>
              <a:rPr lang="en-US" altLang="en-US" sz="675" dirty="0"/>
              <a:t>The KPMG name and logo are trademarks used under license by the independent member firms of the KPMG global organization.</a:t>
            </a:r>
            <a:endParaRPr lang="en-US" dirty="0"/>
          </a:p>
        </p:txBody>
      </p:sp>
      <p:grpSp>
        <p:nvGrpSpPr>
          <p:cNvPr id="19" name="Group 18">
            <a:extLst>
              <a:ext uri="{FF2B5EF4-FFF2-40B4-BE49-F238E27FC236}">
                <a16:creationId xmlns:a16="http://schemas.microsoft.com/office/drawing/2014/main" id="{EF6311B0-FF27-428A-B658-06DED12D2984}"/>
              </a:ext>
            </a:extLst>
          </p:cNvPr>
          <p:cNvGrpSpPr/>
          <p:nvPr userDrawn="1"/>
        </p:nvGrpSpPr>
        <p:grpSpPr>
          <a:xfrm>
            <a:off x="1839704" y="4445795"/>
            <a:ext cx="975812" cy="307182"/>
            <a:chOff x="1018665" y="3289853"/>
            <a:chExt cx="1301083" cy="307182"/>
          </a:xfrm>
        </p:grpSpPr>
        <p:grpSp>
          <p:nvGrpSpPr>
            <p:cNvPr id="21" name="Group 20">
              <a:extLst>
                <a:ext uri="{FF2B5EF4-FFF2-40B4-BE49-F238E27FC236}">
                  <a16:creationId xmlns:a16="http://schemas.microsoft.com/office/drawing/2014/main" id="{4D32D620-7375-4858-934F-A793626AC2B0}"/>
                </a:ext>
              </a:extLst>
            </p:cNvPr>
            <p:cNvGrpSpPr/>
            <p:nvPr/>
          </p:nvGrpSpPr>
          <p:grpSpPr>
            <a:xfrm>
              <a:off x="1687002" y="3292235"/>
              <a:ext cx="303212" cy="304800"/>
              <a:chOff x="1663700" y="4737100"/>
              <a:chExt cx="303212" cy="304800"/>
            </a:xfrm>
          </p:grpSpPr>
          <p:sp>
            <p:nvSpPr>
              <p:cNvPr id="26" name="Freeform 5">
                <a:extLst>
                  <a:ext uri="{FF2B5EF4-FFF2-40B4-BE49-F238E27FC236}">
                    <a16:creationId xmlns:a16="http://schemas.microsoft.com/office/drawing/2014/main" id="{1D56FDA5-84E8-4D16-8FB0-A7C75EEB893B}"/>
                  </a:ext>
                </a:extLst>
              </p:cNvPr>
              <p:cNvSpPr>
                <a:spLocks/>
              </p:cNvSpPr>
              <p:nvPr/>
            </p:nvSpPr>
            <p:spPr bwMode="auto">
              <a:xfrm>
                <a:off x="1789113" y="4856163"/>
                <a:ext cx="55562" cy="66675"/>
              </a:xfrm>
              <a:custGeom>
                <a:avLst/>
                <a:gdLst>
                  <a:gd name="T0" fmla="*/ 0 w 35"/>
                  <a:gd name="T1" fmla="*/ 42 h 42"/>
                  <a:gd name="T2" fmla="*/ 35 w 35"/>
                  <a:gd name="T3" fmla="*/ 20 h 42"/>
                  <a:gd name="T4" fmla="*/ 0 w 35"/>
                  <a:gd name="T5" fmla="*/ 0 h 42"/>
                  <a:gd name="T6" fmla="*/ 0 w 35"/>
                  <a:gd name="T7" fmla="*/ 42 h 42"/>
                </a:gdLst>
                <a:ahLst/>
                <a:cxnLst>
                  <a:cxn ang="0">
                    <a:pos x="T0" y="T1"/>
                  </a:cxn>
                  <a:cxn ang="0">
                    <a:pos x="T2" y="T3"/>
                  </a:cxn>
                  <a:cxn ang="0">
                    <a:pos x="T4" y="T5"/>
                  </a:cxn>
                  <a:cxn ang="0">
                    <a:pos x="T6" y="T7"/>
                  </a:cxn>
                </a:cxnLst>
                <a:rect l="0" t="0" r="r" b="b"/>
                <a:pathLst>
                  <a:path w="35" h="42">
                    <a:moveTo>
                      <a:pt x="0" y="42"/>
                    </a:moveTo>
                    <a:lnTo>
                      <a:pt x="35" y="20"/>
                    </a:lnTo>
                    <a:lnTo>
                      <a:pt x="0" y="0"/>
                    </a:lnTo>
                    <a:lnTo>
                      <a:pt x="0"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27" name="Freeform 6">
                <a:hlinkClick r:id="rId3"/>
                <a:extLst>
                  <a:ext uri="{FF2B5EF4-FFF2-40B4-BE49-F238E27FC236}">
                    <a16:creationId xmlns:a16="http://schemas.microsoft.com/office/drawing/2014/main" id="{F323CB0A-70D4-4434-AAD2-40BE8A2BFC7E}"/>
                  </a:ext>
                </a:extLst>
              </p:cNvPr>
              <p:cNvSpPr>
                <a:spLocks noEditPoints="1"/>
              </p:cNvSpPr>
              <p:nvPr/>
            </p:nvSpPr>
            <p:spPr bwMode="auto">
              <a:xfrm>
                <a:off x="1663700" y="4737100"/>
                <a:ext cx="303212" cy="304800"/>
              </a:xfrm>
              <a:custGeom>
                <a:avLst/>
                <a:gdLst>
                  <a:gd name="T0" fmla="*/ 125 w 135"/>
                  <a:gd name="T1" fmla="*/ 0 h 135"/>
                  <a:gd name="T2" fmla="*/ 10 w 135"/>
                  <a:gd name="T3" fmla="*/ 0 h 135"/>
                  <a:gd name="T4" fmla="*/ 0 w 135"/>
                  <a:gd name="T5" fmla="*/ 10 h 135"/>
                  <a:gd name="T6" fmla="*/ 0 w 135"/>
                  <a:gd name="T7" fmla="*/ 125 h 135"/>
                  <a:gd name="T8" fmla="*/ 10 w 135"/>
                  <a:gd name="T9" fmla="*/ 135 h 135"/>
                  <a:gd name="T10" fmla="*/ 125 w 135"/>
                  <a:gd name="T11" fmla="*/ 135 h 135"/>
                  <a:gd name="T12" fmla="*/ 135 w 135"/>
                  <a:gd name="T13" fmla="*/ 125 h 135"/>
                  <a:gd name="T14" fmla="*/ 135 w 135"/>
                  <a:gd name="T15" fmla="*/ 10 h 135"/>
                  <a:gd name="T16" fmla="*/ 125 w 135"/>
                  <a:gd name="T17" fmla="*/ 0 h 135"/>
                  <a:gd name="T18" fmla="*/ 113 w 135"/>
                  <a:gd name="T19" fmla="*/ 88 h 135"/>
                  <a:gd name="T20" fmla="*/ 100 w 135"/>
                  <a:gd name="T21" fmla="*/ 101 h 135"/>
                  <a:gd name="T22" fmla="*/ 38 w 135"/>
                  <a:gd name="T23" fmla="*/ 101 h 135"/>
                  <a:gd name="T24" fmla="*/ 24 w 135"/>
                  <a:gd name="T25" fmla="*/ 88 h 135"/>
                  <a:gd name="T26" fmla="*/ 24 w 135"/>
                  <a:gd name="T27" fmla="*/ 47 h 135"/>
                  <a:gd name="T28" fmla="*/ 38 w 135"/>
                  <a:gd name="T29" fmla="*/ 34 h 135"/>
                  <a:gd name="T30" fmla="*/ 100 w 135"/>
                  <a:gd name="T31" fmla="*/ 34 h 135"/>
                  <a:gd name="T32" fmla="*/ 113 w 135"/>
                  <a:gd name="T33" fmla="*/ 47 h 135"/>
                  <a:gd name="T34" fmla="*/ 113 w 135"/>
                  <a:gd name="T35" fmla="*/ 8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135">
                    <a:moveTo>
                      <a:pt x="125" y="0"/>
                    </a:moveTo>
                    <a:cubicBezTo>
                      <a:pt x="10" y="0"/>
                      <a:pt x="10" y="0"/>
                      <a:pt x="10" y="0"/>
                    </a:cubicBezTo>
                    <a:cubicBezTo>
                      <a:pt x="5" y="0"/>
                      <a:pt x="0" y="4"/>
                      <a:pt x="0" y="10"/>
                    </a:cubicBezTo>
                    <a:cubicBezTo>
                      <a:pt x="0" y="125"/>
                      <a:pt x="0" y="125"/>
                      <a:pt x="0" y="125"/>
                    </a:cubicBezTo>
                    <a:cubicBezTo>
                      <a:pt x="0" y="131"/>
                      <a:pt x="5" y="135"/>
                      <a:pt x="10" y="135"/>
                    </a:cubicBezTo>
                    <a:cubicBezTo>
                      <a:pt x="125" y="135"/>
                      <a:pt x="125" y="135"/>
                      <a:pt x="125" y="135"/>
                    </a:cubicBezTo>
                    <a:cubicBezTo>
                      <a:pt x="131" y="135"/>
                      <a:pt x="135" y="131"/>
                      <a:pt x="135" y="125"/>
                    </a:cubicBezTo>
                    <a:cubicBezTo>
                      <a:pt x="135" y="10"/>
                      <a:pt x="135" y="10"/>
                      <a:pt x="135" y="10"/>
                    </a:cubicBezTo>
                    <a:cubicBezTo>
                      <a:pt x="135" y="4"/>
                      <a:pt x="131" y="0"/>
                      <a:pt x="125" y="0"/>
                    </a:cubicBezTo>
                    <a:close/>
                    <a:moveTo>
                      <a:pt x="113" y="88"/>
                    </a:moveTo>
                    <a:cubicBezTo>
                      <a:pt x="113" y="95"/>
                      <a:pt x="107" y="101"/>
                      <a:pt x="100" y="101"/>
                    </a:cubicBezTo>
                    <a:cubicBezTo>
                      <a:pt x="38" y="101"/>
                      <a:pt x="38" y="101"/>
                      <a:pt x="38" y="101"/>
                    </a:cubicBezTo>
                    <a:cubicBezTo>
                      <a:pt x="30" y="101"/>
                      <a:pt x="24" y="95"/>
                      <a:pt x="24" y="88"/>
                    </a:cubicBezTo>
                    <a:cubicBezTo>
                      <a:pt x="24" y="47"/>
                      <a:pt x="24" y="47"/>
                      <a:pt x="24" y="47"/>
                    </a:cubicBezTo>
                    <a:cubicBezTo>
                      <a:pt x="24" y="40"/>
                      <a:pt x="30" y="34"/>
                      <a:pt x="38" y="34"/>
                    </a:cubicBezTo>
                    <a:cubicBezTo>
                      <a:pt x="100" y="34"/>
                      <a:pt x="100" y="34"/>
                      <a:pt x="100" y="34"/>
                    </a:cubicBezTo>
                    <a:cubicBezTo>
                      <a:pt x="107" y="34"/>
                      <a:pt x="113" y="40"/>
                      <a:pt x="113" y="47"/>
                    </a:cubicBezTo>
                    <a:lnTo>
                      <a:pt x="113" y="8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grpSp>
        <p:sp>
          <p:nvSpPr>
            <p:cNvPr id="22" name="Freeform 7">
              <a:hlinkClick r:id="rId4"/>
              <a:extLst>
                <a:ext uri="{FF2B5EF4-FFF2-40B4-BE49-F238E27FC236}">
                  <a16:creationId xmlns:a16="http://schemas.microsoft.com/office/drawing/2014/main" id="{C42F410F-6200-4F48-B17D-8E22086C714A}"/>
                </a:ext>
              </a:extLst>
            </p:cNvPr>
            <p:cNvSpPr>
              <a:spLocks noEditPoints="1"/>
            </p:cNvSpPr>
            <p:nvPr/>
          </p:nvSpPr>
          <p:spPr bwMode="auto">
            <a:xfrm>
              <a:off x="1353627" y="3292235"/>
              <a:ext cx="303212" cy="304800"/>
            </a:xfrm>
            <a:custGeom>
              <a:avLst/>
              <a:gdLst>
                <a:gd name="T0" fmla="*/ 125 w 135"/>
                <a:gd name="T1" fmla="*/ 0 h 135"/>
                <a:gd name="T2" fmla="*/ 9 w 135"/>
                <a:gd name="T3" fmla="*/ 0 h 135"/>
                <a:gd name="T4" fmla="*/ 0 w 135"/>
                <a:gd name="T5" fmla="*/ 10 h 135"/>
                <a:gd name="T6" fmla="*/ 0 w 135"/>
                <a:gd name="T7" fmla="*/ 125 h 135"/>
                <a:gd name="T8" fmla="*/ 9 w 135"/>
                <a:gd name="T9" fmla="*/ 135 h 135"/>
                <a:gd name="T10" fmla="*/ 125 w 135"/>
                <a:gd name="T11" fmla="*/ 135 h 135"/>
                <a:gd name="T12" fmla="*/ 135 w 135"/>
                <a:gd name="T13" fmla="*/ 125 h 135"/>
                <a:gd name="T14" fmla="*/ 135 w 135"/>
                <a:gd name="T15" fmla="*/ 10 h 135"/>
                <a:gd name="T16" fmla="*/ 125 w 135"/>
                <a:gd name="T17" fmla="*/ 0 h 135"/>
                <a:gd name="T18" fmla="*/ 106 w 135"/>
                <a:gd name="T19" fmla="*/ 49 h 135"/>
                <a:gd name="T20" fmla="*/ 106 w 135"/>
                <a:gd name="T21" fmla="*/ 51 h 135"/>
                <a:gd name="T22" fmla="*/ 50 w 135"/>
                <a:gd name="T23" fmla="*/ 107 h 135"/>
                <a:gd name="T24" fmla="*/ 20 w 135"/>
                <a:gd name="T25" fmla="*/ 98 h 135"/>
                <a:gd name="T26" fmla="*/ 25 w 135"/>
                <a:gd name="T27" fmla="*/ 98 h 135"/>
                <a:gd name="T28" fmla="*/ 49 w 135"/>
                <a:gd name="T29" fmla="*/ 90 h 135"/>
                <a:gd name="T30" fmla="*/ 31 w 135"/>
                <a:gd name="T31" fmla="*/ 76 h 135"/>
                <a:gd name="T32" fmla="*/ 35 w 135"/>
                <a:gd name="T33" fmla="*/ 77 h 135"/>
                <a:gd name="T34" fmla="*/ 40 w 135"/>
                <a:gd name="T35" fmla="*/ 76 h 135"/>
                <a:gd name="T36" fmla="*/ 24 w 135"/>
                <a:gd name="T37" fmla="*/ 57 h 135"/>
                <a:gd name="T38" fmla="*/ 24 w 135"/>
                <a:gd name="T39" fmla="*/ 57 h 135"/>
                <a:gd name="T40" fmla="*/ 33 w 135"/>
                <a:gd name="T41" fmla="*/ 59 h 135"/>
                <a:gd name="T42" fmla="*/ 24 w 135"/>
                <a:gd name="T43" fmla="*/ 43 h 135"/>
                <a:gd name="T44" fmla="*/ 27 w 135"/>
                <a:gd name="T45" fmla="*/ 33 h 135"/>
                <a:gd name="T46" fmla="*/ 67 w 135"/>
                <a:gd name="T47" fmla="*/ 53 h 135"/>
                <a:gd name="T48" fmla="*/ 67 w 135"/>
                <a:gd name="T49" fmla="*/ 49 h 135"/>
                <a:gd name="T50" fmla="*/ 87 w 135"/>
                <a:gd name="T51" fmla="*/ 29 h 135"/>
                <a:gd name="T52" fmla="*/ 101 w 135"/>
                <a:gd name="T53" fmla="*/ 35 h 135"/>
                <a:gd name="T54" fmla="*/ 113 w 135"/>
                <a:gd name="T55" fmla="*/ 31 h 135"/>
                <a:gd name="T56" fmla="*/ 105 w 135"/>
                <a:gd name="T57" fmla="*/ 41 h 135"/>
                <a:gd name="T58" fmla="*/ 116 w 135"/>
                <a:gd name="T59" fmla="*/ 38 h 135"/>
                <a:gd name="T60" fmla="*/ 106 w 135"/>
                <a:gd name="T61" fmla="*/ 4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 h="135">
                  <a:moveTo>
                    <a:pt x="125" y="0"/>
                  </a:moveTo>
                  <a:cubicBezTo>
                    <a:pt x="9" y="0"/>
                    <a:pt x="9" y="0"/>
                    <a:pt x="9" y="0"/>
                  </a:cubicBezTo>
                  <a:cubicBezTo>
                    <a:pt x="4" y="0"/>
                    <a:pt x="0" y="4"/>
                    <a:pt x="0" y="10"/>
                  </a:cubicBezTo>
                  <a:cubicBezTo>
                    <a:pt x="0" y="125"/>
                    <a:pt x="0" y="125"/>
                    <a:pt x="0" y="125"/>
                  </a:cubicBezTo>
                  <a:cubicBezTo>
                    <a:pt x="0" y="131"/>
                    <a:pt x="4" y="135"/>
                    <a:pt x="9" y="135"/>
                  </a:cubicBezTo>
                  <a:cubicBezTo>
                    <a:pt x="125" y="135"/>
                    <a:pt x="125" y="135"/>
                    <a:pt x="125" y="135"/>
                  </a:cubicBezTo>
                  <a:cubicBezTo>
                    <a:pt x="130" y="135"/>
                    <a:pt x="135" y="131"/>
                    <a:pt x="135" y="125"/>
                  </a:cubicBezTo>
                  <a:cubicBezTo>
                    <a:pt x="135" y="10"/>
                    <a:pt x="135" y="10"/>
                    <a:pt x="135" y="10"/>
                  </a:cubicBezTo>
                  <a:cubicBezTo>
                    <a:pt x="135" y="4"/>
                    <a:pt x="130" y="0"/>
                    <a:pt x="125" y="0"/>
                  </a:cubicBezTo>
                  <a:close/>
                  <a:moveTo>
                    <a:pt x="106" y="49"/>
                  </a:moveTo>
                  <a:cubicBezTo>
                    <a:pt x="106" y="49"/>
                    <a:pt x="106" y="50"/>
                    <a:pt x="106" y="51"/>
                  </a:cubicBezTo>
                  <a:cubicBezTo>
                    <a:pt x="106" y="77"/>
                    <a:pt x="87" y="107"/>
                    <a:pt x="50" y="107"/>
                  </a:cubicBezTo>
                  <a:cubicBezTo>
                    <a:pt x="39" y="107"/>
                    <a:pt x="29" y="104"/>
                    <a:pt x="20" y="98"/>
                  </a:cubicBezTo>
                  <a:cubicBezTo>
                    <a:pt x="22" y="98"/>
                    <a:pt x="23" y="98"/>
                    <a:pt x="25" y="98"/>
                  </a:cubicBezTo>
                  <a:cubicBezTo>
                    <a:pt x="34" y="98"/>
                    <a:pt x="43" y="95"/>
                    <a:pt x="49" y="90"/>
                  </a:cubicBezTo>
                  <a:cubicBezTo>
                    <a:pt x="41" y="90"/>
                    <a:pt x="34" y="84"/>
                    <a:pt x="31" y="76"/>
                  </a:cubicBezTo>
                  <a:cubicBezTo>
                    <a:pt x="32" y="77"/>
                    <a:pt x="33" y="77"/>
                    <a:pt x="35" y="77"/>
                  </a:cubicBezTo>
                  <a:cubicBezTo>
                    <a:pt x="36" y="77"/>
                    <a:pt x="38" y="76"/>
                    <a:pt x="40" y="76"/>
                  </a:cubicBezTo>
                  <a:cubicBezTo>
                    <a:pt x="31" y="74"/>
                    <a:pt x="24" y="66"/>
                    <a:pt x="24" y="57"/>
                  </a:cubicBezTo>
                  <a:cubicBezTo>
                    <a:pt x="24" y="57"/>
                    <a:pt x="24" y="57"/>
                    <a:pt x="24" y="57"/>
                  </a:cubicBezTo>
                  <a:cubicBezTo>
                    <a:pt x="27" y="58"/>
                    <a:pt x="30" y="59"/>
                    <a:pt x="33" y="59"/>
                  </a:cubicBezTo>
                  <a:cubicBezTo>
                    <a:pt x="28" y="55"/>
                    <a:pt x="24" y="49"/>
                    <a:pt x="24" y="43"/>
                  </a:cubicBezTo>
                  <a:cubicBezTo>
                    <a:pt x="24" y="39"/>
                    <a:pt x="25" y="36"/>
                    <a:pt x="27" y="33"/>
                  </a:cubicBezTo>
                  <a:cubicBezTo>
                    <a:pt x="37" y="45"/>
                    <a:pt x="51" y="52"/>
                    <a:pt x="67" y="53"/>
                  </a:cubicBezTo>
                  <a:cubicBezTo>
                    <a:pt x="67" y="52"/>
                    <a:pt x="67" y="50"/>
                    <a:pt x="67" y="49"/>
                  </a:cubicBezTo>
                  <a:cubicBezTo>
                    <a:pt x="67" y="38"/>
                    <a:pt x="76" y="29"/>
                    <a:pt x="87" y="29"/>
                  </a:cubicBezTo>
                  <a:cubicBezTo>
                    <a:pt x="92" y="29"/>
                    <a:pt x="97" y="32"/>
                    <a:pt x="101" y="35"/>
                  </a:cubicBezTo>
                  <a:cubicBezTo>
                    <a:pt x="105" y="34"/>
                    <a:pt x="110" y="33"/>
                    <a:pt x="113" y="31"/>
                  </a:cubicBezTo>
                  <a:cubicBezTo>
                    <a:pt x="112" y="35"/>
                    <a:pt x="109" y="39"/>
                    <a:pt x="105" y="41"/>
                  </a:cubicBezTo>
                  <a:cubicBezTo>
                    <a:pt x="109" y="41"/>
                    <a:pt x="113" y="40"/>
                    <a:pt x="116" y="38"/>
                  </a:cubicBezTo>
                  <a:cubicBezTo>
                    <a:pt x="113" y="42"/>
                    <a:pt x="110" y="46"/>
                    <a:pt x="106"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23" name="Freeform 8">
              <a:hlinkClick r:id="rId5"/>
              <a:extLst>
                <a:ext uri="{FF2B5EF4-FFF2-40B4-BE49-F238E27FC236}">
                  <a16:creationId xmlns:a16="http://schemas.microsoft.com/office/drawing/2014/main" id="{B99F5767-09CF-4E61-9B0B-1E546233D128}"/>
                </a:ext>
              </a:extLst>
            </p:cNvPr>
            <p:cNvSpPr>
              <a:spLocks noEditPoints="1"/>
            </p:cNvSpPr>
            <p:nvPr/>
          </p:nvSpPr>
          <p:spPr bwMode="auto">
            <a:xfrm>
              <a:off x="1018665" y="3292235"/>
              <a:ext cx="303212" cy="304800"/>
            </a:xfrm>
            <a:custGeom>
              <a:avLst/>
              <a:gdLst>
                <a:gd name="T0" fmla="*/ 125 w 135"/>
                <a:gd name="T1" fmla="*/ 0 h 135"/>
                <a:gd name="T2" fmla="*/ 10 w 135"/>
                <a:gd name="T3" fmla="*/ 0 h 135"/>
                <a:gd name="T4" fmla="*/ 0 w 135"/>
                <a:gd name="T5" fmla="*/ 10 h 135"/>
                <a:gd name="T6" fmla="*/ 0 w 135"/>
                <a:gd name="T7" fmla="*/ 125 h 135"/>
                <a:gd name="T8" fmla="*/ 10 w 135"/>
                <a:gd name="T9" fmla="*/ 135 h 135"/>
                <a:gd name="T10" fmla="*/ 125 w 135"/>
                <a:gd name="T11" fmla="*/ 135 h 135"/>
                <a:gd name="T12" fmla="*/ 135 w 135"/>
                <a:gd name="T13" fmla="*/ 125 h 135"/>
                <a:gd name="T14" fmla="*/ 135 w 135"/>
                <a:gd name="T15" fmla="*/ 10 h 135"/>
                <a:gd name="T16" fmla="*/ 125 w 135"/>
                <a:gd name="T17" fmla="*/ 0 h 135"/>
                <a:gd name="T18" fmla="*/ 40 w 135"/>
                <a:gd name="T19" fmla="*/ 115 h 135"/>
                <a:gd name="T20" fmla="*/ 20 w 135"/>
                <a:gd name="T21" fmla="*/ 115 h 135"/>
                <a:gd name="T22" fmla="*/ 20 w 135"/>
                <a:gd name="T23" fmla="*/ 51 h 135"/>
                <a:gd name="T24" fmla="*/ 40 w 135"/>
                <a:gd name="T25" fmla="*/ 51 h 135"/>
                <a:gd name="T26" fmla="*/ 40 w 135"/>
                <a:gd name="T27" fmla="*/ 115 h 135"/>
                <a:gd name="T28" fmla="*/ 30 w 135"/>
                <a:gd name="T29" fmla="*/ 42 h 135"/>
                <a:gd name="T30" fmla="*/ 18 w 135"/>
                <a:gd name="T31" fmla="*/ 30 h 135"/>
                <a:gd name="T32" fmla="*/ 30 w 135"/>
                <a:gd name="T33" fmla="*/ 19 h 135"/>
                <a:gd name="T34" fmla="*/ 42 w 135"/>
                <a:gd name="T35" fmla="*/ 30 h 135"/>
                <a:gd name="T36" fmla="*/ 30 w 135"/>
                <a:gd name="T37" fmla="*/ 42 h 135"/>
                <a:gd name="T38" fmla="*/ 115 w 135"/>
                <a:gd name="T39" fmla="*/ 115 h 135"/>
                <a:gd name="T40" fmla="*/ 95 w 135"/>
                <a:gd name="T41" fmla="*/ 115 h 135"/>
                <a:gd name="T42" fmla="*/ 95 w 135"/>
                <a:gd name="T43" fmla="*/ 84 h 135"/>
                <a:gd name="T44" fmla="*/ 85 w 135"/>
                <a:gd name="T45" fmla="*/ 67 h 135"/>
                <a:gd name="T46" fmla="*/ 73 w 135"/>
                <a:gd name="T47" fmla="*/ 83 h 135"/>
                <a:gd name="T48" fmla="*/ 73 w 135"/>
                <a:gd name="T49" fmla="*/ 115 h 135"/>
                <a:gd name="T50" fmla="*/ 53 w 135"/>
                <a:gd name="T51" fmla="*/ 115 h 135"/>
                <a:gd name="T52" fmla="*/ 53 w 135"/>
                <a:gd name="T53" fmla="*/ 51 h 135"/>
                <a:gd name="T54" fmla="*/ 72 w 135"/>
                <a:gd name="T55" fmla="*/ 51 h 135"/>
                <a:gd name="T56" fmla="*/ 72 w 135"/>
                <a:gd name="T57" fmla="*/ 60 h 135"/>
                <a:gd name="T58" fmla="*/ 72 w 135"/>
                <a:gd name="T59" fmla="*/ 60 h 135"/>
                <a:gd name="T60" fmla="*/ 91 w 135"/>
                <a:gd name="T61" fmla="*/ 49 h 135"/>
                <a:gd name="T62" fmla="*/ 115 w 135"/>
                <a:gd name="T63" fmla="*/ 80 h 135"/>
                <a:gd name="T64" fmla="*/ 115 w 135"/>
                <a:gd name="T65" fmla="*/ 1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35">
                  <a:moveTo>
                    <a:pt x="125" y="0"/>
                  </a:moveTo>
                  <a:cubicBezTo>
                    <a:pt x="10" y="0"/>
                    <a:pt x="10" y="0"/>
                    <a:pt x="10" y="0"/>
                  </a:cubicBezTo>
                  <a:cubicBezTo>
                    <a:pt x="4" y="0"/>
                    <a:pt x="0" y="4"/>
                    <a:pt x="0" y="10"/>
                  </a:cubicBezTo>
                  <a:cubicBezTo>
                    <a:pt x="0" y="125"/>
                    <a:pt x="0" y="125"/>
                    <a:pt x="0" y="125"/>
                  </a:cubicBezTo>
                  <a:cubicBezTo>
                    <a:pt x="0" y="131"/>
                    <a:pt x="4" y="135"/>
                    <a:pt x="10" y="135"/>
                  </a:cubicBezTo>
                  <a:cubicBezTo>
                    <a:pt x="125" y="135"/>
                    <a:pt x="125" y="135"/>
                    <a:pt x="125" y="135"/>
                  </a:cubicBezTo>
                  <a:cubicBezTo>
                    <a:pt x="130" y="135"/>
                    <a:pt x="135" y="131"/>
                    <a:pt x="135" y="125"/>
                  </a:cubicBezTo>
                  <a:cubicBezTo>
                    <a:pt x="135" y="10"/>
                    <a:pt x="135" y="10"/>
                    <a:pt x="135" y="10"/>
                  </a:cubicBezTo>
                  <a:cubicBezTo>
                    <a:pt x="135" y="4"/>
                    <a:pt x="130" y="0"/>
                    <a:pt x="125" y="0"/>
                  </a:cubicBezTo>
                  <a:close/>
                  <a:moveTo>
                    <a:pt x="40" y="115"/>
                  </a:moveTo>
                  <a:cubicBezTo>
                    <a:pt x="20" y="115"/>
                    <a:pt x="20" y="115"/>
                    <a:pt x="20" y="115"/>
                  </a:cubicBezTo>
                  <a:cubicBezTo>
                    <a:pt x="20" y="51"/>
                    <a:pt x="20" y="51"/>
                    <a:pt x="20" y="51"/>
                  </a:cubicBezTo>
                  <a:cubicBezTo>
                    <a:pt x="40" y="51"/>
                    <a:pt x="40" y="51"/>
                    <a:pt x="40" y="51"/>
                  </a:cubicBezTo>
                  <a:lnTo>
                    <a:pt x="40" y="115"/>
                  </a:lnTo>
                  <a:close/>
                  <a:moveTo>
                    <a:pt x="30" y="42"/>
                  </a:moveTo>
                  <a:cubicBezTo>
                    <a:pt x="24" y="42"/>
                    <a:pt x="18" y="37"/>
                    <a:pt x="18" y="30"/>
                  </a:cubicBezTo>
                  <a:cubicBezTo>
                    <a:pt x="18" y="24"/>
                    <a:pt x="24" y="19"/>
                    <a:pt x="30" y="19"/>
                  </a:cubicBezTo>
                  <a:cubicBezTo>
                    <a:pt x="36" y="19"/>
                    <a:pt x="42" y="24"/>
                    <a:pt x="42" y="30"/>
                  </a:cubicBezTo>
                  <a:cubicBezTo>
                    <a:pt x="42" y="37"/>
                    <a:pt x="36" y="42"/>
                    <a:pt x="30" y="42"/>
                  </a:cubicBezTo>
                  <a:close/>
                  <a:moveTo>
                    <a:pt x="115" y="115"/>
                  </a:moveTo>
                  <a:cubicBezTo>
                    <a:pt x="95" y="115"/>
                    <a:pt x="95" y="115"/>
                    <a:pt x="95" y="115"/>
                  </a:cubicBezTo>
                  <a:cubicBezTo>
                    <a:pt x="95" y="84"/>
                    <a:pt x="95" y="84"/>
                    <a:pt x="95" y="84"/>
                  </a:cubicBezTo>
                  <a:cubicBezTo>
                    <a:pt x="95" y="76"/>
                    <a:pt x="95" y="67"/>
                    <a:pt x="85" y="67"/>
                  </a:cubicBezTo>
                  <a:cubicBezTo>
                    <a:pt x="74" y="67"/>
                    <a:pt x="73" y="75"/>
                    <a:pt x="73" y="83"/>
                  </a:cubicBezTo>
                  <a:cubicBezTo>
                    <a:pt x="73" y="115"/>
                    <a:pt x="73" y="115"/>
                    <a:pt x="73" y="115"/>
                  </a:cubicBezTo>
                  <a:cubicBezTo>
                    <a:pt x="53" y="115"/>
                    <a:pt x="53" y="115"/>
                    <a:pt x="53" y="115"/>
                  </a:cubicBezTo>
                  <a:cubicBezTo>
                    <a:pt x="53" y="51"/>
                    <a:pt x="53" y="51"/>
                    <a:pt x="53" y="51"/>
                  </a:cubicBezTo>
                  <a:cubicBezTo>
                    <a:pt x="72" y="51"/>
                    <a:pt x="72" y="51"/>
                    <a:pt x="72" y="51"/>
                  </a:cubicBezTo>
                  <a:cubicBezTo>
                    <a:pt x="72" y="60"/>
                    <a:pt x="72" y="60"/>
                    <a:pt x="72" y="60"/>
                  </a:cubicBezTo>
                  <a:cubicBezTo>
                    <a:pt x="72" y="60"/>
                    <a:pt x="72" y="60"/>
                    <a:pt x="72" y="60"/>
                  </a:cubicBezTo>
                  <a:cubicBezTo>
                    <a:pt x="75" y="54"/>
                    <a:pt x="81" y="49"/>
                    <a:pt x="91" y="49"/>
                  </a:cubicBezTo>
                  <a:cubicBezTo>
                    <a:pt x="111" y="49"/>
                    <a:pt x="115" y="62"/>
                    <a:pt x="115" y="80"/>
                  </a:cubicBezTo>
                  <a:lnTo>
                    <a:pt x="115" y="11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24" name="Rounded Rectangle 10">
              <a:extLst>
                <a:ext uri="{FF2B5EF4-FFF2-40B4-BE49-F238E27FC236}">
                  <a16:creationId xmlns:a16="http://schemas.microsoft.com/office/drawing/2014/main" id="{CB7E44C1-3F01-48F8-B879-FEB20D3BBB7B}"/>
                </a:ext>
              </a:extLst>
            </p:cNvPr>
            <p:cNvSpPr/>
            <p:nvPr/>
          </p:nvSpPr>
          <p:spPr>
            <a:xfrm>
              <a:off x="1020252" y="3289853"/>
              <a:ext cx="304800" cy="304800"/>
            </a:xfrm>
            <a:prstGeom prst="roundRect">
              <a:avLst>
                <a:gd name="adj" fmla="val 9636"/>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5" name="Freeform 6">
              <a:hlinkClick r:id="rId6"/>
              <a:extLst>
                <a:ext uri="{FF2B5EF4-FFF2-40B4-BE49-F238E27FC236}">
                  <a16:creationId xmlns:a16="http://schemas.microsoft.com/office/drawing/2014/main" id="{FC05C299-7032-40A0-BBF5-FE256E000366}"/>
                </a:ext>
              </a:extLst>
            </p:cNvPr>
            <p:cNvSpPr>
              <a:spLocks noEditPoints="1"/>
            </p:cNvSpPr>
            <p:nvPr userDrawn="1"/>
          </p:nvSpPr>
          <p:spPr bwMode="auto">
            <a:xfrm>
              <a:off x="2017996" y="3289853"/>
              <a:ext cx="301752" cy="304800"/>
            </a:xfrm>
            <a:custGeom>
              <a:avLst/>
              <a:gdLst>
                <a:gd name="T0" fmla="*/ 94 w 94"/>
                <a:gd name="T1" fmla="*/ 87 h 94"/>
                <a:gd name="T2" fmla="*/ 94 w 94"/>
                <a:gd name="T3" fmla="*/ 7 h 94"/>
                <a:gd name="T4" fmla="*/ 87 w 94"/>
                <a:gd name="T5" fmla="*/ 0 h 94"/>
                <a:gd name="T6" fmla="*/ 7 w 94"/>
                <a:gd name="T7" fmla="*/ 0 h 94"/>
                <a:gd name="T8" fmla="*/ 0 w 94"/>
                <a:gd name="T9" fmla="*/ 7 h 94"/>
                <a:gd name="T10" fmla="*/ 0 w 94"/>
                <a:gd name="T11" fmla="*/ 87 h 94"/>
                <a:gd name="T12" fmla="*/ 7 w 94"/>
                <a:gd name="T13" fmla="*/ 94 h 94"/>
                <a:gd name="T14" fmla="*/ 87 w 94"/>
                <a:gd name="T15" fmla="*/ 94 h 94"/>
                <a:gd name="T16" fmla="*/ 94 w 94"/>
                <a:gd name="T17" fmla="*/ 87 h 94"/>
                <a:gd name="T18" fmla="*/ 81 w 94"/>
                <a:gd name="T19" fmla="*/ 60 h 94"/>
                <a:gd name="T20" fmla="*/ 60 w 94"/>
                <a:gd name="T21" fmla="*/ 82 h 94"/>
                <a:gd name="T22" fmla="*/ 34 w 94"/>
                <a:gd name="T23" fmla="*/ 82 h 94"/>
                <a:gd name="T24" fmla="*/ 12 w 94"/>
                <a:gd name="T25" fmla="*/ 60 h 94"/>
                <a:gd name="T26" fmla="*/ 12 w 94"/>
                <a:gd name="T27" fmla="*/ 34 h 94"/>
                <a:gd name="T28" fmla="*/ 34 w 94"/>
                <a:gd name="T29" fmla="*/ 13 h 94"/>
                <a:gd name="T30" fmla="*/ 60 w 94"/>
                <a:gd name="T31" fmla="*/ 13 h 94"/>
                <a:gd name="T32" fmla="*/ 81 w 94"/>
                <a:gd name="T33" fmla="*/ 34 h 94"/>
                <a:gd name="T34" fmla="*/ 81 w 94"/>
                <a:gd name="T35" fmla="*/ 60 h 94"/>
                <a:gd name="T36" fmla="*/ 74 w 94"/>
                <a:gd name="T37" fmla="*/ 60 h 94"/>
                <a:gd name="T38" fmla="*/ 74 w 94"/>
                <a:gd name="T39" fmla="*/ 34 h 94"/>
                <a:gd name="T40" fmla="*/ 60 w 94"/>
                <a:gd name="T41" fmla="*/ 19 h 94"/>
                <a:gd name="T42" fmla="*/ 34 w 94"/>
                <a:gd name="T43" fmla="*/ 19 h 94"/>
                <a:gd name="T44" fmla="*/ 19 w 94"/>
                <a:gd name="T45" fmla="*/ 34 h 94"/>
                <a:gd name="T46" fmla="*/ 19 w 94"/>
                <a:gd name="T47" fmla="*/ 60 h 94"/>
                <a:gd name="T48" fmla="*/ 34 w 94"/>
                <a:gd name="T49" fmla="*/ 75 h 94"/>
                <a:gd name="T50" fmla="*/ 60 w 94"/>
                <a:gd name="T51" fmla="*/ 75 h 94"/>
                <a:gd name="T52" fmla="*/ 74 w 94"/>
                <a:gd name="T53" fmla="*/ 60 h 94"/>
                <a:gd name="T54" fmla="*/ 64 w 94"/>
                <a:gd name="T55" fmla="*/ 47 h 94"/>
                <a:gd name="T56" fmla="*/ 47 w 94"/>
                <a:gd name="T57" fmla="*/ 65 h 94"/>
                <a:gd name="T58" fmla="*/ 29 w 94"/>
                <a:gd name="T59" fmla="*/ 47 h 94"/>
                <a:gd name="T60" fmla="*/ 47 w 94"/>
                <a:gd name="T61" fmla="*/ 29 h 94"/>
                <a:gd name="T62" fmla="*/ 64 w 94"/>
                <a:gd name="T63" fmla="*/ 47 h 94"/>
                <a:gd name="T64" fmla="*/ 69 w 94"/>
                <a:gd name="T65" fmla="*/ 30 h 94"/>
                <a:gd name="T66" fmla="*/ 65 w 94"/>
                <a:gd name="T67" fmla="*/ 35 h 94"/>
                <a:gd name="T68" fmla="*/ 60 w 94"/>
                <a:gd name="T69" fmla="*/ 30 h 94"/>
                <a:gd name="T70" fmla="*/ 65 w 94"/>
                <a:gd name="T71" fmla="*/ 25 h 94"/>
                <a:gd name="T72" fmla="*/ 69 w 94"/>
                <a:gd name="T73" fmla="*/ 30 h 94"/>
                <a:gd name="T74" fmla="*/ 57 w 94"/>
                <a:gd name="T75" fmla="*/ 47 h 94"/>
                <a:gd name="T76" fmla="*/ 47 w 94"/>
                <a:gd name="T77" fmla="*/ 36 h 94"/>
                <a:gd name="T78" fmla="*/ 36 w 94"/>
                <a:gd name="T79" fmla="*/ 47 h 94"/>
                <a:gd name="T80" fmla="*/ 47 w 94"/>
                <a:gd name="T81" fmla="*/ 58 h 94"/>
                <a:gd name="T82" fmla="*/ 57 w 94"/>
                <a:gd name="T83"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94">
                  <a:moveTo>
                    <a:pt x="94" y="87"/>
                  </a:moveTo>
                  <a:cubicBezTo>
                    <a:pt x="94" y="7"/>
                    <a:pt x="94" y="7"/>
                    <a:pt x="94" y="7"/>
                  </a:cubicBezTo>
                  <a:cubicBezTo>
                    <a:pt x="94" y="3"/>
                    <a:pt x="91" y="0"/>
                    <a:pt x="87" y="0"/>
                  </a:cubicBezTo>
                  <a:cubicBezTo>
                    <a:pt x="7" y="0"/>
                    <a:pt x="7" y="0"/>
                    <a:pt x="7" y="0"/>
                  </a:cubicBezTo>
                  <a:cubicBezTo>
                    <a:pt x="3" y="0"/>
                    <a:pt x="0" y="3"/>
                    <a:pt x="0" y="7"/>
                  </a:cubicBezTo>
                  <a:cubicBezTo>
                    <a:pt x="0" y="87"/>
                    <a:pt x="0" y="87"/>
                    <a:pt x="0" y="87"/>
                  </a:cubicBezTo>
                  <a:cubicBezTo>
                    <a:pt x="0" y="91"/>
                    <a:pt x="3" y="94"/>
                    <a:pt x="7" y="94"/>
                  </a:cubicBezTo>
                  <a:cubicBezTo>
                    <a:pt x="87" y="94"/>
                    <a:pt x="87" y="94"/>
                    <a:pt x="87" y="94"/>
                  </a:cubicBezTo>
                  <a:cubicBezTo>
                    <a:pt x="91" y="94"/>
                    <a:pt x="94" y="91"/>
                    <a:pt x="94" y="87"/>
                  </a:cubicBezTo>
                  <a:moveTo>
                    <a:pt x="81" y="60"/>
                  </a:moveTo>
                  <a:cubicBezTo>
                    <a:pt x="81" y="72"/>
                    <a:pt x="71" y="82"/>
                    <a:pt x="60" y="82"/>
                  </a:cubicBezTo>
                  <a:cubicBezTo>
                    <a:pt x="34" y="82"/>
                    <a:pt x="34" y="82"/>
                    <a:pt x="34" y="82"/>
                  </a:cubicBezTo>
                  <a:cubicBezTo>
                    <a:pt x="22" y="82"/>
                    <a:pt x="12" y="72"/>
                    <a:pt x="12" y="60"/>
                  </a:cubicBezTo>
                  <a:cubicBezTo>
                    <a:pt x="12" y="34"/>
                    <a:pt x="12" y="34"/>
                    <a:pt x="12" y="34"/>
                  </a:cubicBezTo>
                  <a:cubicBezTo>
                    <a:pt x="12" y="22"/>
                    <a:pt x="22" y="13"/>
                    <a:pt x="34" y="13"/>
                  </a:cubicBezTo>
                  <a:cubicBezTo>
                    <a:pt x="60" y="13"/>
                    <a:pt x="60" y="13"/>
                    <a:pt x="60" y="13"/>
                  </a:cubicBezTo>
                  <a:cubicBezTo>
                    <a:pt x="71" y="13"/>
                    <a:pt x="81" y="22"/>
                    <a:pt x="81" y="34"/>
                  </a:cubicBezTo>
                  <a:lnTo>
                    <a:pt x="81" y="60"/>
                  </a:lnTo>
                  <a:close/>
                  <a:moveTo>
                    <a:pt x="74" y="60"/>
                  </a:moveTo>
                  <a:cubicBezTo>
                    <a:pt x="74" y="34"/>
                    <a:pt x="74" y="34"/>
                    <a:pt x="74" y="34"/>
                  </a:cubicBezTo>
                  <a:cubicBezTo>
                    <a:pt x="74" y="26"/>
                    <a:pt x="68" y="19"/>
                    <a:pt x="60" y="19"/>
                  </a:cubicBezTo>
                  <a:cubicBezTo>
                    <a:pt x="34" y="19"/>
                    <a:pt x="34" y="19"/>
                    <a:pt x="34" y="19"/>
                  </a:cubicBezTo>
                  <a:cubicBezTo>
                    <a:pt x="25" y="19"/>
                    <a:pt x="19" y="26"/>
                    <a:pt x="19" y="34"/>
                  </a:cubicBezTo>
                  <a:cubicBezTo>
                    <a:pt x="19" y="60"/>
                    <a:pt x="19" y="60"/>
                    <a:pt x="19" y="60"/>
                  </a:cubicBezTo>
                  <a:cubicBezTo>
                    <a:pt x="19" y="68"/>
                    <a:pt x="25" y="75"/>
                    <a:pt x="34" y="75"/>
                  </a:cubicBezTo>
                  <a:cubicBezTo>
                    <a:pt x="60" y="75"/>
                    <a:pt x="60" y="75"/>
                    <a:pt x="60" y="75"/>
                  </a:cubicBezTo>
                  <a:cubicBezTo>
                    <a:pt x="68" y="75"/>
                    <a:pt x="74" y="68"/>
                    <a:pt x="74" y="60"/>
                  </a:cubicBezTo>
                  <a:moveTo>
                    <a:pt x="64" y="47"/>
                  </a:moveTo>
                  <a:cubicBezTo>
                    <a:pt x="64" y="57"/>
                    <a:pt x="56" y="65"/>
                    <a:pt x="47" y="65"/>
                  </a:cubicBezTo>
                  <a:cubicBezTo>
                    <a:pt x="37" y="65"/>
                    <a:pt x="29" y="57"/>
                    <a:pt x="29" y="47"/>
                  </a:cubicBezTo>
                  <a:cubicBezTo>
                    <a:pt x="29" y="37"/>
                    <a:pt x="37" y="29"/>
                    <a:pt x="47" y="29"/>
                  </a:cubicBezTo>
                  <a:cubicBezTo>
                    <a:pt x="56" y="29"/>
                    <a:pt x="64" y="37"/>
                    <a:pt x="64" y="47"/>
                  </a:cubicBezTo>
                  <a:moveTo>
                    <a:pt x="69" y="30"/>
                  </a:moveTo>
                  <a:cubicBezTo>
                    <a:pt x="69" y="32"/>
                    <a:pt x="67" y="35"/>
                    <a:pt x="65" y="35"/>
                  </a:cubicBezTo>
                  <a:cubicBezTo>
                    <a:pt x="62" y="35"/>
                    <a:pt x="60" y="32"/>
                    <a:pt x="60" y="30"/>
                  </a:cubicBezTo>
                  <a:cubicBezTo>
                    <a:pt x="60" y="27"/>
                    <a:pt x="62" y="25"/>
                    <a:pt x="65" y="25"/>
                  </a:cubicBezTo>
                  <a:cubicBezTo>
                    <a:pt x="67" y="25"/>
                    <a:pt x="69" y="27"/>
                    <a:pt x="69" y="30"/>
                  </a:cubicBezTo>
                  <a:moveTo>
                    <a:pt x="57" y="47"/>
                  </a:moveTo>
                  <a:cubicBezTo>
                    <a:pt x="57" y="41"/>
                    <a:pt x="53" y="36"/>
                    <a:pt x="47" y="36"/>
                  </a:cubicBezTo>
                  <a:cubicBezTo>
                    <a:pt x="41" y="36"/>
                    <a:pt x="36" y="41"/>
                    <a:pt x="36" y="47"/>
                  </a:cubicBezTo>
                  <a:cubicBezTo>
                    <a:pt x="36" y="53"/>
                    <a:pt x="41" y="58"/>
                    <a:pt x="47" y="58"/>
                  </a:cubicBezTo>
                  <a:cubicBezTo>
                    <a:pt x="53" y="58"/>
                    <a:pt x="57" y="53"/>
                    <a:pt x="57" y="47"/>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sp>
        <p:nvSpPr>
          <p:cNvPr id="32" name="Rectangle 31">
            <a:hlinkClick r:id="rId7"/>
            <a:extLst>
              <a:ext uri="{FF2B5EF4-FFF2-40B4-BE49-F238E27FC236}">
                <a16:creationId xmlns:a16="http://schemas.microsoft.com/office/drawing/2014/main" id="{1410FE6C-1056-4CF6-8494-AB0F325A1B26}"/>
              </a:ext>
            </a:extLst>
          </p:cNvPr>
          <p:cNvSpPr>
            <a:spLocks noChangeArrowheads="1"/>
          </p:cNvSpPr>
          <p:nvPr userDrawn="1"/>
        </p:nvSpPr>
        <p:spPr bwMode="gray">
          <a:xfrm>
            <a:off x="1839704" y="3992433"/>
            <a:ext cx="982800" cy="184666"/>
          </a:xfrm>
          <a:prstGeom prst="rect">
            <a:avLst/>
          </a:prstGeom>
          <a:noFill/>
          <a:ln w="9525">
            <a:noFill/>
            <a:miter lim="800000"/>
            <a:headEnd/>
            <a:tailEnd/>
          </a:ln>
          <a:effectLst/>
        </p:spPr>
        <p:txBody>
          <a:bodyPr wrap="square" lIns="0" tIns="0" rIns="0" bIns="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CA" sz="900" b="1" i="0" kern="0" dirty="0" err="1">
                <a:solidFill>
                  <a:schemeClr val="bg1"/>
                </a:solidFill>
                <a:latin typeface="Arial" panose="020B0604020202020204" pitchFamily="34" charset="0"/>
                <a:ea typeface="Times New Roman" pitchFamily="18" charset="0"/>
                <a:cs typeface="Arial" panose="020B0604020202020204" pitchFamily="34" charset="0"/>
              </a:rPr>
              <a:t>home.kpmg</a:t>
            </a:r>
            <a:r>
              <a:rPr lang="en-CA" sz="900" b="1" i="0" kern="0" dirty="0">
                <a:solidFill>
                  <a:schemeClr val="bg1"/>
                </a:solidFill>
                <a:latin typeface="Arial" panose="020B0604020202020204" pitchFamily="34" charset="0"/>
                <a:ea typeface="Times New Roman" pitchFamily="18" charset="0"/>
                <a:cs typeface="Arial" panose="020B0604020202020204" pitchFamily="34" charset="0"/>
              </a:rPr>
              <a:t>/ca </a:t>
            </a:r>
          </a:p>
        </p:txBody>
      </p:sp>
      <p:sp>
        <p:nvSpPr>
          <p:cNvPr id="33" name="Rectangle 32">
            <a:extLst>
              <a:ext uri="{FF2B5EF4-FFF2-40B4-BE49-F238E27FC236}">
                <a16:creationId xmlns:a16="http://schemas.microsoft.com/office/drawing/2014/main" id="{BF255475-C690-4476-AD8B-47424568B202}"/>
              </a:ext>
            </a:extLst>
          </p:cNvPr>
          <p:cNvSpPr>
            <a:spLocks noChangeArrowheads="1"/>
          </p:cNvSpPr>
          <p:nvPr userDrawn="1"/>
        </p:nvSpPr>
        <p:spPr bwMode="gray">
          <a:xfrm>
            <a:off x="2822504" y="4015517"/>
            <a:ext cx="1314220" cy="138499"/>
          </a:xfrm>
          <a:prstGeom prst="rect">
            <a:avLst/>
          </a:prstGeom>
          <a:noFill/>
          <a:ln w="9525">
            <a:noFill/>
            <a:miter lim="800000"/>
            <a:headEnd/>
            <a:tailEnd/>
          </a:ln>
          <a:effectLst/>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CA" sz="900" b="1" i="0" kern="0" dirty="0">
                <a:solidFill>
                  <a:schemeClr val="bg1"/>
                </a:solidFill>
                <a:latin typeface="Arial" panose="020B0604020202020204" pitchFamily="34" charset="0"/>
                <a:cs typeface="Arial" panose="020B0604020202020204" pitchFamily="34" charset="0"/>
              </a:rPr>
              <a:t>#</a:t>
            </a:r>
            <a:r>
              <a:rPr lang="en-CA" sz="900" b="1" i="0" kern="0" dirty="0" err="1">
                <a:solidFill>
                  <a:schemeClr val="bg1"/>
                </a:solidFill>
                <a:latin typeface="Arial" panose="020B0604020202020204" pitchFamily="34" charset="0"/>
                <a:cs typeface="Arial" panose="020B0604020202020204" pitchFamily="34" charset="0"/>
              </a:rPr>
              <a:t>LetsDoThis</a:t>
            </a:r>
            <a:endParaRPr lang="en-CA" sz="900" b="1" i="0" kern="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54560302"/>
      </p:ext>
    </p:extLst>
  </p:cSld>
  <p:clrMapOvr>
    <a:masterClrMapping/>
  </p:clrMapOvr>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slideLayout" Target="../slideLayouts/slideLayout121.xml"/><Relationship Id="rId18" Type="http://schemas.openxmlformats.org/officeDocument/2006/relationships/slideLayout" Target="../slideLayouts/slideLayout126.xml"/><Relationship Id="rId26" Type="http://schemas.openxmlformats.org/officeDocument/2006/relationships/slideLayout" Target="../slideLayouts/slideLayout134.xml"/><Relationship Id="rId3" Type="http://schemas.openxmlformats.org/officeDocument/2006/relationships/slideLayout" Target="../slideLayouts/slideLayout111.xml"/><Relationship Id="rId21" Type="http://schemas.openxmlformats.org/officeDocument/2006/relationships/slideLayout" Target="../slideLayouts/slideLayout129.xml"/><Relationship Id="rId7" Type="http://schemas.openxmlformats.org/officeDocument/2006/relationships/slideLayout" Target="../slideLayouts/slideLayout115.xml"/><Relationship Id="rId12" Type="http://schemas.openxmlformats.org/officeDocument/2006/relationships/slideLayout" Target="../slideLayouts/slideLayout120.xml"/><Relationship Id="rId17" Type="http://schemas.openxmlformats.org/officeDocument/2006/relationships/slideLayout" Target="../slideLayouts/slideLayout125.xml"/><Relationship Id="rId25" Type="http://schemas.openxmlformats.org/officeDocument/2006/relationships/slideLayout" Target="../slideLayouts/slideLayout133.xml"/><Relationship Id="rId2" Type="http://schemas.openxmlformats.org/officeDocument/2006/relationships/slideLayout" Target="../slideLayouts/slideLayout110.xml"/><Relationship Id="rId16" Type="http://schemas.openxmlformats.org/officeDocument/2006/relationships/slideLayout" Target="../slideLayouts/slideLayout124.xml"/><Relationship Id="rId20" Type="http://schemas.openxmlformats.org/officeDocument/2006/relationships/slideLayout" Target="../slideLayouts/slideLayout128.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24" Type="http://schemas.openxmlformats.org/officeDocument/2006/relationships/slideLayout" Target="../slideLayouts/slideLayout132.xml"/><Relationship Id="rId5" Type="http://schemas.openxmlformats.org/officeDocument/2006/relationships/slideLayout" Target="../slideLayouts/slideLayout113.xml"/><Relationship Id="rId15" Type="http://schemas.openxmlformats.org/officeDocument/2006/relationships/slideLayout" Target="../slideLayouts/slideLayout123.xml"/><Relationship Id="rId23" Type="http://schemas.openxmlformats.org/officeDocument/2006/relationships/slideLayout" Target="../slideLayouts/slideLayout131.xml"/><Relationship Id="rId10" Type="http://schemas.openxmlformats.org/officeDocument/2006/relationships/slideLayout" Target="../slideLayouts/slideLayout118.xml"/><Relationship Id="rId19" Type="http://schemas.openxmlformats.org/officeDocument/2006/relationships/slideLayout" Target="../slideLayouts/slideLayout127.xml"/><Relationship Id="rId4" Type="http://schemas.openxmlformats.org/officeDocument/2006/relationships/slideLayout" Target="../slideLayouts/slideLayout112.xml"/><Relationship Id="rId9" Type="http://schemas.openxmlformats.org/officeDocument/2006/relationships/slideLayout" Target="../slideLayouts/slideLayout117.xml"/><Relationship Id="rId14" Type="http://schemas.openxmlformats.org/officeDocument/2006/relationships/slideLayout" Target="../slideLayouts/slideLayout122.xml"/><Relationship Id="rId22" Type="http://schemas.openxmlformats.org/officeDocument/2006/relationships/slideLayout" Target="../slideLayouts/slideLayout130.xml"/><Relationship Id="rId27"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theme" Target="../theme/theme11.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slideLayout" Target="../slideLayouts/slideLayout146.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26" Type="http://schemas.openxmlformats.org/officeDocument/2006/relationships/theme" Target="../theme/theme12.xml"/><Relationship Id="rId3" Type="http://schemas.openxmlformats.org/officeDocument/2006/relationships/slideLayout" Target="../slideLayouts/slideLayout149.xml"/><Relationship Id="rId21" Type="http://schemas.openxmlformats.org/officeDocument/2006/relationships/slideLayout" Target="../slideLayouts/slideLayout167.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5" Type="http://schemas.openxmlformats.org/officeDocument/2006/relationships/slideLayout" Target="../slideLayouts/slideLayout171.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slideLayout" Target="../slideLayouts/slideLayout166.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24" Type="http://schemas.openxmlformats.org/officeDocument/2006/relationships/slideLayout" Target="../slideLayouts/slideLayout170.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23" Type="http://schemas.openxmlformats.org/officeDocument/2006/relationships/slideLayout" Target="../slideLayouts/slideLayout169.xml"/><Relationship Id="rId10" Type="http://schemas.openxmlformats.org/officeDocument/2006/relationships/slideLayout" Target="../slideLayouts/slideLayout156.xml"/><Relationship Id="rId19" Type="http://schemas.openxmlformats.org/officeDocument/2006/relationships/slideLayout" Target="../slideLayouts/slideLayout165.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 Id="rId22" Type="http://schemas.openxmlformats.org/officeDocument/2006/relationships/slideLayout" Target="../slideLayouts/slideLayout168.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174.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187.xml"/><Relationship Id="rId18" Type="http://schemas.openxmlformats.org/officeDocument/2006/relationships/slideLayout" Target="../slideLayouts/slideLayout192.xml"/><Relationship Id="rId26" Type="http://schemas.openxmlformats.org/officeDocument/2006/relationships/slideLayout" Target="../slideLayouts/slideLayout200.xml"/><Relationship Id="rId39" Type="http://schemas.openxmlformats.org/officeDocument/2006/relationships/slideLayout" Target="../slideLayouts/slideLayout213.xml"/><Relationship Id="rId21" Type="http://schemas.openxmlformats.org/officeDocument/2006/relationships/slideLayout" Target="../slideLayouts/slideLayout195.xml"/><Relationship Id="rId34" Type="http://schemas.openxmlformats.org/officeDocument/2006/relationships/slideLayout" Target="../slideLayouts/slideLayout208.xml"/><Relationship Id="rId42" Type="http://schemas.openxmlformats.org/officeDocument/2006/relationships/slideLayout" Target="../slideLayouts/slideLayout216.xml"/><Relationship Id="rId47" Type="http://schemas.openxmlformats.org/officeDocument/2006/relationships/slideLayout" Target="../slideLayouts/slideLayout221.xml"/><Relationship Id="rId7" Type="http://schemas.openxmlformats.org/officeDocument/2006/relationships/slideLayout" Target="../slideLayouts/slideLayout181.xml"/><Relationship Id="rId2" Type="http://schemas.openxmlformats.org/officeDocument/2006/relationships/slideLayout" Target="../slideLayouts/slideLayout176.xml"/><Relationship Id="rId16" Type="http://schemas.openxmlformats.org/officeDocument/2006/relationships/slideLayout" Target="../slideLayouts/slideLayout190.xml"/><Relationship Id="rId29" Type="http://schemas.openxmlformats.org/officeDocument/2006/relationships/slideLayout" Target="../slideLayouts/slideLayout203.xml"/><Relationship Id="rId11" Type="http://schemas.openxmlformats.org/officeDocument/2006/relationships/slideLayout" Target="../slideLayouts/slideLayout185.xml"/><Relationship Id="rId24" Type="http://schemas.openxmlformats.org/officeDocument/2006/relationships/slideLayout" Target="../slideLayouts/slideLayout198.xml"/><Relationship Id="rId32" Type="http://schemas.openxmlformats.org/officeDocument/2006/relationships/slideLayout" Target="../slideLayouts/slideLayout206.xml"/><Relationship Id="rId37" Type="http://schemas.openxmlformats.org/officeDocument/2006/relationships/slideLayout" Target="../slideLayouts/slideLayout211.xml"/><Relationship Id="rId40" Type="http://schemas.openxmlformats.org/officeDocument/2006/relationships/slideLayout" Target="../slideLayouts/slideLayout214.xml"/><Relationship Id="rId45" Type="http://schemas.openxmlformats.org/officeDocument/2006/relationships/slideLayout" Target="../slideLayouts/slideLayout219.xml"/><Relationship Id="rId5" Type="http://schemas.openxmlformats.org/officeDocument/2006/relationships/slideLayout" Target="../slideLayouts/slideLayout179.xml"/><Relationship Id="rId15" Type="http://schemas.openxmlformats.org/officeDocument/2006/relationships/slideLayout" Target="../slideLayouts/slideLayout189.xml"/><Relationship Id="rId23" Type="http://schemas.openxmlformats.org/officeDocument/2006/relationships/slideLayout" Target="../slideLayouts/slideLayout197.xml"/><Relationship Id="rId28" Type="http://schemas.openxmlformats.org/officeDocument/2006/relationships/slideLayout" Target="../slideLayouts/slideLayout202.xml"/><Relationship Id="rId36" Type="http://schemas.openxmlformats.org/officeDocument/2006/relationships/slideLayout" Target="../slideLayouts/slideLayout210.xml"/><Relationship Id="rId49" Type="http://schemas.openxmlformats.org/officeDocument/2006/relationships/theme" Target="../theme/theme14.xml"/><Relationship Id="rId10" Type="http://schemas.openxmlformats.org/officeDocument/2006/relationships/slideLayout" Target="../slideLayouts/slideLayout184.xml"/><Relationship Id="rId19" Type="http://schemas.openxmlformats.org/officeDocument/2006/relationships/slideLayout" Target="../slideLayouts/slideLayout193.xml"/><Relationship Id="rId31" Type="http://schemas.openxmlformats.org/officeDocument/2006/relationships/slideLayout" Target="../slideLayouts/slideLayout205.xml"/><Relationship Id="rId44" Type="http://schemas.openxmlformats.org/officeDocument/2006/relationships/slideLayout" Target="../slideLayouts/slideLayout218.xml"/><Relationship Id="rId4" Type="http://schemas.openxmlformats.org/officeDocument/2006/relationships/slideLayout" Target="../slideLayouts/slideLayout178.xml"/><Relationship Id="rId9" Type="http://schemas.openxmlformats.org/officeDocument/2006/relationships/slideLayout" Target="../slideLayouts/slideLayout183.xml"/><Relationship Id="rId14" Type="http://schemas.openxmlformats.org/officeDocument/2006/relationships/slideLayout" Target="../slideLayouts/slideLayout188.xml"/><Relationship Id="rId22" Type="http://schemas.openxmlformats.org/officeDocument/2006/relationships/slideLayout" Target="../slideLayouts/slideLayout196.xml"/><Relationship Id="rId27" Type="http://schemas.openxmlformats.org/officeDocument/2006/relationships/slideLayout" Target="../slideLayouts/slideLayout201.xml"/><Relationship Id="rId30" Type="http://schemas.openxmlformats.org/officeDocument/2006/relationships/slideLayout" Target="../slideLayouts/slideLayout204.xml"/><Relationship Id="rId35" Type="http://schemas.openxmlformats.org/officeDocument/2006/relationships/slideLayout" Target="../slideLayouts/slideLayout209.xml"/><Relationship Id="rId43" Type="http://schemas.openxmlformats.org/officeDocument/2006/relationships/slideLayout" Target="../slideLayouts/slideLayout217.xml"/><Relationship Id="rId48" Type="http://schemas.openxmlformats.org/officeDocument/2006/relationships/slideLayout" Target="../slideLayouts/slideLayout222.xml"/><Relationship Id="rId8" Type="http://schemas.openxmlformats.org/officeDocument/2006/relationships/slideLayout" Target="../slideLayouts/slideLayout182.xml"/><Relationship Id="rId3" Type="http://schemas.openxmlformats.org/officeDocument/2006/relationships/slideLayout" Target="../slideLayouts/slideLayout177.xml"/><Relationship Id="rId12" Type="http://schemas.openxmlformats.org/officeDocument/2006/relationships/slideLayout" Target="../slideLayouts/slideLayout186.xml"/><Relationship Id="rId17" Type="http://schemas.openxmlformats.org/officeDocument/2006/relationships/slideLayout" Target="../slideLayouts/slideLayout191.xml"/><Relationship Id="rId25" Type="http://schemas.openxmlformats.org/officeDocument/2006/relationships/slideLayout" Target="../slideLayouts/slideLayout199.xml"/><Relationship Id="rId33" Type="http://schemas.openxmlformats.org/officeDocument/2006/relationships/slideLayout" Target="../slideLayouts/slideLayout207.xml"/><Relationship Id="rId38" Type="http://schemas.openxmlformats.org/officeDocument/2006/relationships/slideLayout" Target="../slideLayouts/slideLayout212.xml"/><Relationship Id="rId46" Type="http://schemas.openxmlformats.org/officeDocument/2006/relationships/slideLayout" Target="../slideLayouts/slideLayout220.xml"/><Relationship Id="rId20" Type="http://schemas.openxmlformats.org/officeDocument/2006/relationships/slideLayout" Target="../slideLayouts/slideLayout194.xml"/><Relationship Id="rId41" Type="http://schemas.openxmlformats.org/officeDocument/2006/relationships/slideLayout" Target="../slideLayouts/slideLayout215.xml"/><Relationship Id="rId1" Type="http://schemas.openxmlformats.org/officeDocument/2006/relationships/slideLayout" Target="../slideLayouts/slideLayout175.xml"/><Relationship Id="rId6" Type="http://schemas.openxmlformats.org/officeDocument/2006/relationships/slideLayout" Target="../slideLayouts/slideLayout18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30.xml"/><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15.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image" Target="../media/image70.png"/><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theme" Target="../theme/theme16.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27.xml"/><Relationship Id="rId2" Type="http://schemas.openxmlformats.org/officeDocument/2006/relationships/slideLayout" Target="../slideLayouts/slideLayout26.xml"/><Relationship Id="rId1" Type="http://schemas.openxmlformats.org/officeDocument/2006/relationships/slideLayout" Target="../slideLayouts/slideLayout25.xml"/><Relationship Id="rId5" Type="http://schemas.openxmlformats.org/officeDocument/2006/relationships/theme" Target="../theme/theme4.xml"/><Relationship Id="rId4" Type="http://schemas.openxmlformats.org/officeDocument/2006/relationships/slideLayout" Target="../slideLayouts/slideLayout28.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31.xml"/><Relationship Id="rId2" Type="http://schemas.openxmlformats.org/officeDocument/2006/relationships/slideLayout" Target="../slideLayouts/slideLayout30.xml"/><Relationship Id="rId1" Type="http://schemas.openxmlformats.org/officeDocument/2006/relationships/slideLayout" Target="../slideLayouts/slideLayout29.xml"/><Relationship Id="rId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34.xml"/><Relationship Id="rId2" Type="http://schemas.openxmlformats.org/officeDocument/2006/relationships/slideLayout" Target="../slideLayouts/slideLayout33.xml"/><Relationship Id="rId1" Type="http://schemas.openxmlformats.org/officeDocument/2006/relationships/slideLayout" Target="../slideLayouts/slideLayout32.xml"/><Relationship Id="rId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theme" Target="../theme/theme7.xml"/><Relationship Id="rId3" Type="http://schemas.openxmlformats.org/officeDocument/2006/relationships/slideLayout" Target="../slideLayouts/slideLayout37.xml"/><Relationship Id="rId7" Type="http://schemas.openxmlformats.org/officeDocument/2006/relationships/slideLayout" Target="../slideLayouts/slideLayout41.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5" Type="http://schemas.openxmlformats.org/officeDocument/2006/relationships/slideLayout" Target="../slideLayouts/slideLayout39.xml"/><Relationship Id="rId10" Type="http://schemas.openxmlformats.org/officeDocument/2006/relationships/image" Target="../media/image5.png"/><Relationship Id="rId4" Type="http://schemas.openxmlformats.org/officeDocument/2006/relationships/slideLayout" Target="../slideLayouts/slideLayout38.xml"/><Relationship Id="rId9" Type="http://schemas.openxmlformats.org/officeDocument/2006/relationships/image" Target="../media/image4.png"/></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54.xml"/><Relationship Id="rId18" Type="http://schemas.openxmlformats.org/officeDocument/2006/relationships/slideLayout" Target="../slideLayouts/slideLayout59.xml"/><Relationship Id="rId26" Type="http://schemas.openxmlformats.org/officeDocument/2006/relationships/slideLayout" Target="../slideLayouts/slideLayout67.xml"/><Relationship Id="rId39" Type="http://schemas.openxmlformats.org/officeDocument/2006/relationships/slideLayout" Target="../slideLayouts/slideLayout80.xml"/><Relationship Id="rId21" Type="http://schemas.openxmlformats.org/officeDocument/2006/relationships/slideLayout" Target="../slideLayouts/slideLayout62.xml"/><Relationship Id="rId34" Type="http://schemas.openxmlformats.org/officeDocument/2006/relationships/slideLayout" Target="../slideLayouts/slideLayout75.xml"/><Relationship Id="rId42" Type="http://schemas.openxmlformats.org/officeDocument/2006/relationships/slideLayout" Target="../slideLayouts/slideLayout83.xml"/><Relationship Id="rId47" Type="http://schemas.openxmlformats.org/officeDocument/2006/relationships/slideLayout" Target="../slideLayouts/slideLayout88.xml"/><Relationship Id="rId50" Type="http://schemas.openxmlformats.org/officeDocument/2006/relationships/slideLayout" Target="../slideLayouts/slideLayout91.xml"/><Relationship Id="rId55" Type="http://schemas.openxmlformats.org/officeDocument/2006/relationships/slideLayout" Target="../slideLayouts/slideLayout96.xml"/><Relationship Id="rId7" Type="http://schemas.openxmlformats.org/officeDocument/2006/relationships/slideLayout" Target="../slideLayouts/slideLayout48.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9" Type="http://schemas.openxmlformats.org/officeDocument/2006/relationships/slideLayout" Target="../slideLayouts/slideLayout70.xml"/><Relationship Id="rId11" Type="http://schemas.openxmlformats.org/officeDocument/2006/relationships/slideLayout" Target="../slideLayouts/slideLayout52.xml"/><Relationship Id="rId24" Type="http://schemas.openxmlformats.org/officeDocument/2006/relationships/slideLayout" Target="../slideLayouts/slideLayout65.xml"/><Relationship Id="rId32" Type="http://schemas.openxmlformats.org/officeDocument/2006/relationships/slideLayout" Target="../slideLayouts/slideLayout73.xml"/><Relationship Id="rId37" Type="http://schemas.openxmlformats.org/officeDocument/2006/relationships/slideLayout" Target="../slideLayouts/slideLayout78.xml"/><Relationship Id="rId40" Type="http://schemas.openxmlformats.org/officeDocument/2006/relationships/slideLayout" Target="../slideLayouts/slideLayout81.xml"/><Relationship Id="rId45" Type="http://schemas.openxmlformats.org/officeDocument/2006/relationships/slideLayout" Target="../slideLayouts/slideLayout86.xml"/><Relationship Id="rId53" Type="http://schemas.openxmlformats.org/officeDocument/2006/relationships/slideLayout" Target="../slideLayouts/slideLayout94.xml"/><Relationship Id="rId58" Type="http://schemas.openxmlformats.org/officeDocument/2006/relationships/slideLayout" Target="../slideLayouts/slideLayout99.xml"/><Relationship Id="rId5" Type="http://schemas.openxmlformats.org/officeDocument/2006/relationships/slideLayout" Target="../slideLayouts/slideLayout46.xml"/><Relationship Id="rId61" Type="http://schemas.openxmlformats.org/officeDocument/2006/relationships/oleObject" Target="../embeddings/oleObject1.bin"/><Relationship Id="rId19" Type="http://schemas.openxmlformats.org/officeDocument/2006/relationships/slideLayout" Target="../slideLayouts/slideLayout60.xml"/><Relationship Id="rId14" Type="http://schemas.openxmlformats.org/officeDocument/2006/relationships/slideLayout" Target="../slideLayouts/slideLayout55.xml"/><Relationship Id="rId22" Type="http://schemas.openxmlformats.org/officeDocument/2006/relationships/slideLayout" Target="../slideLayouts/slideLayout63.xml"/><Relationship Id="rId27" Type="http://schemas.openxmlformats.org/officeDocument/2006/relationships/slideLayout" Target="../slideLayouts/slideLayout68.xml"/><Relationship Id="rId30" Type="http://schemas.openxmlformats.org/officeDocument/2006/relationships/slideLayout" Target="../slideLayouts/slideLayout71.xml"/><Relationship Id="rId35" Type="http://schemas.openxmlformats.org/officeDocument/2006/relationships/slideLayout" Target="../slideLayouts/slideLayout76.xml"/><Relationship Id="rId43" Type="http://schemas.openxmlformats.org/officeDocument/2006/relationships/slideLayout" Target="../slideLayouts/slideLayout84.xml"/><Relationship Id="rId48" Type="http://schemas.openxmlformats.org/officeDocument/2006/relationships/slideLayout" Target="../slideLayouts/slideLayout89.xml"/><Relationship Id="rId56" Type="http://schemas.openxmlformats.org/officeDocument/2006/relationships/slideLayout" Target="../slideLayouts/slideLayout97.xml"/><Relationship Id="rId8" Type="http://schemas.openxmlformats.org/officeDocument/2006/relationships/slideLayout" Target="../slideLayouts/slideLayout49.xml"/><Relationship Id="rId51" Type="http://schemas.openxmlformats.org/officeDocument/2006/relationships/slideLayout" Target="../slideLayouts/slideLayout92.xml"/><Relationship Id="rId3" Type="http://schemas.openxmlformats.org/officeDocument/2006/relationships/slideLayout" Target="../slideLayouts/slideLayout44.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5" Type="http://schemas.openxmlformats.org/officeDocument/2006/relationships/slideLayout" Target="../slideLayouts/slideLayout66.xml"/><Relationship Id="rId33" Type="http://schemas.openxmlformats.org/officeDocument/2006/relationships/slideLayout" Target="../slideLayouts/slideLayout74.xml"/><Relationship Id="rId38" Type="http://schemas.openxmlformats.org/officeDocument/2006/relationships/slideLayout" Target="../slideLayouts/slideLayout79.xml"/><Relationship Id="rId46" Type="http://schemas.openxmlformats.org/officeDocument/2006/relationships/slideLayout" Target="../slideLayouts/slideLayout87.xml"/><Relationship Id="rId59" Type="http://schemas.openxmlformats.org/officeDocument/2006/relationships/theme" Target="../theme/theme8.xml"/><Relationship Id="rId20" Type="http://schemas.openxmlformats.org/officeDocument/2006/relationships/slideLayout" Target="../slideLayouts/slideLayout61.xml"/><Relationship Id="rId41" Type="http://schemas.openxmlformats.org/officeDocument/2006/relationships/slideLayout" Target="../slideLayouts/slideLayout82.xml"/><Relationship Id="rId54" Type="http://schemas.openxmlformats.org/officeDocument/2006/relationships/slideLayout" Target="../slideLayouts/slideLayout95.xml"/><Relationship Id="rId62" Type="http://schemas.openxmlformats.org/officeDocument/2006/relationships/image" Target="../media/image13.emf"/><Relationship Id="rId1" Type="http://schemas.openxmlformats.org/officeDocument/2006/relationships/slideLayout" Target="../slideLayouts/slideLayout42.xml"/><Relationship Id="rId6" Type="http://schemas.openxmlformats.org/officeDocument/2006/relationships/slideLayout" Target="../slideLayouts/slideLayout47.xml"/><Relationship Id="rId15" Type="http://schemas.openxmlformats.org/officeDocument/2006/relationships/slideLayout" Target="../slideLayouts/slideLayout56.xml"/><Relationship Id="rId23" Type="http://schemas.openxmlformats.org/officeDocument/2006/relationships/slideLayout" Target="../slideLayouts/slideLayout64.xml"/><Relationship Id="rId28" Type="http://schemas.openxmlformats.org/officeDocument/2006/relationships/slideLayout" Target="../slideLayouts/slideLayout69.xml"/><Relationship Id="rId36" Type="http://schemas.openxmlformats.org/officeDocument/2006/relationships/slideLayout" Target="../slideLayouts/slideLayout77.xml"/><Relationship Id="rId49" Type="http://schemas.openxmlformats.org/officeDocument/2006/relationships/slideLayout" Target="../slideLayouts/slideLayout90.xml"/><Relationship Id="rId57" Type="http://schemas.openxmlformats.org/officeDocument/2006/relationships/slideLayout" Target="../slideLayouts/slideLayout98.xml"/><Relationship Id="rId10" Type="http://schemas.openxmlformats.org/officeDocument/2006/relationships/slideLayout" Target="../slideLayouts/slideLayout51.xml"/><Relationship Id="rId31" Type="http://schemas.openxmlformats.org/officeDocument/2006/relationships/slideLayout" Target="../slideLayouts/slideLayout72.xml"/><Relationship Id="rId44" Type="http://schemas.openxmlformats.org/officeDocument/2006/relationships/slideLayout" Target="../slideLayouts/slideLayout85.xml"/><Relationship Id="rId52" Type="http://schemas.openxmlformats.org/officeDocument/2006/relationships/slideLayout" Target="../slideLayouts/slideLayout93.xml"/><Relationship Id="rId60" Type="http://schemas.openxmlformats.org/officeDocument/2006/relationships/tags" Target="../tags/tag2.xml"/><Relationship Id="rId4" Type="http://schemas.openxmlformats.org/officeDocument/2006/relationships/slideLayout" Target="../slideLayouts/slideLayout45.xml"/><Relationship Id="rId9" Type="http://schemas.openxmlformats.org/officeDocument/2006/relationships/slideLayout" Target="../slideLayouts/slideLayout5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image" Target="../media/image25.gif"/><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image" Target="../media/image24.jpeg"/><Relationship Id="rId5" Type="http://schemas.openxmlformats.org/officeDocument/2006/relationships/slideLayout" Target="../slideLayouts/slideLayout104.xml"/><Relationship Id="rId10" Type="http://schemas.openxmlformats.org/officeDocument/2006/relationships/theme" Target="../theme/theme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CA"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CA"/>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dirty="0"/>
              <a:t>PAC Professional Accounting Futures 2021</a:t>
            </a:r>
            <a:endParaRPr lang="en-CA"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922BD0D-169D-4E79-8896-91849D654FE9}" type="slidenum">
              <a:rPr lang="en-CA" smtClean="0"/>
              <a:t>‹#›</a:t>
            </a:fld>
            <a:endParaRPr lang="en-CA"/>
          </a:p>
        </p:txBody>
      </p:sp>
    </p:spTree>
  </p:cSld>
  <p:clrMap bg1="dk1" tx1="lt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dt="0"/>
  <p:txStyles>
    <p:titleStyle>
      <a:lvl1pPr algn="ctr" defTabSz="914400" rtl="0" eaLnBrk="1" latinLnBrk="0" hangingPunct="1">
        <a:spcBef>
          <a:spcPct val="0"/>
        </a:spcBef>
        <a:buNone/>
        <a:defRPr sz="4400" kern="1200">
          <a:solidFill>
            <a:srgbClr val="FFFF00"/>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42900" y="365125"/>
            <a:ext cx="8524875" cy="394524"/>
          </a:xfrm>
          <a:prstGeom prst="rect">
            <a:avLst/>
          </a:prstGeom>
        </p:spPr>
        <p:txBody>
          <a:bodyPr vert="horz" lIns="0" tIns="45720" rIns="0" bIns="45720" rtlCol="0" anchor="t">
            <a:noAutofit/>
          </a:bodyPr>
          <a:lstStyle/>
          <a:p>
            <a:r>
              <a:rPr lang="en-US" dirty="0"/>
              <a:t>Click to edit Master title style</a:t>
            </a:r>
          </a:p>
        </p:txBody>
      </p:sp>
      <p:sp>
        <p:nvSpPr>
          <p:cNvPr id="3" name="Text Placeholder 2"/>
          <p:cNvSpPr>
            <a:spLocks noGrp="1"/>
          </p:cNvSpPr>
          <p:nvPr>
            <p:ph type="body" idx="1"/>
          </p:nvPr>
        </p:nvSpPr>
        <p:spPr>
          <a:xfrm>
            <a:off x="342900" y="1825625"/>
            <a:ext cx="8524875" cy="4351338"/>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4"/>
          </p:nvPr>
        </p:nvSpPr>
        <p:spPr>
          <a:xfrm>
            <a:off x="8774842" y="6505832"/>
            <a:ext cx="364672" cy="339508"/>
          </a:xfrm>
          <a:prstGeom prst="rect">
            <a:avLst/>
          </a:prstGeom>
        </p:spPr>
        <p:txBody>
          <a:bodyPr vert="horz" lIns="91440" tIns="45720" rIns="91440" bIns="45720" rtlCol="0" anchor="ctr"/>
          <a:lstStyle>
            <a:lvl1pPr algn="r">
              <a:defRPr sz="600">
                <a:solidFill>
                  <a:schemeClr val="tx1">
                    <a:tint val="75000"/>
                  </a:schemeClr>
                </a:solidFill>
              </a:defRPr>
            </a:lvl1pPr>
          </a:lstStyle>
          <a:p>
            <a:fld id="{DA26299E-3FD4-4447-B165-1FCD2D94DE44}" type="slidenum">
              <a:rPr lang="en-US" smtClean="0"/>
              <a:pPr/>
              <a:t>‹#›</a:t>
            </a:fld>
            <a:endParaRPr lang="en-US" dirty="0"/>
          </a:p>
        </p:txBody>
      </p:sp>
      <p:sp>
        <p:nvSpPr>
          <p:cNvPr id="6" name="Footer Placeholder 16">
            <a:extLst>
              <a:ext uri="{FF2B5EF4-FFF2-40B4-BE49-F238E27FC236}">
                <a16:creationId xmlns:a16="http://schemas.microsoft.com/office/drawing/2014/main" id="{D4A60C25-15DA-4587-8AA6-A52233A0D3A9}"/>
              </a:ext>
            </a:extLst>
          </p:cNvPr>
          <p:cNvSpPr txBox="1">
            <a:spLocks/>
          </p:cNvSpPr>
          <p:nvPr userDrawn="1"/>
        </p:nvSpPr>
        <p:spPr>
          <a:xfrm>
            <a:off x="284980" y="6505832"/>
            <a:ext cx="2852093" cy="339508"/>
          </a:xfrm>
          <a:prstGeom prst="rect">
            <a:avLst/>
          </a:prstGeom>
        </p:spPr>
        <p:txBody>
          <a:bodyPr anchor="ctr"/>
          <a:lstStyle>
            <a:defPPr>
              <a:defRPr lang="en-US"/>
            </a:defPPr>
            <a:lvl1pPr marL="0" algn="l" defTabSz="914285" rtl="0" eaLnBrk="1" latinLnBrk="0" hangingPunct="1">
              <a:defRPr sz="1800" kern="1200">
                <a:solidFill>
                  <a:schemeClr val="tx1"/>
                </a:solidFill>
                <a:latin typeface="+mn-lt"/>
                <a:ea typeface="+mn-ea"/>
                <a:cs typeface="+mn-cs"/>
              </a:defRPr>
            </a:lvl1pPr>
            <a:lvl2pPr marL="457142" algn="l" defTabSz="914285" rtl="0" eaLnBrk="1" latinLnBrk="0" hangingPunct="1">
              <a:defRPr sz="1800" kern="1200">
                <a:solidFill>
                  <a:schemeClr val="tx1"/>
                </a:solidFill>
                <a:latin typeface="+mn-lt"/>
                <a:ea typeface="+mn-ea"/>
                <a:cs typeface="+mn-cs"/>
              </a:defRPr>
            </a:lvl2pPr>
            <a:lvl3pPr marL="914285" algn="l" defTabSz="914285" rtl="0" eaLnBrk="1" latinLnBrk="0" hangingPunct="1">
              <a:defRPr sz="1800" kern="1200">
                <a:solidFill>
                  <a:schemeClr val="tx1"/>
                </a:solidFill>
                <a:latin typeface="+mn-lt"/>
                <a:ea typeface="+mn-ea"/>
                <a:cs typeface="+mn-cs"/>
              </a:defRPr>
            </a:lvl3pPr>
            <a:lvl4pPr marL="1371426" algn="l" defTabSz="914285" rtl="0" eaLnBrk="1" latinLnBrk="0" hangingPunct="1">
              <a:defRPr sz="1800" kern="1200">
                <a:solidFill>
                  <a:schemeClr val="tx1"/>
                </a:solidFill>
                <a:latin typeface="+mn-lt"/>
                <a:ea typeface="+mn-ea"/>
                <a:cs typeface="+mn-cs"/>
              </a:defRPr>
            </a:lvl4pPr>
            <a:lvl5pPr marL="1828569" algn="l" defTabSz="914285" rtl="0" eaLnBrk="1" latinLnBrk="0" hangingPunct="1">
              <a:defRPr sz="1800" kern="1200">
                <a:solidFill>
                  <a:schemeClr val="tx1"/>
                </a:solidFill>
                <a:latin typeface="+mn-lt"/>
                <a:ea typeface="+mn-ea"/>
                <a:cs typeface="+mn-cs"/>
              </a:defRPr>
            </a:lvl5pPr>
            <a:lvl6pPr marL="2285711" algn="l" defTabSz="914285" rtl="0" eaLnBrk="1" latinLnBrk="0" hangingPunct="1">
              <a:defRPr sz="1800" kern="1200">
                <a:solidFill>
                  <a:schemeClr val="tx1"/>
                </a:solidFill>
                <a:latin typeface="+mn-lt"/>
                <a:ea typeface="+mn-ea"/>
                <a:cs typeface="+mn-cs"/>
              </a:defRPr>
            </a:lvl6pPr>
            <a:lvl7pPr marL="2742853" algn="l" defTabSz="914285" rtl="0" eaLnBrk="1" latinLnBrk="0" hangingPunct="1">
              <a:defRPr sz="1800" kern="1200">
                <a:solidFill>
                  <a:schemeClr val="tx1"/>
                </a:solidFill>
                <a:latin typeface="+mn-lt"/>
                <a:ea typeface="+mn-ea"/>
                <a:cs typeface="+mn-cs"/>
              </a:defRPr>
            </a:lvl7pPr>
            <a:lvl8pPr marL="3199996" algn="l" defTabSz="914285" rtl="0" eaLnBrk="1" latinLnBrk="0" hangingPunct="1">
              <a:defRPr sz="1800" kern="1200">
                <a:solidFill>
                  <a:schemeClr val="tx1"/>
                </a:solidFill>
                <a:latin typeface="+mn-lt"/>
                <a:ea typeface="+mn-ea"/>
                <a:cs typeface="+mn-cs"/>
              </a:defRPr>
            </a:lvl8pPr>
            <a:lvl9pPr marL="3657138" algn="l" defTabSz="914285" rtl="0" eaLnBrk="1" latinLnBrk="0" hangingPunct="1">
              <a:defRPr sz="1800" kern="1200">
                <a:solidFill>
                  <a:schemeClr val="tx1"/>
                </a:solidFill>
                <a:latin typeface="+mn-lt"/>
                <a:ea typeface="+mn-ea"/>
                <a:cs typeface="+mn-cs"/>
              </a:defRPr>
            </a:lvl9pPr>
          </a:lstStyle>
          <a:p>
            <a:pPr marL="0" algn="l" defTabSz="685714" rtl="0" eaLnBrk="1" latinLnBrk="0" hangingPunct="1"/>
            <a:r>
              <a:rPr lang="en-US" sz="600" kern="1200" baseline="0" dirty="0">
                <a:solidFill>
                  <a:schemeClr val="tx1">
                    <a:alpha val="50000"/>
                  </a:schemeClr>
                </a:solidFill>
                <a:latin typeface="+mn-lt"/>
                <a:ea typeface="+mn-ea"/>
                <a:cs typeface="+mn-cs"/>
              </a:rPr>
              <a:t>Investor Presentation    </a:t>
            </a:r>
            <a:r>
              <a:rPr lang="en-US" sz="600" kern="1200" dirty="0">
                <a:solidFill>
                  <a:schemeClr val="tx1">
                    <a:alpha val="50000"/>
                  </a:schemeClr>
                </a:solidFill>
                <a:latin typeface="+mn-lt"/>
                <a:ea typeface="+mn-ea"/>
                <a:cs typeface="+mn-cs"/>
              </a:rPr>
              <a:t>|    July 2021   </a:t>
            </a:r>
            <a:r>
              <a:rPr lang="en-US" sz="600" kern="1200" baseline="0" dirty="0">
                <a:solidFill>
                  <a:schemeClr val="tx1">
                    <a:alpha val="50000"/>
                  </a:schemeClr>
                </a:solidFill>
                <a:latin typeface="+mn-lt"/>
                <a:ea typeface="+mn-ea"/>
                <a:cs typeface="+mn-cs"/>
              </a:rPr>
              <a:t> |    Celestica</a:t>
            </a:r>
            <a:endParaRPr lang="en-US" sz="600" kern="1200" dirty="0">
              <a:solidFill>
                <a:schemeClr val="tx1">
                  <a:alpha val="50000"/>
                </a:schemeClr>
              </a:solidFill>
              <a:latin typeface="+mn-lt"/>
              <a:ea typeface="+mn-ea"/>
              <a:cs typeface="+mn-cs"/>
            </a:endParaRPr>
          </a:p>
        </p:txBody>
      </p:sp>
    </p:spTree>
    <p:extLst>
      <p:ext uri="{BB962C8B-B14F-4D97-AF65-F5344CB8AC3E}">
        <p14:creationId xmlns:p14="http://schemas.microsoft.com/office/powerpoint/2010/main" val="2798471503"/>
      </p:ext>
    </p:extLst>
  </p:cSld>
  <p:clrMap bg1="lt1" tx1="dk1" bg2="lt2" tx2="dk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 id="2147483777" r:id="rId12"/>
    <p:sldLayoutId id="2147483778" r:id="rId13"/>
    <p:sldLayoutId id="2147483779" r:id="rId14"/>
    <p:sldLayoutId id="2147483780" r:id="rId15"/>
    <p:sldLayoutId id="2147483781" r:id="rId16"/>
    <p:sldLayoutId id="2147483782" r:id="rId17"/>
    <p:sldLayoutId id="2147483783" r:id="rId18"/>
    <p:sldLayoutId id="2147483784" r:id="rId19"/>
    <p:sldLayoutId id="2147483785" r:id="rId20"/>
    <p:sldLayoutId id="2147483786" r:id="rId21"/>
    <p:sldLayoutId id="2147483787" r:id="rId22"/>
    <p:sldLayoutId id="2147483788" r:id="rId23"/>
    <p:sldLayoutId id="2147483789" r:id="rId24"/>
    <p:sldLayoutId id="2147483790" r:id="rId25"/>
    <p:sldLayoutId id="2147483791" r:id="rId26"/>
  </p:sldLayoutIdLst>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a16="http://schemas.microsoft.com/office/drawing/2014/main" xmlns="">
      <p:transition spd="med">
        <p:fade/>
      </p:transition>
    </mc:Fallback>
  </mc:AlternateContent>
  <p:hf hdr="0" dt="0"/>
  <p:txStyles>
    <p:titleStyle>
      <a:lvl1pPr algn="l" defTabSz="685784" rtl="0" eaLnBrk="1" latinLnBrk="0" hangingPunct="1">
        <a:lnSpc>
          <a:spcPct val="90000"/>
        </a:lnSpc>
        <a:spcBef>
          <a:spcPct val="0"/>
        </a:spcBef>
        <a:buNone/>
        <a:defRPr sz="1500" b="1" strike="noStrike" kern="1200" spc="0" baseline="0">
          <a:solidFill>
            <a:schemeClr val="tx2"/>
          </a:solidFill>
          <a:latin typeface="+mj-lt"/>
          <a:ea typeface="+mj-ea"/>
          <a:cs typeface="+mj-cs"/>
        </a:defRPr>
      </a:lvl1pPr>
    </p:titleStyle>
    <p:bodyStyle>
      <a:lvl1pPr marL="171446" indent="-171446" algn="l" defTabSz="685784" rtl="0" eaLnBrk="1" latinLnBrk="0" hangingPunct="1">
        <a:lnSpc>
          <a:spcPct val="90000"/>
        </a:lnSpc>
        <a:spcBef>
          <a:spcPts val="900"/>
        </a:spcBef>
        <a:buClr>
          <a:schemeClr val="accent1"/>
        </a:buClr>
        <a:buFont typeface="Arial" panose="020B0604020202020204" pitchFamily="34" charset="0"/>
        <a:buChar char="•"/>
        <a:defRPr sz="1500" kern="1200" spc="0" baseline="0">
          <a:solidFill>
            <a:schemeClr val="tx1"/>
          </a:solidFill>
          <a:latin typeface="+mn-lt"/>
          <a:ea typeface="+mn-ea"/>
          <a:cs typeface="+mn-cs"/>
        </a:defRPr>
      </a:lvl1pPr>
      <a:lvl2pPr marL="514337" indent="-171446" algn="l" defTabSz="685784" rtl="0" eaLnBrk="1" latinLnBrk="0" hangingPunct="1">
        <a:lnSpc>
          <a:spcPct val="90000"/>
        </a:lnSpc>
        <a:spcBef>
          <a:spcPts val="450"/>
        </a:spcBef>
        <a:buFont typeface="Arial" panose="020B0604020202020204" pitchFamily="34" charset="0"/>
        <a:buChar char="•"/>
        <a:defRPr sz="1350" kern="1200" spc="0" baseline="0">
          <a:solidFill>
            <a:schemeClr val="bg2">
              <a:lumMod val="50000"/>
            </a:schemeClr>
          </a:solidFill>
          <a:latin typeface="+mn-lt"/>
          <a:ea typeface="+mn-ea"/>
          <a:cs typeface="+mn-cs"/>
        </a:defRPr>
      </a:lvl2pPr>
      <a:lvl3pPr marL="857229" indent="-171446" algn="l" defTabSz="685784" rtl="0" eaLnBrk="1" latinLnBrk="0" hangingPunct="1">
        <a:lnSpc>
          <a:spcPct val="90000"/>
        </a:lnSpc>
        <a:spcBef>
          <a:spcPts val="450"/>
        </a:spcBef>
        <a:buFont typeface="Arial" panose="020B0604020202020204" pitchFamily="34" charset="0"/>
        <a:buChar char="•"/>
        <a:defRPr sz="1200" kern="1200" spc="0" baseline="0">
          <a:solidFill>
            <a:schemeClr val="tx1">
              <a:lumMod val="60000"/>
              <a:lumOff val="40000"/>
            </a:schemeClr>
          </a:solidFill>
          <a:latin typeface="+mn-lt"/>
          <a:ea typeface="+mn-ea"/>
          <a:cs typeface="+mn-cs"/>
        </a:defRPr>
      </a:lvl3pPr>
      <a:lvl4pPr marL="1200120" indent="-171446" algn="l" defTabSz="685784" rtl="0" eaLnBrk="1" latinLnBrk="0" hangingPunct="1">
        <a:lnSpc>
          <a:spcPct val="90000"/>
        </a:lnSpc>
        <a:spcBef>
          <a:spcPts val="450"/>
        </a:spcBef>
        <a:buFont typeface="Arial" panose="020B0604020202020204" pitchFamily="34" charset="0"/>
        <a:buChar char="•"/>
        <a:defRPr sz="1050" kern="1200" spc="0" baseline="0">
          <a:solidFill>
            <a:schemeClr val="tx1">
              <a:lumMod val="40000"/>
              <a:lumOff val="60000"/>
            </a:schemeClr>
          </a:solidFill>
          <a:latin typeface="+mn-lt"/>
          <a:ea typeface="+mn-ea"/>
          <a:cs typeface="+mn-cs"/>
        </a:defRPr>
      </a:lvl4pPr>
      <a:lvl5pPr marL="1543011" indent="-171446" algn="l" defTabSz="685784" rtl="0" eaLnBrk="1" latinLnBrk="0" hangingPunct="1">
        <a:lnSpc>
          <a:spcPct val="90000"/>
        </a:lnSpc>
        <a:spcBef>
          <a:spcPts val="450"/>
        </a:spcBef>
        <a:buFont typeface="Arial" panose="020B0604020202020204" pitchFamily="34" charset="0"/>
        <a:buChar char="•"/>
        <a:defRPr sz="1050" kern="1200" spc="0" baseline="0">
          <a:solidFill>
            <a:schemeClr val="tx1">
              <a:lumMod val="40000"/>
              <a:lumOff val="60000"/>
            </a:schemeClr>
          </a:solidFill>
          <a:latin typeface="+mn-lt"/>
          <a:ea typeface="+mn-ea"/>
          <a:cs typeface="+mn-cs"/>
        </a:defRPr>
      </a:lvl5pPr>
      <a:lvl6pPr marL="1885903" indent="-171446" algn="l" defTabSz="685784"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4"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4"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4"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84" rtl="0" eaLnBrk="1" latinLnBrk="0" hangingPunct="1">
        <a:defRPr sz="1350" kern="1200">
          <a:solidFill>
            <a:schemeClr val="tx1"/>
          </a:solidFill>
          <a:latin typeface="+mn-lt"/>
          <a:ea typeface="+mn-ea"/>
          <a:cs typeface="+mn-cs"/>
        </a:defRPr>
      </a:lvl1pPr>
      <a:lvl2pPr marL="342892" algn="l" defTabSz="685784" rtl="0" eaLnBrk="1" latinLnBrk="0" hangingPunct="1">
        <a:defRPr sz="1350" kern="1200">
          <a:solidFill>
            <a:schemeClr val="tx1"/>
          </a:solidFill>
          <a:latin typeface="+mn-lt"/>
          <a:ea typeface="+mn-ea"/>
          <a:cs typeface="+mn-cs"/>
        </a:defRPr>
      </a:lvl2pPr>
      <a:lvl3pPr marL="685784" algn="l" defTabSz="685784" rtl="0" eaLnBrk="1" latinLnBrk="0" hangingPunct="1">
        <a:defRPr sz="1350" kern="1200">
          <a:solidFill>
            <a:schemeClr val="tx1"/>
          </a:solidFill>
          <a:latin typeface="+mn-lt"/>
          <a:ea typeface="+mn-ea"/>
          <a:cs typeface="+mn-cs"/>
        </a:defRPr>
      </a:lvl3pPr>
      <a:lvl4pPr marL="1028675" algn="l" defTabSz="685784" rtl="0" eaLnBrk="1" latinLnBrk="0" hangingPunct="1">
        <a:defRPr sz="1350" kern="1200">
          <a:solidFill>
            <a:schemeClr val="tx1"/>
          </a:solidFill>
          <a:latin typeface="+mn-lt"/>
          <a:ea typeface="+mn-ea"/>
          <a:cs typeface="+mn-cs"/>
        </a:defRPr>
      </a:lvl4pPr>
      <a:lvl5pPr marL="1371566" algn="l" defTabSz="685784" rtl="0" eaLnBrk="1" latinLnBrk="0" hangingPunct="1">
        <a:defRPr sz="1350" kern="1200">
          <a:solidFill>
            <a:schemeClr val="tx1"/>
          </a:solidFill>
          <a:latin typeface="+mn-lt"/>
          <a:ea typeface="+mn-ea"/>
          <a:cs typeface="+mn-cs"/>
        </a:defRPr>
      </a:lvl5pPr>
      <a:lvl6pPr marL="1714457" algn="l" defTabSz="685784" rtl="0" eaLnBrk="1" latinLnBrk="0" hangingPunct="1">
        <a:defRPr sz="1350" kern="1200">
          <a:solidFill>
            <a:schemeClr val="tx1"/>
          </a:solidFill>
          <a:latin typeface="+mn-lt"/>
          <a:ea typeface="+mn-ea"/>
          <a:cs typeface="+mn-cs"/>
        </a:defRPr>
      </a:lvl6pPr>
      <a:lvl7pPr marL="2057349" algn="l" defTabSz="685784" rtl="0" eaLnBrk="1" latinLnBrk="0" hangingPunct="1">
        <a:defRPr sz="1350" kern="1200">
          <a:solidFill>
            <a:schemeClr val="tx1"/>
          </a:solidFill>
          <a:latin typeface="+mn-lt"/>
          <a:ea typeface="+mn-ea"/>
          <a:cs typeface="+mn-cs"/>
        </a:defRPr>
      </a:lvl7pPr>
      <a:lvl8pPr marL="2400240" algn="l" defTabSz="685784" rtl="0" eaLnBrk="1" latinLnBrk="0" hangingPunct="1">
        <a:defRPr sz="1350" kern="1200">
          <a:solidFill>
            <a:schemeClr val="tx1"/>
          </a:solidFill>
          <a:latin typeface="+mn-lt"/>
          <a:ea typeface="+mn-ea"/>
          <a:cs typeface="+mn-cs"/>
        </a:defRPr>
      </a:lvl8pPr>
      <a:lvl9pPr marL="2743132" algn="l" defTabSz="685784"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pos="288">
          <p15:clr>
            <a:srgbClr val="F26B43"/>
          </p15:clr>
        </p15:guide>
        <p15:guide id="3" pos="7392">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Footer Placeholder 4"/>
          <p:cNvSpPr>
            <a:spLocks noGrp="1"/>
          </p:cNvSpPr>
          <p:nvPr>
            <p:ph type="ftr" sz="quarter" idx="3"/>
          </p:nvPr>
        </p:nvSpPr>
        <p:spPr>
          <a:xfrm>
            <a:off x="415637" y="6451787"/>
            <a:ext cx="5218545" cy="201706"/>
          </a:xfrm>
          <a:prstGeom prst="rect">
            <a:avLst/>
          </a:prstGeom>
        </p:spPr>
        <p:txBody>
          <a:bodyPr vert="horz" lIns="0" tIns="0" rIns="0" bIns="0" rtlCol="0" anchor="b"/>
          <a:lstStyle>
            <a:lvl1pPr algn="l">
              <a:defRPr sz="706">
                <a:solidFill>
                  <a:schemeClr val="tx1"/>
                </a:solidFill>
              </a:defRPr>
            </a:lvl1pPr>
          </a:lstStyle>
          <a:p>
            <a:endParaRPr lang="en-US" dirty="0"/>
          </a:p>
        </p:txBody>
      </p:sp>
      <p:sp>
        <p:nvSpPr>
          <p:cNvPr id="6" name="Slide Number Placeholder 5"/>
          <p:cNvSpPr>
            <a:spLocks noGrp="1"/>
          </p:cNvSpPr>
          <p:nvPr>
            <p:ph type="sldNum" sz="quarter" idx="4"/>
          </p:nvPr>
        </p:nvSpPr>
        <p:spPr>
          <a:xfrm>
            <a:off x="8344477" y="6451787"/>
            <a:ext cx="383886" cy="201706"/>
          </a:xfrm>
          <a:prstGeom prst="rect">
            <a:avLst/>
          </a:prstGeom>
        </p:spPr>
        <p:txBody>
          <a:bodyPr vert="horz" lIns="0" tIns="0" rIns="0" bIns="0" rtlCol="0" anchor="b"/>
          <a:lstStyle>
            <a:lvl1pPr algn="r">
              <a:defRPr sz="706">
                <a:solidFill>
                  <a:schemeClr val="tx2"/>
                </a:solidFill>
              </a:defRPr>
            </a:lvl1pPr>
          </a:lstStyle>
          <a:p>
            <a:fld id="{41BB9EB4-5590-894F-BB05-E6FF5F553F44}" type="slidenum">
              <a:rPr lang="en-US" smtClean="0"/>
              <a:pPr/>
              <a:t>‹#›</a:t>
            </a:fld>
            <a:endParaRPr lang="en-US" dirty="0"/>
          </a:p>
        </p:txBody>
      </p:sp>
    </p:spTree>
    <p:extLst>
      <p:ext uri="{BB962C8B-B14F-4D97-AF65-F5344CB8AC3E}">
        <p14:creationId xmlns:p14="http://schemas.microsoft.com/office/powerpoint/2010/main" val="515749079"/>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 id="2147483804" r:id="rId12"/>
  </p:sldLayoutIdLst>
  <p:hf hdr="0" dt="0"/>
  <p:txStyles>
    <p:titleStyle>
      <a:lvl1pPr algn="l" defTabSz="887553" rtl="0" eaLnBrk="1" latinLnBrk="0" hangingPunct="1">
        <a:lnSpc>
          <a:spcPct val="90000"/>
        </a:lnSpc>
        <a:spcBef>
          <a:spcPct val="0"/>
        </a:spcBef>
        <a:buNone/>
        <a:defRPr sz="4271" kern="1200">
          <a:solidFill>
            <a:schemeClr val="tx1"/>
          </a:solidFill>
          <a:latin typeface="+mj-lt"/>
          <a:ea typeface="+mj-ea"/>
          <a:cs typeface="+mj-cs"/>
        </a:defRPr>
      </a:lvl1pPr>
    </p:titleStyle>
    <p:bodyStyle>
      <a:lvl1pPr marL="221888" indent="-221888" algn="l" defTabSz="887553" rtl="0" eaLnBrk="1" latinLnBrk="0" hangingPunct="1">
        <a:lnSpc>
          <a:spcPct val="90000"/>
        </a:lnSpc>
        <a:spcBef>
          <a:spcPts val="971"/>
        </a:spcBef>
        <a:buFont typeface="Arial" panose="020B0604020202020204" pitchFamily="34" charset="0"/>
        <a:buChar char="•"/>
        <a:defRPr sz="2718" kern="1200">
          <a:solidFill>
            <a:schemeClr val="tx1"/>
          </a:solidFill>
          <a:latin typeface="+mn-lt"/>
          <a:ea typeface="+mn-ea"/>
          <a:cs typeface="+mn-cs"/>
        </a:defRPr>
      </a:lvl1pPr>
      <a:lvl2pPr marL="665665" indent="-221888" algn="l" defTabSz="887553" rtl="0" eaLnBrk="1" latinLnBrk="0" hangingPunct="1">
        <a:lnSpc>
          <a:spcPct val="90000"/>
        </a:lnSpc>
        <a:spcBef>
          <a:spcPts val="485"/>
        </a:spcBef>
        <a:buFont typeface="Arial" panose="020B0604020202020204" pitchFamily="34" charset="0"/>
        <a:buChar char="•"/>
        <a:defRPr sz="2330" kern="1200">
          <a:solidFill>
            <a:schemeClr val="tx1"/>
          </a:solidFill>
          <a:latin typeface="+mn-lt"/>
          <a:ea typeface="+mn-ea"/>
          <a:cs typeface="+mn-cs"/>
        </a:defRPr>
      </a:lvl2pPr>
      <a:lvl3pPr marL="1109442" indent="-221888" algn="l" defTabSz="887553" rtl="0" eaLnBrk="1" latinLnBrk="0" hangingPunct="1">
        <a:lnSpc>
          <a:spcPct val="90000"/>
        </a:lnSpc>
        <a:spcBef>
          <a:spcPts val="485"/>
        </a:spcBef>
        <a:buFont typeface="Arial" panose="020B0604020202020204" pitchFamily="34" charset="0"/>
        <a:buChar char="•"/>
        <a:defRPr sz="1941" kern="1200">
          <a:solidFill>
            <a:schemeClr val="tx1"/>
          </a:solidFill>
          <a:latin typeface="+mn-lt"/>
          <a:ea typeface="+mn-ea"/>
          <a:cs typeface="+mn-cs"/>
        </a:defRPr>
      </a:lvl3pPr>
      <a:lvl4pPr marL="1553218" indent="-221888" algn="l" defTabSz="887553" rtl="0" eaLnBrk="1" latinLnBrk="0" hangingPunct="1">
        <a:lnSpc>
          <a:spcPct val="90000"/>
        </a:lnSpc>
        <a:spcBef>
          <a:spcPts val="485"/>
        </a:spcBef>
        <a:buFont typeface="Arial" panose="020B0604020202020204" pitchFamily="34" charset="0"/>
        <a:buChar char="•"/>
        <a:defRPr sz="1747" kern="1200">
          <a:solidFill>
            <a:schemeClr val="tx1"/>
          </a:solidFill>
          <a:latin typeface="+mn-lt"/>
          <a:ea typeface="+mn-ea"/>
          <a:cs typeface="+mn-cs"/>
        </a:defRPr>
      </a:lvl4pPr>
      <a:lvl5pPr marL="1996995" indent="-221888" algn="l" defTabSz="887553" rtl="0" eaLnBrk="1" latinLnBrk="0" hangingPunct="1">
        <a:lnSpc>
          <a:spcPct val="90000"/>
        </a:lnSpc>
        <a:spcBef>
          <a:spcPts val="485"/>
        </a:spcBef>
        <a:buFont typeface="Arial" panose="020B0604020202020204" pitchFamily="34" charset="0"/>
        <a:buChar char="•"/>
        <a:defRPr sz="1747" kern="1200">
          <a:solidFill>
            <a:schemeClr val="tx1"/>
          </a:solidFill>
          <a:latin typeface="+mn-lt"/>
          <a:ea typeface="+mn-ea"/>
          <a:cs typeface="+mn-cs"/>
        </a:defRPr>
      </a:lvl5pPr>
      <a:lvl6pPr marL="2440771" indent="-221888" algn="l" defTabSz="887553" rtl="0" eaLnBrk="1" latinLnBrk="0" hangingPunct="1">
        <a:lnSpc>
          <a:spcPct val="90000"/>
        </a:lnSpc>
        <a:spcBef>
          <a:spcPts val="485"/>
        </a:spcBef>
        <a:buFont typeface="Arial" panose="020B0604020202020204" pitchFamily="34" charset="0"/>
        <a:buChar char="•"/>
        <a:defRPr sz="1747" kern="1200">
          <a:solidFill>
            <a:schemeClr val="tx1"/>
          </a:solidFill>
          <a:latin typeface="+mn-lt"/>
          <a:ea typeface="+mn-ea"/>
          <a:cs typeface="+mn-cs"/>
        </a:defRPr>
      </a:lvl6pPr>
      <a:lvl7pPr marL="2884548" indent="-221888" algn="l" defTabSz="887553" rtl="0" eaLnBrk="1" latinLnBrk="0" hangingPunct="1">
        <a:lnSpc>
          <a:spcPct val="90000"/>
        </a:lnSpc>
        <a:spcBef>
          <a:spcPts val="485"/>
        </a:spcBef>
        <a:buFont typeface="Arial" panose="020B0604020202020204" pitchFamily="34" charset="0"/>
        <a:buChar char="•"/>
        <a:defRPr sz="1747" kern="1200">
          <a:solidFill>
            <a:schemeClr val="tx1"/>
          </a:solidFill>
          <a:latin typeface="+mn-lt"/>
          <a:ea typeface="+mn-ea"/>
          <a:cs typeface="+mn-cs"/>
        </a:defRPr>
      </a:lvl7pPr>
      <a:lvl8pPr marL="3328325" indent="-221888" algn="l" defTabSz="887553" rtl="0" eaLnBrk="1" latinLnBrk="0" hangingPunct="1">
        <a:lnSpc>
          <a:spcPct val="90000"/>
        </a:lnSpc>
        <a:spcBef>
          <a:spcPts val="485"/>
        </a:spcBef>
        <a:buFont typeface="Arial" panose="020B0604020202020204" pitchFamily="34" charset="0"/>
        <a:buChar char="•"/>
        <a:defRPr sz="1747" kern="1200">
          <a:solidFill>
            <a:schemeClr val="tx1"/>
          </a:solidFill>
          <a:latin typeface="+mn-lt"/>
          <a:ea typeface="+mn-ea"/>
          <a:cs typeface="+mn-cs"/>
        </a:defRPr>
      </a:lvl8pPr>
      <a:lvl9pPr marL="3772101" indent="-221888" algn="l" defTabSz="887553" rtl="0" eaLnBrk="1" latinLnBrk="0" hangingPunct="1">
        <a:lnSpc>
          <a:spcPct val="90000"/>
        </a:lnSpc>
        <a:spcBef>
          <a:spcPts val="485"/>
        </a:spcBef>
        <a:buFont typeface="Arial" panose="020B0604020202020204" pitchFamily="34" charset="0"/>
        <a:buChar char="•"/>
        <a:defRPr sz="1747" kern="1200">
          <a:solidFill>
            <a:schemeClr val="tx1"/>
          </a:solidFill>
          <a:latin typeface="+mn-lt"/>
          <a:ea typeface="+mn-ea"/>
          <a:cs typeface="+mn-cs"/>
        </a:defRPr>
      </a:lvl9pPr>
    </p:bodyStyle>
    <p:otherStyle>
      <a:defPPr>
        <a:defRPr lang="en-US"/>
      </a:defPPr>
      <a:lvl1pPr marL="0" algn="l" defTabSz="887553" rtl="0" eaLnBrk="1" latinLnBrk="0" hangingPunct="1">
        <a:defRPr sz="1747" kern="1200">
          <a:solidFill>
            <a:schemeClr val="tx1"/>
          </a:solidFill>
          <a:latin typeface="+mn-lt"/>
          <a:ea typeface="+mn-ea"/>
          <a:cs typeface="+mn-cs"/>
        </a:defRPr>
      </a:lvl1pPr>
      <a:lvl2pPr marL="443777" algn="l" defTabSz="887553" rtl="0" eaLnBrk="1" latinLnBrk="0" hangingPunct="1">
        <a:defRPr sz="1747" kern="1200">
          <a:solidFill>
            <a:schemeClr val="tx1"/>
          </a:solidFill>
          <a:latin typeface="+mn-lt"/>
          <a:ea typeface="+mn-ea"/>
          <a:cs typeface="+mn-cs"/>
        </a:defRPr>
      </a:lvl2pPr>
      <a:lvl3pPr marL="887553" algn="l" defTabSz="887553" rtl="0" eaLnBrk="1" latinLnBrk="0" hangingPunct="1">
        <a:defRPr sz="1747" kern="1200">
          <a:solidFill>
            <a:schemeClr val="tx1"/>
          </a:solidFill>
          <a:latin typeface="+mn-lt"/>
          <a:ea typeface="+mn-ea"/>
          <a:cs typeface="+mn-cs"/>
        </a:defRPr>
      </a:lvl3pPr>
      <a:lvl4pPr marL="1331330" algn="l" defTabSz="887553" rtl="0" eaLnBrk="1" latinLnBrk="0" hangingPunct="1">
        <a:defRPr sz="1747" kern="1200">
          <a:solidFill>
            <a:schemeClr val="tx1"/>
          </a:solidFill>
          <a:latin typeface="+mn-lt"/>
          <a:ea typeface="+mn-ea"/>
          <a:cs typeface="+mn-cs"/>
        </a:defRPr>
      </a:lvl4pPr>
      <a:lvl5pPr marL="1775106" algn="l" defTabSz="887553" rtl="0" eaLnBrk="1" latinLnBrk="0" hangingPunct="1">
        <a:defRPr sz="1747" kern="1200">
          <a:solidFill>
            <a:schemeClr val="tx1"/>
          </a:solidFill>
          <a:latin typeface="+mn-lt"/>
          <a:ea typeface="+mn-ea"/>
          <a:cs typeface="+mn-cs"/>
        </a:defRPr>
      </a:lvl5pPr>
      <a:lvl6pPr marL="2218883" algn="l" defTabSz="887553" rtl="0" eaLnBrk="1" latinLnBrk="0" hangingPunct="1">
        <a:defRPr sz="1747" kern="1200">
          <a:solidFill>
            <a:schemeClr val="tx1"/>
          </a:solidFill>
          <a:latin typeface="+mn-lt"/>
          <a:ea typeface="+mn-ea"/>
          <a:cs typeface="+mn-cs"/>
        </a:defRPr>
      </a:lvl6pPr>
      <a:lvl7pPr marL="2662660" algn="l" defTabSz="887553" rtl="0" eaLnBrk="1" latinLnBrk="0" hangingPunct="1">
        <a:defRPr sz="1747" kern="1200">
          <a:solidFill>
            <a:schemeClr val="tx1"/>
          </a:solidFill>
          <a:latin typeface="+mn-lt"/>
          <a:ea typeface="+mn-ea"/>
          <a:cs typeface="+mn-cs"/>
        </a:defRPr>
      </a:lvl7pPr>
      <a:lvl8pPr marL="3106436" algn="l" defTabSz="887553" rtl="0" eaLnBrk="1" latinLnBrk="0" hangingPunct="1">
        <a:defRPr sz="1747" kern="1200">
          <a:solidFill>
            <a:schemeClr val="tx1"/>
          </a:solidFill>
          <a:latin typeface="+mn-lt"/>
          <a:ea typeface="+mn-ea"/>
          <a:cs typeface="+mn-cs"/>
        </a:defRPr>
      </a:lvl8pPr>
      <a:lvl9pPr marL="3550213" algn="l" defTabSz="887553" rtl="0" eaLnBrk="1" latinLnBrk="0" hangingPunct="1">
        <a:defRPr sz="1747"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8">
          <p15:clr>
            <a:srgbClr val="F26B43"/>
          </p15:clr>
        </p15:guide>
        <p15:guide id="2" pos="6048">
          <p15:clr>
            <a:srgbClr val="F26B43"/>
          </p15:clr>
        </p15:guide>
        <p15:guide id="3" pos="288">
          <p15:clr>
            <a:srgbClr val="F26B43"/>
          </p15:clr>
        </p15:guide>
        <p15:guide id="4" orient="horz" pos="4750">
          <p15:clr>
            <a:srgbClr val="F26B43"/>
          </p15:clr>
        </p15:guide>
        <p15:guide id="6" orient="horz" pos="1133">
          <p15:clr>
            <a:srgbClr val="F26B43"/>
          </p15:clr>
        </p15:guide>
        <p15:guide id="7" orient="horz" pos="1700">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1" y="274638"/>
            <a:ext cx="8229600" cy="1143000"/>
          </a:xfrm>
          <a:prstGeom prst="rect">
            <a:avLst/>
          </a:prstGeom>
        </p:spPr>
        <p:txBody>
          <a:bodyPr vert="horz" lIns="145152" tIns="72576" rIns="145152" bIns="72576" rtlCol="0" anchor="ctr">
            <a:normAutofit/>
          </a:bodyPr>
          <a:lstStyle/>
          <a:p>
            <a:r>
              <a:rPr lang="en-US"/>
              <a:t>Click to edit Master title style</a:t>
            </a:r>
          </a:p>
        </p:txBody>
      </p:sp>
      <p:sp>
        <p:nvSpPr>
          <p:cNvPr id="3" name="Text Placeholder 2"/>
          <p:cNvSpPr>
            <a:spLocks noGrp="1"/>
          </p:cNvSpPr>
          <p:nvPr>
            <p:ph type="body" idx="1"/>
          </p:nvPr>
        </p:nvSpPr>
        <p:spPr>
          <a:xfrm>
            <a:off x="457201" y="1600201"/>
            <a:ext cx="8229600" cy="4525963"/>
          </a:xfrm>
          <a:prstGeom prst="rect">
            <a:avLst/>
          </a:prstGeom>
        </p:spPr>
        <p:txBody>
          <a:bodyPr vert="horz" lIns="145152" tIns="72576" rIns="145152" bIns="72576"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5125"/>
          </a:xfrm>
          <a:prstGeom prst="rect">
            <a:avLst/>
          </a:prstGeom>
        </p:spPr>
        <p:txBody>
          <a:bodyPr vert="horz" lIns="145152" tIns="72576" rIns="145152" bIns="72576" rtlCol="0" anchor="ctr"/>
          <a:lstStyle>
            <a:lvl1pPr algn="l">
              <a:defRPr sz="1069">
                <a:solidFill>
                  <a:schemeClr val="tx1">
                    <a:tint val="75000"/>
                  </a:schemeClr>
                </a:solidFill>
              </a:defRPr>
            </a:lvl1pPr>
          </a:lstStyle>
          <a:p>
            <a:fld id="{C73CC861-14F0-45C6-BEF4-700F2EBA601D}" type="datetimeFigureOut">
              <a:rPr lang="en-US" smtClean="0"/>
              <a:t>11/3/2021</a:t>
            </a:fld>
            <a:endParaRPr lang="en-US"/>
          </a:p>
        </p:txBody>
      </p:sp>
      <p:sp>
        <p:nvSpPr>
          <p:cNvPr id="5" name="Footer Placeholder 4"/>
          <p:cNvSpPr>
            <a:spLocks noGrp="1"/>
          </p:cNvSpPr>
          <p:nvPr>
            <p:ph type="ftr" sz="quarter" idx="3"/>
          </p:nvPr>
        </p:nvSpPr>
        <p:spPr>
          <a:xfrm>
            <a:off x="3124200" y="6356351"/>
            <a:ext cx="2895600" cy="365125"/>
          </a:xfrm>
          <a:prstGeom prst="rect">
            <a:avLst/>
          </a:prstGeom>
        </p:spPr>
        <p:txBody>
          <a:bodyPr vert="horz" lIns="145152" tIns="72576" rIns="145152" bIns="72576" rtlCol="0" anchor="ctr"/>
          <a:lstStyle>
            <a:lvl1pPr algn="ctr">
              <a:defRPr sz="1069">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1" y="6356351"/>
            <a:ext cx="2133600" cy="365125"/>
          </a:xfrm>
          <a:prstGeom prst="rect">
            <a:avLst/>
          </a:prstGeom>
        </p:spPr>
        <p:txBody>
          <a:bodyPr vert="horz" lIns="145152" tIns="72576" rIns="145152" bIns="72576" rtlCol="0" anchor="ctr"/>
          <a:lstStyle>
            <a:lvl1pPr algn="r">
              <a:defRPr sz="1069">
                <a:solidFill>
                  <a:schemeClr val="tx1">
                    <a:tint val="75000"/>
                  </a:schemeClr>
                </a:solidFill>
              </a:defRPr>
            </a:lvl1pPr>
          </a:lstStyle>
          <a:p>
            <a:fld id="{EB39AAE9-504B-427B-9B08-B5F77303DDE9}" type="slidenum">
              <a:rPr lang="en-US" smtClean="0"/>
              <a:t>‹#›</a:t>
            </a:fld>
            <a:endParaRPr lang="en-US"/>
          </a:p>
        </p:txBody>
      </p:sp>
    </p:spTree>
    <p:extLst>
      <p:ext uri="{BB962C8B-B14F-4D97-AF65-F5344CB8AC3E}">
        <p14:creationId xmlns:p14="http://schemas.microsoft.com/office/powerpoint/2010/main" val="241312014"/>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 id="2147483817" r:id="rId12"/>
    <p:sldLayoutId id="2147483818" r:id="rId13"/>
    <p:sldLayoutId id="2147483819" r:id="rId14"/>
    <p:sldLayoutId id="2147483820" r:id="rId15"/>
    <p:sldLayoutId id="2147483821" r:id="rId16"/>
    <p:sldLayoutId id="2147483822" r:id="rId17"/>
    <p:sldLayoutId id="2147483823" r:id="rId18"/>
    <p:sldLayoutId id="2147483824" r:id="rId19"/>
    <p:sldLayoutId id="2147483825" r:id="rId20"/>
    <p:sldLayoutId id="2147483826" r:id="rId21"/>
    <p:sldLayoutId id="2147483827" r:id="rId22"/>
    <p:sldLayoutId id="2147483828" r:id="rId23"/>
    <p:sldLayoutId id="2147483829" r:id="rId24"/>
    <p:sldLayoutId id="2147483830" r:id="rId25"/>
  </p:sldLayoutIdLst>
  <p:txStyles>
    <p:titleStyle>
      <a:lvl1pPr algn="ctr" defTabSz="816334" rtl="0" eaLnBrk="1" latinLnBrk="0" hangingPunct="1">
        <a:spcBef>
          <a:spcPct val="0"/>
        </a:spcBef>
        <a:buNone/>
        <a:defRPr sz="3937" kern="1200">
          <a:solidFill>
            <a:schemeClr val="tx1"/>
          </a:solidFill>
          <a:latin typeface="+mj-lt"/>
          <a:ea typeface="+mj-ea"/>
          <a:cs typeface="+mj-cs"/>
        </a:defRPr>
      </a:lvl1pPr>
    </p:titleStyle>
    <p:bodyStyle>
      <a:lvl1pPr marL="306125" indent="-306125" algn="l" defTabSz="816334" rtl="0" eaLnBrk="1" latinLnBrk="0" hangingPunct="1">
        <a:spcBef>
          <a:spcPct val="20000"/>
        </a:spcBef>
        <a:buFont typeface="Arial" panose="020B0604020202020204" pitchFamily="34" charset="0"/>
        <a:buChar char="•"/>
        <a:defRPr sz="2868" kern="1200">
          <a:solidFill>
            <a:schemeClr val="tx1"/>
          </a:solidFill>
          <a:latin typeface="+mn-lt"/>
          <a:ea typeface="+mn-ea"/>
          <a:cs typeface="+mn-cs"/>
        </a:defRPr>
      </a:lvl1pPr>
      <a:lvl2pPr marL="663272" indent="-255105" algn="l" defTabSz="816334" rtl="0" eaLnBrk="1" latinLnBrk="0" hangingPunct="1">
        <a:spcBef>
          <a:spcPct val="20000"/>
        </a:spcBef>
        <a:buFont typeface="Arial" panose="020B0604020202020204" pitchFamily="34" charset="0"/>
        <a:buChar char="–"/>
        <a:defRPr sz="2475" kern="1200">
          <a:solidFill>
            <a:schemeClr val="tx1"/>
          </a:solidFill>
          <a:latin typeface="+mn-lt"/>
          <a:ea typeface="+mn-ea"/>
          <a:cs typeface="+mn-cs"/>
        </a:defRPr>
      </a:lvl2pPr>
      <a:lvl3pPr marL="1020417" indent="-204084" algn="l" defTabSz="816334" rtl="0" eaLnBrk="1" latinLnBrk="0" hangingPunct="1">
        <a:spcBef>
          <a:spcPct val="20000"/>
        </a:spcBef>
        <a:buFont typeface="Arial" panose="020B0604020202020204" pitchFamily="34" charset="0"/>
        <a:buChar char="•"/>
        <a:defRPr sz="2137" kern="1200">
          <a:solidFill>
            <a:schemeClr val="tx1"/>
          </a:solidFill>
          <a:latin typeface="+mn-lt"/>
          <a:ea typeface="+mn-ea"/>
          <a:cs typeface="+mn-cs"/>
        </a:defRPr>
      </a:lvl3pPr>
      <a:lvl4pPr marL="1428584" indent="-204084" algn="l" defTabSz="81633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6752" indent="-204084" algn="l" defTabSz="81633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4919" indent="-204084" algn="l" defTabSz="81633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53085" indent="-204084" algn="l" defTabSz="81633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61253" indent="-204084" algn="l" defTabSz="81633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9420" indent="-204084" algn="l" defTabSz="81633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6334" rtl="0" eaLnBrk="1" latinLnBrk="0" hangingPunct="1">
        <a:defRPr sz="1631" kern="1200">
          <a:solidFill>
            <a:schemeClr val="tx1"/>
          </a:solidFill>
          <a:latin typeface="+mn-lt"/>
          <a:ea typeface="+mn-ea"/>
          <a:cs typeface="+mn-cs"/>
        </a:defRPr>
      </a:lvl1pPr>
      <a:lvl2pPr marL="408167" algn="l" defTabSz="816334" rtl="0" eaLnBrk="1" latinLnBrk="0" hangingPunct="1">
        <a:defRPr sz="1631" kern="1200">
          <a:solidFill>
            <a:schemeClr val="tx1"/>
          </a:solidFill>
          <a:latin typeface="+mn-lt"/>
          <a:ea typeface="+mn-ea"/>
          <a:cs typeface="+mn-cs"/>
        </a:defRPr>
      </a:lvl2pPr>
      <a:lvl3pPr marL="816334" algn="l" defTabSz="816334" rtl="0" eaLnBrk="1" latinLnBrk="0" hangingPunct="1">
        <a:defRPr sz="1631" kern="1200">
          <a:solidFill>
            <a:schemeClr val="tx1"/>
          </a:solidFill>
          <a:latin typeface="+mn-lt"/>
          <a:ea typeface="+mn-ea"/>
          <a:cs typeface="+mn-cs"/>
        </a:defRPr>
      </a:lvl3pPr>
      <a:lvl4pPr marL="1224501" algn="l" defTabSz="816334" rtl="0" eaLnBrk="1" latinLnBrk="0" hangingPunct="1">
        <a:defRPr sz="1631" kern="1200">
          <a:solidFill>
            <a:schemeClr val="tx1"/>
          </a:solidFill>
          <a:latin typeface="+mn-lt"/>
          <a:ea typeface="+mn-ea"/>
          <a:cs typeface="+mn-cs"/>
        </a:defRPr>
      </a:lvl4pPr>
      <a:lvl5pPr marL="1632668" algn="l" defTabSz="816334" rtl="0" eaLnBrk="1" latinLnBrk="0" hangingPunct="1">
        <a:defRPr sz="1631" kern="1200">
          <a:solidFill>
            <a:schemeClr val="tx1"/>
          </a:solidFill>
          <a:latin typeface="+mn-lt"/>
          <a:ea typeface="+mn-ea"/>
          <a:cs typeface="+mn-cs"/>
        </a:defRPr>
      </a:lvl5pPr>
      <a:lvl6pPr marL="2040835" algn="l" defTabSz="816334" rtl="0" eaLnBrk="1" latinLnBrk="0" hangingPunct="1">
        <a:defRPr sz="1631" kern="1200">
          <a:solidFill>
            <a:schemeClr val="tx1"/>
          </a:solidFill>
          <a:latin typeface="+mn-lt"/>
          <a:ea typeface="+mn-ea"/>
          <a:cs typeface="+mn-cs"/>
        </a:defRPr>
      </a:lvl6pPr>
      <a:lvl7pPr marL="2449002" algn="l" defTabSz="816334" rtl="0" eaLnBrk="1" latinLnBrk="0" hangingPunct="1">
        <a:defRPr sz="1631" kern="1200">
          <a:solidFill>
            <a:schemeClr val="tx1"/>
          </a:solidFill>
          <a:latin typeface="+mn-lt"/>
          <a:ea typeface="+mn-ea"/>
          <a:cs typeface="+mn-cs"/>
        </a:defRPr>
      </a:lvl7pPr>
      <a:lvl8pPr marL="2857169" algn="l" defTabSz="816334" rtl="0" eaLnBrk="1" latinLnBrk="0" hangingPunct="1">
        <a:defRPr sz="1631" kern="1200">
          <a:solidFill>
            <a:schemeClr val="tx1"/>
          </a:solidFill>
          <a:latin typeface="+mn-lt"/>
          <a:ea typeface="+mn-ea"/>
          <a:cs typeface="+mn-cs"/>
        </a:defRPr>
      </a:lvl8pPr>
      <a:lvl9pPr marL="3265336" algn="l" defTabSz="816334" rtl="0" eaLnBrk="1" latinLnBrk="0" hangingPunct="1">
        <a:defRPr sz="1631"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7766440"/>
      </p:ext>
    </p:extLst>
  </p:cSld>
  <p:clrMap bg1="lt1" tx1="dk1" bg2="lt2" tx2="dk2" accent1="accent1" accent2="accent2" accent3="accent3" accent4="accent4" accent5="accent5" accent6="accent6" hlink="hlink" folHlink="folHlink"/>
  <p:sldLayoutIdLst>
    <p:sldLayoutId id="2147483832" r:id="rId1"/>
    <p:sldLayoutId id="2147483833" r:id="rId2"/>
    <p:sldLayoutId id="2147483834" r:id="rId3"/>
  </p:sldLayoutIdLst>
  <p:hf hdr="0"/>
  <p:txStyles>
    <p:titleStyle>
      <a:lvl1pPr algn="l" defTabSz="443777" rtl="0" eaLnBrk="1" latinLnBrk="0" hangingPunct="1">
        <a:spcBef>
          <a:spcPct val="0"/>
        </a:spcBef>
        <a:buNone/>
        <a:defRPr sz="4271" kern="1200">
          <a:solidFill>
            <a:srgbClr val="005595"/>
          </a:solidFill>
          <a:latin typeface="+mj-lt"/>
          <a:ea typeface="+mj-ea"/>
          <a:cs typeface="+mj-cs"/>
        </a:defRPr>
      </a:lvl1pPr>
    </p:titleStyle>
    <p:bodyStyle>
      <a:lvl1pPr marL="332832" indent="-332832" algn="l" defTabSz="443777" rtl="0" eaLnBrk="1" latinLnBrk="0" hangingPunct="1">
        <a:spcBef>
          <a:spcPct val="20000"/>
        </a:spcBef>
        <a:buClr>
          <a:schemeClr val="accent1"/>
        </a:buClr>
        <a:buFont typeface="Arial"/>
        <a:buChar char="•"/>
        <a:defRPr sz="3106" kern="1200">
          <a:solidFill>
            <a:schemeClr val="tx1"/>
          </a:solidFill>
          <a:latin typeface="+mn-lt"/>
          <a:ea typeface="+mn-ea"/>
          <a:cs typeface="+mn-cs"/>
        </a:defRPr>
      </a:lvl1pPr>
      <a:lvl2pPr marL="721137" indent="-277360" algn="l" defTabSz="443777" rtl="0" eaLnBrk="1" latinLnBrk="0" hangingPunct="1">
        <a:spcBef>
          <a:spcPct val="20000"/>
        </a:spcBef>
        <a:buClr>
          <a:schemeClr val="accent1"/>
        </a:buClr>
        <a:buFont typeface="Arial"/>
        <a:buChar char="–"/>
        <a:defRPr sz="2718" kern="1200">
          <a:solidFill>
            <a:schemeClr val="tx1"/>
          </a:solidFill>
          <a:latin typeface="+mn-lt"/>
          <a:ea typeface="+mn-ea"/>
          <a:cs typeface="+mn-cs"/>
        </a:defRPr>
      </a:lvl2pPr>
      <a:lvl3pPr marL="1109442" indent="-221888" algn="l" defTabSz="443777" rtl="0" eaLnBrk="1" latinLnBrk="0" hangingPunct="1">
        <a:spcBef>
          <a:spcPct val="20000"/>
        </a:spcBef>
        <a:buClr>
          <a:schemeClr val="accent1"/>
        </a:buClr>
        <a:buFont typeface="Arial"/>
        <a:buChar char="•"/>
        <a:defRPr sz="2330" kern="1200">
          <a:solidFill>
            <a:schemeClr val="tx1"/>
          </a:solidFill>
          <a:latin typeface="+mn-lt"/>
          <a:ea typeface="+mn-ea"/>
          <a:cs typeface="+mn-cs"/>
        </a:defRPr>
      </a:lvl3pPr>
      <a:lvl4pPr marL="1553218" indent="-221888" algn="l" defTabSz="443777" rtl="0" eaLnBrk="1" latinLnBrk="0" hangingPunct="1">
        <a:spcBef>
          <a:spcPct val="20000"/>
        </a:spcBef>
        <a:buClr>
          <a:schemeClr val="accent1"/>
        </a:buClr>
        <a:buFont typeface="Arial"/>
        <a:buChar char="–"/>
        <a:defRPr sz="1941" kern="1200">
          <a:solidFill>
            <a:schemeClr val="tx1"/>
          </a:solidFill>
          <a:latin typeface="+mn-lt"/>
          <a:ea typeface="+mn-ea"/>
          <a:cs typeface="+mn-cs"/>
        </a:defRPr>
      </a:lvl4pPr>
      <a:lvl5pPr marL="1996995" indent="-221888" algn="l" defTabSz="443777" rtl="0" eaLnBrk="1" latinLnBrk="0" hangingPunct="1">
        <a:spcBef>
          <a:spcPct val="20000"/>
        </a:spcBef>
        <a:buClr>
          <a:schemeClr val="accent1"/>
        </a:buClr>
        <a:buFont typeface="Arial"/>
        <a:buChar char="»"/>
        <a:defRPr sz="1941" kern="1200">
          <a:solidFill>
            <a:schemeClr val="tx1"/>
          </a:solidFill>
          <a:latin typeface="+mn-lt"/>
          <a:ea typeface="+mn-ea"/>
          <a:cs typeface="+mn-cs"/>
        </a:defRPr>
      </a:lvl5pPr>
      <a:lvl6pPr marL="2440771" indent="-221888" algn="l" defTabSz="443777" rtl="0" eaLnBrk="1" latinLnBrk="0" hangingPunct="1">
        <a:spcBef>
          <a:spcPct val="20000"/>
        </a:spcBef>
        <a:buFont typeface="Arial"/>
        <a:buChar char="•"/>
        <a:defRPr sz="1941" kern="1200">
          <a:solidFill>
            <a:schemeClr val="tx1"/>
          </a:solidFill>
          <a:latin typeface="+mn-lt"/>
          <a:ea typeface="+mn-ea"/>
          <a:cs typeface="+mn-cs"/>
        </a:defRPr>
      </a:lvl6pPr>
      <a:lvl7pPr marL="2884548" indent="-221888" algn="l" defTabSz="443777" rtl="0" eaLnBrk="1" latinLnBrk="0" hangingPunct="1">
        <a:spcBef>
          <a:spcPct val="20000"/>
        </a:spcBef>
        <a:buFont typeface="Arial"/>
        <a:buChar char="•"/>
        <a:defRPr sz="1941" kern="1200">
          <a:solidFill>
            <a:schemeClr val="tx1"/>
          </a:solidFill>
          <a:latin typeface="+mn-lt"/>
          <a:ea typeface="+mn-ea"/>
          <a:cs typeface="+mn-cs"/>
        </a:defRPr>
      </a:lvl7pPr>
      <a:lvl8pPr marL="3328325" indent="-221888" algn="l" defTabSz="443777" rtl="0" eaLnBrk="1" latinLnBrk="0" hangingPunct="1">
        <a:spcBef>
          <a:spcPct val="20000"/>
        </a:spcBef>
        <a:buFont typeface="Arial"/>
        <a:buChar char="•"/>
        <a:defRPr sz="1941" kern="1200">
          <a:solidFill>
            <a:schemeClr val="tx1"/>
          </a:solidFill>
          <a:latin typeface="+mn-lt"/>
          <a:ea typeface="+mn-ea"/>
          <a:cs typeface="+mn-cs"/>
        </a:defRPr>
      </a:lvl8pPr>
      <a:lvl9pPr marL="3772101" indent="-221888" algn="l" defTabSz="443777" rtl="0" eaLnBrk="1" latinLnBrk="0" hangingPunct="1">
        <a:spcBef>
          <a:spcPct val="20000"/>
        </a:spcBef>
        <a:buFont typeface="Arial"/>
        <a:buChar char="•"/>
        <a:defRPr sz="1941" kern="1200">
          <a:solidFill>
            <a:schemeClr val="tx1"/>
          </a:solidFill>
          <a:latin typeface="+mn-lt"/>
          <a:ea typeface="+mn-ea"/>
          <a:cs typeface="+mn-cs"/>
        </a:defRPr>
      </a:lvl9pPr>
    </p:bodyStyle>
    <p:otherStyle>
      <a:defPPr>
        <a:defRPr lang="en-US"/>
      </a:defPPr>
      <a:lvl1pPr marL="0" algn="l" defTabSz="443777" rtl="0" eaLnBrk="1" latinLnBrk="0" hangingPunct="1">
        <a:defRPr sz="1747" kern="1200">
          <a:solidFill>
            <a:schemeClr val="tx1"/>
          </a:solidFill>
          <a:latin typeface="+mn-lt"/>
          <a:ea typeface="+mn-ea"/>
          <a:cs typeface="+mn-cs"/>
        </a:defRPr>
      </a:lvl1pPr>
      <a:lvl2pPr marL="443777" algn="l" defTabSz="443777" rtl="0" eaLnBrk="1" latinLnBrk="0" hangingPunct="1">
        <a:defRPr sz="1747" kern="1200">
          <a:solidFill>
            <a:schemeClr val="tx1"/>
          </a:solidFill>
          <a:latin typeface="+mn-lt"/>
          <a:ea typeface="+mn-ea"/>
          <a:cs typeface="+mn-cs"/>
        </a:defRPr>
      </a:lvl2pPr>
      <a:lvl3pPr marL="887553" algn="l" defTabSz="443777" rtl="0" eaLnBrk="1" latinLnBrk="0" hangingPunct="1">
        <a:defRPr sz="1747" kern="1200">
          <a:solidFill>
            <a:schemeClr val="tx1"/>
          </a:solidFill>
          <a:latin typeface="+mn-lt"/>
          <a:ea typeface="+mn-ea"/>
          <a:cs typeface="+mn-cs"/>
        </a:defRPr>
      </a:lvl3pPr>
      <a:lvl4pPr marL="1331330" algn="l" defTabSz="443777" rtl="0" eaLnBrk="1" latinLnBrk="0" hangingPunct="1">
        <a:defRPr sz="1747" kern="1200">
          <a:solidFill>
            <a:schemeClr val="tx1"/>
          </a:solidFill>
          <a:latin typeface="+mn-lt"/>
          <a:ea typeface="+mn-ea"/>
          <a:cs typeface="+mn-cs"/>
        </a:defRPr>
      </a:lvl4pPr>
      <a:lvl5pPr marL="1775106" algn="l" defTabSz="443777" rtl="0" eaLnBrk="1" latinLnBrk="0" hangingPunct="1">
        <a:defRPr sz="1747" kern="1200">
          <a:solidFill>
            <a:schemeClr val="tx1"/>
          </a:solidFill>
          <a:latin typeface="+mn-lt"/>
          <a:ea typeface="+mn-ea"/>
          <a:cs typeface="+mn-cs"/>
        </a:defRPr>
      </a:lvl5pPr>
      <a:lvl6pPr marL="2218883" algn="l" defTabSz="443777" rtl="0" eaLnBrk="1" latinLnBrk="0" hangingPunct="1">
        <a:defRPr sz="1747" kern="1200">
          <a:solidFill>
            <a:schemeClr val="tx1"/>
          </a:solidFill>
          <a:latin typeface="+mn-lt"/>
          <a:ea typeface="+mn-ea"/>
          <a:cs typeface="+mn-cs"/>
        </a:defRPr>
      </a:lvl6pPr>
      <a:lvl7pPr marL="2662660" algn="l" defTabSz="443777" rtl="0" eaLnBrk="1" latinLnBrk="0" hangingPunct="1">
        <a:defRPr sz="1747" kern="1200">
          <a:solidFill>
            <a:schemeClr val="tx1"/>
          </a:solidFill>
          <a:latin typeface="+mn-lt"/>
          <a:ea typeface="+mn-ea"/>
          <a:cs typeface="+mn-cs"/>
        </a:defRPr>
      </a:lvl7pPr>
      <a:lvl8pPr marL="3106436" algn="l" defTabSz="443777" rtl="0" eaLnBrk="1" latinLnBrk="0" hangingPunct="1">
        <a:defRPr sz="1747" kern="1200">
          <a:solidFill>
            <a:schemeClr val="tx1"/>
          </a:solidFill>
          <a:latin typeface="+mn-lt"/>
          <a:ea typeface="+mn-ea"/>
          <a:cs typeface="+mn-cs"/>
        </a:defRPr>
      </a:lvl8pPr>
      <a:lvl9pPr marL="3550213" algn="l" defTabSz="443777" rtl="0" eaLnBrk="1" latinLnBrk="0" hangingPunct="1">
        <a:defRPr sz="1747"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1" y="294200"/>
            <a:ext cx="8229600"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457201" y="1137920"/>
            <a:ext cx="8229600"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8460938" y="6356350"/>
            <a:ext cx="227291"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49" dirty="0"/>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071138" y="6471244"/>
            <a:ext cx="892978" cy="180000"/>
          </a:xfrm>
          <a:prstGeom prst="rect">
            <a:avLst/>
          </a:prstGeom>
        </p:spPr>
        <p:txBody>
          <a:bodyPr vert="horz" lIns="0" tIns="0" rIns="0" bIns="0" rtlCol="0" anchor="ctr"/>
          <a:lstStyle>
            <a:lvl1pPr marL="0" algn="l" defTabSz="685434" rtl="0" eaLnBrk="1" latinLnBrk="0" hangingPunct="1">
              <a:defRPr lang="en-IN" sz="600" kern="1200" smtClean="0">
                <a:solidFill>
                  <a:schemeClr val="bg1"/>
                </a:solidFill>
                <a:latin typeface="EYInterstate" panose="02000503020000020004" pitchFamily="2" charset="0"/>
                <a:ea typeface="+mn-ea"/>
                <a:cs typeface="+mn-cs"/>
              </a:defRPr>
            </a:lvl1pPr>
          </a:lstStyle>
          <a:p>
            <a:fld id="{89A61CBE-FBDD-48CA-B236-AF8D92935707}" type="datetime4">
              <a:rPr lang="en-US" smtClean="0"/>
              <a:t>November 3, 2021</a:t>
            </a:fld>
            <a:endParaRPr lang="en-IN" dirty="0"/>
          </a:p>
        </p:txBody>
      </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2428126" y="6471244"/>
            <a:ext cx="2313370" cy="180000"/>
          </a:xfrm>
          <a:prstGeom prst="rect">
            <a:avLst/>
          </a:prstGeom>
        </p:spPr>
        <p:txBody>
          <a:bodyPr vert="horz" lIns="0" tIns="0" rIns="0" bIns="0" rtlCol="0" anchor="ctr"/>
          <a:lstStyle>
            <a:lvl1pPr marL="0" algn="l" defTabSz="685434" rtl="0" eaLnBrk="1" latinLnBrk="0" hangingPunct="1">
              <a:defRPr lang="en-IN" sz="600" kern="1200" dirty="0">
                <a:solidFill>
                  <a:schemeClr val="bg1"/>
                </a:solidFill>
                <a:latin typeface="EYInterstate" panose="02000503020000020004" pitchFamily="2" charset="0"/>
                <a:ea typeface="+mn-ea"/>
                <a:cs typeface="+mn-cs"/>
              </a:defRPr>
            </a:lvl1pPr>
          </a:lstStyle>
          <a:p>
            <a:r>
              <a:rPr lang="en-US" dirty="0"/>
              <a:t>Presentation title</a:t>
            </a:r>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462675" y="6471244"/>
            <a:ext cx="497041" cy="180000"/>
          </a:xfrm>
          <a:prstGeom prst="rect">
            <a:avLst/>
          </a:prstGeom>
        </p:spPr>
        <p:txBody>
          <a:bodyPr vert="horz" lIns="0" tIns="0" rIns="0" bIns="0" rtlCol="0" anchor="ctr"/>
          <a:lstStyle>
            <a:lvl1pPr marL="0" algn="l" defTabSz="685434" rtl="0" eaLnBrk="1" latinLnBrk="0" hangingPunct="1">
              <a:defRPr lang="en-IN" sz="600" kern="1200" smtClean="0">
                <a:solidFill>
                  <a:schemeClr val="bg1"/>
                </a:solidFill>
                <a:latin typeface="EYInterstate" panose="02000503020000020004" pitchFamily="2" charset="0"/>
                <a:ea typeface="+mn-ea"/>
                <a:cs typeface="+mn-cs"/>
              </a:defRPr>
            </a:lvl1p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022060266"/>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 id="2147483846" r:id="rId11"/>
    <p:sldLayoutId id="2147483847" r:id="rId12"/>
    <p:sldLayoutId id="2147483848" r:id="rId13"/>
    <p:sldLayoutId id="2147483849" r:id="rId14"/>
    <p:sldLayoutId id="2147483850" r:id="rId15"/>
    <p:sldLayoutId id="2147483851" r:id="rId16"/>
    <p:sldLayoutId id="2147483852" r:id="rId17"/>
    <p:sldLayoutId id="2147483853" r:id="rId18"/>
    <p:sldLayoutId id="2147483854" r:id="rId19"/>
    <p:sldLayoutId id="2147483855" r:id="rId20"/>
    <p:sldLayoutId id="2147483856" r:id="rId21"/>
    <p:sldLayoutId id="2147483857" r:id="rId22"/>
    <p:sldLayoutId id="2147483858" r:id="rId23"/>
    <p:sldLayoutId id="2147483859" r:id="rId24"/>
    <p:sldLayoutId id="2147483860" r:id="rId25"/>
    <p:sldLayoutId id="2147483861" r:id="rId26"/>
    <p:sldLayoutId id="2147483862" r:id="rId27"/>
    <p:sldLayoutId id="2147483863" r:id="rId28"/>
    <p:sldLayoutId id="2147483865" r:id="rId29"/>
    <p:sldLayoutId id="2147483866" r:id="rId30"/>
    <p:sldLayoutId id="2147483867" r:id="rId31"/>
    <p:sldLayoutId id="2147483868" r:id="rId32"/>
    <p:sldLayoutId id="2147483869" r:id="rId33"/>
    <p:sldLayoutId id="2147483870" r:id="rId34"/>
    <p:sldLayoutId id="2147483871" r:id="rId35"/>
    <p:sldLayoutId id="2147483872" r:id="rId36"/>
    <p:sldLayoutId id="2147483873" r:id="rId37"/>
    <p:sldLayoutId id="2147483874" r:id="rId38"/>
    <p:sldLayoutId id="2147483875" r:id="rId39"/>
    <p:sldLayoutId id="2147483876" r:id="rId40"/>
    <p:sldLayoutId id="2147483877" r:id="rId41"/>
    <p:sldLayoutId id="2147483878" r:id="rId42"/>
    <p:sldLayoutId id="2147483879" r:id="rId43"/>
    <p:sldLayoutId id="2147483880" r:id="rId44"/>
    <p:sldLayoutId id="2147483881" r:id="rId45"/>
    <p:sldLayoutId id="2147483882" r:id="rId46"/>
    <p:sldLayoutId id="2147483883" r:id="rId47"/>
    <p:sldLayoutId id="2147483884" r:id="rId48"/>
  </p:sldLayoutIdLst>
  <p:hf hdr="0"/>
  <p:txStyles>
    <p:titleStyle>
      <a:lvl1pPr algn="l" defTabSz="685434" rtl="0" eaLnBrk="1" latinLnBrk="0" hangingPunct="1">
        <a:lnSpc>
          <a:spcPct val="85000"/>
        </a:lnSpc>
        <a:spcBef>
          <a:spcPct val="0"/>
        </a:spcBef>
        <a:buNone/>
        <a:defRPr sz="1799" b="0" kern="1200">
          <a:solidFill>
            <a:schemeClr val="bg1"/>
          </a:solidFill>
          <a:latin typeface="EYInterstate Light" panose="02000506000000020004" pitchFamily="2" charset="0"/>
          <a:ea typeface="+mj-ea"/>
          <a:cs typeface="Arial" pitchFamily="34" charset="0"/>
        </a:defRPr>
      </a:lvl1pPr>
    </p:titleStyle>
    <p:bodyStyle>
      <a:lvl1pPr marL="267319" indent="-267319" algn="l" defTabSz="685434" rtl="0" eaLnBrk="1" latinLnBrk="0" hangingPunct="1">
        <a:spcBef>
          <a:spcPct val="20000"/>
        </a:spcBef>
        <a:buClr>
          <a:schemeClr val="tx2"/>
        </a:buClr>
        <a:buSzPct val="70000"/>
        <a:buFont typeface="Arial" pitchFamily="34" charset="0"/>
        <a:buChar char="►"/>
        <a:defRPr sz="1499" kern="1200">
          <a:solidFill>
            <a:schemeClr val="bg1"/>
          </a:solidFill>
          <a:latin typeface="EYInterstate Light" panose="02000506000000020004" pitchFamily="2" charset="0"/>
          <a:ea typeface="+mn-ea"/>
          <a:cs typeface="+mn-cs"/>
        </a:defRPr>
      </a:lvl1pPr>
      <a:lvl2pPr marL="534639" indent="-267319" algn="l" defTabSz="685434" rtl="0" eaLnBrk="1" latinLnBrk="0" hangingPunct="1">
        <a:spcBef>
          <a:spcPct val="20000"/>
        </a:spcBef>
        <a:buClr>
          <a:schemeClr val="tx2"/>
        </a:buClr>
        <a:buSzPct val="70000"/>
        <a:buFont typeface="Arial" pitchFamily="34" charset="0"/>
        <a:buChar char="►"/>
        <a:defRPr sz="1349"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70000"/>
        <a:buFont typeface="Arial" pitchFamily="34" charset="0"/>
        <a:buChar char="►"/>
        <a:defRPr sz="1049"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70000"/>
        <a:buFont typeface="Arial" pitchFamily="34" charset="0"/>
        <a:buChar char="►"/>
        <a:defRPr sz="9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p:bodyStyle>
    <p:otherStyle>
      <a:defPPr>
        <a:defRPr lang="en-US"/>
      </a:defPPr>
      <a:lvl1pPr marL="0" algn="l" defTabSz="685434" rtl="0" eaLnBrk="1" latinLnBrk="0" hangingPunct="1">
        <a:defRPr sz="1349" kern="1200">
          <a:solidFill>
            <a:schemeClr val="tx1"/>
          </a:solidFill>
          <a:latin typeface="+mn-lt"/>
          <a:ea typeface="+mn-ea"/>
          <a:cs typeface="+mn-cs"/>
        </a:defRPr>
      </a:lvl1pPr>
      <a:lvl2pPr marL="342717" algn="l" defTabSz="685434" rtl="0" eaLnBrk="1" latinLnBrk="0" hangingPunct="1">
        <a:defRPr sz="1349" kern="1200">
          <a:solidFill>
            <a:schemeClr val="tx1"/>
          </a:solidFill>
          <a:latin typeface="+mn-lt"/>
          <a:ea typeface="+mn-ea"/>
          <a:cs typeface="+mn-cs"/>
        </a:defRPr>
      </a:lvl2pPr>
      <a:lvl3pPr marL="685434" algn="l" defTabSz="685434" rtl="0" eaLnBrk="1" latinLnBrk="0" hangingPunct="1">
        <a:defRPr sz="1349" kern="1200">
          <a:solidFill>
            <a:schemeClr val="tx1"/>
          </a:solidFill>
          <a:latin typeface="+mn-lt"/>
          <a:ea typeface="+mn-ea"/>
          <a:cs typeface="+mn-cs"/>
        </a:defRPr>
      </a:lvl3pPr>
      <a:lvl4pPr marL="1028151" algn="l" defTabSz="685434" rtl="0" eaLnBrk="1" latinLnBrk="0" hangingPunct="1">
        <a:defRPr sz="1349" kern="1200">
          <a:solidFill>
            <a:schemeClr val="tx1"/>
          </a:solidFill>
          <a:latin typeface="+mn-lt"/>
          <a:ea typeface="+mn-ea"/>
          <a:cs typeface="+mn-cs"/>
        </a:defRPr>
      </a:lvl4pPr>
      <a:lvl5pPr marL="1370868" algn="l" defTabSz="685434" rtl="0" eaLnBrk="1" latinLnBrk="0" hangingPunct="1">
        <a:defRPr sz="1349" kern="1200">
          <a:solidFill>
            <a:schemeClr val="tx1"/>
          </a:solidFill>
          <a:latin typeface="+mn-lt"/>
          <a:ea typeface="+mn-ea"/>
          <a:cs typeface="+mn-cs"/>
        </a:defRPr>
      </a:lvl5pPr>
      <a:lvl6pPr marL="1713586" algn="l" defTabSz="685434" rtl="0" eaLnBrk="1" latinLnBrk="0" hangingPunct="1">
        <a:defRPr sz="1349" kern="1200">
          <a:solidFill>
            <a:schemeClr val="tx1"/>
          </a:solidFill>
          <a:latin typeface="+mn-lt"/>
          <a:ea typeface="+mn-ea"/>
          <a:cs typeface="+mn-cs"/>
        </a:defRPr>
      </a:lvl6pPr>
      <a:lvl7pPr marL="2056303" algn="l" defTabSz="685434" rtl="0" eaLnBrk="1" latinLnBrk="0" hangingPunct="1">
        <a:defRPr sz="1349" kern="1200">
          <a:solidFill>
            <a:schemeClr val="tx1"/>
          </a:solidFill>
          <a:latin typeface="+mn-lt"/>
          <a:ea typeface="+mn-ea"/>
          <a:cs typeface="+mn-cs"/>
        </a:defRPr>
      </a:lvl7pPr>
      <a:lvl8pPr marL="2399020" algn="l" defTabSz="685434" rtl="0" eaLnBrk="1" latinLnBrk="0" hangingPunct="1">
        <a:defRPr sz="1349" kern="1200">
          <a:solidFill>
            <a:schemeClr val="tx1"/>
          </a:solidFill>
          <a:latin typeface="+mn-lt"/>
          <a:ea typeface="+mn-ea"/>
          <a:cs typeface="+mn-cs"/>
        </a:defRPr>
      </a:lvl8pPr>
      <a:lvl9pPr marL="2741737" algn="l" defTabSz="685434" rtl="0" eaLnBrk="1" latinLnBrk="0" hangingPunct="1">
        <a:defRPr sz="134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 name="Rectangle 9"/>
          <p:cNvSpPr/>
          <p:nvPr/>
        </p:nvSpPr>
        <p:spPr>
          <a:xfrm>
            <a:off x="0" y="220786"/>
            <a:ext cx="9144000" cy="2286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457200" y="533400"/>
            <a:ext cx="8229600" cy="9906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457200" y="1600200"/>
            <a:ext cx="8229600" cy="48768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6"/>
          <p:cNvSpPr/>
          <p:nvPr/>
        </p:nvSpPr>
        <p:spPr>
          <a:xfrm>
            <a:off x="0" y="0"/>
            <a:ext cx="9144000" cy="3657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p:cNvSpPr>
            <a:spLocks noGrp="1"/>
          </p:cNvSpPr>
          <p:nvPr>
            <p:ph type="dt" sz="half" idx="2"/>
          </p:nvPr>
        </p:nvSpPr>
        <p:spPr>
          <a:xfrm>
            <a:off x="457200" y="18288"/>
            <a:ext cx="2895600" cy="329184"/>
          </a:xfrm>
          <a:prstGeom prst="rect">
            <a:avLst/>
          </a:prstGeom>
        </p:spPr>
        <p:txBody>
          <a:bodyPr vert="horz" lIns="91440" tIns="45720" rIns="91440" bIns="45720" rtlCol="0" anchor="ctr"/>
          <a:lstStyle>
            <a:lvl1pPr algn="l">
              <a:defRPr sz="1200">
                <a:solidFill>
                  <a:srgbClr val="FFFFFF"/>
                </a:solidFill>
              </a:defRPr>
            </a:lvl1pPr>
          </a:lstStyle>
          <a:p>
            <a:fld id="{ACB84E41-D40A-3642-A74E-813C6A5B7D35}" type="datetimeFigureOut">
              <a:rPr lang="en-US" smtClean="0"/>
              <a:pPr/>
              <a:t>11/3/2021</a:t>
            </a:fld>
            <a:endParaRPr lang="en-US"/>
          </a:p>
        </p:txBody>
      </p:sp>
      <p:sp>
        <p:nvSpPr>
          <p:cNvPr id="5" name="Footer Placeholder 4"/>
          <p:cNvSpPr>
            <a:spLocks noGrp="1"/>
          </p:cNvSpPr>
          <p:nvPr>
            <p:ph type="ftr" sz="quarter" idx="3"/>
          </p:nvPr>
        </p:nvSpPr>
        <p:spPr>
          <a:xfrm>
            <a:off x="3429000" y="18288"/>
            <a:ext cx="4114800" cy="329184"/>
          </a:xfrm>
          <a:prstGeom prst="rect">
            <a:avLst/>
          </a:prstGeom>
        </p:spPr>
        <p:txBody>
          <a:bodyPr vert="horz" lIns="91440" tIns="45720" rIns="91440" bIns="45720" rtlCol="0" anchor="ctr"/>
          <a:lstStyle>
            <a:lvl1pPr algn="ctr">
              <a:defRPr sz="1200">
                <a:solidFill>
                  <a:srgbClr val="FFFFFF"/>
                </a:solidFill>
              </a:defRPr>
            </a:lvl1pPr>
          </a:lstStyle>
          <a:p>
            <a:endParaRPr lang="en-US"/>
          </a:p>
        </p:txBody>
      </p:sp>
      <p:sp>
        <p:nvSpPr>
          <p:cNvPr id="6" name="Slide Number Placeholder 5"/>
          <p:cNvSpPr>
            <a:spLocks noGrp="1"/>
          </p:cNvSpPr>
          <p:nvPr>
            <p:ph type="sldNum" sz="quarter" idx="4"/>
          </p:nvPr>
        </p:nvSpPr>
        <p:spPr>
          <a:xfrm>
            <a:off x="7620000" y="18288"/>
            <a:ext cx="1066800" cy="329184"/>
          </a:xfrm>
          <a:prstGeom prst="rect">
            <a:avLst/>
          </a:prstGeom>
        </p:spPr>
        <p:txBody>
          <a:bodyPr vert="horz" lIns="91440" tIns="45720" rIns="91440" bIns="45720" rtlCol="0" anchor="ctr"/>
          <a:lstStyle>
            <a:lvl1pPr algn="l">
              <a:defRPr sz="1400" b="1">
                <a:solidFill>
                  <a:srgbClr val="FFFFFF"/>
                </a:solidFill>
              </a:defRPr>
            </a:lvl1pPr>
          </a:lstStyle>
          <a:p>
            <a:fld id="{932A8D52-1E2B-4B4E-B2F1-8BD1173B0D46}" type="slidenum">
              <a:rPr lang="en-US" smtClean="0"/>
              <a:pPr/>
              <a:t>‹#›</a:t>
            </a:fld>
            <a:endParaRPr lang="en-US"/>
          </a:p>
        </p:txBody>
      </p:sp>
    </p:spTree>
    <p:extLst>
      <p:ext uri="{BB962C8B-B14F-4D97-AF65-F5344CB8AC3E}">
        <p14:creationId xmlns:p14="http://schemas.microsoft.com/office/powerpoint/2010/main" val="1284811074"/>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Lst>
  <p:txStyles>
    <p:titleStyle>
      <a:lvl1pPr algn="l" defTabSz="914400" rtl="0" eaLnBrk="1" latinLnBrk="0" hangingPunct="1">
        <a:spcBef>
          <a:spcPct val="0"/>
        </a:spcBef>
        <a:buNone/>
        <a:defRPr sz="4000" kern="1200" spc="-100" baseline="0">
          <a:solidFill>
            <a:schemeClr val="tx2"/>
          </a:solidFill>
          <a:latin typeface="+mj-lt"/>
          <a:ea typeface="+mj-ea"/>
          <a:cs typeface="+mj-cs"/>
        </a:defRPr>
      </a:lvl1pPr>
    </p:titleStyle>
    <p:bodyStyle>
      <a:lvl1pPr marL="182880" indent="-182880" algn="l" defTabSz="914400" rtl="0" eaLnBrk="1" latinLnBrk="0" hangingPunct="1">
        <a:spcBef>
          <a:spcPct val="20000"/>
        </a:spcBef>
        <a:buClr>
          <a:schemeClr val="accent1"/>
        </a:buClr>
        <a:buSzPct val="85000"/>
        <a:buFont typeface="Arial" pitchFamily="34" charset="0"/>
        <a:buChar char="•"/>
        <a:defRPr sz="2400" kern="1200">
          <a:solidFill>
            <a:schemeClr val="tx1"/>
          </a:solidFill>
          <a:latin typeface="+mn-lt"/>
          <a:ea typeface="+mn-ea"/>
          <a:cs typeface="+mn-cs"/>
        </a:defRPr>
      </a:lvl1pPr>
      <a:lvl2pPr marL="457200" indent="-182880" algn="l" defTabSz="914400" rtl="0" eaLnBrk="1" latinLnBrk="0" hangingPunct="1">
        <a:spcBef>
          <a:spcPct val="20000"/>
        </a:spcBef>
        <a:buClr>
          <a:schemeClr val="accent1"/>
        </a:buClr>
        <a:buSzPct val="85000"/>
        <a:buFont typeface="Arial" pitchFamily="34" charset="0"/>
        <a:buChar char="•"/>
        <a:defRPr sz="2000" kern="1200">
          <a:solidFill>
            <a:schemeClr val="tx1"/>
          </a:solidFill>
          <a:latin typeface="+mn-lt"/>
          <a:ea typeface="+mn-ea"/>
          <a:cs typeface="+mn-cs"/>
        </a:defRPr>
      </a:lvl2pPr>
      <a:lvl3pPr marL="731520" indent="-182880" algn="l" defTabSz="914400" rtl="0" eaLnBrk="1" latinLnBrk="0" hangingPunct="1">
        <a:spcBef>
          <a:spcPct val="20000"/>
        </a:spcBef>
        <a:buClr>
          <a:schemeClr val="accent1"/>
        </a:buClr>
        <a:buSzPct val="90000"/>
        <a:buFont typeface="Arial" pitchFamily="34" charset="0"/>
        <a:buChar char="•"/>
        <a:defRPr sz="1800" kern="1200">
          <a:solidFill>
            <a:schemeClr val="tx1"/>
          </a:solidFill>
          <a:latin typeface="+mn-lt"/>
          <a:ea typeface="+mn-ea"/>
          <a:cs typeface="+mn-cs"/>
        </a:defRPr>
      </a:lvl3pPr>
      <a:lvl4pPr marL="1005840" indent="-182880" algn="l" defTabSz="914400" rtl="0" eaLnBrk="1" latinLnBrk="0" hangingPunct="1">
        <a:spcBef>
          <a:spcPct val="20000"/>
        </a:spcBef>
        <a:buClr>
          <a:schemeClr val="accent1"/>
        </a:buClr>
        <a:buFont typeface="Arial" pitchFamily="34" charset="0"/>
        <a:buChar char="•"/>
        <a:defRPr sz="1600" kern="1200">
          <a:solidFill>
            <a:schemeClr val="tx1"/>
          </a:solidFill>
          <a:latin typeface="+mn-lt"/>
          <a:ea typeface="+mn-ea"/>
          <a:cs typeface="+mn-cs"/>
        </a:defRPr>
      </a:lvl4pPr>
      <a:lvl5pPr marL="1188720" indent="-137160" algn="l" defTabSz="914400" rtl="0" eaLnBrk="1" latinLnBrk="0" hangingPunct="1">
        <a:spcBef>
          <a:spcPct val="20000"/>
        </a:spcBef>
        <a:buClr>
          <a:schemeClr val="accent1"/>
        </a:buClr>
        <a:buSzPct val="100000"/>
        <a:buFont typeface="Arial" pitchFamily="34" charset="0"/>
        <a:buChar char="•"/>
        <a:defRPr sz="1400" kern="1200" baseline="0">
          <a:solidFill>
            <a:schemeClr val="tx1"/>
          </a:solidFill>
          <a:latin typeface="+mn-lt"/>
          <a:ea typeface="+mn-ea"/>
          <a:cs typeface="+mn-cs"/>
        </a:defRPr>
      </a:lvl5pPr>
      <a:lvl6pPr marL="137160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6pPr>
      <a:lvl7pPr marL="155448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7pPr>
      <a:lvl8pPr marL="173736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8pPr>
      <a:lvl9pPr marL="192024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endParaRPr lang="en-CA"/>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5" name="Footer Placeholder 4"/>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r>
              <a:rPr lang="en-US"/>
              <a:t>STRICTLY CONFIDENTIAL – NOT FOR DISTRIBUTION</a:t>
            </a:r>
            <a:endParaRPr lang="en-US" sz="1400"/>
          </a:p>
        </p:txBody>
      </p:sp>
      <p:sp>
        <p:nvSpPr>
          <p:cNvPr id="6" name="Slide Number Placeholder 5"/>
          <p:cNvSpPr>
            <a:spLocks noGrp="1"/>
          </p:cNvSpPr>
          <p:nvPr>
            <p:ph type="sldNum" sz="quarter" idx="4"/>
          </p:nvPr>
        </p:nvSpPr>
        <p:spPr>
          <a:xfrm>
            <a:off x="6553200" y="6309320"/>
            <a:ext cx="2133600" cy="365125"/>
          </a:xfrm>
          <a:prstGeom prst="rect">
            <a:avLst/>
          </a:prstGeom>
        </p:spPr>
        <p:txBody>
          <a:bodyPr vert="horz" lIns="91440" tIns="45720" rIns="91440" bIns="45720" rtlCol="0" anchor="ctr"/>
          <a:lstStyle>
            <a:lvl1pPr algn="r">
              <a:defRPr sz="1200">
                <a:solidFill>
                  <a:srgbClr val="460023"/>
                </a:solidFill>
              </a:defRPr>
            </a:lvl1pPr>
          </a:lstStyle>
          <a:p>
            <a:fld id="{B6F15528-21DE-4FAA-801E-634DDDAF4B2B}" type="slidenum">
              <a:rPr lang="en-US" smtClean="0"/>
              <a:pPr/>
              <a:t>‹#›</a:t>
            </a:fld>
            <a:endParaRPr lang="en-US"/>
          </a:p>
        </p:txBody>
      </p:sp>
      <p:cxnSp>
        <p:nvCxnSpPr>
          <p:cNvPr id="8" name="Straight Connector 7"/>
          <p:cNvCxnSpPr/>
          <p:nvPr/>
        </p:nvCxnSpPr>
        <p:spPr>
          <a:xfrm>
            <a:off x="395536" y="6093296"/>
            <a:ext cx="8416552" cy="0"/>
          </a:xfrm>
          <a:prstGeom prst="line">
            <a:avLst/>
          </a:prstGeom>
          <a:ln w="25400">
            <a:solidFill>
              <a:srgbClr val="460023"/>
            </a:solidFill>
          </a:ln>
        </p:spPr>
        <p:style>
          <a:lnRef idx="1">
            <a:schemeClr val="accent1"/>
          </a:lnRef>
          <a:fillRef idx="0">
            <a:schemeClr val="accent1"/>
          </a:fillRef>
          <a:effectRef idx="0">
            <a:schemeClr val="accent1"/>
          </a:effectRef>
          <a:fontRef idx="minor">
            <a:schemeClr val="tx1"/>
          </a:fontRef>
        </p:style>
      </p:cxnSp>
      <p:pic>
        <p:nvPicPr>
          <p:cNvPr id="9" name="Picture 8" descr="A close up of a sign&#10;&#10;Description generated with very high confidence">
            <a:extLst>
              <a:ext uri="{FF2B5EF4-FFF2-40B4-BE49-F238E27FC236}">
                <a16:creationId xmlns:a16="http://schemas.microsoft.com/office/drawing/2014/main" id="{FEB6291E-0302-46A0-B118-63875445CF53}"/>
              </a:ext>
            </a:extLst>
          </p:cNvPr>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457200" y="6189467"/>
            <a:ext cx="1477888" cy="604830"/>
          </a:xfrm>
          <a:prstGeom prst="rect">
            <a:avLst/>
          </a:prstGeom>
        </p:spPr>
      </p:pic>
    </p:spTree>
    <p:extLst>
      <p:ext uri="{BB962C8B-B14F-4D97-AF65-F5344CB8AC3E}">
        <p14:creationId xmlns:p14="http://schemas.microsoft.com/office/powerpoint/2010/main" val="2529859570"/>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wrap="square" lIns="0" tIns="0" rIns="0" bIns="0" numCol="1" anchor="ctr" anchorCtr="0" compatLnSpc="1">
            <a:prstTxWarp prst="textNoShape">
              <a:avLst/>
            </a:prstTxWarp>
            <a:normAutofit/>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fr-FR"/>
              <a:t>Click to edit Master text styles</a:t>
            </a:r>
          </a:p>
          <a:p>
            <a:pPr lvl="1"/>
            <a:r>
              <a:rPr lang="en-US" altLang="fr-FR"/>
              <a:t>Second level</a:t>
            </a:r>
          </a:p>
          <a:p>
            <a:pPr lvl="2"/>
            <a:r>
              <a:rPr lang="en-US" altLang="fr-FR"/>
              <a:t>Third level</a:t>
            </a:r>
          </a:p>
          <a:p>
            <a:pPr lvl="3"/>
            <a:r>
              <a:rPr lang="en-US" altLang="fr-FR"/>
              <a:t>Fourth level</a:t>
            </a:r>
          </a:p>
          <a:p>
            <a:pPr lvl="4"/>
            <a:r>
              <a:rPr lang="en-US" altLang="fr-FR"/>
              <a:t>Fifth level</a:t>
            </a:r>
            <a:endParaRPr lang="en-CA" altLang="fr-FR"/>
          </a:p>
        </p:txBody>
      </p:sp>
      <p:cxnSp>
        <p:nvCxnSpPr>
          <p:cNvPr id="8" name="Straight Connector 7"/>
          <p:cNvCxnSpPr/>
          <p:nvPr/>
        </p:nvCxnSpPr>
        <p:spPr>
          <a:xfrm>
            <a:off x="457200" y="273050"/>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711488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dt="0"/>
  <p:txStyles>
    <p:titleStyle>
      <a:lvl1pPr algn="l" rtl="0" eaLnBrk="1" fontAlgn="base" hangingPunct="1">
        <a:spcBef>
          <a:spcPct val="0"/>
        </a:spcBef>
        <a:spcAft>
          <a:spcPct val="0"/>
        </a:spcAft>
        <a:defRPr sz="4000" b="1" kern="1200" spc="-100">
          <a:solidFill>
            <a:srgbClr val="AB1500"/>
          </a:solidFill>
          <a:latin typeface="Arial" pitchFamily="34" charset="0"/>
          <a:ea typeface="Arial" charset="0"/>
          <a:cs typeface="Arial" pitchFamily="34" charset="0"/>
        </a:defRPr>
      </a:lvl1pPr>
      <a:lvl2pPr algn="l" rtl="0" eaLnBrk="1" fontAlgn="base" hangingPunct="1">
        <a:spcBef>
          <a:spcPct val="0"/>
        </a:spcBef>
        <a:spcAft>
          <a:spcPct val="0"/>
        </a:spcAft>
        <a:defRPr sz="4000" b="1">
          <a:solidFill>
            <a:schemeClr val="accent1"/>
          </a:solidFill>
          <a:latin typeface="Arial" charset="0"/>
          <a:ea typeface="Arial" charset="0"/>
          <a:cs typeface="Arial" charset="0"/>
        </a:defRPr>
      </a:lvl2pPr>
      <a:lvl3pPr algn="l" rtl="0" eaLnBrk="1" fontAlgn="base" hangingPunct="1">
        <a:spcBef>
          <a:spcPct val="0"/>
        </a:spcBef>
        <a:spcAft>
          <a:spcPct val="0"/>
        </a:spcAft>
        <a:defRPr sz="4000" b="1">
          <a:solidFill>
            <a:schemeClr val="accent1"/>
          </a:solidFill>
          <a:latin typeface="Arial" charset="0"/>
          <a:ea typeface="Arial" charset="0"/>
          <a:cs typeface="Arial" charset="0"/>
        </a:defRPr>
      </a:lvl3pPr>
      <a:lvl4pPr algn="l" rtl="0" eaLnBrk="1" fontAlgn="base" hangingPunct="1">
        <a:spcBef>
          <a:spcPct val="0"/>
        </a:spcBef>
        <a:spcAft>
          <a:spcPct val="0"/>
        </a:spcAft>
        <a:defRPr sz="4000" b="1">
          <a:solidFill>
            <a:schemeClr val="accent1"/>
          </a:solidFill>
          <a:latin typeface="Arial" charset="0"/>
          <a:ea typeface="Arial" charset="0"/>
          <a:cs typeface="Arial" charset="0"/>
        </a:defRPr>
      </a:lvl4pPr>
      <a:lvl5pPr algn="l" rtl="0" eaLnBrk="1" fontAlgn="base" hangingPunct="1">
        <a:spcBef>
          <a:spcPct val="0"/>
        </a:spcBef>
        <a:spcAft>
          <a:spcPct val="0"/>
        </a:spcAft>
        <a:defRPr sz="4000" b="1">
          <a:solidFill>
            <a:schemeClr val="accent1"/>
          </a:solidFill>
          <a:latin typeface="Arial" charset="0"/>
          <a:ea typeface="Arial" charset="0"/>
          <a:cs typeface="Arial" charset="0"/>
        </a:defRPr>
      </a:lvl5pPr>
      <a:lvl6pPr marL="457200" algn="l" rtl="0" eaLnBrk="1" fontAlgn="base" hangingPunct="1">
        <a:spcBef>
          <a:spcPct val="0"/>
        </a:spcBef>
        <a:spcAft>
          <a:spcPct val="0"/>
        </a:spcAft>
        <a:defRPr sz="4000" b="1">
          <a:solidFill>
            <a:srgbClr val="6D1700"/>
          </a:solidFill>
          <a:latin typeface="Arial" charset="0"/>
          <a:cs typeface="Arial" charset="0"/>
        </a:defRPr>
      </a:lvl6pPr>
      <a:lvl7pPr marL="914400" algn="l" rtl="0" eaLnBrk="1" fontAlgn="base" hangingPunct="1">
        <a:spcBef>
          <a:spcPct val="0"/>
        </a:spcBef>
        <a:spcAft>
          <a:spcPct val="0"/>
        </a:spcAft>
        <a:defRPr sz="4000" b="1">
          <a:solidFill>
            <a:srgbClr val="6D1700"/>
          </a:solidFill>
          <a:latin typeface="Arial" charset="0"/>
          <a:cs typeface="Arial" charset="0"/>
        </a:defRPr>
      </a:lvl7pPr>
      <a:lvl8pPr marL="1371600" algn="l" rtl="0" eaLnBrk="1" fontAlgn="base" hangingPunct="1">
        <a:spcBef>
          <a:spcPct val="0"/>
        </a:spcBef>
        <a:spcAft>
          <a:spcPct val="0"/>
        </a:spcAft>
        <a:defRPr sz="4000" b="1">
          <a:solidFill>
            <a:srgbClr val="6D1700"/>
          </a:solidFill>
          <a:latin typeface="Arial" charset="0"/>
          <a:cs typeface="Arial" charset="0"/>
        </a:defRPr>
      </a:lvl8pPr>
      <a:lvl9pPr marL="1828800" algn="l" rtl="0" eaLnBrk="1" fontAlgn="base" hangingPunct="1">
        <a:spcBef>
          <a:spcPct val="0"/>
        </a:spcBef>
        <a:spcAft>
          <a:spcPct val="0"/>
        </a:spcAft>
        <a:defRPr sz="4000" b="1">
          <a:solidFill>
            <a:srgbClr val="6D1700"/>
          </a:solidFill>
          <a:latin typeface="Arial" charset="0"/>
          <a:cs typeface="Arial" charset="0"/>
        </a:defRPr>
      </a:lvl9pPr>
    </p:titleStyle>
    <p:bodyStyle>
      <a:lvl1pPr marL="342900" indent="-723900" algn="l" rtl="0" eaLnBrk="1" fontAlgn="base" hangingPunct="1">
        <a:lnSpc>
          <a:spcPts val="3300"/>
        </a:lnSpc>
        <a:spcBef>
          <a:spcPts val="1500"/>
        </a:spcBef>
        <a:spcAft>
          <a:spcPct val="0"/>
        </a:spcAft>
        <a:buFont typeface="Arial" charset="0"/>
        <a:buChar char="•"/>
        <a:defRPr sz="3000" kern="1200">
          <a:solidFill>
            <a:schemeClr val="tx1"/>
          </a:solidFill>
          <a:latin typeface="Arial" pitchFamily="34" charset="0"/>
          <a:ea typeface="Arial" charset="0"/>
          <a:cs typeface="Arial" pitchFamily="34" charset="0"/>
        </a:defRPr>
      </a:lvl1pPr>
      <a:lvl2pPr marL="762000" indent="-381000" algn="l" rtl="0" eaLnBrk="1" fontAlgn="base" hangingPunct="1">
        <a:lnSpc>
          <a:spcPts val="3000"/>
        </a:lnSpc>
        <a:spcBef>
          <a:spcPts val="750"/>
        </a:spcBef>
        <a:spcAft>
          <a:spcPct val="0"/>
        </a:spcAft>
        <a:buFont typeface="Arial" charset="0"/>
        <a:buChar char="–"/>
        <a:defRPr sz="2500" kern="1200">
          <a:solidFill>
            <a:schemeClr val="tx1"/>
          </a:solidFill>
          <a:latin typeface="Arial" pitchFamily="34" charset="0"/>
          <a:ea typeface="Arial" charset="0"/>
          <a:cs typeface="Arial" pitchFamily="34" charset="0"/>
        </a:defRPr>
      </a:lvl2pPr>
      <a:lvl3pPr marL="1143000" indent="-381000" algn="l" rtl="0" eaLnBrk="1" fontAlgn="base" hangingPunct="1">
        <a:lnSpc>
          <a:spcPts val="3000"/>
        </a:lnSpc>
        <a:spcBef>
          <a:spcPts val="500"/>
        </a:spcBef>
        <a:spcAft>
          <a:spcPct val="0"/>
        </a:spcAft>
        <a:buSzPct val="75000"/>
        <a:buFont typeface="Arial" charset="0"/>
        <a:buChar char="○"/>
        <a:defRPr sz="2500" kern="1200">
          <a:solidFill>
            <a:schemeClr val="tx1"/>
          </a:solidFill>
          <a:latin typeface="Arial" pitchFamily="34" charset="0"/>
          <a:ea typeface="Arial" charset="0"/>
          <a:cs typeface="Arial" pitchFamily="34" charset="0"/>
        </a:defRPr>
      </a:lvl3pPr>
      <a:lvl4pPr marL="1524000" indent="-381000" algn="l" rtl="0" eaLnBrk="1" fontAlgn="base" hangingPunct="1">
        <a:lnSpc>
          <a:spcPts val="2500"/>
        </a:lnSpc>
        <a:spcBef>
          <a:spcPts val="500"/>
        </a:spcBef>
        <a:spcAft>
          <a:spcPct val="0"/>
        </a:spcAft>
        <a:buFont typeface="Arial" charset="0"/>
        <a:buChar char="»"/>
        <a:defRPr sz="2000" kern="1200">
          <a:solidFill>
            <a:schemeClr val="tx1"/>
          </a:solidFill>
          <a:latin typeface="Arial" pitchFamily="34" charset="0"/>
          <a:ea typeface="Arial" charset="0"/>
          <a:cs typeface="Arial" pitchFamily="34" charset="0"/>
        </a:defRPr>
      </a:lvl4pPr>
      <a:lvl5pPr marL="1905000" indent="-381000" algn="l" rtl="0" eaLnBrk="1" fontAlgn="base" hangingPunct="1">
        <a:lnSpc>
          <a:spcPts val="2500"/>
        </a:lnSpc>
        <a:spcBef>
          <a:spcPts val="500"/>
        </a:spcBef>
        <a:spcAft>
          <a:spcPct val="0"/>
        </a:spcAft>
        <a:buSzPct val="75000"/>
        <a:buFont typeface="Arial" charset="0"/>
        <a:buChar char="■"/>
        <a:defRPr sz="2000" kern="1200">
          <a:solidFill>
            <a:schemeClr val="tx1"/>
          </a:solidFill>
          <a:latin typeface="Arial" pitchFamily="34" charset="0"/>
          <a:ea typeface="Arial" charset="0"/>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wrap="square" lIns="0" tIns="0" rIns="0" bIns="0" numCol="1" anchor="ctr" anchorCtr="0" compatLnSpc="1">
            <a:prstTxWarp prst="textNoShape">
              <a:avLst/>
            </a:prstTxWarp>
            <a:normAutofit/>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fr-FR"/>
              <a:t>Click to edit Master text styles</a:t>
            </a:r>
          </a:p>
          <a:p>
            <a:pPr lvl="1"/>
            <a:r>
              <a:rPr lang="en-US" altLang="fr-FR"/>
              <a:t>Second level</a:t>
            </a:r>
          </a:p>
          <a:p>
            <a:pPr lvl="2"/>
            <a:r>
              <a:rPr lang="en-US" altLang="fr-FR"/>
              <a:t>Third level</a:t>
            </a:r>
          </a:p>
          <a:p>
            <a:pPr lvl="3"/>
            <a:r>
              <a:rPr lang="en-US" altLang="fr-FR"/>
              <a:t>Fourth level</a:t>
            </a:r>
          </a:p>
          <a:p>
            <a:pPr lvl="4"/>
            <a:r>
              <a:rPr lang="en-US" altLang="fr-FR"/>
              <a:t>Fifth level</a:t>
            </a:r>
            <a:endParaRPr lang="en-CA" altLang="fr-FR"/>
          </a:p>
        </p:txBody>
      </p:sp>
      <p:cxnSp>
        <p:nvCxnSpPr>
          <p:cNvPr id="8" name="Straight Connector 7"/>
          <p:cNvCxnSpPr/>
          <p:nvPr/>
        </p:nvCxnSpPr>
        <p:spPr>
          <a:xfrm>
            <a:off x="457200" y="273050"/>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6185527"/>
      </p:ext>
    </p:extLst>
  </p:cSld>
  <p:clrMap bg1="lt1" tx1="dk1" bg2="lt2" tx2="dk2" accent1="accent1" accent2="accent2" accent3="accent3" accent4="accent4" accent5="accent5" accent6="accent6" hlink="hlink" folHlink="folHlink"/>
  <p:sldLayoutIdLst>
    <p:sldLayoutId id="2147483673" r:id="rId1"/>
    <p:sldLayoutId id="2147483674" r:id="rId2"/>
  </p:sldLayoutIdLst>
  <p:hf hdr="0" dt="0"/>
  <p:txStyles>
    <p:titleStyle>
      <a:lvl1pPr algn="l" rtl="0" eaLnBrk="1" fontAlgn="base" hangingPunct="1">
        <a:spcBef>
          <a:spcPct val="0"/>
        </a:spcBef>
        <a:spcAft>
          <a:spcPct val="0"/>
        </a:spcAft>
        <a:defRPr sz="4000" b="1" kern="1200" spc="-100">
          <a:solidFill>
            <a:srgbClr val="AB1500"/>
          </a:solidFill>
          <a:latin typeface="Arial" pitchFamily="34" charset="0"/>
          <a:ea typeface="Arial" charset="0"/>
          <a:cs typeface="Arial" pitchFamily="34" charset="0"/>
        </a:defRPr>
      </a:lvl1pPr>
      <a:lvl2pPr algn="l" rtl="0" eaLnBrk="1" fontAlgn="base" hangingPunct="1">
        <a:spcBef>
          <a:spcPct val="0"/>
        </a:spcBef>
        <a:spcAft>
          <a:spcPct val="0"/>
        </a:spcAft>
        <a:defRPr sz="4000" b="1">
          <a:solidFill>
            <a:schemeClr val="accent1"/>
          </a:solidFill>
          <a:latin typeface="Arial" charset="0"/>
          <a:ea typeface="Arial" charset="0"/>
          <a:cs typeface="Arial" charset="0"/>
        </a:defRPr>
      </a:lvl2pPr>
      <a:lvl3pPr algn="l" rtl="0" eaLnBrk="1" fontAlgn="base" hangingPunct="1">
        <a:spcBef>
          <a:spcPct val="0"/>
        </a:spcBef>
        <a:spcAft>
          <a:spcPct val="0"/>
        </a:spcAft>
        <a:defRPr sz="4000" b="1">
          <a:solidFill>
            <a:schemeClr val="accent1"/>
          </a:solidFill>
          <a:latin typeface="Arial" charset="0"/>
          <a:ea typeface="Arial" charset="0"/>
          <a:cs typeface="Arial" charset="0"/>
        </a:defRPr>
      </a:lvl3pPr>
      <a:lvl4pPr algn="l" rtl="0" eaLnBrk="1" fontAlgn="base" hangingPunct="1">
        <a:spcBef>
          <a:spcPct val="0"/>
        </a:spcBef>
        <a:spcAft>
          <a:spcPct val="0"/>
        </a:spcAft>
        <a:defRPr sz="4000" b="1">
          <a:solidFill>
            <a:schemeClr val="accent1"/>
          </a:solidFill>
          <a:latin typeface="Arial" charset="0"/>
          <a:ea typeface="Arial" charset="0"/>
          <a:cs typeface="Arial" charset="0"/>
        </a:defRPr>
      </a:lvl4pPr>
      <a:lvl5pPr algn="l" rtl="0" eaLnBrk="1" fontAlgn="base" hangingPunct="1">
        <a:spcBef>
          <a:spcPct val="0"/>
        </a:spcBef>
        <a:spcAft>
          <a:spcPct val="0"/>
        </a:spcAft>
        <a:defRPr sz="4000" b="1">
          <a:solidFill>
            <a:schemeClr val="accent1"/>
          </a:solidFill>
          <a:latin typeface="Arial" charset="0"/>
          <a:ea typeface="Arial" charset="0"/>
          <a:cs typeface="Arial" charset="0"/>
        </a:defRPr>
      </a:lvl5pPr>
      <a:lvl6pPr marL="457200" algn="l" rtl="0" eaLnBrk="1" fontAlgn="base" hangingPunct="1">
        <a:spcBef>
          <a:spcPct val="0"/>
        </a:spcBef>
        <a:spcAft>
          <a:spcPct val="0"/>
        </a:spcAft>
        <a:defRPr sz="4000" b="1">
          <a:solidFill>
            <a:srgbClr val="6D1700"/>
          </a:solidFill>
          <a:latin typeface="Arial" charset="0"/>
          <a:cs typeface="Arial" charset="0"/>
        </a:defRPr>
      </a:lvl6pPr>
      <a:lvl7pPr marL="914400" algn="l" rtl="0" eaLnBrk="1" fontAlgn="base" hangingPunct="1">
        <a:spcBef>
          <a:spcPct val="0"/>
        </a:spcBef>
        <a:spcAft>
          <a:spcPct val="0"/>
        </a:spcAft>
        <a:defRPr sz="4000" b="1">
          <a:solidFill>
            <a:srgbClr val="6D1700"/>
          </a:solidFill>
          <a:latin typeface="Arial" charset="0"/>
          <a:cs typeface="Arial" charset="0"/>
        </a:defRPr>
      </a:lvl7pPr>
      <a:lvl8pPr marL="1371600" algn="l" rtl="0" eaLnBrk="1" fontAlgn="base" hangingPunct="1">
        <a:spcBef>
          <a:spcPct val="0"/>
        </a:spcBef>
        <a:spcAft>
          <a:spcPct val="0"/>
        </a:spcAft>
        <a:defRPr sz="4000" b="1">
          <a:solidFill>
            <a:srgbClr val="6D1700"/>
          </a:solidFill>
          <a:latin typeface="Arial" charset="0"/>
          <a:cs typeface="Arial" charset="0"/>
        </a:defRPr>
      </a:lvl8pPr>
      <a:lvl9pPr marL="1828800" algn="l" rtl="0" eaLnBrk="1" fontAlgn="base" hangingPunct="1">
        <a:spcBef>
          <a:spcPct val="0"/>
        </a:spcBef>
        <a:spcAft>
          <a:spcPct val="0"/>
        </a:spcAft>
        <a:defRPr sz="4000" b="1">
          <a:solidFill>
            <a:srgbClr val="6D1700"/>
          </a:solidFill>
          <a:latin typeface="Arial" charset="0"/>
          <a:cs typeface="Arial" charset="0"/>
        </a:defRPr>
      </a:lvl9pPr>
    </p:titleStyle>
    <p:bodyStyle>
      <a:lvl1pPr marL="342900" indent="-723900" algn="l" rtl="0" eaLnBrk="1" fontAlgn="base" hangingPunct="1">
        <a:lnSpc>
          <a:spcPts val="3300"/>
        </a:lnSpc>
        <a:spcBef>
          <a:spcPts val="1500"/>
        </a:spcBef>
        <a:spcAft>
          <a:spcPct val="0"/>
        </a:spcAft>
        <a:buFont typeface="Arial" charset="0"/>
        <a:buChar char="•"/>
        <a:defRPr sz="3000" kern="1200">
          <a:solidFill>
            <a:schemeClr val="tx1"/>
          </a:solidFill>
          <a:latin typeface="Arial" pitchFamily="34" charset="0"/>
          <a:ea typeface="Arial" charset="0"/>
          <a:cs typeface="Arial" pitchFamily="34" charset="0"/>
        </a:defRPr>
      </a:lvl1pPr>
      <a:lvl2pPr marL="762000" indent="-381000" algn="l" rtl="0" eaLnBrk="1" fontAlgn="base" hangingPunct="1">
        <a:lnSpc>
          <a:spcPts val="3000"/>
        </a:lnSpc>
        <a:spcBef>
          <a:spcPts val="750"/>
        </a:spcBef>
        <a:spcAft>
          <a:spcPct val="0"/>
        </a:spcAft>
        <a:buFont typeface="Arial" charset="0"/>
        <a:buChar char="–"/>
        <a:defRPr sz="2500" kern="1200">
          <a:solidFill>
            <a:schemeClr val="tx1"/>
          </a:solidFill>
          <a:latin typeface="Arial" pitchFamily="34" charset="0"/>
          <a:ea typeface="Arial" charset="0"/>
          <a:cs typeface="Arial" pitchFamily="34" charset="0"/>
        </a:defRPr>
      </a:lvl2pPr>
      <a:lvl3pPr marL="1143000" indent="-381000" algn="l" rtl="0" eaLnBrk="1" fontAlgn="base" hangingPunct="1">
        <a:lnSpc>
          <a:spcPts val="3000"/>
        </a:lnSpc>
        <a:spcBef>
          <a:spcPts val="500"/>
        </a:spcBef>
        <a:spcAft>
          <a:spcPct val="0"/>
        </a:spcAft>
        <a:buSzPct val="75000"/>
        <a:buFont typeface="Arial" charset="0"/>
        <a:buChar char="○"/>
        <a:defRPr sz="2500" kern="1200">
          <a:solidFill>
            <a:schemeClr val="tx1"/>
          </a:solidFill>
          <a:latin typeface="Arial" pitchFamily="34" charset="0"/>
          <a:ea typeface="Arial" charset="0"/>
          <a:cs typeface="Arial" pitchFamily="34" charset="0"/>
        </a:defRPr>
      </a:lvl3pPr>
      <a:lvl4pPr marL="1524000" indent="-381000" algn="l" rtl="0" eaLnBrk="1" fontAlgn="base" hangingPunct="1">
        <a:lnSpc>
          <a:spcPts val="2500"/>
        </a:lnSpc>
        <a:spcBef>
          <a:spcPts val="500"/>
        </a:spcBef>
        <a:spcAft>
          <a:spcPct val="0"/>
        </a:spcAft>
        <a:buFont typeface="Arial" charset="0"/>
        <a:buChar char="»"/>
        <a:defRPr sz="2000" kern="1200">
          <a:solidFill>
            <a:schemeClr val="tx1"/>
          </a:solidFill>
          <a:latin typeface="Arial" pitchFamily="34" charset="0"/>
          <a:ea typeface="Arial" charset="0"/>
          <a:cs typeface="Arial" pitchFamily="34" charset="0"/>
        </a:defRPr>
      </a:lvl4pPr>
      <a:lvl5pPr marL="1905000" indent="-381000" algn="l" rtl="0" eaLnBrk="1" fontAlgn="base" hangingPunct="1">
        <a:lnSpc>
          <a:spcPts val="2500"/>
        </a:lnSpc>
        <a:spcBef>
          <a:spcPts val="500"/>
        </a:spcBef>
        <a:spcAft>
          <a:spcPct val="0"/>
        </a:spcAft>
        <a:buSzPct val="75000"/>
        <a:buFont typeface="Arial" charset="0"/>
        <a:buChar char="■"/>
        <a:defRPr sz="2000" kern="1200">
          <a:solidFill>
            <a:schemeClr val="tx1"/>
          </a:solidFill>
          <a:latin typeface="Arial" pitchFamily="34" charset="0"/>
          <a:ea typeface="Arial" charset="0"/>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wrap="square" lIns="0" tIns="0" rIns="0" bIns="0" numCol="1" anchor="ctr" anchorCtr="0" compatLnSpc="1">
            <a:prstTxWarp prst="textNoShape">
              <a:avLst/>
            </a:prstTxWarp>
            <a:normAutofit/>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fr-FR"/>
              <a:t>Click to edit Master text styles</a:t>
            </a:r>
          </a:p>
          <a:p>
            <a:pPr lvl="1"/>
            <a:r>
              <a:rPr lang="en-US" altLang="fr-FR"/>
              <a:t>Second level</a:t>
            </a:r>
          </a:p>
          <a:p>
            <a:pPr lvl="2"/>
            <a:r>
              <a:rPr lang="en-US" altLang="fr-FR"/>
              <a:t>Third level</a:t>
            </a:r>
          </a:p>
          <a:p>
            <a:pPr lvl="3"/>
            <a:r>
              <a:rPr lang="en-US" altLang="fr-FR"/>
              <a:t>Fourth level</a:t>
            </a:r>
          </a:p>
          <a:p>
            <a:pPr lvl="4"/>
            <a:r>
              <a:rPr lang="en-US" altLang="fr-FR"/>
              <a:t>Fifth level</a:t>
            </a:r>
            <a:endParaRPr lang="en-CA" altLang="fr-FR"/>
          </a:p>
        </p:txBody>
      </p:sp>
      <p:cxnSp>
        <p:nvCxnSpPr>
          <p:cNvPr id="8" name="Straight Connector 7"/>
          <p:cNvCxnSpPr/>
          <p:nvPr/>
        </p:nvCxnSpPr>
        <p:spPr>
          <a:xfrm>
            <a:off x="457200" y="273050"/>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332511"/>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Lst>
  <p:hf hdr="0" dt="0"/>
  <p:txStyles>
    <p:titleStyle>
      <a:lvl1pPr algn="l" rtl="0" eaLnBrk="1" fontAlgn="base" hangingPunct="1">
        <a:spcBef>
          <a:spcPct val="0"/>
        </a:spcBef>
        <a:spcAft>
          <a:spcPct val="0"/>
        </a:spcAft>
        <a:defRPr sz="4000" b="1" kern="1200" spc="-100">
          <a:solidFill>
            <a:srgbClr val="AB1500"/>
          </a:solidFill>
          <a:latin typeface="Arial" pitchFamily="34" charset="0"/>
          <a:ea typeface="Arial" charset="0"/>
          <a:cs typeface="Arial" pitchFamily="34" charset="0"/>
        </a:defRPr>
      </a:lvl1pPr>
      <a:lvl2pPr algn="l" rtl="0" eaLnBrk="1" fontAlgn="base" hangingPunct="1">
        <a:spcBef>
          <a:spcPct val="0"/>
        </a:spcBef>
        <a:spcAft>
          <a:spcPct val="0"/>
        </a:spcAft>
        <a:defRPr sz="4000" b="1">
          <a:solidFill>
            <a:schemeClr val="accent1"/>
          </a:solidFill>
          <a:latin typeface="Arial" charset="0"/>
          <a:ea typeface="Arial" charset="0"/>
          <a:cs typeface="Arial" charset="0"/>
        </a:defRPr>
      </a:lvl2pPr>
      <a:lvl3pPr algn="l" rtl="0" eaLnBrk="1" fontAlgn="base" hangingPunct="1">
        <a:spcBef>
          <a:spcPct val="0"/>
        </a:spcBef>
        <a:spcAft>
          <a:spcPct val="0"/>
        </a:spcAft>
        <a:defRPr sz="4000" b="1">
          <a:solidFill>
            <a:schemeClr val="accent1"/>
          </a:solidFill>
          <a:latin typeface="Arial" charset="0"/>
          <a:ea typeface="Arial" charset="0"/>
          <a:cs typeface="Arial" charset="0"/>
        </a:defRPr>
      </a:lvl3pPr>
      <a:lvl4pPr algn="l" rtl="0" eaLnBrk="1" fontAlgn="base" hangingPunct="1">
        <a:spcBef>
          <a:spcPct val="0"/>
        </a:spcBef>
        <a:spcAft>
          <a:spcPct val="0"/>
        </a:spcAft>
        <a:defRPr sz="4000" b="1">
          <a:solidFill>
            <a:schemeClr val="accent1"/>
          </a:solidFill>
          <a:latin typeface="Arial" charset="0"/>
          <a:ea typeface="Arial" charset="0"/>
          <a:cs typeface="Arial" charset="0"/>
        </a:defRPr>
      </a:lvl4pPr>
      <a:lvl5pPr algn="l" rtl="0" eaLnBrk="1" fontAlgn="base" hangingPunct="1">
        <a:spcBef>
          <a:spcPct val="0"/>
        </a:spcBef>
        <a:spcAft>
          <a:spcPct val="0"/>
        </a:spcAft>
        <a:defRPr sz="4000" b="1">
          <a:solidFill>
            <a:schemeClr val="accent1"/>
          </a:solidFill>
          <a:latin typeface="Arial" charset="0"/>
          <a:ea typeface="Arial" charset="0"/>
          <a:cs typeface="Arial" charset="0"/>
        </a:defRPr>
      </a:lvl5pPr>
      <a:lvl6pPr marL="457200" algn="l" rtl="0" eaLnBrk="1" fontAlgn="base" hangingPunct="1">
        <a:spcBef>
          <a:spcPct val="0"/>
        </a:spcBef>
        <a:spcAft>
          <a:spcPct val="0"/>
        </a:spcAft>
        <a:defRPr sz="4000" b="1">
          <a:solidFill>
            <a:srgbClr val="6D1700"/>
          </a:solidFill>
          <a:latin typeface="Arial" charset="0"/>
          <a:cs typeface="Arial" charset="0"/>
        </a:defRPr>
      </a:lvl6pPr>
      <a:lvl7pPr marL="914400" algn="l" rtl="0" eaLnBrk="1" fontAlgn="base" hangingPunct="1">
        <a:spcBef>
          <a:spcPct val="0"/>
        </a:spcBef>
        <a:spcAft>
          <a:spcPct val="0"/>
        </a:spcAft>
        <a:defRPr sz="4000" b="1">
          <a:solidFill>
            <a:srgbClr val="6D1700"/>
          </a:solidFill>
          <a:latin typeface="Arial" charset="0"/>
          <a:cs typeface="Arial" charset="0"/>
        </a:defRPr>
      </a:lvl7pPr>
      <a:lvl8pPr marL="1371600" algn="l" rtl="0" eaLnBrk="1" fontAlgn="base" hangingPunct="1">
        <a:spcBef>
          <a:spcPct val="0"/>
        </a:spcBef>
        <a:spcAft>
          <a:spcPct val="0"/>
        </a:spcAft>
        <a:defRPr sz="4000" b="1">
          <a:solidFill>
            <a:srgbClr val="6D1700"/>
          </a:solidFill>
          <a:latin typeface="Arial" charset="0"/>
          <a:cs typeface="Arial" charset="0"/>
        </a:defRPr>
      </a:lvl8pPr>
      <a:lvl9pPr marL="1828800" algn="l" rtl="0" eaLnBrk="1" fontAlgn="base" hangingPunct="1">
        <a:spcBef>
          <a:spcPct val="0"/>
        </a:spcBef>
        <a:spcAft>
          <a:spcPct val="0"/>
        </a:spcAft>
        <a:defRPr sz="4000" b="1">
          <a:solidFill>
            <a:srgbClr val="6D1700"/>
          </a:solidFill>
          <a:latin typeface="Arial" charset="0"/>
          <a:cs typeface="Arial" charset="0"/>
        </a:defRPr>
      </a:lvl9pPr>
    </p:titleStyle>
    <p:bodyStyle>
      <a:lvl1pPr marL="342900" indent="-723900" algn="l" rtl="0" eaLnBrk="1" fontAlgn="base" hangingPunct="1">
        <a:lnSpc>
          <a:spcPts val="3300"/>
        </a:lnSpc>
        <a:spcBef>
          <a:spcPts val="1500"/>
        </a:spcBef>
        <a:spcAft>
          <a:spcPct val="0"/>
        </a:spcAft>
        <a:buFont typeface="Arial" charset="0"/>
        <a:buChar char="•"/>
        <a:defRPr sz="3000" kern="1200">
          <a:solidFill>
            <a:schemeClr val="tx1"/>
          </a:solidFill>
          <a:latin typeface="Arial" pitchFamily="34" charset="0"/>
          <a:ea typeface="Arial" charset="0"/>
          <a:cs typeface="Arial" pitchFamily="34" charset="0"/>
        </a:defRPr>
      </a:lvl1pPr>
      <a:lvl2pPr marL="762000" indent="-381000" algn="l" rtl="0" eaLnBrk="1" fontAlgn="base" hangingPunct="1">
        <a:lnSpc>
          <a:spcPts val="3000"/>
        </a:lnSpc>
        <a:spcBef>
          <a:spcPts val="750"/>
        </a:spcBef>
        <a:spcAft>
          <a:spcPct val="0"/>
        </a:spcAft>
        <a:buFont typeface="Arial" charset="0"/>
        <a:buChar char="–"/>
        <a:defRPr sz="2500" kern="1200">
          <a:solidFill>
            <a:schemeClr val="tx1"/>
          </a:solidFill>
          <a:latin typeface="Arial" pitchFamily="34" charset="0"/>
          <a:ea typeface="Arial" charset="0"/>
          <a:cs typeface="Arial" pitchFamily="34" charset="0"/>
        </a:defRPr>
      </a:lvl2pPr>
      <a:lvl3pPr marL="1143000" indent="-381000" algn="l" rtl="0" eaLnBrk="1" fontAlgn="base" hangingPunct="1">
        <a:lnSpc>
          <a:spcPts val="3000"/>
        </a:lnSpc>
        <a:spcBef>
          <a:spcPts val="500"/>
        </a:spcBef>
        <a:spcAft>
          <a:spcPct val="0"/>
        </a:spcAft>
        <a:buSzPct val="75000"/>
        <a:buFont typeface="Arial" charset="0"/>
        <a:buChar char="○"/>
        <a:defRPr sz="2500" kern="1200">
          <a:solidFill>
            <a:schemeClr val="tx1"/>
          </a:solidFill>
          <a:latin typeface="Arial" pitchFamily="34" charset="0"/>
          <a:ea typeface="Arial" charset="0"/>
          <a:cs typeface="Arial" pitchFamily="34" charset="0"/>
        </a:defRPr>
      </a:lvl3pPr>
      <a:lvl4pPr marL="1524000" indent="-381000" algn="l" rtl="0" eaLnBrk="1" fontAlgn="base" hangingPunct="1">
        <a:lnSpc>
          <a:spcPts val="2500"/>
        </a:lnSpc>
        <a:spcBef>
          <a:spcPts val="500"/>
        </a:spcBef>
        <a:spcAft>
          <a:spcPct val="0"/>
        </a:spcAft>
        <a:buFont typeface="Arial" charset="0"/>
        <a:buChar char="»"/>
        <a:defRPr sz="2000" kern="1200">
          <a:solidFill>
            <a:schemeClr val="tx1"/>
          </a:solidFill>
          <a:latin typeface="Arial" pitchFamily="34" charset="0"/>
          <a:ea typeface="Arial" charset="0"/>
          <a:cs typeface="Arial" pitchFamily="34" charset="0"/>
        </a:defRPr>
      </a:lvl4pPr>
      <a:lvl5pPr marL="1905000" indent="-381000" algn="l" rtl="0" eaLnBrk="1" fontAlgn="base" hangingPunct="1">
        <a:lnSpc>
          <a:spcPts val="2500"/>
        </a:lnSpc>
        <a:spcBef>
          <a:spcPts val="500"/>
        </a:spcBef>
        <a:spcAft>
          <a:spcPct val="0"/>
        </a:spcAft>
        <a:buSzPct val="75000"/>
        <a:buFont typeface="Arial" charset="0"/>
        <a:buChar char="■"/>
        <a:defRPr sz="2000" kern="1200">
          <a:solidFill>
            <a:schemeClr val="tx1"/>
          </a:solidFill>
          <a:latin typeface="Arial" pitchFamily="34" charset="0"/>
          <a:ea typeface="Arial" charset="0"/>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wrap="square" lIns="0" tIns="0" rIns="0" bIns="0" numCol="1" anchor="ctr" anchorCtr="0" compatLnSpc="1">
            <a:prstTxWarp prst="textNoShape">
              <a:avLst/>
            </a:prstTxWarp>
            <a:normAutofit/>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fr-FR"/>
              <a:t>Edit Master text styles</a:t>
            </a:r>
          </a:p>
          <a:p>
            <a:pPr lvl="1"/>
            <a:r>
              <a:rPr lang="en-US" altLang="fr-FR"/>
              <a:t>Second level</a:t>
            </a:r>
          </a:p>
          <a:p>
            <a:pPr lvl="2"/>
            <a:r>
              <a:rPr lang="en-US" altLang="fr-FR"/>
              <a:t>Third level</a:t>
            </a:r>
          </a:p>
          <a:p>
            <a:pPr lvl="3"/>
            <a:r>
              <a:rPr lang="en-US" altLang="fr-FR"/>
              <a:t>Fourth level</a:t>
            </a:r>
          </a:p>
          <a:p>
            <a:pPr lvl="4"/>
            <a:r>
              <a:rPr lang="en-US" altLang="fr-FR"/>
              <a:t>Fifth level</a:t>
            </a:r>
            <a:endParaRPr lang="en-CA" altLang="fr-FR"/>
          </a:p>
        </p:txBody>
      </p:sp>
      <p:cxnSp>
        <p:nvCxnSpPr>
          <p:cNvPr id="8" name="Straight Connector 7"/>
          <p:cNvCxnSpPr/>
          <p:nvPr/>
        </p:nvCxnSpPr>
        <p:spPr>
          <a:xfrm>
            <a:off x="457200" y="273050"/>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9617951"/>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Lst>
  <p:hf sldNum="0" hdr="0" ftr="0" dt="0"/>
  <p:txStyles>
    <p:titleStyle>
      <a:lvl1pPr algn="l" rtl="0" eaLnBrk="1" fontAlgn="base" hangingPunct="1">
        <a:spcBef>
          <a:spcPct val="0"/>
        </a:spcBef>
        <a:spcAft>
          <a:spcPct val="0"/>
        </a:spcAft>
        <a:defRPr sz="4000" b="1" kern="1200" spc="-100">
          <a:solidFill>
            <a:srgbClr val="AB1500"/>
          </a:solidFill>
          <a:latin typeface="Arial" pitchFamily="34" charset="0"/>
          <a:ea typeface="Arial" charset="0"/>
          <a:cs typeface="Arial" pitchFamily="34" charset="0"/>
        </a:defRPr>
      </a:lvl1pPr>
      <a:lvl2pPr algn="l" rtl="0" eaLnBrk="1" fontAlgn="base" hangingPunct="1">
        <a:spcBef>
          <a:spcPct val="0"/>
        </a:spcBef>
        <a:spcAft>
          <a:spcPct val="0"/>
        </a:spcAft>
        <a:defRPr sz="4000" b="1">
          <a:solidFill>
            <a:schemeClr val="accent1"/>
          </a:solidFill>
          <a:latin typeface="Arial" charset="0"/>
          <a:ea typeface="Arial" charset="0"/>
          <a:cs typeface="Arial" charset="0"/>
        </a:defRPr>
      </a:lvl2pPr>
      <a:lvl3pPr algn="l" rtl="0" eaLnBrk="1" fontAlgn="base" hangingPunct="1">
        <a:spcBef>
          <a:spcPct val="0"/>
        </a:spcBef>
        <a:spcAft>
          <a:spcPct val="0"/>
        </a:spcAft>
        <a:defRPr sz="4000" b="1">
          <a:solidFill>
            <a:schemeClr val="accent1"/>
          </a:solidFill>
          <a:latin typeface="Arial" charset="0"/>
          <a:ea typeface="Arial" charset="0"/>
          <a:cs typeface="Arial" charset="0"/>
        </a:defRPr>
      </a:lvl3pPr>
      <a:lvl4pPr algn="l" rtl="0" eaLnBrk="1" fontAlgn="base" hangingPunct="1">
        <a:spcBef>
          <a:spcPct val="0"/>
        </a:spcBef>
        <a:spcAft>
          <a:spcPct val="0"/>
        </a:spcAft>
        <a:defRPr sz="4000" b="1">
          <a:solidFill>
            <a:schemeClr val="accent1"/>
          </a:solidFill>
          <a:latin typeface="Arial" charset="0"/>
          <a:ea typeface="Arial" charset="0"/>
          <a:cs typeface="Arial" charset="0"/>
        </a:defRPr>
      </a:lvl4pPr>
      <a:lvl5pPr algn="l" rtl="0" eaLnBrk="1" fontAlgn="base" hangingPunct="1">
        <a:spcBef>
          <a:spcPct val="0"/>
        </a:spcBef>
        <a:spcAft>
          <a:spcPct val="0"/>
        </a:spcAft>
        <a:defRPr sz="4000" b="1">
          <a:solidFill>
            <a:schemeClr val="accent1"/>
          </a:solidFill>
          <a:latin typeface="Arial" charset="0"/>
          <a:ea typeface="Arial" charset="0"/>
          <a:cs typeface="Arial" charset="0"/>
        </a:defRPr>
      </a:lvl5pPr>
      <a:lvl6pPr marL="457200" algn="l" rtl="0" eaLnBrk="1" fontAlgn="base" hangingPunct="1">
        <a:spcBef>
          <a:spcPct val="0"/>
        </a:spcBef>
        <a:spcAft>
          <a:spcPct val="0"/>
        </a:spcAft>
        <a:defRPr sz="4000" b="1">
          <a:solidFill>
            <a:srgbClr val="6D1700"/>
          </a:solidFill>
          <a:latin typeface="Arial" charset="0"/>
          <a:cs typeface="Arial" charset="0"/>
        </a:defRPr>
      </a:lvl6pPr>
      <a:lvl7pPr marL="914400" algn="l" rtl="0" eaLnBrk="1" fontAlgn="base" hangingPunct="1">
        <a:spcBef>
          <a:spcPct val="0"/>
        </a:spcBef>
        <a:spcAft>
          <a:spcPct val="0"/>
        </a:spcAft>
        <a:defRPr sz="4000" b="1">
          <a:solidFill>
            <a:srgbClr val="6D1700"/>
          </a:solidFill>
          <a:latin typeface="Arial" charset="0"/>
          <a:cs typeface="Arial" charset="0"/>
        </a:defRPr>
      </a:lvl7pPr>
      <a:lvl8pPr marL="1371600" algn="l" rtl="0" eaLnBrk="1" fontAlgn="base" hangingPunct="1">
        <a:spcBef>
          <a:spcPct val="0"/>
        </a:spcBef>
        <a:spcAft>
          <a:spcPct val="0"/>
        </a:spcAft>
        <a:defRPr sz="4000" b="1">
          <a:solidFill>
            <a:srgbClr val="6D1700"/>
          </a:solidFill>
          <a:latin typeface="Arial" charset="0"/>
          <a:cs typeface="Arial" charset="0"/>
        </a:defRPr>
      </a:lvl8pPr>
      <a:lvl9pPr marL="1828800" algn="l" rtl="0" eaLnBrk="1" fontAlgn="base" hangingPunct="1">
        <a:spcBef>
          <a:spcPct val="0"/>
        </a:spcBef>
        <a:spcAft>
          <a:spcPct val="0"/>
        </a:spcAft>
        <a:defRPr sz="4000" b="1">
          <a:solidFill>
            <a:srgbClr val="6D1700"/>
          </a:solidFill>
          <a:latin typeface="Arial" charset="0"/>
          <a:cs typeface="Arial" charset="0"/>
        </a:defRPr>
      </a:lvl9pPr>
    </p:titleStyle>
    <p:bodyStyle>
      <a:lvl1pPr marL="342900" indent="-723900" algn="l" rtl="0" eaLnBrk="1" fontAlgn="base" hangingPunct="1">
        <a:lnSpc>
          <a:spcPts val="3300"/>
        </a:lnSpc>
        <a:spcBef>
          <a:spcPts val="1500"/>
        </a:spcBef>
        <a:spcAft>
          <a:spcPct val="0"/>
        </a:spcAft>
        <a:buFont typeface="Arial" charset="0"/>
        <a:buChar char="•"/>
        <a:defRPr sz="3000" kern="1200">
          <a:solidFill>
            <a:schemeClr val="tx1"/>
          </a:solidFill>
          <a:latin typeface="Arial" pitchFamily="34" charset="0"/>
          <a:ea typeface="Arial" charset="0"/>
          <a:cs typeface="Arial" pitchFamily="34" charset="0"/>
        </a:defRPr>
      </a:lvl1pPr>
      <a:lvl2pPr marL="762000" indent="-381000" algn="l" rtl="0" eaLnBrk="1" fontAlgn="base" hangingPunct="1">
        <a:lnSpc>
          <a:spcPts val="3000"/>
        </a:lnSpc>
        <a:spcBef>
          <a:spcPts val="750"/>
        </a:spcBef>
        <a:spcAft>
          <a:spcPct val="0"/>
        </a:spcAft>
        <a:buFont typeface="Arial" charset="0"/>
        <a:buChar char="–"/>
        <a:defRPr sz="2500" kern="1200">
          <a:solidFill>
            <a:schemeClr val="tx1"/>
          </a:solidFill>
          <a:latin typeface="Arial" pitchFamily="34" charset="0"/>
          <a:ea typeface="Arial" charset="0"/>
          <a:cs typeface="Arial" pitchFamily="34" charset="0"/>
        </a:defRPr>
      </a:lvl2pPr>
      <a:lvl3pPr marL="1143000" indent="-381000" algn="l" rtl="0" eaLnBrk="1" fontAlgn="base" hangingPunct="1">
        <a:lnSpc>
          <a:spcPts val="3000"/>
        </a:lnSpc>
        <a:spcBef>
          <a:spcPts val="500"/>
        </a:spcBef>
        <a:spcAft>
          <a:spcPct val="0"/>
        </a:spcAft>
        <a:buSzPct val="75000"/>
        <a:buFont typeface="Arial" charset="0"/>
        <a:buChar char="○"/>
        <a:defRPr sz="2500" kern="1200">
          <a:solidFill>
            <a:schemeClr val="tx1"/>
          </a:solidFill>
          <a:latin typeface="Arial" pitchFamily="34" charset="0"/>
          <a:ea typeface="Arial" charset="0"/>
          <a:cs typeface="Arial" pitchFamily="34" charset="0"/>
        </a:defRPr>
      </a:lvl3pPr>
      <a:lvl4pPr marL="1524000" indent="-381000" algn="l" rtl="0" eaLnBrk="1" fontAlgn="base" hangingPunct="1">
        <a:lnSpc>
          <a:spcPts val="2500"/>
        </a:lnSpc>
        <a:spcBef>
          <a:spcPts val="500"/>
        </a:spcBef>
        <a:spcAft>
          <a:spcPct val="0"/>
        </a:spcAft>
        <a:buFont typeface="Arial" charset="0"/>
        <a:buChar char="»"/>
        <a:defRPr sz="2000" kern="1200">
          <a:solidFill>
            <a:schemeClr val="tx1"/>
          </a:solidFill>
          <a:latin typeface="Arial" pitchFamily="34" charset="0"/>
          <a:ea typeface="Arial" charset="0"/>
          <a:cs typeface="Arial" pitchFamily="34" charset="0"/>
        </a:defRPr>
      </a:lvl4pPr>
      <a:lvl5pPr marL="1905000" indent="-381000" algn="l" rtl="0" eaLnBrk="1" fontAlgn="base" hangingPunct="1">
        <a:lnSpc>
          <a:spcPts val="2500"/>
        </a:lnSpc>
        <a:spcBef>
          <a:spcPts val="500"/>
        </a:spcBef>
        <a:spcAft>
          <a:spcPct val="0"/>
        </a:spcAft>
        <a:buSzPct val="75000"/>
        <a:buFont typeface="Arial" charset="0"/>
        <a:buChar char="■"/>
        <a:defRPr sz="2000" kern="1200">
          <a:solidFill>
            <a:schemeClr val="tx1"/>
          </a:solidFill>
          <a:latin typeface="Arial" pitchFamily="34" charset="0"/>
          <a:ea typeface="Arial" charset="0"/>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wrap="square" lIns="0" tIns="0" rIns="0" bIns="0" numCol="1" anchor="ctr" anchorCtr="0" compatLnSpc="1">
            <a:prstTxWarp prst="textNoShape">
              <a:avLst/>
            </a:prstTxWarp>
            <a:normAutofit/>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fr-FR"/>
              <a:t>Edit Master text styles</a:t>
            </a:r>
          </a:p>
          <a:p>
            <a:pPr lvl="1"/>
            <a:r>
              <a:rPr lang="en-US" altLang="fr-FR"/>
              <a:t>Second level</a:t>
            </a:r>
          </a:p>
          <a:p>
            <a:pPr lvl="2"/>
            <a:r>
              <a:rPr lang="en-US" altLang="fr-FR"/>
              <a:t>Third level</a:t>
            </a:r>
          </a:p>
          <a:p>
            <a:pPr lvl="3"/>
            <a:r>
              <a:rPr lang="en-US" altLang="fr-FR"/>
              <a:t>Fourth level</a:t>
            </a:r>
          </a:p>
          <a:p>
            <a:pPr lvl="4"/>
            <a:r>
              <a:rPr lang="en-US" altLang="fr-FR"/>
              <a:t>Fifth level</a:t>
            </a:r>
            <a:endParaRPr lang="en-CA" altLang="fr-FR"/>
          </a:p>
        </p:txBody>
      </p:sp>
      <p:cxnSp>
        <p:nvCxnSpPr>
          <p:cNvPr id="8" name="Straight Connector 7"/>
          <p:cNvCxnSpPr/>
          <p:nvPr/>
        </p:nvCxnSpPr>
        <p:spPr>
          <a:xfrm>
            <a:off x="457200" y="273050"/>
            <a:ext cx="8229600" cy="0"/>
          </a:xfrm>
          <a:prstGeom prst="line">
            <a:avLst/>
          </a:prstGeom>
          <a:ln w="38100" cmpd="sng">
            <a:solidFill>
              <a:srgbClr val="D5D4C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1154453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Lst>
  <p:hf sldNum="0" hdr="0" ftr="0" dt="0"/>
  <p:txStyles>
    <p:titleStyle>
      <a:lvl1pPr algn="l" rtl="0" eaLnBrk="1" fontAlgn="base" hangingPunct="1">
        <a:spcBef>
          <a:spcPct val="0"/>
        </a:spcBef>
        <a:spcAft>
          <a:spcPct val="0"/>
        </a:spcAft>
        <a:defRPr sz="4000" b="1" kern="1200" spc="-100">
          <a:solidFill>
            <a:srgbClr val="AB1500"/>
          </a:solidFill>
          <a:latin typeface="Arial" pitchFamily="34" charset="0"/>
          <a:ea typeface="Arial" charset="0"/>
          <a:cs typeface="Arial" pitchFamily="34" charset="0"/>
        </a:defRPr>
      </a:lvl1pPr>
      <a:lvl2pPr algn="l" rtl="0" eaLnBrk="1" fontAlgn="base" hangingPunct="1">
        <a:spcBef>
          <a:spcPct val="0"/>
        </a:spcBef>
        <a:spcAft>
          <a:spcPct val="0"/>
        </a:spcAft>
        <a:defRPr sz="4000" b="1">
          <a:solidFill>
            <a:schemeClr val="accent1"/>
          </a:solidFill>
          <a:latin typeface="Arial" charset="0"/>
          <a:ea typeface="Arial" charset="0"/>
          <a:cs typeface="Arial" charset="0"/>
        </a:defRPr>
      </a:lvl2pPr>
      <a:lvl3pPr algn="l" rtl="0" eaLnBrk="1" fontAlgn="base" hangingPunct="1">
        <a:spcBef>
          <a:spcPct val="0"/>
        </a:spcBef>
        <a:spcAft>
          <a:spcPct val="0"/>
        </a:spcAft>
        <a:defRPr sz="4000" b="1">
          <a:solidFill>
            <a:schemeClr val="accent1"/>
          </a:solidFill>
          <a:latin typeface="Arial" charset="0"/>
          <a:ea typeface="Arial" charset="0"/>
          <a:cs typeface="Arial" charset="0"/>
        </a:defRPr>
      </a:lvl3pPr>
      <a:lvl4pPr algn="l" rtl="0" eaLnBrk="1" fontAlgn="base" hangingPunct="1">
        <a:spcBef>
          <a:spcPct val="0"/>
        </a:spcBef>
        <a:spcAft>
          <a:spcPct val="0"/>
        </a:spcAft>
        <a:defRPr sz="4000" b="1">
          <a:solidFill>
            <a:schemeClr val="accent1"/>
          </a:solidFill>
          <a:latin typeface="Arial" charset="0"/>
          <a:ea typeface="Arial" charset="0"/>
          <a:cs typeface="Arial" charset="0"/>
        </a:defRPr>
      </a:lvl4pPr>
      <a:lvl5pPr algn="l" rtl="0" eaLnBrk="1" fontAlgn="base" hangingPunct="1">
        <a:spcBef>
          <a:spcPct val="0"/>
        </a:spcBef>
        <a:spcAft>
          <a:spcPct val="0"/>
        </a:spcAft>
        <a:defRPr sz="4000" b="1">
          <a:solidFill>
            <a:schemeClr val="accent1"/>
          </a:solidFill>
          <a:latin typeface="Arial" charset="0"/>
          <a:ea typeface="Arial" charset="0"/>
          <a:cs typeface="Arial" charset="0"/>
        </a:defRPr>
      </a:lvl5pPr>
      <a:lvl6pPr marL="457200" algn="l" rtl="0" eaLnBrk="1" fontAlgn="base" hangingPunct="1">
        <a:spcBef>
          <a:spcPct val="0"/>
        </a:spcBef>
        <a:spcAft>
          <a:spcPct val="0"/>
        </a:spcAft>
        <a:defRPr sz="4000" b="1">
          <a:solidFill>
            <a:srgbClr val="6D1700"/>
          </a:solidFill>
          <a:latin typeface="Arial" charset="0"/>
          <a:cs typeface="Arial" charset="0"/>
        </a:defRPr>
      </a:lvl6pPr>
      <a:lvl7pPr marL="914400" algn="l" rtl="0" eaLnBrk="1" fontAlgn="base" hangingPunct="1">
        <a:spcBef>
          <a:spcPct val="0"/>
        </a:spcBef>
        <a:spcAft>
          <a:spcPct val="0"/>
        </a:spcAft>
        <a:defRPr sz="4000" b="1">
          <a:solidFill>
            <a:srgbClr val="6D1700"/>
          </a:solidFill>
          <a:latin typeface="Arial" charset="0"/>
          <a:cs typeface="Arial" charset="0"/>
        </a:defRPr>
      </a:lvl7pPr>
      <a:lvl8pPr marL="1371600" algn="l" rtl="0" eaLnBrk="1" fontAlgn="base" hangingPunct="1">
        <a:spcBef>
          <a:spcPct val="0"/>
        </a:spcBef>
        <a:spcAft>
          <a:spcPct val="0"/>
        </a:spcAft>
        <a:defRPr sz="4000" b="1">
          <a:solidFill>
            <a:srgbClr val="6D1700"/>
          </a:solidFill>
          <a:latin typeface="Arial" charset="0"/>
          <a:cs typeface="Arial" charset="0"/>
        </a:defRPr>
      </a:lvl8pPr>
      <a:lvl9pPr marL="1828800" algn="l" rtl="0" eaLnBrk="1" fontAlgn="base" hangingPunct="1">
        <a:spcBef>
          <a:spcPct val="0"/>
        </a:spcBef>
        <a:spcAft>
          <a:spcPct val="0"/>
        </a:spcAft>
        <a:defRPr sz="4000" b="1">
          <a:solidFill>
            <a:srgbClr val="6D1700"/>
          </a:solidFill>
          <a:latin typeface="Arial" charset="0"/>
          <a:cs typeface="Arial" charset="0"/>
        </a:defRPr>
      </a:lvl9pPr>
    </p:titleStyle>
    <p:bodyStyle>
      <a:lvl1pPr marL="342900" indent="-723900" algn="l" rtl="0" eaLnBrk="1" fontAlgn="base" hangingPunct="1">
        <a:lnSpc>
          <a:spcPts val="3300"/>
        </a:lnSpc>
        <a:spcBef>
          <a:spcPts val="1500"/>
        </a:spcBef>
        <a:spcAft>
          <a:spcPct val="0"/>
        </a:spcAft>
        <a:buFont typeface="Arial" charset="0"/>
        <a:buChar char="•"/>
        <a:defRPr sz="3000" kern="1200">
          <a:solidFill>
            <a:schemeClr val="tx1"/>
          </a:solidFill>
          <a:latin typeface="Arial" pitchFamily="34" charset="0"/>
          <a:ea typeface="Arial" charset="0"/>
          <a:cs typeface="Arial" pitchFamily="34" charset="0"/>
        </a:defRPr>
      </a:lvl1pPr>
      <a:lvl2pPr marL="762000" indent="-381000" algn="l" rtl="0" eaLnBrk="1" fontAlgn="base" hangingPunct="1">
        <a:lnSpc>
          <a:spcPts val="3000"/>
        </a:lnSpc>
        <a:spcBef>
          <a:spcPts val="750"/>
        </a:spcBef>
        <a:spcAft>
          <a:spcPct val="0"/>
        </a:spcAft>
        <a:buFont typeface="Arial" charset="0"/>
        <a:buChar char="–"/>
        <a:defRPr sz="2500" kern="1200">
          <a:solidFill>
            <a:schemeClr val="tx1"/>
          </a:solidFill>
          <a:latin typeface="Arial" pitchFamily="34" charset="0"/>
          <a:ea typeface="Arial" charset="0"/>
          <a:cs typeface="Arial" pitchFamily="34" charset="0"/>
        </a:defRPr>
      </a:lvl2pPr>
      <a:lvl3pPr marL="1143000" indent="-381000" algn="l" rtl="0" eaLnBrk="1" fontAlgn="base" hangingPunct="1">
        <a:lnSpc>
          <a:spcPts val="3000"/>
        </a:lnSpc>
        <a:spcBef>
          <a:spcPts val="500"/>
        </a:spcBef>
        <a:spcAft>
          <a:spcPct val="0"/>
        </a:spcAft>
        <a:buSzPct val="75000"/>
        <a:buFont typeface="Arial" charset="0"/>
        <a:buChar char="○"/>
        <a:defRPr sz="2500" kern="1200">
          <a:solidFill>
            <a:schemeClr val="tx1"/>
          </a:solidFill>
          <a:latin typeface="Arial" pitchFamily="34" charset="0"/>
          <a:ea typeface="Arial" charset="0"/>
          <a:cs typeface="Arial" pitchFamily="34" charset="0"/>
        </a:defRPr>
      </a:lvl3pPr>
      <a:lvl4pPr marL="1524000" indent="-381000" algn="l" rtl="0" eaLnBrk="1" fontAlgn="base" hangingPunct="1">
        <a:lnSpc>
          <a:spcPts val="2500"/>
        </a:lnSpc>
        <a:spcBef>
          <a:spcPts val="500"/>
        </a:spcBef>
        <a:spcAft>
          <a:spcPct val="0"/>
        </a:spcAft>
        <a:buFont typeface="Arial" charset="0"/>
        <a:buChar char="»"/>
        <a:defRPr sz="2000" kern="1200">
          <a:solidFill>
            <a:schemeClr val="tx1"/>
          </a:solidFill>
          <a:latin typeface="Arial" pitchFamily="34" charset="0"/>
          <a:ea typeface="Arial" charset="0"/>
          <a:cs typeface="Arial" pitchFamily="34" charset="0"/>
        </a:defRPr>
      </a:lvl4pPr>
      <a:lvl5pPr marL="1905000" indent="-381000" algn="l" rtl="0" eaLnBrk="1" fontAlgn="base" hangingPunct="1">
        <a:lnSpc>
          <a:spcPts val="2500"/>
        </a:lnSpc>
        <a:spcBef>
          <a:spcPts val="500"/>
        </a:spcBef>
        <a:spcAft>
          <a:spcPct val="0"/>
        </a:spcAft>
        <a:buSzPct val="75000"/>
        <a:buFont typeface="Arial" charset="0"/>
        <a:buChar char="■"/>
        <a:defRPr sz="2000" kern="1200">
          <a:solidFill>
            <a:schemeClr val="tx1"/>
          </a:solidFill>
          <a:latin typeface="Arial" pitchFamily="34" charset="0"/>
          <a:ea typeface="Arial" charset="0"/>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2" name="Picture 21"/>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a:xfrm>
            <a:off x="5982179" y="5275619"/>
            <a:ext cx="3158675" cy="1582381"/>
          </a:xfrm>
          <a:prstGeom prst="rect">
            <a:avLst/>
          </a:prstGeom>
        </p:spPr>
      </p:pic>
      <p:sp>
        <p:nvSpPr>
          <p:cNvPr id="1026" name="Title Placeholder 1"/>
          <p:cNvSpPr>
            <a:spLocks noGrp="1"/>
          </p:cNvSpPr>
          <p:nvPr>
            <p:ph type="title"/>
          </p:nvPr>
        </p:nvSpPr>
        <p:spPr bwMode="auto">
          <a:xfrm>
            <a:off x="236079" y="537323"/>
            <a:ext cx="8907921" cy="89554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Headline in Arial Bold 36/40pt</a:t>
            </a:r>
          </a:p>
        </p:txBody>
      </p:sp>
      <p:sp>
        <p:nvSpPr>
          <p:cNvPr id="1027" name="Text Placeholder 2"/>
          <p:cNvSpPr>
            <a:spLocks noGrp="1"/>
          </p:cNvSpPr>
          <p:nvPr>
            <p:ph type="body" idx="1"/>
          </p:nvPr>
        </p:nvSpPr>
        <p:spPr bwMode="auto">
          <a:xfrm>
            <a:off x="242790" y="1652678"/>
            <a:ext cx="8561387" cy="446210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First level, Arial Regular 24pt</a:t>
            </a:r>
          </a:p>
          <a:p>
            <a:pPr lvl="1"/>
            <a:r>
              <a:rPr lang="en-US" dirty="0"/>
              <a:t>Second level, Arial Regular 22pt</a:t>
            </a:r>
          </a:p>
          <a:p>
            <a:pPr lvl="2"/>
            <a:r>
              <a:rPr lang="en-US" dirty="0"/>
              <a:t>Third level, Arial </a:t>
            </a:r>
            <a:r>
              <a:rPr lang="en-US" dirty="0" err="1"/>
              <a:t>Reglar</a:t>
            </a:r>
            <a:r>
              <a:rPr lang="en-US" dirty="0"/>
              <a:t> 18pt</a:t>
            </a:r>
          </a:p>
          <a:p>
            <a:pPr lvl="3"/>
            <a:r>
              <a:rPr lang="en-US" dirty="0"/>
              <a:t>Fourth level, Arial </a:t>
            </a:r>
            <a:r>
              <a:rPr lang="en-US" dirty="0" err="1"/>
              <a:t>Reglar</a:t>
            </a:r>
            <a:r>
              <a:rPr lang="en-US" dirty="0"/>
              <a:t> 18pt</a:t>
            </a:r>
          </a:p>
          <a:p>
            <a:pPr lvl="4"/>
            <a:r>
              <a:rPr lang="en-US" dirty="0"/>
              <a:t>Fifth level, Arial </a:t>
            </a:r>
            <a:r>
              <a:rPr lang="en-US" dirty="0" err="1"/>
              <a:t>Reglar</a:t>
            </a:r>
            <a:r>
              <a:rPr lang="en-US" dirty="0"/>
              <a:t> 18pt</a:t>
            </a:r>
          </a:p>
        </p:txBody>
      </p:sp>
      <p:sp>
        <p:nvSpPr>
          <p:cNvPr id="23" name="Slide Number Placeholder 5"/>
          <p:cNvSpPr>
            <a:spLocks noGrp="1"/>
          </p:cNvSpPr>
          <p:nvPr>
            <p:ph type="sldNum" sz="quarter" idx="4"/>
          </p:nvPr>
        </p:nvSpPr>
        <p:spPr>
          <a:xfrm>
            <a:off x="8204662" y="6355217"/>
            <a:ext cx="939338" cy="304800"/>
          </a:xfrm>
          <a:prstGeom prst="rect">
            <a:avLst/>
          </a:prstGeom>
          <a:noFill/>
        </p:spPr>
        <p:txBody>
          <a:bodyPr vert="horz" lIns="91440" tIns="45720" rIns="91440" bIns="45720" rtlCol="0" anchor="ctr"/>
          <a:lstStyle>
            <a:lvl1pPr algn="ctr" fontAlgn="auto">
              <a:spcBef>
                <a:spcPts val="0"/>
              </a:spcBef>
              <a:spcAft>
                <a:spcPts val="0"/>
              </a:spcAft>
              <a:defRPr sz="1050" b="0">
                <a:ln>
                  <a:noFill/>
                </a:ln>
                <a:solidFill>
                  <a:srgbClr val="5F5F5F"/>
                </a:solidFill>
                <a:latin typeface="+mn-lt"/>
                <a:cs typeface="+mn-cs"/>
              </a:defRPr>
            </a:lvl1pPr>
          </a:lstStyle>
          <a:p>
            <a:pPr>
              <a:defRPr/>
            </a:pPr>
            <a:fld id="{B8C3CD40-D32D-4A66-9ED6-B023972553E0}" type="slidenum">
              <a:rPr lang="en-US" smtClean="0"/>
              <a:pPr>
                <a:defRPr/>
              </a:pPr>
              <a:t>‹#›</a:t>
            </a:fld>
            <a:endParaRPr lang="en-US" dirty="0"/>
          </a:p>
        </p:txBody>
      </p:sp>
      <p:sp>
        <p:nvSpPr>
          <p:cNvPr id="9" name="Date Placeholder 3"/>
          <p:cNvSpPr txBox="1">
            <a:spLocks/>
          </p:cNvSpPr>
          <p:nvPr userDrawn="1"/>
        </p:nvSpPr>
        <p:spPr>
          <a:xfrm>
            <a:off x="106405" y="6707728"/>
            <a:ext cx="4964359" cy="13086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defPPr>
              <a:defRPr lang="en-US"/>
            </a:defPPr>
            <a:lvl1pPr algn="l" rtl="0" fontAlgn="base">
              <a:spcBef>
                <a:spcPct val="0"/>
              </a:spcBef>
              <a:spcAft>
                <a:spcPct val="0"/>
              </a:spcAft>
              <a:defRPr lang="en-US" sz="1400" kern="1200" smtClean="0">
                <a:solidFill>
                  <a:srgbClr val="78797B"/>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spcBef>
                <a:spcPts val="1500"/>
              </a:spcBef>
              <a:buClr>
                <a:srgbClr val="355F9A"/>
              </a:buClr>
              <a:buFont typeface="Wingdings" pitchFamily="2" charset="2"/>
              <a:buNone/>
            </a:pPr>
            <a:r>
              <a:rPr lang="en-US" sz="700" dirty="0"/>
              <a:t>Copyright 2020 by Financial</a:t>
            </a:r>
            <a:r>
              <a:rPr lang="en-US" sz="700" baseline="0" dirty="0"/>
              <a:t> Accounting Foundation, Norwalk CT.  For non-commercial, educational/academic purposes only.</a:t>
            </a:r>
            <a:endParaRPr lang="en-US" sz="700" dirty="0"/>
          </a:p>
        </p:txBody>
      </p:sp>
      <p:pic>
        <p:nvPicPr>
          <p:cNvPr id="10" name="Picture 9"/>
          <p:cNvPicPr>
            <a:picLocks noChangeAspect="1"/>
          </p:cNvPicPr>
          <p:nvPr userDrawn="1"/>
        </p:nvPicPr>
        <p:blipFill rotWithShape="1">
          <a:blip r:embed="rId10" cstate="email">
            <a:extLst>
              <a:ext uri="{28A0092B-C50C-407E-A947-70E740481C1C}">
                <a14:useLocalDpi xmlns:a14="http://schemas.microsoft.com/office/drawing/2010/main"/>
              </a:ext>
            </a:extLst>
          </a:blip>
          <a:srcRect/>
          <a:stretch/>
        </p:blipFill>
        <p:spPr>
          <a:xfrm>
            <a:off x="347472" y="6332348"/>
            <a:ext cx="1061276" cy="249732"/>
          </a:xfrm>
          <a:prstGeom prst="rect">
            <a:avLst/>
          </a:prstGeom>
        </p:spPr>
      </p:pic>
    </p:spTree>
    <p:extLst>
      <p:ext uri="{BB962C8B-B14F-4D97-AF65-F5344CB8AC3E}">
        <p14:creationId xmlns:p14="http://schemas.microsoft.com/office/powerpoint/2010/main" val="1306234206"/>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Lst>
  <p:hf hdr="0" dt="0"/>
  <p:txStyles>
    <p:titleStyle>
      <a:lvl1pPr algn="l" rtl="0" eaLnBrk="1" fontAlgn="base" hangingPunct="1">
        <a:lnSpc>
          <a:spcPts val="3700"/>
        </a:lnSpc>
        <a:spcBef>
          <a:spcPct val="0"/>
        </a:spcBef>
        <a:spcAft>
          <a:spcPct val="0"/>
        </a:spcAft>
        <a:defRPr sz="3600" b="1" kern="1200">
          <a:solidFill>
            <a:srgbClr val="355F9A"/>
          </a:solidFill>
          <a:effectLst/>
          <a:latin typeface="Arial" charset="0"/>
          <a:ea typeface="Arial" charset="0"/>
          <a:cs typeface="Arial" charset="0"/>
        </a:defRPr>
      </a:lvl1pPr>
      <a:lvl2pPr algn="l" rtl="0" eaLnBrk="1" fontAlgn="base" hangingPunct="1">
        <a:lnSpc>
          <a:spcPts val="3500"/>
        </a:lnSpc>
        <a:spcBef>
          <a:spcPct val="0"/>
        </a:spcBef>
        <a:spcAft>
          <a:spcPct val="0"/>
        </a:spcAft>
        <a:defRPr sz="3400">
          <a:solidFill>
            <a:srgbClr val="32607E"/>
          </a:solidFill>
          <a:latin typeface="Arial" charset="0"/>
          <a:cs typeface="Arial" charset="0"/>
        </a:defRPr>
      </a:lvl2pPr>
      <a:lvl3pPr algn="l" rtl="0" eaLnBrk="1" fontAlgn="base" hangingPunct="1">
        <a:lnSpc>
          <a:spcPts val="3500"/>
        </a:lnSpc>
        <a:spcBef>
          <a:spcPct val="0"/>
        </a:spcBef>
        <a:spcAft>
          <a:spcPct val="0"/>
        </a:spcAft>
        <a:defRPr sz="3400">
          <a:solidFill>
            <a:srgbClr val="32607E"/>
          </a:solidFill>
          <a:latin typeface="Arial" charset="0"/>
          <a:cs typeface="Arial" charset="0"/>
        </a:defRPr>
      </a:lvl3pPr>
      <a:lvl4pPr algn="l" rtl="0" eaLnBrk="1" fontAlgn="base" hangingPunct="1">
        <a:lnSpc>
          <a:spcPts val="3500"/>
        </a:lnSpc>
        <a:spcBef>
          <a:spcPct val="0"/>
        </a:spcBef>
        <a:spcAft>
          <a:spcPct val="0"/>
        </a:spcAft>
        <a:defRPr sz="3400">
          <a:solidFill>
            <a:srgbClr val="32607E"/>
          </a:solidFill>
          <a:latin typeface="Arial" charset="0"/>
          <a:cs typeface="Arial" charset="0"/>
        </a:defRPr>
      </a:lvl4pPr>
      <a:lvl5pPr algn="l" rtl="0" eaLnBrk="1" fontAlgn="base" hangingPunct="1">
        <a:lnSpc>
          <a:spcPts val="3500"/>
        </a:lnSpc>
        <a:spcBef>
          <a:spcPct val="0"/>
        </a:spcBef>
        <a:spcAft>
          <a:spcPct val="0"/>
        </a:spcAft>
        <a:defRPr sz="3400">
          <a:solidFill>
            <a:srgbClr val="32607E"/>
          </a:solidFill>
          <a:latin typeface="Arial" charset="0"/>
          <a:cs typeface="Arial" charset="0"/>
        </a:defRPr>
      </a:lvl5pPr>
      <a:lvl6pPr marL="457200" algn="l" rtl="0" eaLnBrk="1" fontAlgn="base" hangingPunct="1">
        <a:spcBef>
          <a:spcPct val="0"/>
        </a:spcBef>
        <a:spcAft>
          <a:spcPct val="0"/>
        </a:spcAft>
        <a:defRPr sz="3600" b="1">
          <a:solidFill>
            <a:schemeClr val="tx1"/>
          </a:solidFill>
          <a:latin typeface="Arial" charset="0"/>
          <a:cs typeface="Arial" charset="0"/>
        </a:defRPr>
      </a:lvl6pPr>
      <a:lvl7pPr marL="914400" algn="l" rtl="0" eaLnBrk="1" fontAlgn="base" hangingPunct="1">
        <a:spcBef>
          <a:spcPct val="0"/>
        </a:spcBef>
        <a:spcAft>
          <a:spcPct val="0"/>
        </a:spcAft>
        <a:defRPr sz="3600" b="1">
          <a:solidFill>
            <a:schemeClr val="tx1"/>
          </a:solidFill>
          <a:latin typeface="Arial" charset="0"/>
          <a:cs typeface="Arial" charset="0"/>
        </a:defRPr>
      </a:lvl7pPr>
      <a:lvl8pPr marL="1371600" algn="l" rtl="0" eaLnBrk="1" fontAlgn="base" hangingPunct="1">
        <a:spcBef>
          <a:spcPct val="0"/>
        </a:spcBef>
        <a:spcAft>
          <a:spcPct val="0"/>
        </a:spcAft>
        <a:defRPr sz="3600" b="1">
          <a:solidFill>
            <a:schemeClr val="tx1"/>
          </a:solidFill>
          <a:latin typeface="Arial" charset="0"/>
          <a:cs typeface="Arial" charset="0"/>
        </a:defRPr>
      </a:lvl8pPr>
      <a:lvl9pPr marL="1828800" algn="l" rtl="0" eaLnBrk="1" fontAlgn="base" hangingPunct="1">
        <a:spcBef>
          <a:spcPct val="0"/>
        </a:spcBef>
        <a:spcAft>
          <a:spcPct val="0"/>
        </a:spcAft>
        <a:defRPr sz="3600" b="1">
          <a:solidFill>
            <a:schemeClr val="tx1"/>
          </a:solidFill>
          <a:latin typeface="Arial" charset="0"/>
          <a:cs typeface="Arial" charset="0"/>
        </a:defRPr>
      </a:lvl9pPr>
    </p:titleStyle>
    <p:bodyStyle>
      <a:lvl1pPr marL="287338" indent="-287338" algn="l" rtl="0" eaLnBrk="1" fontAlgn="base" hangingPunct="1">
        <a:lnSpc>
          <a:spcPct val="112000"/>
        </a:lnSpc>
        <a:spcBef>
          <a:spcPts val="1500"/>
        </a:spcBef>
        <a:spcAft>
          <a:spcPct val="0"/>
        </a:spcAft>
        <a:buClr>
          <a:srgbClr val="EF4142"/>
        </a:buClr>
        <a:buFont typeface="Wingdings" pitchFamily="2" charset="2"/>
        <a:buChar char="§"/>
        <a:defRPr sz="1800" kern="1200">
          <a:solidFill>
            <a:schemeClr val="tx1"/>
          </a:solidFill>
          <a:latin typeface="Arial" pitchFamily="34" charset="0"/>
          <a:ea typeface="+mn-ea"/>
          <a:cs typeface="Arial" pitchFamily="34" charset="0"/>
        </a:defRPr>
      </a:lvl1pPr>
      <a:lvl2pPr marL="574675" indent="-287338" algn="l" rtl="0" eaLnBrk="1" fontAlgn="base" hangingPunct="1">
        <a:lnSpc>
          <a:spcPct val="112000"/>
        </a:lnSpc>
        <a:spcBef>
          <a:spcPts val="400"/>
        </a:spcBef>
        <a:spcAft>
          <a:spcPct val="0"/>
        </a:spcAft>
        <a:buClr>
          <a:srgbClr val="EF4142"/>
        </a:buClr>
        <a:buFont typeface="Lucida Grande"/>
        <a:buChar char="-"/>
        <a:defRPr sz="1800" kern="1200">
          <a:solidFill>
            <a:srgbClr val="3D3D3D"/>
          </a:solidFill>
          <a:latin typeface="Arial" pitchFamily="34" charset="0"/>
          <a:ea typeface="+mn-ea"/>
          <a:cs typeface="Arial" pitchFamily="34" charset="0"/>
        </a:defRPr>
      </a:lvl2pPr>
      <a:lvl3pPr marL="860425" indent="-285750" algn="l" rtl="0" eaLnBrk="1" fontAlgn="base" hangingPunct="1">
        <a:lnSpc>
          <a:spcPct val="112000"/>
        </a:lnSpc>
        <a:spcBef>
          <a:spcPts val="300"/>
        </a:spcBef>
        <a:spcAft>
          <a:spcPct val="0"/>
        </a:spcAft>
        <a:buClr>
          <a:srgbClr val="EF4142"/>
        </a:buClr>
        <a:buFont typeface="Arial" pitchFamily="34" charset="0"/>
        <a:buChar char="•"/>
        <a:defRPr sz="1800" kern="1200">
          <a:solidFill>
            <a:srgbClr val="3D3D3D"/>
          </a:solidFill>
          <a:latin typeface="Arial" pitchFamily="34" charset="0"/>
          <a:ea typeface="+mn-ea"/>
          <a:cs typeface="Arial" pitchFamily="34" charset="0"/>
        </a:defRPr>
      </a:lvl3pPr>
      <a:lvl4pPr marL="1200150" indent="-287338" algn="l" rtl="0" eaLnBrk="1" fontAlgn="base" hangingPunct="1">
        <a:lnSpc>
          <a:spcPct val="112000"/>
        </a:lnSpc>
        <a:spcBef>
          <a:spcPts val="300"/>
        </a:spcBef>
        <a:spcAft>
          <a:spcPct val="0"/>
        </a:spcAft>
        <a:buClr>
          <a:srgbClr val="EF4142"/>
        </a:buClr>
        <a:buFont typeface="Courier New" pitchFamily="49" charset="0"/>
        <a:buChar char="o"/>
        <a:defRPr sz="1800" kern="1200">
          <a:solidFill>
            <a:srgbClr val="3D3D3D"/>
          </a:solidFill>
          <a:latin typeface="Arial" pitchFamily="34" charset="0"/>
          <a:ea typeface="+mn-ea"/>
          <a:cs typeface="Arial" pitchFamily="34" charset="0"/>
        </a:defRPr>
      </a:lvl4pPr>
      <a:lvl5pPr marL="1427163" indent="-227013" algn="l" rtl="0" eaLnBrk="1" fontAlgn="base" hangingPunct="1">
        <a:lnSpc>
          <a:spcPct val="112000"/>
        </a:lnSpc>
        <a:spcBef>
          <a:spcPts val="300"/>
        </a:spcBef>
        <a:spcAft>
          <a:spcPct val="0"/>
        </a:spcAft>
        <a:buClr>
          <a:srgbClr val="EF4142"/>
        </a:buClr>
        <a:buFont typeface="Arial" charset="0"/>
        <a:buChar char="»"/>
        <a:defRPr sz="1800" kern="1200">
          <a:solidFill>
            <a:srgbClr val="3D3D3D"/>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guide id="3" pos="216">
          <p15:clr>
            <a:srgbClr val="F26B43"/>
          </p15:clr>
        </p15:guide>
        <p15:guide id="4" pos="5544">
          <p15:clr>
            <a:srgbClr val="F26B43"/>
          </p15:clr>
        </p15:guide>
        <p15:guide id="5" orient="horz" pos="4128">
          <p15:clr>
            <a:srgbClr val="F26B43"/>
          </p15:clr>
        </p15:guide>
        <p15:guide id="6" pos="5468">
          <p15:clr>
            <a:srgbClr val="F26B43"/>
          </p15:clr>
        </p15:guide>
        <p15:guide id="7" orient="horz" pos="1104">
          <p15:clr>
            <a:srgbClr val="F26B43"/>
          </p15:clr>
        </p15:guide>
        <p15:guide id="8" orient="horz" pos="4009">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4" name="Objet 3" hidden="1"/>
          <p:cNvGraphicFramePr>
            <a:graphicFrameLocks noChangeAspect="1"/>
          </p:cNvGraphicFramePr>
          <p:nvPr userDrawn="1">
            <p:custDataLst>
              <p:tags r:id="rId60"/>
            </p:custDataLst>
            <p:extLst>
              <p:ext uri="{D42A27DB-BD31-4B8C-83A1-F6EECF244321}">
                <p14:modId xmlns:p14="http://schemas.microsoft.com/office/powerpoint/2010/main" val="979978412"/>
              </p:ext>
            </p:extLst>
          </p:nvPr>
        </p:nvGraphicFramePr>
        <p:xfrm>
          <a:off x="1192" y="1589"/>
          <a:ext cx="1190" cy="1587"/>
        </p:xfrm>
        <a:graphic>
          <a:graphicData uri="http://schemas.openxmlformats.org/presentationml/2006/ole">
            <mc:AlternateContent xmlns:mc="http://schemas.openxmlformats.org/markup-compatibility/2006">
              <mc:Choice xmlns:v="urn:schemas-microsoft-com:vml" Requires="v">
                <p:oleObj name="Diapositive think-cell" r:id="rId61" imgW="270" imgH="270" progId="TCLayout.ActiveDocument.1">
                  <p:embed/>
                </p:oleObj>
              </mc:Choice>
              <mc:Fallback>
                <p:oleObj name="Diapositive think-cell" r:id="rId61" imgW="270" imgH="270" progId="TCLayout.ActiveDocument.1">
                  <p:embed/>
                  <p:pic>
                    <p:nvPicPr>
                      <p:cNvPr id="4" name="Objet 3" hidden="1"/>
                      <p:cNvPicPr/>
                      <p:nvPr/>
                    </p:nvPicPr>
                    <p:blipFill>
                      <a:blip r:embed="rId62"/>
                      <a:stretch>
                        <a:fillRect/>
                      </a:stretch>
                    </p:blipFill>
                    <p:spPr>
                      <a:xfrm>
                        <a:off x="1192" y="1589"/>
                        <a:ext cx="1190" cy="1587"/>
                      </a:xfrm>
                      <a:prstGeom prst="rect">
                        <a:avLst/>
                      </a:prstGeom>
                    </p:spPr>
                  </p:pic>
                </p:oleObj>
              </mc:Fallback>
            </mc:AlternateContent>
          </a:graphicData>
        </a:graphic>
      </p:graphicFrame>
      <p:sp>
        <p:nvSpPr>
          <p:cNvPr id="2" name="Title Placeholder 1"/>
          <p:cNvSpPr>
            <a:spLocks noGrp="1"/>
          </p:cNvSpPr>
          <p:nvPr>
            <p:ph type="title"/>
          </p:nvPr>
        </p:nvSpPr>
        <p:spPr bwMode="gray">
          <a:xfrm>
            <a:off x="748800" y="431800"/>
            <a:ext cx="7395075" cy="533400"/>
          </a:xfrm>
          <a:prstGeom prst="rect">
            <a:avLst/>
          </a:prstGeom>
        </p:spPr>
        <p:txBody>
          <a:bodyPr vert="horz" lIns="0" tIns="0" rIns="0" bIns="0" rtlCol="0" anchor="t" anchorCtr="0">
            <a:noAutofit/>
          </a:bodyPr>
          <a:lstStyle/>
          <a:p>
            <a:r>
              <a:rPr lang="en-US"/>
              <a:t>Click to edit Master title style</a:t>
            </a:r>
            <a:endParaRPr lang="en-US" dirty="0"/>
          </a:p>
        </p:txBody>
      </p:sp>
      <p:sp>
        <p:nvSpPr>
          <p:cNvPr id="3" name="Text Placeholder 2"/>
          <p:cNvSpPr>
            <a:spLocks noGrp="1"/>
          </p:cNvSpPr>
          <p:nvPr>
            <p:ph type="body" idx="1"/>
          </p:nvPr>
        </p:nvSpPr>
        <p:spPr bwMode="gray">
          <a:xfrm>
            <a:off x="752401" y="1331360"/>
            <a:ext cx="7391474" cy="491704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Shape 8">
            <a:extLst>
              <a:ext uri="{FF2B5EF4-FFF2-40B4-BE49-F238E27FC236}">
                <a16:creationId xmlns:a16="http://schemas.microsoft.com/office/drawing/2014/main" id="{A015E0A7-921E-4871-A066-904001A85AF2}"/>
              </a:ext>
            </a:extLst>
          </p:cNvPr>
          <p:cNvSpPr txBox="1">
            <a:spLocks/>
          </p:cNvSpPr>
          <p:nvPr userDrawn="1"/>
        </p:nvSpPr>
        <p:spPr bwMode="gray">
          <a:xfrm>
            <a:off x="7806634" y="6438447"/>
            <a:ext cx="337241" cy="149412"/>
          </a:xfrm>
          <a:prstGeom prst="rect">
            <a:avLst/>
          </a:prstGeom>
        </p:spPr>
        <p:txBody>
          <a:bodyPr lIns="0" tIns="0" rIns="0" bIns="0" anchor="b"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z="750" smtClean="0">
                <a:solidFill>
                  <a:schemeClr val="tx2"/>
                </a:solidFill>
                <a:latin typeface="+mn-lt"/>
                <a:ea typeface="Arial"/>
                <a:cs typeface="Arial" panose="020B0604020202020204" pitchFamily="34" charset="0"/>
              </a:rPr>
              <a:pPr algn="r"/>
              <a:t>‹#›</a:t>
            </a:fld>
            <a:endParaRPr lang="en-US" sz="750" dirty="0">
              <a:solidFill>
                <a:schemeClr val="tx2"/>
              </a:solidFill>
              <a:latin typeface="+mn-lt"/>
              <a:ea typeface="Arial"/>
              <a:cs typeface="Arial" panose="020B0604020202020204" pitchFamily="34" charset="0"/>
            </a:endParaRPr>
          </a:p>
        </p:txBody>
      </p:sp>
      <p:sp>
        <p:nvSpPr>
          <p:cNvPr id="6" name="TextBox 5">
            <a:extLst>
              <a:ext uri="{FF2B5EF4-FFF2-40B4-BE49-F238E27FC236}">
                <a16:creationId xmlns:a16="http://schemas.microsoft.com/office/drawing/2014/main" id="{2A72B8C9-EC49-4FF8-94CA-39EFEBCA40B3}"/>
              </a:ext>
            </a:extLst>
          </p:cNvPr>
          <p:cNvSpPr txBox="1"/>
          <p:nvPr userDrawn="1"/>
        </p:nvSpPr>
        <p:spPr bwMode="auto">
          <a:xfrm>
            <a:off x="1660923" y="6441742"/>
            <a:ext cx="5897165" cy="138499"/>
          </a:xfrm>
          <a:prstGeom prst="rect">
            <a:avLst/>
          </a:prstGeom>
          <a:noFill/>
        </p:spPr>
        <p:txBody>
          <a:bodyPr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450" kern="1200" noProof="0" dirty="0">
                <a:solidFill>
                  <a:schemeClr val="bg1">
                    <a:lumMod val="65000"/>
                  </a:schemeClr>
                </a:solidFill>
                <a:latin typeface="+mn-lt"/>
                <a:ea typeface="+mn-ea"/>
                <a:cs typeface="+mn-cs"/>
              </a:rPr>
              <a:t>© 2021 KPMG LLP, an Ontario limited liability partnership and a member firm of the KPMG global organization of independent member firms affiliated with KPMG International Limited, a private English company limited by guarantee. All rights reserved. The KPMG name and logo are trademarks used under license by the independent member firms of the KPMG global organization.</a:t>
            </a:r>
          </a:p>
        </p:txBody>
      </p:sp>
      <p:sp>
        <p:nvSpPr>
          <p:cNvPr id="7" name="Freeform 19">
            <a:extLst>
              <a:ext uri="{FF2B5EF4-FFF2-40B4-BE49-F238E27FC236}">
                <a16:creationId xmlns:a16="http://schemas.microsoft.com/office/drawing/2014/main" id="{B27F2149-6880-40A8-9F37-F374568E6B53}"/>
              </a:ext>
            </a:extLst>
          </p:cNvPr>
          <p:cNvSpPr>
            <a:spLocks noEditPoints="1"/>
          </p:cNvSpPr>
          <p:nvPr userDrawn="1"/>
        </p:nvSpPr>
        <p:spPr bwMode="gray">
          <a:xfrm>
            <a:off x="727473" y="6437468"/>
            <a:ext cx="363022"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GB" sz="1350" dirty="0"/>
          </a:p>
        </p:txBody>
      </p:sp>
      <p:sp>
        <p:nvSpPr>
          <p:cNvPr id="8" name="MSIPCMContentMarking" descr="{&quot;HashCode&quot;:-1330317080,&quot;Placement&quot;:&quot;Footer&quot;}">
            <a:extLst>
              <a:ext uri="{FF2B5EF4-FFF2-40B4-BE49-F238E27FC236}">
                <a16:creationId xmlns:a16="http://schemas.microsoft.com/office/drawing/2014/main" id="{512CABC3-8D4E-471B-BCA0-86FCAB181455}"/>
              </a:ext>
            </a:extLst>
          </p:cNvPr>
          <p:cNvSpPr txBox="1"/>
          <p:nvPr userDrawn="1"/>
        </p:nvSpPr>
        <p:spPr>
          <a:xfrm>
            <a:off x="4111287" y="6629837"/>
            <a:ext cx="921427" cy="228163"/>
          </a:xfrm>
          <a:prstGeom prst="rect">
            <a:avLst/>
          </a:prstGeom>
          <a:noFill/>
        </p:spPr>
        <p:txBody>
          <a:bodyPr vert="horz" wrap="square" lIns="0" tIns="0" rIns="0" bIns="0" rtlCol="0" anchor="ctr" anchorCtr="1">
            <a:noAutofit/>
          </a:bodyPr>
          <a:lstStyle/>
          <a:p>
            <a:pPr algn="l">
              <a:spcBef>
                <a:spcPts val="0"/>
              </a:spcBef>
              <a:spcAft>
                <a:spcPts val="0"/>
              </a:spcAft>
            </a:pPr>
            <a:r>
              <a:rPr lang="en-US" sz="600" dirty="0">
                <a:solidFill>
                  <a:srgbClr val="000000"/>
                </a:solidFill>
                <a:latin typeface="+mn-lt"/>
              </a:rPr>
              <a:t>Sensitivity: Confidential</a:t>
            </a:r>
          </a:p>
        </p:txBody>
      </p:sp>
    </p:spTree>
    <p:extLst>
      <p:ext uri="{BB962C8B-B14F-4D97-AF65-F5344CB8AC3E}">
        <p14:creationId xmlns:p14="http://schemas.microsoft.com/office/powerpoint/2010/main" val="674816976"/>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 id="2147483717" r:id="rId21"/>
    <p:sldLayoutId id="2147483718" r:id="rId22"/>
    <p:sldLayoutId id="2147483719" r:id="rId23"/>
    <p:sldLayoutId id="2147483720" r:id="rId24"/>
    <p:sldLayoutId id="2147483721" r:id="rId25"/>
    <p:sldLayoutId id="2147483722" r:id="rId26"/>
    <p:sldLayoutId id="2147483723" r:id="rId27"/>
    <p:sldLayoutId id="2147483724" r:id="rId28"/>
    <p:sldLayoutId id="2147483725" r:id="rId29"/>
    <p:sldLayoutId id="2147483726" r:id="rId30"/>
    <p:sldLayoutId id="2147483727" r:id="rId31"/>
    <p:sldLayoutId id="2147483728" r:id="rId32"/>
    <p:sldLayoutId id="2147483729" r:id="rId33"/>
    <p:sldLayoutId id="2147483730" r:id="rId34"/>
    <p:sldLayoutId id="2147483731" r:id="rId35"/>
    <p:sldLayoutId id="2147483732" r:id="rId36"/>
    <p:sldLayoutId id="2147483733" r:id="rId37"/>
    <p:sldLayoutId id="2147483734" r:id="rId38"/>
    <p:sldLayoutId id="2147483735" r:id="rId39"/>
    <p:sldLayoutId id="2147483736" r:id="rId40"/>
    <p:sldLayoutId id="2147483737" r:id="rId41"/>
    <p:sldLayoutId id="2147483738" r:id="rId42"/>
    <p:sldLayoutId id="2147483739" r:id="rId43"/>
    <p:sldLayoutId id="2147483740" r:id="rId44"/>
    <p:sldLayoutId id="2147483741" r:id="rId45"/>
    <p:sldLayoutId id="2147483742" r:id="rId46"/>
    <p:sldLayoutId id="2147483743" r:id="rId47"/>
    <p:sldLayoutId id="2147483744" r:id="rId48"/>
    <p:sldLayoutId id="2147483745" r:id="rId49"/>
    <p:sldLayoutId id="2147483746" r:id="rId50"/>
    <p:sldLayoutId id="2147483747" r:id="rId51"/>
    <p:sldLayoutId id="2147483748" r:id="rId52"/>
    <p:sldLayoutId id="2147483749" r:id="rId53"/>
    <p:sldLayoutId id="2147483750" r:id="rId54"/>
    <p:sldLayoutId id="2147483751" r:id="rId55"/>
    <p:sldLayoutId id="2147483752" r:id="rId56"/>
    <p:sldLayoutId id="2147483753" r:id="rId57"/>
    <p:sldLayoutId id="2147483754" r:id="rId58"/>
  </p:sldLayoutIdLst>
  <mc:AlternateContent xmlns:mc="http://schemas.openxmlformats.org/markup-compatibility/2006" xmlns:p14="http://schemas.microsoft.com/office/powerpoint/2010/main">
    <mc:Choice Requires="p14">
      <p:transition spd="slow" p14:dur="1250" advTm="8000">
        <p14:reveal dir="r"/>
      </p:transition>
    </mc:Choice>
    <mc:Fallback xmlns="">
      <p:transition spd="slow" advTm="8000">
        <p:fade/>
      </p:transition>
    </mc:Fallback>
  </mc:AlternateContent>
  <p:txStyles>
    <p:titleStyle>
      <a:lvl1pPr algn="l" defTabSz="685800" rtl="0" eaLnBrk="1" latinLnBrk="0" hangingPunct="1">
        <a:lnSpc>
          <a:spcPct val="70000"/>
        </a:lnSpc>
        <a:spcBef>
          <a:spcPct val="0"/>
        </a:spcBef>
        <a:buNone/>
        <a:defRPr sz="4050" kern="1200">
          <a:solidFill>
            <a:schemeClr val="tx2"/>
          </a:solidFill>
          <a:latin typeface="+mj-lt"/>
          <a:ea typeface="+mj-ea"/>
          <a:cs typeface="+mj-cs"/>
        </a:defRPr>
      </a:lvl1pPr>
    </p:titleStyle>
    <p:bodyStyle>
      <a:lvl1pPr marL="0" indent="0" algn="l" defTabSz="685800" rtl="0" eaLnBrk="1" latinLnBrk="0" hangingPunct="1">
        <a:lnSpc>
          <a:spcPct val="100000"/>
        </a:lnSpc>
        <a:spcBef>
          <a:spcPts val="0"/>
        </a:spcBef>
        <a:spcAft>
          <a:spcPts val="450"/>
        </a:spcAft>
        <a:buFontTx/>
        <a:buNone/>
        <a:defRPr sz="1200" b="1" kern="1200">
          <a:solidFill>
            <a:schemeClr val="tx2"/>
          </a:solidFill>
          <a:latin typeface="+mn-lt"/>
          <a:ea typeface="+mn-ea"/>
          <a:cs typeface="+mn-cs"/>
        </a:defRPr>
      </a:lvl1pPr>
      <a:lvl2pPr marL="0" indent="0" algn="l" defTabSz="685800" rtl="0" eaLnBrk="1" latinLnBrk="0" hangingPunct="1">
        <a:lnSpc>
          <a:spcPct val="100000"/>
        </a:lnSpc>
        <a:spcBef>
          <a:spcPts val="0"/>
        </a:spcBef>
        <a:spcAft>
          <a:spcPts val="450"/>
        </a:spcAft>
        <a:buFontTx/>
        <a:buNone/>
        <a:defRPr sz="1200" kern="1200">
          <a:solidFill>
            <a:schemeClr val="tx2"/>
          </a:solidFill>
          <a:latin typeface="+mn-lt"/>
          <a:ea typeface="+mn-ea"/>
          <a:cs typeface="+mn-cs"/>
        </a:defRPr>
      </a:lvl2pPr>
      <a:lvl3pPr marL="213300" indent="-213300" algn="l" defTabSz="685800" rtl="0" eaLnBrk="1" latinLnBrk="0" hangingPunct="1">
        <a:lnSpc>
          <a:spcPct val="100000"/>
        </a:lnSpc>
        <a:spcBef>
          <a:spcPts val="0"/>
        </a:spcBef>
        <a:spcAft>
          <a:spcPts val="450"/>
        </a:spcAft>
        <a:buClr>
          <a:schemeClr val="tx2"/>
        </a:buClr>
        <a:buFont typeface="Arial" panose="020B0604020202020204" pitchFamily="34" charset="0"/>
        <a:buChar char="–"/>
        <a:defRPr sz="1200" kern="1200">
          <a:solidFill>
            <a:schemeClr val="tx2"/>
          </a:solidFill>
          <a:latin typeface="+mn-lt"/>
          <a:ea typeface="+mn-ea"/>
          <a:cs typeface="+mn-cs"/>
        </a:defRPr>
      </a:lvl3pPr>
      <a:lvl4pPr marL="467916" indent="-209550" algn="l" defTabSz="685800" rtl="0" eaLnBrk="1" latinLnBrk="0" hangingPunct="1">
        <a:lnSpc>
          <a:spcPct val="100000"/>
        </a:lnSpc>
        <a:spcBef>
          <a:spcPts val="0"/>
        </a:spcBef>
        <a:spcAft>
          <a:spcPts val="450"/>
        </a:spcAft>
        <a:buClr>
          <a:schemeClr val="tx2"/>
        </a:buClr>
        <a:buFont typeface="Arial" panose="020B0604020202020204" pitchFamily="34" charset="0"/>
        <a:buChar char="–"/>
        <a:defRPr sz="1200" kern="1200">
          <a:solidFill>
            <a:schemeClr val="tx2"/>
          </a:solidFill>
          <a:latin typeface="+mn-lt"/>
          <a:ea typeface="+mn-ea"/>
          <a:cs typeface="+mn-cs"/>
        </a:defRPr>
      </a:lvl4pPr>
      <a:lvl5pPr marL="672704" indent="-204788" algn="l" defTabSz="685800" rtl="0" eaLnBrk="1" latinLnBrk="0" hangingPunct="1">
        <a:lnSpc>
          <a:spcPct val="100000"/>
        </a:lnSpc>
        <a:spcBef>
          <a:spcPts val="0"/>
        </a:spcBef>
        <a:spcAft>
          <a:spcPts val="450"/>
        </a:spcAft>
        <a:buClr>
          <a:schemeClr val="tx2"/>
        </a:buClr>
        <a:buFont typeface="Arial" panose="020B0604020202020204" pitchFamily="34" charset="0"/>
        <a:buChar char="–"/>
        <a:defRPr sz="1200" kern="1200" baseline="0">
          <a:solidFill>
            <a:schemeClr val="tx2"/>
          </a:solidFill>
          <a:latin typeface="+mn-lt"/>
          <a:ea typeface="+mn-ea"/>
          <a:cs typeface="+mn-cs"/>
        </a:defRPr>
      </a:lvl5pPr>
      <a:lvl6pPr marL="823500" indent="-172800" algn="l" defTabSz="685800" rtl="0" eaLnBrk="1" latinLnBrk="0" hangingPunct="1">
        <a:lnSpc>
          <a:spcPct val="100000"/>
        </a:lnSpc>
        <a:spcBef>
          <a:spcPts val="0"/>
        </a:spcBef>
        <a:spcAft>
          <a:spcPts val="450"/>
        </a:spcAft>
        <a:buClr>
          <a:schemeClr val="tx2"/>
        </a:buClr>
        <a:buFont typeface="Arial" panose="020B0604020202020204" pitchFamily="34" charset="0"/>
        <a:buChar char="-"/>
        <a:defRPr sz="1125" kern="1200">
          <a:solidFill>
            <a:schemeClr val="tx2"/>
          </a:solidFill>
          <a:latin typeface="+mn-lt"/>
          <a:ea typeface="+mn-ea"/>
          <a:cs typeface="+mn-cs"/>
        </a:defRPr>
      </a:lvl6pPr>
      <a:lvl7pPr marL="1028700" indent="-213300" algn="l" defTabSz="685800" rtl="0" eaLnBrk="1" latinLnBrk="0" hangingPunct="1">
        <a:lnSpc>
          <a:spcPct val="100000"/>
        </a:lnSpc>
        <a:spcBef>
          <a:spcPts val="0"/>
        </a:spcBef>
        <a:spcAft>
          <a:spcPts val="450"/>
        </a:spcAft>
        <a:buClr>
          <a:schemeClr val="tx2"/>
        </a:buClr>
        <a:buFont typeface="Arial" panose="020B0604020202020204" pitchFamily="34" charset="0"/>
        <a:buChar char="—"/>
        <a:defRPr sz="1125" kern="1200">
          <a:solidFill>
            <a:schemeClr val="tx2"/>
          </a:solidFill>
          <a:latin typeface="+mn-lt"/>
          <a:ea typeface="+mn-ea"/>
          <a:cs typeface="+mn-cs"/>
        </a:defRPr>
      </a:lvl7pPr>
      <a:lvl8pPr marL="1233900" indent="-171450" algn="l" defTabSz="685800" rtl="0" eaLnBrk="1" latinLnBrk="0" hangingPunct="1">
        <a:lnSpc>
          <a:spcPct val="100000"/>
        </a:lnSpc>
        <a:spcBef>
          <a:spcPts val="0"/>
        </a:spcBef>
        <a:spcAft>
          <a:spcPts val="450"/>
        </a:spcAft>
        <a:buClr>
          <a:schemeClr val="tx2"/>
        </a:buClr>
        <a:buFont typeface="Arial" panose="020B0604020202020204" pitchFamily="34" charset="0"/>
        <a:buChar char="-"/>
        <a:defRPr sz="1125" kern="1200">
          <a:solidFill>
            <a:schemeClr val="tx2"/>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936">
          <p15:clr>
            <a:srgbClr val="F26B43"/>
          </p15:clr>
        </p15:guide>
        <p15:guide id="2" pos="627">
          <p15:clr>
            <a:srgbClr val="F26B43"/>
          </p15:clr>
        </p15:guide>
        <p15:guide id="3" pos="6840">
          <p15:clr>
            <a:srgbClr val="F26B43"/>
          </p15:clr>
        </p15:guide>
        <p15:guide id="4" orient="horz" pos="833">
          <p15:clr>
            <a:srgbClr val="F26B43"/>
          </p15:clr>
        </p15:guide>
        <p15:guide id="5" orient="horz" pos="608">
          <p15:clr>
            <a:srgbClr val="F26B43"/>
          </p15:clr>
        </p15:guide>
        <p15:guide id="6" orient="horz" pos="272">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1">
            <a:extLst>
              <a:ext uri="{28A0092B-C50C-407E-A947-70E740481C1C}">
                <a14:useLocalDpi xmlns:a14="http://schemas.microsoft.com/office/drawing/2010/main"/>
              </a:ext>
            </a:extLst>
          </a:blip>
          <a:stretch>
            <a:fillRect/>
          </a:stretch>
        </p:blipFill>
        <p:spPr>
          <a:xfrm>
            <a:off x="0" y="6348416"/>
            <a:ext cx="9144000" cy="543371"/>
          </a:xfrm>
          <a:prstGeom prst="rect">
            <a:avLst/>
          </a:prstGeom>
        </p:spPr>
      </p:pic>
      <p:sp>
        <p:nvSpPr>
          <p:cNvPr id="2" name="Title Placeholder 1"/>
          <p:cNvSpPr>
            <a:spLocks noGrp="1"/>
          </p:cNvSpPr>
          <p:nvPr>
            <p:ph type="title"/>
          </p:nvPr>
        </p:nvSpPr>
        <p:spPr>
          <a:xfrm>
            <a:off x="863602" y="1915068"/>
            <a:ext cx="7740650" cy="2546099"/>
          </a:xfrm>
          <a:prstGeom prst="rect">
            <a:avLst/>
          </a:prstGeom>
        </p:spPr>
        <p:txBody>
          <a:bodyPr vert="horz" lIns="0" tIns="0" rIns="0" bIns="0" rtlCol="0" anchor="t" anchorCtr="0">
            <a:normAutofit/>
          </a:bodyPr>
          <a:lstStyle/>
          <a:p>
            <a:r>
              <a:rPr lang="en-US"/>
              <a:t>Click to edit Master title style</a:t>
            </a:r>
          </a:p>
        </p:txBody>
      </p:sp>
      <p:pic>
        <p:nvPicPr>
          <p:cNvPr id="8" name="Picture 7"/>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116602" y="107114"/>
            <a:ext cx="1290320" cy="609600"/>
          </a:xfrm>
          <a:prstGeom prst="rect">
            <a:avLst/>
          </a:prstGeom>
        </p:spPr>
      </p:pic>
      <p:sp>
        <p:nvSpPr>
          <p:cNvPr id="5" name="Footer Placeholder 4"/>
          <p:cNvSpPr>
            <a:spLocks noGrp="1"/>
          </p:cNvSpPr>
          <p:nvPr>
            <p:ph type="ftr" sz="quarter" idx="3"/>
          </p:nvPr>
        </p:nvSpPr>
        <p:spPr>
          <a:xfrm>
            <a:off x="863601" y="6356354"/>
            <a:ext cx="5251450" cy="535433"/>
          </a:xfrm>
          <a:prstGeom prst="rect">
            <a:avLst/>
          </a:prstGeom>
        </p:spPr>
        <p:txBody>
          <a:bodyPr vert="horz" lIns="0" tIns="0" rIns="0" bIns="0" rtlCol="0" anchor="ctr"/>
          <a:lstStyle>
            <a:lvl1pPr algn="l">
              <a:defRPr sz="1100">
                <a:solidFill>
                  <a:schemeClr val="bg1"/>
                </a:solidFill>
              </a:defRPr>
            </a:lvl1pPr>
          </a:lstStyle>
          <a:p>
            <a:r>
              <a:rPr lang="en-CA"/>
              <a:t>Office of the Chief Accountant</a:t>
            </a:r>
            <a:endParaRPr lang="en-US"/>
          </a:p>
        </p:txBody>
      </p:sp>
      <p:sp>
        <p:nvSpPr>
          <p:cNvPr id="6" name="Slide Number Placeholder 5"/>
          <p:cNvSpPr>
            <a:spLocks noGrp="1"/>
          </p:cNvSpPr>
          <p:nvPr>
            <p:ph type="sldNum" sz="quarter" idx="4"/>
          </p:nvPr>
        </p:nvSpPr>
        <p:spPr>
          <a:xfrm>
            <a:off x="8288340" y="6356354"/>
            <a:ext cx="622300" cy="535433"/>
          </a:xfrm>
          <a:prstGeom prst="rect">
            <a:avLst/>
          </a:prstGeom>
        </p:spPr>
        <p:txBody>
          <a:bodyPr vert="horz" lIns="0" tIns="0" rIns="0" bIns="0" rtlCol="0" anchor="ctr"/>
          <a:lstStyle>
            <a:lvl1pPr algn="r">
              <a:defRPr sz="1400">
                <a:solidFill>
                  <a:schemeClr val="bg1"/>
                </a:solidFill>
              </a:defRPr>
            </a:lvl1pPr>
          </a:lstStyle>
          <a:p>
            <a:fld id="{515A1B19-A6DB-6343-AEEA-D4983C5A55B6}" type="slidenum">
              <a:rPr lang="en-US" smtClean="0"/>
              <a:pPr/>
              <a:t>‹#›</a:t>
            </a:fld>
            <a:endParaRPr lang="en-US"/>
          </a:p>
        </p:txBody>
      </p:sp>
    </p:spTree>
    <p:extLst>
      <p:ext uri="{BB962C8B-B14F-4D97-AF65-F5344CB8AC3E}">
        <p14:creationId xmlns:p14="http://schemas.microsoft.com/office/powerpoint/2010/main" val="1072428070"/>
      </p:ext>
    </p:extLst>
  </p:cSld>
  <p:clrMap bg1="lt1" tx1="dk1" bg2="lt2" tx2="dk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Lst>
  <p:hf hdr="0" dt="0"/>
  <p:txStyles>
    <p:titleStyle>
      <a:lvl1pPr algn="l" defTabSz="914377" rtl="0" eaLnBrk="1" latinLnBrk="0" hangingPunct="1">
        <a:lnSpc>
          <a:spcPts val="2600"/>
        </a:lnSpc>
        <a:spcBef>
          <a:spcPct val="0"/>
        </a:spcBef>
        <a:buNone/>
        <a:defRPr sz="2400" kern="1200">
          <a:solidFill>
            <a:srgbClr val="232323"/>
          </a:solidFill>
          <a:latin typeface="Verdana" charset="0"/>
          <a:ea typeface="Verdana" charset="0"/>
          <a:cs typeface="Verdana" charset="0"/>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047">
          <p15:clr>
            <a:srgbClr val="F26B43"/>
          </p15:clr>
        </p15:guide>
        <p15:guide id="2" pos="2880">
          <p15:clr>
            <a:srgbClr val="F26B43"/>
          </p15:clr>
        </p15:guide>
        <p15:guide id="3" pos="5613">
          <p15:clr>
            <a:srgbClr val="F26B43"/>
          </p15:clr>
        </p15:guide>
        <p15:guide id="4" pos="725">
          <p15:clr>
            <a:srgbClr val="F26B43"/>
          </p15:clr>
        </p15:guide>
        <p15:guide id="5" orient="horz" pos="618">
          <p15:clr>
            <a:srgbClr val="F26B43"/>
          </p15:clr>
        </p15:guide>
        <p15:guide id="6" pos="1106">
          <p15:clr>
            <a:srgbClr val="F26B43"/>
          </p15:clr>
        </p15:guide>
        <p15:guide id="7" pos="5420">
          <p15:clr>
            <a:srgbClr val="F26B43"/>
          </p15:clr>
        </p15:guide>
        <p15:guide id="8" orient="horz" pos="3906">
          <p15:clr>
            <a:srgbClr val="F26B43"/>
          </p15:clr>
        </p15:guide>
        <p15:guide id="9" orient="horz" pos="1832">
          <p15:clr>
            <a:srgbClr val="F26B43"/>
          </p15:clr>
        </p15:guide>
        <p15:guide id="10" orient="horz" pos="3999">
          <p15:clr>
            <a:srgbClr val="F26B43"/>
          </p15:clr>
        </p15:guide>
        <p15:guide id="11" pos="544">
          <p15:clr>
            <a:srgbClr val="F26B43"/>
          </p15:clr>
        </p15:guide>
        <p15:guide id="12" pos="3910">
          <p15:clr>
            <a:srgbClr val="F26B43"/>
          </p15:clr>
        </p15:guide>
        <p15:guide id="13" pos="4288">
          <p15:clr>
            <a:srgbClr val="F26B43"/>
          </p15:clr>
        </p15:guide>
        <p15:guide id="14" pos="459">
          <p15:clr>
            <a:srgbClr val="F26B43"/>
          </p15:clr>
        </p15:guide>
        <p15:guide id="15" orient="horz" pos="1207">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102.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notesSlide" Target="../notesSlides/notesSlide74.xml"/><Relationship Id="rId1" Type="http://schemas.openxmlformats.org/officeDocument/2006/relationships/slideLayout" Target="../slideLayouts/slideLayout240.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10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5.xml"/><Relationship Id="rId1" Type="http://schemas.openxmlformats.org/officeDocument/2006/relationships/slideLayout" Target="../slideLayouts/slideLayout240.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10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76.xml"/><Relationship Id="rId1" Type="http://schemas.openxmlformats.org/officeDocument/2006/relationships/slideLayout" Target="../slideLayouts/slideLayout136.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38.xml"/></Relationships>
</file>

<file path=ppt/slides/_rels/slide109.xml.rels><?xml version="1.0" encoding="UTF-8" standalone="yes"?>
<Relationships xmlns="http://schemas.openxmlformats.org/package/2006/relationships"><Relationship Id="rId8" Type="http://schemas.openxmlformats.org/officeDocument/2006/relationships/image" Target="../media/image188.png"/><Relationship Id="rId3" Type="http://schemas.openxmlformats.org/officeDocument/2006/relationships/image" Target="../media/image183.jpeg"/><Relationship Id="rId7" Type="http://schemas.openxmlformats.org/officeDocument/2006/relationships/image" Target="../media/image187.png"/><Relationship Id="rId2" Type="http://schemas.openxmlformats.org/officeDocument/2006/relationships/notesSlide" Target="../notesSlides/notesSlide78.xml"/><Relationship Id="rId1" Type="http://schemas.openxmlformats.org/officeDocument/2006/relationships/slideLayout" Target="../slideLayouts/slideLayout138.xml"/><Relationship Id="rId6" Type="http://schemas.openxmlformats.org/officeDocument/2006/relationships/image" Target="../media/image186.png"/><Relationship Id="rId5" Type="http://schemas.openxmlformats.org/officeDocument/2006/relationships/image" Target="../media/image185.png"/><Relationship Id="rId4" Type="http://schemas.openxmlformats.org/officeDocument/2006/relationships/image" Target="../media/image184.png"/><Relationship Id="rId9" Type="http://schemas.openxmlformats.org/officeDocument/2006/relationships/image" Target="../media/image189.png"/></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6.xml"/><Relationship Id="rId1" Type="http://schemas.openxmlformats.org/officeDocument/2006/relationships/slideLayout" Target="../slideLayouts/slideLayout18.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10.xml.rels><?xml version="1.0" encoding="UTF-8" standalone="yes"?>
<Relationships xmlns="http://schemas.openxmlformats.org/package/2006/relationships"><Relationship Id="rId8" Type="http://schemas.openxmlformats.org/officeDocument/2006/relationships/image" Target="../media/image194.png"/><Relationship Id="rId3" Type="http://schemas.openxmlformats.org/officeDocument/2006/relationships/image" Target="../media/image190.png"/><Relationship Id="rId7" Type="http://schemas.openxmlformats.org/officeDocument/2006/relationships/image" Target="../media/image193.png"/><Relationship Id="rId2" Type="http://schemas.openxmlformats.org/officeDocument/2006/relationships/notesSlide" Target="../notesSlides/notesSlide79.xml"/><Relationship Id="rId1" Type="http://schemas.openxmlformats.org/officeDocument/2006/relationships/slideLayout" Target="../slideLayouts/slideLayout138.xml"/><Relationship Id="rId6" Type="http://schemas.openxmlformats.org/officeDocument/2006/relationships/image" Target="../media/image192.png"/><Relationship Id="rId5" Type="http://schemas.openxmlformats.org/officeDocument/2006/relationships/image" Target="../media/image191.png"/><Relationship Id="rId4" Type="http://schemas.microsoft.com/office/2007/relationships/hdphoto" Target="../media/hdphoto2.wdp"/></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38.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38.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38.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38.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38.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38.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46.xml"/></Relationships>
</file>

<file path=ppt/slides/_rels/slide11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86.xml"/><Relationship Id="rId1" Type="http://schemas.openxmlformats.org/officeDocument/2006/relationships/slideLayout" Target="../slideLayouts/slideLayout147.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55.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6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6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2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89.xml"/><Relationship Id="rId1" Type="http://schemas.openxmlformats.org/officeDocument/2006/relationships/slideLayout" Target="../slideLayouts/slideLayout174.xml"/></Relationships>
</file>

<file path=ppt/slides/_rels/slide129.xml.rels><?xml version="1.0" encoding="UTF-8" standalone="yes" ?><Relationships xmlns="http://schemas.openxmlformats.org/package/2006/relationships"><Relationship Id="rId3" Target="../media/image198.jpeg" Type="http://schemas.openxmlformats.org/officeDocument/2006/relationships/image"/><Relationship Id="rId2" Target="../media/image197.jpeg" Type="http://schemas.openxmlformats.org/officeDocument/2006/relationships/image"/><Relationship Id="rId1" Target="../slideLayouts/slideLayout173.xml" Type="http://schemas.openxmlformats.org/officeDocument/2006/relationships/slideLayout"/><Relationship Id="rId5" Target="../media/image200.jpeg" Type="http://schemas.openxmlformats.org/officeDocument/2006/relationships/image"/><Relationship Id="rId4" Target="../media/image199.jpeg" Type="http://schemas.openxmlformats.org/officeDocument/2006/relationships/image"/></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8.xml"/><Relationship Id="rId1" Type="http://schemas.openxmlformats.org/officeDocument/2006/relationships/slideLayout" Target="../slideLayouts/slideLayout13.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131.xml.rels><?xml version="1.0" encoding="UTF-8" standalone="yes"?>
<Relationships xmlns="http://schemas.openxmlformats.org/package/2006/relationships"><Relationship Id="rId2" Type="http://schemas.openxmlformats.org/officeDocument/2006/relationships/slideLayout" Target="../slideLayouts/slideLayout173.xml"/><Relationship Id="rId1" Type="http://schemas.openxmlformats.org/officeDocument/2006/relationships/tags" Target="../tags/tag56.xml"/></Relationships>
</file>

<file path=ppt/slides/_rels/slide132.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image" Target="../media/image201.jpeg"/><Relationship Id="rId1" Type="http://schemas.openxmlformats.org/officeDocument/2006/relationships/slideLayout" Target="../slideLayouts/slideLayout173.xml"/><Relationship Id="rId5" Type="http://schemas.openxmlformats.org/officeDocument/2006/relationships/image" Target="../media/image204.jpeg"/><Relationship Id="rId4" Type="http://schemas.openxmlformats.org/officeDocument/2006/relationships/image" Target="../media/image203.jpe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173.xml"/><Relationship Id="rId1" Type="http://schemas.openxmlformats.org/officeDocument/2006/relationships/tags" Target="../tags/tag57.xml"/><Relationship Id="rId5" Type="http://schemas.openxmlformats.org/officeDocument/2006/relationships/image" Target="../media/image205.png"/><Relationship Id="rId4" Type="http://schemas.openxmlformats.org/officeDocument/2006/relationships/hyperlink" Target="http://www.alignvest.com/" TargetMode="External"/></Relationships>
</file>

<file path=ppt/slides/_rels/slide13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diagramColors" Target="../diagrams/colors6.xml"/><Relationship Id="rId3" Type="http://schemas.openxmlformats.org/officeDocument/2006/relationships/image" Target="../media/image82.png"/><Relationship Id="rId7" Type="http://schemas.openxmlformats.org/officeDocument/2006/relationships/diagramQuickStyle" Target="../diagrams/quickStyle6.xml"/><Relationship Id="rId2" Type="http://schemas.openxmlformats.org/officeDocument/2006/relationships/notesSlide" Target="../notesSlides/notesSlide9.xml"/><Relationship Id="rId1" Type="http://schemas.openxmlformats.org/officeDocument/2006/relationships/slideLayout" Target="../slideLayouts/slideLayout27.xml"/><Relationship Id="rId6" Type="http://schemas.openxmlformats.org/officeDocument/2006/relationships/diagramLayout" Target="../diagrams/layout6.xml"/><Relationship Id="rId5" Type="http://schemas.openxmlformats.org/officeDocument/2006/relationships/diagramData" Target="../diagrams/data6.xml"/><Relationship Id="rId4" Type="http://schemas.openxmlformats.org/officeDocument/2006/relationships/image" Target="../media/image83.svg"/><Relationship Id="rId9" Type="http://schemas.microsoft.com/office/2007/relationships/diagramDrawing" Target="../diagrams/drawing6.xml"/></Relationships>
</file>

<file path=ppt/slides/_rels/slide15.xml.rels><?xml version="1.0" encoding="UTF-8" standalone="yes" ?><Relationships xmlns="http://schemas.openxmlformats.org/package/2006/relationships"><Relationship Id="rId3" Target="https://www.frascanada.ca/en/news-listings/covid-19-news-resources" TargetMode="External" Type="http://schemas.openxmlformats.org/officeDocument/2006/relationships/hyperlink"/><Relationship Id="rId2" Target="../notesSlides/notesSlide10.xml" Type="http://schemas.openxmlformats.org/officeDocument/2006/relationships/notesSlide"/><Relationship Id="rId1" Target="../slideLayouts/slideLayout30.xml" Type="http://schemas.openxmlformats.org/officeDocument/2006/relationships/slideLayout"/><Relationship Id="rId5" Target="../media/image84.jpeg" Type="http://schemas.openxmlformats.org/officeDocument/2006/relationships/image"/><Relationship Id="rId4" Target="https://www.frascanada.ca/en/acsb/news-listings/covid-19-news-resources" TargetMode="External" Type="http://schemas.openxmlformats.org/officeDocument/2006/relationships/hyperlink"/></Relationships>
</file>

<file path=ppt/slides/_rels/slide16.xml.rels><?xml version="1.0" encoding="UTF-8" standalone="yes" ?><Relationships xmlns="http://schemas.openxmlformats.org/package/2006/relationships"><Relationship Id="rId3" Target="../media/image85.jpeg" Type="http://schemas.openxmlformats.org/officeDocument/2006/relationships/image"/><Relationship Id="rId2" Target="../notesSlides/notesSlide11.xml" Type="http://schemas.openxmlformats.org/officeDocument/2006/relationships/notesSlide"/><Relationship Id="rId1" Target="../slideLayouts/slideLayout27.xml" Type="http://schemas.openxmlformats.org/officeDocument/2006/relationships/slideLayout"/><Relationship Id="rId4" Target="https://www.frascanada.ca/-/media/frascanada/acsb/news/covid19resource_debt-modification.pdf?la=en&amp;hash=78F61B96EECE7017E121179BC4215098E342F571" TargetMode="External" Type="http://schemas.openxmlformats.org/officeDocument/2006/relationships/hyperlink"/></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12.xml"/><Relationship Id="rId1" Type="http://schemas.openxmlformats.org/officeDocument/2006/relationships/slideLayout" Target="../slideLayouts/slideLayout28.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8.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13.xml"/><Relationship Id="rId1" Type="http://schemas.openxmlformats.org/officeDocument/2006/relationships/slideLayout" Target="../slideLayouts/slideLayout33.xml"/><Relationship Id="rId6" Type="http://schemas.openxmlformats.org/officeDocument/2006/relationships/diagramColors" Target="../diagrams/colors8.xml"/><Relationship Id="rId11" Type="http://schemas.openxmlformats.org/officeDocument/2006/relationships/image" Target="../media/image89.svg"/><Relationship Id="rId5" Type="http://schemas.openxmlformats.org/officeDocument/2006/relationships/diagramQuickStyle" Target="../diagrams/quickStyle8.xml"/><Relationship Id="rId10" Type="http://schemas.openxmlformats.org/officeDocument/2006/relationships/image" Target="../media/image88.png"/><Relationship Id="rId4" Type="http://schemas.openxmlformats.org/officeDocument/2006/relationships/diagramLayout" Target="../diagrams/layout8.xml"/><Relationship Id="rId9" Type="http://schemas.openxmlformats.org/officeDocument/2006/relationships/image" Target="../media/image87.sv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2.xml"/></Relationships>
</file>

<file path=ppt/slides/_rels/slide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15.xml"/><Relationship Id="rId1" Type="http://schemas.openxmlformats.org/officeDocument/2006/relationships/slideLayout" Target="../slideLayouts/slideLayout34.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3" Type="http://schemas.openxmlformats.org/officeDocument/2006/relationships/hyperlink" Target="https://can01.safelinks.protection.outlook.com/?url=https%3A%2F%2Fwww.frascanada.ca%2Fen%2Facsb%2Fabout%2Fstrategic-plan%2F05-25-2021-strategic-plan-2022-2027&amp;data=04%7C01%7CCColantonio%40cpacanada.ca%7C7fbb2f0809fc4eab2fa108d91f8c0153%7C39e3566e8a9548908a14b6054c752634%7C1%7C0%7C637575508453770300%7CUnknown%7CTWFpbGZsb3d8eyJWIjoiMC4wLjAwMDAiLCJQIjoiV2luMzIiLCJBTiI6Ik1haWwiLCJXVCI6Mn0%3D%7C1000&amp;sdata=DdMC7HSFXttLLFviCknZrU2RbwopXYiDLUFgM0Hx9EE%3D&amp;reserved=0" TargetMode="External"/><Relationship Id="rId2" Type="http://schemas.openxmlformats.org/officeDocument/2006/relationships/notesSlide" Target="../notesSlides/notesSlide17.xml"/><Relationship Id="rId1" Type="http://schemas.openxmlformats.org/officeDocument/2006/relationships/slideLayout" Target="../slideLayouts/slideLayout13.xml"/><Relationship Id="rId4" Type="http://schemas.openxmlformats.org/officeDocument/2006/relationships/image" Target="../media/image90.png"/></Relationships>
</file>

<file path=ppt/slides/_rels/slide2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19.xml"/><Relationship Id="rId1" Type="http://schemas.openxmlformats.org/officeDocument/2006/relationships/slideLayout" Target="../slideLayouts/slideLayout18.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25.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20.xml"/><Relationship Id="rId1" Type="http://schemas.openxmlformats.org/officeDocument/2006/relationships/slideLayout" Target="../slideLayouts/slideLayout23.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26.xml.rels><?xml version="1.0" encoding="UTF-8" standalone="yes"?>
<Relationships xmlns="http://schemas.openxmlformats.org/package/2006/relationships"><Relationship Id="rId3" Type="http://schemas.openxmlformats.org/officeDocument/2006/relationships/hyperlink" Target="https://www.frascanada.ca/en/acsb/news-listings/framework-for-performance-measures" TargetMode="External"/><Relationship Id="rId2" Type="http://schemas.openxmlformats.org/officeDocument/2006/relationships/notesSlide" Target="../notesSlides/notesSlide21.xml"/><Relationship Id="rId1" Type="http://schemas.openxmlformats.org/officeDocument/2006/relationships/slideLayout" Target="../slideLayouts/slideLayout30.xml"/><Relationship Id="rId4" Type="http://schemas.openxmlformats.org/officeDocument/2006/relationships/image" Target="../media/image92.png"/></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13.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6.xml"/><Relationship Id="rId1" Type="http://schemas.openxmlformats.org/officeDocument/2006/relationships/tags" Target="../tags/tag53.xml"/><Relationship Id="rId5" Type="http://schemas.openxmlformats.org/officeDocument/2006/relationships/hyperlink" Target="mailto:lmezon@acsbcanada.ca" TargetMode="External"/><Relationship Id="rId4" Type="http://schemas.openxmlformats.org/officeDocument/2006/relationships/hyperlink" Target="mailto:tricia.omalley@cica.ca" TargetMode="External"/></Relationships>
</file>

<file path=ppt/slides/_rels/slide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1.xml"/></Relationships>
</file>

<file path=ppt/slides/_rels/slide34.xml.rels><?xml version="1.0" encoding="UTF-8" standalone="yes"?>
<Relationships xmlns="http://schemas.openxmlformats.org/package/2006/relationships"><Relationship Id="rId8" Type="http://schemas.openxmlformats.org/officeDocument/2006/relationships/image" Target="../media/image97.jpeg"/><Relationship Id="rId3" Type="http://schemas.openxmlformats.org/officeDocument/2006/relationships/notesSlide" Target="../notesSlides/notesSlide25.xml"/><Relationship Id="rId7" Type="http://schemas.openxmlformats.org/officeDocument/2006/relationships/image" Target="../media/image96.jpeg"/><Relationship Id="rId2" Type="http://schemas.openxmlformats.org/officeDocument/2006/relationships/slideLayout" Target="../slideLayouts/slideLayout37.xml"/><Relationship Id="rId1" Type="http://schemas.openxmlformats.org/officeDocument/2006/relationships/tags" Target="../tags/tag54.xml"/><Relationship Id="rId6" Type="http://schemas.openxmlformats.org/officeDocument/2006/relationships/image" Target="../media/image95.jpeg"/><Relationship Id="rId11" Type="http://schemas.openxmlformats.org/officeDocument/2006/relationships/image" Target="../media/image100.jpeg"/><Relationship Id="rId5" Type="http://schemas.openxmlformats.org/officeDocument/2006/relationships/image" Target="../media/image94.jpeg"/><Relationship Id="rId10" Type="http://schemas.openxmlformats.org/officeDocument/2006/relationships/image" Target="../media/image99.jpeg"/><Relationship Id="rId4" Type="http://schemas.openxmlformats.org/officeDocument/2006/relationships/image" Target="../media/image93.jpeg"/><Relationship Id="rId9" Type="http://schemas.openxmlformats.org/officeDocument/2006/relationships/image" Target="../media/image98.jpe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26.xml"/><Relationship Id="rId1" Type="http://schemas.openxmlformats.org/officeDocument/2006/relationships/slideLayout" Target="../slideLayouts/slideLayout70.xml"/></Relationships>
</file>

<file path=ppt/slides/_rels/slide41.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27.xml"/><Relationship Id="rId1" Type="http://schemas.openxmlformats.org/officeDocument/2006/relationships/slideLayout" Target="../slideLayouts/slideLayout85.xml"/></Relationships>
</file>

<file path=ppt/slides/_rels/slide42.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28.xml"/><Relationship Id="rId1" Type="http://schemas.openxmlformats.org/officeDocument/2006/relationships/slideLayout" Target="../slideLayouts/slideLayout8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5.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75.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04.png"/><Relationship Id="rId4" Type="http://schemas.openxmlformats.org/officeDocument/2006/relationships/notesSlide" Target="../notesSlides/notesSlide30.xml"/></Relationships>
</file>

<file path=ppt/slides/_rels/slide45.xml.rels><?xml version="1.0" encoding="UTF-8" standalone="yes" ?><Relationships xmlns="http://schemas.openxmlformats.org/package/2006/relationships"><Relationship Id="rId3" Target="../media/image105.jpeg" Type="http://schemas.openxmlformats.org/officeDocument/2006/relationships/image"/><Relationship Id="rId2" Target="../notesSlides/notesSlide31.xml" Type="http://schemas.openxmlformats.org/officeDocument/2006/relationships/notesSlide"/><Relationship Id="rId1" Target="../slideLayouts/slideLayout71.xml" Type="http://schemas.openxmlformats.org/officeDocument/2006/relationships/slideLayout"/><Relationship Id="rId4" Target="../media/hdphoto1.wdp" Type="http://schemas.microsoft.com/office/2007/relationships/hdphoto"/></Relationships>
</file>

<file path=ppt/slides/_rels/slide46.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32.xml"/><Relationship Id="rId1" Type="http://schemas.openxmlformats.org/officeDocument/2006/relationships/slideLayout" Target="../slideLayouts/slideLayout8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4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05.xml"/></Relationships>
</file>

<file path=ppt/slides/_rels/slide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xml"/><Relationship Id="rId1" Type="http://schemas.openxmlformats.org/officeDocument/2006/relationships/slideLayout" Target="../slideLayouts/slideLayout1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06.xml"/></Relationships>
</file>

<file path=ppt/slides/_rels/slide52.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notesSlide" Target="../notesSlides/notesSlide36.xml"/><Relationship Id="rId1" Type="http://schemas.openxmlformats.org/officeDocument/2006/relationships/slideLayout" Target="../slideLayouts/slideLayout106.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0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0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06.xml"/></Relationships>
</file>

<file path=ppt/slides/_rels/slide56.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notesSlide" Target="../notesSlides/notesSlide40.xml"/><Relationship Id="rId1" Type="http://schemas.openxmlformats.org/officeDocument/2006/relationships/slideLayout" Target="../slideLayouts/slideLayout106.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41.xml"/><Relationship Id="rId1" Type="http://schemas.openxmlformats.org/officeDocument/2006/relationships/slideLayout" Target="../slideLayouts/slideLayout121.xml"/></Relationships>
</file>

<file path=ppt/slides/_rels/slide5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42.xml"/><Relationship Id="rId1" Type="http://schemas.openxmlformats.org/officeDocument/2006/relationships/slideLayout" Target="../slideLayouts/slideLayout128.xml"/></Relationships>
</file>

<file path=ppt/slides/_rels/slide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13.xml"/></Relationships>
</file>

<file path=ppt/slides/_rels/slide61.xml.rels><?xml version="1.0" encoding="UTF-8" standalone="yes"?>
<Relationships xmlns="http://schemas.openxmlformats.org/package/2006/relationships"><Relationship Id="rId8" Type="http://schemas.openxmlformats.org/officeDocument/2006/relationships/image" Target="../media/image113.png"/><Relationship Id="rId13" Type="http://schemas.openxmlformats.org/officeDocument/2006/relationships/image" Target="../media/image118.png"/><Relationship Id="rId3" Type="http://schemas.openxmlformats.org/officeDocument/2006/relationships/image" Target="../media/image109.jpeg"/><Relationship Id="rId7" Type="http://schemas.openxmlformats.org/officeDocument/2006/relationships/image" Target="../media/image112.png"/><Relationship Id="rId12" Type="http://schemas.openxmlformats.org/officeDocument/2006/relationships/image" Target="../media/image117.png"/><Relationship Id="rId2" Type="http://schemas.openxmlformats.org/officeDocument/2006/relationships/notesSlide" Target="../notesSlides/notesSlide44.xml"/><Relationship Id="rId16" Type="http://schemas.openxmlformats.org/officeDocument/2006/relationships/image" Target="../media/image121.png"/><Relationship Id="rId1" Type="http://schemas.openxmlformats.org/officeDocument/2006/relationships/slideLayout" Target="../slideLayouts/slideLayout122.xml"/><Relationship Id="rId6" Type="http://schemas.openxmlformats.org/officeDocument/2006/relationships/chart" Target="../charts/chart1.xml"/><Relationship Id="rId11" Type="http://schemas.openxmlformats.org/officeDocument/2006/relationships/image" Target="../media/image116.svg"/><Relationship Id="rId5" Type="http://schemas.openxmlformats.org/officeDocument/2006/relationships/image" Target="../media/image111.png"/><Relationship Id="rId15" Type="http://schemas.openxmlformats.org/officeDocument/2006/relationships/image" Target="../media/image120.png"/><Relationship Id="rId10" Type="http://schemas.openxmlformats.org/officeDocument/2006/relationships/image" Target="../media/image115.png"/><Relationship Id="rId4" Type="http://schemas.openxmlformats.org/officeDocument/2006/relationships/image" Target="../media/image110.png"/><Relationship Id="rId9" Type="http://schemas.openxmlformats.org/officeDocument/2006/relationships/image" Target="../media/image114.png"/><Relationship Id="rId14" Type="http://schemas.openxmlformats.org/officeDocument/2006/relationships/image" Target="../media/image119.png"/></Relationships>
</file>

<file path=ppt/slides/_rels/slide62.xml.rels><?xml version="1.0" encoding="UTF-8" standalone="yes" ?><Relationships xmlns="http://schemas.openxmlformats.org/package/2006/relationships"><Relationship Id="rId3" Target="../media/image122.jpeg" Type="http://schemas.openxmlformats.org/officeDocument/2006/relationships/image"/><Relationship Id="rId2" Target="../notesSlides/notesSlide45.xml" Type="http://schemas.openxmlformats.org/officeDocument/2006/relationships/notesSlide"/><Relationship Id="rId1" Target="../slideLayouts/slideLayout123.xml" Type="http://schemas.openxmlformats.org/officeDocument/2006/relationships/slideLayout"/></Relationships>
</file>

<file path=ppt/slides/_rels/slide63.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image" Target="../media/image123.jpeg"/><Relationship Id="rId1" Type="http://schemas.openxmlformats.org/officeDocument/2006/relationships/slideLayout" Target="../slideLayouts/slideLayout127.xml"/><Relationship Id="rId5" Type="http://schemas.openxmlformats.org/officeDocument/2006/relationships/image" Target="../media/image126.jpeg"/><Relationship Id="rId4" Type="http://schemas.openxmlformats.org/officeDocument/2006/relationships/image" Target="../media/image125.jpeg"/></Relationships>
</file>

<file path=ppt/slides/_rels/slide64.xml.rels><?xml version="1.0" encoding="UTF-8" standalone="yes" ?><Relationships xmlns="http://schemas.openxmlformats.org/package/2006/relationships"><Relationship Id="rId8" Target="../media/image132.jpeg" Type="http://schemas.openxmlformats.org/officeDocument/2006/relationships/image"/><Relationship Id="rId13" Target="../media/image137.jpeg" Type="http://schemas.openxmlformats.org/officeDocument/2006/relationships/image"/><Relationship Id="rId18" Target="../media/image142.jpeg" Type="http://schemas.openxmlformats.org/officeDocument/2006/relationships/image"/><Relationship Id="rId26" Target="../media/image150.jpeg" Type="http://schemas.openxmlformats.org/officeDocument/2006/relationships/image"/><Relationship Id="rId3" Target="../media/image127.jpeg" Type="http://schemas.openxmlformats.org/officeDocument/2006/relationships/image"/><Relationship Id="rId21" Target="../media/image145.jpeg" Type="http://schemas.openxmlformats.org/officeDocument/2006/relationships/image"/><Relationship Id="rId7" Target="../media/image131.jpeg" Type="http://schemas.openxmlformats.org/officeDocument/2006/relationships/image"/><Relationship Id="rId12" Target="../media/image136.jpeg" Type="http://schemas.openxmlformats.org/officeDocument/2006/relationships/image"/><Relationship Id="rId17" Target="../media/image141.jpeg" Type="http://schemas.openxmlformats.org/officeDocument/2006/relationships/image"/><Relationship Id="rId25" Target="../media/image149.jpeg" Type="http://schemas.openxmlformats.org/officeDocument/2006/relationships/image"/><Relationship Id="rId2" Target="../notesSlides/notesSlide46.xml" Type="http://schemas.openxmlformats.org/officeDocument/2006/relationships/notesSlide"/><Relationship Id="rId16" Target="../media/image140.jpeg" Type="http://schemas.openxmlformats.org/officeDocument/2006/relationships/image"/><Relationship Id="rId20" Target="../media/image144.png" Type="http://schemas.openxmlformats.org/officeDocument/2006/relationships/image"/><Relationship Id="rId1" Target="../slideLayouts/slideLayout122.xml" Type="http://schemas.openxmlformats.org/officeDocument/2006/relationships/slideLayout"/><Relationship Id="rId6" Target="../media/image130.jpeg" Type="http://schemas.openxmlformats.org/officeDocument/2006/relationships/image"/><Relationship Id="rId11" Target="../media/image135.jpeg" Type="http://schemas.openxmlformats.org/officeDocument/2006/relationships/image"/><Relationship Id="rId24" Target="../media/image148.jpeg" Type="http://schemas.openxmlformats.org/officeDocument/2006/relationships/image"/><Relationship Id="rId5" Target="../media/image129.jpeg" Type="http://schemas.openxmlformats.org/officeDocument/2006/relationships/image"/><Relationship Id="rId15" Target="../media/image139.jpeg" Type="http://schemas.openxmlformats.org/officeDocument/2006/relationships/image"/><Relationship Id="rId23" Target="../media/image147.jpeg" Type="http://schemas.openxmlformats.org/officeDocument/2006/relationships/image"/><Relationship Id="rId10" Target="../media/image134.jpeg" Type="http://schemas.openxmlformats.org/officeDocument/2006/relationships/image"/><Relationship Id="rId19" Target="../media/image143.jpeg" Type="http://schemas.openxmlformats.org/officeDocument/2006/relationships/image"/><Relationship Id="rId4" Target="../media/image128.jpeg" Type="http://schemas.openxmlformats.org/officeDocument/2006/relationships/image"/><Relationship Id="rId9" Target="../media/image133.jpeg" Type="http://schemas.openxmlformats.org/officeDocument/2006/relationships/image"/><Relationship Id="rId14" Target="../media/image138.png" Type="http://schemas.openxmlformats.org/officeDocument/2006/relationships/image"/><Relationship Id="rId22" Target="../media/image146.jpeg" Type="http://schemas.openxmlformats.org/officeDocument/2006/relationships/image"/></Relationships>
</file>

<file path=ppt/slides/_rels/slide65.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47.xml"/><Relationship Id="rId1" Type="http://schemas.openxmlformats.org/officeDocument/2006/relationships/slideLayout" Target="../slideLayouts/slideLayout123.xml"/><Relationship Id="rId5" Type="http://schemas.openxmlformats.org/officeDocument/2006/relationships/image" Target="../media/image153.jpeg"/><Relationship Id="rId4" Type="http://schemas.openxmlformats.org/officeDocument/2006/relationships/image" Target="../media/image152.jpeg"/></Relationships>
</file>

<file path=ppt/slides/_rels/slide66.xml.rels><?xml version="1.0" encoding="UTF-8" standalone="yes" ?><Relationships xmlns="http://schemas.openxmlformats.org/package/2006/relationships"><Relationship Id="rId8" Target="../media/image160.png" Type="http://schemas.openxmlformats.org/officeDocument/2006/relationships/image"/><Relationship Id="rId13" Target="../media/image165.png" Type="http://schemas.openxmlformats.org/officeDocument/2006/relationships/image"/><Relationship Id="rId18" Target="../media/image170.jpeg" Type="http://schemas.openxmlformats.org/officeDocument/2006/relationships/image"/><Relationship Id="rId3" Target="../media/image155.jpeg" Type="http://schemas.openxmlformats.org/officeDocument/2006/relationships/image"/><Relationship Id="rId21" Target="../media/image173.png" Type="http://schemas.openxmlformats.org/officeDocument/2006/relationships/image"/><Relationship Id="rId7" Target="../media/image159.jpeg" Type="http://schemas.openxmlformats.org/officeDocument/2006/relationships/image"/><Relationship Id="rId12" Target="../media/image164.png" Type="http://schemas.openxmlformats.org/officeDocument/2006/relationships/image"/><Relationship Id="rId17" Target="../media/image169.png" Type="http://schemas.openxmlformats.org/officeDocument/2006/relationships/image"/><Relationship Id="rId2" Target="../media/image154.jpeg" Type="http://schemas.openxmlformats.org/officeDocument/2006/relationships/image"/><Relationship Id="rId16" Target="../media/image168.jpeg" Type="http://schemas.openxmlformats.org/officeDocument/2006/relationships/image"/><Relationship Id="rId20" Target="../media/image172.jpeg" Type="http://schemas.openxmlformats.org/officeDocument/2006/relationships/image"/><Relationship Id="rId1" Target="../slideLayouts/slideLayout122.xml" Type="http://schemas.openxmlformats.org/officeDocument/2006/relationships/slideLayout"/><Relationship Id="rId6" Target="../media/image158.jpeg" Type="http://schemas.openxmlformats.org/officeDocument/2006/relationships/image"/><Relationship Id="rId11" Target="../media/image163.jpeg" Type="http://schemas.openxmlformats.org/officeDocument/2006/relationships/image"/><Relationship Id="rId5" Target="../media/image157.jpeg" Type="http://schemas.openxmlformats.org/officeDocument/2006/relationships/image"/><Relationship Id="rId15" Target="../media/image167.jpeg" Type="http://schemas.openxmlformats.org/officeDocument/2006/relationships/image"/><Relationship Id="rId23" Target="../media/image175.jpeg" Type="http://schemas.openxmlformats.org/officeDocument/2006/relationships/image"/><Relationship Id="rId10" Target="../media/image162.jpeg" Type="http://schemas.openxmlformats.org/officeDocument/2006/relationships/image"/><Relationship Id="rId19" Target="../media/image171.jpeg" Type="http://schemas.openxmlformats.org/officeDocument/2006/relationships/image"/><Relationship Id="rId4" Target="../media/image156.jpeg" Type="http://schemas.openxmlformats.org/officeDocument/2006/relationships/image"/><Relationship Id="rId9" Target="../media/image161.jpeg" Type="http://schemas.openxmlformats.org/officeDocument/2006/relationships/image"/><Relationship Id="rId14" Target="../media/image166.png" Type="http://schemas.openxmlformats.org/officeDocument/2006/relationships/image"/><Relationship Id="rId22" Target="../media/image174.png" Type="http://schemas.openxmlformats.org/officeDocument/2006/relationships/image"/></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13.xml"/></Relationships>
</file>

<file path=ppt/slides/_rels/slide68.xml.rels><?xml version="1.0" encoding="UTF-8" standalone="yes"?>
<Relationships xmlns="http://schemas.openxmlformats.org/package/2006/relationships"><Relationship Id="rId2" Type="http://schemas.openxmlformats.org/officeDocument/2006/relationships/image" Target="../media/image176.png"/><Relationship Id="rId1" Type="http://schemas.openxmlformats.org/officeDocument/2006/relationships/slideLayout" Target="../slideLayouts/slideLayout12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122.xml"/><Relationship Id="rId1" Type="http://schemas.openxmlformats.org/officeDocument/2006/relationships/tags" Target="../tags/tag55.xml"/></Relationships>
</file>

<file path=ppt/slides/_rels/slide71.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50.xml"/><Relationship Id="rId1" Type="http://schemas.openxmlformats.org/officeDocument/2006/relationships/slideLayout" Target="../slideLayouts/slideLayout130.xml"/></Relationships>
</file>

<file path=ppt/slides/_rels/slide7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2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24.xml"/></Relationships>
</file>

<file path=ppt/slides/_rels/slide7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53.xml"/><Relationship Id="rId1" Type="http://schemas.openxmlformats.org/officeDocument/2006/relationships/slideLayout" Target="../slideLayouts/slideLayout22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2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2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2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24.xml"/></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5.xml"/><Relationship Id="rId1" Type="http://schemas.openxmlformats.org/officeDocument/2006/relationships/slideLayout" Target="../slideLayouts/slideLayout24.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24.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24.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24.xml"/></Relationships>
</file>

<file path=ppt/slides/_rels/slide83.xml.rels><?xml version="1.0" encoding="UTF-8" standalone="yes"?>
<Relationships xmlns="http://schemas.openxmlformats.org/package/2006/relationships"><Relationship Id="rId3" Type="http://schemas.openxmlformats.org/officeDocument/2006/relationships/package" Target="../embeddings/Microsoft_Word_Document.docx"/><Relationship Id="rId2" Type="http://schemas.openxmlformats.org/officeDocument/2006/relationships/notesSlide" Target="../notesSlides/notesSlide61.xml"/><Relationship Id="rId1" Type="http://schemas.openxmlformats.org/officeDocument/2006/relationships/slideLayout" Target="../slideLayouts/slideLayout224.xml"/><Relationship Id="rId4" Type="http://schemas.openxmlformats.org/officeDocument/2006/relationships/image" Target="../media/image178.emf"/></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2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24.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2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24.xml"/></Relationships>
</file>

<file path=ppt/slides/_rels/slide8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15.xml"/></Relationships>
</file>

<file path=ppt/slides/_rels/slide9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35.xml"/></Relationships>
</file>

<file path=ppt/slides/_rels/slide92.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notesSlide" Target="../notesSlides/notesSlide67.xml"/><Relationship Id="rId1" Type="http://schemas.openxmlformats.org/officeDocument/2006/relationships/slideLayout" Target="../slideLayouts/slideLayout240.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35.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35.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35.xml"/></Relationships>
</file>

<file path=ppt/slides/_rels/slide96.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235.xml"/></Relationships>
</file>

<file path=ppt/slides/_rels/slide97.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71.xml"/><Relationship Id="rId1" Type="http://schemas.openxmlformats.org/officeDocument/2006/relationships/slideLayout" Target="../slideLayouts/slideLayout235.xml"/><Relationship Id="rId4" Type="http://schemas.openxmlformats.org/officeDocument/2006/relationships/image" Target="../media/image181.png"/></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35.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052736"/>
            <a:ext cx="7772400" cy="3024336"/>
          </a:xfrm>
        </p:spPr>
        <p:txBody>
          <a:bodyPr>
            <a:normAutofit/>
          </a:bodyPr>
          <a:lstStyle/>
          <a:p>
            <a:r>
              <a:rPr lang="en-CA" dirty="0">
                <a:solidFill>
                  <a:schemeClr val="tx1"/>
                </a:solidFill>
                <a:latin typeface="Times New Roman" panose="02020603050405020304" pitchFamily="18" charset="0"/>
              </a:rPr>
              <a:t>PAC ANNUAL CONFERENCE</a:t>
            </a:r>
            <a:br>
              <a:rPr lang="en-US" sz="4000" dirty="0"/>
            </a:br>
            <a:r>
              <a:rPr lang="en-CA" sz="2800" dirty="0">
                <a:solidFill>
                  <a:schemeClr val="tx1"/>
                </a:solidFill>
                <a:latin typeface="Times New Roman" panose="02020603050405020304" pitchFamily="18" charset="0"/>
              </a:rPr>
              <a:t> October 28 &amp; 29, 2021</a:t>
            </a:r>
            <a:br>
              <a:rPr lang="en-US" sz="4000" dirty="0"/>
            </a:br>
            <a:r>
              <a:rPr lang="en-CA" sz="2000" b="1" dirty="0">
                <a:latin typeface="Times New Roman" panose="02020603050405020304" pitchFamily="18" charset="0"/>
              </a:rPr>
              <a:t> </a:t>
            </a:r>
            <a:br>
              <a:rPr lang="en-CA" sz="2000" b="1" dirty="0">
                <a:latin typeface="Times New Roman" panose="02020603050405020304" pitchFamily="18" charset="0"/>
              </a:rPr>
            </a:br>
            <a:r>
              <a:rPr lang="en-CA" sz="4800" b="1" cap="small" dirty="0">
                <a:latin typeface="Times New Roman" panose="02020603050405020304" pitchFamily="18" charset="0"/>
              </a:rPr>
              <a:t>Professional Accounting Futures</a:t>
            </a:r>
            <a:endParaRPr lang="en-US" dirty="0"/>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331640" y="4725144"/>
            <a:ext cx="6445224" cy="154613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EBF61B-3391-4A34-BC77-C8A3BD6219F1}"/>
              </a:ext>
            </a:extLst>
          </p:cNvPr>
          <p:cNvSpPr>
            <a:spLocks noGrp="1"/>
          </p:cNvSpPr>
          <p:nvPr>
            <p:ph type="title"/>
          </p:nvPr>
        </p:nvSpPr>
        <p:spPr/>
        <p:txBody>
          <a:bodyPr>
            <a:normAutofit fontScale="90000"/>
          </a:bodyPr>
          <a:lstStyle/>
          <a:p>
            <a:r>
              <a:rPr lang="en-US"/>
              <a:t>What did this mean for stakeholders?</a:t>
            </a:r>
          </a:p>
        </p:txBody>
      </p:sp>
      <p:sp>
        <p:nvSpPr>
          <p:cNvPr id="3" name="Content Placeholder 2">
            <a:extLst>
              <a:ext uri="{FF2B5EF4-FFF2-40B4-BE49-F238E27FC236}">
                <a16:creationId xmlns:a16="http://schemas.microsoft.com/office/drawing/2014/main" id="{7B12CAC4-1832-4791-A222-AE0A5BD961F5}"/>
              </a:ext>
            </a:extLst>
          </p:cNvPr>
          <p:cNvSpPr>
            <a:spLocks noGrp="1"/>
          </p:cNvSpPr>
          <p:nvPr>
            <p:ph idx="1"/>
          </p:nvPr>
        </p:nvSpPr>
        <p:spPr/>
        <p:txBody>
          <a:bodyPr/>
          <a:lstStyle/>
          <a:p>
            <a:pPr lvl="0"/>
            <a:r>
              <a:rPr lang="en-US">
                <a:latin typeface="Arial" panose="020B0604020202020204" pitchFamily="34" charset="0"/>
                <a:cs typeface="Arial" panose="020B0604020202020204" pitchFamily="34" charset="0"/>
              </a:rPr>
              <a:t>Uncertainties related to COVID-19 created challenges </a:t>
            </a:r>
          </a:p>
          <a:p>
            <a:pPr lvl="0"/>
            <a:r>
              <a:rPr lang="en-US"/>
              <a:t>Changing priorities </a:t>
            </a:r>
          </a:p>
          <a:p>
            <a:pPr lvl="0"/>
            <a:r>
              <a:rPr lang="en-US"/>
              <a:t>Certain financial reporting areas required m</a:t>
            </a:r>
            <a:r>
              <a:rPr lang="en-US">
                <a:latin typeface="Arial" panose="020B0604020202020204" pitchFamily="34" charset="0"/>
                <a:cs typeface="Arial" panose="020B0604020202020204" pitchFamily="34" charset="0"/>
              </a:rPr>
              <a:t>ore judgment</a:t>
            </a:r>
          </a:p>
          <a:p>
            <a:pPr lvl="1"/>
            <a:r>
              <a:rPr lang="en-US">
                <a:latin typeface="Arial" panose="020B0604020202020204" pitchFamily="34" charset="0"/>
                <a:cs typeface="Arial" panose="020B0604020202020204" pitchFamily="34" charset="0"/>
              </a:rPr>
              <a:t>Examples include going concern, discount rates, impairment, and estimates</a:t>
            </a:r>
          </a:p>
          <a:p>
            <a:endParaRPr lang="en-US"/>
          </a:p>
        </p:txBody>
      </p:sp>
    </p:spTree>
    <p:extLst>
      <p:ext uri="{BB962C8B-B14F-4D97-AF65-F5344CB8AC3E}">
        <p14:creationId xmlns:p14="http://schemas.microsoft.com/office/powerpoint/2010/main" val="119496599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2" name="Rectangle 2"/>
          <p:cNvSpPr>
            <a:spLocks noGrp="1" noChangeArrowheads="1"/>
          </p:cNvSpPr>
          <p:nvPr>
            <p:ph type="title"/>
          </p:nvPr>
        </p:nvSpPr>
        <p:spPr>
          <a:xfrm>
            <a:off x="457200" y="152400"/>
            <a:ext cx="8305802" cy="882480"/>
          </a:xfrm>
        </p:spPr>
        <p:txBody>
          <a:bodyPr anchor="ctr">
            <a:normAutofit/>
          </a:bodyPr>
          <a:lstStyle/>
          <a:p>
            <a:pPr algn="l" eaLnBrk="1" hangingPunct="1">
              <a:lnSpc>
                <a:spcPct val="90000"/>
              </a:lnSpc>
              <a:defRPr/>
            </a:pPr>
            <a:r>
              <a:rPr lang="en-US" altLang="en-US" sz="3000" dirty="0">
                <a:solidFill>
                  <a:srgbClr val="460023"/>
                </a:solidFill>
                <a:latin typeface="Arial" panose="020B0604020202020204" pitchFamily="34" charset="0"/>
                <a:cs typeface="Arial" panose="020B0604020202020204" pitchFamily="34" charset="0"/>
              </a:rPr>
              <a:t>PBH: Adjusting for Sales We Would Have Made</a:t>
            </a:r>
          </a:p>
        </p:txBody>
      </p:sp>
      <p:sp>
        <p:nvSpPr>
          <p:cNvPr id="4" name="Slide Number Placeholder 2" hidden="1"/>
          <p:cNvSpPr>
            <a:spLocks noGrp="1"/>
          </p:cNvSpPr>
          <p:nvPr>
            <p:ph type="sldNum" sz="quarter" idx="12"/>
          </p:nvPr>
        </p:nvSpPr>
        <p:spPr>
          <a:xfrm>
            <a:off x="6553200" y="6309320"/>
            <a:ext cx="2133600" cy="365125"/>
          </a:xfrm>
        </p:spPr>
        <p:txBody>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4921045B-2399-48EF-9B5B-688BEF185654}" type="slidenum">
              <a:rPr kumimoji="0" lang="en-CA" sz="1000" b="0" i="0" u="none" strike="noStrike" kern="1200" cap="none" spc="0" normalizeH="0" baseline="0" noProof="0" smtClean="0">
                <a:ln>
                  <a:noFill/>
                </a:ln>
                <a:solidFill>
                  <a:srgbClr val="460023"/>
                </a:solidFill>
                <a:effectLst/>
                <a:uLnTx/>
                <a:uFillTx/>
                <a:latin typeface="Avenir LT Std 45 Book" panose="020B0502020203020204" pitchFamily="34" charset="0"/>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100</a:t>
            </a:fld>
            <a:endParaRPr kumimoji="0" lang="en-CA" sz="1000" b="0" i="0" u="none" strike="noStrike" kern="1200" cap="none" spc="0" normalizeH="0" baseline="0" noProof="0">
              <a:ln>
                <a:noFill/>
              </a:ln>
              <a:solidFill>
                <a:srgbClr val="460023"/>
              </a:solidFill>
              <a:effectLst/>
              <a:uLnTx/>
              <a:uFillTx/>
              <a:latin typeface="Avenir LT Std 45 Book" panose="020B0502020203020204" pitchFamily="34" charset="0"/>
              <a:ea typeface="+mn-ea"/>
              <a:cs typeface="+mn-cs"/>
            </a:endParaRPr>
          </a:p>
        </p:txBody>
      </p:sp>
      <p:sp>
        <p:nvSpPr>
          <p:cNvPr id="6" name="TextBox 5">
            <a:extLst>
              <a:ext uri="{FF2B5EF4-FFF2-40B4-BE49-F238E27FC236}">
                <a16:creationId xmlns:a16="http://schemas.microsoft.com/office/drawing/2014/main" id="{D45F14D8-4D58-8842-A292-65DDDD70281D}"/>
              </a:ext>
            </a:extLst>
          </p:cNvPr>
          <p:cNvSpPr txBox="1"/>
          <p:nvPr/>
        </p:nvSpPr>
        <p:spPr>
          <a:xfrm>
            <a:off x="339192" y="5791200"/>
            <a:ext cx="41910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Source: Company filings, Veritas</a:t>
            </a:r>
          </a:p>
        </p:txBody>
      </p:sp>
      <p:sp>
        <p:nvSpPr>
          <p:cNvPr id="13" name="TextBox 12">
            <a:extLst>
              <a:ext uri="{FF2B5EF4-FFF2-40B4-BE49-F238E27FC236}">
                <a16:creationId xmlns:a16="http://schemas.microsoft.com/office/drawing/2014/main" id="{0E5795DD-C197-FF47-B619-4025DE5F47A5}"/>
              </a:ext>
            </a:extLst>
          </p:cNvPr>
          <p:cNvSpPr txBox="1"/>
          <p:nvPr/>
        </p:nvSpPr>
        <p:spPr>
          <a:xfrm>
            <a:off x="457200" y="990600"/>
            <a:ext cx="8001000" cy="1862048"/>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Watch out for made-up revenues  </a:t>
            </a:r>
          </a:p>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PBH reported organic revenue growth rate of 10%, </a:t>
            </a:r>
            <a:r>
              <a:rPr kumimoji="0" lang="en-US" sz="2400" b="0"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including </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$131m of sales they </a:t>
            </a:r>
            <a:r>
              <a:rPr kumimoji="0" lang="en-US" sz="24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estimate</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were lost due to COVID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500" b="0" i="0" u="none" strike="noStrike" kern="1200" cap="none" spc="0" normalizeH="0" baseline="0" noProof="0" dirty="0">
              <a:ln>
                <a:noFill/>
              </a:ln>
              <a:solidFill>
                <a:prstClr val="black"/>
              </a:solidFill>
              <a:effectLst/>
              <a:uLnTx/>
              <a:uFillTx/>
              <a:latin typeface="Avenir Book" panose="02000503020000020003" pitchFamily="2" charset="0"/>
              <a:ea typeface="+mn-ea"/>
              <a:cs typeface="+mn-cs"/>
            </a:endParaRPr>
          </a:p>
        </p:txBody>
      </p:sp>
      <p:graphicFrame>
        <p:nvGraphicFramePr>
          <p:cNvPr id="5" name="Table 4">
            <a:extLst>
              <a:ext uri="{FF2B5EF4-FFF2-40B4-BE49-F238E27FC236}">
                <a16:creationId xmlns:a16="http://schemas.microsoft.com/office/drawing/2014/main" id="{8796A6DF-68F0-472A-8F72-B94E172B0EF3}"/>
              </a:ext>
            </a:extLst>
          </p:cNvPr>
          <p:cNvGraphicFramePr>
            <a:graphicFrameLocks noGrp="1"/>
          </p:cNvGraphicFramePr>
          <p:nvPr/>
        </p:nvGraphicFramePr>
        <p:xfrm>
          <a:off x="685800" y="2895600"/>
          <a:ext cx="7772400" cy="2641943"/>
        </p:xfrm>
        <a:graphic>
          <a:graphicData uri="http://schemas.openxmlformats.org/drawingml/2006/table">
            <a:tbl>
              <a:tblPr/>
              <a:tblGrid>
                <a:gridCol w="6322326">
                  <a:extLst>
                    <a:ext uri="{9D8B030D-6E8A-4147-A177-3AD203B41FA5}">
                      <a16:colId xmlns:a16="http://schemas.microsoft.com/office/drawing/2014/main" val="1978279674"/>
                    </a:ext>
                  </a:extLst>
                </a:gridCol>
                <a:gridCol w="1450074">
                  <a:extLst>
                    <a:ext uri="{9D8B030D-6E8A-4147-A177-3AD203B41FA5}">
                      <a16:colId xmlns:a16="http://schemas.microsoft.com/office/drawing/2014/main" val="1870900144"/>
                    </a:ext>
                  </a:extLst>
                </a:gridCol>
              </a:tblGrid>
              <a:tr h="364897">
                <a:tc>
                  <a:txBody>
                    <a:bodyPr/>
                    <a:lstStyle/>
                    <a:p>
                      <a:pPr algn="l" rtl="0" fontAlgn="ctr"/>
                      <a:r>
                        <a:rPr lang="en-US" sz="2000" b="0" i="0" u="none" strike="noStrike" dirty="0">
                          <a:solidFill>
                            <a:srgbClr val="FFFFFF"/>
                          </a:solidFill>
                          <a:effectLst/>
                          <a:latin typeface="Arial" panose="020B0604020202020204" pitchFamily="34" charset="0"/>
                          <a:cs typeface="Arial" panose="020B0604020202020204" pitchFamily="34" charset="0"/>
                        </a:rPr>
                        <a:t>In millions of Canadian dollars  </a:t>
                      </a:r>
                    </a:p>
                  </a:txBody>
                  <a:tcPr marL="0" marR="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rgbClr val="460023"/>
                    </a:solidFill>
                  </a:tcPr>
                </a:tc>
                <a:tc>
                  <a:txBody>
                    <a:bodyPr/>
                    <a:lstStyle/>
                    <a:p>
                      <a:pPr algn="ctr" rtl="0" fontAlgn="ctr"/>
                      <a:r>
                        <a:rPr lang="en-US" sz="2000" b="0" i="0" u="none" strike="noStrike">
                          <a:solidFill>
                            <a:srgbClr val="FFFFFF"/>
                          </a:solidFill>
                          <a:effectLst/>
                          <a:latin typeface="Arial" panose="020B0604020202020204" pitchFamily="34" charset="0"/>
                          <a:cs typeface="Arial" panose="020B0604020202020204" pitchFamily="34" charset="0"/>
                        </a:rPr>
                        <a:t>Q2-F20</a:t>
                      </a:r>
                    </a:p>
                  </a:txBody>
                  <a:tcPr marL="0" marR="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460023"/>
                    </a:solidFill>
                  </a:tcPr>
                </a:tc>
                <a:extLst>
                  <a:ext uri="{0D108BD9-81ED-4DB2-BD59-A6C34878D82A}">
                    <a16:rowId xmlns:a16="http://schemas.microsoft.com/office/drawing/2014/main" val="1296252456"/>
                  </a:ext>
                </a:extLst>
              </a:tr>
              <a:tr h="330733">
                <a:tc>
                  <a:txBody>
                    <a:bodyPr/>
                    <a:lstStyle/>
                    <a:p>
                      <a:pPr algn="l" rtl="0" fontAlgn="ctr"/>
                      <a:r>
                        <a:rPr lang="en-US" sz="2000" b="0" i="0" u="none" strike="noStrike" dirty="0">
                          <a:solidFill>
                            <a:srgbClr val="000000"/>
                          </a:solidFill>
                          <a:effectLst/>
                          <a:latin typeface="Arial" panose="020B0604020202020204" pitchFamily="34" charset="0"/>
                          <a:cs typeface="Arial" panose="020B0604020202020204" pitchFamily="34" charset="0"/>
                        </a:rPr>
                        <a:t>Q2-F20 total organic revenue </a:t>
                      </a:r>
                    </a:p>
                  </a:txBody>
                  <a:tcPr marL="0" marR="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algn="ctr" rtl="0" fontAlgn="b"/>
                      <a:r>
                        <a:rPr lang="en-US" sz="2000" b="0" i="0" u="none" strike="noStrike" dirty="0">
                          <a:solidFill>
                            <a:srgbClr val="000000"/>
                          </a:solidFill>
                          <a:effectLst/>
                          <a:latin typeface="Arial" panose="020B0604020202020204" pitchFamily="34" charset="0"/>
                          <a:cs typeface="Arial" panose="020B0604020202020204" pitchFamily="34" charset="0"/>
                        </a:rPr>
                        <a:t>1,037 </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53592043"/>
                  </a:ext>
                </a:extLst>
              </a:tr>
              <a:tr h="515780">
                <a:tc>
                  <a:txBody>
                    <a:bodyPr/>
                    <a:lstStyle/>
                    <a:p>
                      <a:pPr algn="l" rtl="0" fontAlgn="ctr"/>
                      <a:r>
                        <a:rPr lang="en-US" sz="2000" b="1" i="0" u="none" strike="noStrike" dirty="0">
                          <a:solidFill>
                            <a:srgbClr val="000000"/>
                          </a:solidFill>
                          <a:effectLst/>
                          <a:latin typeface="Arial" panose="020B0604020202020204" pitchFamily="34" charset="0"/>
                          <a:cs typeface="Arial" panose="020B0604020202020204" pitchFamily="34" charset="0"/>
                        </a:rPr>
                        <a:t>Less: mgt's estimate of lost sales due to COVID, included above  </a:t>
                      </a:r>
                    </a:p>
                  </a:txBody>
                  <a:tcPr marL="0" marR="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algn="ctr" rtl="0" fontAlgn="b"/>
                      <a:r>
                        <a:rPr lang="en-US" sz="2000" b="1" i="0" u="none" strike="noStrike" dirty="0">
                          <a:solidFill>
                            <a:srgbClr val="000000"/>
                          </a:solidFill>
                          <a:effectLst/>
                          <a:latin typeface="Arial" panose="020B0604020202020204" pitchFamily="34" charset="0"/>
                          <a:cs typeface="Arial" panose="020B0604020202020204" pitchFamily="34" charset="0"/>
                        </a:rPr>
                        <a:t>(131)</a:t>
                      </a:r>
                    </a:p>
                  </a:txBody>
                  <a:tcPr marL="0" marR="0" marT="0" marB="0" anchor="b">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4796682"/>
                  </a:ext>
                </a:extLst>
              </a:tr>
              <a:tr h="330733">
                <a:tc>
                  <a:txBody>
                    <a:bodyPr/>
                    <a:lstStyle/>
                    <a:p>
                      <a:pPr algn="l" rtl="0" fontAlgn="ctr"/>
                      <a:r>
                        <a:rPr lang="en-US" sz="2000" b="0" i="0" u="none" strike="noStrike" dirty="0">
                          <a:solidFill>
                            <a:srgbClr val="000000"/>
                          </a:solidFill>
                          <a:effectLst/>
                          <a:latin typeface="Arial" panose="020B0604020202020204" pitchFamily="34" charset="0"/>
                          <a:cs typeface="Arial" panose="020B0604020202020204" pitchFamily="34" charset="0"/>
                        </a:rPr>
                        <a:t>Q2-F20 actual organic revenue</a:t>
                      </a:r>
                    </a:p>
                  </a:txBody>
                  <a:tcPr marL="0" marR="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algn="ctr" fontAlgn="b"/>
                      <a:r>
                        <a:rPr lang="en-US" sz="2000" b="0" i="0" u="none" strike="noStrike" dirty="0">
                          <a:solidFill>
                            <a:srgbClr val="000000"/>
                          </a:solidFill>
                          <a:effectLst/>
                          <a:latin typeface="Arial" panose="020B0604020202020204" pitchFamily="34" charset="0"/>
                          <a:cs typeface="Arial" panose="020B0604020202020204" pitchFamily="34" charset="0"/>
                        </a:rPr>
                        <a:t>906</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991450852"/>
                  </a:ext>
                </a:extLst>
              </a:tr>
              <a:tr h="330733">
                <a:tc>
                  <a:txBody>
                    <a:bodyPr/>
                    <a:lstStyle/>
                    <a:p>
                      <a:pPr algn="l" rtl="0" fontAlgn="ctr"/>
                      <a:r>
                        <a:rPr lang="en-US" sz="2000" b="0" i="0" u="none" strike="noStrike" dirty="0">
                          <a:solidFill>
                            <a:srgbClr val="000000"/>
                          </a:solidFill>
                          <a:effectLst/>
                          <a:latin typeface="Arial" panose="020B0604020202020204" pitchFamily="34" charset="0"/>
                          <a:cs typeface="Arial" panose="020B0604020202020204" pitchFamily="34" charset="0"/>
                        </a:rPr>
                        <a:t>Q2-F19 revenue </a:t>
                      </a:r>
                    </a:p>
                  </a:txBody>
                  <a:tcPr marL="0" marR="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algn="ctr" fontAlgn="b"/>
                      <a:r>
                        <a:rPr lang="en-US" sz="2000" b="0" i="0" u="none" strike="noStrike" dirty="0">
                          <a:solidFill>
                            <a:srgbClr val="000000"/>
                          </a:solidFill>
                          <a:effectLst/>
                          <a:latin typeface="Arial" panose="020B0604020202020204" pitchFamily="34" charset="0"/>
                          <a:cs typeface="Arial" panose="020B0604020202020204" pitchFamily="34" charset="0"/>
                        </a:rPr>
                        <a:t>945</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84707198"/>
                  </a:ext>
                </a:extLst>
              </a:tr>
              <a:tr h="330733">
                <a:tc>
                  <a:txBody>
                    <a:bodyPr/>
                    <a:lstStyle/>
                    <a:p>
                      <a:pPr algn="l" rtl="0" fontAlgn="ctr"/>
                      <a:r>
                        <a:rPr lang="en-US" sz="2000" b="1" i="0" u="none" strike="noStrike" dirty="0">
                          <a:solidFill>
                            <a:srgbClr val="000000"/>
                          </a:solidFill>
                          <a:effectLst/>
                          <a:latin typeface="Arial" panose="020B0604020202020204" pitchFamily="34" charset="0"/>
                          <a:cs typeface="Arial" panose="020B0604020202020204" pitchFamily="34" charset="0"/>
                        </a:rPr>
                        <a:t>Actual organic revenue growth in Q2-F20</a:t>
                      </a:r>
                    </a:p>
                  </a:txBody>
                  <a:tcPr marL="0" marR="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algn="ctr" fontAlgn="b"/>
                      <a:r>
                        <a:rPr lang="en-US" sz="2000" b="1" i="0" u="none" strike="noStrike" dirty="0">
                          <a:solidFill>
                            <a:srgbClr val="000000"/>
                          </a:solidFill>
                          <a:effectLst/>
                          <a:latin typeface="Arial" panose="020B0604020202020204" pitchFamily="34" charset="0"/>
                          <a:cs typeface="Arial" panose="020B0604020202020204" pitchFamily="34" charset="0"/>
                        </a:rPr>
                        <a:t>-4%</a:t>
                      </a:r>
                    </a:p>
                  </a:txBody>
                  <a:tcPr marL="0" marR="0" marT="0" marB="0" anchor="b">
                    <a:lnL>
                      <a:noFill/>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4887389"/>
                  </a:ext>
                </a:extLst>
              </a:tr>
              <a:tr h="344514">
                <a:tc>
                  <a:txBody>
                    <a:bodyPr/>
                    <a:lstStyle/>
                    <a:p>
                      <a:pPr algn="l" rtl="0" fontAlgn="ctr"/>
                      <a:r>
                        <a:rPr lang="en-US" sz="2000" b="0" i="0" u="none" strike="noStrike">
                          <a:solidFill>
                            <a:srgbClr val="000000"/>
                          </a:solidFill>
                          <a:effectLst/>
                          <a:latin typeface="Arial" panose="020B0604020202020204" pitchFamily="34" charset="0"/>
                          <a:cs typeface="Arial" panose="020B0604020202020204" pitchFamily="34" charset="0"/>
                        </a:rPr>
                        <a:t>Reported organic revenue growth in Q2-F20</a:t>
                      </a:r>
                    </a:p>
                  </a:txBody>
                  <a:tcPr marL="0" marR="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C8B37D"/>
                    </a:solidFill>
                  </a:tcPr>
                </a:tc>
                <a:tc>
                  <a:txBody>
                    <a:bodyPr/>
                    <a:lstStyle/>
                    <a:p>
                      <a:pPr algn="ctr" fontAlgn="b"/>
                      <a:r>
                        <a:rPr lang="en-US" sz="2000" b="0" i="0" u="none" strike="noStrike" dirty="0">
                          <a:solidFill>
                            <a:srgbClr val="000000"/>
                          </a:solidFill>
                          <a:effectLst/>
                          <a:latin typeface="Arial" panose="020B0604020202020204" pitchFamily="34" charset="0"/>
                          <a:cs typeface="Arial" panose="020B0604020202020204" pitchFamily="34" charset="0"/>
                        </a:rPr>
                        <a:t>10%</a:t>
                      </a:r>
                    </a:p>
                  </a:txBody>
                  <a:tcPr marL="0" marR="0" marT="0"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9923759"/>
                  </a:ext>
                </a:extLst>
              </a:tr>
            </a:tbl>
          </a:graphicData>
        </a:graphic>
      </p:graphicFrame>
      <p:sp>
        <p:nvSpPr>
          <p:cNvPr id="8" name="Footer Placeholder 4">
            <a:extLst>
              <a:ext uri="{FF2B5EF4-FFF2-40B4-BE49-F238E27FC236}">
                <a16:creationId xmlns:a16="http://schemas.microsoft.com/office/drawing/2014/main" id="{D60E6C96-B365-48E4-B64F-E50DFAADBBC9}"/>
              </a:ext>
            </a:extLst>
          </p:cNvPr>
          <p:cNvSpPr txBox="1">
            <a:spLocks/>
          </p:cNvSpPr>
          <p:nvPr/>
        </p:nvSpPr>
        <p:spPr>
          <a:xfrm>
            <a:off x="2286000" y="6324600"/>
            <a:ext cx="4800599" cy="365125"/>
          </a:xfrm>
          <a:prstGeom prst="rect">
            <a:avLst/>
          </a:prstGeom>
        </p:spPr>
        <p:txBody>
          <a:bodyPr vert="horz" lIns="91440" tIns="45720" rIns="91440" bIns="45720" rtlCol="0" anchor="ctr">
            <a:normAutofit/>
          </a:bodyPr>
          <a:lstStyle>
            <a:lvl1pPr marL="0" indent="0" algn="ctr" defTabSz="914400" rtl="0" eaLnBrk="1" latinLnBrk="0" hangingPunct="1">
              <a:spcBef>
                <a:spcPct val="20000"/>
              </a:spcBef>
              <a:buFont typeface="Arial" panose="020B0604020202020204" pitchFamily="34" charset="0"/>
              <a:buNone/>
              <a:defRPr sz="1400" b="1" kern="1200">
                <a:solidFill>
                  <a:srgbClr val="460023"/>
                </a:solidFill>
                <a:latin typeface="Arial" panose="020B0604020202020204" pitchFamily="34" charset="0"/>
                <a:ea typeface="+mn-ea"/>
                <a:cs typeface="Arial" panose="020B0604020202020204" pitchFamily="34" charset="0"/>
              </a:defRPr>
            </a:lvl1pPr>
            <a:lvl2pPr marL="457200" indent="0" algn="l" defTabSz="914400" rtl="0" eaLnBrk="1" latinLnBrk="0" hangingPunct="1">
              <a:spcBef>
                <a:spcPct val="20000"/>
              </a:spcBef>
              <a:buFont typeface="Arial" panose="020B0604020202020204" pitchFamily="34" charset="0"/>
              <a:buNone/>
              <a:defRPr sz="2000" b="1"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800" b="1"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5pPr>
            <a:lvl6pPr marL="22860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460023"/>
                </a:solidFill>
                <a:effectLst/>
                <a:uLnTx/>
                <a:uFillTx/>
                <a:latin typeface="Arial" panose="020B0604020202020204" pitchFamily="34" charset="0"/>
                <a:ea typeface="+mn-ea"/>
                <a:cs typeface="Arial" panose="020B0604020202020204" pitchFamily="34" charset="0"/>
              </a:rPr>
              <a:t>STRICTLY CONFIDENTIAL – NOT FOR DISTRIBUTION</a:t>
            </a:r>
          </a:p>
        </p:txBody>
      </p:sp>
      <p:sp>
        <p:nvSpPr>
          <p:cNvPr id="9" name="Slide Number Placeholder 3">
            <a:extLst>
              <a:ext uri="{FF2B5EF4-FFF2-40B4-BE49-F238E27FC236}">
                <a16:creationId xmlns:a16="http://schemas.microsoft.com/office/drawing/2014/main" id="{CBDB784A-8E5F-4669-91D6-AC449AF769AC}"/>
              </a:ext>
            </a:extLst>
          </p:cNvPr>
          <p:cNvSpPr txBox="1">
            <a:spLocks/>
          </p:cNvSpPr>
          <p:nvPr/>
        </p:nvSpPr>
        <p:spPr>
          <a:xfrm>
            <a:off x="6553200" y="6324600"/>
            <a:ext cx="21336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rgbClr val="460023"/>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754412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1"/>
          <p:cNvSpPr txBox="1">
            <a:spLocks/>
          </p:cNvSpPr>
          <p:nvPr/>
        </p:nvSpPr>
        <p:spPr bwMode="auto">
          <a:xfrm>
            <a:off x="342000" y="0"/>
            <a:ext cx="888365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charset="0"/>
              <a:buChar char="•"/>
              <a:defRPr sz="3200">
                <a:solidFill>
                  <a:schemeClr val="tx1"/>
                </a:solidFill>
                <a:latin typeface="Calibri" pitchFamily="34" charset="0"/>
              </a:defRPr>
            </a:lvl1pPr>
            <a:lvl2pPr marL="742950" indent="-285750">
              <a:spcBef>
                <a:spcPct val="20000"/>
              </a:spcBef>
              <a:buFont typeface="Arial" charset="0"/>
              <a:buChar char="–"/>
              <a:defRPr sz="2800">
                <a:solidFill>
                  <a:schemeClr val="tx1"/>
                </a:solidFill>
                <a:latin typeface="Calibri" pitchFamily="34" charset="0"/>
              </a:defRPr>
            </a:lvl2pPr>
            <a:lvl3pPr marL="1143000" indent="-228600">
              <a:spcBef>
                <a:spcPct val="20000"/>
              </a:spcBef>
              <a:buFont typeface="Arial" charset="0"/>
              <a:buChar char="•"/>
              <a:defRPr sz="2400">
                <a:solidFill>
                  <a:schemeClr val="tx1"/>
                </a:solidFill>
                <a:latin typeface="Calibri" pitchFamily="34" charset="0"/>
              </a:defRPr>
            </a:lvl3pPr>
            <a:lvl4pPr marL="1600200" indent="-228600">
              <a:spcBef>
                <a:spcPct val="20000"/>
              </a:spcBef>
              <a:buFont typeface="Arial" charset="0"/>
              <a:buChar char="–"/>
              <a:defRPr sz="2000">
                <a:solidFill>
                  <a:schemeClr val="tx1"/>
                </a:solidFill>
                <a:latin typeface="Calibri" pitchFamily="34" charset="0"/>
              </a:defRPr>
            </a:lvl4pPr>
            <a:lvl5pPr marL="2057400" indent="-22860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 typeface="Arial" charset="0"/>
              <a:buNone/>
              <a:tabLst/>
              <a:defRPr/>
            </a:pPr>
            <a:r>
              <a:rPr kumimoji="0" lang="en-CA" altLang="en-US" sz="30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rPr>
              <a:t>The Covid-19 GAAP Challenges</a:t>
            </a:r>
          </a:p>
        </p:txBody>
      </p:sp>
      <p:sp>
        <p:nvSpPr>
          <p:cNvPr id="12291" name="Rectangle 1"/>
          <p:cNvSpPr>
            <a:spLocks noChangeArrowheads="1"/>
          </p:cNvSpPr>
          <p:nvPr/>
        </p:nvSpPr>
        <p:spPr bwMode="auto">
          <a:xfrm>
            <a:off x="381000" y="838200"/>
            <a:ext cx="8450262" cy="5893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Font typeface="Arial" charset="0"/>
              <a:buChar char="•"/>
              <a:defRPr sz="3200">
                <a:solidFill>
                  <a:schemeClr val="tx1"/>
                </a:solidFill>
                <a:latin typeface="Calibri" pitchFamily="34" charset="0"/>
              </a:defRPr>
            </a:lvl1pPr>
            <a:lvl2pPr marL="800100" indent="-342900">
              <a:spcBef>
                <a:spcPct val="20000"/>
              </a:spcBef>
              <a:buFont typeface="Arial" charset="0"/>
              <a:buChar char="–"/>
              <a:defRPr sz="2800">
                <a:solidFill>
                  <a:schemeClr val="tx1"/>
                </a:solidFill>
                <a:latin typeface="Calibri" pitchFamily="34" charset="0"/>
              </a:defRPr>
            </a:lvl2pPr>
            <a:lvl3pPr marL="1143000" indent="-228600">
              <a:spcBef>
                <a:spcPct val="20000"/>
              </a:spcBef>
              <a:buFont typeface="Arial" charset="0"/>
              <a:buChar char="•"/>
              <a:defRPr sz="2400">
                <a:solidFill>
                  <a:schemeClr val="tx1"/>
                </a:solidFill>
                <a:latin typeface="Calibri" pitchFamily="34" charset="0"/>
              </a:defRPr>
            </a:lvl3pPr>
            <a:lvl4pPr marL="1600200" indent="-228600">
              <a:spcBef>
                <a:spcPct val="20000"/>
              </a:spcBef>
              <a:buFont typeface="Arial" charset="0"/>
              <a:buChar char="–"/>
              <a:defRPr sz="2000">
                <a:solidFill>
                  <a:schemeClr val="tx1"/>
                </a:solidFill>
                <a:latin typeface="Calibri" pitchFamily="34" charset="0"/>
              </a:defRPr>
            </a:lvl4pPr>
            <a:lvl5pPr marL="2057400" indent="-22860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r>
              <a:rPr kumimoji="0" lang="en-CA" alt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Assumption changes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Bank Provisions for credit losses - US &amp; IFRS differences (ECL vs. CECL)</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Allowance for doubtful accounts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Costs / Subsidy = allocations / inclusions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Avoiding Impairments</a:t>
            </a:r>
          </a:p>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endParaRPr kumimoji="0" lang="en-CA" altLang="en-US" sz="5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r>
              <a:rPr kumimoji="0" lang="en-CA" alt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Non-GAAP Issues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metrics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SSSG calculations – closed stores? </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Interest and cost capitalization</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Receivable allowances</a:t>
            </a:r>
          </a:p>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endParaRPr kumimoji="0" lang="en-CA" altLang="en-US" sz="5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r>
              <a:rPr kumimoji="0" lang="en-CA" alt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Performance Issues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Swings in Working Capital</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Revenue and cost changes</a:t>
            </a:r>
          </a:p>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endParaRPr kumimoji="0" lang="en-CA" altLang="en-US" sz="5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r>
              <a:rPr kumimoji="0" lang="en-CA" alt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Disclosure &amp; Reporting Issues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Going Concern Assumptions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Audit report KAMs and CAMs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Risk items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Internal control issues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Segment disclosure changes</a:t>
            </a:r>
          </a:p>
          <a:p>
            <a:pPr marL="800100" marR="0" lvl="1" indent="-342900" algn="l" defTabSz="914400" rtl="0" eaLnBrk="1" fontAlgn="auto" latinLnBrk="0" hangingPunct="1">
              <a:lnSpc>
                <a:spcPct val="100000"/>
              </a:lnSpc>
              <a:spcBef>
                <a:spcPct val="0"/>
              </a:spcBef>
              <a:spcAft>
                <a:spcPts val="0"/>
              </a:spcAft>
              <a:buClrTx/>
              <a:buSzTx/>
              <a:buFont typeface="Arial" panose="020B0604020202020204" pitchFamily="34" charset="0"/>
              <a:buChar char="•"/>
              <a:tabLst/>
              <a:defRPr/>
            </a:pPr>
            <a:r>
              <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Changes in management compensation structures</a:t>
            </a:r>
          </a:p>
          <a:p>
            <a:pPr marL="800100" marR="0" lvl="1" indent="-342900" algn="l" defTabSz="914400" rtl="0" eaLnBrk="1" fontAlgn="auto" latinLnBrk="0" hangingPunct="1">
              <a:lnSpc>
                <a:spcPct val="100000"/>
              </a:lnSpc>
              <a:spcBef>
                <a:spcPct val="0"/>
              </a:spcBef>
              <a:spcAft>
                <a:spcPts val="0"/>
              </a:spcAft>
              <a:buClrTx/>
              <a:buSzTx/>
              <a:buFont typeface="Arial" charset="0"/>
              <a:buChar char="–"/>
              <a:tabLst/>
              <a:defRPr/>
            </a:pPr>
            <a:endPar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1" indent="0" algn="l" defTabSz="914400" rtl="0" eaLnBrk="1" fontAlgn="auto" latinLnBrk="0" hangingPunct="1">
              <a:lnSpc>
                <a:spcPct val="100000"/>
              </a:lnSpc>
              <a:spcBef>
                <a:spcPct val="0"/>
              </a:spcBef>
              <a:spcAft>
                <a:spcPts val="0"/>
              </a:spcAft>
              <a:buClrTx/>
              <a:buSzTx/>
              <a:buFont typeface="Arial" charset="0"/>
              <a:buNone/>
              <a:tabLst/>
              <a:defRPr/>
            </a:pPr>
            <a:endPar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800100" marR="0" lvl="1" indent="-342900" algn="l" defTabSz="914400" rtl="0" eaLnBrk="1" fontAlgn="auto" latinLnBrk="0" hangingPunct="1">
              <a:lnSpc>
                <a:spcPct val="100000"/>
              </a:lnSpc>
              <a:spcBef>
                <a:spcPct val="0"/>
              </a:spcBef>
              <a:spcAft>
                <a:spcPts val="0"/>
              </a:spcAft>
              <a:buClrTx/>
              <a:buSzTx/>
              <a:buFont typeface="Arial" charset="0"/>
              <a:buChar char="–"/>
              <a:tabLst/>
              <a:defRPr/>
            </a:pPr>
            <a:endParaRPr kumimoji="0" lang="en-CA" alt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endParaRPr kumimoji="0" lang="en-CA" alt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endParaRPr kumimoji="0" lang="en-CA" alt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ct val="0"/>
              </a:spcBef>
              <a:spcAft>
                <a:spcPts val="0"/>
              </a:spcAft>
              <a:buClrTx/>
              <a:buSzTx/>
              <a:buFont typeface="Arial" charset="0"/>
              <a:buChar char="•"/>
              <a:tabLst/>
              <a:defRPr/>
            </a:pPr>
            <a:endParaRPr kumimoji="0" lang="en-CA" altLang="en-US"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Slide Number Placeholder 3">
            <a:extLst>
              <a:ext uri="{FF2B5EF4-FFF2-40B4-BE49-F238E27FC236}">
                <a16:creationId xmlns:a16="http://schemas.microsoft.com/office/drawing/2014/main" id="{6AEFCF6E-3A6F-43E0-B0C2-ED6C1AACEDB5}"/>
              </a:ext>
            </a:extLst>
          </p:cNvPr>
          <p:cNvSpPr>
            <a:spLocks noGrp="1"/>
          </p:cNvSpPr>
          <p:nvPr>
            <p:ph type="sldNum" sz="quarter" idx="12"/>
          </p:nvPr>
        </p:nvSpPr>
        <p:spPr>
          <a:xfrm>
            <a:off x="6553200" y="630932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CA" sz="10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BC145107-432C-4F70-976B-862CF6648E5B}"/>
              </a:ext>
            </a:extLst>
          </p:cNvPr>
          <p:cNvSpPr/>
          <p:nvPr/>
        </p:nvSpPr>
        <p:spPr>
          <a:xfrm>
            <a:off x="381000" y="5654675"/>
            <a:ext cx="8382000" cy="365125"/>
          </a:xfrm>
          <a:prstGeom prst="rect">
            <a:avLst/>
          </a:prstGeom>
          <a:solidFill>
            <a:srgbClr val="460023"/>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Existence is more important than size and scope</a:t>
            </a:r>
          </a:p>
        </p:txBody>
      </p:sp>
    </p:spTree>
    <p:extLst>
      <p:ext uri="{BB962C8B-B14F-4D97-AF65-F5344CB8AC3E}">
        <p14:creationId xmlns:p14="http://schemas.microsoft.com/office/powerpoint/2010/main" val="76906000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3"/>
          <p:cNvSpPr>
            <a:spLocks noGrp="1" noChangeArrowheads="1"/>
          </p:cNvSpPr>
          <p:nvPr>
            <p:ph type="body" idx="4294967295"/>
          </p:nvPr>
        </p:nvSpPr>
        <p:spPr>
          <a:xfrm>
            <a:off x="900113" y="1143000"/>
            <a:ext cx="7848600" cy="5113338"/>
          </a:xfrm>
        </p:spPr>
        <p:txBody>
          <a:bodyPr/>
          <a:lstStyle/>
          <a:p>
            <a:pPr marL="0" indent="0">
              <a:spcBef>
                <a:spcPct val="60000"/>
              </a:spcBef>
              <a:buFontTx/>
              <a:buNone/>
            </a:pPr>
            <a:r>
              <a:rPr lang="en-US" altLang="en-US" sz="2400"/>
              <a:t>  </a:t>
            </a:r>
          </a:p>
        </p:txBody>
      </p:sp>
      <p:sp>
        <p:nvSpPr>
          <p:cNvPr id="15363" name="Rectangle 2"/>
          <p:cNvSpPr>
            <a:spLocks noGrp="1" noChangeArrowheads="1"/>
          </p:cNvSpPr>
          <p:nvPr>
            <p:ph type="title" idx="4294967295"/>
          </p:nvPr>
        </p:nvSpPr>
        <p:spPr>
          <a:xfrm>
            <a:off x="313331" y="76200"/>
            <a:ext cx="8435381" cy="970955"/>
          </a:xfrm>
        </p:spPr>
        <p:txBody>
          <a:bodyPr>
            <a:normAutofit/>
          </a:bodyPr>
          <a:lstStyle/>
          <a:p>
            <a:pPr algn="l"/>
            <a:r>
              <a:rPr lang="en-CA" sz="3000" dirty="0">
                <a:solidFill>
                  <a:srgbClr val="460023"/>
                </a:solidFill>
                <a:latin typeface="Arial" panose="020B0604020202020204" pitchFamily="34" charset="0"/>
                <a:cs typeface="Arial" panose="020B0604020202020204" pitchFamily="34" charset="0"/>
              </a:rPr>
              <a:t>Aggressive Accounting Implies Deeper Problems</a:t>
            </a:r>
            <a:endParaRPr lang="en-US" altLang="en-US" sz="3000" dirty="0">
              <a:solidFill>
                <a:srgbClr val="460023"/>
              </a:solidFill>
              <a:latin typeface="Arial" panose="020B0604020202020204" pitchFamily="34" charset="0"/>
              <a:cs typeface="Arial" panose="020B0604020202020204" pitchFamily="34" charset="0"/>
            </a:endParaRPr>
          </a:p>
        </p:txBody>
      </p:sp>
      <p:graphicFrame>
        <p:nvGraphicFramePr>
          <p:cNvPr id="6" name="Diagram 5"/>
          <p:cNvGraphicFramePr/>
          <p:nvPr/>
        </p:nvGraphicFramePr>
        <p:xfrm>
          <a:off x="467544" y="987624"/>
          <a:ext cx="7920880" cy="51845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Footer Placeholder 4">
            <a:extLst>
              <a:ext uri="{FF2B5EF4-FFF2-40B4-BE49-F238E27FC236}">
                <a16:creationId xmlns:a16="http://schemas.microsoft.com/office/drawing/2014/main" id="{A13016B8-BBB3-4500-AB0D-9A68B40CBD01}"/>
              </a:ext>
            </a:extLst>
          </p:cNvPr>
          <p:cNvSpPr>
            <a:spLocks noGrp="1"/>
          </p:cNvSpPr>
          <p:nvPr>
            <p:ph type="ftr" sz="quarter" idx="3"/>
          </p:nvPr>
        </p:nvSpPr>
        <p:spPr>
          <a:xfrm>
            <a:off x="2286000" y="6324600"/>
            <a:ext cx="4800599" cy="365125"/>
          </a:xfrm>
          <a:prstGeom prst="rect">
            <a:avLst/>
          </a:prstGeom>
        </p:spPr>
        <p:txBody>
          <a:bodyPr vert="horz" lIns="91440" tIns="45720" rIns="91440" bIns="45720" rtlCol="0" anchor="ctr"/>
          <a:lstStyle>
            <a:lvl1pPr algn="ctr">
              <a:defRPr sz="1400" b="1">
                <a:solidFill>
                  <a:srgbClr val="460023"/>
                </a:solidFill>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460023"/>
                </a:solidFill>
                <a:effectLst/>
                <a:uLnTx/>
                <a:uFillTx/>
                <a:latin typeface="Arial" panose="020B0604020202020204" pitchFamily="34" charset="0"/>
                <a:ea typeface="+mn-ea"/>
                <a:cs typeface="Arial" panose="020B0604020202020204" pitchFamily="34" charset="0"/>
              </a:rPr>
              <a:t>STRICTLY CONFIDENTIAL – NOT FOR DISTRIBUTION</a:t>
            </a:r>
          </a:p>
        </p:txBody>
      </p:sp>
      <p:sp>
        <p:nvSpPr>
          <p:cNvPr id="8" name="Slide Number Placeholder 3">
            <a:extLst>
              <a:ext uri="{FF2B5EF4-FFF2-40B4-BE49-F238E27FC236}">
                <a16:creationId xmlns:a16="http://schemas.microsoft.com/office/drawing/2014/main" id="{23E9F507-4F6E-48AE-8169-674809D73331}"/>
              </a:ext>
            </a:extLst>
          </p:cNvPr>
          <p:cNvSpPr>
            <a:spLocks noGrp="1"/>
          </p:cNvSpPr>
          <p:nvPr>
            <p:ph type="sldNum" sz="quarter" idx="12"/>
          </p:nvPr>
        </p:nvSpPr>
        <p:spPr>
          <a:xfrm>
            <a:off x="6553200" y="632460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3158842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152B366-AFA0-4FAE-BFA3-2299E94B0F4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graphicFrame>
        <p:nvGraphicFramePr>
          <p:cNvPr id="3" name="Chart 2">
            <a:extLst>
              <a:ext uri="{FF2B5EF4-FFF2-40B4-BE49-F238E27FC236}">
                <a16:creationId xmlns:a16="http://schemas.microsoft.com/office/drawing/2014/main" id="{5988F2F2-669A-447B-83D4-C0048B4A694F}"/>
              </a:ext>
            </a:extLst>
          </p:cNvPr>
          <p:cNvGraphicFramePr>
            <a:graphicFrameLocks/>
          </p:cNvGraphicFramePr>
          <p:nvPr/>
        </p:nvGraphicFramePr>
        <p:xfrm>
          <a:off x="539750" y="1080016"/>
          <a:ext cx="7992690" cy="4464495"/>
        </p:xfrm>
        <a:graphic>
          <a:graphicData uri="http://schemas.openxmlformats.org/drawingml/2006/chart">
            <c:chart xmlns:c="http://schemas.openxmlformats.org/drawingml/2006/chart" xmlns:r="http://schemas.openxmlformats.org/officeDocument/2006/relationships" r:id="rId3"/>
          </a:graphicData>
        </a:graphic>
      </p:graphicFrame>
      <p:sp>
        <p:nvSpPr>
          <p:cNvPr id="4" name="Rectangle 4">
            <a:extLst>
              <a:ext uri="{FF2B5EF4-FFF2-40B4-BE49-F238E27FC236}">
                <a16:creationId xmlns:a16="http://schemas.microsoft.com/office/drawing/2014/main" id="{4E5A043B-D97A-4557-96C8-5C3948904538}"/>
              </a:ext>
            </a:extLst>
          </p:cNvPr>
          <p:cNvSpPr txBox="1">
            <a:spLocks noChangeArrowheads="1"/>
          </p:cNvSpPr>
          <p:nvPr/>
        </p:nvSpPr>
        <p:spPr>
          <a:xfrm>
            <a:off x="324148" y="-11281"/>
            <a:ext cx="7416204" cy="108108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0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rPr>
              <a:t>North American Adjusted EPS Usage</a:t>
            </a:r>
          </a:p>
        </p:txBody>
      </p:sp>
      <p:sp>
        <p:nvSpPr>
          <p:cNvPr id="5" name="Rectangle 4">
            <a:extLst>
              <a:ext uri="{FF2B5EF4-FFF2-40B4-BE49-F238E27FC236}">
                <a16:creationId xmlns:a16="http://schemas.microsoft.com/office/drawing/2014/main" id="{DCB5FE17-99FB-4BCC-9C0B-8B5A5A7F0448}"/>
              </a:ext>
            </a:extLst>
          </p:cNvPr>
          <p:cNvSpPr/>
          <p:nvPr/>
        </p:nvSpPr>
        <p:spPr>
          <a:xfrm>
            <a:off x="381000" y="5654675"/>
            <a:ext cx="8382000" cy="365125"/>
          </a:xfrm>
          <a:prstGeom prst="rect">
            <a:avLst/>
          </a:prstGeom>
          <a:solidFill>
            <a:srgbClr val="460023"/>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Usage of non-GAAP continues to increase</a:t>
            </a:r>
          </a:p>
        </p:txBody>
      </p:sp>
      <p:sp>
        <p:nvSpPr>
          <p:cNvPr id="7" name="TextBox 6">
            <a:extLst>
              <a:ext uri="{FF2B5EF4-FFF2-40B4-BE49-F238E27FC236}">
                <a16:creationId xmlns:a16="http://schemas.microsoft.com/office/drawing/2014/main" id="{AEF31754-75E7-4DFE-8C85-299047615308}"/>
              </a:ext>
            </a:extLst>
          </p:cNvPr>
          <p:cNvSpPr txBox="1"/>
          <p:nvPr/>
        </p:nvSpPr>
        <p:spPr>
          <a:xfrm>
            <a:off x="1331640" y="1268760"/>
            <a:ext cx="7056784"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Proportion of Companies that Report Adjusted EPS in Regulatory Filings</a:t>
            </a:r>
          </a:p>
        </p:txBody>
      </p:sp>
      <p:sp>
        <p:nvSpPr>
          <p:cNvPr id="9" name="TextBox 8">
            <a:extLst>
              <a:ext uri="{FF2B5EF4-FFF2-40B4-BE49-F238E27FC236}">
                <a16:creationId xmlns:a16="http://schemas.microsoft.com/office/drawing/2014/main" id="{E492E1B6-3A6C-4814-BAA5-98B3A6252164}"/>
              </a:ext>
            </a:extLst>
          </p:cNvPr>
          <p:cNvSpPr txBox="1"/>
          <p:nvPr/>
        </p:nvSpPr>
        <p:spPr>
          <a:xfrm>
            <a:off x="381000" y="5407332"/>
            <a:ext cx="6840562"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1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Source: Bloomberg, Index constituents and reporting period ends as at, or closest to December 31. 2020.</a:t>
            </a:r>
          </a:p>
        </p:txBody>
      </p:sp>
      <p:sp>
        <p:nvSpPr>
          <p:cNvPr id="8" name="Footer Placeholder 1">
            <a:extLst>
              <a:ext uri="{FF2B5EF4-FFF2-40B4-BE49-F238E27FC236}">
                <a16:creationId xmlns:a16="http://schemas.microsoft.com/office/drawing/2014/main" id="{3AE2311D-5BD9-46C6-83D9-4AE2C6378F84}"/>
              </a:ext>
            </a:extLst>
          </p:cNvPr>
          <p:cNvSpPr txBox="1">
            <a:spLocks/>
          </p:cNvSpPr>
          <p:nvPr/>
        </p:nvSpPr>
        <p:spPr>
          <a:xfrm>
            <a:off x="2577432" y="6324600"/>
            <a:ext cx="4813968" cy="365125"/>
          </a:xfrm>
          <a:prstGeom prst="rect">
            <a:avLst/>
          </a:prstGeom>
        </p:spPr>
        <p:txBody>
          <a:bodyPr/>
          <a:lstStyle>
            <a:defPPr>
              <a:defRPr lang="en-US"/>
            </a:defPPr>
            <a:lvl1pPr marL="0" algn="l" defTabSz="914400" rtl="0" eaLnBrk="1" latinLnBrk="0" hangingPunct="1">
              <a:defRPr sz="1200" b="0" kern="1200">
                <a:solidFill>
                  <a:srgbClr val="460023"/>
                </a:solidFill>
                <a:latin typeface="Avenir LT Std 45 Book" panose="020B0502020203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rPr>
              <a:t>STRICTLY CONFIDENTIAL – NOT FOR DISTRIBUTION</a:t>
            </a:r>
          </a:p>
        </p:txBody>
      </p:sp>
    </p:spTree>
    <p:extLst>
      <p:ext uri="{BB962C8B-B14F-4D97-AF65-F5344CB8AC3E}">
        <p14:creationId xmlns:p14="http://schemas.microsoft.com/office/powerpoint/2010/main" val="258313412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206067-AFE0-4443-AD57-6F4BF402AC1E}"/>
              </a:ext>
            </a:extLst>
          </p:cNvPr>
          <p:cNvSpPr>
            <a:spLocks noGrp="1"/>
          </p:cNvSpPr>
          <p:nvPr>
            <p:ph type="title"/>
          </p:nvPr>
        </p:nvSpPr>
        <p:spPr>
          <a:xfrm>
            <a:off x="457200" y="2514600"/>
            <a:ext cx="8229600" cy="1143000"/>
          </a:xfrm>
        </p:spPr>
        <p:txBody>
          <a:bodyPr>
            <a:normAutofit/>
          </a:bodyPr>
          <a:lstStyle/>
          <a:p>
            <a:pPr marL="0" indent="0">
              <a:buNone/>
            </a:pPr>
            <a:r>
              <a:rPr lang="en-CA" sz="3600" dirty="0">
                <a:solidFill>
                  <a:srgbClr val="460023"/>
                </a:solidFill>
                <a:latin typeface="Arial" panose="020B0604020202020204" pitchFamily="34" charset="0"/>
                <a:cs typeface="Arial" panose="020B0604020202020204" pitchFamily="34" charset="0"/>
              </a:rPr>
              <a:t>Questions?</a:t>
            </a:r>
            <a:endParaRPr lang="en-US" sz="3200" dirty="0">
              <a:solidFill>
                <a:srgbClr val="460023"/>
              </a:solidFill>
              <a:latin typeface="Arial" panose="020B0604020202020204" pitchFamily="34" charset="0"/>
              <a:cs typeface="Arial" panose="020B0604020202020204" pitchFamily="34" charset="0"/>
            </a:endParaRPr>
          </a:p>
        </p:txBody>
      </p:sp>
      <p:sp>
        <p:nvSpPr>
          <p:cNvPr id="3" name="Slide Number Placeholder 3">
            <a:extLst>
              <a:ext uri="{FF2B5EF4-FFF2-40B4-BE49-F238E27FC236}">
                <a16:creationId xmlns:a16="http://schemas.microsoft.com/office/drawing/2014/main" id="{83AE18F6-04CD-4CFC-9FCF-06DC28AC75BA}"/>
              </a:ext>
            </a:extLst>
          </p:cNvPr>
          <p:cNvSpPr>
            <a:spLocks noGrp="1"/>
          </p:cNvSpPr>
          <p:nvPr>
            <p:ph type="sldNum" sz="quarter" idx="12"/>
          </p:nvPr>
        </p:nvSpPr>
        <p:spPr>
          <a:xfrm>
            <a:off x="6553200" y="630932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
        <p:nvSpPr>
          <p:cNvPr id="4" name="Footer Placeholder 4">
            <a:extLst>
              <a:ext uri="{FF2B5EF4-FFF2-40B4-BE49-F238E27FC236}">
                <a16:creationId xmlns:a16="http://schemas.microsoft.com/office/drawing/2014/main" id="{26ADB46F-1AD0-4561-981D-DDAA72A5D2BC}"/>
              </a:ext>
            </a:extLst>
          </p:cNvPr>
          <p:cNvSpPr txBox="1">
            <a:spLocks/>
          </p:cNvSpPr>
          <p:nvPr/>
        </p:nvSpPr>
        <p:spPr>
          <a:xfrm>
            <a:off x="2286000" y="6324600"/>
            <a:ext cx="4800599" cy="365125"/>
          </a:xfrm>
          <a:prstGeom prst="rect">
            <a:avLst/>
          </a:prstGeom>
        </p:spPr>
        <p:txBody>
          <a:bodyPr vert="horz" lIns="91440" tIns="45720" rIns="91440" bIns="45720" rtlCol="0" anchor="ctr">
            <a:normAutofit/>
          </a:bodyPr>
          <a:lstStyle>
            <a:lvl1pPr marL="0" indent="0" algn="ctr" defTabSz="914400" rtl="0" eaLnBrk="1" latinLnBrk="0" hangingPunct="1">
              <a:spcBef>
                <a:spcPct val="20000"/>
              </a:spcBef>
              <a:buFont typeface="Arial" panose="020B0604020202020204" pitchFamily="34" charset="0"/>
              <a:buNone/>
              <a:defRPr sz="1400" b="1" kern="1200">
                <a:solidFill>
                  <a:srgbClr val="460023"/>
                </a:solidFill>
                <a:latin typeface="Arial" panose="020B0604020202020204" pitchFamily="34" charset="0"/>
                <a:ea typeface="+mn-ea"/>
                <a:cs typeface="Arial" panose="020B0604020202020204" pitchFamily="34" charset="0"/>
              </a:defRPr>
            </a:lvl1pPr>
            <a:lvl2pPr marL="457200" indent="0" algn="l" defTabSz="914400" rtl="0" eaLnBrk="1" latinLnBrk="0" hangingPunct="1">
              <a:spcBef>
                <a:spcPct val="20000"/>
              </a:spcBef>
              <a:buFont typeface="Arial" panose="020B0604020202020204" pitchFamily="34" charset="0"/>
              <a:buNone/>
              <a:defRPr sz="2000" b="1"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800" b="1"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5pPr>
            <a:lvl6pPr marL="22860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600" b="1"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srgbClr val="460023"/>
                </a:solidFill>
                <a:effectLst/>
                <a:uLnTx/>
                <a:uFillTx/>
                <a:latin typeface="Arial" panose="020B0604020202020204" pitchFamily="34" charset="0"/>
                <a:ea typeface="+mn-ea"/>
                <a:cs typeface="Arial" panose="020B0604020202020204" pitchFamily="34" charset="0"/>
              </a:rPr>
              <a:t>STRICTLY CONFIDENTIAL – NOT FOR DISTRIBUTION</a:t>
            </a:r>
          </a:p>
        </p:txBody>
      </p:sp>
    </p:spTree>
    <p:extLst>
      <p:ext uri="{BB962C8B-B14F-4D97-AF65-F5344CB8AC3E}">
        <p14:creationId xmlns:p14="http://schemas.microsoft.com/office/powerpoint/2010/main" val="23002322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
        <p:nvSpPr>
          <p:cNvPr id="2" name="Rectangle 1">
            <a:extLst>
              <a:ext uri="{FF2B5EF4-FFF2-40B4-BE49-F238E27FC236}">
                <a16:creationId xmlns:a16="http://schemas.microsoft.com/office/drawing/2014/main" id="{4E5A1E11-E522-464F-9360-12B5A6153976}"/>
              </a:ext>
            </a:extLst>
          </p:cNvPr>
          <p:cNvSpPr/>
          <p:nvPr/>
        </p:nvSpPr>
        <p:spPr>
          <a:xfrm>
            <a:off x="457200" y="381000"/>
            <a:ext cx="8229600" cy="5670783"/>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CA" sz="1250" b="0" i="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mn-cs"/>
              </a:rPr>
              <a:t>Veritas Investment Research Corporation ("Veritas") its directors, officers, employees and their spouses, dependent children, and other dependents are prohibited from trading any position in the securities of companies on Veritas’ restricted trading list.  In addition, Veritas’ Analysts and Associates, as well as their spouses, dependent children, and other dependents ("Persons Restricted by Coverage") are prohibited from holding and trading any position in the securities of companies which they cover, including in any accounts for which the Analysts and Associates have trading authority. Persons Restricted by Coverage are permitted to hold or trade ETFs or Investment Funds that may hold the securities under their coverage. Veritas has not offered any consulting, financial advisory, investment banking or underwriting services to any company profiled in this report. Veritas has not accepted, and will not accept, fees from any company profiled in this report for the preparation of this report.  The information contained in this report has been obtained from sources believed reliable however the accuracy and/or completeness of the information is not guaranteed by Veritas, nor does Veritas assume any responsibility or liability whatsoever. All opinions expressed are subject to change without notification.  This report is for information purposes only and does not constitute and should in no way be construed as a solicitation to buy or sell any of the securities mentioned herein. The contents of this research report do not, in any way, purport to include any manner of legal advice or opinion. The intention of this report is to provide a forthright discussion of business, accounting and financial reporting issues, as well as generally accepted accounting principles and the limits of their usefulness to investors.  As such, please do not infer from this report that the accounting policies of any company mentioned herein are not allowed within the broad range of generally accepted accounting principles, or that the policies employed by that company were not approved by its auditor(s).  Veritas Asset Management Inc. (“VAM”), an affiliate of Veritas by virtue of being under common control that may also from time to time have certain common directors, officers and/or employees, is registered in Ontario as a Portfolio Manager, Investment Fund Manager and Exempt Market Dealer (with the same or similar registrations in certain other jurisdictions in Canada) and may, from time to time, advise and counsel its investment clients, including one or more investment funds established by VAM, with respect to investments in public companies.  VAM is a client of Veritas and receives research reports from Veritas at the same time as Veritas’ other clients.  Veritas and VAM have implemented policies and procedures to minimize the potential for and to address conflicts of interest, which are available to clients of Veritas upon request.  This report may not be reproduced in whole or in part without the express prior written consent of Veritas. Veritas is a 100% employee owned firm.  ©2021 Veritas Investment Research Corporation.</a:t>
            </a:r>
            <a:endParaRPr kumimoji="0" lang="en-CA" sz="125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endParaRPr>
          </a:p>
        </p:txBody>
      </p:sp>
    </p:spTree>
    <p:extLst>
      <p:ext uri="{BB962C8B-B14F-4D97-AF65-F5344CB8AC3E}">
        <p14:creationId xmlns:p14="http://schemas.microsoft.com/office/powerpoint/2010/main" val="278856766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457200" y="2276872"/>
            <a:ext cx="8229600" cy="2448273"/>
          </a:xfrm>
        </p:spPr>
        <p:txBody>
          <a:bodyPr>
            <a:noAutofit/>
          </a:bodyPr>
          <a:lstStyle/>
          <a:p>
            <a:pPr marL="0" indent="0" algn="ctr">
              <a:buNone/>
            </a:pPr>
            <a:r>
              <a:rPr lang="en-US" dirty="0"/>
              <a:t>Fiera Private Debt – Covid-19 Impact on </a:t>
            </a:r>
            <a:br>
              <a:rPr lang="en-US" dirty="0"/>
            </a:br>
            <a:r>
              <a:rPr lang="en-US" dirty="0"/>
              <a:t>Private Debt Investing</a:t>
            </a:r>
          </a:p>
          <a:p>
            <a:pPr marL="0" indent="0" algn="ctr">
              <a:buNone/>
            </a:pPr>
            <a:br>
              <a:rPr lang="en-US" dirty="0"/>
            </a:br>
            <a:r>
              <a:rPr lang="en-US" dirty="0"/>
              <a:t>Philip S. Robson </a:t>
            </a:r>
          </a:p>
          <a:p>
            <a:pPr marL="0" indent="0" algn="ctr">
              <a:buNone/>
            </a:pPr>
            <a:r>
              <a:rPr lang="en-US" dirty="0"/>
              <a:t>Executive Vice President, Fiera Capital</a:t>
            </a:r>
          </a:p>
          <a:p>
            <a:pPr marL="0" indent="0" algn="ctr">
              <a:buNone/>
            </a:pPr>
            <a:endParaRPr lang="en-US" dirty="0"/>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4936764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480675A-C108-B747-AFB3-2E04D85D23B3}"/>
              </a:ext>
            </a:extLst>
          </p:cNvPr>
          <p:cNvSpPr>
            <a:spLocks noGrp="1"/>
          </p:cNvSpPr>
          <p:nvPr>
            <p:ph type="body" sz="quarter" idx="14"/>
          </p:nvPr>
        </p:nvSpPr>
        <p:spPr>
          <a:xfrm>
            <a:off x="537883" y="6350386"/>
            <a:ext cx="6104373" cy="303108"/>
          </a:xfrm>
        </p:spPr>
        <p:txBody>
          <a:bodyPr/>
          <a:lstStyle/>
          <a:p>
            <a:r>
              <a:rPr lang="en-US" sz="971" b="0" i="1" dirty="0"/>
              <a:t>STRICTLY PRIVATE AND CONFIDENTIAL</a:t>
            </a:r>
            <a:endParaRPr lang="en-US" sz="971" b="0" dirty="0"/>
          </a:p>
        </p:txBody>
      </p:sp>
      <p:sp>
        <p:nvSpPr>
          <p:cNvPr id="3" name="Subtitle 2">
            <a:extLst>
              <a:ext uri="{FF2B5EF4-FFF2-40B4-BE49-F238E27FC236}">
                <a16:creationId xmlns:a16="http://schemas.microsoft.com/office/drawing/2014/main" id="{64FE20DD-769B-554A-B765-6F0C5D4D1AED}"/>
              </a:ext>
            </a:extLst>
          </p:cNvPr>
          <p:cNvSpPr>
            <a:spLocks noGrp="1"/>
          </p:cNvSpPr>
          <p:nvPr>
            <p:ph type="subTitle" idx="1"/>
          </p:nvPr>
        </p:nvSpPr>
        <p:spPr>
          <a:xfrm>
            <a:off x="537882" y="3878617"/>
            <a:ext cx="8298756" cy="941759"/>
          </a:xfrm>
        </p:spPr>
        <p:txBody>
          <a:bodyPr/>
          <a:lstStyle/>
          <a:p>
            <a:r>
              <a:rPr lang="en-US" dirty="0"/>
              <a:t>Fiera Private Debt – Covid-19 Impact on Private Debt Investing</a:t>
            </a:r>
          </a:p>
        </p:txBody>
      </p:sp>
      <p:sp>
        <p:nvSpPr>
          <p:cNvPr id="5" name="Rectangle 4">
            <a:extLst>
              <a:ext uri="{FF2B5EF4-FFF2-40B4-BE49-F238E27FC236}">
                <a16:creationId xmlns:a16="http://schemas.microsoft.com/office/drawing/2014/main" id="{467BEB83-6FBF-4D5F-BD01-C603E3F0E096}"/>
              </a:ext>
            </a:extLst>
          </p:cNvPr>
          <p:cNvSpPr>
            <a:spLocks noChangeArrowheads="1"/>
          </p:cNvSpPr>
          <p:nvPr/>
        </p:nvSpPr>
        <p:spPr bwMode="auto">
          <a:xfrm>
            <a:off x="465972" y="6447503"/>
            <a:ext cx="8140146" cy="20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fr-CA"/>
            </a:defPPr>
            <a:lvl1pPr algn="l" rtl="0" eaLnBrk="0" fontAlgn="base" hangingPunct="0">
              <a:spcBef>
                <a:spcPct val="0"/>
              </a:spcBef>
              <a:spcAft>
                <a:spcPct val="0"/>
              </a:spcAft>
              <a:defRPr sz="2400" kern="1200">
                <a:solidFill>
                  <a:srgbClr val="626366"/>
                </a:solidFill>
                <a:latin typeface="Calibri" panose="020F0502020204030204" pitchFamily="34" charset="0"/>
                <a:ea typeface="MS PGothic" panose="020B0600070205080204" pitchFamily="34" charset="-128"/>
                <a:cs typeface="+mn-cs"/>
              </a:defRPr>
            </a:lvl1pPr>
            <a:lvl2pPr marL="457200" algn="l" rtl="0" eaLnBrk="0" fontAlgn="base" hangingPunct="0">
              <a:spcBef>
                <a:spcPct val="0"/>
              </a:spcBef>
              <a:spcAft>
                <a:spcPct val="0"/>
              </a:spcAft>
              <a:defRPr sz="2400" kern="1200">
                <a:solidFill>
                  <a:srgbClr val="626366"/>
                </a:solidFill>
                <a:latin typeface="Calibri" panose="020F0502020204030204" pitchFamily="34" charset="0"/>
                <a:ea typeface="MS PGothic" panose="020B0600070205080204" pitchFamily="34" charset="-128"/>
                <a:cs typeface="+mn-cs"/>
              </a:defRPr>
            </a:lvl2pPr>
            <a:lvl3pPr marL="914400" algn="l" rtl="0" eaLnBrk="0" fontAlgn="base" hangingPunct="0">
              <a:spcBef>
                <a:spcPct val="0"/>
              </a:spcBef>
              <a:spcAft>
                <a:spcPct val="0"/>
              </a:spcAft>
              <a:defRPr sz="2400" kern="1200">
                <a:solidFill>
                  <a:srgbClr val="626366"/>
                </a:solidFill>
                <a:latin typeface="Calibri" panose="020F0502020204030204" pitchFamily="34" charset="0"/>
                <a:ea typeface="MS PGothic" panose="020B0600070205080204" pitchFamily="34" charset="-128"/>
                <a:cs typeface="+mn-cs"/>
              </a:defRPr>
            </a:lvl3pPr>
            <a:lvl4pPr marL="1371600" algn="l" rtl="0" eaLnBrk="0" fontAlgn="base" hangingPunct="0">
              <a:spcBef>
                <a:spcPct val="0"/>
              </a:spcBef>
              <a:spcAft>
                <a:spcPct val="0"/>
              </a:spcAft>
              <a:defRPr sz="2400" kern="1200">
                <a:solidFill>
                  <a:srgbClr val="626366"/>
                </a:solidFill>
                <a:latin typeface="Calibri" panose="020F0502020204030204" pitchFamily="34" charset="0"/>
                <a:ea typeface="MS PGothic" panose="020B0600070205080204" pitchFamily="34" charset="-128"/>
                <a:cs typeface="+mn-cs"/>
              </a:defRPr>
            </a:lvl4pPr>
            <a:lvl5pPr marL="1828800" algn="l" rtl="0" eaLnBrk="0" fontAlgn="base" hangingPunct="0">
              <a:spcBef>
                <a:spcPct val="0"/>
              </a:spcBef>
              <a:spcAft>
                <a:spcPct val="0"/>
              </a:spcAft>
              <a:defRPr sz="2400" kern="1200">
                <a:solidFill>
                  <a:srgbClr val="626366"/>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sz="2400" kern="1200">
                <a:solidFill>
                  <a:srgbClr val="626366"/>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sz="2400" kern="1200">
                <a:solidFill>
                  <a:srgbClr val="626366"/>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sz="2400" kern="1200">
                <a:solidFill>
                  <a:srgbClr val="626366"/>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sz="2400" kern="1200">
                <a:solidFill>
                  <a:srgbClr val="626366"/>
                </a:solidFill>
                <a:latin typeface="Calibri" panose="020F0502020204030204" pitchFamily="34" charset="0"/>
                <a:ea typeface="MS PGothic" panose="020B0600070205080204" pitchFamily="34" charset="-128"/>
                <a:cs typeface="+mn-cs"/>
              </a:defRPr>
            </a:lvl9pPr>
          </a:lstStyle>
          <a:p>
            <a:pPr defTabSz="806867" eaLnBrk="1" hangingPunct="1">
              <a:lnSpc>
                <a:spcPct val="90000"/>
              </a:lnSpc>
              <a:buClr>
                <a:srgbClr val="000000"/>
              </a:buClr>
              <a:buSzPct val="105000"/>
            </a:pPr>
            <a:endParaRPr lang="en-US" altLang="en-US" sz="706" b="1" dirty="0">
              <a:solidFill>
                <a:srgbClr val="000000"/>
              </a:solidFill>
            </a:endParaRPr>
          </a:p>
        </p:txBody>
      </p:sp>
      <p:sp>
        <p:nvSpPr>
          <p:cNvPr id="4" name="Rectangle 3">
            <a:extLst>
              <a:ext uri="{FF2B5EF4-FFF2-40B4-BE49-F238E27FC236}">
                <a16:creationId xmlns:a16="http://schemas.microsoft.com/office/drawing/2014/main" id="{5735B541-AFDE-455C-A466-0775EB0E90BA}"/>
              </a:ext>
            </a:extLst>
          </p:cNvPr>
          <p:cNvSpPr/>
          <p:nvPr/>
        </p:nvSpPr>
        <p:spPr>
          <a:xfrm>
            <a:off x="537881" y="4965596"/>
            <a:ext cx="7117336" cy="1423210"/>
          </a:xfrm>
          <a:prstGeom prst="rect">
            <a:avLst/>
          </a:prstGeom>
        </p:spPr>
        <p:txBody>
          <a:bodyPr wrap="square">
            <a:spAutoFit/>
          </a:bodyPr>
          <a:lstStyle/>
          <a:p>
            <a:pPr defTabSz="806867">
              <a:defRPr/>
            </a:pPr>
            <a:r>
              <a:rPr lang="en-US" sz="1588" b="1" dirty="0">
                <a:solidFill>
                  <a:srgbClr val="FFFFFF">
                    <a:lumMod val="50000"/>
                  </a:srgbClr>
                </a:solidFill>
                <a:latin typeface="Calibri" panose="020F0502020204030204"/>
              </a:rPr>
              <a:t>Professional Accounting Futures Conference  - 2021</a:t>
            </a:r>
          </a:p>
          <a:p>
            <a:pPr defTabSz="806867">
              <a:defRPr/>
            </a:pPr>
            <a:r>
              <a:rPr lang="en-US" sz="1412" dirty="0">
                <a:solidFill>
                  <a:srgbClr val="FFFFFF">
                    <a:lumMod val="50000"/>
                  </a:srgbClr>
                </a:solidFill>
                <a:latin typeface="Calibri" panose="020F0502020204030204"/>
              </a:rPr>
              <a:t>Professional Accounting Centre – University of Toronto</a:t>
            </a:r>
          </a:p>
          <a:p>
            <a:pPr defTabSz="806867">
              <a:defRPr/>
            </a:pPr>
            <a:endParaRPr lang="en-US" sz="1412" b="1" dirty="0">
              <a:solidFill>
                <a:srgbClr val="042641">
                  <a:lumMod val="90000"/>
                  <a:lumOff val="10000"/>
                </a:srgbClr>
              </a:solidFill>
              <a:latin typeface="Calibri" panose="020F0502020204030204"/>
            </a:endParaRPr>
          </a:p>
          <a:p>
            <a:pPr defTabSz="806867">
              <a:defRPr/>
            </a:pPr>
            <a:r>
              <a:rPr lang="en-US" sz="1412" b="1" dirty="0">
                <a:solidFill>
                  <a:srgbClr val="042641">
                    <a:lumMod val="90000"/>
                    <a:lumOff val="10000"/>
                  </a:srgbClr>
                </a:solidFill>
                <a:latin typeface="Calibri" panose="020F0502020204030204"/>
              </a:rPr>
              <a:t>Philp Robson Executive Vice President, Fiera Private Debt</a:t>
            </a:r>
          </a:p>
          <a:p>
            <a:pPr defTabSz="806867">
              <a:defRPr/>
            </a:pPr>
            <a:endParaRPr lang="en-US" sz="1412" b="1" dirty="0">
              <a:solidFill>
                <a:srgbClr val="FFFFFF">
                  <a:lumMod val="50000"/>
                </a:srgbClr>
              </a:solidFill>
              <a:latin typeface="Calibri" panose="020F0502020204030204"/>
            </a:endParaRPr>
          </a:p>
          <a:p>
            <a:pPr defTabSz="806867">
              <a:defRPr/>
            </a:pPr>
            <a:r>
              <a:rPr lang="en-US" sz="1412" b="1" dirty="0">
                <a:solidFill>
                  <a:srgbClr val="FFFFFF">
                    <a:lumMod val="50000"/>
                  </a:srgbClr>
                </a:solidFill>
                <a:latin typeface="Calibri" panose="020F0502020204030204"/>
              </a:rPr>
              <a:t>October 2021</a:t>
            </a:r>
            <a:endParaRPr lang="en-CA" sz="1412" dirty="0">
              <a:solidFill>
                <a:srgbClr val="FFFFFF">
                  <a:lumMod val="50000"/>
                </a:srgbClr>
              </a:solidFill>
              <a:latin typeface="Calibri" panose="020F0502020204030204"/>
            </a:endParaRPr>
          </a:p>
        </p:txBody>
      </p:sp>
      <p:pic>
        <p:nvPicPr>
          <p:cNvPr id="2" name="Picture 1">
            <a:extLst>
              <a:ext uri="{FF2B5EF4-FFF2-40B4-BE49-F238E27FC236}">
                <a16:creationId xmlns:a16="http://schemas.microsoft.com/office/drawing/2014/main" id="{6EF02A52-7EBF-4927-9D5D-6DD01A7A78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4471" y="2080907"/>
            <a:ext cx="8875059" cy="1721275"/>
          </a:xfrm>
          <a:prstGeom prst="rect">
            <a:avLst/>
          </a:prstGeom>
        </p:spPr>
      </p:pic>
    </p:spTree>
    <p:extLst>
      <p:ext uri="{BB962C8B-B14F-4D97-AF65-F5344CB8AC3E}">
        <p14:creationId xmlns:p14="http://schemas.microsoft.com/office/powerpoint/2010/main" val="116881782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27">
            <a:extLst>
              <a:ext uri="{FF2B5EF4-FFF2-40B4-BE49-F238E27FC236}">
                <a16:creationId xmlns:a16="http://schemas.microsoft.com/office/drawing/2014/main" id="{2DD5EF3C-B1ED-1F4E-8598-6150159F8A92}"/>
              </a:ext>
            </a:extLst>
          </p:cNvPr>
          <p:cNvSpPr>
            <a:spLocks noGrp="1"/>
          </p:cNvSpPr>
          <p:nvPr>
            <p:ph type="ctrTitle"/>
          </p:nvPr>
        </p:nvSpPr>
        <p:spPr/>
        <p:txBody>
          <a:bodyPr/>
          <a:lstStyle/>
          <a:p>
            <a:r>
              <a:rPr lang="fr-CA" altLang="en-US" dirty="0"/>
              <a:t>About Fiera Capital Corporation</a:t>
            </a:r>
            <a:endParaRPr lang="en-US" dirty="0"/>
          </a:p>
        </p:txBody>
      </p:sp>
      <p:sp>
        <p:nvSpPr>
          <p:cNvPr id="3" name="Slide Number Placeholder 2">
            <a:extLst>
              <a:ext uri="{FF2B5EF4-FFF2-40B4-BE49-F238E27FC236}">
                <a16:creationId xmlns:a16="http://schemas.microsoft.com/office/drawing/2014/main" id="{20C830D6-EE81-A943-949B-934BE4998ECF}"/>
              </a:ext>
            </a:extLst>
          </p:cNvPr>
          <p:cNvSpPr>
            <a:spLocks noGrp="1"/>
          </p:cNvSpPr>
          <p:nvPr>
            <p:ph type="sldNum" sz="quarter" idx="12"/>
          </p:nvPr>
        </p:nvSpPr>
        <p:spPr/>
        <p:txBody>
          <a:bodyPr/>
          <a:lstStyle/>
          <a:p>
            <a:pPr defTabSz="806867"/>
            <a:fld id="{41BB9EB4-5590-894F-BB05-E6FF5F553F44}" type="slidenum">
              <a:rPr lang="en-US">
                <a:solidFill>
                  <a:srgbClr val="A8A9AC"/>
                </a:solidFill>
                <a:latin typeface="Calibri" panose="020F0502020204030204"/>
              </a:rPr>
              <a:pPr defTabSz="806867"/>
              <a:t>108</a:t>
            </a:fld>
            <a:endParaRPr lang="en-US" dirty="0">
              <a:solidFill>
                <a:srgbClr val="A8A9AC"/>
              </a:solidFill>
              <a:latin typeface="Calibri" panose="020F0502020204030204"/>
            </a:endParaRPr>
          </a:p>
        </p:txBody>
      </p:sp>
      <p:cxnSp>
        <p:nvCxnSpPr>
          <p:cNvPr id="47" name="Straight Connector 46">
            <a:extLst>
              <a:ext uri="{FF2B5EF4-FFF2-40B4-BE49-F238E27FC236}">
                <a16:creationId xmlns:a16="http://schemas.microsoft.com/office/drawing/2014/main" id="{5B7C732D-CC32-4F7D-81CE-555B7CFD1D65}"/>
              </a:ext>
            </a:extLst>
          </p:cNvPr>
          <p:cNvCxnSpPr>
            <a:cxnSpLocks/>
          </p:cNvCxnSpPr>
          <p:nvPr/>
        </p:nvCxnSpPr>
        <p:spPr>
          <a:xfrm flipV="1">
            <a:off x="4568192" y="2964511"/>
            <a:ext cx="1855694" cy="10085"/>
          </a:xfrm>
          <a:prstGeom prst="line">
            <a:avLst/>
          </a:prstGeom>
          <a:ln w="57150">
            <a:solidFill>
              <a:schemeClr val="bg2"/>
            </a:solidFill>
          </a:ln>
        </p:spPr>
        <p:style>
          <a:lnRef idx="1">
            <a:schemeClr val="accent1"/>
          </a:lnRef>
          <a:fillRef idx="0">
            <a:schemeClr val="accent1"/>
          </a:fillRef>
          <a:effectRef idx="0">
            <a:schemeClr val="accent1"/>
          </a:effectRef>
          <a:fontRef idx="minor">
            <a:schemeClr val="tx1"/>
          </a:fontRef>
        </p:style>
      </p:cxnSp>
      <p:graphicFrame>
        <p:nvGraphicFramePr>
          <p:cNvPr id="48" name="Table 47">
            <a:extLst>
              <a:ext uri="{FF2B5EF4-FFF2-40B4-BE49-F238E27FC236}">
                <a16:creationId xmlns:a16="http://schemas.microsoft.com/office/drawing/2014/main" id="{78078B77-4D3C-4A07-B3F3-E9C10367A0D5}"/>
              </a:ext>
            </a:extLst>
          </p:cNvPr>
          <p:cNvGraphicFramePr>
            <a:graphicFrameLocks noGrp="1"/>
          </p:cNvGraphicFramePr>
          <p:nvPr/>
        </p:nvGraphicFramePr>
        <p:xfrm>
          <a:off x="5318819" y="2641654"/>
          <a:ext cx="3106845" cy="2714404"/>
        </p:xfrm>
        <a:graphic>
          <a:graphicData uri="http://schemas.openxmlformats.org/drawingml/2006/table">
            <a:tbl>
              <a:tblPr firstRow="1" bandRow="1">
                <a:tableStyleId>{2D5ABB26-0587-4C30-8999-92F81FD0307C}</a:tableStyleId>
              </a:tblPr>
              <a:tblGrid>
                <a:gridCol w="1181974">
                  <a:extLst>
                    <a:ext uri="{9D8B030D-6E8A-4147-A177-3AD203B41FA5}">
                      <a16:colId xmlns:a16="http://schemas.microsoft.com/office/drawing/2014/main" val="2386421292"/>
                    </a:ext>
                  </a:extLst>
                </a:gridCol>
                <a:gridCol w="1924871">
                  <a:extLst>
                    <a:ext uri="{9D8B030D-6E8A-4147-A177-3AD203B41FA5}">
                      <a16:colId xmlns:a16="http://schemas.microsoft.com/office/drawing/2014/main" val="3987448233"/>
                    </a:ext>
                  </a:extLst>
                </a:gridCol>
              </a:tblGrid>
              <a:tr h="67860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b="1" dirty="0">
                          <a:solidFill>
                            <a:schemeClr val="accent1"/>
                          </a:solidFill>
                        </a:rPr>
                        <a:t>FOUNDED</a:t>
                      </a:r>
                    </a:p>
                  </a:txBody>
                  <a:tcPr marL="161365" marR="80668" marT="40307" marB="40307" anchor="ctr">
                    <a:lnB w="76200" cap="flat" cmpd="sng" algn="ctr">
                      <a:solidFill>
                        <a:srgbClr val="FEFEFE"/>
                      </a:solidFill>
                      <a:prstDash val="solid"/>
                      <a:round/>
                      <a:headEnd type="none" w="med" len="med"/>
                      <a:tailEnd type="none" w="med" len="med"/>
                    </a:lnB>
                    <a:solidFill>
                      <a:srgbClr val="F0F0F0"/>
                    </a:solidFill>
                  </a:tcPr>
                </a:tc>
                <a:tc>
                  <a:txBody>
                    <a:bodyPr/>
                    <a:lstStyle/>
                    <a:p>
                      <a:pPr algn="l"/>
                      <a:r>
                        <a:rPr lang="en-US" sz="1400" dirty="0">
                          <a:solidFill>
                            <a:schemeClr val="tx1"/>
                          </a:solidFill>
                        </a:rPr>
                        <a:t>2003</a:t>
                      </a:r>
                    </a:p>
                  </a:txBody>
                  <a:tcPr marL="80668" marR="80668" marT="40307" marB="40307" anchor="ctr">
                    <a:lnB w="76200" cap="flat" cmpd="sng" algn="ctr">
                      <a:solidFill>
                        <a:srgbClr val="FEFEFE"/>
                      </a:solidFill>
                      <a:prstDash val="solid"/>
                      <a:round/>
                      <a:headEnd type="none" w="med" len="med"/>
                      <a:tailEnd type="none" w="med" len="med"/>
                    </a:lnB>
                    <a:solidFill>
                      <a:srgbClr val="F0F0F0"/>
                    </a:solidFill>
                  </a:tcPr>
                </a:tc>
                <a:extLst>
                  <a:ext uri="{0D108BD9-81ED-4DB2-BD59-A6C34878D82A}">
                    <a16:rowId xmlns:a16="http://schemas.microsoft.com/office/drawing/2014/main" val="377612760"/>
                  </a:ext>
                </a:extLst>
              </a:tr>
              <a:tr h="678601">
                <a:tc>
                  <a:txBody>
                    <a:bodyPr/>
                    <a:lstStyle/>
                    <a:p>
                      <a:pPr algn="ctr"/>
                      <a:r>
                        <a:rPr lang="en-US" altLang="en-US" sz="1400" b="1" dirty="0">
                          <a:solidFill>
                            <a:schemeClr val="accent1"/>
                          </a:solidFill>
                        </a:rPr>
                        <a:t>SYMBOL (TSX) </a:t>
                      </a:r>
                      <a:endParaRPr lang="en-US" sz="1400" dirty="0"/>
                    </a:p>
                  </a:txBody>
                  <a:tcPr marL="161365" marR="80668" marT="40307" marB="40307" anchor="ctr">
                    <a:lnT w="76200" cap="flat" cmpd="sng" algn="ctr">
                      <a:solidFill>
                        <a:srgbClr val="FEFEFE"/>
                      </a:solidFill>
                      <a:prstDash val="solid"/>
                      <a:round/>
                      <a:headEnd type="none" w="med" len="med"/>
                      <a:tailEnd type="none" w="med" len="med"/>
                    </a:lnT>
                    <a:lnB w="76200" cap="flat" cmpd="sng" algn="ctr">
                      <a:solidFill>
                        <a:srgbClr val="FEFEFE"/>
                      </a:solidFill>
                      <a:prstDash val="solid"/>
                      <a:round/>
                      <a:headEnd type="none" w="med" len="med"/>
                      <a:tailEnd type="none" w="med" len="med"/>
                    </a:lnB>
                    <a:solidFill>
                      <a:srgbClr val="F0F0F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400" kern="1200" dirty="0">
                          <a:solidFill>
                            <a:schemeClr val="tx1"/>
                          </a:solidFill>
                          <a:latin typeface="+mn-lt"/>
                          <a:ea typeface="+mn-ea"/>
                          <a:cs typeface="+mn-cs"/>
                        </a:rPr>
                        <a:t>FSZ.TO</a:t>
                      </a:r>
                    </a:p>
                  </a:txBody>
                  <a:tcPr marL="80668" marR="80668" marT="40307" marB="40307" anchor="ctr">
                    <a:lnT w="76200" cap="flat" cmpd="sng" algn="ctr">
                      <a:solidFill>
                        <a:srgbClr val="FEFEFE"/>
                      </a:solidFill>
                      <a:prstDash val="solid"/>
                      <a:round/>
                      <a:headEnd type="none" w="med" len="med"/>
                      <a:tailEnd type="none" w="med" len="med"/>
                    </a:lnT>
                    <a:lnB w="76200" cap="flat" cmpd="sng" algn="ctr">
                      <a:solidFill>
                        <a:srgbClr val="FEFEFE"/>
                      </a:solidFill>
                      <a:prstDash val="solid"/>
                      <a:round/>
                      <a:headEnd type="none" w="med" len="med"/>
                      <a:tailEnd type="none" w="med" len="med"/>
                    </a:lnB>
                    <a:solidFill>
                      <a:srgbClr val="F0F0F0"/>
                    </a:solidFill>
                  </a:tcPr>
                </a:tc>
                <a:extLst>
                  <a:ext uri="{0D108BD9-81ED-4DB2-BD59-A6C34878D82A}">
                    <a16:rowId xmlns:a16="http://schemas.microsoft.com/office/drawing/2014/main" val="4199563566"/>
                  </a:ext>
                </a:extLst>
              </a:tr>
              <a:tr h="678601">
                <a:tc>
                  <a:txBody>
                    <a:bodyPr/>
                    <a:lstStyle/>
                    <a:p>
                      <a:pPr algn="ctr"/>
                      <a:r>
                        <a:rPr lang="en-US" altLang="en-US" sz="1400" b="1" dirty="0">
                          <a:solidFill>
                            <a:schemeClr val="accent1"/>
                          </a:solidFill>
                        </a:rPr>
                        <a:t>MARKET CAP</a:t>
                      </a:r>
                      <a:endParaRPr lang="en-US" sz="1400" dirty="0"/>
                    </a:p>
                  </a:txBody>
                  <a:tcPr marL="161365" marR="80668" marT="40307" marB="40307" anchor="ctr">
                    <a:lnT w="76200" cap="flat" cmpd="sng" algn="ctr">
                      <a:solidFill>
                        <a:srgbClr val="FEFEFE"/>
                      </a:solidFill>
                      <a:prstDash val="solid"/>
                      <a:round/>
                      <a:headEnd type="none" w="med" len="med"/>
                      <a:tailEnd type="none" w="med" len="med"/>
                    </a:lnT>
                    <a:lnB w="76200" cap="flat" cmpd="sng" algn="ctr">
                      <a:solidFill>
                        <a:srgbClr val="FEFEFE"/>
                      </a:solidFill>
                      <a:prstDash val="solid"/>
                      <a:round/>
                      <a:headEnd type="none" w="med" len="med"/>
                      <a:tailEnd type="none" w="med" len="med"/>
                    </a:lnB>
                    <a:solidFill>
                      <a:srgbClr val="F0F0F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400" kern="1200" dirty="0">
                          <a:solidFill>
                            <a:schemeClr val="tx1"/>
                          </a:solidFill>
                          <a:latin typeface="+mn-lt"/>
                          <a:ea typeface="+mn-ea"/>
                          <a:cs typeface="+mn-cs"/>
                        </a:rPr>
                        <a:t>C$1,088 million</a:t>
                      </a:r>
                      <a:r>
                        <a:rPr lang="en-US" altLang="en-US" sz="1400" kern="1200" baseline="30000" dirty="0">
                          <a:solidFill>
                            <a:schemeClr val="tx1"/>
                          </a:solidFill>
                          <a:latin typeface="+mn-lt"/>
                          <a:ea typeface="+mn-ea"/>
                          <a:cs typeface="+mn-cs"/>
                        </a:rPr>
                        <a:t>1</a:t>
                      </a:r>
                    </a:p>
                  </a:txBody>
                  <a:tcPr marL="80668" marR="80668" marT="40307" marB="40307" anchor="ctr">
                    <a:lnT w="76200" cap="flat" cmpd="sng" algn="ctr">
                      <a:solidFill>
                        <a:srgbClr val="FEFEFE"/>
                      </a:solidFill>
                      <a:prstDash val="solid"/>
                      <a:round/>
                      <a:headEnd type="none" w="med" len="med"/>
                      <a:tailEnd type="none" w="med" len="med"/>
                    </a:lnT>
                    <a:lnB w="76200" cap="flat" cmpd="sng" algn="ctr">
                      <a:solidFill>
                        <a:srgbClr val="FEFEFE"/>
                      </a:solidFill>
                      <a:prstDash val="solid"/>
                      <a:round/>
                      <a:headEnd type="none" w="med" len="med"/>
                      <a:tailEnd type="none" w="med" len="med"/>
                    </a:lnB>
                    <a:solidFill>
                      <a:srgbClr val="F0F0F0"/>
                    </a:solidFill>
                  </a:tcPr>
                </a:tc>
                <a:extLst>
                  <a:ext uri="{0D108BD9-81ED-4DB2-BD59-A6C34878D82A}">
                    <a16:rowId xmlns:a16="http://schemas.microsoft.com/office/drawing/2014/main" val="4268353464"/>
                  </a:ext>
                </a:extLst>
              </a:tr>
              <a:tr h="678601">
                <a:tc>
                  <a:txBody>
                    <a:bodyPr/>
                    <a:lstStyle/>
                    <a:p>
                      <a:pPr algn="ctr"/>
                      <a:r>
                        <a:rPr lang="en-US" altLang="en-US" sz="1400" b="1" dirty="0">
                          <a:solidFill>
                            <a:schemeClr val="accent1"/>
                          </a:solidFill>
                        </a:rPr>
                        <a:t>AUM</a:t>
                      </a:r>
                      <a:endParaRPr lang="en-US" sz="1400" dirty="0"/>
                    </a:p>
                  </a:txBody>
                  <a:tcPr marL="161365" marR="80668" marT="40307" marB="40307" anchor="ctr">
                    <a:lnT w="76200" cap="flat" cmpd="sng" algn="ctr">
                      <a:solidFill>
                        <a:srgbClr val="FEFEFE"/>
                      </a:solidFill>
                      <a:prstDash val="solid"/>
                      <a:round/>
                      <a:headEnd type="none" w="med" len="med"/>
                      <a:tailEnd type="none" w="med" len="med"/>
                    </a:lnT>
                    <a:solidFill>
                      <a:srgbClr val="F0F0F0"/>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400" kern="1200" dirty="0">
                          <a:solidFill>
                            <a:schemeClr val="tx1"/>
                          </a:solidFill>
                          <a:latin typeface="+mn-lt"/>
                          <a:ea typeface="+mn-ea"/>
                          <a:cs typeface="+mn-cs"/>
                        </a:rPr>
                        <a:t>USD$173 billion</a:t>
                      </a:r>
                      <a:r>
                        <a:rPr lang="en-US" altLang="en-US" sz="1400" kern="1200" baseline="30000" dirty="0">
                          <a:solidFill>
                            <a:schemeClr val="tx1"/>
                          </a:solidFill>
                          <a:latin typeface="+mn-lt"/>
                          <a:ea typeface="+mn-ea"/>
                          <a:cs typeface="+mn-cs"/>
                        </a:rPr>
                        <a:t>2</a:t>
                      </a:r>
                      <a:endParaRPr lang="en-US" altLang="en-US" sz="1400" kern="1200" dirty="0">
                        <a:solidFill>
                          <a:schemeClr val="tx1"/>
                        </a:solidFill>
                        <a:latin typeface="+mn-lt"/>
                        <a:ea typeface="+mn-ea"/>
                        <a:cs typeface="+mn-cs"/>
                      </a:endParaRPr>
                    </a:p>
                  </a:txBody>
                  <a:tcPr marL="80668" marR="80668" marT="40307" marB="40307" anchor="ctr">
                    <a:lnT w="76200" cap="flat" cmpd="sng" algn="ctr">
                      <a:solidFill>
                        <a:srgbClr val="FEFEFE"/>
                      </a:solidFill>
                      <a:prstDash val="solid"/>
                      <a:round/>
                      <a:headEnd type="none" w="med" len="med"/>
                      <a:tailEnd type="none" w="med" len="med"/>
                    </a:lnT>
                    <a:solidFill>
                      <a:srgbClr val="F0F0F0"/>
                    </a:solidFill>
                  </a:tcPr>
                </a:tc>
                <a:extLst>
                  <a:ext uri="{0D108BD9-81ED-4DB2-BD59-A6C34878D82A}">
                    <a16:rowId xmlns:a16="http://schemas.microsoft.com/office/drawing/2014/main" val="1678473615"/>
                  </a:ext>
                </a:extLst>
              </a:tr>
            </a:tbl>
          </a:graphicData>
        </a:graphic>
      </p:graphicFrame>
      <p:sp>
        <p:nvSpPr>
          <p:cNvPr id="49" name="TextBox 48">
            <a:extLst>
              <a:ext uri="{FF2B5EF4-FFF2-40B4-BE49-F238E27FC236}">
                <a16:creationId xmlns:a16="http://schemas.microsoft.com/office/drawing/2014/main" id="{B53705F7-8C9B-451F-8246-6423BC08ADCB}"/>
              </a:ext>
            </a:extLst>
          </p:cNvPr>
          <p:cNvSpPr txBox="1"/>
          <p:nvPr/>
        </p:nvSpPr>
        <p:spPr>
          <a:xfrm>
            <a:off x="549736" y="6137846"/>
            <a:ext cx="7861006" cy="515978"/>
          </a:xfrm>
          <a:prstGeom prst="rect">
            <a:avLst/>
          </a:prstGeom>
        </p:spPr>
        <p:txBody>
          <a:bodyPr vert="horz" lIns="0" tIns="0" rIns="0" bIns="0" rtlCol="0" anchor="b"/>
          <a:lstStyle>
            <a:defPPr>
              <a:defRPr lang="en-US"/>
            </a:defPPr>
            <a:lvl1pPr>
              <a:defRPr sz="800"/>
            </a:lvl1pPr>
          </a:lstStyle>
          <a:p>
            <a:pPr defTabSz="806867"/>
            <a:r>
              <a:rPr lang="en-US" altLang="en-US" sz="794" dirty="0">
                <a:solidFill>
                  <a:srgbClr val="000000"/>
                </a:solidFill>
                <a:latin typeface="Calibri" panose="020F0502020204030204"/>
              </a:rPr>
              <a:t>1  Based on 2 June 2021 closing price of C$10.53 as per bloomberg.com;  2 As at 31 March 2021</a:t>
            </a:r>
          </a:p>
        </p:txBody>
      </p:sp>
      <p:sp>
        <p:nvSpPr>
          <p:cNvPr id="50" name="Rectangle 60">
            <a:extLst>
              <a:ext uri="{FF2B5EF4-FFF2-40B4-BE49-F238E27FC236}">
                <a16:creationId xmlns:a16="http://schemas.microsoft.com/office/drawing/2014/main" id="{FC0DE77A-7CCD-4F97-90D9-B7D41B72E3A1}"/>
              </a:ext>
            </a:extLst>
          </p:cNvPr>
          <p:cNvSpPr>
            <a:spLocks noChangeArrowheads="1"/>
          </p:cNvSpPr>
          <p:nvPr/>
        </p:nvSpPr>
        <p:spPr bwMode="auto">
          <a:xfrm>
            <a:off x="549737" y="2518624"/>
            <a:ext cx="4022263" cy="3545033"/>
          </a:xfrm>
          <a:prstGeom prst="rect">
            <a:avLst/>
          </a:prstGeom>
          <a:noFill/>
          <a:ln w="57150" algn="ctr">
            <a:solidFill>
              <a:schemeClr val="bg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oAutofit/>
          </a:bodyPr>
          <a:lstStyle>
            <a:lvl1pPr>
              <a:defRPr sz="2400">
                <a:solidFill>
                  <a:srgbClr val="626366"/>
                </a:solidFill>
                <a:latin typeface="Calibri" panose="020F0502020204030204" pitchFamily="34" charset="0"/>
                <a:ea typeface="MS PGothic" panose="020B0600070205080204" pitchFamily="34" charset="-128"/>
              </a:defRPr>
            </a:lvl1pPr>
            <a:lvl2pPr marL="742950" indent="-285750">
              <a:defRPr sz="2400">
                <a:solidFill>
                  <a:srgbClr val="626366"/>
                </a:solidFill>
                <a:latin typeface="Calibri" panose="020F0502020204030204" pitchFamily="34" charset="0"/>
                <a:ea typeface="MS PGothic" panose="020B0600070205080204" pitchFamily="34" charset="-128"/>
              </a:defRPr>
            </a:lvl2pPr>
            <a:lvl3pPr marL="1143000" indent="-228600">
              <a:defRPr sz="2400">
                <a:solidFill>
                  <a:srgbClr val="626366"/>
                </a:solidFill>
                <a:latin typeface="Calibri" panose="020F0502020204030204" pitchFamily="34" charset="0"/>
                <a:ea typeface="MS PGothic" panose="020B0600070205080204" pitchFamily="34" charset="-128"/>
              </a:defRPr>
            </a:lvl3pPr>
            <a:lvl4pPr marL="1600200" indent="-228600">
              <a:defRPr sz="2400">
                <a:solidFill>
                  <a:srgbClr val="626366"/>
                </a:solidFill>
                <a:latin typeface="Calibri" panose="020F0502020204030204" pitchFamily="34" charset="0"/>
                <a:ea typeface="MS PGothic" panose="020B0600070205080204" pitchFamily="34" charset="-128"/>
              </a:defRPr>
            </a:lvl4pPr>
            <a:lvl5pPr marL="2057400" indent="-228600">
              <a:defRPr sz="2400">
                <a:solidFill>
                  <a:srgbClr val="626366"/>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9pPr>
          </a:lstStyle>
          <a:p>
            <a:pPr defTabSz="806867">
              <a:spcBef>
                <a:spcPct val="50000"/>
              </a:spcBef>
            </a:pPr>
            <a:endParaRPr lang="en-US" altLang="en-US" sz="2118" dirty="0"/>
          </a:p>
        </p:txBody>
      </p:sp>
      <p:sp>
        <p:nvSpPr>
          <p:cNvPr id="51" name="Subtitle 28">
            <a:extLst>
              <a:ext uri="{FF2B5EF4-FFF2-40B4-BE49-F238E27FC236}">
                <a16:creationId xmlns:a16="http://schemas.microsoft.com/office/drawing/2014/main" id="{D32068E2-E7BA-4612-BAC8-C60D2DEA21DF}"/>
              </a:ext>
            </a:extLst>
          </p:cNvPr>
          <p:cNvSpPr>
            <a:spLocks noGrp="1"/>
          </p:cNvSpPr>
          <p:nvPr>
            <p:ph type="subTitle" idx="1"/>
          </p:nvPr>
        </p:nvSpPr>
        <p:spPr>
          <a:xfrm>
            <a:off x="537882" y="1587034"/>
            <a:ext cx="8068236" cy="272833"/>
          </a:xfrm>
        </p:spPr>
        <p:txBody>
          <a:bodyPr/>
          <a:lstStyle/>
          <a:p>
            <a:r>
              <a:rPr lang="en-CA" sz="1853" b="0" kern="0" dirty="0">
                <a:solidFill>
                  <a:schemeClr val="accent1"/>
                </a:solidFill>
              </a:rPr>
              <a:t>Fiera Private Debt is a subsidiary of Fiera Capital Corporation</a:t>
            </a:r>
          </a:p>
          <a:p>
            <a:endParaRPr lang="fr-CA" altLang="en-US" sz="1853" dirty="0"/>
          </a:p>
        </p:txBody>
      </p:sp>
      <p:sp>
        <p:nvSpPr>
          <p:cNvPr id="52" name="Subtitle 28">
            <a:extLst>
              <a:ext uri="{FF2B5EF4-FFF2-40B4-BE49-F238E27FC236}">
                <a16:creationId xmlns:a16="http://schemas.microsoft.com/office/drawing/2014/main" id="{D72461ED-D3AE-4120-98DD-B78A16B1EAAB}"/>
              </a:ext>
            </a:extLst>
          </p:cNvPr>
          <p:cNvSpPr txBox="1">
            <a:spLocks/>
          </p:cNvSpPr>
          <p:nvPr/>
        </p:nvSpPr>
        <p:spPr>
          <a:xfrm>
            <a:off x="537881" y="2186160"/>
            <a:ext cx="3898624" cy="199036"/>
          </a:xfrm>
          <a:prstGeom prst="rect">
            <a:avLst/>
          </a:prstGeom>
        </p:spPr>
        <p:txBody>
          <a:bodyPr lIns="0" tIns="0" rIns="0" bIns="0"/>
          <a:lstStyle>
            <a:lvl1pPr marL="0" indent="0" algn="l" defTabSz="1005840" rtl="0" eaLnBrk="1" latinLnBrk="0" hangingPunct="1">
              <a:lnSpc>
                <a:spcPct val="90000"/>
              </a:lnSpc>
              <a:spcBef>
                <a:spcPts val="1100"/>
              </a:spcBef>
              <a:buFont typeface="Arial" panose="020B0604020202020204" pitchFamily="34" charset="0"/>
              <a:buNone/>
              <a:defRPr sz="2000" b="1" kern="1200">
                <a:solidFill>
                  <a:schemeClr val="accent3"/>
                </a:solidFill>
                <a:latin typeface="+mn-lt"/>
                <a:ea typeface="+mn-ea"/>
                <a:cs typeface="+mn-cs"/>
              </a:defRPr>
            </a:lvl1pPr>
            <a:lvl2pPr marL="502920" indent="0" algn="ctr" defTabSz="1005840" rtl="0" eaLnBrk="1" latinLnBrk="0" hangingPunct="1">
              <a:lnSpc>
                <a:spcPct val="90000"/>
              </a:lnSpc>
              <a:spcBef>
                <a:spcPts val="550"/>
              </a:spcBef>
              <a:buFont typeface="Arial" panose="020B0604020202020204" pitchFamily="34" charset="0"/>
              <a:buNone/>
              <a:defRPr sz="2200" kern="1200">
                <a:solidFill>
                  <a:schemeClr val="tx1"/>
                </a:solidFill>
                <a:latin typeface="+mn-lt"/>
                <a:ea typeface="+mn-ea"/>
                <a:cs typeface="+mn-cs"/>
              </a:defRPr>
            </a:lvl2pPr>
            <a:lvl3pPr marL="1005840" indent="0" algn="ctr" defTabSz="1005840" rtl="0" eaLnBrk="1" latinLnBrk="0" hangingPunct="1">
              <a:lnSpc>
                <a:spcPct val="90000"/>
              </a:lnSpc>
              <a:spcBef>
                <a:spcPts val="550"/>
              </a:spcBef>
              <a:buFont typeface="Arial" panose="020B0604020202020204" pitchFamily="34" charset="0"/>
              <a:buNone/>
              <a:defRPr sz="1980" kern="1200">
                <a:solidFill>
                  <a:schemeClr val="tx1"/>
                </a:solidFill>
                <a:latin typeface="+mn-lt"/>
                <a:ea typeface="+mn-ea"/>
                <a:cs typeface="+mn-cs"/>
              </a:defRPr>
            </a:lvl3pPr>
            <a:lvl4pPr marL="150876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4pPr>
            <a:lvl5pPr marL="201168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5pPr>
            <a:lvl6pPr marL="251460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6pPr>
            <a:lvl7pPr marL="301752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7pPr>
            <a:lvl8pPr marL="352044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8pPr>
            <a:lvl9pPr marL="402336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9pPr>
          </a:lstStyle>
          <a:p>
            <a:pPr defTabSz="887553">
              <a:spcBef>
                <a:spcPts val="971"/>
              </a:spcBef>
            </a:pPr>
            <a:r>
              <a:rPr lang="en-CA" sz="1765" kern="0" dirty="0">
                <a:solidFill>
                  <a:srgbClr val="000000"/>
                </a:solidFill>
                <a:latin typeface="Calibri" panose="020F0502020204030204"/>
              </a:rPr>
              <a:t>About Fiera Capital Corporation</a:t>
            </a:r>
          </a:p>
          <a:p>
            <a:pPr defTabSz="887553">
              <a:spcBef>
                <a:spcPts val="971"/>
              </a:spcBef>
            </a:pPr>
            <a:endParaRPr lang="fr-CA" altLang="en-US" sz="1765" dirty="0">
              <a:solidFill>
                <a:srgbClr val="042641"/>
              </a:solidFill>
              <a:latin typeface="Calibri" panose="020F0502020204030204"/>
            </a:endParaRPr>
          </a:p>
        </p:txBody>
      </p:sp>
      <p:sp>
        <p:nvSpPr>
          <p:cNvPr id="53" name="Subtitle 28">
            <a:extLst>
              <a:ext uri="{FF2B5EF4-FFF2-40B4-BE49-F238E27FC236}">
                <a16:creationId xmlns:a16="http://schemas.microsoft.com/office/drawing/2014/main" id="{17CB6C7F-6665-4BA4-884C-A2D7E429B896}"/>
              </a:ext>
            </a:extLst>
          </p:cNvPr>
          <p:cNvSpPr txBox="1">
            <a:spLocks/>
          </p:cNvSpPr>
          <p:nvPr/>
        </p:nvSpPr>
        <p:spPr>
          <a:xfrm>
            <a:off x="718337" y="2823888"/>
            <a:ext cx="3708662" cy="1940575"/>
          </a:xfrm>
          <a:prstGeom prst="rect">
            <a:avLst/>
          </a:prstGeom>
        </p:spPr>
        <p:txBody>
          <a:bodyPr lIns="0" tIns="0" rIns="0" bIns="0"/>
          <a:lstStyle>
            <a:lvl1pPr marL="0" indent="0" algn="l" defTabSz="1005840" rtl="0" eaLnBrk="1" latinLnBrk="0" hangingPunct="1">
              <a:lnSpc>
                <a:spcPct val="90000"/>
              </a:lnSpc>
              <a:spcBef>
                <a:spcPts val="1100"/>
              </a:spcBef>
              <a:buFont typeface="Arial" panose="020B0604020202020204" pitchFamily="34" charset="0"/>
              <a:buNone/>
              <a:defRPr sz="2000" b="1" kern="1200">
                <a:solidFill>
                  <a:schemeClr val="accent3"/>
                </a:solidFill>
                <a:latin typeface="+mn-lt"/>
                <a:ea typeface="+mn-ea"/>
                <a:cs typeface="+mn-cs"/>
              </a:defRPr>
            </a:lvl1pPr>
            <a:lvl2pPr marL="502920" indent="0" algn="ctr" defTabSz="1005840" rtl="0" eaLnBrk="1" latinLnBrk="0" hangingPunct="1">
              <a:lnSpc>
                <a:spcPct val="90000"/>
              </a:lnSpc>
              <a:spcBef>
                <a:spcPts val="550"/>
              </a:spcBef>
              <a:buFont typeface="Arial" panose="020B0604020202020204" pitchFamily="34" charset="0"/>
              <a:buNone/>
              <a:defRPr sz="2200" kern="1200">
                <a:solidFill>
                  <a:schemeClr val="tx1"/>
                </a:solidFill>
                <a:latin typeface="+mn-lt"/>
                <a:ea typeface="+mn-ea"/>
                <a:cs typeface="+mn-cs"/>
              </a:defRPr>
            </a:lvl2pPr>
            <a:lvl3pPr marL="1005840" indent="0" algn="ctr" defTabSz="1005840" rtl="0" eaLnBrk="1" latinLnBrk="0" hangingPunct="1">
              <a:lnSpc>
                <a:spcPct val="90000"/>
              </a:lnSpc>
              <a:spcBef>
                <a:spcPts val="550"/>
              </a:spcBef>
              <a:buFont typeface="Arial" panose="020B0604020202020204" pitchFamily="34" charset="0"/>
              <a:buNone/>
              <a:defRPr sz="1980" kern="1200">
                <a:solidFill>
                  <a:schemeClr val="tx1"/>
                </a:solidFill>
                <a:latin typeface="+mn-lt"/>
                <a:ea typeface="+mn-ea"/>
                <a:cs typeface="+mn-cs"/>
              </a:defRPr>
            </a:lvl3pPr>
            <a:lvl4pPr marL="150876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4pPr>
            <a:lvl5pPr marL="201168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5pPr>
            <a:lvl6pPr marL="251460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6pPr>
            <a:lvl7pPr marL="301752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7pPr>
            <a:lvl8pPr marL="352044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8pPr>
            <a:lvl9pPr marL="4023360" indent="0" algn="ctr" defTabSz="1005840" rtl="0" eaLnBrk="1" latinLnBrk="0" hangingPunct="1">
              <a:lnSpc>
                <a:spcPct val="90000"/>
              </a:lnSpc>
              <a:spcBef>
                <a:spcPts val="550"/>
              </a:spcBef>
              <a:buFont typeface="Arial" panose="020B0604020202020204" pitchFamily="34" charset="0"/>
              <a:buNone/>
              <a:defRPr sz="1760" kern="1200">
                <a:solidFill>
                  <a:schemeClr val="tx1"/>
                </a:solidFill>
                <a:latin typeface="+mn-lt"/>
                <a:ea typeface="+mn-ea"/>
                <a:cs typeface="+mn-cs"/>
              </a:defRPr>
            </a:lvl9pPr>
          </a:lstStyle>
          <a:p>
            <a:pPr defTabSz="887553">
              <a:spcBef>
                <a:spcPts val="0"/>
              </a:spcBef>
              <a:spcAft>
                <a:spcPts val="2647"/>
              </a:spcAft>
            </a:pPr>
            <a:r>
              <a:rPr lang="en-CA" sz="1588" kern="0" dirty="0">
                <a:solidFill>
                  <a:srgbClr val="3EAFEE"/>
                </a:solidFill>
                <a:latin typeface="Calibri" panose="020F0502020204030204"/>
              </a:rPr>
              <a:t>Publicly traded, independent Canadian </a:t>
            </a:r>
            <a:r>
              <a:rPr lang="en-CA" sz="1588" b="0" kern="0" dirty="0">
                <a:solidFill>
                  <a:srgbClr val="3EAFEE"/>
                </a:solidFill>
                <a:latin typeface="Calibri" panose="020F0502020204030204"/>
              </a:rPr>
              <a:t>investment management firm</a:t>
            </a:r>
          </a:p>
          <a:p>
            <a:pPr defTabSz="887553">
              <a:spcBef>
                <a:spcPts val="0"/>
              </a:spcBef>
              <a:spcAft>
                <a:spcPts val="2647"/>
              </a:spcAft>
            </a:pPr>
            <a:r>
              <a:rPr lang="en-CA" sz="1588" kern="0" dirty="0">
                <a:solidFill>
                  <a:srgbClr val="042641"/>
                </a:solidFill>
                <a:latin typeface="Calibri" panose="020F0502020204030204"/>
              </a:rPr>
              <a:t>800+ employees </a:t>
            </a:r>
            <a:r>
              <a:rPr lang="en-CA" sz="1588" b="0" kern="0" dirty="0">
                <a:solidFill>
                  <a:srgbClr val="042641"/>
                </a:solidFill>
                <a:latin typeface="Calibri" panose="020F0502020204030204"/>
              </a:rPr>
              <a:t>including more than 200 investment professionals</a:t>
            </a:r>
          </a:p>
          <a:p>
            <a:pPr defTabSz="887553">
              <a:spcBef>
                <a:spcPts val="0"/>
              </a:spcBef>
              <a:spcAft>
                <a:spcPts val="2647"/>
              </a:spcAft>
            </a:pPr>
            <a:r>
              <a:rPr lang="en-CA" sz="1588" kern="0" dirty="0">
                <a:solidFill>
                  <a:srgbClr val="4193AA"/>
                </a:solidFill>
                <a:latin typeface="Calibri" panose="020F0502020204030204"/>
              </a:rPr>
              <a:t>Depth and expertise </a:t>
            </a:r>
            <a:r>
              <a:rPr lang="en-CA" sz="1588" b="0" kern="0" dirty="0">
                <a:solidFill>
                  <a:srgbClr val="4193AA"/>
                </a:solidFill>
                <a:latin typeface="Calibri" panose="020F0502020204030204"/>
              </a:rPr>
              <a:t>in traditional and alternative strategies</a:t>
            </a:r>
          </a:p>
          <a:p>
            <a:pPr defTabSz="887553">
              <a:spcBef>
                <a:spcPts val="0"/>
              </a:spcBef>
              <a:spcAft>
                <a:spcPts val="2647"/>
              </a:spcAft>
            </a:pPr>
            <a:r>
              <a:rPr lang="en-CA" sz="1588" kern="0" dirty="0">
                <a:solidFill>
                  <a:srgbClr val="9FAF6B"/>
                </a:solidFill>
                <a:latin typeface="Calibri" panose="020F0502020204030204"/>
              </a:rPr>
              <a:t>Headquartered in Montreal </a:t>
            </a:r>
            <a:r>
              <a:rPr lang="en-CA" sz="1588" b="0" kern="0" dirty="0">
                <a:solidFill>
                  <a:srgbClr val="9FAF6B"/>
                </a:solidFill>
                <a:latin typeface="Calibri" panose="020F0502020204030204"/>
              </a:rPr>
              <a:t>with offices across Canada, the United States, Asia and Europe</a:t>
            </a:r>
          </a:p>
          <a:p>
            <a:pPr defTabSz="887553">
              <a:spcBef>
                <a:spcPts val="0"/>
              </a:spcBef>
              <a:spcAft>
                <a:spcPts val="2647"/>
              </a:spcAft>
            </a:pPr>
            <a:endParaRPr lang="fr-CA" altLang="en-US" sz="1588" dirty="0">
              <a:solidFill>
                <a:srgbClr val="042641"/>
              </a:solidFill>
              <a:latin typeface="Calibri" panose="020F0502020204030204"/>
            </a:endParaRPr>
          </a:p>
        </p:txBody>
      </p:sp>
      <p:cxnSp>
        <p:nvCxnSpPr>
          <p:cNvPr id="54" name="Straight Connector 53">
            <a:extLst>
              <a:ext uri="{FF2B5EF4-FFF2-40B4-BE49-F238E27FC236}">
                <a16:creationId xmlns:a16="http://schemas.microsoft.com/office/drawing/2014/main" id="{C6497DB4-19D2-4169-9F4A-BFB83A5052CD}"/>
              </a:ext>
            </a:extLst>
          </p:cNvPr>
          <p:cNvCxnSpPr>
            <a:cxnSpLocks/>
          </p:cNvCxnSpPr>
          <p:nvPr/>
        </p:nvCxnSpPr>
        <p:spPr>
          <a:xfrm flipV="1">
            <a:off x="714117" y="3398744"/>
            <a:ext cx="3676348" cy="10085"/>
          </a:xfrm>
          <a:prstGeom prst="line">
            <a:avLst/>
          </a:prstGeom>
          <a:ln w="571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15D72879-6D88-4DAA-8F25-1F447AE7E806}"/>
              </a:ext>
            </a:extLst>
          </p:cNvPr>
          <p:cNvCxnSpPr/>
          <p:nvPr/>
        </p:nvCxnSpPr>
        <p:spPr>
          <a:xfrm>
            <a:off x="714117" y="4188759"/>
            <a:ext cx="3711388" cy="0"/>
          </a:xfrm>
          <a:prstGeom prst="line">
            <a:avLst/>
          </a:prstGeom>
          <a:ln w="571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DEC3651-BFC9-40FF-BAA9-593C5870C47C}"/>
              </a:ext>
            </a:extLst>
          </p:cNvPr>
          <p:cNvCxnSpPr/>
          <p:nvPr/>
        </p:nvCxnSpPr>
        <p:spPr>
          <a:xfrm>
            <a:off x="714117" y="4975412"/>
            <a:ext cx="3711388" cy="0"/>
          </a:xfrm>
          <a:prstGeom prst="line">
            <a:avLst/>
          </a:prstGeom>
          <a:ln w="571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568041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27">
            <a:extLst>
              <a:ext uri="{FF2B5EF4-FFF2-40B4-BE49-F238E27FC236}">
                <a16:creationId xmlns:a16="http://schemas.microsoft.com/office/drawing/2014/main" id="{2DD5EF3C-B1ED-1F4E-8598-6150159F8A92}"/>
              </a:ext>
            </a:extLst>
          </p:cNvPr>
          <p:cNvSpPr>
            <a:spLocks noGrp="1"/>
          </p:cNvSpPr>
          <p:nvPr>
            <p:ph type="ctrTitle"/>
          </p:nvPr>
        </p:nvSpPr>
        <p:spPr/>
        <p:txBody>
          <a:bodyPr/>
          <a:lstStyle/>
          <a:p>
            <a:r>
              <a:rPr lang="fr-CA" altLang="en-US" dirty="0"/>
              <a:t>Organization Overview</a:t>
            </a:r>
            <a:endParaRPr lang="en-US" dirty="0"/>
          </a:p>
        </p:txBody>
      </p:sp>
      <p:grpSp>
        <p:nvGrpSpPr>
          <p:cNvPr id="14" name="Group 66">
            <a:extLst>
              <a:ext uri="{FF2B5EF4-FFF2-40B4-BE49-F238E27FC236}">
                <a16:creationId xmlns:a16="http://schemas.microsoft.com/office/drawing/2014/main" id="{3E8980E5-E9BB-48B3-B83B-06ED17ADDD6B}"/>
              </a:ext>
            </a:extLst>
          </p:cNvPr>
          <p:cNvGrpSpPr>
            <a:grpSpLocks/>
          </p:cNvGrpSpPr>
          <p:nvPr/>
        </p:nvGrpSpPr>
        <p:grpSpPr bwMode="auto">
          <a:xfrm>
            <a:off x="539552" y="1700808"/>
            <a:ext cx="7801811" cy="3987313"/>
            <a:chOff x="-29988" y="938830"/>
            <a:chExt cx="8841261" cy="4519025"/>
          </a:xfrm>
        </p:grpSpPr>
        <p:cxnSp>
          <p:nvCxnSpPr>
            <p:cNvPr id="15" name="Straight Connector 76">
              <a:extLst>
                <a:ext uri="{FF2B5EF4-FFF2-40B4-BE49-F238E27FC236}">
                  <a16:creationId xmlns:a16="http://schemas.microsoft.com/office/drawing/2014/main" id="{5B56F7EB-809C-4D89-A430-7E330BD1454A}"/>
                </a:ext>
              </a:extLst>
            </p:cNvPr>
            <p:cNvCxnSpPr>
              <a:cxnSpLocks/>
            </p:cNvCxnSpPr>
            <p:nvPr/>
          </p:nvCxnSpPr>
          <p:spPr bwMode="auto">
            <a:xfrm flipH="1" flipV="1">
              <a:off x="548139" y="3713328"/>
              <a:ext cx="5852160" cy="2"/>
            </a:xfrm>
            <a:prstGeom prst="line">
              <a:avLst/>
            </a:prstGeom>
            <a:noFill/>
            <a:ln w="47625" algn="ctr">
              <a:solidFill>
                <a:srgbClr val="A9AAA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Straight Connector 80">
              <a:extLst>
                <a:ext uri="{FF2B5EF4-FFF2-40B4-BE49-F238E27FC236}">
                  <a16:creationId xmlns:a16="http://schemas.microsoft.com/office/drawing/2014/main" id="{A4CC8666-6E2C-45D1-A120-AAA8FC80295D}"/>
                </a:ext>
              </a:extLst>
            </p:cNvPr>
            <p:cNvCxnSpPr>
              <a:cxnSpLocks/>
            </p:cNvCxnSpPr>
            <p:nvPr/>
          </p:nvCxnSpPr>
          <p:spPr bwMode="auto">
            <a:xfrm flipH="1" flipV="1">
              <a:off x="713664" y="4705373"/>
              <a:ext cx="2286000" cy="2"/>
            </a:xfrm>
            <a:prstGeom prst="line">
              <a:avLst/>
            </a:prstGeom>
            <a:noFill/>
            <a:ln w="47625" algn="ctr">
              <a:solidFill>
                <a:srgbClr val="A9AAA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 name="Straight Connector 79">
              <a:extLst>
                <a:ext uri="{FF2B5EF4-FFF2-40B4-BE49-F238E27FC236}">
                  <a16:creationId xmlns:a16="http://schemas.microsoft.com/office/drawing/2014/main" id="{1CD1BB57-5A4D-4E57-95D7-A7D456D4054D}"/>
                </a:ext>
              </a:extLst>
            </p:cNvPr>
            <p:cNvCxnSpPr>
              <a:cxnSpLocks/>
            </p:cNvCxnSpPr>
            <p:nvPr/>
          </p:nvCxnSpPr>
          <p:spPr bwMode="auto">
            <a:xfrm flipH="1" flipV="1">
              <a:off x="610792" y="2758894"/>
              <a:ext cx="2286000" cy="2"/>
            </a:xfrm>
            <a:prstGeom prst="line">
              <a:avLst/>
            </a:prstGeom>
            <a:noFill/>
            <a:ln w="47625" algn="ctr">
              <a:solidFill>
                <a:srgbClr val="A9AAA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8" name="Group 9">
              <a:extLst>
                <a:ext uri="{FF2B5EF4-FFF2-40B4-BE49-F238E27FC236}">
                  <a16:creationId xmlns:a16="http://schemas.microsoft.com/office/drawing/2014/main" id="{1DD55E89-CCDE-488D-A6CD-AF0A5EDC80D7}"/>
                </a:ext>
              </a:extLst>
            </p:cNvPr>
            <p:cNvGrpSpPr>
              <a:grpSpLocks/>
            </p:cNvGrpSpPr>
            <p:nvPr/>
          </p:nvGrpSpPr>
          <p:grpSpPr bwMode="auto">
            <a:xfrm>
              <a:off x="-29988" y="938830"/>
              <a:ext cx="2461762" cy="986326"/>
              <a:chOff x="1173436" y="920419"/>
              <a:chExt cx="2461762" cy="986326"/>
            </a:xfrm>
          </p:grpSpPr>
          <p:sp>
            <p:nvSpPr>
              <p:cNvPr id="56" name="Rectangle 7">
                <a:extLst>
                  <a:ext uri="{FF2B5EF4-FFF2-40B4-BE49-F238E27FC236}">
                    <a16:creationId xmlns:a16="http://schemas.microsoft.com/office/drawing/2014/main" id="{3A5721B4-93DC-498E-A354-6CBAE7650A65}"/>
                  </a:ext>
                </a:extLst>
              </p:cNvPr>
              <p:cNvSpPr>
                <a:spLocks noChangeArrowheads="1"/>
              </p:cNvSpPr>
              <p:nvPr/>
            </p:nvSpPr>
            <p:spPr bwMode="auto">
              <a:xfrm>
                <a:off x="1173436" y="920419"/>
                <a:ext cx="2461762" cy="474031"/>
              </a:xfrm>
              <a:prstGeom prst="rect">
                <a:avLst/>
              </a:prstGeom>
              <a:noFill/>
              <a:ln w="57150" algn="ctr">
                <a:solidFill>
                  <a:srgbClr val="A9AAAD"/>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rgbClr val="626366"/>
                    </a:solidFill>
                    <a:latin typeface="Calibri" panose="020F0502020204030204" pitchFamily="34" charset="0"/>
                    <a:ea typeface="MS PGothic" panose="020B0600070205080204" pitchFamily="34" charset="-128"/>
                  </a:defRPr>
                </a:lvl1pPr>
                <a:lvl2pPr marL="742950" indent="-285750">
                  <a:defRPr sz="2400">
                    <a:solidFill>
                      <a:srgbClr val="626366"/>
                    </a:solidFill>
                    <a:latin typeface="Calibri" panose="020F0502020204030204" pitchFamily="34" charset="0"/>
                    <a:ea typeface="MS PGothic" panose="020B0600070205080204" pitchFamily="34" charset="-128"/>
                  </a:defRPr>
                </a:lvl2pPr>
                <a:lvl3pPr marL="1143000" indent="-228600">
                  <a:defRPr sz="2400">
                    <a:solidFill>
                      <a:srgbClr val="626366"/>
                    </a:solidFill>
                    <a:latin typeface="Calibri" panose="020F0502020204030204" pitchFamily="34" charset="0"/>
                    <a:ea typeface="MS PGothic" panose="020B0600070205080204" pitchFamily="34" charset="-128"/>
                  </a:defRPr>
                </a:lvl3pPr>
                <a:lvl4pPr marL="1600200" indent="-228600">
                  <a:defRPr sz="2400">
                    <a:solidFill>
                      <a:srgbClr val="626366"/>
                    </a:solidFill>
                    <a:latin typeface="Calibri" panose="020F0502020204030204" pitchFamily="34" charset="0"/>
                    <a:ea typeface="MS PGothic" panose="020B0600070205080204" pitchFamily="34" charset="-128"/>
                  </a:defRPr>
                </a:lvl4pPr>
                <a:lvl5pPr marL="2057400" indent="-228600">
                  <a:defRPr sz="2400">
                    <a:solidFill>
                      <a:srgbClr val="626366"/>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9pPr>
              </a:lstStyle>
              <a:p>
                <a:pPr defTabSz="806867">
                  <a:spcBef>
                    <a:spcPct val="50000"/>
                  </a:spcBef>
                </a:pPr>
                <a:endParaRPr lang="en-US" altLang="en-US" sz="2118" dirty="0"/>
              </a:p>
            </p:txBody>
          </p:sp>
          <p:pic>
            <p:nvPicPr>
              <p:cNvPr id="57" name="Picture 23" descr="Fiera Capital Expands Presence in Asia with Acquisition of Clearwater  Capital Partners">
                <a:extLst>
                  <a:ext uri="{FF2B5EF4-FFF2-40B4-BE49-F238E27FC236}">
                    <a16:creationId xmlns:a16="http://schemas.microsoft.com/office/drawing/2014/main" id="{2F63D24A-455E-4D62-BA35-81414BFED5F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542555" y="1141814"/>
                <a:ext cx="1723524" cy="764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9" name="Group 18">
              <a:extLst>
                <a:ext uri="{FF2B5EF4-FFF2-40B4-BE49-F238E27FC236}">
                  <a16:creationId xmlns:a16="http://schemas.microsoft.com/office/drawing/2014/main" id="{2025009A-0EF6-467D-BFFC-5B58E3158FFE}"/>
                </a:ext>
              </a:extLst>
            </p:cNvPr>
            <p:cNvGrpSpPr/>
            <p:nvPr/>
          </p:nvGrpSpPr>
          <p:grpSpPr>
            <a:xfrm>
              <a:off x="908502" y="3484729"/>
              <a:ext cx="2093495" cy="386809"/>
              <a:chOff x="3558944" y="2250583"/>
              <a:chExt cx="2093495" cy="386809"/>
            </a:xfrm>
            <a:solidFill>
              <a:srgbClr val="FEFEFE"/>
            </a:solidFill>
          </p:grpSpPr>
          <p:sp>
            <p:nvSpPr>
              <p:cNvPr id="54" name="Rectangle 53">
                <a:extLst>
                  <a:ext uri="{FF2B5EF4-FFF2-40B4-BE49-F238E27FC236}">
                    <a16:creationId xmlns:a16="http://schemas.microsoft.com/office/drawing/2014/main" id="{6854E14B-F5E6-4897-B6DD-ECB402381C77}"/>
                  </a:ext>
                </a:extLst>
              </p:cNvPr>
              <p:cNvSpPr/>
              <p:nvPr/>
            </p:nvSpPr>
            <p:spPr bwMode="auto">
              <a:xfrm>
                <a:off x="3558944" y="2250583"/>
                <a:ext cx="2093495" cy="381593"/>
              </a:xfrm>
              <a:prstGeom prst="rect">
                <a:avLst/>
              </a:prstGeom>
              <a:grpFill/>
              <a:ln w="57150" cap="flat" cmpd="sng" algn="ctr">
                <a:solidFill>
                  <a:srgbClr val="005595"/>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806867">
                  <a:spcBef>
                    <a:spcPct val="50000"/>
                  </a:spcBef>
                  <a:defRPr/>
                </a:pPr>
                <a:endParaRPr lang="en-US" sz="1588" dirty="0">
                  <a:solidFill>
                    <a:srgbClr val="000000"/>
                  </a:solidFill>
                  <a:latin typeface="Calibri" panose="020F0502020204030204"/>
                </a:endParaRPr>
              </a:p>
            </p:txBody>
          </p:sp>
          <p:sp>
            <p:nvSpPr>
              <p:cNvPr id="55" name="Rectangle 54">
                <a:extLst>
                  <a:ext uri="{FF2B5EF4-FFF2-40B4-BE49-F238E27FC236}">
                    <a16:creationId xmlns:a16="http://schemas.microsoft.com/office/drawing/2014/main" id="{7A08DE78-295E-41C3-BA54-710E72A02D23}"/>
                  </a:ext>
                </a:extLst>
              </p:cNvPr>
              <p:cNvSpPr/>
              <p:nvPr/>
            </p:nvSpPr>
            <p:spPr>
              <a:xfrm>
                <a:off x="3791107" y="2317350"/>
                <a:ext cx="1587250" cy="320042"/>
              </a:xfrm>
              <a:prstGeom prst="rect">
                <a:avLst/>
              </a:prstGeom>
              <a:grpFill/>
              <a:ln>
                <a:noFill/>
              </a:ln>
            </p:spPr>
            <p:txBody>
              <a:bodyPr wrap="none">
                <a:spAutoFit/>
              </a:bodyPr>
              <a:lstStyle/>
              <a:p>
                <a:pPr defTabSz="806867">
                  <a:spcAft>
                    <a:spcPts val="353"/>
                  </a:spcAft>
                  <a:defRPr/>
                </a:pPr>
                <a:r>
                  <a:rPr lang="en-US" altLang="en-US" sz="1235" b="1" cap="all" dirty="0">
                    <a:solidFill>
                      <a:srgbClr val="005096"/>
                    </a:solidFill>
                    <a:latin typeface="Calibri" panose="020F0502020204030204"/>
                  </a:rPr>
                  <a:t>Private Markets</a:t>
                </a:r>
              </a:p>
            </p:txBody>
          </p:sp>
        </p:grpSp>
        <p:grpSp>
          <p:nvGrpSpPr>
            <p:cNvPr id="20" name="Group 19">
              <a:extLst>
                <a:ext uri="{FF2B5EF4-FFF2-40B4-BE49-F238E27FC236}">
                  <a16:creationId xmlns:a16="http://schemas.microsoft.com/office/drawing/2014/main" id="{BC6F4D45-0DD5-4081-9236-52A508864E1C}"/>
                </a:ext>
              </a:extLst>
            </p:cNvPr>
            <p:cNvGrpSpPr/>
            <p:nvPr/>
          </p:nvGrpSpPr>
          <p:grpSpPr>
            <a:xfrm>
              <a:off x="908503" y="2517767"/>
              <a:ext cx="2093495" cy="394753"/>
              <a:chOff x="1290872" y="2250583"/>
              <a:chExt cx="2093495" cy="394753"/>
            </a:xfrm>
            <a:solidFill>
              <a:srgbClr val="FEFEFE"/>
            </a:solidFill>
          </p:grpSpPr>
          <p:sp>
            <p:nvSpPr>
              <p:cNvPr id="52" name="Rectangle 51">
                <a:extLst>
                  <a:ext uri="{FF2B5EF4-FFF2-40B4-BE49-F238E27FC236}">
                    <a16:creationId xmlns:a16="http://schemas.microsoft.com/office/drawing/2014/main" id="{167DD63C-5E5E-43ED-97F3-C5D04568E1DA}"/>
                  </a:ext>
                </a:extLst>
              </p:cNvPr>
              <p:cNvSpPr/>
              <p:nvPr/>
            </p:nvSpPr>
            <p:spPr bwMode="auto">
              <a:xfrm>
                <a:off x="1290872" y="2250583"/>
                <a:ext cx="2093495" cy="381594"/>
              </a:xfrm>
              <a:prstGeom prst="rect">
                <a:avLst/>
              </a:prstGeom>
              <a:grpFill/>
              <a:ln w="57150" cap="flat" cmpd="sng" algn="ctr">
                <a:solidFill>
                  <a:srgbClr val="A9AAAD"/>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806867">
                  <a:spcBef>
                    <a:spcPct val="50000"/>
                  </a:spcBef>
                  <a:defRPr/>
                </a:pPr>
                <a:endParaRPr lang="en-US" sz="1588" dirty="0">
                  <a:solidFill>
                    <a:srgbClr val="000000"/>
                  </a:solidFill>
                  <a:latin typeface="Calibri" panose="020F0502020204030204"/>
                </a:endParaRPr>
              </a:p>
            </p:txBody>
          </p:sp>
          <p:sp>
            <p:nvSpPr>
              <p:cNvPr id="53" name="Rectangle 52">
                <a:extLst>
                  <a:ext uri="{FF2B5EF4-FFF2-40B4-BE49-F238E27FC236}">
                    <a16:creationId xmlns:a16="http://schemas.microsoft.com/office/drawing/2014/main" id="{5E49809A-E148-49F4-87FC-FD11E1D8B769}"/>
                  </a:ext>
                </a:extLst>
              </p:cNvPr>
              <p:cNvSpPr/>
              <p:nvPr/>
            </p:nvSpPr>
            <p:spPr>
              <a:xfrm>
                <a:off x="1668340" y="2325294"/>
                <a:ext cx="1285190" cy="320042"/>
              </a:xfrm>
              <a:prstGeom prst="rect">
                <a:avLst/>
              </a:prstGeom>
              <a:grpFill/>
            </p:spPr>
            <p:txBody>
              <a:bodyPr wrap="none">
                <a:spAutoFit/>
              </a:bodyPr>
              <a:lstStyle/>
              <a:p>
                <a:pPr defTabSz="806867">
                  <a:spcAft>
                    <a:spcPts val="353"/>
                  </a:spcAft>
                  <a:defRPr/>
                </a:pPr>
                <a:r>
                  <a:rPr lang="en-US" altLang="en-US" sz="1235" dirty="0">
                    <a:solidFill>
                      <a:srgbClr val="000000"/>
                    </a:solidFill>
                    <a:latin typeface="Calibri" panose="020F0502020204030204"/>
                  </a:rPr>
                  <a:t>Public Markets</a:t>
                </a:r>
              </a:p>
            </p:txBody>
          </p:sp>
        </p:grpSp>
        <p:grpSp>
          <p:nvGrpSpPr>
            <p:cNvPr id="21" name="Group 20">
              <a:extLst>
                <a:ext uri="{FF2B5EF4-FFF2-40B4-BE49-F238E27FC236}">
                  <a16:creationId xmlns:a16="http://schemas.microsoft.com/office/drawing/2014/main" id="{B38E9073-5326-4C7D-90FC-10BDF1CD3228}"/>
                </a:ext>
              </a:extLst>
            </p:cNvPr>
            <p:cNvGrpSpPr/>
            <p:nvPr/>
          </p:nvGrpSpPr>
          <p:grpSpPr>
            <a:xfrm>
              <a:off x="906169" y="4477214"/>
              <a:ext cx="2093495" cy="394312"/>
              <a:chOff x="5827107" y="2266238"/>
              <a:chExt cx="2093495" cy="394312"/>
            </a:xfrm>
            <a:solidFill>
              <a:srgbClr val="FEFEFE"/>
            </a:solidFill>
          </p:grpSpPr>
          <p:sp>
            <p:nvSpPr>
              <p:cNvPr id="50" name="Rectangle 49">
                <a:extLst>
                  <a:ext uri="{FF2B5EF4-FFF2-40B4-BE49-F238E27FC236}">
                    <a16:creationId xmlns:a16="http://schemas.microsoft.com/office/drawing/2014/main" id="{629DAFDD-FF4A-471C-B2F9-AEB943F8E7D8}"/>
                  </a:ext>
                </a:extLst>
              </p:cNvPr>
              <p:cNvSpPr/>
              <p:nvPr/>
            </p:nvSpPr>
            <p:spPr bwMode="auto">
              <a:xfrm>
                <a:off x="5827107" y="2266238"/>
                <a:ext cx="2093495" cy="381594"/>
              </a:xfrm>
              <a:prstGeom prst="rect">
                <a:avLst/>
              </a:prstGeom>
              <a:grpFill/>
              <a:ln w="57150" cap="flat" cmpd="sng" algn="ctr">
                <a:solidFill>
                  <a:srgbClr val="A9AAAD"/>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806867">
                  <a:spcBef>
                    <a:spcPct val="50000"/>
                  </a:spcBef>
                  <a:defRPr/>
                </a:pPr>
                <a:endParaRPr lang="en-US" sz="1588" dirty="0">
                  <a:solidFill>
                    <a:srgbClr val="000000"/>
                  </a:solidFill>
                  <a:latin typeface="Calibri" panose="020F0502020204030204"/>
                </a:endParaRPr>
              </a:p>
            </p:txBody>
          </p:sp>
          <p:sp>
            <p:nvSpPr>
              <p:cNvPr id="51" name="Rectangle 50">
                <a:extLst>
                  <a:ext uri="{FF2B5EF4-FFF2-40B4-BE49-F238E27FC236}">
                    <a16:creationId xmlns:a16="http://schemas.microsoft.com/office/drawing/2014/main" id="{51874CD3-2E7A-41B7-81D8-DF9C40A6B3E1}"/>
                  </a:ext>
                </a:extLst>
              </p:cNvPr>
              <p:cNvSpPr/>
              <p:nvPr/>
            </p:nvSpPr>
            <p:spPr>
              <a:xfrm>
                <a:off x="6203977" y="2340508"/>
                <a:ext cx="1279159" cy="320042"/>
              </a:xfrm>
              <a:prstGeom prst="rect">
                <a:avLst/>
              </a:prstGeom>
              <a:grpFill/>
            </p:spPr>
            <p:txBody>
              <a:bodyPr wrap="none">
                <a:spAutoFit/>
              </a:bodyPr>
              <a:lstStyle/>
              <a:p>
                <a:pPr defTabSz="806867">
                  <a:spcAft>
                    <a:spcPts val="353"/>
                  </a:spcAft>
                  <a:defRPr/>
                </a:pPr>
                <a:r>
                  <a:rPr lang="en-US" altLang="en-US" sz="1235" dirty="0">
                    <a:solidFill>
                      <a:srgbClr val="000000"/>
                    </a:solidFill>
                    <a:latin typeface="Calibri" panose="020F0502020204030204"/>
                  </a:rPr>
                  <a:t>Private Wealth</a:t>
                </a:r>
              </a:p>
            </p:txBody>
          </p:sp>
        </p:grpSp>
        <p:cxnSp>
          <p:nvCxnSpPr>
            <p:cNvPr id="23" name="Straight Connector 55">
              <a:extLst>
                <a:ext uri="{FF2B5EF4-FFF2-40B4-BE49-F238E27FC236}">
                  <a16:creationId xmlns:a16="http://schemas.microsoft.com/office/drawing/2014/main" id="{26DE0EB7-87B5-41FD-B062-3F03F91BFD59}"/>
                </a:ext>
              </a:extLst>
            </p:cNvPr>
            <p:cNvCxnSpPr>
              <a:cxnSpLocks/>
            </p:cNvCxnSpPr>
            <p:nvPr/>
          </p:nvCxnSpPr>
          <p:spPr bwMode="auto">
            <a:xfrm flipH="1">
              <a:off x="579219" y="2132164"/>
              <a:ext cx="15109" cy="2468880"/>
            </a:xfrm>
            <a:prstGeom prst="line">
              <a:avLst/>
            </a:prstGeom>
            <a:noFill/>
            <a:ln w="47625" algn="ctr">
              <a:solidFill>
                <a:srgbClr val="A9AAA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 name="L-Shape 23">
              <a:extLst>
                <a:ext uri="{FF2B5EF4-FFF2-40B4-BE49-F238E27FC236}">
                  <a16:creationId xmlns:a16="http://schemas.microsoft.com/office/drawing/2014/main" id="{C03E7633-16A8-4034-A778-3DB97ADC319F}"/>
                </a:ext>
              </a:extLst>
            </p:cNvPr>
            <p:cNvSpPr/>
            <p:nvPr/>
          </p:nvSpPr>
          <p:spPr bwMode="auto">
            <a:xfrm rot="13500000">
              <a:off x="430522" y="2569268"/>
              <a:ext cx="274642" cy="381554"/>
            </a:xfrm>
            <a:prstGeom prst="corner">
              <a:avLst/>
            </a:prstGeom>
            <a:solidFill>
              <a:schemeClr val="tx1">
                <a:lumMod val="20000"/>
                <a:lumOff val="80000"/>
              </a:schemeClr>
            </a:solidFill>
            <a:ln>
              <a:solidFill>
                <a:schemeClr val="bg1"/>
              </a:solidFill>
            </a:ln>
            <a:effectLst/>
          </p:spPr>
          <p:txBody>
            <a:bodyPr>
              <a:spAutoFit/>
            </a:bodyPr>
            <a:lstStyle/>
            <a:p>
              <a:pPr defTabSz="806867">
                <a:spcBef>
                  <a:spcPct val="50000"/>
                </a:spcBef>
                <a:defRPr/>
              </a:pPr>
              <a:endParaRPr lang="en-US" sz="1588" dirty="0">
                <a:solidFill>
                  <a:srgbClr val="000000"/>
                </a:solidFill>
                <a:latin typeface="Calibri" panose="020F0502020204030204"/>
              </a:endParaRPr>
            </a:p>
          </p:txBody>
        </p:sp>
        <p:sp>
          <p:nvSpPr>
            <p:cNvPr id="25" name="L-Shape 24">
              <a:extLst>
                <a:ext uri="{FF2B5EF4-FFF2-40B4-BE49-F238E27FC236}">
                  <a16:creationId xmlns:a16="http://schemas.microsoft.com/office/drawing/2014/main" id="{1E292773-B34A-450F-B518-9165970FC3DC}"/>
                </a:ext>
              </a:extLst>
            </p:cNvPr>
            <p:cNvSpPr/>
            <p:nvPr/>
          </p:nvSpPr>
          <p:spPr bwMode="auto">
            <a:xfrm rot="13500000">
              <a:off x="426555" y="3522576"/>
              <a:ext cx="273054" cy="381554"/>
            </a:xfrm>
            <a:prstGeom prst="corner">
              <a:avLst/>
            </a:prstGeom>
            <a:solidFill>
              <a:schemeClr val="accent1"/>
            </a:solidFill>
            <a:ln>
              <a:solidFill>
                <a:schemeClr val="bg1"/>
              </a:solidFill>
            </a:ln>
            <a:effectLst/>
          </p:spPr>
          <p:txBody>
            <a:bodyPr>
              <a:spAutoFit/>
            </a:bodyPr>
            <a:lstStyle/>
            <a:p>
              <a:pPr defTabSz="806867">
                <a:spcBef>
                  <a:spcPct val="50000"/>
                </a:spcBef>
                <a:defRPr/>
              </a:pPr>
              <a:endParaRPr lang="en-US" sz="1588" dirty="0">
                <a:solidFill>
                  <a:srgbClr val="000000"/>
                </a:solidFill>
                <a:latin typeface="Calibri" panose="020F0502020204030204"/>
              </a:endParaRPr>
            </a:p>
          </p:txBody>
        </p:sp>
        <p:sp>
          <p:nvSpPr>
            <p:cNvPr id="26" name="L-Shape 25">
              <a:extLst>
                <a:ext uri="{FF2B5EF4-FFF2-40B4-BE49-F238E27FC236}">
                  <a16:creationId xmlns:a16="http://schemas.microsoft.com/office/drawing/2014/main" id="{29A7AF07-2BE2-4DE1-9D0E-F1E396C84997}"/>
                </a:ext>
              </a:extLst>
            </p:cNvPr>
            <p:cNvSpPr/>
            <p:nvPr/>
          </p:nvSpPr>
          <p:spPr bwMode="auto">
            <a:xfrm rot="13500000">
              <a:off x="430522" y="4510812"/>
              <a:ext cx="274642" cy="381554"/>
            </a:xfrm>
            <a:prstGeom prst="corner">
              <a:avLst/>
            </a:prstGeom>
            <a:solidFill>
              <a:schemeClr val="tx1">
                <a:lumMod val="20000"/>
                <a:lumOff val="80000"/>
              </a:schemeClr>
            </a:solidFill>
            <a:ln>
              <a:solidFill>
                <a:schemeClr val="bg1"/>
              </a:solidFill>
            </a:ln>
            <a:effectLst/>
          </p:spPr>
          <p:txBody>
            <a:bodyPr>
              <a:spAutoFit/>
            </a:bodyPr>
            <a:lstStyle/>
            <a:p>
              <a:pPr defTabSz="806867">
                <a:spcBef>
                  <a:spcPct val="50000"/>
                </a:spcBef>
                <a:defRPr/>
              </a:pPr>
              <a:endParaRPr lang="en-US" sz="1588" dirty="0">
                <a:solidFill>
                  <a:srgbClr val="000000"/>
                </a:solidFill>
                <a:latin typeface="Calibri" panose="020F0502020204030204"/>
              </a:endParaRPr>
            </a:p>
          </p:txBody>
        </p:sp>
        <p:sp>
          <p:nvSpPr>
            <p:cNvPr id="27" name="Content Placeholder 2">
              <a:extLst>
                <a:ext uri="{FF2B5EF4-FFF2-40B4-BE49-F238E27FC236}">
                  <a16:creationId xmlns:a16="http://schemas.microsoft.com/office/drawing/2014/main" id="{A4BFFF1E-3303-4393-AE2C-1A507AFD552D}"/>
                </a:ext>
              </a:extLst>
            </p:cNvPr>
            <p:cNvSpPr txBox="1">
              <a:spLocks/>
            </p:cNvSpPr>
            <p:nvPr/>
          </p:nvSpPr>
          <p:spPr bwMode="auto">
            <a:xfrm>
              <a:off x="3765576" y="2260531"/>
              <a:ext cx="1577834" cy="2982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Aft>
                  <a:spcPts val="600"/>
                </a:spcAft>
                <a:buClr>
                  <a:schemeClr val="tx1"/>
                </a:buClr>
                <a:buSzPct val="105000"/>
                <a:buFont typeface="Calibri" panose="020F0502020204030204" pitchFamily="34" charset="0"/>
                <a:buBlip>
                  <a:blip r:embed="rId4"/>
                </a:buBlip>
                <a:defRPr sz="1600">
                  <a:solidFill>
                    <a:srgbClr val="000000"/>
                  </a:solidFill>
                  <a:latin typeface="Calibri" panose="020F0502020204030204" pitchFamily="34" charset="0"/>
                  <a:ea typeface="MS PGothic" panose="020B0600070205080204" pitchFamily="34" charset="-128"/>
                  <a:cs typeface="Arial" panose="020B0604020202020204" pitchFamily="34" charset="0"/>
                </a:defRPr>
              </a:lvl1pPr>
              <a:lvl2pPr marL="573088" indent="-211138">
                <a:lnSpc>
                  <a:spcPct val="90000"/>
                </a:lnSpc>
                <a:spcAft>
                  <a:spcPts val="600"/>
                </a:spcAft>
                <a:buClr>
                  <a:schemeClr val="bg2"/>
                </a:buClr>
                <a:buSzPct val="85000"/>
                <a:buFont typeface="Wingdings" panose="05000000000000000000" pitchFamily="2" charset="2"/>
                <a:buChar char="§"/>
                <a:tabLst>
                  <a:tab pos="342900" algn="l"/>
                </a:tabLst>
                <a:defRPr sz="1400">
                  <a:solidFill>
                    <a:srgbClr val="000000"/>
                  </a:solidFill>
                  <a:latin typeface="Calibri" panose="020F0502020204030204" pitchFamily="34" charset="0"/>
                  <a:ea typeface="Arial" panose="020B0604020202020204" pitchFamily="34" charset="0"/>
                  <a:cs typeface="Arial" panose="020B0604020202020204" pitchFamily="34" charset="0"/>
                </a:defRPr>
              </a:lvl2pPr>
              <a:lvl3pPr marL="798513" indent="-111125" defTabSz="457200">
                <a:lnSpc>
                  <a:spcPct val="90000"/>
                </a:lnSpc>
                <a:spcAft>
                  <a:spcPts val="600"/>
                </a:spcAft>
                <a:buClr>
                  <a:schemeClr val="tx1"/>
                </a:buClr>
                <a:buFont typeface="Arial" panose="020B0604020202020204" pitchFamily="34" charset="0"/>
                <a:buChar char="›"/>
                <a:tabLst>
                  <a:tab pos="914400" algn="l"/>
                </a:tabLst>
                <a:defRPr sz="1400">
                  <a:solidFill>
                    <a:srgbClr val="000000"/>
                  </a:solidFill>
                  <a:latin typeface="Calibri" panose="020F0502020204030204" pitchFamily="34" charset="0"/>
                  <a:ea typeface="Arial" panose="020B0604020202020204" pitchFamily="34" charset="0"/>
                  <a:cs typeface="Arial" panose="020B0604020202020204" pitchFamily="34" charset="0"/>
                </a:defRPr>
              </a:lvl3pPr>
              <a:lvl4pPr marL="1036638" indent="-119063">
                <a:lnSpc>
                  <a:spcPct val="90000"/>
                </a:lnSpc>
                <a:spcAft>
                  <a:spcPts val="600"/>
                </a:spcAft>
                <a:buClr>
                  <a:schemeClr val="tx1"/>
                </a:buClr>
                <a:buFont typeface="Arial" panose="020B0604020202020204" pitchFamily="34" charset="0"/>
                <a:buChar char="›"/>
                <a:defRPr sz="1200">
                  <a:solidFill>
                    <a:srgbClr val="000000"/>
                  </a:solidFill>
                  <a:latin typeface="Calibri" panose="020F0502020204030204" pitchFamily="34" charset="0"/>
                  <a:ea typeface="Arial" panose="020B0604020202020204" pitchFamily="34" charset="0"/>
                  <a:cs typeface="Arial" panose="020B0604020202020204" pitchFamily="34" charset="0"/>
                </a:defRPr>
              </a:lvl4pPr>
              <a:lvl5pPr marL="1325563" indent="-109538">
                <a:lnSpc>
                  <a:spcPct val="90000"/>
                </a:lnSpc>
                <a:spcAft>
                  <a:spcPts val="600"/>
                </a:spcAft>
                <a:buClr>
                  <a:schemeClr val="tx1"/>
                </a:buClr>
                <a:buFont typeface="Arial" panose="020B0604020202020204" pitchFamily="34" charset="0"/>
                <a:buChar char="›"/>
                <a:defRPr sz="900">
                  <a:solidFill>
                    <a:srgbClr val="000000"/>
                  </a:solidFill>
                  <a:latin typeface="Calibri" panose="020F0502020204030204" pitchFamily="34" charset="0"/>
                  <a:ea typeface="Arial" panose="020B0604020202020204" pitchFamily="34" charset="0"/>
                  <a:cs typeface="Arial" panose="020B0604020202020204" pitchFamily="34" charset="0"/>
                </a:defRPr>
              </a:lvl5pPr>
              <a:lvl6pPr marL="1782763" indent="-109538" eaLnBrk="0" fontAlgn="base" hangingPunct="0">
                <a:lnSpc>
                  <a:spcPct val="90000"/>
                </a:lnSpc>
                <a:spcBef>
                  <a:spcPct val="0"/>
                </a:spcBef>
                <a:spcAft>
                  <a:spcPts val="600"/>
                </a:spcAft>
                <a:buClr>
                  <a:schemeClr val="tx1"/>
                </a:buClr>
                <a:buFont typeface="Arial" panose="020B0604020202020204" pitchFamily="34" charset="0"/>
                <a:buChar char="›"/>
                <a:defRPr sz="900">
                  <a:solidFill>
                    <a:srgbClr val="000000"/>
                  </a:solidFill>
                  <a:latin typeface="Calibri" panose="020F0502020204030204" pitchFamily="34" charset="0"/>
                  <a:ea typeface="Arial" panose="020B0604020202020204" pitchFamily="34" charset="0"/>
                  <a:cs typeface="Arial" panose="020B0604020202020204" pitchFamily="34" charset="0"/>
                </a:defRPr>
              </a:lvl6pPr>
              <a:lvl7pPr marL="2239963" indent="-109538" eaLnBrk="0" fontAlgn="base" hangingPunct="0">
                <a:lnSpc>
                  <a:spcPct val="90000"/>
                </a:lnSpc>
                <a:spcBef>
                  <a:spcPct val="0"/>
                </a:spcBef>
                <a:spcAft>
                  <a:spcPts val="600"/>
                </a:spcAft>
                <a:buClr>
                  <a:schemeClr val="tx1"/>
                </a:buClr>
                <a:buFont typeface="Arial" panose="020B0604020202020204" pitchFamily="34" charset="0"/>
                <a:buChar char="›"/>
                <a:defRPr sz="900">
                  <a:solidFill>
                    <a:srgbClr val="000000"/>
                  </a:solidFill>
                  <a:latin typeface="Calibri" panose="020F0502020204030204" pitchFamily="34" charset="0"/>
                  <a:ea typeface="Arial" panose="020B0604020202020204" pitchFamily="34" charset="0"/>
                  <a:cs typeface="Arial" panose="020B0604020202020204" pitchFamily="34" charset="0"/>
                </a:defRPr>
              </a:lvl7pPr>
              <a:lvl8pPr marL="2697163" indent="-109538" eaLnBrk="0" fontAlgn="base" hangingPunct="0">
                <a:lnSpc>
                  <a:spcPct val="90000"/>
                </a:lnSpc>
                <a:spcBef>
                  <a:spcPct val="0"/>
                </a:spcBef>
                <a:spcAft>
                  <a:spcPts val="600"/>
                </a:spcAft>
                <a:buClr>
                  <a:schemeClr val="tx1"/>
                </a:buClr>
                <a:buFont typeface="Arial" panose="020B0604020202020204" pitchFamily="34" charset="0"/>
                <a:buChar char="›"/>
                <a:defRPr sz="900">
                  <a:solidFill>
                    <a:srgbClr val="000000"/>
                  </a:solidFill>
                  <a:latin typeface="Calibri" panose="020F0502020204030204" pitchFamily="34" charset="0"/>
                  <a:ea typeface="Arial" panose="020B0604020202020204" pitchFamily="34" charset="0"/>
                  <a:cs typeface="Arial" panose="020B0604020202020204" pitchFamily="34" charset="0"/>
                </a:defRPr>
              </a:lvl8pPr>
              <a:lvl9pPr marL="3154363" indent="-109538" eaLnBrk="0" fontAlgn="base" hangingPunct="0">
                <a:lnSpc>
                  <a:spcPct val="90000"/>
                </a:lnSpc>
                <a:spcBef>
                  <a:spcPct val="0"/>
                </a:spcBef>
                <a:spcAft>
                  <a:spcPts val="600"/>
                </a:spcAft>
                <a:buClr>
                  <a:schemeClr val="tx1"/>
                </a:buClr>
                <a:buFont typeface="Arial" panose="020B0604020202020204" pitchFamily="34" charset="0"/>
                <a:buChar char="›"/>
                <a:defRPr sz="900">
                  <a:solidFill>
                    <a:srgbClr val="000000"/>
                  </a:solidFill>
                  <a:latin typeface="Calibri" panose="020F0502020204030204" pitchFamily="34" charset="0"/>
                  <a:ea typeface="Arial" panose="020B0604020202020204" pitchFamily="34" charset="0"/>
                  <a:cs typeface="Arial" panose="020B0604020202020204" pitchFamily="34" charset="0"/>
                </a:defRPr>
              </a:lvl9pPr>
            </a:lstStyle>
            <a:p>
              <a:pPr defTabSz="806867">
                <a:spcAft>
                  <a:spcPts val="2647"/>
                </a:spcAft>
                <a:buClr>
                  <a:srgbClr val="000000"/>
                </a:buClr>
                <a:buNone/>
                <a:defRPr/>
              </a:pPr>
              <a:r>
                <a:rPr lang="en-US" altLang="en-US" sz="1059" dirty="0"/>
                <a:t>AGRICULTURE</a:t>
              </a:r>
              <a:endParaRPr lang="en-CA" altLang="en-US" sz="1059" dirty="0"/>
            </a:p>
            <a:p>
              <a:pPr defTabSz="806867">
                <a:spcAft>
                  <a:spcPts val="2647"/>
                </a:spcAft>
                <a:buClr>
                  <a:srgbClr val="000000"/>
                </a:buClr>
                <a:buNone/>
                <a:defRPr/>
              </a:pPr>
              <a:r>
                <a:rPr lang="en-US" altLang="en-US" sz="1059" dirty="0"/>
                <a:t>INFRASTRUCTURE</a:t>
              </a:r>
            </a:p>
            <a:p>
              <a:pPr defTabSz="806867">
                <a:spcAft>
                  <a:spcPts val="2647"/>
                </a:spcAft>
                <a:buClr>
                  <a:srgbClr val="000000"/>
                </a:buClr>
                <a:buNone/>
                <a:defRPr/>
              </a:pPr>
              <a:endParaRPr lang="en-US" altLang="en-US" sz="1059" dirty="0"/>
            </a:p>
            <a:p>
              <a:pPr defTabSz="806867">
                <a:spcAft>
                  <a:spcPts val="2118"/>
                </a:spcAft>
                <a:buClr>
                  <a:srgbClr val="000000"/>
                </a:buClr>
                <a:buNone/>
                <a:defRPr/>
              </a:pPr>
              <a:endParaRPr lang="en-US" altLang="en-US" sz="927" dirty="0"/>
            </a:p>
            <a:p>
              <a:pPr defTabSz="806867">
                <a:spcAft>
                  <a:spcPts val="2647"/>
                </a:spcAft>
                <a:buClr>
                  <a:srgbClr val="000000"/>
                </a:buClr>
                <a:buNone/>
                <a:defRPr/>
              </a:pPr>
              <a:r>
                <a:rPr lang="en-US" altLang="en-US" sz="1059" dirty="0"/>
                <a:t>REAL ESTATE</a:t>
              </a:r>
            </a:p>
            <a:p>
              <a:pPr defTabSz="806867">
                <a:spcAft>
                  <a:spcPts val="2647"/>
                </a:spcAft>
                <a:buClr>
                  <a:srgbClr val="000000"/>
                </a:buClr>
                <a:buNone/>
                <a:defRPr/>
              </a:pPr>
              <a:r>
                <a:rPr lang="en-US" altLang="en-US" sz="1059" dirty="0"/>
                <a:t>PRIVATE EQUITY</a:t>
              </a:r>
            </a:p>
          </p:txBody>
        </p:sp>
        <p:pic>
          <p:nvPicPr>
            <p:cNvPr id="31" name="Picture 2" descr="Farm">
              <a:extLst>
                <a:ext uri="{FF2B5EF4-FFF2-40B4-BE49-F238E27FC236}">
                  <a16:creationId xmlns:a16="http://schemas.microsoft.com/office/drawing/2014/main" id="{EE191F4F-0F03-4A5B-89E9-42487AA44FAE}"/>
                </a:ext>
              </a:extLst>
            </p:cNvPr>
            <p:cNvPicPr>
              <a:picLocks noChangeAspect="1" noChangeArrowheads="1"/>
            </p:cNvPicPr>
            <p:nvPr/>
          </p:nvPicPr>
          <p:blipFill>
            <a:blip r:embed="rId5" cstate="email">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186184" y="2113971"/>
              <a:ext cx="450542" cy="44660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32" name="Picture 6" descr="Bridge">
              <a:extLst>
                <a:ext uri="{FF2B5EF4-FFF2-40B4-BE49-F238E27FC236}">
                  <a16:creationId xmlns:a16="http://schemas.microsoft.com/office/drawing/2014/main" id="{9354D5B2-494C-4682-8EB5-A506DDE6CB76}"/>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142014" y="2753392"/>
              <a:ext cx="601043" cy="336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8" descr="Urban">
              <a:extLst>
                <a:ext uri="{FF2B5EF4-FFF2-40B4-BE49-F238E27FC236}">
                  <a16:creationId xmlns:a16="http://schemas.microsoft.com/office/drawing/2014/main" id="{AC7CB840-90D9-43E6-86C5-64AB8D0A86CB}"/>
                </a:ext>
              </a:extLst>
            </p:cNvPr>
            <p:cNvPicPr>
              <a:picLocks noChangeAspect="1" noChangeArrowheads="1"/>
            </p:cNvPicPr>
            <p:nvPr/>
          </p:nvPicPr>
          <p:blipFill>
            <a:blip r:embed="rId7" cstate="email">
              <a:duotone>
                <a:prstClr val="black"/>
                <a:schemeClr val="accent2">
                  <a:tint val="45000"/>
                  <a:satMod val="400000"/>
                </a:schemeClr>
              </a:duotone>
              <a:extLst>
                <a:ext uri="{28A0092B-C50C-407E-A947-70E740481C1C}">
                  <a14:useLocalDpi xmlns:a14="http://schemas.microsoft.com/office/drawing/2010/main"/>
                </a:ext>
              </a:extLst>
            </a:blip>
            <a:srcRect/>
            <a:stretch>
              <a:fillRect/>
            </a:stretch>
          </p:blipFill>
          <p:spPr bwMode="auto">
            <a:xfrm>
              <a:off x="5143132" y="4191992"/>
              <a:ext cx="538882" cy="413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12" descr="Hand shake">
              <a:extLst>
                <a:ext uri="{FF2B5EF4-FFF2-40B4-BE49-F238E27FC236}">
                  <a16:creationId xmlns:a16="http://schemas.microsoft.com/office/drawing/2014/main" id="{CC6C5080-8CAD-4642-AEB6-A377D453372A}"/>
                </a:ext>
              </a:extLst>
            </p:cNvPr>
            <p:cNvPicPr>
              <a:picLocks noChangeAspect="1" noChangeArrowheads="1"/>
            </p:cNvPicPr>
            <p:nvPr/>
          </p:nvPicPr>
          <p:blipFill>
            <a:blip r:embed="rId8" cstate="email">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5112052" y="4772448"/>
              <a:ext cx="601043" cy="379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Rectangle 60">
              <a:extLst>
                <a:ext uri="{FF2B5EF4-FFF2-40B4-BE49-F238E27FC236}">
                  <a16:creationId xmlns:a16="http://schemas.microsoft.com/office/drawing/2014/main" id="{BB529BB7-4C60-41EA-8AC8-B07CA7466847}"/>
                </a:ext>
              </a:extLst>
            </p:cNvPr>
            <p:cNvSpPr>
              <a:spLocks noChangeArrowheads="1"/>
            </p:cNvSpPr>
            <p:nvPr/>
          </p:nvSpPr>
          <p:spPr bwMode="auto">
            <a:xfrm>
              <a:off x="3338820" y="1440089"/>
              <a:ext cx="2743200" cy="4017766"/>
            </a:xfrm>
            <a:prstGeom prst="rect">
              <a:avLst/>
            </a:prstGeom>
            <a:noFill/>
            <a:ln w="57150" algn="ctr">
              <a:solidFill>
                <a:srgbClr val="A9AAAD"/>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oAutofit/>
            </a:bodyPr>
            <a:lstStyle>
              <a:lvl1pPr>
                <a:defRPr sz="2400">
                  <a:solidFill>
                    <a:srgbClr val="626366"/>
                  </a:solidFill>
                  <a:latin typeface="Calibri" panose="020F0502020204030204" pitchFamily="34" charset="0"/>
                  <a:ea typeface="MS PGothic" panose="020B0600070205080204" pitchFamily="34" charset="-128"/>
                </a:defRPr>
              </a:lvl1pPr>
              <a:lvl2pPr marL="742950" indent="-285750">
                <a:defRPr sz="2400">
                  <a:solidFill>
                    <a:srgbClr val="626366"/>
                  </a:solidFill>
                  <a:latin typeface="Calibri" panose="020F0502020204030204" pitchFamily="34" charset="0"/>
                  <a:ea typeface="MS PGothic" panose="020B0600070205080204" pitchFamily="34" charset="-128"/>
                </a:defRPr>
              </a:lvl2pPr>
              <a:lvl3pPr marL="1143000" indent="-228600">
                <a:defRPr sz="2400">
                  <a:solidFill>
                    <a:srgbClr val="626366"/>
                  </a:solidFill>
                  <a:latin typeface="Calibri" panose="020F0502020204030204" pitchFamily="34" charset="0"/>
                  <a:ea typeface="MS PGothic" panose="020B0600070205080204" pitchFamily="34" charset="-128"/>
                </a:defRPr>
              </a:lvl3pPr>
              <a:lvl4pPr marL="1600200" indent="-228600">
                <a:defRPr sz="2400">
                  <a:solidFill>
                    <a:srgbClr val="626366"/>
                  </a:solidFill>
                  <a:latin typeface="Calibri" panose="020F0502020204030204" pitchFamily="34" charset="0"/>
                  <a:ea typeface="MS PGothic" panose="020B0600070205080204" pitchFamily="34" charset="-128"/>
                </a:defRPr>
              </a:lvl4pPr>
              <a:lvl5pPr marL="2057400" indent="-228600">
                <a:defRPr sz="2400">
                  <a:solidFill>
                    <a:srgbClr val="626366"/>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9pPr>
            </a:lstStyle>
            <a:p>
              <a:pPr defTabSz="806867">
                <a:spcBef>
                  <a:spcPct val="50000"/>
                </a:spcBef>
              </a:pPr>
              <a:endParaRPr lang="en-US" altLang="en-US" sz="2118" dirty="0"/>
            </a:p>
          </p:txBody>
        </p:sp>
        <p:sp>
          <p:nvSpPr>
            <p:cNvPr id="36" name="Rectangle 81">
              <a:extLst>
                <a:ext uri="{FF2B5EF4-FFF2-40B4-BE49-F238E27FC236}">
                  <a16:creationId xmlns:a16="http://schemas.microsoft.com/office/drawing/2014/main" id="{D1FC4067-13B8-4257-81CD-AFD1B93D1CDF}"/>
                </a:ext>
              </a:extLst>
            </p:cNvPr>
            <p:cNvSpPr>
              <a:spLocks noChangeArrowheads="1"/>
            </p:cNvSpPr>
            <p:nvPr/>
          </p:nvSpPr>
          <p:spPr bwMode="auto">
            <a:xfrm>
              <a:off x="3364025" y="1467037"/>
              <a:ext cx="2717993" cy="53543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242047" rIns="242047">
              <a:spAutoFit/>
            </a:bodyPr>
            <a:lstStyle>
              <a:lvl1pPr>
                <a:defRPr sz="2400">
                  <a:solidFill>
                    <a:srgbClr val="626366"/>
                  </a:solidFill>
                  <a:latin typeface="Calibri" panose="020F0502020204030204" pitchFamily="34" charset="0"/>
                  <a:ea typeface="MS PGothic" panose="020B0600070205080204" pitchFamily="34" charset="-128"/>
                </a:defRPr>
              </a:lvl1pPr>
              <a:lvl2pPr marL="742950" indent="-285750">
                <a:defRPr sz="2400">
                  <a:solidFill>
                    <a:srgbClr val="626366"/>
                  </a:solidFill>
                  <a:latin typeface="Calibri" panose="020F0502020204030204" pitchFamily="34" charset="0"/>
                  <a:ea typeface="MS PGothic" panose="020B0600070205080204" pitchFamily="34" charset="-128"/>
                </a:defRPr>
              </a:lvl2pPr>
              <a:lvl3pPr marL="1143000" indent="-228600">
                <a:defRPr sz="2400">
                  <a:solidFill>
                    <a:srgbClr val="626366"/>
                  </a:solidFill>
                  <a:latin typeface="Calibri" panose="020F0502020204030204" pitchFamily="34" charset="0"/>
                  <a:ea typeface="MS PGothic" panose="020B0600070205080204" pitchFamily="34" charset="-128"/>
                </a:defRPr>
              </a:lvl3pPr>
              <a:lvl4pPr marL="1600200" indent="-228600">
                <a:defRPr sz="2400">
                  <a:solidFill>
                    <a:srgbClr val="626366"/>
                  </a:solidFill>
                  <a:latin typeface="Calibri" panose="020F0502020204030204" pitchFamily="34" charset="0"/>
                  <a:ea typeface="MS PGothic" panose="020B0600070205080204" pitchFamily="34" charset="-128"/>
                </a:defRPr>
              </a:lvl4pPr>
              <a:lvl5pPr marL="2057400" indent="-228600">
                <a:defRPr sz="2400">
                  <a:solidFill>
                    <a:srgbClr val="626366"/>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9pPr>
            </a:lstStyle>
            <a:p>
              <a:pPr algn="ctr" defTabSz="806867">
                <a:spcAft>
                  <a:spcPts val="353"/>
                </a:spcAft>
              </a:pPr>
              <a:r>
                <a:rPr lang="en-US" altLang="en-US" sz="1235" b="1" dirty="0">
                  <a:solidFill>
                    <a:srgbClr val="FEFEFE"/>
                  </a:solidFill>
                </a:rPr>
                <a:t>Private Alternative Investment Strategies</a:t>
              </a:r>
            </a:p>
          </p:txBody>
        </p:sp>
        <p:grpSp>
          <p:nvGrpSpPr>
            <p:cNvPr id="37" name="Group 62">
              <a:extLst>
                <a:ext uri="{FF2B5EF4-FFF2-40B4-BE49-F238E27FC236}">
                  <a16:creationId xmlns:a16="http://schemas.microsoft.com/office/drawing/2014/main" id="{8E2B09C9-7640-40AE-BAF0-FF5439E60457}"/>
                </a:ext>
              </a:extLst>
            </p:cNvPr>
            <p:cNvGrpSpPr>
              <a:grpSpLocks/>
            </p:cNvGrpSpPr>
            <p:nvPr/>
          </p:nvGrpSpPr>
          <p:grpSpPr bwMode="auto">
            <a:xfrm>
              <a:off x="3338819" y="3315967"/>
              <a:ext cx="2743200" cy="911880"/>
              <a:chOff x="3826940" y="5076139"/>
              <a:chExt cx="2651760" cy="911880"/>
            </a:xfrm>
          </p:grpSpPr>
          <p:sp>
            <p:nvSpPr>
              <p:cNvPr id="43" name="Rectangle 84">
                <a:extLst>
                  <a:ext uri="{FF2B5EF4-FFF2-40B4-BE49-F238E27FC236}">
                    <a16:creationId xmlns:a16="http://schemas.microsoft.com/office/drawing/2014/main" id="{2CC57D81-34DE-4DDE-81C7-0CBE45286629}"/>
                  </a:ext>
                </a:extLst>
              </p:cNvPr>
              <p:cNvSpPr>
                <a:spLocks noChangeArrowheads="1"/>
              </p:cNvSpPr>
              <p:nvPr/>
            </p:nvSpPr>
            <p:spPr bwMode="auto">
              <a:xfrm>
                <a:off x="3826940" y="5076139"/>
                <a:ext cx="2651760" cy="474031"/>
              </a:xfrm>
              <a:prstGeom prst="rect">
                <a:avLst/>
              </a:prstGeom>
              <a:solidFill>
                <a:srgbClr val="FEFEFE"/>
              </a:solidFill>
              <a:ln w="57150" algn="ctr">
                <a:solidFill>
                  <a:srgbClr val="005595"/>
                </a:solidFill>
                <a:miter lim="800000"/>
                <a:headEnd/>
                <a:tailEnd/>
              </a:ln>
            </p:spPr>
            <p:txBody>
              <a:bodyPr>
                <a:spAutoFit/>
              </a:bodyPr>
              <a:lstStyle>
                <a:lvl1pPr>
                  <a:defRPr sz="2400">
                    <a:solidFill>
                      <a:srgbClr val="626366"/>
                    </a:solidFill>
                    <a:latin typeface="Calibri" panose="020F0502020204030204" pitchFamily="34" charset="0"/>
                    <a:ea typeface="MS PGothic" panose="020B0600070205080204" pitchFamily="34" charset="-128"/>
                  </a:defRPr>
                </a:lvl1pPr>
                <a:lvl2pPr marL="742950" indent="-285750">
                  <a:defRPr sz="2400">
                    <a:solidFill>
                      <a:srgbClr val="626366"/>
                    </a:solidFill>
                    <a:latin typeface="Calibri" panose="020F0502020204030204" pitchFamily="34" charset="0"/>
                    <a:ea typeface="MS PGothic" panose="020B0600070205080204" pitchFamily="34" charset="-128"/>
                  </a:defRPr>
                </a:lvl2pPr>
                <a:lvl3pPr marL="1143000" indent="-228600">
                  <a:defRPr sz="2400">
                    <a:solidFill>
                      <a:srgbClr val="626366"/>
                    </a:solidFill>
                    <a:latin typeface="Calibri" panose="020F0502020204030204" pitchFamily="34" charset="0"/>
                    <a:ea typeface="MS PGothic" panose="020B0600070205080204" pitchFamily="34" charset="-128"/>
                  </a:defRPr>
                </a:lvl3pPr>
                <a:lvl4pPr marL="1600200" indent="-228600">
                  <a:defRPr sz="2400">
                    <a:solidFill>
                      <a:srgbClr val="626366"/>
                    </a:solidFill>
                    <a:latin typeface="Calibri" panose="020F0502020204030204" pitchFamily="34" charset="0"/>
                    <a:ea typeface="MS PGothic" panose="020B0600070205080204" pitchFamily="34" charset="-128"/>
                  </a:defRPr>
                </a:lvl4pPr>
                <a:lvl5pPr marL="2057400" indent="-228600">
                  <a:defRPr sz="2400">
                    <a:solidFill>
                      <a:srgbClr val="626366"/>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9pPr>
              </a:lstStyle>
              <a:p>
                <a:pPr defTabSz="806867">
                  <a:spcBef>
                    <a:spcPct val="50000"/>
                  </a:spcBef>
                </a:pPr>
                <a:endParaRPr lang="en-US" altLang="en-US" sz="2118" dirty="0"/>
              </a:p>
            </p:txBody>
          </p:sp>
          <p:grpSp>
            <p:nvGrpSpPr>
              <p:cNvPr id="44" name="Group 14">
                <a:extLst>
                  <a:ext uri="{FF2B5EF4-FFF2-40B4-BE49-F238E27FC236}">
                    <a16:creationId xmlns:a16="http://schemas.microsoft.com/office/drawing/2014/main" id="{D977D1E9-EE6A-4B4D-83F9-555B81597B94}"/>
                  </a:ext>
                </a:extLst>
              </p:cNvPr>
              <p:cNvGrpSpPr>
                <a:grpSpLocks/>
              </p:cNvGrpSpPr>
              <p:nvPr/>
            </p:nvGrpSpPr>
            <p:grpSpPr bwMode="auto">
              <a:xfrm>
                <a:off x="5574444" y="5200473"/>
                <a:ext cx="566210" cy="787546"/>
                <a:chOff x="4900085" y="5143764"/>
                <a:chExt cx="472803" cy="660962"/>
              </a:xfrm>
            </p:grpSpPr>
            <p:grpSp>
              <p:nvGrpSpPr>
                <p:cNvPr id="47" name="Group 4">
                  <a:extLst>
                    <a:ext uri="{FF2B5EF4-FFF2-40B4-BE49-F238E27FC236}">
                      <a16:creationId xmlns:a16="http://schemas.microsoft.com/office/drawing/2014/main" id="{2D0D5B20-8B2C-4467-8421-6D7B06A84AC2}"/>
                    </a:ext>
                  </a:extLst>
                </p:cNvPr>
                <p:cNvGrpSpPr>
                  <a:grpSpLocks/>
                </p:cNvGrpSpPr>
                <p:nvPr/>
              </p:nvGrpSpPr>
              <p:grpSpPr bwMode="auto">
                <a:xfrm>
                  <a:off x="4900085" y="5143764"/>
                  <a:ext cx="472803" cy="660962"/>
                  <a:chOff x="7553183" y="3819254"/>
                  <a:chExt cx="482472" cy="639307"/>
                </a:xfrm>
              </p:grpSpPr>
              <p:sp>
                <p:nvSpPr>
                  <p:cNvPr id="49" name="Callout: Quad Arrow 48">
                    <a:extLst>
                      <a:ext uri="{FF2B5EF4-FFF2-40B4-BE49-F238E27FC236}">
                        <a16:creationId xmlns:a16="http://schemas.microsoft.com/office/drawing/2014/main" id="{25952CB0-0993-4A99-95A4-C1A2F3014FF1}"/>
                      </a:ext>
                    </a:extLst>
                  </p:cNvPr>
                  <p:cNvSpPr/>
                  <p:nvPr/>
                </p:nvSpPr>
                <p:spPr bwMode="auto">
                  <a:xfrm>
                    <a:off x="7553183" y="3819254"/>
                    <a:ext cx="482472" cy="639307"/>
                  </a:xfrm>
                  <a:prstGeom prst="quadArrowCallout">
                    <a:avLst/>
                  </a:prstGeom>
                  <a:noFill/>
                  <a:ln w="19050" cap="flat" cmpd="sng" algn="ctr">
                    <a:solidFill>
                      <a:schemeClr val="accent5"/>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806867">
                      <a:spcBef>
                        <a:spcPct val="50000"/>
                      </a:spcBef>
                      <a:defRPr/>
                    </a:pPr>
                    <a:endParaRPr lang="en-US" sz="1588" dirty="0">
                      <a:solidFill>
                        <a:srgbClr val="000000"/>
                      </a:solidFill>
                      <a:latin typeface="Calibri" panose="020F0502020204030204"/>
                    </a:endParaRPr>
                  </a:p>
                </p:txBody>
              </p:sp>
            </p:grpSp>
            <p:sp>
              <p:nvSpPr>
                <p:cNvPr id="48" name="Freeform: Shape 13">
                  <a:extLst>
                    <a:ext uri="{FF2B5EF4-FFF2-40B4-BE49-F238E27FC236}">
                      <a16:creationId xmlns:a16="http://schemas.microsoft.com/office/drawing/2014/main" id="{D7ABC311-E970-4050-832D-DFB7ECDB8C06}"/>
                    </a:ext>
                  </a:extLst>
                </p:cNvPr>
                <p:cNvSpPr>
                  <a:spLocks/>
                </p:cNvSpPr>
                <p:nvPr/>
              </p:nvSpPr>
              <p:spPr bwMode="auto">
                <a:xfrm>
                  <a:off x="5091496" y="5276649"/>
                  <a:ext cx="90483" cy="194538"/>
                </a:xfrm>
                <a:custGeom>
                  <a:avLst/>
                  <a:gdLst>
                    <a:gd name="T0" fmla="*/ 78295 w 90483"/>
                    <a:gd name="T1" fmla="*/ 102182 h 194538"/>
                    <a:gd name="T2" fmla="*/ 51308 w 90483"/>
                    <a:gd name="T3" fmla="*/ 89673 h 194538"/>
                    <a:gd name="T4" fmla="*/ 51308 w 90483"/>
                    <a:gd name="T5" fmla="*/ 34976 h 194538"/>
                    <a:gd name="T6" fmla="*/ 75422 w 90483"/>
                    <a:gd name="T7" fmla="*/ 46445 h 194538"/>
                    <a:gd name="T8" fmla="*/ 86280 w 90483"/>
                    <a:gd name="T9" fmla="*/ 36039 h 194538"/>
                    <a:gd name="T10" fmla="*/ 51308 w 90483"/>
                    <a:gd name="T11" fmla="*/ 20046 h 194538"/>
                    <a:gd name="T12" fmla="*/ 51308 w 90483"/>
                    <a:gd name="T13" fmla="*/ 389 h 194538"/>
                    <a:gd name="T14" fmla="*/ 37736 w 90483"/>
                    <a:gd name="T15" fmla="*/ 389 h 194538"/>
                    <a:gd name="T16" fmla="*/ 37736 w 90483"/>
                    <a:gd name="T17" fmla="*/ 20906 h 194538"/>
                    <a:gd name="T18" fmla="*/ 24435 w 90483"/>
                    <a:gd name="T19" fmla="*/ 25656 h 194538"/>
                    <a:gd name="T20" fmla="*/ 5569 w 90483"/>
                    <a:gd name="T21" fmla="*/ 75422 h 194538"/>
                    <a:gd name="T22" fmla="*/ 37736 w 90483"/>
                    <a:gd name="T23" fmla="*/ 100802 h 194538"/>
                    <a:gd name="T24" fmla="*/ 37736 w 90483"/>
                    <a:gd name="T25" fmla="*/ 160023 h 194538"/>
                    <a:gd name="T26" fmla="*/ 11247 w 90483"/>
                    <a:gd name="T27" fmla="*/ 145161 h 194538"/>
                    <a:gd name="T28" fmla="*/ 389 w 90483"/>
                    <a:gd name="T29" fmla="*/ 155544 h 194538"/>
                    <a:gd name="T30" fmla="*/ 18599 w 90483"/>
                    <a:gd name="T31" fmla="*/ 170044 h 194538"/>
                    <a:gd name="T32" fmla="*/ 37736 w 90483"/>
                    <a:gd name="T33" fmla="*/ 175089 h 194538"/>
                    <a:gd name="T34" fmla="*/ 37736 w 90483"/>
                    <a:gd name="T35" fmla="*/ 194927 h 194538"/>
                    <a:gd name="T36" fmla="*/ 51308 w 90483"/>
                    <a:gd name="T37" fmla="*/ 194927 h 194538"/>
                    <a:gd name="T38" fmla="*/ 51308 w 90483"/>
                    <a:gd name="T39" fmla="*/ 174568 h 194538"/>
                    <a:gd name="T40" fmla="*/ 87321 w 90483"/>
                    <a:gd name="T41" fmla="*/ 147424 h 194538"/>
                    <a:gd name="T42" fmla="*/ 78295 w 90483"/>
                    <a:gd name="T43" fmla="*/ 102182 h 194538"/>
                    <a:gd name="T44" fmla="*/ 26425 w 90483"/>
                    <a:gd name="T45" fmla="*/ 78951 h 194538"/>
                    <a:gd name="T46" fmla="*/ 30203 w 90483"/>
                    <a:gd name="T47" fmla="*/ 39726 h 194538"/>
                    <a:gd name="T48" fmla="*/ 37736 w 90483"/>
                    <a:gd name="T49" fmla="*/ 36265 h 194538"/>
                    <a:gd name="T50" fmla="*/ 37736 w 90483"/>
                    <a:gd name="T51" fmla="*/ 85330 h 194538"/>
                    <a:gd name="T52" fmla="*/ 26425 w 90483"/>
                    <a:gd name="T53" fmla="*/ 78951 h 194538"/>
                    <a:gd name="T54" fmla="*/ 67346 w 90483"/>
                    <a:gd name="T55" fmla="*/ 150930 h 194538"/>
                    <a:gd name="T56" fmla="*/ 51308 w 90483"/>
                    <a:gd name="T57" fmla="*/ 159413 h 194538"/>
                    <a:gd name="T58" fmla="*/ 51308 w 90483"/>
                    <a:gd name="T59" fmla="*/ 105372 h 194538"/>
                    <a:gd name="T60" fmla="*/ 74427 w 90483"/>
                    <a:gd name="T61" fmla="*/ 122043 h 194538"/>
                    <a:gd name="T62" fmla="*/ 67346 w 90483"/>
                    <a:gd name="T63" fmla="*/ 150930 h 1945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0483" h="194538">
                      <a:moveTo>
                        <a:pt x="78295" y="102182"/>
                      </a:moveTo>
                      <a:cubicBezTo>
                        <a:pt x="70649" y="95667"/>
                        <a:pt x="60719" y="92614"/>
                        <a:pt x="51308" y="89673"/>
                      </a:cubicBezTo>
                      <a:lnTo>
                        <a:pt x="51308" y="34976"/>
                      </a:lnTo>
                      <a:cubicBezTo>
                        <a:pt x="60445" y="35844"/>
                        <a:pt x="68983" y="39905"/>
                        <a:pt x="75422" y="46445"/>
                      </a:cubicBezTo>
                      <a:lnTo>
                        <a:pt x="86280" y="36039"/>
                      </a:lnTo>
                      <a:cubicBezTo>
                        <a:pt x="76988" y="26587"/>
                        <a:pt x="64536" y="20892"/>
                        <a:pt x="51308" y="20046"/>
                      </a:cubicBezTo>
                      <a:lnTo>
                        <a:pt x="51308" y="389"/>
                      </a:lnTo>
                      <a:lnTo>
                        <a:pt x="37736" y="389"/>
                      </a:lnTo>
                      <a:lnTo>
                        <a:pt x="37736" y="20906"/>
                      </a:lnTo>
                      <a:cubicBezTo>
                        <a:pt x="33088" y="21810"/>
                        <a:pt x="28604" y="23412"/>
                        <a:pt x="24435" y="25656"/>
                      </a:cubicBezTo>
                      <a:cubicBezTo>
                        <a:pt x="7288" y="34999"/>
                        <a:pt x="-1466" y="56941"/>
                        <a:pt x="5569" y="75422"/>
                      </a:cubicBezTo>
                      <a:cubicBezTo>
                        <a:pt x="11021" y="89673"/>
                        <a:pt x="24163" y="96029"/>
                        <a:pt x="37736" y="100802"/>
                      </a:cubicBezTo>
                      <a:lnTo>
                        <a:pt x="37736" y="160023"/>
                      </a:lnTo>
                      <a:cubicBezTo>
                        <a:pt x="27217" y="158734"/>
                        <a:pt x="18485" y="152694"/>
                        <a:pt x="11247" y="145161"/>
                      </a:cubicBezTo>
                      <a:lnTo>
                        <a:pt x="389" y="155544"/>
                      </a:lnTo>
                      <a:cubicBezTo>
                        <a:pt x="5559" y="161411"/>
                        <a:pt x="11723" y="166320"/>
                        <a:pt x="18599" y="170044"/>
                      </a:cubicBezTo>
                      <a:cubicBezTo>
                        <a:pt x="24608" y="172903"/>
                        <a:pt x="31098" y="174614"/>
                        <a:pt x="37736" y="175089"/>
                      </a:cubicBezTo>
                      <a:lnTo>
                        <a:pt x="37736" y="194927"/>
                      </a:lnTo>
                      <a:lnTo>
                        <a:pt x="51308" y="194927"/>
                      </a:lnTo>
                      <a:lnTo>
                        <a:pt x="51308" y="174568"/>
                      </a:lnTo>
                      <a:cubicBezTo>
                        <a:pt x="66871" y="171967"/>
                        <a:pt x="81168" y="162398"/>
                        <a:pt x="87321" y="147424"/>
                      </a:cubicBezTo>
                      <a:cubicBezTo>
                        <a:pt x="93474" y="132449"/>
                        <a:pt x="91234" y="113244"/>
                        <a:pt x="78295" y="102182"/>
                      </a:cubicBezTo>
                      <a:close/>
                      <a:moveTo>
                        <a:pt x="26425" y="78951"/>
                      </a:moveTo>
                      <a:cubicBezTo>
                        <a:pt x="13984" y="68455"/>
                        <a:pt x="17015" y="48141"/>
                        <a:pt x="30203" y="39726"/>
                      </a:cubicBezTo>
                      <a:cubicBezTo>
                        <a:pt x="32540" y="38227"/>
                        <a:pt x="35076" y="37062"/>
                        <a:pt x="37736" y="36265"/>
                      </a:cubicBezTo>
                      <a:lnTo>
                        <a:pt x="37736" y="85330"/>
                      </a:lnTo>
                      <a:cubicBezTo>
                        <a:pt x="33640" y="83840"/>
                        <a:pt x="29819" y="81685"/>
                        <a:pt x="26425" y="78951"/>
                      </a:cubicBezTo>
                      <a:close/>
                      <a:moveTo>
                        <a:pt x="67346" y="150930"/>
                      </a:moveTo>
                      <a:cubicBezTo>
                        <a:pt x="62931" y="155246"/>
                        <a:pt x="57361" y="158192"/>
                        <a:pt x="51308" y="159413"/>
                      </a:cubicBezTo>
                      <a:lnTo>
                        <a:pt x="51308" y="105372"/>
                      </a:lnTo>
                      <a:cubicBezTo>
                        <a:pt x="60357" y="108471"/>
                        <a:pt x="70740" y="112407"/>
                        <a:pt x="74427" y="122043"/>
                      </a:cubicBezTo>
                      <a:cubicBezTo>
                        <a:pt x="78114" y="131680"/>
                        <a:pt x="74404" y="143736"/>
                        <a:pt x="67346" y="150930"/>
                      </a:cubicBezTo>
                      <a:close/>
                    </a:path>
                  </a:pathLst>
                </a:custGeom>
                <a:solidFill>
                  <a:schemeClr val="accent5"/>
                </a:solidFill>
                <a:ln w="2183" cap="flat">
                  <a:noFill/>
                  <a:prstDash val="solid"/>
                  <a:miter lim="800000"/>
                  <a:headEnd/>
                  <a:tailEnd/>
                </a:ln>
              </p:spPr>
              <p:txBody>
                <a:bodyPr anchor="ctr"/>
                <a:lstStyle/>
                <a:p>
                  <a:pPr defTabSz="806867"/>
                  <a:endParaRPr lang="en-CA" sz="1588" dirty="0">
                    <a:solidFill>
                      <a:srgbClr val="F7E682"/>
                    </a:solidFill>
                    <a:latin typeface="Calibri" panose="020F0502020204030204"/>
                  </a:endParaRPr>
                </a:p>
              </p:txBody>
            </p:sp>
          </p:grpSp>
          <p:sp>
            <p:nvSpPr>
              <p:cNvPr id="45" name="L-Shape 44">
                <a:extLst>
                  <a:ext uri="{FF2B5EF4-FFF2-40B4-BE49-F238E27FC236}">
                    <a16:creationId xmlns:a16="http://schemas.microsoft.com/office/drawing/2014/main" id="{0677F379-B565-4EE7-AA13-85D9AC51C55F}"/>
                  </a:ext>
                </a:extLst>
              </p:cNvPr>
              <p:cNvSpPr/>
              <p:nvPr/>
            </p:nvSpPr>
            <p:spPr bwMode="auto">
              <a:xfrm rot="13500000">
                <a:off x="3904975" y="5291488"/>
                <a:ext cx="274642" cy="368835"/>
              </a:xfrm>
              <a:prstGeom prst="corner">
                <a:avLst/>
              </a:prstGeom>
              <a:solidFill>
                <a:schemeClr val="accent1"/>
              </a:solidFill>
              <a:ln>
                <a:solidFill>
                  <a:schemeClr val="bg1"/>
                </a:solidFill>
              </a:ln>
              <a:effectLst/>
            </p:spPr>
            <p:txBody>
              <a:bodyPr>
                <a:spAutoFit/>
              </a:bodyPr>
              <a:lstStyle/>
              <a:p>
                <a:pPr defTabSz="806867">
                  <a:spcBef>
                    <a:spcPct val="50000"/>
                  </a:spcBef>
                  <a:defRPr/>
                </a:pPr>
                <a:endParaRPr lang="en-US" sz="1588" dirty="0">
                  <a:solidFill>
                    <a:srgbClr val="000000"/>
                  </a:solidFill>
                  <a:latin typeface="Calibri" panose="020F0502020204030204"/>
                </a:endParaRPr>
              </a:p>
            </p:txBody>
          </p:sp>
          <p:sp>
            <p:nvSpPr>
              <p:cNvPr id="46" name="Rectangle 86">
                <a:extLst>
                  <a:ext uri="{FF2B5EF4-FFF2-40B4-BE49-F238E27FC236}">
                    <a16:creationId xmlns:a16="http://schemas.microsoft.com/office/drawing/2014/main" id="{0AE9B378-8C95-4A47-9415-359BAA46E227}"/>
                  </a:ext>
                </a:extLst>
              </p:cNvPr>
              <p:cNvSpPr>
                <a:spLocks noChangeArrowheads="1"/>
              </p:cNvSpPr>
              <p:nvPr/>
            </p:nvSpPr>
            <p:spPr bwMode="auto">
              <a:xfrm>
                <a:off x="4241862" y="5321717"/>
                <a:ext cx="1204771" cy="32004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626366"/>
                    </a:solidFill>
                    <a:latin typeface="Calibri" panose="020F0502020204030204" pitchFamily="34" charset="0"/>
                    <a:ea typeface="MS PGothic" panose="020B0600070205080204" pitchFamily="34" charset="-128"/>
                  </a:defRPr>
                </a:lvl1pPr>
                <a:lvl2pPr marL="742950" indent="-285750">
                  <a:defRPr sz="2400">
                    <a:solidFill>
                      <a:srgbClr val="626366"/>
                    </a:solidFill>
                    <a:latin typeface="Calibri" panose="020F0502020204030204" pitchFamily="34" charset="0"/>
                    <a:ea typeface="MS PGothic" panose="020B0600070205080204" pitchFamily="34" charset="-128"/>
                  </a:defRPr>
                </a:lvl2pPr>
                <a:lvl3pPr marL="1143000" indent="-228600">
                  <a:defRPr sz="2400">
                    <a:solidFill>
                      <a:srgbClr val="626366"/>
                    </a:solidFill>
                    <a:latin typeface="Calibri" panose="020F0502020204030204" pitchFamily="34" charset="0"/>
                    <a:ea typeface="MS PGothic" panose="020B0600070205080204" pitchFamily="34" charset="-128"/>
                  </a:defRPr>
                </a:lvl3pPr>
                <a:lvl4pPr marL="1600200" indent="-228600">
                  <a:defRPr sz="2400">
                    <a:solidFill>
                      <a:srgbClr val="626366"/>
                    </a:solidFill>
                    <a:latin typeface="Calibri" panose="020F0502020204030204" pitchFamily="34" charset="0"/>
                    <a:ea typeface="MS PGothic" panose="020B0600070205080204" pitchFamily="34" charset="-128"/>
                  </a:defRPr>
                </a:lvl4pPr>
                <a:lvl5pPr marL="2057400" indent="-228600">
                  <a:defRPr sz="2400">
                    <a:solidFill>
                      <a:srgbClr val="626366"/>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9pPr>
              </a:lstStyle>
              <a:p>
                <a:pPr defTabSz="806867">
                  <a:spcAft>
                    <a:spcPts val="353"/>
                  </a:spcAft>
                </a:pPr>
                <a:r>
                  <a:rPr lang="en-US" altLang="en-US" sz="1235" b="1" dirty="0">
                    <a:solidFill>
                      <a:srgbClr val="005096"/>
                    </a:solidFill>
                  </a:rPr>
                  <a:t>PRIVATE DEBT</a:t>
                </a:r>
              </a:p>
            </p:txBody>
          </p:sp>
        </p:grpSp>
        <p:pic>
          <p:nvPicPr>
            <p:cNvPr id="38" name="Picture 5">
              <a:extLst>
                <a:ext uri="{FF2B5EF4-FFF2-40B4-BE49-F238E27FC236}">
                  <a16:creationId xmlns:a16="http://schemas.microsoft.com/office/drawing/2014/main" id="{7088393D-337B-4550-8EB3-448CD714E445}"/>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6668247" y="2388620"/>
              <a:ext cx="1737360" cy="34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Rectangle 93">
              <a:extLst>
                <a:ext uri="{FF2B5EF4-FFF2-40B4-BE49-F238E27FC236}">
                  <a16:creationId xmlns:a16="http://schemas.microsoft.com/office/drawing/2014/main" id="{49404184-0C0C-46D9-8EF0-90FA673D040B}"/>
                </a:ext>
              </a:extLst>
            </p:cNvPr>
            <p:cNvSpPr>
              <a:spLocks noChangeArrowheads="1"/>
            </p:cNvSpPr>
            <p:nvPr/>
          </p:nvSpPr>
          <p:spPr bwMode="auto">
            <a:xfrm>
              <a:off x="6508776" y="2317191"/>
              <a:ext cx="2302497" cy="474031"/>
            </a:xfrm>
            <a:prstGeom prst="rect">
              <a:avLst/>
            </a:prstGeom>
            <a:noFill/>
            <a:ln w="57150" algn="ctr">
              <a:solidFill>
                <a:schemeClr val="accent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rgbClr val="626366"/>
                  </a:solidFill>
                  <a:latin typeface="Calibri" panose="020F0502020204030204" pitchFamily="34" charset="0"/>
                  <a:ea typeface="MS PGothic" panose="020B0600070205080204" pitchFamily="34" charset="-128"/>
                </a:defRPr>
              </a:lvl1pPr>
              <a:lvl2pPr marL="742950" indent="-285750">
                <a:defRPr sz="2400">
                  <a:solidFill>
                    <a:srgbClr val="626366"/>
                  </a:solidFill>
                  <a:latin typeface="Calibri" panose="020F0502020204030204" pitchFamily="34" charset="0"/>
                  <a:ea typeface="MS PGothic" panose="020B0600070205080204" pitchFamily="34" charset="-128"/>
                </a:defRPr>
              </a:lvl2pPr>
              <a:lvl3pPr marL="1143000" indent="-228600">
                <a:defRPr sz="2400">
                  <a:solidFill>
                    <a:srgbClr val="626366"/>
                  </a:solidFill>
                  <a:latin typeface="Calibri" panose="020F0502020204030204" pitchFamily="34" charset="0"/>
                  <a:ea typeface="MS PGothic" panose="020B0600070205080204" pitchFamily="34" charset="-128"/>
                </a:defRPr>
              </a:lvl3pPr>
              <a:lvl4pPr marL="1600200" indent="-228600">
                <a:defRPr sz="2400">
                  <a:solidFill>
                    <a:srgbClr val="626366"/>
                  </a:solidFill>
                  <a:latin typeface="Calibri" panose="020F0502020204030204" pitchFamily="34" charset="0"/>
                  <a:ea typeface="MS PGothic" panose="020B0600070205080204" pitchFamily="34" charset="-128"/>
                </a:defRPr>
              </a:lvl4pPr>
              <a:lvl5pPr marL="2057400" indent="-228600">
                <a:defRPr sz="2400">
                  <a:solidFill>
                    <a:srgbClr val="626366"/>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9pPr>
            </a:lstStyle>
            <a:p>
              <a:pPr defTabSz="806867">
                <a:spcBef>
                  <a:spcPct val="50000"/>
                </a:spcBef>
              </a:pPr>
              <a:endParaRPr lang="en-US" altLang="en-US" sz="2118" dirty="0"/>
            </a:p>
          </p:txBody>
        </p:sp>
        <p:sp>
          <p:nvSpPr>
            <p:cNvPr id="40" name="Rectangle 39">
              <a:extLst>
                <a:ext uri="{FF2B5EF4-FFF2-40B4-BE49-F238E27FC236}">
                  <a16:creationId xmlns:a16="http://schemas.microsoft.com/office/drawing/2014/main" id="{CA951C57-6138-4499-A6B0-EB4E6A3F56AA}"/>
                </a:ext>
              </a:extLst>
            </p:cNvPr>
            <p:cNvSpPr/>
            <p:nvPr/>
          </p:nvSpPr>
          <p:spPr>
            <a:xfrm>
              <a:off x="6543453" y="3070405"/>
              <a:ext cx="2093725" cy="227982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201717" indent="-201717" defTabSz="806867">
                <a:spcAft>
                  <a:spcPts val="2118"/>
                </a:spcAft>
                <a:buClr>
                  <a:srgbClr val="000000"/>
                </a:buClr>
                <a:buSzPct val="105000"/>
                <a:buBlip>
                  <a:blip r:embed="rId4"/>
                </a:buBlip>
                <a:defRPr/>
              </a:pPr>
              <a:r>
                <a:rPr lang="en-US" sz="1059" dirty="0">
                  <a:solidFill>
                    <a:srgbClr val="000000"/>
                  </a:solidFill>
                  <a:latin typeface="Calibri" panose="020F0502020204030204"/>
                </a:rPr>
                <a:t>Corporate Lending</a:t>
              </a:r>
            </a:p>
            <a:p>
              <a:pPr marL="201717" indent="-201717" defTabSz="806867">
                <a:spcAft>
                  <a:spcPts val="2118"/>
                </a:spcAft>
                <a:buClr>
                  <a:srgbClr val="000000"/>
                </a:buClr>
                <a:buSzPct val="105000"/>
                <a:buBlip>
                  <a:blip r:embed="rId4"/>
                </a:buBlip>
                <a:defRPr/>
              </a:pPr>
              <a:r>
                <a:rPr lang="en-US" sz="1059" dirty="0">
                  <a:solidFill>
                    <a:srgbClr val="000000"/>
                  </a:solidFill>
                  <a:latin typeface="Calibri" panose="020F0502020204030204"/>
                </a:rPr>
                <a:t>Infrastructure Debt</a:t>
              </a:r>
            </a:p>
            <a:p>
              <a:pPr marL="201717" indent="-201717" defTabSz="806867">
                <a:spcAft>
                  <a:spcPts val="2118"/>
                </a:spcAft>
                <a:buClr>
                  <a:srgbClr val="000000"/>
                </a:buClr>
                <a:buSzPct val="105000"/>
                <a:buBlip>
                  <a:blip r:embed="rId4"/>
                </a:buBlip>
                <a:defRPr/>
              </a:pPr>
              <a:r>
                <a:rPr lang="en-US" sz="1059" dirty="0">
                  <a:solidFill>
                    <a:srgbClr val="000000"/>
                  </a:solidFill>
                  <a:latin typeface="Calibri" panose="020F0502020204030204"/>
                </a:rPr>
                <a:t>Interim Business Financing</a:t>
              </a:r>
            </a:p>
            <a:p>
              <a:pPr marL="201717" indent="-201717" defTabSz="806867">
                <a:spcAft>
                  <a:spcPts val="2118"/>
                </a:spcAft>
                <a:buClr>
                  <a:srgbClr val="000000"/>
                </a:buClr>
                <a:buSzPct val="105000"/>
                <a:buBlip>
                  <a:blip r:embed="rId4"/>
                </a:buBlip>
                <a:defRPr/>
              </a:pPr>
              <a:r>
                <a:rPr lang="en-US" sz="1059" dirty="0">
                  <a:solidFill>
                    <a:srgbClr val="000000"/>
                  </a:solidFill>
                  <a:latin typeface="Calibri" panose="020F0502020204030204"/>
                </a:rPr>
                <a:t>Real Estate Financing</a:t>
              </a:r>
            </a:p>
            <a:p>
              <a:pPr marL="201717" indent="-201717" defTabSz="806867">
                <a:spcAft>
                  <a:spcPts val="2118"/>
                </a:spcAft>
                <a:buClr>
                  <a:srgbClr val="000000"/>
                </a:buClr>
                <a:buSzPct val="105000"/>
                <a:buBlip>
                  <a:blip r:embed="rId4"/>
                </a:buBlip>
                <a:defRPr/>
              </a:pPr>
              <a:endParaRPr lang="en-US" sz="1235" dirty="0">
                <a:solidFill>
                  <a:srgbClr val="000000"/>
                </a:solidFill>
                <a:latin typeface="Calibri" panose="020F0502020204030204"/>
              </a:endParaRPr>
            </a:p>
          </p:txBody>
        </p:sp>
      </p:grpSp>
      <p:sp>
        <p:nvSpPr>
          <p:cNvPr id="58" name="Slide Number Placeholder 2">
            <a:extLst>
              <a:ext uri="{FF2B5EF4-FFF2-40B4-BE49-F238E27FC236}">
                <a16:creationId xmlns:a16="http://schemas.microsoft.com/office/drawing/2014/main" id="{F2100F7F-5F85-47FD-A3CB-E60636A6946F}"/>
              </a:ext>
            </a:extLst>
          </p:cNvPr>
          <p:cNvSpPr>
            <a:spLocks noGrp="1"/>
          </p:cNvSpPr>
          <p:nvPr>
            <p:ph type="sldNum" sz="quarter" idx="12"/>
          </p:nvPr>
        </p:nvSpPr>
        <p:spPr>
          <a:xfrm>
            <a:off x="8233521" y="6451787"/>
            <a:ext cx="372596" cy="201706"/>
          </a:xfrm>
        </p:spPr>
        <p:txBody>
          <a:bodyPr/>
          <a:lstStyle/>
          <a:p>
            <a:pPr defTabSz="806867"/>
            <a:fld id="{41BB9EB4-5590-894F-BB05-E6FF5F553F44}" type="slidenum">
              <a:rPr lang="en-US">
                <a:solidFill>
                  <a:srgbClr val="A8A9AC"/>
                </a:solidFill>
                <a:latin typeface="Calibri" panose="020F0502020204030204"/>
              </a:rPr>
              <a:pPr defTabSz="806867"/>
              <a:t>109</a:t>
            </a:fld>
            <a:endParaRPr lang="en-US" dirty="0">
              <a:solidFill>
                <a:srgbClr val="A8A9AC"/>
              </a:solidFill>
              <a:latin typeface="Calibri" panose="020F0502020204030204"/>
            </a:endParaRPr>
          </a:p>
        </p:txBody>
      </p:sp>
    </p:spTree>
    <p:extLst>
      <p:ext uri="{BB962C8B-B14F-4D97-AF65-F5344CB8AC3E}">
        <p14:creationId xmlns:p14="http://schemas.microsoft.com/office/powerpoint/2010/main" val="31504405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5627AE93-46E9-4D53-B3C9-2C5F65F6CF35}"/>
              </a:ext>
            </a:extLst>
          </p:cNvPr>
          <p:cNvGraphicFramePr/>
          <p:nvPr/>
        </p:nvGraphicFramePr>
        <p:xfrm>
          <a:off x="615891" y="407098"/>
          <a:ext cx="7912217" cy="52974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7807898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27">
            <a:extLst>
              <a:ext uri="{FF2B5EF4-FFF2-40B4-BE49-F238E27FC236}">
                <a16:creationId xmlns:a16="http://schemas.microsoft.com/office/drawing/2014/main" id="{2DD5EF3C-B1ED-1F4E-8598-6150159F8A92}"/>
              </a:ext>
            </a:extLst>
          </p:cNvPr>
          <p:cNvSpPr>
            <a:spLocks noGrp="1"/>
          </p:cNvSpPr>
          <p:nvPr>
            <p:ph type="ctrTitle"/>
          </p:nvPr>
        </p:nvSpPr>
        <p:spPr/>
        <p:txBody>
          <a:bodyPr/>
          <a:lstStyle/>
          <a:p>
            <a:r>
              <a:rPr lang="fr-CA" altLang="en-US" dirty="0"/>
              <a:t>Fiera Private Debt</a:t>
            </a:r>
            <a:br>
              <a:rPr lang="fr-CA" altLang="en-US" dirty="0"/>
            </a:br>
            <a:r>
              <a:rPr lang="fr-CA" altLang="en-US" dirty="0"/>
              <a:t>At a Glance</a:t>
            </a:r>
            <a:endParaRPr lang="en-US" dirty="0"/>
          </a:p>
        </p:txBody>
      </p:sp>
      <p:sp>
        <p:nvSpPr>
          <p:cNvPr id="110" name="Slide Number Placeholder 2">
            <a:extLst>
              <a:ext uri="{FF2B5EF4-FFF2-40B4-BE49-F238E27FC236}">
                <a16:creationId xmlns:a16="http://schemas.microsoft.com/office/drawing/2014/main" id="{C99A8481-AEF3-4882-BFFA-E937E551BD86}"/>
              </a:ext>
            </a:extLst>
          </p:cNvPr>
          <p:cNvSpPr>
            <a:spLocks noGrp="1"/>
          </p:cNvSpPr>
          <p:nvPr>
            <p:ph type="sldNum" sz="quarter" idx="12"/>
          </p:nvPr>
        </p:nvSpPr>
        <p:spPr>
          <a:xfrm>
            <a:off x="8233521" y="6451787"/>
            <a:ext cx="372596" cy="201706"/>
          </a:xfrm>
        </p:spPr>
        <p:txBody>
          <a:bodyPr/>
          <a:lstStyle/>
          <a:p>
            <a:pPr defTabSz="806867"/>
            <a:fld id="{41BB9EB4-5590-894F-BB05-E6FF5F553F44}" type="slidenum">
              <a:rPr lang="en-US">
                <a:solidFill>
                  <a:srgbClr val="A8A9AC"/>
                </a:solidFill>
                <a:latin typeface="Calibri" panose="020F0502020204030204"/>
              </a:rPr>
              <a:pPr defTabSz="806867"/>
              <a:t>110</a:t>
            </a:fld>
            <a:endParaRPr lang="en-US" dirty="0">
              <a:solidFill>
                <a:srgbClr val="A8A9AC"/>
              </a:solidFill>
              <a:latin typeface="Calibri" panose="020F0502020204030204"/>
            </a:endParaRPr>
          </a:p>
        </p:txBody>
      </p:sp>
      <p:sp>
        <p:nvSpPr>
          <p:cNvPr id="85" name="Subtitle 5">
            <a:extLst>
              <a:ext uri="{FF2B5EF4-FFF2-40B4-BE49-F238E27FC236}">
                <a16:creationId xmlns:a16="http://schemas.microsoft.com/office/drawing/2014/main" id="{C2A0C52C-9637-495A-8911-125970138A02}"/>
              </a:ext>
            </a:extLst>
          </p:cNvPr>
          <p:cNvSpPr>
            <a:spLocks noGrp="1"/>
          </p:cNvSpPr>
          <p:nvPr>
            <p:ph type="subTitle" idx="1"/>
          </p:nvPr>
        </p:nvSpPr>
        <p:spPr>
          <a:xfrm>
            <a:off x="446121" y="1477015"/>
            <a:ext cx="8068235" cy="569364"/>
          </a:xfrm>
        </p:spPr>
        <p:txBody>
          <a:bodyPr/>
          <a:lstStyle/>
          <a:p>
            <a:r>
              <a:rPr lang="en-US" dirty="0"/>
              <a:t>Fiera Private Debt is Canada’s leading corporate private debt manager:</a:t>
            </a:r>
          </a:p>
        </p:txBody>
      </p:sp>
      <p:graphicFrame>
        <p:nvGraphicFramePr>
          <p:cNvPr id="3" name="Table 2">
            <a:extLst>
              <a:ext uri="{FF2B5EF4-FFF2-40B4-BE49-F238E27FC236}">
                <a16:creationId xmlns:a16="http://schemas.microsoft.com/office/drawing/2014/main" id="{7C7C9AA7-EC17-4970-A0EE-37867E42572B}"/>
              </a:ext>
            </a:extLst>
          </p:cNvPr>
          <p:cNvGraphicFramePr>
            <a:graphicFrameLocks noGrp="1"/>
          </p:cNvGraphicFramePr>
          <p:nvPr/>
        </p:nvGraphicFramePr>
        <p:xfrm>
          <a:off x="196103" y="2181766"/>
          <a:ext cx="8751796" cy="1882588"/>
        </p:xfrm>
        <a:graphic>
          <a:graphicData uri="http://schemas.openxmlformats.org/drawingml/2006/table">
            <a:tbl>
              <a:tblPr firstRow="1" bandRow="1">
                <a:tableStyleId>{5940675A-B579-460E-94D1-54222C63F5DA}</a:tableStyleId>
              </a:tblPr>
              <a:tblGrid>
                <a:gridCol w="2187949">
                  <a:extLst>
                    <a:ext uri="{9D8B030D-6E8A-4147-A177-3AD203B41FA5}">
                      <a16:colId xmlns:a16="http://schemas.microsoft.com/office/drawing/2014/main" val="4142692961"/>
                    </a:ext>
                  </a:extLst>
                </a:gridCol>
                <a:gridCol w="2187949">
                  <a:extLst>
                    <a:ext uri="{9D8B030D-6E8A-4147-A177-3AD203B41FA5}">
                      <a16:colId xmlns:a16="http://schemas.microsoft.com/office/drawing/2014/main" val="2949909066"/>
                    </a:ext>
                  </a:extLst>
                </a:gridCol>
                <a:gridCol w="2187949">
                  <a:extLst>
                    <a:ext uri="{9D8B030D-6E8A-4147-A177-3AD203B41FA5}">
                      <a16:colId xmlns:a16="http://schemas.microsoft.com/office/drawing/2014/main" val="1796871946"/>
                    </a:ext>
                  </a:extLst>
                </a:gridCol>
                <a:gridCol w="2187949">
                  <a:extLst>
                    <a:ext uri="{9D8B030D-6E8A-4147-A177-3AD203B41FA5}">
                      <a16:colId xmlns:a16="http://schemas.microsoft.com/office/drawing/2014/main" val="3323516297"/>
                    </a:ext>
                  </a:extLst>
                </a:gridCol>
              </a:tblGrid>
              <a:tr h="295835">
                <a:tc>
                  <a:txBody>
                    <a:bodyPr/>
                    <a:lstStyle/>
                    <a:p>
                      <a:pPr algn="ctr"/>
                      <a:r>
                        <a:rPr lang="en-US" sz="1400" b="1" i="1" dirty="0">
                          <a:solidFill>
                            <a:schemeClr val="accent1"/>
                          </a:solidFill>
                        </a:rPr>
                        <a:t>30 Year Track Record</a:t>
                      </a:r>
                    </a:p>
                  </a:txBody>
                  <a:tcPr marL="80682" marR="80682" marT="40341" marB="4034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sz="1400" b="1" i="1" dirty="0">
                          <a:solidFill>
                            <a:schemeClr val="accent3"/>
                          </a:solidFill>
                        </a:rPr>
                        <a:t>Established Team</a:t>
                      </a:r>
                    </a:p>
                  </a:txBody>
                  <a:tcPr marL="80682" marR="80682" marT="40341" marB="4034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sz="1400" b="1" i="1" dirty="0">
                          <a:solidFill>
                            <a:schemeClr val="accent4"/>
                          </a:solidFill>
                        </a:rPr>
                        <a:t>Multi-Industry Expertise</a:t>
                      </a:r>
                    </a:p>
                  </a:txBody>
                  <a:tcPr marL="80682" marR="80682" marT="40341" marB="4034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sz="1400" b="1" i="1" dirty="0">
                          <a:solidFill>
                            <a:schemeClr val="accent5"/>
                          </a:solidFill>
                        </a:rPr>
                        <a:t>Rigorous Credit Culture</a:t>
                      </a:r>
                    </a:p>
                  </a:txBody>
                  <a:tcPr marL="80682" marR="80682" marT="40341" marB="4034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39042350"/>
                  </a:ext>
                </a:extLst>
              </a:tr>
              <a:tr h="1586753">
                <a:tc>
                  <a:txBody>
                    <a:bodyPr/>
                    <a:lstStyle/>
                    <a:p>
                      <a:r>
                        <a:rPr lang="en-US" sz="1400" dirty="0"/>
                        <a:t>Invested </a:t>
                      </a:r>
                      <a:r>
                        <a:rPr lang="en-US" sz="1400" b="1" dirty="0">
                          <a:solidFill>
                            <a:schemeClr val="accent1"/>
                          </a:solidFill>
                        </a:rPr>
                        <a:t>+$6 billion </a:t>
                      </a:r>
                      <a:r>
                        <a:rPr lang="en-US" sz="1400" dirty="0"/>
                        <a:t>for Canadian institutional investors since 2005.</a:t>
                      </a:r>
                    </a:p>
                    <a:p>
                      <a:endParaRPr lang="en-US" sz="1400" dirty="0"/>
                    </a:p>
                    <a:p>
                      <a:r>
                        <a:rPr lang="en-US" sz="1400" dirty="0"/>
                        <a:t>Consistently achieved target returns and raised 8 private debt funds.</a:t>
                      </a:r>
                    </a:p>
                  </a:txBody>
                  <a:tcPr marL="80682" marR="80682" marT="40341" marB="403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400" b="1" dirty="0">
                          <a:solidFill>
                            <a:schemeClr val="accent3"/>
                          </a:solidFill>
                        </a:rPr>
                        <a:t>+300 </a:t>
                      </a:r>
                      <a:r>
                        <a:rPr lang="en-US" sz="1400" dirty="0"/>
                        <a:t>years of lending experience across investment professionals.</a:t>
                      </a:r>
                    </a:p>
                    <a:p>
                      <a:endParaRPr lang="en-US" sz="1400" dirty="0"/>
                    </a:p>
                    <a:p>
                      <a:r>
                        <a:rPr lang="en-US" sz="1400" dirty="0"/>
                        <a:t>Supported by robust risk management, compliance, operations &amp; finance team. </a:t>
                      </a:r>
                    </a:p>
                  </a:txBody>
                  <a:tcPr marL="80682" marR="80682" marT="40341" marB="403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400" dirty="0"/>
                        <a:t>Over </a:t>
                      </a:r>
                      <a:r>
                        <a:rPr lang="en-US" sz="1400" b="1" dirty="0">
                          <a:solidFill>
                            <a:schemeClr val="accent4"/>
                          </a:solidFill>
                        </a:rPr>
                        <a:t>300</a:t>
                      </a:r>
                      <a:r>
                        <a:rPr lang="en-US" sz="1400" dirty="0"/>
                        <a:t> companies &amp; RE projects financed since firm inception.</a:t>
                      </a:r>
                    </a:p>
                    <a:p>
                      <a:endParaRPr lang="en-US" sz="1400" dirty="0"/>
                    </a:p>
                    <a:p>
                      <a:r>
                        <a:rPr lang="en-US" sz="1400" dirty="0"/>
                        <a:t>Leading provider of capital for mid-sized businesses and RE across Canada.</a:t>
                      </a:r>
                    </a:p>
                  </a:txBody>
                  <a:tcPr marL="80682" marR="80682" marT="40341" marB="403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400" dirty="0"/>
                        <a:t>Disciplined selection process with strong origination capabilities.</a:t>
                      </a:r>
                    </a:p>
                    <a:p>
                      <a:endParaRPr lang="en-US" sz="1400" dirty="0"/>
                    </a:p>
                    <a:p>
                      <a:r>
                        <a:rPr lang="en-US" sz="1400" dirty="0"/>
                        <a:t>Proactive portfolio management with strong security to preserve capital.</a:t>
                      </a:r>
                    </a:p>
                  </a:txBody>
                  <a:tcPr marL="80682" marR="80682" marT="40341" marB="4034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82102176"/>
                  </a:ext>
                </a:extLst>
              </a:tr>
            </a:tbl>
          </a:graphicData>
        </a:graphic>
      </p:graphicFrame>
      <p:sp>
        <p:nvSpPr>
          <p:cNvPr id="6" name="Rectangle 96">
            <a:extLst>
              <a:ext uri="{FF2B5EF4-FFF2-40B4-BE49-F238E27FC236}">
                <a16:creationId xmlns:a16="http://schemas.microsoft.com/office/drawing/2014/main" id="{AC6ADC3D-8857-42C5-9016-EC550E4BD194}"/>
              </a:ext>
            </a:extLst>
          </p:cNvPr>
          <p:cNvSpPr>
            <a:spLocks noChangeArrowheads="1"/>
          </p:cNvSpPr>
          <p:nvPr/>
        </p:nvSpPr>
        <p:spPr bwMode="auto">
          <a:xfrm>
            <a:off x="728018" y="4413256"/>
            <a:ext cx="3646114" cy="214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txBody>
          <a:bodyPr lIns="161365" tIns="80682" rIns="161365" bIns="80682">
            <a:spAutoFit/>
          </a:bodyPr>
          <a:lstStyle>
            <a:lvl1pPr>
              <a:defRPr sz="2400">
                <a:solidFill>
                  <a:srgbClr val="626366"/>
                </a:solidFill>
                <a:latin typeface="Calibri" panose="020F0502020204030204" pitchFamily="34" charset="0"/>
                <a:ea typeface="MS PGothic" panose="020B0600070205080204" pitchFamily="34" charset="-128"/>
              </a:defRPr>
            </a:lvl1pPr>
            <a:lvl2pPr marL="742950" indent="-285750">
              <a:defRPr sz="2400">
                <a:solidFill>
                  <a:srgbClr val="626366"/>
                </a:solidFill>
                <a:latin typeface="Calibri" panose="020F0502020204030204" pitchFamily="34" charset="0"/>
                <a:ea typeface="MS PGothic" panose="020B0600070205080204" pitchFamily="34" charset="-128"/>
              </a:defRPr>
            </a:lvl2pPr>
            <a:lvl3pPr marL="1143000" indent="-228600">
              <a:defRPr sz="2400">
                <a:solidFill>
                  <a:srgbClr val="626366"/>
                </a:solidFill>
                <a:latin typeface="Calibri" panose="020F0502020204030204" pitchFamily="34" charset="0"/>
                <a:ea typeface="MS PGothic" panose="020B0600070205080204" pitchFamily="34" charset="-128"/>
              </a:defRPr>
            </a:lvl3pPr>
            <a:lvl4pPr marL="1600200" indent="-228600">
              <a:defRPr sz="2400">
                <a:solidFill>
                  <a:srgbClr val="626366"/>
                </a:solidFill>
                <a:latin typeface="Calibri" panose="020F0502020204030204" pitchFamily="34" charset="0"/>
                <a:ea typeface="MS PGothic" panose="020B0600070205080204" pitchFamily="34" charset="-128"/>
              </a:defRPr>
            </a:lvl4pPr>
            <a:lvl5pPr marL="2057400" indent="-228600">
              <a:defRPr sz="2400">
                <a:solidFill>
                  <a:srgbClr val="626366"/>
                </a:solidFill>
                <a:latin typeface="Calibri" panose="020F0502020204030204" pitchFamily="34" charset="0"/>
                <a:ea typeface="MS PGothic" panose="020B0600070205080204" pitchFamily="34" charset="-128"/>
              </a:defRPr>
            </a:lvl5pPr>
            <a:lvl6pPr marL="25146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6pPr>
            <a:lvl7pPr marL="29718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7pPr>
            <a:lvl8pPr marL="34290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8pPr>
            <a:lvl9pPr marL="3886200" indent="-228600" eaLnBrk="0" fontAlgn="base" hangingPunct="0">
              <a:spcBef>
                <a:spcPct val="0"/>
              </a:spcBef>
              <a:spcAft>
                <a:spcPct val="0"/>
              </a:spcAft>
              <a:defRPr sz="2400">
                <a:solidFill>
                  <a:srgbClr val="626366"/>
                </a:solidFill>
                <a:latin typeface="Calibri" panose="020F0502020204030204" pitchFamily="34" charset="0"/>
                <a:ea typeface="MS PGothic" panose="020B0600070205080204" pitchFamily="34" charset="-128"/>
              </a:defRPr>
            </a:lvl9pPr>
          </a:lstStyle>
          <a:p>
            <a:pPr algn="just" defTabSz="806867"/>
            <a:r>
              <a:rPr lang="en-US" altLang="fr-FR" sz="1059" b="1" dirty="0">
                <a:solidFill>
                  <a:srgbClr val="005096"/>
                </a:solidFill>
              </a:rPr>
              <a:t>As one of </a:t>
            </a:r>
            <a:r>
              <a:rPr lang="en-US" altLang="en-US" sz="1059" b="1" dirty="0">
                <a:solidFill>
                  <a:srgbClr val="005096"/>
                </a:solidFill>
              </a:rPr>
              <a:t>the largest non-bank private debt platforms in Canada, </a:t>
            </a:r>
            <a:r>
              <a:rPr lang="en-US" altLang="en-US" sz="1059" dirty="0">
                <a:solidFill>
                  <a:srgbClr val="005096"/>
                </a:solidFill>
              </a:rPr>
              <a:t>Fiera Private Debt offers a broad spectrum of solutions</a:t>
            </a:r>
            <a:r>
              <a:rPr lang="en-US" altLang="fr-FR" sz="1059" dirty="0">
                <a:solidFill>
                  <a:srgbClr val="005096"/>
                </a:solidFill>
              </a:rPr>
              <a:t> to help investors create </a:t>
            </a:r>
            <a:r>
              <a:rPr lang="en-CA" altLang="en-US" sz="1059" dirty="0">
                <a:solidFill>
                  <a:srgbClr val="005096"/>
                </a:solidFill>
              </a:rPr>
              <a:t>a well-diversified portfolio of private debt investments:</a:t>
            </a:r>
          </a:p>
          <a:p>
            <a:pPr defTabSz="806867"/>
            <a:endParaRPr lang="en-CA" altLang="en-US" sz="1235" dirty="0">
              <a:solidFill>
                <a:srgbClr val="A8A9AC"/>
              </a:solidFill>
            </a:endParaRPr>
          </a:p>
          <a:p>
            <a:pPr defTabSz="806867"/>
            <a:endParaRPr lang="en-CA" altLang="en-US" sz="1235" dirty="0">
              <a:solidFill>
                <a:srgbClr val="A8A9AC"/>
              </a:solidFill>
            </a:endParaRPr>
          </a:p>
          <a:p>
            <a:pPr defTabSz="806867"/>
            <a:endParaRPr lang="en-CA" altLang="en-US" sz="1235" dirty="0">
              <a:solidFill>
                <a:srgbClr val="A8A9AC"/>
              </a:solidFill>
            </a:endParaRPr>
          </a:p>
          <a:p>
            <a:pPr defTabSz="806867"/>
            <a:endParaRPr lang="en-CA" altLang="en-US" sz="1235" dirty="0">
              <a:solidFill>
                <a:srgbClr val="A8A9AC"/>
              </a:solidFill>
            </a:endParaRPr>
          </a:p>
          <a:p>
            <a:pPr defTabSz="806867"/>
            <a:endParaRPr lang="en-CA" altLang="en-US" sz="1235" dirty="0">
              <a:solidFill>
                <a:srgbClr val="A8A9AC"/>
              </a:solidFill>
            </a:endParaRPr>
          </a:p>
          <a:p>
            <a:pPr defTabSz="806867"/>
            <a:endParaRPr lang="en-CA" altLang="en-US" sz="1235" dirty="0">
              <a:solidFill>
                <a:srgbClr val="A8A9AC"/>
              </a:solidFill>
            </a:endParaRPr>
          </a:p>
          <a:p>
            <a:pPr defTabSz="806867"/>
            <a:endParaRPr lang="en-CA" altLang="en-US" sz="1235" dirty="0">
              <a:solidFill>
                <a:srgbClr val="A8A9AC"/>
              </a:solidFill>
            </a:endParaRPr>
          </a:p>
        </p:txBody>
      </p:sp>
      <p:graphicFrame>
        <p:nvGraphicFramePr>
          <p:cNvPr id="7" name="Table 6">
            <a:extLst>
              <a:ext uri="{FF2B5EF4-FFF2-40B4-BE49-F238E27FC236}">
                <a16:creationId xmlns:a16="http://schemas.microsoft.com/office/drawing/2014/main" id="{D5F17263-040A-414E-BA9B-75A29AC07BC3}"/>
              </a:ext>
            </a:extLst>
          </p:cNvPr>
          <p:cNvGraphicFramePr>
            <a:graphicFrameLocks noGrp="1"/>
          </p:cNvGraphicFramePr>
          <p:nvPr/>
        </p:nvGraphicFramePr>
        <p:xfrm>
          <a:off x="964742" y="5234086"/>
          <a:ext cx="3153056" cy="1479175"/>
        </p:xfrm>
        <a:graphic>
          <a:graphicData uri="http://schemas.openxmlformats.org/drawingml/2006/table">
            <a:tbl>
              <a:tblPr firstRow="1" bandRow="1">
                <a:tableStyleId>{2D5ABB26-0587-4C30-8999-92F81FD0307C}</a:tableStyleId>
              </a:tblPr>
              <a:tblGrid>
                <a:gridCol w="806785">
                  <a:extLst>
                    <a:ext uri="{9D8B030D-6E8A-4147-A177-3AD203B41FA5}">
                      <a16:colId xmlns:a16="http://schemas.microsoft.com/office/drawing/2014/main" val="3948567653"/>
                    </a:ext>
                  </a:extLst>
                </a:gridCol>
                <a:gridCol w="2346271">
                  <a:extLst>
                    <a:ext uri="{9D8B030D-6E8A-4147-A177-3AD203B41FA5}">
                      <a16:colId xmlns:a16="http://schemas.microsoft.com/office/drawing/2014/main" val="3991636303"/>
                    </a:ext>
                  </a:extLst>
                </a:gridCol>
              </a:tblGrid>
              <a:tr h="29583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kern="1200" dirty="0">
                        <a:solidFill>
                          <a:schemeClr val="tx1"/>
                        </a:solidFill>
                        <a:latin typeface="+mn-lt"/>
                        <a:ea typeface="+mn-ea"/>
                        <a:cs typeface="+mn-cs"/>
                      </a:endParaRPr>
                    </a:p>
                  </a:txBody>
                  <a:tcPr marL="80665" marR="80665" marT="40341" marB="40341" anchor="ctr">
                    <a:lnL w="76200" cap="flat" cmpd="sng" algn="ctr">
                      <a:noFill/>
                      <a:prstDash val="solid"/>
                      <a:round/>
                      <a:headEnd type="none" w="med" len="med"/>
                      <a:tailEnd type="none" w="med" len="med"/>
                    </a:lnL>
                    <a:lnR>
                      <a:noFill/>
                    </a:lnR>
                    <a:lnT w="762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kern="1200" dirty="0">
                          <a:solidFill>
                            <a:schemeClr val="accent2"/>
                          </a:solidFill>
                          <a:latin typeface="+mn-lt"/>
                          <a:ea typeface="+mn-ea"/>
                          <a:cs typeface="+mn-cs"/>
                        </a:rPr>
                        <a:t>CORPORATE LENDING</a:t>
                      </a:r>
                    </a:p>
                  </a:txBody>
                  <a:tcPr marL="80665" marR="80665" marT="40341" marB="40341" anchor="ctr">
                    <a:lnL>
                      <a:noFill/>
                    </a:lnL>
                    <a:lnR>
                      <a:noFill/>
                    </a:lnR>
                    <a:lnT w="762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99677491"/>
                  </a:ext>
                </a:extLst>
              </a:tr>
              <a:tr h="295835">
                <a:tc>
                  <a:txBody>
                    <a:bodyPr/>
                    <a:lstStyle/>
                    <a:p>
                      <a:pPr marL="0" lvl="0" algn="l" defTabSz="914400" rtl="0" eaLnBrk="1" latinLnBrk="0" hangingPunct="1">
                        <a:spcBef>
                          <a:spcPct val="50000"/>
                        </a:spcBef>
                        <a:spcAft>
                          <a:spcPts val="1600"/>
                        </a:spcAft>
                      </a:pPr>
                      <a:endParaRPr lang="en-US" sz="1400" kern="1200" dirty="0">
                        <a:solidFill>
                          <a:schemeClr val="tx1"/>
                        </a:solidFill>
                        <a:latin typeface="+mn-lt"/>
                        <a:ea typeface="+mn-ea"/>
                        <a:cs typeface="+mn-cs"/>
                      </a:endParaRPr>
                    </a:p>
                  </a:txBody>
                  <a:tcPr marL="80665" marR="80665" marT="40341" marB="40341" anchor="ctr">
                    <a:lnL w="76200" cap="flat" cmpd="sng" algn="ctr">
                      <a:noFill/>
                      <a:prstDash val="solid"/>
                      <a:round/>
                      <a:headEnd type="none" w="med" len="med"/>
                      <a:tailEnd type="none" w="med" len="med"/>
                    </a:lnL>
                    <a:lnR>
                      <a:noFill/>
                    </a:lnR>
                    <a:lnT>
                      <a:noFill/>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algn="l" defTabSz="914400" rtl="0" eaLnBrk="1" latinLnBrk="0" hangingPunct="1">
                        <a:spcBef>
                          <a:spcPct val="50000"/>
                        </a:spcBef>
                        <a:spcAft>
                          <a:spcPts val="1600"/>
                        </a:spcAft>
                      </a:pPr>
                      <a:r>
                        <a:rPr lang="en-US" sz="1100" kern="1200" dirty="0">
                          <a:solidFill>
                            <a:schemeClr val="accent5"/>
                          </a:solidFill>
                          <a:latin typeface="+mn-lt"/>
                          <a:ea typeface="+mn-ea"/>
                          <a:cs typeface="+mn-cs"/>
                        </a:rPr>
                        <a:t>INFRASTRUCTURE DEBT</a:t>
                      </a:r>
                    </a:p>
                  </a:txBody>
                  <a:tcPr marL="80665" marR="80665" marT="40341" marB="40341" anchor="ctr">
                    <a:lnL>
                      <a:noFill/>
                    </a:lnL>
                    <a:lnR>
                      <a:noFill/>
                    </a:lnR>
                    <a:lnT>
                      <a:noFill/>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2193472"/>
                  </a:ext>
                </a:extLst>
              </a:tr>
              <a:tr h="295835">
                <a:tc>
                  <a:txBody>
                    <a:bodyPr/>
                    <a:lstStyle/>
                    <a:p>
                      <a:pPr marL="0" lvl="0" algn="l" defTabSz="914400" rtl="0" eaLnBrk="1" latinLnBrk="0" hangingPunct="1">
                        <a:spcBef>
                          <a:spcPct val="50000"/>
                        </a:spcBef>
                        <a:spcAft>
                          <a:spcPts val="1600"/>
                        </a:spcAft>
                      </a:pPr>
                      <a:endParaRPr lang="en-US" sz="1400" kern="1200" dirty="0">
                        <a:solidFill>
                          <a:schemeClr val="tx1"/>
                        </a:solidFill>
                        <a:latin typeface="+mn-lt"/>
                        <a:ea typeface="+mn-ea"/>
                        <a:cs typeface="+mn-cs"/>
                      </a:endParaRPr>
                    </a:p>
                  </a:txBody>
                  <a:tcPr marL="80665" marR="80665" marT="40341" marB="40341" anchor="ctr">
                    <a:lnL w="76200" cap="flat" cmpd="sng" algn="ctr">
                      <a:noFill/>
                      <a:prstDash val="solid"/>
                      <a:round/>
                      <a:headEnd type="none" w="med" len="med"/>
                      <a:tailEnd type="none" w="med" len="med"/>
                    </a:lnL>
                    <a:lnR>
                      <a:noFill/>
                    </a:lnR>
                    <a:lnT>
                      <a:noFill/>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algn="l" defTabSz="914400" rtl="0" eaLnBrk="1" latinLnBrk="0" hangingPunct="1">
                        <a:spcBef>
                          <a:spcPct val="50000"/>
                        </a:spcBef>
                        <a:spcAft>
                          <a:spcPts val="1600"/>
                        </a:spcAft>
                      </a:pPr>
                      <a:r>
                        <a:rPr lang="en-US" sz="1100" kern="1200" dirty="0">
                          <a:solidFill>
                            <a:schemeClr val="tx2"/>
                          </a:solidFill>
                          <a:latin typeface="+mn-lt"/>
                          <a:ea typeface="+mn-ea"/>
                          <a:cs typeface="+mn-cs"/>
                        </a:rPr>
                        <a:t>INTERIM BUSINESS FINANCING</a:t>
                      </a:r>
                    </a:p>
                  </a:txBody>
                  <a:tcPr marL="80665" marR="80665" marT="40341" marB="40341" anchor="ctr">
                    <a:lnL>
                      <a:noFill/>
                    </a:lnL>
                    <a:lnR>
                      <a:noFill/>
                    </a:lnR>
                    <a:lnT>
                      <a:noFill/>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88092700"/>
                  </a:ext>
                </a:extLst>
              </a:tr>
              <a:tr h="295835">
                <a:tc>
                  <a:txBody>
                    <a:bodyPr/>
                    <a:lstStyle/>
                    <a:p>
                      <a:pPr marL="0" lvl="0" algn="l" defTabSz="914400" rtl="0" eaLnBrk="1" latinLnBrk="0" hangingPunct="1">
                        <a:spcBef>
                          <a:spcPct val="50000"/>
                        </a:spcBef>
                        <a:spcAft>
                          <a:spcPts val="1600"/>
                        </a:spcAft>
                      </a:pPr>
                      <a:endParaRPr lang="en-US" sz="1400" kern="1200" dirty="0">
                        <a:solidFill>
                          <a:schemeClr val="tx1"/>
                        </a:solidFill>
                        <a:latin typeface="+mn-lt"/>
                        <a:ea typeface="+mn-ea"/>
                        <a:cs typeface="+mn-cs"/>
                      </a:endParaRPr>
                    </a:p>
                  </a:txBody>
                  <a:tcPr marL="80665" marR="80665" marT="40341" marB="40341" anchor="ctr">
                    <a:lnL w="76200" cap="flat" cmpd="sng" algn="ctr">
                      <a:noFill/>
                      <a:prstDash val="solid"/>
                      <a:round/>
                      <a:headEnd type="none" w="med" len="med"/>
                      <a:tailEnd type="none" w="med" len="med"/>
                    </a:lnL>
                    <a:lnR>
                      <a:noFill/>
                    </a:lnR>
                    <a:lnT>
                      <a:noFill/>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ct val="50000"/>
                        </a:spcBef>
                        <a:spcAft>
                          <a:spcPts val="1600"/>
                        </a:spcAft>
                        <a:buClrTx/>
                        <a:buSzTx/>
                        <a:buFontTx/>
                        <a:buNone/>
                        <a:tabLst/>
                        <a:defRPr/>
                      </a:pPr>
                      <a:r>
                        <a:rPr lang="en-US" sz="1100" kern="1200" dirty="0">
                          <a:solidFill>
                            <a:schemeClr val="accent4"/>
                          </a:solidFill>
                          <a:latin typeface="+mn-lt"/>
                          <a:ea typeface="+mn-ea"/>
                          <a:cs typeface="+mn-cs"/>
                        </a:rPr>
                        <a:t>REAL ESTATE FINANCING</a:t>
                      </a:r>
                    </a:p>
                  </a:txBody>
                  <a:tcPr marL="80665" marR="80665" marT="40341" marB="40341" anchor="ctr">
                    <a:lnL>
                      <a:noFill/>
                    </a:lnL>
                    <a:lnR>
                      <a:noFill/>
                    </a:lnR>
                    <a:lnT>
                      <a:noFill/>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8769759"/>
                  </a:ext>
                </a:extLst>
              </a:tr>
              <a:tr h="295835">
                <a:tc>
                  <a:txBody>
                    <a:bodyPr/>
                    <a:lstStyle/>
                    <a:p>
                      <a:pPr marL="0" lvl="0" algn="l" defTabSz="914400" rtl="0" eaLnBrk="1" latinLnBrk="0" hangingPunct="1">
                        <a:spcBef>
                          <a:spcPct val="50000"/>
                        </a:spcBef>
                        <a:spcAft>
                          <a:spcPts val="1600"/>
                        </a:spcAft>
                      </a:pPr>
                      <a:endParaRPr lang="en-US" sz="1400" kern="1200" dirty="0">
                        <a:solidFill>
                          <a:schemeClr val="tx1"/>
                        </a:solidFill>
                        <a:latin typeface="+mn-lt"/>
                        <a:ea typeface="+mn-ea"/>
                        <a:cs typeface="+mn-cs"/>
                      </a:endParaRPr>
                    </a:p>
                  </a:txBody>
                  <a:tcPr marL="80665" marR="80665" marT="40341" marB="40341" anchor="ctr">
                    <a:lnL w="76200" cap="flat" cmpd="sng" algn="ctr">
                      <a:noFill/>
                      <a:prstDash val="solid"/>
                      <a:round/>
                      <a:headEnd type="none" w="med" len="med"/>
                      <a:tailEnd type="none" w="med" len="med"/>
                    </a:lnL>
                    <a:lnR>
                      <a:noFill/>
                    </a:lnR>
                    <a:lnT>
                      <a:noFill/>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ct val="50000"/>
                        </a:spcBef>
                        <a:spcAft>
                          <a:spcPts val="1600"/>
                        </a:spcAft>
                        <a:buClrTx/>
                        <a:buSzTx/>
                        <a:buFontTx/>
                        <a:buNone/>
                        <a:tabLst/>
                        <a:defRPr/>
                      </a:pPr>
                      <a:endParaRPr lang="en-US" sz="1100" kern="1200" dirty="0">
                        <a:solidFill>
                          <a:srgbClr val="49AAE0"/>
                        </a:solidFill>
                        <a:latin typeface="+mn-lt"/>
                        <a:ea typeface="+mn-ea"/>
                        <a:cs typeface="+mn-cs"/>
                      </a:endParaRPr>
                    </a:p>
                  </a:txBody>
                  <a:tcPr marL="80665" marR="80665" marT="40341" marB="40341" anchor="ctr">
                    <a:lnL>
                      <a:noFill/>
                    </a:lnL>
                    <a:lnR>
                      <a:noFill/>
                    </a:lnR>
                    <a:lnT>
                      <a:noFill/>
                    </a:lnT>
                    <a:lnB w="762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1193575"/>
                  </a:ext>
                </a:extLst>
              </a:tr>
            </a:tbl>
          </a:graphicData>
        </a:graphic>
      </p:graphicFrame>
      <p:pic>
        <p:nvPicPr>
          <p:cNvPr id="8" name="Picture 6" descr="Bridge">
            <a:extLst>
              <a:ext uri="{FF2B5EF4-FFF2-40B4-BE49-F238E27FC236}">
                <a16:creationId xmlns:a16="http://schemas.microsoft.com/office/drawing/2014/main" id="{35870A60-E667-4CF2-8A4F-FDE00C63EAF1}"/>
              </a:ext>
            </a:extLst>
          </p:cNvPr>
          <p:cNvPicPr>
            <a:picLocks noChangeAspect="1" noChangeArrowheads="1"/>
          </p:cNvPicPr>
          <p:nvPr/>
        </p:nvPicPr>
        <p:blipFill>
          <a:blip r:embed="rId3" cstate="email">
            <a:duotone>
              <a:schemeClr val="accent5">
                <a:shade val="45000"/>
                <a:satMod val="135000"/>
              </a:schemeClr>
              <a:prstClr val="white"/>
            </a:duotone>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a:stretch>
            <a:fillRect/>
          </a:stretch>
        </p:blipFill>
        <p:spPr bwMode="auto">
          <a:xfrm>
            <a:off x="1320529" y="5587071"/>
            <a:ext cx="323570" cy="182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Urban">
            <a:extLst>
              <a:ext uri="{FF2B5EF4-FFF2-40B4-BE49-F238E27FC236}">
                <a16:creationId xmlns:a16="http://schemas.microsoft.com/office/drawing/2014/main" id="{754D3F99-3AC9-4CF5-9896-4A3B13D85CA2}"/>
              </a:ext>
            </a:extLst>
          </p:cNvPr>
          <p:cNvPicPr>
            <a:picLocks noChangeAspect="1" noChangeArrowheads="1"/>
          </p:cNvPicPr>
          <p:nvPr/>
        </p:nvPicPr>
        <p:blipFill>
          <a:blip r:embed="rId5" cstate="email">
            <a:duotone>
              <a:schemeClr val="accent4">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361151" y="6152968"/>
            <a:ext cx="242327" cy="201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2" descr="Hand shake">
            <a:extLst>
              <a:ext uri="{FF2B5EF4-FFF2-40B4-BE49-F238E27FC236}">
                <a16:creationId xmlns:a16="http://schemas.microsoft.com/office/drawing/2014/main" id="{FB9CAC3B-34D9-4874-90EA-C97D73DCCB51}"/>
              </a:ext>
            </a:extLst>
          </p:cNvPr>
          <p:cNvPicPr>
            <a:picLocks noChangeAspect="1" noChangeArrowheads="1"/>
          </p:cNvPicPr>
          <p:nvPr/>
        </p:nvPicPr>
        <p:blipFill>
          <a:blip r:embed="rId6" cstate="email">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1336297" y="5881994"/>
            <a:ext cx="285702" cy="18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1" name="Table 10">
            <a:extLst>
              <a:ext uri="{FF2B5EF4-FFF2-40B4-BE49-F238E27FC236}">
                <a16:creationId xmlns:a16="http://schemas.microsoft.com/office/drawing/2014/main" id="{192B5094-65B1-44A2-B0AA-041682A9EAE6}"/>
              </a:ext>
            </a:extLst>
          </p:cNvPr>
          <p:cNvGraphicFramePr>
            <a:graphicFrameLocks noGrp="1"/>
          </p:cNvGraphicFramePr>
          <p:nvPr/>
        </p:nvGraphicFramePr>
        <p:xfrm>
          <a:off x="4891339" y="4521573"/>
          <a:ext cx="3342182" cy="2029665"/>
        </p:xfrm>
        <a:graphic>
          <a:graphicData uri="http://schemas.openxmlformats.org/drawingml/2006/table">
            <a:tbl>
              <a:tblPr firstRow="1" bandRow="1">
                <a:tableStyleId>{2D5ABB26-0587-4C30-8999-92F81FD0307C}</a:tableStyleId>
              </a:tblPr>
              <a:tblGrid>
                <a:gridCol w="1305782">
                  <a:extLst>
                    <a:ext uri="{9D8B030D-6E8A-4147-A177-3AD203B41FA5}">
                      <a16:colId xmlns:a16="http://schemas.microsoft.com/office/drawing/2014/main" val="2386421292"/>
                    </a:ext>
                  </a:extLst>
                </a:gridCol>
                <a:gridCol w="2036400">
                  <a:extLst>
                    <a:ext uri="{9D8B030D-6E8A-4147-A177-3AD203B41FA5}">
                      <a16:colId xmlns:a16="http://schemas.microsoft.com/office/drawing/2014/main" val="3987448233"/>
                    </a:ext>
                  </a:extLst>
                </a:gridCol>
              </a:tblGrid>
              <a:tr h="715523">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en-US" sz="2100" b="1" dirty="0">
                          <a:solidFill>
                            <a:schemeClr val="accent1"/>
                          </a:solidFill>
                        </a:rPr>
                        <a:t>C$2.6BN+ </a:t>
                      </a:r>
                      <a:r>
                        <a:rPr lang="en-US" altLang="en-US" sz="1200" b="1" dirty="0">
                          <a:solidFill>
                            <a:schemeClr val="accent1"/>
                          </a:solidFill>
                        </a:rPr>
                        <a:t>across FPD</a:t>
                      </a:r>
                    </a:p>
                  </a:txBody>
                  <a:tcPr marL="80690" marR="80690" marT="40345" marB="40345" anchor="ctr">
                    <a:lnB w="76200" cap="flat" cmpd="sng" algn="ctr">
                      <a:solidFill>
                        <a:srgbClr val="FEFEFE"/>
                      </a:solidFill>
                      <a:prstDash val="solid"/>
                      <a:round/>
                      <a:headEnd type="none" w="med" len="med"/>
                      <a:tailEnd type="none" w="med" len="med"/>
                    </a:lnB>
                    <a:solidFill>
                      <a:srgbClr val="ECEDED"/>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solidFill>
                            <a:schemeClr val="bg1">
                              <a:lumMod val="25000"/>
                            </a:schemeClr>
                          </a:solidFill>
                        </a:rPr>
                        <a:t>Corporate &amp; Infra: C$1.8 billion AUM / $475 million undrawn commitments</a:t>
                      </a:r>
                      <a:r>
                        <a:rPr lang="en-US" altLang="en-US" sz="1100" kern="1200" baseline="30000" dirty="0">
                          <a:solidFill>
                            <a:schemeClr val="bg1">
                              <a:lumMod val="25000"/>
                            </a:schemeClr>
                          </a:solidFill>
                          <a:latin typeface="+mn-lt"/>
                          <a:ea typeface="+mn-ea"/>
                          <a:cs typeface="+mn-cs"/>
                        </a:rPr>
                        <a:t>1</a:t>
                      </a:r>
                      <a:endParaRPr lang="en-US" altLang="en-US" sz="1100" kern="1200" dirty="0">
                        <a:solidFill>
                          <a:schemeClr val="bg1">
                            <a:lumMod val="25000"/>
                          </a:schemeClr>
                        </a:solidFill>
                        <a:latin typeface="+mn-lt"/>
                        <a:ea typeface="+mn-ea"/>
                        <a:cs typeface="+mn-cs"/>
                      </a:endParaRPr>
                    </a:p>
                  </a:txBody>
                  <a:tcPr marL="80690" marR="80690" marT="40345" marB="40345" anchor="ctr">
                    <a:lnB w="76200" cap="flat" cmpd="sng" algn="ctr">
                      <a:solidFill>
                        <a:srgbClr val="FEFEFE"/>
                      </a:solidFill>
                      <a:prstDash val="solid"/>
                      <a:round/>
                      <a:headEnd type="none" w="med" len="med"/>
                      <a:tailEnd type="none" w="med" len="med"/>
                    </a:lnB>
                    <a:solidFill>
                      <a:srgbClr val="ECEDED"/>
                    </a:solidFill>
                  </a:tcPr>
                </a:tc>
                <a:extLst>
                  <a:ext uri="{0D108BD9-81ED-4DB2-BD59-A6C34878D82A}">
                    <a16:rowId xmlns:a16="http://schemas.microsoft.com/office/drawing/2014/main" val="377612760"/>
                  </a:ext>
                </a:extLst>
              </a:tr>
              <a:tr h="657071">
                <a:tc>
                  <a:txBody>
                    <a:bodyPr/>
                    <a:lstStyle/>
                    <a:p>
                      <a:pPr algn="ctr"/>
                      <a:r>
                        <a:rPr lang="en-US" altLang="en-US" sz="2100" b="1" dirty="0">
                          <a:solidFill>
                            <a:schemeClr val="accent1"/>
                          </a:solidFill>
                        </a:rPr>
                        <a:t>+70</a:t>
                      </a:r>
                      <a:endParaRPr lang="en-US" sz="2100" b="1" dirty="0"/>
                    </a:p>
                  </a:txBody>
                  <a:tcPr marL="80690" marR="80690" marT="40345" marB="40345" anchor="ctr">
                    <a:lnT w="76200" cap="flat" cmpd="sng" algn="ctr">
                      <a:solidFill>
                        <a:srgbClr val="FEFEFE"/>
                      </a:solidFill>
                      <a:prstDash val="solid"/>
                      <a:round/>
                      <a:headEnd type="none" w="med" len="med"/>
                      <a:tailEnd type="none" w="med" len="med"/>
                    </a:lnT>
                    <a:lnB w="76200" cap="flat" cmpd="sng" algn="ctr">
                      <a:solidFill>
                        <a:srgbClr val="FEFEFE"/>
                      </a:solidFill>
                      <a:prstDash val="solid"/>
                      <a:round/>
                      <a:headEnd type="none" w="med" len="med"/>
                      <a:tailEnd type="none" w="med" len="med"/>
                    </a:lnB>
                    <a:solidFill>
                      <a:srgbClr val="ECEDED"/>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kern="1200" dirty="0">
                          <a:solidFill>
                            <a:schemeClr val="bg1">
                              <a:lumMod val="25000"/>
                            </a:schemeClr>
                          </a:solidFill>
                          <a:latin typeface="+mn-lt"/>
                          <a:ea typeface="+mn-ea"/>
                          <a:cs typeface="+mn-cs"/>
                        </a:rPr>
                        <a:t>Employees across 4 offices</a:t>
                      </a:r>
                    </a:p>
                  </a:txBody>
                  <a:tcPr marL="80690" marR="80690" marT="40345" marB="40345" anchor="ctr">
                    <a:lnT w="76200" cap="flat" cmpd="sng" algn="ctr">
                      <a:solidFill>
                        <a:srgbClr val="FEFEFE"/>
                      </a:solidFill>
                      <a:prstDash val="solid"/>
                      <a:round/>
                      <a:headEnd type="none" w="med" len="med"/>
                      <a:tailEnd type="none" w="med" len="med"/>
                    </a:lnT>
                    <a:lnB w="76200" cap="flat" cmpd="sng" algn="ctr">
                      <a:solidFill>
                        <a:srgbClr val="FEFEFE"/>
                      </a:solidFill>
                      <a:prstDash val="solid"/>
                      <a:round/>
                      <a:headEnd type="none" w="med" len="med"/>
                      <a:tailEnd type="none" w="med" len="med"/>
                    </a:lnB>
                    <a:solidFill>
                      <a:srgbClr val="ECEDED"/>
                    </a:solidFill>
                  </a:tcPr>
                </a:tc>
                <a:extLst>
                  <a:ext uri="{0D108BD9-81ED-4DB2-BD59-A6C34878D82A}">
                    <a16:rowId xmlns:a16="http://schemas.microsoft.com/office/drawing/2014/main" val="4199563566"/>
                  </a:ext>
                </a:extLst>
              </a:tr>
              <a:tr h="65707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100" kern="1200" dirty="0">
                          <a:solidFill>
                            <a:schemeClr val="bg1">
                              <a:lumMod val="25000"/>
                            </a:schemeClr>
                          </a:solidFill>
                          <a:latin typeface="+mn-lt"/>
                          <a:ea typeface="+mn-ea"/>
                          <a:cs typeface="+mn-cs"/>
                        </a:rPr>
                        <a:t>Toronto, </a:t>
                      </a:r>
                      <a:r>
                        <a:rPr lang="fr-FR" altLang="fr-FR" sz="1100" kern="1200" dirty="0">
                          <a:solidFill>
                            <a:schemeClr val="bg1">
                              <a:lumMod val="25000"/>
                            </a:schemeClr>
                          </a:solidFill>
                          <a:latin typeface="+mn-lt"/>
                          <a:ea typeface="+mn-ea"/>
                          <a:cs typeface="+mn-cs"/>
                        </a:rPr>
                        <a:t>Montréal</a:t>
                      </a:r>
                      <a:r>
                        <a:rPr lang="en-US" altLang="en-US" sz="1100" kern="1200" dirty="0">
                          <a:solidFill>
                            <a:schemeClr val="bg1">
                              <a:lumMod val="25000"/>
                            </a:schemeClr>
                          </a:solidFill>
                          <a:latin typeface="+mn-lt"/>
                          <a:ea typeface="+mn-ea"/>
                          <a:cs typeface="+mn-cs"/>
                        </a:rPr>
                        <a:t>, Laval, New York</a:t>
                      </a:r>
                      <a:endParaRPr lang="en-US" altLang="en-US" sz="1100" kern="1200" baseline="30000" dirty="0">
                        <a:solidFill>
                          <a:schemeClr val="bg1">
                            <a:lumMod val="25000"/>
                          </a:schemeClr>
                        </a:solidFill>
                        <a:latin typeface="+mn-lt"/>
                        <a:ea typeface="+mn-ea"/>
                        <a:cs typeface="+mn-cs"/>
                      </a:endParaRPr>
                    </a:p>
                  </a:txBody>
                  <a:tcPr marL="80690" marR="80690" marT="40345" marB="40345" anchor="ctr">
                    <a:lnT w="76200" cap="flat" cmpd="sng" algn="ctr">
                      <a:solidFill>
                        <a:srgbClr val="FEFEFE"/>
                      </a:solidFill>
                      <a:prstDash val="solid"/>
                      <a:round/>
                      <a:headEnd type="none" w="med" len="med"/>
                      <a:tailEnd type="none" w="med" len="med"/>
                    </a:lnT>
                    <a:lnB w="76200" cap="flat" cmpd="sng" algn="ctr">
                      <a:solidFill>
                        <a:srgbClr val="FEFEFE"/>
                      </a:solidFill>
                      <a:prstDash val="solid"/>
                      <a:round/>
                      <a:headEnd type="none" w="med" len="med"/>
                      <a:tailEnd type="none" w="med" len="med"/>
                    </a:lnB>
                    <a:solidFill>
                      <a:srgbClr val="ECEDED"/>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sz="1200" kern="1200" baseline="30000" dirty="0">
                        <a:solidFill>
                          <a:schemeClr val="tx1"/>
                        </a:solidFill>
                        <a:latin typeface="+mn-lt"/>
                        <a:ea typeface="+mn-ea"/>
                        <a:cs typeface="+mn-cs"/>
                      </a:endParaRPr>
                    </a:p>
                  </a:txBody>
                  <a:tcPr anchor="ctr">
                    <a:lnT w="76200" cap="flat" cmpd="sng" algn="ctr">
                      <a:solidFill>
                        <a:srgbClr val="FEFEFE"/>
                      </a:solidFill>
                      <a:prstDash val="solid"/>
                      <a:round/>
                      <a:headEnd type="none" w="med" len="med"/>
                      <a:tailEnd type="none" w="med" len="med"/>
                    </a:lnT>
                    <a:lnB w="76200" cap="flat" cmpd="sng" algn="ctr">
                      <a:solidFill>
                        <a:srgbClr val="FEFEFE"/>
                      </a:solidFill>
                      <a:prstDash val="solid"/>
                      <a:round/>
                      <a:headEnd type="none" w="med" len="med"/>
                      <a:tailEnd type="none" w="med" len="med"/>
                    </a:lnB>
                    <a:solidFill>
                      <a:srgbClr val="ECEDED"/>
                    </a:solidFill>
                  </a:tcPr>
                </a:tc>
                <a:extLst>
                  <a:ext uri="{0D108BD9-81ED-4DB2-BD59-A6C34878D82A}">
                    <a16:rowId xmlns:a16="http://schemas.microsoft.com/office/drawing/2014/main" val="4268353464"/>
                  </a:ext>
                </a:extLst>
              </a:tr>
            </a:tbl>
          </a:graphicData>
        </a:graphic>
      </p:graphicFrame>
      <p:grpSp>
        <p:nvGrpSpPr>
          <p:cNvPr id="12" name="Group 108">
            <a:extLst>
              <a:ext uri="{FF2B5EF4-FFF2-40B4-BE49-F238E27FC236}">
                <a16:creationId xmlns:a16="http://schemas.microsoft.com/office/drawing/2014/main" id="{832895D6-BFB4-4EDD-8B7C-70BF4AE04624}"/>
              </a:ext>
            </a:extLst>
          </p:cNvPr>
          <p:cNvGrpSpPr>
            <a:grpSpLocks/>
          </p:cNvGrpSpPr>
          <p:nvPr/>
        </p:nvGrpSpPr>
        <p:grpSpPr bwMode="auto">
          <a:xfrm>
            <a:off x="7559039" y="5885188"/>
            <a:ext cx="645739" cy="645739"/>
            <a:chOff x="6358221" y="2563043"/>
            <a:chExt cx="1012926" cy="1012917"/>
          </a:xfrm>
        </p:grpSpPr>
        <p:pic>
          <p:nvPicPr>
            <p:cNvPr id="13" name="Picture 6" descr="America Circle Flag">
              <a:extLst>
                <a:ext uri="{FF2B5EF4-FFF2-40B4-BE49-F238E27FC236}">
                  <a16:creationId xmlns:a16="http://schemas.microsoft.com/office/drawing/2014/main" id="{BE5BF178-6286-4D80-8A5A-0A777A204C40}"/>
                </a:ext>
              </a:extLst>
            </p:cNvPr>
            <p:cNvPicPr>
              <a:picLocks noChangeAspect="1" noChangeArrowheads="1"/>
            </p:cNvPicPr>
            <p:nvPr/>
          </p:nvPicPr>
          <p:blipFill>
            <a:blip r:embed="rId7" cstate="email">
              <a:clrChange>
                <a:clrFrom>
                  <a:srgbClr val="FFFFFF"/>
                </a:clrFrom>
                <a:clrTo>
                  <a:srgbClr val="FFFFFF">
                    <a:alpha val="0"/>
                  </a:srgbClr>
                </a:clrTo>
              </a:clrChange>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6358221" y="2563043"/>
              <a:ext cx="1012926" cy="1012917"/>
            </a:xfrm>
            <a:prstGeom prst="flowChartConnector">
              <a:avLst/>
            </a:prstGeom>
            <a:noFill/>
            <a:extLst>
              <a:ext uri="{909E8E84-426E-40DD-AFC4-6F175D3DCCD1}">
                <a14:hiddenFill xmlns:a14="http://schemas.microsoft.com/office/drawing/2010/main">
                  <a:solidFill>
                    <a:srgbClr val="FFFFFF"/>
                  </a:solidFill>
                </a14:hiddenFill>
              </a:ext>
            </a:extLst>
          </p:spPr>
        </p:pic>
        <p:sp>
          <p:nvSpPr>
            <p:cNvPr id="14" name="Circle: Hollow 13">
              <a:extLst>
                <a:ext uri="{FF2B5EF4-FFF2-40B4-BE49-F238E27FC236}">
                  <a16:creationId xmlns:a16="http://schemas.microsoft.com/office/drawing/2014/main" id="{DCAD6B4D-1216-45F0-ADBC-0B13E3E85537}"/>
                </a:ext>
              </a:extLst>
            </p:cNvPr>
            <p:cNvSpPr/>
            <p:nvPr/>
          </p:nvSpPr>
          <p:spPr bwMode="auto">
            <a:xfrm>
              <a:off x="6527407" y="2732228"/>
              <a:ext cx="676750" cy="742673"/>
            </a:xfrm>
            <a:prstGeom prst="donut">
              <a:avLst>
                <a:gd name="adj" fmla="val 4545"/>
              </a:avLst>
            </a:prstGeom>
            <a:solidFill>
              <a:schemeClr val="bg1">
                <a:lumMod val="10000"/>
                <a:alpha val="16000"/>
              </a:schemeClr>
            </a:solidFill>
            <a:ln>
              <a:noFill/>
            </a:ln>
            <a:effectLst/>
          </p:spPr>
          <p:txBody>
            <a:bodyPr>
              <a:spAutoFit/>
            </a:bodyPr>
            <a:lstStyle/>
            <a:p>
              <a:pPr defTabSz="806867">
                <a:spcBef>
                  <a:spcPct val="50000"/>
                </a:spcBef>
                <a:defRPr/>
              </a:pPr>
              <a:endParaRPr lang="en-US" sz="1588" dirty="0">
                <a:solidFill>
                  <a:srgbClr val="000000"/>
                </a:solidFill>
                <a:latin typeface="Calibri" panose="020F0502020204030204"/>
              </a:endParaRPr>
            </a:p>
          </p:txBody>
        </p:sp>
      </p:grpSp>
      <p:grpSp>
        <p:nvGrpSpPr>
          <p:cNvPr id="15" name="Group 111">
            <a:extLst>
              <a:ext uri="{FF2B5EF4-FFF2-40B4-BE49-F238E27FC236}">
                <a16:creationId xmlns:a16="http://schemas.microsoft.com/office/drawing/2014/main" id="{9F64AA69-1961-46AA-B48B-83BE916E78C1}"/>
              </a:ext>
            </a:extLst>
          </p:cNvPr>
          <p:cNvGrpSpPr>
            <a:grpSpLocks/>
          </p:cNvGrpSpPr>
          <p:nvPr/>
        </p:nvGrpSpPr>
        <p:grpSpPr bwMode="auto">
          <a:xfrm>
            <a:off x="4891340" y="5845267"/>
            <a:ext cx="725581" cy="725581"/>
            <a:chOff x="5102951" y="2435662"/>
            <a:chExt cx="1012926" cy="1012917"/>
          </a:xfrm>
        </p:grpSpPr>
        <p:pic>
          <p:nvPicPr>
            <p:cNvPr id="16" name="Picture 4" descr="Canada Circle Flag Free PNG Image｜Illustoon">
              <a:extLst>
                <a:ext uri="{FF2B5EF4-FFF2-40B4-BE49-F238E27FC236}">
                  <a16:creationId xmlns:a16="http://schemas.microsoft.com/office/drawing/2014/main" id="{646CD534-4B61-43DB-BD92-8770B392DAD6}"/>
                </a:ext>
              </a:extLst>
            </p:cNvPr>
            <p:cNvPicPr>
              <a:picLocks noChangeAspect="1" noChangeArrowheads="1"/>
            </p:cNvPicPr>
            <p:nvPr/>
          </p:nvPicPr>
          <p:blipFill>
            <a:blip r:embed="rId8" cstate="email">
              <a:clrChange>
                <a:clrFrom>
                  <a:srgbClr val="FFFFFF"/>
                </a:clrFrom>
                <a:clrTo>
                  <a:srgbClr val="FFFFFF">
                    <a:alpha val="0"/>
                  </a:srgbClr>
                </a:clrTo>
              </a:clrChange>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102951" y="2435662"/>
              <a:ext cx="1012926" cy="1012917"/>
            </a:xfrm>
            <a:prstGeom prst="flowChartConnector">
              <a:avLst/>
            </a:prstGeom>
            <a:noFill/>
            <a:extLst>
              <a:ext uri="{909E8E84-426E-40DD-AFC4-6F175D3DCCD1}">
                <a14:hiddenFill xmlns:a14="http://schemas.microsoft.com/office/drawing/2010/main">
                  <a:solidFill>
                    <a:srgbClr val="FFFFFF"/>
                  </a:solidFill>
                </a14:hiddenFill>
              </a:ext>
            </a:extLst>
          </p:spPr>
        </p:pic>
        <p:sp>
          <p:nvSpPr>
            <p:cNvPr id="17" name="Circle: Hollow 16">
              <a:extLst>
                <a:ext uri="{FF2B5EF4-FFF2-40B4-BE49-F238E27FC236}">
                  <a16:creationId xmlns:a16="http://schemas.microsoft.com/office/drawing/2014/main" id="{3711E4A6-023F-4083-8933-6B78527A3C5C}"/>
                </a:ext>
              </a:extLst>
            </p:cNvPr>
            <p:cNvSpPr/>
            <p:nvPr/>
          </p:nvSpPr>
          <p:spPr bwMode="auto">
            <a:xfrm>
              <a:off x="5275031" y="2601874"/>
              <a:ext cx="676588" cy="660950"/>
            </a:xfrm>
            <a:prstGeom prst="donut">
              <a:avLst>
                <a:gd name="adj" fmla="val 4545"/>
              </a:avLst>
            </a:prstGeom>
            <a:solidFill>
              <a:schemeClr val="bg1">
                <a:lumMod val="10000"/>
                <a:alpha val="16000"/>
              </a:schemeClr>
            </a:solidFill>
            <a:ln>
              <a:noFill/>
            </a:ln>
            <a:effectLst/>
          </p:spPr>
          <p:txBody>
            <a:bodyPr>
              <a:spAutoFit/>
            </a:bodyPr>
            <a:lstStyle/>
            <a:p>
              <a:pPr defTabSz="806867">
                <a:spcBef>
                  <a:spcPct val="50000"/>
                </a:spcBef>
                <a:defRPr/>
              </a:pPr>
              <a:endParaRPr lang="en-US" sz="1588" dirty="0">
                <a:solidFill>
                  <a:srgbClr val="000000"/>
                </a:solidFill>
                <a:latin typeface="Calibri" panose="020F0502020204030204"/>
              </a:endParaRPr>
            </a:p>
          </p:txBody>
        </p:sp>
      </p:grpSp>
      <p:grpSp>
        <p:nvGrpSpPr>
          <p:cNvPr id="18" name="Group 18">
            <a:extLst>
              <a:ext uri="{FF2B5EF4-FFF2-40B4-BE49-F238E27FC236}">
                <a16:creationId xmlns:a16="http://schemas.microsoft.com/office/drawing/2014/main" id="{1EFA8BEA-FE7A-4A53-81D3-F6F9DC28B7A7}"/>
              </a:ext>
            </a:extLst>
          </p:cNvPr>
          <p:cNvGrpSpPr>
            <a:grpSpLocks/>
          </p:cNvGrpSpPr>
          <p:nvPr/>
        </p:nvGrpSpPr>
        <p:grpSpPr bwMode="auto">
          <a:xfrm>
            <a:off x="1366754" y="5262102"/>
            <a:ext cx="242327" cy="694882"/>
            <a:chOff x="1067244" y="4867458"/>
            <a:chExt cx="274320" cy="786624"/>
          </a:xfrm>
        </p:grpSpPr>
        <p:grpSp>
          <p:nvGrpSpPr>
            <p:cNvPr id="19" name="Group 99">
              <a:extLst>
                <a:ext uri="{FF2B5EF4-FFF2-40B4-BE49-F238E27FC236}">
                  <a16:creationId xmlns:a16="http://schemas.microsoft.com/office/drawing/2014/main" id="{ECEFAA70-7041-4242-9A0F-B5E6859D004D}"/>
                </a:ext>
              </a:extLst>
            </p:cNvPr>
            <p:cNvGrpSpPr>
              <a:grpSpLocks/>
            </p:cNvGrpSpPr>
            <p:nvPr/>
          </p:nvGrpSpPr>
          <p:grpSpPr bwMode="auto">
            <a:xfrm>
              <a:off x="1067244" y="4867458"/>
              <a:ext cx="274320" cy="786624"/>
              <a:chOff x="7109104" y="5710866"/>
              <a:chExt cx="457200" cy="1311040"/>
            </a:xfrm>
          </p:grpSpPr>
          <p:sp>
            <p:nvSpPr>
              <p:cNvPr id="21" name="Callout: Quad Arrow 20">
                <a:extLst>
                  <a:ext uri="{FF2B5EF4-FFF2-40B4-BE49-F238E27FC236}">
                    <a16:creationId xmlns:a16="http://schemas.microsoft.com/office/drawing/2014/main" id="{0B604F35-821B-489B-91D1-FF4F10CEA52C}"/>
                  </a:ext>
                </a:extLst>
              </p:cNvPr>
              <p:cNvSpPr/>
              <p:nvPr/>
            </p:nvSpPr>
            <p:spPr bwMode="auto">
              <a:xfrm>
                <a:off x="7109104" y="5710866"/>
                <a:ext cx="457200" cy="1311040"/>
              </a:xfrm>
              <a:prstGeom prst="quadArrowCallout">
                <a:avLst/>
              </a:prstGeom>
              <a:noFill/>
              <a:ln w="12700" cap="flat" cmpd="sng" algn="ctr">
                <a:solidFill>
                  <a:schemeClr val="accent2">
                    <a:lumMod val="60000"/>
                    <a:lumOff val="40000"/>
                  </a:schemeClr>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defTabSz="806867">
                  <a:spcBef>
                    <a:spcPct val="50000"/>
                  </a:spcBef>
                  <a:defRPr/>
                </a:pPr>
                <a:endParaRPr lang="en-US" sz="1588" dirty="0">
                  <a:solidFill>
                    <a:srgbClr val="000000"/>
                  </a:solidFill>
                  <a:latin typeface="Calibri" panose="020F0502020204030204"/>
                </a:endParaRPr>
              </a:p>
            </p:txBody>
          </p:sp>
        </p:grpSp>
        <p:sp>
          <p:nvSpPr>
            <p:cNvPr id="20" name="Freeform: Shape 7">
              <a:extLst>
                <a:ext uri="{FF2B5EF4-FFF2-40B4-BE49-F238E27FC236}">
                  <a16:creationId xmlns:a16="http://schemas.microsoft.com/office/drawing/2014/main" id="{5A65F01B-5C0A-460F-A6C5-1B53BB712E64}"/>
                </a:ext>
              </a:extLst>
            </p:cNvPr>
            <p:cNvSpPr>
              <a:spLocks/>
            </p:cNvSpPr>
            <p:nvPr/>
          </p:nvSpPr>
          <p:spPr bwMode="auto">
            <a:xfrm>
              <a:off x="1174809" y="4939041"/>
              <a:ext cx="57580" cy="122760"/>
            </a:xfrm>
            <a:custGeom>
              <a:avLst/>
              <a:gdLst>
                <a:gd name="T0" fmla="*/ 8723 w 102870"/>
                <a:gd name="T1" fmla="*/ 11013 h 221170"/>
                <a:gd name="T2" fmla="*/ 5712 w 102870"/>
                <a:gd name="T3" fmla="*/ 9663 h 221170"/>
                <a:gd name="T4" fmla="*/ 5712 w 102870"/>
                <a:gd name="T5" fmla="*/ 3760 h 221170"/>
                <a:gd name="T6" fmla="*/ 8403 w 102870"/>
                <a:gd name="T7" fmla="*/ 4998 h 221170"/>
                <a:gd name="T8" fmla="*/ 9615 w 102870"/>
                <a:gd name="T9" fmla="*/ 3876 h 221170"/>
                <a:gd name="T10" fmla="*/ 5712 w 102870"/>
                <a:gd name="T11" fmla="*/ 2150 h 221170"/>
                <a:gd name="T12" fmla="*/ 5712 w 102870"/>
                <a:gd name="T13" fmla="*/ 29 h 221170"/>
                <a:gd name="T14" fmla="*/ 4197 w 102870"/>
                <a:gd name="T15" fmla="*/ 29 h 221170"/>
                <a:gd name="T16" fmla="*/ 4197 w 102870"/>
                <a:gd name="T17" fmla="*/ 2242 h 221170"/>
                <a:gd name="T18" fmla="*/ 2713 w 102870"/>
                <a:gd name="T19" fmla="*/ 2755 h 221170"/>
                <a:gd name="T20" fmla="*/ 607 w 102870"/>
                <a:gd name="T21" fmla="*/ 8125 h 221170"/>
                <a:gd name="T22" fmla="*/ 4197 w 102870"/>
                <a:gd name="T23" fmla="*/ 10864 h 221170"/>
                <a:gd name="T24" fmla="*/ 4197 w 102870"/>
                <a:gd name="T25" fmla="*/ 17254 h 221170"/>
                <a:gd name="T26" fmla="*/ 1241 w 102870"/>
                <a:gd name="T27" fmla="*/ 15650 h 221170"/>
                <a:gd name="T28" fmla="*/ 30 w 102870"/>
                <a:gd name="T29" fmla="*/ 16771 h 221170"/>
                <a:gd name="T30" fmla="*/ 2062 w 102870"/>
                <a:gd name="T31" fmla="*/ 18335 h 221170"/>
                <a:gd name="T32" fmla="*/ 4197 w 102870"/>
                <a:gd name="T33" fmla="*/ 18879 h 221170"/>
                <a:gd name="T34" fmla="*/ 4197 w 102870"/>
                <a:gd name="T35" fmla="*/ 21020 h 221170"/>
                <a:gd name="T36" fmla="*/ 5712 w 102870"/>
                <a:gd name="T37" fmla="*/ 21020 h 221170"/>
                <a:gd name="T38" fmla="*/ 5712 w 102870"/>
                <a:gd name="T39" fmla="*/ 18823 h 221170"/>
                <a:gd name="T40" fmla="*/ 9731 w 102870"/>
                <a:gd name="T41" fmla="*/ 15894 h 221170"/>
                <a:gd name="T42" fmla="*/ 8723 w 102870"/>
                <a:gd name="T43" fmla="*/ 11013 h 221170"/>
                <a:gd name="T44" fmla="*/ 2935 w 102870"/>
                <a:gd name="T45" fmla="*/ 8506 h 221170"/>
                <a:gd name="T46" fmla="*/ 3357 w 102870"/>
                <a:gd name="T47" fmla="*/ 4273 h 221170"/>
                <a:gd name="T48" fmla="*/ 4197 w 102870"/>
                <a:gd name="T49" fmla="*/ 3900 h 221170"/>
                <a:gd name="T50" fmla="*/ 4197 w 102870"/>
                <a:gd name="T51" fmla="*/ 9194 h 221170"/>
                <a:gd name="T52" fmla="*/ 2935 w 102870"/>
                <a:gd name="T53" fmla="*/ 8506 h 221170"/>
                <a:gd name="T54" fmla="*/ 7502 w 102870"/>
                <a:gd name="T55" fmla="*/ 16273 h 221170"/>
                <a:gd name="T56" fmla="*/ 5712 w 102870"/>
                <a:gd name="T57" fmla="*/ 17188 h 221170"/>
                <a:gd name="T58" fmla="*/ 5712 w 102870"/>
                <a:gd name="T59" fmla="*/ 11357 h 221170"/>
                <a:gd name="T60" fmla="*/ 8292 w 102870"/>
                <a:gd name="T61" fmla="*/ 13156 h 221170"/>
                <a:gd name="T62" fmla="*/ 7502 w 102870"/>
                <a:gd name="T63" fmla="*/ 16273 h 2211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2870" h="221170">
                  <a:moveTo>
                    <a:pt x="88872" y="116030"/>
                  </a:moveTo>
                  <a:cubicBezTo>
                    <a:pt x="80180" y="108623"/>
                    <a:pt x="68890" y="105152"/>
                    <a:pt x="58191" y="101808"/>
                  </a:cubicBezTo>
                  <a:lnTo>
                    <a:pt x="58191" y="39623"/>
                  </a:lnTo>
                  <a:cubicBezTo>
                    <a:pt x="68579" y="40610"/>
                    <a:pt x="78286" y="45227"/>
                    <a:pt x="85606" y="52662"/>
                  </a:cubicBezTo>
                  <a:lnTo>
                    <a:pt x="97951" y="40832"/>
                  </a:lnTo>
                  <a:cubicBezTo>
                    <a:pt x="87386" y="30086"/>
                    <a:pt x="73230" y="23612"/>
                    <a:pt x="58191" y="22650"/>
                  </a:cubicBezTo>
                  <a:lnTo>
                    <a:pt x="58191" y="301"/>
                  </a:lnTo>
                  <a:lnTo>
                    <a:pt x="42761" y="301"/>
                  </a:lnTo>
                  <a:lnTo>
                    <a:pt x="42761" y="23627"/>
                  </a:lnTo>
                  <a:cubicBezTo>
                    <a:pt x="37477" y="24656"/>
                    <a:pt x="32379" y="26476"/>
                    <a:pt x="27639" y="29028"/>
                  </a:cubicBezTo>
                  <a:cubicBezTo>
                    <a:pt x="8145" y="39649"/>
                    <a:pt x="-1807" y="64595"/>
                    <a:pt x="6191" y="85606"/>
                  </a:cubicBezTo>
                  <a:cubicBezTo>
                    <a:pt x="12389" y="101808"/>
                    <a:pt x="27330" y="109035"/>
                    <a:pt x="42761" y="114461"/>
                  </a:cubicBezTo>
                  <a:lnTo>
                    <a:pt x="42761" y="181790"/>
                  </a:lnTo>
                  <a:cubicBezTo>
                    <a:pt x="30802" y="180324"/>
                    <a:pt x="20875" y="173457"/>
                    <a:pt x="12646" y="164893"/>
                  </a:cubicBezTo>
                  <a:lnTo>
                    <a:pt x="301" y="176698"/>
                  </a:lnTo>
                  <a:cubicBezTo>
                    <a:pt x="6179" y="183367"/>
                    <a:pt x="13187" y="188948"/>
                    <a:pt x="21004" y="193183"/>
                  </a:cubicBezTo>
                  <a:cubicBezTo>
                    <a:pt x="27836" y="196433"/>
                    <a:pt x="35215" y="198378"/>
                    <a:pt x="42761" y="198918"/>
                  </a:cubicBezTo>
                  <a:lnTo>
                    <a:pt x="42761" y="221472"/>
                  </a:lnTo>
                  <a:lnTo>
                    <a:pt x="58191" y="221472"/>
                  </a:lnTo>
                  <a:lnTo>
                    <a:pt x="58191" y="198326"/>
                  </a:lnTo>
                  <a:cubicBezTo>
                    <a:pt x="75885" y="195369"/>
                    <a:pt x="92139" y="184490"/>
                    <a:pt x="99134" y="167465"/>
                  </a:cubicBezTo>
                  <a:cubicBezTo>
                    <a:pt x="106129" y="150440"/>
                    <a:pt x="103583" y="128606"/>
                    <a:pt x="88872" y="116030"/>
                  </a:cubicBezTo>
                  <a:close/>
                  <a:moveTo>
                    <a:pt x="29902" y="89618"/>
                  </a:moveTo>
                  <a:cubicBezTo>
                    <a:pt x="15758" y="77685"/>
                    <a:pt x="19204" y="54591"/>
                    <a:pt x="34197" y="45024"/>
                  </a:cubicBezTo>
                  <a:cubicBezTo>
                    <a:pt x="36854" y="43320"/>
                    <a:pt x="39737" y="41995"/>
                    <a:pt x="42761" y="41089"/>
                  </a:cubicBezTo>
                  <a:lnTo>
                    <a:pt x="42761" y="96871"/>
                  </a:lnTo>
                  <a:cubicBezTo>
                    <a:pt x="38105" y="95177"/>
                    <a:pt x="33760" y="92727"/>
                    <a:pt x="29902" y="89618"/>
                  </a:cubicBezTo>
                  <a:close/>
                  <a:moveTo>
                    <a:pt x="76425" y="171451"/>
                  </a:moveTo>
                  <a:cubicBezTo>
                    <a:pt x="71406" y="176359"/>
                    <a:pt x="65073" y="179708"/>
                    <a:pt x="58191" y="181095"/>
                  </a:cubicBezTo>
                  <a:lnTo>
                    <a:pt x="58191" y="119656"/>
                  </a:lnTo>
                  <a:cubicBezTo>
                    <a:pt x="68478" y="123180"/>
                    <a:pt x="80283" y="127654"/>
                    <a:pt x="84475" y="138610"/>
                  </a:cubicBezTo>
                  <a:cubicBezTo>
                    <a:pt x="88667" y="149566"/>
                    <a:pt x="84449" y="163273"/>
                    <a:pt x="76425" y="171451"/>
                  </a:cubicBezTo>
                  <a:close/>
                </a:path>
              </a:pathLst>
            </a:custGeom>
            <a:solidFill>
              <a:schemeClr val="accent2">
                <a:lumMod val="60000"/>
                <a:lumOff val="40000"/>
              </a:schemeClr>
            </a:solidFill>
            <a:ln w="1488" cap="flat">
              <a:noFill/>
              <a:prstDash val="solid"/>
              <a:miter lim="800000"/>
              <a:headEnd/>
              <a:tailEnd/>
            </a:ln>
          </p:spPr>
          <p:txBody>
            <a:bodyPr anchor="ctr"/>
            <a:lstStyle/>
            <a:p>
              <a:pPr defTabSz="806867"/>
              <a:endParaRPr lang="en-CA" sz="1588" dirty="0">
                <a:solidFill>
                  <a:srgbClr val="000000"/>
                </a:solidFill>
                <a:latin typeface="Calibri" panose="020F0502020204030204"/>
              </a:endParaRPr>
            </a:p>
          </p:txBody>
        </p:sp>
      </p:grpSp>
      <p:sp>
        <p:nvSpPr>
          <p:cNvPr id="22" name="Footer Placeholder 7">
            <a:extLst>
              <a:ext uri="{FF2B5EF4-FFF2-40B4-BE49-F238E27FC236}">
                <a16:creationId xmlns:a16="http://schemas.microsoft.com/office/drawing/2014/main" id="{CCB855D4-615E-42AB-9BCD-D1FD814C4BB9}"/>
              </a:ext>
            </a:extLst>
          </p:cNvPr>
          <p:cNvSpPr>
            <a:spLocks noGrp="1"/>
          </p:cNvSpPr>
          <p:nvPr>
            <p:ph type="ftr" sz="quarter" idx="11"/>
          </p:nvPr>
        </p:nvSpPr>
        <p:spPr>
          <a:xfrm>
            <a:off x="546287" y="6451787"/>
            <a:ext cx="5065059" cy="201706"/>
          </a:xfrm>
        </p:spPr>
        <p:txBody>
          <a:bodyPr vert="horz" lIns="0" tIns="0" rIns="0" bIns="0" rtlCol="0" anchor="b"/>
          <a:lstStyle/>
          <a:p>
            <a:pPr defTabSz="806867"/>
            <a:r>
              <a:rPr lang="en-US" altLang="en-US" dirty="0">
                <a:solidFill>
                  <a:srgbClr val="000000"/>
                </a:solidFill>
                <a:latin typeface="Calibri" panose="020F0502020204030204"/>
              </a:rPr>
              <a:t>1  As at April 30, 2021</a:t>
            </a:r>
          </a:p>
        </p:txBody>
      </p:sp>
    </p:spTree>
    <p:extLst>
      <p:ext uri="{BB962C8B-B14F-4D97-AF65-F5344CB8AC3E}">
        <p14:creationId xmlns:p14="http://schemas.microsoft.com/office/powerpoint/2010/main" val="169016460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3684FDB-C458-4CC8-8EA4-D6CB1B012FBE}"/>
              </a:ext>
            </a:extLst>
          </p:cNvPr>
          <p:cNvSpPr>
            <a:spLocks noGrp="1"/>
          </p:cNvSpPr>
          <p:nvPr>
            <p:ph type="sldNum" sz="quarter" idx="12"/>
          </p:nvPr>
        </p:nvSpPr>
        <p:spPr/>
        <p:txBody>
          <a:bodyPr/>
          <a:lstStyle/>
          <a:p>
            <a:pPr defTabSz="806867"/>
            <a:fld id="{41BB9EB4-5590-894F-BB05-E6FF5F553F44}" type="slidenum">
              <a:rPr lang="en-US">
                <a:solidFill>
                  <a:srgbClr val="A8A9AC"/>
                </a:solidFill>
                <a:latin typeface="Calibri" panose="020F0502020204030204"/>
              </a:rPr>
              <a:pPr defTabSz="806867"/>
              <a:t>111</a:t>
            </a:fld>
            <a:endParaRPr lang="en-US" dirty="0">
              <a:solidFill>
                <a:srgbClr val="A8A9AC"/>
              </a:solidFill>
              <a:latin typeface="Calibri" panose="020F0502020204030204"/>
            </a:endParaRPr>
          </a:p>
        </p:txBody>
      </p:sp>
      <p:sp>
        <p:nvSpPr>
          <p:cNvPr id="5" name="Title 4">
            <a:extLst>
              <a:ext uri="{FF2B5EF4-FFF2-40B4-BE49-F238E27FC236}">
                <a16:creationId xmlns:a16="http://schemas.microsoft.com/office/drawing/2014/main" id="{BB947A9B-CB35-4B09-BC8A-4E33C97268FE}"/>
              </a:ext>
            </a:extLst>
          </p:cNvPr>
          <p:cNvSpPr>
            <a:spLocks noGrp="1"/>
          </p:cNvSpPr>
          <p:nvPr>
            <p:ph type="ctrTitle"/>
          </p:nvPr>
        </p:nvSpPr>
        <p:spPr>
          <a:xfrm>
            <a:off x="268941" y="500699"/>
            <a:ext cx="5999123" cy="569364"/>
          </a:xfrm>
        </p:spPr>
        <p:txBody>
          <a:bodyPr/>
          <a:lstStyle/>
          <a:p>
            <a:r>
              <a:rPr lang="en-US" dirty="0"/>
              <a:t>Covid – 19 and Private Debt  - Key impacts</a:t>
            </a:r>
            <a:br>
              <a:rPr lang="en-US" dirty="0"/>
            </a:br>
            <a:endParaRPr lang="en-US" dirty="0"/>
          </a:p>
        </p:txBody>
      </p:sp>
      <p:sp>
        <p:nvSpPr>
          <p:cNvPr id="6" name="TextBox 5">
            <a:extLst>
              <a:ext uri="{FF2B5EF4-FFF2-40B4-BE49-F238E27FC236}">
                <a16:creationId xmlns:a16="http://schemas.microsoft.com/office/drawing/2014/main" id="{D137129A-0883-42EC-99D1-EF96065ADACD}"/>
              </a:ext>
            </a:extLst>
          </p:cNvPr>
          <p:cNvSpPr txBox="1"/>
          <p:nvPr/>
        </p:nvSpPr>
        <p:spPr>
          <a:xfrm>
            <a:off x="1104581" y="2118403"/>
            <a:ext cx="7751269" cy="2632644"/>
          </a:xfrm>
          <a:prstGeom prst="rect">
            <a:avLst/>
          </a:prstGeom>
          <a:noFill/>
        </p:spPr>
        <p:txBody>
          <a:bodyPr wrap="square" rtlCol="0">
            <a:spAutoFit/>
          </a:bodyPr>
          <a:lstStyle/>
          <a:p>
            <a:pPr marL="252146" indent="-252146" defTabSz="806867">
              <a:lnSpc>
                <a:spcPct val="150000"/>
              </a:lnSpc>
              <a:buFont typeface="Arial" panose="020B0604020202020204" pitchFamily="34" charset="0"/>
              <a:buChar char="•"/>
            </a:pPr>
            <a:r>
              <a:rPr lang="en-US" sz="2824" dirty="0">
                <a:solidFill>
                  <a:srgbClr val="10198A"/>
                </a:solidFill>
                <a:latin typeface="Calibri" panose="020F0502020204030204"/>
              </a:rPr>
              <a:t>Portfolio Management</a:t>
            </a:r>
          </a:p>
          <a:p>
            <a:pPr marL="252146" indent="-252146" defTabSz="806867">
              <a:lnSpc>
                <a:spcPct val="150000"/>
              </a:lnSpc>
              <a:buFont typeface="Arial" panose="020B0604020202020204" pitchFamily="34" charset="0"/>
              <a:buChar char="•"/>
            </a:pPr>
            <a:r>
              <a:rPr lang="en-US" sz="2824" dirty="0">
                <a:solidFill>
                  <a:srgbClr val="10198A"/>
                </a:solidFill>
                <a:latin typeface="Calibri" panose="020F0502020204030204"/>
              </a:rPr>
              <a:t>Investor Relations</a:t>
            </a:r>
          </a:p>
          <a:p>
            <a:pPr marL="252146" indent="-252146" defTabSz="806867">
              <a:lnSpc>
                <a:spcPct val="150000"/>
              </a:lnSpc>
              <a:buFont typeface="Arial" panose="020B0604020202020204" pitchFamily="34" charset="0"/>
              <a:buChar char="•"/>
            </a:pPr>
            <a:r>
              <a:rPr lang="en-US" sz="2824" dirty="0">
                <a:solidFill>
                  <a:srgbClr val="10198A"/>
                </a:solidFill>
                <a:latin typeface="Calibri" panose="020F0502020204030204"/>
              </a:rPr>
              <a:t>Investing – New credits and “origination”</a:t>
            </a:r>
          </a:p>
          <a:p>
            <a:pPr marL="252146" indent="-252146" defTabSz="806867">
              <a:lnSpc>
                <a:spcPct val="150000"/>
              </a:lnSpc>
              <a:buFont typeface="Arial" panose="020B0604020202020204" pitchFamily="34" charset="0"/>
              <a:buChar char="•"/>
            </a:pPr>
            <a:r>
              <a:rPr lang="en-US" sz="2824" dirty="0">
                <a:solidFill>
                  <a:srgbClr val="10198A"/>
                </a:solidFill>
                <a:latin typeface="Calibri" panose="020F0502020204030204"/>
              </a:rPr>
              <a:t>Fund raising – new Funds and  allocations</a:t>
            </a:r>
          </a:p>
        </p:txBody>
      </p:sp>
    </p:spTree>
    <p:extLst>
      <p:ext uri="{BB962C8B-B14F-4D97-AF65-F5344CB8AC3E}">
        <p14:creationId xmlns:p14="http://schemas.microsoft.com/office/powerpoint/2010/main" val="63569207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3684FDB-C458-4CC8-8EA4-D6CB1B012FBE}"/>
              </a:ext>
            </a:extLst>
          </p:cNvPr>
          <p:cNvSpPr>
            <a:spLocks noGrp="1"/>
          </p:cNvSpPr>
          <p:nvPr>
            <p:ph type="sldNum" sz="quarter" idx="12"/>
          </p:nvPr>
        </p:nvSpPr>
        <p:spPr/>
        <p:txBody>
          <a:bodyPr/>
          <a:lstStyle/>
          <a:p>
            <a:pPr defTabSz="806867"/>
            <a:fld id="{41BB9EB4-5590-894F-BB05-E6FF5F553F44}" type="slidenum">
              <a:rPr lang="en-US">
                <a:solidFill>
                  <a:srgbClr val="A8A9AC"/>
                </a:solidFill>
                <a:latin typeface="Calibri" panose="020F0502020204030204"/>
              </a:rPr>
              <a:pPr defTabSz="806867"/>
              <a:t>112</a:t>
            </a:fld>
            <a:endParaRPr lang="en-US" dirty="0">
              <a:solidFill>
                <a:srgbClr val="A8A9AC"/>
              </a:solidFill>
              <a:latin typeface="Calibri" panose="020F0502020204030204"/>
            </a:endParaRPr>
          </a:p>
        </p:txBody>
      </p:sp>
      <p:sp>
        <p:nvSpPr>
          <p:cNvPr id="5" name="Title 4">
            <a:extLst>
              <a:ext uri="{FF2B5EF4-FFF2-40B4-BE49-F238E27FC236}">
                <a16:creationId xmlns:a16="http://schemas.microsoft.com/office/drawing/2014/main" id="{BB947A9B-CB35-4B09-BC8A-4E33C97268FE}"/>
              </a:ext>
            </a:extLst>
          </p:cNvPr>
          <p:cNvSpPr>
            <a:spLocks noGrp="1"/>
          </p:cNvSpPr>
          <p:nvPr>
            <p:ph type="ctrTitle"/>
          </p:nvPr>
        </p:nvSpPr>
        <p:spPr>
          <a:xfrm>
            <a:off x="268941" y="500699"/>
            <a:ext cx="5999123" cy="569364"/>
          </a:xfrm>
        </p:spPr>
        <p:txBody>
          <a:bodyPr/>
          <a:lstStyle/>
          <a:p>
            <a:r>
              <a:rPr lang="en-US" dirty="0"/>
              <a:t>Covid – 19 and Private Debt  - Key impacts</a:t>
            </a:r>
            <a:br>
              <a:rPr lang="en-US" dirty="0"/>
            </a:br>
            <a:endParaRPr lang="en-US" dirty="0"/>
          </a:p>
        </p:txBody>
      </p:sp>
      <p:sp>
        <p:nvSpPr>
          <p:cNvPr id="6" name="TextBox 5">
            <a:extLst>
              <a:ext uri="{FF2B5EF4-FFF2-40B4-BE49-F238E27FC236}">
                <a16:creationId xmlns:a16="http://schemas.microsoft.com/office/drawing/2014/main" id="{D137129A-0883-42EC-99D1-EF96065ADACD}"/>
              </a:ext>
            </a:extLst>
          </p:cNvPr>
          <p:cNvSpPr txBox="1"/>
          <p:nvPr/>
        </p:nvSpPr>
        <p:spPr>
          <a:xfrm>
            <a:off x="384203" y="1632857"/>
            <a:ext cx="8317966" cy="4546373"/>
          </a:xfrm>
          <a:prstGeom prst="rect">
            <a:avLst/>
          </a:prstGeom>
          <a:noFill/>
        </p:spPr>
        <p:txBody>
          <a:bodyPr wrap="square" rtlCol="0">
            <a:spAutoFit/>
          </a:bodyPr>
          <a:lstStyle/>
          <a:p>
            <a:pPr marL="252146" indent="-252146" defTabSz="806867">
              <a:lnSpc>
                <a:spcPct val="150000"/>
              </a:lnSpc>
              <a:buFont typeface="Arial" panose="020B0604020202020204" pitchFamily="34" charset="0"/>
              <a:buChar char="•"/>
            </a:pPr>
            <a:r>
              <a:rPr lang="en-US" sz="2471" dirty="0">
                <a:solidFill>
                  <a:srgbClr val="10198A"/>
                </a:solidFill>
                <a:latin typeface="Calibri" panose="020F0502020204030204"/>
              </a:rPr>
              <a:t>Portfolio Management</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Early 2020 increased monitoring, patience and problem solving</a:t>
            </a: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More frequent borrower contact – weekly/monthly/daily depending</a:t>
            </a:r>
          </a:p>
          <a:p>
            <a:pPr marL="1059012" lvl="2" indent="-252146" algn="just" defTabSz="806867">
              <a:buFont typeface="Arial" panose="020B0604020202020204" pitchFamily="34" charset="0"/>
              <a:buChar char="•"/>
            </a:pPr>
            <a:r>
              <a:rPr lang="en-US" sz="1588" b="1" dirty="0">
                <a:solidFill>
                  <a:srgbClr val="10198A"/>
                </a:solidFill>
                <a:latin typeface="Calibri" panose="020F0502020204030204"/>
              </a:rPr>
              <a:t>Cash flow and business plan revisions (moving targets sometimes)</a:t>
            </a:r>
          </a:p>
          <a:p>
            <a:pPr marL="1059012" lvl="2" indent="-252146" algn="just" defTabSz="806867">
              <a:buFont typeface="Arial" panose="020B0604020202020204" pitchFamily="34" charset="0"/>
              <a:buChar char="•"/>
            </a:pPr>
            <a:r>
              <a:rPr lang="en-US" sz="1588" b="1" dirty="0">
                <a:solidFill>
                  <a:srgbClr val="10198A"/>
                </a:solidFill>
                <a:latin typeface="Calibri" panose="020F0502020204030204"/>
              </a:rPr>
              <a:t>Delayed regular financial and “audit” reporting</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“Watch list” = 16+% of portfolio vs normal 5 – 8% range – and issues more than technical defaults</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20% of portfolio required work on “easing” covenants/interest/principal/</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Increased use of accounting firms corporate finance, auditing and recovery practices</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Sadly,  some receivership and CCAA work as well</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Dominated time availability of investing/account management and senior management</a:t>
            </a:r>
          </a:p>
          <a:p>
            <a:pPr defTabSz="806867">
              <a:lnSpc>
                <a:spcPct val="150000"/>
              </a:lnSpc>
            </a:pPr>
            <a:endParaRPr lang="en-US" sz="2824" dirty="0">
              <a:solidFill>
                <a:srgbClr val="10198A"/>
              </a:solidFill>
              <a:latin typeface="Calibri" panose="020F0502020204030204"/>
            </a:endParaRPr>
          </a:p>
        </p:txBody>
      </p:sp>
    </p:spTree>
    <p:extLst>
      <p:ext uri="{BB962C8B-B14F-4D97-AF65-F5344CB8AC3E}">
        <p14:creationId xmlns:p14="http://schemas.microsoft.com/office/powerpoint/2010/main" val="168623370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3684FDB-C458-4CC8-8EA4-D6CB1B012FBE}"/>
              </a:ext>
            </a:extLst>
          </p:cNvPr>
          <p:cNvSpPr>
            <a:spLocks noGrp="1"/>
          </p:cNvSpPr>
          <p:nvPr>
            <p:ph type="sldNum" sz="quarter" idx="12"/>
          </p:nvPr>
        </p:nvSpPr>
        <p:spPr/>
        <p:txBody>
          <a:bodyPr/>
          <a:lstStyle/>
          <a:p>
            <a:pPr defTabSz="806867"/>
            <a:fld id="{41BB9EB4-5590-894F-BB05-E6FF5F553F44}" type="slidenum">
              <a:rPr lang="en-US">
                <a:solidFill>
                  <a:srgbClr val="A8A9AC"/>
                </a:solidFill>
                <a:latin typeface="Calibri" panose="020F0502020204030204"/>
              </a:rPr>
              <a:pPr defTabSz="806867"/>
              <a:t>113</a:t>
            </a:fld>
            <a:endParaRPr lang="en-US" dirty="0">
              <a:solidFill>
                <a:srgbClr val="A8A9AC"/>
              </a:solidFill>
              <a:latin typeface="Calibri" panose="020F0502020204030204"/>
            </a:endParaRPr>
          </a:p>
        </p:txBody>
      </p:sp>
      <p:sp>
        <p:nvSpPr>
          <p:cNvPr id="5" name="Title 4">
            <a:extLst>
              <a:ext uri="{FF2B5EF4-FFF2-40B4-BE49-F238E27FC236}">
                <a16:creationId xmlns:a16="http://schemas.microsoft.com/office/drawing/2014/main" id="{BB947A9B-CB35-4B09-BC8A-4E33C97268FE}"/>
              </a:ext>
            </a:extLst>
          </p:cNvPr>
          <p:cNvSpPr>
            <a:spLocks noGrp="1"/>
          </p:cNvSpPr>
          <p:nvPr>
            <p:ph type="ctrTitle"/>
          </p:nvPr>
        </p:nvSpPr>
        <p:spPr>
          <a:xfrm>
            <a:off x="268941" y="500699"/>
            <a:ext cx="5999123" cy="569364"/>
          </a:xfrm>
        </p:spPr>
        <p:txBody>
          <a:bodyPr/>
          <a:lstStyle/>
          <a:p>
            <a:r>
              <a:rPr lang="en-US" dirty="0"/>
              <a:t>Covid – 19 and Private Debt  - Key impacts</a:t>
            </a:r>
            <a:br>
              <a:rPr lang="en-US" dirty="0"/>
            </a:br>
            <a:endParaRPr lang="en-US" dirty="0"/>
          </a:p>
        </p:txBody>
      </p:sp>
      <p:sp>
        <p:nvSpPr>
          <p:cNvPr id="6" name="TextBox 5">
            <a:extLst>
              <a:ext uri="{FF2B5EF4-FFF2-40B4-BE49-F238E27FC236}">
                <a16:creationId xmlns:a16="http://schemas.microsoft.com/office/drawing/2014/main" id="{D137129A-0883-42EC-99D1-EF96065ADACD}"/>
              </a:ext>
            </a:extLst>
          </p:cNvPr>
          <p:cNvSpPr txBox="1"/>
          <p:nvPr/>
        </p:nvSpPr>
        <p:spPr>
          <a:xfrm>
            <a:off x="384203" y="1632857"/>
            <a:ext cx="8317966" cy="4668394"/>
          </a:xfrm>
          <a:prstGeom prst="rect">
            <a:avLst/>
          </a:prstGeom>
          <a:noFill/>
        </p:spPr>
        <p:txBody>
          <a:bodyPr wrap="square" rtlCol="0">
            <a:spAutoFit/>
          </a:bodyPr>
          <a:lstStyle/>
          <a:p>
            <a:pPr marL="252146" indent="-252146" defTabSz="806867">
              <a:lnSpc>
                <a:spcPct val="150000"/>
              </a:lnSpc>
              <a:buFont typeface="Arial" panose="020B0604020202020204" pitchFamily="34" charset="0"/>
              <a:buChar char="•"/>
            </a:pPr>
            <a:r>
              <a:rPr lang="en-US" sz="2471" dirty="0">
                <a:solidFill>
                  <a:srgbClr val="10198A"/>
                </a:solidFill>
                <a:latin typeface="Calibri" panose="020F0502020204030204"/>
              </a:rPr>
              <a:t>Investor Relations</a:t>
            </a: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Institutional investors focused on defaults and risk of loss, impact of “easing” on cashflow/returns and repricing impacts on portfolios and performance</a:t>
            </a:r>
          </a:p>
          <a:p>
            <a:pPr marL="655579" lvl="1" indent="-252146" algn="just" defTabSz="806867">
              <a:buFont typeface="Arial" panose="020B0604020202020204" pitchFamily="34" charset="0"/>
              <a:buChar char="•"/>
            </a:pPr>
            <a:endParaRPr lang="en-US" sz="1588" b="1" dirty="0">
              <a:solidFill>
                <a:srgbClr val="10198A"/>
              </a:solidFill>
              <a:latin typeface="Calibri" panose="020F0502020204030204"/>
            </a:endParaRP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Increased reporting to investors (from regular quarterly and one or two in person visits annually) to monthly/weekly/daily</a:t>
            </a:r>
          </a:p>
          <a:p>
            <a:pPr marL="655579" lvl="1" indent="-252146" algn="just" defTabSz="806867">
              <a:buFont typeface="Arial" panose="020B0604020202020204" pitchFamily="34" charset="0"/>
              <a:buChar char="•"/>
            </a:pPr>
            <a:endParaRPr lang="en-US" sz="1588" b="1" dirty="0">
              <a:solidFill>
                <a:srgbClr val="10198A"/>
              </a:solidFill>
              <a:latin typeface="Calibri" panose="020F0502020204030204"/>
            </a:endParaRP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Creation of problem “heat maps” with continual updating</a:t>
            </a:r>
          </a:p>
          <a:p>
            <a:pPr marL="655579" lvl="1" indent="-252146" algn="just" defTabSz="806867">
              <a:lnSpc>
                <a:spcPct val="150000"/>
              </a:lnSpc>
              <a:buFont typeface="Arial" panose="020B0604020202020204" pitchFamily="34" charset="0"/>
              <a:buChar char="•"/>
            </a:pPr>
            <a:endParaRPr lang="en-US" sz="1588" b="1" dirty="0">
              <a:solidFill>
                <a:srgbClr val="10198A"/>
              </a:solidFill>
              <a:latin typeface="Calibri" panose="020F0502020204030204"/>
            </a:endParaRP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New private debt investors facing credit issues for first time = uncertainty and time demands</a:t>
            </a:r>
          </a:p>
          <a:p>
            <a:pPr marL="655579" lvl="1" indent="-252146" algn="just" defTabSz="806867">
              <a:buFont typeface="Arial" panose="020B0604020202020204" pitchFamily="34" charset="0"/>
              <a:buChar char="•"/>
            </a:pPr>
            <a:endParaRPr lang="en-US" sz="1588" b="1" dirty="0">
              <a:solidFill>
                <a:srgbClr val="10198A"/>
              </a:solidFill>
              <a:latin typeface="Calibri" panose="020F0502020204030204"/>
            </a:endParaRP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Many institutional investors withdrew – at least temporarily – from new allocation activity or meeting with new managers</a:t>
            </a:r>
          </a:p>
          <a:p>
            <a:pPr marL="252146" indent="-252146" defTabSz="806867">
              <a:lnSpc>
                <a:spcPct val="150000"/>
              </a:lnSpc>
              <a:buFont typeface="Arial" panose="020B0604020202020204" pitchFamily="34" charset="0"/>
              <a:buChar char="•"/>
            </a:pPr>
            <a:endParaRPr lang="en-US" sz="2824" dirty="0">
              <a:solidFill>
                <a:srgbClr val="10198A"/>
              </a:solidFill>
              <a:latin typeface="Calibri" panose="020F0502020204030204"/>
            </a:endParaRPr>
          </a:p>
        </p:txBody>
      </p:sp>
    </p:spTree>
    <p:extLst>
      <p:ext uri="{BB962C8B-B14F-4D97-AF65-F5344CB8AC3E}">
        <p14:creationId xmlns:p14="http://schemas.microsoft.com/office/powerpoint/2010/main" val="86987119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3684FDB-C458-4CC8-8EA4-D6CB1B012FBE}"/>
              </a:ext>
            </a:extLst>
          </p:cNvPr>
          <p:cNvSpPr>
            <a:spLocks noGrp="1"/>
          </p:cNvSpPr>
          <p:nvPr>
            <p:ph type="sldNum" sz="quarter" idx="12"/>
          </p:nvPr>
        </p:nvSpPr>
        <p:spPr/>
        <p:txBody>
          <a:bodyPr/>
          <a:lstStyle/>
          <a:p>
            <a:pPr defTabSz="806867"/>
            <a:fld id="{41BB9EB4-5590-894F-BB05-E6FF5F553F44}" type="slidenum">
              <a:rPr lang="en-US">
                <a:solidFill>
                  <a:srgbClr val="A8A9AC"/>
                </a:solidFill>
                <a:latin typeface="Calibri" panose="020F0502020204030204"/>
              </a:rPr>
              <a:pPr defTabSz="806867"/>
              <a:t>114</a:t>
            </a:fld>
            <a:endParaRPr lang="en-US" dirty="0">
              <a:solidFill>
                <a:srgbClr val="A8A9AC"/>
              </a:solidFill>
              <a:latin typeface="Calibri" panose="020F0502020204030204"/>
            </a:endParaRPr>
          </a:p>
        </p:txBody>
      </p:sp>
      <p:sp>
        <p:nvSpPr>
          <p:cNvPr id="5" name="Title 4">
            <a:extLst>
              <a:ext uri="{FF2B5EF4-FFF2-40B4-BE49-F238E27FC236}">
                <a16:creationId xmlns:a16="http://schemas.microsoft.com/office/drawing/2014/main" id="{BB947A9B-CB35-4B09-BC8A-4E33C97268FE}"/>
              </a:ext>
            </a:extLst>
          </p:cNvPr>
          <p:cNvSpPr>
            <a:spLocks noGrp="1"/>
          </p:cNvSpPr>
          <p:nvPr>
            <p:ph type="ctrTitle"/>
          </p:nvPr>
        </p:nvSpPr>
        <p:spPr>
          <a:xfrm>
            <a:off x="268941" y="500699"/>
            <a:ext cx="5999123" cy="569364"/>
          </a:xfrm>
        </p:spPr>
        <p:txBody>
          <a:bodyPr/>
          <a:lstStyle/>
          <a:p>
            <a:r>
              <a:rPr lang="en-US" dirty="0"/>
              <a:t>Covid – 19 and Private Debt  - Key impacts</a:t>
            </a:r>
            <a:br>
              <a:rPr lang="en-US" dirty="0"/>
            </a:br>
            <a:endParaRPr lang="en-US" dirty="0"/>
          </a:p>
        </p:txBody>
      </p:sp>
      <p:sp>
        <p:nvSpPr>
          <p:cNvPr id="6" name="TextBox 5">
            <a:extLst>
              <a:ext uri="{FF2B5EF4-FFF2-40B4-BE49-F238E27FC236}">
                <a16:creationId xmlns:a16="http://schemas.microsoft.com/office/drawing/2014/main" id="{D137129A-0883-42EC-99D1-EF96065ADACD}"/>
              </a:ext>
            </a:extLst>
          </p:cNvPr>
          <p:cNvSpPr txBox="1"/>
          <p:nvPr/>
        </p:nvSpPr>
        <p:spPr>
          <a:xfrm>
            <a:off x="384203" y="1632857"/>
            <a:ext cx="8317966" cy="2739853"/>
          </a:xfrm>
          <a:prstGeom prst="rect">
            <a:avLst/>
          </a:prstGeom>
          <a:noFill/>
        </p:spPr>
        <p:txBody>
          <a:bodyPr wrap="square" rtlCol="0">
            <a:spAutoFit/>
          </a:bodyPr>
          <a:lstStyle/>
          <a:p>
            <a:pPr marL="252146" indent="-252146" defTabSz="806867">
              <a:lnSpc>
                <a:spcPct val="150000"/>
              </a:lnSpc>
              <a:buFont typeface="Arial" panose="020B0604020202020204" pitchFamily="34" charset="0"/>
              <a:buChar char="•"/>
            </a:pPr>
            <a:r>
              <a:rPr lang="en-US" sz="2471" dirty="0">
                <a:solidFill>
                  <a:srgbClr val="10198A"/>
                </a:solidFill>
                <a:latin typeface="Calibri" panose="020F0502020204030204"/>
              </a:rPr>
              <a:t>Investing  - </a:t>
            </a:r>
            <a:r>
              <a:rPr lang="en-US" sz="2118" dirty="0">
                <a:solidFill>
                  <a:srgbClr val="10198A"/>
                </a:solidFill>
                <a:latin typeface="Calibri" panose="020F0502020204030204"/>
              </a:rPr>
              <a:t>new credits and “origination”</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Time constraints of “hands-on” management of existing portfolios</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Open funds (we have a couple) were “closed” for first half of 2020</a:t>
            </a: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Overall business slow-down in early pandemic = lower debt capital demands, especially in the mid-market that is FPD’s focus</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Lack of ability to travel to network/call on potentials = lower origination</a:t>
            </a: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Getting deals done; difficulty with due diligence (virtual vs live), negotiating terms and conditions = longer lead times and deal processing times</a:t>
            </a:r>
          </a:p>
        </p:txBody>
      </p:sp>
    </p:spTree>
    <p:extLst>
      <p:ext uri="{BB962C8B-B14F-4D97-AF65-F5344CB8AC3E}">
        <p14:creationId xmlns:p14="http://schemas.microsoft.com/office/powerpoint/2010/main" val="333211167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3684FDB-C458-4CC8-8EA4-D6CB1B012FBE}"/>
              </a:ext>
            </a:extLst>
          </p:cNvPr>
          <p:cNvSpPr>
            <a:spLocks noGrp="1"/>
          </p:cNvSpPr>
          <p:nvPr>
            <p:ph type="sldNum" sz="quarter" idx="12"/>
          </p:nvPr>
        </p:nvSpPr>
        <p:spPr/>
        <p:txBody>
          <a:bodyPr/>
          <a:lstStyle/>
          <a:p>
            <a:pPr defTabSz="806867"/>
            <a:fld id="{41BB9EB4-5590-894F-BB05-E6FF5F553F44}" type="slidenum">
              <a:rPr lang="en-US">
                <a:solidFill>
                  <a:srgbClr val="A8A9AC"/>
                </a:solidFill>
                <a:latin typeface="Calibri" panose="020F0502020204030204"/>
              </a:rPr>
              <a:pPr defTabSz="806867"/>
              <a:t>115</a:t>
            </a:fld>
            <a:endParaRPr lang="en-US" dirty="0">
              <a:solidFill>
                <a:srgbClr val="A8A9AC"/>
              </a:solidFill>
              <a:latin typeface="Calibri" panose="020F0502020204030204"/>
            </a:endParaRPr>
          </a:p>
        </p:txBody>
      </p:sp>
      <p:sp>
        <p:nvSpPr>
          <p:cNvPr id="5" name="Title 4">
            <a:extLst>
              <a:ext uri="{FF2B5EF4-FFF2-40B4-BE49-F238E27FC236}">
                <a16:creationId xmlns:a16="http://schemas.microsoft.com/office/drawing/2014/main" id="{BB947A9B-CB35-4B09-BC8A-4E33C97268FE}"/>
              </a:ext>
            </a:extLst>
          </p:cNvPr>
          <p:cNvSpPr>
            <a:spLocks noGrp="1"/>
          </p:cNvSpPr>
          <p:nvPr>
            <p:ph type="ctrTitle"/>
          </p:nvPr>
        </p:nvSpPr>
        <p:spPr>
          <a:xfrm>
            <a:off x="268941" y="500699"/>
            <a:ext cx="5999123" cy="569364"/>
          </a:xfrm>
        </p:spPr>
        <p:txBody>
          <a:bodyPr/>
          <a:lstStyle/>
          <a:p>
            <a:r>
              <a:rPr lang="en-US" dirty="0"/>
              <a:t>Covid – 19 and Private Debt  - Key impacts</a:t>
            </a:r>
            <a:br>
              <a:rPr lang="en-US" dirty="0"/>
            </a:br>
            <a:endParaRPr lang="en-US" dirty="0"/>
          </a:p>
        </p:txBody>
      </p:sp>
      <p:sp>
        <p:nvSpPr>
          <p:cNvPr id="6" name="TextBox 5">
            <a:extLst>
              <a:ext uri="{FF2B5EF4-FFF2-40B4-BE49-F238E27FC236}">
                <a16:creationId xmlns:a16="http://schemas.microsoft.com/office/drawing/2014/main" id="{D137129A-0883-42EC-99D1-EF96065ADACD}"/>
              </a:ext>
            </a:extLst>
          </p:cNvPr>
          <p:cNvSpPr txBox="1"/>
          <p:nvPr/>
        </p:nvSpPr>
        <p:spPr>
          <a:xfrm>
            <a:off x="268941" y="1070063"/>
            <a:ext cx="8471647" cy="2335383"/>
          </a:xfrm>
          <a:prstGeom prst="rect">
            <a:avLst/>
          </a:prstGeom>
          <a:noFill/>
        </p:spPr>
        <p:txBody>
          <a:bodyPr wrap="square" rtlCol="0">
            <a:spAutoFit/>
          </a:bodyPr>
          <a:lstStyle/>
          <a:p>
            <a:pPr marL="252146" indent="-252146" defTabSz="806867">
              <a:lnSpc>
                <a:spcPct val="150000"/>
              </a:lnSpc>
              <a:buFont typeface="Arial" panose="020B0604020202020204" pitchFamily="34" charset="0"/>
              <a:buChar char="•"/>
            </a:pPr>
            <a:r>
              <a:rPr lang="en-US" sz="2471" dirty="0">
                <a:solidFill>
                  <a:srgbClr val="10198A"/>
                </a:solidFill>
                <a:latin typeface="Calibri" panose="020F0502020204030204"/>
              </a:rPr>
              <a:t>Fund raising – </a:t>
            </a:r>
            <a:r>
              <a:rPr lang="en-US" sz="2118" dirty="0">
                <a:solidFill>
                  <a:srgbClr val="10198A"/>
                </a:solidFill>
                <a:latin typeface="Calibri" panose="020F0502020204030204"/>
              </a:rPr>
              <a:t>New Funds and allocations</a:t>
            </a: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FPD had 2 Funds in the market – substantial slow down in meetings/ allocation activity</a:t>
            </a:r>
          </a:p>
          <a:p>
            <a:pPr marL="1059012" lvl="2" indent="-252146" algn="just" defTabSz="806867">
              <a:buFont typeface="Arial" panose="020B0604020202020204" pitchFamily="34" charset="0"/>
              <a:buChar char="•"/>
            </a:pPr>
            <a:r>
              <a:rPr lang="en-US" sz="1588" b="1" dirty="0">
                <a:solidFill>
                  <a:srgbClr val="10198A"/>
                </a:solidFill>
                <a:latin typeface="Calibri" panose="020F0502020204030204"/>
              </a:rPr>
              <a:t>Availability of our team and current/inward focus of institutional investors</a:t>
            </a: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Investors have difficulty (as previous page) with meetings and due diligence for new funds and new allocations</a:t>
            </a:r>
          </a:p>
          <a:p>
            <a:pPr marL="655579" lvl="1"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(Private Debt Investor- survey)</a:t>
            </a:r>
            <a:endParaRPr lang="en-US" sz="1588" dirty="0">
              <a:solidFill>
                <a:srgbClr val="10198A"/>
              </a:solidFill>
              <a:latin typeface="Calibri" panose="020F0502020204030204"/>
            </a:endParaRPr>
          </a:p>
          <a:p>
            <a:pPr marL="655579" lvl="1" indent="-252146" defTabSz="806867">
              <a:lnSpc>
                <a:spcPct val="150000"/>
              </a:lnSpc>
              <a:buFont typeface="Arial" panose="020B0604020202020204" pitchFamily="34" charset="0"/>
              <a:buChar char="•"/>
            </a:pPr>
            <a:endParaRPr lang="en-US" sz="1588" dirty="0">
              <a:solidFill>
                <a:srgbClr val="10198A"/>
              </a:solidFill>
              <a:latin typeface="Calibri" panose="020F0502020204030204"/>
            </a:endParaRPr>
          </a:p>
        </p:txBody>
      </p:sp>
      <p:graphicFrame>
        <p:nvGraphicFramePr>
          <p:cNvPr id="7" name="Table 7">
            <a:extLst>
              <a:ext uri="{FF2B5EF4-FFF2-40B4-BE49-F238E27FC236}">
                <a16:creationId xmlns:a16="http://schemas.microsoft.com/office/drawing/2014/main" id="{65DE1412-8A72-44CD-8413-0A8248232D6F}"/>
              </a:ext>
            </a:extLst>
          </p:cNvPr>
          <p:cNvGraphicFramePr>
            <a:graphicFrameLocks noGrp="1"/>
          </p:cNvGraphicFramePr>
          <p:nvPr/>
        </p:nvGraphicFramePr>
        <p:xfrm>
          <a:off x="1613647" y="3556364"/>
          <a:ext cx="5916706" cy="1387736"/>
        </p:xfrm>
        <a:graphic>
          <a:graphicData uri="http://schemas.openxmlformats.org/drawingml/2006/table">
            <a:tbl>
              <a:tblPr firstRow="1" bandRow="1">
                <a:tableStyleId>{5C22544A-7EE6-4342-B048-85BDC9FD1C3A}</a:tableStyleId>
              </a:tblPr>
              <a:tblGrid>
                <a:gridCol w="1972235">
                  <a:extLst>
                    <a:ext uri="{9D8B030D-6E8A-4147-A177-3AD203B41FA5}">
                      <a16:colId xmlns:a16="http://schemas.microsoft.com/office/drawing/2014/main" val="3187879855"/>
                    </a:ext>
                  </a:extLst>
                </a:gridCol>
                <a:gridCol w="1972235">
                  <a:extLst>
                    <a:ext uri="{9D8B030D-6E8A-4147-A177-3AD203B41FA5}">
                      <a16:colId xmlns:a16="http://schemas.microsoft.com/office/drawing/2014/main" val="3226578504"/>
                    </a:ext>
                  </a:extLst>
                </a:gridCol>
                <a:gridCol w="1972235">
                  <a:extLst>
                    <a:ext uri="{9D8B030D-6E8A-4147-A177-3AD203B41FA5}">
                      <a16:colId xmlns:a16="http://schemas.microsoft.com/office/drawing/2014/main" val="644463461"/>
                    </a:ext>
                  </a:extLst>
                </a:gridCol>
              </a:tblGrid>
              <a:tr h="327212">
                <a:tc>
                  <a:txBody>
                    <a:bodyPr/>
                    <a:lstStyle/>
                    <a:p>
                      <a:r>
                        <a:rPr lang="en-US" sz="1500" dirty="0"/>
                        <a:t>Period</a:t>
                      </a:r>
                    </a:p>
                  </a:txBody>
                  <a:tcPr marL="80682" marR="80682" marT="40341" marB="40341"/>
                </a:tc>
                <a:tc>
                  <a:txBody>
                    <a:bodyPr/>
                    <a:lstStyle/>
                    <a:p>
                      <a:r>
                        <a:rPr lang="en-US" sz="1500" dirty="0"/>
                        <a:t>$ raised – billions</a:t>
                      </a:r>
                    </a:p>
                  </a:txBody>
                  <a:tcPr marL="80682" marR="80682" marT="40341" marB="40341"/>
                </a:tc>
                <a:tc>
                  <a:txBody>
                    <a:bodyPr/>
                    <a:lstStyle/>
                    <a:p>
                      <a:r>
                        <a:rPr lang="en-US" sz="1500" dirty="0"/>
                        <a:t># of funds closed</a:t>
                      </a:r>
                    </a:p>
                  </a:txBody>
                  <a:tcPr marL="80682" marR="80682" marT="40341" marB="40341"/>
                </a:tc>
                <a:extLst>
                  <a:ext uri="{0D108BD9-81ED-4DB2-BD59-A6C34878D82A}">
                    <a16:rowId xmlns:a16="http://schemas.microsoft.com/office/drawing/2014/main" val="3921932133"/>
                  </a:ext>
                </a:extLst>
              </a:tr>
              <a:tr h="327212">
                <a:tc>
                  <a:txBody>
                    <a:bodyPr/>
                    <a:lstStyle/>
                    <a:p>
                      <a:r>
                        <a:rPr lang="en-US" sz="1500" dirty="0"/>
                        <a:t>H1 – 2021</a:t>
                      </a:r>
                    </a:p>
                  </a:txBody>
                  <a:tcPr marL="80682" marR="80682" marT="40341" marB="40341"/>
                </a:tc>
                <a:tc>
                  <a:txBody>
                    <a:bodyPr/>
                    <a:lstStyle/>
                    <a:p>
                      <a:r>
                        <a:rPr lang="en-US" sz="1500" dirty="0"/>
                        <a:t>$88.0</a:t>
                      </a:r>
                    </a:p>
                  </a:txBody>
                  <a:tcPr marL="80682" marR="80682" marT="40341" marB="40341"/>
                </a:tc>
                <a:tc>
                  <a:txBody>
                    <a:bodyPr/>
                    <a:lstStyle/>
                    <a:p>
                      <a:r>
                        <a:rPr lang="en-US" sz="1500" dirty="0"/>
                        <a:t>120</a:t>
                      </a:r>
                    </a:p>
                  </a:txBody>
                  <a:tcPr marL="80682" marR="80682" marT="40341" marB="40341"/>
                </a:tc>
                <a:extLst>
                  <a:ext uri="{0D108BD9-81ED-4DB2-BD59-A6C34878D82A}">
                    <a16:rowId xmlns:a16="http://schemas.microsoft.com/office/drawing/2014/main" val="3621432523"/>
                  </a:ext>
                </a:extLst>
              </a:tr>
              <a:tr h="327212">
                <a:tc>
                  <a:txBody>
                    <a:bodyPr/>
                    <a:lstStyle/>
                    <a:p>
                      <a:r>
                        <a:rPr lang="en-US" sz="1500" dirty="0"/>
                        <a:t>H1 – 2020</a:t>
                      </a:r>
                    </a:p>
                  </a:txBody>
                  <a:tcPr marL="80682" marR="80682" marT="40341" marB="40341"/>
                </a:tc>
                <a:tc>
                  <a:txBody>
                    <a:bodyPr/>
                    <a:lstStyle/>
                    <a:p>
                      <a:r>
                        <a:rPr lang="en-US" sz="1500" dirty="0"/>
                        <a:t>$93.0</a:t>
                      </a:r>
                    </a:p>
                  </a:txBody>
                  <a:tcPr marL="80682" marR="80682" marT="40341" marB="40341"/>
                </a:tc>
                <a:tc>
                  <a:txBody>
                    <a:bodyPr/>
                    <a:lstStyle/>
                    <a:p>
                      <a:r>
                        <a:rPr lang="en-US" sz="1500" dirty="0"/>
                        <a:t>125</a:t>
                      </a:r>
                    </a:p>
                  </a:txBody>
                  <a:tcPr marL="80682" marR="80682" marT="40341" marB="40341"/>
                </a:tc>
                <a:extLst>
                  <a:ext uri="{0D108BD9-81ED-4DB2-BD59-A6C34878D82A}">
                    <a16:rowId xmlns:a16="http://schemas.microsoft.com/office/drawing/2014/main" val="4113370026"/>
                  </a:ext>
                </a:extLst>
              </a:tr>
              <a:tr h="327212">
                <a:tc>
                  <a:txBody>
                    <a:bodyPr/>
                    <a:lstStyle/>
                    <a:p>
                      <a:r>
                        <a:rPr lang="en-US" sz="1500" dirty="0"/>
                        <a:t>H1 – 2019</a:t>
                      </a:r>
                    </a:p>
                  </a:txBody>
                  <a:tcPr marL="80682" marR="80682" marT="40341" marB="40341"/>
                </a:tc>
                <a:tc>
                  <a:txBody>
                    <a:bodyPr/>
                    <a:lstStyle/>
                    <a:p>
                      <a:r>
                        <a:rPr lang="en-US" sz="1500" dirty="0"/>
                        <a:t>$117.0</a:t>
                      </a:r>
                    </a:p>
                  </a:txBody>
                  <a:tcPr marL="80682" marR="80682" marT="40341" marB="40341"/>
                </a:tc>
                <a:tc>
                  <a:txBody>
                    <a:bodyPr/>
                    <a:lstStyle/>
                    <a:p>
                      <a:r>
                        <a:rPr lang="en-US" sz="1500" dirty="0"/>
                        <a:t>162</a:t>
                      </a:r>
                    </a:p>
                  </a:txBody>
                  <a:tcPr marL="80682" marR="80682" marT="40341" marB="40341"/>
                </a:tc>
                <a:extLst>
                  <a:ext uri="{0D108BD9-81ED-4DB2-BD59-A6C34878D82A}">
                    <a16:rowId xmlns:a16="http://schemas.microsoft.com/office/drawing/2014/main" val="57421822"/>
                  </a:ext>
                </a:extLst>
              </a:tr>
            </a:tbl>
          </a:graphicData>
        </a:graphic>
      </p:graphicFrame>
      <p:sp>
        <p:nvSpPr>
          <p:cNvPr id="8" name="TextBox 7">
            <a:extLst>
              <a:ext uri="{FF2B5EF4-FFF2-40B4-BE49-F238E27FC236}">
                <a16:creationId xmlns:a16="http://schemas.microsoft.com/office/drawing/2014/main" id="{F49729F4-374C-4661-ACE9-320A704A5AC6}"/>
              </a:ext>
            </a:extLst>
          </p:cNvPr>
          <p:cNvSpPr txBox="1"/>
          <p:nvPr/>
        </p:nvSpPr>
        <p:spPr>
          <a:xfrm>
            <a:off x="922084" y="5196327"/>
            <a:ext cx="7174966" cy="1314206"/>
          </a:xfrm>
          <a:prstGeom prst="rect">
            <a:avLst/>
          </a:prstGeom>
          <a:noFill/>
        </p:spPr>
        <p:txBody>
          <a:bodyPr wrap="square" rtlCol="0">
            <a:spAutoFit/>
          </a:bodyPr>
          <a:lstStyle/>
          <a:p>
            <a:pPr marL="252146" indent="-252146" algn="just" defTabSz="806867">
              <a:lnSpc>
                <a:spcPct val="150000"/>
              </a:lnSpc>
              <a:buFont typeface="Arial" panose="020B0604020202020204" pitchFamily="34" charset="0"/>
              <a:buChar char="•"/>
            </a:pPr>
            <a:r>
              <a:rPr lang="en-US" sz="1588" b="1" dirty="0">
                <a:solidFill>
                  <a:srgbClr val="10198A"/>
                </a:solidFill>
                <a:latin typeface="Calibri" panose="020F0502020204030204"/>
              </a:rPr>
              <a:t>North American fund raising H1 – 2021 $41 billion vs $26.8 same period in 2020</a:t>
            </a:r>
          </a:p>
          <a:p>
            <a:pPr marL="252146" indent="-252146" algn="just" defTabSz="806867">
              <a:lnSpc>
                <a:spcPct val="150000"/>
              </a:lnSpc>
              <a:buFont typeface="Arial" panose="020B0604020202020204" pitchFamily="34" charset="0"/>
              <a:buChar char="•"/>
            </a:pPr>
            <a:endParaRPr lang="en-US" sz="1588" b="1" dirty="0">
              <a:solidFill>
                <a:srgbClr val="10198A"/>
              </a:solidFill>
              <a:latin typeface="Calibri" panose="020F0502020204030204"/>
            </a:endParaRPr>
          </a:p>
          <a:p>
            <a:pPr marL="252146" indent="-252146" algn="just" defTabSz="806867">
              <a:buFont typeface="Arial" panose="020B0604020202020204" pitchFamily="34" charset="0"/>
              <a:buChar char="•"/>
            </a:pPr>
            <a:r>
              <a:rPr lang="en-US" sz="1588" b="1" dirty="0">
                <a:solidFill>
                  <a:srgbClr val="10198A"/>
                </a:solidFill>
                <a:latin typeface="Calibri" panose="020F0502020204030204"/>
              </a:rPr>
              <a:t>Global Private Debt end of 2020 $848 billion. Survey to grow (Prequin) 11.4% annually to $1.46 trillion by 2025</a:t>
            </a:r>
          </a:p>
        </p:txBody>
      </p:sp>
    </p:spTree>
    <p:extLst>
      <p:ext uri="{BB962C8B-B14F-4D97-AF65-F5344CB8AC3E}">
        <p14:creationId xmlns:p14="http://schemas.microsoft.com/office/powerpoint/2010/main" val="350395773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3684FDB-C458-4CC8-8EA4-D6CB1B012FBE}"/>
              </a:ext>
            </a:extLst>
          </p:cNvPr>
          <p:cNvSpPr>
            <a:spLocks noGrp="1"/>
          </p:cNvSpPr>
          <p:nvPr>
            <p:ph type="sldNum" sz="quarter" idx="12"/>
          </p:nvPr>
        </p:nvSpPr>
        <p:spPr/>
        <p:txBody>
          <a:bodyPr/>
          <a:lstStyle/>
          <a:p>
            <a:pPr defTabSz="806867"/>
            <a:fld id="{41BB9EB4-5590-894F-BB05-E6FF5F553F44}" type="slidenum">
              <a:rPr lang="en-US">
                <a:solidFill>
                  <a:srgbClr val="A8A9AC"/>
                </a:solidFill>
                <a:latin typeface="Calibri" panose="020F0502020204030204"/>
              </a:rPr>
              <a:pPr defTabSz="806867"/>
              <a:t>116</a:t>
            </a:fld>
            <a:endParaRPr lang="en-US" dirty="0">
              <a:solidFill>
                <a:srgbClr val="A8A9AC"/>
              </a:solidFill>
              <a:latin typeface="Calibri" panose="020F0502020204030204"/>
            </a:endParaRPr>
          </a:p>
        </p:txBody>
      </p:sp>
      <p:sp>
        <p:nvSpPr>
          <p:cNvPr id="5" name="Title 4">
            <a:extLst>
              <a:ext uri="{FF2B5EF4-FFF2-40B4-BE49-F238E27FC236}">
                <a16:creationId xmlns:a16="http://schemas.microsoft.com/office/drawing/2014/main" id="{BB947A9B-CB35-4B09-BC8A-4E33C97268FE}"/>
              </a:ext>
            </a:extLst>
          </p:cNvPr>
          <p:cNvSpPr>
            <a:spLocks noGrp="1"/>
          </p:cNvSpPr>
          <p:nvPr>
            <p:ph type="ctrTitle"/>
          </p:nvPr>
        </p:nvSpPr>
        <p:spPr>
          <a:xfrm>
            <a:off x="268941" y="500699"/>
            <a:ext cx="5999123" cy="569364"/>
          </a:xfrm>
        </p:spPr>
        <p:txBody>
          <a:bodyPr/>
          <a:lstStyle/>
          <a:p>
            <a:r>
              <a:rPr lang="en-US" dirty="0"/>
              <a:t>Covid – 19  - There are positive take-aways</a:t>
            </a:r>
            <a:br>
              <a:rPr lang="en-US" dirty="0"/>
            </a:br>
            <a:endParaRPr lang="en-US" dirty="0"/>
          </a:p>
        </p:txBody>
      </p:sp>
      <p:sp>
        <p:nvSpPr>
          <p:cNvPr id="9" name="TextBox 8">
            <a:extLst>
              <a:ext uri="{FF2B5EF4-FFF2-40B4-BE49-F238E27FC236}">
                <a16:creationId xmlns:a16="http://schemas.microsoft.com/office/drawing/2014/main" id="{BF0DBA38-A659-4DF9-9E66-561C4B52690E}"/>
              </a:ext>
            </a:extLst>
          </p:cNvPr>
          <p:cNvSpPr txBox="1"/>
          <p:nvPr/>
        </p:nvSpPr>
        <p:spPr>
          <a:xfrm>
            <a:off x="384203" y="1118088"/>
            <a:ext cx="8317966" cy="5061194"/>
          </a:xfrm>
          <a:prstGeom prst="rect">
            <a:avLst/>
          </a:prstGeom>
          <a:noFill/>
        </p:spPr>
        <p:txBody>
          <a:bodyPr wrap="square" rtlCol="0">
            <a:spAutoFit/>
          </a:bodyPr>
          <a:lstStyle/>
          <a:p>
            <a:pPr marL="252146" indent="-252146" defTabSz="806867">
              <a:lnSpc>
                <a:spcPct val="150000"/>
              </a:lnSpc>
              <a:buFont typeface="Arial" panose="020B0604020202020204" pitchFamily="34" charset="0"/>
              <a:buChar char="•"/>
            </a:pPr>
            <a:r>
              <a:rPr lang="en-US" sz="2471" dirty="0">
                <a:solidFill>
                  <a:srgbClr val="10198A"/>
                </a:solidFill>
                <a:latin typeface="Calibri" panose="020F0502020204030204"/>
              </a:rPr>
              <a:t>Positive outcomes </a:t>
            </a:r>
            <a:r>
              <a:rPr lang="en-US" sz="2118" dirty="0">
                <a:solidFill>
                  <a:srgbClr val="10198A"/>
                </a:solidFill>
                <a:latin typeface="Calibri" panose="020F0502020204030204"/>
              </a:rPr>
              <a:t>from Covid-19</a:t>
            </a: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Moving 800+ employees on global platform to work from home on one weekend – validated our significant and ongoing investments in technology/security/systems</a:t>
            </a:r>
          </a:p>
          <a:p>
            <a:pPr marL="655579" lvl="1" indent="-252146" algn="just" defTabSz="806867">
              <a:buFont typeface="Arial" panose="020B0604020202020204" pitchFamily="34" charset="0"/>
              <a:buChar char="•"/>
            </a:pPr>
            <a:endParaRPr lang="en-US" sz="1588" b="1" dirty="0">
              <a:solidFill>
                <a:srgbClr val="10198A"/>
              </a:solidFill>
              <a:latin typeface="Calibri" panose="020F0502020204030204"/>
            </a:endParaRP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We’ve noted some productivity gains in hybrid home/office – some of that might become permanent</a:t>
            </a:r>
          </a:p>
          <a:p>
            <a:pPr marL="655579" lvl="1" indent="-252146" algn="just" defTabSz="806867">
              <a:buFont typeface="Arial" panose="020B0604020202020204" pitchFamily="34" charset="0"/>
              <a:buChar char="•"/>
            </a:pPr>
            <a:endParaRPr lang="en-US" sz="1588" b="1" dirty="0">
              <a:solidFill>
                <a:srgbClr val="10198A"/>
              </a:solidFill>
              <a:latin typeface="Calibri" panose="020F0502020204030204"/>
            </a:endParaRP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Comfort with internal virtual meetings (not new for us before Covid, but more widespread now) gave great impetus to our global team initiatives, not only across investing strategies but also in our ESG and Diversity/Inclusion/Equality efforts</a:t>
            </a:r>
          </a:p>
          <a:p>
            <a:pPr marL="655579" lvl="1" indent="-252146" algn="just" defTabSz="806867">
              <a:buFont typeface="Arial" panose="020B0604020202020204" pitchFamily="34" charset="0"/>
              <a:buChar char="•"/>
            </a:pPr>
            <a:endParaRPr lang="en-US" sz="1588" b="1" dirty="0">
              <a:solidFill>
                <a:srgbClr val="10198A"/>
              </a:solidFill>
              <a:latin typeface="Calibri" panose="020F0502020204030204"/>
            </a:endParaRP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Travel restrictions caused us to learn how to use virtual meetings to focus our due diligence and origination efforts (both on investing and fund raising) to ensure face to face meetings, when arranged, were highly productive</a:t>
            </a:r>
          </a:p>
          <a:p>
            <a:pPr marL="655579" lvl="1" indent="-252146" algn="just" defTabSz="806867">
              <a:buFont typeface="Arial" panose="020B0604020202020204" pitchFamily="34" charset="0"/>
              <a:buChar char="•"/>
            </a:pPr>
            <a:endParaRPr lang="en-US" sz="1588" b="1" dirty="0">
              <a:solidFill>
                <a:srgbClr val="10198A"/>
              </a:solidFill>
              <a:latin typeface="Calibri" panose="020F0502020204030204"/>
            </a:endParaRPr>
          </a:p>
          <a:p>
            <a:pPr marL="655579" lvl="1" indent="-252146" algn="just" defTabSz="806867">
              <a:buFont typeface="Arial" panose="020B0604020202020204" pitchFamily="34" charset="0"/>
              <a:buChar char="•"/>
            </a:pPr>
            <a:r>
              <a:rPr lang="en-US" sz="1588" b="1" dirty="0">
                <a:solidFill>
                  <a:srgbClr val="10198A"/>
                </a:solidFill>
                <a:latin typeface="Calibri" panose="020F0502020204030204"/>
              </a:rPr>
              <a:t>Fiera had good years in 2020 and again in 2021 with growing revenues, margins and AUM across our platforms – our corporate culture has had the chance to celebrate our resilience, validate our investment theses and build a more broadly held view of our forward strategy</a:t>
            </a:r>
          </a:p>
        </p:txBody>
      </p:sp>
    </p:spTree>
    <p:extLst>
      <p:ext uri="{BB962C8B-B14F-4D97-AF65-F5344CB8AC3E}">
        <p14:creationId xmlns:p14="http://schemas.microsoft.com/office/powerpoint/2010/main" val="207055543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4B67B1-325A-AC44-8E9B-9EFDF24158F4}"/>
              </a:ext>
            </a:extLst>
          </p:cNvPr>
          <p:cNvSpPr>
            <a:spLocks noGrp="1"/>
          </p:cNvSpPr>
          <p:nvPr>
            <p:ph type="title"/>
          </p:nvPr>
        </p:nvSpPr>
        <p:spPr/>
        <p:txBody>
          <a:bodyPr/>
          <a:lstStyle/>
          <a:p>
            <a:r>
              <a:rPr lang="en-CA" dirty="0">
                <a:solidFill>
                  <a:schemeClr val="accent3"/>
                </a:solidFill>
              </a:rPr>
              <a:t>fieraprivatedebt.com</a:t>
            </a:r>
          </a:p>
        </p:txBody>
      </p:sp>
      <p:graphicFrame>
        <p:nvGraphicFramePr>
          <p:cNvPr id="4" name="Table 3">
            <a:extLst>
              <a:ext uri="{FF2B5EF4-FFF2-40B4-BE49-F238E27FC236}">
                <a16:creationId xmlns:a16="http://schemas.microsoft.com/office/drawing/2014/main" id="{1E71A71B-0FA6-4BAD-98CC-6DC5A32E8C8A}"/>
              </a:ext>
            </a:extLst>
          </p:cNvPr>
          <p:cNvGraphicFramePr>
            <a:graphicFrameLocks noGrp="1"/>
          </p:cNvGraphicFramePr>
          <p:nvPr/>
        </p:nvGraphicFramePr>
        <p:xfrm>
          <a:off x="1924611" y="4412431"/>
          <a:ext cx="5294779" cy="1556216"/>
        </p:xfrm>
        <a:graphic>
          <a:graphicData uri="http://schemas.openxmlformats.org/drawingml/2006/table">
            <a:tbl>
              <a:tblPr firstRow="1" bandRow="1">
                <a:tableStyleId>{2D5ABB26-0587-4C30-8999-92F81FD0307C}</a:tableStyleId>
              </a:tblPr>
              <a:tblGrid>
                <a:gridCol w="2647390">
                  <a:extLst>
                    <a:ext uri="{9D8B030D-6E8A-4147-A177-3AD203B41FA5}">
                      <a16:colId xmlns:a16="http://schemas.microsoft.com/office/drawing/2014/main" val="20000"/>
                    </a:ext>
                  </a:extLst>
                </a:gridCol>
                <a:gridCol w="2647390">
                  <a:extLst>
                    <a:ext uri="{9D8B030D-6E8A-4147-A177-3AD203B41FA5}">
                      <a16:colId xmlns:a16="http://schemas.microsoft.com/office/drawing/2014/main" val="3181528169"/>
                    </a:ext>
                  </a:extLst>
                </a:gridCol>
              </a:tblGrid>
              <a:tr h="1556216">
                <a:tc>
                  <a:txBody>
                    <a:bodyPr/>
                    <a:lstStyle/>
                    <a:p>
                      <a:pPr algn="ctr"/>
                      <a:r>
                        <a:rPr lang="en-CA" sz="1200" b="1" i="0" dirty="0">
                          <a:solidFill>
                            <a:schemeClr val="accent1"/>
                          </a:solidFill>
                          <a:latin typeface="+mn-lt"/>
                          <a:cs typeface="Arial" panose="020B0604020202020204" pitchFamily="34" charset="0"/>
                        </a:rPr>
                        <a:t>THERESA SHUTT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b="1" dirty="0">
                          <a:latin typeface="+mn-lt"/>
                          <a:cs typeface="Arial" panose="020B0604020202020204" pitchFamily="34" charset="0"/>
                        </a:rPr>
                        <a:t>SVP, </a:t>
                      </a:r>
                      <a:r>
                        <a:rPr lang="en-CA" sz="1200" b="1" i="0" dirty="0">
                          <a:latin typeface="+mn-lt"/>
                          <a:cs typeface="Arial" panose="020B0604020202020204" pitchFamily="34" charset="0"/>
                        </a:rPr>
                        <a:t>Fiera Private Debt</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CA" sz="1100" b="1" i="0" dirty="0">
                        <a:latin typeface="+mn-lt"/>
                        <a:cs typeface="Arial" panose="020B0604020202020204" pitchFamily="34" charset="0"/>
                      </a:endParaRPr>
                    </a:p>
                    <a:p>
                      <a:pPr algn="ctr"/>
                      <a:r>
                        <a:rPr lang="en-US" sz="900" dirty="0">
                          <a:latin typeface="+mn-lt"/>
                          <a:cs typeface="Arial" panose="020B0604020202020204" pitchFamily="34" charset="0"/>
                        </a:rPr>
                        <a:t>200 Bay Street, Suite 3800</a:t>
                      </a:r>
                    </a:p>
                    <a:p>
                      <a:pPr algn="ctr"/>
                      <a:r>
                        <a:rPr lang="en-CA" sz="900" dirty="0">
                          <a:latin typeface="+mn-lt"/>
                          <a:cs typeface="Arial" panose="020B0604020202020204" pitchFamily="34" charset="0"/>
                        </a:rPr>
                        <a:t>Toronto, Ontario, Canada M5J 2T2</a:t>
                      </a:r>
                    </a:p>
                    <a:p>
                      <a:pPr algn="ctr"/>
                      <a:r>
                        <a:rPr lang="en-CA" sz="900" i="1" dirty="0">
                          <a:latin typeface="+mn-lt"/>
                          <a:cs typeface="Arial" panose="020B0604020202020204" pitchFamily="34" charset="0"/>
                        </a:rPr>
                        <a:t>D: 647.260.4847</a:t>
                      </a:r>
                    </a:p>
                    <a:p>
                      <a:pPr algn="ctr"/>
                      <a:r>
                        <a:rPr lang="en-CA" sz="900" i="1" dirty="0">
                          <a:latin typeface="+mn-lt"/>
                          <a:cs typeface="Arial" panose="020B0604020202020204" pitchFamily="34" charset="0"/>
                        </a:rPr>
                        <a:t>M: 647.504.3143</a:t>
                      </a:r>
                    </a:p>
                    <a:p>
                      <a:pPr algn="ctr"/>
                      <a:r>
                        <a:rPr lang="en-CA" sz="900" dirty="0">
                          <a:latin typeface="+mn-lt"/>
                          <a:cs typeface="Arial" panose="020B0604020202020204" pitchFamily="34" charset="0"/>
                        </a:rPr>
                        <a:t>tshutt@fieracapital.com</a:t>
                      </a:r>
                    </a:p>
                  </a:txBody>
                  <a:tcPr marL="80683" marR="80683" marT="40331" marB="40331" anchor="ctr"/>
                </a:tc>
                <a:tc>
                  <a:txBody>
                    <a:bodyPr/>
                    <a:lstStyle/>
                    <a:p>
                      <a:pPr marL="0" algn="ctr" defTabSz="914400" rtl="0" eaLnBrk="1" latinLnBrk="0" hangingPunct="1"/>
                      <a:r>
                        <a:rPr lang="en-CA" sz="1200" b="1" i="0" kern="1200" dirty="0">
                          <a:solidFill>
                            <a:schemeClr val="accent1"/>
                          </a:solidFill>
                          <a:latin typeface="+mn-lt"/>
                          <a:ea typeface="+mn-ea"/>
                          <a:cs typeface="Arial" panose="020B0604020202020204" pitchFamily="34" charset="0"/>
                        </a:rPr>
                        <a:t>PHILIP ROBSON</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b="1" kern="1200" dirty="0">
                          <a:solidFill>
                            <a:schemeClr val="tx1"/>
                          </a:solidFill>
                          <a:latin typeface="+mn-lt"/>
                          <a:ea typeface="+mn-ea"/>
                          <a:cs typeface="Arial" panose="020B0604020202020204" pitchFamily="34" charset="0"/>
                        </a:rPr>
                        <a:t>Executive Vice President, Fiera Private Debt</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CA" sz="1100" b="1" i="0" dirty="0">
                        <a:solidFill>
                          <a:srgbClr val="002060"/>
                        </a:solidFill>
                        <a:latin typeface="+mn-lt"/>
                        <a:cs typeface="Arial" panose="020B0604020202020204" pitchFamily="34" charset="0"/>
                      </a:endParaRPr>
                    </a:p>
                    <a:p>
                      <a:pPr algn="ctr"/>
                      <a:r>
                        <a:rPr lang="en-US" sz="900" dirty="0">
                          <a:latin typeface="+mn-lt"/>
                          <a:cs typeface="Arial" panose="020B0604020202020204" pitchFamily="34" charset="0"/>
                        </a:rPr>
                        <a:t>200 Bay Street, Suite 3800</a:t>
                      </a:r>
                    </a:p>
                    <a:p>
                      <a:pPr algn="ctr"/>
                      <a:r>
                        <a:rPr lang="en-CA" sz="900" dirty="0">
                          <a:latin typeface="+mn-lt"/>
                          <a:cs typeface="Arial" panose="020B0604020202020204" pitchFamily="34" charset="0"/>
                        </a:rPr>
                        <a:t>Toronto, Ontario, Canada M5J 2T2</a:t>
                      </a:r>
                    </a:p>
                    <a:p>
                      <a:pPr marL="0" algn="ctr" defTabSz="914400" rtl="0" eaLnBrk="1" latinLnBrk="0" hangingPunct="1"/>
                      <a:r>
                        <a:rPr lang="en-CA" sz="900" i="1" kern="1200" dirty="0">
                          <a:solidFill>
                            <a:schemeClr val="tx1"/>
                          </a:solidFill>
                          <a:latin typeface="+mn-lt"/>
                          <a:ea typeface="+mn-ea"/>
                          <a:cs typeface="Arial" panose="020B0604020202020204" pitchFamily="34" charset="0"/>
                        </a:rPr>
                        <a:t>D: 647 260.4843</a:t>
                      </a:r>
                    </a:p>
                    <a:p>
                      <a:pPr marL="0" algn="ctr" defTabSz="914400" rtl="0" eaLnBrk="1" latinLnBrk="0" hangingPunct="1"/>
                      <a:r>
                        <a:rPr lang="en-CA" sz="900" i="1" kern="1200" dirty="0">
                          <a:solidFill>
                            <a:schemeClr val="tx1"/>
                          </a:solidFill>
                          <a:latin typeface="+mn-lt"/>
                          <a:ea typeface="+mn-ea"/>
                          <a:cs typeface="Arial" panose="020B0604020202020204" pitchFamily="34" charset="0"/>
                        </a:rPr>
                        <a:t>M: 416-414-7550</a:t>
                      </a:r>
                    </a:p>
                    <a:p>
                      <a:pPr marL="0" algn="ctr" defTabSz="914400" rtl="0" eaLnBrk="1" latinLnBrk="0" hangingPunct="1"/>
                      <a:r>
                        <a:rPr lang="en-CA" sz="900" kern="1200" dirty="0">
                          <a:solidFill>
                            <a:schemeClr val="tx1"/>
                          </a:solidFill>
                          <a:latin typeface="+mn-lt"/>
                          <a:ea typeface="+mn-ea"/>
                          <a:cs typeface="Arial" panose="020B0604020202020204" pitchFamily="34" charset="0"/>
                        </a:rPr>
                        <a:t>probson@fieracapital.com</a:t>
                      </a:r>
                    </a:p>
                  </a:txBody>
                  <a:tcPr marL="80683" marR="80683" marT="40331" marB="40331" anchor="ct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73132247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457200" y="2456892"/>
            <a:ext cx="8229600" cy="2448273"/>
          </a:xfrm>
        </p:spPr>
        <p:txBody>
          <a:bodyPr>
            <a:noAutofit/>
          </a:bodyPr>
          <a:lstStyle/>
          <a:p>
            <a:pPr marL="0" indent="0" algn="ctr">
              <a:buNone/>
            </a:pPr>
            <a:r>
              <a:rPr lang="en-US" dirty="0"/>
              <a:t>Investor Challenges - Private Capital Perspective</a:t>
            </a:r>
            <a:br>
              <a:rPr lang="en-US" dirty="0"/>
            </a:br>
            <a:endParaRPr lang="en-US" dirty="0"/>
          </a:p>
          <a:p>
            <a:pPr marL="0" indent="0" algn="ctr">
              <a:buNone/>
            </a:pPr>
            <a:r>
              <a:rPr lang="en-US" dirty="0"/>
              <a:t>Jared Kalish </a:t>
            </a:r>
          </a:p>
          <a:p>
            <a:pPr marL="0" indent="0" algn="ctr">
              <a:buNone/>
            </a:pPr>
            <a:r>
              <a:rPr lang="en-US" dirty="0"/>
              <a:t>Partner, Private Equity, </a:t>
            </a:r>
            <a:r>
              <a:rPr lang="en-US" dirty="0" err="1"/>
              <a:t>FirePower</a:t>
            </a:r>
            <a:r>
              <a:rPr lang="en-US" dirty="0"/>
              <a:t> Capital</a:t>
            </a:r>
          </a:p>
          <a:p>
            <a:pPr marL="0" indent="0" algn="ctr">
              <a:buNone/>
            </a:pPr>
            <a:endParaRPr lang="en-US" dirty="0"/>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990096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15738" y="3486636"/>
            <a:ext cx="8155925" cy="761299"/>
          </a:xfrm>
          <a:prstGeom prst="rect">
            <a:avLst/>
          </a:prstGeom>
          <a:noFill/>
        </p:spPr>
        <p:txBody>
          <a:bodyPr wrap="square" rtlCol="0">
            <a:spAutoFit/>
          </a:bodyPr>
          <a:lstStyle/>
          <a:p>
            <a:pPr defTabSz="816334">
              <a:lnSpc>
                <a:spcPts val="2812"/>
              </a:lnSpc>
            </a:pPr>
            <a:r>
              <a:rPr lang="en-CA" sz="2250" b="1" dirty="0">
                <a:solidFill>
                  <a:prstClr val="white"/>
                </a:solidFill>
                <a:latin typeface="Times New Roman" panose="02020603050405020304" pitchFamily="18" charset="0"/>
                <a:cs typeface="Times New Roman" panose="02020603050405020304" pitchFamily="18" charset="0"/>
              </a:rPr>
              <a:t>Professional Accounting Futures Conference – 2021</a:t>
            </a:r>
          </a:p>
          <a:p>
            <a:pPr defTabSz="816334">
              <a:lnSpc>
                <a:spcPts val="2812"/>
              </a:lnSpc>
            </a:pPr>
            <a:r>
              <a:rPr lang="en-CA" sz="1350" b="1" dirty="0">
                <a:solidFill>
                  <a:prstClr val="white"/>
                </a:solidFill>
                <a:latin typeface="Times New Roman" panose="02020603050405020304" pitchFamily="18" charset="0"/>
                <a:cs typeface="Times New Roman" panose="02020603050405020304" pitchFamily="18" charset="0"/>
              </a:rPr>
              <a:t>Professional Accounting Centre – University of Toronto</a:t>
            </a:r>
          </a:p>
        </p:txBody>
      </p:sp>
      <p:cxnSp>
        <p:nvCxnSpPr>
          <p:cNvPr id="6" name="Straight Connector 5"/>
          <p:cNvCxnSpPr/>
          <p:nvPr/>
        </p:nvCxnSpPr>
        <p:spPr>
          <a:xfrm>
            <a:off x="473674" y="5062088"/>
            <a:ext cx="171433" cy="0"/>
          </a:xfrm>
          <a:prstGeom prst="line">
            <a:avLst/>
          </a:prstGeom>
          <a:ln w="3175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415738" y="5143013"/>
            <a:ext cx="1585758" cy="207681"/>
          </a:xfrm>
          <a:prstGeom prst="rect">
            <a:avLst/>
          </a:prstGeom>
          <a:noFill/>
        </p:spPr>
        <p:txBody>
          <a:bodyPr wrap="square" lIns="51430" tIns="25715" rIns="51430" bIns="25715" rtlCol="0" anchor="t">
            <a:spAutoFit/>
          </a:bodyPr>
          <a:lstStyle/>
          <a:p>
            <a:pPr defTabSz="816334"/>
            <a:r>
              <a:rPr lang="en-US" sz="1012" b="1" dirty="0">
                <a:solidFill>
                  <a:prstClr val="white"/>
                </a:solidFill>
                <a:latin typeface="Calibri"/>
              </a:rPr>
              <a:t>October 2021</a:t>
            </a:r>
            <a:endParaRPr lang="en-US" sz="1631" dirty="0">
              <a:solidFill>
                <a:prstClr val="white"/>
              </a:solidFill>
              <a:latin typeface="Calibri"/>
            </a:endParaRPr>
          </a:p>
        </p:txBody>
      </p:sp>
      <p:sp>
        <p:nvSpPr>
          <p:cNvPr id="13" name="TextBox 12"/>
          <p:cNvSpPr txBox="1"/>
          <p:nvPr/>
        </p:nvSpPr>
        <p:spPr>
          <a:xfrm>
            <a:off x="7209602" y="5555844"/>
            <a:ext cx="1585758" cy="213456"/>
          </a:xfrm>
          <a:prstGeom prst="rect">
            <a:avLst/>
          </a:prstGeom>
          <a:noFill/>
        </p:spPr>
        <p:txBody>
          <a:bodyPr wrap="square" rtlCol="0">
            <a:spAutoFit/>
          </a:bodyPr>
          <a:lstStyle/>
          <a:p>
            <a:pPr algn="r" defTabSz="816334"/>
            <a:r>
              <a:rPr lang="en-US" sz="787">
                <a:solidFill>
                  <a:prstClr val="white"/>
                </a:solidFill>
                <a:latin typeface="Calibri"/>
              </a:rPr>
              <a:t>Confidential</a:t>
            </a:r>
          </a:p>
        </p:txBody>
      </p:sp>
      <p:pic>
        <p:nvPicPr>
          <p:cNvPr id="9" name="Picture 8" descr="Logo&#10;&#10;Description automatically generated">
            <a:extLst>
              <a:ext uri="{FF2B5EF4-FFF2-40B4-BE49-F238E27FC236}">
                <a16:creationId xmlns:a16="http://schemas.microsoft.com/office/drawing/2014/main" id="{2653771D-FE5B-438E-9390-AD6171EE231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2441" y="1110027"/>
            <a:ext cx="1585758" cy="634304"/>
          </a:xfrm>
          <a:prstGeom prst="rect">
            <a:avLst/>
          </a:prstGeom>
        </p:spPr>
      </p:pic>
      <p:sp>
        <p:nvSpPr>
          <p:cNvPr id="8" name="TextBox 7">
            <a:extLst>
              <a:ext uri="{FF2B5EF4-FFF2-40B4-BE49-F238E27FC236}">
                <a16:creationId xmlns:a16="http://schemas.microsoft.com/office/drawing/2014/main" id="{3981205E-32AE-4126-BAD7-4221A3FEEDA3}"/>
              </a:ext>
            </a:extLst>
          </p:cNvPr>
          <p:cNvSpPr txBox="1"/>
          <p:nvPr/>
        </p:nvSpPr>
        <p:spPr>
          <a:xfrm>
            <a:off x="415738" y="4493020"/>
            <a:ext cx="8155925" cy="402226"/>
          </a:xfrm>
          <a:prstGeom prst="rect">
            <a:avLst/>
          </a:prstGeom>
          <a:noFill/>
        </p:spPr>
        <p:txBody>
          <a:bodyPr wrap="square" rtlCol="0">
            <a:spAutoFit/>
          </a:bodyPr>
          <a:lstStyle/>
          <a:p>
            <a:pPr defTabSz="816334">
              <a:lnSpc>
                <a:spcPts val="2812"/>
              </a:lnSpc>
            </a:pPr>
            <a:r>
              <a:rPr lang="en-CA" sz="1350" b="1" dirty="0">
                <a:solidFill>
                  <a:prstClr val="white"/>
                </a:solidFill>
                <a:latin typeface="Times New Roman" panose="02020603050405020304" pitchFamily="18" charset="0"/>
                <a:cs typeface="Times New Roman" panose="02020603050405020304" pitchFamily="18" charset="0"/>
              </a:rPr>
              <a:t>Jared Kalish</a:t>
            </a:r>
            <a:r>
              <a:rPr lang="en-CA" sz="900" b="1" dirty="0">
                <a:solidFill>
                  <a:prstClr val="white"/>
                </a:solidFill>
                <a:latin typeface="Times New Roman" panose="02020603050405020304" pitchFamily="18" charset="0"/>
                <a:cs typeface="Times New Roman" panose="02020603050405020304" pitchFamily="18" charset="0"/>
              </a:rPr>
              <a:t>, Partner, Private Capital</a:t>
            </a:r>
          </a:p>
        </p:txBody>
      </p:sp>
    </p:spTree>
    <p:extLst>
      <p:ext uri="{BB962C8B-B14F-4D97-AF65-F5344CB8AC3E}">
        <p14:creationId xmlns:p14="http://schemas.microsoft.com/office/powerpoint/2010/main" val="3935033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9B0131-F195-44A8-B436-57182562DC4D}"/>
              </a:ext>
            </a:extLst>
          </p:cNvPr>
          <p:cNvSpPr>
            <a:spLocks noGrp="1"/>
          </p:cNvSpPr>
          <p:nvPr>
            <p:ph type="title"/>
          </p:nvPr>
        </p:nvSpPr>
        <p:spPr>
          <a:xfrm>
            <a:off x="404091" y="335280"/>
            <a:ext cx="8229600" cy="1143000"/>
          </a:xfrm>
        </p:spPr>
        <p:txBody>
          <a:bodyPr>
            <a:normAutofit/>
          </a:bodyPr>
          <a:lstStyle/>
          <a:p>
            <a:r>
              <a:rPr lang="en-US"/>
              <a:t>Reassessed Priorities</a:t>
            </a:r>
            <a:endParaRPr lang="en-CA"/>
          </a:p>
        </p:txBody>
      </p:sp>
      <p:graphicFrame>
        <p:nvGraphicFramePr>
          <p:cNvPr id="4" name="Content Placeholder 3">
            <a:extLst>
              <a:ext uri="{FF2B5EF4-FFF2-40B4-BE49-F238E27FC236}">
                <a16:creationId xmlns:a16="http://schemas.microsoft.com/office/drawing/2014/main" id="{9F2CCF46-4F53-400B-9C02-6EDE425D9F4A}"/>
              </a:ext>
            </a:extLst>
          </p:cNvPr>
          <p:cNvGraphicFramePr>
            <a:graphicFrameLocks noGrp="1"/>
          </p:cNvGraphicFramePr>
          <p:nvPr>
            <p:ph idx="1"/>
          </p:nvPr>
        </p:nvGraphicFramePr>
        <p:xfrm>
          <a:off x="457200" y="2219036"/>
          <a:ext cx="8123382" cy="299027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9801055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993413" y="1832528"/>
            <a:ext cx="3771532" cy="767646"/>
          </a:xfrm>
          <a:prstGeom prst="rect">
            <a:avLst/>
          </a:prstGeom>
          <a:noFill/>
        </p:spPr>
        <p:txBody>
          <a:bodyPr wrap="square" rtlCol="0">
            <a:spAutoFit/>
          </a:bodyPr>
          <a:lstStyle/>
          <a:p>
            <a:pPr defTabSz="816334"/>
            <a:r>
              <a:rPr lang="en-CA" sz="1097" b="1">
                <a:solidFill>
                  <a:srgbClr val="464547"/>
                </a:solidFill>
                <a:latin typeface="Times New Roman" panose="02020603050405020304" pitchFamily="18" charset="0"/>
                <a:cs typeface="Times New Roman" panose="02020603050405020304" pitchFamily="18" charset="0"/>
              </a:rPr>
              <a:t>We invest in and advise Canadian entrepreneurs, helping them complete mission-critical transactions. </a:t>
            </a:r>
          </a:p>
          <a:p>
            <a:pPr defTabSz="816334"/>
            <a:endParaRPr lang="en-CA" sz="1097" b="1">
              <a:solidFill>
                <a:srgbClr val="464547"/>
              </a:solidFill>
              <a:latin typeface="Times New Roman" panose="02020603050405020304" pitchFamily="18" charset="0"/>
              <a:cs typeface="Times New Roman" panose="02020603050405020304" pitchFamily="18" charset="0"/>
            </a:endParaRPr>
          </a:p>
          <a:p>
            <a:pPr defTabSz="816334"/>
            <a:r>
              <a:rPr lang="en-CA" sz="1097" b="1">
                <a:solidFill>
                  <a:srgbClr val="464547"/>
                </a:solidFill>
                <a:latin typeface="Times New Roman" panose="02020603050405020304" pitchFamily="18" charset="0"/>
                <a:cs typeface="Times New Roman" panose="02020603050405020304" pitchFamily="18" charset="0"/>
              </a:rPr>
              <a:t>Our core activities include:</a:t>
            </a:r>
          </a:p>
        </p:txBody>
      </p:sp>
      <p:sp>
        <p:nvSpPr>
          <p:cNvPr id="5" name="TextBox 4"/>
          <p:cNvSpPr txBox="1"/>
          <p:nvPr/>
        </p:nvSpPr>
        <p:spPr>
          <a:xfrm>
            <a:off x="4004127" y="2885419"/>
            <a:ext cx="1028600" cy="819070"/>
          </a:xfrm>
          <a:prstGeom prst="rect">
            <a:avLst/>
          </a:prstGeom>
          <a:noFill/>
        </p:spPr>
        <p:txBody>
          <a:bodyPr wrap="square" rtlCol="0">
            <a:spAutoFit/>
          </a:bodyPr>
          <a:lstStyle/>
          <a:p>
            <a:pPr defTabSz="816334"/>
            <a:r>
              <a:rPr lang="en-US" sz="787" b="1" dirty="0">
                <a:solidFill>
                  <a:srgbClr val="464547"/>
                </a:solidFill>
                <a:latin typeface="Calibri"/>
              </a:rPr>
              <a:t>Private Capital:</a:t>
            </a:r>
          </a:p>
          <a:p>
            <a:pPr defTabSz="816334"/>
            <a:r>
              <a:rPr lang="en-US" sz="787" dirty="0">
                <a:solidFill>
                  <a:srgbClr val="464547"/>
                </a:solidFill>
                <a:latin typeface="Calibri"/>
              </a:rPr>
              <a:t> </a:t>
            </a:r>
          </a:p>
          <a:p>
            <a:pPr defTabSz="816334"/>
            <a:r>
              <a:rPr lang="en-US" sz="787" dirty="0">
                <a:solidFill>
                  <a:srgbClr val="464547"/>
                </a:solidFill>
                <a:latin typeface="Calibri"/>
              </a:rPr>
              <a:t>We invest capital in:</a:t>
            </a:r>
          </a:p>
          <a:p>
            <a:pPr marL="96423" indent="-96423" defTabSz="816334">
              <a:buFont typeface="Arial" panose="020B0604020202020204" pitchFamily="34" charset="0"/>
              <a:buChar char="•"/>
            </a:pPr>
            <a:r>
              <a:rPr lang="en-US" sz="787" dirty="0">
                <a:solidFill>
                  <a:srgbClr val="464547"/>
                </a:solidFill>
                <a:latin typeface="Calibri"/>
              </a:rPr>
              <a:t>Private debt</a:t>
            </a:r>
          </a:p>
          <a:p>
            <a:pPr marL="96423" indent="-96423" defTabSz="816334">
              <a:buFont typeface="Arial" panose="020B0604020202020204" pitchFamily="34" charset="0"/>
              <a:buChar char="•"/>
            </a:pPr>
            <a:r>
              <a:rPr lang="en-US" sz="787" dirty="0">
                <a:solidFill>
                  <a:srgbClr val="464547"/>
                </a:solidFill>
                <a:latin typeface="Calibri"/>
              </a:rPr>
              <a:t>Private equity</a:t>
            </a:r>
          </a:p>
          <a:p>
            <a:pPr defTabSz="816334"/>
            <a:endParaRPr lang="en-US" sz="787" dirty="0">
              <a:solidFill>
                <a:srgbClr val="464547"/>
              </a:solidFill>
              <a:latin typeface="Calibri"/>
            </a:endParaRPr>
          </a:p>
        </p:txBody>
      </p:sp>
      <p:sp>
        <p:nvSpPr>
          <p:cNvPr id="12" name="TextBox 11"/>
          <p:cNvSpPr txBox="1"/>
          <p:nvPr/>
        </p:nvSpPr>
        <p:spPr>
          <a:xfrm>
            <a:off x="3998770" y="4323668"/>
            <a:ext cx="1371466" cy="334579"/>
          </a:xfrm>
          <a:prstGeom prst="rect">
            <a:avLst/>
          </a:prstGeom>
          <a:noFill/>
        </p:spPr>
        <p:txBody>
          <a:bodyPr wrap="square" rtlCol="0">
            <a:spAutoFit/>
          </a:bodyPr>
          <a:lstStyle/>
          <a:p>
            <a:pPr defTabSz="816334"/>
            <a:r>
              <a:rPr lang="en-CA" sz="787">
                <a:solidFill>
                  <a:srgbClr val="464547"/>
                </a:solidFill>
                <a:latin typeface="Calibri"/>
              </a:rPr>
              <a:t>Closed deals since 2016</a:t>
            </a:r>
          </a:p>
          <a:p>
            <a:pPr defTabSz="816334"/>
            <a:r>
              <a:rPr lang="en-CA" sz="787">
                <a:solidFill>
                  <a:srgbClr val="464547"/>
                </a:solidFill>
                <a:latin typeface="Calibri"/>
              </a:rPr>
              <a:t>(as of August 31, 2021)</a:t>
            </a:r>
            <a:endParaRPr lang="en-US" sz="787">
              <a:solidFill>
                <a:srgbClr val="464547"/>
              </a:solidFill>
              <a:latin typeface="Calibri"/>
            </a:endParaRPr>
          </a:p>
        </p:txBody>
      </p:sp>
      <p:sp>
        <p:nvSpPr>
          <p:cNvPr id="13" name="TextBox 12"/>
          <p:cNvSpPr txBox="1"/>
          <p:nvPr/>
        </p:nvSpPr>
        <p:spPr>
          <a:xfrm>
            <a:off x="3998770" y="5381292"/>
            <a:ext cx="1371466" cy="334579"/>
          </a:xfrm>
          <a:prstGeom prst="rect">
            <a:avLst/>
          </a:prstGeom>
          <a:noFill/>
        </p:spPr>
        <p:txBody>
          <a:bodyPr wrap="square" rtlCol="0">
            <a:spAutoFit/>
          </a:bodyPr>
          <a:lstStyle/>
          <a:p>
            <a:pPr defTabSz="816334"/>
            <a:r>
              <a:rPr lang="en-CA" sz="787">
                <a:solidFill>
                  <a:srgbClr val="464547"/>
                </a:solidFill>
                <a:latin typeface="Calibri"/>
              </a:rPr>
              <a:t>Aggregate value of live deals </a:t>
            </a:r>
          </a:p>
          <a:p>
            <a:pPr defTabSz="816334"/>
            <a:r>
              <a:rPr lang="en-CA" sz="787">
                <a:solidFill>
                  <a:srgbClr val="464547"/>
                </a:solidFill>
                <a:latin typeface="Calibri"/>
              </a:rPr>
              <a:t>(as of August 31, 2021)</a:t>
            </a:r>
          </a:p>
        </p:txBody>
      </p:sp>
      <p:sp>
        <p:nvSpPr>
          <p:cNvPr id="11" name="TextBox 10"/>
          <p:cNvSpPr txBox="1"/>
          <p:nvPr/>
        </p:nvSpPr>
        <p:spPr>
          <a:xfrm>
            <a:off x="3982698" y="3787034"/>
            <a:ext cx="900025" cy="698204"/>
          </a:xfrm>
          <a:prstGeom prst="rect">
            <a:avLst/>
          </a:prstGeom>
          <a:noFill/>
        </p:spPr>
        <p:txBody>
          <a:bodyPr wrap="square" rtlCol="0">
            <a:spAutoFit/>
          </a:bodyPr>
          <a:lstStyle/>
          <a:p>
            <a:pPr defTabSz="816334"/>
            <a:r>
              <a:rPr lang="en-US" sz="3937" b="1">
                <a:solidFill>
                  <a:srgbClr val="464547"/>
                </a:solidFill>
                <a:latin typeface="Calibri"/>
              </a:rPr>
              <a:t>41</a:t>
            </a:r>
          </a:p>
        </p:txBody>
      </p:sp>
      <p:sp>
        <p:nvSpPr>
          <p:cNvPr id="15" name="TextBox 14"/>
          <p:cNvSpPr txBox="1"/>
          <p:nvPr/>
        </p:nvSpPr>
        <p:spPr>
          <a:xfrm>
            <a:off x="3974216" y="4823765"/>
            <a:ext cx="1899605" cy="698204"/>
          </a:xfrm>
          <a:prstGeom prst="rect">
            <a:avLst/>
          </a:prstGeom>
          <a:noFill/>
        </p:spPr>
        <p:txBody>
          <a:bodyPr wrap="square" rtlCol="0">
            <a:spAutoFit/>
          </a:bodyPr>
          <a:lstStyle/>
          <a:p>
            <a:pPr defTabSz="816334"/>
            <a:r>
              <a:rPr lang="en-US" sz="3937" b="1" baseline="30000">
                <a:solidFill>
                  <a:srgbClr val="464547"/>
                </a:solidFill>
                <a:latin typeface="Calibri"/>
              </a:rPr>
              <a:t>$</a:t>
            </a:r>
            <a:r>
              <a:rPr lang="en-US" sz="3937" b="1">
                <a:solidFill>
                  <a:srgbClr val="464547"/>
                </a:solidFill>
                <a:latin typeface="Calibri"/>
              </a:rPr>
              <a:t>795m</a:t>
            </a:r>
            <a:endParaRPr lang="en-US" sz="3937" b="1" dirty="0">
              <a:solidFill>
                <a:srgbClr val="464547"/>
              </a:solidFill>
              <a:latin typeface="Calibri"/>
            </a:endParaRPr>
          </a:p>
        </p:txBody>
      </p:sp>
      <p:sp>
        <p:nvSpPr>
          <p:cNvPr id="17" name="TextBox 16"/>
          <p:cNvSpPr txBox="1"/>
          <p:nvPr/>
        </p:nvSpPr>
        <p:spPr>
          <a:xfrm>
            <a:off x="6559554" y="4323668"/>
            <a:ext cx="1371466" cy="334579"/>
          </a:xfrm>
          <a:prstGeom prst="rect">
            <a:avLst/>
          </a:prstGeom>
          <a:noFill/>
        </p:spPr>
        <p:txBody>
          <a:bodyPr wrap="square" rtlCol="0">
            <a:spAutoFit/>
          </a:bodyPr>
          <a:lstStyle/>
          <a:p>
            <a:pPr defTabSz="816334"/>
            <a:r>
              <a:rPr lang="en-CA" sz="787">
                <a:solidFill>
                  <a:srgbClr val="464547"/>
                </a:solidFill>
                <a:latin typeface="Calibri"/>
              </a:rPr>
              <a:t>Closed deals since 2013</a:t>
            </a:r>
          </a:p>
          <a:p>
            <a:pPr defTabSz="816334"/>
            <a:r>
              <a:rPr lang="en-CA" sz="787">
                <a:solidFill>
                  <a:srgbClr val="464547"/>
                </a:solidFill>
                <a:latin typeface="Calibri"/>
              </a:rPr>
              <a:t>(as of August 31, 2021)</a:t>
            </a:r>
            <a:endParaRPr lang="en-US" sz="787">
              <a:solidFill>
                <a:srgbClr val="464547"/>
              </a:solidFill>
              <a:latin typeface="Calibri"/>
            </a:endParaRPr>
          </a:p>
        </p:txBody>
      </p:sp>
      <p:sp>
        <p:nvSpPr>
          <p:cNvPr id="18" name="TextBox 17"/>
          <p:cNvSpPr txBox="1"/>
          <p:nvPr/>
        </p:nvSpPr>
        <p:spPr>
          <a:xfrm>
            <a:off x="6559554" y="5381292"/>
            <a:ext cx="1783977" cy="334579"/>
          </a:xfrm>
          <a:prstGeom prst="rect">
            <a:avLst/>
          </a:prstGeom>
          <a:noFill/>
        </p:spPr>
        <p:txBody>
          <a:bodyPr wrap="square" rtlCol="0">
            <a:spAutoFit/>
          </a:bodyPr>
          <a:lstStyle/>
          <a:p>
            <a:pPr defTabSz="816334"/>
            <a:r>
              <a:rPr lang="en-CA" sz="787">
                <a:solidFill>
                  <a:srgbClr val="464547"/>
                </a:solidFill>
                <a:latin typeface="Calibri"/>
              </a:rPr>
              <a:t>Aggregate value of live engaged deals</a:t>
            </a:r>
          </a:p>
          <a:p>
            <a:pPr defTabSz="816334"/>
            <a:r>
              <a:rPr lang="en-CA" sz="787">
                <a:solidFill>
                  <a:srgbClr val="464547"/>
                </a:solidFill>
                <a:latin typeface="Calibri"/>
              </a:rPr>
              <a:t>(as of August 31, 2021)</a:t>
            </a:r>
          </a:p>
        </p:txBody>
      </p:sp>
      <p:sp>
        <p:nvSpPr>
          <p:cNvPr id="19" name="TextBox 18"/>
          <p:cNvSpPr txBox="1"/>
          <p:nvPr/>
        </p:nvSpPr>
        <p:spPr>
          <a:xfrm>
            <a:off x="6543482" y="3787034"/>
            <a:ext cx="900025" cy="698204"/>
          </a:xfrm>
          <a:prstGeom prst="rect">
            <a:avLst/>
          </a:prstGeom>
          <a:noFill/>
        </p:spPr>
        <p:txBody>
          <a:bodyPr wrap="square" rtlCol="0">
            <a:spAutoFit/>
          </a:bodyPr>
          <a:lstStyle/>
          <a:p>
            <a:pPr defTabSz="816334"/>
            <a:r>
              <a:rPr lang="en-US" sz="3937" b="1">
                <a:solidFill>
                  <a:srgbClr val="464547"/>
                </a:solidFill>
                <a:latin typeface="Calibri"/>
              </a:rPr>
              <a:t>66</a:t>
            </a:r>
          </a:p>
        </p:txBody>
      </p:sp>
      <p:sp>
        <p:nvSpPr>
          <p:cNvPr id="20" name="TextBox 19"/>
          <p:cNvSpPr txBox="1"/>
          <p:nvPr/>
        </p:nvSpPr>
        <p:spPr>
          <a:xfrm>
            <a:off x="6535000" y="4823765"/>
            <a:ext cx="1899605" cy="698204"/>
          </a:xfrm>
          <a:prstGeom prst="rect">
            <a:avLst/>
          </a:prstGeom>
          <a:noFill/>
        </p:spPr>
        <p:txBody>
          <a:bodyPr wrap="square" rtlCol="0">
            <a:spAutoFit/>
          </a:bodyPr>
          <a:lstStyle/>
          <a:p>
            <a:pPr defTabSz="816334"/>
            <a:r>
              <a:rPr lang="en-US" sz="3937" b="1" baseline="30000" dirty="0">
                <a:solidFill>
                  <a:srgbClr val="464547"/>
                </a:solidFill>
                <a:latin typeface="Calibri"/>
              </a:rPr>
              <a:t>$</a:t>
            </a:r>
            <a:r>
              <a:rPr lang="en-US" sz="3937" b="1" dirty="0">
                <a:solidFill>
                  <a:srgbClr val="464547"/>
                </a:solidFill>
                <a:latin typeface="Calibri"/>
              </a:rPr>
              <a:t>1.5b</a:t>
            </a:r>
          </a:p>
        </p:txBody>
      </p:sp>
      <p:sp>
        <p:nvSpPr>
          <p:cNvPr id="21" name="TextBox 20"/>
          <p:cNvSpPr txBox="1"/>
          <p:nvPr/>
        </p:nvSpPr>
        <p:spPr>
          <a:xfrm>
            <a:off x="6561787" y="2885419"/>
            <a:ext cx="1615669" cy="940194"/>
          </a:xfrm>
          <a:prstGeom prst="rect">
            <a:avLst/>
          </a:prstGeom>
          <a:noFill/>
        </p:spPr>
        <p:txBody>
          <a:bodyPr wrap="square" rtlCol="0">
            <a:spAutoFit/>
          </a:bodyPr>
          <a:lstStyle/>
          <a:p>
            <a:pPr defTabSz="816334"/>
            <a:r>
              <a:rPr lang="en-US" sz="787" b="1">
                <a:solidFill>
                  <a:srgbClr val="464547"/>
                </a:solidFill>
                <a:latin typeface="Calibri"/>
              </a:rPr>
              <a:t>Advisory:</a:t>
            </a:r>
          </a:p>
          <a:p>
            <a:pPr defTabSz="816334"/>
            <a:r>
              <a:rPr lang="en-US" sz="787">
                <a:solidFill>
                  <a:srgbClr val="464547"/>
                </a:solidFill>
                <a:latin typeface="Calibri"/>
              </a:rPr>
              <a:t> </a:t>
            </a:r>
          </a:p>
          <a:p>
            <a:pPr defTabSz="816334"/>
            <a:r>
              <a:rPr lang="en-US" sz="787">
                <a:solidFill>
                  <a:srgbClr val="464547"/>
                </a:solidFill>
                <a:latin typeface="Calibri"/>
              </a:rPr>
              <a:t>We advise on:</a:t>
            </a:r>
          </a:p>
          <a:p>
            <a:pPr marL="96423" indent="-96423" defTabSz="816334">
              <a:buFont typeface="Arial" panose="020B0604020202020204" pitchFamily="34" charset="0"/>
              <a:buChar char="•"/>
            </a:pPr>
            <a:r>
              <a:rPr lang="en-US" sz="787">
                <a:solidFill>
                  <a:srgbClr val="464547"/>
                </a:solidFill>
                <a:latin typeface="Calibri"/>
              </a:rPr>
              <a:t>Sell-side M&amp;A</a:t>
            </a:r>
          </a:p>
          <a:p>
            <a:pPr marL="96423" indent="-96423" defTabSz="816334">
              <a:buFont typeface="Arial" panose="020B0604020202020204" pitchFamily="34" charset="0"/>
              <a:buChar char="•"/>
            </a:pPr>
            <a:r>
              <a:rPr lang="en-US" sz="787">
                <a:solidFill>
                  <a:srgbClr val="464547"/>
                </a:solidFill>
                <a:latin typeface="Calibri"/>
              </a:rPr>
              <a:t>Buy-side M&amp;A</a:t>
            </a:r>
          </a:p>
          <a:p>
            <a:pPr marL="96423" indent="-96423" defTabSz="816334">
              <a:buFont typeface="Arial" panose="020B0604020202020204" pitchFamily="34" charset="0"/>
              <a:buChar char="•"/>
            </a:pPr>
            <a:r>
              <a:rPr lang="en-US" sz="787">
                <a:solidFill>
                  <a:srgbClr val="464547"/>
                </a:solidFill>
                <a:latin typeface="Calibri"/>
              </a:rPr>
              <a:t>Data-driven strategic initiatives</a:t>
            </a:r>
          </a:p>
          <a:p>
            <a:pPr defTabSz="816334"/>
            <a:endParaRPr lang="en-US" sz="787">
              <a:solidFill>
                <a:srgbClr val="464547"/>
              </a:solidFill>
              <a:latin typeface="Calibri"/>
            </a:endParaRPr>
          </a:p>
        </p:txBody>
      </p:sp>
      <p:cxnSp>
        <p:nvCxnSpPr>
          <p:cNvPr id="22" name="Straight Connector 21"/>
          <p:cNvCxnSpPr/>
          <p:nvPr/>
        </p:nvCxnSpPr>
        <p:spPr>
          <a:xfrm>
            <a:off x="6184544" y="2914700"/>
            <a:ext cx="0" cy="2760874"/>
          </a:xfrm>
          <a:prstGeom prst="line">
            <a:avLst/>
          </a:prstGeom>
          <a:ln w="6350">
            <a:solidFill>
              <a:srgbClr val="B1B1B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4046986" y="3782581"/>
            <a:ext cx="1682189" cy="0"/>
          </a:xfrm>
          <a:prstGeom prst="line">
            <a:avLst/>
          </a:prstGeom>
          <a:ln w="6350">
            <a:solidFill>
              <a:srgbClr val="B1B1B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4046986" y="4748763"/>
            <a:ext cx="1682189" cy="0"/>
          </a:xfrm>
          <a:prstGeom prst="line">
            <a:avLst/>
          </a:prstGeom>
          <a:ln w="6350">
            <a:solidFill>
              <a:srgbClr val="B1B1B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6610448" y="3782581"/>
            <a:ext cx="1682189" cy="0"/>
          </a:xfrm>
          <a:prstGeom prst="line">
            <a:avLst/>
          </a:prstGeom>
          <a:ln w="6350">
            <a:solidFill>
              <a:srgbClr val="B1B1B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6610448" y="4748763"/>
            <a:ext cx="1682189" cy="0"/>
          </a:xfrm>
          <a:prstGeom prst="line">
            <a:avLst/>
          </a:prstGeom>
          <a:ln w="6350">
            <a:solidFill>
              <a:srgbClr val="B1B1B3"/>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408470" y="2981879"/>
            <a:ext cx="2706348" cy="515526"/>
          </a:xfrm>
          <a:prstGeom prst="rect">
            <a:avLst/>
          </a:prstGeom>
          <a:noFill/>
        </p:spPr>
        <p:txBody>
          <a:bodyPr wrap="square" rtlCol="0">
            <a:spAutoFit/>
          </a:bodyPr>
          <a:lstStyle/>
          <a:p>
            <a:pPr defTabSz="816334">
              <a:lnSpc>
                <a:spcPts val="1125"/>
              </a:lnSpc>
            </a:pPr>
            <a:r>
              <a:rPr lang="en-CA" sz="1012" b="1" dirty="0" err="1">
                <a:solidFill>
                  <a:srgbClr val="464547"/>
                </a:solidFill>
                <a:latin typeface="Calibri"/>
              </a:rPr>
              <a:t>FirePower</a:t>
            </a:r>
            <a:r>
              <a:rPr lang="en-CA" sz="1012" b="1" dirty="0">
                <a:solidFill>
                  <a:srgbClr val="464547"/>
                </a:solidFill>
                <a:latin typeface="Calibri"/>
              </a:rPr>
              <a:t> has created a unique ecosystem for mid-market entrepreneurs by bringing private capital and advisory under one roof. </a:t>
            </a:r>
          </a:p>
        </p:txBody>
      </p:sp>
      <p:cxnSp>
        <p:nvCxnSpPr>
          <p:cNvPr id="24" name="Straight Connector 23"/>
          <p:cNvCxnSpPr/>
          <p:nvPr/>
        </p:nvCxnSpPr>
        <p:spPr>
          <a:xfrm>
            <a:off x="468694" y="2916843"/>
            <a:ext cx="161836" cy="0"/>
          </a:xfrm>
          <a:prstGeom prst="line">
            <a:avLst/>
          </a:prstGeom>
          <a:ln w="38100">
            <a:solidFill>
              <a:srgbClr val="F04C35"/>
            </a:solidFill>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400595" y="2025390"/>
            <a:ext cx="3014231" cy="646331"/>
          </a:xfrm>
          <a:prstGeom prst="rect">
            <a:avLst/>
          </a:prstGeom>
          <a:noFill/>
        </p:spPr>
        <p:txBody>
          <a:bodyPr wrap="square" rtlCol="0">
            <a:spAutoFit/>
          </a:bodyPr>
          <a:lstStyle/>
          <a:p>
            <a:pPr defTabSz="816334"/>
            <a:r>
              <a:rPr lang="en-CA" b="1">
                <a:solidFill>
                  <a:srgbClr val="464547"/>
                </a:solidFill>
                <a:latin typeface="Times New Roman" panose="02020603050405020304" pitchFamily="18" charset="0"/>
                <a:cs typeface="Times New Roman" panose="02020603050405020304" pitchFamily="18" charset="0"/>
              </a:rPr>
              <a:t>Private Capital and</a:t>
            </a:r>
          </a:p>
          <a:p>
            <a:pPr defTabSz="816334"/>
            <a:r>
              <a:rPr lang="en-CA" b="1">
                <a:solidFill>
                  <a:srgbClr val="464547"/>
                </a:solidFill>
                <a:latin typeface="Times New Roman" panose="02020603050405020304" pitchFamily="18" charset="0"/>
                <a:cs typeface="Times New Roman" panose="02020603050405020304" pitchFamily="18" charset="0"/>
              </a:rPr>
              <a:t>M&amp;A Advisory</a:t>
            </a:r>
          </a:p>
        </p:txBody>
      </p:sp>
      <p:sp>
        <p:nvSpPr>
          <p:cNvPr id="27" name="TextBox 26"/>
          <p:cNvSpPr txBox="1"/>
          <p:nvPr/>
        </p:nvSpPr>
        <p:spPr>
          <a:xfrm>
            <a:off x="395749" y="1843242"/>
            <a:ext cx="1947619" cy="219612"/>
          </a:xfrm>
          <a:prstGeom prst="rect">
            <a:avLst/>
          </a:prstGeom>
          <a:noFill/>
        </p:spPr>
        <p:txBody>
          <a:bodyPr wrap="square" rtlCol="0">
            <a:spAutoFit/>
          </a:bodyPr>
          <a:lstStyle/>
          <a:p>
            <a:pPr defTabSz="816334"/>
            <a:r>
              <a:rPr lang="en-CA" sz="827" b="1" i="1">
                <a:solidFill>
                  <a:srgbClr val="464547"/>
                </a:solidFill>
                <a:latin typeface="Calibri"/>
              </a:rPr>
              <a:t>An Introduction to </a:t>
            </a:r>
            <a:r>
              <a:rPr lang="en-CA" sz="827" b="1" i="1" err="1">
                <a:solidFill>
                  <a:srgbClr val="464547"/>
                </a:solidFill>
                <a:latin typeface="Calibri"/>
              </a:rPr>
              <a:t>FirePower</a:t>
            </a:r>
            <a:endParaRPr lang="en-CA" sz="827" b="1" i="1">
              <a:solidFill>
                <a:srgbClr val="464547"/>
              </a:solidFill>
              <a:latin typeface="Calibri"/>
            </a:endParaRPr>
          </a:p>
        </p:txBody>
      </p:sp>
    </p:spTree>
    <p:extLst>
      <p:ext uri="{BB962C8B-B14F-4D97-AF65-F5344CB8AC3E}">
        <p14:creationId xmlns:p14="http://schemas.microsoft.com/office/powerpoint/2010/main" val="38864124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971984" y="1832528"/>
            <a:ext cx="3293521" cy="3564497"/>
          </a:xfrm>
          <a:prstGeom prst="rect">
            <a:avLst/>
          </a:prstGeom>
          <a:noFill/>
        </p:spPr>
        <p:txBody>
          <a:bodyPr wrap="square" lIns="51430" tIns="25715" rIns="0" bIns="25715" rtlCol="0" anchor="t">
            <a:spAutoFit/>
          </a:bodyPr>
          <a:lstStyle/>
          <a:p>
            <a:pPr defTabSz="816334"/>
            <a:r>
              <a:rPr lang="en-CA" sz="787" b="1" dirty="0">
                <a:solidFill>
                  <a:srgbClr val="464547"/>
                </a:solidFill>
                <a:latin typeface="Calibri"/>
              </a:rPr>
              <a:t>Our view is that an increasing proportion of growth companies </a:t>
            </a:r>
          </a:p>
          <a:p>
            <a:pPr defTabSz="816334"/>
            <a:r>
              <a:rPr lang="en-CA" sz="787" b="1" dirty="0">
                <a:solidFill>
                  <a:srgbClr val="464547"/>
                </a:solidFill>
                <a:latin typeface="Calibri"/>
              </a:rPr>
              <a:t>don’t have significant tangible assets:</a:t>
            </a:r>
          </a:p>
          <a:p>
            <a:pPr defTabSz="816334"/>
            <a:endParaRPr lang="en-US" sz="787" dirty="0">
              <a:solidFill>
                <a:srgbClr val="464547"/>
              </a:solidFill>
              <a:latin typeface="Calibri"/>
            </a:endParaRPr>
          </a:p>
          <a:p>
            <a:pPr marL="99995" indent="-99995" defTabSz="816334">
              <a:buSzPct val="105000"/>
              <a:buFont typeface="Calibri" panose="020F0502020204030204" pitchFamily="34" charset="0"/>
              <a:buChar char="•"/>
            </a:pPr>
            <a:r>
              <a:rPr lang="en-CA" sz="787" dirty="0">
                <a:solidFill>
                  <a:srgbClr val="464547"/>
                </a:solidFill>
                <a:latin typeface="Calibri"/>
              </a:rPr>
              <a:t>Technology businesses.</a:t>
            </a:r>
          </a:p>
          <a:p>
            <a:pPr marL="99995" indent="-99995" defTabSz="816334">
              <a:buSzPct val="105000"/>
              <a:buFont typeface="Calibri" panose="020F0502020204030204" pitchFamily="34" charset="0"/>
              <a:buChar char="•"/>
            </a:pPr>
            <a:r>
              <a:rPr lang="en-CA" sz="787" dirty="0">
                <a:solidFill>
                  <a:srgbClr val="464547"/>
                </a:solidFill>
                <a:latin typeface="Calibri"/>
              </a:rPr>
              <a:t>Service businesses (including “technology-enabled” businesses).</a:t>
            </a:r>
          </a:p>
          <a:p>
            <a:pPr marL="99995" indent="-99995" defTabSz="816334">
              <a:buSzPct val="105000"/>
              <a:buFont typeface="Calibri" panose="020F0502020204030204" pitchFamily="34" charset="0"/>
              <a:buChar char="•"/>
            </a:pPr>
            <a:r>
              <a:rPr lang="en-CA" sz="787" dirty="0">
                <a:solidFill>
                  <a:srgbClr val="464547"/>
                </a:solidFill>
                <a:latin typeface="Calibri"/>
              </a:rPr>
              <a:t>Other businesses utilizing outsourced providers to reduce capex.</a:t>
            </a:r>
          </a:p>
          <a:p>
            <a:pPr marL="99995" indent="-99995" defTabSz="816334">
              <a:buSzPct val="105000"/>
              <a:buFont typeface="Calibri" panose="020F0502020204030204" pitchFamily="34" charset="0"/>
              <a:buChar char="•"/>
            </a:pPr>
            <a:r>
              <a:rPr lang="en-CA" sz="787" dirty="0">
                <a:solidFill>
                  <a:srgbClr val="464547"/>
                </a:solidFill>
                <a:latin typeface="Calibri"/>
              </a:rPr>
              <a:t>These companies generally lack a tangible collateral base which creates challenges for traditional lenders.</a:t>
            </a:r>
          </a:p>
          <a:p>
            <a:pPr defTabSz="816334"/>
            <a:endParaRPr lang="en-CA" sz="787" b="1" dirty="0">
              <a:solidFill>
                <a:srgbClr val="464547"/>
              </a:solidFill>
              <a:latin typeface="Calibri"/>
            </a:endParaRPr>
          </a:p>
          <a:p>
            <a:pPr defTabSz="816334"/>
            <a:endParaRPr lang="en-CA" sz="787" b="1" dirty="0">
              <a:solidFill>
                <a:srgbClr val="464547"/>
              </a:solidFill>
              <a:latin typeface="Calibri"/>
            </a:endParaRPr>
          </a:p>
          <a:p>
            <a:pPr defTabSz="816334"/>
            <a:endParaRPr lang="en-CA" sz="787" b="1" dirty="0">
              <a:solidFill>
                <a:srgbClr val="464547"/>
              </a:solidFill>
              <a:latin typeface="Calibri"/>
            </a:endParaRPr>
          </a:p>
          <a:p>
            <a:pPr defTabSz="816334"/>
            <a:r>
              <a:rPr lang="en-CA" sz="787" b="1" dirty="0">
                <a:solidFill>
                  <a:srgbClr val="464547"/>
                </a:solidFill>
                <a:latin typeface="Calibri"/>
              </a:rPr>
              <a:t>Growth spending impacts debt service ratios:</a:t>
            </a:r>
          </a:p>
          <a:p>
            <a:pPr defTabSz="816334"/>
            <a:endParaRPr lang="en-US" sz="787" dirty="0">
              <a:solidFill>
                <a:srgbClr val="464547"/>
              </a:solidFill>
              <a:latin typeface="Calibri"/>
            </a:endParaRPr>
          </a:p>
          <a:p>
            <a:pPr marL="99995" indent="-99995" defTabSz="816334">
              <a:buSzPct val="105000"/>
              <a:buFont typeface="Calibri" panose="020F0502020204030204" pitchFamily="34" charset="0"/>
              <a:buChar char="•"/>
            </a:pPr>
            <a:r>
              <a:rPr lang="en-CA" sz="787" dirty="0">
                <a:solidFill>
                  <a:srgbClr val="464547"/>
                </a:solidFill>
                <a:latin typeface="Calibri"/>
              </a:rPr>
              <a:t>Many businesses invest in tech, people and marketing, reducing EBITDA, thereby constraining traditional debt capacity. </a:t>
            </a:r>
          </a:p>
          <a:p>
            <a:pPr marL="99995" indent="-99995" defTabSz="816334">
              <a:buSzPct val="105000"/>
              <a:buFont typeface="Calibri" panose="020F0502020204030204" pitchFamily="34" charset="0"/>
              <a:buChar char="•"/>
            </a:pPr>
            <a:r>
              <a:rPr lang="en-CA" sz="787" dirty="0">
                <a:solidFill>
                  <a:srgbClr val="464547"/>
                </a:solidFill>
                <a:latin typeface="Calibri"/>
              </a:rPr>
              <a:t>Even when spending is clearly generating ROI, debt service cover ratios are negatively impacted.</a:t>
            </a:r>
          </a:p>
          <a:p>
            <a:pPr defTabSz="816334"/>
            <a:endParaRPr lang="en-CA" sz="787" dirty="0">
              <a:solidFill>
                <a:srgbClr val="464547"/>
              </a:solidFill>
              <a:latin typeface="Calibri"/>
            </a:endParaRPr>
          </a:p>
          <a:p>
            <a:pPr defTabSz="816334"/>
            <a:endParaRPr lang="en-CA" sz="787" dirty="0">
              <a:solidFill>
                <a:srgbClr val="464547"/>
              </a:solidFill>
              <a:latin typeface="Calibri"/>
            </a:endParaRPr>
          </a:p>
          <a:p>
            <a:pPr defTabSz="816334"/>
            <a:endParaRPr lang="en-CA" sz="787" dirty="0">
              <a:solidFill>
                <a:srgbClr val="464547"/>
              </a:solidFill>
              <a:latin typeface="Calibri"/>
            </a:endParaRPr>
          </a:p>
          <a:p>
            <a:pPr defTabSz="816334"/>
            <a:r>
              <a:rPr lang="en-CA" sz="787" b="1" dirty="0">
                <a:solidFill>
                  <a:srgbClr val="464547"/>
                </a:solidFill>
                <a:latin typeface="Calibri"/>
              </a:rPr>
              <a:t>Increasing disconnect between enterprise value and debt </a:t>
            </a:r>
          </a:p>
          <a:p>
            <a:pPr defTabSz="816334"/>
            <a:r>
              <a:rPr lang="en-CA" sz="787" b="1" dirty="0">
                <a:solidFill>
                  <a:srgbClr val="464547"/>
                </a:solidFill>
                <a:latin typeface="Calibri"/>
              </a:rPr>
              <a:t>carrying capacity:</a:t>
            </a:r>
          </a:p>
          <a:p>
            <a:pPr defTabSz="816334"/>
            <a:endParaRPr lang="en-CA" sz="787" dirty="0">
              <a:solidFill>
                <a:srgbClr val="464547"/>
              </a:solidFill>
              <a:latin typeface="Calibri"/>
            </a:endParaRPr>
          </a:p>
          <a:p>
            <a:pPr marL="99995" indent="-99995" defTabSz="816334">
              <a:buSzPct val="105000"/>
              <a:buFont typeface="Calibri" panose="020F0502020204030204" pitchFamily="34" charset="0"/>
              <a:buChar char="•"/>
            </a:pPr>
            <a:r>
              <a:rPr lang="en-CA" sz="787" dirty="0">
                <a:solidFill>
                  <a:srgbClr val="464547"/>
                </a:solidFill>
                <a:latin typeface="Calibri"/>
              </a:rPr>
              <a:t>Increasingly, for fast growing companies, enterprise value is determined as a multiple of revenue.</a:t>
            </a:r>
          </a:p>
          <a:p>
            <a:pPr marL="99995" indent="-99995" defTabSz="816334">
              <a:buSzPct val="105000"/>
              <a:buFont typeface="Calibri" panose="020F0502020204030204" pitchFamily="34" charset="0"/>
              <a:buChar char="•"/>
            </a:pPr>
            <a:r>
              <a:rPr lang="en-CA" sz="787" dirty="0">
                <a:solidFill>
                  <a:srgbClr val="464547"/>
                </a:solidFill>
                <a:latin typeface="Calibri"/>
              </a:rPr>
              <a:t>Entrepreneurs are incentivized to drive future revenue (at the expense of today’s earnings).</a:t>
            </a:r>
          </a:p>
          <a:p>
            <a:pPr marL="99995" indent="-99995" defTabSz="816334">
              <a:buSzPct val="105000"/>
              <a:buFont typeface="Calibri" panose="020F0502020204030204" pitchFamily="34" charset="0"/>
              <a:buChar char="•"/>
            </a:pPr>
            <a:r>
              <a:rPr lang="en-CA" sz="787" dirty="0">
                <a:solidFill>
                  <a:srgbClr val="464547"/>
                </a:solidFill>
                <a:latin typeface="Calibri"/>
              </a:rPr>
              <a:t>However, traditional debt carrying capacity is largely determined as a multiple of earnings.</a:t>
            </a:r>
          </a:p>
        </p:txBody>
      </p:sp>
      <p:sp>
        <p:nvSpPr>
          <p:cNvPr id="8" name="TextBox 7"/>
          <p:cNvSpPr txBox="1"/>
          <p:nvPr/>
        </p:nvSpPr>
        <p:spPr>
          <a:xfrm>
            <a:off x="425613" y="3408050"/>
            <a:ext cx="3134931" cy="515526"/>
          </a:xfrm>
          <a:prstGeom prst="rect">
            <a:avLst/>
          </a:prstGeom>
          <a:noFill/>
        </p:spPr>
        <p:txBody>
          <a:bodyPr wrap="square" rtlCol="0">
            <a:spAutoFit/>
          </a:bodyPr>
          <a:lstStyle/>
          <a:p>
            <a:pPr defTabSz="816334">
              <a:lnSpc>
                <a:spcPts val="1125"/>
              </a:lnSpc>
            </a:pPr>
            <a:r>
              <a:rPr lang="en-CA" sz="1012" b="1" dirty="0" err="1">
                <a:solidFill>
                  <a:srgbClr val="464547"/>
                </a:solidFill>
                <a:latin typeface="Calibri"/>
              </a:rPr>
              <a:t>FirePower</a:t>
            </a:r>
            <a:r>
              <a:rPr lang="en-CA" sz="1012" b="1" dirty="0">
                <a:solidFill>
                  <a:srgbClr val="464547"/>
                </a:solidFill>
                <a:latin typeface="Calibri"/>
              </a:rPr>
              <a:t> is a specialist lender to asset-lite Canadian lower-middle-market companies that face challenges securing growth capital.</a:t>
            </a:r>
          </a:p>
        </p:txBody>
      </p:sp>
      <p:cxnSp>
        <p:nvCxnSpPr>
          <p:cNvPr id="10" name="Straight Connector 9"/>
          <p:cNvCxnSpPr/>
          <p:nvPr/>
        </p:nvCxnSpPr>
        <p:spPr>
          <a:xfrm>
            <a:off x="485838" y="3343014"/>
            <a:ext cx="161836" cy="0"/>
          </a:xfrm>
          <a:prstGeom prst="line">
            <a:avLst/>
          </a:prstGeom>
          <a:ln w="38100">
            <a:solidFill>
              <a:srgbClr val="F04C35"/>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417738" y="2451561"/>
            <a:ext cx="3014231" cy="646331"/>
          </a:xfrm>
          <a:prstGeom prst="rect">
            <a:avLst/>
          </a:prstGeom>
          <a:noFill/>
        </p:spPr>
        <p:txBody>
          <a:bodyPr wrap="square" rtlCol="0">
            <a:spAutoFit/>
          </a:bodyPr>
          <a:lstStyle/>
          <a:p>
            <a:pPr defTabSz="816334"/>
            <a:r>
              <a:rPr lang="en-CA" b="1" dirty="0">
                <a:solidFill>
                  <a:srgbClr val="464547"/>
                </a:solidFill>
                <a:latin typeface="Times New Roman" panose="02020603050405020304" pitchFamily="18" charset="0"/>
                <a:cs typeface="Times New Roman" panose="02020603050405020304" pitchFamily="18" charset="0"/>
              </a:rPr>
              <a:t>Today, Spending on Growth </a:t>
            </a:r>
          </a:p>
          <a:p>
            <a:pPr defTabSz="816334"/>
            <a:r>
              <a:rPr lang="en-CA" b="1" dirty="0">
                <a:solidFill>
                  <a:srgbClr val="464547"/>
                </a:solidFill>
                <a:latin typeface="Times New Roman" panose="02020603050405020304" pitchFamily="18" charset="0"/>
                <a:cs typeface="Times New Roman" panose="02020603050405020304" pitchFamily="18" charset="0"/>
              </a:rPr>
              <a:t>Constrains Debt Capacity</a:t>
            </a:r>
          </a:p>
        </p:txBody>
      </p:sp>
      <p:sp>
        <p:nvSpPr>
          <p:cNvPr id="7" name="TextBox 6">
            <a:extLst>
              <a:ext uri="{FF2B5EF4-FFF2-40B4-BE49-F238E27FC236}">
                <a16:creationId xmlns:a16="http://schemas.microsoft.com/office/drawing/2014/main" id="{C64D42C2-EC2A-4012-96EB-D21CAA781EE5}"/>
              </a:ext>
            </a:extLst>
          </p:cNvPr>
          <p:cNvSpPr txBox="1"/>
          <p:nvPr/>
        </p:nvSpPr>
        <p:spPr>
          <a:xfrm>
            <a:off x="412892" y="1832528"/>
            <a:ext cx="1947619" cy="265457"/>
          </a:xfrm>
          <a:prstGeom prst="rect">
            <a:avLst/>
          </a:prstGeom>
          <a:noFill/>
        </p:spPr>
        <p:txBody>
          <a:bodyPr wrap="square" rtlCol="0">
            <a:spAutoFit/>
          </a:bodyPr>
          <a:lstStyle/>
          <a:p>
            <a:pPr defTabSz="816334"/>
            <a:r>
              <a:rPr lang="en-CA" sz="1125" b="1" dirty="0">
                <a:solidFill>
                  <a:srgbClr val="464547"/>
                </a:solidFill>
                <a:latin typeface="Times New Roman" panose="02020603050405020304" pitchFamily="18" charset="0"/>
                <a:cs typeface="Times New Roman" panose="02020603050405020304" pitchFamily="18" charset="0"/>
              </a:rPr>
              <a:t>Private Debt</a:t>
            </a:r>
          </a:p>
        </p:txBody>
      </p:sp>
    </p:spTree>
    <p:extLst>
      <p:ext uri="{BB962C8B-B14F-4D97-AF65-F5344CB8AC3E}">
        <p14:creationId xmlns:p14="http://schemas.microsoft.com/office/powerpoint/2010/main" val="98108040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46">
            <a:extLst>
              <a:ext uri="{FF2B5EF4-FFF2-40B4-BE49-F238E27FC236}">
                <a16:creationId xmlns:a16="http://schemas.microsoft.com/office/drawing/2014/main" id="{59183953-614E-4984-8D7A-643028502638}"/>
              </a:ext>
            </a:extLst>
          </p:cNvPr>
          <p:cNvSpPr txBox="1"/>
          <p:nvPr/>
        </p:nvSpPr>
        <p:spPr>
          <a:xfrm>
            <a:off x="425613" y="3452771"/>
            <a:ext cx="3134931" cy="515526"/>
          </a:xfrm>
          <a:prstGeom prst="rect">
            <a:avLst/>
          </a:prstGeom>
          <a:noFill/>
        </p:spPr>
        <p:txBody>
          <a:bodyPr wrap="square" rtlCol="0">
            <a:spAutoFit/>
          </a:bodyPr>
          <a:lstStyle/>
          <a:p>
            <a:pPr defTabSz="816334">
              <a:lnSpc>
                <a:spcPts val="1125"/>
              </a:lnSpc>
            </a:pPr>
            <a:r>
              <a:rPr lang="en-CA" sz="1012" b="1" dirty="0" err="1">
                <a:solidFill>
                  <a:srgbClr val="464547"/>
                </a:solidFill>
                <a:latin typeface="Calibri"/>
              </a:rPr>
              <a:t>FirePower</a:t>
            </a:r>
            <a:r>
              <a:rPr lang="en-CA" sz="1012" b="1" dirty="0">
                <a:solidFill>
                  <a:srgbClr val="464547"/>
                </a:solidFill>
                <a:latin typeface="Calibri"/>
              </a:rPr>
              <a:t> is an active majority investor in $1m - $10m EBITDA businesses with centralized finance, strategic and operational support for our portfolio companies.</a:t>
            </a:r>
          </a:p>
        </p:txBody>
      </p:sp>
      <p:cxnSp>
        <p:nvCxnSpPr>
          <p:cNvPr id="48" name="Straight Connector 47">
            <a:extLst>
              <a:ext uri="{FF2B5EF4-FFF2-40B4-BE49-F238E27FC236}">
                <a16:creationId xmlns:a16="http://schemas.microsoft.com/office/drawing/2014/main" id="{A101C8DB-E48F-438F-BED4-47A34CF8D499}"/>
              </a:ext>
            </a:extLst>
          </p:cNvPr>
          <p:cNvCxnSpPr/>
          <p:nvPr/>
        </p:nvCxnSpPr>
        <p:spPr>
          <a:xfrm>
            <a:off x="485838" y="3395189"/>
            <a:ext cx="161836" cy="0"/>
          </a:xfrm>
          <a:prstGeom prst="line">
            <a:avLst/>
          </a:prstGeom>
          <a:ln w="38100">
            <a:solidFill>
              <a:srgbClr val="F04C35"/>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9BC09C7-BFA6-4ADA-9D66-FAD3B46A0785}"/>
              </a:ext>
            </a:extLst>
          </p:cNvPr>
          <p:cNvSpPr txBox="1"/>
          <p:nvPr/>
        </p:nvSpPr>
        <p:spPr>
          <a:xfrm>
            <a:off x="417738" y="2451561"/>
            <a:ext cx="3134930" cy="923330"/>
          </a:xfrm>
          <a:prstGeom prst="rect">
            <a:avLst/>
          </a:prstGeom>
          <a:noFill/>
        </p:spPr>
        <p:txBody>
          <a:bodyPr wrap="square" rtlCol="0">
            <a:spAutoFit/>
          </a:bodyPr>
          <a:lstStyle/>
          <a:p>
            <a:pPr defTabSz="816334"/>
            <a:r>
              <a:rPr lang="en-CA" b="1" dirty="0">
                <a:solidFill>
                  <a:srgbClr val="464547"/>
                </a:solidFill>
                <a:latin typeface="Times New Roman" panose="02020603050405020304" pitchFamily="18" charset="0"/>
                <a:cs typeface="Times New Roman" panose="02020603050405020304" pitchFamily="18" charset="0"/>
              </a:rPr>
              <a:t>If you want to go fast, go alone. If you want to go far, go together – </a:t>
            </a:r>
            <a:r>
              <a:rPr lang="en-CA" sz="1350" b="1" dirty="0">
                <a:solidFill>
                  <a:srgbClr val="464547"/>
                </a:solidFill>
                <a:latin typeface="Times New Roman" panose="02020603050405020304" pitchFamily="18" charset="0"/>
                <a:cs typeface="Times New Roman" panose="02020603050405020304" pitchFamily="18" charset="0"/>
              </a:rPr>
              <a:t>African Proverb</a:t>
            </a:r>
          </a:p>
        </p:txBody>
      </p:sp>
      <p:sp>
        <p:nvSpPr>
          <p:cNvPr id="51" name="TextBox 50">
            <a:extLst>
              <a:ext uri="{FF2B5EF4-FFF2-40B4-BE49-F238E27FC236}">
                <a16:creationId xmlns:a16="http://schemas.microsoft.com/office/drawing/2014/main" id="{A197C51C-B5A2-4B26-9DA4-BCFFB2877950}"/>
              </a:ext>
            </a:extLst>
          </p:cNvPr>
          <p:cNvSpPr txBox="1"/>
          <p:nvPr/>
        </p:nvSpPr>
        <p:spPr>
          <a:xfrm>
            <a:off x="417738" y="1832528"/>
            <a:ext cx="1947619" cy="265457"/>
          </a:xfrm>
          <a:prstGeom prst="rect">
            <a:avLst/>
          </a:prstGeom>
          <a:noFill/>
        </p:spPr>
        <p:txBody>
          <a:bodyPr wrap="square" rtlCol="0">
            <a:spAutoFit/>
          </a:bodyPr>
          <a:lstStyle/>
          <a:p>
            <a:pPr defTabSz="816334"/>
            <a:r>
              <a:rPr lang="en-CA" sz="1125" b="1" dirty="0">
                <a:solidFill>
                  <a:srgbClr val="464547"/>
                </a:solidFill>
                <a:latin typeface="Times New Roman" panose="02020603050405020304" pitchFamily="18" charset="0"/>
                <a:cs typeface="Times New Roman" panose="02020603050405020304" pitchFamily="18" charset="0"/>
              </a:rPr>
              <a:t>Private Equity</a:t>
            </a:r>
          </a:p>
        </p:txBody>
      </p:sp>
      <p:sp>
        <p:nvSpPr>
          <p:cNvPr id="52" name="TextBox 51">
            <a:extLst>
              <a:ext uri="{FF2B5EF4-FFF2-40B4-BE49-F238E27FC236}">
                <a16:creationId xmlns:a16="http://schemas.microsoft.com/office/drawing/2014/main" id="{CFC14FDE-B08F-4F67-87A2-48217220B451}"/>
              </a:ext>
            </a:extLst>
          </p:cNvPr>
          <p:cNvSpPr txBox="1"/>
          <p:nvPr/>
        </p:nvSpPr>
        <p:spPr>
          <a:xfrm>
            <a:off x="3971983" y="1832528"/>
            <a:ext cx="3289376" cy="3806743"/>
          </a:xfrm>
          <a:prstGeom prst="rect">
            <a:avLst/>
          </a:prstGeom>
          <a:noFill/>
        </p:spPr>
        <p:txBody>
          <a:bodyPr wrap="square" lIns="51430" tIns="25715" rIns="51430" bIns="25715" rtlCol="0" anchor="t">
            <a:spAutoFit/>
          </a:bodyPr>
          <a:lstStyle/>
          <a:p>
            <a:pPr defTabSz="816334"/>
            <a:r>
              <a:rPr lang="en-CA" sz="787" b="1" dirty="0">
                <a:solidFill>
                  <a:prstClr val="black"/>
                </a:solidFill>
                <a:latin typeface="Calibri"/>
              </a:rPr>
              <a:t>We see opportunity in the following situations:</a:t>
            </a:r>
          </a:p>
          <a:p>
            <a:pPr defTabSz="816334"/>
            <a:endParaRPr lang="en-US" sz="787" dirty="0">
              <a:solidFill>
                <a:prstClr val="black"/>
              </a:solidFill>
              <a:latin typeface="Calibri"/>
            </a:endParaRPr>
          </a:p>
          <a:p>
            <a:pPr defTabSz="816334"/>
            <a:endParaRPr lang="en-US" sz="787" dirty="0">
              <a:solidFill>
                <a:prstClr val="black"/>
              </a:solidFill>
              <a:latin typeface="Calibri"/>
            </a:endParaRPr>
          </a:p>
          <a:p>
            <a:pPr marL="160706" indent="-160706" defTabSz="816334">
              <a:buFont typeface="Calibri" panose="020F0502020204030204" pitchFamily="34" charset="0"/>
              <a:buChar char="•"/>
            </a:pPr>
            <a:r>
              <a:rPr lang="en-US" sz="787" dirty="0">
                <a:solidFill>
                  <a:prstClr val="black"/>
                </a:solidFill>
                <a:latin typeface="Calibri"/>
              </a:rPr>
              <a:t>Owners are not comfortable transitioning the business to the next generation</a:t>
            </a:r>
          </a:p>
          <a:p>
            <a:pPr marL="160706" indent="-160706" defTabSz="816334">
              <a:buFont typeface="Calibri" panose="020F0502020204030204" pitchFamily="34" charset="0"/>
              <a:buChar char="•"/>
            </a:pPr>
            <a:r>
              <a:rPr lang="en-US" sz="787" dirty="0">
                <a:solidFill>
                  <a:prstClr val="black"/>
                </a:solidFill>
                <a:latin typeface="Calibri"/>
              </a:rPr>
              <a:t>Kids are not interested in running the business </a:t>
            </a:r>
          </a:p>
          <a:p>
            <a:pPr marL="160706" indent="-160706" defTabSz="816334">
              <a:buFont typeface="Calibri" panose="020F0502020204030204" pitchFamily="34" charset="0"/>
              <a:buChar char="•"/>
            </a:pPr>
            <a:r>
              <a:rPr lang="en-US" sz="787" dirty="0">
                <a:solidFill>
                  <a:prstClr val="black"/>
                </a:solidFill>
                <a:latin typeface="Calibri"/>
              </a:rPr>
              <a:t>Owners and management teams are not aligned on the future</a:t>
            </a:r>
          </a:p>
          <a:p>
            <a:pPr marL="160706" indent="-160706" defTabSz="816334">
              <a:buFont typeface="Calibri" panose="020F0502020204030204" pitchFamily="34" charset="0"/>
              <a:buChar char="•"/>
            </a:pPr>
            <a:r>
              <a:rPr lang="en-US" sz="787" dirty="0">
                <a:solidFill>
                  <a:prstClr val="black"/>
                </a:solidFill>
                <a:latin typeface="Calibri"/>
              </a:rPr>
              <a:t>Owners are nervous to extend themselves outside their comfort zone </a:t>
            </a:r>
          </a:p>
          <a:p>
            <a:pPr marL="160706" indent="-160706" defTabSz="816334">
              <a:buFont typeface="Calibri" panose="020F0502020204030204" pitchFamily="34" charset="0"/>
              <a:buChar char="•"/>
            </a:pPr>
            <a:r>
              <a:rPr lang="en-US" sz="787" dirty="0">
                <a:solidFill>
                  <a:prstClr val="black"/>
                </a:solidFill>
                <a:latin typeface="Calibri"/>
              </a:rPr>
              <a:t>Owners are looking for liquidity to invest in other ventures </a:t>
            </a:r>
          </a:p>
          <a:p>
            <a:pPr defTabSz="816334"/>
            <a:endParaRPr lang="en-US" sz="787" dirty="0">
              <a:solidFill>
                <a:prstClr val="black"/>
              </a:solidFill>
              <a:latin typeface="Calibri"/>
            </a:endParaRPr>
          </a:p>
          <a:p>
            <a:pPr defTabSz="816334"/>
            <a:endParaRPr lang="en-US" sz="787" dirty="0">
              <a:solidFill>
                <a:prstClr val="black"/>
              </a:solidFill>
              <a:latin typeface="Calibri"/>
            </a:endParaRPr>
          </a:p>
          <a:p>
            <a:pPr defTabSz="816334"/>
            <a:r>
              <a:rPr lang="en-CA" sz="787" b="1" dirty="0">
                <a:solidFill>
                  <a:prstClr val="black"/>
                </a:solidFill>
                <a:latin typeface="Calibri"/>
              </a:rPr>
              <a:t>Creativity in our solutions provides a seat at many tables:</a:t>
            </a:r>
          </a:p>
          <a:p>
            <a:pPr defTabSz="816334"/>
            <a:endParaRPr lang="en-CA" sz="787" b="1" dirty="0">
              <a:solidFill>
                <a:prstClr val="black"/>
              </a:solidFill>
              <a:latin typeface="Calibri"/>
            </a:endParaRPr>
          </a:p>
          <a:p>
            <a:pPr defTabSz="816334"/>
            <a:endParaRPr lang="en-CA" sz="787" b="1" dirty="0">
              <a:solidFill>
                <a:prstClr val="black"/>
              </a:solidFill>
              <a:latin typeface="Calibri"/>
            </a:endParaRPr>
          </a:p>
          <a:p>
            <a:pPr marL="160706" indent="-160706" defTabSz="816334">
              <a:buFont typeface="Calibri" panose="020F0502020204030204" pitchFamily="34" charset="0"/>
              <a:buChar char="•"/>
            </a:pPr>
            <a:r>
              <a:rPr lang="en-US" sz="787" dirty="0">
                <a:solidFill>
                  <a:prstClr val="black"/>
                </a:solidFill>
                <a:latin typeface="Calibri"/>
              </a:rPr>
              <a:t>PE acquirers generally ignore this size bracket </a:t>
            </a:r>
          </a:p>
          <a:p>
            <a:pPr marL="160706" indent="-160706" defTabSz="816334">
              <a:buFont typeface="Calibri" panose="020F0502020204030204" pitchFamily="34" charset="0"/>
              <a:buChar char="•"/>
            </a:pPr>
            <a:r>
              <a:rPr lang="en-US" sz="787" dirty="0">
                <a:solidFill>
                  <a:prstClr val="black"/>
                </a:solidFill>
                <a:latin typeface="Calibri"/>
              </a:rPr>
              <a:t>Owners look at how operational expertise can help scale to the next level</a:t>
            </a:r>
          </a:p>
          <a:p>
            <a:pPr marL="160706" indent="-160706" defTabSz="816334">
              <a:buFont typeface="Calibri" panose="020F0502020204030204" pitchFamily="34" charset="0"/>
              <a:buChar char="•"/>
            </a:pPr>
            <a:endParaRPr lang="en-US" sz="787" dirty="0">
              <a:solidFill>
                <a:prstClr val="black"/>
              </a:solidFill>
              <a:latin typeface="Calibri"/>
            </a:endParaRPr>
          </a:p>
          <a:p>
            <a:pPr defTabSz="816334"/>
            <a:endParaRPr lang="en-CA" sz="787" dirty="0">
              <a:solidFill>
                <a:prstClr val="black"/>
              </a:solidFill>
              <a:latin typeface="Calibri"/>
            </a:endParaRPr>
          </a:p>
          <a:p>
            <a:pPr defTabSz="816334"/>
            <a:r>
              <a:rPr lang="en-CA" sz="787" b="1" dirty="0">
                <a:solidFill>
                  <a:prstClr val="black"/>
                </a:solidFill>
                <a:latin typeface="Calibri"/>
              </a:rPr>
              <a:t>Distressed companies present special opportunities:</a:t>
            </a:r>
          </a:p>
          <a:p>
            <a:pPr defTabSz="816334"/>
            <a:endParaRPr lang="en-CA" sz="787" b="1" dirty="0">
              <a:solidFill>
                <a:prstClr val="black"/>
              </a:solidFill>
              <a:latin typeface="Calibri"/>
            </a:endParaRPr>
          </a:p>
          <a:p>
            <a:pPr defTabSz="816334"/>
            <a:endParaRPr lang="en-CA" sz="787" b="1" dirty="0">
              <a:solidFill>
                <a:prstClr val="black"/>
              </a:solidFill>
              <a:latin typeface="Calibri"/>
            </a:endParaRPr>
          </a:p>
          <a:p>
            <a:pPr marL="160706" indent="-160706" defTabSz="816334">
              <a:buFont typeface="Calibri" panose="020F0502020204030204" pitchFamily="34" charset="0"/>
              <a:buChar char="•"/>
            </a:pPr>
            <a:r>
              <a:rPr lang="en-US" sz="787" dirty="0">
                <a:solidFill>
                  <a:prstClr val="black"/>
                </a:solidFill>
                <a:latin typeface="Calibri"/>
              </a:rPr>
              <a:t>White Knight approach – never hostile</a:t>
            </a:r>
          </a:p>
          <a:p>
            <a:pPr marL="160706" indent="-160706" defTabSz="816334">
              <a:buFont typeface="Calibri" panose="020F0502020204030204" pitchFamily="34" charset="0"/>
              <a:buChar char="•"/>
            </a:pPr>
            <a:r>
              <a:rPr lang="en-US" sz="787" dirty="0">
                <a:solidFill>
                  <a:prstClr val="black"/>
                </a:solidFill>
                <a:latin typeface="Calibri"/>
              </a:rPr>
              <a:t>Core management requires strong strategic, mental, and motivational support to re-energize and execute a turn-around</a:t>
            </a:r>
          </a:p>
          <a:p>
            <a:pPr marL="160706" indent="-160706" defTabSz="816334">
              <a:buFont typeface="Calibri" panose="020F0502020204030204" pitchFamily="34" charset="0"/>
              <a:buChar char="•"/>
            </a:pPr>
            <a:r>
              <a:rPr lang="en-US" sz="787" dirty="0">
                <a:solidFill>
                  <a:prstClr val="black"/>
                </a:solidFill>
                <a:latin typeface="Calibri"/>
              </a:rPr>
              <a:t>Hands-on approach provides comfort to senior lenders</a:t>
            </a:r>
          </a:p>
          <a:p>
            <a:pPr marL="160706" indent="-160706" defTabSz="816334">
              <a:buFont typeface="Calibri" panose="020F0502020204030204" pitchFamily="34" charset="0"/>
              <a:buChar char="•"/>
            </a:pPr>
            <a:endParaRPr lang="en-US" sz="787" dirty="0">
              <a:solidFill>
                <a:prstClr val="black"/>
              </a:solidFill>
              <a:latin typeface="Calibri"/>
            </a:endParaRPr>
          </a:p>
          <a:p>
            <a:pPr defTabSz="816334"/>
            <a:r>
              <a:rPr lang="en-US" sz="787" b="1" i="1" dirty="0">
                <a:solidFill>
                  <a:prstClr val="black"/>
                </a:solidFill>
                <a:latin typeface="Calibri"/>
              </a:rPr>
              <a:t>Strong track record of success – we believe our capital and active involvement in the operations of the business significantly increases the probability of success</a:t>
            </a:r>
          </a:p>
          <a:p>
            <a:pPr marL="160706" indent="-160706" defTabSz="816334">
              <a:buFont typeface="Calibri" panose="020F0502020204030204" pitchFamily="34" charset="0"/>
              <a:buChar char="•"/>
            </a:pPr>
            <a:endParaRPr lang="en-US" sz="787" dirty="0">
              <a:solidFill>
                <a:prstClr val="black"/>
              </a:solidFill>
              <a:latin typeface="Calibri"/>
            </a:endParaRPr>
          </a:p>
          <a:p>
            <a:pPr defTabSz="816334"/>
            <a:endParaRPr lang="en-CA" sz="787" dirty="0">
              <a:solidFill>
                <a:prstClr val="black"/>
              </a:solidFill>
              <a:latin typeface="Calibri"/>
            </a:endParaRPr>
          </a:p>
        </p:txBody>
      </p:sp>
    </p:spTree>
    <p:extLst>
      <p:ext uri="{BB962C8B-B14F-4D97-AF65-F5344CB8AC3E}">
        <p14:creationId xmlns:p14="http://schemas.microsoft.com/office/powerpoint/2010/main" val="265726870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59670C1-1A44-4BBE-BB9F-3B0FD1B5C5D7}"/>
              </a:ext>
            </a:extLst>
          </p:cNvPr>
          <p:cNvSpPr txBox="1"/>
          <p:nvPr/>
        </p:nvSpPr>
        <p:spPr>
          <a:xfrm>
            <a:off x="3971983" y="1866064"/>
            <a:ext cx="3289376" cy="3322251"/>
          </a:xfrm>
          <a:prstGeom prst="rect">
            <a:avLst/>
          </a:prstGeom>
          <a:noFill/>
        </p:spPr>
        <p:txBody>
          <a:bodyPr wrap="square" lIns="51430" tIns="25715" rIns="51430" bIns="25715" rtlCol="0" anchor="t">
            <a:spAutoFit/>
          </a:bodyPr>
          <a:lstStyle/>
          <a:p>
            <a:pPr marL="160706" indent="-160706" defTabSz="816334">
              <a:buFont typeface="Arial" panose="020B0604020202020204" pitchFamily="34" charset="0"/>
              <a:buChar char="•"/>
            </a:pPr>
            <a:r>
              <a:rPr lang="en-US" sz="787" dirty="0">
                <a:solidFill>
                  <a:prstClr val="black"/>
                </a:solidFill>
                <a:latin typeface="Calibri"/>
              </a:rPr>
              <a:t>Initially paused new capital deployment (until June 2020)</a:t>
            </a:r>
          </a:p>
          <a:p>
            <a:pPr marL="160706" indent="-160706" defTabSz="816334">
              <a:buFont typeface="Arial" panose="020B0604020202020204" pitchFamily="34" charset="0"/>
              <a:buChar char="•"/>
            </a:pPr>
            <a:endParaRPr lang="en-CA"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Focused on understanding the impact on our portfolios and providing active involvement and assistance</a:t>
            </a:r>
          </a:p>
          <a:p>
            <a:pPr defTabSz="816334"/>
            <a:endParaRPr lang="en-CA"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Created a new private equity capital pool focused on distressed deals</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No losses and no significant portfolio distress </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Two borrowers were significantly affected by Covid. We became more actively involved in those situations and positive outcomes were achieved in both scenarios</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Two of our private equity businesses were materially impacted </a:t>
            </a:r>
          </a:p>
          <a:p>
            <a:pPr marL="351767" lvl="1" indent="-197311" defTabSz="816334">
              <a:buFont typeface="Arial" panose="020B0604020202020204" pitchFamily="34" charset="0"/>
              <a:buChar char="•"/>
            </a:pPr>
            <a:r>
              <a:rPr lang="en-US" sz="787" dirty="0">
                <a:solidFill>
                  <a:prstClr val="black"/>
                </a:solidFill>
                <a:latin typeface="Calibri"/>
              </a:rPr>
              <a:t>BATL Axe Throwing (now recovering) </a:t>
            </a:r>
          </a:p>
          <a:p>
            <a:pPr marL="351767" lvl="1" indent="-197311" defTabSz="816334">
              <a:buFont typeface="Arial" panose="020B0604020202020204" pitchFamily="34" charset="0"/>
              <a:buChar char="•"/>
            </a:pPr>
            <a:r>
              <a:rPr lang="en-US" sz="787" dirty="0" err="1">
                <a:solidFill>
                  <a:prstClr val="black"/>
                </a:solidFill>
                <a:latin typeface="Calibri"/>
              </a:rPr>
              <a:t>HealthCasa</a:t>
            </a:r>
            <a:r>
              <a:rPr lang="en-US" sz="787" dirty="0">
                <a:solidFill>
                  <a:prstClr val="black"/>
                </a:solidFill>
                <a:latin typeface="Calibri"/>
              </a:rPr>
              <a:t>, specifically their on-site corporate division (however “in-home” podiatry, massage and physio have been posting record performance)</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Many portfolio companies outperformed, particularly as our book is focused on “forward-leaning” companies (tech as an example). Covid-19 acted as an accelerant to growth</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Strong performance and growth exhibited by </a:t>
            </a:r>
            <a:r>
              <a:rPr lang="en-US" sz="787" dirty="0" err="1">
                <a:solidFill>
                  <a:prstClr val="black"/>
                </a:solidFill>
                <a:latin typeface="Calibri"/>
              </a:rPr>
              <a:t>FirePower’s</a:t>
            </a:r>
            <a:r>
              <a:rPr lang="en-US" sz="787" dirty="0">
                <a:solidFill>
                  <a:prstClr val="black"/>
                </a:solidFill>
                <a:latin typeface="Calibri"/>
              </a:rPr>
              <a:t> private debt and private equity businesses</a:t>
            </a:r>
          </a:p>
          <a:p>
            <a:pPr defTabSz="816334"/>
            <a:endParaRPr lang="en-US" sz="787" dirty="0">
              <a:solidFill>
                <a:prstClr val="black"/>
              </a:solidFill>
              <a:latin typeface="Calibri"/>
            </a:endParaRPr>
          </a:p>
          <a:p>
            <a:pPr defTabSz="816334"/>
            <a:endParaRPr lang="en-CA" sz="787" dirty="0">
              <a:solidFill>
                <a:prstClr val="black"/>
              </a:solidFill>
              <a:latin typeface="Calibri"/>
            </a:endParaRPr>
          </a:p>
        </p:txBody>
      </p:sp>
      <p:cxnSp>
        <p:nvCxnSpPr>
          <p:cNvPr id="7" name="Straight Connector 6">
            <a:extLst>
              <a:ext uri="{FF2B5EF4-FFF2-40B4-BE49-F238E27FC236}">
                <a16:creationId xmlns:a16="http://schemas.microsoft.com/office/drawing/2014/main" id="{39F2D248-8C8B-4543-90AB-2C0CC8F2B6A6}"/>
              </a:ext>
            </a:extLst>
          </p:cNvPr>
          <p:cNvCxnSpPr/>
          <p:nvPr/>
        </p:nvCxnSpPr>
        <p:spPr>
          <a:xfrm>
            <a:off x="460123" y="2316827"/>
            <a:ext cx="161836" cy="0"/>
          </a:xfrm>
          <a:prstGeom prst="line">
            <a:avLst/>
          </a:prstGeom>
          <a:ln w="38100">
            <a:solidFill>
              <a:srgbClr val="F04C35"/>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D5ECC4D9-6125-4938-A64D-D01D4D14DF3E}"/>
              </a:ext>
            </a:extLst>
          </p:cNvPr>
          <p:cNvSpPr txBox="1"/>
          <p:nvPr/>
        </p:nvSpPr>
        <p:spPr>
          <a:xfrm>
            <a:off x="408469" y="1866064"/>
            <a:ext cx="3185664" cy="369332"/>
          </a:xfrm>
          <a:prstGeom prst="rect">
            <a:avLst/>
          </a:prstGeom>
          <a:noFill/>
        </p:spPr>
        <p:txBody>
          <a:bodyPr wrap="square" rtlCol="0">
            <a:spAutoFit/>
          </a:bodyPr>
          <a:lstStyle/>
          <a:p>
            <a:pPr defTabSz="816334"/>
            <a:r>
              <a:rPr lang="en-CA" b="1" dirty="0">
                <a:solidFill>
                  <a:prstClr val="black"/>
                </a:solidFill>
                <a:latin typeface="Times New Roman" panose="02020603050405020304" pitchFamily="18" charset="0"/>
                <a:cs typeface="Times New Roman" panose="02020603050405020304" pitchFamily="18" charset="0"/>
              </a:rPr>
              <a:t>Key impacts of Covid-19</a:t>
            </a:r>
          </a:p>
        </p:txBody>
      </p:sp>
      <p:sp>
        <p:nvSpPr>
          <p:cNvPr id="6" name="TextBox 5">
            <a:extLst>
              <a:ext uri="{FF2B5EF4-FFF2-40B4-BE49-F238E27FC236}">
                <a16:creationId xmlns:a16="http://schemas.microsoft.com/office/drawing/2014/main" id="{A1BA33E6-6406-F84D-97CA-7216FC4E32F8}"/>
              </a:ext>
            </a:extLst>
          </p:cNvPr>
          <p:cNvSpPr txBox="1"/>
          <p:nvPr/>
        </p:nvSpPr>
        <p:spPr>
          <a:xfrm>
            <a:off x="408470" y="2525195"/>
            <a:ext cx="3134931" cy="374461"/>
          </a:xfrm>
          <a:prstGeom prst="rect">
            <a:avLst/>
          </a:prstGeom>
          <a:noFill/>
        </p:spPr>
        <p:txBody>
          <a:bodyPr wrap="square" rtlCol="0">
            <a:spAutoFit/>
          </a:bodyPr>
          <a:lstStyle/>
          <a:p>
            <a:pPr defTabSz="816334">
              <a:lnSpc>
                <a:spcPts val="1125"/>
              </a:lnSpc>
            </a:pPr>
            <a:r>
              <a:rPr lang="en-CA" sz="1012" b="1" dirty="0">
                <a:solidFill>
                  <a:srgbClr val="464547"/>
                </a:solidFill>
                <a:latin typeface="Calibri"/>
              </a:rPr>
              <a:t>Having critical thinkers around the table proved be incredibly important in the early days of the pandemic.</a:t>
            </a:r>
          </a:p>
        </p:txBody>
      </p:sp>
    </p:spTree>
    <p:extLst>
      <p:ext uri="{BB962C8B-B14F-4D97-AF65-F5344CB8AC3E}">
        <p14:creationId xmlns:p14="http://schemas.microsoft.com/office/powerpoint/2010/main" val="268181750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F3F8E65F-46C9-48B0-B90A-37807E493A6F}"/>
              </a:ext>
            </a:extLst>
          </p:cNvPr>
          <p:cNvSpPr txBox="1"/>
          <p:nvPr/>
        </p:nvSpPr>
        <p:spPr>
          <a:xfrm>
            <a:off x="3971983" y="1866064"/>
            <a:ext cx="3289376" cy="2958882"/>
          </a:xfrm>
          <a:prstGeom prst="rect">
            <a:avLst/>
          </a:prstGeom>
          <a:noFill/>
        </p:spPr>
        <p:txBody>
          <a:bodyPr wrap="square" lIns="51430" tIns="25715" rIns="51430" bIns="25715" rtlCol="0" anchor="t">
            <a:spAutoFit/>
          </a:bodyPr>
          <a:lstStyle/>
          <a:p>
            <a:pPr marL="160706" indent="-160706" defTabSz="816334">
              <a:buFont typeface="Arial" panose="020B0604020202020204" pitchFamily="34" charset="0"/>
              <a:buChar char="•"/>
            </a:pPr>
            <a:r>
              <a:rPr lang="en-US" sz="787" dirty="0">
                <a:solidFill>
                  <a:prstClr val="black"/>
                </a:solidFill>
                <a:latin typeface="Calibri"/>
              </a:rPr>
              <a:t>“Whites of the eyes” type diligence is made more difficult</a:t>
            </a:r>
          </a:p>
          <a:p>
            <a:pPr marL="160706" indent="-160706" defTabSz="816334">
              <a:buFont typeface="Arial" panose="020B0604020202020204" pitchFamily="34" charset="0"/>
              <a:buChar char="•"/>
            </a:pPr>
            <a:endParaRPr lang="en-CA"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Investment committee has additional focus on how the potential borrowers or investee companies have performed (and reacted) pre and post Covid</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Increased leverage of alternative methods and data, as well as technology utilization, for diligence processes (particularly for up-to-date performance measurement in a faster paced environment)</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Review or audited financials are primarily utilized more as a DD check item (have we been given information consistent with the independent accounting firm review?). Decreasing reliance on financial performance given how outdated accounting statements can be</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defTabSz="816334"/>
            <a:endParaRPr lang="en-US" sz="787" dirty="0">
              <a:solidFill>
                <a:prstClr val="black"/>
              </a:solidFill>
              <a:latin typeface="Calibri"/>
            </a:endParaRPr>
          </a:p>
          <a:p>
            <a:pPr defTabSz="816334"/>
            <a:endParaRPr lang="en-CA" sz="787" dirty="0">
              <a:solidFill>
                <a:prstClr val="black"/>
              </a:solidFill>
              <a:latin typeface="Calibri"/>
            </a:endParaRPr>
          </a:p>
        </p:txBody>
      </p:sp>
      <p:cxnSp>
        <p:nvCxnSpPr>
          <p:cNvPr id="11" name="Straight Connector 10">
            <a:extLst>
              <a:ext uri="{FF2B5EF4-FFF2-40B4-BE49-F238E27FC236}">
                <a16:creationId xmlns:a16="http://schemas.microsoft.com/office/drawing/2014/main" id="{D692351C-185D-46CE-88CA-40D0B5A9C8CF}"/>
              </a:ext>
            </a:extLst>
          </p:cNvPr>
          <p:cNvCxnSpPr/>
          <p:nvPr/>
        </p:nvCxnSpPr>
        <p:spPr>
          <a:xfrm>
            <a:off x="528696" y="2582548"/>
            <a:ext cx="161836" cy="0"/>
          </a:xfrm>
          <a:prstGeom prst="line">
            <a:avLst/>
          </a:prstGeom>
          <a:ln w="38100">
            <a:solidFill>
              <a:srgbClr val="F04C35"/>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3BB37A20-F2F9-4C4A-BB61-26953CDA0526}"/>
              </a:ext>
            </a:extLst>
          </p:cNvPr>
          <p:cNvSpPr txBox="1"/>
          <p:nvPr/>
        </p:nvSpPr>
        <p:spPr>
          <a:xfrm>
            <a:off x="451551" y="1866064"/>
            <a:ext cx="3185664" cy="646331"/>
          </a:xfrm>
          <a:prstGeom prst="rect">
            <a:avLst/>
          </a:prstGeom>
          <a:noFill/>
        </p:spPr>
        <p:txBody>
          <a:bodyPr wrap="square" rtlCol="0">
            <a:spAutoFit/>
          </a:bodyPr>
          <a:lstStyle/>
          <a:p>
            <a:pPr defTabSz="816334"/>
            <a:r>
              <a:rPr lang="en-US" b="1" dirty="0">
                <a:solidFill>
                  <a:prstClr val="black"/>
                </a:solidFill>
                <a:latin typeface="Times New Roman" panose="02020603050405020304" pitchFamily="18" charset="0"/>
                <a:cs typeface="Times New Roman" panose="02020603050405020304" pitchFamily="18" charset="0"/>
              </a:rPr>
              <a:t>Covid-19 impacting our diligence processes</a:t>
            </a:r>
            <a:endParaRPr lang="en-CA" b="1" dirty="0">
              <a:solidFill>
                <a:prstClr val="black"/>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880A9FC5-4931-9846-BAAD-1870B910F2A7}"/>
              </a:ext>
            </a:extLst>
          </p:cNvPr>
          <p:cNvSpPr txBox="1"/>
          <p:nvPr/>
        </p:nvSpPr>
        <p:spPr>
          <a:xfrm>
            <a:off x="451551" y="2693158"/>
            <a:ext cx="3134931" cy="515526"/>
          </a:xfrm>
          <a:prstGeom prst="rect">
            <a:avLst/>
          </a:prstGeom>
          <a:noFill/>
        </p:spPr>
        <p:txBody>
          <a:bodyPr wrap="square" rtlCol="0">
            <a:spAutoFit/>
          </a:bodyPr>
          <a:lstStyle/>
          <a:p>
            <a:pPr defTabSz="816334">
              <a:lnSpc>
                <a:spcPts val="1125"/>
              </a:lnSpc>
            </a:pPr>
            <a:r>
              <a:rPr lang="en-CA" sz="1012" b="1" dirty="0">
                <a:solidFill>
                  <a:srgbClr val="464547"/>
                </a:solidFill>
                <a:latin typeface="Calibri"/>
              </a:rPr>
              <a:t>Being proponents of technology enabled business decision making allowed us to adapt to new platforms quickly and to embrace ‘new norms.’</a:t>
            </a:r>
          </a:p>
        </p:txBody>
      </p:sp>
    </p:spTree>
    <p:extLst>
      <p:ext uri="{BB962C8B-B14F-4D97-AF65-F5344CB8AC3E}">
        <p14:creationId xmlns:p14="http://schemas.microsoft.com/office/powerpoint/2010/main" val="298935761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10D94AB-F467-4D38-91DB-63225B35B13F}"/>
              </a:ext>
            </a:extLst>
          </p:cNvPr>
          <p:cNvSpPr txBox="1"/>
          <p:nvPr/>
        </p:nvSpPr>
        <p:spPr>
          <a:xfrm>
            <a:off x="3971983" y="1866064"/>
            <a:ext cx="3289376" cy="2595514"/>
          </a:xfrm>
          <a:prstGeom prst="rect">
            <a:avLst/>
          </a:prstGeom>
          <a:noFill/>
        </p:spPr>
        <p:txBody>
          <a:bodyPr wrap="square" lIns="51430" tIns="25715" rIns="51430" bIns="25715" rtlCol="0" anchor="t">
            <a:spAutoFit/>
          </a:bodyPr>
          <a:lstStyle/>
          <a:p>
            <a:pPr marL="160706" indent="-160706" defTabSz="816334">
              <a:buFont typeface="Arial" panose="020B0604020202020204" pitchFamily="34" charset="0"/>
              <a:buChar char="•"/>
            </a:pPr>
            <a:r>
              <a:rPr lang="en-US" sz="787" dirty="0">
                <a:solidFill>
                  <a:prstClr val="black"/>
                </a:solidFill>
                <a:latin typeface="Calibri"/>
              </a:rPr>
              <a:t>Expect to settle into a hybrid model (2 – 4 days in the office), with set mandatory days by division</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Virtual has created major efficiencies for us</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Its clear that when we have been back in the office, we’ve seen significant benefits of being in-person</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In-person is proving to be vastly better for effectively debating deals, solving complicated problems and fine-tuning strategic initiatives</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r>
              <a:rPr lang="en-US" sz="787" dirty="0">
                <a:solidFill>
                  <a:prstClr val="black"/>
                </a:solidFill>
                <a:latin typeface="Calibri"/>
              </a:rPr>
              <a:t>Our team has grown considerably during Covid and in-person is hugely beneficial for culture, training more junior team members and enabling new team members to build internal relationships</a:t>
            </a: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marL="160706" indent="-160706" defTabSz="816334">
              <a:buFont typeface="Arial" panose="020B0604020202020204" pitchFamily="34" charset="0"/>
              <a:buChar char="•"/>
            </a:pPr>
            <a:endParaRPr lang="en-US" sz="787" dirty="0">
              <a:solidFill>
                <a:prstClr val="black"/>
              </a:solidFill>
              <a:latin typeface="Calibri"/>
            </a:endParaRPr>
          </a:p>
          <a:p>
            <a:pPr defTabSz="816334"/>
            <a:endParaRPr lang="en-US" sz="787" dirty="0">
              <a:solidFill>
                <a:prstClr val="black"/>
              </a:solidFill>
              <a:latin typeface="Calibri"/>
            </a:endParaRPr>
          </a:p>
          <a:p>
            <a:pPr defTabSz="816334"/>
            <a:endParaRPr lang="en-CA" sz="787" dirty="0">
              <a:solidFill>
                <a:prstClr val="black"/>
              </a:solidFill>
              <a:latin typeface="Calibri"/>
            </a:endParaRPr>
          </a:p>
        </p:txBody>
      </p:sp>
      <p:cxnSp>
        <p:nvCxnSpPr>
          <p:cNvPr id="9" name="Straight Connector 8">
            <a:extLst>
              <a:ext uri="{FF2B5EF4-FFF2-40B4-BE49-F238E27FC236}">
                <a16:creationId xmlns:a16="http://schemas.microsoft.com/office/drawing/2014/main" id="{9DEEFF5C-8C59-40B3-BD3A-7B8E78F68AC1}"/>
              </a:ext>
            </a:extLst>
          </p:cNvPr>
          <p:cNvCxnSpPr/>
          <p:nvPr/>
        </p:nvCxnSpPr>
        <p:spPr>
          <a:xfrm>
            <a:off x="528696" y="2582548"/>
            <a:ext cx="161836" cy="0"/>
          </a:xfrm>
          <a:prstGeom prst="line">
            <a:avLst/>
          </a:prstGeom>
          <a:ln w="38100">
            <a:solidFill>
              <a:srgbClr val="F04C35"/>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4B44DA98-436A-44E7-B488-4055673B24E0}"/>
              </a:ext>
            </a:extLst>
          </p:cNvPr>
          <p:cNvSpPr txBox="1"/>
          <p:nvPr/>
        </p:nvSpPr>
        <p:spPr>
          <a:xfrm>
            <a:off x="460123" y="1863170"/>
            <a:ext cx="3185664" cy="646331"/>
          </a:xfrm>
          <a:prstGeom prst="rect">
            <a:avLst/>
          </a:prstGeom>
          <a:noFill/>
        </p:spPr>
        <p:txBody>
          <a:bodyPr wrap="square" rtlCol="0">
            <a:spAutoFit/>
          </a:bodyPr>
          <a:lstStyle/>
          <a:p>
            <a:pPr defTabSz="816334"/>
            <a:r>
              <a:rPr lang="en-CA" b="1" dirty="0">
                <a:solidFill>
                  <a:prstClr val="black"/>
                </a:solidFill>
                <a:latin typeface="Times New Roman" panose="02020603050405020304" pitchFamily="18" charset="0"/>
                <a:cs typeface="Times New Roman" panose="02020603050405020304" pitchFamily="18" charset="0"/>
              </a:rPr>
              <a:t>Covid-19 impacting how we work</a:t>
            </a:r>
          </a:p>
        </p:txBody>
      </p:sp>
      <p:sp>
        <p:nvSpPr>
          <p:cNvPr id="5" name="TextBox 4">
            <a:extLst>
              <a:ext uri="{FF2B5EF4-FFF2-40B4-BE49-F238E27FC236}">
                <a16:creationId xmlns:a16="http://schemas.microsoft.com/office/drawing/2014/main" id="{C5554B27-1546-2441-95F7-6D29BE5961E3}"/>
              </a:ext>
            </a:extLst>
          </p:cNvPr>
          <p:cNvSpPr txBox="1"/>
          <p:nvPr/>
        </p:nvSpPr>
        <p:spPr>
          <a:xfrm>
            <a:off x="460123" y="2740440"/>
            <a:ext cx="3134931" cy="656590"/>
          </a:xfrm>
          <a:prstGeom prst="rect">
            <a:avLst/>
          </a:prstGeom>
          <a:noFill/>
        </p:spPr>
        <p:txBody>
          <a:bodyPr wrap="square" rtlCol="0">
            <a:spAutoFit/>
          </a:bodyPr>
          <a:lstStyle/>
          <a:p>
            <a:pPr defTabSz="816334">
              <a:lnSpc>
                <a:spcPts val="1125"/>
              </a:lnSpc>
            </a:pPr>
            <a:r>
              <a:rPr lang="en-CA" sz="1012" b="1" dirty="0">
                <a:solidFill>
                  <a:srgbClr val="464547"/>
                </a:solidFill>
                <a:latin typeface="Calibri"/>
              </a:rPr>
              <a:t>Adapt, react and survive. Listening to our Employees, Partners and different business leaders have given us a clearer understanding of how we want to maintain our culture moving forward.</a:t>
            </a:r>
          </a:p>
        </p:txBody>
      </p:sp>
    </p:spTree>
    <p:extLst>
      <p:ext uri="{BB962C8B-B14F-4D97-AF65-F5344CB8AC3E}">
        <p14:creationId xmlns:p14="http://schemas.microsoft.com/office/powerpoint/2010/main" val="358549047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74607" y="3771867"/>
            <a:ext cx="192375" cy="0"/>
          </a:xfrm>
          <a:prstGeom prst="line">
            <a:avLst/>
          </a:prstGeom>
          <a:ln w="3175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16666" y="2100392"/>
            <a:ext cx="4257122" cy="1436927"/>
          </a:xfrm>
          <a:prstGeom prst="rect">
            <a:avLst/>
          </a:prstGeom>
          <a:noFill/>
        </p:spPr>
        <p:txBody>
          <a:bodyPr wrap="square" lIns="51430" tIns="25715" rIns="51430" bIns="25715" rtlCol="0" anchor="t">
            <a:spAutoFit/>
          </a:bodyPr>
          <a:lstStyle/>
          <a:p>
            <a:pPr defTabSz="816334">
              <a:lnSpc>
                <a:spcPts val="3599"/>
              </a:lnSpc>
            </a:pPr>
            <a:r>
              <a:rPr lang="en-CA" sz="3290" b="1" dirty="0">
                <a:solidFill>
                  <a:prstClr val="white"/>
                </a:solidFill>
                <a:latin typeface="Times New Roman" panose="02020603050405020304" pitchFamily="18" charset="0"/>
                <a:cs typeface="Times New Roman" panose="02020603050405020304" pitchFamily="18" charset="0"/>
              </a:rPr>
              <a:t>We are the next </a:t>
            </a:r>
          </a:p>
          <a:p>
            <a:pPr defTabSz="816334">
              <a:lnSpc>
                <a:spcPts val="3599"/>
              </a:lnSpc>
            </a:pPr>
            <a:r>
              <a:rPr lang="en-CA" sz="3290" b="1" dirty="0">
                <a:solidFill>
                  <a:prstClr val="white"/>
                </a:solidFill>
                <a:latin typeface="Times New Roman"/>
                <a:cs typeface="Times New Roman"/>
              </a:rPr>
              <a:t>generation of private capital investors</a:t>
            </a:r>
          </a:p>
        </p:txBody>
      </p:sp>
      <p:sp>
        <p:nvSpPr>
          <p:cNvPr id="10" name="TextBox 9"/>
          <p:cNvSpPr txBox="1"/>
          <p:nvPr/>
        </p:nvSpPr>
        <p:spPr>
          <a:xfrm>
            <a:off x="399548" y="5089760"/>
            <a:ext cx="1252729" cy="780727"/>
          </a:xfrm>
          <a:prstGeom prst="rect">
            <a:avLst/>
          </a:prstGeom>
          <a:noFill/>
        </p:spPr>
        <p:txBody>
          <a:bodyPr wrap="square" rtlCol="0">
            <a:spAutoFit/>
          </a:bodyPr>
          <a:lstStyle/>
          <a:p>
            <a:pPr defTabSz="816334">
              <a:lnSpc>
                <a:spcPts val="900"/>
              </a:lnSpc>
            </a:pPr>
            <a:r>
              <a:rPr lang="en-CA" sz="731" b="1">
                <a:solidFill>
                  <a:prstClr val="white"/>
                </a:solidFill>
                <a:latin typeface="Calibri"/>
              </a:rPr>
              <a:t>Toronto</a:t>
            </a:r>
          </a:p>
          <a:p>
            <a:pPr defTabSz="816334">
              <a:lnSpc>
                <a:spcPts val="900"/>
              </a:lnSpc>
            </a:pPr>
            <a:endParaRPr lang="en-CA" sz="731" b="1">
              <a:solidFill>
                <a:prstClr val="white"/>
              </a:solidFill>
              <a:latin typeface="Calibri"/>
            </a:endParaRPr>
          </a:p>
          <a:p>
            <a:pPr defTabSz="816334">
              <a:lnSpc>
                <a:spcPts val="900"/>
              </a:lnSpc>
            </a:pPr>
            <a:r>
              <a:rPr lang="en-CA" sz="731">
                <a:solidFill>
                  <a:prstClr val="white"/>
                </a:solidFill>
                <a:latin typeface="Calibri"/>
              </a:rPr>
              <a:t>47 Front Street East, Suite 200</a:t>
            </a:r>
          </a:p>
          <a:p>
            <a:pPr defTabSz="816334">
              <a:lnSpc>
                <a:spcPts val="900"/>
              </a:lnSpc>
            </a:pPr>
            <a:r>
              <a:rPr lang="en-CA" sz="731">
                <a:solidFill>
                  <a:prstClr val="white"/>
                </a:solidFill>
                <a:latin typeface="Calibri"/>
              </a:rPr>
              <a:t>Toronto, Ontario</a:t>
            </a:r>
          </a:p>
          <a:p>
            <a:pPr defTabSz="816334">
              <a:lnSpc>
                <a:spcPts val="900"/>
              </a:lnSpc>
            </a:pPr>
            <a:r>
              <a:rPr lang="en-CA" sz="731">
                <a:solidFill>
                  <a:prstClr val="white"/>
                </a:solidFill>
                <a:latin typeface="Calibri"/>
              </a:rPr>
              <a:t>Canada, M5E 1B3</a:t>
            </a:r>
          </a:p>
        </p:txBody>
      </p:sp>
      <p:sp>
        <p:nvSpPr>
          <p:cNvPr id="11" name="TextBox 10"/>
          <p:cNvSpPr txBox="1"/>
          <p:nvPr/>
        </p:nvSpPr>
        <p:spPr>
          <a:xfrm>
            <a:off x="2129076" y="5089760"/>
            <a:ext cx="1671474" cy="665310"/>
          </a:xfrm>
          <a:prstGeom prst="rect">
            <a:avLst/>
          </a:prstGeom>
          <a:noFill/>
        </p:spPr>
        <p:txBody>
          <a:bodyPr wrap="square" rtlCol="0">
            <a:spAutoFit/>
          </a:bodyPr>
          <a:lstStyle/>
          <a:p>
            <a:pPr defTabSz="816334">
              <a:lnSpc>
                <a:spcPts val="900"/>
              </a:lnSpc>
            </a:pPr>
            <a:r>
              <a:rPr lang="fr-FR" sz="731" b="1" err="1">
                <a:solidFill>
                  <a:prstClr val="white"/>
                </a:solidFill>
                <a:latin typeface="Calibri"/>
              </a:rPr>
              <a:t>Montreal</a:t>
            </a:r>
            <a:endParaRPr lang="fr-FR" sz="731" b="1">
              <a:solidFill>
                <a:prstClr val="white"/>
              </a:solidFill>
              <a:latin typeface="Calibri"/>
            </a:endParaRPr>
          </a:p>
          <a:p>
            <a:pPr defTabSz="816334">
              <a:lnSpc>
                <a:spcPts val="900"/>
              </a:lnSpc>
            </a:pPr>
            <a:endParaRPr lang="fr-FR" sz="731" b="1">
              <a:solidFill>
                <a:prstClr val="white"/>
              </a:solidFill>
              <a:latin typeface="Calibri"/>
            </a:endParaRPr>
          </a:p>
          <a:p>
            <a:pPr defTabSz="816334">
              <a:lnSpc>
                <a:spcPts val="900"/>
              </a:lnSpc>
            </a:pPr>
            <a:r>
              <a:rPr lang="fr-FR" sz="731">
                <a:solidFill>
                  <a:prstClr val="white"/>
                </a:solidFill>
                <a:latin typeface="Calibri"/>
              </a:rPr>
              <a:t>1275 Avenue des Canadiens-de-Montréal Montréal, </a:t>
            </a:r>
            <a:r>
              <a:rPr lang="fr-FR" sz="731" err="1">
                <a:solidFill>
                  <a:prstClr val="white"/>
                </a:solidFill>
                <a:latin typeface="Calibri"/>
              </a:rPr>
              <a:t>Quebec</a:t>
            </a:r>
            <a:endParaRPr lang="fr-FR" sz="731">
              <a:solidFill>
                <a:prstClr val="white"/>
              </a:solidFill>
              <a:latin typeface="Calibri"/>
            </a:endParaRPr>
          </a:p>
          <a:p>
            <a:pPr defTabSz="816334">
              <a:lnSpc>
                <a:spcPts val="900"/>
              </a:lnSpc>
            </a:pPr>
            <a:r>
              <a:rPr lang="fr-FR" sz="731">
                <a:solidFill>
                  <a:prstClr val="white"/>
                </a:solidFill>
                <a:latin typeface="Calibri"/>
              </a:rPr>
              <a:t>Canada, H3B 0G4</a:t>
            </a:r>
            <a:endParaRPr lang="en-CA" sz="731">
              <a:solidFill>
                <a:prstClr val="white"/>
              </a:solidFill>
              <a:latin typeface="Calibri"/>
            </a:endParaRPr>
          </a:p>
        </p:txBody>
      </p:sp>
      <p:sp>
        <p:nvSpPr>
          <p:cNvPr id="12" name="TextBox 11"/>
          <p:cNvSpPr txBox="1"/>
          <p:nvPr/>
        </p:nvSpPr>
        <p:spPr>
          <a:xfrm>
            <a:off x="4186275" y="5089760"/>
            <a:ext cx="1671474" cy="665310"/>
          </a:xfrm>
          <a:prstGeom prst="rect">
            <a:avLst/>
          </a:prstGeom>
          <a:noFill/>
        </p:spPr>
        <p:txBody>
          <a:bodyPr wrap="square" rtlCol="0">
            <a:spAutoFit/>
          </a:bodyPr>
          <a:lstStyle/>
          <a:p>
            <a:pPr defTabSz="816334">
              <a:lnSpc>
                <a:spcPts val="900"/>
              </a:lnSpc>
            </a:pPr>
            <a:r>
              <a:rPr lang="en-CA" sz="731" b="1">
                <a:solidFill>
                  <a:prstClr val="white"/>
                </a:solidFill>
                <a:latin typeface="Calibri"/>
              </a:rPr>
              <a:t>Contact Us</a:t>
            </a:r>
          </a:p>
          <a:p>
            <a:pPr defTabSz="816334">
              <a:lnSpc>
                <a:spcPts val="900"/>
              </a:lnSpc>
            </a:pPr>
            <a:endParaRPr lang="en-CA" sz="731" b="1">
              <a:solidFill>
                <a:prstClr val="white"/>
              </a:solidFill>
              <a:latin typeface="Calibri"/>
            </a:endParaRPr>
          </a:p>
          <a:p>
            <a:pPr defTabSz="816334">
              <a:lnSpc>
                <a:spcPts val="900"/>
              </a:lnSpc>
            </a:pPr>
            <a:r>
              <a:rPr lang="en-CA" sz="731">
                <a:solidFill>
                  <a:prstClr val="white"/>
                </a:solidFill>
                <a:latin typeface="Calibri"/>
              </a:rPr>
              <a:t>+ 1 (877) 394-9401</a:t>
            </a:r>
          </a:p>
          <a:p>
            <a:pPr defTabSz="816334">
              <a:lnSpc>
                <a:spcPts val="900"/>
              </a:lnSpc>
            </a:pPr>
            <a:r>
              <a:rPr lang="en-CA" sz="731">
                <a:solidFill>
                  <a:prstClr val="white"/>
                </a:solidFill>
                <a:latin typeface="Calibri"/>
              </a:rPr>
              <a:t> info@firepowercapital.com</a:t>
            </a:r>
          </a:p>
          <a:p>
            <a:pPr defTabSz="816334">
              <a:lnSpc>
                <a:spcPts val="900"/>
              </a:lnSpc>
            </a:pPr>
            <a:r>
              <a:rPr lang="en-CA" sz="731">
                <a:solidFill>
                  <a:prstClr val="white"/>
                </a:solidFill>
                <a:latin typeface="Calibri"/>
              </a:rPr>
              <a:t> www.firepowercapital.com</a:t>
            </a:r>
          </a:p>
        </p:txBody>
      </p:sp>
    </p:spTree>
    <p:extLst>
      <p:ext uri="{BB962C8B-B14F-4D97-AF65-F5344CB8AC3E}">
        <p14:creationId xmlns:p14="http://schemas.microsoft.com/office/powerpoint/2010/main" val="241027767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457200" y="2276872"/>
            <a:ext cx="8229600" cy="2448273"/>
          </a:xfrm>
        </p:spPr>
        <p:txBody>
          <a:bodyPr>
            <a:noAutofit/>
          </a:bodyPr>
          <a:lstStyle/>
          <a:p>
            <a:pPr marL="0" indent="0" algn="ctr">
              <a:buNone/>
            </a:pPr>
            <a:r>
              <a:rPr lang="en-US" dirty="0"/>
              <a:t>Investor Challenges</a:t>
            </a:r>
          </a:p>
          <a:p>
            <a:pPr marL="0" indent="0" algn="ctr">
              <a:buNone/>
            </a:pPr>
            <a:br>
              <a:rPr lang="en-US" sz="2000" dirty="0"/>
            </a:br>
            <a:r>
              <a:rPr lang="en-US" dirty="0" err="1"/>
              <a:t>Sanjil</a:t>
            </a:r>
            <a:r>
              <a:rPr lang="en-US" dirty="0"/>
              <a:t> Shah </a:t>
            </a:r>
          </a:p>
          <a:p>
            <a:pPr marL="0" indent="0" algn="ctr">
              <a:buNone/>
            </a:pPr>
            <a:r>
              <a:rPr lang="en-US" dirty="0"/>
              <a:t>Managing Partner, </a:t>
            </a:r>
          </a:p>
          <a:p>
            <a:pPr marL="0" indent="0" algn="ctr">
              <a:buNone/>
            </a:pPr>
            <a:r>
              <a:rPr lang="en-US" dirty="0" err="1"/>
              <a:t>Alignvest</a:t>
            </a:r>
            <a:r>
              <a:rPr lang="en-US" dirty="0"/>
              <a:t> Student Housing</a:t>
            </a:r>
          </a:p>
          <a:p>
            <a:pPr marL="0" indent="0" algn="ctr">
              <a:buNone/>
            </a:pPr>
            <a:endParaRPr lang="en-US" dirty="0"/>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360731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E25F7BB-03E4-4F27-B9A0-4D46A39C8795}"/>
              </a:ext>
            </a:extLst>
          </p:cNvPr>
          <p:cNvSpPr/>
          <p:nvPr/>
        </p:nvSpPr>
        <p:spPr>
          <a:xfrm>
            <a:off x="134471" y="1"/>
            <a:ext cx="8875059" cy="6138874"/>
          </a:xfrm>
          <a:prstGeom prst="rect">
            <a:avLst/>
          </a:prstGeom>
          <a:blipFill dpi="0" rotWithShape="1">
            <a:blip r:embed="rId3" cstate="email">
              <a:extLst>
                <a:ext uri="{28A0092B-C50C-407E-A947-70E740481C1C}">
                  <a14:useLocalDpi xmlns:a14="http://schemas.microsoft.com/office/drawing/2010/main"/>
                </a:ext>
              </a:extLst>
            </a:blip>
            <a:srcRect/>
            <a:stretch>
              <a:fillRect/>
            </a:stretch>
          </a:bli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49505"/>
            <a:endParaRPr lang="en-CA" sz="1770" dirty="0">
              <a:solidFill>
                <a:prstClr val="white"/>
              </a:solidFill>
              <a:latin typeface="Arial"/>
            </a:endParaRPr>
          </a:p>
        </p:txBody>
      </p:sp>
      <p:sp>
        <p:nvSpPr>
          <p:cNvPr id="34" name="AutoShape 7" descr="https://i.guim.co.uk/img/media/3467c564aea83c228fbad61223a7cafe97af4f54/0_223_4527_2715/master/4527.jpg?w=620&amp;q=55&amp;auto=format&amp;usm=12&amp;fit=max&amp;s=7b9daf781b162084aaf698af59f7293b"/>
          <p:cNvSpPr>
            <a:spLocks noChangeAspect="1" noChangeArrowheads="1"/>
          </p:cNvSpPr>
          <p:nvPr/>
        </p:nvSpPr>
        <p:spPr bwMode="auto">
          <a:xfrm>
            <a:off x="285470" y="-39360"/>
            <a:ext cx="295835" cy="295836"/>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88751" tIns="44375" rIns="88751" bIns="44375" numCol="1" anchor="t" anchorCtr="0" compatLnSpc="1">
            <a:prstTxWarp prst="textNoShape">
              <a:avLst/>
            </a:prstTxWarp>
          </a:bodyPr>
          <a:lstStyle/>
          <a:p>
            <a:pPr defTabSz="449505"/>
            <a:endParaRPr lang="en-CA" sz="1947" dirty="0">
              <a:solidFill>
                <a:prstClr val="black"/>
              </a:solidFill>
              <a:latin typeface="Arial"/>
            </a:endParaRPr>
          </a:p>
        </p:txBody>
      </p:sp>
      <p:sp>
        <p:nvSpPr>
          <p:cNvPr id="35" name="AutoShape 9" descr="https://i.guim.co.uk/img/media/3467c564aea83c228fbad61223a7cafe97af4f54/0_223_4527_2715/master/4527.jpg?w=620&amp;q=55&amp;auto=format&amp;usm=12&amp;fit=max&amp;s=7b9daf781b162084aaf698af59f7293b"/>
          <p:cNvSpPr>
            <a:spLocks noChangeAspect="1" noChangeArrowheads="1"/>
          </p:cNvSpPr>
          <p:nvPr/>
        </p:nvSpPr>
        <p:spPr bwMode="auto">
          <a:xfrm>
            <a:off x="433388" y="108557"/>
            <a:ext cx="295835" cy="295836"/>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88751" tIns="44375" rIns="88751" bIns="44375" numCol="1" anchor="t" anchorCtr="0" compatLnSpc="1">
            <a:prstTxWarp prst="textNoShape">
              <a:avLst/>
            </a:prstTxWarp>
          </a:bodyPr>
          <a:lstStyle/>
          <a:p>
            <a:pPr defTabSz="449505"/>
            <a:endParaRPr lang="en-CA" sz="1947" dirty="0">
              <a:solidFill>
                <a:prstClr val="black"/>
              </a:solidFill>
              <a:latin typeface="Arial"/>
            </a:endParaRPr>
          </a:p>
        </p:txBody>
      </p:sp>
      <p:sp>
        <p:nvSpPr>
          <p:cNvPr id="36" name="AutoShape 11" descr="https://i.guim.co.uk/img/media/3467c564aea83c228fbad61223a7cafe97af4f54/0_223_4527_2715/master/4527.jpg?w=620&amp;q=55&amp;auto=format&amp;usm=12&amp;fit=max&amp;s=7b9daf781b162084aaf698af59f7293b"/>
          <p:cNvSpPr>
            <a:spLocks noChangeAspect="1" noChangeArrowheads="1"/>
          </p:cNvSpPr>
          <p:nvPr/>
        </p:nvSpPr>
        <p:spPr bwMode="auto">
          <a:xfrm>
            <a:off x="581306" y="256475"/>
            <a:ext cx="295835" cy="295836"/>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88751" tIns="44375" rIns="88751" bIns="44375" numCol="1" anchor="t" anchorCtr="0" compatLnSpc="1">
            <a:prstTxWarp prst="textNoShape">
              <a:avLst/>
            </a:prstTxWarp>
          </a:bodyPr>
          <a:lstStyle/>
          <a:p>
            <a:pPr defTabSz="449505"/>
            <a:endParaRPr lang="en-CA" sz="1947" dirty="0">
              <a:solidFill>
                <a:prstClr val="black"/>
              </a:solidFill>
              <a:latin typeface="Arial"/>
            </a:endParaRPr>
          </a:p>
        </p:txBody>
      </p:sp>
      <p:sp>
        <p:nvSpPr>
          <p:cNvPr id="7" name="Rectangle 6">
            <a:extLst>
              <a:ext uri="{FF2B5EF4-FFF2-40B4-BE49-F238E27FC236}">
                <a16:creationId xmlns:a16="http://schemas.microsoft.com/office/drawing/2014/main" id="{BD4A15AA-739C-44F1-8886-FCBFD4EAAFB4}"/>
              </a:ext>
            </a:extLst>
          </p:cNvPr>
          <p:cNvSpPr/>
          <p:nvPr/>
        </p:nvSpPr>
        <p:spPr>
          <a:xfrm>
            <a:off x="134471" y="3671894"/>
            <a:ext cx="8875059" cy="1049114"/>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8958" tIns="43804" rIns="87623" bIns="43804" rtlCol="0" anchor="ctr"/>
          <a:lstStyle/>
          <a:p>
            <a:pPr defTabSz="449505"/>
            <a:r>
              <a:rPr lang="en-US" sz="2118" b="1" dirty="0">
                <a:solidFill>
                  <a:srgbClr val="003767"/>
                </a:solidFill>
                <a:latin typeface="Calibri" panose="020F0502020204030204" pitchFamily="34" charset="0"/>
                <a:cs typeface="Calibri" panose="020F0502020204030204" pitchFamily="34" charset="0"/>
              </a:rPr>
              <a:t>ALIGNVEST STUDENT HOUSING</a:t>
            </a:r>
            <a:br>
              <a:rPr lang="en-US" sz="2118" b="1" dirty="0">
                <a:solidFill>
                  <a:srgbClr val="003767"/>
                </a:solidFill>
                <a:latin typeface="Calibri" panose="020F0502020204030204" pitchFamily="34" charset="0"/>
                <a:cs typeface="Calibri" panose="020F0502020204030204" pitchFamily="34" charset="0"/>
              </a:rPr>
            </a:br>
            <a:r>
              <a:rPr lang="en-US" sz="1765" b="1" i="1" dirty="0">
                <a:solidFill>
                  <a:srgbClr val="003767"/>
                </a:solidFill>
                <a:latin typeface="Calibri" panose="020F0502020204030204" pitchFamily="34" charset="0"/>
                <a:cs typeface="Calibri" panose="020F0502020204030204" pitchFamily="34" charset="0"/>
              </a:rPr>
              <a:t>PAC 2021 Professional Accounting Futures Conference</a:t>
            </a:r>
          </a:p>
        </p:txBody>
      </p:sp>
    </p:spTree>
    <p:extLst>
      <p:ext uri="{BB962C8B-B14F-4D97-AF65-F5344CB8AC3E}">
        <p14:creationId xmlns:p14="http://schemas.microsoft.com/office/powerpoint/2010/main" val="238431695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55F7E08-0384-432B-B7B6-D9CCBBAE5BCC}"/>
              </a:ext>
            </a:extLst>
          </p:cNvPr>
          <p:cNvSpPr/>
          <p:nvPr/>
        </p:nvSpPr>
        <p:spPr>
          <a:xfrm>
            <a:off x="357309" y="867451"/>
            <a:ext cx="8425731" cy="2541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CA" sz="1765" b="1" dirty="0">
                <a:solidFill>
                  <a:srgbClr val="193864"/>
                </a:solidFill>
                <a:latin typeface="Calibri" panose="020F0502020204030204" pitchFamily="34" charset="0"/>
                <a:cs typeface="Calibri" panose="020F0502020204030204" pitchFamily="34" charset="0"/>
              </a:rPr>
              <a:t>ASH REIT is Canada’s Largest University PBSA Owner/Operator by Bed Count</a:t>
            </a:r>
            <a:endParaRPr lang="en-CA" sz="1765" b="1" baseline="30000" dirty="0">
              <a:solidFill>
                <a:srgbClr val="193864"/>
              </a:solidFill>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5D94FF09-901F-4A36-8FB0-873A4B282D1B}"/>
              </a:ext>
            </a:extLst>
          </p:cNvPr>
          <p:cNvSpPr txBox="1"/>
          <p:nvPr/>
        </p:nvSpPr>
        <p:spPr>
          <a:xfrm>
            <a:off x="359850" y="1148567"/>
            <a:ext cx="8432313" cy="2902205"/>
          </a:xfrm>
          <a:prstGeom prst="rect">
            <a:avLst/>
          </a:prstGeom>
          <a:noFill/>
        </p:spPr>
        <p:txBody>
          <a:bodyPr wrap="square" anchor="ctr">
            <a:spAutoFit/>
          </a:bodyPr>
          <a:lstStyle/>
          <a:p>
            <a:pPr defTabSz="449505">
              <a:buClr>
                <a:srgbClr val="003767"/>
              </a:buClr>
            </a:pPr>
            <a:r>
              <a:rPr lang="en-US" sz="1765" dirty="0">
                <a:solidFill>
                  <a:prstClr val="black"/>
                </a:solidFill>
                <a:latin typeface="Calibri" panose="020F0502020204030204" pitchFamily="34" charset="0"/>
                <a:cs typeface="Calibri" panose="020F0502020204030204" pitchFamily="34" charset="0"/>
              </a:rPr>
              <a:t>Launched in June 2018 as an open-ended, private, Real Estate Investment Trust (“REIT”) focused on consolidating the fragmented, institutional-grade, student housing sector across Canada</a:t>
            </a:r>
          </a:p>
          <a:p>
            <a:pPr marL="752080" lvl="1" indent="-302575" defTabSz="449505">
              <a:lnSpc>
                <a:spcPct val="150000"/>
              </a:lnSpc>
              <a:buClr>
                <a:srgbClr val="003767"/>
              </a:buClr>
              <a:buFont typeface="Calibri" panose="020F0502020204030204" pitchFamily="34" charset="0"/>
              <a:buChar char="—"/>
            </a:pPr>
            <a:r>
              <a:rPr lang="en-US" sz="1765" dirty="0">
                <a:solidFill>
                  <a:prstClr val="black"/>
                </a:solidFill>
                <a:latin typeface="Calibri" panose="020F0502020204030204" pitchFamily="34" charset="0"/>
                <a:cs typeface="Calibri" panose="020F0502020204030204" pitchFamily="34" charset="0"/>
              </a:rPr>
              <a:t>4,717 beds</a:t>
            </a:r>
            <a:r>
              <a:rPr lang="en-US" sz="1765" baseline="30000" dirty="0">
                <a:solidFill>
                  <a:prstClr val="black"/>
                </a:solidFill>
                <a:latin typeface="Calibri" panose="020F0502020204030204" pitchFamily="34" charset="0"/>
                <a:cs typeface="Calibri" panose="020F0502020204030204" pitchFamily="34" charset="0"/>
              </a:rPr>
              <a:t>(1)</a:t>
            </a:r>
            <a:r>
              <a:rPr lang="en-US" sz="1765" dirty="0">
                <a:solidFill>
                  <a:prstClr val="black"/>
                </a:solidFill>
                <a:latin typeface="Calibri" panose="020F0502020204030204" pitchFamily="34" charset="0"/>
                <a:cs typeface="Calibri" panose="020F0502020204030204" pitchFamily="34" charset="0"/>
              </a:rPr>
              <a:t> owned and operated</a:t>
            </a:r>
          </a:p>
          <a:p>
            <a:pPr marL="752080" lvl="1" indent="-302575" defTabSz="449505">
              <a:lnSpc>
                <a:spcPct val="150000"/>
              </a:lnSpc>
              <a:buClr>
                <a:srgbClr val="003767"/>
              </a:buClr>
              <a:buFont typeface="Calibri" panose="020F0502020204030204" pitchFamily="34" charset="0"/>
              <a:buChar char="—"/>
            </a:pPr>
            <a:r>
              <a:rPr lang="en-US" sz="1765" dirty="0">
                <a:solidFill>
                  <a:prstClr val="black"/>
                </a:solidFill>
                <a:latin typeface="Calibri" panose="020F0502020204030204" pitchFamily="34" charset="0"/>
                <a:cs typeface="Calibri" panose="020F0502020204030204" pitchFamily="34" charset="0"/>
              </a:rPr>
              <a:t>11 properties across five tier-one University markets</a:t>
            </a:r>
          </a:p>
          <a:p>
            <a:pPr marL="1201585" lvl="2" indent="-302575" defTabSz="449505">
              <a:lnSpc>
                <a:spcPct val="150000"/>
              </a:lnSpc>
              <a:buClr>
                <a:srgbClr val="003767"/>
              </a:buClr>
              <a:buFont typeface="Calibri" panose="020F0502020204030204" pitchFamily="34" charset="0"/>
              <a:buChar char="—"/>
            </a:pPr>
            <a:r>
              <a:rPr lang="en-US" sz="1765" dirty="0">
                <a:solidFill>
                  <a:prstClr val="black"/>
                </a:solidFill>
                <a:latin typeface="Calibri" panose="020F0502020204030204" pitchFamily="34" charset="0"/>
                <a:cs typeface="Calibri" panose="020F0502020204030204" pitchFamily="34" charset="0"/>
              </a:rPr>
              <a:t>Ottawa, Oshawa, Hamilton, Waterloo, Edmonton</a:t>
            </a:r>
          </a:p>
          <a:p>
            <a:pPr marL="752080" lvl="1" indent="-302575" defTabSz="449505">
              <a:lnSpc>
                <a:spcPct val="150000"/>
              </a:lnSpc>
              <a:buClr>
                <a:srgbClr val="003767"/>
              </a:buClr>
              <a:buFont typeface="Calibri" panose="020F0502020204030204" pitchFamily="34" charset="0"/>
              <a:buChar char="—"/>
            </a:pPr>
            <a:r>
              <a:rPr lang="en-US" sz="1765" dirty="0">
                <a:solidFill>
                  <a:prstClr val="black"/>
                </a:solidFill>
                <a:latin typeface="Calibri" panose="020F0502020204030204" pitchFamily="34" charset="0"/>
                <a:cs typeface="Calibri" panose="020F0502020204030204" pitchFamily="34" charset="0"/>
              </a:rPr>
              <a:t>$670.1 million</a:t>
            </a:r>
            <a:r>
              <a:rPr lang="en-US" sz="1765" baseline="30000" dirty="0">
                <a:solidFill>
                  <a:prstClr val="black"/>
                </a:solidFill>
                <a:latin typeface="Calibri" panose="020F0502020204030204" pitchFamily="34" charset="0"/>
                <a:cs typeface="Calibri" panose="020F0502020204030204" pitchFamily="34" charset="0"/>
              </a:rPr>
              <a:t>(1)</a:t>
            </a:r>
            <a:r>
              <a:rPr lang="en-US" sz="1765" dirty="0">
                <a:solidFill>
                  <a:prstClr val="black"/>
                </a:solidFill>
                <a:latin typeface="Calibri" panose="020F0502020204030204" pitchFamily="34" charset="0"/>
                <a:cs typeface="Calibri" panose="020F0502020204030204" pitchFamily="34" charset="0"/>
              </a:rPr>
              <a:t> appraised value with over $220 million of equity capital raised since inception</a:t>
            </a:r>
          </a:p>
        </p:txBody>
      </p:sp>
      <p:sp>
        <p:nvSpPr>
          <p:cNvPr id="3" name="Slide Number Placeholder 2"/>
          <p:cNvSpPr>
            <a:spLocks noGrp="1"/>
          </p:cNvSpPr>
          <p:nvPr>
            <p:ph type="sldNum" sz="quarter" idx="4"/>
          </p:nvPr>
        </p:nvSpPr>
        <p:spPr/>
        <p:txBody>
          <a:bodyPr/>
          <a:lstStyle/>
          <a:p>
            <a:pPr defTabSz="449505">
              <a:defRPr/>
            </a:pPr>
            <a:fld id="{FF4F21D0-9DF6-984D-81F3-EA260B273F57}" type="slidenum">
              <a:rPr lang="en-US">
                <a:latin typeface="Arial"/>
              </a:rPr>
              <a:pPr defTabSz="449505">
                <a:defRPr/>
              </a:pPr>
              <a:t>129</a:t>
            </a:fld>
            <a:endParaRPr lang="en-US" dirty="0">
              <a:latin typeface="Arial"/>
            </a:endParaRPr>
          </a:p>
        </p:txBody>
      </p:sp>
      <p:sp>
        <p:nvSpPr>
          <p:cNvPr id="18" name="Title 3">
            <a:extLst>
              <a:ext uri="{FF2B5EF4-FFF2-40B4-BE49-F238E27FC236}">
                <a16:creationId xmlns:a16="http://schemas.microsoft.com/office/drawing/2014/main" id="{D2721EF5-FA8C-4B74-B1B4-CEAA9819F3CB}"/>
              </a:ext>
            </a:extLst>
          </p:cNvPr>
          <p:cNvSpPr>
            <a:spLocks noGrp="1"/>
          </p:cNvSpPr>
          <p:nvPr>
            <p:ph type="title"/>
          </p:nvPr>
        </p:nvSpPr>
        <p:spPr>
          <a:xfrm>
            <a:off x="351319" y="155449"/>
            <a:ext cx="8437940" cy="512717"/>
          </a:xfrm>
        </p:spPr>
        <p:txBody>
          <a:bodyPr>
            <a:normAutofit/>
          </a:bodyPr>
          <a:lstStyle/>
          <a:p>
            <a:r>
              <a:rPr lang="en-US" sz="1765" dirty="0">
                <a:solidFill>
                  <a:srgbClr val="003767"/>
                </a:solidFill>
                <a:latin typeface="Calibri" panose="020F0502020204030204" pitchFamily="34" charset="0"/>
                <a:cs typeface="Calibri" panose="020F0502020204030204" pitchFamily="34" charset="0"/>
              </a:rPr>
              <a:t>ALIGNVEST STUDENT HOUSING</a:t>
            </a:r>
            <a:endParaRPr lang="en-CA" sz="1765" dirty="0">
              <a:solidFill>
                <a:srgbClr val="003767"/>
              </a:solidFill>
              <a:latin typeface="Calibri" panose="020F050202020403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4744ED79-7FBA-495C-BEE3-3255AD7FE079}"/>
              </a:ext>
            </a:extLst>
          </p:cNvPr>
          <p:cNvCxnSpPr>
            <a:cxnSpLocks/>
          </p:cNvCxnSpPr>
          <p:nvPr/>
        </p:nvCxnSpPr>
        <p:spPr bwMode="auto">
          <a:xfrm>
            <a:off x="357310" y="1121604"/>
            <a:ext cx="8434853" cy="0"/>
          </a:xfrm>
          <a:prstGeom prst="line">
            <a:avLst/>
          </a:prstGeom>
          <a:solidFill>
            <a:srgbClr val="EBF0F5"/>
          </a:solidFill>
          <a:ln w="19050" cap="flat" cmpd="sng" algn="ctr">
            <a:solidFill>
              <a:srgbClr val="1938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10" name="Picture 4">
            <a:extLst>
              <a:ext uri="{FF2B5EF4-FFF2-40B4-BE49-F238E27FC236}">
                <a16:creationId xmlns:a16="http://schemas.microsoft.com/office/drawing/2014/main" id="{D578544F-5797-42C5-8393-9B036EB2A479}"/>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57309" y="4321372"/>
            <a:ext cx="2060870" cy="1766051"/>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a:extLst>
              <a:ext uri="{FF2B5EF4-FFF2-40B4-BE49-F238E27FC236}">
                <a16:creationId xmlns:a16="http://schemas.microsoft.com/office/drawing/2014/main" id="{30BEAD63-730F-43DF-8BEA-FCA27C5DA0D9}"/>
              </a:ext>
            </a:extLst>
          </p:cNvPr>
          <p:cNvSpPr/>
          <p:nvPr/>
        </p:nvSpPr>
        <p:spPr>
          <a:xfrm>
            <a:off x="2488947" y="4319855"/>
            <a:ext cx="2030550" cy="1766052"/>
          </a:xfrm>
          <a:prstGeom prst="rect">
            <a:avLst/>
          </a:prstGeom>
          <a:blipFill dpi="0" rotWithShape="1">
            <a:blip r:embed="rId3" cstate="email">
              <a:extLst>
                <a:ext uri="{28A0092B-C50C-407E-A947-70E740481C1C}">
                  <a14:useLocalDpi xmlns:a14="http://schemas.microsoft.com/office/drawing/2010/main"/>
                </a:ext>
              </a:extLst>
            </a:blip>
            <a:srcRect/>
            <a:stretch>
              <a:fillRect/>
            </a:stretch>
          </a:bli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49505"/>
            <a:endParaRPr lang="en-CA" sz="1770">
              <a:solidFill>
                <a:prstClr val="white"/>
              </a:solidFill>
              <a:latin typeface="Arial"/>
            </a:endParaRPr>
          </a:p>
        </p:txBody>
      </p:sp>
      <p:pic>
        <p:nvPicPr>
          <p:cNvPr id="14" name="Picture 13">
            <a:extLst>
              <a:ext uri="{FF2B5EF4-FFF2-40B4-BE49-F238E27FC236}">
                <a16:creationId xmlns:a16="http://schemas.microsoft.com/office/drawing/2014/main" id="{7732FB94-0978-4760-A6D0-E1792377AD8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
          <a:stretch/>
        </p:blipFill>
        <p:spPr>
          <a:xfrm>
            <a:off x="4590267" y="4334161"/>
            <a:ext cx="2060870" cy="1764209"/>
          </a:xfrm>
          <a:prstGeom prst="rect">
            <a:avLst/>
          </a:prstGeom>
          <a:ln>
            <a:noFill/>
          </a:ln>
        </p:spPr>
      </p:pic>
      <p:pic>
        <p:nvPicPr>
          <p:cNvPr id="15" name="Picture 14">
            <a:extLst>
              <a:ext uri="{FF2B5EF4-FFF2-40B4-BE49-F238E27FC236}">
                <a16:creationId xmlns:a16="http://schemas.microsoft.com/office/drawing/2014/main" id="{F3081663-01C2-4BE1-9A68-39FED9FA6B0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721906" y="4321700"/>
            <a:ext cx="2052011" cy="1764208"/>
          </a:xfrm>
          <a:prstGeom prst="rect">
            <a:avLst/>
          </a:prstGeom>
        </p:spPr>
      </p:pic>
      <p:sp>
        <p:nvSpPr>
          <p:cNvPr id="16" name="TextBox 15">
            <a:extLst>
              <a:ext uri="{FF2B5EF4-FFF2-40B4-BE49-F238E27FC236}">
                <a16:creationId xmlns:a16="http://schemas.microsoft.com/office/drawing/2014/main" id="{C48706F1-E88F-4EA1-B564-B6F6656A10C4}"/>
              </a:ext>
            </a:extLst>
          </p:cNvPr>
          <p:cNvSpPr txBox="1"/>
          <p:nvPr/>
        </p:nvSpPr>
        <p:spPr>
          <a:xfrm>
            <a:off x="2921063" y="6372781"/>
            <a:ext cx="3573076" cy="228076"/>
          </a:xfrm>
          <a:prstGeom prst="rect">
            <a:avLst/>
          </a:prstGeom>
          <a:noFill/>
        </p:spPr>
        <p:txBody>
          <a:bodyPr wrap="square" rtlCol="0">
            <a:spAutoFit/>
          </a:bodyPr>
          <a:lstStyle/>
          <a:p>
            <a:pPr defTabSz="449505"/>
            <a:r>
              <a:rPr lang="en-CA" sz="882" i="1" dirty="0">
                <a:solidFill>
                  <a:prstClr val="black"/>
                </a:solidFill>
                <a:latin typeface="Arial"/>
              </a:rPr>
              <a:t>(1) As at September 30, 2021</a:t>
            </a:r>
          </a:p>
        </p:txBody>
      </p:sp>
    </p:spTree>
    <p:extLst>
      <p:ext uri="{BB962C8B-B14F-4D97-AF65-F5344CB8AC3E}">
        <p14:creationId xmlns:p14="http://schemas.microsoft.com/office/powerpoint/2010/main" val="290563595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EC302C-68BB-4599-B5C9-C8360D7261E3}"/>
              </a:ext>
            </a:extLst>
          </p:cNvPr>
          <p:cNvSpPr>
            <a:spLocks noGrp="1"/>
          </p:cNvSpPr>
          <p:nvPr>
            <p:ph type="title"/>
          </p:nvPr>
        </p:nvSpPr>
        <p:spPr>
          <a:xfrm>
            <a:off x="457200" y="274638"/>
            <a:ext cx="8229600" cy="1143000"/>
          </a:xfrm>
        </p:spPr>
        <p:txBody>
          <a:bodyPr wrap="square" anchor="ctr">
            <a:normAutofit fontScale="90000"/>
          </a:bodyPr>
          <a:lstStyle/>
          <a:p>
            <a:r>
              <a:rPr lang="en-US" err="1"/>
              <a:t>AcSB</a:t>
            </a:r>
            <a:r>
              <a:rPr lang="en-US"/>
              <a:t> acted quickly to provide support </a:t>
            </a:r>
          </a:p>
        </p:txBody>
      </p:sp>
      <p:graphicFrame>
        <p:nvGraphicFramePr>
          <p:cNvPr id="5" name="Content Placeholder 2" descr="Image depicting key decisions made to date by the Accounting Standards Board related to the COVID-19 pandemic">
            <a:extLst>
              <a:ext uri="{FF2B5EF4-FFF2-40B4-BE49-F238E27FC236}">
                <a16:creationId xmlns:a16="http://schemas.microsoft.com/office/drawing/2014/main" id="{E359D2A7-962F-4C63-AA1A-ED28FD6112CF}"/>
              </a:ext>
              <a:ext uri="{C183D7F6-B498-43B3-948B-1728B52AA6E4}">
                <adec:decorative xmlns:adec="http://schemas.microsoft.com/office/drawing/2017/decorative" val="0"/>
              </a:ext>
            </a:extLst>
          </p:cNvPr>
          <p:cNvGraphicFramePr>
            <a:graphicFrameLocks noGrp="1"/>
          </p:cNvGraphicFramePr>
          <p:nvPr>
            <p:ph idx="1"/>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5658973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4"/>
          </p:nvPr>
        </p:nvSpPr>
        <p:spPr/>
        <p:txBody>
          <a:bodyPr/>
          <a:lstStyle/>
          <a:p>
            <a:pPr defTabSz="449505">
              <a:defRPr/>
            </a:pPr>
            <a:fld id="{FF4F21D0-9DF6-984D-81F3-EA260B273F57}" type="slidenum">
              <a:rPr lang="en-US">
                <a:latin typeface="Arial"/>
              </a:rPr>
              <a:pPr defTabSz="449505">
                <a:defRPr/>
              </a:pPr>
              <a:t>130</a:t>
            </a:fld>
            <a:endParaRPr lang="en-US" dirty="0">
              <a:latin typeface="Arial"/>
            </a:endParaRPr>
          </a:p>
        </p:txBody>
      </p:sp>
      <p:sp>
        <p:nvSpPr>
          <p:cNvPr id="13" name="Rectangle 12">
            <a:extLst>
              <a:ext uri="{FF2B5EF4-FFF2-40B4-BE49-F238E27FC236}">
                <a16:creationId xmlns:a16="http://schemas.microsoft.com/office/drawing/2014/main" id="{30440FE1-96C7-4E06-9F48-AE2DBF379730}"/>
              </a:ext>
            </a:extLst>
          </p:cNvPr>
          <p:cNvSpPr/>
          <p:nvPr/>
        </p:nvSpPr>
        <p:spPr>
          <a:xfrm>
            <a:off x="352174" y="1711868"/>
            <a:ext cx="8439652" cy="625434"/>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96259">
              <a:defRPr/>
            </a:pPr>
            <a:r>
              <a:rPr lang="en-CA" sz="1412" b="1" dirty="0">
                <a:solidFill>
                  <a:srgbClr val="002060"/>
                </a:solidFill>
                <a:latin typeface="Calibri" panose="020F0502020204030204" pitchFamily="34" charset="0"/>
                <a:cs typeface="Calibri" panose="020F0502020204030204" pitchFamily="34" charset="0"/>
              </a:rPr>
              <a:t>“U of T cancels in-person classes, switches to online and other m</a:t>
            </a:r>
            <a:r>
              <a:rPr lang="en-CA" sz="1412" b="1" dirty="0" err="1">
                <a:solidFill>
                  <a:srgbClr val="002060"/>
                </a:solidFill>
                <a:latin typeface="Calibri" panose="020F0502020204030204" pitchFamily="34" charset="0"/>
                <a:cs typeface="Calibri" panose="020F0502020204030204" pitchFamily="34" charset="0"/>
              </a:rPr>
              <a:t>eans</a:t>
            </a:r>
            <a:r>
              <a:rPr lang="en-CA" sz="1412" b="1" dirty="0">
                <a:solidFill>
                  <a:srgbClr val="002060"/>
                </a:solidFill>
                <a:latin typeface="Calibri" panose="020F0502020204030204" pitchFamily="34" charset="0"/>
                <a:cs typeface="Calibri" panose="020F0502020204030204" pitchFamily="34" charset="0"/>
              </a:rPr>
              <a:t>, due to COVID-19” – U of T</a:t>
            </a:r>
          </a:p>
        </p:txBody>
      </p:sp>
      <p:sp>
        <p:nvSpPr>
          <p:cNvPr id="14" name="Rectangle 13">
            <a:extLst>
              <a:ext uri="{FF2B5EF4-FFF2-40B4-BE49-F238E27FC236}">
                <a16:creationId xmlns:a16="http://schemas.microsoft.com/office/drawing/2014/main" id="{A0521005-7325-4BA0-A5F2-ECAB6853E592}"/>
              </a:ext>
            </a:extLst>
          </p:cNvPr>
          <p:cNvSpPr/>
          <p:nvPr/>
        </p:nvSpPr>
        <p:spPr>
          <a:xfrm>
            <a:off x="131903" y="-881"/>
            <a:ext cx="8875059" cy="1522412"/>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49505">
              <a:defRPr/>
            </a:pPr>
            <a:r>
              <a:rPr lang="en-US" sz="1765" b="1" dirty="0">
                <a:solidFill>
                  <a:prstClr val="white"/>
                </a:solidFill>
                <a:latin typeface="Calibri" panose="020F0502020204030204" pitchFamily="34" charset="0"/>
                <a:cs typeface="Calibri" panose="020F0502020204030204" pitchFamily="34" charset="0"/>
              </a:rPr>
              <a:t>COVID-19 - March 13, 2021</a:t>
            </a:r>
          </a:p>
        </p:txBody>
      </p:sp>
      <p:sp>
        <p:nvSpPr>
          <p:cNvPr id="15" name="Rectangle 14">
            <a:extLst>
              <a:ext uri="{FF2B5EF4-FFF2-40B4-BE49-F238E27FC236}">
                <a16:creationId xmlns:a16="http://schemas.microsoft.com/office/drawing/2014/main" id="{6AFD2510-6D9A-4650-BCAA-FA187032754A}"/>
              </a:ext>
            </a:extLst>
          </p:cNvPr>
          <p:cNvSpPr/>
          <p:nvPr/>
        </p:nvSpPr>
        <p:spPr>
          <a:xfrm>
            <a:off x="352174" y="2466995"/>
            <a:ext cx="8439652" cy="625434"/>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CA" sz="1412" b="1" dirty="0">
                <a:solidFill>
                  <a:srgbClr val="193864"/>
                </a:solidFill>
                <a:latin typeface="Calibri" panose="020F0502020204030204" pitchFamily="34" charset="0"/>
                <a:cs typeface="Calibri" panose="020F0502020204030204" pitchFamily="34" charset="0"/>
              </a:rPr>
              <a:t>“COVID-19: Laurier is discontinuing in-person instructions in all courses” – Laurier University</a:t>
            </a:r>
            <a:endParaRPr lang="en-CA" sz="1412" b="1" baseline="30000" dirty="0">
              <a:solidFill>
                <a:srgbClr val="193864"/>
              </a:solidFill>
              <a:latin typeface="Calibri" panose="020F0502020204030204" pitchFamily="34" charset="0"/>
              <a:cs typeface="Calibri" panose="020F0502020204030204" pitchFamily="34" charset="0"/>
            </a:endParaRPr>
          </a:p>
        </p:txBody>
      </p:sp>
      <p:sp>
        <p:nvSpPr>
          <p:cNvPr id="16" name="Rectangle 15">
            <a:extLst>
              <a:ext uri="{FF2B5EF4-FFF2-40B4-BE49-F238E27FC236}">
                <a16:creationId xmlns:a16="http://schemas.microsoft.com/office/drawing/2014/main" id="{248CF2E8-FBEB-4E46-9453-16E32F9422E1}"/>
              </a:ext>
            </a:extLst>
          </p:cNvPr>
          <p:cNvSpPr/>
          <p:nvPr/>
        </p:nvSpPr>
        <p:spPr>
          <a:xfrm>
            <a:off x="352174" y="3222121"/>
            <a:ext cx="8439652" cy="625434"/>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US" sz="1412" b="1" dirty="0">
                <a:solidFill>
                  <a:srgbClr val="193864"/>
                </a:solidFill>
                <a:latin typeface="Calibri" panose="020F0502020204030204" pitchFamily="34" charset="0"/>
                <a:cs typeface="Calibri" panose="020F0502020204030204" pitchFamily="34" charset="0"/>
              </a:rPr>
              <a:t>“No more in-person classes and exams” – McMaster University</a:t>
            </a:r>
            <a:endParaRPr lang="en-CA" sz="1412" b="1" baseline="30000" dirty="0">
              <a:solidFill>
                <a:srgbClr val="193864"/>
              </a:solidFill>
              <a:latin typeface="Calibri" panose="020F0502020204030204" pitchFamily="34" charset="0"/>
              <a:cs typeface="Calibri" panose="020F0502020204030204" pitchFamily="34" charset="0"/>
            </a:endParaRPr>
          </a:p>
        </p:txBody>
      </p:sp>
      <p:sp>
        <p:nvSpPr>
          <p:cNvPr id="17" name="Rectangle 16">
            <a:extLst>
              <a:ext uri="{FF2B5EF4-FFF2-40B4-BE49-F238E27FC236}">
                <a16:creationId xmlns:a16="http://schemas.microsoft.com/office/drawing/2014/main" id="{F4129D18-1C9E-42DD-AEE8-91B529E3742F}"/>
              </a:ext>
            </a:extLst>
          </p:cNvPr>
          <p:cNvSpPr/>
          <p:nvPr/>
        </p:nvSpPr>
        <p:spPr>
          <a:xfrm>
            <a:off x="352174" y="3966578"/>
            <a:ext cx="8439652" cy="625434"/>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US" sz="1412" b="1" dirty="0">
                <a:solidFill>
                  <a:srgbClr val="193864"/>
                </a:solidFill>
                <a:latin typeface="Calibri" panose="020F0502020204030204" pitchFamily="34" charset="0"/>
                <a:cs typeface="Calibri" panose="020F0502020204030204" pitchFamily="34" charset="0"/>
              </a:rPr>
              <a:t>“University of Alberta is temporarily suspending on-campus classes effective immediately while we assess the recommendations of Alberta’s Chief Medical Offers related to COVID-19” – University of Alberta</a:t>
            </a:r>
            <a:endParaRPr lang="en-CA" sz="1412" b="1" baseline="30000" dirty="0">
              <a:solidFill>
                <a:srgbClr val="193864"/>
              </a:solidFill>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462EB570-ABEC-42CF-90B3-DBDCEEFDAABA}"/>
              </a:ext>
            </a:extLst>
          </p:cNvPr>
          <p:cNvSpPr/>
          <p:nvPr/>
        </p:nvSpPr>
        <p:spPr>
          <a:xfrm>
            <a:off x="352174" y="4711035"/>
            <a:ext cx="8439652" cy="625434"/>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US" sz="1412" b="1" dirty="0">
                <a:solidFill>
                  <a:srgbClr val="193864"/>
                </a:solidFill>
                <a:latin typeface="Calibri" panose="020F0502020204030204" pitchFamily="34" charset="0"/>
                <a:cs typeface="Calibri" panose="020F0502020204030204" pitchFamily="34" charset="0"/>
              </a:rPr>
              <a:t>“In-person course activity suspended” – University of Waterloo</a:t>
            </a:r>
            <a:endParaRPr lang="en-CA" sz="1412" b="1" baseline="30000" dirty="0">
              <a:solidFill>
                <a:srgbClr val="193864"/>
              </a:solidFill>
              <a:latin typeface="Calibri" panose="020F0502020204030204" pitchFamily="34" charset="0"/>
              <a:cs typeface="Calibri" panose="020F0502020204030204" pitchFamily="34" charset="0"/>
            </a:endParaRPr>
          </a:p>
        </p:txBody>
      </p:sp>
      <p:sp>
        <p:nvSpPr>
          <p:cNvPr id="21" name="Rectangle 20">
            <a:extLst>
              <a:ext uri="{FF2B5EF4-FFF2-40B4-BE49-F238E27FC236}">
                <a16:creationId xmlns:a16="http://schemas.microsoft.com/office/drawing/2014/main" id="{FC4074B0-551E-4B08-957D-648D023C3297}"/>
              </a:ext>
            </a:extLst>
          </p:cNvPr>
          <p:cNvSpPr/>
          <p:nvPr/>
        </p:nvSpPr>
        <p:spPr>
          <a:xfrm>
            <a:off x="351319" y="5465061"/>
            <a:ext cx="8439652" cy="625434"/>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US" sz="1412" b="1" dirty="0">
                <a:solidFill>
                  <a:srgbClr val="193864"/>
                </a:solidFill>
                <a:latin typeface="Calibri" panose="020F0502020204030204" pitchFamily="34" charset="0"/>
                <a:cs typeface="Calibri" panose="020F0502020204030204" pitchFamily="34" charset="0"/>
              </a:rPr>
              <a:t>“Ontario Tech classes are cancelled effective March 13 as we assess online delivery” – Ontario Tech University</a:t>
            </a:r>
            <a:endParaRPr lang="en-CA" sz="1412" b="1" baseline="30000" dirty="0">
              <a:solidFill>
                <a:srgbClr val="19386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7020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animBg="1"/>
      <p:bldP spid="16" grpId="0" animBg="1"/>
      <p:bldP spid="17" grpId="0" animBg="1"/>
      <p:bldP spid="19" grpId="0" animBg="1"/>
      <p:bldP spid="21"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69E7C832-9E7D-4EDB-BE3D-2E032E3760AE}"/>
              </a:ext>
            </a:extLst>
          </p:cNvPr>
          <p:cNvSpPr/>
          <p:nvPr/>
        </p:nvSpPr>
        <p:spPr>
          <a:xfrm>
            <a:off x="4979691" y="1338528"/>
            <a:ext cx="1715539" cy="865039"/>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96259">
              <a:defRPr/>
            </a:pPr>
            <a:r>
              <a:rPr lang="en-US" sz="1588" b="1" dirty="0">
                <a:solidFill>
                  <a:srgbClr val="002060"/>
                </a:solidFill>
                <a:latin typeface="Calibri" panose="020F0502020204030204" pitchFamily="34" charset="0"/>
                <a:cs typeface="Calibri" panose="020F0502020204030204" pitchFamily="34" charset="0"/>
              </a:rPr>
              <a:t>Stable </a:t>
            </a:r>
            <a:br>
              <a:rPr lang="en-US" sz="1588" b="1" dirty="0">
                <a:solidFill>
                  <a:srgbClr val="002060"/>
                </a:solidFill>
                <a:latin typeface="Calibri" panose="020F0502020204030204" pitchFamily="34" charset="0"/>
                <a:cs typeface="Calibri" panose="020F0502020204030204" pitchFamily="34" charset="0"/>
              </a:rPr>
            </a:br>
            <a:r>
              <a:rPr lang="en-US" sz="1588" b="1" dirty="0">
                <a:solidFill>
                  <a:srgbClr val="002060"/>
                </a:solidFill>
                <a:latin typeface="Calibri" panose="020F0502020204030204" pitchFamily="34" charset="0"/>
                <a:cs typeface="Calibri" panose="020F0502020204030204" pitchFamily="34" charset="0"/>
              </a:rPr>
              <a:t>Occupancy</a:t>
            </a:r>
            <a:endParaRPr lang="en-CA" sz="971" b="1" dirty="0">
              <a:solidFill>
                <a:srgbClr val="002060"/>
              </a:solidFill>
              <a:latin typeface="Calibri" panose="020F0502020204030204" pitchFamily="34" charset="0"/>
              <a:cs typeface="Calibri" panose="020F0502020204030204" pitchFamily="34" charset="0"/>
            </a:endParaRPr>
          </a:p>
        </p:txBody>
      </p:sp>
      <p:sp>
        <p:nvSpPr>
          <p:cNvPr id="3" name="Slide Number Placeholder 2"/>
          <p:cNvSpPr>
            <a:spLocks noGrp="1"/>
          </p:cNvSpPr>
          <p:nvPr>
            <p:ph type="sldNum" sz="quarter" idx="4"/>
          </p:nvPr>
        </p:nvSpPr>
        <p:spPr/>
        <p:txBody>
          <a:bodyPr/>
          <a:lstStyle/>
          <a:p>
            <a:pPr defTabSz="449505">
              <a:defRPr/>
            </a:pPr>
            <a:fld id="{FF4F21D0-9DF6-984D-81F3-EA260B273F57}" type="slidenum">
              <a:rPr lang="en-US">
                <a:latin typeface="Arial"/>
              </a:rPr>
              <a:pPr defTabSz="449505">
                <a:defRPr/>
              </a:pPr>
              <a:t>131</a:t>
            </a:fld>
            <a:endParaRPr lang="en-US" dirty="0">
              <a:latin typeface="Arial"/>
            </a:endParaRPr>
          </a:p>
        </p:txBody>
      </p:sp>
      <p:sp>
        <p:nvSpPr>
          <p:cNvPr id="18" name="Title 3">
            <a:extLst>
              <a:ext uri="{FF2B5EF4-FFF2-40B4-BE49-F238E27FC236}">
                <a16:creationId xmlns:a16="http://schemas.microsoft.com/office/drawing/2014/main" id="{D2721EF5-FA8C-4B74-B1B4-CEAA9819F3CB}"/>
              </a:ext>
            </a:extLst>
          </p:cNvPr>
          <p:cNvSpPr>
            <a:spLocks noGrp="1"/>
          </p:cNvSpPr>
          <p:nvPr>
            <p:ph type="title"/>
          </p:nvPr>
        </p:nvSpPr>
        <p:spPr>
          <a:xfrm>
            <a:off x="351319" y="155449"/>
            <a:ext cx="8437940" cy="512717"/>
          </a:xfrm>
        </p:spPr>
        <p:txBody>
          <a:bodyPr>
            <a:normAutofit/>
          </a:bodyPr>
          <a:lstStyle/>
          <a:p>
            <a:r>
              <a:rPr lang="en-CA" sz="1765" dirty="0">
                <a:solidFill>
                  <a:srgbClr val="003767"/>
                </a:solidFill>
                <a:latin typeface="Calibri" panose="020F0502020204030204" pitchFamily="34" charset="0"/>
                <a:cs typeface="Calibri" panose="020F0502020204030204" pitchFamily="34" charset="0"/>
              </a:rPr>
              <a:t>CONCERNS AND REALIZATIONS FROM COVID-19 PANDEMIC</a:t>
            </a:r>
          </a:p>
        </p:txBody>
      </p:sp>
      <p:sp>
        <p:nvSpPr>
          <p:cNvPr id="11" name="Rectangle 10">
            <a:extLst>
              <a:ext uri="{FF2B5EF4-FFF2-40B4-BE49-F238E27FC236}">
                <a16:creationId xmlns:a16="http://schemas.microsoft.com/office/drawing/2014/main" id="{055F7E08-0384-432B-B7B6-D9CCBBAE5BCC}"/>
              </a:ext>
            </a:extLst>
          </p:cNvPr>
          <p:cNvSpPr/>
          <p:nvPr/>
        </p:nvSpPr>
        <p:spPr>
          <a:xfrm>
            <a:off x="357309" y="867451"/>
            <a:ext cx="3811279" cy="2795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CA" sz="1765" b="1" dirty="0">
                <a:solidFill>
                  <a:srgbClr val="193864"/>
                </a:solidFill>
                <a:latin typeface="Calibri" panose="020F0502020204030204" pitchFamily="34" charset="0"/>
                <a:cs typeface="Calibri" panose="020F0502020204030204" pitchFamily="34" charset="0"/>
              </a:rPr>
              <a:t>Management’s Immediate Concerns</a:t>
            </a:r>
            <a:endParaRPr lang="en-CA" sz="2824" b="1" baseline="30000" dirty="0">
              <a:solidFill>
                <a:srgbClr val="193864"/>
              </a:solidFill>
              <a:latin typeface="Calibri" panose="020F050202020403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4744ED79-7FBA-495C-BEE3-3255AD7FE079}"/>
              </a:ext>
            </a:extLst>
          </p:cNvPr>
          <p:cNvCxnSpPr>
            <a:cxnSpLocks/>
          </p:cNvCxnSpPr>
          <p:nvPr/>
        </p:nvCxnSpPr>
        <p:spPr bwMode="auto">
          <a:xfrm>
            <a:off x="357310" y="1146964"/>
            <a:ext cx="3811279" cy="0"/>
          </a:xfrm>
          <a:prstGeom prst="line">
            <a:avLst/>
          </a:prstGeom>
          <a:solidFill>
            <a:srgbClr val="EBF0F5"/>
          </a:solidFill>
          <a:ln w="19050" cap="flat" cmpd="sng" algn="ctr">
            <a:solidFill>
              <a:srgbClr val="1938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Rectangle 12">
            <a:extLst>
              <a:ext uri="{FF2B5EF4-FFF2-40B4-BE49-F238E27FC236}">
                <a16:creationId xmlns:a16="http://schemas.microsoft.com/office/drawing/2014/main" id="{9BF76E37-DD6B-42DC-A5E4-E180D60A4569}"/>
              </a:ext>
            </a:extLst>
          </p:cNvPr>
          <p:cNvSpPr/>
          <p:nvPr/>
        </p:nvSpPr>
        <p:spPr>
          <a:xfrm>
            <a:off x="4979692" y="867566"/>
            <a:ext cx="3811279" cy="2795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CA" sz="1765" b="1" dirty="0">
                <a:solidFill>
                  <a:srgbClr val="193864"/>
                </a:solidFill>
                <a:latin typeface="Calibri" panose="020F0502020204030204" pitchFamily="34" charset="0"/>
                <a:cs typeface="Calibri" panose="020F0502020204030204" pitchFamily="34" charset="0"/>
              </a:rPr>
              <a:t>What Transpired?</a:t>
            </a:r>
            <a:endParaRPr lang="en-CA" sz="2824" b="1" baseline="30000" dirty="0">
              <a:solidFill>
                <a:srgbClr val="193864"/>
              </a:solidFill>
              <a:latin typeface="Calibri" panose="020F0502020204030204" pitchFamily="34" charset="0"/>
              <a:cs typeface="Calibri" panose="020F0502020204030204" pitchFamily="34" charset="0"/>
            </a:endParaRPr>
          </a:p>
        </p:txBody>
      </p:sp>
      <p:cxnSp>
        <p:nvCxnSpPr>
          <p:cNvPr id="14" name="Straight Connector 13">
            <a:extLst>
              <a:ext uri="{FF2B5EF4-FFF2-40B4-BE49-F238E27FC236}">
                <a16:creationId xmlns:a16="http://schemas.microsoft.com/office/drawing/2014/main" id="{99EED312-DBC3-4E1C-B006-BC504397B55C}"/>
              </a:ext>
            </a:extLst>
          </p:cNvPr>
          <p:cNvCxnSpPr>
            <a:cxnSpLocks/>
          </p:cNvCxnSpPr>
          <p:nvPr/>
        </p:nvCxnSpPr>
        <p:spPr bwMode="auto">
          <a:xfrm>
            <a:off x="4979693" y="1147080"/>
            <a:ext cx="3811279" cy="0"/>
          </a:xfrm>
          <a:prstGeom prst="line">
            <a:avLst/>
          </a:prstGeom>
          <a:solidFill>
            <a:srgbClr val="EBF0F5"/>
          </a:solidFill>
          <a:ln w="19050" cap="flat" cmpd="sng" algn="ctr">
            <a:solidFill>
              <a:srgbClr val="1938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 name="Freeform 24">
            <a:extLst>
              <a:ext uri="{FF2B5EF4-FFF2-40B4-BE49-F238E27FC236}">
                <a16:creationId xmlns:a16="http://schemas.microsoft.com/office/drawing/2014/main" id="{A2F18A7D-3119-4EEC-80BD-3534B084F8E3}"/>
              </a:ext>
            </a:extLst>
          </p:cNvPr>
          <p:cNvSpPr>
            <a:spLocks/>
          </p:cNvSpPr>
          <p:nvPr>
            <p:custDataLst>
              <p:tags r:id="rId1"/>
            </p:custDataLst>
          </p:nvPr>
        </p:nvSpPr>
        <p:spPr bwMode="blackWhite">
          <a:xfrm>
            <a:off x="4840944" y="5274772"/>
            <a:ext cx="3948315" cy="872297"/>
          </a:xfrm>
          <a:prstGeom prst="roundRect">
            <a:avLst/>
          </a:prstGeom>
          <a:solidFill>
            <a:srgbClr val="00B050"/>
          </a:solidFill>
          <a:ln w="12700" cap="flat" cmpd="sng">
            <a:noFill/>
            <a:prstDash val="solid"/>
            <a:round/>
            <a:headEnd/>
            <a:tailEnd/>
          </a:ln>
          <a:effectLst/>
        </p:spPr>
        <p:txBody>
          <a:bodyPr lIns="47084" tIns="0" rIns="47084" bIns="0" anchor="ctr"/>
          <a:lstStyle/>
          <a:p>
            <a:pPr algn="ctr" defTabSz="449505"/>
            <a:r>
              <a:rPr lang="en-US" sz="1765" b="1" dirty="0">
                <a:solidFill>
                  <a:prstClr val="white"/>
                </a:solidFill>
                <a:latin typeface="Calibri" panose="020F0502020204030204" pitchFamily="34" charset="0"/>
                <a:cs typeface="Calibri" panose="020F0502020204030204" pitchFamily="34" charset="0"/>
              </a:rPr>
              <a:t>Proven and Resilient Asset Class</a:t>
            </a:r>
            <a:r>
              <a:rPr lang="en-US" sz="1588" b="1" dirty="0">
                <a:solidFill>
                  <a:prstClr val="white"/>
                </a:solidFill>
                <a:latin typeface="Calibri" panose="020F0502020204030204" pitchFamily="34" charset="0"/>
                <a:cs typeface="Calibri" panose="020F0502020204030204" pitchFamily="34" charset="0"/>
              </a:rPr>
              <a:t> </a:t>
            </a:r>
          </a:p>
        </p:txBody>
      </p:sp>
      <p:sp>
        <p:nvSpPr>
          <p:cNvPr id="24" name="Arrow: Down 23">
            <a:extLst>
              <a:ext uri="{FF2B5EF4-FFF2-40B4-BE49-F238E27FC236}">
                <a16:creationId xmlns:a16="http://schemas.microsoft.com/office/drawing/2014/main" id="{9F6F8991-D7A9-41C2-8026-F7ED68A9E094}"/>
              </a:ext>
            </a:extLst>
          </p:cNvPr>
          <p:cNvSpPr/>
          <p:nvPr/>
        </p:nvSpPr>
        <p:spPr>
          <a:xfrm>
            <a:off x="6517726" y="4484499"/>
            <a:ext cx="735209" cy="658999"/>
          </a:xfrm>
          <a:prstGeom prst="downArrow">
            <a:avLst/>
          </a:prstGeom>
          <a:solidFill>
            <a:srgbClr val="BEDCF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49505"/>
            <a:endParaRPr lang="en-US" sz="1588">
              <a:solidFill>
                <a:prstClr val="white"/>
              </a:solidFill>
              <a:latin typeface="Arial"/>
            </a:endParaRPr>
          </a:p>
        </p:txBody>
      </p:sp>
      <p:sp>
        <p:nvSpPr>
          <p:cNvPr id="25" name="TextBox 24">
            <a:extLst>
              <a:ext uri="{FF2B5EF4-FFF2-40B4-BE49-F238E27FC236}">
                <a16:creationId xmlns:a16="http://schemas.microsoft.com/office/drawing/2014/main" id="{38C10C06-3E3F-45E4-BCA2-911306900812}"/>
              </a:ext>
            </a:extLst>
          </p:cNvPr>
          <p:cNvSpPr txBox="1"/>
          <p:nvPr/>
        </p:nvSpPr>
        <p:spPr>
          <a:xfrm>
            <a:off x="351319" y="1217497"/>
            <a:ext cx="3811279" cy="3309624"/>
          </a:xfrm>
          <a:prstGeom prst="rect">
            <a:avLst/>
          </a:prstGeom>
          <a:noFill/>
        </p:spPr>
        <p:txBody>
          <a:bodyPr wrap="square" anchor="ctr">
            <a:spAutoFit/>
          </a:bodyPr>
          <a:lstStyle/>
          <a:p>
            <a:pPr marL="302575" indent="-302575" defTabSz="449505">
              <a:lnSpc>
                <a:spcPct val="150000"/>
              </a:lnSpc>
              <a:buClr>
                <a:srgbClr val="003767"/>
              </a:buClr>
              <a:buFont typeface="+mj-lt"/>
              <a:buAutoNum type="arabicPeriod"/>
            </a:pPr>
            <a:r>
              <a:rPr lang="en-US" sz="1765" dirty="0">
                <a:solidFill>
                  <a:prstClr val="black"/>
                </a:solidFill>
                <a:latin typeface="Calibri" panose="020F0502020204030204" pitchFamily="34" charset="0"/>
                <a:cs typeface="Calibri" panose="020F0502020204030204" pitchFamily="34" charset="0"/>
              </a:rPr>
              <a:t>Is online learning going to disrupt the traditional learning model?</a:t>
            </a:r>
          </a:p>
          <a:p>
            <a:pPr marL="302575" indent="-302575" defTabSz="449505">
              <a:lnSpc>
                <a:spcPct val="150000"/>
              </a:lnSpc>
              <a:buClr>
                <a:srgbClr val="003767"/>
              </a:buClr>
              <a:buFont typeface="+mj-lt"/>
              <a:buAutoNum type="arabicPeriod"/>
            </a:pPr>
            <a:r>
              <a:rPr lang="en-US" sz="1765" dirty="0">
                <a:solidFill>
                  <a:prstClr val="black"/>
                </a:solidFill>
                <a:latin typeface="Calibri" panose="020F0502020204030204" pitchFamily="34" charset="0"/>
                <a:cs typeface="Calibri" panose="020F0502020204030204" pitchFamily="34" charset="0"/>
              </a:rPr>
              <a:t>What will happen to our occupancy and collection rate?</a:t>
            </a:r>
          </a:p>
          <a:p>
            <a:pPr marL="302575" indent="-302575" defTabSz="449505">
              <a:lnSpc>
                <a:spcPct val="150000"/>
              </a:lnSpc>
              <a:buClr>
                <a:srgbClr val="003767"/>
              </a:buClr>
              <a:buFont typeface="+mj-lt"/>
              <a:buAutoNum type="arabicPeriod"/>
            </a:pPr>
            <a:r>
              <a:rPr lang="en-US" sz="1765" dirty="0">
                <a:solidFill>
                  <a:prstClr val="black"/>
                </a:solidFill>
                <a:latin typeface="Calibri" panose="020F0502020204030204" pitchFamily="34" charset="0"/>
                <a:cs typeface="Calibri" panose="020F0502020204030204" pitchFamily="34" charset="0"/>
              </a:rPr>
              <a:t>How will we pay our operating expenses and service our debt obligations?</a:t>
            </a:r>
          </a:p>
          <a:p>
            <a:pPr marL="302575" indent="-302575" defTabSz="449505">
              <a:lnSpc>
                <a:spcPct val="150000"/>
              </a:lnSpc>
              <a:buClr>
                <a:srgbClr val="003767"/>
              </a:buClr>
              <a:buFont typeface="+mj-lt"/>
              <a:buAutoNum type="arabicPeriod"/>
            </a:pPr>
            <a:r>
              <a:rPr lang="en-US" sz="1765" dirty="0">
                <a:solidFill>
                  <a:prstClr val="black"/>
                </a:solidFill>
                <a:latin typeface="Calibri" panose="020F0502020204030204" pitchFamily="34" charset="0"/>
                <a:cs typeface="Calibri" panose="020F0502020204030204" pitchFamily="34" charset="0"/>
              </a:rPr>
              <a:t>What will happen to our valuations?</a:t>
            </a:r>
          </a:p>
        </p:txBody>
      </p:sp>
      <p:sp>
        <p:nvSpPr>
          <p:cNvPr id="27" name="Rectangle 26">
            <a:extLst>
              <a:ext uri="{FF2B5EF4-FFF2-40B4-BE49-F238E27FC236}">
                <a16:creationId xmlns:a16="http://schemas.microsoft.com/office/drawing/2014/main" id="{4AAB0467-0389-46DB-BC65-D7997363FB7F}"/>
              </a:ext>
            </a:extLst>
          </p:cNvPr>
          <p:cNvSpPr/>
          <p:nvPr/>
        </p:nvSpPr>
        <p:spPr>
          <a:xfrm>
            <a:off x="7075433" y="1334885"/>
            <a:ext cx="1715539" cy="865039"/>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96259">
              <a:defRPr/>
            </a:pPr>
            <a:r>
              <a:rPr lang="en-US" sz="1588" b="1" dirty="0">
                <a:solidFill>
                  <a:srgbClr val="002060"/>
                </a:solidFill>
                <a:latin typeface="Calibri" panose="020F0502020204030204" pitchFamily="34" charset="0"/>
                <a:cs typeface="Calibri" panose="020F0502020204030204" pitchFamily="34" charset="0"/>
              </a:rPr>
              <a:t>Strong </a:t>
            </a:r>
            <a:br>
              <a:rPr lang="en-US" sz="1588" b="1" dirty="0">
                <a:solidFill>
                  <a:srgbClr val="002060"/>
                </a:solidFill>
                <a:latin typeface="Calibri" panose="020F0502020204030204" pitchFamily="34" charset="0"/>
                <a:cs typeface="Calibri" panose="020F0502020204030204" pitchFamily="34" charset="0"/>
              </a:rPr>
            </a:br>
            <a:r>
              <a:rPr lang="en-US" sz="1588" b="1" dirty="0">
                <a:solidFill>
                  <a:srgbClr val="002060"/>
                </a:solidFill>
                <a:latin typeface="Calibri" panose="020F0502020204030204" pitchFamily="34" charset="0"/>
                <a:cs typeface="Calibri" panose="020F0502020204030204" pitchFamily="34" charset="0"/>
              </a:rPr>
              <a:t>Collection Rate</a:t>
            </a:r>
            <a:endParaRPr lang="en-CA" sz="971" b="1" dirty="0">
              <a:solidFill>
                <a:srgbClr val="002060"/>
              </a:solidFill>
              <a:latin typeface="Calibri" panose="020F0502020204030204" pitchFamily="34" charset="0"/>
              <a:cs typeface="Calibri" panose="020F0502020204030204" pitchFamily="34" charset="0"/>
            </a:endParaRPr>
          </a:p>
        </p:txBody>
      </p:sp>
      <p:sp>
        <p:nvSpPr>
          <p:cNvPr id="28" name="Rectangle 27">
            <a:extLst>
              <a:ext uri="{FF2B5EF4-FFF2-40B4-BE49-F238E27FC236}">
                <a16:creationId xmlns:a16="http://schemas.microsoft.com/office/drawing/2014/main" id="{366299B5-58F9-48B7-9586-59B2D94E82BE}"/>
              </a:ext>
            </a:extLst>
          </p:cNvPr>
          <p:cNvSpPr/>
          <p:nvPr/>
        </p:nvSpPr>
        <p:spPr>
          <a:xfrm>
            <a:off x="4975414" y="2439790"/>
            <a:ext cx="1715539" cy="865039"/>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96259">
              <a:defRPr/>
            </a:pPr>
            <a:r>
              <a:rPr lang="en-CA" sz="1588" b="1" dirty="0">
                <a:solidFill>
                  <a:srgbClr val="002060"/>
                </a:solidFill>
                <a:latin typeface="Calibri" panose="020F0502020204030204" pitchFamily="34" charset="0"/>
                <a:cs typeface="Calibri" panose="020F0502020204030204" pitchFamily="34" charset="0"/>
              </a:rPr>
              <a:t>Enhanced Cleaning / Safety Protocols</a:t>
            </a:r>
            <a:endParaRPr lang="en-CA" sz="971" b="1" dirty="0">
              <a:solidFill>
                <a:srgbClr val="002060"/>
              </a:solidFill>
              <a:latin typeface="Calibri" panose="020F0502020204030204" pitchFamily="34" charset="0"/>
              <a:cs typeface="Calibri" panose="020F0502020204030204" pitchFamily="34" charset="0"/>
            </a:endParaRPr>
          </a:p>
        </p:txBody>
      </p:sp>
      <p:sp>
        <p:nvSpPr>
          <p:cNvPr id="29" name="Rectangle 28">
            <a:extLst>
              <a:ext uri="{FF2B5EF4-FFF2-40B4-BE49-F238E27FC236}">
                <a16:creationId xmlns:a16="http://schemas.microsoft.com/office/drawing/2014/main" id="{2E5E02AE-57BE-413F-BA55-0E4146897AD0}"/>
              </a:ext>
            </a:extLst>
          </p:cNvPr>
          <p:cNvSpPr/>
          <p:nvPr/>
        </p:nvSpPr>
        <p:spPr>
          <a:xfrm>
            <a:off x="7071152" y="2425636"/>
            <a:ext cx="1715539" cy="865039"/>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96259">
              <a:defRPr/>
            </a:pPr>
            <a:r>
              <a:rPr lang="en-US" sz="1588" b="1" dirty="0">
                <a:solidFill>
                  <a:srgbClr val="002060"/>
                </a:solidFill>
                <a:latin typeface="Calibri" panose="020F0502020204030204" pitchFamily="34" charset="0"/>
                <a:cs typeface="Calibri" panose="020F0502020204030204" pitchFamily="34" charset="0"/>
              </a:rPr>
              <a:t>Secure and Reliable Internet</a:t>
            </a:r>
            <a:endParaRPr lang="en-CA" sz="971" b="1" dirty="0">
              <a:solidFill>
                <a:srgbClr val="002060"/>
              </a:solidFill>
              <a:latin typeface="Calibri" panose="020F0502020204030204" pitchFamily="34" charset="0"/>
              <a:cs typeface="Calibri" panose="020F0502020204030204" pitchFamily="34" charset="0"/>
            </a:endParaRPr>
          </a:p>
        </p:txBody>
      </p:sp>
      <p:sp>
        <p:nvSpPr>
          <p:cNvPr id="30" name="Rectangle 29">
            <a:extLst>
              <a:ext uri="{FF2B5EF4-FFF2-40B4-BE49-F238E27FC236}">
                <a16:creationId xmlns:a16="http://schemas.microsoft.com/office/drawing/2014/main" id="{A04C7BE2-E571-4326-8252-6B0E1CCF3A82}"/>
              </a:ext>
            </a:extLst>
          </p:cNvPr>
          <p:cNvSpPr/>
          <p:nvPr/>
        </p:nvSpPr>
        <p:spPr>
          <a:xfrm>
            <a:off x="4979693" y="3505239"/>
            <a:ext cx="1715539" cy="865039"/>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96259">
              <a:defRPr/>
            </a:pPr>
            <a:r>
              <a:rPr lang="en-CA" sz="1588" b="1" dirty="0">
                <a:solidFill>
                  <a:srgbClr val="002060"/>
                </a:solidFill>
                <a:latin typeface="Calibri" panose="020F0502020204030204" pitchFamily="34" charset="0"/>
                <a:cs typeface="Calibri" panose="020F0502020204030204" pitchFamily="34" charset="0"/>
              </a:rPr>
              <a:t>Strategic Acquisitions</a:t>
            </a:r>
            <a:endParaRPr lang="en-CA" sz="971" b="1" dirty="0">
              <a:solidFill>
                <a:srgbClr val="002060"/>
              </a:solidFill>
              <a:latin typeface="Calibri" panose="020F0502020204030204" pitchFamily="34" charset="0"/>
              <a:cs typeface="Calibri" panose="020F0502020204030204" pitchFamily="34" charset="0"/>
            </a:endParaRPr>
          </a:p>
        </p:txBody>
      </p:sp>
      <p:sp>
        <p:nvSpPr>
          <p:cNvPr id="31" name="Rectangle 30">
            <a:extLst>
              <a:ext uri="{FF2B5EF4-FFF2-40B4-BE49-F238E27FC236}">
                <a16:creationId xmlns:a16="http://schemas.microsoft.com/office/drawing/2014/main" id="{C5362C7D-BFEB-4CB9-B18D-A7AE9E8A4205}"/>
              </a:ext>
            </a:extLst>
          </p:cNvPr>
          <p:cNvSpPr/>
          <p:nvPr/>
        </p:nvSpPr>
        <p:spPr>
          <a:xfrm>
            <a:off x="7071151" y="3488188"/>
            <a:ext cx="1715539" cy="865039"/>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96259">
              <a:defRPr/>
            </a:pPr>
            <a:r>
              <a:rPr lang="en-CA" sz="1588" b="1" dirty="0">
                <a:solidFill>
                  <a:srgbClr val="002060"/>
                </a:solidFill>
                <a:latin typeface="Calibri" panose="020F0502020204030204" pitchFamily="34" charset="0"/>
                <a:cs typeface="Calibri" panose="020F0502020204030204" pitchFamily="34" charset="0"/>
              </a:rPr>
              <a:t>University Reliance on Private Sector</a:t>
            </a:r>
            <a:endParaRPr lang="en-CA" sz="971" b="1" dirty="0">
              <a:solidFill>
                <a:srgbClr val="00206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56467746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descr="A room with a table and chairs&#10;&#10;Description automatically generated with low confidence">
            <a:extLst>
              <a:ext uri="{FF2B5EF4-FFF2-40B4-BE49-F238E27FC236}">
                <a16:creationId xmlns:a16="http://schemas.microsoft.com/office/drawing/2014/main" id="{1E653B49-CFF5-4016-97A3-6DC5EBFAF355}"/>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815692" y="4464713"/>
            <a:ext cx="1907447" cy="1728055"/>
          </a:xfrm>
          <a:prstGeom prst="rect">
            <a:avLst/>
          </a:prstGeom>
        </p:spPr>
      </p:pic>
      <p:sp>
        <p:nvSpPr>
          <p:cNvPr id="3" name="Slide Number Placeholder 2"/>
          <p:cNvSpPr>
            <a:spLocks noGrp="1"/>
          </p:cNvSpPr>
          <p:nvPr>
            <p:ph type="sldNum" sz="quarter" idx="4"/>
          </p:nvPr>
        </p:nvSpPr>
        <p:spPr/>
        <p:txBody>
          <a:bodyPr/>
          <a:lstStyle/>
          <a:p>
            <a:pPr defTabSz="449505">
              <a:defRPr/>
            </a:pPr>
            <a:fld id="{FF4F21D0-9DF6-984D-81F3-EA260B273F57}" type="slidenum">
              <a:rPr lang="en-US">
                <a:latin typeface="Arial"/>
              </a:rPr>
              <a:pPr defTabSz="449505">
                <a:defRPr/>
              </a:pPr>
              <a:t>132</a:t>
            </a:fld>
            <a:endParaRPr lang="en-US" dirty="0">
              <a:latin typeface="Arial"/>
            </a:endParaRPr>
          </a:p>
        </p:txBody>
      </p:sp>
      <p:sp>
        <p:nvSpPr>
          <p:cNvPr id="18" name="Title 3">
            <a:extLst>
              <a:ext uri="{FF2B5EF4-FFF2-40B4-BE49-F238E27FC236}">
                <a16:creationId xmlns:a16="http://schemas.microsoft.com/office/drawing/2014/main" id="{D2721EF5-FA8C-4B74-B1B4-CEAA9819F3CB}"/>
              </a:ext>
            </a:extLst>
          </p:cNvPr>
          <p:cNvSpPr>
            <a:spLocks noGrp="1"/>
          </p:cNvSpPr>
          <p:nvPr>
            <p:ph type="title"/>
          </p:nvPr>
        </p:nvSpPr>
        <p:spPr>
          <a:xfrm>
            <a:off x="351319" y="155449"/>
            <a:ext cx="8437940" cy="512717"/>
          </a:xfrm>
        </p:spPr>
        <p:txBody>
          <a:bodyPr>
            <a:normAutofit/>
          </a:bodyPr>
          <a:lstStyle/>
          <a:p>
            <a:r>
              <a:rPr lang="en-CA" sz="1765" dirty="0">
                <a:solidFill>
                  <a:srgbClr val="003767"/>
                </a:solidFill>
                <a:latin typeface="Calibri" panose="020F0502020204030204" pitchFamily="34" charset="0"/>
                <a:cs typeface="Calibri" panose="020F0502020204030204" pitchFamily="34" charset="0"/>
              </a:rPr>
              <a:t>STRATEGIC ACQUISITIONS</a:t>
            </a:r>
          </a:p>
        </p:txBody>
      </p:sp>
      <p:sp>
        <p:nvSpPr>
          <p:cNvPr id="11" name="Rectangle 10">
            <a:extLst>
              <a:ext uri="{FF2B5EF4-FFF2-40B4-BE49-F238E27FC236}">
                <a16:creationId xmlns:a16="http://schemas.microsoft.com/office/drawing/2014/main" id="{055F7E08-0384-432B-B7B6-D9CCBBAE5BCC}"/>
              </a:ext>
            </a:extLst>
          </p:cNvPr>
          <p:cNvSpPr/>
          <p:nvPr/>
        </p:nvSpPr>
        <p:spPr>
          <a:xfrm>
            <a:off x="357309" y="867451"/>
            <a:ext cx="4003380" cy="2541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CA" sz="1765" b="1" dirty="0">
                <a:solidFill>
                  <a:srgbClr val="193864"/>
                </a:solidFill>
                <a:latin typeface="Calibri" panose="020F0502020204030204" pitchFamily="34" charset="0"/>
                <a:cs typeface="Calibri" panose="020F0502020204030204" pitchFamily="34" charset="0"/>
              </a:rPr>
              <a:t>Preston House &amp; Bridgeport House</a:t>
            </a:r>
            <a:endParaRPr lang="en-CA" sz="1765" b="1" baseline="30000" dirty="0">
              <a:solidFill>
                <a:srgbClr val="193864"/>
              </a:solidFill>
              <a:latin typeface="Calibri" panose="020F050202020403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4744ED79-7FBA-495C-BEE3-3255AD7FE079}"/>
              </a:ext>
            </a:extLst>
          </p:cNvPr>
          <p:cNvCxnSpPr>
            <a:cxnSpLocks/>
          </p:cNvCxnSpPr>
          <p:nvPr/>
        </p:nvCxnSpPr>
        <p:spPr bwMode="auto">
          <a:xfrm>
            <a:off x="357310" y="1121604"/>
            <a:ext cx="4003379" cy="0"/>
          </a:xfrm>
          <a:prstGeom prst="line">
            <a:avLst/>
          </a:prstGeom>
          <a:solidFill>
            <a:srgbClr val="EBF0F5"/>
          </a:solidFill>
          <a:ln w="19050" cap="flat" cmpd="sng" algn="ctr">
            <a:solidFill>
              <a:srgbClr val="1938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 name="TextBox 19">
            <a:extLst>
              <a:ext uri="{FF2B5EF4-FFF2-40B4-BE49-F238E27FC236}">
                <a16:creationId xmlns:a16="http://schemas.microsoft.com/office/drawing/2014/main" id="{03C9AA76-E673-4399-8363-3FCCD73CA580}"/>
              </a:ext>
            </a:extLst>
          </p:cNvPr>
          <p:cNvSpPr txBox="1"/>
          <p:nvPr/>
        </p:nvSpPr>
        <p:spPr>
          <a:xfrm>
            <a:off x="351319" y="1124839"/>
            <a:ext cx="3993738" cy="3353610"/>
          </a:xfrm>
          <a:prstGeom prst="rect">
            <a:avLst/>
          </a:prstGeom>
          <a:noFill/>
        </p:spPr>
        <p:txBody>
          <a:bodyPr wrap="square">
            <a:spAutoFit/>
          </a:bodyPr>
          <a:lstStyle/>
          <a:p>
            <a:pPr marL="302575" indent="-302575" defTabSz="449505">
              <a:lnSpc>
                <a:spcPct val="150000"/>
              </a:lnSpc>
              <a:buClr>
                <a:srgbClr val="003767"/>
              </a:buClr>
              <a:buFont typeface="Wingdings" panose="05000000000000000000" pitchFamily="2" charset="2"/>
              <a:buChar char="ü"/>
            </a:pPr>
            <a:r>
              <a:rPr lang="en-US" sz="1588" dirty="0">
                <a:solidFill>
                  <a:prstClr val="black"/>
                </a:solidFill>
                <a:latin typeface="Calibri" panose="020F0502020204030204" pitchFamily="34" charset="0"/>
                <a:cs typeface="Calibri" panose="020F0502020204030204" pitchFamily="34" charset="0"/>
              </a:rPr>
              <a:t>Core asset with 795 beds serving students from Laurier University and the University of Waterloo</a:t>
            </a:r>
          </a:p>
          <a:p>
            <a:pPr marL="302575" indent="-302575" defTabSz="449505">
              <a:lnSpc>
                <a:spcPct val="150000"/>
              </a:lnSpc>
              <a:buClr>
                <a:srgbClr val="003767"/>
              </a:buClr>
              <a:buFont typeface="Wingdings" panose="05000000000000000000" pitchFamily="2" charset="2"/>
              <a:buChar char="ü"/>
            </a:pPr>
            <a:r>
              <a:rPr lang="en-US" sz="1588" dirty="0">
                <a:solidFill>
                  <a:prstClr val="black"/>
                </a:solidFill>
                <a:latin typeface="Calibri" panose="020F0502020204030204" pitchFamily="34" charset="0"/>
                <a:cs typeface="Calibri" panose="020F0502020204030204" pitchFamily="34" charset="0"/>
              </a:rPr>
              <a:t>Fully-furnished with private ensuite bathrooms in every bedroom</a:t>
            </a:r>
          </a:p>
          <a:p>
            <a:pPr marL="302575" indent="-302575" defTabSz="449505">
              <a:lnSpc>
                <a:spcPct val="150000"/>
              </a:lnSpc>
              <a:buClr>
                <a:srgbClr val="003767"/>
              </a:buClr>
              <a:buFont typeface="Wingdings" panose="05000000000000000000" pitchFamily="2" charset="2"/>
              <a:buChar char="ü"/>
            </a:pPr>
            <a:r>
              <a:rPr lang="en-US" sz="1588" dirty="0">
                <a:solidFill>
                  <a:prstClr val="black"/>
                </a:solidFill>
                <a:latin typeface="Calibri" panose="020F0502020204030204" pitchFamily="34" charset="0"/>
                <a:cs typeface="Calibri" panose="020F0502020204030204" pitchFamily="34" charset="0"/>
              </a:rPr>
              <a:t>On-site laundry, lounges, study areas, fitness centre and games room</a:t>
            </a:r>
          </a:p>
          <a:p>
            <a:pPr marL="302575" indent="-302575" defTabSz="449505">
              <a:lnSpc>
                <a:spcPct val="150000"/>
              </a:lnSpc>
              <a:buClr>
                <a:srgbClr val="003767"/>
              </a:buClr>
              <a:buFont typeface="Wingdings" panose="05000000000000000000" pitchFamily="2" charset="2"/>
              <a:buChar char="ü"/>
            </a:pPr>
            <a:r>
              <a:rPr lang="en-US" sz="1588" dirty="0">
                <a:solidFill>
                  <a:prstClr val="black"/>
                </a:solidFill>
                <a:latin typeface="Calibri" panose="020F0502020204030204" pitchFamily="34" charset="0"/>
                <a:cs typeface="Calibri" panose="020F0502020204030204" pitchFamily="34" charset="0"/>
              </a:rPr>
              <a:t>Expected operating efficiencies with ASH REIT’s three other Waterloo assets</a:t>
            </a:r>
          </a:p>
        </p:txBody>
      </p:sp>
      <p:sp>
        <p:nvSpPr>
          <p:cNvPr id="13" name="Rectangle 12">
            <a:extLst>
              <a:ext uri="{FF2B5EF4-FFF2-40B4-BE49-F238E27FC236}">
                <a16:creationId xmlns:a16="http://schemas.microsoft.com/office/drawing/2014/main" id="{663937A3-AB45-4ECD-9342-C9292A342F17}"/>
              </a:ext>
            </a:extLst>
          </p:cNvPr>
          <p:cNvSpPr/>
          <p:nvPr/>
        </p:nvSpPr>
        <p:spPr>
          <a:xfrm>
            <a:off x="4773669" y="867451"/>
            <a:ext cx="4003380" cy="2541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CA" sz="1765" b="1" dirty="0">
                <a:solidFill>
                  <a:srgbClr val="193864"/>
                </a:solidFill>
                <a:latin typeface="Calibri" panose="020F0502020204030204" pitchFamily="34" charset="0"/>
                <a:cs typeface="Calibri" panose="020F0502020204030204" pitchFamily="34" charset="0"/>
              </a:rPr>
              <a:t>THEO</a:t>
            </a:r>
            <a:endParaRPr lang="en-CA" sz="1765" b="1" baseline="30000" dirty="0">
              <a:solidFill>
                <a:srgbClr val="193864"/>
              </a:solidFill>
              <a:latin typeface="Calibri" panose="020F0502020204030204" pitchFamily="34" charset="0"/>
              <a:cs typeface="Calibri" panose="020F0502020204030204" pitchFamily="34" charset="0"/>
            </a:endParaRPr>
          </a:p>
        </p:txBody>
      </p:sp>
      <p:cxnSp>
        <p:nvCxnSpPr>
          <p:cNvPr id="14" name="Straight Connector 13">
            <a:extLst>
              <a:ext uri="{FF2B5EF4-FFF2-40B4-BE49-F238E27FC236}">
                <a16:creationId xmlns:a16="http://schemas.microsoft.com/office/drawing/2014/main" id="{648CB749-3E21-46C5-9694-9A4ADD8EFFC7}"/>
              </a:ext>
            </a:extLst>
          </p:cNvPr>
          <p:cNvCxnSpPr>
            <a:cxnSpLocks/>
          </p:cNvCxnSpPr>
          <p:nvPr/>
        </p:nvCxnSpPr>
        <p:spPr bwMode="auto">
          <a:xfrm>
            <a:off x="4773670" y="1121604"/>
            <a:ext cx="4003379" cy="0"/>
          </a:xfrm>
          <a:prstGeom prst="line">
            <a:avLst/>
          </a:prstGeom>
          <a:solidFill>
            <a:srgbClr val="EBF0F5"/>
          </a:solidFill>
          <a:ln w="19050" cap="flat" cmpd="sng" algn="ctr">
            <a:solidFill>
              <a:srgbClr val="1938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15" name="Picture 14">
            <a:extLst>
              <a:ext uri="{FF2B5EF4-FFF2-40B4-BE49-F238E27FC236}">
                <a16:creationId xmlns:a16="http://schemas.microsoft.com/office/drawing/2014/main" id="{64836951-1EE8-4BC4-AD08-233461434265}"/>
              </a:ext>
            </a:extLst>
          </p:cNvPr>
          <p:cNvPicPr/>
          <p:nvPr/>
        </p:nvPicPr>
        <p:blipFill>
          <a:blip r:embed="rId3" cstate="email">
            <a:extLst>
              <a:ext uri="{28A0092B-C50C-407E-A947-70E740481C1C}">
                <a14:useLocalDpi xmlns:a14="http://schemas.microsoft.com/office/drawing/2010/main"/>
              </a:ext>
            </a:extLst>
          </a:blip>
          <a:srcRect/>
          <a:stretch>
            <a:fillRect/>
          </a:stretch>
        </p:blipFill>
        <p:spPr bwMode="auto">
          <a:xfrm>
            <a:off x="2408394" y="4467948"/>
            <a:ext cx="1910272" cy="1717698"/>
          </a:xfrm>
          <a:prstGeom prst="rect">
            <a:avLst/>
          </a:prstGeom>
          <a:noFill/>
          <a:ln>
            <a:noFill/>
          </a:ln>
        </p:spPr>
      </p:pic>
      <p:pic>
        <p:nvPicPr>
          <p:cNvPr id="16" name="Picture 6" descr="Home | Rez-One Waterloo">
            <a:extLst>
              <a:ext uri="{FF2B5EF4-FFF2-40B4-BE49-F238E27FC236}">
                <a16:creationId xmlns:a16="http://schemas.microsoft.com/office/drawing/2014/main" id="{C8B0BD75-3EFD-4BFC-8275-668BCAECA95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93343" y="4467948"/>
            <a:ext cx="1910272" cy="1717698"/>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453F33E8-E2B0-41BA-B891-DC0AA686254B}"/>
              </a:ext>
            </a:extLst>
          </p:cNvPr>
          <p:cNvSpPr txBox="1"/>
          <p:nvPr/>
        </p:nvSpPr>
        <p:spPr>
          <a:xfrm>
            <a:off x="4773670" y="1121604"/>
            <a:ext cx="3993738" cy="3353610"/>
          </a:xfrm>
          <a:prstGeom prst="rect">
            <a:avLst/>
          </a:prstGeom>
          <a:noFill/>
        </p:spPr>
        <p:txBody>
          <a:bodyPr wrap="square">
            <a:spAutoFit/>
          </a:bodyPr>
          <a:lstStyle/>
          <a:p>
            <a:pPr marL="302575" indent="-302575" defTabSz="449505">
              <a:lnSpc>
                <a:spcPct val="150000"/>
              </a:lnSpc>
              <a:buClr>
                <a:srgbClr val="003767"/>
              </a:buClr>
              <a:buFont typeface="Wingdings" panose="05000000000000000000" pitchFamily="2" charset="2"/>
              <a:buChar char="ü"/>
            </a:pPr>
            <a:r>
              <a:rPr lang="en-US" sz="1588" dirty="0">
                <a:solidFill>
                  <a:prstClr val="black"/>
                </a:solidFill>
                <a:latin typeface="Calibri" panose="020F0502020204030204" pitchFamily="34" charset="0"/>
                <a:cs typeface="Calibri" panose="020F0502020204030204" pitchFamily="34" charset="0"/>
              </a:rPr>
              <a:t>528 high-quality beds serving students from the University of Ottawa</a:t>
            </a:r>
          </a:p>
          <a:p>
            <a:pPr marL="302575" indent="-302575" defTabSz="449505">
              <a:lnSpc>
                <a:spcPct val="150000"/>
              </a:lnSpc>
              <a:buClr>
                <a:srgbClr val="003767"/>
              </a:buClr>
              <a:buFont typeface="Wingdings" panose="05000000000000000000" pitchFamily="2" charset="2"/>
              <a:buChar char="ü"/>
            </a:pPr>
            <a:r>
              <a:rPr lang="en-US" sz="1588" dirty="0">
                <a:solidFill>
                  <a:prstClr val="black"/>
                </a:solidFill>
                <a:latin typeface="Calibri" panose="020F0502020204030204" pitchFamily="34" charset="0"/>
                <a:cs typeface="Calibri" panose="020F0502020204030204" pitchFamily="34" charset="0"/>
              </a:rPr>
              <a:t>~18K sq. ft. of ground-floor retail (BMO, Dollarama, </a:t>
            </a:r>
            <a:r>
              <a:rPr lang="en-US" sz="1588" dirty="0" err="1">
                <a:solidFill>
                  <a:prstClr val="black"/>
                </a:solidFill>
                <a:latin typeface="Calibri" panose="020F0502020204030204" pitchFamily="34" charset="0"/>
                <a:cs typeface="Calibri" panose="020F0502020204030204" pitchFamily="34" charset="0"/>
              </a:rPr>
              <a:t>PiCo</a:t>
            </a:r>
            <a:r>
              <a:rPr lang="en-US" sz="1588" dirty="0">
                <a:solidFill>
                  <a:prstClr val="black"/>
                </a:solidFill>
                <a:latin typeface="Calibri" panose="020F0502020204030204" pitchFamily="34" charset="0"/>
                <a:cs typeface="Calibri" panose="020F0502020204030204" pitchFamily="34" charset="0"/>
              </a:rPr>
              <a:t>, KFC)</a:t>
            </a:r>
          </a:p>
          <a:p>
            <a:pPr marL="302575" indent="-302575" defTabSz="449505">
              <a:lnSpc>
                <a:spcPct val="150000"/>
              </a:lnSpc>
              <a:buClr>
                <a:srgbClr val="003767"/>
              </a:buClr>
              <a:buFont typeface="Wingdings" panose="05000000000000000000" pitchFamily="2" charset="2"/>
              <a:buChar char="ü"/>
            </a:pPr>
            <a:r>
              <a:rPr lang="en-US" sz="1588" dirty="0">
                <a:solidFill>
                  <a:prstClr val="black"/>
                </a:solidFill>
                <a:latin typeface="Calibri" panose="020F0502020204030204" pitchFamily="34" charset="0"/>
                <a:cs typeface="Calibri" panose="020F0502020204030204" pitchFamily="34" charset="0"/>
              </a:rPr>
              <a:t>Movie lounge, café, basketball court, games room, music studio, study rooms</a:t>
            </a:r>
          </a:p>
          <a:p>
            <a:pPr marL="302575" indent="-302575" defTabSz="449505">
              <a:lnSpc>
                <a:spcPct val="150000"/>
              </a:lnSpc>
              <a:buClr>
                <a:srgbClr val="003767"/>
              </a:buClr>
              <a:buFont typeface="Wingdings" panose="05000000000000000000" pitchFamily="2" charset="2"/>
              <a:buChar char="ü"/>
            </a:pPr>
            <a:r>
              <a:rPr lang="en-US" sz="1588" dirty="0">
                <a:solidFill>
                  <a:prstClr val="black"/>
                </a:solidFill>
                <a:latin typeface="Calibri" panose="020F0502020204030204" pitchFamily="34" charset="0"/>
                <a:cs typeface="Calibri" panose="020F0502020204030204" pitchFamily="34" charset="0"/>
              </a:rPr>
              <a:t>Expected operating efficiencies with ASH REIT’s two other Ottawa assets</a:t>
            </a:r>
          </a:p>
          <a:p>
            <a:pPr marL="302575" indent="-302575" defTabSz="449505">
              <a:lnSpc>
                <a:spcPct val="150000"/>
              </a:lnSpc>
              <a:buClr>
                <a:srgbClr val="003767"/>
              </a:buClr>
              <a:buFont typeface="Wingdings" panose="05000000000000000000" pitchFamily="2" charset="2"/>
              <a:buChar char="ü"/>
            </a:pPr>
            <a:endParaRPr lang="en-US" sz="1588" dirty="0">
              <a:solidFill>
                <a:prstClr val="black"/>
              </a:solidFill>
              <a:latin typeface="Calibri" panose="020F0502020204030204" pitchFamily="34" charset="0"/>
              <a:cs typeface="Calibri" panose="020F0502020204030204" pitchFamily="34" charset="0"/>
            </a:endParaRPr>
          </a:p>
        </p:txBody>
      </p:sp>
      <p:pic>
        <p:nvPicPr>
          <p:cNvPr id="22" name="Picture 21" descr="A picture containing indoor, ceiling, room, furniture&#10;&#10;Description automatically generated">
            <a:extLst>
              <a:ext uri="{FF2B5EF4-FFF2-40B4-BE49-F238E27FC236}">
                <a16:creationId xmlns:a16="http://schemas.microsoft.com/office/drawing/2014/main" id="{796D4977-38E9-4A94-9C2C-8327B8FCD38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841502" y="4464712"/>
            <a:ext cx="1907447" cy="1714461"/>
          </a:xfrm>
          <a:prstGeom prst="rect">
            <a:avLst/>
          </a:prstGeom>
        </p:spPr>
      </p:pic>
    </p:spTree>
    <p:extLst>
      <p:ext uri="{BB962C8B-B14F-4D97-AF65-F5344CB8AC3E}">
        <p14:creationId xmlns:p14="http://schemas.microsoft.com/office/powerpoint/2010/main" val="336589597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4"/>
          </p:nvPr>
        </p:nvSpPr>
        <p:spPr/>
        <p:txBody>
          <a:bodyPr/>
          <a:lstStyle/>
          <a:p>
            <a:pPr defTabSz="449505">
              <a:defRPr/>
            </a:pPr>
            <a:fld id="{FF4F21D0-9DF6-984D-81F3-EA260B273F57}" type="slidenum">
              <a:rPr lang="en-US">
                <a:latin typeface="Arial"/>
              </a:rPr>
              <a:pPr defTabSz="449505">
                <a:defRPr/>
              </a:pPr>
              <a:t>133</a:t>
            </a:fld>
            <a:endParaRPr lang="en-US" dirty="0">
              <a:latin typeface="Arial"/>
            </a:endParaRPr>
          </a:p>
        </p:txBody>
      </p:sp>
      <p:sp>
        <p:nvSpPr>
          <p:cNvPr id="18" name="Title 3">
            <a:extLst>
              <a:ext uri="{FF2B5EF4-FFF2-40B4-BE49-F238E27FC236}">
                <a16:creationId xmlns:a16="http://schemas.microsoft.com/office/drawing/2014/main" id="{D2721EF5-FA8C-4B74-B1B4-CEAA9819F3CB}"/>
              </a:ext>
            </a:extLst>
          </p:cNvPr>
          <p:cNvSpPr>
            <a:spLocks noGrp="1"/>
          </p:cNvSpPr>
          <p:nvPr>
            <p:ph type="title"/>
          </p:nvPr>
        </p:nvSpPr>
        <p:spPr>
          <a:xfrm>
            <a:off x="351319" y="155449"/>
            <a:ext cx="8437940" cy="512717"/>
          </a:xfrm>
        </p:spPr>
        <p:txBody>
          <a:bodyPr>
            <a:normAutofit/>
          </a:bodyPr>
          <a:lstStyle/>
          <a:p>
            <a:r>
              <a:rPr lang="en-CA" sz="1765" dirty="0">
                <a:solidFill>
                  <a:srgbClr val="003767"/>
                </a:solidFill>
                <a:latin typeface="Calibri" panose="020F0502020204030204" pitchFamily="34" charset="0"/>
                <a:cs typeface="Calibri" panose="020F0502020204030204" pitchFamily="34" charset="0"/>
              </a:rPr>
              <a:t>WHERE ARE WE NOW?</a:t>
            </a:r>
          </a:p>
        </p:txBody>
      </p:sp>
      <p:sp>
        <p:nvSpPr>
          <p:cNvPr id="22" name="TextBox 21">
            <a:extLst>
              <a:ext uri="{FF2B5EF4-FFF2-40B4-BE49-F238E27FC236}">
                <a16:creationId xmlns:a16="http://schemas.microsoft.com/office/drawing/2014/main" id="{60D7F841-6AC2-4F45-8C8D-D381B0AC2F74}"/>
              </a:ext>
            </a:extLst>
          </p:cNvPr>
          <p:cNvSpPr txBox="1"/>
          <p:nvPr/>
        </p:nvSpPr>
        <p:spPr>
          <a:xfrm>
            <a:off x="351318" y="1121604"/>
            <a:ext cx="3993738" cy="6124882"/>
          </a:xfrm>
          <a:prstGeom prst="rect">
            <a:avLst/>
          </a:prstGeom>
          <a:noFill/>
        </p:spPr>
        <p:txBody>
          <a:bodyPr wrap="square">
            <a:spAutoFit/>
          </a:bodyPr>
          <a:lstStyle/>
          <a:p>
            <a:pPr marL="302575" indent="-302575" defTabSz="449505">
              <a:lnSpc>
                <a:spcPct val="150000"/>
              </a:lnSpc>
              <a:buClr>
                <a:srgbClr val="003767"/>
              </a:buClr>
              <a:buFont typeface="Arial" panose="020B0604020202020204" pitchFamily="34" charset="0"/>
              <a:buChar char="•"/>
            </a:pPr>
            <a:r>
              <a:rPr lang="en-US" sz="1765" dirty="0">
                <a:solidFill>
                  <a:prstClr val="black"/>
                </a:solidFill>
                <a:latin typeface="Calibri" panose="020F0502020204030204" pitchFamily="34" charset="0"/>
                <a:cs typeface="Calibri" panose="020F0502020204030204" pitchFamily="34" charset="0"/>
              </a:rPr>
              <a:t>September 2021/22 occupancy at 96%</a:t>
            </a:r>
          </a:p>
          <a:p>
            <a:pPr marL="302575" indent="-302575" defTabSz="449505">
              <a:lnSpc>
                <a:spcPct val="150000"/>
              </a:lnSpc>
              <a:buClr>
                <a:srgbClr val="003767"/>
              </a:buClr>
              <a:buFont typeface="Arial" panose="020B0604020202020204" pitchFamily="34" charset="0"/>
              <a:buChar char="•"/>
            </a:pPr>
            <a:r>
              <a:rPr lang="en-US" sz="1765" dirty="0">
                <a:solidFill>
                  <a:prstClr val="black"/>
                </a:solidFill>
                <a:latin typeface="Calibri" panose="020F0502020204030204" pitchFamily="34" charset="0"/>
                <a:cs typeface="Calibri" panose="020F0502020204030204" pitchFamily="34" charset="0"/>
              </a:rPr>
              <a:t>Trailing-Twelve Month collection rate at ~97%</a:t>
            </a:r>
          </a:p>
          <a:p>
            <a:pPr marL="302575" indent="-302575" defTabSz="449505">
              <a:lnSpc>
                <a:spcPct val="150000"/>
              </a:lnSpc>
              <a:buClr>
                <a:srgbClr val="003767"/>
              </a:buClr>
              <a:buFont typeface="Arial" panose="020B0604020202020204" pitchFamily="34" charset="0"/>
              <a:buChar char="•"/>
            </a:pPr>
            <a:r>
              <a:rPr lang="en-US" sz="1765" dirty="0">
                <a:solidFill>
                  <a:prstClr val="black"/>
                </a:solidFill>
                <a:latin typeface="Calibri" panose="020F0502020204030204" pitchFamily="34" charset="0"/>
                <a:cs typeface="Calibri" panose="020F0502020204030204" pitchFamily="34" charset="0"/>
              </a:rPr>
              <a:t>Gross Rent per Bed and Net Effective Rent per Bed increased by 13.0% and 7.7% in 2021 vs. 2020, respectively</a:t>
            </a:r>
          </a:p>
          <a:p>
            <a:pPr marL="302575" indent="-302575" defTabSz="449505">
              <a:lnSpc>
                <a:spcPct val="150000"/>
              </a:lnSpc>
              <a:buClr>
                <a:srgbClr val="003767"/>
              </a:buClr>
              <a:buFont typeface="Arial" panose="020B0604020202020204" pitchFamily="34" charset="0"/>
              <a:buChar char="•"/>
            </a:pPr>
            <a:r>
              <a:rPr lang="en-US" sz="1765" dirty="0">
                <a:solidFill>
                  <a:prstClr val="black"/>
                </a:solidFill>
                <a:latin typeface="Calibri" panose="020F0502020204030204" pitchFamily="34" charset="0"/>
                <a:cs typeface="Calibri" panose="020F0502020204030204" pitchFamily="34" charset="0"/>
              </a:rPr>
              <a:t>Recently launched Campus Assets, a dedicated student housing development company</a:t>
            </a:r>
          </a:p>
          <a:p>
            <a:pPr marL="302575" indent="-302575" defTabSz="449505">
              <a:lnSpc>
                <a:spcPct val="150000"/>
              </a:lnSpc>
              <a:buClr>
                <a:srgbClr val="003767"/>
              </a:buClr>
              <a:buFont typeface="Arial" panose="020B0604020202020204" pitchFamily="34" charset="0"/>
              <a:buChar char="•"/>
            </a:pPr>
            <a:r>
              <a:rPr lang="en-US" sz="1765" dirty="0">
                <a:solidFill>
                  <a:prstClr val="black"/>
                </a:solidFill>
                <a:latin typeface="Calibri" panose="020F0502020204030204" pitchFamily="34" charset="0"/>
                <a:cs typeface="Calibri" panose="020F0502020204030204" pitchFamily="34" charset="0"/>
              </a:rPr>
              <a:t>Seeking to expeditiously grow asset base by entering new markets across Canada </a:t>
            </a:r>
          </a:p>
          <a:p>
            <a:pPr marL="752080" lvl="1" indent="-302575" defTabSz="449505">
              <a:lnSpc>
                <a:spcPct val="150000"/>
              </a:lnSpc>
              <a:buClr>
                <a:srgbClr val="003767"/>
              </a:buClr>
              <a:buFont typeface="Arial" panose="020B0604020202020204" pitchFamily="34" charset="0"/>
              <a:buChar char="•"/>
            </a:pPr>
            <a:endParaRPr lang="en-US" sz="1765" dirty="0">
              <a:solidFill>
                <a:prstClr val="black"/>
              </a:solidFill>
              <a:latin typeface="Calibri" panose="020F0502020204030204" pitchFamily="34" charset="0"/>
              <a:cs typeface="Calibri" panose="020F0502020204030204" pitchFamily="34" charset="0"/>
            </a:endParaRPr>
          </a:p>
          <a:p>
            <a:pPr marL="302575" indent="-302575" defTabSz="449505">
              <a:lnSpc>
                <a:spcPct val="150000"/>
              </a:lnSpc>
              <a:buClr>
                <a:srgbClr val="003767"/>
              </a:buClr>
              <a:buFont typeface="Arial" panose="020B0604020202020204" pitchFamily="34" charset="0"/>
              <a:buChar char="•"/>
            </a:pPr>
            <a:endParaRPr lang="en-US" sz="1588" dirty="0">
              <a:solidFill>
                <a:prstClr val="black"/>
              </a:solidFill>
              <a:latin typeface="Calibri" panose="020F0502020204030204" pitchFamily="34" charset="0"/>
              <a:cs typeface="Calibri" panose="020F0502020204030204" pitchFamily="34" charset="0"/>
            </a:endParaRPr>
          </a:p>
        </p:txBody>
      </p:sp>
      <p:sp>
        <p:nvSpPr>
          <p:cNvPr id="25" name="Rectangle 24">
            <a:extLst>
              <a:ext uri="{FF2B5EF4-FFF2-40B4-BE49-F238E27FC236}">
                <a16:creationId xmlns:a16="http://schemas.microsoft.com/office/drawing/2014/main" id="{DF4D8C09-ED31-42A0-933B-D90A75D3BC8C}"/>
              </a:ext>
            </a:extLst>
          </p:cNvPr>
          <p:cNvSpPr/>
          <p:nvPr/>
        </p:nvSpPr>
        <p:spPr>
          <a:xfrm>
            <a:off x="357309" y="867451"/>
            <a:ext cx="4003380" cy="2541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CA" sz="1765" b="1" dirty="0">
                <a:solidFill>
                  <a:srgbClr val="193864"/>
                </a:solidFill>
                <a:latin typeface="Calibri" panose="020F0502020204030204" pitchFamily="34" charset="0"/>
                <a:cs typeface="Calibri" panose="020F0502020204030204" pitchFamily="34" charset="0"/>
              </a:rPr>
              <a:t>ASH REIT</a:t>
            </a:r>
            <a:endParaRPr lang="en-CA" sz="1765" b="1" baseline="30000" dirty="0">
              <a:solidFill>
                <a:srgbClr val="193864"/>
              </a:solidFill>
              <a:latin typeface="Calibri" panose="020F0502020204030204" pitchFamily="34" charset="0"/>
              <a:cs typeface="Calibri" panose="020F0502020204030204" pitchFamily="34" charset="0"/>
            </a:endParaRPr>
          </a:p>
        </p:txBody>
      </p:sp>
      <p:cxnSp>
        <p:nvCxnSpPr>
          <p:cNvPr id="26" name="Straight Connector 25">
            <a:extLst>
              <a:ext uri="{FF2B5EF4-FFF2-40B4-BE49-F238E27FC236}">
                <a16:creationId xmlns:a16="http://schemas.microsoft.com/office/drawing/2014/main" id="{5382AED0-C041-4B08-B645-6353A3B70BB8}"/>
              </a:ext>
            </a:extLst>
          </p:cNvPr>
          <p:cNvCxnSpPr>
            <a:cxnSpLocks/>
          </p:cNvCxnSpPr>
          <p:nvPr/>
        </p:nvCxnSpPr>
        <p:spPr bwMode="auto">
          <a:xfrm>
            <a:off x="357310" y="1121604"/>
            <a:ext cx="4003379" cy="0"/>
          </a:xfrm>
          <a:prstGeom prst="line">
            <a:avLst/>
          </a:prstGeom>
          <a:solidFill>
            <a:srgbClr val="EBF0F5"/>
          </a:solidFill>
          <a:ln w="19050" cap="flat" cmpd="sng" algn="ctr">
            <a:solidFill>
              <a:srgbClr val="1938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26">
            <a:extLst>
              <a:ext uri="{FF2B5EF4-FFF2-40B4-BE49-F238E27FC236}">
                <a16:creationId xmlns:a16="http://schemas.microsoft.com/office/drawing/2014/main" id="{3EDCDEF7-C701-4788-BBAF-8B8AB7FDEF9D}"/>
              </a:ext>
            </a:extLst>
          </p:cNvPr>
          <p:cNvSpPr/>
          <p:nvPr/>
        </p:nvSpPr>
        <p:spPr>
          <a:xfrm>
            <a:off x="4773669" y="867451"/>
            <a:ext cx="4003380" cy="2541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9505">
              <a:defRPr/>
            </a:pPr>
            <a:r>
              <a:rPr lang="en-CA" sz="1765" b="1" dirty="0">
                <a:solidFill>
                  <a:srgbClr val="193864"/>
                </a:solidFill>
                <a:latin typeface="Calibri" panose="020F0502020204030204" pitchFamily="34" charset="0"/>
                <a:cs typeface="Calibri" panose="020F0502020204030204" pitchFamily="34" charset="0"/>
              </a:rPr>
              <a:t>Market</a:t>
            </a:r>
            <a:endParaRPr lang="en-CA" sz="1765" b="1" baseline="30000" dirty="0">
              <a:solidFill>
                <a:srgbClr val="193864"/>
              </a:solidFill>
              <a:latin typeface="Calibri" panose="020F0502020204030204" pitchFamily="34" charset="0"/>
              <a:cs typeface="Calibri" panose="020F0502020204030204" pitchFamily="34" charset="0"/>
            </a:endParaRPr>
          </a:p>
        </p:txBody>
      </p:sp>
      <p:cxnSp>
        <p:nvCxnSpPr>
          <p:cNvPr id="28" name="Straight Connector 27">
            <a:extLst>
              <a:ext uri="{FF2B5EF4-FFF2-40B4-BE49-F238E27FC236}">
                <a16:creationId xmlns:a16="http://schemas.microsoft.com/office/drawing/2014/main" id="{FA712E6E-9408-472C-9097-4A989461E1C1}"/>
              </a:ext>
            </a:extLst>
          </p:cNvPr>
          <p:cNvCxnSpPr>
            <a:cxnSpLocks/>
          </p:cNvCxnSpPr>
          <p:nvPr/>
        </p:nvCxnSpPr>
        <p:spPr bwMode="auto">
          <a:xfrm>
            <a:off x="4773670" y="1121604"/>
            <a:ext cx="4003379" cy="0"/>
          </a:xfrm>
          <a:prstGeom prst="line">
            <a:avLst/>
          </a:prstGeom>
          <a:solidFill>
            <a:srgbClr val="EBF0F5"/>
          </a:solidFill>
          <a:ln w="19050" cap="flat" cmpd="sng" algn="ctr">
            <a:solidFill>
              <a:srgbClr val="1938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 name="TextBox 28">
            <a:extLst>
              <a:ext uri="{FF2B5EF4-FFF2-40B4-BE49-F238E27FC236}">
                <a16:creationId xmlns:a16="http://schemas.microsoft.com/office/drawing/2014/main" id="{3778A5D9-213E-45FB-9119-EE9CBD5CC0B3}"/>
              </a:ext>
            </a:extLst>
          </p:cNvPr>
          <p:cNvSpPr txBox="1"/>
          <p:nvPr/>
        </p:nvSpPr>
        <p:spPr>
          <a:xfrm>
            <a:off x="4773669" y="1129901"/>
            <a:ext cx="4003379" cy="4939301"/>
          </a:xfrm>
          <a:prstGeom prst="rect">
            <a:avLst/>
          </a:prstGeom>
          <a:noFill/>
        </p:spPr>
        <p:txBody>
          <a:bodyPr wrap="square">
            <a:spAutoFit/>
          </a:bodyPr>
          <a:lstStyle/>
          <a:p>
            <a:pPr marL="302575" indent="-302575" defTabSz="449505">
              <a:lnSpc>
                <a:spcPct val="150000"/>
              </a:lnSpc>
              <a:buClr>
                <a:srgbClr val="003767"/>
              </a:buClr>
              <a:buFont typeface="Arial" panose="020B0604020202020204" pitchFamily="34" charset="0"/>
              <a:buChar char="•"/>
            </a:pPr>
            <a:r>
              <a:rPr lang="en-US" sz="1765" dirty="0">
                <a:solidFill>
                  <a:prstClr val="black"/>
                </a:solidFill>
                <a:latin typeface="Calibri" panose="020F0502020204030204" pitchFamily="34" charset="0"/>
                <a:cs typeface="Calibri" panose="020F0502020204030204" pitchFamily="34" charset="0"/>
              </a:rPr>
              <a:t>Asset values for Class A properties remained relatively static throughout COVID-19</a:t>
            </a:r>
          </a:p>
          <a:p>
            <a:pPr marL="302575" indent="-302575" defTabSz="449505">
              <a:lnSpc>
                <a:spcPct val="150000"/>
              </a:lnSpc>
              <a:buClr>
                <a:srgbClr val="003767"/>
              </a:buClr>
              <a:buFont typeface="Arial" panose="020B0604020202020204" pitchFamily="34" charset="0"/>
              <a:buChar char="•"/>
            </a:pPr>
            <a:r>
              <a:rPr lang="en-US" sz="1765" dirty="0">
                <a:solidFill>
                  <a:prstClr val="black"/>
                </a:solidFill>
                <a:latin typeface="Calibri" panose="020F0502020204030204" pitchFamily="34" charset="0"/>
                <a:cs typeface="Calibri" panose="020F0502020204030204" pitchFamily="34" charset="0"/>
              </a:rPr>
              <a:t>Quality properties experienced strong leasing velocity for the 2021/22 academic year</a:t>
            </a:r>
          </a:p>
          <a:p>
            <a:pPr marL="752080" lvl="1" indent="-302575" defTabSz="449505">
              <a:lnSpc>
                <a:spcPct val="150000"/>
              </a:lnSpc>
              <a:buClr>
                <a:srgbClr val="003767"/>
              </a:buClr>
              <a:buFont typeface="Calibri" panose="020F0502020204030204" pitchFamily="34" charset="0"/>
              <a:buChar char="—"/>
            </a:pPr>
            <a:r>
              <a:rPr lang="en-US" sz="1765" dirty="0">
                <a:solidFill>
                  <a:prstClr val="black"/>
                </a:solidFill>
                <a:latin typeface="Calibri" panose="020F0502020204030204" pitchFamily="34" charset="0"/>
                <a:cs typeface="Calibri" panose="020F0502020204030204" pitchFamily="34" charset="0"/>
              </a:rPr>
              <a:t>Private bedrooms with ensuite bathrooms</a:t>
            </a:r>
          </a:p>
          <a:p>
            <a:pPr marL="752080" lvl="1" indent="-302575" defTabSz="449505">
              <a:lnSpc>
                <a:spcPct val="150000"/>
              </a:lnSpc>
              <a:buClr>
                <a:srgbClr val="003767"/>
              </a:buClr>
              <a:buFont typeface="Calibri" panose="020F0502020204030204" pitchFamily="34" charset="0"/>
              <a:buChar char="—"/>
            </a:pPr>
            <a:r>
              <a:rPr lang="en-US" sz="1765" dirty="0">
                <a:solidFill>
                  <a:prstClr val="black"/>
                </a:solidFill>
                <a:latin typeface="Calibri" panose="020F0502020204030204" pitchFamily="34" charset="0"/>
                <a:cs typeface="Calibri" panose="020F0502020204030204" pitchFamily="34" charset="0"/>
              </a:rPr>
              <a:t>Focus on cleanliness and hygiene</a:t>
            </a:r>
          </a:p>
          <a:p>
            <a:pPr marL="752080" lvl="1" indent="-302575" defTabSz="449505">
              <a:lnSpc>
                <a:spcPct val="150000"/>
              </a:lnSpc>
              <a:buClr>
                <a:srgbClr val="003767"/>
              </a:buClr>
              <a:buFont typeface="Calibri" panose="020F0502020204030204" pitchFamily="34" charset="0"/>
              <a:buChar char="—"/>
            </a:pPr>
            <a:r>
              <a:rPr lang="en-US" sz="1765" dirty="0">
                <a:solidFill>
                  <a:prstClr val="black"/>
                </a:solidFill>
                <a:latin typeface="Calibri" panose="020F0502020204030204" pitchFamily="34" charset="0"/>
                <a:cs typeface="Calibri" panose="020F0502020204030204" pitchFamily="34" charset="0"/>
              </a:rPr>
              <a:t>High-quality internet that can facility online classes / exams</a:t>
            </a:r>
          </a:p>
          <a:p>
            <a:pPr marL="752080" lvl="1" indent="-302575" defTabSz="449505">
              <a:lnSpc>
                <a:spcPct val="150000"/>
              </a:lnSpc>
              <a:buClr>
                <a:srgbClr val="003767"/>
              </a:buClr>
              <a:buFont typeface="Calibri" panose="020F0502020204030204" pitchFamily="34" charset="0"/>
              <a:buChar char="—"/>
            </a:pPr>
            <a:r>
              <a:rPr lang="en-US" sz="1765" dirty="0">
                <a:solidFill>
                  <a:prstClr val="black"/>
                </a:solidFill>
                <a:latin typeface="Calibri" panose="020F0502020204030204" pitchFamily="34" charset="0"/>
                <a:cs typeface="Calibri" panose="020F0502020204030204" pitchFamily="34" charset="0"/>
              </a:rPr>
              <a:t>Professional management</a:t>
            </a:r>
            <a:endParaRPr lang="en-US" sz="1588" dirty="0">
              <a:solidFill>
                <a:prstClr val="black"/>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1741829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DB688F1-D59A-4F8D-9D3E-1F89FDDA9442}"/>
              </a:ext>
            </a:extLst>
          </p:cNvPr>
          <p:cNvSpPr txBox="1"/>
          <p:nvPr/>
        </p:nvSpPr>
        <p:spPr>
          <a:xfrm>
            <a:off x="351319" y="3446876"/>
            <a:ext cx="8437940" cy="1232645"/>
          </a:xfrm>
          <a:prstGeom prst="rect">
            <a:avLst/>
          </a:prstGeom>
          <a:noFill/>
        </p:spPr>
        <p:txBody>
          <a:bodyPr wrap="square" rtlCol="0">
            <a:spAutoFit/>
          </a:bodyPr>
          <a:lstStyle/>
          <a:p>
            <a:pPr algn="ctr" defTabSz="449505"/>
            <a:r>
              <a:rPr lang="en-US" sz="1235" b="1" dirty="0">
                <a:solidFill>
                  <a:prstClr val="black"/>
                </a:solidFill>
                <a:latin typeface="Calibri" panose="020F0502020204030204" pitchFamily="34" charset="0"/>
                <a:cs typeface="Calibri" panose="020F0502020204030204" pitchFamily="34" charset="0"/>
              </a:rPr>
              <a:t>Alignvest Student Housing</a:t>
            </a:r>
          </a:p>
          <a:p>
            <a:pPr algn="ctr" defTabSz="449505"/>
            <a:r>
              <a:rPr lang="en-US" sz="1235" dirty="0">
                <a:solidFill>
                  <a:prstClr val="black"/>
                </a:solidFill>
                <a:latin typeface="Calibri" panose="020F0502020204030204" pitchFamily="34" charset="0"/>
                <a:cs typeface="Calibri" panose="020F0502020204030204" pitchFamily="34" charset="0"/>
              </a:rPr>
              <a:t>First Canadian Place, 100 King Street West</a:t>
            </a:r>
          </a:p>
          <a:p>
            <a:pPr algn="ctr" defTabSz="449505"/>
            <a:r>
              <a:rPr lang="en-US" sz="1235" dirty="0">
                <a:solidFill>
                  <a:prstClr val="black"/>
                </a:solidFill>
                <a:latin typeface="Calibri" panose="020F0502020204030204" pitchFamily="34" charset="0"/>
                <a:cs typeface="Calibri" panose="020F0502020204030204" pitchFamily="34" charset="0"/>
              </a:rPr>
              <a:t>70th Floor, Suite 7050</a:t>
            </a:r>
          </a:p>
          <a:p>
            <a:pPr algn="ctr" defTabSz="449505"/>
            <a:r>
              <a:rPr lang="en-US" sz="1235" dirty="0">
                <a:solidFill>
                  <a:prstClr val="black"/>
                </a:solidFill>
                <a:latin typeface="Calibri" panose="020F0502020204030204" pitchFamily="34" charset="0"/>
                <a:cs typeface="Calibri" panose="020F0502020204030204" pitchFamily="34" charset="0"/>
              </a:rPr>
              <a:t>Toronto, Ontario  M5X 1C7</a:t>
            </a:r>
          </a:p>
          <a:p>
            <a:pPr algn="ctr" defTabSz="449505"/>
            <a:endParaRPr lang="en-US" sz="1235" dirty="0">
              <a:solidFill>
                <a:prstClr val="black"/>
              </a:solidFill>
              <a:latin typeface="Calibri" panose="020F0502020204030204" pitchFamily="34" charset="0"/>
              <a:cs typeface="Calibri" panose="020F0502020204030204" pitchFamily="34" charset="0"/>
            </a:endParaRPr>
          </a:p>
          <a:p>
            <a:pPr algn="ctr" defTabSz="449505"/>
            <a:r>
              <a:rPr lang="en-US" sz="1235" dirty="0">
                <a:solidFill>
                  <a:prstClr val="black"/>
                </a:solidFill>
                <a:latin typeface="Calibri" panose="020F0502020204030204" pitchFamily="34" charset="0"/>
                <a:cs typeface="Calibri" panose="020F0502020204030204" pitchFamily="34" charset="0"/>
                <a:hlinkClick r:id="rId4"/>
              </a:rPr>
              <a:t>www.alignveststudenthousing.com </a:t>
            </a:r>
            <a:endParaRPr lang="en-US" sz="1235" dirty="0">
              <a:solidFill>
                <a:prstClr val="black"/>
              </a:solidFill>
              <a:latin typeface="Calibri" panose="020F0502020204030204" pitchFamily="34" charset="0"/>
              <a:cs typeface="Calibri" panose="020F0502020204030204" pitchFamily="34" charset="0"/>
            </a:endParaRPr>
          </a:p>
        </p:txBody>
      </p:sp>
      <p:pic>
        <p:nvPicPr>
          <p:cNvPr id="7" name="Picture 6">
            <a:extLst>
              <a:ext uri="{FF2B5EF4-FFF2-40B4-BE49-F238E27FC236}">
                <a16:creationId xmlns:a16="http://schemas.microsoft.com/office/drawing/2014/main" id="{8D140A86-2874-40E7-8493-60EE83B4C0D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36364" y="2634428"/>
            <a:ext cx="5471272" cy="747993"/>
          </a:xfrm>
          <a:prstGeom prst="rect">
            <a:avLst/>
          </a:prstGeom>
        </p:spPr>
      </p:pic>
      <p:sp>
        <p:nvSpPr>
          <p:cNvPr id="2" name="Slide Number Placeholder 1">
            <a:extLst>
              <a:ext uri="{FF2B5EF4-FFF2-40B4-BE49-F238E27FC236}">
                <a16:creationId xmlns:a16="http://schemas.microsoft.com/office/drawing/2014/main" id="{4224F63C-BFF9-424D-89C0-F5CB901C066D}"/>
              </a:ext>
            </a:extLst>
          </p:cNvPr>
          <p:cNvSpPr>
            <a:spLocks noGrp="1"/>
          </p:cNvSpPr>
          <p:nvPr>
            <p:ph type="sldNum" sz="quarter" idx="4"/>
          </p:nvPr>
        </p:nvSpPr>
        <p:spPr/>
        <p:txBody>
          <a:bodyPr/>
          <a:lstStyle/>
          <a:p>
            <a:pPr defTabSz="449505"/>
            <a:fld id="{FF4F21D0-9DF6-984D-81F3-EA260B273F57}" type="slidenum">
              <a:rPr lang="en-US">
                <a:latin typeface="Arial"/>
              </a:rPr>
              <a:pPr defTabSz="449505"/>
              <a:t>134</a:t>
            </a:fld>
            <a:endParaRPr lang="en-US" dirty="0">
              <a:latin typeface="Arial"/>
            </a:endParaRPr>
          </a:p>
        </p:txBody>
      </p:sp>
    </p:spTree>
    <p:custDataLst>
      <p:tags r:id="rId1"/>
    </p:custDataLst>
    <p:extLst>
      <p:ext uri="{BB962C8B-B14F-4D97-AF65-F5344CB8AC3E}">
        <p14:creationId xmlns:p14="http://schemas.microsoft.com/office/powerpoint/2010/main" val="400870724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562670"/>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&amp; 29, 2021</a:t>
            </a:r>
            <a:endParaRPr lang="en-US" sz="4000" dirty="0"/>
          </a:p>
        </p:txBody>
      </p:sp>
      <p:sp>
        <p:nvSpPr>
          <p:cNvPr id="3" name="Content Placeholder 2"/>
          <p:cNvSpPr>
            <a:spLocks noGrp="1"/>
          </p:cNvSpPr>
          <p:nvPr>
            <p:ph idx="1"/>
          </p:nvPr>
        </p:nvSpPr>
        <p:spPr>
          <a:xfrm>
            <a:off x="457200" y="3068960"/>
            <a:ext cx="8229600" cy="864096"/>
          </a:xfrm>
        </p:spPr>
        <p:txBody>
          <a:bodyPr>
            <a:noAutofit/>
          </a:bodyPr>
          <a:lstStyle/>
          <a:p>
            <a:pPr marL="0" indent="0" algn="ctr">
              <a:buNone/>
            </a:pPr>
            <a:r>
              <a:rPr lang="en-US" sz="5000" dirty="0"/>
              <a:t>Questions &amp; Answers</a:t>
            </a:r>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157192"/>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218174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&amp; 29, 2021</a:t>
            </a:r>
            <a:endParaRPr lang="en-US" sz="4000" dirty="0"/>
          </a:p>
        </p:txBody>
      </p:sp>
      <p:sp>
        <p:nvSpPr>
          <p:cNvPr id="3" name="Content Placeholder 2"/>
          <p:cNvSpPr>
            <a:spLocks noGrp="1"/>
          </p:cNvSpPr>
          <p:nvPr>
            <p:ph idx="1"/>
          </p:nvPr>
        </p:nvSpPr>
        <p:spPr>
          <a:xfrm>
            <a:off x="457200" y="2276872"/>
            <a:ext cx="8229600" cy="2448273"/>
          </a:xfrm>
        </p:spPr>
        <p:txBody>
          <a:bodyPr>
            <a:noAutofit/>
          </a:bodyPr>
          <a:lstStyle/>
          <a:p>
            <a:pPr marL="0" indent="0" algn="ctr">
              <a:buNone/>
            </a:pPr>
            <a:r>
              <a:rPr lang="en-US" dirty="0"/>
              <a:t>Thank you for attending</a:t>
            </a:r>
            <a:br>
              <a:rPr lang="en-US" dirty="0"/>
            </a:br>
            <a:endParaRPr lang="en-US" sz="1200" dirty="0"/>
          </a:p>
          <a:p>
            <a:pPr marL="0" indent="0" algn="ctr">
              <a:buNone/>
            </a:pPr>
            <a:r>
              <a:rPr lang="en-US" dirty="0"/>
              <a:t>Visit our PAC website at </a:t>
            </a:r>
          </a:p>
          <a:p>
            <a:pPr marL="0" indent="0" algn="ctr">
              <a:buNone/>
            </a:pPr>
            <a:r>
              <a:rPr lang="en-US" dirty="0"/>
              <a:t>https://www.utm.utoronto.ca/pac/</a:t>
            </a:r>
            <a:br>
              <a:rPr lang="en-US" dirty="0"/>
            </a:br>
            <a:endParaRPr lang="en-US" sz="1200" dirty="0"/>
          </a:p>
          <a:p>
            <a:pPr marL="0" indent="0" algn="ctr">
              <a:buNone/>
            </a:pPr>
            <a:r>
              <a:rPr lang="en-US" dirty="0"/>
              <a:t>Please join us tomorrow</a:t>
            </a:r>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65739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696C7E-37D2-4713-A179-F9F3E9FB9684}"/>
              </a:ext>
            </a:extLst>
          </p:cNvPr>
          <p:cNvSpPr>
            <a:spLocks noGrp="1"/>
          </p:cNvSpPr>
          <p:nvPr>
            <p:ph type="title"/>
          </p:nvPr>
        </p:nvSpPr>
        <p:spPr>
          <a:xfrm>
            <a:off x="457200" y="274638"/>
            <a:ext cx="8229600" cy="1143000"/>
          </a:xfrm>
        </p:spPr>
        <p:txBody>
          <a:bodyPr wrap="square" anchor="ctr">
            <a:normAutofit fontScale="90000"/>
          </a:bodyPr>
          <a:lstStyle/>
          <a:p>
            <a:r>
              <a:rPr lang="en-US"/>
              <a:t>Resources to support the Going Concern Assessment</a:t>
            </a:r>
          </a:p>
        </p:txBody>
      </p:sp>
      <p:pic>
        <p:nvPicPr>
          <p:cNvPr id="8" name="Content Placeholder 7" descr="Repeat with solid fill">
            <a:extLst>
              <a:ext uri="{FF2B5EF4-FFF2-40B4-BE49-F238E27FC236}">
                <a16:creationId xmlns:a16="http://schemas.microsoft.com/office/drawing/2014/main" id="{2CF2A80D-133F-46BC-A33A-A68376E7B12D}"/>
              </a:ext>
            </a:extLst>
          </p:cNvPr>
          <p:cNvPicPr>
            <a:picLocks noGrp="1" noChangeAspect="1"/>
          </p:cNvPicPr>
          <p:nvPr>
            <p:ph sz="half" idx="1"/>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457201" y="2017922"/>
            <a:ext cx="3456122" cy="3456122"/>
          </a:xfrm>
        </p:spPr>
      </p:pic>
      <p:graphicFrame>
        <p:nvGraphicFramePr>
          <p:cNvPr id="5" name="Content Placeholder 2">
            <a:extLst>
              <a:ext uri="{FF2B5EF4-FFF2-40B4-BE49-F238E27FC236}">
                <a16:creationId xmlns:a16="http://schemas.microsoft.com/office/drawing/2014/main" id="{2B965B7A-E543-4228-B0DD-CDC2884A113A}"/>
              </a:ext>
            </a:extLst>
          </p:cNvPr>
          <p:cNvGraphicFramePr>
            <a:graphicFrameLocks noGrp="1"/>
          </p:cNvGraphicFramePr>
          <p:nvPr>
            <p:ph sz="half" idx="2"/>
          </p:nvPr>
        </p:nvGraphicFramePr>
        <p:xfrm>
          <a:off x="4648200" y="1600200"/>
          <a:ext cx="4038600" cy="4525963"/>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38062279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EC302C-68BB-4599-B5C9-C8360D7261E3}"/>
              </a:ext>
            </a:extLst>
          </p:cNvPr>
          <p:cNvSpPr>
            <a:spLocks noGrp="1"/>
          </p:cNvSpPr>
          <p:nvPr>
            <p:ph type="title"/>
          </p:nvPr>
        </p:nvSpPr>
        <p:spPr>
          <a:xfrm>
            <a:off x="457200" y="274638"/>
            <a:ext cx="8229600" cy="1143000"/>
          </a:xfrm>
        </p:spPr>
        <p:txBody>
          <a:bodyPr vert="horz" wrap="square" lIns="0" tIns="0" rIns="0" bIns="0" numCol="1" anchor="ctr" anchorCtr="0" compatLnSpc="1">
            <a:prstTxWarp prst="textNoShape">
              <a:avLst/>
            </a:prstTxWarp>
            <a:normAutofit/>
          </a:bodyPr>
          <a:lstStyle/>
          <a:p>
            <a:r>
              <a:rPr lang="en-US"/>
              <a:t>Other COVID-19 Resources Issued</a:t>
            </a:r>
          </a:p>
        </p:txBody>
      </p:sp>
      <p:sp>
        <p:nvSpPr>
          <p:cNvPr id="6" name="Content Placeholder 2">
            <a:extLst>
              <a:ext uri="{FF2B5EF4-FFF2-40B4-BE49-F238E27FC236}">
                <a16:creationId xmlns:a16="http://schemas.microsoft.com/office/drawing/2014/main" id="{0DD41AE3-AA0E-4950-973D-0C29392E3C2D}"/>
              </a:ext>
            </a:extLst>
          </p:cNvPr>
          <p:cNvSpPr txBox="1">
            <a:spLocks/>
          </p:cNvSpPr>
          <p:nvPr/>
        </p:nvSpPr>
        <p:spPr bwMode="auto">
          <a:xfrm>
            <a:off x="457200" y="1600200"/>
            <a:ext cx="4038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normAutofit/>
          </a:bodyPr>
          <a:lstStyle>
            <a:lvl1pPr marL="381000" indent="-381000" algn="l" rtl="0" eaLnBrk="1" fontAlgn="base" hangingPunct="1">
              <a:lnSpc>
                <a:spcPts val="3300"/>
              </a:lnSpc>
              <a:spcBef>
                <a:spcPts val="1500"/>
              </a:spcBef>
              <a:spcAft>
                <a:spcPct val="0"/>
              </a:spcAft>
              <a:buFont typeface="Arial" charset="0"/>
              <a:buChar char="•"/>
              <a:defRPr sz="3000" kern="1200">
                <a:solidFill>
                  <a:srgbClr val="424242"/>
                </a:solidFill>
                <a:latin typeface="Arial" pitchFamily="34" charset="0"/>
                <a:ea typeface="Arial" charset="0"/>
                <a:cs typeface="Arial" pitchFamily="34" charset="0"/>
              </a:defRPr>
            </a:lvl1pPr>
            <a:lvl2pPr marL="762000" indent="-381000" algn="l" rtl="0" eaLnBrk="1" fontAlgn="base" hangingPunct="1">
              <a:lnSpc>
                <a:spcPts val="3000"/>
              </a:lnSpc>
              <a:spcBef>
                <a:spcPts val="750"/>
              </a:spcBef>
              <a:spcAft>
                <a:spcPct val="0"/>
              </a:spcAft>
              <a:buFont typeface="Arial" charset="0"/>
              <a:buChar char="–"/>
              <a:defRPr sz="2500" kern="1200">
                <a:solidFill>
                  <a:srgbClr val="424242"/>
                </a:solidFill>
                <a:latin typeface="Arial" pitchFamily="34" charset="0"/>
                <a:ea typeface="Arial" charset="0"/>
                <a:cs typeface="Arial" pitchFamily="34" charset="0"/>
              </a:defRPr>
            </a:lvl2pPr>
            <a:lvl3pPr marL="1143000" indent="-381000" algn="l" rtl="0" eaLnBrk="1" fontAlgn="base" hangingPunct="1">
              <a:lnSpc>
                <a:spcPts val="3000"/>
              </a:lnSpc>
              <a:spcBef>
                <a:spcPts val="500"/>
              </a:spcBef>
              <a:spcAft>
                <a:spcPct val="0"/>
              </a:spcAft>
              <a:buSzPct val="75000"/>
              <a:buFont typeface="Arial" charset="0"/>
              <a:buChar char="○"/>
              <a:defRPr sz="2500" kern="1200">
                <a:solidFill>
                  <a:srgbClr val="424242"/>
                </a:solidFill>
                <a:latin typeface="Arial" pitchFamily="34" charset="0"/>
                <a:ea typeface="Arial" charset="0"/>
                <a:cs typeface="Arial" pitchFamily="34" charset="0"/>
              </a:defRPr>
            </a:lvl3pPr>
            <a:lvl4pPr marL="1524000" indent="-381000" algn="l" rtl="0" eaLnBrk="1" fontAlgn="base" hangingPunct="1">
              <a:lnSpc>
                <a:spcPts val="2500"/>
              </a:lnSpc>
              <a:spcBef>
                <a:spcPts val="500"/>
              </a:spcBef>
              <a:spcAft>
                <a:spcPct val="0"/>
              </a:spcAft>
              <a:buFont typeface="Arial" charset="0"/>
              <a:buChar char="»"/>
              <a:defRPr sz="2000" kern="1200">
                <a:solidFill>
                  <a:srgbClr val="424242"/>
                </a:solidFill>
                <a:latin typeface="Arial" pitchFamily="34" charset="0"/>
                <a:ea typeface="Arial" charset="0"/>
                <a:cs typeface="Arial" pitchFamily="34" charset="0"/>
              </a:defRPr>
            </a:lvl4pPr>
            <a:lvl5pPr marL="1905000" indent="-381000" algn="l" rtl="0" eaLnBrk="1" fontAlgn="base" hangingPunct="1">
              <a:lnSpc>
                <a:spcPts val="2500"/>
              </a:lnSpc>
              <a:spcBef>
                <a:spcPts val="500"/>
              </a:spcBef>
              <a:spcAft>
                <a:spcPct val="0"/>
              </a:spcAft>
              <a:buSzPct val="75000"/>
              <a:buFont typeface="Arial" charset="0"/>
              <a:buChar char="■"/>
              <a:defRPr sz="2000" kern="1200">
                <a:solidFill>
                  <a:srgbClr val="424242"/>
                </a:solidFill>
                <a:latin typeface="Arial" pitchFamily="34" charset="0"/>
                <a:ea typeface="Arial" charset="0"/>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81000" marR="0" lvl="0" indent="-381000" algn="l" defTabSz="914400" rtl="0" eaLnBrk="1" fontAlgn="base" latinLnBrk="0" hangingPunct="1">
              <a:lnSpc>
                <a:spcPct val="90000"/>
              </a:lnSpc>
              <a:spcBef>
                <a:spcPts val="1500"/>
              </a:spcBef>
              <a:spcAft>
                <a:spcPct val="0"/>
              </a:spcAft>
              <a:buClrTx/>
              <a:buSzTx/>
              <a:buFont typeface="Arial" charset="0"/>
              <a:buChar char="•"/>
              <a:tabLst/>
              <a:defRPr/>
            </a:pPr>
            <a:r>
              <a:rPr kumimoji="0" lang="en-US" sz="2000" b="0" i="0" u="none" strike="noStrike" kern="1200" cap="none" spc="0" normalizeH="0" baseline="0" noProof="0">
                <a:ln>
                  <a:noFill/>
                </a:ln>
                <a:solidFill>
                  <a:srgbClr val="424242"/>
                </a:solidFill>
                <a:effectLst/>
                <a:uLnTx/>
                <a:uFillTx/>
                <a:latin typeface="Arial" pitchFamily="34" charset="0"/>
                <a:cs typeface="Arial" pitchFamily="34" charset="0"/>
              </a:rPr>
              <a:t>Created </a:t>
            </a:r>
            <a:r>
              <a:rPr kumimoji="0" lang="en-US" sz="2000" b="0" i="0" u="none" strike="noStrike" kern="1200" cap="none" spc="0" normalizeH="0" baseline="0" noProof="0">
                <a:ln>
                  <a:noFill/>
                </a:ln>
                <a:solidFill>
                  <a:srgbClr val="424242"/>
                </a:solidFill>
                <a:effectLst/>
                <a:uLnTx/>
                <a:uFillTx/>
                <a:latin typeface="Arial" pitchFamily="34" charset="0"/>
                <a:cs typeface="Arial" pitchFamily="34" charset="0"/>
                <a:hlinkClick r:id="rId3"/>
              </a:rPr>
              <a:t>webpage</a:t>
            </a:r>
            <a:r>
              <a:rPr kumimoji="0" lang="en-US" sz="2000" b="0" i="0" u="none" strike="noStrike" kern="1200" cap="none" spc="0" normalizeH="0" baseline="0" noProof="0">
                <a:ln>
                  <a:noFill/>
                </a:ln>
                <a:solidFill>
                  <a:srgbClr val="424242"/>
                </a:solidFill>
                <a:effectLst/>
                <a:uLnTx/>
                <a:uFillTx/>
                <a:latin typeface="Arial" pitchFamily="34" charset="0"/>
                <a:cs typeface="Arial" pitchFamily="34" charset="0"/>
              </a:rPr>
              <a:t> dedicated to COVID-19 News and Resources</a:t>
            </a:r>
          </a:p>
          <a:p>
            <a:pPr marL="381000" marR="0" lvl="0" indent="-381000" algn="l" defTabSz="914400" rtl="0" eaLnBrk="1" fontAlgn="base" latinLnBrk="0" hangingPunct="1">
              <a:lnSpc>
                <a:spcPct val="90000"/>
              </a:lnSpc>
              <a:spcBef>
                <a:spcPts val="1500"/>
              </a:spcBef>
              <a:spcAft>
                <a:spcPct val="0"/>
              </a:spcAft>
              <a:buClrTx/>
              <a:buSzTx/>
              <a:buFont typeface="Arial" charset="0"/>
              <a:buChar char="•"/>
              <a:tabLst/>
              <a:defRPr/>
            </a:pPr>
            <a:r>
              <a:rPr kumimoji="0" lang="en-US" sz="2000" b="0" i="0" u="none" strike="noStrike" kern="1200" cap="none" spc="0" normalizeH="0" baseline="0" noProof="0">
                <a:ln>
                  <a:noFill/>
                </a:ln>
                <a:solidFill>
                  <a:srgbClr val="424242"/>
                </a:solidFill>
                <a:effectLst/>
                <a:uLnTx/>
                <a:uFillTx/>
                <a:latin typeface="Arial" pitchFamily="34" charset="0"/>
                <a:cs typeface="Arial" pitchFamily="34" charset="0"/>
              </a:rPr>
              <a:t>Developed resources to help stakeholders address financial reporting challenges</a:t>
            </a:r>
          </a:p>
          <a:p>
            <a:pPr marL="762000" marR="0" lvl="1" indent="-381000" algn="l" defTabSz="914400" rtl="0" eaLnBrk="1" fontAlgn="base" latinLnBrk="0" hangingPunct="1">
              <a:lnSpc>
                <a:spcPct val="90000"/>
              </a:lnSpc>
              <a:spcBef>
                <a:spcPts val="750"/>
              </a:spcBef>
              <a:spcAft>
                <a:spcPct val="0"/>
              </a:spcAft>
              <a:buClrTx/>
              <a:buSzTx/>
              <a:buFont typeface="Arial" charset="0"/>
              <a:buChar char="–"/>
              <a:tabLst/>
              <a:defRPr/>
            </a:pPr>
            <a:r>
              <a:rPr kumimoji="0" lang="en-US" sz="2000" b="0" i="0" u="none" strike="noStrike" kern="1200" cap="none" spc="0" normalizeH="0" baseline="0" noProof="0">
                <a:ln>
                  <a:noFill/>
                </a:ln>
                <a:solidFill>
                  <a:srgbClr val="424242"/>
                </a:solidFill>
                <a:effectLst/>
                <a:uLnTx/>
                <a:uFillTx/>
                <a:latin typeface="Arial" pitchFamily="34" charset="0"/>
                <a:cs typeface="Arial" pitchFamily="34" charset="0"/>
              </a:rPr>
              <a:t>Topic-specific resources</a:t>
            </a:r>
          </a:p>
          <a:p>
            <a:pPr marL="762000" marR="0" lvl="1" indent="-381000" algn="l" defTabSz="914400" rtl="0" eaLnBrk="1" fontAlgn="base" latinLnBrk="0" hangingPunct="1">
              <a:lnSpc>
                <a:spcPct val="90000"/>
              </a:lnSpc>
              <a:spcBef>
                <a:spcPts val="750"/>
              </a:spcBef>
              <a:spcAft>
                <a:spcPct val="0"/>
              </a:spcAft>
              <a:buClrTx/>
              <a:buSzTx/>
              <a:buFont typeface="Arial" charset="0"/>
              <a:buChar char="–"/>
              <a:tabLst/>
              <a:defRPr/>
            </a:pPr>
            <a:r>
              <a:rPr kumimoji="0" lang="en-US" sz="2000" b="0" i="0" u="none" strike="noStrike" kern="1200" cap="none" spc="0" normalizeH="0" baseline="0" noProof="0">
                <a:ln>
                  <a:noFill/>
                </a:ln>
                <a:solidFill>
                  <a:srgbClr val="424242"/>
                </a:solidFill>
                <a:effectLst/>
                <a:uLnTx/>
                <a:uFillTx/>
                <a:latin typeface="Arial" pitchFamily="34" charset="0"/>
                <a:cs typeface="Arial" pitchFamily="34" charset="0"/>
              </a:rPr>
              <a:t>Covering Parts I – III of the Handbook</a:t>
            </a:r>
          </a:p>
        </p:txBody>
      </p:sp>
      <p:pic>
        <p:nvPicPr>
          <p:cNvPr id="5" name="Picture 4" descr="Image from the Accounting Standards Board's webpage on COVID-19 News and Resources">
            <a:hlinkClick r:id="rId4"/>
            <a:extLst>
              <a:ext uri="{FF2B5EF4-FFF2-40B4-BE49-F238E27FC236}">
                <a16:creationId xmlns:a16="http://schemas.microsoft.com/office/drawing/2014/main" id="{26DF8A3D-5A12-4635-92F8-39C6A70000A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648200" y="2702084"/>
            <a:ext cx="4038600" cy="2322194"/>
          </a:xfrm>
          <a:prstGeom prst="rect">
            <a:avLst/>
          </a:prstGeom>
          <a:noFill/>
          <a:ln>
            <a:solidFill>
              <a:schemeClr val="accent1"/>
            </a:solidFill>
          </a:ln>
        </p:spPr>
      </p:pic>
    </p:spTree>
    <p:extLst>
      <p:ext uri="{BB962C8B-B14F-4D97-AF65-F5344CB8AC3E}">
        <p14:creationId xmlns:p14="http://schemas.microsoft.com/office/powerpoint/2010/main" val="317328880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936E5-040D-46F0-B687-4666A1C27371}"/>
              </a:ext>
            </a:extLst>
          </p:cNvPr>
          <p:cNvSpPr>
            <a:spLocks noGrp="1"/>
          </p:cNvSpPr>
          <p:nvPr>
            <p:ph type="title"/>
          </p:nvPr>
        </p:nvSpPr>
        <p:spPr>
          <a:xfrm>
            <a:off x="457200" y="274638"/>
            <a:ext cx="8229600" cy="1143000"/>
          </a:xfrm>
        </p:spPr>
        <p:txBody>
          <a:bodyPr wrap="square" anchor="ctr">
            <a:normAutofit/>
          </a:bodyPr>
          <a:lstStyle/>
          <a:p>
            <a:pPr>
              <a:lnSpc>
                <a:spcPct val="90000"/>
              </a:lnSpc>
            </a:pPr>
            <a:r>
              <a:rPr lang="en-US"/>
              <a:t>Other COVID-19 Resources Issued (continued)</a:t>
            </a:r>
          </a:p>
        </p:txBody>
      </p:sp>
      <p:pic>
        <p:nvPicPr>
          <p:cNvPr id="5" name="Content Placeholder 4">
            <a:extLst>
              <a:ext uri="{FF2B5EF4-FFF2-40B4-BE49-F238E27FC236}">
                <a16:creationId xmlns:a16="http://schemas.microsoft.com/office/drawing/2014/main" id="{2877669E-14A0-437F-A29F-9F068EFCC715}"/>
              </a:ext>
            </a:extLst>
          </p:cNvPr>
          <p:cNvPicPr>
            <a:picLocks noGrp="1" noChangeAspect="1"/>
          </p:cNvPicPr>
          <p:nvPr>
            <p:ph sz="half" idx="1"/>
          </p:nvPr>
        </p:nvPicPr>
        <p:blipFill>
          <a:blip r:embed="rId3" cstate="email">
            <a:extLst>
              <a:ext uri="{28A0092B-C50C-407E-A947-70E740481C1C}">
                <a14:useLocalDpi xmlns:a14="http://schemas.microsoft.com/office/drawing/2010/main"/>
              </a:ext>
            </a:extLst>
          </a:blip>
          <a:stretch>
            <a:fillRect/>
          </a:stretch>
        </p:blipFill>
        <p:spPr>
          <a:xfrm>
            <a:off x="457200" y="1709262"/>
            <a:ext cx="4038600" cy="4307839"/>
          </a:xfrm>
          <a:noFill/>
        </p:spPr>
      </p:pic>
      <p:sp>
        <p:nvSpPr>
          <p:cNvPr id="10" name="Content Placeholder 2">
            <a:extLst>
              <a:ext uri="{FF2B5EF4-FFF2-40B4-BE49-F238E27FC236}">
                <a16:creationId xmlns:a16="http://schemas.microsoft.com/office/drawing/2014/main" id="{23856A6E-F395-4089-8740-1114DE7F8DA2}"/>
              </a:ext>
            </a:extLst>
          </p:cNvPr>
          <p:cNvSpPr>
            <a:spLocks noGrp="1"/>
          </p:cNvSpPr>
          <p:nvPr>
            <p:ph sz="half" idx="2"/>
          </p:nvPr>
        </p:nvSpPr>
        <p:spPr>
          <a:xfrm>
            <a:off x="4648200" y="1600200"/>
            <a:ext cx="4038600" cy="4525963"/>
          </a:xfrm>
        </p:spPr>
        <p:txBody>
          <a:bodyPr wrap="square" anchor="t">
            <a:normAutofit/>
          </a:bodyPr>
          <a:lstStyle/>
          <a:p>
            <a:r>
              <a:rPr lang="en-US"/>
              <a:t>As an example, this </a:t>
            </a:r>
            <a:r>
              <a:rPr lang="en-US">
                <a:hlinkClick r:id="rId4"/>
              </a:rPr>
              <a:t>resource</a:t>
            </a:r>
            <a:r>
              <a:rPr lang="en-US"/>
              <a:t> provides key considerations on debt modification accounting for borrowers and lenders</a:t>
            </a:r>
          </a:p>
        </p:txBody>
      </p:sp>
    </p:spTree>
    <p:extLst>
      <p:ext uri="{BB962C8B-B14F-4D97-AF65-F5344CB8AC3E}">
        <p14:creationId xmlns:p14="http://schemas.microsoft.com/office/powerpoint/2010/main" val="408855383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5627AE93-46E9-4D53-B3C9-2C5F65F6CF35}"/>
              </a:ext>
            </a:extLst>
          </p:cNvPr>
          <p:cNvGraphicFramePr/>
          <p:nvPr/>
        </p:nvGraphicFramePr>
        <p:xfrm>
          <a:off x="615891" y="407098"/>
          <a:ext cx="7912217" cy="52974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8829139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45D3E0-6177-4A0A-8467-F06D088E9345}"/>
              </a:ext>
            </a:extLst>
          </p:cNvPr>
          <p:cNvSpPr>
            <a:spLocks noGrp="1"/>
          </p:cNvSpPr>
          <p:nvPr>
            <p:ph type="title"/>
          </p:nvPr>
        </p:nvSpPr>
        <p:spPr>
          <a:xfrm>
            <a:off x="457200" y="274638"/>
            <a:ext cx="8229600" cy="1143000"/>
          </a:xfrm>
          <a:prstGeom prst="rect">
            <a:avLst/>
          </a:prstGeom>
        </p:spPr>
        <p:txBody>
          <a:bodyPr wrap="square" anchor="ctr">
            <a:normAutofit/>
          </a:bodyPr>
          <a:lstStyle/>
          <a:p>
            <a:r>
              <a:rPr lang="en-US"/>
              <a:t>COVID-19 Disclosure Analysis</a:t>
            </a:r>
          </a:p>
        </p:txBody>
      </p:sp>
      <p:graphicFrame>
        <p:nvGraphicFramePr>
          <p:cNvPr id="5" name="Content Placeholder 2">
            <a:extLst>
              <a:ext uri="{FF2B5EF4-FFF2-40B4-BE49-F238E27FC236}">
                <a16:creationId xmlns:a16="http://schemas.microsoft.com/office/drawing/2014/main" id="{D4AFF796-7EB5-41FB-9388-0F4B6F1D2666}"/>
              </a:ext>
            </a:extLst>
          </p:cNvPr>
          <p:cNvGraphicFramePr>
            <a:graphicFrameLocks noGrp="1"/>
          </p:cNvGraphicFramePr>
          <p:nvPr>
            <p:ph idx="1"/>
          </p:nvPr>
        </p:nvGraphicFramePr>
        <p:xfrm>
          <a:off x="457200" y="1532824"/>
          <a:ext cx="8229600" cy="458451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4" name="Graphic 3" descr="Bullseye">
            <a:extLst>
              <a:ext uri="{FF2B5EF4-FFF2-40B4-BE49-F238E27FC236}">
                <a16:creationId xmlns:a16="http://schemas.microsoft.com/office/drawing/2014/main" id="{94B3A1DD-AB13-497A-B296-D14008F07BA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930496" y="1625283"/>
            <a:ext cx="565896" cy="488091"/>
          </a:xfrm>
          <a:prstGeom prst="rect">
            <a:avLst/>
          </a:prstGeom>
        </p:spPr>
      </p:pic>
      <p:pic>
        <p:nvPicPr>
          <p:cNvPr id="6" name="Graphic 5" descr="Document">
            <a:extLst>
              <a:ext uri="{FF2B5EF4-FFF2-40B4-BE49-F238E27FC236}">
                <a16:creationId xmlns:a16="http://schemas.microsoft.com/office/drawing/2014/main" id="{11CBB051-8D5D-444E-81B8-E1CAC708735A}"/>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69603" y="3259819"/>
            <a:ext cx="487682" cy="487682"/>
          </a:xfrm>
          <a:prstGeom prst="rect">
            <a:avLst/>
          </a:prstGeom>
        </p:spPr>
      </p:pic>
    </p:spTree>
    <p:extLst>
      <p:ext uri="{BB962C8B-B14F-4D97-AF65-F5344CB8AC3E}">
        <p14:creationId xmlns:p14="http://schemas.microsoft.com/office/powerpoint/2010/main" val="156988034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D18AC892-FA48-43A7-AFF9-302E29B62B35}"/>
              </a:ext>
            </a:extLst>
          </p:cNvPr>
          <p:cNvSpPr/>
          <p:nvPr/>
        </p:nvSpPr>
        <p:spPr bwMode="auto">
          <a:xfrm>
            <a:off x="464668" y="1475372"/>
            <a:ext cx="8242021" cy="435473"/>
          </a:xfrm>
          <a:prstGeom prst="rect">
            <a:avLst/>
          </a:prstGeom>
          <a:solidFill>
            <a:srgbClr val="AB1500"/>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
                <a:srgbClr val="B31E3B"/>
              </a:buClr>
              <a:buSzTx/>
              <a:buFontTx/>
              <a:buNone/>
              <a:tabLst/>
              <a:defRPr/>
            </a:pPr>
            <a:r>
              <a:rPr kumimoji="0" lang="en-US" sz="1875" b="0" i="0" u="none" strike="noStrike" kern="1200" cap="none" spc="0" normalizeH="0" baseline="0" noProof="0">
                <a:ln>
                  <a:noFill/>
                </a:ln>
                <a:solidFill>
                  <a:srgbClr val="FFFFFF"/>
                </a:solidFill>
                <a:effectLst/>
                <a:uLnTx/>
                <a:uFillTx/>
                <a:latin typeface="Arial"/>
                <a:cs typeface="Arial" charset="0"/>
                <a:sym typeface="Wingdings" panose="05000000000000000000" pitchFamily="2" charset="2"/>
              </a:rPr>
              <a:t>COVID-19 impacts observed</a:t>
            </a:r>
            <a:r>
              <a:rPr kumimoji="0" lang="en-GB" sz="1875" b="0" i="0" u="none" strike="noStrike" kern="1200" cap="none" spc="0" normalizeH="0" baseline="0" noProof="0">
                <a:ln>
                  <a:noFill/>
                </a:ln>
                <a:solidFill>
                  <a:srgbClr val="FFFFFF"/>
                </a:solidFill>
                <a:effectLst/>
                <a:uLnTx/>
                <a:uFillTx/>
                <a:latin typeface="Arial"/>
                <a:cs typeface="Arial" charset="0"/>
                <a:sym typeface="Wingdings" panose="05000000000000000000" pitchFamily="2" charset="2"/>
              </a:rPr>
              <a:t>:</a:t>
            </a:r>
          </a:p>
        </p:txBody>
      </p:sp>
      <p:sp>
        <p:nvSpPr>
          <p:cNvPr id="35" name="Rectangle 34">
            <a:extLst>
              <a:ext uri="{FF2B5EF4-FFF2-40B4-BE49-F238E27FC236}">
                <a16:creationId xmlns:a16="http://schemas.microsoft.com/office/drawing/2014/main" id="{014D6357-BF92-47D0-8F66-764012EDD471}"/>
              </a:ext>
            </a:extLst>
          </p:cNvPr>
          <p:cNvSpPr/>
          <p:nvPr/>
        </p:nvSpPr>
        <p:spPr bwMode="auto">
          <a:xfrm>
            <a:off x="478028" y="1988638"/>
            <a:ext cx="2612493" cy="954108"/>
          </a:xfrm>
          <a:prstGeom prst="rect">
            <a:avLst/>
          </a:prstGeom>
          <a:solidFill>
            <a:schemeClr val="accent1">
              <a:lumMod val="40000"/>
              <a:lumOff val="60000"/>
              <a:alpha val="69804"/>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5F6062"/>
              </a:solidFill>
              <a:effectLst/>
              <a:uLnTx/>
              <a:uFillTx/>
              <a:latin typeface="Arial" charset="0"/>
              <a:ea typeface="ヒラギノ角ゴ ProN W3" charset="0"/>
              <a:cs typeface="ヒラギノ角ゴ ProN W3" charset="0"/>
              <a:sym typeface="Arial" charset="0"/>
            </a:endParaRPr>
          </a:p>
        </p:txBody>
      </p:sp>
      <p:sp>
        <p:nvSpPr>
          <p:cNvPr id="37" name="Rectangle 36">
            <a:extLst>
              <a:ext uri="{FF2B5EF4-FFF2-40B4-BE49-F238E27FC236}">
                <a16:creationId xmlns:a16="http://schemas.microsoft.com/office/drawing/2014/main" id="{B87F2062-DE76-4445-B422-CAE7282CA210}"/>
              </a:ext>
            </a:extLst>
          </p:cNvPr>
          <p:cNvSpPr/>
          <p:nvPr/>
        </p:nvSpPr>
        <p:spPr bwMode="auto">
          <a:xfrm>
            <a:off x="3171783" y="1988670"/>
            <a:ext cx="2619000" cy="969104"/>
          </a:xfrm>
          <a:prstGeom prst="rect">
            <a:avLst/>
          </a:prstGeom>
          <a:solidFill>
            <a:schemeClr val="accent1">
              <a:lumMod val="40000"/>
              <a:lumOff val="60000"/>
              <a:alpha val="69804"/>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5F6062"/>
              </a:solidFill>
              <a:effectLst/>
              <a:uLnTx/>
              <a:uFillTx/>
              <a:latin typeface="Arial" charset="0"/>
              <a:ea typeface="ヒラギノ角ゴ ProN W3" charset="0"/>
              <a:cs typeface="ヒラギノ角ゴ ProN W3" charset="0"/>
              <a:sym typeface="Arial" charset="0"/>
            </a:endParaRPr>
          </a:p>
        </p:txBody>
      </p:sp>
      <p:sp>
        <p:nvSpPr>
          <p:cNvPr id="39" name="Title 1">
            <a:extLst>
              <a:ext uri="{FF2B5EF4-FFF2-40B4-BE49-F238E27FC236}">
                <a16:creationId xmlns:a16="http://schemas.microsoft.com/office/drawing/2014/main" id="{EEB22DAD-F0CB-4ED2-A429-83B980A60462}"/>
              </a:ext>
            </a:extLst>
          </p:cNvPr>
          <p:cNvSpPr>
            <a:spLocks noGrp="1"/>
          </p:cNvSpPr>
          <p:nvPr>
            <p:ph type="title"/>
          </p:nvPr>
        </p:nvSpPr>
        <p:spPr/>
        <p:txBody>
          <a:bodyPr>
            <a:noAutofit/>
          </a:bodyPr>
          <a:lstStyle/>
          <a:p>
            <a:r>
              <a:rPr lang="en-GB"/>
              <a:t>Overview of Findings</a:t>
            </a:r>
          </a:p>
        </p:txBody>
      </p:sp>
      <p:sp>
        <p:nvSpPr>
          <p:cNvPr id="14" name="Rectangle 13">
            <a:extLst>
              <a:ext uri="{FF2B5EF4-FFF2-40B4-BE49-F238E27FC236}">
                <a16:creationId xmlns:a16="http://schemas.microsoft.com/office/drawing/2014/main" id="{97A13799-42C5-4379-AB67-4C479861F1EC}"/>
              </a:ext>
            </a:extLst>
          </p:cNvPr>
          <p:cNvSpPr/>
          <p:nvPr/>
        </p:nvSpPr>
        <p:spPr bwMode="auto">
          <a:xfrm>
            <a:off x="4679885" y="3030674"/>
            <a:ext cx="4026804" cy="908176"/>
          </a:xfrm>
          <a:prstGeom prst="rect">
            <a:avLst/>
          </a:prstGeom>
          <a:solidFill>
            <a:schemeClr val="accent1">
              <a:lumMod val="40000"/>
              <a:lumOff val="60000"/>
              <a:alpha val="69804"/>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5F6062"/>
              </a:solidFill>
              <a:effectLst/>
              <a:uLnTx/>
              <a:uFillTx/>
              <a:latin typeface="Arial" charset="0"/>
              <a:ea typeface="ヒラギノ角ゴ ProN W3" charset="0"/>
              <a:cs typeface="ヒラギノ角ゴ ProN W3" charset="0"/>
              <a:sym typeface="Arial" charset="0"/>
            </a:endParaRPr>
          </a:p>
        </p:txBody>
      </p:sp>
      <p:sp>
        <p:nvSpPr>
          <p:cNvPr id="15" name="TextBox 14">
            <a:extLst>
              <a:ext uri="{FF2B5EF4-FFF2-40B4-BE49-F238E27FC236}">
                <a16:creationId xmlns:a16="http://schemas.microsoft.com/office/drawing/2014/main" id="{1A6E5CA2-210D-4788-ABC2-77F457495CE1}"/>
              </a:ext>
            </a:extLst>
          </p:cNvPr>
          <p:cNvSpPr txBox="1"/>
          <p:nvPr/>
        </p:nvSpPr>
        <p:spPr>
          <a:xfrm>
            <a:off x="3147078" y="2024697"/>
            <a:ext cx="2628755" cy="73866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Increased estimation uncertainty (</a:t>
            </a: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F/S - significant judgements and estimates</a:t>
            </a: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t>
            </a:r>
          </a:p>
        </p:txBody>
      </p:sp>
      <p:sp>
        <p:nvSpPr>
          <p:cNvPr id="20" name="Rectangle 19">
            <a:extLst>
              <a:ext uri="{FF2B5EF4-FFF2-40B4-BE49-F238E27FC236}">
                <a16:creationId xmlns:a16="http://schemas.microsoft.com/office/drawing/2014/main" id="{D35801E1-955D-4606-BE1B-1771A3935C1C}"/>
              </a:ext>
            </a:extLst>
          </p:cNvPr>
          <p:cNvSpPr/>
          <p:nvPr/>
        </p:nvSpPr>
        <p:spPr bwMode="auto">
          <a:xfrm>
            <a:off x="454035" y="3985939"/>
            <a:ext cx="4122522" cy="865842"/>
          </a:xfrm>
          <a:prstGeom prst="rect">
            <a:avLst/>
          </a:prstGeom>
          <a:solidFill>
            <a:schemeClr val="accent1">
              <a:lumMod val="40000"/>
              <a:lumOff val="60000"/>
              <a:alpha val="69804"/>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5F6062"/>
              </a:solidFill>
              <a:effectLst/>
              <a:uLnTx/>
              <a:uFillTx/>
              <a:latin typeface="Arial" charset="0"/>
              <a:ea typeface="ヒラギノ角ゴ ProN W3" charset="0"/>
              <a:cs typeface="ヒラギノ角ゴ ProN W3" charset="0"/>
              <a:sym typeface="Arial" charset="0"/>
            </a:endParaRPr>
          </a:p>
        </p:txBody>
      </p:sp>
      <p:sp>
        <p:nvSpPr>
          <p:cNvPr id="21" name="TextBox 20">
            <a:extLst>
              <a:ext uri="{FF2B5EF4-FFF2-40B4-BE49-F238E27FC236}">
                <a16:creationId xmlns:a16="http://schemas.microsoft.com/office/drawing/2014/main" id="{166FB977-BAD3-4B9E-811D-297F2478C63A}"/>
              </a:ext>
            </a:extLst>
          </p:cNvPr>
          <p:cNvSpPr txBox="1"/>
          <p:nvPr/>
        </p:nvSpPr>
        <p:spPr>
          <a:xfrm>
            <a:off x="460997" y="4084514"/>
            <a:ext cx="4108851"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Participating in government assistance programs </a:t>
            </a: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(F/S - government grant accounting)</a:t>
            </a:r>
          </a:p>
        </p:txBody>
      </p:sp>
      <p:sp>
        <p:nvSpPr>
          <p:cNvPr id="32" name="TextBox 31">
            <a:extLst>
              <a:ext uri="{FF2B5EF4-FFF2-40B4-BE49-F238E27FC236}">
                <a16:creationId xmlns:a16="http://schemas.microsoft.com/office/drawing/2014/main" id="{51DBE6ED-7287-4A58-9B5C-762B726935BC}"/>
              </a:ext>
            </a:extLst>
          </p:cNvPr>
          <p:cNvSpPr txBox="1"/>
          <p:nvPr/>
        </p:nvSpPr>
        <p:spPr>
          <a:xfrm>
            <a:off x="4626613" y="3116091"/>
            <a:ext cx="3876493" cy="73866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Accessing credit lines and additional forms of financing and liquidity to sustain operations (</a:t>
            </a: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F/S - financial risk disclosure</a:t>
            </a: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t>
            </a:r>
          </a:p>
        </p:txBody>
      </p:sp>
      <p:sp>
        <p:nvSpPr>
          <p:cNvPr id="27" name="TextBox 26">
            <a:extLst>
              <a:ext uri="{FF2B5EF4-FFF2-40B4-BE49-F238E27FC236}">
                <a16:creationId xmlns:a16="http://schemas.microsoft.com/office/drawing/2014/main" id="{3B63C699-35B7-48B7-8DB3-F6E9AC813F47}"/>
              </a:ext>
            </a:extLst>
          </p:cNvPr>
          <p:cNvSpPr txBox="1"/>
          <p:nvPr/>
        </p:nvSpPr>
        <p:spPr>
          <a:xfrm>
            <a:off x="478027" y="1996034"/>
            <a:ext cx="2642015" cy="954107"/>
          </a:xfrm>
          <a:prstGeom prst="rect">
            <a:avLst/>
          </a:prstGeom>
          <a:solidFill>
            <a:schemeClr val="accent2">
              <a:lumMod val="20000"/>
              <a:lumOff val="80000"/>
            </a:schemeClr>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Operational disruptions and other knock-on effects from the pandemic (</a:t>
            </a: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MD&amp;A – business impact disclosures</a:t>
            </a: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t>
            </a:r>
          </a:p>
        </p:txBody>
      </p:sp>
      <p:sp>
        <p:nvSpPr>
          <p:cNvPr id="28" name="Rectangle 27">
            <a:extLst>
              <a:ext uri="{FF2B5EF4-FFF2-40B4-BE49-F238E27FC236}">
                <a16:creationId xmlns:a16="http://schemas.microsoft.com/office/drawing/2014/main" id="{DD9D3ECA-8A05-4960-A277-6C4EDCBC1BAA}"/>
              </a:ext>
            </a:extLst>
          </p:cNvPr>
          <p:cNvSpPr/>
          <p:nvPr/>
        </p:nvSpPr>
        <p:spPr bwMode="auto">
          <a:xfrm>
            <a:off x="456249" y="4918489"/>
            <a:ext cx="4120308" cy="865842"/>
          </a:xfrm>
          <a:prstGeom prst="rect">
            <a:avLst/>
          </a:prstGeom>
          <a:solidFill>
            <a:schemeClr val="accent2">
              <a:lumMod val="40000"/>
              <a:lumOff val="60000"/>
              <a:alpha val="69804"/>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Operational and other risks introduced by the pandemic (</a:t>
            </a: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MD&amp;A – risk disclosures</a:t>
            </a: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t>
            </a:r>
          </a:p>
        </p:txBody>
      </p:sp>
      <p:sp>
        <p:nvSpPr>
          <p:cNvPr id="16" name="Rectangle 15">
            <a:extLst>
              <a:ext uri="{FF2B5EF4-FFF2-40B4-BE49-F238E27FC236}">
                <a16:creationId xmlns:a16="http://schemas.microsoft.com/office/drawing/2014/main" id="{FB15D323-3B5C-4648-A71F-3F6CD76F4D71}"/>
              </a:ext>
            </a:extLst>
          </p:cNvPr>
          <p:cNvSpPr/>
          <p:nvPr/>
        </p:nvSpPr>
        <p:spPr bwMode="auto">
          <a:xfrm>
            <a:off x="455870" y="3020538"/>
            <a:ext cx="4113979" cy="922968"/>
          </a:xfrm>
          <a:prstGeom prst="rect">
            <a:avLst/>
          </a:prstGeom>
          <a:solidFill>
            <a:schemeClr val="accent1">
              <a:lumMod val="40000"/>
              <a:lumOff val="60000"/>
              <a:alpha val="69804"/>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5F6062"/>
              </a:solidFill>
              <a:effectLst/>
              <a:uLnTx/>
              <a:uFillTx/>
              <a:latin typeface="Arial" charset="0"/>
              <a:ea typeface="ヒラギノ角ゴ ProN W3" charset="0"/>
              <a:cs typeface="ヒラギノ角ゴ ProN W3" charset="0"/>
              <a:sym typeface="Arial" charset="0"/>
            </a:endParaRPr>
          </a:p>
        </p:txBody>
      </p:sp>
      <p:sp>
        <p:nvSpPr>
          <p:cNvPr id="38" name="TextBox 37">
            <a:extLst>
              <a:ext uri="{FF2B5EF4-FFF2-40B4-BE49-F238E27FC236}">
                <a16:creationId xmlns:a16="http://schemas.microsoft.com/office/drawing/2014/main" id="{F6B489A9-A796-473C-BAD9-9A998732483C}"/>
              </a:ext>
            </a:extLst>
          </p:cNvPr>
          <p:cNvSpPr txBox="1"/>
          <p:nvPr/>
        </p:nvSpPr>
        <p:spPr>
          <a:xfrm>
            <a:off x="462579" y="3032115"/>
            <a:ext cx="4109420"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Reduced profitability and future cash flow expectations impacting the recoverability of assets (</a:t>
            </a: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F/S - impairment of goodwill and non-financial assets</a:t>
            </a: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t>
            </a:r>
          </a:p>
        </p:txBody>
      </p:sp>
      <p:sp>
        <p:nvSpPr>
          <p:cNvPr id="30" name="Rectangle 29">
            <a:extLst>
              <a:ext uri="{FF2B5EF4-FFF2-40B4-BE49-F238E27FC236}">
                <a16:creationId xmlns:a16="http://schemas.microsoft.com/office/drawing/2014/main" id="{C50B2D7D-EE82-4317-B8AF-DB2160BD036B}"/>
              </a:ext>
            </a:extLst>
          </p:cNvPr>
          <p:cNvSpPr/>
          <p:nvPr/>
        </p:nvSpPr>
        <p:spPr bwMode="auto">
          <a:xfrm>
            <a:off x="4679885" y="3978351"/>
            <a:ext cx="4026804" cy="854669"/>
          </a:xfrm>
          <a:prstGeom prst="rect">
            <a:avLst/>
          </a:prstGeom>
          <a:solidFill>
            <a:schemeClr val="accent2">
              <a:lumMod val="40000"/>
              <a:lumOff val="60000"/>
              <a:alpha val="69804"/>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Uncertainty about the future operations of the business and the withdrawal of previously issued guidance </a:t>
            </a: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(MD&amp;A – forward looking information)</a:t>
            </a:r>
          </a:p>
        </p:txBody>
      </p:sp>
      <p:sp>
        <p:nvSpPr>
          <p:cNvPr id="34" name="Rectangle 33">
            <a:extLst>
              <a:ext uri="{FF2B5EF4-FFF2-40B4-BE49-F238E27FC236}">
                <a16:creationId xmlns:a16="http://schemas.microsoft.com/office/drawing/2014/main" id="{201E9095-D6F1-44B3-92C2-7FF88AD8D717}"/>
              </a:ext>
            </a:extLst>
          </p:cNvPr>
          <p:cNvSpPr/>
          <p:nvPr/>
        </p:nvSpPr>
        <p:spPr bwMode="auto">
          <a:xfrm>
            <a:off x="4679885" y="4887488"/>
            <a:ext cx="4026804" cy="865842"/>
          </a:xfrm>
          <a:prstGeom prst="rect">
            <a:avLst/>
          </a:prstGeom>
          <a:solidFill>
            <a:schemeClr val="accent1">
              <a:lumMod val="40000"/>
              <a:lumOff val="60000"/>
              <a:alpha val="69804"/>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charset="0"/>
              </a:rPr>
              <a:t>Going concern </a:t>
            </a: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charset="0"/>
              </a:rPr>
              <a:t>(F/S - going concern assumptions)</a:t>
            </a:r>
          </a:p>
        </p:txBody>
      </p:sp>
      <p:sp>
        <p:nvSpPr>
          <p:cNvPr id="40" name="Rectangle 39">
            <a:extLst>
              <a:ext uri="{FF2B5EF4-FFF2-40B4-BE49-F238E27FC236}">
                <a16:creationId xmlns:a16="http://schemas.microsoft.com/office/drawing/2014/main" id="{D2D3DCAC-9C09-457D-897A-97E6EE90EA9C}"/>
              </a:ext>
            </a:extLst>
          </p:cNvPr>
          <p:cNvSpPr/>
          <p:nvPr/>
        </p:nvSpPr>
        <p:spPr bwMode="auto">
          <a:xfrm>
            <a:off x="5872045" y="1983745"/>
            <a:ext cx="2864164" cy="961460"/>
          </a:xfrm>
          <a:prstGeom prst="rect">
            <a:avLst/>
          </a:prstGeom>
          <a:solidFill>
            <a:schemeClr val="accent1">
              <a:lumMod val="40000"/>
              <a:lumOff val="60000"/>
              <a:alpha val="69804"/>
            </a:schemeClr>
          </a:solid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Negotiating lease concessions </a:t>
            </a: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(F/S - lease accounting) </a:t>
            </a:r>
          </a:p>
        </p:txBody>
      </p:sp>
    </p:spTree>
    <p:extLst>
      <p:ext uri="{BB962C8B-B14F-4D97-AF65-F5344CB8AC3E}">
        <p14:creationId xmlns:p14="http://schemas.microsoft.com/office/powerpoint/2010/main" val="403947863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642194"/>
          </a:xfrm>
        </p:spPr>
        <p:txBody>
          <a:bodyPr>
            <a:normAutofit fontScale="90000"/>
          </a:bodyPr>
          <a:lstStyle/>
          <a:p>
            <a:pPr>
              <a:lnSpc>
                <a:spcPct val="107000"/>
              </a:lnSpc>
              <a:spcBef>
                <a:spcPts val="0"/>
              </a:spcBef>
              <a:spcAft>
                <a:spcPts val="800"/>
              </a:spcAft>
            </a:pPr>
            <a:br>
              <a:rPr lang="en-US" sz="4000" dirty="0"/>
            </a:br>
            <a:r>
              <a:rPr lang="en-CA" sz="3600" dirty="0">
                <a:solidFill>
                  <a:schemeClr val="tx1"/>
                </a:solidFill>
                <a:latin typeface="Times New Roman" panose="02020603050405020304" pitchFamily="18" charset="0"/>
              </a:rPr>
              <a:t>PAC ANNUAL CONFERENCE</a:t>
            </a:r>
            <a:br>
              <a:rPr lang="en-CA" sz="3600" dirty="0">
                <a:solidFill>
                  <a:schemeClr val="tx1"/>
                </a:solidFill>
                <a:latin typeface="Times New Roman" panose="02020603050405020304" pitchFamily="18" charset="0"/>
              </a:rPr>
            </a:br>
            <a:r>
              <a:rPr lang="en-CA" sz="3600" dirty="0">
                <a:solidFill>
                  <a:schemeClr val="tx1"/>
                </a:solidFill>
                <a:latin typeface="Times New Roman" panose="02020603050405020304" pitchFamily="18" charset="0"/>
              </a:rPr>
              <a:t>on Professional Accounting Futures</a:t>
            </a:r>
            <a:br>
              <a:rPr lang="en-CA" sz="3200" dirty="0">
                <a:solidFill>
                  <a:schemeClr val="tx1"/>
                </a:solidFill>
                <a:latin typeface="Times New Roman" panose="02020603050405020304" pitchFamily="18" charset="0"/>
              </a:rPr>
            </a:br>
            <a:r>
              <a:rPr lang="en-CA" sz="2000" dirty="0">
                <a:solidFill>
                  <a:schemeClr val="tx1"/>
                </a:solidFill>
                <a:latin typeface="Times New Roman" panose="02020603050405020304" pitchFamily="18" charset="0"/>
              </a:rPr>
              <a:t> </a:t>
            </a:r>
            <a:r>
              <a:rPr lang="en-CA" sz="2700" dirty="0">
                <a:solidFill>
                  <a:schemeClr val="tx1"/>
                </a:solidFill>
                <a:latin typeface="Times New Roman" panose="02020603050405020304" pitchFamily="18" charset="0"/>
              </a:rPr>
              <a:t>October 28 &amp; 29, 2021</a:t>
            </a:r>
            <a:br>
              <a:rPr lang="en-US" dirty="0">
                <a:effectLst/>
                <a:latin typeface="Times New Roman" panose="02020603050405020304" pitchFamily="18" charset="0"/>
                <a:ea typeface="Calibri" panose="020F0502020204030204" pitchFamily="34" charset="0"/>
              </a:rPr>
            </a:br>
            <a:endParaRPr lang="en-US" dirty="0"/>
          </a:p>
        </p:txBody>
      </p:sp>
      <p:sp>
        <p:nvSpPr>
          <p:cNvPr id="3" name="Content Placeholder 2"/>
          <p:cNvSpPr>
            <a:spLocks noGrp="1"/>
          </p:cNvSpPr>
          <p:nvPr>
            <p:ph idx="1"/>
          </p:nvPr>
        </p:nvSpPr>
        <p:spPr>
          <a:xfrm>
            <a:off x="457200" y="1600201"/>
            <a:ext cx="8229600" cy="4277072"/>
          </a:xfrm>
        </p:spPr>
        <p:txBody>
          <a:bodyPr/>
          <a:lstStyle/>
          <a:p>
            <a:pPr marL="0" indent="0" algn="ctr">
              <a:buNone/>
            </a:pPr>
            <a:endParaRPr lang="en-CA" sz="2400" b="1" cap="small" dirty="0">
              <a:solidFill>
                <a:srgbClr val="FFFF00"/>
              </a:solidFill>
              <a:latin typeface="Times New Roman" panose="02020603050405020304" pitchFamily="18" charset="0"/>
              <a:ea typeface="+mj-ea"/>
              <a:cs typeface="Times New Roman" panose="02020603050405020304" pitchFamily="18" charset="0"/>
            </a:endParaRPr>
          </a:p>
          <a:p>
            <a:pPr marL="0" indent="0" algn="ctr">
              <a:buNone/>
            </a:pPr>
            <a:r>
              <a:rPr lang="en-CA" b="1" cap="small" dirty="0">
                <a:solidFill>
                  <a:srgbClr val="FFFF00"/>
                </a:solidFill>
                <a:latin typeface="Palatino Linotype" panose="02040502050505030304" pitchFamily="18" charset="0"/>
                <a:ea typeface="+mj-ea"/>
                <a:cs typeface="Times New Roman" panose="02020603050405020304" pitchFamily="18" charset="0"/>
              </a:rPr>
              <a:t>Covid-19 Impacts: </a:t>
            </a:r>
            <a:br>
              <a:rPr lang="en-CA" b="1" cap="small" dirty="0">
                <a:solidFill>
                  <a:srgbClr val="FFFF00"/>
                </a:solidFill>
                <a:latin typeface="Palatino Linotype" panose="02040502050505030304" pitchFamily="18" charset="0"/>
                <a:ea typeface="+mj-ea"/>
                <a:cs typeface="Times New Roman" panose="02020603050405020304" pitchFamily="18" charset="0"/>
              </a:rPr>
            </a:br>
            <a:r>
              <a:rPr lang="en-CA" b="1" cap="small" dirty="0">
                <a:solidFill>
                  <a:srgbClr val="FFFF00"/>
                </a:solidFill>
                <a:latin typeface="Palatino Linotype" panose="02040502050505030304" pitchFamily="18" charset="0"/>
                <a:ea typeface="+mj-ea"/>
                <a:cs typeface="Times New Roman" panose="02020603050405020304" pitchFamily="18" charset="0"/>
              </a:rPr>
              <a:t>Financial reporting, investing, auditing &amp; governance challenges in a fast changing &amp; chaotic </a:t>
            </a:r>
            <a:r>
              <a:rPr lang="en-CA" b="1" cap="small" dirty="0" err="1">
                <a:solidFill>
                  <a:srgbClr val="FFFF00"/>
                </a:solidFill>
                <a:latin typeface="Palatino Linotype" panose="02040502050505030304" pitchFamily="18" charset="0"/>
                <a:ea typeface="+mj-ea"/>
                <a:cs typeface="Times New Roman" panose="02020603050405020304" pitchFamily="18" charset="0"/>
              </a:rPr>
              <a:t>EnvironmenT</a:t>
            </a:r>
            <a:endParaRPr lang="en-US" cap="small" dirty="0">
              <a:latin typeface="Palatino Linotype" panose="02040502050505030304" pitchFamily="18" charset="0"/>
              <a:cs typeface="Times New Roman" panose="02020603050405020304" pitchFamily="18" charset="0"/>
            </a:endParaRPr>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349388" y="4365104"/>
            <a:ext cx="6445224" cy="15461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91757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5627AE93-46E9-4D53-B3C9-2C5F65F6CF35}"/>
              </a:ext>
            </a:extLst>
          </p:cNvPr>
          <p:cNvGraphicFramePr/>
          <p:nvPr/>
        </p:nvGraphicFramePr>
        <p:xfrm>
          <a:off x="615891" y="407098"/>
          <a:ext cx="7912217" cy="52974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40155313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3CBDD2-9E40-46E1-9DE3-791213C05C0F}"/>
              </a:ext>
            </a:extLst>
          </p:cNvPr>
          <p:cNvSpPr>
            <a:spLocks noGrp="1"/>
          </p:cNvSpPr>
          <p:nvPr>
            <p:ph type="title"/>
          </p:nvPr>
        </p:nvSpPr>
        <p:spPr>
          <a:xfrm>
            <a:off x="457200" y="274638"/>
            <a:ext cx="8229600" cy="1143000"/>
          </a:xfrm>
        </p:spPr>
        <p:txBody>
          <a:bodyPr wrap="square" anchor="ctr">
            <a:normAutofit fontScale="90000"/>
          </a:bodyPr>
          <a:lstStyle/>
          <a:p>
            <a:r>
              <a:rPr lang="en-US"/>
              <a:t>Key Considerations in our Strategic Planning</a:t>
            </a:r>
          </a:p>
        </p:txBody>
      </p:sp>
      <p:sp>
        <p:nvSpPr>
          <p:cNvPr id="3" name="Content Placeholder 2">
            <a:extLst>
              <a:ext uri="{FF2B5EF4-FFF2-40B4-BE49-F238E27FC236}">
                <a16:creationId xmlns:a16="http://schemas.microsoft.com/office/drawing/2014/main" id="{58B8B9D1-EFDE-49BD-B008-0C9A8AB40BD6}"/>
              </a:ext>
            </a:extLst>
          </p:cNvPr>
          <p:cNvSpPr>
            <a:spLocks noGrp="1"/>
          </p:cNvSpPr>
          <p:nvPr>
            <p:ph idx="1"/>
          </p:nvPr>
        </p:nvSpPr>
        <p:spPr/>
        <p:txBody>
          <a:bodyPr/>
          <a:lstStyle/>
          <a:p>
            <a:pPr lvl="0"/>
            <a:r>
              <a:rPr lang="en-US" sz="2800"/>
              <a:t>Recognizing the evolving needs of stakeholders</a:t>
            </a:r>
          </a:p>
          <a:p>
            <a:pPr lvl="1"/>
            <a:r>
              <a:rPr lang="en-US" sz="2300"/>
              <a:t>Information needs of stakeholders have expanded</a:t>
            </a:r>
          </a:p>
          <a:p>
            <a:pPr lvl="1"/>
            <a:r>
              <a:rPr lang="en-US" sz="2300"/>
              <a:t>Increased demand for information reported outside of the financial statements</a:t>
            </a:r>
          </a:p>
          <a:p>
            <a:pPr lvl="1"/>
            <a:r>
              <a:rPr lang="en-US" sz="2300"/>
              <a:t>Changes in technologies and the digital environment</a:t>
            </a:r>
            <a:endParaRPr lang="en-US" sz="2800"/>
          </a:p>
          <a:p>
            <a:pPr lvl="0"/>
            <a:r>
              <a:rPr lang="en-US" sz="2800"/>
              <a:t>Diverse range of reporting entities in Canada</a:t>
            </a:r>
          </a:p>
          <a:p>
            <a:r>
              <a:rPr lang="en-US" sz="2800"/>
              <a:t>Focus on </a:t>
            </a:r>
            <a:r>
              <a:rPr lang="en-US" sz="2800" b="1"/>
              <a:t>enhancing relevance </a:t>
            </a:r>
            <a:r>
              <a:rPr lang="en-US" sz="2800"/>
              <a:t>continues to be important in the current era of COVID-19</a:t>
            </a:r>
          </a:p>
          <a:p>
            <a:pPr lvl="0"/>
            <a:endParaRPr lang="en-US" sz="2800"/>
          </a:p>
          <a:p>
            <a:pPr lvl="0"/>
            <a:endParaRPr lang="en-US" sz="2800"/>
          </a:p>
          <a:p>
            <a:pPr marL="0" lvl="0" indent="0">
              <a:buNone/>
            </a:pPr>
            <a:endParaRPr lang="en-US"/>
          </a:p>
          <a:p>
            <a:pPr lvl="0"/>
            <a:endParaRPr lang="en-US"/>
          </a:p>
        </p:txBody>
      </p:sp>
    </p:spTree>
    <p:extLst>
      <p:ext uri="{BB962C8B-B14F-4D97-AF65-F5344CB8AC3E}">
        <p14:creationId xmlns:p14="http://schemas.microsoft.com/office/powerpoint/2010/main" val="26213659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F542BE-3508-49B8-B6BA-CB823C852B73}"/>
              </a:ext>
            </a:extLst>
          </p:cNvPr>
          <p:cNvSpPr>
            <a:spLocks noGrp="1"/>
          </p:cNvSpPr>
          <p:nvPr>
            <p:ph type="title"/>
          </p:nvPr>
        </p:nvSpPr>
        <p:spPr/>
        <p:txBody>
          <a:bodyPr wrap="square" anchor="ctr">
            <a:normAutofit/>
          </a:bodyPr>
          <a:lstStyle/>
          <a:p>
            <a:pPr>
              <a:lnSpc>
                <a:spcPct val="90000"/>
              </a:lnSpc>
            </a:pPr>
            <a:r>
              <a:rPr lang="en-US" b="1"/>
              <a:t>AcSB Draft Strategic Plan</a:t>
            </a:r>
          </a:p>
        </p:txBody>
      </p:sp>
      <p:sp>
        <p:nvSpPr>
          <p:cNvPr id="3" name="Content Placeholder 2">
            <a:extLst>
              <a:ext uri="{FF2B5EF4-FFF2-40B4-BE49-F238E27FC236}">
                <a16:creationId xmlns:a16="http://schemas.microsoft.com/office/drawing/2014/main" id="{0D13D4A3-E2E3-4F34-BBD3-6B682DB415F0}"/>
              </a:ext>
            </a:extLst>
          </p:cNvPr>
          <p:cNvSpPr>
            <a:spLocks noGrp="1"/>
          </p:cNvSpPr>
          <p:nvPr>
            <p:ph idx="1"/>
          </p:nvPr>
        </p:nvSpPr>
        <p:spPr>
          <a:xfrm>
            <a:off x="457200" y="1600200"/>
            <a:ext cx="4567382" cy="4525963"/>
          </a:xfrm>
        </p:spPr>
        <p:txBody>
          <a:bodyPr wrap="square" anchor="t">
            <a:normAutofit/>
          </a:bodyPr>
          <a:lstStyle/>
          <a:p>
            <a:pPr>
              <a:lnSpc>
                <a:spcPct val="90000"/>
              </a:lnSpc>
            </a:pPr>
            <a:r>
              <a:rPr lang="en-US" sz="2000"/>
              <a:t>In May 2021, the AcSB issued its 2022-2027 </a:t>
            </a:r>
            <a:r>
              <a:rPr lang="en-US" sz="2000">
                <a:hlinkClick r:id="rId3"/>
              </a:rPr>
              <a:t>Draft Strategic Plan </a:t>
            </a:r>
            <a:endParaRPr lang="en-US" sz="2000"/>
          </a:p>
          <a:p>
            <a:pPr lvl="1">
              <a:lnSpc>
                <a:spcPct val="90000"/>
              </a:lnSpc>
            </a:pPr>
            <a:r>
              <a:rPr lang="en-US" sz="2000"/>
              <a:t>Closed for comment on October 15, 2021</a:t>
            </a:r>
          </a:p>
          <a:p>
            <a:pPr marL="381000" lvl="1">
              <a:lnSpc>
                <a:spcPct val="90000"/>
              </a:lnSpc>
              <a:spcBef>
                <a:spcPts val="800"/>
              </a:spcBef>
              <a:buFont typeface="Arial" charset="0"/>
              <a:buChar char="•"/>
            </a:pPr>
            <a:r>
              <a:rPr lang="en-US" sz="2000"/>
              <a:t>Extensive stakeholder outreach conducted throughout the comment period</a:t>
            </a:r>
          </a:p>
          <a:p>
            <a:pPr marL="381000" lvl="1">
              <a:lnSpc>
                <a:spcPct val="90000"/>
              </a:lnSpc>
              <a:spcBef>
                <a:spcPts val="800"/>
              </a:spcBef>
              <a:buFont typeface="Arial" charset="0"/>
              <a:buChar char="•"/>
            </a:pPr>
            <a:r>
              <a:rPr lang="en-US" sz="2000"/>
              <a:t>The AcSB is currently deliberating feedback received and expects to finalize its plan in March 2022 and </a:t>
            </a:r>
            <a:r>
              <a:rPr lang="en-US" sz="2000" spc="-50"/>
              <a:t>begin implementing it on April 1, 2022</a:t>
            </a:r>
          </a:p>
          <a:p>
            <a:pPr>
              <a:lnSpc>
                <a:spcPct val="90000"/>
              </a:lnSpc>
            </a:pPr>
            <a:endParaRPr lang="en-US" sz="1800"/>
          </a:p>
        </p:txBody>
      </p:sp>
      <p:pic>
        <p:nvPicPr>
          <p:cNvPr id="5" name="Picture 4" descr="This image is the cover page of the AcSB’s Draft Strategic Plan Consultation Paper.">
            <a:extLst>
              <a:ext uri="{FF2B5EF4-FFF2-40B4-BE49-F238E27FC236}">
                <a16:creationId xmlns:a16="http://schemas.microsoft.com/office/drawing/2014/main" id="{881FBF07-D5A5-4D4D-B7D2-A43336C152C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098472" y="1600200"/>
            <a:ext cx="3449782" cy="4465484"/>
          </a:xfrm>
          <a:prstGeom prst="rect">
            <a:avLst/>
          </a:prstGeom>
        </p:spPr>
      </p:pic>
    </p:spTree>
    <p:extLst>
      <p:ext uri="{BB962C8B-B14F-4D97-AF65-F5344CB8AC3E}">
        <p14:creationId xmlns:p14="http://schemas.microsoft.com/office/powerpoint/2010/main" val="370717248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0687B5-DAEB-45BB-9902-7CB83940507D}"/>
              </a:ext>
            </a:extLst>
          </p:cNvPr>
          <p:cNvSpPr>
            <a:spLocks noGrp="1"/>
          </p:cNvSpPr>
          <p:nvPr>
            <p:ph type="title"/>
          </p:nvPr>
        </p:nvSpPr>
        <p:spPr/>
        <p:txBody>
          <a:bodyPr/>
          <a:lstStyle/>
          <a:p>
            <a:r>
              <a:rPr lang="en-US" b="1"/>
              <a:t>Proposed Strategies</a:t>
            </a:r>
          </a:p>
        </p:txBody>
      </p:sp>
      <p:pic>
        <p:nvPicPr>
          <p:cNvPr id="6" name="Picture 5" descr="A picture containing text&#10;&#10;Description automatically generated">
            <a:extLst>
              <a:ext uri="{FF2B5EF4-FFF2-40B4-BE49-F238E27FC236}">
                <a16:creationId xmlns:a16="http://schemas.microsoft.com/office/drawing/2014/main" id="{593FCD41-7231-4C96-AC1C-2EE90F027B6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5251" y="1972896"/>
            <a:ext cx="7467600" cy="2588768"/>
          </a:xfrm>
          <a:prstGeom prst="rect">
            <a:avLst/>
          </a:prstGeom>
        </p:spPr>
      </p:pic>
      <p:sp>
        <p:nvSpPr>
          <p:cNvPr id="8" name="Arrow: Left-Right 7">
            <a:extLst>
              <a:ext uri="{FF2B5EF4-FFF2-40B4-BE49-F238E27FC236}">
                <a16:creationId xmlns:a16="http://schemas.microsoft.com/office/drawing/2014/main" id="{569D4233-F8D5-4572-95D2-EE9F62B1B950}"/>
              </a:ext>
            </a:extLst>
          </p:cNvPr>
          <p:cNvSpPr/>
          <p:nvPr/>
        </p:nvSpPr>
        <p:spPr>
          <a:xfrm>
            <a:off x="1181100" y="4650417"/>
            <a:ext cx="6781800" cy="1127125"/>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Enhance the relevance of financial and non-financial information reported</a:t>
            </a:r>
          </a:p>
        </p:txBody>
      </p:sp>
    </p:spTree>
    <p:extLst>
      <p:ext uri="{BB962C8B-B14F-4D97-AF65-F5344CB8AC3E}">
        <p14:creationId xmlns:p14="http://schemas.microsoft.com/office/powerpoint/2010/main" val="4933771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5627AE93-46E9-4D53-B3C9-2C5F65F6CF35}"/>
              </a:ext>
            </a:extLst>
          </p:cNvPr>
          <p:cNvGraphicFramePr/>
          <p:nvPr/>
        </p:nvGraphicFramePr>
        <p:xfrm>
          <a:off x="615891" y="407098"/>
          <a:ext cx="7912217" cy="52974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6581244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CB41EB-822F-49A9-8436-EFAFF07B437A}"/>
              </a:ext>
            </a:extLst>
          </p:cNvPr>
          <p:cNvSpPr>
            <a:spLocks noGrp="1"/>
          </p:cNvSpPr>
          <p:nvPr>
            <p:ph type="title"/>
          </p:nvPr>
        </p:nvSpPr>
        <p:spPr/>
        <p:txBody>
          <a:bodyPr/>
          <a:lstStyle/>
          <a:p>
            <a:r>
              <a:rPr lang="en-US"/>
              <a:t>Relevance of Financial Reporting</a:t>
            </a:r>
          </a:p>
        </p:txBody>
      </p:sp>
      <p:graphicFrame>
        <p:nvGraphicFramePr>
          <p:cNvPr id="4" name="Content Placeholder 3">
            <a:extLst>
              <a:ext uri="{FF2B5EF4-FFF2-40B4-BE49-F238E27FC236}">
                <a16:creationId xmlns:a16="http://schemas.microsoft.com/office/drawing/2014/main" id="{B436860E-D8AE-4DF1-9777-1880E901DDC7}"/>
              </a:ext>
            </a:extLst>
          </p:cNvPr>
          <p:cNvGraphicFramePr>
            <a:graphicFrameLocks noGrp="1"/>
          </p:cNvGraphicFramePr>
          <p:nvPr>
            <p:ph idx="1"/>
          </p:nvPr>
        </p:nvGraphicFramePr>
        <p:xfrm>
          <a:off x="228600" y="1628570"/>
          <a:ext cx="8686800" cy="452564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550641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22C668-6AD3-4E2D-80E7-DF4927DA3677}"/>
              </a:ext>
            </a:extLst>
          </p:cNvPr>
          <p:cNvSpPr>
            <a:spLocks noGrp="1"/>
          </p:cNvSpPr>
          <p:nvPr>
            <p:ph type="title"/>
          </p:nvPr>
        </p:nvSpPr>
        <p:spPr>
          <a:xfrm>
            <a:off x="457200" y="274638"/>
            <a:ext cx="8229600" cy="1143000"/>
          </a:xfrm>
        </p:spPr>
        <p:txBody>
          <a:bodyPr wrap="square" anchor="ctr">
            <a:normAutofit fontScale="90000"/>
          </a:bodyPr>
          <a:lstStyle/>
          <a:p>
            <a:r>
              <a:rPr lang="en-CA"/>
              <a:t>AcSB’s Framework for Reporting Performance Measures</a:t>
            </a:r>
          </a:p>
        </p:txBody>
      </p:sp>
      <p:sp>
        <p:nvSpPr>
          <p:cNvPr id="3" name="Content Placeholder 2">
            <a:extLst>
              <a:ext uri="{FF2B5EF4-FFF2-40B4-BE49-F238E27FC236}">
                <a16:creationId xmlns:a16="http://schemas.microsoft.com/office/drawing/2014/main" id="{194A26A5-F142-477C-B39C-1D251479A791}"/>
              </a:ext>
            </a:extLst>
          </p:cNvPr>
          <p:cNvSpPr>
            <a:spLocks noGrp="1"/>
          </p:cNvSpPr>
          <p:nvPr>
            <p:ph sz="half" idx="2"/>
          </p:nvPr>
        </p:nvSpPr>
        <p:spPr bwMode="auto">
          <a:xfrm>
            <a:off x="4648200" y="1600200"/>
            <a:ext cx="4038600" cy="4525963"/>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nchor="t">
            <a:normAutofit lnSpcReduction="10000"/>
          </a:bodyPr>
          <a:lstStyle/>
          <a:p>
            <a:pPr marL="285750" indent="-285750">
              <a:lnSpc>
                <a:spcPct val="120000"/>
              </a:lnSpc>
            </a:pPr>
            <a:r>
              <a:rPr lang="en-US" sz="1600"/>
              <a:t>To encourage conversations and actions for developing and reporting performance measures that are relevant for decision making</a:t>
            </a:r>
          </a:p>
          <a:p>
            <a:pPr marL="285750" indent="-285750">
              <a:lnSpc>
                <a:spcPct val="120000"/>
              </a:lnSpc>
            </a:pPr>
            <a:r>
              <a:rPr lang="en-US" sz="1600"/>
              <a:t>Created to help all types of reporting entities improve the quality of financial and non-financial performance measures they choose to report outside of the financial statements</a:t>
            </a:r>
          </a:p>
          <a:p>
            <a:pPr marL="285750" indent="-285750">
              <a:lnSpc>
                <a:spcPct val="120000"/>
              </a:lnSpc>
            </a:pPr>
            <a:r>
              <a:rPr lang="en-US" sz="1600"/>
              <a:t>Sets out best practices for:</a:t>
            </a:r>
          </a:p>
          <a:p>
            <a:pPr lvl="1">
              <a:lnSpc>
                <a:spcPct val="120000"/>
              </a:lnSpc>
            </a:pPr>
            <a:r>
              <a:rPr lang="en-US" sz="1400"/>
              <a:t>Selecting, developing and reporting performance measures; and</a:t>
            </a:r>
          </a:p>
          <a:p>
            <a:pPr lvl="1">
              <a:lnSpc>
                <a:spcPct val="120000"/>
              </a:lnSpc>
            </a:pPr>
            <a:r>
              <a:rPr lang="en-US" sz="1400"/>
              <a:t>Implementing and maintaining controls and governance practices.</a:t>
            </a:r>
          </a:p>
        </p:txBody>
      </p:sp>
      <p:pic>
        <p:nvPicPr>
          <p:cNvPr id="5" name="Picture 4">
            <a:hlinkClick r:id="rId3"/>
            <a:extLst>
              <a:ext uri="{FF2B5EF4-FFF2-40B4-BE49-F238E27FC236}">
                <a16:creationId xmlns:a16="http://schemas.microsoft.com/office/drawing/2014/main" id="{FE6D7780-649F-43FB-9EB6-F031944DD23E}"/>
              </a:ext>
            </a:extLst>
          </p:cNvPr>
          <p:cNvPicPr>
            <a:picLocks noChangeAspect="1"/>
          </p:cNvPicPr>
          <p:nvPr/>
        </p:nvPicPr>
        <p:blipFill rotWithShape="1">
          <a:blip r:embed="rId4" cstate="email">
            <a:extLst>
              <a:ext uri="{28A0092B-C50C-407E-A947-70E740481C1C}">
                <a14:useLocalDpi xmlns:a14="http://schemas.microsoft.com/office/drawing/2010/main"/>
              </a:ext>
            </a:extLst>
          </a:blip>
          <a:stretch/>
        </p:blipFill>
        <p:spPr>
          <a:xfrm>
            <a:off x="722690" y="1600200"/>
            <a:ext cx="3507620" cy="4525963"/>
          </a:xfrm>
          <a:prstGeom prst="rect">
            <a:avLst/>
          </a:prstGeom>
          <a:noFill/>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93205271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390026-749E-4D1D-99B5-7BB805C0C1D6}"/>
              </a:ext>
            </a:extLst>
          </p:cNvPr>
          <p:cNvSpPr>
            <a:spLocks noGrp="1"/>
          </p:cNvSpPr>
          <p:nvPr>
            <p:ph type="title"/>
          </p:nvPr>
        </p:nvSpPr>
        <p:spPr>
          <a:xfrm>
            <a:off x="457200" y="274638"/>
            <a:ext cx="8229600" cy="1143000"/>
          </a:xfrm>
        </p:spPr>
        <p:txBody>
          <a:bodyPr wrap="square" anchor="ctr">
            <a:normAutofit/>
          </a:bodyPr>
          <a:lstStyle/>
          <a:p>
            <a:pPr>
              <a:lnSpc>
                <a:spcPct val="90000"/>
              </a:lnSpc>
            </a:pPr>
            <a:r>
              <a:rPr lang="en-US"/>
              <a:t>Reporting beyond traditional financial statements</a:t>
            </a:r>
          </a:p>
        </p:txBody>
      </p:sp>
      <p:graphicFrame>
        <p:nvGraphicFramePr>
          <p:cNvPr id="5" name="Content Placeholder 2">
            <a:extLst>
              <a:ext uri="{FF2B5EF4-FFF2-40B4-BE49-F238E27FC236}">
                <a16:creationId xmlns:a16="http://schemas.microsoft.com/office/drawing/2014/main" id="{E026F802-0D65-478C-A53A-166407EADB4D}"/>
              </a:ext>
            </a:extLst>
          </p:cNvPr>
          <p:cNvGraphicFramePr>
            <a:graphicFrameLocks noGrp="1"/>
          </p:cNvGraphicFramePr>
          <p:nvPr>
            <p:ph idx="1"/>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5081557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921268" y="3513762"/>
            <a:ext cx="5015242" cy="1714021"/>
          </a:xfrm>
        </p:spPr>
        <p:txBody>
          <a:bodyPr>
            <a:normAutofit/>
          </a:bodyPr>
          <a:lstStyle/>
          <a:p>
            <a:r>
              <a:rPr lang="en-US" sz="5400">
                <a:solidFill>
                  <a:srgbClr val="993333"/>
                </a:solidFill>
              </a:rPr>
              <a:t>Let’s start the conversation</a:t>
            </a:r>
          </a:p>
        </p:txBody>
      </p:sp>
    </p:spTree>
    <p:extLst>
      <p:ext uri="{BB962C8B-B14F-4D97-AF65-F5344CB8AC3E}">
        <p14:creationId xmlns:p14="http://schemas.microsoft.com/office/powerpoint/2010/main" val="186980909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07CD2F55-DBE5-4CDD-A369-22CD22C2C42A}"/>
              </a:ext>
            </a:extLst>
          </p:cNvPr>
          <p:cNvSpPr txBox="1">
            <a:spLocks/>
          </p:cNvSpPr>
          <p:nvPr>
            <p:custDataLst>
              <p:tags r:id="rId1"/>
            </p:custDataLst>
          </p:nvPr>
        </p:nvSpPr>
        <p:spPr bwMode="auto">
          <a:xfrm>
            <a:off x="457200" y="3060646"/>
            <a:ext cx="8229600" cy="354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lnSpc>
                <a:spcPts val="3300"/>
              </a:lnSpc>
              <a:spcBef>
                <a:spcPts val="1500"/>
              </a:spcBef>
              <a:buFont typeface="Arial" charset="0"/>
              <a:buChar char="•"/>
              <a:defRPr sz="3000">
                <a:solidFill>
                  <a:schemeClr val="tx1"/>
                </a:solidFill>
                <a:latin typeface="Arial" charset="0"/>
                <a:ea typeface="Arial" charset="0"/>
                <a:cs typeface="Arial" charset="0"/>
              </a:defRPr>
            </a:lvl1pPr>
            <a:lvl2pPr marL="762000" indent="-381000" eaLnBrk="0" hangingPunct="0">
              <a:lnSpc>
                <a:spcPts val="3000"/>
              </a:lnSpc>
              <a:spcBef>
                <a:spcPts val="750"/>
              </a:spcBef>
              <a:buFont typeface="Arial" charset="0"/>
              <a:buChar char="–"/>
              <a:defRPr sz="2500">
                <a:solidFill>
                  <a:schemeClr val="tx1"/>
                </a:solidFill>
                <a:latin typeface="Arial" charset="0"/>
                <a:ea typeface="Arial" charset="0"/>
                <a:cs typeface="Arial" charset="0"/>
              </a:defRPr>
            </a:lvl2pPr>
            <a:lvl3pPr marL="1143000" indent="-381000" eaLnBrk="0" hangingPunct="0">
              <a:lnSpc>
                <a:spcPts val="3000"/>
              </a:lnSpc>
              <a:spcBef>
                <a:spcPts val="500"/>
              </a:spcBef>
              <a:buSzPct val="75000"/>
              <a:buFont typeface="Arial" charset="0"/>
              <a:buChar char="○"/>
              <a:defRPr sz="2500">
                <a:solidFill>
                  <a:schemeClr val="tx1"/>
                </a:solidFill>
                <a:latin typeface="Arial" charset="0"/>
                <a:ea typeface="Arial" charset="0"/>
                <a:cs typeface="Arial" charset="0"/>
              </a:defRPr>
            </a:lvl3pPr>
            <a:lvl4pPr marL="1524000" indent="-381000" eaLnBrk="0" hangingPunct="0">
              <a:lnSpc>
                <a:spcPts val="2500"/>
              </a:lnSpc>
              <a:spcBef>
                <a:spcPts val="500"/>
              </a:spcBef>
              <a:buFont typeface="Arial" charset="0"/>
              <a:buChar char="»"/>
              <a:defRPr sz="2000">
                <a:solidFill>
                  <a:schemeClr val="tx1"/>
                </a:solidFill>
                <a:latin typeface="Arial" charset="0"/>
                <a:ea typeface="Arial" charset="0"/>
                <a:cs typeface="Arial" charset="0"/>
              </a:defRPr>
            </a:lvl4pPr>
            <a:lvl5pPr marL="1905000" indent="-381000" eaLnBrk="0" hangingPunct="0">
              <a:lnSpc>
                <a:spcPts val="2500"/>
              </a:lnSpc>
              <a:spcBef>
                <a:spcPts val="500"/>
              </a:spcBef>
              <a:buSzPct val="75000"/>
              <a:buFont typeface="Arial" charset="0"/>
              <a:buChar char="■"/>
              <a:defRPr sz="2000">
                <a:solidFill>
                  <a:schemeClr val="tx1"/>
                </a:solidFill>
                <a:latin typeface="Arial" charset="0"/>
                <a:ea typeface="Arial" charset="0"/>
                <a:cs typeface="Arial" charset="0"/>
              </a:defRPr>
            </a:lvl5pPr>
            <a:lvl6pPr marL="2362200" indent="-381000" eaLnBrk="0" fontAlgn="base" hangingPunct="0">
              <a:lnSpc>
                <a:spcPts val="2500"/>
              </a:lnSpc>
              <a:spcBef>
                <a:spcPts val="500"/>
              </a:spcBef>
              <a:spcAft>
                <a:spcPct val="0"/>
              </a:spcAft>
              <a:buSzPct val="75000"/>
              <a:buFont typeface="Arial" charset="0"/>
              <a:buChar char="■"/>
              <a:defRPr sz="2000">
                <a:solidFill>
                  <a:schemeClr val="tx1"/>
                </a:solidFill>
                <a:latin typeface="Arial" charset="0"/>
                <a:ea typeface="Arial" charset="0"/>
                <a:cs typeface="Arial" charset="0"/>
              </a:defRPr>
            </a:lvl6pPr>
            <a:lvl7pPr marL="2819400" indent="-381000" eaLnBrk="0" fontAlgn="base" hangingPunct="0">
              <a:lnSpc>
                <a:spcPts val="2500"/>
              </a:lnSpc>
              <a:spcBef>
                <a:spcPts val="500"/>
              </a:spcBef>
              <a:spcAft>
                <a:spcPct val="0"/>
              </a:spcAft>
              <a:buSzPct val="75000"/>
              <a:buFont typeface="Arial" charset="0"/>
              <a:buChar char="■"/>
              <a:defRPr sz="2000">
                <a:solidFill>
                  <a:schemeClr val="tx1"/>
                </a:solidFill>
                <a:latin typeface="Arial" charset="0"/>
                <a:ea typeface="Arial" charset="0"/>
                <a:cs typeface="Arial" charset="0"/>
              </a:defRPr>
            </a:lvl7pPr>
            <a:lvl8pPr marL="3276600" indent="-381000" eaLnBrk="0" fontAlgn="base" hangingPunct="0">
              <a:lnSpc>
                <a:spcPts val="2500"/>
              </a:lnSpc>
              <a:spcBef>
                <a:spcPts val="500"/>
              </a:spcBef>
              <a:spcAft>
                <a:spcPct val="0"/>
              </a:spcAft>
              <a:buSzPct val="75000"/>
              <a:buFont typeface="Arial" charset="0"/>
              <a:buChar char="■"/>
              <a:defRPr sz="2000">
                <a:solidFill>
                  <a:schemeClr val="tx1"/>
                </a:solidFill>
                <a:latin typeface="Arial" charset="0"/>
                <a:ea typeface="Arial" charset="0"/>
                <a:cs typeface="Arial" charset="0"/>
              </a:defRPr>
            </a:lvl8pPr>
            <a:lvl9pPr marL="3733800" indent="-381000" eaLnBrk="0" fontAlgn="base" hangingPunct="0">
              <a:lnSpc>
                <a:spcPts val="2500"/>
              </a:lnSpc>
              <a:spcBef>
                <a:spcPts val="500"/>
              </a:spcBef>
              <a:spcAft>
                <a:spcPct val="0"/>
              </a:spcAft>
              <a:buSzPct val="75000"/>
              <a:buFont typeface="Arial" charset="0"/>
              <a:buChar char="■"/>
              <a:defRPr sz="20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endParaRPr kumimoji="0" lang="en-US" altLang="en-US" sz="2400" b="0" i="0" u="none" strike="noStrike" kern="1200" cap="none" spc="0" normalizeH="0" baseline="0" noProof="0">
              <a:ln>
                <a:noFill/>
              </a:ln>
              <a:solidFill>
                <a:srgbClr val="000000"/>
              </a:solidFill>
              <a:effectLst/>
              <a:uLnTx/>
              <a:uFillTx/>
              <a:latin typeface="Arial" charset="0"/>
              <a:cs typeface="Arial" charset="0"/>
            </a:endParaRPr>
          </a:p>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0" lang="en-US" altLang="en-US" sz="2400" b="1" i="0" u="none" strike="noStrike" kern="1200" cap="none" spc="0" normalizeH="0" baseline="0" noProof="0">
                <a:ln>
                  <a:noFill/>
                </a:ln>
                <a:solidFill>
                  <a:srgbClr val="000000"/>
                </a:solidFill>
                <a:effectLst/>
                <a:uLnTx/>
                <a:uFillTx/>
                <a:latin typeface="Arial" charset="0"/>
                <a:cs typeface="Arial" charset="0"/>
              </a:rPr>
              <a:t>Contact</a:t>
            </a:r>
          </a:p>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0" lang="en-US" altLang="en-US" sz="2400" b="0" i="0" u="none" strike="noStrike" kern="1200" cap="none" spc="0" normalizeH="0" baseline="0" noProof="0">
                <a:ln>
                  <a:noFill/>
                </a:ln>
                <a:solidFill>
                  <a:srgbClr val="000000"/>
                </a:solidFill>
                <a:effectLst/>
                <a:uLnTx/>
                <a:uFillTx/>
                <a:latin typeface="Arial" charset="0"/>
                <a:cs typeface="Arial" charset="0"/>
              </a:rPr>
              <a:t>Linda F. Mezon-</a:t>
            </a:r>
            <a:r>
              <a:rPr kumimoji="0" lang="en-US" altLang="en-US" sz="2400" b="0" i="0" u="none" strike="noStrike" kern="1200" cap="none" spc="0" normalizeH="0" baseline="0" noProof="0" err="1">
                <a:ln>
                  <a:noFill/>
                </a:ln>
                <a:solidFill>
                  <a:srgbClr val="000000"/>
                </a:solidFill>
                <a:effectLst/>
                <a:uLnTx/>
                <a:uFillTx/>
                <a:latin typeface="Arial" charset="0"/>
                <a:cs typeface="Arial" charset="0"/>
              </a:rPr>
              <a:t>Hutter</a:t>
            </a:r>
            <a:r>
              <a:rPr kumimoji="0" lang="en-US" altLang="en-US" sz="2400" b="0" i="0" u="none" strike="noStrike" kern="1200" cap="none" spc="0" normalizeH="0" baseline="0" noProof="0">
                <a:ln>
                  <a:noFill/>
                </a:ln>
                <a:solidFill>
                  <a:srgbClr val="000000"/>
                </a:solidFill>
                <a:effectLst/>
                <a:uLnTx/>
                <a:uFillTx/>
                <a:latin typeface="Arial" charset="0"/>
                <a:cs typeface="Arial" charset="0"/>
              </a:rPr>
              <a:t>, FCPA, FCA, CPA (MI), CGMA</a:t>
            </a:r>
            <a:br>
              <a:rPr kumimoji="0" lang="en-US" altLang="en-US" sz="2400" b="0" i="0" u="none" strike="noStrike" kern="1200" cap="none" spc="0" normalizeH="0" baseline="0" noProof="0">
                <a:ln>
                  <a:noFill/>
                </a:ln>
                <a:solidFill>
                  <a:srgbClr val="000000"/>
                </a:solidFill>
                <a:effectLst/>
                <a:uLnTx/>
                <a:uFillTx/>
                <a:latin typeface="Arial" charset="0"/>
                <a:cs typeface="Arial" charset="0"/>
                <a:hlinkClick r:id="rId4"/>
              </a:rPr>
            </a:br>
            <a:r>
              <a:rPr kumimoji="0" lang="en-US" altLang="en-US" sz="2400" b="0" i="0" u="none" strike="noStrike" kern="1200" cap="none" spc="0" normalizeH="0" baseline="0" noProof="0">
                <a:ln>
                  <a:noFill/>
                </a:ln>
                <a:solidFill>
                  <a:srgbClr val="000000"/>
                </a:solidFill>
                <a:effectLst/>
                <a:uLnTx/>
                <a:uFillTx/>
                <a:latin typeface="Arial" charset="0"/>
                <a:cs typeface="Arial" charset="0"/>
              </a:rPr>
              <a:t>Chair, Accounting Standards Board</a:t>
            </a:r>
            <a:br>
              <a:rPr kumimoji="0" lang="en-US" altLang="en-US" sz="2400" b="0" i="0" u="none" strike="noStrike" kern="1200" cap="none" spc="0" normalizeH="0" baseline="0" noProof="0">
                <a:ln>
                  <a:noFill/>
                </a:ln>
                <a:solidFill>
                  <a:srgbClr val="000000"/>
                </a:solidFill>
                <a:effectLst/>
                <a:uLnTx/>
                <a:uFillTx/>
                <a:latin typeface="Arial" charset="0"/>
                <a:cs typeface="Arial" charset="0"/>
              </a:rPr>
            </a:br>
            <a:r>
              <a:rPr kumimoji="0" lang="en-US" altLang="en-US" sz="2400" b="0" i="0" u="none" strike="noStrike" kern="1200" cap="none" spc="0" normalizeH="0" baseline="0" noProof="0">
                <a:ln>
                  <a:noFill/>
                </a:ln>
                <a:solidFill>
                  <a:srgbClr val="000000"/>
                </a:solidFill>
                <a:effectLst/>
                <a:uLnTx/>
                <a:uFillTx/>
                <a:latin typeface="Arial" charset="0"/>
                <a:cs typeface="Arial" charset="0"/>
              </a:rPr>
              <a:t>Cell: +1 </a:t>
            </a:r>
            <a:r>
              <a:rPr kumimoji="0" lang="fr-CA" sz="2400" b="0" i="0" u="none" strike="noStrike" kern="1200" cap="none" spc="0" normalizeH="0" baseline="0" noProof="0">
                <a:ln>
                  <a:noFill/>
                </a:ln>
                <a:solidFill>
                  <a:srgbClr val="000000"/>
                </a:solidFill>
                <a:effectLst/>
                <a:uLnTx/>
                <a:uFillTx/>
                <a:latin typeface="Arial" charset="0"/>
                <a:cs typeface="Arial" charset="0"/>
              </a:rPr>
              <a:t>(416) 560-1429</a:t>
            </a:r>
            <a:br>
              <a:rPr kumimoji="0" lang="en-US" altLang="en-US" sz="2400" b="0" i="0" u="none" strike="noStrike" kern="1200" cap="none" spc="0" normalizeH="0" baseline="0" noProof="0">
                <a:ln>
                  <a:noFill/>
                </a:ln>
                <a:solidFill>
                  <a:srgbClr val="000000"/>
                </a:solidFill>
                <a:effectLst/>
                <a:uLnTx/>
                <a:uFillTx/>
                <a:latin typeface="Arial" charset="0"/>
                <a:cs typeface="Arial" charset="0"/>
              </a:rPr>
            </a:br>
            <a:r>
              <a:rPr kumimoji="0" lang="en-US" altLang="en-US" sz="2400" b="0" i="0" u="none" strike="noStrike" kern="1200" cap="none" spc="0" normalizeH="0" baseline="0" noProof="0">
                <a:ln>
                  <a:noFill/>
                </a:ln>
                <a:solidFill>
                  <a:srgbClr val="000000"/>
                </a:solidFill>
                <a:effectLst/>
                <a:uLnTx/>
                <a:uFillTx/>
                <a:latin typeface="Arial" charset="0"/>
                <a:cs typeface="Arial" charset="0"/>
              </a:rPr>
              <a:t>Email: </a:t>
            </a:r>
            <a:r>
              <a:rPr kumimoji="0" lang="en-US" altLang="en-US" sz="2400" b="0" i="0" u="none" strike="noStrike" kern="1200" cap="none" spc="0" normalizeH="0" baseline="0" noProof="0">
                <a:ln>
                  <a:noFill/>
                </a:ln>
                <a:solidFill>
                  <a:srgbClr val="000000"/>
                </a:solidFill>
                <a:effectLst/>
                <a:uLnTx/>
                <a:uFillTx/>
                <a:latin typeface="Arial" charset="0"/>
                <a:cs typeface="Arial" charset="0"/>
                <a:hlinkClick r:id="rId5"/>
              </a:rPr>
              <a:t>lmezon@acsbcanada.ca</a:t>
            </a:r>
            <a:r>
              <a:rPr kumimoji="0" lang="en-US" altLang="en-US" sz="2400" b="0" i="0" u="none" strike="noStrike" kern="1200" cap="none" spc="0" normalizeH="0" baseline="0" noProof="0">
                <a:ln>
                  <a:noFill/>
                </a:ln>
                <a:solidFill>
                  <a:srgbClr val="000000"/>
                </a:solidFill>
                <a:effectLst/>
                <a:uLnTx/>
                <a:uFillTx/>
                <a:latin typeface="Arial" charset="0"/>
                <a:cs typeface="Arial" charset="0"/>
              </a:rPr>
              <a:t> </a:t>
            </a:r>
          </a:p>
          <a:p>
            <a:pPr marL="0" marR="0" lvl="0" indent="0" algn="ctr" defTabSz="914400" rtl="0" eaLnBrk="1" fontAlgn="base" latinLnBrk="0" hangingPunct="1">
              <a:lnSpc>
                <a:spcPct val="100000"/>
              </a:lnSpc>
              <a:spcBef>
                <a:spcPct val="0"/>
              </a:spcBef>
              <a:spcAft>
                <a:spcPct val="0"/>
              </a:spcAft>
              <a:buClrTx/>
              <a:buSzTx/>
              <a:buFont typeface="Arial" charset="0"/>
              <a:buNone/>
              <a:tabLst/>
              <a:defRPr/>
            </a:pPr>
            <a:endParaRPr kumimoji="0" lang="en-US" altLang="en-US" sz="2400" b="0" i="0" u="none" strike="noStrike" kern="1200" cap="none" spc="0" normalizeH="0" baseline="0" noProof="0">
              <a:ln>
                <a:noFill/>
              </a:ln>
              <a:solidFill>
                <a:srgbClr val="000000"/>
              </a:solidFill>
              <a:effectLst/>
              <a:uLnTx/>
              <a:uFillTx/>
              <a:latin typeface="Arial" charset="0"/>
              <a:cs typeface="Arial" charset="0"/>
            </a:endParaRPr>
          </a:p>
          <a:p>
            <a:pPr marL="0" marR="0" lvl="0" indent="0" algn="ctr" defTabSz="914400" rtl="0" eaLnBrk="1" fontAlgn="base" latinLnBrk="0" hangingPunct="1">
              <a:lnSpc>
                <a:spcPct val="100000"/>
              </a:lnSpc>
              <a:spcBef>
                <a:spcPct val="0"/>
              </a:spcBef>
              <a:spcAft>
                <a:spcPct val="0"/>
              </a:spcAft>
              <a:buClrTx/>
              <a:buSzTx/>
              <a:buFont typeface="Arial" charset="0"/>
              <a:buNone/>
              <a:tabLst/>
              <a:defRPr/>
            </a:pPr>
            <a:endParaRPr kumimoji="0" lang="en-US" altLang="en-US" sz="2400" b="0" i="0" u="none" strike="noStrike" kern="1200" cap="none" spc="0" normalizeH="0" baseline="0" noProof="0">
              <a:ln>
                <a:noFill/>
              </a:ln>
              <a:solidFill>
                <a:srgbClr val="000000"/>
              </a:solidFill>
              <a:effectLst/>
              <a:uLnTx/>
              <a:uFillTx/>
              <a:latin typeface="Arial" charset="0"/>
              <a:cs typeface="Arial" charset="0"/>
            </a:endParaRPr>
          </a:p>
          <a:p>
            <a:pPr marL="0" marR="0" lvl="0" indent="0" algn="ctr" defTabSz="914400" rtl="0" eaLnBrk="1" fontAlgn="base" latinLnBrk="0" hangingPunct="1">
              <a:lnSpc>
                <a:spcPct val="100000"/>
              </a:lnSpc>
              <a:spcBef>
                <a:spcPct val="0"/>
              </a:spcBef>
              <a:spcAft>
                <a:spcPct val="0"/>
              </a:spcAft>
              <a:buClrTx/>
              <a:buSzTx/>
              <a:buFont typeface="Arial" charset="0"/>
              <a:buNone/>
              <a:tabLst/>
              <a:defRPr/>
            </a:pPr>
            <a:endParaRPr kumimoji="0" lang="en-US" altLang="en-US" sz="2400" b="0" i="0" u="none" strike="noStrike" kern="1200" cap="none" spc="0" normalizeH="0" baseline="0" noProof="0">
              <a:ln>
                <a:noFill/>
              </a:ln>
              <a:solidFill>
                <a:srgbClr val="000000"/>
              </a:solidFill>
              <a:effectLst/>
              <a:uLnTx/>
              <a:uFillTx/>
              <a:latin typeface="Arial" charset="0"/>
              <a:cs typeface="Arial" charset="0"/>
            </a:endParaRPr>
          </a:p>
          <a:p>
            <a:pPr marL="0" marR="0" lvl="0" indent="0" algn="ctr" defTabSz="914400" rtl="0" eaLnBrk="1" fontAlgn="base" latinLnBrk="0" hangingPunct="1">
              <a:lnSpc>
                <a:spcPct val="100000"/>
              </a:lnSpc>
              <a:spcBef>
                <a:spcPct val="0"/>
              </a:spcBef>
              <a:spcAft>
                <a:spcPct val="0"/>
              </a:spcAft>
              <a:buClrTx/>
              <a:buSzTx/>
              <a:buFont typeface="Arial" charset="0"/>
              <a:buNone/>
              <a:tabLst/>
              <a:defRPr/>
            </a:pPr>
            <a:endParaRPr kumimoji="0" lang="en-US" altLang="en-US" sz="2400" b="0" i="0" u="none" strike="noStrike" kern="1200" cap="none" spc="0" normalizeH="0" baseline="0" noProof="0">
              <a:ln>
                <a:noFill/>
              </a:ln>
              <a:solidFill>
                <a:srgbClr val="000000"/>
              </a:solidFill>
              <a:effectLst/>
              <a:uLnTx/>
              <a:uFillTx/>
              <a:latin typeface="Arial" charset="0"/>
              <a:cs typeface="Arial" charset="0"/>
            </a:endParaRPr>
          </a:p>
          <a:p>
            <a:pPr marL="0" marR="0" lvl="0" indent="0" algn="ctr" defTabSz="914400" rtl="0" eaLnBrk="1" fontAlgn="base" latinLnBrk="0" hangingPunct="1">
              <a:lnSpc>
                <a:spcPct val="100000"/>
              </a:lnSpc>
              <a:spcBef>
                <a:spcPct val="0"/>
              </a:spcBef>
              <a:spcAft>
                <a:spcPct val="0"/>
              </a:spcAft>
              <a:buClrTx/>
              <a:buSzTx/>
              <a:buFont typeface="Arial" charset="0"/>
              <a:buNone/>
              <a:tabLst/>
              <a:defRPr/>
            </a:pPr>
            <a:endParaRPr kumimoji="0" lang="en-US" altLang="en-US" sz="2400" b="0" i="0" u="none" strike="noStrike" kern="1200" cap="none" spc="0" normalizeH="0" baseline="0" noProof="0">
              <a:ln>
                <a:noFill/>
              </a:ln>
              <a:solidFill>
                <a:srgbClr val="000000"/>
              </a:solidFill>
              <a:effectLst/>
              <a:uLnTx/>
              <a:uFillTx/>
              <a:latin typeface="Arial" charset="0"/>
              <a:cs typeface="Arial" charset="0"/>
            </a:endParaRPr>
          </a:p>
        </p:txBody>
      </p:sp>
    </p:spTree>
    <p:extLst>
      <p:ext uri="{BB962C8B-B14F-4D97-AF65-F5344CB8AC3E}">
        <p14:creationId xmlns:p14="http://schemas.microsoft.com/office/powerpoint/2010/main" val="105541775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cap="small" dirty="0">
                <a:latin typeface="Times New Roman" panose="02020603050405020304" pitchFamily="18" charset="0"/>
              </a:rPr>
              <a:t>Professional Accounting Futures</a:t>
            </a:r>
            <a:r>
              <a:rPr lang="en-CA" sz="36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457200" y="2276872"/>
            <a:ext cx="8229600" cy="2448273"/>
          </a:xfrm>
        </p:spPr>
        <p:txBody>
          <a:bodyPr>
            <a:noAutofit/>
          </a:bodyPr>
          <a:lstStyle/>
          <a:p>
            <a:pPr marL="0" indent="0" algn="ctr">
              <a:buNone/>
            </a:pPr>
            <a:r>
              <a:rPr lang="en-CA" sz="3000" dirty="0">
                <a:ea typeface="Calibri" panose="020F0502020204030204" pitchFamily="34" charset="0"/>
                <a:cs typeface="Times New Roman" panose="02020603050405020304" pitchFamily="18" charset="0"/>
              </a:rPr>
              <a:t>COVID-19 Impacts: Financial Reporting, Investing, Auditing, and Governance Challenges in a Fast Changing and Chaotic Environment</a:t>
            </a:r>
          </a:p>
          <a:p>
            <a:pPr marL="0" indent="0" algn="ctr">
              <a:buNone/>
            </a:pPr>
            <a:r>
              <a:rPr lang="en-CA" sz="3000" dirty="0">
                <a:solidFill>
                  <a:srgbClr val="FFFF00"/>
                </a:solidFill>
                <a:ea typeface="Calibri" panose="020F0502020204030204" pitchFamily="34" charset="0"/>
                <a:cs typeface="Times New Roman" panose="02020603050405020304" pitchFamily="18" charset="0"/>
              </a:rPr>
              <a:t>Linda Mezon-</a:t>
            </a:r>
            <a:r>
              <a:rPr lang="en-CA" sz="3000" dirty="0" err="1">
                <a:solidFill>
                  <a:srgbClr val="FFFF00"/>
                </a:solidFill>
                <a:ea typeface="Calibri" panose="020F0502020204030204" pitchFamily="34" charset="0"/>
                <a:cs typeface="Times New Roman" panose="02020603050405020304" pitchFamily="18" charset="0"/>
              </a:rPr>
              <a:t>Hutter</a:t>
            </a:r>
            <a:br>
              <a:rPr lang="en-CA" sz="3000" dirty="0">
                <a:ea typeface="Calibri" panose="020F0502020204030204" pitchFamily="34" charset="0"/>
                <a:cs typeface="Times New Roman" panose="02020603050405020304" pitchFamily="18" charset="0"/>
              </a:rPr>
            </a:br>
            <a:r>
              <a:rPr lang="en-CA" sz="3000" dirty="0">
                <a:ea typeface="Calibri" panose="020F0502020204030204" pitchFamily="34" charset="0"/>
                <a:cs typeface="Times New Roman" panose="02020603050405020304" pitchFamily="18" charset="0"/>
              </a:rPr>
              <a:t>Chair, Accounting Standards Board</a:t>
            </a:r>
            <a:endParaRPr lang="en-US" sz="3000" dirty="0"/>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835696" y="494116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4941892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562670"/>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&amp; 29, 2021</a:t>
            </a:r>
            <a:endParaRPr lang="en-US" sz="4000" dirty="0"/>
          </a:p>
        </p:txBody>
      </p:sp>
      <p:sp>
        <p:nvSpPr>
          <p:cNvPr id="3" name="Content Placeholder 2"/>
          <p:cNvSpPr>
            <a:spLocks noGrp="1"/>
          </p:cNvSpPr>
          <p:nvPr>
            <p:ph idx="1"/>
          </p:nvPr>
        </p:nvSpPr>
        <p:spPr>
          <a:xfrm>
            <a:off x="457200" y="3068960"/>
            <a:ext cx="8229600" cy="864096"/>
          </a:xfrm>
        </p:spPr>
        <p:txBody>
          <a:bodyPr>
            <a:noAutofit/>
          </a:bodyPr>
          <a:lstStyle/>
          <a:p>
            <a:pPr marL="0" indent="0" algn="ctr">
              <a:buNone/>
            </a:pPr>
            <a:r>
              <a:rPr lang="en-US" sz="5000" dirty="0"/>
              <a:t>Questions &amp; Answers</a:t>
            </a:r>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157192"/>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287607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cap="small" dirty="0">
                <a:latin typeface="Times New Roman" panose="02020603050405020304" pitchFamily="18" charset="0"/>
              </a:rPr>
              <a:t>Professional Accounting Futures</a:t>
            </a:r>
            <a:r>
              <a:rPr lang="en-CA" sz="36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Panel 1   October 28, 2021</a:t>
            </a:r>
            <a:endParaRPr lang="en-US" sz="4000" dirty="0"/>
          </a:p>
        </p:txBody>
      </p:sp>
      <p:sp>
        <p:nvSpPr>
          <p:cNvPr id="3" name="Content Placeholder 2"/>
          <p:cNvSpPr>
            <a:spLocks noGrp="1"/>
          </p:cNvSpPr>
          <p:nvPr>
            <p:ph idx="1"/>
          </p:nvPr>
        </p:nvSpPr>
        <p:spPr>
          <a:xfrm>
            <a:off x="323528" y="2060848"/>
            <a:ext cx="8496944" cy="2880319"/>
          </a:xfrm>
        </p:spPr>
        <p:txBody>
          <a:bodyPr>
            <a:noAutofit/>
          </a:bodyPr>
          <a:lstStyle/>
          <a:p>
            <a:pPr marL="0" indent="0" algn="ctr">
              <a:buNone/>
            </a:pPr>
            <a:r>
              <a:rPr lang="en-US" sz="2500" b="1" i="1" dirty="0">
                <a:solidFill>
                  <a:srgbClr val="FFFF00"/>
                </a:solidFill>
              </a:rPr>
              <a:t>Financial reporting and disclosure challenges during Covid-19</a:t>
            </a:r>
          </a:p>
          <a:p>
            <a:pPr marL="0" indent="0" algn="ctr">
              <a:buNone/>
            </a:pPr>
            <a:endParaRPr lang="en-US" sz="1200" b="1" i="1" dirty="0"/>
          </a:p>
          <a:p>
            <a:pPr marL="0" indent="0" algn="ctr">
              <a:buNone/>
            </a:pPr>
            <a:r>
              <a:rPr lang="en-US" sz="2400" dirty="0"/>
              <a:t>Jim </a:t>
            </a:r>
            <a:r>
              <a:rPr lang="en-US" sz="2400" dirty="0" err="1"/>
              <a:t>Kroeker</a:t>
            </a:r>
            <a:r>
              <a:rPr lang="en-US" sz="2400" dirty="0"/>
              <a:t>, Vice Chairman, FASB</a:t>
            </a:r>
          </a:p>
          <a:p>
            <a:pPr marL="0" indent="0" algn="ctr">
              <a:buNone/>
            </a:pPr>
            <a:r>
              <a:rPr lang="en-US" sz="2400" dirty="0"/>
              <a:t>Kristy Carscallen, Canadian Managing Partner, Audit, KPMG</a:t>
            </a:r>
          </a:p>
          <a:p>
            <a:pPr marL="0" indent="0" algn="ctr">
              <a:buNone/>
            </a:pPr>
            <a:r>
              <a:rPr lang="en-US" sz="2400" dirty="0"/>
              <a:t>Mark Pinch, Associate Chief Accountant, OSC</a:t>
            </a:r>
          </a:p>
          <a:p>
            <a:pPr marL="0" indent="0" algn="ctr">
              <a:buNone/>
            </a:pPr>
            <a:r>
              <a:rPr lang="en-US" sz="2400" dirty="0"/>
              <a:t>Mandeep Chawla, CFO Celestica</a:t>
            </a:r>
          </a:p>
          <a:p>
            <a:pPr marL="0" indent="0" algn="ctr">
              <a:buNone/>
            </a:pPr>
            <a:r>
              <a:rPr lang="en-US" sz="2400" dirty="0"/>
              <a:t>Fabrizio Ferri, PhD, Miami Herbert Business School</a:t>
            </a:r>
          </a:p>
          <a:p>
            <a:pPr marL="0" indent="0" algn="ctr">
              <a:buNone/>
            </a:pPr>
            <a:endParaRPr lang="en-US" sz="2800" dirty="0"/>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07704"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0175087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457200" y="2456892"/>
            <a:ext cx="8229600" cy="2448273"/>
          </a:xfrm>
        </p:spPr>
        <p:txBody>
          <a:bodyPr>
            <a:noAutofit/>
          </a:bodyPr>
          <a:lstStyle/>
          <a:p>
            <a:pPr marL="0" indent="0" algn="ctr">
              <a:buNone/>
            </a:pPr>
            <a:r>
              <a:rPr lang="en-US" dirty="0"/>
              <a:t>COVID Related Activities and Issues</a:t>
            </a:r>
          </a:p>
          <a:p>
            <a:pPr marL="0" indent="0" algn="ctr">
              <a:buNone/>
            </a:pPr>
            <a:endParaRPr lang="en-US" dirty="0"/>
          </a:p>
          <a:p>
            <a:pPr marL="0" indent="0" algn="ctr">
              <a:buNone/>
            </a:pPr>
            <a:r>
              <a:rPr lang="en-US" dirty="0"/>
              <a:t>Jim </a:t>
            </a:r>
            <a:r>
              <a:rPr lang="en-US" dirty="0" err="1"/>
              <a:t>Kroeker</a:t>
            </a:r>
            <a:r>
              <a:rPr lang="en-US" dirty="0"/>
              <a:t> </a:t>
            </a:r>
          </a:p>
          <a:p>
            <a:pPr marL="0" indent="0" algn="ctr">
              <a:buNone/>
            </a:pPr>
            <a:r>
              <a:rPr lang="en-US" dirty="0"/>
              <a:t>Vice Chairman, FASB</a:t>
            </a:r>
          </a:p>
          <a:p>
            <a:pPr marL="0" indent="0" algn="ctr">
              <a:buNone/>
            </a:pPr>
            <a:endParaRPr lang="en-US" dirty="0"/>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23565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sz="3000" dirty="0"/>
              <a:t>COVID Related Activities and Issues</a:t>
            </a:r>
          </a:p>
        </p:txBody>
      </p:sp>
      <p:sp>
        <p:nvSpPr>
          <p:cNvPr id="20" name="Text Placeholder 19"/>
          <p:cNvSpPr>
            <a:spLocks noGrp="1"/>
          </p:cNvSpPr>
          <p:nvPr>
            <p:ph type="body" sz="quarter" idx="13"/>
          </p:nvPr>
        </p:nvSpPr>
        <p:spPr>
          <a:xfrm>
            <a:off x="872743" y="4057288"/>
            <a:ext cx="6125160" cy="514070"/>
          </a:xfrm>
        </p:spPr>
        <p:txBody>
          <a:bodyPr/>
          <a:lstStyle/>
          <a:p>
            <a:pPr>
              <a:spcBef>
                <a:spcPts val="0"/>
              </a:spcBef>
            </a:pPr>
            <a:r>
              <a:rPr lang="en-US">
                <a:latin typeface="Arial"/>
                <a:cs typeface="Arial"/>
              </a:rPr>
              <a:t>Jim Kroeker, Board Member</a:t>
            </a:r>
            <a:endParaRPr lang="en-US"/>
          </a:p>
        </p:txBody>
      </p:sp>
      <p:sp>
        <p:nvSpPr>
          <p:cNvPr id="4" name="Text Placeholder 3">
            <a:extLst>
              <a:ext uri="{FF2B5EF4-FFF2-40B4-BE49-F238E27FC236}">
                <a16:creationId xmlns:a16="http://schemas.microsoft.com/office/drawing/2014/main" id="{14EEB9EF-3F9F-499C-AD25-83A9FDF522D0}"/>
              </a:ext>
            </a:extLst>
          </p:cNvPr>
          <p:cNvSpPr>
            <a:spLocks noGrp="1"/>
          </p:cNvSpPr>
          <p:nvPr>
            <p:ph type="body" sz="quarter" idx="14"/>
          </p:nvPr>
        </p:nvSpPr>
        <p:spPr/>
        <p:txBody>
          <a:bodyPr/>
          <a:lstStyle/>
          <a:p>
            <a:r>
              <a:rPr lang="en-US" dirty="0"/>
              <a:t>Professional Accounting Futures Conference 2021</a:t>
            </a:r>
          </a:p>
          <a:p>
            <a:endParaRPr lang="en-US" dirty="0"/>
          </a:p>
        </p:txBody>
      </p:sp>
    </p:spTree>
    <p:extLst>
      <p:ext uri="{BB962C8B-B14F-4D97-AF65-F5344CB8AC3E}">
        <p14:creationId xmlns:p14="http://schemas.microsoft.com/office/powerpoint/2010/main" val="103081521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B77D4054-19EE-4074-8B07-19B7A360CEAE}"/>
              </a:ext>
            </a:extLst>
          </p:cNvPr>
          <p:cNvGrpSpPr/>
          <p:nvPr/>
        </p:nvGrpSpPr>
        <p:grpSpPr>
          <a:xfrm>
            <a:off x="812407" y="3735107"/>
            <a:ext cx="4952600" cy="1911136"/>
            <a:chOff x="1452430" y="3647561"/>
            <a:chExt cx="5742792" cy="2631233"/>
          </a:xfrm>
        </p:grpSpPr>
        <p:sp>
          <p:nvSpPr>
            <p:cNvPr id="5" name="TextBox 4"/>
            <p:cNvSpPr txBox="1"/>
            <p:nvPr/>
          </p:nvSpPr>
          <p:spPr>
            <a:xfrm>
              <a:off x="1452430" y="4909549"/>
              <a:ext cx="1137088" cy="585727"/>
            </a:xfrm>
            <a:prstGeom prst="rect">
              <a:avLst/>
            </a:prstGeom>
            <a:noFill/>
          </p:spPr>
          <p:txBody>
            <a:bodyPr vert="horz" wrap="square" lIns="0" tIns="0" rIns="0" bIns="0" rtlCol="0">
              <a:noAutofit/>
            </a:bodyPr>
            <a:lstStyle/>
            <a:p>
              <a:pPr marL="0" marR="0" lvl="0" indent="-154313" algn="ctr" defTabSz="914400" rtl="0" eaLnBrk="1" fontAlgn="base" latinLnBrk="0" hangingPunct="1">
                <a:lnSpc>
                  <a:spcPct val="100000"/>
                </a:lnSpc>
                <a:spcBef>
                  <a:spcPct val="0"/>
                </a:spcBef>
                <a:spcAft>
                  <a:spcPts val="169"/>
                </a:spcAft>
                <a:buClrTx/>
                <a:buSzTx/>
                <a:buFontTx/>
                <a:buNone/>
                <a:tabLst/>
                <a:defRPr/>
              </a:pPr>
              <a:r>
                <a:rPr kumimoji="0" lang="en-US" sz="975"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Jim Kroeker</a:t>
              </a:r>
            </a:p>
            <a:p>
              <a:pPr marL="0" marR="0" lvl="0" indent="-154313" algn="ctr" defTabSz="914400" rtl="0" eaLnBrk="1" fontAlgn="base" latinLnBrk="0" hangingPunct="1">
                <a:lnSpc>
                  <a:spcPct val="100000"/>
                </a:lnSpc>
                <a:spcBef>
                  <a:spcPct val="0"/>
                </a:spcBef>
                <a:spcAft>
                  <a:spcPts val="169"/>
                </a:spcAft>
                <a:buClrTx/>
                <a:buSzTx/>
                <a:buFontTx/>
                <a:buNone/>
                <a:tabLst/>
                <a:defRPr/>
              </a:pPr>
              <a:r>
                <a:rPr kumimoji="0" lang="en-US" sz="975"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Vice Chair</a:t>
              </a:r>
              <a:br>
                <a:rPr kumimoji="0" lang="en-US" sz="975"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2024</a:t>
              </a:r>
            </a:p>
          </p:txBody>
        </p:sp>
        <p:sp>
          <p:nvSpPr>
            <p:cNvPr id="27" name="TextBox 26"/>
            <p:cNvSpPr txBox="1"/>
            <p:nvPr/>
          </p:nvSpPr>
          <p:spPr>
            <a:xfrm>
              <a:off x="2517078" y="4909547"/>
              <a:ext cx="1137088" cy="585726"/>
            </a:xfrm>
            <a:prstGeom prst="rect">
              <a:avLst/>
            </a:prstGeom>
            <a:noFill/>
          </p:spPr>
          <p:txBody>
            <a:bodyPr vert="horz" wrap="square" lIns="0" tIns="0" rIns="0" bIns="0" rtlCol="0">
              <a:noAutofit/>
            </a:bodyPr>
            <a:lstStyle/>
            <a:p>
              <a:pPr marL="0" marR="0" lvl="0" indent="-154313" algn="ctr" defTabSz="914400" rtl="0" eaLnBrk="1" fontAlgn="base" latinLnBrk="0" hangingPunct="1">
                <a:lnSpc>
                  <a:spcPct val="100000"/>
                </a:lnSpc>
                <a:spcBef>
                  <a:spcPct val="0"/>
                </a:spcBef>
                <a:spcAft>
                  <a:spcPts val="506"/>
                </a:spcAft>
                <a:buClrTx/>
                <a:buSzTx/>
                <a:buFontTx/>
                <a:buNone/>
                <a:tabLst/>
                <a:defRPr/>
              </a:pP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Christine Botosan </a:t>
              </a:r>
              <a:b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2026</a:t>
              </a:r>
            </a:p>
            <a:p>
              <a:pPr marL="0" marR="0" lvl="0" indent="-154313" algn="ctr" defTabSz="914400" rtl="0" eaLnBrk="1" fontAlgn="base" latinLnBrk="0" hangingPunct="1">
                <a:lnSpc>
                  <a:spcPct val="100000"/>
                </a:lnSpc>
                <a:spcBef>
                  <a:spcPct val="0"/>
                </a:spcBef>
                <a:spcAft>
                  <a:spcPts val="506"/>
                </a:spcAft>
                <a:buClrTx/>
                <a:buSzTx/>
                <a:buFontTx/>
                <a:buNone/>
                <a:tabLst/>
                <a:defRPr/>
              </a:pPr>
              <a:endPar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p:cNvSpPr txBox="1"/>
            <p:nvPr/>
          </p:nvSpPr>
          <p:spPr>
            <a:xfrm>
              <a:off x="3505056" y="4897271"/>
              <a:ext cx="1137088" cy="577204"/>
            </a:xfrm>
            <a:prstGeom prst="rect">
              <a:avLst/>
            </a:prstGeom>
            <a:noFill/>
          </p:spPr>
          <p:txBody>
            <a:bodyPr vert="horz" wrap="square" lIns="0" tIns="0" rIns="0" bIns="0" rtlCol="0">
              <a:noAutofit/>
            </a:bodyPr>
            <a:lstStyle/>
            <a:p>
              <a:pPr marL="0" marR="0" lvl="0" indent="-154313" algn="ctr" defTabSz="914400" rtl="0" eaLnBrk="1" fontAlgn="base" latinLnBrk="0" hangingPunct="1">
                <a:lnSpc>
                  <a:spcPct val="100000"/>
                </a:lnSpc>
                <a:spcBef>
                  <a:spcPct val="0"/>
                </a:spcBef>
                <a:spcAft>
                  <a:spcPts val="506"/>
                </a:spcAft>
                <a:buClrTx/>
                <a:buSzTx/>
                <a:buFontTx/>
                <a:buNone/>
                <a:tabLst/>
                <a:defRPr/>
              </a:pP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Gary </a:t>
              </a:r>
              <a:b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Buesser</a:t>
              </a:r>
              <a:b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2023*</a:t>
              </a:r>
            </a:p>
          </p:txBody>
        </p:sp>
        <p:sp>
          <p:nvSpPr>
            <p:cNvPr id="20" name="TextBox 19"/>
            <p:cNvSpPr txBox="1"/>
            <p:nvPr/>
          </p:nvSpPr>
          <p:spPr>
            <a:xfrm>
              <a:off x="5550630" y="4939006"/>
              <a:ext cx="1137088" cy="556267"/>
            </a:xfrm>
            <a:prstGeom prst="rect">
              <a:avLst/>
            </a:prstGeom>
            <a:noFill/>
          </p:spPr>
          <p:txBody>
            <a:bodyPr vert="horz" wrap="square" lIns="0" tIns="0" rIns="0" bIns="0" rtlCol="0">
              <a:noAutofit/>
            </a:bodyPr>
            <a:lstStyle/>
            <a:p>
              <a:pPr marL="0" marR="0" lvl="0" indent="-154313" algn="ctr" defTabSz="914400" rtl="0" eaLnBrk="1" fontAlgn="base" latinLnBrk="0" hangingPunct="1">
                <a:lnSpc>
                  <a:spcPct val="100000"/>
                </a:lnSpc>
                <a:spcBef>
                  <a:spcPct val="0"/>
                </a:spcBef>
                <a:spcAft>
                  <a:spcPts val="506"/>
                </a:spcAft>
                <a:buClrTx/>
                <a:buSzTx/>
                <a:buFontTx/>
                <a:buNone/>
                <a:tabLst/>
                <a:defRPr/>
              </a:pP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Marsha </a:t>
              </a:r>
              <a:b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Hunt</a:t>
              </a:r>
              <a:b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2022*</a:t>
              </a:r>
            </a:p>
          </p:txBody>
        </p:sp>
        <p:sp>
          <p:nvSpPr>
            <p:cNvPr id="23" name="TextBox 22"/>
            <p:cNvSpPr txBox="1"/>
            <p:nvPr/>
          </p:nvSpPr>
          <p:spPr>
            <a:xfrm>
              <a:off x="4726978" y="4916787"/>
              <a:ext cx="857034" cy="557688"/>
            </a:xfrm>
            <a:prstGeom prst="rect">
              <a:avLst/>
            </a:prstGeom>
            <a:noFill/>
          </p:spPr>
          <p:txBody>
            <a:bodyPr vert="horz" wrap="square" lIns="0" tIns="0" rIns="0" bIns="0" rtlCol="0">
              <a:noAutofit/>
            </a:bodyPr>
            <a:lstStyle/>
            <a:p>
              <a:pPr marL="0" marR="0" lvl="0" indent="-154313" algn="ctr" defTabSz="914400" rtl="0" eaLnBrk="1" fontAlgn="base" latinLnBrk="0" hangingPunct="1">
                <a:lnSpc>
                  <a:spcPct val="100000"/>
                </a:lnSpc>
                <a:spcBef>
                  <a:spcPct val="0"/>
                </a:spcBef>
                <a:spcAft>
                  <a:spcPts val="506"/>
                </a:spcAft>
                <a:buClrTx/>
                <a:buSzTx/>
                <a:buFontTx/>
                <a:buNone/>
                <a:tabLst/>
                <a:defRPr/>
              </a:pP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Sue </a:t>
              </a:r>
              <a:b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Cosper</a:t>
              </a:r>
              <a:b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2024*</a:t>
              </a:r>
            </a:p>
          </p:txBody>
        </p:sp>
        <p:pic>
          <p:nvPicPr>
            <p:cNvPr id="33" name="Picture 2" descr="http://www.fasb.org/cs/BlobServer?blobkey=id&amp;blobwhere=1175829913078&amp;blobheader=application%2Foctet-stream&amp;blobcol=urldata&amp;blobtable=MungoBlobs"/>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621821" y="3666115"/>
              <a:ext cx="695274" cy="1177549"/>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ttp://www.fasb.org/cs/BlobServer?blobkey=id&amp;blobwhere=1175833590396&amp;blobheader=application%2Foctet-stream&amp;blobcol=urldata&amp;blobtable=MungoBlobs"/>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687033" y="3662131"/>
              <a:ext cx="695274" cy="1191111"/>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Image result for marsha hunt cummins"/>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751895" y="3660988"/>
              <a:ext cx="734559" cy="115867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descr="A person wearing a suit and tie&#10;&#10;Description automatically generated">
              <a:extLst>
                <a:ext uri="{FF2B5EF4-FFF2-40B4-BE49-F238E27FC236}">
                  <a16:creationId xmlns:a16="http://schemas.microsoft.com/office/drawing/2014/main" id="{B8D0CE65-A3A9-4417-B9ED-4681FF7F2BB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736211" y="3661198"/>
              <a:ext cx="737149" cy="1178330"/>
            </a:xfrm>
            <a:prstGeom prst="rect">
              <a:avLst/>
            </a:prstGeom>
          </p:spPr>
        </p:pic>
        <p:sp>
          <p:nvSpPr>
            <p:cNvPr id="18" name="Rectangle 17">
              <a:extLst>
                <a:ext uri="{FF2B5EF4-FFF2-40B4-BE49-F238E27FC236}">
                  <a16:creationId xmlns:a16="http://schemas.microsoft.com/office/drawing/2014/main" id="{AAD5A84B-C291-4A23-9B9F-53F9357BE889}"/>
                </a:ext>
              </a:extLst>
            </p:cNvPr>
            <p:cNvSpPr/>
            <p:nvPr/>
          </p:nvSpPr>
          <p:spPr>
            <a:xfrm>
              <a:off x="2611397" y="5929205"/>
              <a:ext cx="4583825" cy="34958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charset="0"/>
                  <a:ea typeface="+mn-ea"/>
                  <a:cs typeface="+mn-cs"/>
                </a:rPr>
                <a:t>* Eligible for reappointment for a second 5-year term</a:t>
              </a:r>
            </a:p>
          </p:txBody>
        </p:sp>
        <p:pic>
          <p:nvPicPr>
            <p:cNvPr id="1028" name="Picture 4">
              <a:extLst>
                <a:ext uri="{FF2B5EF4-FFF2-40B4-BE49-F238E27FC236}">
                  <a16:creationId xmlns:a16="http://schemas.microsoft.com/office/drawing/2014/main" id="{1CF99CA9-C50D-49D8-AD9B-0BF1CE55D262}"/>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740594" y="3647561"/>
              <a:ext cx="719144" cy="1205681"/>
            </a:xfrm>
            <a:prstGeom prst="rect">
              <a:avLst/>
            </a:prstGeom>
            <a:noFill/>
            <a:extLst>
              <a:ext uri="{909E8E84-426E-40DD-AFC4-6F175D3DCCD1}">
                <a14:hiddenFill xmlns:a14="http://schemas.microsoft.com/office/drawing/2010/main">
                  <a:solidFill>
                    <a:srgbClr val="FFFFFF"/>
                  </a:solidFill>
                </a14:hiddenFill>
              </a:ext>
            </a:extLst>
          </p:spPr>
        </p:pic>
      </p:grpSp>
      <p:pic>
        <p:nvPicPr>
          <p:cNvPr id="3" name="Picture 2" descr="Richard R. Jones (Photo: Business Wire)">
            <a:extLst>
              <a:ext uri="{FF2B5EF4-FFF2-40B4-BE49-F238E27FC236}">
                <a16:creationId xmlns:a16="http://schemas.microsoft.com/office/drawing/2014/main" id="{9D92F766-472A-46F0-A7FF-34F6AF32C136}"/>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2309089" y="2181015"/>
            <a:ext cx="779348" cy="916873"/>
          </a:xfrm>
          <a:prstGeom prst="rect">
            <a:avLst/>
          </a:prstGeom>
          <a:noFill/>
          <a:extLst>
            <a:ext uri="{909E8E84-426E-40DD-AFC4-6F175D3DCCD1}">
              <a14:hiddenFill xmlns:a14="http://schemas.microsoft.com/office/drawing/2010/main">
                <a:solidFill>
                  <a:srgbClr val="FFFFFF"/>
                </a:solidFill>
              </a14:hiddenFill>
            </a:ext>
          </a:extLst>
        </p:spPr>
      </p:pic>
      <p:sp>
        <p:nvSpPr>
          <p:cNvPr id="25" name="Title 2">
            <a:extLst>
              <a:ext uri="{FF2B5EF4-FFF2-40B4-BE49-F238E27FC236}">
                <a16:creationId xmlns:a16="http://schemas.microsoft.com/office/drawing/2014/main" id="{8A8C9C43-4041-410D-B3A2-A81E58A086D9}"/>
              </a:ext>
            </a:extLst>
          </p:cNvPr>
          <p:cNvSpPr>
            <a:spLocks noGrp="1"/>
          </p:cNvSpPr>
          <p:nvPr>
            <p:ph type="title"/>
          </p:nvPr>
        </p:nvSpPr>
        <p:spPr/>
        <p:txBody>
          <a:bodyPr/>
          <a:lstStyle/>
          <a:p>
            <a:r>
              <a:rPr lang="en-US" sz="2700" dirty="0"/>
              <a:t>Who We Are</a:t>
            </a:r>
          </a:p>
        </p:txBody>
      </p:sp>
      <p:sp>
        <p:nvSpPr>
          <p:cNvPr id="9" name="Slide Number Placeholder 8">
            <a:extLst>
              <a:ext uri="{FF2B5EF4-FFF2-40B4-BE49-F238E27FC236}">
                <a16:creationId xmlns:a16="http://schemas.microsoft.com/office/drawing/2014/main" id="{317D6D5E-4244-4A9A-8453-C986DAF45378}"/>
              </a:ext>
            </a:extLst>
          </p:cNvPr>
          <p:cNvSpPr>
            <a:spLocks noGrp="1"/>
          </p:cNvSpPr>
          <p:nvPr>
            <p:ph type="sldNum" sz="quarter" idx="4"/>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8D952BD3-7BE6-4FB8-8EB9-01720B6AFCB2}" type="slidenum">
              <a:rPr kumimoji="0" lang="en-GB" sz="788" b="0" i="0" u="none" strike="noStrike" kern="1200" cap="none" spc="0" normalizeH="0" baseline="0" noProof="0">
                <a:ln>
                  <a:noFill/>
                </a:ln>
                <a:solidFill>
                  <a:srgbClr val="5F5F5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34</a:t>
            </a:fld>
            <a:endParaRPr kumimoji="0" lang="en-GB" sz="788" b="0" i="0" u="none" strike="noStrike" kern="1200" cap="none" spc="0" normalizeH="0" baseline="0" noProof="0" dirty="0">
              <a:ln>
                <a:noFill/>
              </a:ln>
              <a:solidFill>
                <a:srgbClr val="5F5F5F"/>
              </a:solidFill>
              <a:effectLst/>
              <a:uLnTx/>
              <a:uFillTx/>
              <a:latin typeface="Arial"/>
              <a:ea typeface="+mn-ea"/>
              <a:cs typeface="+mn-cs"/>
            </a:endParaRPr>
          </a:p>
        </p:txBody>
      </p:sp>
      <p:pic>
        <p:nvPicPr>
          <p:cNvPr id="24" name="Picture 2">
            <a:extLst>
              <a:ext uri="{FF2B5EF4-FFF2-40B4-BE49-F238E27FC236}">
                <a16:creationId xmlns:a16="http://schemas.microsoft.com/office/drawing/2014/main" id="{EEA343C5-B867-49DA-9E24-96EC39DC60BF}"/>
              </a:ext>
            </a:extLst>
          </p:cNvPr>
          <p:cNvPicPr>
            <a:picLocks noChangeAspect="1" noChangeArrowheads="1"/>
          </p:cNvPicPr>
          <p:nvPr/>
        </p:nvPicPr>
        <p:blipFill rotWithShape="1">
          <a:blip r:embed="rId10" cstate="email">
            <a:extLst>
              <a:ext uri="{28A0092B-C50C-407E-A947-70E740481C1C}">
                <a14:useLocalDpi xmlns:a14="http://schemas.microsoft.com/office/drawing/2010/main"/>
              </a:ext>
            </a:extLst>
          </a:blip>
          <a:srcRect/>
          <a:stretch/>
        </p:blipFill>
        <p:spPr bwMode="auto">
          <a:xfrm>
            <a:off x="5393973" y="3743409"/>
            <a:ext cx="604814" cy="84302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2C3375B1-EACA-41FB-8297-129E61744BF5}"/>
              </a:ext>
            </a:extLst>
          </p:cNvPr>
          <p:cNvPicPr>
            <a:picLocks noChangeAspect="1" noChangeArrowheads="1"/>
          </p:cNvPicPr>
          <p:nvPr/>
        </p:nvPicPr>
        <p:blipFill>
          <a:blip r:embed="rId11" cstate="email">
            <a:extLst>
              <a:ext uri="{28A0092B-C50C-407E-A947-70E740481C1C}">
                <a14:useLocalDpi xmlns:a14="http://schemas.microsoft.com/office/drawing/2010/main"/>
              </a:ext>
            </a:extLst>
          </a:blip>
          <a:srcRect/>
          <a:stretch/>
        </p:blipFill>
        <p:spPr bwMode="auto">
          <a:xfrm>
            <a:off x="5860965" y="2207367"/>
            <a:ext cx="646595" cy="916873"/>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82297FD3-4759-4162-AAAF-F0FA3F7AA7CE}"/>
              </a:ext>
            </a:extLst>
          </p:cNvPr>
          <p:cNvSpPr txBox="1"/>
          <p:nvPr/>
        </p:nvSpPr>
        <p:spPr>
          <a:xfrm>
            <a:off x="6737814" y="2297090"/>
            <a:ext cx="1202719" cy="551433"/>
          </a:xfrm>
          <a:prstGeom prst="rect">
            <a:avLst/>
          </a:prstGeom>
          <a:noFill/>
        </p:spPr>
        <p:txBody>
          <a:bodyPr vert="horz" wrap="square" lIns="0" tIns="0" rIns="0" bIns="0" rtlCol="0">
            <a:noAutofit/>
          </a:bodyPr>
          <a:lstStyle/>
          <a:p>
            <a:pPr marL="0" marR="0" lvl="0" indent="-154313" algn="ctr" defTabSz="914400" rtl="0" eaLnBrk="1" fontAlgn="base" latinLnBrk="0" hangingPunct="1">
              <a:lnSpc>
                <a:spcPct val="100000"/>
              </a:lnSpc>
              <a:spcBef>
                <a:spcPct val="0"/>
              </a:spcBef>
              <a:spcAft>
                <a:spcPts val="506"/>
              </a:spcAft>
              <a:buClrTx/>
              <a:buSzTx/>
              <a:buFontTx/>
              <a:buNone/>
              <a:tabLst/>
              <a:defRPr/>
            </a:pP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Hillary Salo Technical Director</a:t>
            </a:r>
          </a:p>
          <a:p>
            <a:pPr marL="0" marR="0" lvl="0" indent="-154313" algn="ctr" defTabSz="914400" rtl="0" eaLnBrk="1" fontAlgn="base" latinLnBrk="0" hangingPunct="1">
              <a:lnSpc>
                <a:spcPct val="100000"/>
              </a:lnSpc>
              <a:spcBef>
                <a:spcPct val="0"/>
              </a:spcBef>
              <a:spcAft>
                <a:spcPts val="506"/>
              </a:spcAft>
              <a:buClrTx/>
              <a:buSzTx/>
              <a:buFontTx/>
              <a:buNone/>
              <a:tabLst/>
              <a:defRPr/>
            </a:pP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Appointed      August 2020 </a:t>
            </a:r>
          </a:p>
        </p:txBody>
      </p:sp>
      <p:sp>
        <p:nvSpPr>
          <p:cNvPr id="28" name="Rectangle 27">
            <a:extLst>
              <a:ext uri="{FF2B5EF4-FFF2-40B4-BE49-F238E27FC236}">
                <a16:creationId xmlns:a16="http://schemas.microsoft.com/office/drawing/2014/main" id="{A2AB8EDD-F86B-4132-AA8B-C44059D49A76}"/>
              </a:ext>
            </a:extLst>
          </p:cNvPr>
          <p:cNvSpPr/>
          <p:nvPr/>
        </p:nvSpPr>
        <p:spPr>
          <a:xfrm>
            <a:off x="2381774" y="3398615"/>
            <a:ext cx="3987441" cy="26545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25" b="1" i="0" u="none" strike="noStrike" kern="1200" cap="none" spc="0" normalizeH="0" baseline="0" noProof="0" dirty="0">
                <a:ln>
                  <a:noFill/>
                </a:ln>
                <a:solidFill>
                  <a:prstClr val="black"/>
                </a:solidFill>
                <a:effectLst/>
                <a:uLnTx/>
                <a:uFillTx/>
                <a:latin typeface="Arial" charset="0"/>
                <a:ea typeface="+mn-ea"/>
                <a:cs typeface="+mn-cs"/>
              </a:rPr>
              <a:t>Current FASB Board Members</a:t>
            </a:r>
          </a:p>
        </p:txBody>
      </p:sp>
      <p:sp>
        <p:nvSpPr>
          <p:cNvPr id="30" name="TextBox 29">
            <a:extLst>
              <a:ext uri="{FF2B5EF4-FFF2-40B4-BE49-F238E27FC236}">
                <a16:creationId xmlns:a16="http://schemas.microsoft.com/office/drawing/2014/main" id="{AFF3DCD3-B6D2-4EBE-91CD-48F37FEB2EB8}"/>
              </a:ext>
            </a:extLst>
          </p:cNvPr>
          <p:cNvSpPr txBox="1"/>
          <p:nvPr/>
        </p:nvSpPr>
        <p:spPr>
          <a:xfrm>
            <a:off x="3034448" y="2348138"/>
            <a:ext cx="1245390" cy="551433"/>
          </a:xfrm>
          <a:prstGeom prst="rect">
            <a:avLst/>
          </a:prstGeom>
          <a:noFill/>
        </p:spPr>
        <p:txBody>
          <a:bodyPr vert="horz" wrap="square" lIns="0" tIns="0" rIns="0" bIns="0" rtlCol="0">
            <a:noAutofit/>
          </a:bodyPr>
          <a:lstStyle/>
          <a:p>
            <a:pPr marL="0" marR="0" lvl="0" indent="-154313" algn="ctr" defTabSz="914400" rtl="0" eaLnBrk="1" fontAlgn="base" latinLnBrk="0" hangingPunct="1">
              <a:lnSpc>
                <a:spcPct val="100000"/>
              </a:lnSpc>
              <a:spcBef>
                <a:spcPct val="0"/>
              </a:spcBef>
              <a:spcAft>
                <a:spcPts val="506"/>
              </a:spcAft>
              <a:buClrTx/>
              <a:buSzTx/>
              <a:buFontTx/>
              <a:buNone/>
              <a:tabLst/>
              <a:defRPr/>
            </a:pP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Rich Jones        Chair, 2027</a:t>
            </a:r>
          </a:p>
          <a:p>
            <a:pPr marL="0" marR="0" lvl="0" indent="-154313" algn="ctr" defTabSz="914400" rtl="0" eaLnBrk="1" fontAlgn="base" latinLnBrk="0" hangingPunct="1">
              <a:lnSpc>
                <a:spcPct val="100000"/>
              </a:lnSpc>
              <a:spcBef>
                <a:spcPct val="0"/>
              </a:spcBef>
              <a:spcAft>
                <a:spcPts val="506"/>
              </a:spcAft>
              <a:buClrTx/>
              <a:buSzTx/>
              <a:buFontTx/>
              <a:buNone/>
              <a:tabLst/>
              <a:defRPr/>
            </a:pP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Effective                    July 1, 2020</a:t>
            </a:r>
          </a:p>
        </p:txBody>
      </p:sp>
      <p:sp>
        <p:nvSpPr>
          <p:cNvPr id="36" name="TextBox 35">
            <a:extLst>
              <a:ext uri="{FF2B5EF4-FFF2-40B4-BE49-F238E27FC236}">
                <a16:creationId xmlns:a16="http://schemas.microsoft.com/office/drawing/2014/main" id="{8CA7D0A7-EA86-4038-A287-204F3E6C5971}"/>
              </a:ext>
            </a:extLst>
          </p:cNvPr>
          <p:cNvSpPr txBox="1"/>
          <p:nvPr/>
        </p:nvSpPr>
        <p:spPr>
          <a:xfrm>
            <a:off x="5203634" y="4687182"/>
            <a:ext cx="980628" cy="419239"/>
          </a:xfrm>
          <a:prstGeom prst="rect">
            <a:avLst/>
          </a:prstGeom>
          <a:noFill/>
        </p:spPr>
        <p:txBody>
          <a:bodyPr vert="horz" wrap="square" lIns="0" tIns="0" rIns="0" bIns="0" rtlCol="0">
            <a:noAutofit/>
          </a:bodyPr>
          <a:lstStyle/>
          <a:p>
            <a:pPr marL="0" marR="0" lvl="0" indent="-154313" algn="ctr" defTabSz="914400" rtl="0" eaLnBrk="1" fontAlgn="base" latinLnBrk="0" hangingPunct="1">
              <a:lnSpc>
                <a:spcPct val="100000"/>
              </a:lnSpc>
              <a:spcBef>
                <a:spcPct val="0"/>
              </a:spcBef>
              <a:spcAft>
                <a:spcPts val="506"/>
              </a:spcAft>
              <a:buClrTx/>
              <a:buSzTx/>
              <a:buFontTx/>
              <a:buNone/>
              <a:tabLst/>
              <a:defRPr/>
            </a:pP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Fred </a:t>
            </a:r>
            <a:b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Cannon</a:t>
            </a:r>
            <a:b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975"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2026*</a:t>
            </a:r>
          </a:p>
        </p:txBody>
      </p:sp>
    </p:spTree>
    <p:custDataLst>
      <p:tags r:id="rId1"/>
    </p:custDataLst>
    <p:extLst>
      <p:ext uri="{BB962C8B-B14F-4D97-AF65-F5344CB8AC3E}">
        <p14:creationId xmlns:p14="http://schemas.microsoft.com/office/powerpoint/2010/main" val="26422169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pPr marL="292100" lvl="0" indent="-285750">
              <a:spcBef>
                <a:spcPts val="300"/>
              </a:spcBef>
              <a:buFont typeface="Wingdings" panose="05000000000000000000" pitchFamily="2" charset="2"/>
              <a:buChar char="Ø"/>
            </a:pPr>
            <a:r>
              <a:rPr lang="en-US" sz="2000" dirty="0">
                <a:solidFill>
                  <a:prstClr val="black"/>
                </a:solidFill>
              </a:rPr>
              <a:t>Delayed certain effective dates</a:t>
            </a:r>
          </a:p>
          <a:p>
            <a:pPr marL="749300" lvl="2" indent="-285750"/>
            <a:r>
              <a:rPr lang="en-US" sz="1600" dirty="0">
                <a:solidFill>
                  <a:prstClr val="black"/>
                </a:solidFill>
              </a:rPr>
              <a:t>Provided one-year delays for private-company and certain NFP stakeholders that are implementing major new standards with current or </a:t>
            </a:r>
            <a:r>
              <a:rPr lang="en-US" sz="1600" u="sng" dirty="0">
                <a:solidFill>
                  <a:prstClr val="black"/>
                </a:solidFill>
              </a:rPr>
              <a:t>imminent</a:t>
            </a:r>
            <a:r>
              <a:rPr lang="en-US" sz="1600" dirty="0">
                <a:solidFill>
                  <a:prstClr val="black"/>
                </a:solidFill>
              </a:rPr>
              <a:t> effective dates (Revenue Recognition and Leases) </a:t>
            </a:r>
          </a:p>
          <a:p>
            <a:pPr marL="749300" lvl="2" indent="-285750"/>
            <a:r>
              <a:rPr lang="en-US" sz="1600" dirty="0">
                <a:solidFill>
                  <a:prstClr val="black"/>
                </a:solidFill>
              </a:rPr>
              <a:t>Proposed and plan to finalize a one-year delay for insurance entities for the new Insurance standard (2022 </a:t>
            </a:r>
            <a:r>
              <a:rPr lang="en-US" sz="1600" dirty="0">
                <a:solidFill>
                  <a:prstClr val="black"/>
                </a:solidFill>
                <a:sym typeface="Wingdings" panose="05000000000000000000" pitchFamily="2" charset="2"/>
              </a:rPr>
              <a:t> 2023 </a:t>
            </a:r>
            <a:r>
              <a:rPr lang="en-US" sz="1600" dirty="0">
                <a:solidFill>
                  <a:prstClr val="black"/>
                </a:solidFill>
              </a:rPr>
              <a:t>for publics, 2024 </a:t>
            </a:r>
            <a:r>
              <a:rPr lang="en-US" sz="1600" dirty="0">
                <a:solidFill>
                  <a:prstClr val="black"/>
                </a:solidFill>
                <a:sym typeface="Wingdings" panose="05000000000000000000" pitchFamily="2" charset="2"/>
              </a:rPr>
              <a:t> 2025 </a:t>
            </a:r>
            <a:r>
              <a:rPr lang="en-US" sz="1600" dirty="0">
                <a:solidFill>
                  <a:prstClr val="black"/>
                </a:solidFill>
              </a:rPr>
              <a:t>for </a:t>
            </a:r>
            <a:r>
              <a:rPr lang="en-US" sz="1600" dirty="0" err="1">
                <a:solidFill>
                  <a:prstClr val="black"/>
                </a:solidFill>
              </a:rPr>
              <a:t>nonpublics</a:t>
            </a:r>
            <a:r>
              <a:rPr lang="en-US" sz="1600" dirty="0">
                <a:solidFill>
                  <a:prstClr val="black"/>
                </a:solidFill>
              </a:rPr>
              <a:t>)</a:t>
            </a:r>
          </a:p>
          <a:p>
            <a:pPr marL="749300" lvl="2" indent="-285750"/>
            <a:r>
              <a:rPr lang="en-US" sz="1600" dirty="0">
                <a:solidFill>
                  <a:prstClr val="black"/>
                </a:solidFill>
              </a:rPr>
              <a:t>Other standards with effective dates that are further out (CECL, 2023) </a:t>
            </a:r>
            <a:r>
              <a:rPr lang="en-US" sz="1600" dirty="0">
                <a:solidFill>
                  <a:prstClr val="black"/>
                </a:solidFill>
                <a:sym typeface="Wingdings" panose="05000000000000000000" pitchFamily="2" charset="2"/>
              </a:rPr>
              <a:t></a:t>
            </a:r>
            <a:r>
              <a:rPr lang="en-US" sz="1600" dirty="0">
                <a:solidFill>
                  <a:prstClr val="black"/>
                </a:solidFill>
              </a:rPr>
              <a:t> staff is monitoring the impact of COVID-19 on entities’ implementation progress</a:t>
            </a:r>
          </a:p>
          <a:p>
            <a:pPr marL="352743" lvl="0" indent="-342900">
              <a:buFont typeface="Wingdings" panose="05000000000000000000" pitchFamily="2" charset="2"/>
              <a:buChar char="Ø"/>
            </a:pPr>
            <a:r>
              <a:rPr lang="en-US" sz="2000" dirty="0">
                <a:solidFill>
                  <a:prstClr val="black"/>
                </a:solidFill>
              </a:rPr>
              <a:t>Created the FASB Response to COVID-19 portal and associated topic pages to make it easier for stakeholders to find educational and other resource materials</a:t>
            </a:r>
          </a:p>
        </p:txBody>
      </p:sp>
      <p:sp>
        <p:nvSpPr>
          <p:cNvPr id="3" name="Title 2"/>
          <p:cNvSpPr>
            <a:spLocks noGrp="1"/>
          </p:cNvSpPr>
          <p:nvPr>
            <p:ph type="title"/>
          </p:nvPr>
        </p:nvSpPr>
        <p:spPr/>
        <p:txBody>
          <a:bodyPr/>
          <a:lstStyle/>
          <a:p>
            <a:r>
              <a:rPr lang="en-US" sz="3400" dirty="0"/>
              <a:t>FASB Response </a:t>
            </a:r>
            <a:r>
              <a:rPr lang="en-US" sz="3400"/>
              <a:t>to COVID-19</a:t>
            </a:r>
            <a:endParaRPr lang="en-US" sz="3400" dirty="0"/>
          </a:p>
        </p:txBody>
      </p:sp>
      <p:sp>
        <p:nvSpPr>
          <p:cNvPr id="4" name="Slide Number Placeholder 3"/>
          <p:cNvSpPr>
            <a:spLocks noGrp="1"/>
          </p:cNvSpPr>
          <p:nvPr>
            <p:ph type="sldNum" sz="quarter" idx="4"/>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B8C3CD40-D32D-4A66-9ED6-B023972553E0}" type="slidenum">
              <a:rPr kumimoji="0" lang="en-US" sz="1050" b="0" i="0" u="none" strike="noStrike" kern="1200" cap="none" spc="0" normalizeH="0" baseline="0" noProof="0" smtClean="0">
                <a:ln>
                  <a:noFill/>
                </a:ln>
                <a:solidFill>
                  <a:srgbClr val="5F5F5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35</a:t>
            </a:fld>
            <a:endParaRPr kumimoji="0" lang="en-US" sz="1050" b="0" i="0" u="none" strike="noStrike" kern="1200" cap="none" spc="0" normalizeH="0" baseline="0" noProof="0" dirty="0">
              <a:ln>
                <a:noFill/>
              </a:ln>
              <a:solidFill>
                <a:srgbClr val="5F5F5F"/>
              </a:solidFill>
              <a:effectLst/>
              <a:uLnTx/>
              <a:uFillTx/>
              <a:latin typeface="Arial"/>
              <a:ea typeface="+mn-ea"/>
              <a:cs typeface="+mn-cs"/>
            </a:endParaRPr>
          </a:p>
        </p:txBody>
      </p:sp>
    </p:spTree>
    <p:extLst>
      <p:ext uri="{BB962C8B-B14F-4D97-AF65-F5344CB8AC3E}">
        <p14:creationId xmlns:p14="http://schemas.microsoft.com/office/powerpoint/2010/main" val="158307921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pPr>
              <a:buFont typeface="Wingdings" panose="05000000000000000000" pitchFamily="2" charset="2"/>
              <a:buChar char="§"/>
            </a:pPr>
            <a:r>
              <a:rPr lang="en-US" dirty="0"/>
              <a:t>COVID-19 – Continued focus on supporting stakeholders</a:t>
            </a:r>
          </a:p>
          <a:p>
            <a:pPr marL="515937" lvl="1" indent="-285750">
              <a:spcBef>
                <a:spcPts val="300"/>
              </a:spcBef>
              <a:buFont typeface="Wingdings" panose="05000000000000000000" pitchFamily="2" charset="2"/>
              <a:buChar char="Ø"/>
            </a:pPr>
            <a:r>
              <a:rPr lang="en-US" dirty="0">
                <a:solidFill>
                  <a:schemeClr val="tx1"/>
                </a:solidFill>
              </a:rPr>
              <a:t>Effect on agenda and activities:</a:t>
            </a:r>
          </a:p>
          <a:p>
            <a:pPr marL="749300" lvl="2" indent="-285750"/>
            <a:r>
              <a:rPr lang="en-US" sz="1800" dirty="0">
                <a:solidFill>
                  <a:schemeClr val="tx1"/>
                </a:solidFill>
              </a:rPr>
              <a:t>Resumed regular cadence of Board meetings (virtual) on July 15</a:t>
            </a:r>
            <a:r>
              <a:rPr lang="en-US" sz="1800" baseline="30000" dirty="0">
                <a:solidFill>
                  <a:schemeClr val="tx1"/>
                </a:solidFill>
              </a:rPr>
              <a:t>th </a:t>
            </a:r>
            <a:r>
              <a:rPr lang="en-US" sz="1800" dirty="0">
                <a:solidFill>
                  <a:schemeClr val="tx1"/>
                </a:solidFill>
              </a:rPr>
              <a:t>2020 while continuing to be mindful about the preoccupation of stakeholders with other priorities</a:t>
            </a:r>
            <a:br>
              <a:rPr lang="en-US" sz="1800" dirty="0">
                <a:solidFill>
                  <a:schemeClr val="tx1"/>
                </a:solidFill>
              </a:rPr>
            </a:br>
            <a:r>
              <a:rPr lang="en-US" sz="1800" dirty="0">
                <a:solidFill>
                  <a:schemeClr val="tx1"/>
                </a:solidFill>
              </a:rPr>
              <a:t> </a:t>
            </a:r>
          </a:p>
          <a:p>
            <a:pPr marL="749300" lvl="2" indent="-285750"/>
            <a:r>
              <a:rPr lang="en-US" sz="1800" dirty="0">
                <a:solidFill>
                  <a:schemeClr val="tx1"/>
                </a:solidFill>
              </a:rPr>
              <a:t>Issued postponed exposure documents (e.g., proposed Update for the PCC’s SBP Practical Expedient, Exposure Draft for Conceptual Framework–Elements) to provide stakeholders the opportunity to comment on the proposals in a timeframe reflective of the current environment</a:t>
            </a:r>
          </a:p>
          <a:p>
            <a:pPr marL="463550" lvl="2" indent="0">
              <a:buNone/>
            </a:pPr>
            <a:endParaRPr lang="en-US" sz="1800" dirty="0">
              <a:solidFill>
                <a:schemeClr val="tx1"/>
              </a:solidFill>
            </a:endParaRPr>
          </a:p>
          <a:p>
            <a:pPr marL="749300" lvl="2" indent="-285750"/>
            <a:r>
              <a:rPr lang="en-US" sz="1800" dirty="0">
                <a:solidFill>
                  <a:schemeClr val="tx1"/>
                </a:solidFill>
              </a:rPr>
              <a:t>Held virtual roundtables and outreach meetings</a:t>
            </a:r>
          </a:p>
        </p:txBody>
      </p:sp>
      <p:sp>
        <p:nvSpPr>
          <p:cNvPr id="3" name="Title 2"/>
          <p:cNvSpPr>
            <a:spLocks noGrp="1"/>
          </p:cNvSpPr>
          <p:nvPr>
            <p:ph type="title"/>
          </p:nvPr>
        </p:nvSpPr>
        <p:spPr/>
        <p:txBody>
          <a:bodyPr/>
          <a:lstStyle/>
          <a:p>
            <a:r>
              <a:rPr lang="en-US" sz="3400" dirty="0"/>
              <a:t>FASB Response to COVID-19</a:t>
            </a:r>
          </a:p>
        </p:txBody>
      </p:sp>
      <p:sp>
        <p:nvSpPr>
          <p:cNvPr id="4" name="Slide Number Placeholder 3"/>
          <p:cNvSpPr>
            <a:spLocks noGrp="1"/>
          </p:cNvSpPr>
          <p:nvPr>
            <p:ph type="sldNum" sz="quarter" idx="4"/>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B8C3CD40-D32D-4A66-9ED6-B023972553E0}" type="slidenum">
              <a:rPr kumimoji="0" lang="en-US" sz="1050" b="0" i="0" u="none" strike="noStrike" kern="1200" cap="none" spc="0" normalizeH="0" baseline="0" noProof="0" smtClean="0">
                <a:ln>
                  <a:noFill/>
                </a:ln>
                <a:solidFill>
                  <a:srgbClr val="5F5F5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36</a:t>
            </a:fld>
            <a:endParaRPr kumimoji="0" lang="en-US" sz="1050" b="0" i="0" u="none" strike="noStrike" kern="1200" cap="none" spc="0" normalizeH="0" baseline="0" noProof="0" dirty="0">
              <a:ln>
                <a:noFill/>
              </a:ln>
              <a:solidFill>
                <a:srgbClr val="5F5F5F"/>
              </a:solidFill>
              <a:effectLst/>
              <a:uLnTx/>
              <a:uFillTx/>
              <a:latin typeface="Arial"/>
              <a:ea typeface="+mn-ea"/>
              <a:cs typeface="+mn-cs"/>
            </a:endParaRPr>
          </a:p>
        </p:txBody>
      </p:sp>
    </p:spTree>
    <p:extLst>
      <p:ext uri="{BB962C8B-B14F-4D97-AF65-F5344CB8AC3E}">
        <p14:creationId xmlns:p14="http://schemas.microsoft.com/office/powerpoint/2010/main" val="31919279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r>
              <a:rPr lang="en-US" dirty="0"/>
              <a:t>We continue to:</a:t>
            </a:r>
          </a:p>
          <a:p>
            <a:pPr lvl="2">
              <a:buFont typeface="Wingdings" panose="05000000000000000000" pitchFamily="2" charset="2"/>
              <a:buChar char="Ø"/>
            </a:pPr>
            <a:r>
              <a:rPr lang="en-US" dirty="0">
                <a:solidFill>
                  <a:schemeClr val="tx1"/>
                </a:solidFill>
              </a:rPr>
              <a:t>Allocate significant staff resources to focus on emerging issues, with a priority for COVID-19-related matters, including technical inquiries and development of educational materials</a:t>
            </a:r>
          </a:p>
          <a:p>
            <a:pPr marL="1316038" lvl="4">
              <a:buFont typeface="Wingdings" panose="05000000000000000000" pitchFamily="2" charset="2"/>
              <a:buChar char="Ø"/>
            </a:pPr>
            <a:r>
              <a:rPr lang="en-US" sz="1400" dirty="0">
                <a:solidFill>
                  <a:schemeClr val="tx1"/>
                </a:solidFill>
              </a:rPr>
              <a:t>Leases (staff Q&amp;A)</a:t>
            </a:r>
          </a:p>
          <a:p>
            <a:pPr marL="1316038" lvl="4">
              <a:buFont typeface="Wingdings" panose="05000000000000000000" pitchFamily="2" charset="2"/>
              <a:buChar char="Ø"/>
            </a:pPr>
            <a:r>
              <a:rPr lang="en-US" sz="1400" dirty="0">
                <a:solidFill>
                  <a:schemeClr val="tx1"/>
                </a:solidFill>
              </a:rPr>
              <a:t>Fair value</a:t>
            </a:r>
          </a:p>
          <a:p>
            <a:pPr marL="1316038" lvl="4">
              <a:buFont typeface="Wingdings" panose="05000000000000000000" pitchFamily="2" charset="2"/>
              <a:buChar char="Ø"/>
            </a:pPr>
            <a:r>
              <a:rPr lang="en-US" sz="1400" dirty="0">
                <a:solidFill>
                  <a:schemeClr val="tx1"/>
                </a:solidFill>
              </a:rPr>
              <a:t>Hedging (staff Q&amp;A)</a:t>
            </a:r>
          </a:p>
          <a:p>
            <a:pPr marL="1316038" lvl="4">
              <a:buFont typeface="Wingdings" panose="05000000000000000000" pitchFamily="2" charset="2"/>
              <a:buChar char="Ø"/>
            </a:pPr>
            <a:r>
              <a:rPr lang="en-US" sz="1400" dirty="0">
                <a:solidFill>
                  <a:schemeClr val="tx1"/>
                </a:solidFill>
              </a:rPr>
              <a:t>Collaboration with industry on SBA loans</a:t>
            </a:r>
          </a:p>
          <a:p>
            <a:pPr marL="1316038" lvl="4">
              <a:buFont typeface="Wingdings" panose="05000000000000000000" pitchFamily="2" charset="2"/>
              <a:buChar char="Ø"/>
            </a:pPr>
            <a:r>
              <a:rPr lang="en-US" sz="1400" dirty="0">
                <a:solidFill>
                  <a:schemeClr val="tx1"/>
                </a:solidFill>
              </a:rPr>
              <a:t>Accounting and Disclosure of government assistance</a:t>
            </a:r>
          </a:p>
          <a:p>
            <a:pPr marL="1316038" lvl="4">
              <a:buFont typeface="Wingdings" panose="05000000000000000000" pitchFamily="2" charset="2"/>
              <a:buChar char="Ø"/>
            </a:pPr>
            <a:r>
              <a:rPr lang="en-US" sz="1400" dirty="0">
                <a:solidFill>
                  <a:schemeClr val="tx1"/>
                </a:solidFill>
              </a:rPr>
              <a:t>Goodwill and other Impairments</a:t>
            </a:r>
            <a:endParaRPr lang="en-US" dirty="0">
              <a:solidFill>
                <a:schemeClr val="tx1"/>
              </a:solidFill>
            </a:endParaRPr>
          </a:p>
          <a:p>
            <a:pPr lvl="2">
              <a:buFont typeface="Wingdings" panose="05000000000000000000" pitchFamily="2" charset="2"/>
              <a:buChar char="Ø"/>
            </a:pPr>
            <a:r>
              <a:rPr lang="en-US" dirty="0">
                <a:solidFill>
                  <a:schemeClr val="tx1"/>
                </a:solidFill>
              </a:rPr>
              <a:t>Focus on implementation of the various major new standards, especially in light of additional issues and challenges for our stakeholders stemming from the COVID-19 pandemic</a:t>
            </a:r>
            <a:endParaRPr lang="en-US" sz="2000" dirty="0">
              <a:solidFill>
                <a:schemeClr val="tx1"/>
              </a:solidFill>
            </a:endParaRPr>
          </a:p>
        </p:txBody>
      </p:sp>
      <p:sp>
        <p:nvSpPr>
          <p:cNvPr id="3" name="Title 2"/>
          <p:cNvSpPr>
            <a:spLocks noGrp="1"/>
          </p:cNvSpPr>
          <p:nvPr>
            <p:ph type="title"/>
          </p:nvPr>
        </p:nvSpPr>
        <p:spPr/>
        <p:txBody>
          <a:bodyPr/>
          <a:lstStyle/>
          <a:p>
            <a:r>
              <a:rPr lang="en-US" sz="3400" dirty="0"/>
              <a:t>FASB Response to COVID-19</a:t>
            </a:r>
          </a:p>
        </p:txBody>
      </p:sp>
      <p:sp>
        <p:nvSpPr>
          <p:cNvPr id="4" name="Slide Number Placeholder 3"/>
          <p:cNvSpPr>
            <a:spLocks noGrp="1"/>
          </p:cNvSpPr>
          <p:nvPr>
            <p:ph type="sldNum" sz="quarter" idx="4"/>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B8C3CD40-D32D-4A66-9ED6-B023972553E0}" type="slidenum">
              <a:rPr kumimoji="0" lang="en-US" sz="1050" b="0" i="0" u="none" strike="noStrike" kern="1200" cap="none" spc="0" normalizeH="0" baseline="0" noProof="0" smtClean="0">
                <a:ln>
                  <a:noFill/>
                </a:ln>
                <a:solidFill>
                  <a:srgbClr val="5F5F5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37</a:t>
            </a:fld>
            <a:endParaRPr kumimoji="0" lang="en-US" sz="1050" b="0" i="0" u="none" strike="noStrike" kern="1200" cap="none" spc="0" normalizeH="0" baseline="0" noProof="0" dirty="0">
              <a:ln>
                <a:noFill/>
              </a:ln>
              <a:solidFill>
                <a:srgbClr val="5F5F5F"/>
              </a:solidFill>
              <a:effectLst/>
              <a:uLnTx/>
              <a:uFillTx/>
              <a:latin typeface="Arial"/>
              <a:ea typeface="+mn-ea"/>
              <a:cs typeface="+mn-cs"/>
            </a:endParaRPr>
          </a:p>
        </p:txBody>
      </p:sp>
    </p:spTree>
    <p:extLst>
      <p:ext uri="{BB962C8B-B14F-4D97-AF65-F5344CB8AC3E}">
        <p14:creationId xmlns:p14="http://schemas.microsoft.com/office/powerpoint/2010/main" val="49633991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457200" y="2276872"/>
            <a:ext cx="8229600" cy="2448273"/>
          </a:xfrm>
        </p:spPr>
        <p:txBody>
          <a:bodyPr>
            <a:noAutofit/>
          </a:bodyPr>
          <a:lstStyle/>
          <a:p>
            <a:pPr marL="0" indent="0" algn="ctr">
              <a:buNone/>
            </a:pPr>
            <a:r>
              <a:rPr lang="en-US" dirty="0"/>
              <a:t>COVID-19: Financial Reporting </a:t>
            </a:r>
            <a:br>
              <a:rPr lang="en-US" dirty="0"/>
            </a:br>
            <a:r>
              <a:rPr lang="en-US" dirty="0"/>
              <a:t>&amp; Disclosure Challenges</a:t>
            </a:r>
          </a:p>
          <a:p>
            <a:pPr marL="0" indent="0" algn="ctr">
              <a:buNone/>
            </a:pPr>
            <a:br>
              <a:rPr lang="en-US" sz="2000" dirty="0"/>
            </a:br>
            <a:r>
              <a:rPr lang="en-US" dirty="0"/>
              <a:t>Kristy Carscallen </a:t>
            </a:r>
          </a:p>
          <a:p>
            <a:pPr marL="0" indent="0" algn="ctr">
              <a:buNone/>
            </a:pPr>
            <a:r>
              <a:rPr lang="en-US" dirty="0"/>
              <a:t>Canadian Managing Partner, Audit, KPMG</a:t>
            </a:r>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278443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E703AE9C-07AC-4716-9BF2-C32F01E0EA14}"/>
              </a:ext>
            </a:extLst>
          </p:cNvPr>
          <p:cNvSpPr>
            <a:spLocks noGrp="1"/>
          </p:cNvSpPr>
          <p:nvPr>
            <p:ph type="ctrTitle"/>
          </p:nvPr>
        </p:nvSpPr>
        <p:spPr/>
        <p:txBody>
          <a:bodyPr/>
          <a:lstStyle/>
          <a:p>
            <a:r>
              <a:rPr lang="en-US" sz="6000" dirty="0"/>
              <a:t>Professional </a:t>
            </a:r>
            <a:br>
              <a:rPr lang="en-US" sz="6000" dirty="0"/>
            </a:br>
            <a:r>
              <a:rPr lang="en-US" sz="6000" dirty="0"/>
              <a:t>Accounting Futures Conference</a:t>
            </a:r>
          </a:p>
        </p:txBody>
      </p:sp>
      <p:sp>
        <p:nvSpPr>
          <p:cNvPr id="9" name="Text Placeholder 8">
            <a:extLst>
              <a:ext uri="{FF2B5EF4-FFF2-40B4-BE49-F238E27FC236}">
                <a16:creationId xmlns:a16="http://schemas.microsoft.com/office/drawing/2014/main" id="{62905B64-EB76-4931-A3C9-4A7125C9AC62}"/>
              </a:ext>
            </a:extLst>
          </p:cNvPr>
          <p:cNvSpPr>
            <a:spLocks noGrp="1"/>
          </p:cNvSpPr>
          <p:nvPr>
            <p:ph type="body" sz="quarter" idx="11"/>
          </p:nvPr>
        </p:nvSpPr>
        <p:spPr>
          <a:xfrm>
            <a:off x="735806" y="5085184"/>
            <a:ext cx="3679604" cy="815608"/>
          </a:xfrm>
        </p:spPr>
        <p:txBody>
          <a:bodyPr/>
          <a:lstStyle/>
          <a:p>
            <a:r>
              <a:rPr lang="en-US" sz="1200" dirty="0"/>
              <a:t>Kristy Carscallen</a:t>
            </a:r>
          </a:p>
          <a:p>
            <a:r>
              <a:rPr lang="en-US" sz="1200" b="0" dirty="0"/>
              <a:t>Canadian Managing Partner, Audit &amp; Assurance</a:t>
            </a:r>
          </a:p>
          <a:p>
            <a:endParaRPr lang="en-US" dirty="0"/>
          </a:p>
          <a:p>
            <a:r>
              <a:rPr lang="en-US" dirty="0"/>
              <a:t>October 28, 2021</a:t>
            </a:r>
          </a:p>
        </p:txBody>
      </p:sp>
    </p:spTree>
    <p:extLst>
      <p:ext uri="{BB962C8B-B14F-4D97-AF65-F5344CB8AC3E}">
        <p14:creationId xmlns:p14="http://schemas.microsoft.com/office/powerpoint/2010/main" val="9346792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11561" y="3538330"/>
            <a:ext cx="7839712" cy="1732170"/>
          </a:xfrm>
        </p:spPr>
        <p:txBody>
          <a:bodyPr>
            <a:noAutofit/>
          </a:bodyPr>
          <a:lstStyle/>
          <a:p>
            <a:pPr eaLnBrk="1" hangingPunct="1">
              <a:defRPr/>
            </a:pPr>
            <a:r>
              <a:rPr lang="en-CA" sz="2800">
                <a:effectLst/>
                <a:ea typeface="Calibri" panose="020F0502020204030204" pitchFamily="34" charset="0"/>
              </a:rPr>
              <a:t>COVID-19 Impact: Financial Reporting, Investing, Auditing, and Governance Challenges in a Fast Changing and Chaotic Environment</a:t>
            </a:r>
            <a:endParaRPr lang="en-US" altLang="en-US" sz="6000">
              <a:solidFill>
                <a:srgbClr val="993333"/>
              </a:solidFill>
              <a:highlight>
                <a:srgbClr val="FFFF00"/>
              </a:highlight>
              <a:ea typeface="+mj-ea"/>
            </a:endParaRPr>
          </a:p>
        </p:txBody>
      </p:sp>
      <p:sp>
        <p:nvSpPr>
          <p:cNvPr id="3" name="Rectangle 2"/>
          <p:cNvSpPr/>
          <p:nvPr/>
        </p:nvSpPr>
        <p:spPr>
          <a:xfrm>
            <a:off x="536404" y="6239053"/>
            <a:ext cx="7139385" cy="584775"/>
          </a:xfrm>
          <a:prstGeom prst="rect">
            <a:avLst/>
          </a:prstGeom>
        </p:spPr>
        <p:txBody>
          <a:bodyPr wrap="square">
            <a:spAutoFit/>
          </a:bodyPr>
          <a:lstStyle/>
          <a:p>
            <a:pPr marL="0" marR="0" lvl="0" indent="0" algn="l" defTabSz="914400" rtl="0" eaLnBrk="1" fontAlgn="base" latinLnBrk="0" hangingPunct="1">
              <a:lnSpc>
                <a:spcPct val="100000"/>
              </a:lnSpc>
              <a:spcBef>
                <a:spcPts val="1800"/>
              </a:spcBef>
              <a:spcAft>
                <a:spcPct val="0"/>
              </a:spcAft>
              <a:buClrTx/>
              <a:buSzTx/>
              <a:buFontTx/>
              <a:buNone/>
              <a:tabLst/>
              <a:defRPr/>
            </a:pPr>
            <a:r>
              <a:rPr kumimoji="0" lang="en-GB" sz="1600" b="0" i="0" u="none" strike="noStrike" kern="1200" cap="none" spc="0" normalizeH="0" baseline="0" noProof="0">
                <a:ln>
                  <a:noFill/>
                </a:ln>
                <a:solidFill>
                  <a:srgbClr val="7F7F7F"/>
                </a:solidFill>
                <a:effectLst/>
                <a:uLnTx/>
                <a:uFillTx/>
                <a:latin typeface="Arial" panose="020B0604020202020204" pitchFamily="34" charset="0"/>
                <a:cs typeface="Arial" panose="020B0604020202020204" pitchFamily="34" charset="0"/>
              </a:rPr>
              <a:t>The views expressed in this presentation are those of the presenter, not necessarily those of the AcSB</a:t>
            </a:r>
            <a:r>
              <a:rPr kumimoji="0" lang="en-GB" sz="16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t>
            </a:r>
          </a:p>
        </p:txBody>
      </p:sp>
      <p:sp>
        <p:nvSpPr>
          <p:cNvPr id="5" name="TextBox 4">
            <a:extLst>
              <a:ext uri="{FF2B5EF4-FFF2-40B4-BE49-F238E27FC236}">
                <a16:creationId xmlns:a16="http://schemas.microsoft.com/office/drawing/2014/main" id="{FABC40E9-B3C0-4523-BF7B-698376C6BECA}"/>
              </a:ext>
            </a:extLst>
          </p:cNvPr>
          <p:cNvSpPr txBox="1"/>
          <p:nvPr/>
        </p:nvSpPr>
        <p:spPr>
          <a:xfrm>
            <a:off x="6096000" y="776898"/>
            <a:ext cx="2580456" cy="70788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PAC Conference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October 28, 2021</a:t>
            </a:r>
          </a:p>
        </p:txBody>
      </p:sp>
      <p:sp>
        <p:nvSpPr>
          <p:cNvPr id="6" name="Subtitle 4">
            <a:extLst>
              <a:ext uri="{FF2B5EF4-FFF2-40B4-BE49-F238E27FC236}">
                <a16:creationId xmlns:a16="http://schemas.microsoft.com/office/drawing/2014/main" id="{47A2DE1F-FFD7-4787-8CFA-214246E1BFC6}"/>
              </a:ext>
            </a:extLst>
          </p:cNvPr>
          <p:cNvSpPr>
            <a:spLocks noGrp="1"/>
          </p:cNvSpPr>
          <p:nvPr>
            <p:ph type="subTitle" idx="1"/>
          </p:nvPr>
        </p:nvSpPr>
        <p:spPr>
          <a:xfrm>
            <a:off x="611559" y="5419837"/>
            <a:ext cx="8291513" cy="1142381"/>
          </a:xfrm>
        </p:spPr>
        <p:txBody>
          <a:bodyPr>
            <a:normAutofit/>
          </a:bodyPr>
          <a:lstStyle/>
          <a:p>
            <a:pPr>
              <a:lnSpc>
                <a:spcPct val="100000"/>
              </a:lnSpc>
              <a:spcBef>
                <a:spcPts val="0"/>
              </a:spcBef>
              <a:defRPr/>
            </a:pPr>
            <a:r>
              <a:rPr lang="en-CA" altLang="en-US" sz="2400">
                <a:solidFill>
                  <a:schemeClr val="bg1">
                    <a:lumMod val="50000"/>
                  </a:schemeClr>
                </a:solidFill>
              </a:rPr>
              <a:t>Linda Mezon-</a:t>
            </a:r>
            <a:r>
              <a:rPr lang="en-CA" altLang="en-US" sz="2400" err="1">
                <a:solidFill>
                  <a:schemeClr val="bg1">
                    <a:lumMod val="50000"/>
                  </a:schemeClr>
                </a:solidFill>
              </a:rPr>
              <a:t>Hutter</a:t>
            </a:r>
            <a:r>
              <a:rPr lang="en-CA" altLang="en-US" sz="2400">
                <a:solidFill>
                  <a:schemeClr val="bg1">
                    <a:lumMod val="50000"/>
                  </a:schemeClr>
                </a:solidFill>
              </a:rPr>
              <a:t>, FCPA, FCA, CPA (MI), </a:t>
            </a:r>
            <a:r>
              <a:rPr lang="it-IT" altLang="en-US" sz="2400">
                <a:solidFill>
                  <a:schemeClr val="bg1">
                    <a:lumMod val="50000"/>
                  </a:schemeClr>
                </a:solidFill>
              </a:rPr>
              <a:t>CGMA</a:t>
            </a:r>
            <a:endParaRPr lang="en-CA" altLang="en-US" sz="2400">
              <a:solidFill>
                <a:schemeClr val="bg1">
                  <a:lumMod val="50000"/>
                </a:schemeClr>
              </a:solidFill>
            </a:endParaRPr>
          </a:p>
          <a:p>
            <a:pPr>
              <a:lnSpc>
                <a:spcPct val="100000"/>
              </a:lnSpc>
              <a:spcBef>
                <a:spcPts val="0"/>
              </a:spcBef>
              <a:defRPr/>
            </a:pPr>
            <a:r>
              <a:rPr lang="en-CA" altLang="en-US" sz="2400">
                <a:solidFill>
                  <a:schemeClr val="bg1">
                    <a:lumMod val="50000"/>
                  </a:schemeClr>
                </a:solidFill>
              </a:rPr>
              <a:t>Chair, Accounting Standards Board</a:t>
            </a:r>
          </a:p>
          <a:p>
            <a:pPr eaLnBrk="1" hangingPunct="1">
              <a:defRPr/>
            </a:pPr>
            <a:endParaRPr lang="en-CA">
              <a:solidFill>
                <a:schemeClr val="bg1">
                  <a:lumMod val="50000"/>
                </a:schemeClr>
              </a:solidFill>
              <a:ea typeface="+mn-ea"/>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a:extLst>
              <a:ext uri="{FF2B5EF4-FFF2-40B4-BE49-F238E27FC236}">
                <a16:creationId xmlns:a16="http://schemas.microsoft.com/office/drawing/2014/main" id="{006381E6-A839-441E-A043-305A9FCC4922}"/>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sp>
        <p:nvSpPr>
          <p:cNvPr id="4" name="Rectangle 3">
            <a:extLst>
              <a:ext uri="{FF2B5EF4-FFF2-40B4-BE49-F238E27FC236}">
                <a16:creationId xmlns:a16="http://schemas.microsoft.com/office/drawing/2014/main" id="{334DEFA2-AA1A-4485-8D2D-1452215F08A9}"/>
              </a:ext>
            </a:extLst>
          </p:cNvPr>
          <p:cNvSpPr/>
          <p:nvPr/>
        </p:nvSpPr>
        <p:spPr>
          <a:xfrm>
            <a:off x="745332" y="1181101"/>
            <a:ext cx="3540919" cy="3028949"/>
          </a:xfrm>
          <a:prstGeom prst="rect">
            <a:avLst/>
          </a:prstGeom>
          <a:solidFill>
            <a:schemeClr val="bg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0958" tIns="40958" rIns="40958" bIns="40958" rtlCol="0" anchor="ctr"/>
          <a:lstStyle/>
          <a:p>
            <a:pPr defTabSz="685800"/>
            <a:endParaRPr lang="en-US" sz="1125" dirty="0" err="1">
              <a:solidFill>
                <a:prstClr val="white"/>
              </a:solidFill>
              <a:latin typeface="Arial"/>
            </a:endParaRPr>
          </a:p>
        </p:txBody>
      </p:sp>
      <p:sp>
        <p:nvSpPr>
          <p:cNvPr id="2" name="Rectangle 1">
            <a:extLst>
              <a:ext uri="{FF2B5EF4-FFF2-40B4-BE49-F238E27FC236}">
                <a16:creationId xmlns:a16="http://schemas.microsoft.com/office/drawing/2014/main" id="{90DEB5B8-479B-477E-A905-C6972B17BE22}"/>
              </a:ext>
            </a:extLst>
          </p:cNvPr>
          <p:cNvSpPr/>
          <p:nvPr/>
        </p:nvSpPr>
        <p:spPr>
          <a:xfrm>
            <a:off x="746522" y="1181101"/>
            <a:ext cx="2014040" cy="2219324"/>
          </a:xfrm>
          <a:prstGeom prst="rect">
            <a:avLst/>
          </a:prstGeom>
          <a:gradFill flip="none" rotWithShape="1">
            <a:gsLst>
              <a:gs pos="0">
                <a:schemeClr val="bg1">
                  <a:alpha val="0"/>
                </a:schemeClr>
              </a:gs>
              <a:gs pos="100000">
                <a:schemeClr val="bg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40958" tIns="40958" rIns="40958" bIns="40958" rtlCol="0" anchor="ctr"/>
          <a:lstStyle/>
          <a:p>
            <a:pPr defTabSz="685800"/>
            <a:endParaRPr lang="en-US" sz="1125" dirty="0" err="1">
              <a:solidFill>
                <a:prstClr val="white"/>
              </a:solidFill>
              <a:latin typeface="Arial"/>
            </a:endParaRPr>
          </a:p>
        </p:txBody>
      </p:sp>
      <p:sp>
        <p:nvSpPr>
          <p:cNvPr id="3" name="Text Placeholder 2">
            <a:extLst>
              <a:ext uri="{FF2B5EF4-FFF2-40B4-BE49-F238E27FC236}">
                <a16:creationId xmlns:a16="http://schemas.microsoft.com/office/drawing/2014/main" id="{0F22B5E7-A89A-4596-812F-610E5B82F313}"/>
              </a:ext>
            </a:extLst>
          </p:cNvPr>
          <p:cNvSpPr>
            <a:spLocks noGrp="1"/>
          </p:cNvSpPr>
          <p:nvPr>
            <p:ph type="body" sz="quarter" idx="11"/>
          </p:nvPr>
        </p:nvSpPr>
        <p:spPr>
          <a:xfrm>
            <a:off x="960741" y="2509827"/>
            <a:ext cx="2811159" cy="919174"/>
          </a:xfrm>
        </p:spPr>
        <p:txBody>
          <a:bodyPr/>
          <a:lstStyle/>
          <a:p>
            <a:r>
              <a:rPr lang="en-US" dirty="0"/>
              <a:t>Financial Reporting &amp; Disclosure Challenges</a:t>
            </a:r>
          </a:p>
        </p:txBody>
      </p:sp>
      <p:sp>
        <p:nvSpPr>
          <p:cNvPr id="18" name="Rectangle 17">
            <a:extLst>
              <a:ext uri="{FF2B5EF4-FFF2-40B4-BE49-F238E27FC236}">
                <a16:creationId xmlns:a16="http://schemas.microsoft.com/office/drawing/2014/main" id="{FEA94592-DEAC-4B20-B556-A6CEB925C208}"/>
              </a:ext>
            </a:extLst>
          </p:cNvPr>
          <p:cNvSpPr/>
          <p:nvPr/>
        </p:nvSpPr>
        <p:spPr>
          <a:xfrm>
            <a:off x="960741" y="2160379"/>
            <a:ext cx="975122" cy="2797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r>
              <a:rPr lang="en-ID" sz="1050" b="1" dirty="0">
                <a:solidFill>
                  <a:prstClr val="white"/>
                </a:solidFill>
                <a:latin typeface="Arial"/>
                <a:ea typeface="Lato" panose="020F0502020204030203" pitchFamily="34" charset="0"/>
                <a:cs typeface="Arial" panose="020B0604020202020204" pitchFamily="34" charset="0"/>
              </a:rPr>
              <a:t>COVID-19</a:t>
            </a:r>
          </a:p>
        </p:txBody>
      </p:sp>
    </p:spTree>
    <p:extLst>
      <p:ext uri="{BB962C8B-B14F-4D97-AF65-F5344CB8AC3E}">
        <p14:creationId xmlns:p14="http://schemas.microsoft.com/office/powerpoint/2010/main" val="9137407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17">
            <a:extLst>
              <a:ext uri="{FF2B5EF4-FFF2-40B4-BE49-F238E27FC236}">
                <a16:creationId xmlns:a16="http://schemas.microsoft.com/office/drawing/2014/main" id="{DB8CDBDD-C37A-4395-AFA7-9B92899AEF3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bwMode="gray">
          <a:xfrm rot="5400000">
            <a:off x="876697" y="2355456"/>
            <a:ext cx="3564731" cy="2411411"/>
          </a:xfrm>
          <a:prstGeom prst="rect">
            <a:avLst/>
          </a:prstGeom>
        </p:spPr>
      </p:pic>
      <p:sp>
        <p:nvSpPr>
          <p:cNvPr id="10" name="Text Placeholder 9">
            <a:extLst>
              <a:ext uri="{FF2B5EF4-FFF2-40B4-BE49-F238E27FC236}">
                <a16:creationId xmlns:a16="http://schemas.microsoft.com/office/drawing/2014/main" id="{8E7EC37B-4528-4CEA-AC23-DD5949E97CB3}"/>
              </a:ext>
            </a:extLst>
          </p:cNvPr>
          <p:cNvSpPr>
            <a:spLocks noGrp="1"/>
          </p:cNvSpPr>
          <p:nvPr>
            <p:ph type="body" sz="quarter" idx="10"/>
          </p:nvPr>
        </p:nvSpPr>
        <p:spPr>
          <a:xfrm>
            <a:off x="4983161" y="1698172"/>
            <a:ext cx="3675064" cy="478631"/>
          </a:xfrm>
        </p:spPr>
        <p:txBody>
          <a:bodyPr/>
          <a:lstStyle/>
          <a:p>
            <a:r>
              <a:rPr lang="en-US" sz="4050" dirty="0"/>
              <a:t>2020</a:t>
            </a:r>
          </a:p>
        </p:txBody>
      </p:sp>
      <p:sp>
        <p:nvSpPr>
          <p:cNvPr id="12" name="Text Placeholder 11">
            <a:extLst>
              <a:ext uri="{FF2B5EF4-FFF2-40B4-BE49-F238E27FC236}">
                <a16:creationId xmlns:a16="http://schemas.microsoft.com/office/drawing/2014/main" id="{F2493EF6-E925-4D10-9F98-F2BD091FDE75}"/>
              </a:ext>
            </a:extLst>
          </p:cNvPr>
          <p:cNvSpPr>
            <a:spLocks noGrp="1"/>
          </p:cNvSpPr>
          <p:nvPr>
            <p:ph type="body" sz="quarter" idx="12"/>
          </p:nvPr>
        </p:nvSpPr>
        <p:spPr>
          <a:xfrm>
            <a:off x="4983160" y="2439622"/>
            <a:ext cx="3371132" cy="2903903"/>
          </a:xfrm>
        </p:spPr>
        <p:txBody>
          <a:bodyPr/>
          <a:lstStyle/>
          <a:p>
            <a:r>
              <a:rPr lang="en-US" sz="1500" dirty="0">
                <a:solidFill>
                  <a:schemeClr val="accent2"/>
                </a:solidFill>
              </a:rPr>
              <a:t>Financial reporting &amp; disclosure challenges:</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How do we count inventories?</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How do we vouch documents?</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How do we coach and supervise our teams?</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Have our client’s internal control </a:t>
            </a:r>
            <a:br>
              <a:rPr lang="en-US" sz="1350" b="0" spc="0" dirty="0">
                <a:solidFill>
                  <a:srgbClr val="000000">
                    <a:lumMod val="65000"/>
                    <a:lumOff val="35000"/>
                  </a:srgbClr>
                </a:solidFill>
                <a:latin typeface="Univers for KPMG Light" panose="020B0403020202020204" pitchFamily="34" charset="0"/>
              </a:rPr>
            </a:br>
            <a:r>
              <a:rPr lang="en-US" sz="1350" b="0" spc="0" dirty="0">
                <a:solidFill>
                  <a:srgbClr val="000000">
                    <a:lumMod val="65000"/>
                    <a:lumOff val="35000"/>
                  </a:srgbClr>
                </a:solidFill>
                <a:latin typeface="Univers for KPMG Light" panose="020B0403020202020204" pitchFamily="34" charset="0"/>
              </a:rPr>
              <a:t>environments changed?</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What does the future look like in terms of the economy? How do you make cash flows projections amidst the uncertainty?</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What is the impact of the uncertainty on </a:t>
            </a:r>
            <a:br>
              <a:rPr lang="en-US" sz="1350" b="0" spc="0" dirty="0">
                <a:solidFill>
                  <a:srgbClr val="000000">
                    <a:lumMod val="65000"/>
                    <a:lumOff val="35000"/>
                  </a:srgbClr>
                </a:solidFill>
                <a:latin typeface="Univers for KPMG Light" panose="020B0403020202020204" pitchFamily="34" charset="0"/>
              </a:rPr>
            </a:br>
            <a:r>
              <a:rPr lang="en-US" sz="1350" b="0" spc="0" dirty="0">
                <a:solidFill>
                  <a:srgbClr val="000000">
                    <a:lumMod val="65000"/>
                    <a:lumOff val="35000"/>
                  </a:srgbClr>
                </a:solidFill>
                <a:latin typeface="Univers for KPMG Light" panose="020B0403020202020204" pitchFamily="34" charset="0"/>
              </a:rPr>
              <a:t>impairment? Debt covenants? Ability to continue as a going concern?</a:t>
            </a:r>
          </a:p>
        </p:txBody>
      </p:sp>
      <p:sp>
        <p:nvSpPr>
          <p:cNvPr id="13" name="Rectangle 12">
            <a:extLst>
              <a:ext uri="{FF2B5EF4-FFF2-40B4-BE49-F238E27FC236}">
                <a16:creationId xmlns:a16="http://schemas.microsoft.com/office/drawing/2014/main" id="{B1E66371-88F5-4FDB-8699-B6DDD80B47CF}"/>
              </a:ext>
            </a:extLst>
          </p:cNvPr>
          <p:cNvSpPr/>
          <p:nvPr/>
        </p:nvSpPr>
        <p:spPr>
          <a:xfrm>
            <a:off x="1038201" y="3429000"/>
            <a:ext cx="1809750" cy="138588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en-ID" sz="1350">
              <a:solidFill>
                <a:prstClr val="white"/>
              </a:solidFill>
              <a:latin typeface="Arial"/>
            </a:endParaRPr>
          </a:p>
        </p:txBody>
      </p:sp>
      <p:sp>
        <p:nvSpPr>
          <p:cNvPr id="14" name="TextBox 13">
            <a:extLst>
              <a:ext uri="{FF2B5EF4-FFF2-40B4-BE49-F238E27FC236}">
                <a16:creationId xmlns:a16="http://schemas.microsoft.com/office/drawing/2014/main" id="{D702E5F3-B3DF-4D04-92A0-BB074C6C98B2}"/>
              </a:ext>
            </a:extLst>
          </p:cNvPr>
          <p:cNvSpPr txBox="1">
            <a:spLocks noChangeArrowheads="1"/>
          </p:cNvSpPr>
          <p:nvPr/>
        </p:nvSpPr>
        <p:spPr bwMode="auto">
          <a:xfrm>
            <a:off x="1135926" y="4029284"/>
            <a:ext cx="1680126" cy="746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Roboto" pitchFamily="2" charset="0"/>
              </a:defRPr>
            </a:lvl1pPr>
            <a:lvl2pPr marL="742950" indent="-285750">
              <a:defRPr>
                <a:solidFill>
                  <a:schemeClr val="tx1"/>
                </a:solidFill>
                <a:latin typeface="Roboto" pitchFamily="2" charset="0"/>
              </a:defRPr>
            </a:lvl2pPr>
            <a:lvl3pPr marL="1143000" indent="-228600">
              <a:defRPr>
                <a:solidFill>
                  <a:schemeClr val="tx1"/>
                </a:solidFill>
                <a:latin typeface="Roboto" pitchFamily="2" charset="0"/>
              </a:defRPr>
            </a:lvl3pPr>
            <a:lvl4pPr marL="1600200" indent="-228600">
              <a:defRPr>
                <a:solidFill>
                  <a:schemeClr val="tx1"/>
                </a:solidFill>
                <a:latin typeface="Roboto" pitchFamily="2" charset="0"/>
              </a:defRPr>
            </a:lvl4pPr>
            <a:lvl5pPr marL="2057400" indent="-228600">
              <a:defRPr>
                <a:solidFill>
                  <a:schemeClr val="tx1"/>
                </a:solidFill>
                <a:latin typeface="Roboto" pitchFamily="2" charset="0"/>
              </a:defRPr>
            </a:lvl5pPr>
            <a:lvl6pPr marL="2514600" indent="-228600" fontAlgn="base">
              <a:spcBef>
                <a:spcPct val="0"/>
              </a:spcBef>
              <a:spcAft>
                <a:spcPct val="0"/>
              </a:spcAft>
              <a:defRPr>
                <a:solidFill>
                  <a:schemeClr val="tx1"/>
                </a:solidFill>
                <a:latin typeface="Roboto" pitchFamily="2" charset="0"/>
              </a:defRPr>
            </a:lvl6pPr>
            <a:lvl7pPr marL="2971800" indent="-228600" fontAlgn="base">
              <a:spcBef>
                <a:spcPct val="0"/>
              </a:spcBef>
              <a:spcAft>
                <a:spcPct val="0"/>
              </a:spcAft>
              <a:defRPr>
                <a:solidFill>
                  <a:schemeClr val="tx1"/>
                </a:solidFill>
                <a:latin typeface="Roboto" pitchFamily="2" charset="0"/>
              </a:defRPr>
            </a:lvl7pPr>
            <a:lvl8pPr marL="3429000" indent="-228600" fontAlgn="base">
              <a:spcBef>
                <a:spcPct val="0"/>
              </a:spcBef>
              <a:spcAft>
                <a:spcPct val="0"/>
              </a:spcAft>
              <a:defRPr>
                <a:solidFill>
                  <a:schemeClr val="tx1"/>
                </a:solidFill>
                <a:latin typeface="Roboto" pitchFamily="2" charset="0"/>
              </a:defRPr>
            </a:lvl8pPr>
            <a:lvl9pPr marL="3886200" indent="-228600" fontAlgn="base">
              <a:spcBef>
                <a:spcPct val="0"/>
              </a:spcBef>
              <a:spcAft>
                <a:spcPct val="0"/>
              </a:spcAft>
              <a:defRPr>
                <a:solidFill>
                  <a:schemeClr val="tx1"/>
                </a:solidFill>
                <a:latin typeface="Roboto" pitchFamily="2" charset="0"/>
              </a:defRPr>
            </a:lvl9pPr>
          </a:lstStyle>
          <a:p>
            <a:pPr defTabSz="685800">
              <a:lnSpc>
                <a:spcPts val="1650"/>
              </a:lnSpc>
            </a:pPr>
            <a:r>
              <a:rPr lang="en-US" altLang="en-US" sz="1500" dirty="0">
                <a:solidFill>
                  <a:prstClr val="white"/>
                </a:solidFill>
                <a:latin typeface="Arial"/>
                <a:cs typeface="Arial" panose="020B0604020202020204" pitchFamily="34" charset="0"/>
              </a:rPr>
              <a:t>Turn the clock back 18 months…</a:t>
            </a:r>
          </a:p>
        </p:txBody>
      </p:sp>
      <p:sp>
        <p:nvSpPr>
          <p:cNvPr id="19" name="Freeform 164">
            <a:extLst>
              <a:ext uri="{FF2B5EF4-FFF2-40B4-BE49-F238E27FC236}">
                <a16:creationId xmlns:a16="http://schemas.microsoft.com/office/drawing/2014/main" id="{8CD37D1B-E432-4FE9-83CE-37B4B914DE86}"/>
              </a:ext>
            </a:extLst>
          </p:cNvPr>
          <p:cNvSpPr>
            <a:spLocks noChangeArrowheads="1"/>
          </p:cNvSpPr>
          <p:nvPr/>
        </p:nvSpPr>
        <p:spPr bwMode="auto">
          <a:xfrm>
            <a:off x="1211727" y="3572380"/>
            <a:ext cx="379172" cy="377323"/>
          </a:xfrm>
          <a:custGeom>
            <a:avLst/>
            <a:gdLst>
              <a:gd name="T0" fmla="*/ 245 w 462"/>
              <a:gd name="T1" fmla="*/ 375 h 462"/>
              <a:gd name="T2" fmla="*/ 97 w 462"/>
              <a:gd name="T3" fmla="*/ 328 h 462"/>
              <a:gd name="T4" fmla="*/ 115 w 462"/>
              <a:gd name="T5" fmla="*/ 310 h 462"/>
              <a:gd name="T6" fmla="*/ 119 w 462"/>
              <a:gd name="T7" fmla="*/ 101 h 462"/>
              <a:gd name="T8" fmla="*/ 141 w 462"/>
              <a:gd name="T9" fmla="*/ 119 h 462"/>
              <a:gd name="T10" fmla="*/ 223 w 462"/>
              <a:gd name="T11" fmla="*/ 58 h 462"/>
              <a:gd name="T12" fmla="*/ 216 w 462"/>
              <a:gd name="T13" fmla="*/ 72 h 462"/>
              <a:gd name="T14" fmla="*/ 101 w 462"/>
              <a:gd name="T15" fmla="*/ 216 h 462"/>
              <a:gd name="T16" fmla="*/ 87 w 462"/>
              <a:gd name="T17" fmla="*/ 227 h 462"/>
              <a:gd name="T18" fmla="*/ 87 w 462"/>
              <a:gd name="T19" fmla="*/ 238 h 462"/>
              <a:gd name="T20" fmla="*/ 101 w 462"/>
              <a:gd name="T21" fmla="*/ 245 h 462"/>
              <a:gd name="T22" fmla="*/ 238 w 462"/>
              <a:gd name="T23" fmla="*/ 245 h 462"/>
              <a:gd name="T24" fmla="*/ 245 w 462"/>
              <a:gd name="T25" fmla="*/ 231 h 462"/>
              <a:gd name="T26" fmla="*/ 245 w 462"/>
              <a:gd name="T27" fmla="*/ 65 h 462"/>
              <a:gd name="T28" fmla="*/ 230 w 462"/>
              <a:gd name="T29" fmla="*/ 58 h 462"/>
              <a:gd name="T30" fmla="*/ 353 w 462"/>
              <a:gd name="T31" fmla="*/ 328 h 462"/>
              <a:gd name="T32" fmla="*/ 317 w 462"/>
              <a:gd name="T33" fmla="*/ 119 h 462"/>
              <a:gd name="T34" fmla="*/ 339 w 462"/>
              <a:gd name="T35" fmla="*/ 101 h 462"/>
              <a:gd name="T36" fmla="*/ 230 w 462"/>
              <a:gd name="T37" fmla="*/ 0 h 462"/>
              <a:gd name="T38" fmla="*/ 162 w 462"/>
              <a:gd name="T39" fmla="*/ 11 h 462"/>
              <a:gd name="T40" fmla="*/ 101 w 462"/>
              <a:gd name="T41" fmla="*/ 40 h 462"/>
              <a:gd name="T42" fmla="*/ 29 w 462"/>
              <a:gd name="T43" fmla="*/ 119 h 462"/>
              <a:gd name="T44" fmla="*/ 4 w 462"/>
              <a:gd name="T45" fmla="*/ 184 h 462"/>
              <a:gd name="T46" fmla="*/ 0 w 462"/>
              <a:gd name="T47" fmla="*/ 231 h 462"/>
              <a:gd name="T48" fmla="*/ 11 w 462"/>
              <a:gd name="T49" fmla="*/ 299 h 462"/>
              <a:gd name="T50" fmla="*/ 40 w 462"/>
              <a:gd name="T51" fmla="*/ 360 h 462"/>
              <a:gd name="T52" fmla="*/ 119 w 462"/>
              <a:gd name="T53" fmla="*/ 433 h 462"/>
              <a:gd name="T54" fmla="*/ 184 w 462"/>
              <a:gd name="T55" fmla="*/ 458 h 462"/>
              <a:gd name="T56" fmla="*/ 230 w 462"/>
              <a:gd name="T57" fmla="*/ 461 h 462"/>
              <a:gd name="T58" fmla="*/ 299 w 462"/>
              <a:gd name="T59" fmla="*/ 451 h 462"/>
              <a:gd name="T60" fmla="*/ 360 w 462"/>
              <a:gd name="T61" fmla="*/ 422 h 462"/>
              <a:gd name="T62" fmla="*/ 432 w 462"/>
              <a:gd name="T63" fmla="*/ 342 h 462"/>
              <a:gd name="T64" fmla="*/ 457 w 462"/>
              <a:gd name="T65" fmla="*/ 277 h 462"/>
              <a:gd name="T66" fmla="*/ 461 w 462"/>
              <a:gd name="T67" fmla="*/ 231 h 462"/>
              <a:gd name="T68" fmla="*/ 450 w 462"/>
              <a:gd name="T69" fmla="*/ 162 h 462"/>
              <a:gd name="T70" fmla="*/ 421 w 462"/>
              <a:gd name="T71" fmla="*/ 101 h 462"/>
              <a:gd name="T72" fmla="*/ 342 w 462"/>
              <a:gd name="T73" fmla="*/ 29 h 462"/>
              <a:gd name="T74" fmla="*/ 277 w 462"/>
              <a:gd name="T75" fmla="*/ 4 h 462"/>
              <a:gd name="T76" fmla="*/ 230 w 462"/>
              <a:gd name="T77" fmla="*/ 433 h 462"/>
              <a:gd name="T78" fmla="*/ 151 w 462"/>
              <a:gd name="T79" fmla="*/ 418 h 462"/>
              <a:gd name="T80" fmla="*/ 65 w 462"/>
              <a:gd name="T81" fmla="*/ 342 h 462"/>
              <a:gd name="T82" fmla="*/ 29 w 462"/>
              <a:gd name="T83" fmla="*/ 231 h 462"/>
              <a:gd name="T84" fmla="*/ 43 w 462"/>
              <a:gd name="T85" fmla="*/ 152 h 462"/>
              <a:gd name="T86" fmla="*/ 119 w 462"/>
              <a:gd name="T87" fmla="*/ 65 h 462"/>
              <a:gd name="T88" fmla="*/ 230 w 462"/>
              <a:gd name="T89" fmla="*/ 29 h 462"/>
              <a:gd name="T90" fmla="*/ 310 w 462"/>
              <a:gd name="T91" fmla="*/ 43 h 462"/>
              <a:gd name="T92" fmla="*/ 396 w 462"/>
              <a:gd name="T93" fmla="*/ 119 h 462"/>
              <a:gd name="T94" fmla="*/ 432 w 462"/>
              <a:gd name="T95" fmla="*/ 231 h 462"/>
              <a:gd name="T96" fmla="*/ 418 w 462"/>
              <a:gd name="T97" fmla="*/ 310 h 462"/>
              <a:gd name="T98" fmla="*/ 342 w 462"/>
              <a:gd name="T99" fmla="*/ 396 h 462"/>
              <a:gd name="T100" fmla="*/ 230 w 462"/>
              <a:gd name="T101" fmla="*/ 433 h 462"/>
              <a:gd name="T102" fmla="*/ 403 w 462"/>
              <a:gd name="T103" fmla="*/ 245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2" h="462">
                <a:moveTo>
                  <a:pt x="216" y="404"/>
                </a:moveTo>
                <a:lnTo>
                  <a:pt x="245" y="404"/>
                </a:lnTo>
                <a:lnTo>
                  <a:pt x="245" y="375"/>
                </a:lnTo>
                <a:lnTo>
                  <a:pt x="216" y="375"/>
                </a:lnTo>
                <a:lnTo>
                  <a:pt x="216" y="404"/>
                </a:lnTo>
                <a:close/>
                <a:moveTo>
                  <a:pt x="97" y="328"/>
                </a:moveTo>
                <a:lnTo>
                  <a:pt x="115" y="350"/>
                </a:lnTo>
                <a:lnTo>
                  <a:pt x="137" y="328"/>
                </a:lnTo>
                <a:lnTo>
                  <a:pt x="115" y="310"/>
                </a:lnTo>
                <a:lnTo>
                  <a:pt x="97" y="328"/>
                </a:lnTo>
                <a:close/>
                <a:moveTo>
                  <a:pt x="141" y="119"/>
                </a:moveTo>
                <a:lnTo>
                  <a:pt x="119" y="101"/>
                </a:lnTo>
                <a:lnTo>
                  <a:pt x="97" y="119"/>
                </a:lnTo>
                <a:lnTo>
                  <a:pt x="119" y="141"/>
                </a:lnTo>
                <a:lnTo>
                  <a:pt x="141" y="119"/>
                </a:lnTo>
                <a:close/>
                <a:moveTo>
                  <a:pt x="230" y="58"/>
                </a:moveTo>
                <a:lnTo>
                  <a:pt x="230" y="58"/>
                </a:lnTo>
                <a:lnTo>
                  <a:pt x="223" y="58"/>
                </a:lnTo>
                <a:lnTo>
                  <a:pt x="220" y="61"/>
                </a:lnTo>
                <a:lnTo>
                  <a:pt x="216" y="65"/>
                </a:lnTo>
                <a:lnTo>
                  <a:pt x="216" y="72"/>
                </a:lnTo>
                <a:lnTo>
                  <a:pt x="216" y="216"/>
                </a:lnTo>
                <a:lnTo>
                  <a:pt x="101" y="216"/>
                </a:lnTo>
                <a:lnTo>
                  <a:pt x="101" y="216"/>
                </a:lnTo>
                <a:lnTo>
                  <a:pt x="94" y="216"/>
                </a:lnTo>
                <a:lnTo>
                  <a:pt x="90" y="220"/>
                </a:lnTo>
                <a:lnTo>
                  <a:pt x="87" y="227"/>
                </a:lnTo>
                <a:lnTo>
                  <a:pt x="87" y="231"/>
                </a:lnTo>
                <a:lnTo>
                  <a:pt x="87" y="231"/>
                </a:lnTo>
                <a:lnTo>
                  <a:pt x="87" y="238"/>
                </a:lnTo>
                <a:lnTo>
                  <a:pt x="90" y="242"/>
                </a:lnTo>
                <a:lnTo>
                  <a:pt x="94" y="245"/>
                </a:lnTo>
                <a:lnTo>
                  <a:pt x="101" y="245"/>
                </a:lnTo>
                <a:lnTo>
                  <a:pt x="230" y="245"/>
                </a:lnTo>
                <a:lnTo>
                  <a:pt x="230" y="245"/>
                </a:lnTo>
                <a:lnTo>
                  <a:pt x="238" y="245"/>
                </a:lnTo>
                <a:lnTo>
                  <a:pt x="241" y="242"/>
                </a:lnTo>
                <a:lnTo>
                  <a:pt x="245" y="238"/>
                </a:lnTo>
                <a:lnTo>
                  <a:pt x="245" y="231"/>
                </a:lnTo>
                <a:lnTo>
                  <a:pt x="245" y="72"/>
                </a:lnTo>
                <a:lnTo>
                  <a:pt x="245" y="72"/>
                </a:lnTo>
                <a:lnTo>
                  <a:pt x="245" y="65"/>
                </a:lnTo>
                <a:lnTo>
                  <a:pt x="241" y="61"/>
                </a:lnTo>
                <a:lnTo>
                  <a:pt x="238" y="58"/>
                </a:lnTo>
                <a:lnTo>
                  <a:pt x="230" y="58"/>
                </a:lnTo>
                <a:close/>
                <a:moveTo>
                  <a:pt x="313" y="328"/>
                </a:moveTo>
                <a:lnTo>
                  <a:pt x="335" y="350"/>
                </a:lnTo>
                <a:lnTo>
                  <a:pt x="353" y="328"/>
                </a:lnTo>
                <a:lnTo>
                  <a:pt x="335" y="306"/>
                </a:lnTo>
                <a:lnTo>
                  <a:pt x="313" y="328"/>
                </a:lnTo>
                <a:close/>
                <a:moveTo>
                  <a:pt x="317" y="119"/>
                </a:moveTo>
                <a:lnTo>
                  <a:pt x="339" y="141"/>
                </a:lnTo>
                <a:lnTo>
                  <a:pt x="357" y="119"/>
                </a:lnTo>
                <a:lnTo>
                  <a:pt x="339" y="101"/>
                </a:lnTo>
                <a:lnTo>
                  <a:pt x="317" y="119"/>
                </a:lnTo>
                <a:close/>
                <a:moveTo>
                  <a:pt x="230" y="0"/>
                </a:moveTo>
                <a:lnTo>
                  <a:pt x="230" y="0"/>
                </a:lnTo>
                <a:lnTo>
                  <a:pt x="205" y="0"/>
                </a:lnTo>
                <a:lnTo>
                  <a:pt x="184" y="4"/>
                </a:lnTo>
                <a:lnTo>
                  <a:pt x="162" y="11"/>
                </a:lnTo>
                <a:lnTo>
                  <a:pt x="141" y="18"/>
                </a:lnTo>
                <a:lnTo>
                  <a:pt x="119" y="29"/>
                </a:lnTo>
                <a:lnTo>
                  <a:pt x="101" y="40"/>
                </a:lnTo>
                <a:lnTo>
                  <a:pt x="68" y="69"/>
                </a:lnTo>
                <a:lnTo>
                  <a:pt x="40" y="101"/>
                </a:lnTo>
                <a:lnTo>
                  <a:pt x="29" y="119"/>
                </a:lnTo>
                <a:lnTo>
                  <a:pt x="18" y="141"/>
                </a:lnTo>
                <a:lnTo>
                  <a:pt x="11" y="162"/>
                </a:lnTo>
                <a:lnTo>
                  <a:pt x="4" y="184"/>
                </a:lnTo>
                <a:lnTo>
                  <a:pt x="0" y="206"/>
                </a:lnTo>
                <a:lnTo>
                  <a:pt x="0" y="231"/>
                </a:lnTo>
                <a:lnTo>
                  <a:pt x="0" y="231"/>
                </a:lnTo>
                <a:lnTo>
                  <a:pt x="0" y="256"/>
                </a:lnTo>
                <a:lnTo>
                  <a:pt x="4" y="277"/>
                </a:lnTo>
                <a:lnTo>
                  <a:pt x="11" y="299"/>
                </a:lnTo>
                <a:lnTo>
                  <a:pt x="18" y="321"/>
                </a:lnTo>
                <a:lnTo>
                  <a:pt x="29" y="342"/>
                </a:lnTo>
                <a:lnTo>
                  <a:pt x="40" y="360"/>
                </a:lnTo>
                <a:lnTo>
                  <a:pt x="68" y="393"/>
                </a:lnTo>
                <a:lnTo>
                  <a:pt x="101" y="422"/>
                </a:lnTo>
                <a:lnTo>
                  <a:pt x="119" y="433"/>
                </a:lnTo>
                <a:lnTo>
                  <a:pt x="141" y="443"/>
                </a:lnTo>
                <a:lnTo>
                  <a:pt x="162" y="451"/>
                </a:lnTo>
                <a:lnTo>
                  <a:pt x="184" y="458"/>
                </a:lnTo>
                <a:lnTo>
                  <a:pt x="205" y="461"/>
                </a:lnTo>
                <a:lnTo>
                  <a:pt x="230" y="461"/>
                </a:lnTo>
                <a:lnTo>
                  <a:pt x="230" y="461"/>
                </a:lnTo>
                <a:lnTo>
                  <a:pt x="256" y="461"/>
                </a:lnTo>
                <a:lnTo>
                  <a:pt x="277" y="458"/>
                </a:lnTo>
                <a:lnTo>
                  <a:pt x="299" y="451"/>
                </a:lnTo>
                <a:lnTo>
                  <a:pt x="321" y="443"/>
                </a:lnTo>
                <a:lnTo>
                  <a:pt x="342" y="433"/>
                </a:lnTo>
                <a:lnTo>
                  <a:pt x="360" y="422"/>
                </a:lnTo>
                <a:lnTo>
                  <a:pt x="392" y="393"/>
                </a:lnTo>
                <a:lnTo>
                  <a:pt x="421" y="360"/>
                </a:lnTo>
                <a:lnTo>
                  <a:pt x="432" y="342"/>
                </a:lnTo>
                <a:lnTo>
                  <a:pt x="443" y="321"/>
                </a:lnTo>
                <a:lnTo>
                  <a:pt x="450" y="299"/>
                </a:lnTo>
                <a:lnTo>
                  <a:pt x="457" y="277"/>
                </a:lnTo>
                <a:lnTo>
                  <a:pt x="461" y="256"/>
                </a:lnTo>
                <a:lnTo>
                  <a:pt x="461" y="231"/>
                </a:lnTo>
                <a:lnTo>
                  <a:pt x="461" y="231"/>
                </a:lnTo>
                <a:lnTo>
                  <a:pt x="461" y="206"/>
                </a:lnTo>
                <a:lnTo>
                  <a:pt x="457" y="184"/>
                </a:lnTo>
                <a:lnTo>
                  <a:pt x="450" y="162"/>
                </a:lnTo>
                <a:lnTo>
                  <a:pt x="443" y="141"/>
                </a:lnTo>
                <a:lnTo>
                  <a:pt x="432" y="119"/>
                </a:lnTo>
                <a:lnTo>
                  <a:pt x="421" y="101"/>
                </a:lnTo>
                <a:lnTo>
                  <a:pt x="392" y="69"/>
                </a:lnTo>
                <a:lnTo>
                  <a:pt x="360" y="40"/>
                </a:lnTo>
                <a:lnTo>
                  <a:pt x="342" y="29"/>
                </a:lnTo>
                <a:lnTo>
                  <a:pt x="321" y="18"/>
                </a:lnTo>
                <a:lnTo>
                  <a:pt x="299" y="11"/>
                </a:lnTo>
                <a:lnTo>
                  <a:pt x="277" y="4"/>
                </a:lnTo>
                <a:lnTo>
                  <a:pt x="256" y="0"/>
                </a:lnTo>
                <a:lnTo>
                  <a:pt x="230" y="0"/>
                </a:lnTo>
                <a:close/>
                <a:moveTo>
                  <a:pt x="230" y="433"/>
                </a:moveTo>
                <a:lnTo>
                  <a:pt x="230" y="433"/>
                </a:lnTo>
                <a:lnTo>
                  <a:pt x="191" y="429"/>
                </a:lnTo>
                <a:lnTo>
                  <a:pt x="151" y="418"/>
                </a:lnTo>
                <a:lnTo>
                  <a:pt x="119" y="396"/>
                </a:lnTo>
                <a:lnTo>
                  <a:pt x="87" y="375"/>
                </a:lnTo>
                <a:lnTo>
                  <a:pt x="65" y="342"/>
                </a:lnTo>
                <a:lnTo>
                  <a:pt x="43" y="310"/>
                </a:lnTo>
                <a:lnTo>
                  <a:pt x="32" y="270"/>
                </a:lnTo>
                <a:lnTo>
                  <a:pt x="29" y="231"/>
                </a:lnTo>
                <a:lnTo>
                  <a:pt x="29" y="231"/>
                </a:lnTo>
                <a:lnTo>
                  <a:pt x="32" y="191"/>
                </a:lnTo>
                <a:lnTo>
                  <a:pt x="43" y="152"/>
                </a:lnTo>
                <a:lnTo>
                  <a:pt x="65" y="119"/>
                </a:lnTo>
                <a:lnTo>
                  <a:pt x="87" y="87"/>
                </a:lnTo>
                <a:lnTo>
                  <a:pt x="119" y="65"/>
                </a:lnTo>
                <a:lnTo>
                  <a:pt x="151" y="43"/>
                </a:lnTo>
                <a:lnTo>
                  <a:pt x="191" y="32"/>
                </a:lnTo>
                <a:lnTo>
                  <a:pt x="230" y="29"/>
                </a:lnTo>
                <a:lnTo>
                  <a:pt x="230" y="29"/>
                </a:lnTo>
                <a:lnTo>
                  <a:pt x="270" y="32"/>
                </a:lnTo>
                <a:lnTo>
                  <a:pt x="310" y="43"/>
                </a:lnTo>
                <a:lnTo>
                  <a:pt x="342" y="65"/>
                </a:lnTo>
                <a:lnTo>
                  <a:pt x="374" y="87"/>
                </a:lnTo>
                <a:lnTo>
                  <a:pt x="396" y="119"/>
                </a:lnTo>
                <a:lnTo>
                  <a:pt x="418" y="152"/>
                </a:lnTo>
                <a:lnTo>
                  <a:pt x="429" y="191"/>
                </a:lnTo>
                <a:lnTo>
                  <a:pt x="432" y="231"/>
                </a:lnTo>
                <a:lnTo>
                  <a:pt x="432" y="231"/>
                </a:lnTo>
                <a:lnTo>
                  <a:pt x="429" y="270"/>
                </a:lnTo>
                <a:lnTo>
                  <a:pt x="418" y="310"/>
                </a:lnTo>
                <a:lnTo>
                  <a:pt x="396" y="342"/>
                </a:lnTo>
                <a:lnTo>
                  <a:pt x="374" y="375"/>
                </a:lnTo>
                <a:lnTo>
                  <a:pt x="342" y="396"/>
                </a:lnTo>
                <a:lnTo>
                  <a:pt x="310" y="418"/>
                </a:lnTo>
                <a:lnTo>
                  <a:pt x="270" y="429"/>
                </a:lnTo>
                <a:lnTo>
                  <a:pt x="230" y="433"/>
                </a:lnTo>
                <a:close/>
                <a:moveTo>
                  <a:pt x="374" y="216"/>
                </a:moveTo>
                <a:lnTo>
                  <a:pt x="374" y="245"/>
                </a:lnTo>
                <a:lnTo>
                  <a:pt x="403" y="245"/>
                </a:lnTo>
                <a:lnTo>
                  <a:pt x="403" y="216"/>
                </a:lnTo>
                <a:lnTo>
                  <a:pt x="374" y="216"/>
                </a:lnTo>
                <a:close/>
              </a:path>
            </a:pathLst>
          </a:custGeom>
          <a:solidFill>
            <a:schemeClr val="bg1"/>
          </a:solidFill>
          <a:ln>
            <a:noFill/>
          </a:ln>
          <a:effectLst/>
        </p:spPr>
        <p:txBody>
          <a:bodyPr wrap="none" anchor="ctr"/>
          <a:lstStyle/>
          <a:p>
            <a:pPr defTabSz="685800">
              <a:defRPr/>
            </a:pPr>
            <a:endParaRPr lang="en-US" sz="1350">
              <a:solidFill>
                <a:srgbClr val="000000"/>
              </a:solidFill>
              <a:latin typeface="Arial"/>
            </a:endParaRPr>
          </a:p>
        </p:txBody>
      </p:sp>
    </p:spTree>
    <p:extLst>
      <p:ext uri="{BB962C8B-B14F-4D97-AF65-F5344CB8AC3E}">
        <p14:creationId xmlns:p14="http://schemas.microsoft.com/office/powerpoint/2010/main" val="20922589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8E7EC37B-4528-4CEA-AC23-DD5949E97CB3}"/>
              </a:ext>
            </a:extLst>
          </p:cNvPr>
          <p:cNvSpPr>
            <a:spLocks noGrp="1"/>
          </p:cNvSpPr>
          <p:nvPr>
            <p:ph type="body" sz="quarter" idx="10"/>
          </p:nvPr>
        </p:nvSpPr>
        <p:spPr>
          <a:xfrm>
            <a:off x="746524" y="1709058"/>
            <a:ext cx="3675064" cy="478631"/>
          </a:xfrm>
        </p:spPr>
        <p:txBody>
          <a:bodyPr/>
          <a:lstStyle/>
          <a:p>
            <a:r>
              <a:rPr lang="en-US" sz="4050" dirty="0"/>
              <a:t>Today…</a:t>
            </a:r>
          </a:p>
        </p:txBody>
      </p:sp>
      <p:sp>
        <p:nvSpPr>
          <p:cNvPr id="12" name="Text Placeholder 11">
            <a:extLst>
              <a:ext uri="{FF2B5EF4-FFF2-40B4-BE49-F238E27FC236}">
                <a16:creationId xmlns:a16="http://schemas.microsoft.com/office/drawing/2014/main" id="{F2493EF6-E925-4D10-9F98-F2BD091FDE75}"/>
              </a:ext>
            </a:extLst>
          </p:cNvPr>
          <p:cNvSpPr>
            <a:spLocks noGrp="1"/>
          </p:cNvSpPr>
          <p:nvPr>
            <p:ph type="body" sz="quarter" idx="12"/>
          </p:nvPr>
        </p:nvSpPr>
        <p:spPr>
          <a:xfrm>
            <a:off x="746523" y="2439622"/>
            <a:ext cx="3675064" cy="2903903"/>
          </a:xfrm>
        </p:spPr>
        <p:txBody>
          <a:bodyPr/>
          <a:lstStyle/>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Innovation has been key!</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We still count inventory… sometimes virtually	</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We still vouch documents… testing authenticity is key	</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Set-up virtual audit rooms to recreate atmosphere and benefits of in person coaching &amp; supervision</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Challenge is and remains in the area around management estimates</a:t>
            </a:r>
          </a:p>
          <a:p>
            <a:pPr marL="214313" indent="-214313">
              <a:lnSpc>
                <a:spcPts val="1125"/>
              </a:lnSpc>
              <a:spcBef>
                <a:spcPts val="600"/>
              </a:spcBef>
              <a:buClr>
                <a:schemeClr val="accent2"/>
              </a:buClr>
              <a:buFont typeface="Wingdings" panose="05000000000000000000" pitchFamily="2" charset="2"/>
              <a:buChar char="Ø"/>
            </a:pPr>
            <a:r>
              <a:rPr lang="en-US" sz="1350" b="0" spc="0" dirty="0">
                <a:solidFill>
                  <a:srgbClr val="000000">
                    <a:lumMod val="65000"/>
                    <a:lumOff val="35000"/>
                  </a:srgbClr>
                </a:solidFill>
                <a:latin typeface="Univers for KPMG Light" panose="020B0403020202020204" pitchFamily="34" charset="0"/>
              </a:rPr>
              <a:t>Demonstrating professional skepticism</a:t>
            </a:r>
          </a:p>
          <a:p>
            <a:endParaRPr lang="en-US" sz="1350" dirty="0">
              <a:solidFill>
                <a:schemeClr val="accent2"/>
              </a:solidFill>
            </a:endParaRPr>
          </a:p>
          <a:p>
            <a:endParaRPr lang="en-US" sz="975" dirty="0">
              <a:solidFill>
                <a:schemeClr val="accent2"/>
              </a:solidFill>
            </a:endParaRPr>
          </a:p>
        </p:txBody>
      </p:sp>
      <p:pic>
        <p:nvPicPr>
          <p:cNvPr id="8" name="Picture Placeholder 12">
            <a:extLst>
              <a:ext uri="{FF2B5EF4-FFF2-40B4-BE49-F238E27FC236}">
                <a16:creationId xmlns:a16="http://schemas.microsoft.com/office/drawing/2014/main" id="{3DAC7A7C-88C6-4A7E-8B68-8FA8E6C18FF6}"/>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t="-604"/>
          <a:stretch/>
        </p:blipFill>
        <p:spPr bwMode="gray">
          <a:xfrm>
            <a:off x="5608044" y="1753705"/>
            <a:ext cx="2535832" cy="3629025"/>
          </a:xfrm>
          <a:prstGeom prst="rect">
            <a:avLst/>
          </a:prstGeom>
        </p:spPr>
      </p:pic>
      <p:sp>
        <p:nvSpPr>
          <p:cNvPr id="13" name="Rectangle 12">
            <a:extLst>
              <a:ext uri="{FF2B5EF4-FFF2-40B4-BE49-F238E27FC236}">
                <a16:creationId xmlns:a16="http://schemas.microsoft.com/office/drawing/2014/main" id="{B1E66371-88F5-4FDB-8699-B6DDD80B47CF}"/>
              </a:ext>
            </a:extLst>
          </p:cNvPr>
          <p:cNvSpPr/>
          <p:nvPr/>
        </p:nvSpPr>
        <p:spPr>
          <a:xfrm>
            <a:off x="6618514" y="3429000"/>
            <a:ext cx="1822141" cy="173355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en-ID" sz="1350" dirty="0">
              <a:solidFill>
                <a:prstClr val="white"/>
              </a:solidFill>
              <a:latin typeface="Arial"/>
            </a:endParaRPr>
          </a:p>
        </p:txBody>
      </p:sp>
      <p:sp>
        <p:nvSpPr>
          <p:cNvPr id="14" name="TextBox 13">
            <a:extLst>
              <a:ext uri="{FF2B5EF4-FFF2-40B4-BE49-F238E27FC236}">
                <a16:creationId xmlns:a16="http://schemas.microsoft.com/office/drawing/2014/main" id="{D702E5F3-B3DF-4D04-92A0-BB074C6C98B2}"/>
              </a:ext>
            </a:extLst>
          </p:cNvPr>
          <p:cNvSpPr txBox="1">
            <a:spLocks noChangeArrowheads="1"/>
          </p:cNvSpPr>
          <p:nvPr/>
        </p:nvSpPr>
        <p:spPr bwMode="auto">
          <a:xfrm>
            <a:off x="6760529" y="4061941"/>
            <a:ext cx="1680126" cy="964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Roboto" pitchFamily="2" charset="0"/>
              </a:defRPr>
            </a:lvl1pPr>
            <a:lvl2pPr marL="742950" indent="-285750">
              <a:defRPr>
                <a:solidFill>
                  <a:schemeClr val="tx1"/>
                </a:solidFill>
                <a:latin typeface="Roboto" pitchFamily="2" charset="0"/>
              </a:defRPr>
            </a:lvl2pPr>
            <a:lvl3pPr marL="1143000" indent="-228600">
              <a:defRPr>
                <a:solidFill>
                  <a:schemeClr val="tx1"/>
                </a:solidFill>
                <a:latin typeface="Roboto" pitchFamily="2" charset="0"/>
              </a:defRPr>
            </a:lvl3pPr>
            <a:lvl4pPr marL="1600200" indent="-228600">
              <a:defRPr>
                <a:solidFill>
                  <a:schemeClr val="tx1"/>
                </a:solidFill>
                <a:latin typeface="Roboto" pitchFamily="2" charset="0"/>
              </a:defRPr>
            </a:lvl4pPr>
            <a:lvl5pPr marL="2057400" indent="-228600">
              <a:defRPr>
                <a:solidFill>
                  <a:schemeClr val="tx1"/>
                </a:solidFill>
                <a:latin typeface="Roboto" pitchFamily="2" charset="0"/>
              </a:defRPr>
            </a:lvl5pPr>
            <a:lvl6pPr marL="2514600" indent="-228600" fontAlgn="base">
              <a:spcBef>
                <a:spcPct val="0"/>
              </a:spcBef>
              <a:spcAft>
                <a:spcPct val="0"/>
              </a:spcAft>
              <a:defRPr>
                <a:solidFill>
                  <a:schemeClr val="tx1"/>
                </a:solidFill>
                <a:latin typeface="Roboto" pitchFamily="2" charset="0"/>
              </a:defRPr>
            </a:lvl6pPr>
            <a:lvl7pPr marL="2971800" indent="-228600" fontAlgn="base">
              <a:spcBef>
                <a:spcPct val="0"/>
              </a:spcBef>
              <a:spcAft>
                <a:spcPct val="0"/>
              </a:spcAft>
              <a:defRPr>
                <a:solidFill>
                  <a:schemeClr val="tx1"/>
                </a:solidFill>
                <a:latin typeface="Roboto" pitchFamily="2" charset="0"/>
              </a:defRPr>
            </a:lvl7pPr>
            <a:lvl8pPr marL="3429000" indent="-228600" fontAlgn="base">
              <a:spcBef>
                <a:spcPct val="0"/>
              </a:spcBef>
              <a:spcAft>
                <a:spcPct val="0"/>
              </a:spcAft>
              <a:defRPr>
                <a:solidFill>
                  <a:schemeClr val="tx1"/>
                </a:solidFill>
                <a:latin typeface="Roboto" pitchFamily="2" charset="0"/>
              </a:defRPr>
            </a:lvl8pPr>
            <a:lvl9pPr marL="3886200" indent="-228600" fontAlgn="base">
              <a:spcBef>
                <a:spcPct val="0"/>
              </a:spcBef>
              <a:spcAft>
                <a:spcPct val="0"/>
              </a:spcAft>
              <a:defRPr>
                <a:solidFill>
                  <a:schemeClr val="tx1"/>
                </a:solidFill>
                <a:latin typeface="Roboto" pitchFamily="2" charset="0"/>
              </a:defRPr>
            </a:lvl9pPr>
          </a:lstStyle>
          <a:p>
            <a:pPr defTabSz="685800">
              <a:lnSpc>
                <a:spcPts val="1650"/>
              </a:lnSpc>
            </a:pPr>
            <a:r>
              <a:rPr lang="en-US" altLang="en-US" sz="1500" dirty="0">
                <a:solidFill>
                  <a:prstClr val="white"/>
                </a:solidFill>
                <a:latin typeface="Arial"/>
                <a:cs typeface="Arial" panose="020B0604020202020204" pitchFamily="34" charset="0"/>
              </a:rPr>
              <a:t>Nothing has changed but everything </a:t>
            </a:r>
            <a:br>
              <a:rPr lang="en-US" altLang="en-US" sz="1500" dirty="0">
                <a:solidFill>
                  <a:prstClr val="white"/>
                </a:solidFill>
                <a:latin typeface="Arial"/>
                <a:cs typeface="Arial" panose="020B0604020202020204" pitchFamily="34" charset="0"/>
              </a:rPr>
            </a:br>
            <a:r>
              <a:rPr lang="en-US" altLang="en-US" sz="1500" dirty="0">
                <a:solidFill>
                  <a:prstClr val="white"/>
                </a:solidFill>
                <a:latin typeface="Arial"/>
                <a:cs typeface="Arial" panose="020B0604020202020204" pitchFamily="34" charset="0"/>
              </a:rPr>
              <a:t>has changed</a:t>
            </a:r>
          </a:p>
        </p:txBody>
      </p:sp>
      <p:sp>
        <p:nvSpPr>
          <p:cNvPr id="11" name="Freeform 160">
            <a:extLst>
              <a:ext uri="{FF2B5EF4-FFF2-40B4-BE49-F238E27FC236}">
                <a16:creationId xmlns:a16="http://schemas.microsoft.com/office/drawing/2014/main" id="{264E817F-D312-4383-BFD3-EB20C99BAE79}"/>
              </a:ext>
            </a:extLst>
          </p:cNvPr>
          <p:cNvSpPr>
            <a:spLocks noChangeAspect="1" noChangeArrowheads="1"/>
          </p:cNvSpPr>
          <p:nvPr/>
        </p:nvSpPr>
        <p:spPr bwMode="auto">
          <a:xfrm>
            <a:off x="6886080" y="3554220"/>
            <a:ext cx="279673" cy="377190"/>
          </a:xfrm>
          <a:custGeom>
            <a:avLst/>
            <a:gdLst>
              <a:gd name="T0" fmla="*/ 136 w 346"/>
              <a:gd name="T1" fmla="*/ 3 h 462"/>
              <a:gd name="T2" fmla="*/ 50 w 346"/>
              <a:gd name="T3" fmla="*/ 50 h 462"/>
              <a:gd name="T4" fmla="*/ 3 w 346"/>
              <a:gd name="T5" fmla="*/ 136 h 462"/>
              <a:gd name="T6" fmla="*/ 0 w 346"/>
              <a:gd name="T7" fmla="*/ 187 h 462"/>
              <a:gd name="T8" fmla="*/ 47 w 346"/>
              <a:gd name="T9" fmla="*/ 295 h 462"/>
              <a:gd name="T10" fmla="*/ 133 w 346"/>
              <a:gd name="T11" fmla="*/ 425 h 462"/>
              <a:gd name="T12" fmla="*/ 173 w 346"/>
              <a:gd name="T13" fmla="*/ 461 h 462"/>
              <a:gd name="T14" fmla="*/ 187 w 346"/>
              <a:gd name="T15" fmla="*/ 450 h 462"/>
              <a:gd name="T16" fmla="*/ 270 w 346"/>
              <a:gd name="T17" fmla="*/ 342 h 462"/>
              <a:gd name="T18" fmla="*/ 338 w 346"/>
              <a:gd name="T19" fmla="*/ 205 h 462"/>
              <a:gd name="T20" fmla="*/ 345 w 346"/>
              <a:gd name="T21" fmla="*/ 172 h 462"/>
              <a:gd name="T22" fmla="*/ 317 w 346"/>
              <a:gd name="T23" fmla="*/ 75 h 462"/>
              <a:gd name="T24" fmla="*/ 241 w 346"/>
              <a:gd name="T25" fmla="*/ 14 h 462"/>
              <a:gd name="T26" fmla="*/ 173 w 346"/>
              <a:gd name="T27" fmla="*/ 417 h 462"/>
              <a:gd name="T28" fmla="*/ 158 w 346"/>
              <a:gd name="T29" fmla="*/ 410 h 462"/>
              <a:gd name="T30" fmla="*/ 93 w 346"/>
              <a:gd name="T31" fmla="*/ 316 h 462"/>
              <a:gd name="T32" fmla="*/ 32 w 346"/>
              <a:gd name="T33" fmla="*/ 201 h 462"/>
              <a:gd name="T34" fmla="*/ 32 w 346"/>
              <a:gd name="T35" fmla="*/ 144 h 462"/>
              <a:gd name="T36" fmla="*/ 72 w 346"/>
              <a:gd name="T37" fmla="*/ 71 h 462"/>
              <a:gd name="T38" fmla="*/ 144 w 346"/>
              <a:gd name="T39" fmla="*/ 32 h 462"/>
              <a:gd name="T40" fmla="*/ 201 w 346"/>
              <a:gd name="T41" fmla="*/ 32 h 462"/>
              <a:gd name="T42" fmla="*/ 274 w 346"/>
              <a:gd name="T43" fmla="*/ 71 h 462"/>
              <a:gd name="T44" fmla="*/ 313 w 346"/>
              <a:gd name="T45" fmla="*/ 144 h 462"/>
              <a:gd name="T46" fmla="*/ 313 w 346"/>
              <a:gd name="T47" fmla="*/ 201 h 462"/>
              <a:gd name="T48" fmla="*/ 252 w 346"/>
              <a:gd name="T49" fmla="*/ 316 h 462"/>
              <a:gd name="T50" fmla="*/ 187 w 346"/>
              <a:gd name="T51" fmla="*/ 410 h 462"/>
              <a:gd name="T52" fmla="*/ 173 w 346"/>
              <a:gd name="T53" fmla="*/ 100 h 462"/>
              <a:gd name="T54" fmla="*/ 144 w 346"/>
              <a:gd name="T55" fmla="*/ 108 h 462"/>
              <a:gd name="T56" fmla="*/ 111 w 346"/>
              <a:gd name="T57" fmla="*/ 133 h 462"/>
              <a:gd name="T58" fmla="*/ 100 w 346"/>
              <a:gd name="T59" fmla="*/ 172 h 462"/>
              <a:gd name="T60" fmla="*/ 108 w 346"/>
              <a:gd name="T61" fmla="*/ 201 h 462"/>
              <a:gd name="T62" fmla="*/ 133 w 346"/>
              <a:gd name="T63" fmla="*/ 234 h 462"/>
              <a:gd name="T64" fmla="*/ 173 w 346"/>
              <a:gd name="T65" fmla="*/ 245 h 462"/>
              <a:gd name="T66" fmla="*/ 201 w 346"/>
              <a:gd name="T67" fmla="*/ 237 h 462"/>
              <a:gd name="T68" fmla="*/ 234 w 346"/>
              <a:gd name="T69" fmla="*/ 212 h 462"/>
              <a:gd name="T70" fmla="*/ 245 w 346"/>
              <a:gd name="T71" fmla="*/ 172 h 462"/>
              <a:gd name="T72" fmla="*/ 238 w 346"/>
              <a:gd name="T73" fmla="*/ 144 h 462"/>
              <a:gd name="T74" fmla="*/ 212 w 346"/>
              <a:gd name="T75" fmla="*/ 111 h 462"/>
              <a:gd name="T76" fmla="*/ 173 w 346"/>
              <a:gd name="T77" fmla="*/ 100 h 462"/>
              <a:gd name="T78" fmla="*/ 155 w 346"/>
              <a:gd name="T79" fmla="*/ 212 h 462"/>
              <a:gd name="T80" fmla="*/ 129 w 346"/>
              <a:gd name="T81" fmla="*/ 172 h 462"/>
              <a:gd name="T82" fmla="*/ 144 w 346"/>
              <a:gd name="T83" fmla="*/ 144 h 462"/>
              <a:gd name="T84" fmla="*/ 173 w 346"/>
              <a:gd name="T85" fmla="*/ 129 h 462"/>
              <a:gd name="T86" fmla="*/ 212 w 346"/>
              <a:gd name="T87" fmla="*/ 154 h 462"/>
              <a:gd name="T88" fmla="*/ 212 w 346"/>
              <a:gd name="T89" fmla="*/ 190 h 462"/>
              <a:gd name="T90" fmla="*/ 173 w 346"/>
              <a:gd name="T91" fmla="*/ 2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6" h="462">
                <a:moveTo>
                  <a:pt x="173" y="0"/>
                </a:moveTo>
                <a:lnTo>
                  <a:pt x="173" y="0"/>
                </a:lnTo>
                <a:lnTo>
                  <a:pt x="136" y="3"/>
                </a:lnTo>
                <a:lnTo>
                  <a:pt x="104" y="14"/>
                </a:lnTo>
                <a:lnTo>
                  <a:pt x="76" y="28"/>
                </a:lnTo>
                <a:lnTo>
                  <a:pt x="50" y="50"/>
                </a:lnTo>
                <a:lnTo>
                  <a:pt x="29" y="75"/>
                </a:lnTo>
                <a:lnTo>
                  <a:pt x="14" y="104"/>
                </a:lnTo>
                <a:lnTo>
                  <a:pt x="3" y="136"/>
                </a:lnTo>
                <a:lnTo>
                  <a:pt x="0" y="172"/>
                </a:lnTo>
                <a:lnTo>
                  <a:pt x="0" y="172"/>
                </a:lnTo>
                <a:lnTo>
                  <a:pt x="0" y="187"/>
                </a:lnTo>
                <a:lnTo>
                  <a:pt x="7" y="205"/>
                </a:lnTo>
                <a:lnTo>
                  <a:pt x="21" y="248"/>
                </a:lnTo>
                <a:lnTo>
                  <a:pt x="47" y="295"/>
                </a:lnTo>
                <a:lnTo>
                  <a:pt x="76" y="345"/>
                </a:lnTo>
                <a:lnTo>
                  <a:pt x="104" y="389"/>
                </a:lnTo>
                <a:lnTo>
                  <a:pt x="133" y="425"/>
                </a:lnTo>
                <a:lnTo>
                  <a:pt x="158" y="450"/>
                </a:lnTo>
                <a:lnTo>
                  <a:pt x="165" y="457"/>
                </a:lnTo>
                <a:lnTo>
                  <a:pt x="173" y="461"/>
                </a:lnTo>
                <a:lnTo>
                  <a:pt x="173" y="461"/>
                </a:lnTo>
                <a:lnTo>
                  <a:pt x="180" y="457"/>
                </a:lnTo>
                <a:lnTo>
                  <a:pt x="187" y="450"/>
                </a:lnTo>
                <a:lnTo>
                  <a:pt x="212" y="425"/>
                </a:lnTo>
                <a:lnTo>
                  <a:pt x="241" y="389"/>
                </a:lnTo>
                <a:lnTo>
                  <a:pt x="270" y="342"/>
                </a:lnTo>
                <a:lnTo>
                  <a:pt x="299" y="295"/>
                </a:lnTo>
                <a:lnTo>
                  <a:pt x="324" y="248"/>
                </a:lnTo>
                <a:lnTo>
                  <a:pt x="338" y="205"/>
                </a:lnTo>
                <a:lnTo>
                  <a:pt x="345" y="187"/>
                </a:lnTo>
                <a:lnTo>
                  <a:pt x="345" y="172"/>
                </a:lnTo>
                <a:lnTo>
                  <a:pt x="345" y="172"/>
                </a:lnTo>
                <a:lnTo>
                  <a:pt x="342" y="136"/>
                </a:lnTo>
                <a:lnTo>
                  <a:pt x="331" y="104"/>
                </a:lnTo>
                <a:lnTo>
                  <a:pt x="317" y="75"/>
                </a:lnTo>
                <a:lnTo>
                  <a:pt x="295" y="50"/>
                </a:lnTo>
                <a:lnTo>
                  <a:pt x="270" y="28"/>
                </a:lnTo>
                <a:lnTo>
                  <a:pt x="241" y="14"/>
                </a:lnTo>
                <a:lnTo>
                  <a:pt x="209" y="3"/>
                </a:lnTo>
                <a:lnTo>
                  <a:pt x="173" y="0"/>
                </a:lnTo>
                <a:close/>
                <a:moveTo>
                  <a:pt x="173" y="417"/>
                </a:moveTo>
                <a:lnTo>
                  <a:pt x="173" y="417"/>
                </a:lnTo>
                <a:lnTo>
                  <a:pt x="165" y="414"/>
                </a:lnTo>
                <a:lnTo>
                  <a:pt x="158" y="410"/>
                </a:lnTo>
                <a:lnTo>
                  <a:pt x="140" y="389"/>
                </a:lnTo>
                <a:lnTo>
                  <a:pt x="115" y="356"/>
                </a:lnTo>
                <a:lnTo>
                  <a:pt x="93" y="316"/>
                </a:lnTo>
                <a:lnTo>
                  <a:pt x="68" y="277"/>
                </a:lnTo>
                <a:lnTo>
                  <a:pt x="47" y="237"/>
                </a:lnTo>
                <a:lnTo>
                  <a:pt x="32" y="201"/>
                </a:lnTo>
                <a:lnTo>
                  <a:pt x="29" y="172"/>
                </a:lnTo>
                <a:lnTo>
                  <a:pt x="29" y="172"/>
                </a:lnTo>
                <a:lnTo>
                  <a:pt x="32" y="144"/>
                </a:lnTo>
                <a:lnTo>
                  <a:pt x="39" y="115"/>
                </a:lnTo>
                <a:lnTo>
                  <a:pt x="54" y="93"/>
                </a:lnTo>
                <a:lnTo>
                  <a:pt x="72" y="71"/>
                </a:lnTo>
                <a:lnTo>
                  <a:pt x="93" y="53"/>
                </a:lnTo>
                <a:lnTo>
                  <a:pt x="115" y="39"/>
                </a:lnTo>
                <a:lnTo>
                  <a:pt x="144" y="32"/>
                </a:lnTo>
                <a:lnTo>
                  <a:pt x="173" y="28"/>
                </a:lnTo>
                <a:lnTo>
                  <a:pt x="173" y="28"/>
                </a:lnTo>
                <a:lnTo>
                  <a:pt x="201" y="32"/>
                </a:lnTo>
                <a:lnTo>
                  <a:pt x="230" y="39"/>
                </a:lnTo>
                <a:lnTo>
                  <a:pt x="252" y="53"/>
                </a:lnTo>
                <a:lnTo>
                  <a:pt x="274" y="71"/>
                </a:lnTo>
                <a:lnTo>
                  <a:pt x="292" y="93"/>
                </a:lnTo>
                <a:lnTo>
                  <a:pt x="306" y="115"/>
                </a:lnTo>
                <a:lnTo>
                  <a:pt x="313" y="144"/>
                </a:lnTo>
                <a:lnTo>
                  <a:pt x="317" y="172"/>
                </a:lnTo>
                <a:lnTo>
                  <a:pt x="317" y="172"/>
                </a:lnTo>
                <a:lnTo>
                  <a:pt x="313" y="201"/>
                </a:lnTo>
                <a:lnTo>
                  <a:pt x="299" y="237"/>
                </a:lnTo>
                <a:lnTo>
                  <a:pt x="277" y="277"/>
                </a:lnTo>
                <a:lnTo>
                  <a:pt x="252" y="316"/>
                </a:lnTo>
                <a:lnTo>
                  <a:pt x="230" y="356"/>
                </a:lnTo>
                <a:lnTo>
                  <a:pt x="205" y="389"/>
                </a:lnTo>
                <a:lnTo>
                  <a:pt x="187" y="410"/>
                </a:lnTo>
                <a:lnTo>
                  <a:pt x="180" y="414"/>
                </a:lnTo>
                <a:lnTo>
                  <a:pt x="173" y="417"/>
                </a:lnTo>
                <a:close/>
                <a:moveTo>
                  <a:pt x="173" y="100"/>
                </a:moveTo>
                <a:lnTo>
                  <a:pt x="173" y="100"/>
                </a:lnTo>
                <a:lnTo>
                  <a:pt x="158" y="100"/>
                </a:lnTo>
                <a:lnTo>
                  <a:pt x="144" y="108"/>
                </a:lnTo>
                <a:lnTo>
                  <a:pt x="133" y="111"/>
                </a:lnTo>
                <a:lnTo>
                  <a:pt x="122" y="122"/>
                </a:lnTo>
                <a:lnTo>
                  <a:pt x="111" y="133"/>
                </a:lnTo>
                <a:lnTo>
                  <a:pt x="108" y="144"/>
                </a:lnTo>
                <a:lnTo>
                  <a:pt x="100" y="158"/>
                </a:lnTo>
                <a:lnTo>
                  <a:pt x="100" y="172"/>
                </a:lnTo>
                <a:lnTo>
                  <a:pt x="100" y="172"/>
                </a:lnTo>
                <a:lnTo>
                  <a:pt x="100" y="187"/>
                </a:lnTo>
                <a:lnTo>
                  <a:pt x="108" y="201"/>
                </a:lnTo>
                <a:lnTo>
                  <a:pt x="111" y="212"/>
                </a:lnTo>
                <a:lnTo>
                  <a:pt x="122" y="223"/>
                </a:lnTo>
                <a:lnTo>
                  <a:pt x="133" y="234"/>
                </a:lnTo>
                <a:lnTo>
                  <a:pt x="144" y="237"/>
                </a:lnTo>
                <a:lnTo>
                  <a:pt x="158" y="245"/>
                </a:lnTo>
                <a:lnTo>
                  <a:pt x="173" y="245"/>
                </a:lnTo>
                <a:lnTo>
                  <a:pt x="173" y="245"/>
                </a:lnTo>
                <a:lnTo>
                  <a:pt x="187" y="245"/>
                </a:lnTo>
                <a:lnTo>
                  <a:pt x="201" y="237"/>
                </a:lnTo>
                <a:lnTo>
                  <a:pt x="212" y="234"/>
                </a:lnTo>
                <a:lnTo>
                  <a:pt x="223" y="223"/>
                </a:lnTo>
                <a:lnTo>
                  <a:pt x="234" y="212"/>
                </a:lnTo>
                <a:lnTo>
                  <a:pt x="238" y="201"/>
                </a:lnTo>
                <a:lnTo>
                  <a:pt x="245" y="187"/>
                </a:lnTo>
                <a:lnTo>
                  <a:pt x="245" y="172"/>
                </a:lnTo>
                <a:lnTo>
                  <a:pt x="245" y="172"/>
                </a:lnTo>
                <a:lnTo>
                  <a:pt x="245" y="158"/>
                </a:lnTo>
                <a:lnTo>
                  <a:pt x="238" y="144"/>
                </a:lnTo>
                <a:lnTo>
                  <a:pt x="234" y="133"/>
                </a:lnTo>
                <a:lnTo>
                  <a:pt x="223" y="122"/>
                </a:lnTo>
                <a:lnTo>
                  <a:pt x="212" y="111"/>
                </a:lnTo>
                <a:lnTo>
                  <a:pt x="201" y="108"/>
                </a:lnTo>
                <a:lnTo>
                  <a:pt x="187" y="100"/>
                </a:lnTo>
                <a:lnTo>
                  <a:pt x="173" y="100"/>
                </a:lnTo>
                <a:close/>
                <a:moveTo>
                  <a:pt x="173" y="216"/>
                </a:moveTo>
                <a:lnTo>
                  <a:pt x="173" y="216"/>
                </a:lnTo>
                <a:lnTo>
                  <a:pt x="155" y="212"/>
                </a:lnTo>
                <a:lnTo>
                  <a:pt x="144" y="201"/>
                </a:lnTo>
                <a:lnTo>
                  <a:pt x="133" y="190"/>
                </a:lnTo>
                <a:lnTo>
                  <a:pt x="129" y="172"/>
                </a:lnTo>
                <a:lnTo>
                  <a:pt x="129" y="172"/>
                </a:lnTo>
                <a:lnTo>
                  <a:pt x="133" y="154"/>
                </a:lnTo>
                <a:lnTo>
                  <a:pt x="144" y="144"/>
                </a:lnTo>
                <a:lnTo>
                  <a:pt x="155" y="133"/>
                </a:lnTo>
                <a:lnTo>
                  <a:pt x="173" y="129"/>
                </a:lnTo>
                <a:lnTo>
                  <a:pt x="173" y="129"/>
                </a:lnTo>
                <a:lnTo>
                  <a:pt x="191" y="133"/>
                </a:lnTo>
                <a:lnTo>
                  <a:pt x="201" y="144"/>
                </a:lnTo>
                <a:lnTo>
                  <a:pt x="212" y="154"/>
                </a:lnTo>
                <a:lnTo>
                  <a:pt x="216" y="172"/>
                </a:lnTo>
                <a:lnTo>
                  <a:pt x="216" y="172"/>
                </a:lnTo>
                <a:lnTo>
                  <a:pt x="212" y="190"/>
                </a:lnTo>
                <a:lnTo>
                  <a:pt x="201" y="201"/>
                </a:lnTo>
                <a:lnTo>
                  <a:pt x="191" y="212"/>
                </a:lnTo>
                <a:lnTo>
                  <a:pt x="173" y="216"/>
                </a:lnTo>
                <a:close/>
              </a:path>
            </a:pathLst>
          </a:custGeom>
          <a:solidFill>
            <a:schemeClr val="bg1"/>
          </a:solidFill>
          <a:ln>
            <a:noFill/>
          </a:ln>
          <a:effectLst/>
        </p:spPr>
        <p:txBody>
          <a:bodyPr wrap="none" anchor="ctr"/>
          <a:lstStyle/>
          <a:p>
            <a:pPr defTabSz="685800">
              <a:defRPr/>
            </a:pPr>
            <a:endParaRPr lang="en-US" sz="1350">
              <a:solidFill>
                <a:srgbClr val="000000"/>
              </a:solidFill>
              <a:latin typeface="Arial"/>
            </a:endParaRPr>
          </a:p>
        </p:txBody>
      </p:sp>
    </p:spTree>
    <p:extLst>
      <p:ext uri="{BB962C8B-B14F-4D97-AF65-F5344CB8AC3E}">
        <p14:creationId xmlns:p14="http://schemas.microsoft.com/office/powerpoint/2010/main" val="22322265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20BAFF7-799A-49B6-AB4D-4E8F2A805519}"/>
              </a:ext>
            </a:extLst>
          </p:cNvPr>
          <p:cNvSpPr>
            <a:spLocks noGrp="1"/>
          </p:cNvSpPr>
          <p:nvPr>
            <p:ph type="body" sz="quarter" idx="10"/>
          </p:nvPr>
        </p:nvSpPr>
        <p:spPr>
          <a:xfrm>
            <a:off x="746522" y="1892722"/>
            <a:ext cx="2088357" cy="1031051"/>
          </a:xfrm>
        </p:spPr>
        <p:txBody>
          <a:bodyPr/>
          <a:lstStyle/>
          <a:p>
            <a:r>
              <a:rPr lang="en-US" sz="4050" dirty="0"/>
              <a:t>Auditing Estimates</a:t>
            </a:r>
          </a:p>
        </p:txBody>
      </p:sp>
      <p:sp>
        <p:nvSpPr>
          <p:cNvPr id="3" name="Text Placeholder 2">
            <a:extLst>
              <a:ext uri="{FF2B5EF4-FFF2-40B4-BE49-F238E27FC236}">
                <a16:creationId xmlns:a16="http://schemas.microsoft.com/office/drawing/2014/main" id="{5154C90F-2768-45F8-B7D4-54341E449AD1}"/>
              </a:ext>
            </a:extLst>
          </p:cNvPr>
          <p:cNvSpPr>
            <a:spLocks noGrp="1"/>
          </p:cNvSpPr>
          <p:nvPr>
            <p:ph type="body" sz="quarter" idx="11"/>
          </p:nvPr>
        </p:nvSpPr>
        <p:spPr>
          <a:xfrm>
            <a:off x="758378" y="2976562"/>
            <a:ext cx="2088357" cy="1031051"/>
          </a:xfrm>
        </p:spPr>
        <p:txBody>
          <a:bodyPr/>
          <a:lstStyle/>
          <a:p>
            <a:r>
              <a:rPr lang="en-US" dirty="0"/>
              <a:t>Goodwill Impairment Testing</a:t>
            </a:r>
          </a:p>
        </p:txBody>
      </p:sp>
      <p:sp>
        <p:nvSpPr>
          <p:cNvPr id="4" name="Text Placeholder 3">
            <a:extLst>
              <a:ext uri="{FF2B5EF4-FFF2-40B4-BE49-F238E27FC236}">
                <a16:creationId xmlns:a16="http://schemas.microsoft.com/office/drawing/2014/main" id="{28A1FDE5-3823-4A77-978F-E944C0768DD7}"/>
              </a:ext>
            </a:extLst>
          </p:cNvPr>
          <p:cNvSpPr>
            <a:spLocks noGrp="1"/>
          </p:cNvSpPr>
          <p:nvPr>
            <p:ph type="body" sz="quarter" idx="12"/>
          </p:nvPr>
        </p:nvSpPr>
        <p:spPr>
          <a:xfrm>
            <a:off x="5816713" y="2383181"/>
            <a:ext cx="2237183" cy="229875"/>
          </a:xfrm>
        </p:spPr>
        <p:txBody>
          <a:bodyPr/>
          <a:lstStyle/>
          <a:p>
            <a:r>
              <a:rPr lang="en-US" sz="975" dirty="0"/>
              <a:t>Relevant Assumptions &amp; Data</a:t>
            </a:r>
          </a:p>
        </p:txBody>
      </p:sp>
      <p:sp>
        <p:nvSpPr>
          <p:cNvPr id="5" name="Text Placeholder 4">
            <a:extLst>
              <a:ext uri="{FF2B5EF4-FFF2-40B4-BE49-F238E27FC236}">
                <a16:creationId xmlns:a16="http://schemas.microsoft.com/office/drawing/2014/main" id="{E36A1E62-A105-465F-8A99-09087CD715BD}"/>
              </a:ext>
            </a:extLst>
          </p:cNvPr>
          <p:cNvSpPr>
            <a:spLocks noGrp="1"/>
          </p:cNvSpPr>
          <p:nvPr>
            <p:ph type="body" sz="quarter" idx="13"/>
          </p:nvPr>
        </p:nvSpPr>
        <p:spPr>
          <a:xfrm>
            <a:off x="3373768" y="2383180"/>
            <a:ext cx="1677995" cy="246211"/>
          </a:xfrm>
        </p:spPr>
        <p:txBody>
          <a:bodyPr/>
          <a:lstStyle/>
          <a:p>
            <a:r>
              <a:rPr lang="en-US" sz="975" dirty="0"/>
              <a:t>Risk Assessment</a:t>
            </a:r>
          </a:p>
        </p:txBody>
      </p:sp>
      <p:sp>
        <p:nvSpPr>
          <p:cNvPr id="6" name="Text Placeholder 5">
            <a:extLst>
              <a:ext uri="{FF2B5EF4-FFF2-40B4-BE49-F238E27FC236}">
                <a16:creationId xmlns:a16="http://schemas.microsoft.com/office/drawing/2014/main" id="{D462E01C-0218-4299-A535-714AD9369ED9}"/>
              </a:ext>
            </a:extLst>
          </p:cNvPr>
          <p:cNvSpPr>
            <a:spLocks noGrp="1"/>
          </p:cNvSpPr>
          <p:nvPr>
            <p:ph type="body" sz="quarter" idx="14"/>
          </p:nvPr>
        </p:nvSpPr>
        <p:spPr>
          <a:xfrm>
            <a:off x="5816712" y="4072327"/>
            <a:ext cx="2587062" cy="267361"/>
          </a:xfrm>
        </p:spPr>
        <p:txBody>
          <a:bodyPr/>
          <a:lstStyle/>
          <a:p>
            <a:r>
              <a:rPr lang="en-US" sz="975" dirty="0"/>
              <a:t>Specified Team Members &amp; Specialists</a:t>
            </a:r>
          </a:p>
        </p:txBody>
      </p:sp>
      <p:sp>
        <p:nvSpPr>
          <p:cNvPr id="7" name="Text Placeholder 6">
            <a:extLst>
              <a:ext uri="{FF2B5EF4-FFF2-40B4-BE49-F238E27FC236}">
                <a16:creationId xmlns:a16="http://schemas.microsoft.com/office/drawing/2014/main" id="{F3ED7085-0872-46A3-8F03-6925D6B21CE2}"/>
              </a:ext>
            </a:extLst>
          </p:cNvPr>
          <p:cNvSpPr>
            <a:spLocks noGrp="1"/>
          </p:cNvSpPr>
          <p:nvPr>
            <p:ph type="body" sz="quarter" idx="15"/>
          </p:nvPr>
        </p:nvSpPr>
        <p:spPr>
          <a:xfrm>
            <a:off x="3373768" y="4081595"/>
            <a:ext cx="1677995" cy="258122"/>
          </a:xfrm>
        </p:spPr>
        <p:txBody>
          <a:bodyPr/>
          <a:lstStyle/>
          <a:p>
            <a:r>
              <a:rPr lang="en-US" sz="975" dirty="0"/>
              <a:t>Sufficient Evidence</a:t>
            </a:r>
          </a:p>
        </p:txBody>
      </p:sp>
      <p:sp>
        <p:nvSpPr>
          <p:cNvPr id="20" name="Text Placeholder 19">
            <a:extLst>
              <a:ext uri="{FF2B5EF4-FFF2-40B4-BE49-F238E27FC236}">
                <a16:creationId xmlns:a16="http://schemas.microsoft.com/office/drawing/2014/main" id="{9C653EBD-E75F-444E-BC94-FDF5AE19582B}"/>
              </a:ext>
            </a:extLst>
          </p:cNvPr>
          <p:cNvSpPr>
            <a:spLocks noGrp="1"/>
          </p:cNvSpPr>
          <p:nvPr>
            <p:ph type="body" sz="quarter" idx="16"/>
          </p:nvPr>
        </p:nvSpPr>
        <p:spPr>
          <a:xfrm>
            <a:off x="3373767" y="2641274"/>
            <a:ext cx="1632106" cy="685800"/>
          </a:xfrm>
        </p:spPr>
        <p:txBody>
          <a:bodyPr vert="horz" lIns="0" tIns="0" rIns="0" bIns="0" rtlCol="0" anchor="t" anchorCtr="0">
            <a:noAutofit/>
          </a:bodyPr>
          <a:lstStyle/>
          <a:p>
            <a:r>
              <a:rPr lang="en-GB" sz="975" dirty="0"/>
              <a:t>Do you understand how management makes their estimate? What is the method, model, data and assumptions used. How are these developed.</a:t>
            </a:r>
          </a:p>
        </p:txBody>
      </p:sp>
      <p:sp>
        <p:nvSpPr>
          <p:cNvPr id="21" name="Text Placeholder 20">
            <a:extLst>
              <a:ext uri="{FF2B5EF4-FFF2-40B4-BE49-F238E27FC236}">
                <a16:creationId xmlns:a16="http://schemas.microsoft.com/office/drawing/2014/main" id="{07914379-9000-45C7-96ED-5D91BA9E51B1}"/>
              </a:ext>
            </a:extLst>
          </p:cNvPr>
          <p:cNvSpPr>
            <a:spLocks noGrp="1"/>
          </p:cNvSpPr>
          <p:nvPr>
            <p:ph type="body" sz="quarter" idx="17"/>
          </p:nvPr>
        </p:nvSpPr>
        <p:spPr>
          <a:xfrm>
            <a:off x="5816713" y="2641274"/>
            <a:ext cx="1557453" cy="685800"/>
          </a:xfrm>
        </p:spPr>
        <p:txBody>
          <a:bodyPr/>
          <a:lstStyle/>
          <a:p>
            <a:r>
              <a:rPr lang="en-GB" sz="975" dirty="0"/>
              <a:t>Have all relevant assumptions and data been identified? Develop audit approach to auditing assumptions and data.</a:t>
            </a:r>
          </a:p>
          <a:p>
            <a:endParaRPr lang="en-US" sz="975" dirty="0"/>
          </a:p>
        </p:txBody>
      </p:sp>
      <p:sp>
        <p:nvSpPr>
          <p:cNvPr id="24" name="Text Placeholder 23">
            <a:extLst>
              <a:ext uri="{FF2B5EF4-FFF2-40B4-BE49-F238E27FC236}">
                <a16:creationId xmlns:a16="http://schemas.microsoft.com/office/drawing/2014/main" id="{1A5D68EC-4681-4565-BF12-2C3199872AEE}"/>
              </a:ext>
            </a:extLst>
          </p:cNvPr>
          <p:cNvSpPr>
            <a:spLocks noGrp="1"/>
          </p:cNvSpPr>
          <p:nvPr>
            <p:ph type="body" sz="quarter" idx="18"/>
          </p:nvPr>
        </p:nvSpPr>
        <p:spPr>
          <a:xfrm>
            <a:off x="3373767" y="4339688"/>
            <a:ext cx="1666321" cy="685800"/>
          </a:xfrm>
        </p:spPr>
        <p:txBody>
          <a:bodyPr/>
          <a:lstStyle/>
          <a:p>
            <a:pPr defTabSz="342892">
              <a:spcAft>
                <a:spcPts val="2100"/>
              </a:spcAft>
            </a:pPr>
            <a:r>
              <a:rPr lang="en-GB" sz="975" dirty="0"/>
              <a:t>Gather sufficient audit evidence over estimate. Given sensitivities and </a:t>
            </a:r>
            <a:br>
              <a:rPr lang="en-GB" sz="975" dirty="0"/>
            </a:br>
            <a:r>
              <a:rPr lang="en-GB" sz="975" dirty="0"/>
              <a:t>the nature of estimates </a:t>
            </a:r>
            <a:br>
              <a:rPr lang="en-GB" sz="975" dirty="0"/>
            </a:br>
            <a:r>
              <a:rPr lang="en-GB" sz="975" dirty="0"/>
              <a:t>the level of evidence obtained is expected to be high.</a:t>
            </a:r>
          </a:p>
        </p:txBody>
      </p:sp>
      <p:sp>
        <p:nvSpPr>
          <p:cNvPr id="25" name="Text Placeholder 24">
            <a:extLst>
              <a:ext uri="{FF2B5EF4-FFF2-40B4-BE49-F238E27FC236}">
                <a16:creationId xmlns:a16="http://schemas.microsoft.com/office/drawing/2014/main" id="{A732ABA9-AE19-4F6B-8AB8-6AD3F7A663A2}"/>
              </a:ext>
            </a:extLst>
          </p:cNvPr>
          <p:cNvSpPr>
            <a:spLocks noGrp="1"/>
          </p:cNvSpPr>
          <p:nvPr>
            <p:ph type="body" sz="quarter" idx="19"/>
          </p:nvPr>
        </p:nvSpPr>
        <p:spPr>
          <a:xfrm>
            <a:off x="5816713" y="4339688"/>
            <a:ext cx="1557453" cy="685800"/>
          </a:xfrm>
        </p:spPr>
        <p:txBody>
          <a:bodyPr/>
          <a:lstStyle/>
          <a:p>
            <a:r>
              <a:rPr lang="en-US" sz="975" dirty="0">
                <a:cs typeface="Arial" panose="020B0604020202020204" pitchFamily="34" charset="0"/>
              </a:rPr>
              <a:t>Involve specialists throughout the audit. Given current environment more specialist time and resources are required</a:t>
            </a:r>
            <a:endParaRPr lang="en-US" sz="975" dirty="0"/>
          </a:p>
        </p:txBody>
      </p:sp>
      <p:grpSp>
        <p:nvGrpSpPr>
          <p:cNvPr id="35" name="Group 34">
            <a:extLst>
              <a:ext uri="{FF2B5EF4-FFF2-40B4-BE49-F238E27FC236}">
                <a16:creationId xmlns:a16="http://schemas.microsoft.com/office/drawing/2014/main" id="{B0E20463-29CF-4BFF-B712-05D524D01E16}"/>
              </a:ext>
            </a:extLst>
          </p:cNvPr>
          <p:cNvGrpSpPr>
            <a:grpSpLocks noChangeAspect="1"/>
          </p:cNvGrpSpPr>
          <p:nvPr/>
        </p:nvGrpSpPr>
        <p:grpSpPr>
          <a:xfrm>
            <a:off x="3360739" y="2011381"/>
            <a:ext cx="336035" cy="344813"/>
            <a:chOff x="4335463" y="50800"/>
            <a:chExt cx="850900" cy="873126"/>
          </a:xfrm>
          <a:solidFill>
            <a:schemeClr val="accent2"/>
          </a:solidFill>
        </p:grpSpPr>
        <p:sp>
          <p:nvSpPr>
            <p:cNvPr id="36" name="Freeform 277">
              <a:extLst>
                <a:ext uri="{FF2B5EF4-FFF2-40B4-BE49-F238E27FC236}">
                  <a16:creationId xmlns:a16="http://schemas.microsoft.com/office/drawing/2014/main" id="{EA753B1D-7388-4A48-A38D-E6AD5528B659}"/>
                </a:ext>
              </a:extLst>
            </p:cNvPr>
            <p:cNvSpPr>
              <a:spLocks/>
            </p:cNvSpPr>
            <p:nvPr/>
          </p:nvSpPr>
          <p:spPr bwMode="auto">
            <a:xfrm>
              <a:off x="4560888" y="284163"/>
              <a:ext cx="400050" cy="495300"/>
            </a:xfrm>
            <a:custGeom>
              <a:avLst/>
              <a:gdLst>
                <a:gd name="T0" fmla="*/ 55 w 55"/>
                <a:gd name="T1" fmla="*/ 28 h 68"/>
                <a:gd name="T2" fmla="*/ 26 w 55"/>
                <a:gd name="T3" fmla="*/ 1 h 68"/>
                <a:gd name="T4" fmla="*/ 1 w 55"/>
                <a:gd name="T5" fmla="*/ 26 h 68"/>
                <a:gd name="T6" fmla="*/ 6 w 55"/>
                <a:gd name="T7" fmla="*/ 44 h 68"/>
                <a:gd name="T8" fmla="*/ 16 w 55"/>
                <a:gd name="T9" fmla="*/ 63 h 68"/>
                <a:gd name="T10" fmla="*/ 17 w 55"/>
                <a:gd name="T11" fmla="*/ 68 h 68"/>
                <a:gd name="T12" fmla="*/ 39 w 55"/>
                <a:gd name="T13" fmla="*/ 68 h 68"/>
                <a:gd name="T14" fmla="*/ 40 w 55"/>
                <a:gd name="T15" fmla="*/ 62 h 68"/>
                <a:gd name="T16" fmla="*/ 49 w 55"/>
                <a:gd name="T17" fmla="*/ 45 h 68"/>
                <a:gd name="T18" fmla="*/ 55 w 55"/>
                <a:gd name="T19" fmla="*/ 2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8">
                  <a:moveTo>
                    <a:pt x="55" y="28"/>
                  </a:moveTo>
                  <a:cubicBezTo>
                    <a:pt x="55" y="12"/>
                    <a:pt x="42" y="0"/>
                    <a:pt x="26" y="1"/>
                  </a:cubicBezTo>
                  <a:cubicBezTo>
                    <a:pt x="12" y="2"/>
                    <a:pt x="1" y="13"/>
                    <a:pt x="1" y="26"/>
                  </a:cubicBezTo>
                  <a:cubicBezTo>
                    <a:pt x="0" y="33"/>
                    <a:pt x="2" y="40"/>
                    <a:pt x="6" y="44"/>
                  </a:cubicBezTo>
                  <a:cubicBezTo>
                    <a:pt x="12" y="51"/>
                    <a:pt x="15" y="54"/>
                    <a:pt x="16" y="63"/>
                  </a:cubicBezTo>
                  <a:cubicBezTo>
                    <a:pt x="17" y="68"/>
                    <a:pt x="17" y="68"/>
                    <a:pt x="17" y="68"/>
                  </a:cubicBezTo>
                  <a:cubicBezTo>
                    <a:pt x="39" y="68"/>
                    <a:pt x="39" y="68"/>
                    <a:pt x="39" y="68"/>
                  </a:cubicBezTo>
                  <a:cubicBezTo>
                    <a:pt x="40" y="62"/>
                    <a:pt x="40" y="62"/>
                    <a:pt x="40" y="62"/>
                  </a:cubicBezTo>
                  <a:cubicBezTo>
                    <a:pt x="41" y="54"/>
                    <a:pt x="44" y="51"/>
                    <a:pt x="49" y="45"/>
                  </a:cubicBezTo>
                  <a:cubicBezTo>
                    <a:pt x="53" y="40"/>
                    <a:pt x="55" y="34"/>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
          <p:nvSpPr>
            <p:cNvPr id="37" name="Freeform 278">
              <a:extLst>
                <a:ext uri="{FF2B5EF4-FFF2-40B4-BE49-F238E27FC236}">
                  <a16:creationId xmlns:a16="http://schemas.microsoft.com/office/drawing/2014/main" id="{7E70CB38-86A0-4C57-A5BF-AA561AA214CC}"/>
                </a:ext>
              </a:extLst>
            </p:cNvPr>
            <p:cNvSpPr>
              <a:spLocks/>
            </p:cNvSpPr>
            <p:nvPr/>
          </p:nvSpPr>
          <p:spPr bwMode="auto">
            <a:xfrm>
              <a:off x="4668838" y="808038"/>
              <a:ext cx="182563" cy="50800"/>
            </a:xfrm>
            <a:custGeom>
              <a:avLst/>
              <a:gdLst>
                <a:gd name="T0" fmla="*/ 22 w 25"/>
                <a:gd name="T1" fmla="*/ 7 h 7"/>
                <a:gd name="T2" fmla="*/ 4 w 25"/>
                <a:gd name="T3" fmla="*/ 7 h 7"/>
                <a:gd name="T4" fmla="*/ 0 w 25"/>
                <a:gd name="T5" fmla="*/ 3 h 7"/>
                <a:gd name="T6" fmla="*/ 4 w 25"/>
                <a:gd name="T7" fmla="*/ 0 h 7"/>
                <a:gd name="T8" fmla="*/ 22 w 25"/>
                <a:gd name="T9" fmla="*/ 0 h 7"/>
                <a:gd name="T10" fmla="*/ 25 w 25"/>
                <a:gd name="T11" fmla="*/ 3 h 7"/>
                <a:gd name="T12" fmla="*/ 22 w 2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5" h="7">
                  <a:moveTo>
                    <a:pt x="22" y="7"/>
                  </a:moveTo>
                  <a:cubicBezTo>
                    <a:pt x="4" y="7"/>
                    <a:pt x="4" y="7"/>
                    <a:pt x="4" y="7"/>
                  </a:cubicBezTo>
                  <a:cubicBezTo>
                    <a:pt x="2" y="7"/>
                    <a:pt x="0" y="5"/>
                    <a:pt x="0" y="3"/>
                  </a:cubicBezTo>
                  <a:cubicBezTo>
                    <a:pt x="0" y="2"/>
                    <a:pt x="2" y="0"/>
                    <a:pt x="4" y="0"/>
                  </a:cubicBezTo>
                  <a:cubicBezTo>
                    <a:pt x="22" y="0"/>
                    <a:pt x="22" y="0"/>
                    <a:pt x="22" y="0"/>
                  </a:cubicBezTo>
                  <a:cubicBezTo>
                    <a:pt x="23" y="0"/>
                    <a:pt x="25" y="2"/>
                    <a:pt x="25" y="3"/>
                  </a:cubicBezTo>
                  <a:cubicBezTo>
                    <a:pt x="25" y="5"/>
                    <a:pt x="23" y="7"/>
                    <a:pt x="2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
          <p:nvSpPr>
            <p:cNvPr id="38" name="Freeform 279">
              <a:extLst>
                <a:ext uri="{FF2B5EF4-FFF2-40B4-BE49-F238E27FC236}">
                  <a16:creationId xmlns:a16="http://schemas.microsoft.com/office/drawing/2014/main" id="{A9A0DE00-1E6E-43D9-BF82-0138C68EBAB2}"/>
                </a:ext>
              </a:extLst>
            </p:cNvPr>
            <p:cNvSpPr>
              <a:spLocks/>
            </p:cNvSpPr>
            <p:nvPr/>
          </p:nvSpPr>
          <p:spPr bwMode="auto">
            <a:xfrm>
              <a:off x="4684713" y="881063"/>
              <a:ext cx="158750" cy="42863"/>
            </a:xfrm>
            <a:custGeom>
              <a:avLst/>
              <a:gdLst>
                <a:gd name="T0" fmla="*/ 19 w 22"/>
                <a:gd name="T1" fmla="*/ 6 h 6"/>
                <a:gd name="T2" fmla="*/ 3 w 22"/>
                <a:gd name="T3" fmla="*/ 6 h 6"/>
                <a:gd name="T4" fmla="*/ 0 w 22"/>
                <a:gd name="T5" fmla="*/ 3 h 6"/>
                <a:gd name="T6" fmla="*/ 3 w 22"/>
                <a:gd name="T7" fmla="*/ 0 h 6"/>
                <a:gd name="T8" fmla="*/ 19 w 22"/>
                <a:gd name="T9" fmla="*/ 0 h 6"/>
                <a:gd name="T10" fmla="*/ 22 w 22"/>
                <a:gd name="T11" fmla="*/ 3 h 6"/>
                <a:gd name="T12" fmla="*/ 19 w 2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9" y="6"/>
                  </a:moveTo>
                  <a:cubicBezTo>
                    <a:pt x="3" y="6"/>
                    <a:pt x="3" y="6"/>
                    <a:pt x="3" y="6"/>
                  </a:cubicBezTo>
                  <a:cubicBezTo>
                    <a:pt x="1" y="6"/>
                    <a:pt x="0" y="4"/>
                    <a:pt x="0" y="3"/>
                  </a:cubicBezTo>
                  <a:cubicBezTo>
                    <a:pt x="0" y="1"/>
                    <a:pt x="1" y="0"/>
                    <a:pt x="3" y="0"/>
                  </a:cubicBezTo>
                  <a:cubicBezTo>
                    <a:pt x="19" y="0"/>
                    <a:pt x="19" y="0"/>
                    <a:pt x="19" y="0"/>
                  </a:cubicBezTo>
                  <a:cubicBezTo>
                    <a:pt x="20" y="0"/>
                    <a:pt x="22" y="1"/>
                    <a:pt x="22" y="3"/>
                  </a:cubicBezTo>
                  <a:cubicBezTo>
                    <a:pt x="22" y="4"/>
                    <a:pt x="20" y="6"/>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
          <p:nvSpPr>
            <p:cNvPr id="39" name="Freeform 280">
              <a:extLst>
                <a:ext uri="{FF2B5EF4-FFF2-40B4-BE49-F238E27FC236}">
                  <a16:creationId xmlns:a16="http://schemas.microsoft.com/office/drawing/2014/main" id="{DA3BF0B5-E2DC-4E6F-BAD1-EA90BA033624}"/>
                </a:ext>
              </a:extLst>
            </p:cNvPr>
            <p:cNvSpPr>
              <a:spLocks/>
            </p:cNvSpPr>
            <p:nvPr/>
          </p:nvSpPr>
          <p:spPr bwMode="auto">
            <a:xfrm>
              <a:off x="4741863" y="50800"/>
              <a:ext cx="44450" cy="160338"/>
            </a:xfrm>
            <a:custGeom>
              <a:avLst/>
              <a:gdLst>
                <a:gd name="T0" fmla="*/ 3 w 6"/>
                <a:gd name="T1" fmla="*/ 22 h 22"/>
                <a:gd name="T2" fmla="*/ 0 w 6"/>
                <a:gd name="T3" fmla="*/ 18 h 22"/>
                <a:gd name="T4" fmla="*/ 0 w 6"/>
                <a:gd name="T5" fmla="*/ 3 h 22"/>
                <a:gd name="T6" fmla="*/ 3 w 6"/>
                <a:gd name="T7" fmla="*/ 0 h 22"/>
                <a:gd name="T8" fmla="*/ 6 w 6"/>
                <a:gd name="T9" fmla="*/ 3 h 22"/>
                <a:gd name="T10" fmla="*/ 6 w 6"/>
                <a:gd name="T11" fmla="*/ 18 h 22"/>
                <a:gd name="T12" fmla="*/ 3 w 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 h="22">
                  <a:moveTo>
                    <a:pt x="3" y="22"/>
                  </a:moveTo>
                  <a:cubicBezTo>
                    <a:pt x="1" y="22"/>
                    <a:pt x="0" y="20"/>
                    <a:pt x="0" y="18"/>
                  </a:cubicBezTo>
                  <a:cubicBezTo>
                    <a:pt x="0" y="3"/>
                    <a:pt x="0" y="3"/>
                    <a:pt x="0" y="3"/>
                  </a:cubicBezTo>
                  <a:cubicBezTo>
                    <a:pt x="0" y="1"/>
                    <a:pt x="1" y="0"/>
                    <a:pt x="3" y="0"/>
                  </a:cubicBezTo>
                  <a:cubicBezTo>
                    <a:pt x="4" y="0"/>
                    <a:pt x="6" y="1"/>
                    <a:pt x="6" y="3"/>
                  </a:cubicBezTo>
                  <a:cubicBezTo>
                    <a:pt x="6" y="18"/>
                    <a:pt x="6" y="18"/>
                    <a:pt x="6" y="18"/>
                  </a:cubicBezTo>
                  <a:cubicBezTo>
                    <a:pt x="6" y="20"/>
                    <a:pt x="4"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
          <p:nvSpPr>
            <p:cNvPr id="40" name="Freeform 281">
              <a:extLst>
                <a:ext uri="{FF2B5EF4-FFF2-40B4-BE49-F238E27FC236}">
                  <a16:creationId xmlns:a16="http://schemas.microsoft.com/office/drawing/2014/main" id="{78BBED29-32CA-4F80-96F2-C10E4C597CB1}"/>
                </a:ext>
              </a:extLst>
            </p:cNvPr>
            <p:cNvSpPr>
              <a:spLocks/>
            </p:cNvSpPr>
            <p:nvPr/>
          </p:nvSpPr>
          <p:spPr bwMode="auto">
            <a:xfrm>
              <a:off x="4335463" y="450850"/>
              <a:ext cx="158750" cy="50800"/>
            </a:xfrm>
            <a:custGeom>
              <a:avLst/>
              <a:gdLst>
                <a:gd name="T0" fmla="*/ 19 w 22"/>
                <a:gd name="T1" fmla="*/ 7 h 7"/>
                <a:gd name="T2" fmla="*/ 3 w 22"/>
                <a:gd name="T3" fmla="*/ 7 h 7"/>
                <a:gd name="T4" fmla="*/ 0 w 22"/>
                <a:gd name="T5" fmla="*/ 4 h 7"/>
                <a:gd name="T6" fmla="*/ 3 w 22"/>
                <a:gd name="T7" fmla="*/ 0 h 7"/>
                <a:gd name="T8" fmla="*/ 19 w 22"/>
                <a:gd name="T9" fmla="*/ 0 h 7"/>
                <a:gd name="T10" fmla="*/ 22 w 22"/>
                <a:gd name="T11" fmla="*/ 4 h 7"/>
                <a:gd name="T12" fmla="*/ 19 w 2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9" y="7"/>
                  </a:moveTo>
                  <a:cubicBezTo>
                    <a:pt x="3" y="7"/>
                    <a:pt x="3" y="7"/>
                    <a:pt x="3" y="7"/>
                  </a:cubicBezTo>
                  <a:cubicBezTo>
                    <a:pt x="1" y="7"/>
                    <a:pt x="0" y="5"/>
                    <a:pt x="0" y="4"/>
                  </a:cubicBezTo>
                  <a:cubicBezTo>
                    <a:pt x="0" y="2"/>
                    <a:pt x="1" y="0"/>
                    <a:pt x="3" y="0"/>
                  </a:cubicBezTo>
                  <a:cubicBezTo>
                    <a:pt x="19" y="0"/>
                    <a:pt x="19" y="0"/>
                    <a:pt x="19" y="0"/>
                  </a:cubicBezTo>
                  <a:cubicBezTo>
                    <a:pt x="20" y="0"/>
                    <a:pt x="22" y="2"/>
                    <a:pt x="22" y="4"/>
                  </a:cubicBezTo>
                  <a:cubicBezTo>
                    <a:pt x="22" y="5"/>
                    <a:pt x="20" y="7"/>
                    <a:pt x="1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
          <p:nvSpPr>
            <p:cNvPr id="41" name="Freeform 282">
              <a:extLst>
                <a:ext uri="{FF2B5EF4-FFF2-40B4-BE49-F238E27FC236}">
                  <a16:creationId xmlns:a16="http://schemas.microsoft.com/office/drawing/2014/main" id="{81680A8B-6A5B-42C6-AA9D-5522FDA82A6B}"/>
                </a:ext>
              </a:extLst>
            </p:cNvPr>
            <p:cNvSpPr>
              <a:spLocks/>
            </p:cNvSpPr>
            <p:nvPr/>
          </p:nvSpPr>
          <p:spPr bwMode="auto">
            <a:xfrm>
              <a:off x="5033963" y="450850"/>
              <a:ext cx="152400" cy="50800"/>
            </a:xfrm>
            <a:custGeom>
              <a:avLst/>
              <a:gdLst>
                <a:gd name="T0" fmla="*/ 18 w 21"/>
                <a:gd name="T1" fmla="*/ 7 h 7"/>
                <a:gd name="T2" fmla="*/ 3 w 21"/>
                <a:gd name="T3" fmla="*/ 7 h 7"/>
                <a:gd name="T4" fmla="*/ 0 w 21"/>
                <a:gd name="T5" fmla="*/ 4 h 7"/>
                <a:gd name="T6" fmla="*/ 3 w 21"/>
                <a:gd name="T7" fmla="*/ 0 h 7"/>
                <a:gd name="T8" fmla="*/ 18 w 21"/>
                <a:gd name="T9" fmla="*/ 0 h 7"/>
                <a:gd name="T10" fmla="*/ 21 w 21"/>
                <a:gd name="T11" fmla="*/ 4 h 7"/>
                <a:gd name="T12" fmla="*/ 18 w 2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 h="7">
                  <a:moveTo>
                    <a:pt x="18" y="7"/>
                  </a:moveTo>
                  <a:cubicBezTo>
                    <a:pt x="3" y="7"/>
                    <a:pt x="3" y="7"/>
                    <a:pt x="3" y="7"/>
                  </a:cubicBezTo>
                  <a:cubicBezTo>
                    <a:pt x="1" y="7"/>
                    <a:pt x="0" y="5"/>
                    <a:pt x="0" y="4"/>
                  </a:cubicBezTo>
                  <a:cubicBezTo>
                    <a:pt x="0" y="2"/>
                    <a:pt x="1" y="0"/>
                    <a:pt x="3" y="0"/>
                  </a:cubicBezTo>
                  <a:cubicBezTo>
                    <a:pt x="18" y="0"/>
                    <a:pt x="18" y="0"/>
                    <a:pt x="18" y="0"/>
                  </a:cubicBezTo>
                  <a:cubicBezTo>
                    <a:pt x="20" y="0"/>
                    <a:pt x="21" y="2"/>
                    <a:pt x="21" y="4"/>
                  </a:cubicBezTo>
                  <a:cubicBezTo>
                    <a:pt x="21" y="5"/>
                    <a:pt x="20" y="7"/>
                    <a:pt x="1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
          <p:nvSpPr>
            <p:cNvPr id="42" name="Freeform 283">
              <a:extLst>
                <a:ext uri="{FF2B5EF4-FFF2-40B4-BE49-F238E27FC236}">
                  <a16:creationId xmlns:a16="http://schemas.microsoft.com/office/drawing/2014/main" id="{5B8A20A6-BB9C-499F-9335-6BABB27FE389}"/>
                </a:ext>
              </a:extLst>
            </p:cNvPr>
            <p:cNvSpPr>
              <a:spLocks/>
            </p:cNvSpPr>
            <p:nvPr/>
          </p:nvSpPr>
          <p:spPr bwMode="auto">
            <a:xfrm>
              <a:off x="4451350" y="168275"/>
              <a:ext cx="130175" cy="123825"/>
            </a:xfrm>
            <a:custGeom>
              <a:avLst/>
              <a:gdLst>
                <a:gd name="T0" fmla="*/ 14 w 18"/>
                <a:gd name="T1" fmla="*/ 17 h 17"/>
                <a:gd name="T2" fmla="*/ 12 w 18"/>
                <a:gd name="T3" fmla="*/ 16 h 17"/>
                <a:gd name="T4" fmla="*/ 1 w 18"/>
                <a:gd name="T5" fmla="*/ 6 h 17"/>
                <a:gd name="T6" fmla="*/ 1 w 18"/>
                <a:gd name="T7" fmla="*/ 1 h 17"/>
                <a:gd name="T8" fmla="*/ 6 w 18"/>
                <a:gd name="T9" fmla="*/ 1 h 17"/>
                <a:gd name="T10" fmla="*/ 17 w 18"/>
                <a:gd name="T11" fmla="*/ 12 h 17"/>
                <a:gd name="T12" fmla="*/ 17 w 18"/>
                <a:gd name="T13" fmla="*/ 16 h 17"/>
                <a:gd name="T14" fmla="*/ 14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14" y="17"/>
                  </a:moveTo>
                  <a:cubicBezTo>
                    <a:pt x="14" y="17"/>
                    <a:pt x="13" y="17"/>
                    <a:pt x="12" y="16"/>
                  </a:cubicBezTo>
                  <a:cubicBezTo>
                    <a:pt x="1" y="6"/>
                    <a:pt x="1" y="6"/>
                    <a:pt x="1" y="6"/>
                  </a:cubicBezTo>
                  <a:cubicBezTo>
                    <a:pt x="0" y="4"/>
                    <a:pt x="0" y="2"/>
                    <a:pt x="1" y="1"/>
                  </a:cubicBezTo>
                  <a:cubicBezTo>
                    <a:pt x="2" y="0"/>
                    <a:pt x="4" y="0"/>
                    <a:pt x="6" y="1"/>
                  </a:cubicBezTo>
                  <a:cubicBezTo>
                    <a:pt x="17" y="12"/>
                    <a:pt x="17" y="12"/>
                    <a:pt x="17" y="12"/>
                  </a:cubicBezTo>
                  <a:cubicBezTo>
                    <a:pt x="18" y="13"/>
                    <a:pt x="18" y="15"/>
                    <a:pt x="17" y="16"/>
                  </a:cubicBezTo>
                  <a:cubicBezTo>
                    <a:pt x="16" y="17"/>
                    <a:pt x="15" y="17"/>
                    <a:pt x="1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
          <p:nvSpPr>
            <p:cNvPr id="43" name="Freeform 284">
              <a:extLst>
                <a:ext uri="{FF2B5EF4-FFF2-40B4-BE49-F238E27FC236}">
                  <a16:creationId xmlns:a16="http://schemas.microsoft.com/office/drawing/2014/main" id="{F004E7FB-A01B-4BB6-8906-4CD4CE199945}"/>
                </a:ext>
              </a:extLst>
            </p:cNvPr>
            <p:cNvSpPr>
              <a:spLocks/>
            </p:cNvSpPr>
            <p:nvPr/>
          </p:nvSpPr>
          <p:spPr bwMode="auto">
            <a:xfrm>
              <a:off x="4946650" y="655638"/>
              <a:ext cx="123825" cy="130175"/>
            </a:xfrm>
            <a:custGeom>
              <a:avLst/>
              <a:gdLst>
                <a:gd name="T0" fmla="*/ 14 w 17"/>
                <a:gd name="T1" fmla="*/ 18 h 18"/>
                <a:gd name="T2" fmla="*/ 12 w 17"/>
                <a:gd name="T3" fmla="*/ 17 h 18"/>
                <a:gd name="T4" fmla="*/ 1 w 17"/>
                <a:gd name="T5" fmla="*/ 6 h 18"/>
                <a:gd name="T6" fmla="*/ 1 w 17"/>
                <a:gd name="T7" fmla="*/ 2 h 18"/>
                <a:gd name="T8" fmla="*/ 5 w 17"/>
                <a:gd name="T9" fmla="*/ 2 h 18"/>
                <a:gd name="T10" fmla="*/ 16 w 17"/>
                <a:gd name="T11" fmla="*/ 13 h 18"/>
                <a:gd name="T12" fmla="*/ 16 w 17"/>
                <a:gd name="T13" fmla="*/ 17 h 18"/>
                <a:gd name="T14" fmla="*/ 14 w 17"/>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4" y="18"/>
                  </a:moveTo>
                  <a:cubicBezTo>
                    <a:pt x="13" y="18"/>
                    <a:pt x="12" y="18"/>
                    <a:pt x="12" y="17"/>
                  </a:cubicBezTo>
                  <a:cubicBezTo>
                    <a:pt x="1" y="6"/>
                    <a:pt x="1" y="6"/>
                    <a:pt x="1" y="6"/>
                  </a:cubicBezTo>
                  <a:cubicBezTo>
                    <a:pt x="0" y="5"/>
                    <a:pt x="0" y="3"/>
                    <a:pt x="1" y="2"/>
                  </a:cubicBezTo>
                  <a:cubicBezTo>
                    <a:pt x="2" y="0"/>
                    <a:pt x="4" y="0"/>
                    <a:pt x="5" y="2"/>
                  </a:cubicBezTo>
                  <a:cubicBezTo>
                    <a:pt x="16" y="13"/>
                    <a:pt x="16" y="13"/>
                    <a:pt x="16" y="13"/>
                  </a:cubicBezTo>
                  <a:cubicBezTo>
                    <a:pt x="17" y="14"/>
                    <a:pt x="17" y="16"/>
                    <a:pt x="16" y="17"/>
                  </a:cubicBezTo>
                  <a:cubicBezTo>
                    <a:pt x="16" y="18"/>
                    <a:pt x="15" y="18"/>
                    <a:pt x="1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
          <p:nvSpPr>
            <p:cNvPr id="44" name="Freeform 285">
              <a:extLst>
                <a:ext uri="{FF2B5EF4-FFF2-40B4-BE49-F238E27FC236}">
                  <a16:creationId xmlns:a16="http://schemas.microsoft.com/office/drawing/2014/main" id="{03020DB4-3605-43E7-A8F0-E451506F8763}"/>
                </a:ext>
              </a:extLst>
            </p:cNvPr>
            <p:cNvSpPr>
              <a:spLocks/>
            </p:cNvSpPr>
            <p:nvPr/>
          </p:nvSpPr>
          <p:spPr bwMode="auto">
            <a:xfrm>
              <a:off x="4451350" y="655638"/>
              <a:ext cx="130175" cy="130175"/>
            </a:xfrm>
            <a:custGeom>
              <a:avLst/>
              <a:gdLst>
                <a:gd name="T0" fmla="*/ 3 w 18"/>
                <a:gd name="T1" fmla="*/ 18 h 18"/>
                <a:gd name="T2" fmla="*/ 1 w 18"/>
                <a:gd name="T3" fmla="*/ 17 h 18"/>
                <a:gd name="T4" fmla="*/ 1 w 18"/>
                <a:gd name="T5" fmla="*/ 13 h 18"/>
                <a:gd name="T6" fmla="*/ 12 w 18"/>
                <a:gd name="T7" fmla="*/ 2 h 18"/>
                <a:gd name="T8" fmla="*/ 17 w 18"/>
                <a:gd name="T9" fmla="*/ 2 h 18"/>
                <a:gd name="T10" fmla="*/ 17 w 18"/>
                <a:gd name="T11" fmla="*/ 6 h 18"/>
                <a:gd name="T12" fmla="*/ 6 w 18"/>
                <a:gd name="T13" fmla="*/ 17 h 18"/>
                <a:gd name="T14" fmla="*/ 3 w 18"/>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8">
                  <a:moveTo>
                    <a:pt x="3" y="18"/>
                  </a:moveTo>
                  <a:cubicBezTo>
                    <a:pt x="3" y="18"/>
                    <a:pt x="2" y="18"/>
                    <a:pt x="1" y="17"/>
                  </a:cubicBezTo>
                  <a:cubicBezTo>
                    <a:pt x="0" y="16"/>
                    <a:pt x="0" y="14"/>
                    <a:pt x="1" y="13"/>
                  </a:cubicBezTo>
                  <a:cubicBezTo>
                    <a:pt x="12" y="2"/>
                    <a:pt x="12" y="2"/>
                    <a:pt x="12" y="2"/>
                  </a:cubicBezTo>
                  <a:cubicBezTo>
                    <a:pt x="13" y="0"/>
                    <a:pt x="15" y="0"/>
                    <a:pt x="17" y="2"/>
                  </a:cubicBezTo>
                  <a:cubicBezTo>
                    <a:pt x="18" y="3"/>
                    <a:pt x="18" y="5"/>
                    <a:pt x="17" y="6"/>
                  </a:cubicBezTo>
                  <a:cubicBezTo>
                    <a:pt x="6" y="17"/>
                    <a:pt x="6" y="17"/>
                    <a:pt x="6" y="17"/>
                  </a:cubicBezTo>
                  <a:cubicBezTo>
                    <a:pt x="5" y="18"/>
                    <a:pt x="4" y="18"/>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
          <p:nvSpPr>
            <p:cNvPr id="45" name="Freeform 286">
              <a:extLst>
                <a:ext uri="{FF2B5EF4-FFF2-40B4-BE49-F238E27FC236}">
                  <a16:creationId xmlns:a16="http://schemas.microsoft.com/office/drawing/2014/main" id="{D8881B6F-A2FE-464F-9918-C0F74B8296F6}"/>
                </a:ext>
              </a:extLst>
            </p:cNvPr>
            <p:cNvSpPr>
              <a:spLocks/>
            </p:cNvSpPr>
            <p:nvPr/>
          </p:nvSpPr>
          <p:spPr bwMode="auto">
            <a:xfrm>
              <a:off x="4946650" y="168275"/>
              <a:ext cx="123825" cy="123825"/>
            </a:xfrm>
            <a:custGeom>
              <a:avLst/>
              <a:gdLst>
                <a:gd name="T0" fmla="*/ 3 w 17"/>
                <a:gd name="T1" fmla="*/ 17 h 17"/>
                <a:gd name="T2" fmla="*/ 1 w 17"/>
                <a:gd name="T3" fmla="*/ 16 h 17"/>
                <a:gd name="T4" fmla="*/ 1 w 17"/>
                <a:gd name="T5" fmla="*/ 12 h 17"/>
                <a:gd name="T6" fmla="*/ 12 w 17"/>
                <a:gd name="T7" fmla="*/ 1 h 17"/>
                <a:gd name="T8" fmla="*/ 16 w 17"/>
                <a:gd name="T9" fmla="*/ 1 h 17"/>
                <a:gd name="T10" fmla="*/ 16 w 17"/>
                <a:gd name="T11" fmla="*/ 6 h 17"/>
                <a:gd name="T12" fmla="*/ 5 w 17"/>
                <a:gd name="T13" fmla="*/ 16 h 17"/>
                <a:gd name="T14" fmla="*/ 3 w 17"/>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3" y="17"/>
                  </a:moveTo>
                  <a:cubicBezTo>
                    <a:pt x="2" y="17"/>
                    <a:pt x="1" y="17"/>
                    <a:pt x="1" y="16"/>
                  </a:cubicBezTo>
                  <a:cubicBezTo>
                    <a:pt x="0" y="15"/>
                    <a:pt x="0" y="13"/>
                    <a:pt x="1" y="12"/>
                  </a:cubicBezTo>
                  <a:cubicBezTo>
                    <a:pt x="12" y="1"/>
                    <a:pt x="12" y="1"/>
                    <a:pt x="12" y="1"/>
                  </a:cubicBezTo>
                  <a:cubicBezTo>
                    <a:pt x="13" y="0"/>
                    <a:pt x="15" y="0"/>
                    <a:pt x="16" y="1"/>
                  </a:cubicBezTo>
                  <a:cubicBezTo>
                    <a:pt x="17" y="2"/>
                    <a:pt x="17" y="4"/>
                    <a:pt x="16" y="6"/>
                  </a:cubicBezTo>
                  <a:cubicBezTo>
                    <a:pt x="5" y="16"/>
                    <a:pt x="5" y="16"/>
                    <a:pt x="5" y="16"/>
                  </a:cubicBezTo>
                  <a:cubicBezTo>
                    <a:pt x="5" y="17"/>
                    <a:pt x="4" y="17"/>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grpSp>
      <p:sp>
        <p:nvSpPr>
          <p:cNvPr id="46" name="Freeform 27">
            <a:extLst>
              <a:ext uri="{FF2B5EF4-FFF2-40B4-BE49-F238E27FC236}">
                <a16:creationId xmlns:a16="http://schemas.microsoft.com/office/drawing/2014/main" id="{AF97679C-EB0A-4B48-BF64-38CE931EE03E}"/>
              </a:ext>
            </a:extLst>
          </p:cNvPr>
          <p:cNvSpPr>
            <a:spLocks noChangeAspect="1" noEditPoints="1"/>
          </p:cNvSpPr>
          <p:nvPr/>
        </p:nvSpPr>
        <p:spPr bwMode="auto">
          <a:xfrm>
            <a:off x="5760561" y="2042195"/>
            <a:ext cx="318880" cy="333486"/>
          </a:xfrm>
          <a:custGeom>
            <a:avLst/>
            <a:gdLst>
              <a:gd name="T0" fmla="*/ 586 w 1263"/>
              <a:gd name="T1" fmla="*/ 312 h 1321"/>
              <a:gd name="T2" fmla="*/ 579 w 1263"/>
              <a:gd name="T3" fmla="*/ 454 h 1321"/>
              <a:gd name="T4" fmla="*/ 448 w 1263"/>
              <a:gd name="T5" fmla="*/ 534 h 1321"/>
              <a:gd name="T6" fmla="*/ 328 w 1263"/>
              <a:gd name="T7" fmla="*/ 442 h 1321"/>
              <a:gd name="T8" fmla="*/ 305 w 1263"/>
              <a:gd name="T9" fmla="*/ 591 h 1321"/>
              <a:gd name="T10" fmla="*/ 155 w 1263"/>
              <a:gd name="T11" fmla="*/ 622 h 1321"/>
              <a:gd name="T12" fmla="*/ 152 w 1263"/>
              <a:gd name="T13" fmla="*/ 500 h 1321"/>
              <a:gd name="T14" fmla="*/ 87 w 1263"/>
              <a:gd name="T15" fmla="*/ 337 h 1321"/>
              <a:gd name="T16" fmla="*/ 5 w 1263"/>
              <a:gd name="T17" fmla="*/ 247 h 1321"/>
              <a:gd name="T18" fmla="*/ 167 w 1263"/>
              <a:gd name="T19" fmla="*/ 155 h 1321"/>
              <a:gd name="T20" fmla="*/ 158 w 1263"/>
              <a:gd name="T21" fmla="*/ 15 h 1321"/>
              <a:gd name="T22" fmla="*/ 248 w 1263"/>
              <a:gd name="T23" fmla="*/ 122 h 1321"/>
              <a:gd name="T24" fmla="*/ 429 w 1263"/>
              <a:gd name="T25" fmla="*/ 78 h 1321"/>
              <a:gd name="T26" fmla="*/ 532 w 1263"/>
              <a:gd name="T27" fmla="*/ 176 h 1321"/>
              <a:gd name="T28" fmla="*/ 976 w 1263"/>
              <a:gd name="T29" fmla="*/ 773 h 1321"/>
              <a:gd name="T30" fmla="*/ 1104 w 1263"/>
              <a:gd name="T31" fmla="*/ 714 h 1321"/>
              <a:gd name="T32" fmla="*/ 1131 w 1263"/>
              <a:gd name="T33" fmla="*/ 529 h 1321"/>
              <a:gd name="T34" fmla="*/ 1263 w 1263"/>
              <a:gd name="T35" fmla="*/ 486 h 1321"/>
              <a:gd name="T36" fmla="*/ 1131 w 1263"/>
              <a:gd name="T37" fmla="*/ 442 h 1321"/>
              <a:gd name="T38" fmla="*/ 1104 w 1263"/>
              <a:gd name="T39" fmla="*/ 258 h 1321"/>
              <a:gd name="T40" fmla="*/ 990 w 1263"/>
              <a:gd name="T41" fmla="*/ 300 h 1321"/>
              <a:gd name="T42" fmla="*/ 815 w 1263"/>
              <a:gd name="T43" fmla="*/ 300 h 1321"/>
              <a:gd name="T44" fmla="*/ 700 w 1263"/>
              <a:gd name="T45" fmla="*/ 258 h 1321"/>
              <a:gd name="T46" fmla="*/ 674 w 1263"/>
              <a:gd name="T47" fmla="*/ 409 h 1321"/>
              <a:gd name="T48" fmla="*/ 804 w 1263"/>
              <a:gd name="T49" fmla="*/ 486 h 1321"/>
              <a:gd name="T50" fmla="*/ 674 w 1263"/>
              <a:gd name="T51" fmla="*/ 563 h 1321"/>
              <a:gd name="T52" fmla="*/ 700 w 1263"/>
              <a:gd name="T53" fmla="*/ 714 h 1321"/>
              <a:gd name="T54" fmla="*/ 829 w 1263"/>
              <a:gd name="T55" fmla="*/ 773 h 1321"/>
              <a:gd name="T56" fmla="*/ 976 w 1263"/>
              <a:gd name="T57" fmla="*/ 773 h 1321"/>
              <a:gd name="T58" fmla="*/ 673 w 1263"/>
              <a:gd name="T59" fmla="*/ 1004 h 1321"/>
              <a:gd name="T60" fmla="*/ 699 w 1263"/>
              <a:gd name="T61" fmla="*/ 1189 h 1321"/>
              <a:gd name="T62" fmla="*/ 828 w 1263"/>
              <a:gd name="T63" fmla="*/ 1248 h 1321"/>
              <a:gd name="T64" fmla="*/ 975 w 1263"/>
              <a:gd name="T65" fmla="*/ 1248 h 1321"/>
              <a:gd name="T66" fmla="*/ 1103 w 1263"/>
              <a:gd name="T67" fmla="*/ 1189 h 1321"/>
              <a:gd name="T68" fmla="*/ 1130 w 1263"/>
              <a:gd name="T69" fmla="*/ 1037 h 1321"/>
              <a:gd name="T70" fmla="*/ 999 w 1263"/>
              <a:gd name="T71" fmla="*/ 960 h 1321"/>
              <a:gd name="T72" fmla="*/ 1130 w 1263"/>
              <a:gd name="T73" fmla="*/ 884 h 1321"/>
              <a:gd name="T74" fmla="*/ 1103 w 1263"/>
              <a:gd name="T75" fmla="*/ 732 h 1321"/>
              <a:gd name="T76" fmla="*/ 989 w 1263"/>
              <a:gd name="T77" fmla="*/ 775 h 1321"/>
              <a:gd name="T78" fmla="*/ 814 w 1263"/>
              <a:gd name="T79" fmla="*/ 775 h 1321"/>
              <a:gd name="T80" fmla="*/ 699 w 1263"/>
              <a:gd name="T81" fmla="*/ 732 h 1321"/>
              <a:gd name="T82" fmla="*/ 673 w 1263"/>
              <a:gd name="T83" fmla="*/ 917 h 1321"/>
              <a:gd name="T84" fmla="*/ 540 w 1263"/>
              <a:gd name="T85" fmla="*/ 960 h 1321"/>
              <a:gd name="T86" fmla="*/ 354 w 1263"/>
              <a:gd name="T87" fmla="*/ 673 h 1321"/>
              <a:gd name="T88" fmla="*/ 225 w 1263"/>
              <a:gd name="T89" fmla="*/ 733 h 1321"/>
              <a:gd name="T90" fmla="*/ 199 w 1263"/>
              <a:gd name="T91" fmla="*/ 917 h 1321"/>
              <a:gd name="T92" fmla="*/ 66 w 1263"/>
              <a:gd name="T93" fmla="*/ 961 h 1321"/>
              <a:gd name="T94" fmla="*/ 199 w 1263"/>
              <a:gd name="T95" fmla="*/ 1005 h 1321"/>
              <a:gd name="T96" fmla="*/ 225 w 1263"/>
              <a:gd name="T97" fmla="*/ 1189 h 1321"/>
              <a:gd name="T98" fmla="*/ 339 w 1263"/>
              <a:gd name="T99" fmla="*/ 1147 h 1321"/>
              <a:gd name="T100" fmla="*/ 515 w 1263"/>
              <a:gd name="T101" fmla="*/ 1147 h 1321"/>
              <a:gd name="T102" fmla="*/ 629 w 1263"/>
              <a:gd name="T103" fmla="*/ 1189 h 1321"/>
              <a:gd name="T104" fmla="*/ 655 w 1263"/>
              <a:gd name="T105" fmla="*/ 1038 h 1321"/>
              <a:gd name="T106" fmla="*/ 525 w 1263"/>
              <a:gd name="T107" fmla="*/ 961 h 1321"/>
              <a:gd name="T108" fmla="*/ 655 w 1263"/>
              <a:gd name="T109" fmla="*/ 884 h 1321"/>
              <a:gd name="T110" fmla="*/ 629 w 1263"/>
              <a:gd name="T111" fmla="*/ 733 h 1321"/>
              <a:gd name="T112" fmla="*/ 501 w 1263"/>
              <a:gd name="T113" fmla="*/ 673 h 1321"/>
              <a:gd name="T114" fmla="*/ 354 w 1263"/>
              <a:gd name="T115" fmla="*/ 673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3" h="1321">
                <a:moveTo>
                  <a:pt x="627" y="217"/>
                </a:moveTo>
                <a:cubicBezTo>
                  <a:pt x="642" y="254"/>
                  <a:pt x="624" y="297"/>
                  <a:pt x="586" y="312"/>
                </a:cubicBezTo>
                <a:cubicBezTo>
                  <a:pt x="564" y="321"/>
                  <a:pt x="539" y="318"/>
                  <a:pt x="520" y="306"/>
                </a:cubicBezTo>
                <a:cubicBezTo>
                  <a:pt x="579" y="454"/>
                  <a:pt x="579" y="454"/>
                  <a:pt x="579" y="454"/>
                </a:cubicBezTo>
                <a:cubicBezTo>
                  <a:pt x="584" y="467"/>
                  <a:pt x="577" y="482"/>
                  <a:pt x="564" y="488"/>
                </a:cubicBezTo>
                <a:cubicBezTo>
                  <a:pt x="448" y="534"/>
                  <a:pt x="448" y="534"/>
                  <a:pt x="448" y="534"/>
                </a:cubicBezTo>
                <a:cubicBezTo>
                  <a:pt x="449" y="520"/>
                  <a:pt x="448" y="505"/>
                  <a:pt x="442" y="491"/>
                </a:cubicBezTo>
                <a:cubicBezTo>
                  <a:pt x="424" y="446"/>
                  <a:pt x="373" y="424"/>
                  <a:pt x="328" y="442"/>
                </a:cubicBezTo>
                <a:cubicBezTo>
                  <a:pt x="283" y="459"/>
                  <a:pt x="261" y="510"/>
                  <a:pt x="279" y="555"/>
                </a:cubicBezTo>
                <a:cubicBezTo>
                  <a:pt x="285" y="570"/>
                  <a:pt x="294" y="582"/>
                  <a:pt x="305" y="591"/>
                </a:cubicBezTo>
                <a:cubicBezTo>
                  <a:pt x="189" y="637"/>
                  <a:pt x="189" y="637"/>
                  <a:pt x="189" y="637"/>
                </a:cubicBezTo>
                <a:cubicBezTo>
                  <a:pt x="175" y="642"/>
                  <a:pt x="160" y="636"/>
                  <a:pt x="155" y="622"/>
                </a:cubicBezTo>
                <a:cubicBezTo>
                  <a:pt x="108" y="506"/>
                  <a:pt x="108" y="506"/>
                  <a:pt x="108" y="506"/>
                </a:cubicBezTo>
                <a:cubicBezTo>
                  <a:pt x="123" y="508"/>
                  <a:pt x="138" y="506"/>
                  <a:pt x="152" y="500"/>
                </a:cubicBezTo>
                <a:cubicBezTo>
                  <a:pt x="197" y="483"/>
                  <a:pt x="219" y="432"/>
                  <a:pt x="201" y="387"/>
                </a:cubicBezTo>
                <a:cubicBezTo>
                  <a:pt x="183" y="342"/>
                  <a:pt x="132" y="320"/>
                  <a:pt x="87" y="337"/>
                </a:cubicBezTo>
                <a:cubicBezTo>
                  <a:pt x="73" y="343"/>
                  <a:pt x="61" y="352"/>
                  <a:pt x="52" y="363"/>
                </a:cubicBezTo>
                <a:cubicBezTo>
                  <a:pt x="5" y="247"/>
                  <a:pt x="5" y="247"/>
                  <a:pt x="5" y="247"/>
                </a:cubicBezTo>
                <a:cubicBezTo>
                  <a:pt x="0" y="234"/>
                  <a:pt x="7" y="218"/>
                  <a:pt x="20" y="213"/>
                </a:cubicBezTo>
                <a:cubicBezTo>
                  <a:pt x="167" y="155"/>
                  <a:pt x="167" y="155"/>
                  <a:pt x="167" y="155"/>
                </a:cubicBezTo>
                <a:cubicBezTo>
                  <a:pt x="145" y="149"/>
                  <a:pt x="126" y="133"/>
                  <a:pt x="117" y="111"/>
                </a:cubicBezTo>
                <a:cubicBezTo>
                  <a:pt x="102" y="73"/>
                  <a:pt x="121" y="30"/>
                  <a:pt x="158" y="15"/>
                </a:cubicBezTo>
                <a:cubicBezTo>
                  <a:pt x="196" y="0"/>
                  <a:pt x="239" y="19"/>
                  <a:pt x="254" y="56"/>
                </a:cubicBezTo>
                <a:cubicBezTo>
                  <a:pt x="263" y="79"/>
                  <a:pt x="260" y="103"/>
                  <a:pt x="248" y="122"/>
                </a:cubicBezTo>
                <a:cubicBezTo>
                  <a:pt x="395" y="64"/>
                  <a:pt x="395" y="64"/>
                  <a:pt x="395" y="64"/>
                </a:cubicBezTo>
                <a:cubicBezTo>
                  <a:pt x="409" y="58"/>
                  <a:pt x="424" y="65"/>
                  <a:pt x="429" y="78"/>
                </a:cubicBezTo>
                <a:cubicBezTo>
                  <a:pt x="488" y="226"/>
                  <a:pt x="488" y="226"/>
                  <a:pt x="488" y="226"/>
                </a:cubicBezTo>
                <a:cubicBezTo>
                  <a:pt x="493" y="204"/>
                  <a:pt x="509" y="185"/>
                  <a:pt x="532" y="176"/>
                </a:cubicBezTo>
                <a:cubicBezTo>
                  <a:pt x="570" y="161"/>
                  <a:pt x="612" y="179"/>
                  <a:pt x="627" y="217"/>
                </a:cubicBezTo>
                <a:close/>
                <a:moveTo>
                  <a:pt x="976" y="773"/>
                </a:moveTo>
                <a:cubicBezTo>
                  <a:pt x="976" y="749"/>
                  <a:pt x="964" y="727"/>
                  <a:pt x="946" y="714"/>
                </a:cubicBezTo>
                <a:cubicBezTo>
                  <a:pt x="1104" y="714"/>
                  <a:pt x="1104" y="714"/>
                  <a:pt x="1104" y="714"/>
                </a:cubicBezTo>
                <a:cubicBezTo>
                  <a:pt x="1119" y="714"/>
                  <a:pt x="1131" y="702"/>
                  <a:pt x="1131" y="688"/>
                </a:cubicBezTo>
                <a:cubicBezTo>
                  <a:pt x="1131" y="529"/>
                  <a:pt x="1131" y="529"/>
                  <a:pt x="1131" y="529"/>
                </a:cubicBezTo>
                <a:cubicBezTo>
                  <a:pt x="1144" y="548"/>
                  <a:pt x="1165" y="559"/>
                  <a:pt x="1190" y="559"/>
                </a:cubicBezTo>
                <a:cubicBezTo>
                  <a:pt x="1230" y="559"/>
                  <a:pt x="1263" y="526"/>
                  <a:pt x="1263" y="486"/>
                </a:cubicBezTo>
                <a:cubicBezTo>
                  <a:pt x="1263" y="445"/>
                  <a:pt x="1230" y="412"/>
                  <a:pt x="1190" y="412"/>
                </a:cubicBezTo>
                <a:cubicBezTo>
                  <a:pt x="1165" y="412"/>
                  <a:pt x="1144" y="424"/>
                  <a:pt x="1131" y="442"/>
                </a:cubicBezTo>
                <a:cubicBezTo>
                  <a:pt x="1131" y="284"/>
                  <a:pt x="1131" y="284"/>
                  <a:pt x="1131" y="284"/>
                </a:cubicBezTo>
                <a:cubicBezTo>
                  <a:pt x="1131" y="269"/>
                  <a:pt x="1119" y="258"/>
                  <a:pt x="1104" y="258"/>
                </a:cubicBezTo>
                <a:cubicBezTo>
                  <a:pt x="979" y="258"/>
                  <a:pt x="979" y="258"/>
                  <a:pt x="979" y="258"/>
                </a:cubicBezTo>
                <a:cubicBezTo>
                  <a:pt x="986" y="270"/>
                  <a:pt x="990" y="285"/>
                  <a:pt x="990" y="300"/>
                </a:cubicBezTo>
                <a:cubicBezTo>
                  <a:pt x="990" y="349"/>
                  <a:pt x="951" y="388"/>
                  <a:pt x="902" y="388"/>
                </a:cubicBezTo>
                <a:cubicBezTo>
                  <a:pt x="854" y="388"/>
                  <a:pt x="815" y="349"/>
                  <a:pt x="815" y="300"/>
                </a:cubicBezTo>
                <a:cubicBezTo>
                  <a:pt x="815" y="285"/>
                  <a:pt x="819" y="270"/>
                  <a:pt x="826" y="258"/>
                </a:cubicBezTo>
                <a:cubicBezTo>
                  <a:pt x="700" y="258"/>
                  <a:pt x="700" y="258"/>
                  <a:pt x="700" y="258"/>
                </a:cubicBezTo>
                <a:cubicBezTo>
                  <a:pt x="686" y="258"/>
                  <a:pt x="674" y="269"/>
                  <a:pt x="674" y="284"/>
                </a:cubicBezTo>
                <a:cubicBezTo>
                  <a:pt x="674" y="409"/>
                  <a:pt x="674" y="409"/>
                  <a:pt x="674" y="409"/>
                </a:cubicBezTo>
                <a:cubicBezTo>
                  <a:pt x="687" y="402"/>
                  <a:pt x="701" y="398"/>
                  <a:pt x="717" y="398"/>
                </a:cubicBezTo>
                <a:cubicBezTo>
                  <a:pt x="765" y="398"/>
                  <a:pt x="804" y="437"/>
                  <a:pt x="804" y="486"/>
                </a:cubicBezTo>
                <a:cubicBezTo>
                  <a:pt x="804" y="534"/>
                  <a:pt x="765" y="573"/>
                  <a:pt x="717" y="573"/>
                </a:cubicBezTo>
                <a:cubicBezTo>
                  <a:pt x="701" y="573"/>
                  <a:pt x="687" y="569"/>
                  <a:pt x="674" y="563"/>
                </a:cubicBezTo>
                <a:cubicBezTo>
                  <a:pt x="674" y="688"/>
                  <a:pt x="674" y="688"/>
                  <a:pt x="674" y="688"/>
                </a:cubicBezTo>
                <a:cubicBezTo>
                  <a:pt x="674" y="702"/>
                  <a:pt x="686" y="714"/>
                  <a:pt x="700" y="714"/>
                </a:cubicBezTo>
                <a:cubicBezTo>
                  <a:pt x="859" y="714"/>
                  <a:pt x="859" y="714"/>
                  <a:pt x="859" y="714"/>
                </a:cubicBezTo>
                <a:cubicBezTo>
                  <a:pt x="841" y="727"/>
                  <a:pt x="829" y="749"/>
                  <a:pt x="829" y="773"/>
                </a:cubicBezTo>
                <a:cubicBezTo>
                  <a:pt x="829" y="814"/>
                  <a:pt x="862" y="847"/>
                  <a:pt x="902" y="847"/>
                </a:cubicBezTo>
                <a:cubicBezTo>
                  <a:pt x="943" y="847"/>
                  <a:pt x="976" y="814"/>
                  <a:pt x="976" y="773"/>
                </a:cubicBezTo>
                <a:close/>
                <a:moveTo>
                  <a:pt x="614" y="1034"/>
                </a:moveTo>
                <a:cubicBezTo>
                  <a:pt x="638" y="1034"/>
                  <a:pt x="660" y="1022"/>
                  <a:pt x="673" y="1004"/>
                </a:cubicBezTo>
                <a:cubicBezTo>
                  <a:pt x="673" y="1162"/>
                  <a:pt x="673" y="1162"/>
                  <a:pt x="673" y="1162"/>
                </a:cubicBezTo>
                <a:cubicBezTo>
                  <a:pt x="673" y="1177"/>
                  <a:pt x="685" y="1189"/>
                  <a:pt x="699" y="1189"/>
                </a:cubicBezTo>
                <a:cubicBezTo>
                  <a:pt x="858" y="1189"/>
                  <a:pt x="858" y="1189"/>
                  <a:pt x="858" y="1189"/>
                </a:cubicBezTo>
                <a:cubicBezTo>
                  <a:pt x="840" y="1202"/>
                  <a:pt x="828" y="1223"/>
                  <a:pt x="828" y="1248"/>
                </a:cubicBezTo>
                <a:cubicBezTo>
                  <a:pt x="828" y="1288"/>
                  <a:pt x="861" y="1321"/>
                  <a:pt x="901" y="1321"/>
                </a:cubicBezTo>
                <a:cubicBezTo>
                  <a:pt x="942" y="1321"/>
                  <a:pt x="975" y="1288"/>
                  <a:pt x="975" y="1248"/>
                </a:cubicBezTo>
                <a:cubicBezTo>
                  <a:pt x="975" y="1223"/>
                  <a:pt x="963" y="1202"/>
                  <a:pt x="945" y="1189"/>
                </a:cubicBezTo>
                <a:cubicBezTo>
                  <a:pt x="1103" y="1189"/>
                  <a:pt x="1103" y="1189"/>
                  <a:pt x="1103" y="1189"/>
                </a:cubicBezTo>
                <a:cubicBezTo>
                  <a:pt x="1118" y="1189"/>
                  <a:pt x="1130" y="1177"/>
                  <a:pt x="1130" y="1162"/>
                </a:cubicBezTo>
                <a:cubicBezTo>
                  <a:pt x="1130" y="1037"/>
                  <a:pt x="1130" y="1037"/>
                  <a:pt x="1130" y="1037"/>
                </a:cubicBezTo>
                <a:cubicBezTo>
                  <a:pt x="1117" y="1044"/>
                  <a:pt x="1102" y="1048"/>
                  <a:pt x="1087" y="1048"/>
                </a:cubicBezTo>
                <a:cubicBezTo>
                  <a:pt x="1039" y="1048"/>
                  <a:pt x="999" y="1009"/>
                  <a:pt x="999" y="960"/>
                </a:cubicBezTo>
                <a:cubicBezTo>
                  <a:pt x="999" y="912"/>
                  <a:pt x="1039" y="873"/>
                  <a:pt x="1087" y="873"/>
                </a:cubicBezTo>
                <a:cubicBezTo>
                  <a:pt x="1102" y="873"/>
                  <a:pt x="1117" y="877"/>
                  <a:pt x="1130" y="884"/>
                </a:cubicBezTo>
                <a:cubicBezTo>
                  <a:pt x="1130" y="758"/>
                  <a:pt x="1130" y="758"/>
                  <a:pt x="1130" y="758"/>
                </a:cubicBezTo>
                <a:cubicBezTo>
                  <a:pt x="1130" y="744"/>
                  <a:pt x="1118" y="732"/>
                  <a:pt x="1103" y="732"/>
                </a:cubicBezTo>
                <a:cubicBezTo>
                  <a:pt x="978" y="732"/>
                  <a:pt x="978" y="732"/>
                  <a:pt x="978" y="732"/>
                </a:cubicBezTo>
                <a:cubicBezTo>
                  <a:pt x="985" y="745"/>
                  <a:pt x="989" y="759"/>
                  <a:pt x="989" y="775"/>
                </a:cubicBezTo>
                <a:cubicBezTo>
                  <a:pt x="989" y="823"/>
                  <a:pt x="950" y="862"/>
                  <a:pt x="901" y="862"/>
                </a:cubicBezTo>
                <a:cubicBezTo>
                  <a:pt x="853" y="862"/>
                  <a:pt x="814" y="823"/>
                  <a:pt x="814" y="775"/>
                </a:cubicBezTo>
                <a:cubicBezTo>
                  <a:pt x="814" y="759"/>
                  <a:pt x="818" y="745"/>
                  <a:pt x="825" y="732"/>
                </a:cubicBezTo>
                <a:cubicBezTo>
                  <a:pt x="699" y="732"/>
                  <a:pt x="699" y="732"/>
                  <a:pt x="699" y="732"/>
                </a:cubicBezTo>
                <a:cubicBezTo>
                  <a:pt x="685" y="732"/>
                  <a:pt x="673" y="744"/>
                  <a:pt x="673" y="758"/>
                </a:cubicBezTo>
                <a:cubicBezTo>
                  <a:pt x="673" y="917"/>
                  <a:pt x="673" y="917"/>
                  <a:pt x="673" y="917"/>
                </a:cubicBezTo>
                <a:cubicBezTo>
                  <a:pt x="660" y="899"/>
                  <a:pt x="638" y="887"/>
                  <a:pt x="614" y="887"/>
                </a:cubicBezTo>
                <a:cubicBezTo>
                  <a:pt x="573" y="887"/>
                  <a:pt x="540" y="920"/>
                  <a:pt x="540" y="960"/>
                </a:cubicBezTo>
                <a:cubicBezTo>
                  <a:pt x="540" y="1001"/>
                  <a:pt x="573" y="1034"/>
                  <a:pt x="614" y="1034"/>
                </a:cubicBezTo>
                <a:close/>
                <a:moveTo>
                  <a:pt x="354" y="673"/>
                </a:moveTo>
                <a:cubicBezTo>
                  <a:pt x="354" y="698"/>
                  <a:pt x="365" y="720"/>
                  <a:pt x="384" y="733"/>
                </a:cubicBezTo>
                <a:cubicBezTo>
                  <a:pt x="225" y="733"/>
                  <a:pt x="225" y="733"/>
                  <a:pt x="225" y="733"/>
                </a:cubicBezTo>
                <a:cubicBezTo>
                  <a:pt x="211" y="733"/>
                  <a:pt x="199" y="745"/>
                  <a:pt x="199" y="759"/>
                </a:cubicBezTo>
                <a:cubicBezTo>
                  <a:pt x="199" y="917"/>
                  <a:pt x="199" y="917"/>
                  <a:pt x="199" y="917"/>
                </a:cubicBezTo>
                <a:cubicBezTo>
                  <a:pt x="186" y="899"/>
                  <a:pt x="164" y="887"/>
                  <a:pt x="140" y="887"/>
                </a:cubicBezTo>
                <a:cubicBezTo>
                  <a:pt x="99" y="887"/>
                  <a:pt x="66" y="920"/>
                  <a:pt x="66" y="961"/>
                </a:cubicBezTo>
                <a:cubicBezTo>
                  <a:pt x="66" y="1002"/>
                  <a:pt x="99" y="1035"/>
                  <a:pt x="140" y="1035"/>
                </a:cubicBezTo>
                <a:cubicBezTo>
                  <a:pt x="164" y="1035"/>
                  <a:pt x="186" y="1023"/>
                  <a:pt x="199" y="1005"/>
                </a:cubicBezTo>
                <a:cubicBezTo>
                  <a:pt x="199" y="1163"/>
                  <a:pt x="199" y="1163"/>
                  <a:pt x="199" y="1163"/>
                </a:cubicBezTo>
                <a:cubicBezTo>
                  <a:pt x="199" y="1177"/>
                  <a:pt x="211" y="1189"/>
                  <a:pt x="225" y="1189"/>
                </a:cubicBezTo>
                <a:cubicBezTo>
                  <a:pt x="350" y="1189"/>
                  <a:pt x="350" y="1189"/>
                  <a:pt x="350" y="1189"/>
                </a:cubicBezTo>
                <a:cubicBezTo>
                  <a:pt x="343" y="1177"/>
                  <a:pt x="339" y="1162"/>
                  <a:pt x="339" y="1147"/>
                </a:cubicBezTo>
                <a:cubicBezTo>
                  <a:pt x="339" y="1098"/>
                  <a:pt x="379" y="1059"/>
                  <a:pt x="427" y="1059"/>
                </a:cubicBezTo>
                <a:cubicBezTo>
                  <a:pt x="476" y="1059"/>
                  <a:pt x="515" y="1098"/>
                  <a:pt x="515" y="1147"/>
                </a:cubicBezTo>
                <a:cubicBezTo>
                  <a:pt x="515" y="1162"/>
                  <a:pt x="511" y="1177"/>
                  <a:pt x="504" y="1189"/>
                </a:cubicBezTo>
                <a:cubicBezTo>
                  <a:pt x="629" y="1189"/>
                  <a:pt x="629" y="1189"/>
                  <a:pt x="629" y="1189"/>
                </a:cubicBezTo>
                <a:cubicBezTo>
                  <a:pt x="644" y="1189"/>
                  <a:pt x="655" y="1177"/>
                  <a:pt x="655" y="1163"/>
                </a:cubicBezTo>
                <a:cubicBezTo>
                  <a:pt x="655" y="1038"/>
                  <a:pt x="655" y="1038"/>
                  <a:pt x="655" y="1038"/>
                </a:cubicBezTo>
                <a:cubicBezTo>
                  <a:pt x="643" y="1045"/>
                  <a:pt x="628" y="1049"/>
                  <a:pt x="613" y="1049"/>
                </a:cubicBezTo>
                <a:cubicBezTo>
                  <a:pt x="565" y="1049"/>
                  <a:pt x="525" y="1010"/>
                  <a:pt x="525" y="961"/>
                </a:cubicBezTo>
                <a:cubicBezTo>
                  <a:pt x="525" y="913"/>
                  <a:pt x="565" y="873"/>
                  <a:pt x="613" y="873"/>
                </a:cubicBezTo>
                <a:cubicBezTo>
                  <a:pt x="628" y="873"/>
                  <a:pt x="643" y="877"/>
                  <a:pt x="655" y="884"/>
                </a:cubicBezTo>
                <a:cubicBezTo>
                  <a:pt x="655" y="759"/>
                  <a:pt x="655" y="759"/>
                  <a:pt x="655" y="759"/>
                </a:cubicBezTo>
                <a:cubicBezTo>
                  <a:pt x="655" y="745"/>
                  <a:pt x="644" y="733"/>
                  <a:pt x="629" y="733"/>
                </a:cubicBezTo>
                <a:cubicBezTo>
                  <a:pt x="470" y="733"/>
                  <a:pt x="470" y="733"/>
                  <a:pt x="470" y="733"/>
                </a:cubicBezTo>
                <a:cubicBezTo>
                  <a:pt x="489" y="720"/>
                  <a:pt x="501" y="698"/>
                  <a:pt x="501" y="673"/>
                </a:cubicBezTo>
                <a:cubicBezTo>
                  <a:pt x="501" y="633"/>
                  <a:pt x="468" y="600"/>
                  <a:pt x="427" y="600"/>
                </a:cubicBezTo>
                <a:cubicBezTo>
                  <a:pt x="387" y="600"/>
                  <a:pt x="354" y="633"/>
                  <a:pt x="354" y="673"/>
                </a:cubicBez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grpSp>
        <p:nvGrpSpPr>
          <p:cNvPr id="47" name="Group 46">
            <a:extLst>
              <a:ext uri="{FF2B5EF4-FFF2-40B4-BE49-F238E27FC236}">
                <a16:creationId xmlns:a16="http://schemas.microsoft.com/office/drawing/2014/main" id="{86BE00F7-4F54-47B0-8AE9-6A76494E3326}"/>
              </a:ext>
            </a:extLst>
          </p:cNvPr>
          <p:cNvGrpSpPr>
            <a:grpSpLocks noChangeAspect="1"/>
          </p:cNvGrpSpPr>
          <p:nvPr/>
        </p:nvGrpSpPr>
        <p:grpSpPr>
          <a:xfrm>
            <a:off x="3394615" y="3700388"/>
            <a:ext cx="306391" cy="275403"/>
            <a:chOff x="12301538" y="746125"/>
            <a:chExt cx="1397000" cy="1255713"/>
          </a:xfrm>
          <a:solidFill>
            <a:schemeClr val="accent2"/>
          </a:solidFill>
        </p:grpSpPr>
        <p:sp>
          <p:nvSpPr>
            <p:cNvPr id="48" name="Freeform 15">
              <a:extLst>
                <a:ext uri="{FF2B5EF4-FFF2-40B4-BE49-F238E27FC236}">
                  <a16:creationId xmlns:a16="http://schemas.microsoft.com/office/drawing/2014/main" id="{3663C223-754E-4005-8C35-E3E1CF0A6345}"/>
                </a:ext>
              </a:extLst>
            </p:cNvPr>
            <p:cNvSpPr>
              <a:spLocks/>
            </p:cNvSpPr>
            <p:nvPr/>
          </p:nvSpPr>
          <p:spPr bwMode="auto">
            <a:xfrm>
              <a:off x="12301538" y="746125"/>
              <a:ext cx="1397000" cy="1255713"/>
            </a:xfrm>
            <a:custGeom>
              <a:avLst/>
              <a:gdLst>
                <a:gd name="T0" fmla="*/ 285 w 300"/>
                <a:gd name="T1" fmla="*/ 270 h 270"/>
                <a:gd name="T2" fmla="*/ 15 w 300"/>
                <a:gd name="T3" fmla="*/ 270 h 270"/>
                <a:gd name="T4" fmla="*/ 0 w 300"/>
                <a:gd name="T5" fmla="*/ 255 h 270"/>
                <a:gd name="T6" fmla="*/ 0 w 300"/>
                <a:gd name="T7" fmla="*/ 15 h 270"/>
                <a:gd name="T8" fmla="*/ 15 w 300"/>
                <a:gd name="T9" fmla="*/ 0 h 270"/>
                <a:gd name="T10" fmla="*/ 30 w 300"/>
                <a:gd name="T11" fmla="*/ 15 h 270"/>
                <a:gd name="T12" fmla="*/ 30 w 300"/>
                <a:gd name="T13" fmla="*/ 240 h 270"/>
                <a:gd name="T14" fmla="*/ 285 w 300"/>
                <a:gd name="T15" fmla="*/ 240 h 270"/>
                <a:gd name="T16" fmla="*/ 300 w 300"/>
                <a:gd name="T17" fmla="*/ 255 h 270"/>
                <a:gd name="T18" fmla="*/ 285 w 300"/>
                <a:gd name="T19"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270">
                  <a:moveTo>
                    <a:pt x="285" y="270"/>
                  </a:moveTo>
                  <a:cubicBezTo>
                    <a:pt x="15" y="270"/>
                    <a:pt x="15" y="270"/>
                    <a:pt x="15" y="270"/>
                  </a:cubicBezTo>
                  <a:cubicBezTo>
                    <a:pt x="7" y="270"/>
                    <a:pt x="0" y="263"/>
                    <a:pt x="0" y="255"/>
                  </a:cubicBezTo>
                  <a:cubicBezTo>
                    <a:pt x="0" y="15"/>
                    <a:pt x="0" y="15"/>
                    <a:pt x="0" y="15"/>
                  </a:cubicBezTo>
                  <a:cubicBezTo>
                    <a:pt x="0" y="7"/>
                    <a:pt x="7" y="0"/>
                    <a:pt x="15" y="0"/>
                  </a:cubicBezTo>
                  <a:cubicBezTo>
                    <a:pt x="23" y="0"/>
                    <a:pt x="30" y="7"/>
                    <a:pt x="30" y="15"/>
                  </a:cubicBezTo>
                  <a:cubicBezTo>
                    <a:pt x="30" y="240"/>
                    <a:pt x="30" y="240"/>
                    <a:pt x="30" y="240"/>
                  </a:cubicBezTo>
                  <a:cubicBezTo>
                    <a:pt x="285" y="240"/>
                    <a:pt x="285" y="240"/>
                    <a:pt x="285" y="240"/>
                  </a:cubicBezTo>
                  <a:cubicBezTo>
                    <a:pt x="293" y="240"/>
                    <a:pt x="300" y="247"/>
                    <a:pt x="300" y="255"/>
                  </a:cubicBezTo>
                  <a:cubicBezTo>
                    <a:pt x="300" y="263"/>
                    <a:pt x="293" y="270"/>
                    <a:pt x="285" y="2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US" sz="1013">
                <a:solidFill>
                  <a:srgbClr val="000000"/>
                </a:solidFill>
                <a:latin typeface="Arial"/>
              </a:endParaRPr>
            </a:p>
          </p:txBody>
        </p:sp>
        <p:sp>
          <p:nvSpPr>
            <p:cNvPr id="49" name="Freeform 16">
              <a:extLst>
                <a:ext uri="{FF2B5EF4-FFF2-40B4-BE49-F238E27FC236}">
                  <a16:creationId xmlns:a16="http://schemas.microsoft.com/office/drawing/2014/main" id="{18D248C3-EF84-40C4-9357-2DD4E3467B85}"/>
                </a:ext>
              </a:extLst>
            </p:cNvPr>
            <p:cNvSpPr>
              <a:spLocks/>
            </p:cNvSpPr>
            <p:nvPr/>
          </p:nvSpPr>
          <p:spPr bwMode="auto">
            <a:xfrm>
              <a:off x="12539663" y="1377950"/>
              <a:ext cx="293688" cy="404813"/>
            </a:xfrm>
            <a:custGeom>
              <a:avLst/>
              <a:gdLst>
                <a:gd name="T0" fmla="*/ 60 w 63"/>
                <a:gd name="T1" fmla="*/ 0 h 87"/>
                <a:gd name="T2" fmla="*/ 3 w 63"/>
                <a:gd name="T3" fmla="*/ 0 h 87"/>
                <a:gd name="T4" fmla="*/ 0 w 63"/>
                <a:gd name="T5" fmla="*/ 3 h 87"/>
                <a:gd name="T6" fmla="*/ 0 w 63"/>
                <a:gd name="T7" fmla="*/ 84 h 87"/>
                <a:gd name="T8" fmla="*/ 3 w 63"/>
                <a:gd name="T9" fmla="*/ 87 h 87"/>
                <a:gd name="T10" fmla="*/ 60 w 63"/>
                <a:gd name="T11" fmla="*/ 87 h 87"/>
                <a:gd name="T12" fmla="*/ 63 w 63"/>
                <a:gd name="T13" fmla="*/ 84 h 87"/>
                <a:gd name="T14" fmla="*/ 63 w 63"/>
                <a:gd name="T15" fmla="*/ 3 h 87"/>
                <a:gd name="T16" fmla="*/ 60 w 63"/>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7">
                  <a:moveTo>
                    <a:pt x="60" y="0"/>
                  </a:moveTo>
                  <a:cubicBezTo>
                    <a:pt x="3" y="0"/>
                    <a:pt x="3" y="0"/>
                    <a:pt x="3" y="0"/>
                  </a:cubicBezTo>
                  <a:cubicBezTo>
                    <a:pt x="1" y="0"/>
                    <a:pt x="0" y="2"/>
                    <a:pt x="0" y="3"/>
                  </a:cubicBezTo>
                  <a:cubicBezTo>
                    <a:pt x="0" y="84"/>
                    <a:pt x="0" y="84"/>
                    <a:pt x="0" y="84"/>
                  </a:cubicBezTo>
                  <a:cubicBezTo>
                    <a:pt x="0" y="86"/>
                    <a:pt x="1" y="87"/>
                    <a:pt x="3" y="87"/>
                  </a:cubicBezTo>
                  <a:cubicBezTo>
                    <a:pt x="60" y="87"/>
                    <a:pt x="60" y="87"/>
                    <a:pt x="60" y="87"/>
                  </a:cubicBezTo>
                  <a:cubicBezTo>
                    <a:pt x="62" y="87"/>
                    <a:pt x="63" y="86"/>
                    <a:pt x="63" y="84"/>
                  </a:cubicBezTo>
                  <a:cubicBezTo>
                    <a:pt x="63" y="3"/>
                    <a:pt x="63" y="3"/>
                    <a:pt x="63" y="3"/>
                  </a:cubicBezTo>
                  <a:cubicBezTo>
                    <a:pt x="63" y="2"/>
                    <a:pt x="62"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US" sz="1013">
                <a:solidFill>
                  <a:srgbClr val="000000"/>
                </a:solidFill>
                <a:latin typeface="Arial"/>
              </a:endParaRPr>
            </a:p>
          </p:txBody>
        </p:sp>
        <p:sp>
          <p:nvSpPr>
            <p:cNvPr id="50" name="Freeform 17">
              <a:extLst>
                <a:ext uri="{FF2B5EF4-FFF2-40B4-BE49-F238E27FC236}">
                  <a16:creationId xmlns:a16="http://schemas.microsoft.com/office/drawing/2014/main" id="{DD1A16B2-A57F-464D-BE06-93019E73E7A5}"/>
                </a:ext>
              </a:extLst>
            </p:cNvPr>
            <p:cNvSpPr>
              <a:spLocks/>
            </p:cNvSpPr>
            <p:nvPr/>
          </p:nvSpPr>
          <p:spPr bwMode="auto">
            <a:xfrm>
              <a:off x="12906376" y="1503363"/>
              <a:ext cx="298450" cy="279400"/>
            </a:xfrm>
            <a:custGeom>
              <a:avLst/>
              <a:gdLst>
                <a:gd name="T0" fmla="*/ 61 w 64"/>
                <a:gd name="T1" fmla="*/ 0 h 60"/>
                <a:gd name="T2" fmla="*/ 3 w 64"/>
                <a:gd name="T3" fmla="*/ 0 h 60"/>
                <a:gd name="T4" fmla="*/ 0 w 64"/>
                <a:gd name="T5" fmla="*/ 3 h 60"/>
                <a:gd name="T6" fmla="*/ 0 w 64"/>
                <a:gd name="T7" fmla="*/ 57 h 60"/>
                <a:gd name="T8" fmla="*/ 3 w 64"/>
                <a:gd name="T9" fmla="*/ 60 h 60"/>
                <a:gd name="T10" fmla="*/ 61 w 64"/>
                <a:gd name="T11" fmla="*/ 60 h 60"/>
                <a:gd name="T12" fmla="*/ 64 w 64"/>
                <a:gd name="T13" fmla="*/ 57 h 60"/>
                <a:gd name="T14" fmla="*/ 64 w 64"/>
                <a:gd name="T15" fmla="*/ 3 h 60"/>
                <a:gd name="T16" fmla="*/ 61 w 64"/>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0">
                  <a:moveTo>
                    <a:pt x="61" y="0"/>
                  </a:moveTo>
                  <a:cubicBezTo>
                    <a:pt x="3" y="0"/>
                    <a:pt x="3" y="0"/>
                    <a:pt x="3" y="0"/>
                  </a:cubicBezTo>
                  <a:cubicBezTo>
                    <a:pt x="1" y="0"/>
                    <a:pt x="0" y="2"/>
                    <a:pt x="0" y="3"/>
                  </a:cubicBezTo>
                  <a:cubicBezTo>
                    <a:pt x="0" y="57"/>
                    <a:pt x="0" y="57"/>
                    <a:pt x="0" y="57"/>
                  </a:cubicBezTo>
                  <a:cubicBezTo>
                    <a:pt x="0" y="59"/>
                    <a:pt x="1" y="60"/>
                    <a:pt x="3" y="60"/>
                  </a:cubicBezTo>
                  <a:cubicBezTo>
                    <a:pt x="61" y="60"/>
                    <a:pt x="61" y="60"/>
                    <a:pt x="61" y="60"/>
                  </a:cubicBezTo>
                  <a:cubicBezTo>
                    <a:pt x="62" y="60"/>
                    <a:pt x="64" y="59"/>
                    <a:pt x="64" y="57"/>
                  </a:cubicBezTo>
                  <a:cubicBezTo>
                    <a:pt x="64" y="3"/>
                    <a:pt x="64" y="3"/>
                    <a:pt x="64" y="3"/>
                  </a:cubicBezTo>
                  <a:cubicBezTo>
                    <a:pt x="64" y="2"/>
                    <a:pt x="62" y="0"/>
                    <a:pt x="6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US" sz="1013">
                <a:solidFill>
                  <a:srgbClr val="000000"/>
                </a:solidFill>
                <a:latin typeface="Arial"/>
              </a:endParaRPr>
            </a:p>
          </p:txBody>
        </p:sp>
        <p:sp>
          <p:nvSpPr>
            <p:cNvPr id="51" name="Freeform 18">
              <a:extLst>
                <a:ext uri="{FF2B5EF4-FFF2-40B4-BE49-F238E27FC236}">
                  <a16:creationId xmlns:a16="http://schemas.microsoft.com/office/drawing/2014/main" id="{E41C76C6-D3C5-4792-8C42-24AEB0600AF2}"/>
                </a:ext>
              </a:extLst>
            </p:cNvPr>
            <p:cNvSpPr>
              <a:spLocks/>
            </p:cNvSpPr>
            <p:nvPr/>
          </p:nvSpPr>
          <p:spPr bwMode="auto">
            <a:xfrm>
              <a:off x="13274676" y="996950"/>
              <a:ext cx="298450" cy="785813"/>
            </a:xfrm>
            <a:custGeom>
              <a:avLst/>
              <a:gdLst>
                <a:gd name="T0" fmla="*/ 61 w 64"/>
                <a:gd name="T1" fmla="*/ 0 h 169"/>
                <a:gd name="T2" fmla="*/ 3 w 64"/>
                <a:gd name="T3" fmla="*/ 0 h 169"/>
                <a:gd name="T4" fmla="*/ 0 w 64"/>
                <a:gd name="T5" fmla="*/ 3 h 169"/>
                <a:gd name="T6" fmla="*/ 0 w 64"/>
                <a:gd name="T7" fmla="*/ 166 h 169"/>
                <a:gd name="T8" fmla="*/ 3 w 64"/>
                <a:gd name="T9" fmla="*/ 169 h 169"/>
                <a:gd name="T10" fmla="*/ 61 w 64"/>
                <a:gd name="T11" fmla="*/ 169 h 169"/>
                <a:gd name="T12" fmla="*/ 64 w 64"/>
                <a:gd name="T13" fmla="*/ 166 h 169"/>
                <a:gd name="T14" fmla="*/ 64 w 64"/>
                <a:gd name="T15" fmla="*/ 3 h 169"/>
                <a:gd name="T16" fmla="*/ 61 w 64"/>
                <a:gd name="T1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69">
                  <a:moveTo>
                    <a:pt x="61" y="0"/>
                  </a:moveTo>
                  <a:cubicBezTo>
                    <a:pt x="3" y="0"/>
                    <a:pt x="3" y="0"/>
                    <a:pt x="3" y="0"/>
                  </a:cubicBezTo>
                  <a:cubicBezTo>
                    <a:pt x="2" y="0"/>
                    <a:pt x="0" y="1"/>
                    <a:pt x="0" y="3"/>
                  </a:cubicBezTo>
                  <a:cubicBezTo>
                    <a:pt x="0" y="166"/>
                    <a:pt x="0" y="166"/>
                    <a:pt x="0" y="166"/>
                  </a:cubicBezTo>
                  <a:cubicBezTo>
                    <a:pt x="0" y="168"/>
                    <a:pt x="2" y="169"/>
                    <a:pt x="3" y="169"/>
                  </a:cubicBezTo>
                  <a:cubicBezTo>
                    <a:pt x="61" y="169"/>
                    <a:pt x="61" y="169"/>
                    <a:pt x="61" y="169"/>
                  </a:cubicBezTo>
                  <a:cubicBezTo>
                    <a:pt x="63" y="169"/>
                    <a:pt x="64" y="168"/>
                    <a:pt x="64" y="166"/>
                  </a:cubicBezTo>
                  <a:cubicBezTo>
                    <a:pt x="64" y="3"/>
                    <a:pt x="64" y="3"/>
                    <a:pt x="64" y="3"/>
                  </a:cubicBezTo>
                  <a:cubicBezTo>
                    <a:pt x="64" y="1"/>
                    <a:pt x="63" y="0"/>
                    <a:pt x="6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1435" tIns="25718" rIns="51435" bIns="25718" numCol="1" anchor="t" anchorCtr="0" compatLnSpc="1">
              <a:prstTxWarp prst="textNoShape">
                <a:avLst/>
              </a:prstTxWarp>
            </a:bodyPr>
            <a:lstStyle/>
            <a:p>
              <a:pPr defTabSz="685800"/>
              <a:endParaRPr lang="en-US" sz="1013">
                <a:solidFill>
                  <a:srgbClr val="000000"/>
                </a:solidFill>
                <a:latin typeface="Arial"/>
              </a:endParaRPr>
            </a:p>
          </p:txBody>
        </p:sp>
      </p:grpSp>
      <p:sp>
        <p:nvSpPr>
          <p:cNvPr id="52" name="Freeform 289">
            <a:extLst>
              <a:ext uri="{FF2B5EF4-FFF2-40B4-BE49-F238E27FC236}">
                <a16:creationId xmlns:a16="http://schemas.microsoft.com/office/drawing/2014/main" id="{F2CC472D-5061-46B0-882F-344B23C06243}"/>
              </a:ext>
            </a:extLst>
          </p:cNvPr>
          <p:cNvSpPr>
            <a:spLocks noChangeAspect="1" noEditPoints="1"/>
          </p:cNvSpPr>
          <p:nvPr/>
        </p:nvSpPr>
        <p:spPr bwMode="auto">
          <a:xfrm>
            <a:off x="5816712" y="3671484"/>
            <a:ext cx="262728" cy="304307"/>
          </a:xfrm>
          <a:custGeom>
            <a:avLst/>
            <a:gdLst>
              <a:gd name="T0" fmla="*/ 51 w 95"/>
              <a:gd name="T1" fmla="*/ 0 h 110"/>
              <a:gd name="T2" fmla="*/ 33 w 95"/>
              <a:gd name="T3" fmla="*/ 4 h 110"/>
              <a:gd name="T4" fmla="*/ 8 w 95"/>
              <a:gd name="T5" fmla="*/ 43 h 110"/>
              <a:gd name="T6" fmla="*/ 8 w 95"/>
              <a:gd name="T7" fmla="*/ 49 h 110"/>
              <a:gd name="T8" fmla="*/ 8 w 95"/>
              <a:gd name="T9" fmla="*/ 51 h 110"/>
              <a:gd name="T10" fmla="*/ 1 w 95"/>
              <a:gd name="T11" fmla="*/ 64 h 110"/>
              <a:gd name="T12" fmla="*/ 3 w 95"/>
              <a:gd name="T13" fmla="*/ 69 h 110"/>
              <a:gd name="T14" fmla="*/ 6 w 95"/>
              <a:gd name="T15" fmla="*/ 70 h 110"/>
              <a:gd name="T16" fmla="*/ 8 w 95"/>
              <a:gd name="T17" fmla="*/ 73 h 110"/>
              <a:gd name="T18" fmla="*/ 8 w 95"/>
              <a:gd name="T19" fmla="*/ 86 h 110"/>
              <a:gd name="T20" fmla="*/ 13 w 95"/>
              <a:gd name="T21" fmla="*/ 93 h 110"/>
              <a:gd name="T22" fmla="*/ 30 w 95"/>
              <a:gd name="T23" fmla="*/ 94 h 110"/>
              <a:gd name="T24" fmla="*/ 30 w 95"/>
              <a:gd name="T25" fmla="*/ 105 h 110"/>
              <a:gd name="T26" fmla="*/ 35 w 95"/>
              <a:gd name="T27" fmla="*/ 110 h 110"/>
              <a:gd name="T28" fmla="*/ 75 w 95"/>
              <a:gd name="T29" fmla="*/ 100 h 110"/>
              <a:gd name="T30" fmla="*/ 81 w 95"/>
              <a:gd name="T31" fmla="*/ 93 h 110"/>
              <a:gd name="T32" fmla="*/ 81 w 95"/>
              <a:gd name="T33" fmla="*/ 75 h 110"/>
              <a:gd name="T34" fmla="*/ 95 w 95"/>
              <a:gd name="T35" fmla="*/ 43 h 110"/>
              <a:gd name="T36" fmla="*/ 51 w 95"/>
              <a:gd name="T37" fmla="*/ 0 h 110"/>
              <a:gd name="T38" fmla="*/ 72 w 95"/>
              <a:gd name="T39" fmla="*/ 39 h 110"/>
              <a:gd name="T40" fmla="*/ 66 w 95"/>
              <a:gd name="T41" fmla="*/ 44 h 110"/>
              <a:gd name="T42" fmla="*/ 65 w 95"/>
              <a:gd name="T43" fmla="*/ 45 h 110"/>
              <a:gd name="T44" fmla="*/ 64 w 95"/>
              <a:gd name="T45" fmla="*/ 43 h 110"/>
              <a:gd name="T46" fmla="*/ 61 w 95"/>
              <a:gd name="T47" fmla="*/ 39 h 110"/>
              <a:gd name="T48" fmla="*/ 56 w 95"/>
              <a:gd name="T49" fmla="*/ 40 h 110"/>
              <a:gd name="T50" fmla="*/ 56 w 95"/>
              <a:gd name="T51" fmla="*/ 41 h 110"/>
              <a:gd name="T52" fmla="*/ 56 w 95"/>
              <a:gd name="T53" fmla="*/ 41 h 110"/>
              <a:gd name="T54" fmla="*/ 55 w 95"/>
              <a:gd name="T55" fmla="*/ 46 h 110"/>
              <a:gd name="T56" fmla="*/ 59 w 95"/>
              <a:gd name="T57" fmla="*/ 48 h 110"/>
              <a:gd name="T58" fmla="*/ 60 w 95"/>
              <a:gd name="T59" fmla="*/ 49 h 110"/>
              <a:gd name="T60" fmla="*/ 60 w 95"/>
              <a:gd name="T61" fmla="*/ 50 h 110"/>
              <a:gd name="T62" fmla="*/ 55 w 95"/>
              <a:gd name="T63" fmla="*/ 56 h 110"/>
              <a:gd name="T64" fmla="*/ 52 w 95"/>
              <a:gd name="T65" fmla="*/ 56 h 110"/>
              <a:gd name="T66" fmla="*/ 47 w 95"/>
              <a:gd name="T67" fmla="*/ 51 h 110"/>
              <a:gd name="T68" fmla="*/ 43 w 95"/>
              <a:gd name="T69" fmla="*/ 52 h 110"/>
              <a:gd name="T70" fmla="*/ 37 w 95"/>
              <a:gd name="T71" fmla="*/ 54 h 110"/>
              <a:gd name="T72" fmla="*/ 39 w 95"/>
              <a:gd name="T73" fmla="*/ 48 h 110"/>
              <a:gd name="T74" fmla="*/ 40 w 95"/>
              <a:gd name="T75" fmla="*/ 44 h 110"/>
              <a:gd name="T76" fmla="*/ 35 w 95"/>
              <a:gd name="T77" fmla="*/ 39 h 110"/>
              <a:gd name="T78" fmla="*/ 35 w 95"/>
              <a:gd name="T79" fmla="*/ 36 h 110"/>
              <a:gd name="T80" fmla="*/ 40 w 95"/>
              <a:gd name="T81" fmla="*/ 31 h 110"/>
              <a:gd name="T82" fmla="*/ 39 w 95"/>
              <a:gd name="T83" fmla="*/ 27 h 110"/>
              <a:gd name="T84" fmla="*/ 37 w 95"/>
              <a:gd name="T85" fmla="*/ 21 h 110"/>
              <a:gd name="T86" fmla="*/ 43 w 95"/>
              <a:gd name="T87" fmla="*/ 23 h 110"/>
              <a:gd name="T88" fmla="*/ 47 w 95"/>
              <a:gd name="T89" fmla="*/ 24 h 110"/>
              <a:gd name="T90" fmla="*/ 52 w 95"/>
              <a:gd name="T91" fmla="*/ 19 h 110"/>
              <a:gd name="T92" fmla="*/ 54 w 95"/>
              <a:gd name="T93" fmla="*/ 19 h 110"/>
              <a:gd name="T94" fmla="*/ 60 w 95"/>
              <a:gd name="T95" fmla="*/ 25 h 110"/>
              <a:gd name="T96" fmla="*/ 64 w 95"/>
              <a:gd name="T97" fmla="*/ 23 h 110"/>
              <a:gd name="T98" fmla="*/ 70 w 95"/>
              <a:gd name="T99" fmla="*/ 21 h 110"/>
              <a:gd name="T100" fmla="*/ 68 w 95"/>
              <a:gd name="T101" fmla="*/ 27 h 110"/>
              <a:gd name="T102" fmla="*/ 66 w 95"/>
              <a:gd name="T103" fmla="*/ 31 h 110"/>
              <a:gd name="T104" fmla="*/ 71 w 95"/>
              <a:gd name="T105" fmla="*/ 36 h 110"/>
              <a:gd name="T106" fmla="*/ 72 w 95"/>
              <a:gd name="T107"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10">
                <a:moveTo>
                  <a:pt x="51" y="0"/>
                </a:moveTo>
                <a:cubicBezTo>
                  <a:pt x="45" y="0"/>
                  <a:pt x="39" y="2"/>
                  <a:pt x="33" y="4"/>
                </a:cubicBezTo>
                <a:cubicBezTo>
                  <a:pt x="18" y="11"/>
                  <a:pt x="8" y="26"/>
                  <a:pt x="8" y="43"/>
                </a:cubicBezTo>
                <a:cubicBezTo>
                  <a:pt x="8" y="49"/>
                  <a:pt x="8" y="49"/>
                  <a:pt x="8" y="49"/>
                </a:cubicBezTo>
                <a:cubicBezTo>
                  <a:pt x="8" y="51"/>
                  <a:pt x="8" y="51"/>
                  <a:pt x="8" y="51"/>
                </a:cubicBezTo>
                <a:cubicBezTo>
                  <a:pt x="1" y="64"/>
                  <a:pt x="1" y="64"/>
                  <a:pt x="1" y="64"/>
                </a:cubicBezTo>
                <a:cubicBezTo>
                  <a:pt x="0" y="66"/>
                  <a:pt x="1" y="68"/>
                  <a:pt x="3" y="69"/>
                </a:cubicBezTo>
                <a:cubicBezTo>
                  <a:pt x="6" y="70"/>
                  <a:pt x="6" y="70"/>
                  <a:pt x="6" y="70"/>
                </a:cubicBezTo>
                <a:cubicBezTo>
                  <a:pt x="7" y="70"/>
                  <a:pt x="8" y="72"/>
                  <a:pt x="8" y="73"/>
                </a:cubicBezTo>
                <a:cubicBezTo>
                  <a:pt x="8" y="86"/>
                  <a:pt x="8" y="86"/>
                  <a:pt x="8" y="86"/>
                </a:cubicBezTo>
                <a:cubicBezTo>
                  <a:pt x="8" y="89"/>
                  <a:pt x="10" y="92"/>
                  <a:pt x="13" y="93"/>
                </a:cubicBezTo>
                <a:cubicBezTo>
                  <a:pt x="30" y="94"/>
                  <a:pt x="30" y="94"/>
                  <a:pt x="30" y="94"/>
                </a:cubicBezTo>
                <a:cubicBezTo>
                  <a:pt x="30" y="105"/>
                  <a:pt x="30" y="105"/>
                  <a:pt x="30" y="105"/>
                </a:cubicBezTo>
                <a:cubicBezTo>
                  <a:pt x="30" y="108"/>
                  <a:pt x="32" y="110"/>
                  <a:pt x="35" y="110"/>
                </a:cubicBezTo>
                <a:cubicBezTo>
                  <a:pt x="75" y="100"/>
                  <a:pt x="75" y="100"/>
                  <a:pt x="75" y="100"/>
                </a:cubicBezTo>
                <a:cubicBezTo>
                  <a:pt x="79" y="99"/>
                  <a:pt x="81" y="96"/>
                  <a:pt x="81" y="93"/>
                </a:cubicBezTo>
                <a:cubicBezTo>
                  <a:pt x="81" y="75"/>
                  <a:pt x="81" y="75"/>
                  <a:pt x="81" y="75"/>
                </a:cubicBezTo>
                <a:cubicBezTo>
                  <a:pt x="89" y="67"/>
                  <a:pt x="95" y="56"/>
                  <a:pt x="95" y="43"/>
                </a:cubicBezTo>
                <a:cubicBezTo>
                  <a:pt x="95" y="20"/>
                  <a:pt x="75" y="0"/>
                  <a:pt x="51" y="0"/>
                </a:cubicBezTo>
                <a:close/>
                <a:moveTo>
                  <a:pt x="72" y="39"/>
                </a:moveTo>
                <a:cubicBezTo>
                  <a:pt x="66" y="44"/>
                  <a:pt x="66" y="44"/>
                  <a:pt x="66" y="44"/>
                </a:cubicBezTo>
                <a:cubicBezTo>
                  <a:pt x="66" y="44"/>
                  <a:pt x="65" y="45"/>
                  <a:pt x="65" y="45"/>
                </a:cubicBezTo>
                <a:cubicBezTo>
                  <a:pt x="64" y="44"/>
                  <a:pt x="64" y="44"/>
                  <a:pt x="64" y="43"/>
                </a:cubicBezTo>
                <a:cubicBezTo>
                  <a:pt x="64" y="41"/>
                  <a:pt x="63" y="40"/>
                  <a:pt x="61" y="39"/>
                </a:cubicBezTo>
                <a:cubicBezTo>
                  <a:pt x="60" y="39"/>
                  <a:pt x="58" y="39"/>
                  <a:pt x="56" y="40"/>
                </a:cubicBezTo>
                <a:cubicBezTo>
                  <a:pt x="56" y="41"/>
                  <a:pt x="56" y="41"/>
                  <a:pt x="56" y="41"/>
                </a:cubicBezTo>
                <a:cubicBezTo>
                  <a:pt x="56" y="41"/>
                  <a:pt x="56" y="41"/>
                  <a:pt x="56" y="41"/>
                </a:cubicBezTo>
                <a:cubicBezTo>
                  <a:pt x="55" y="42"/>
                  <a:pt x="54" y="44"/>
                  <a:pt x="55" y="46"/>
                </a:cubicBezTo>
                <a:cubicBezTo>
                  <a:pt x="56" y="47"/>
                  <a:pt x="57" y="48"/>
                  <a:pt x="59" y="48"/>
                </a:cubicBezTo>
                <a:cubicBezTo>
                  <a:pt x="60" y="48"/>
                  <a:pt x="60" y="49"/>
                  <a:pt x="60" y="49"/>
                </a:cubicBezTo>
                <a:cubicBezTo>
                  <a:pt x="61" y="49"/>
                  <a:pt x="60" y="50"/>
                  <a:pt x="60" y="50"/>
                </a:cubicBezTo>
                <a:cubicBezTo>
                  <a:pt x="55" y="56"/>
                  <a:pt x="55" y="56"/>
                  <a:pt x="55" y="56"/>
                </a:cubicBezTo>
                <a:cubicBezTo>
                  <a:pt x="54" y="56"/>
                  <a:pt x="53" y="56"/>
                  <a:pt x="52" y="56"/>
                </a:cubicBezTo>
                <a:cubicBezTo>
                  <a:pt x="47" y="51"/>
                  <a:pt x="47" y="51"/>
                  <a:pt x="47" y="51"/>
                </a:cubicBezTo>
                <a:cubicBezTo>
                  <a:pt x="45" y="49"/>
                  <a:pt x="43" y="50"/>
                  <a:pt x="43" y="52"/>
                </a:cubicBezTo>
                <a:cubicBezTo>
                  <a:pt x="43" y="55"/>
                  <a:pt x="39" y="57"/>
                  <a:pt x="37" y="54"/>
                </a:cubicBezTo>
                <a:cubicBezTo>
                  <a:pt x="34" y="51"/>
                  <a:pt x="36" y="48"/>
                  <a:pt x="39" y="48"/>
                </a:cubicBezTo>
                <a:cubicBezTo>
                  <a:pt x="41" y="48"/>
                  <a:pt x="42" y="46"/>
                  <a:pt x="40" y="44"/>
                </a:cubicBezTo>
                <a:cubicBezTo>
                  <a:pt x="35" y="39"/>
                  <a:pt x="35" y="39"/>
                  <a:pt x="35" y="39"/>
                </a:cubicBezTo>
                <a:cubicBezTo>
                  <a:pt x="34" y="38"/>
                  <a:pt x="34" y="37"/>
                  <a:pt x="35" y="36"/>
                </a:cubicBezTo>
                <a:cubicBezTo>
                  <a:pt x="40" y="31"/>
                  <a:pt x="40" y="31"/>
                  <a:pt x="40" y="31"/>
                </a:cubicBezTo>
                <a:cubicBezTo>
                  <a:pt x="42" y="29"/>
                  <a:pt x="41" y="27"/>
                  <a:pt x="39" y="27"/>
                </a:cubicBezTo>
                <a:cubicBezTo>
                  <a:pt x="36" y="27"/>
                  <a:pt x="34" y="24"/>
                  <a:pt x="37" y="21"/>
                </a:cubicBezTo>
                <a:cubicBezTo>
                  <a:pt x="39" y="18"/>
                  <a:pt x="43" y="20"/>
                  <a:pt x="43" y="23"/>
                </a:cubicBezTo>
                <a:cubicBezTo>
                  <a:pt x="43" y="25"/>
                  <a:pt x="45" y="26"/>
                  <a:pt x="47" y="24"/>
                </a:cubicBezTo>
                <a:cubicBezTo>
                  <a:pt x="52" y="19"/>
                  <a:pt x="52" y="19"/>
                  <a:pt x="52" y="19"/>
                </a:cubicBezTo>
                <a:cubicBezTo>
                  <a:pt x="53" y="18"/>
                  <a:pt x="54" y="19"/>
                  <a:pt x="54" y="19"/>
                </a:cubicBezTo>
                <a:cubicBezTo>
                  <a:pt x="60" y="25"/>
                  <a:pt x="60" y="25"/>
                  <a:pt x="60" y="25"/>
                </a:cubicBezTo>
                <a:cubicBezTo>
                  <a:pt x="62" y="26"/>
                  <a:pt x="63" y="25"/>
                  <a:pt x="64" y="23"/>
                </a:cubicBezTo>
                <a:cubicBezTo>
                  <a:pt x="64" y="20"/>
                  <a:pt x="67" y="18"/>
                  <a:pt x="70" y="21"/>
                </a:cubicBezTo>
                <a:cubicBezTo>
                  <a:pt x="72" y="24"/>
                  <a:pt x="71" y="27"/>
                  <a:pt x="68" y="27"/>
                </a:cubicBezTo>
                <a:cubicBezTo>
                  <a:pt x="66" y="27"/>
                  <a:pt x="65" y="29"/>
                  <a:pt x="66" y="31"/>
                </a:cubicBezTo>
                <a:cubicBezTo>
                  <a:pt x="71" y="36"/>
                  <a:pt x="71" y="36"/>
                  <a:pt x="71" y="36"/>
                </a:cubicBezTo>
                <a:cubicBezTo>
                  <a:pt x="72" y="37"/>
                  <a:pt x="72" y="38"/>
                  <a:pt x="72" y="39"/>
                </a:cubicBez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pPr defTabSz="685800"/>
            <a:endParaRPr lang="en-IN" sz="1013">
              <a:solidFill>
                <a:srgbClr val="000000"/>
              </a:solidFill>
              <a:latin typeface="Arial"/>
            </a:endParaRPr>
          </a:p>
        </p:txBody>
      </p:sp>
    </p:spTree>
    <p:extLst>
      <p:ext uri="{BB962C8B-B14F-4D97-AF65-F5344CB8AC3E}">
        <p14:creationId xmlns:p14="http://schemas.microsoft.com/office/powerpoint/2010/main" val="12923855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20BAFF7-799A-49B6-AB4D-4E8F2A805519}"/>
              </a:ext>
            </a:extLst>
          </p:cNvPr>
          <p:cNvSpPr>
            <a:spLocks noGrp="1"/>
          </p:cNvSpPr>
          <p:nvPr>
            <p:ph type="body" sz="quarter" idx="10"/>
          </p:nvPr>
        </p:nvSpPr>
        <p:spPr>
          <a:xfrm>
            <a:off x="746522" y="1892722"/>
            <a:ext cx="2385318" cy="1031051"/>
          </a:xfrm>
        </p:spPr>
        <p:txBody>
          <a:bodyPr/>
          <a:lstStyle/>
          <a:p>
            <a:r>
              <a:rPr lang="en-US" sz="4050" dirty="0"/>
              <a:t>Auditing Estimates</a:t>
            </a:r>
          </a:p>
        </p:txBody>
      </p:sp>
      <p:sp>
        <p:nvSpPr>
          <p:cNvPr id="3" name="Text Placeholder 2">
            <a:extLst>
              <a:ext uri="{FF2B5EF4-FFF2-40B4-BE49-F238E27FC236}">
                <a16:creationId xmlns:a16="http://schemas.microsoft.com/office/drawing/2014/main" id="{5154C90F-2768-45F8-B7D4-54341E449AD1}"/>
              </a:ext>
            </a:extLst>
          </p:cNvPr>
          <p:cNvSpPr>
            <a:spLocks noGrp="1"/>
          </p:cNvSpPr>
          <p:nvPr>
            <p:ph type="body" sz="quarter" idx="11"/>
          </p:nvPr>
        </p:nvSpPr>
        <p:spPr>
          <a:xfrm>
            <a:off x="758378" y="2976562"/>
            <a:ext cx="2088357" cy="1031051"/>
          </a:xfrm>
        </p:spPr>
        <p:txBody>
          <a:bodyPr/>
          <a:lstStyle/>
          <a:p>
            <a:r>
              <a:rPr lang="en-US" dirty="0"/>
              <a:t>Goodwill Impairment Testing</a:t>
            </a:r>
          </a:p>
        </p:txBody>
      </p:sp>
      <p:pic>
        <p:nvPicPr>
          <p:cNvPr id="17" name="KPMG">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857250"/>
            <a:ext cx="9144000" cy="5143500"/>
          </a:xfrm>
          <a:prstGeom prst="rect">
            <a:avLst/>
          </a:prstGeom>
        </p:spPr>
      </p:pic>
    </p:spTree>
    <p:extLst>
      <p:ext uri="{BB962C8B-B14F-4D97-AF65-F5344CB8AC3E}">
        <p14:creationId xmlns:p14="http://schemas.microsoft.com/office/powerpoint/2010/main" val="9962417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7"/>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17"/>
                                        </p:tgtEl>
                                      </p:cBhvr>
                                    </p:cmd>
                                  </p:childTnLst>
                                </p:cTn>
                              </p:par>
                            </p:childTnLst>
                          </p:cTn>
                        </p:par>
                      </p:childTnLst>
                    </p:cTn>
                  </p:par>
                </p:childTnLst>
              </p:cTn>
              <p:nextCondLst>
                <p:cond evt="onClick" delay="0">
                  <p:tgtEl>
                    <p:spTgt spid="17"/>
                  </p:tgtEl>
                </p:cond>
              </p:nextCondLst>
            </p:seq>
            <p:video>
              <p:cMediaNode vol="80000">
                <p:cTn id="7" fill="hold" display="0">
                  <p:stCondLst>
                    <p:cond delay="indefinite"/>
                  </p:stCondLst>
                </p:cTn>
                <p:tgtEl>
                  <p:spTgt spid="17"/>
                </p:tgtEl>
              </p:cMediaNode>
            </p:video>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3E953D70-3670-4543-8924-23F615D5C4CF}"/>
              </a:ext>
            </a:extLst>
          </p:cNvPr>
          <p:cNvSpPr/>
          <p:nvPr/>
        </p:nvSpPr>
        <p:spPr>
          <a:xfrm>
            <a:off x="459581" y="1181100"/>
            <a:ext cx="8235554" cy="436245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en-ID" sz="1350">
              <a:solidFill>
                <a:prstClr val="white"/>
              </a:solidFill>
              <a:latin typeface="Arial"/>
            </a:endParaRPr>
          </a:p>
        </p:txBody>
      </p:sp>
      <p:sp>
        <p:nvSpPr>
          <p:cNvPr id="4" name="Text Placeholder 3">
            <a:extLst>
              <a:ext uri="{FF2B5EF4-FFF2-40B4-BE49-F238E27FC236}">
                <a16:creationId xmlns:a16="http://schemas.microsoft.com/office/drawing/2014/main" id="{0B824569-102E-416C-BC01-59C72FBE957B}"/>
              </a:ext>
            </a:extLst>
          </p:cNvPr>
          <p:cNvSpPr>
            <a:spLocks noGrp="1"/>
          </p:cNvSpPr>
          <p:nvPr>
            <p:ph type="body" sz="quarter" idx="11"/>
          </p:nvPr>
        </p:nvSpPr>
        <p:spPr>
          <a:xfrm>
            <a:off x="746522" y="1533693"/>
            <a:ext cx="2530078" cy="961801"/>
          </a:xfrm>
        </p:spPr>
        <p:txBody>
          <a:bodyPr/>
          <a:lstStyle/>
          <a:p>
            <a:pPr defTabSz="816769"/>
            <a:r>
              <a:rPr lang="en-US" sz="4050" dirty="0"/>
              <a:t>Looking </a:t>
            </a:r>
            <a:br>
              <a:rPr lang="en-US" sz="4050" dirty="0"/>
            </a:br>
            <a:r>
              <a:rPr lang="en-US" sz="4050" dirty="0"/>
              <a:t>	forward …</a:t>
            </a:r>
          </a:p>
        </p:txBody>
      </p:sp>
      <p:sp>
        <p:nvSpPr>
          <p:cNvPr id="13" name="Text Placeholder 11">
            <a:extLst>
              <a:ext uri="{FF2B5EF4-FFF2-40B4-BE49-F238E27FC236}">
                <a16:creationId xmlns:a16="http://schemas.microsoft.com/office/drawing/2014/main" id="{97E39A7B-ABF6-4C22-9570-A53042D4A62E}"/>
              </a:ext>
            </a:extLst>
          </p:cNvPr>
          <p:cNvSpPr txBox="1">
            <a:spLocks/>
          </p:cNvSpPr>
          <p:nvPr/>
        </p:nvSpPr>
        <p:spPr bwMode="gray">
          <a:xfrm>
            <a:off x="3661683" y="1724422"/>
            <a:ext cx="4891768" cy="2104628"/>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600" b="1" kern="1200">
                <a:solidFill>
                  <a:schemeClr val="accent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accent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600" kern="1200">
                <a:solidFill>
                  <a:schemeClr val="accent2"/>
                </a:solidFill>
                <a:latin typeface="+mn-lt"/>
                <a:ea typeface="+mn-ea"/>
                <a:cs typeface="+mn-cs"/>
              </a:defRPr>
            </a:lvl3pPr>
            <a:lvl4pPr marL="623888" indent="-279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600" kern="1200">
                <a:solidFill>
                  <a:schemeClr val="accent2"/>
                </a:solidFill>
                <a:latin typeface="+mn-lt"/>
                <a:ea typeface="+mn-ea"/>
                <a:cs typeface="+mn-cs"/>
              </a:defRPr>
            </a:lvl4pPr>
            <a:lvl5pPr marL="896938" indent="-27305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600" kern="1200" baseline="0">
                <a:solidFill>
                  <a:schemeClr val="accent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14313" indent="-214313" defTabSz="685800">
              <a:lnSpc>
                <a:spcPts val="1125"/>
              </a:lnSpc>
              <a:spcBef>
                <a:spcPts val="600"/>
              </a:spcBef>
              <a:spcAft>
                <a:spcPts val="0"/>
              </a:spcAft>
              <a:buClr>
                <a:srgbClr val="6D2077"/>
              </a:buClr>
              <a:buFont typeface="Wingdings" panose="05000000000000000000" pitchFamily="2" charset="2"/>
              <a:buChar char="Ø"/>
            </a:pPr>
            <a:r>
              <a:rPr lang="en-US" sz="1500" b="0" dirty="0">
                <a:solidFill>
                  <a:srgbClr val="000000">
                    <a:lumMod val="65000"/>
                    <a:lumOff val="35000"/>
                  </a:srgbClr>
                </a:solidFill>
                <a:latin typeface="Univers for KPMG Light" panose="020B0403020202020204" pitchFamily="34" charset="0"/>
              </a:rPr>
              <a:t>Hybrid work</a:t>
            </a:r>
          </a:p>
          <a:p>
            <a:pPr marL="214313" indent="-214313" defTabSz="685800">
              <a:lnSpc>
                <a:spcPts val="1125"/>
              </a:lnSpc>
              <a:spcBef>
                <a:spcPts val="600"/>
              </a:spcBef>
              <a:spcAft>
                <a:spcPts val="0"/>
              </a:spcAft>
              <a:buClr>
                <a:srgbClr val="6D2077"/>
              </a:buClr>
              <a:buFont typeface="Wingdings" panose="05000000000000000000" pitchFamily="2" charset="2"/>
              <a:buChar char="Ø"/>
            </a:pPr>
            <a:r>
              <a:rPr lang="en-US" sz="1500" b="0" dirty="0">
                <a:solidFill>
                  <a:srgbClr val="000000">
                    <a:lumMod val="65000"/>
                    <a:lumOff val="35000"/>
                  </a:srgbClr>
                </a:solidFill>
                <a:latin typeface="Univers for KPMG Light" panose="020B0403020202020204" pitchFamily="34" charset="0"/>
              </a:rPr>
              <a:t>Connections need to be deliberate</a:t>
            </a:r>
          </a:p>
          <a:p>
            <a:pPr marL="214313" indent="-214313" defTabSz="685800">
              <a:lnSpc>
                <a:spcPts val="1125"/>
              </a:lnSpc>
              <a:spcBef>
                <a:spcPts val="600"/>
              </a:spcBef>
              <a:spcAft>
                <a:spcPts val="0"/>
              </a:spcAft>
              <a:buClr>
                <a:srgbClr val="6D2077"/>
              </a:buClr>
              <a:buFont typeface="Wingdings" panose="05000000000000000000" pitchFamily="2" charset="2"/>
              <a:buChar char="Ø"/>
            </a:pPr>
            <a:r>
              <a:rPr lang="en-US" sz="1500" b="0" dirty="0">
                <a:solidFill>
                  <a:srgbClr val="000000">
                    <a:lumMod val="65000"/>
                    <a:lumOff val="35000"/>
                  </a:srgbClr>
                </a:solidFill>
                <a:latin typeface="Univers for KPMG Light" panose="020B0403020202020204" pitchFamily="34" charset="0"/>
              </a:rPr>
              <a:t>Continue to use virtual audit rooms but deliberate connections are critical</a:t>
            </a:r>
          </a:p>
          <a:p>
            <a:pPr marL="214313" indent="-214313" defTabSz="685800">
              <a:lnSpc>
                <a:spcPts val="1125"/>
              </a:lnSpc>
              <a:spcBef>
                <a:spcPts val="600"/>
              </a:spcBef>
              <a:spcAft>
                <a:spcPts val="0"/>
              </a:spcAft>
              <a:buClr>
                <a:srgbClr val="6D2077"/>
              </a:buClr>
              <a:buFont typeface="Wingdings" panose="05000000000000000000" pitchFamily="2" charset="2"/>
              <a:buChar char="Ø"/>
            </a:pPr>
            <a:r>
              <a:rPr lang="en-US" sz="1500" b="0" dirty="0">
                <a:solidFill>
                  <a:srgbClr val="000000">
                    <a:lumMod val="65000"/>
                    <a:lumOff val="35000"/>
                  </a:srgbClr>
                </a:solidFill>
                <a:latin typeface="Univers for KPMG Light" panose="020B0403020202020204" pitchFamily="34" charset="0"/>
              </a:rPr>
              <a:t>Coaching and supervision</a:t>
            </a:r>
          </a:p>
          <a:p>
            <a:pPr marL="214313" indent="-214313" defTabSz="685800">
              <a:lnSpc>
                <a:spcPts val="1125"/>
              </a:lnSpc>
              <a:spcBef>
                <a:spcPts val="600"/>
              </a:spcBef>
              <a:spcAft>
                <a:spcPts val="0"/>
              </a:spcAft>
              <a:buClr>
                <a:srgbClr val="6D2077"/>
              </a:buClr>
              <a:buFont typeface="Wingdings" panose="05000000000000000000" pitchFamily="2" charset="2"/>
              <a:buChar char="Ø"/>
            </a:pPr>
            <a:r>
              <a:rPr lang="en-US" sz="1500" b="0" dirty="0">
                <a:solidFill>
                  <a:srgbClr val="000000">
                    <a:lumMod val="65000"/>
                    <a:lumOff val="35000"/>
                  </a:srgbClr>
                </a:solidFill>
                <a:latin typeface="Univers for KPMG Light" panose="020B0403020202020204" pitchFamily="34" charset="0"/>
              </a:rPr>
              <a:t>And with ESG, the uncertainty will continue!</a:t>
            </a:r>
          </a:p>
          <a:p>
            <a:pPr marL="214313" indent="-214313" defTabSz="685800">
              <a:lnSpc>
                <a:spcPts val="1125"/>
              </a:lnSpc>
              <a:spcBef>
                <a:spcPts val="600"/>
              </a:spcBef>
              <a:spcAft>
                <a:spcPts val="0"/>
              </a:spcAft>
              <a:buClr>
                <a:srgbClr val="6D2077"/>
              </a:buClr>
              <a:buFont typeface="Wingdings" panose="05000000000000000000" pitchFamily="2" charset="2"/>
              <a:buChar char="Ø"/>
            </a:pPr>
            <a:endParaRPr lang="en-US" sz="975" b="0" dirty="0">
              <a:solidFill>
                <a:srgbClr val="000000">
                  <a:lumMod val="65000"/>
                  <a:lumOff val="35000"/>
                </a:srgbClr>
              </a:solidFill>
              <a:latin typeface="Arial"/>
            </a:endParaRPr>
          </a:p>
          <a:p>
            <a:pPr defTabSz="685800">
              <a:spcAft>
                <a:spcPts val="450"/>
              </a:spcAft>
            </a:pPr>
            <a:r>
              <a:rPr lang="en-US" sz="975" dirty="0">
                <a:solidFill>
                  <a:srgbClr val="6D2077"/>
                </a:solidFill>
                <a:latin typeface="Arial"/>
              </a:rPr>
              <a:t> </a:t>
            </a:r>
          </a:p>
          <a:p>
            <a:pPr defTabSz="685800">
              <a:spcAft>
                <a:spcPts val="450"/>
              </a:spcAft>
            </a:pPr>
            <a:endParaRPr lang="en-US" sz="975" dirty="0">
              <a:solidFill>
                <a:srgbClr val="6D2077"/>
              </a:solidFill>
              <a:latin typeface="Arial"/>
            </a:endParaRPr>
          </a:p>
        </p:txBody>
      </p:sp>
      <p:pic>
        <p:nvPicPr>
          <p:cNvPr id="17" name="Picture Placeholder 11">
            <a:extLst>
              <a:ext uri="{FF2B5EF4-FFF2-40B4-BE49-F238E27FC236}">
                <a16:creationId xmlns:a16="http://schemas.microsoft.com/office/drawing/2014/main" id="{A6EBB583-6E99-4A1A-BE8A-EECDB0DA619B}"/>
              </a:ext>
            </a:extLst>
          </p:cNvPr>
          <p:cNvPicPr>
            <a:picLocks noGrp="1" noChangeAspect="1"/>
          </p:cNvPicPr>
          <p:nvPr>
            <p:ph type="pic" sz="quarter" idx="10"/>
          </p:nvPr>
        </p:nvPicPr>
        <p:blipFill rotWithShape="1">
          <a:blip r:embed="rId3" cstate="email">
            <a:extLst>
              <a:ext uri="{BEBA8EAE-BF5A-486C-A8C5-ECC9F3942E4B}">
                <a14:imgProps xmlns:a14="http://schemas.microsoft.com/office/drawing/2010/main">
                  <a14:imgLayer r:embed="rId4">
                    <a14:imgEffect>
                      <a14:colorTemperature colorTemp="5300"/>
                    </a14:imgEffect>
                  </a14:imgLayer>
                </a14:imgProps>
              </a:ext>
              <a:ext uri="{28A0092B-C50C-407E-A947-70E740481C1C}">
                <a14:useLocalDpi xmlns:a14="http://schemas.microsoft.com/office/drawing/2010/main"/>
              </a:ext>
            </a:extLst>
          </a:blip>
          <a:srcRect b="-58"/>
          <a:stretch/>
        </p:blipFill>
        <p:spPr>
          <a:xfrm>
            <a:off x="459582" y="3331028"/>
            <a:ext cx="8235553" cy="2208267"/>
          </a:xfrm>
        </p:spPr>
      </p:pic>
    </p:spTree>
    <p:extLst>
      <p:ext uri="{BB962C8B-B14F-4D97-AF65-F5344CB8AC3E}">
        <p14:creationId xmlns:p14="http://schemas.microsoft.com/office/powerpoint/2010/main" val="6424295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8E7EC37B-4528-4CEA-AC23-DD5949E97CB3}"/>
              </a:ext>
            </a:extLst>
          </p:cNvPr>
          <p:cNvSpPr>
            <a:spLocks noGrp="1"/>
          </p:cNvSpPr>
          <p:nvPr>
            <p:ph type="body" sz="quarter" idx="10"/>
          </p:nvPr>
        </p:nvSpPr>
        <p:spPr>
          <a:xfrm>
            <a:off x="4983161" y="1698172"/>
            <a:ext cx="3675064" cy="478631"/>
          </a:xfrm>
        </p:spPr>
        <p:txBody>
          <a:bodyPr/>
          <a:lstStyle/>
          <a:p>
            <a:r>
              <a:rPr lang="en-US" sz="4050" dirty="0"/>
              <a:t>Closing the gap</a:t>
            </a:r>
          </a:p>
        </p:txBody>
      </p:sp>
      <p:sp>
        <p:nvSpPr>
          <p:cNvPr id="12" name="Text Placeholder 11">
            <a:extLst>
              <a:ext uri="{FF2B5EF4-FFF2-40B4-BE49-F238E27FC236}">
                <a16:creationId xmlns:a16="http://schemas.microsoft.com/office/drawing/2014/main" id="{F2493EF6-E925-4D10-9F98-F2BD091FDE75}"/>
              </a:ext>
            </a:extLst>
          </p:cNvPr>
          <p:cNvSpPr>
            <a:spLocks noGrp="1"/>
          </p:cNvSpPr>
          <p:nvPr>
            <p:ph type="body" sz="quarter" idx="12"/>
          </p:nvPr>
        </p:nvSpPr>
        <p:spPr>
          <a:xfrm>
            <a:off x="4984183" y="2277191"/>
            <a:ext cx="3478130" cy="2903903"/>
          </a:xfrm>
        </p:spPr>
        <p:txBody>
          <a:bodyPr/>
          <a:lstStyle/>
          <a:p>
            <a:pPr marL="214313" indent="-214313">
              <a:lnSpc>
                <a:spcPts val="1125"/>
              </a:lnSpc>
              <a:spcBef>
                <a:spcPts val="600"/>
              </a:spcBef>
              <a:buClr>
                <a:schemeClr val="accent2"/>
              </a:buClr>
              <a:buFont typeface="Wingdings" panose="05000000000000000000" pitchFamily="2" charset="2"/>
              <a:buChar char="Ø"/>
            </a:pPr>
            <a:r>
              <a:rPr lang="en-US" sz="1500" b="0" spc="0" dirty="0">
                <a:solidFill>
                  <a:srgbClr val="000000">
                    <a:lumMod val="65000"/>
                    <a:lumOff val="35000"/>
                  </a:srgbClr>
                </a:solidFill>
                <a:latin typeface="Univers for KPMG Light" panose="020B0403020202020204" pitchFamily="34" charset="0"/>
              </a:rPr>
              <a:t>Continued maturation of hybrid work</a:t>
            </a:r>
          </a:p>
          <a:p>
            <a:pPr marL="214313" indent="-214313">
              <a:lnSpc>
                <a:spcPts val="1125"/>
              </a:lnSpc>
              <a:spcBef>
                <a:spcPts val="600"/>
              </a:spcBef>
              <a:buClr>
                <a:schemeClr val="accent2"/>
              </a:buClr>
              <a:buFont typeface="Wingdings" panose="05000000000000000000" pitchFamily="2" charset="2"/>
              <a:buChar char="Ø"/>
            </a:pPr>
            <a:r>
              <a:rPr lang="en-US" sz="1500" b="0" spc="0" dirty="0">
                <a:solidFill>
                  <a:srgbClr val="000000">
                    <a:lumMod val="65000"/>
                    <a:lumOff val="35000"/>
                  </a:srgbClr>
                </a:solidFill>
                <a:latin typeface="Univers for KPMG Light" panose="020B0403020202020204" pitchFamily="34" charset="0"/>
              </a:rPr>
              <a:t>Upskilling in ESG</a:t>
            </a:r>
          </a:p>
          <a:p>
            <a:pPr marL="214313" indent="-214313">
              <a:spcBef>
                <a:spcPts val="600"/>
              </a:spcBef>
              <a:buClr>
                <a:schemeClr val="accent2"/>
              </a:buClr>
              <a:buFont typeface="Wingdings" panose="05000000000000000000" pitchFamily="2" charset="2"/>
              <a:buChar char="Ø"/>
            </a:pPr>
            <a:r>
              <a:rPr lang="en-US" sz="1500" b="0" spc="0" dirty="0">
                <a:solidFill>
                  <a:srgbClr val="000000">
                    <a:lumMod val="65000"/>
                    <a:lumOff val="35000"/>
                  </a:srgbClr>
                </a:solidFill>
                <a:latin typeface="Univers for KPMG Light" panose="020B0403020202020204" pitchFamily="34" charset="0"/>
              </a:rPr>
              <a:t>Agility to apply judgment/operate in continued uncertainty</a:t>
            </a:r>
          </a:p>
          <a:p>
            <a:pPr marL="214313" indent="-214313">
              <a:lnSpc>
                <a:spcPts val="1125"/>
              </a:lnSpc>
              <a:spcBef>
                <a:spcPts val="600"/>
              </a:spcBef>
              <a:buClr>
                <a:schemeClr val="accent2"/>
              </a:buClr>
              <a:buFont typeface="Wingdings" panose="05000000000000000000" pitchFamily="2" charset="2"/>
              <a:buChar char="Ø"/>
            </a:pPr>
            <a:r>
              <a:rPr lang="en-US" sz="1500" b="0" spc="0" dirty="0">
                <a:solidFill>
                  <a:srgbClr val="000000">
                    <a:lumMod val="65000"/>
                    <a:lumOff val="35000"/>
                  </a:srgbClr>
                </a:solidFill>
                <a:latin typeface="Univers for KPMG Light" panose="020B0403020202020204" pitchFamily="34" charset="0"/>
              </a:rPr>
              <a:t>Rapid adoption of innovation, AI </a:t>
            </a:r>
          </a:p>
          <a:p>
            <a:pPr>
              <a:spcBef>
                <a:spcPts val="450"/>
              </a:spcBef>
            </a:pPr>
            <a:r>
              <a:rPr lang="en-US" sz="1500" dirty="0">
                <a:solidFill>
                  <a:schemeClr val="accent2"/>
                </a:solidFill>
                <a:latin typeface="Univers for KPMG Light" panose="020B0403020202020204" pitchFamily="34" charset="0"/>
              </a:rPr>
              <a:t> </a:t>
            </a:r>
          </a:p>
          <a:p>
            <a:endParaRPr lang="en-US" sz="975" dirty="0">
              <a:solidFill>
                <a:schemeClr val="accent2"/>
              </a:solidFill>
            </a:endParaRPr>
          </a:p>
        </p:txBody>
      </p:sp>
      <p:pic>
        <p:nvPicPr>
          <p:cNvPr id="7" name="Picture Placeholder 6">
            <a:extLst>
              <a:ext uri="{FF2B5EF4-FFF2-40B4-BE49-F238E27FC236}">
                <a16:creationId xmlns:a16="http://schemas.microsoft.com/office/drawing/2014/main" id="{1194A799-3841-4528-A206-F069A07042D8}"/>
              </a:ext>
            </a:extLst>
          </p:cNvPr>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sp>
        <p:nvSpPr>
          <p:cNvPr id="13" name="Rectangle 12">
            <a:extLst>
              <a:ext uri="{FF2B5EF4-FFF2-40B4-BE49-F238E27FC236}">
                <a16:creationId xmlns:a16="http://schemas.microsoft.com/office/drawing/2014/main" id="{B1E66371-88F5-4FDB-8699-B6DDD80B47CF}"/>
              </a:ext>
            </a:extLst>
          </p:cNvPr>
          <p:cNvSpPr/>
          <p:nvPr/>
        </p:nvSpPr>
        <p:spPr>
          <a:xfrm>
            <a:off x="844154" y="3429000"/>
            <a:ext cx="1809750" cy="138588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en-ID" sz="1350">
              <a:solidFill>
                <a:prstClr val="white"/>
              </a:solidFill>
              <a:latin typeface="Arial"/>
            </a:endParaRPr>
          </a:p>
        </p:txBody>
      </p:sp>
      <p:sp>
        <p:nvSpPr>
          <p:cNvPr id="14" name="TextBox 13">
            <a:extLst>
              <a:ext uri="{FF2B5EF4-FFF2-40B4-BE49-F238E27FC236}">
                <a16:creationId xmlns:a16="http://schemas.microsoft.com/office/drawing/2014/main" id="{D702E5F3-B3DF-4D04-92A0-BB074C6C98B2}"/>
              </a:ext>
            </a:extLst>
          </p:cNvPr>
          <p:cNvSpPr txBox="1">
            <a:spLocks noChangeArrowheads="1"/>
          </p:cNvSpPr>
          <p:nvPr/>
        </p:nvSpPr>
        <p:spPr bwMode="auto">
          <a:xfrm>
            <a:off x="973778" y="4029284"/>
            <a:ext cx="1550501" cy="746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Roboto" pitchFamily="2" charset="0"/>
              </a:defRPr>
            </a:lvl1pPr>
            <a:lvl2pPr marL="742950" indent="-285750">
              <a:defRPr>
                <a:solidFill>
                  <a:schemeClr val="tx1"/>
                </a:solidFill>
                <a:latin typeface="Roboto" pitchFamily="2" charset="0"/>
              </a:defRPr>
            </a:lvl2pPr>
            <a:lvl3pPr marL="1143000" indent="-228600">
              <a:defRPr>
                <a:solidFill>
                  <a:schemeClr val="tx1"/>
                </a:solidFill>
                <a:latin typeface="Roboto" pitchFamily="2" charset="0"/>
              </a:defRPr>
            </a:lvl3pPr>
            <a:lvl4pPr marL="1600200" indent="-228600">
              <a:defRPr>
                <a:solidFill>
                  <a:schemeClr val="tx1"/>
                </a:solidFill>
                <a:latin typeface="Roboto" pitchFamily="2" charset="0"/>
              </a:defRPr>
            </a:lvl4pPr>
            <a:lvl5pPr marL="2057400" indent="-228600">
              <a:defRPr>
                <a:solidFill>
                  <a:schemeClr val="tx1"/>
                </a:solidFill>
                <a:latin typeface="Roboto" pitchFamily="2" charset="0"/>
              </a:defRPr>
            </a:lvl5pPr>
            <a:lvl6pPr marL="2514600" indent="-228600" fontAlgn="base">
              <a:spcBef>
                <a:spcPct val="0"/>
              </a:spcBef>
              <a:spcAft>
                <a:spcPct val="0"/>
              </a:spcAft>
              <a:defRPr>
                <a:solidFill>
                  <a:schemeClr val="tx1"/>
                </a:solidFill>
                <a:latin typeface="Roboto" pitchFamily="2" charset="0"/>
              </a:defRPr>
            </a:lvl6pPr>
            <a:lvl7pPr marL="2971800" indent="-228600" fontAlgn="base">
              <a:spcBef>
                <a:spcPct val="0"/>
              </a:spcBef>
              <a:spcAft>
                <a:spcPct val="0"/>
              </a:spcAft>
              <a:defRPr>
                <a:solidFill>
                  <a:schemeClr val="tx1"/>
                </a:solidFill>
                <a:latin typeface="Roboto" pitchFamily="2" charset="0"/>
              </a:defRPr>
            </a:lvl7pPr>
            <a:lvl8pPr marL="3429000" indent="-228600" fontAlgn="base">
              <a:spcBef>
                <a:spcPct val="0"/>
              </a:spcBef>
              <a:spcAft>
                <a:spcPct val="0"/>
              </a:spcAft>
              <a:defRPr>
                <a:solidFill>
                  <a:schemeClr val="tx1"/>
                </a:solidFill>
                <a:latin typeface="Roboto" pitchFamily="2" charset="0"/>
              </a:defRPr>
            </a:lvl8pPr>
            <a:lvl9pPr marL="3886200" indent="-228600" fontAlgn="base">
              <a:spcBef>
                <a:spcPct val="0"/>
              </a:spcBef>
              <a:spcAft>
                <a:spcPct val="0"/>
              </a:spcAft>
              <a:defRPr>
                <a:solidFill>
                  <a:schemeClr val="tx1"/>
                </a:solidFill>
                <a:latin typeface="Roboto" pitchFamily="2" charset="0"/>
              </a:defRPr>
            </a:lvl9pPr>
          </a:lstStyle>
          <a:p>
            <a:pPr defTabSz="685800">
              <a:lnSpc>
                <a:spcPts val="1650"/>
              </a:lnSpc>
            </a:pPr>
            <a:r>
              <a:rPr lang="en-US" altLang="en-US" sz="1500" dirty="0">
                <a:solidFill>
                  <a:prstClr val="white"/>
                </a:solidFill>
                <a:latin typeface="Arial"/>
                <a:cs typeface="Arial" panose="020B0604020202020204" pitchFamily="34" charset="0"/>
              </a:rPr>
              <a:t>Closing the gap between today and tomorrow</a:t>
            </a:r>
          </a:p>
        </p:txBody>
      </p:sp>
      <p:sp>
        <p:nvSpPr>
          <p:cNvPr id="8" name="Freeform 209">
            <a:extLst>
              <a:ext uri="{FF2B5EF4-FFF2-40B4-BE49-F238E27FC236}">
                <a16:creationId xmlns:a16="http://schemas.microsoft.com/office/drawing/2014/main" id="{340FFE4B-0403-4E7B-8BA1-EB84317B4CD4}"/>
              </a:ext>
            </a:extLst>
          </p:cNvPr>
          <p:cNvSpPr>
            <a:spLocks noChangeAspect="1" noChangeArrowheads="1"/>
          </p:cNvSpPr>
          <p:nvPr/>
        </p:nvSpPr>
        <p:spPr bwMode="auto">
          <a:xfrm>
            <a:off x="1051560" y="3540548"/>
            <a:ext cx="377190" cy="377190"/>
          </a:xfrm>
          <a:custGeom>
            <a:avLst/>
            <a:gdLst>
              <a:gd name="T0" fmla="*/ 331 w 433"/>
              <a:gd name="T1" fmla="*/ 303 h 434"/>
              <a:gd name="T2" fmla="*/ 403 w 433"/>
              <a:gd name="T3" fmla="*/ 231 h 434"/>
              <a:gd name="T4" fmla="*/ 360 w 433"/>
              <a:gd name="T5" fmla="*/ 231 h 434"/>
              <a:gd name="T6" fmla="*/ 202 w 433"/>
              <a:gd name="T7" fmla="*/ 73 h 434"/>
              <a:gd name="T8" fmla="*/ 198 w 433"/>
              <a:gd name="T9" fmla="*/ 0 h 434"/>
              <a:gd name="T10" fmla="*/ 0 w 433"/>
              <a:gd name="T11" fmla="*/ 198 h 434"/>
              <a:gd name="T12" fmla="*/ 72 w 433"/>
              <a:gd name="T13" fmla="*/ 202 h 434"/>
              <a:gd name="T14" fmla="*/ 230 w 433"/>
              <a:gd name="T15" fmla="*/ 360 h 434"/>
              <a:gd name="T16" fmla="*/ 230 w 433"/>
              <a:gd name="T17" fmla="*/ 404 h 434"/>
              <a:gd name="T18" fmla="*/ 303 w 433"/>
              <a:gd name="T19" fmla="*/ 332 h 434"/>
              <a:gd name="T20" fmla="*/ 421 w 433"/>
              <a:gd name="T21" fmla="*/ 433 h 434"/>
              <a:gd name="T22" fmla="*/ 432 w 433"/>
              <a:gd name="T23" fmla="*/ 422 h 434"/>
              <a:gd name="T24" fmla="*/ 331 w 433"/>
              <a:gd name="T25" fmla="*/ 303 h 434"/>
              <a:gd name="T26" fmla="*/ 252 w 433"/>
              <a:gd name="T27" fmla="*/ 339 h 434"/>
              <a:gd name="T28" fmla="*/ 93 w 433"/>
              <a:gd name="T29" fmla="*/ 180 h 434"/>
              <a:gd name="T30" fmla="*/ 180 w 433"/>
              <a:gd name="T31" fmla="*/ 94 h 434"/>
              <a:gd name="T32" fmla="*/ 338 w 433"/>
              <a:gd name="T33" fmla="*/ 253 h 434"/>
              <a:gd name="T34" fmla="*/ 252 w 433"/>
              <a:gd name="T35" fmla="*/ 339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3" h="434">
                <a:moveTo>
                  <a:pt x="331" y="303"/>
                </a:moveTo>
                <a:lnTo>
                  <a:pt x="403" y="231"/>
                </a:lnTo>
                <a:lnTo>
                  <a:pt x="360" y="231"/>
                </a:lnTo>
                <a:lnTo>
                  <a:pt x="202" y="73"/>
                </a:lnTo>
                <a:lnTo>
                  <a:pt x="198" y="0"/>
                </a:lnTo>
                <a:lnTo>
                  <a:pt x="0" y="198"/>
                </a:lnTo>
                <a:lnTo>
                  <a:pt x="72" y="202"/>
                </a:lnTo>
                <a:lnTo>
                  <a:pt x="230" y="360"/>
                </a:lnTo>
                <a:lnTo>
                  <a:pt x="230" y="404"/>
                </a:lnTo>
                <a:lnTo>
                  <a:pt x="303" y="332"/>
                </a:lnTo>
                <a:lnTo>
                  <a:pt x="421" y="433"/>
                </a:lnTo>
                <a:lnTo>
                  <a:pt x="432" y="422"/>
                </a:lnTo>
                <a:lnTo>
                  <a:pt x="331" y="303"/>
                </a:lnTo>
                <a:close/>
                <a:moveTo>
                  <a:pt x="252" y="339"/>
                </a:moveTo>
                <a:lnTo>
                  <a:pt x="93" y="180"/>
                </a:lnTo>
                <a:lnTo>
                  <a:pt x="180" y="94"/>
                </a:lnTo>
                <a:lnTo>
                  <a:pt x="338" y="253"/>
                </a:lnTo>
                <a:lnTo>
                  <a:pt x="252" y="339"/>
                </a:lnTo>
                <a:close/>
              </a:path>
            </a:pathLst>
          </a:custGeom>
          <a:solidFill>
            <a:schemeClr val="bg1"/>
          </a:solidFill>
          <a:ln>
            <a:noFill/>
          </a:ln>
          <a:effectLst/>
        </p:spPr>
        <p:txBody>
          <a:bodyPr wrap="none" anchor="ctr"/>
          <a:lstStyle/>
          <a:p>
            <a:pPr defTabSz="685800">
              <a:defRPr/>
            </a:pPr>
            <a:endParaRPr lang="en-US" sz="1350">
              <a:solidFill>
                <a:srgbClr val="000000"/>
              </a:solidFill>
              <a:latin typeface="Arial"/>
            </a:endParaRPr>
          </a:p>
        </p:txBody>
      </p:sp>
    </p:spTree>
    <p:extLst>
      <p:ext uri="{BB962C8B-B14F-4D97-AF65-F5344CB8AC3E}">
        <p14:creationId xmlns:p14="http://schemas.microsoft.com/office/powerpoint/2010/main" val="32752910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p:cNvSpPr>
            <a:spLocks noGrp="1"/>
          </p:cNvSpPr>
          <p:nvPr>
            <p:ph type="body" sz="quarter" idx="13"/>
          </p:nvPr>
        </p:nvSpPr>
        <p:spPr/>
        <p:txBody>
          <a:bodyPr/>
          <a:lstStyle/>
          <a:p>
            <a:pPr lvl="1"/>
            <a:r>
              <a:rPr lang="en-US" altLang="en-US" sz="675"/>
              <a:t>The information contained herein is of a general nature and is not intended to address the circumstances of any particular individual or entity. Although we endeavour to provide accurate and timely information, there can be no guarantee that such information is accurate as of the date it is received or that it will continue to be accurate in the future. No one should act on such information without appropriate professional advice after a thorough examination of the particular situation.</a:t>
            </a:r>
          </a:p>
          <a:p>
            <a:pPr lvl="1"/>
            <a:r>
              <a:rPr lang="en-US" altLang="en-US" sz="675"/>
              <a:t>© 2021 KPMG LLP, an Ontario limited liability partnership and a member firm of the KPMG global organization of independent member firms affiliated with KPMG International Limited, a private English company limited by guarantee. All rights reserved. </a:t>
            </a:r>
            <a:br>
              <a:rPr lang="en-US" altLang="en-US" sz="675"/>
            </a:br>
            <a:r>
              <a:rPr lang="en-US" altLang="en-US" sz="675"/>
              <a:t>The KPMG name and logo are trademarks used under license by the independent member firms of the KPMG global organization.</a:t>
            </a:r>
            <a:endParaRPr lang="en-CA" altLang="en-US" sz="675" dirty="0"/>
          </a:p>
        </p:txBody>
      </p:sp>
    </p:spTree>
    <p:extLst>
      <p:ext uri="{BB962C8B-B14F-4D97-AF65-F5344CB8AC3E}">
        <p14:creationId xmlns:p14="http://schemas.microsoft.com/office/powerpoint/2010/main" val="39452506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18295" y="2074812"/>
            <a:ext cx="8964488" cy="2448273"/>
          </a:xfrm>
        </p:spPr>
        <p:txBody>
          <a:bodyPr>
            <a:noAutofit/>
          </a:bodyPr>
          <a:lstStyle/>
          <a:p>
            <a:pPr marL="0" indent="0" algn="ctr">
              <a:buNone/>
            </a:pPr>
            <a:r>
              <a:rPr lang="en-US" dirty="0"/>
              <a:t>Regulatory Perspective:</a:t>
            </a:r>
          </a:p>
          <a:p>
            <a:pPr marL="0" indent="0" algn="ctr">
              <a:buNone/>
            </a:pPr>
            <a:r>
              <a:rPr lang="en-US" dirty="0"/>
              <a:t>Covid-19 Financial Reporting and </a:t>
            </a:r>
            <a:br>
              <a:rPr lang="en-US" dirty="0"/>
            </a:br>
            <a:r>
              <a:rPr lang="en-US" dirty="0"/>
              <a:t>Disclosure Challenges </a:t>
            </a:r>
          </a:p>
          <a:p>
            <a:pPr marL="0" indent="0" algn="ctr">
              <a:buNone/>
            </a:pPr>
            <a:endParaRPr lang="en-US" sz="1600" dirty="0"/>
          </a:p>
          <a:p>
            <a:pPr marL="0" indent="0" algn="ctr">
              <a:buNone/>
            </a:pPr>
            <a:r>
              <a:rPr lang="en-US" dirty="0"/>
              <a:t>Mark Pinch </a:t>
            </a:r>
          </a:p>
          <a:p>
            <a:pPr marL="0" indent="0" algn="ctr">
              <a:buNone/>
            </a:pPr>
            <a:r>
              <a:rPr lang="en-US" dirty="0"/>
              <a:t>Associate Chief Accountant, OSC</a:t>
            </a:r>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873401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590014" y="1867182"/>
            <a:ext cx="7963972" cy="3123635"/>
          </a:xfrm>
        </p:spPr>
        <p:txBody>
          <a:bodyPr/>
          <a:lstStyle/>
          <a:p>
            <a:pPr lvl="0">
              <a:spcAft>
                <a:spcPts val="600"/>
              </a:spcAft>
            </a:pPr>
            <a:br>
              <a:rPr lang="en-US" sz="2800" dirty="0"/>
            </a:br>
            <a:r>
              <a:rPr lang="en-US" sz="2800" dirty="0"/>
              <a:t>Regulatory Perspective:</a:t>
            </a:r>
            <a:br>
              <a:rPr lang="en-US" sz="2800" dirty="0"/>
            </a:br>
            <a:br>
              <a:rPr lang="en-US" sz="2800" dirty="0"/>
            </a:br>
            <a:r>
              <a:rPr lang="en-US" sz="2800" dirty="0">
                <a:latin typeface="Verdana"/>
                <a:ea typeface="Verdana"/>
              </a:rPr>
              <a:t>Covid-19 Financial Reporting and Disclosure Challenges </a:t>
            </a:r>
            <a:br>
              <a:rPr lang="en-US" sz="2800" dirty="0">
                <a:latin typeface="Verdana"/>
                <a:ea typeface="Verdana"/>
              </a:rPr>
            </a:br>
            <a:br>
              <a:rPr lang="en-US" sz="1600" dirty="0"/>
            </a:br>
            <a:br>
              <a:rPr lang="en-US" sz="1600" dirty="0"/>
            </a:br>
            <a:br>
              <a:rPr lang="en-US" sz="1600" dirty="0"/>
            </a:br>
            <a:r>
              <a:rPr lang="en-US" sz="1600" dirty="0"/>
              <a:t>Mark Pinch, Associate Chief Accountant</a:t>
            </a:r>
            <a:br>
              <a:rPr lang="en-US" sz="1600" dirty="0"/>
            </a:br>
            <a:r>
              <a:rPr lang="en-US" sz="1600" dirty="0"/>
              <a:t>Ontario Securities Commission</a:t>
            </a:r>
            <a:br>
              <a:rPr lang="en-US" sz="1600" dirty="0"/>
            </a:br>
            <a:br>
              <a:rPr lang="en-US" sz="1600" dirty="0"/>
            </a:br>
            <a:endParaRPr lang="en-CA" sz="1400" dirty="0"/>
          </a:p>
        </p:txBody>
      </p:sp>
      <p:sp>
        <p:nvSpPr>
          <p:cNvPr id="3" name="Footer Placeholder 4">
            <a:extLst>
              <a:ext uri="{FF2B5EF4-FFF2-40B4-BE49-F238E27FC236}">
                <a16:creationId xmlns:a16="http://schemas.microsoft.com/office/drawing/2014/main" id="{D2888BCD-0F4F-49BB-9727-9CD89BA533C8}"/>
              </a:ext>
            </a:extLst>
          </p:cNvPr>
          <p:cNvSpPr txBox="1">
            <a:spLocks/>
          </p:cNvSpPr>
          <p:nvPr/>
        </p:nvSpPr>
        <p:spPr>
          <a:xfrm>
            <a:off x="471392" y="6467156"/>
            <a:ext cx="5251450" cy="535433"/>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2562655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5627AE93-46E9-4D53-B3C9-2C5F65F6CF35}"/>
              </a:ext>
            </a:extLst>
          </p:cNvPr>
          <p:cNvGraphicFramePr/>
          <p:nvPr/>
        </p:nvGraphicFramePr>
        <p:xfrm>
          <a:off x="615891" y="407098"/>
          <a:ext cx="7912217" cy="52974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02745143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863601" y="628814"/>
            <a:ext cx="7740650" cy="832461"/>
          </a:xfrm>
        </p:spPr>
        <p:txBody>
          <a:bodyPr anchor="ctr">
            <a:normAutofit/>
          </a:bodyPr>
          <a:lstStyle/>
          <a:p>
            <a:r>
              <a:rPr lang="en-US"/>
              <a:t>Disclaimer </a:t>
            </a:r>
          </a:p>
        </p:txBody>
      </p:sp>
      <p:sp>
        <p:nvSpPr>
          <p:cNvPr id="5" name="Rounded Rectangular Callout 5">
            <a:extLst>
              <a:ext uri="{FF2B5EF4-FFF2-40B4-BE49-F238E27FC236}">
                <a16:creationId xmlns:a16="http://schemas.microsoft.com/office/drawing/2014/main" id="{F5171E16-2EA2-4E87-9753-03E55E89A2F0}"/>
              </a:ext>
            </a:extLst>
          </p:cNvPr>
          <p:cNvSpPr/>
          <p:nvPr/>
        </p:nvSpPr>
        <p:spPr>
          <a:xfrm>
            <a:off x="458700" y="1851810"/>
            <a:ext cx="8229599" cy="2891012"/>
          </a:xfrm>
          <a:prstGeom prst="wedgeRoundRectCallout">
            <a:avLst>
              <a:gd name="adj1" fmla="val 36012"/>
              <a:gd name="adj2" fmla="val 61720"/>
              <a:gd name="adj3" fmla="val 16667"/>
            </a:avLst>
          </a:prstGeom>
          <a:ln w="3175">
            <a:solidFill>
              <a:srgbClr val="407A9E"/>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CA" sz="2400" b="0" i="0" u="none" strike="noStrike" kern="1200" cap="none" spc="0" normalizeH="0" baseline="0" noProof="0">
                <a:ln>
                  <a:noFill/>
                </a:ln>
                <a:solidFill>
                  <a:srgbClr val="000000">
                    <a:lumMod val="65000"/>
                    <a:lumOff val="35000"/>
                  </a:srgbClr>
                </a:solidFill>
                <a:effectLst/>
                <a:uLnTx/>
                <a:uFillTx/>
                <a:latin typeface="Verdana" panose="020B0604030504040204" pitchFamily="34" charset="0"/>
                <a:ea typeface="Verdana" panose="020B0604030504040204" pitchFamily="34" charset="0"/>
                <a:cs typeface="Verdana" panose="020B0604030504040204" pitchFamily="34" charset="0"/>
              </a:rPr>
              <a:t>The views I am about to express are my own, </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CA" sz="2400" b="0" i="0" u="none" strike="noStrike" kern="1200" cap="none" spc="0" normalizeH="0" baseline="0" noProof="0">
                <a:ln>
                  <a:noFill/>
                </a:ln>
                <a:solidFill>
                  <a:srgbClr val="000000">
                    <a:lumMod val="65000"/>
                    <a:lumOff val="35000"/>
                  </a:srgbClr>
                </a:solidFill>
                <a:effectLst/>
                <a:uLnTx/>
                <a:uFillTx/>
                <a:latin typeface="Verdana" panose="020B0604030504040204" pitchFamily="34" charset="0"/>
                <a:ea typeface="Verdana" panose="020B0604030504040204" pitchFamily="34" charset="0"/>
                <a:cs typeface="Verdana" panose="020B0604030504040204" pitchFamily="34" charset="0"/>
              </a:rPr>
              <a:t>and are not necessarily representative of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2400" b="0" i="0" u="none" strike="noStrike" kern="1200" cap="none" spc="0" normalizeH="0" baseline="0" noProof="0">
                <a:ln>
                  <a:noFill/>
                </a:ln>
                <a:solidFill>
                  <a:srgbClr val="000000">
                    <a:lumMod val="65000"/>
                    <a:lumOff val="35000"/>
                  </a:srgbClr>
                </a:solidFill>
                <a:effectLst/>
                <a:uLnTx/>
                <a:uFillTx/>
                <a:latin typeface="Verdana" panose="020B0604030504040204" pitchFamily="34" charset="0"/>
                <a:ea typeface="Verdana" panose="020B0604030504040204" pitchFamily="34" charset="0"/>
                <a:cs typeface="Verdana" panose="020B0604030504040204" pitchFamily="34" charset="0"/>
              </a:rPr>
              <a:t>Ontario Securities Commission or its staff.</a:t>
            </a:r>
          </a:p>
        </p:txBody>
      </p:sp>
    </p:spTree>
    <p:extLst>
      <p:ext uri="{BB962C8B-B14F-4D97-AF65-F5344CB8AC3E}">
        <p14:creationId xmlns:p14="http://schemas.microsoft.com/office/powerpoint/2010/main" val="113181794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8DE2C2EC-E2DE-4E64-90A6-8F73B81E8728}"/>
              </a:ext>
            </a:extLst>
          </p:cNvPr>
          <p:cNvGraphicFramePr>
            <a:graphicFrameLocks noGrp="1"/>
          </p:cNvGraphicFramePr>
          <p:nvPr/>
        </p:nvGraphicFramePr>
        <p:xfrm>
          <a:off x="727023" y="1911246"/>
          <a:ext cx="7816651" cy="4230672"/>
        </p:xfrm>
        <a:graphic>
          <a:graphicData uri="http://schemas.openxmlformats.org/drawingml/2006/table">
            <a:tbl>
              <a:tblPr firstRow="1" bandRow="1">
                <a:tableStyleId>{69CF1AB2-1976-4502-BF36-3FF5EA218861}</a:tableStyleId>
              </a:tblPr>
              <a:tblGrid>
                <a:gridCol w="1689443">
                  <a:extLst>
                    <a:ext uri="{9D8B030D-6E8A-4147-A177-3AD203B41FA5}">
                      <a16:colId xmlns:a16="http://schemas.microsoft.com/office/drawing/2014/main" val="1626466828"/>
                    </a:ext>
                  </a:extLst>
                </a:gridCol>
                <a:gridCol w="6127208">
                  <a:extLst>
                    <a:ext uri="{9D8B030D-6E8A-4147-A177-3AD203B41FA5}">
                      <a16:colId xmlns:a16="http://schemas.microsoft.com/office/drawing/2014/main" val="266137563"/>
                    </a:ext>
                  </a:extLst>
                </a:gridCol>
              </a:tblGrid>
              <a:tr h="2241029">
                <a:tc>
                  <a:txBody>
                    <a:bodyPr/>
                    <a:lstStyle/>
                    <a:p>
                      <a:r>
                        <a:rPr lang="en-US" sz="1600" b="1" dirty="0">
                          <a:solidFill>
                            <a:schemeClr val="bg1"/>
                          </a:solidFill>
                          <a:latin typeface="Verdana" panose="020B0604030504040204" pitchFamily="34" charset="0"/>
                          <a:ea typeface="Verdana" panose="020B0604030504040204" pitchFamily="34" charset="0"/>
                        </a:rPr>
                        <a:t>Purpose</a:t>
                      </a:r>
                      <a:endParaRPr lang="en-CA" sz="1600" b="1" dirty="0">
                        <a:solidFill>
                          <a:schemeClr val="bg1"/>
                        </a:solidFill>
                        <a:latin typeface="Verdana" panose="020B0604030504040204" pitchFamily="34" charset="0"/>
                        <a:ea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285750" marR="0" lvl="0" indent="-285750" algn="l" defTabSz="914400" rtl="0" eaLnBrk="1" fontAlgn="auto" latinLnBrk="0" hangingPunct="1">
                        <a:lnSpc>
                          <a:spcPct val="100000"/>
                        </a:lnSpc>
                        <a:spcBef>
                          <a:spcPts val="600"/>
                        </a:spcBef>
                        <a:spcAft>
                          <a:spcPts val="0"/>
                        </a:spcAft>
                        <a:buClr>
                          <a:srgbClr val="407A9E"/>
                        </a:buClr>
                        <a:buSzTx/>
                        <a:buFont typeface="Arial" panose="020B0604020202020204" pitchFamily="34" charset="0"/>
                        <a:buChar char="•"/>
                        <a:tabLst/>
                        <a:defRPr/>
                      </a:pPr>
                      <a:r>
                        <a:rPr lang="en-CA" sz="14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Reports on the results of issue-oriented review of continuous disclosure obligations in light of COVID-19</a:t>
                      </a:r>
                    </a:p>
                    <a:p>
                      <a:pPr marL="285750" marR="0" lvl="0" indent="-285750" algn="l" defTabSz="914400" rtl="0" eaLnBrk="1" fontAlgn="auto" latinLnBrk="0" hangingPunct="1">
                        <a:lnSpc>
                          <a:spcPct val="100000"/>
                        </a:lnSpc>
                        <a:spcBef>
                          <a:spcPts val="0"/>
                        </a:spcBef>
                        <a:spcAft>
                          <a:spcPts val="0"/>
                        </a:spcAft>
                        <a:buClr>
                          <a:srgbClr val="407A9E"/>
                        </a:buClr>
                        <a:buSzTx/>
                        <a:buFont typeface="Arial" panose="020B0604020202020204" pitchFamily="34" charset="0"/>
                        <a:buChar char="•"/>
                        <a:tabLst/>
                        <a:defRPr/>
                      </a:pPr>
                      <a:endParaRPr lang="en-CA" sz="1400" b="0" kern="1200" dirty="0">
                        <a:solidFill>
                          <a:schemeClr val="tx1">
                            <a:lumMod val="65000"/>
                            <a:lumOff val="35000"/>
                          </a:schemeClr>
                        </a:solidFill>
                        <a:effectLst/>
                        <a:latin typeface="Verdana" panose="020B0604030504040204" pitchFamily="34" charset="0"/>
                        <a:ea typeface="Verdana" panose="020B0604030504040204" pitchFamily="34" charset="0"/>
                        <a:cs typeface="+mn-cs"/>
                      </a:endParaRPr>
                    </a:p>
                    <a:p>
                      <a:pPr marL="285750" marR="0" lvl="0" indent="-285750" algn="l" defTabSz="914400" rtl="0" eaLnBrk="1" fontAlgn="auto" latinLnBrk="0" hangingPunct="1">
                        <a:lnSpc>
                          <a:spcPct val="100000"/>
                        </a:lnSpc>
                        <a:spcBef>
                          <a:spcPts val="0"/>
                        </a:spcBef>
                        <a:spcAft>
                          <a:spcPts val="0"/>
                        </a:spcAft>
                        <a:buClr>
                          <a:srgbClr val="407A9E"/>
                        </a:buClr>
                        <a:buSzTx/>
                        <a:buFont typeface="Arial" panose="020B0604020202020204" pitchFamily="34" charset="0"/>
                        <a:buChar char="•"/>
                        <a:tabLst/>
                        <a:defRPr/>
                      </a:pPr>
                      <a:r>
                        <a:rPr lang="en-CA" sz="14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Reviewed September 2020 interim filings for approximately 90 reporting issuers</a:t>
                      </a:r>
                    </a:p>
                    <a:p>
                      <a:pPr marL="285750" marR="0" lvl="0" indent="-285750" algn="l" defTabSz="914400" rtl="0" eaLnBrk="1" fontAlgn="auto" latinLnBrk="0" hangingPunct="1">
                        <a:lnSpc>
                          <a:spcPct val="100000"/>
                        </a:lnSpc>
                        <a:spcBef>
                          <a:spcPts val="0"/>
                        </a:spcBef>
                        <a:spcAft>
                          <a:spcPts val="0"/>
                        </a:spcAft>
                        <a:buClr>
                          <a:srgbClr val="407A9E"/>
                        </a:buClr>
                        <a:buSzTx/>
                        <a:buFont typeface="Arial" panose="020B0604020202020204" pitchFamily="34" charset="0"/>
                        <a:buChar char="•"/>
                        <a:tabLst/>
                        <a:defRPr/>
                      </a:pPr>
                      <a:endParaRPr lang="en-CA" sz="1400" b="0" kern="1200" dirty="0">
                        <a:solidFill>
                          <a:schemeClr val="tx1">
                            <a:lumMod val="65000"/>
                            <a:lumOff val="35000"/>
                          </a:schemeClr>
                        </a:solidFill>
                        <a:effectLst/>
                        <a:latin typeface="Verdana" panose="020B0604030504040204" pitchFamily="34" charset="0"/>
                        <a:ea typeface="Verdana" panose="020B0604030504040204" pitchFamily="34" charset="0"/>
                        <a:cs typeface="+mn-cs"/>
                      </a:endParaRPr>
                    </a:p>
                    <a:p>
                      <a:pPr marL="285750" marR="0" lvl="0" indent="-285750" algn="l" defTabSz="914400" rtl="0" eaLnBrk="1" fontAlgn="auto" latinLnBrk="0" hangingPunct="1">
                        <a:lnSpc>
                          <a:spcPct val="100000"/>
                        </a:lnSpc>
                        <a:spcBef>
                          <a:spcPts val="0"/>
                        </a:spcBef>
                        <a:spcAft>
                          <a:spcPts val="0"/>
                        </a:spcAft>
                        <a:buClr>
                          <a:srgbClr val="407A9E"/>
                        </a:buClr>
                        <a:buSzTx/>
                        <a:buFont typeface="Arial" panose="020B0604020202020204" pitchFamily="34" charset="0"/>
                        <a:buChar char="•"/>
                        <a:tabLst/>
                        <a:defRPr/>
                      </a:pPr>
                      <a:r>
                        <a:rPr lang="en-CA" sz="14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Issued in February 2021 prior to completion of annual filings</a:t>
                      </a:r>
                    </a:p>
                    <a:p>
                      <a:pPr marL="285750" marR="0" lvl="0" indent="-285750" algn="l" defTabSz="914400" rtl="0" eaLnBrk="1" fontAlgn="auto" latinLnBrk="0" hangingPunct="1">
                        <a:lnSpc>
                          <a:spcPct val="100000"/>
                        </a:lnSpc>
                        <a:spcBef>
                          <a:spcPts val="0"/>
                        </a:spcBef>
                        <a:spcAft>
                          <a:spcPts val="0"/>
                        </a:spcAft>
                        <a:buClr>
                          <a:srgbClr val="407A9E"/>
                        </a:buClr>
                        <a:buSzTx/>
                        <a:buFont typeface="Arial" panose="020B0604020202020204" pitchFamily="34" charset="0"/>
                        <a:buChar char="•"/>
                        <a:tabLst/>
                        <a:defRPr/>
                      </a:pPr>
                      <a:endParaRPr lang="en-CA" sz="1400" b="0" kern="1200" dirty="0">
                        <a:solidFill>
                          <a:schemeClr val="tx1">
                            <a:lumMod val="65000"/>
                            <a:lumOff val="35000"/>
                          </a:schemeClr>
                        </a:solidFill>
                        <a:effectLst/>
                        <a:latin typeface="Verdana" panose="020B0604030504040204" pitchFamily="34" charset="0"/>
                        <a:ea typeface="Verdana" panose="020B0604030504040204" pitchFamily="34" charset="0"/>
                        <a:cs typeface="+mn-cs"/>
                      </a:endParaRPr>
                    </a:p>
                    <a:p>
                      <a:pPr marL="285750" marR="0" lvl="0" indent="-285750" algn="l" defTabSz="914400" rtl="0" eaLnBrk="1" fontAlgn="auto" latinLnBrk="0" hangingPunct="1">
                        <a:lnSpc>
                          <a:spcPct val="100000"/>
                        </a:lnSpc>
                        <a:spcBef>
                          <a:spcPts val="0"/>
                        </a:spcBef>
                        <a:spcAft>
                          <a:spcPts val="0"/>
                        </a:spcAft>
                        <a:buClr>
                          <a:srgbClr val="407A9E"/>
                        </a:buClr>
                        <a:buSzTx/>
                        <a:buFont typeface="Arial" panose="020B0604020202020204" pitchFamily="34" charset="0"/>
                        <a:buChar char="•"/>
                        <a:tabLst/>
                        <a:defRPr/>
                      </a:pPr>
                      <a:r>
                        <a:rPr lang="en-CA" sz="14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Includes </a:t>
                      </a:r>
                      <a:r>
                        <a:rPr lang="en-CA" sz="1400" b="0" i="0" kern="1200" dirty="0">
                          <a:solidFill>
                            <a:schemeClr val="tx1"/>
                          </a:solidFill>
                          <a:effectLst/>
                          <a:latin typeface="Verdana" panose="020B0604030504040204" pitchFamily="34" charset="0"/>
                          <a:ea typeface="Verdana" panose="020B0604030504040204" pitchFamily="34" charset="0"/>
                          <a:cs typeface="+mn-cs"/>
                        </a:rPr>
                        <a:t>guidance</a:t>
                      </a:r>
                      <a:r>
                        <a:rPr lang="en-CA" sz="1400" b="0" kern="1200" dirty="0">
                          <a:solidFill>
                            <a:schemeClr val="tx1">
                              <a:lumMod val="65000"/>
                              <a:lumOff val="35000"/>
                            </a:schemeClr>
                          </a:solidFill>
                          <a:effectLst/>
                          <a:latin typeface="Verdana" panose="020B0604030504040204" pitchFamily="34" charset="0"/>
                          <a:ea typeface="Verdana" panose="020B0604030504040204" pitchFamily="34" charset="0"/>
                          <a:cs typeface="+mn-cs"/>
                        </a:rPr>
                        <a:t> for disclosure improvements in key areas</a:t>
                      </a:r>
                      <a:endParaRPr lang="en-CA" sz="1400" b="1" i="1" kern="1200" dirty="0">
                        <a:solidFill>
                          <a:schemeClr val="tx1">
                            <a:lumMod val="65000"/>
                            <a:lumOff val="35000"/>
                          </a:schemeClr>
                        </a:solidFill>
                        <a:effectLst/>
                        <a:latin typeface="Verdana" panose="020B0604030504040204" pitchFamily="34" charset="0"/>
                        <a:ea typeface="Verdana" panose="020B0604030504040204" pitchFamily="34" charset="0"/>
                        <a:cs typeface="+mn-cs"/>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566219"/>
                  </a:ext>
                </a:extLst>
              </a:tr>
              <a:tr h="1989643">
                <a:tc>
                  <a:txBody>
                    <a:bodyPr/>
                    <a:lstStyle/>
                    <a:p>
                      <a:r>
                        <a:rPr lang="en-US" sz="1600" b="1">
                          <a:solidFill>
                            <a:schemeClr val="bg1"/>
                          </a:solidFill>
                          <a:latin typeface="Verdana" panose="020B0604030504040204" pitchFamily="34" charset="0"/>
                          <a:ea typeface="Verdana" panose="020B0604030504040204" pitchFamily="34" charset="0"/>
                        </a:rPr>
                        <a:t>Areas of Focus</a:t>
                      </a:r>
                      <a:endParaRPr lang="en-CA" sz="1600" b="1">
                        <a:solidFill>
                          <a:schemeClr val="bg1"/>
                        </a:solidFill>
                        <a:latin typeface="Verdana" panose="020B0604030504040204" pitchFamily="34" charset="0"/>
                        <a:ea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285750" lvl="0" indent="-285750">
                        <a:spcBef>
                          <a:spcPts val="1200"/>
                        </a:spcBef>
                        <a:buClr>
                          <a:srgbClr val="407A9E"/>
                        </a:buClr>
                        <a:buFont typeface="Arial" panose="020B0604020202020204" pitchFamily="34" charset="0"/>
                        <a:buChar char="•"/>
                      </a:pPr>
                      <a:r>
                        <a:rPr lang="en-CA" sz="1400" b="0" kern="1200" dirty="0">
                          <a:solidFill>
                            <a:schemeClr val="tx1">
                              <a:lumMod val="65000"/>
                              <a:lumOff val="35000"/>
                            </a:schemeClr>
                          </a:solidFill>
                          <a:effectLst/>
                          <a:latin typeface="Verdana"/>
                          <a:ea typeface="Verdana"/>
                          <a:cs typeface="+mn-cs"/>
                        </a:rPr>
                        <a:t>Key considerations for financial statements </a:t>
                      </a:r>
                    </a:p>
                    <a:p>
                      <a:pPr marL="285750" lvl="0" indent="-285750">
                        <a:spcBef>
                          <a:spcPts val="1200"/>
                        </a:spcBef>
                        <a:buClr>
                          <a:srgbClr val="407A9E"/>
                        </a:buClr>
                        <a:buFont typeface="Arial" panose="020B0604020202020204" pitchFamily="34" charset="0"/>
                        <a:buChar char="•"/>
                      </a:pPr>
                      <a:r>
                        <a:rPr lang="en-CA" sz="1400" b="0" kern="1200" dirty="0">
                          <a:solidFill>
                            <a:schemeClr val="tx1">
                              <a:lumMod val="65000"/>
                              <a:lumOff val="35000"/>
                            </a:schemeClr>
                          </a:solidFill>
                          <a:effectLst/>
                          <a:latin typeface="+mn-lt"/>
                          <a:ea typeface="Verdana"/>
                          <a:cs typeface="+mn-cs"/>
                        </a:rPr>
                        <a:t>Non-GAAP financial measures</a:t>
                      </a:r>
                      <a:endParaRPr lang="en-CA" sz="1400" b="0" kern="1200" dirty="0">
                        <a:solidFill>
                          <a:schemeClr val="tx1">
                            <a:lumMod val="65000"/>
                            <a:lumOff val="35000"/>
                          </a:schemeClr>
                        </a:solidFill>
                        <a:effectLst/>
                        <a:latin typeface="Verdana"/>
                        <a:ea typeface="Verdana"/>
                        <a:cs typeface="+mn-cs"/>
                      </a:endParaRPr>
                    </a:p>
                    <a:p>
                      <a:pPr marL="285750" lvl="0" indent="-285750">
                        <a:spcBef>
                          <a:spcPts val="1200"/>
                        </a:spcBef>
                        <a:buClr>
                          <a:srgbClr val="407A9E"/>
                        </a:buClr>
                        <a:buFont typeface="Arial" panose="020B0604020202020204" pitchFamily="34" charset="0"/>
                        <a:buChar char="•"/>
                      </a:pPr>
                      <a:r>
                        <a:rPr lang="en-CA" sz="1400" b="0" kern="1200" dirty="0">
                          <a:solidFill>
                            <a:schemeClr val="tx1">
                              <a:lumMod val="65000"/>
                              <a:lumOff val="35000"/>
                            </a:schemeClr>
                          </a:solidFill>
                          <a:effectLst/>
                          <a:latin typeface="Verdana"/>
                          <a:ea typeface="Verdana"/>
                          <a:cs typeface="+mn-cs"/>
                        </a:rPr>
                        <a:t>Management Discussion and Analysis disclosures      (operations, financial condition, liquidity)</a:t>
                      </a:r>
                    </a:p>
                    <a:p>
                      <a:pPr marL="285750" lvl="0" indent="-285750">
                        <a:spcBef>
                          <a:spcPts val="1200"/>
                        </a:spcBef>
                        <a:buClr>
                          <a:srgbClr val="407A9E"/>
                        </a:buClr>
                        <a:buFont typeface="Arial" panose="020B0604020202020204" pitchFamily="34" charset="0"/>
                        <a:buChar char="•"/>
                      </a:pPr>
                      <a:r>
                        <a:rPr lang="en-CA" sz="1400" b="0" kern="1200" dirty="0">
                          <a:solidFill>
                            <a:schemeClr val="tx1">
                              <a:lumMod val="65000"/>
                              <a:lumOff val="35000"/>
                            </a:schemeClr>
                          </a:solidFill>
                          <a:effectLst/>
                          <a:latin typeface="Verdana"/>
                          <a:ea typeface="Verdana"/>
                          <a:cs typeface="+mn-cs"/>
                        </a:rPr>
                        <a:t>Promotional disclosures</a:t>
                      </a: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lumMod val="50000"/>
                          <a:lumOff val="50000"/>
                        </a:schemeClr>
                      </a:solidFill>
                      <a:prstDash val="solid"/>
                      <a:round/>
                      <a:headEnd type="none" w="med" len="med"/>
                      <a:tailEnd type="none" w="med" len="med"/>
                    </a:lnT>
                    <a:lnB w="12700" cap="flat" cmpd="sng" algn="ctr">
                      <a:solidFill>
                        <a:schemeClr val="tx2">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8449248"/>
                  </a:ext>
                </a:extLst>
              </a:tr>
            </a:tbl>
          </a:graphicData>
        </a:graphic>
      </p:graphicFrame>
      <p:sp>
        <p:nvSpPr>
          <p:cNvPr id="4" name="Title 1">
            <a:extLst>
              <a:ext uri="{FF2B5EF4-FFF2-40B4-BE49-F238E27FC236}">
                <a16:creationId xmlns:a16="http://schemas.microsoft.com/office/drawing/2014/main" id="{017A4F21-C240-4EB1-BE04-7B4B8DA9D2D4}"/>
              </a:ext>
            </a:extLst>
          </p:cNvPr>
          <p:cNvSpPr txBox="1">
            <a:spLocks/>
          </p:cNvSpPr>
          <p:nvPr/>
        </p:nvSpPr>
        <p:spPr>
          <a:xfrm>
            <a:off x="803640" y="697044"/>
            <a:ext cx="7989456" cy="1124261"/>
          </a:xfrm>
          <a:prstGeom prst="rect">
            <a:avLst/>
          </a:prstGeom>
        </p:spPr>
        <p:txBody>
          <a:bodyPr vert="horz" lIns="0" tIns="0" rIns="0" bIns="0" rtlCol="0" anchor="t" anchorCtr="0">
            <a:normAutofit/>
          </a:bodyPr>
          <a:lstStyle>
            <a:lvl1pPr algn="l" defTabSz="685800" rtl="0" eaLnBrk="1" latinLnBrk="0" hangingPunct="1">
              <a:lnSpc>
                <a:spcPts val="2300"/>
              </a:lnSpc>
              <a:spcBef>
                <a:spcPct val="0"/>
              </a:spcBef>
              <a:buNone/>
              <a:defRPr sz="1800" kern="1200">
                <a:solidFill>
                  <a:srgbClr val="008DAD"/>
                </a:solidFill>
                <a:latin typeface="Verdana" charset="0"/>
                <a:ea typeface="Verdana" charset="0"/>
                <a:cs typeface="Verdana" charset="0"/>
              </a:defRPr>
            </a:lvl1pPr>
          </a:lstStyle>
          <a:p>
            <a:pPr marL="0" marR="0" lvl="0" indent="0" algn="l" defTabSz="755650" rtl="0" eaLnBrk="1" fontAlgn="auto" latinLnBrk="0" hangingPunct="1">
              <a:lnSpc>
                <a:spcPct val="90000"/>
              </a:lnSpc>
              <a:spcBef>
                <a:spcPct val="0"/>
              </a:spcBef>
              <a:spcAft>
                <a:spcPts val="600"/>
              </a:spcAft>
              <a:buClrTx/>
              <a:buSzTx/>
              <a:buFontTx/>
              <a:buNone/>
              <a:tabLst/>
              <a:defRPr/>
            </a:pPr>
            <a:r>
              <a:rPr kumimoji="0" lang="en-US" sz="2000" b="0" i="0" u="none" strike="noStrike" kern="1200" cap="none" spc="0" normalizeH="0" baseline="0" noProof="0" dirty="0">
                <a:ln>
                  <a:noFill/>
                </a:ln>
                <a:solidFill>
                  <a:srgbClr val="008DAD"/>
                </a:solidFill>
                <a:effectLst/>
                <a:uLnTx/>
                <a:uFillTx/>
                <a:latin typeface="Verdana" charset="0"/>
                <a:ea typeface="Verdana" charset="0"/>
              </a:rPr>
              <a:t>CSA Staff Notice 51-362 </a:t>
            </a:r>
          </a:p>
          <a:p>
            <a:pPr marL="0" marR="0" lvl="0" indent="0" algn="l" defTabSz="755650" rtl="0" eaLnBrk="1" fontAlgn="auto" latinLnBrk="0" hangingPunct="1">
              <a:lnSpc>
                <a:spcPct val="90000"/>
              </a:lnSpc>
              <a:spcBef>
                <a:spcPct val="0"/>
              </a:spcBef>
              <a:spcAft>
                <a:spcPts val="300"/>
              </a:spcAft>
              <a:buClrTx/>
              <a:buSzTx/>
              <a:buFontTx/>
              <a:buNone/>
              <a:tabLst/>
              <a:defRPr/>
            </a:pPr>
            <a:r>
              <a:rPr kumimoji="0" lang="en-CA" sz="2000" b="0" i="1" u="none" strike="noStrike" kern="1200" cap="none" spc="0" normalizeH="0" baseline="0" noProof="0" dirty="0">
                <a:ln>
                  <a:noFill/>
                </a:ln>
                <a:solidFill>
                  <a:srgbClr val="008DAD"/>
                </a:solidFill>
                <a:effectLst/>
                <a:uLnTx/>
                <a:uFillTx/>
                <a:latin typeface="Verdana"/>
                <a:ea typeface="Verdana"/>
                <a:cs typeface="Verdana"/>
              </a:rPr>
              <a:t>Staff Review of COVID-19 Disclosures and Guide for </a:t>
            </a:r>
          </a:p>
          <a:p>
            <a:pPr marL="0" marR="0" lvl="0" indent="0" algn="l" defTabSz="755650" rtl="0" eaLnBrk="1" fontAlgn="auto" latinLnBrk="0" hangingPunct="1">
              <a:lnSpc>
                <a:spcPct val="90000"/>
              </a:lnSpc>
              <a:spcBef>
                <a:spcPct val="0"/>
              </a:spcBef>
              <a:spcAft>
                <a:spcPts val="300"/>
              </a:spcAft>
              <a:buClrTx/>
              <a:buSzTx/>
              <a:buFontTx/>
              <a:buNone/>
              <a:tabLst/>
              <a:defRPr/>
            </a:pPr>
            <a:r>
              <a:rPr kumimoji="0" lang="en-CA" sz="2000" b="0" i="1" u="none" strike="noStrike" kern="1200" cap="none" spc="0" normalizeH="0" baseline="0" noProof="0" dirty="0">
                <a:ln>
                  <a:noFill/>
                </a:ln>
                <a:solidFill>
                  <a:srgbClr val="008DAD"/>
                </a:solidFill>
                <a:effectLst/>
                <a:uLnTx/>
                <a:uFillTx/>
                <a:latin typeface="Verdana"/>
                <a:ea typeface="Verdana"/>
                <a:cs typeface="Verdana"/>
              </a:rPr>
              <a:t>Disclosure Improvements</a:t>
            </a:r>
            <a:endParaRPr kumimoji="0" lang="en-CA" sz="2000" b="0" i="1" u="none" strike="noStrike" kern="1200" cap="none" spc="0" normalizeH="0" baseline="0" noProof="0" dirty="0">
              <a:ln>
                <a:noFill/>
              </a:ln>
              <a:solidFill>
                <a:srgbClr val="008DAD"/>
              </a:solidFill>
              <a:effectLst/>
              <a:uLnTx/>
              <a:uFillTx/>
              <a:latin typeface="Arial"/>
              <a:ea typeface="Verdana" charset="0"/>
            </a:endParaRPr>
          </a:p>
          <a:p>
            <a:pPr marL="0" marR="0" lvl="0" indent="0" algn="l" defTabSz="685800" rtl="0" eaLnBrk="1" fontAlgn="auto" latinLnBrk="0" hangingPunct="1">
              <a:lnSpc>
                <a:spcPts val="2300"/>
              </a:lnSpc>
              <a:spcBef>
                <a:spcPct val="0"/>
              </a:spcBef>
              <a:spcAft>
                <a:spcPts val="0"/>
              </a:spcAft>
              <a:buClrTx/>
              <a:buSzTx/>
              <a:buFontTx/>
              <a:buNone/>
              <a:tabLst/>
              <a:defRPr/>
            </a:pPr>
            <a:endParaRPr kumimoji="0" lang="en-CA" sz="2400" b="0" i="0" u="none" strike="noStrike" kern="1200" cap="none" spc="0" normalizeH="0" baseline="0" noProof="0" dirty="0">
              <a:ln>
                <a:noFill/>
              </a:ln>
              <a:solidFill>
                <a:srgbClr val="008DAD"/>
              </a:solidFill>
              <a:effectLst/>
              <a:uLnTx/>
              <a:uFillTx/>
              <a:latin typeface="Verdana" charset="0"/>
              <a:ea typeface="Verdana" charset="0"/>
            </a:endParaRPr>
          </a:p>
        </p:txBody>
      </p:sp>
    </p:spTree>
    <p:extLst>
      <p:ext uri="{BB962C8B-B14F-4D97-AF65-F5344CB8AC3E}">
        <p14:creationId xmlns:p14="http://schemas.microsoft.com/office/powerpoint/2010/main" val="256043826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22363971-12DC-4F05-92AE-21010C476B91}"/>
              </a:ext>
            </a:extLst>
          </p:cNvPr>
          <p:cNvSpPr/>
          <p:nvPr/>
        </p:nvSpPr>
        <p:spPr>
          <a:xfrm>
            <a:off x="4096484" y="1538095"/>
            <a:ext cx="4814156" cy="4639732"/>
          </a:xfrm>
          <a:prstGeom prst="roundRect">
            <a:avLst>
              <a:gd name="adj" fmla="val 10000"/>
            </a:avLst>
          </a:prstGeom>
          <a:solidFill>
            <a:schemeClr val="accent1">
              <a:lumMod val="20000"/>
              <a:lumOff val="80000"/>
            </a:schemeClr>
          </a:solidFill>
          <a:ln>
            <a:noFill/>
          </a:ln>
          <a:effectLst/>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600" b="0" i="0" u="none" strike="noStrike" kern="0" cap="none" spc="0" normalizeH="0" baseline="0" noProof="0">
              <a:ln>
                <a:noFill/>
              </a:ln>
              <a:solidFill>
                <a:srgbClr val="000000">
                  <a:hueOff val="0"/>
                  <a:satOff val="0"/>
                  <a:lumOff val="0"/>
                  <a:alphaOff val="0"/>
                </a:srgbClr>
              </a:solidFill>
              <a:effectLst/>
              <a:uLnTx/>
              <a:uFillTx/>
              <a:latin typeface="Calibri" panose="020F0502020204030204"/>
              <a:ea typeface="+mn-ea"/>
              <a:cs typeface="+mn-cs"/>
            </a:endParaRPr>
          </a:p>
        </p:txBody>
      </p:sp>
      <p:sp>
        <p:nvSpPr>
          <p:cNvPr id="4" name="Title 1">
            <a:extLst>
              <a:ext uri="{FF2B5EF4-FFF2-40B4-BE49-F238E27FC236}">
                <a16:creationId xmlns:a16="http://schemas.microsoft.com/office/drawing/2014/main" id="{017A4F21-C240-4EB1-BE04-7B4B8DA9D2D4}"/>
              </a:ext>
            </a:extLst>
          </p:cNvPr>
          <p:cNvSpPr txBox="1">
            <a:spLocks/>
          </p:cNvSpPr>
          <p:nvPr/>
        </p:nvSpPr>
        <p:spPr>
          <a:xfrm>
            <a:off x="863601" y="843592"/>
            <a:ext cx="7989456" cy="484353"/>
          </a:xfrm>
          <a:prstGeom prst="rect">
            <a:avLst/>
          </a:prstGeom>
        </p:spPr>
        <p:txBody>
          <a:bodyPr vert="horz" lIns="0" tIns="0" rIns="0" bIns="0" rtlCol="0" anchor="t" anchorCtr="0">
            <a:noAutofit/>
          </a:bodyPr>
          <a:lstStyle>
            <a:lvl1pPr algn="l" defTabSz="685800" rtl="0" eaLnBrk="1" latinLnBrk="0" hangingPunct="1">
              <a:lnSpc>
                <a:spcPts val="2300"/>
              </a:lnSpc>
              <a:spcBef>
                <a:spcPct val="0"/>
              </a:spcBef>
              <a:buNone/>
              <a:defRPr sz="1800" kern="1200">
                <a:solidFill>
                  <a:srgbClr val="008DAD"/>
                </a:solidFill>
                <a:latin typeface="Verdana" charset="0"/>
                <a:ea typeface="Verdana" charset="0"/>
                <a:cs typeface="Verdana" charset="0"/>
              </a:defRPr>
            </a:lvl1pPr>
          </a:lstStyle>
          <a:p>
            <a:pPr marL="0" marR="0" lvl="0" indent="0" algn="l" defTabSz="685800" rtl="0" eaLnBrk="1" fontAlgn="auto" latinLnBrk="0" hangingPunct="1">
              <a:lnSpc>
                <a:spcPts val="2300"/>
              </a:lnSpc>
              <a:spcBef>
                <a:spcPct val="0"/>
              </a:spcBef>
              <a:spcAft>
                <a:spcPts val="0"/>
              </a:spcAft>
              <a:buClrTx/>
              <a:buSzTx/>
              <a:buFontTx/>
              <a:buNone/>
              <a:tabLst/>
              <a:defRPr/>
            </a:pPr>
            <a:r>
              <a:rPr kumimoji="0" lang="en-CA" sz="2000" b="0" i="0" u="none" strike="noStrike" kern="1200" cap="none" spc="0" normalizeH="0" baseline="0" noProof="0" dirty="0">
                <a:ln>
                  <a:noFill/>
                </a:ln>
                <a:solidFill>
                  <a:srgbClr val="008DAD"/>
                </a:solidFill>
                <a:effectLst/>
                <a:uLnTx/>
                <a:uFillTx/>
                <a:latin typeface="Verdana" charset="0"/>
                <a:ea typeface="Verdana" charset="0"/>
              </a:rPr>
              <a:t>Key Considerations for Financial Statements</a:t>
            </a:r>
          </a:p>
        </p:txBody>
      </p:sp>
      <p:sp>
        <p:nvSpPr>
          <p:cNvPr id="12" name="TextBox 11">
            <a:extLst>
              <a:ext uri="{FF2B5EF4-FFF2-40B4-BE49-F238E27FC236}">
                <a16:creationId xmlns:a16="http://schemas.microsoft.com/office/drawing/2014/main" id="{163D83A2-4798-4B0F-B791-EAC9C20CE2BE}"/>
              </a:ext>
            </a:extLst>
          </p:cNvPr>
          <p:cNvSpPr txBox="1"/>
          <p:nvPr/>
        </p:nvSpPr>
        <p:spPr>
          <a:xfrm>
            <a:off x="4282440" y="1611766"/>
            <a:ext cx="4628200" cy="4685898"/>
          </a:xfrm>
          <a:prstGeom prst="rect">
            <a:avLst/>
          </a:prstGeom>
          <a:no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pPr marL="214313" marR="0" lvl="0" indent="-214313" algn="l" defTabSz="914400" rtl="0" eaLnBrk="1" fontAlgn="base" latinLnBrk="0" hangingPunct="1">
              <a:lnSpc>
                <a:spcPct val="100000"/>
              </a:lnSpc>
              <a:spcBef>
                <a:spcPct val="0"/>
              </a:spcBef>
              <a:spcAft>
                <a:spcPts val="1200"/>
              </a:spcAft>
              <a:buClr>
                <a:srgbClr val="000000">
                  <a:lumMod val="65000"/>
                  <a:lumOff val="35000"/>
                </a:srgbClr>
              </a:buClr>
              <a:buSzTx/>
              <a:buFont typeface="Arial" panose="020B0604020202020204" pitchFamily="34" charset="0"/>
              <a:buChar char="•"/>
              <a:tabLst/>
              <a:defRPr/>
            </a:pP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Include </a:t>
            </a:r>
            <a:r>
              <a:rPr kumimoji="0" lang="en-US" sz="1400" b="1" i="0" u="none" strike="noStrike" kern="1200" cap="none" spc="0" normalizeH="0" baseline="0" noProof="0">
                <a:ln>
                  <a:noFill/>
                </a:ln>
                <a:solidFill>
                  <a:srgbClr val="00B6DE"/>
                </a:solidFill>
                <a:effectLst/>
                <a:uLnTx/>
                <a:uFillTx/>
                <a:latin typeface="Verdana"/>
                <a:ea typeface="Verdana"/>
                <a:cs typeface="Verdana" panose="020B0604030504040204" pitchFamily="34" charset="0"/>
              </a:rPr>
              <a:t>entity-specific</a:t>
            </a: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 disclosure for significant judgments or measurement uncertainties</a:t>
            </a:r>
          </a:p>
          <a:p>
            <a:pPr marL="214313" marR="0" lvl="0" indent="-214313" algn="l" defTabSz="914400" rtl="0" eaLnBrk="1" fontAlgn="base" latinLnBrk="0" hangingPunct="1">
              <a:lnSpc>
                <a:spcPct val="100000"/>
              </a:lnSpc>
              <a:spcBef>
                <a:spcPct val="0"/>
              </a:spcBef>
              <a:spcAft>
                <a:spcPts val="1200"/>
              </a:spcAft>
              <a:buClr>
                <a:srgbClr val="000000">
                  <a:lumMod val="65000"/>
                  <a:lumOff val="35000"/>
                </a:srgbClr>
              </a:buClr>
              <a:buSzTx/>
              <a:buFont typeface="Arial" panose="020B0604020202020204" pitchFamily="34" charset="0"/>
              <a:buChar char="•"/>
              <a:tabLst/>
              <a:defRPr/>
            </a:pP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For close call disclosures, provide </a:t>
            </a:r>
            <a:r>
              <a:rPr kumimoji="0" lang="en-US" sz="1400" b="1" i="0" u="none" strike="noStrike" kern="1200" cap="none" spc="0" normalizeH="0" baseline="0" noProof="0">
                <a:ln>
                  <a:noFill/>
                </a:ln>
                <a:solidFill>
                  <a:srgbClr val="00B6DE"/>
                </a:solidFill>
                <a:effectLst/>
                <a:uLnTx/>
                <a:uFillTx/>
                <a:latin typeface="Verdana"/>
                <a:ea typeface="Verdana"/>
                <a:cs typeface="Verdana" panose="020B0604030504040204" pitchFamily="34" charset="0"/>
              </a:rPr>
              <a:t>mitigating actions </a:t>
            </a: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that impacted the determination that no material uncertainties that cast significant doubt on ability to continue as a going concern</a:t>
            </a:r>
            <a:endParaRPr kumimoji="0" lang="en-CA"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endParaRPr>
          </a:p>
          <a:p>
            <a:pPr marL="214313" marR="0" lvl="0" indent="-214313" algn="l" defTabSz="914400" rtl="0" eaLnBrk="1" fontAlgn="base" latinLnBrk="0" hangingPunct="1">
              <a:lnSpc>
                <a:spcPct val="100000"/>
              </a:lnSpc>
              <a:spcBef>
                <a:spcPct val="0"/>
              </a:spcBef>
              <a:spcAft>
                <a:spcPts val="1200"/>
              </a:spcAft>
              <a:buClr>
                <a:srgbClr val="000000">
                  <a:lumMod val="65000"/>
                  <a:lumOff val="35000"/>
                </a:srgbClr>
              </a:buClr>
              <a:buSzTx/>
              <a:buFont typeface="Arial" panose="020B0604020202020204" pitchFamily="34" charset="0"/>
              <a:buChar char="•"/>
              <a:tabLst/>
              <a:defRPr/>
            </a:pP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Update </a:t>
            </a:r>
            <a:r>
              <a:rPr kumimoji="0" lang="en-US" sz="1400" b="1" i="0" u="none" strike="noStrike" kern="1200" cap="none" spc="0" normalizeH="0" baseline="0" noProof="0">
                <a:ln>
                  <a:noFill/>
                </a:ln>
                <a:solidFill>
                  <a:srgbClr val="00B6DE"/>
                </a:solidFill>
                <a:effectLst/>
                <a:uLnTx/>
                <a:uFillTx/>
                <a:latin typeface="Verdana"/>
                <a:ea typeface="Verdana"/>
                <a:cs typeface="Verdana" panose="020B0604030504040204" pitchFamily="34" charset="0"/>
              </a:rPr>
              <a:t>disclosures and assumptions impacted by COVID-19 </a:t>
            </a: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(e.g., goodwill and intangible impairment tests, ECL models)</a:t>
            </a:r>
            <a:endParaRPr kumimoji="0" lang="en-CA"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endParaRPr>
          </a:p>
          <a:p>
            <a:pPr marL="214313" marR="0" lvl="0" indent="-214313" algn="l" defTabSz="914400" rtl="0" eaLnBrk="1" fontAlgn="base" latinLnBrk="0" hangingPunct="1">
              <a:lnSpc>
                <a:spcPct val="100000"/>
              </a:lnSpc>
              <a:spcBef>
                <a:spcPct val="0"/>
              </a:spcBef>
              <a:spcAft>
                <a:spcPts val="1200"/>
              </a:spcAft>
              <a:buClr>
                <a:srgbClr val="000000">
                  <a:lumMod val="65000"/>
                  <a:lumOff val="35000"/>
                </a:srgbClr>
              </a:buClr>
              <a:buSzTx/>
              <a:buFont typeface="Arial" panose="020B0604020202020204" pitchFamily="34" charset="0"/>
              <a:buChar char="•"/>
              <a:tabLst/>
              <a:defRPr/>
            </a:pP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Identify specific </a:t>
            </a:r>
            <a:r>
              <a:rPr kumimoji="0" lang="en-US" sz="1400" b="1" i="0" u="none" strike="noStrike" kern="1200" cap="none" spc="0" normalizeH="0" baseline="0" noProof="0">
                <a:ln>
                  <a:noFill/>
                </a:ln>
                <a:solidFill>
                  <a:srgbClr val="00B6DE"/>
                </a:solidFill>
                <a:effectLst/>
                <a:uLnTx/>
                <a:uFillTx/>
                <a:latin typeface="Verdana"/>
                <a:ea typeface="Verdana"/>
                <a:cs typeface="Verdana" panose="020B0604030504040204" pitchFamily="34" charset="0"/>
              </a:rPr>
              <a:t>reasons for impairment </a:t>
            </a: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of non-financial assets</a:t>
            </a:r>
            <a:endParaRPr kumimoji="0" lang="en-CA"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endParaRPr>
          </a:p>
          <a:p>
            <a:pPr marL="214313" marR="0" lvl="0" indent="-214313" algn="l" defTabSz="914400" rtl="0" eaLnBrk="1" fontAlgn="base" latinLnBrk="0" hangingPunct="1">
              <a:lnSpc>
                <a:spcPct val="100000"/>
              </a:lnSpc>
              <a:spcBef>
                <a:spcPct val="0"/>
              </a:spcBef>
              <a:spcAft>
                <a:spcPts val="1200"/>
              </a:spcAft>
              <a:buClr>
                <a:srgbClr val="000000">
                  <a:lumMod val="65000"/>
                  <a:lumOff val="35000"/>
                </a:srgbClr>
              </a:buClr>
              <a:buSzTx/>
              <a:buFont typeface="Arial" panose="020B0604020202020204" pitchFamily="34" charset="0"/>
              <a:buChar char="•"/>
              <a:tabLst/>
              <a:defRPr/>
            </a:pP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Disclose </a:t>
            </a:r>
            <a:r>
              <a:rPr kumimoji="0" lang="en-US" sz="1400" b="1" i="0" u="none" strike="noStrike" kern="1200" cap="none" spc="0" normalizeH="0" baseline="0" noProof="0">
                <a:ln>
                  <a:noFill/>
                </a:ln>
                <a:solidFill>
                  <a:srgbClr val="00B6DE"/>
                </a:solidFill>
                <a:effectLst/>
                <a:uLnTx/>
                <a:uFillTx/>
                <a:latin typeface="Verdana"/>
                <a:ea typeface="Verdana"/>
                <a:cs typeface="Verdana" panose="020B0604030504040204" pitchFamily="34" charset="0"/>
              </a:rPr>
              <a:t>nature and extent of government assistance </a:t>
            </a: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and the accounting policy adopted</a:t>
            </a:r>
          </a:p>
          <a:p>
            <a:pPr marL="214313" marR="0" lvl="0" indent="-214313" algn="l" defTabSz="914400" rtl="0" eaLnBrk="1" fontAlgn="base" latinLnBrk="0" hangingPunct="1">
              <a:lnSpc>
                <a:spcPct val="100000"/>
              </a:lnSpc>
              <a:spcBef>
                <a:spcPct val="0"/>
              </a:spcBef>
              <a:spcAft>
                <a:spcPts val="1200"/>
              </a:spcAft>
              <a:buClr>
                <a:srgbClr val="000000">
                  <a:lumMod val="65000"/>
                  <a:lumOff val="35000"/>
                </a:srgbClr>
              </a:buClr>
              <a:buSzTx/>
              <a:buFont typeface="Arial" panose="020B0604020202020204" pitchFamily="34" charset="0"/>
              <a:buChar char="•"/>
              <a:tabLst/>
              <a:defRPr/>
            </a:pP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Disclose whether the </a:t>
            </a:r>
            <a:r>
              <a:rPr kumimoji="0" lang="en-US" sz="1400" b="1" i="0" u="none" strike="noStrike" kern="1200" cap="none" spc="0" normalizeH="0" baseline="0" noProof="0">
                <a:ln>
                  <a:noFill/>
                </a:ln>
                <a:solidFill>
                  <a:srgbClr val="00B6DE"/>
                </a:solidFill>
                <a:effectLst/>
                <a:uLnTx/>
                <a:uFillTx/>
                <a:latin typeface="Verdana"/>
                <a:ea typeface="Verdana"/>
                <a:cs typeface="Verdana" panose="020B0604030504040204" pitchFamily="34" charset="0"/>
              </a:rPr>
              <a:t>practical expedient </a:t>
            </a:r>
            <a:r>
              <a:rPr kumimoji="0" lang="en-US"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rPr>
              <a:t>was applied for rent concessions</a:t>
            </a:r>
            <a:endParaRPr kumimoji="0" lang="en-CA" sz="1400" b="0" i="0" u="none" strike="noStrike" kern="1200" cap="none" spc="0" normalizeH="0" baseline="0" noProof="0">
              <a:ln>
                <a:noFill/>
              </a:ln>
              <a:solidFill>
                <a:srgbClr val="000000">
                  <a:lumMod val="65000"/>
                  <a:lumOff val="35000"/>
                </a:srgbClr>
              </a:solidFill>
              <a:effectLst/>
              <a:uLnTx/>
              <a:uFillTx/>
              <a:latin typeface="Verdana"/>
              <a:ea typeface="Verdana"/>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Calibri"/>
            </a:endParaRPr>
          </a:p>
        </p:txBody>
      </p:sp>
      <p:graphicFrame>
        <p:nvGraphicFramePr>
          <p:cNvPr id="10" name="Diagram 9">
            <a:extLst>
              <a:ext uri="{FF2B5EF4-FFF2-40B4-BE49-F238E27FC236}">
                <a16:creationId xmlns:a16="http://schemas.microsoft.com/office/drawing/2014/main" id="{226F4B67-75F9-490C-B2B2-EF5FC0C3AF83}"/>
              </a:ext>
            </a:extLst>
          </p:cNvPr>
          <p:cNvGraphicFramePr/>
          <p:nvPr/>
        </p:nvGraphicFramePr>
        <p:xfrm>
          <a:off x="93206" y="1591108"/>
          <a:ext cx="4621201" cy="45626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2596801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8DE2C2EC-E2DE-4E64-90A6-8F73B81E8728}"/>
              </a:ext>
            </a:extLst>
          </p:cNvPr>
          <p:cNvGraphicFramePr>
            <a:graphicFrameLocks noGrp="1"/>
          </p:cNvGraphicFramePr>
          <p:nvPr/>
        </p:nvGraphicFramePr>
        <p:xfrm>
          <a:off x="666960" y="1538540"/>
          <a:ext cx="7989456" cy="4579442"/>
        </p:xfrm>
        <a:graphic>
          <a:graphicData uri="http://schemas.openxmlformats.org/drawingml/2006/table">
            <a:tbl>
              <a:tblPr firstRow="1" bandRow="1">
                <a:tableStyleId>{69CF1AB2-1976-4502-BF36-3FF5EA218861}</a:tableStyleId>
              </a:tblPr>
              <a:tblGrid>
                <a:gridCol w="1726792">
                  <a:extLst>
                    <a:ext uri="{9D8B030D-6E8A-4147-A177-3AD203B41FA5}">
                      <a16:colId xmlns:a16="http://schemas.microsoft.com/office/drawing/2014/main" val="1626466828"/>
                    </a:ext>
                  </a:extLst>
                </a:gridCol>
                <a:gridCol w="6262664">
                  <a:extLst>
                    <a:ext uri="{9D8B030D-6E8A-4147-A177-3AD203B41FA5}">
                      <a16:colId xmlns:a16="http://schemas.microsoft.com/office/drawing/2014/main" val="266137563"/>
                    </a:ext>
                  </a:extLst>
                </a:gridCol>
              </a:tblGrid>
              <a:tr h="1860934">
                <a:tc>
                  <a:txBody>
                    <a:bodyPr/>
                    <a:lstStyle/>
                    <a:p>
                      <a:r>
                        <a:rPr lang="en-US" sz="1600" b="1">
                          <a:solidFill>
                            <a:schemeClr val="bg1"/>
                          </a:solidFill>
                          <a:latin typeface="Verdana" panose="020B0604030504040204" pitchFamily="34" charset="0"/>
                          <a:ea typeface="Verdana" panose="020B0604030504040204" pitchFamily="34" charset="0"/>
                        </a:rPr>
                        <a:t>Observation</a:t>
                      </a:r>
                      <a:endParaRPr lang="en-CA" sz="1600" b="1">
                        <a:solidFill>
                          <a:schemeClr val="bg1"/>
                        </a:solidFill>
                        <a:latin typeface="Verdana" panose="020B0604030504040204" pitchFamily="34" charset="0"/>
                        <a:ea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214313" lvl="0" indent="-214313" algn="l" defTabSz="914400" rtl="0" eaLnBrk="1" fontAlgn="base" latinLnBrk="0" hangingPunct="1">
                        <a:spcBef>
                          <a:spcPct val="0"/>
                        </a:spcBef>
                        <a:spcAft>
                          <a:spcPts val="600"/>
                        </a:spcAft>
                        <a:buClr>
                          <a:schemeClr val="tx1">
                            <a:lumMod val="65000"/>
                            <a:lumOff val="35000"/>
                          </a:schemeClr>
                        </a:buClr>
                        <a:buFont typeface="Arial" panose="020B0604020202020204" pitchFamily="34" charset="0"/>
                        <a:buChar char="•"/>
                      </a:pPr>
                      <a:r>
                        <a:rPr lang="en-US" sz="1400" b="0" kern="1200">
                          <a:solidFill>
                            <a:schemeClr val="tx1">
                              <a:lumMod val="65000"/>
                              <a:lumOff val="35000"/>
                            </a:schemeClr>
                          </a:solidFill>
                          <a:latin typeface="+mn-lt"/>
                          <a:ea typeface="Verdana"/>
                          <a:cs typeface="Verdana" panose="020B0604030504040204" pitchFamily="34" charset="0"/>
                        </a:rPr>
                        <a:t>Some isolated instances of potentially misleading NGFMs in relation </a:t>
                      </a:r>
                      <a:r>
                        <a:rPr lang="en-US" sz="1400" b="0" kern="1200">
                          <a:solidFill>
                            <a:schemeClr val="accent5">
                              <a:lumMod val="75000"/>
                            </a:schemeClr>
                          </a:solidFill>
                          <a:latin typeface="+mn-lt"/>
                          <a:ea typeface="Verdana"/>
                          <a:cs typeface="Verdana" panose="020B0604030504040204" pitchFamily="34" charset="0"/>
                        </a:rPr>
                        <a:t>to COVID-19. For example:</a:t>
                      </a:r>
                    </a:p>
                    <a:p>
                      <a:pPr marL="671502" lvl="1" indent="-214313" algn="l" defTabSz="914400" rtl="0" eaLnBrk="1" fontAlgn="base" latinLnBrk="0" hangingPunct="1">
                        <a:spcBef>
                          <a:spcPct val="0"/>
                        </a:spcBef>
                        <a:spcAft>
                          <a:spcPts val="600"/>
                        </a:spcAft>
                        <a:buClr>
                          <a:schemeClr val="tx1">
                            <a:lumMod val="65000"/>
                            <a:lumOff val="35000"/>
                          </a:schemeClr>
                        </a:buClr>
                        <a:buFont typeface="Arial" panose="020B0604020202020204" pitchFamily="34" charset="0"/>
                        <a:buChar char="•"/>
                      </a:pPr>
                      <a:r>
                        <a:rPr lang="en-CA" sz="1400" b="0">
                          <a:solidFill>
                            <a:schemeClr val="accent5">
                              <a:lumMod val="75000"/>
                            </a:schemeClr>
                          </a:solidFill>
                        </a:rPr>
                        <a:t>adjusting for expenses attributable to COVID-19 without adjusting for government subsidies, or</a:t>
                      </a:r>
                    </a:p>
                    <a:p>
                      <a:pPr marL="671502" lvl="1" indent="-214313" algn="l" defTabSz="914400" rtl="0" eaLnBrk="1" fontAlgn="base" latinLnBrk="0" hangingPunct="1">
                        <a:spcBef>
                          <a:spcPct val="0"/>
                        </a:spcBef>
                        <a:spcAft>
                          <a:spcPts val="600"/>
                        </a:spcAft>
                        <a:buClr>
                          <a:schemeClr val="tx1">
                            <a:lumMod val="65000"/>
                            <a:lumOff val="35000"/>
                          </a:schemeClr>
                        </a:buClr>
                        <a:buFont typeface="Arial" panose="020B0604020202020204" pitchFamily="34" charset="0"/>
                        <a:buChar char="•"/>
                      </a:pPr>
                      <a:r>
                        <a:rPr lang="en-CA" sz="1400" b="0">
                          <a:solidFill>
                            <a:schemeClr val="accent5">
                              <a:lumMod val="75000"/>
                            </a:schemeClr>
                          </a:solidFill>
                        </a:rPr>
                        <a:t>‘normalizing’ revenue or expenses for the year-to-date period based on more positive results for one quarter</a:t>
                      </a:r>
                      <a:endParaRPr lang="en-US" sz="1400" b="0" kern="1200">
                        <a:solidFill>
                          <a:schemeClr val="accent5">
                            <a:lumMod val="75000"/>
                          </a:schemeClr>
                        </a:solidFill>
                        <a:latin typeface="+mn-lt"/>
                        <a:ea typeface="Verdana"/>
                        <a:cs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566219"/>
                  </a:ext>
                </a:extLst>
              </a:tr>
              <a:tr h="2718508">
                <a:tc>
                  <a:txBody>
                    <a:bodyPr/>
                    <a:lstStyle/>
                    <a:p>
                      <a:r>
                        <a:rPr lang="en-US" sz="1600" b="1" dirty="0">
                          <a:solidFill>
                            <a:schemeClr val="bg1"/>
                          </a:solidFill>
                          <a:latin typeface="Verdana" panose="020B0604030504040204" pitchFamily="34" charset="0"/>
                          <a:ea typeface="Verdana" panose="020B0604030504040204" pitchFamily="34" charset="0"/>
                        </a:rPr>
                        <a:t>Other Messages</a:t>
                      </a:r>
                      <a:endParaRPr lang="en-CA" sz="1600" b="1" dirty="0">
                        <a:solidFill>
                          <a:schemeClr val="bg1"/>
                        </a:solidFill>
                        <a:latin typeface="Verdana" panose="020B0604030504040204" pitchFamily="34" charset="0"/>
                        <a:ea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285750" indent="-285750">
                        <a:spcAft>
                          <a:spcPts val="600"/>
                        </a:spcAft>
                        <a:buClr>
                          <a:schemeClr val="tx1">
                            <a:lumMod val="65000"/>
                            <a:lumOff val="35000"/>
                          </a:schemeClr>
                        </a:buClr>
                        <a:buFont typeface="Arial" panose="020B0604020202020204" pitchFamily="34" charset="0"/>
                        <a:buChar char="•"/>
                      </a:pPr>
                      <a:r>
                        <a:rPr lang="en-CA" sz="1400" b="0" dirty="0">
                          <a:solidFill>
                            <a:schemeClr val="tx1">
                              <a:lumMod val="65000"/>
                              <a:lumOff val="35000"/>
                            </a:schemeClr>
                          </a:solidFill>
                          <a:latin typeface="Verdana" panose="020B0604030504040204" pitchFamily="34" charset="0"/>
                          <a:ea typeface="Verdana" panose="020B0604030504040204" pitchFamily="34" charset="0"/>
                        </a:rPr>
                        <a:t>A loss or expense should not be described as </a:t>
                      </a:r>
                      <a:r>
                        <a:rPr lang="en-CA" sz="1400" b="1" dirty="0">
                          <a:solidFill>
                            <a:schemeClr val="accent1"/>
                          </a:solidFill>
                          <a:latin typeface="Verdana" panose="020B0604030504040204" pitchFamily="34" charset="0"/>
                          <a:ea typeface="Verdana" panose="020B0604030504040204" pitchFamily="34" charset="0"/>
                        </a:rPr>
                        <a:t>non-recurring, infrequent or unusual </a:t>
                      </a:r>
                      <a:r>
                        <a:rPr lang="en-CA" sz="1400" b="0" dirty="0">
                          <a:solidFill>
                            <a:schemeClr val="tx1">
                              <a:lumMod val="65000"/>
                              <a:lumOff val="35000"/>
                            </a:schemeClr>
                          </a:solidFill>
                          <a:latin typeface="Verdana" panose="020B0604030504040204" pitchFamily="34" charset="0"/>
                          <a:ea typeface="Verdana" panose="020B0604030504040204" pitchFamily="34" charset="0"/>
                        </a:rPr>
                        <a:t>when a similar loss or gain is reasonably likely to occur within the next two years or occurred during the prior two years. </a:t>
                      </a:r>
                    </a:p>
                    <a:p>
                      <a:pPr marL="742939" lvl="1" indent="-285750">
                        <a:buClr>
                          <a:schemeClr val="tx1">
                            <a:lumMod val="65000"/>
                            <a:lumOff val="35000"/>
                          </a:schemeClr>
                        </a:buClr>
                        <a:buFont typeface="Arial" panose="020B0604020202020204" pitchFamily="34" charset="0"/>
                        <a:buChar char="•"/>
                      </a:pPr>
                      <a:r>
                        <a:rPr lang="en-CA" sz="1400" dirty="0">
                          <a:solidFill>
                            <a:schemeClr val="tx1">
                              <a:lumMod val="65000"/>
                              <a:lumOff val="35000"/>
                            </a:schemeClr>
                          </a:solidFill>
                          <a:latin typeface="Verdana" panose="020B0604030504040204" pitchFamily="34" charset="0"/>
                          <a:ea typeface="Verdana" panose="020B0604030504040204" pitchFamily="34" charset="0"/>
                        </a:rPr>
                        <a:t>Uncertainty in the current environment, means there may be a </a:t>
                      </a:r>
                      <a:r>
                        <a:rPr lang="en-CA" sz="1400" b="1" dirty="0">
                          <a:solidFill>
                            <a:schemeClr val="accent1"/>
                          </a:solidFill>
                          <a:latin typeface="Verdana" panose="020B0604030504040204" pitchFamily="34" charset="0"/>
                          <a:ea typeface="Verdana" panose="020B0604030504040204" pitchFamily="34" charset="0"/>
                        </a:rPr>
                        <a:t>limited basis </a:t>
                      </a:r>
                      <a:r>
                        <a:rPr lang="en-CA" sz="1400" dirty="0">
                          <a:solidFill>
                            <a:schemeClr val="tx1">
                              <a:lumMod val="65000"/>
                              <a:lumOff val="35000"/>
                            </a:schemeClr>
                          </a:solidFill>
                          <a:latin typeface="Verdana" panose="020B0604030504040204" pitchFamily="34" charset="0"/>
                          <a:ea typeface="Verdana" panose="020B0604030504040204" pitchFamily="34" charset="0"/>
                        </a:rPr>
                        <a:t>for management to conclude that a loss or expense is non-recurring, infrequent or unusual. </a:t>
                      </a:r>
                    </a:p>
                    <a:p>
                      <a:pPr marL="285750" indent="-285750">
                        <a:buClr>
                          <a:schemeClr val="tx1">
                            <a:lumMod val="65000"/>
                            <a:lumOff val="35000"/>
                          </a:schemeClr>
                        </a:buClr>
                        <a:buFont typeface="Arial" panose="020B0604020202020204" pitchFamily="34" charset="0"/>
                        <a:buChar char="•"/>
                      </a:pPr>
                      <a:endParaRPr lang="en-CA" sz="1400" dirty="0">
                        <a:solidFill>
                          <a:schemeClr val="tx1">
                            <a:lumMod val="65000"/>
                            <a:lumOff val="35000"/>
                          </a:schemeClr>
                        </a:solidFill>
                        <a:latin typeface="Verdana" panose="020B0604030504040204" pitchFamily="34" charset="0"/>
                        <a:ea typeface="Verdana" panose="020B0604030504040204" pitchFamily="34" charset="0"/>
                      </a:endParaRPr>
                    </a:p>
                    <a:p>
                      <a:pPr marL="285750" indent="-285750">
                        <a:buClr>
                          <a:schemeClr val="tx1">
                            <a:lumMod val="65000"/>
                            <a:lumOff val="35000"/>
                          </a:schemeClr>
                        </a:buClr>
                        <a:buFont typeface="Arial" panose="020B0604020202020204" pitchFamily="34" charset="0"/>
                        <a:buChar char="•"/>
                      </a:pPr>
                      <a:r>
                        <a:rPr lang="en-CA" sz="1400" dirty="0">
                          <a:solidFill>
                            <a:schemeClr val="tx1">
                              <a:lumMod val="65000"/>
                              <a:lumOff val="35000"/>
                            </a:schemeClr>
                          </a:solidFill>
                          <a:latin typeface="+mn-lt"/>
                          <a:ea typeface="Verdana"/>
                        </a:rPr>
                        <a:t>Misleading to describe an adjustment as COVID-19 related, if </a:t>
                      </a:r>
                      <a:r>
                        <a:rPr lang="en-CA" sz="1400" b="1" dirty="0">
                          <a:solidFill>
                            <a:schemeClr val="accent1"/>
                          </a:solidFill>
                          <a:latin typeface="+mn-lt"/>
                          <a:ea typeface="Verdana"/>
                        </a:rPr>
                        <a:t>management does not explain how the adjustment amount was specifically associated with COVID-19</a:t>
                      </a:r>
                      <a:r>
                        <a:rPr lang="en-CA" sz="1400" dirty="0">
                          <a:solidFill>
                            <a:schemeClr val="accent1"/>
                          </a:solidFill>
                          <a:latin typeface="+mn-lt"/>
                          <a:ea typeface="Verdana"/>
                        </a:rPr>
                        <a:t>. </a:t>
                      </a:r>
                      <a:endParaRPr lang="en-CA" sz="1400" b="0" dirty="0">
                        <a:solidFill>
                          <a:schemeClr val="accent1"/>
                        </a:solidFill>
                        <a:latin typeface="Verdana" panose="020B0604030504040204" pitchFamily="34" charset="0"/>
                        <a:ea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lumMod val="50000"/>
                          <a:lumOff val="50000"/>
                        </a:schemeClr>
                      </a:solidFill>
                      <a:prstDash val="solid"/>
                      <a:round/>
                      <a:headEnd type="none" w="med" len="med"/>
                      <a:tailEnd type="none" w="med" len="med"/>
                    </a:lnT>
                    <a:lnB w="12700" cap="flat" cmpd="sng" algn="ctr">
                      <a:solidFill>
                        <a:schemeClr val="tx2">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8449248"/>
                  </a:ext>
                </a:extLst>
              </a:tr>
            </a:tbl>
          </a:graphicData>
        </a:graphic>
      </p:graphicFrame>
      <p:sp>
        <p:nvSpPr>
          <p:cNvPr id="4" name="Title 1">
            <a:extLst>
              <a:ext uri="{FF2B5EF4-FFF2-40B4-BE49-F238E27FC236}">
                <a16:creationId xmlns:a16="http://schemas.microsoft.com/office/drawing/2014/main" id="{017A4F21-C240-4EB1-BE04-7B4B8DA9D2D4}"/>
              </a:ext>
            </a:extLst>
          </p:cNvPr>
          <p:cNvSpPr txBox="1">
            <a:spLocks/>
          </p:cNvSpPr>
          <p:nvPr/>
        </p:nvSpPr>
        <p:spPr>
          <a:xfrm>
            <a:off x="863601" y="837454"/>
            <a:ext cx="7989456" cy="489175"/>
          </a:xfrm>
          <a:prstGeom prst="rect">
            <a:avLst/>
          </a:prstGeom>
        </p:spPr>
        <p:txBody>
          <a:bodyPr vert="horz" lIns="0" tIns="0" rIns="0" bIns="0" rtlCol="0" anchor="t" anchorCtr="0">
            <a:normAutofit/>
          </a:bodyPr>
          <a:lstStyle>
            <a:lvl1pPr algn="l" defTabSz="685800" rtl="0" eaLnBrk="1" latinLnBrk="0" hangingPunct="1">
              <a:lnSpc>
                <a:spcPts val="2300"/>
              </a:lnSpc>
              <a:spcBef>
                <a:spcPct val="0"/>
              </a:spcBef>
              <a:buNone/>
              <a:defRPr sz="1800" kern="1200">
                <a:solidFill>
                  <a:srgbClr val="008DAD"/>
                </a:solidFill>
                <a:latin typeface="Verdana" charset="0"/>
                <a:ea typeface="Verdana" charset="0"/>
                <a:cs typeface="Verdana" charset="0"/>
              </a:defRPr>
            </a:lvl1pPr>
          </a:lstStyle>
          <a:p>
            <a:pPr marL="0" marR="0" lvl="0" indent="0" algn="l" defTabSz="685800" rtl="0" eaLnBrk="1" fontAlgn="auto" latinLnBrk="0" hangingPunct="1">
              <a:lnSpc>
                <a:spcPts val="23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008DAD"/>
                </a:solidFill>
                <a:effectLst/>
                <a:uLnTx/>
                <a:uFillTx/>
                <a:latin typeface="Verdana" charset="0"/>
                <a:ea typeface="Verdana" charset="0"/>
              </a:rPr>
              <a:t>Non-GAAP Financial Measures (NGFMs)</a:t>
            </a:r>
            <a:endParaRPr kumimoji="0" lang="en-CA" sz="2000" b="0" i="0" u="none" strike="noStrike" kern="1200" cap="none" spc="0" normalizeH="0" baseline="0" noProof="0" dirty="0">
              <a:ln>
                <a:noFill/>
              </a:ln>
              <a:solidFill>
                <a:srgbClr val="008DAD"/>
              </a:solidFill>
              <a:effectLst/>
              <a:uLnTx/>
              <a:uFillTx/>
              <a:latin typeface="Verdana" charset="0"/>
              <a:ea typeface="Verdana" charset="0"/>
            </a:endParaRPr>
          </a:p>
          <a:p>
            <a:pPr marL="0" marR="0" lvl="0" indent="0" algn="l" defTabSz="685800" rtl="0" eaLnBrk="1" fontAlgn="auto" latinLnBrk="0" hangingPunct="1">
              <a:lnSpc>
                <a:spcPts val="2300"/>
              </a:lnSpc>
              <a:spcBef>
                <a:spcPct val="0"/>
              </a:spcBef>
              <a:spcAft>
                <a:spcPts val="0"/>
              </a:spcAft>
              <a:buClrTx/>
              <a:buSzTx/>
              <a:buFontTx/>
              <a:buNone/>
              <a:tabLst/>
              <a:defRPr/>
            </a:pPr>
            <a:endParaRPr kumimoji="0" lang="en-CA" sz="2400" b="0" i="0" u="none" strike="noStrike" kern="1200" cap="none" spc="0" normalizeH="0" baseline="0" noProof="0" dirty="0">
              <a:ln>
                <a:noFill/>
              </a:ln>
              <a:solidFill>
                <a:srgbClr val="008DAD"/>
              </a:solidFill>
              <a:effectLst/>
              <a:uLnTx/>
              <a:uFillTx/>
              <a:latin typeface="Verdana" charset="0"/>
              <a:ea typeface="Verdana" charset="0"/>
            </a:endParaRPr>
          </a:p>
        </p:txBody>
      </p:sp>
    </p:spTree>
    <p:extLst>
      <p:ext uri="{BB962C8B-B14F-4D97-AF65-F5344CB8AC3E}">
        <p14:creationId xmlns:p14="http://schemas.microsoft.com/office/powerpoint/2010/main" val="227286948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8DE2C2EC-E2DE-4E64-90A6-8F73B81E8728}"/>
              </a:ext>
            </a:extLst>
          </p:cNvPr>
          <p:cNvGraphicFramePr>
            <a:graphicFrameLocks noGrp="1"/>
          </p:cNvGraphicFramePr>
          <p:nvPr/>
        </p:nvGraphicFramePr>
        <p:xfrm>
          <a:off x="592261" y="1567670"/>
          <a:ext cx="8074359" cy="4432547"/>
        </p:xfrm>
        <a:graphic>
          <a:graphicData uri="http://schemas.openxmlformats.org/drawingml/2006/table">
            <a:tbl>
              <a:tblPr firstRow="1" bandRow="1">
                <a:tableStyleId>{69CF1AB2-1976-4502-BF36-3FF5EA218861}</a:tableStyleId>
              </a:tblPr>
              <a:tblGrid>
                <a:gridCol w="1561019">
                  <a:extLst>
                    <a:ext uri="{9D8B030D-6E8A-4147-A177-3AD203B41FA5}">
                      <a16:colId xmlns:a16="http://schemas.microsoft.com/office/drawing/2014/main" val="1626466828"/>
                    </a:ext>
                  </a:extLst>
                </a:gridCol>
                <a:gridCol w="6513340">
                  <a:extLst>
                    <a:ext uri="{9D8B030D-6E8A-4147-A177-3AD203B41FA5}">
                      <a16:colId xmlns:a16="http://schemas.microsoft.com/office/drawing/2014/main" val="266137563"/>
                    </a:ext>
                  </a:extLst>
                </a:gridCol>
              </a:tblGrid>
              <a:tr h="1465357">
                <a:tc>
                  <a:txBody>
                    <a:bodyPr/>
                    <a:lstStyle/>
                    <a:p>
                      <a:pPr algn="l"/>
                      <a:r>
                        <a:rPr lang="en-US" sz="1600" b="1">
                          <a:solidFill>
                            <a:schemeClr val="bg1"/>
                          </a:solidFill>
                          <a:latin typeface="Verdana" panose="020B0604030504040204" pitchFamily="34" charset="0"/>
                          <a:ea typeface="Verdana" panose="020B0604030504040204" pitchFamily="34" charset="0"/>
                        </a:rPr>
                        <a:t>Operations</a:t>
                      </a:r>
                      <a:endParaRPr lang="en-CA" sz="1600" b="1">
                        <a:solidFill>
                          <a:schemeClr val="bg1"/>
                        </a:solidFill>
                        <a:latin typeface="Verdana" panose="020B0604030504040204" pitchFamily="34" charset="0"/>
                        <a:ea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214313" lvl="0" indent="-214313" algn="l" defTabSz="914400" rtl="0" eaLnBrk="1" fontAlgn="base" latinLnBrk="0" hangingPunct="1">
                        <a:spcBef>
                          <a:spcPct val="0"/>
                        </a:spcBef>
                        <a:spcAft>
                          <a:spcPts val="1200"/>
                        </a:spcAft>
                        <a:buClr>
                          <a:schemeClr val="tx1">
                            <a:lumMod val="65000"/>
                            <a:lumOff val="35000"/>
                          </a:schemeClr>
                        </a:buClr>
                        <a:buFont typeface="Arial" panose="020B0604020202020204" pitchFamily="34" charset="0"/>
                        <a:buChar char="•"/>
                      </a:pPr>
                      <a:r>
                        <a:rPr lang="en-US" sz="1400" kern="1200" dirty="0">
                          <a:solidFill>
                            <a:schemeClr val="accent1"/>
                          </a:solidFill>
                          <a:latin typeface="+mn-lt"/>
                          <a:ea typeface="Verdana"/>
                          <a:cs typeface="Verdana" panose="020B0604030504040204" pitchFamily="34" charset="0"/>
                        </a:rPr>
                        <a:t>Discuss </a:t>
                      </a:r>
                      <a:r>
                        <a:rPr lang="en-US" sz="1400" b="1" kern="1200" dirty="0">
                          <a:solidFill>
                            <a:schemeClr val="accent1"/>
                          </a:solidFill>
                          <a:latin typeface="+mn-lt"/>
                          <a:ea typeface="Verdana"/>
                          <a:cs typeface="Verdana" panose="020B0604030504040204" pitchFamily="34" charset="0"/>
                        </a:rPr>
                        <a:t>issuer specific impacts</a:t>
                      </a:r>
                      <a:r>
                        <a:rPr lang="en-US" sz="1400" b="0" kern="1200" dirty="0">
                          <a:solidFill>
                            <a:schemeClr val="accent1"/>
                          </a:solidFill>
                          <a:latin typeface="+mn-lt"/>
                          <a:ea typeface="Verdana"/>
                          <a:cs typeface="Verdana" panose="020B0604030504040204" pitchFamily="34" charset="0"/>
                        </a:rPr>
                        <a:t> </a:t>
                      </a:r>
                      <a:r>
                        <a:rPr lang="en-US" sz="1400" b="0" kern="1200" dirty="0">
                          <a:solidFill>
                            <a:schemeClr val="tx1">
                              <a:lumMod val="65000"/>
                              <a:lumOff val="35000"/>
                            </a:schemeClr>
                          </a:solidFill>
                          <a:latin typeface="+mn-lt"/>
                          <a:ea typeface="Verdana"/>
                          <a:cs typeface="Verdana" panose="020B0604030504040204" pitchFamily="34" charset="0"/>
                        </a:rPr>
                        <a:t>of COVID-19 on the issuer’s operations, including impacts on distribution channels, supply chains and planned developments or projects</a:t>
                      </a:r>
                      <a:endParaRPr lang="en-CA" sz="1400" kern="1200" dirty="0">
                        <a:solidFill>
                          <a:schemeClr val="tx1">
                            <a:lumMod val="65000"/>
                            <a:lumOff val="35000"/>
                          </a:schemeClr>
                        </a:solidFill>
                        <a:latin typeface="+mn-lt"/>
                        <a:ea typeface="Verdana"/>
                        <a:cs typeface="Verdana" panose="020B0604030504040204" pitchFamily="34" charset="0"/>
                      </a:endParaRPr>
                    </a:p>
                    <a:p>
                      <a:pPr marL="214313" lvl="0" indent="-214313" algn="l" defTabSz="914400" rtl="0" eaLnBrk="1" fontAlgn="base" latinLnBrk="0" hangingPunct="1">
                        <a:spcBef>
                          <a:spcPct val="0"/>
                        </a:spcBef>
                        <a:spcAft>
                          <a:spcPts val="600"/>
                        </a:spcAft>
                        <a:buClr>
                          <a:schemeClr val="tx1">
                            <a:lumMod val="65000"/>
                            <a:lumOff val="35000"/>
                          </a:schemeClr>
                        </a:buClr>
                        <a:buFont typeface="Arial" panose="020B0604020202020204" pitchFamily="34" charset="0"/>
                        <a:buChar char="•"/>
                      </a:pPr>
                      <a:r>
                        <a:rPr lang="en-US" sz="1400" b="1" kern="1200" dirty="0">
                          <a:solidFill>
                            <a:schemeClr val="accent1"/>
                          </a:solidFill>
                          <a:latin typeface="+mn-lt"/>
                          <a:ea typeface="Verdana"/>
                          <a:cs typeface="Verdana" panose="020B0604030504040204" pitchFamily="34" charset="0"/>
                        </a:rPr>
                        <a:t>Quantify</a:t>
                      </a:r>
                      <a:r>
                        <a:rPr lang="en-US" sz="1400" b="0" kern="1200" dirty="0">
                          <a:solidFill>
                            <a:schemeClr val="tx1">
                              <a:lumMod val="65000"/>
                              <a:lumOff val="35000"/>
                            </a:schemeClr>
                          </a:solidFill>
                          <a:latin typeface="+mn-lt"/>
                          <a:ea typeface="Verdana"/>
                          <a:cs typeface="Verdana" panose="020B0604030504040204" pitchFamily="34" charset="0"/>
                        </a:rPr>
                        <a:t> impact of each material factor </a:t>
                      </a:r>
                      <a:r>
                        <a:rPr lang="en-CA" sz="1400" b="0" kern="1200" dirty="0">
                          <a:solidFill>
                            <a:schemeClr val="tx1">
                              <a:lumMod val="65000"/>
                              <a:lumOff val="35000"/>
                            </a:schemeClr>
                          </a:solidFill>
                          <a:latin typeface="+mn-lt"/>
                          <a:ea typeface="Verdana"/>
                          <a:cs typeface="Verdana" panose="020B0604030504040204" pitchFamily="34" charset="0"/>
                        </a:rPr>
                        <a:t>causing variance in financial performance metrics, where possible</a:t>
                      </a: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566219"/>
                  </a:ext>
                </a:extLst>
              </a:tr>
              <a:tr h="1703130">
                <a:tc>
                  <a:txBody>
                    <a:bodyPr/>
                    <a:lstStyle/>
                    <a:p>
                      <a:pPr lvl="0" algn="l"/>
                      <a:r>
                        <a:rPr lang="en-CA" sz="1600" b="1" kern="1200">
                          <a:solidFill>
                            <a:schemeClr val="bg1"/>
                          </a:solidFill>
                          <a:latin typeface="Verdana" panose="020B0604030504040204" pitchFamily="34" charset="0"/>
                          <a:ea typeface="Verdana" panose="020B0604030504040204" pitchFamily="34" charset="0"/>
                          <a:cs typeface="+mn-cs"/>
                        </a:rPr>
                        <a:t>Liquidity &amp; Capital Resources</a:t>
                      </a: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214313" lvl="0" indent="-214313" algn="l" defTabSz="914400" rtl="0" eaLnBrk="1" fontAlgn="base" latinLnBrk="0" hangingPunct="1">
                        <a:spcBef>
                          <a:spcPct val="0"/>
                        </a:spcBef>
                        <a:spcAft>
                          <a:spcPts val="1200"/>
                        </a:spcAft>
                        <a:buClr>
                          <a:schemeClr val="tx1">
                            <a:lumMod val="65000"/>
                            <a:lumOff val="35000"/>
                          </a:schemeClr>
                        </a:buClr>
                        <a:buFont typeface="Arial" panose="020B0604020202020204" pitchFamily="34" charset="0"/>
                        <a:buChar char="•"/>
                      </a:pPr>
                      <a:r>
                        <a:rPr lang="en-US" sz="1400" b="1" kern="1200" dirty="0">
                          <a:solidFill>
                            <a:schemeClr val="accent1"/>
                          </a:solidFill>
                          <a:latin typeface="+mn-lt"/>
                          <a:ea typeface="Verdana"/>
                          <a:cs typeface="Verdana" panose="020B0604030504040204" pitchFamily="34" charset="0"/>
                        </a:rPr>
                        <a:t>Discuss</a:t>
                      </a:r>
                      <a:r>
                        <a:rPr lang="en-US" sz="1400" b="1" kern="1200" dirty="0">
                          <a:solidFill>
                            <a:schemeClr val="tx1">
                              <a:lumMod val="65000"/>
                              <a:lumOff val="35000"/>
                            </a:schemeClr>
                          </a:solidFill>
                          <a:latin typeface="+mn-lt"/>
                          <a:ea typeface="Verdana"/>
                          <a:cs typeface="Verdana" panose="020B0604030504040204" pitchFamily="34" charset="0"/>
                        </a:rPr>
                        <a:t> </a:t>
                      </a:r>
                      <a:r>
                        <a:rPr lang="en-US" sz="1400" b="0" kern="1200" dirty="0">
                          <a:solidFill>
                            <a:schemeClr val="tx1">
                              <a:lumMod val="65000"/>
                              <a:lumOff val="35000"/>
                            </a:schemeClr>
                          </a:solidFill>
                          <a:latin typeface="+mn-lt"/>
                          <a:ea typeface="Verdana"/>
                          <a:cs typeface="Verdana" panose="020B0604030504040204" pitchFamily="34" charset="0"/>
                        </a:rPr>
                        <a:t>ability to generate sufficient amounts of cash in the short-term and long-term to maintain capacity or meet planned growth</a:t>
                      </a:r>
                      <a:endParaRPr lang="en-CA" sz="1400" b="0" kern="1200" dirty="0">
                        <a:solidFill>
                          <a:schemeClr val="tx1">
                            <a:lumMod val="65000"/>
                            <a:lumOff val="35000"/>
                          </a:schemeClr>
                        </a:solidFill>
                        <a:latin typeface="+mn-lt"/>
                        <a:ea typeface="Verdana"/>
                      </a:endParaRPr>
                    </a:p>
                    <a:p>
                      <a:pPr marL="214313" lvl="0" indent="-214313" algn="l" defTabSz="914400" rtl="0" eaLnBrk="1" fontAlgn="base" latinLnBrk="0" hangingPunct="1">
                        <a:spcBef>
                          <a:spcPct val="0"/>
                        </a:spcBef>
                        <a:spcAft>
                          <a:spcPts val="1200"/>
                        </a:spcAft>
                        <a:buClr>
                          <a:schemeClr val="tx1">
                            <a:lumMod val="65000"/>
                            <a:lumOff val="35000"/>
                          </a:schemeClr>
                        </a:buClr>
                        <a:buFont typeface="Arial" panose="020B0604020202020204" pitchFamily="34" charset="0"/>
                        <a:buChar char="•"/>
                      </a:pPr>
                      <a:r>
                        <a:rPr lang="en-US" sz="1400" b="1" kern="1200" dirty="0">
                          <a:solidFill>
                            <a:schemeClr val="accent1"/>
                          </a:solidFill>
                          <a:latin typeface="+mn-lt"/>
                          <a:ea typeface="Verdana"/>
                          <a:cs typeface="Verdana" panose="020B0604030504040204" pitchFamily="34" charset="0"/>
                        </a:rPr>
                        <a:t>Discuss trends </a:t>
                      </a:r>
                      <a:r>
                        <a:rPr lang="en-US" sz="1400" b="0" kern="1200" dirty="0">
                          <a:solidFill>
                            <a:schemeClr val="tx1">
                              <a:lumMod val="65000"/>
                              <a:lumOff val="35000"/>
                            </a:schemeClr>
                          </a:solidFill>
                          <a:latin typeface="+mn-lt"/>
                          <a:ea typeface="Verdana"/>
                          <a:cs typeface="Verdana" panose="020B0604030504040204" pitchFamily="34" charset="0"/>
                        </a:rPr>
                        <a:t>or expected fluctuations in liquidity</a:t>
                      </a:r>
                      <a:endParaRPr lang="en-CA" sz="1400" b="0" kern="1200" dirty="0">
                        <a:solidFill>
                          <a:schemeClr val="tx1">
                            <a:lumMod val="65000"/>
                            <a:lumOff val="35000"/>
                          </a:schemeClr>
                        </a:solidFill>
                        <a:latin typeface="+mn-lt"/>
                        <a:ea typeface="Verdana"/>
                        <a:cs typeface="Verdana" panose="020B0604030504040204" pitchFamily="34" charset="0"/>
                      </a:endParaRPr>
                    </a:p>
                    <a:p>
                      <a:pPr marL="214313" lvl="0" indent="-214313" algn="l" defTabSz="914400" rtl="0" eaLnBrk="1" fontAlgn="base" latinLnBrk="0" hangingPunct="1">
                        <a:spcBef>
                          <a:spcPct val="0"/>
                        </a:spcBef>
                        <a:spcAft>
                          <a:spcPts val="600"/>
                        </a:spcAft>
                        <a:buClr>
                          <a:schemeClr val="tx1">
                            <a:lumMod val="65000"/>
                            <a:lumOff val="35000"/>
                          </a:schemeClr>
                        </a:buClr>
                        <a:buFont typeface="Arial" panose="020B0604020202020204" pitchFamily="34" charset="0"/>
                        <a:buChar char="•"/>
                      </a:pPr>
                      <a:r>
                        <a:rPr lang="en-US" sz="1400" b="1" kern="1200" dirty="0">
                          <a:solidFill>
                            <a:schemeClr val="accent1"/>
                          </a:solidFill>
                          <a:latin typeface="+mn-lt"/>
                          <a:ea typeface="Verdana"/>
                          <a:cs typeface="Verdana" panose="020B0604030504040204" pitchFamily="34" charset="0"/>
                        </a:rPr>
                        <a:t>Discuss significant risk of defaults or arrears </a:t>
                      </a:r>
                      <a:r>
                        <a:rPr lang="en-US" sz="1400" b="0" kern="1200" dirty="0">
                          <a:solidFill>
                            <a:schemeClr val="tx1">
                              <a:lumMod val="65000"/>
                              <a:lumOff val="35000"/>
                            </a:schemeClr>
                          </a:solidFill>
                          <a:latin typeface="+mn-lt"/>
                          <a:ea typeface="Verdana"/>
                          <a:cs typeface="Verdana" panose="020B0604030504040204" pitchFamily="34" charset="0"/>
                        </a:rPr>
                        <a:t>on debt covenants or debt payments</a:t>
                      </a:r>
                      <a:endParaRPr lang="en-CA" sz="1400" b="0" kern="1200" dirty="0">
                        <a:solidFill>
                          <a:schemeClr val="tx1">
                            <a:lumMod val="65000"/>
                            <a:lumOff val="35000"/>
                          </a:schemeClr>
                        </a:solidFill>
                        <a:latin typeface="+mn-lt"/>
                        <a:ea typeface="Verdana"/>
                        <a:cs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lumMod val="50000"/>
                          <a:lumOff val="50000"/>
                        </a:schemeClr>
                      </a:solidFill>
                      <a:prstDash val="solid"/>
                      <a:round/>
                      <a:headEnd type="none" w="med" len="med"/>
                      <a:tailEnd type="none" w="med" len="med"/>
                    </a:lnT>
                    <a:lnB w="12700" cap="flat" cmpd="sng" algn="ctr">
                      <a:solidFill>
                        <a:schemeClr val="tx2">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8449248"/>
                  </a:ext>
                </a:extLst>
              </a:tr>
              <a:tr h="1264060">
                <a:tc>
                  <a:txBody>
                    <a:bodyPr/>
                    <a:lstStyle/>
                    <a:p>
                      <a:pPr algn="l"/>
                      <a:r>
                        <a:rPr lang="en-US" sz="1600" b="1" dirty="0">
                          <a:solidFill>
                            <a:schemeClr val="bg1"/>
                          </a:solidFill>
                          <a:latin typeface="Verdana" panose="020B0604030504040204" pitchFamily="34" charset="0"/>
                          <a:ea typeface="Verdana" panose="020B0604030504040204" pitchFamily="34" charset="0"/>
                        </a:rPr>
                        <a:t>Forward-Looking Information (FLI)</a:t>
                      </a:r>
                      <a:endParaRPr lang="en-CA" sz="1600" b="1" dirty="0">
                        <a:solidFill>
                          <a:schemeClr val="bg1"/>
                        </a:solidFill>
                        <a:latin typeface="Verdana" panose="020B0604030504040204" pitchFamily="34" charset="0"/>
                        <a:ea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285750" marR="0" lvl="0" indent="-285750" algn="l" defTabSz="914377" rtl="0" eaLnBrk="1" fontAlgn="auto" latinLnBrk="0" hangingPunct="1">
                        <a:lnSpc>
                          <a:spcPct val="100000"/>
                        </a:lnSpc>
                        <a:spcBef>
                          <a:spcPts val="0"/>
                        </a:spcBef>
                        <a:spcAft>
                          <a:spcPts val="1200"/>
                        </a:spcAft>
                        <a:buClr>
                          <a:schemeClr val="tx1">
                            <a:lumMod val="65000"/>
                            <a:lumOff val="35000"/>
                          </a:schemeClr>
                        </a:buClr>
                        <a:buSzTx/>
                        <a:buFont typeface="Arial" panose="020B0604020202020204" pitchFamily="34" charset="0"/>
                        <a:buChar char="•"/>
                        <a:tabLst/>
                        <a:defRPr/>
                      </a:pPr>
                      <a:r>
                        <a:rPr lang="en-US" sz="1400" b="0" i="0" kern="1200" dirty="0">
                          <a:solidFill>
                            <a:schemeClr val="tx1"/>
                          </a:solidFill>
                          <a:effectLst/>
                          <a:latin typeface="Verdana" panose="020B0604030504040204" pitchFamily="34" charset="0"/>
                          <a:ea typeface="+mn-ea"/>
                          <a:cs typeface="+mn-cs"/>
                        </a:rPr>
                        <a:t>Disclose FLI </a:t>
                      </a:r>
                      <a:r>
                        <a:rPr lang="en-US" sz="1400" b="0" i="0" kern="1200" dirty="0">
                          <a:solidFill>
                            <a:schemeClr val="tx1">
                              <a:lumMod val="65000"/>
                              <a:lumOff val="35000"/>
                            </a:schemeClr>
                          </a:solidFill>
                          <a:effectLst/>
                          <a:latin typeface="Verdana" panose="020B0604030504040204" pitchFamily="34" charset="0"/>
                          <a:ea typeface="+mn-ea"/>
                          <a:cs typeface="+mn-cs"/>
                        </a:rPr>
                        <a:t>only </a:t>
                      </a:r>
                      <a:r>
                        <a:rPr lang="en-CA" sz="1400" b="0" i="0" kern="1200" dirty="0">
                          <a:solidFill>
                            <a:schemeClr val="tx1">
                              <a:lumMod val="65000"/>
                              <a:lumOff val="35000"/>
                            </a:schemeClr>
                          </a:solidFill>
                          <a:effectLst/>
                          <a:latin typeface="Verdana" panose="020B0604030504040204" pitchFamily="34" charset="0"/>
                          <a:ea typeface="+mn-ea"/>
                          <a:cs typeface="+mn-cs"/>
                        </a:rPr>
                        <a:t>if the issuer has a </a:t>
                      </a:r>
                      <a:r>
                        <a:rPr lang="en-CA" sz="1400" b="1" i="0" kern="1200" dirty="0">
                          <a:solidFill>
                            <a:schemeClr val="accent1"/>
                          </a:solidFill>
                          <a:effectLst/>
                          <a:latin typeface="Verdana" panose="020B0604030504040204" pitchFamily="34" charset="0"/>
                          <a:ea typeface="+mn-ea"/>
                          <a:cs typeface="+mn-cs"/>
                        </a:rPr>
                        <a:t>reasonable basis for the FLI</a:t>
                      </a:r>
                    </a:p>
                    <a:p>
                      <a:pPr marL="285750" marR="0" lvl="0" indent="-285750" algn="l" defTabSz="914377" rtl="0" eaLnBrk="1" fontAlgn="auto" latinLnBrk="0" hangingPunct="1">
                        <a:lnSpc>
                          <a:spcPct val="100000"/>
                        </a:lnSpc>
                        <a:spcBef>
                          <a:spcPts val="0"/>
                        </a:spcBef>
                        <a:spcAft>
                          <a:spcPts val="0"/>
                        </a:spcAft>
                        <a:buClr>
                          <a:schemeClr val="tx1">
                            <a:lumMod val="65000"/>
                            <a:lumOff val="35000"/>
                          </a:schemeClr>
                        </a:buClr>
                        <a:buSzTx/>
                        <a:buFont typeface="Arial" panose="020B0604020202020204" pitchFamily="34" charset="0"/>
                        <a:buChar char="•"/>
                        <a:tabLst/>
                        <a:defRPr/>
                      </a:pPr>
                      <a:r>
                        <a:rPr lang="en-CA" sz="1400" b="0" i="0" kern="1200" dirty="0">
                          <a:solidFill>
                            <a:schemeClr val="tx1">
                              <a:lumMod val="65000"/>
                              <a:lumOff val="35000"/>
                            </a:schemeClr>
                          </a:solidFill>
                          <a:effectLst/>
                          <a:latin typeface="Verdana" panose="020B0604030504040204" pitchFamily="34" charset="0"/>
                          <a:ea typeface="+mn-ea"/>
                          <a:cs typeface="+mn-cs"/>
                        </a:rPr>
                        <a:t>Updates to or</a:t>
                      </a:r>
                      <a:r>
                        <a:rPr lang="en-CA" sz="1400" b="0" i="0" kern="1200" dirty="0">
                          <a:solidFill>
                            <a:srgbClr val="000000"/>
                          </a:solidFill>
                          <a:effectLst/>
                          <a:latin typeface="Verdana" panose="020B0604030504040204" pitchFamily="34" charset="0"/>
                          <a:ea typeface="+mn-ea"/>
                          <a:cs typeface="+mn-cs"/>
                        </a:rPr>
                        <a:t> </a:t>
                      </a:r>
                      <a:r>
                        <a:rPr lang="en-CA" sz="1400" b="1" i="0" kern="1200" dirty="0">
                          <a:solidFill>
                            <a:schemeClr val="accent1"/>
                          </a:solidFill>
                          <a:effectLst/>
                          <a:latin typeface="Verdana" panose="020B0604030504040204" pitchFamily="34" charset="0"/>
                          <a:ea typeface="+mn-ea"/>
                          <a:cs typeface="+mn-cs"/>
                        </a:rPr>
                        <a:t>notification that FLI is being withdrawn </a:t>
                      </a:r>
                      <a:r>
                        <a:rPr lang="en-CA" sz="1400" b="0" i="0" kern="1200" dirty="0">
                          <a:solidFill>
                            <a:schemeClr val="tx1">
                              <a:lumMod val="65000"/>
                              <a:lumOff val="35000"/>
                            </a:schemeClr>
                          </a:solidFill>
                          <a:effectLst/>
                          <a:latin typeface="Verdana" panose="020B0604030504040204" pitchFamily="34" charset="0"/>
                          <a:ea typeface="+mn-ea"/>
                          <a:cs typeface="+mn-cs"/>
                        </a:rPr>
                        <a:t>must be included in the MD&amp;A or in a news release. </a:t>
                      </a: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6385529"/>
                  </a:ext>
                </a:extLst>
              </a:tr>
            </a:tbl>
          </a:graphicData>
        </a:graphic>
      </p:graphicFrame>
      <p:sp>
        <p:nvSpPr>
          <p:cNvPr id="4" name="Title 1">
            <a:extLst>
              <a:ext uri="{FF2B5EF4-FFF2-40B4-BE49-F238E27FC236}">
                <a16:creationId xmlns:a16="http://schemas.microsoft.com/office/drawing/2014/main" id="{017A4F21-C240-4EB1-BE04-7B4B8DA9D2D4}"/>
              </a:ext>
            </a:extLst>
          </p:cNvPr>
          <p:cNvSpPr txBox="1">
            <a:spLocks/>
          </p:cNvSpPr>
          <p:nvPr/>
        </p:nvSpPr>
        <p:spPr>
          <a:xfrm>
            <a:off x="781155" y="857783"/>
            <a:ext cx="7989456" cy="440284"/>
          </a:xfrm>
          <a:prstGeom prst="rect">
            <a:avLst/>
          </a:prstGeom>
        </p:spPr>
        <p:txBody>
          <a:bodyPr vert="horz" lIns="0" tIns="0" rIns="0" bIns="0" rtlCol="0" anchor="t" anchorCtr="0">
            <a:normAutofit/>
          </a:bodyPr>
          <a:lstStyle>
            <a:lvl1pPr algn="l" defTabSz="685800" rtl="0" eaLnBrk="1" latinLnBrk="0" hangingPunct="1">
              <a:lnSpc>
                <a:spcPts val="2300"/>
              </a:lnSpc>
              <a:spcBef>
                <a:spcPct val="0"/>
              </a:spcBef>
              <a:buNone/>
              <a:defRPr sz="1800" kern="1200">
                <a:solidFill>
                  <a:srgbClr val="008DAD"/>
                </a:solidFill>
                <a:latin typeface="Verdana" charset="0"/>
                <a:ea typeface="Verdana" charset="0"/>
                <a:cs typeface="Verdana" charset="0"/>
              </a:defRPr>
            </a:lvl1pPr>
          </a:lstStyle>
          <a:p>
            <a:pPr marL="0" marR="0" lvl="0" indent="0" algn="l" defTabSz="685800" rtl="0" eaLnBrk="1" fontAlgn="auto" latinLnBrk="0" hangingPunct="1">
              <a:lnSpc>
                <a:spcPts val="23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008DAD"/>
                </a:solidFill>
                <a:effectLst/>
                <a:uLnTx/>
                <a:uFillTx/>
                <a:latin typeface="Verdana" charset="0"/>
                <a:ea typeface="Verdana" charset="0"/>
              </a:rPr>
              <a:t>Management Discussion and Analysis Disclosures</a:t>
            </a:r>
            <a:endParaRPr kumimoji="0" lang="en-CA" sz="2000" b="0" i="0" u="none" strike="noStrike" kern="1200" cap="none" spc="0" normalizeH="0" baseline="0" noProof="0" dirty="0">
              <a:ln>
                <a:noFill/>
              </a:ln>
              <a:solidFill>
                <a:srgbClr val="008DAD"/>
              </a:solidFill>
              <a:effectLst/>
              <a:uLnTx/>
              <a:uFillTx/>
              <a:latin typeface="Verdana" charset="0"/>
              <a:ea typeface="Verdana" charset="0"/>
            </a:endParaRPr>
          </a:p>
        </p:txBody>
      </p:sp>
    </p:spTree>
    <p:extLst>
      <p:ext uri="{BB962C8B-B14F-4D97-AF65-F5344CB8AC3E}">
        <p14:creationId xmlns:p14="http://schemas.microsoft.com/office/powerpoint/2010/main" val="389496662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8DE2C2EC-E2DE-4E64-90A6-8F73B81E8728}"/>
              </a:ext>
            </a:extLst>
          </p:cNvPr>
          <p:cNvGraphicFramePr>
            <a:graphicFrameLocks noGrp="1"/>
          </p:cNvGraphicFramePr>
          <p:nvPr/>
        </p:nvGraphicFramePr>
        <p:xfrm>
          <a:off x="525131" y="1814081"/>
          <a:ext cx="8074359" cy="3552398"/>
        </p:xfrm>
        <a:graphic>
          <a:graphicData uri="http://schemas.openxmlformats.org/drawingml/2006/table">
            <a:tbl>
              <a:tblPr firstRow="1" bandRow="1">
                <a:tableStyleId>{69CF1AB2-1976-4502-BF36-3FF5EA218861}</a:tableStyleId>
              </a:tblPr>
              <a:tblGrid>
                <a:gridCol w="1561019">
                  <a:extLst>
                    <a:ext uri="{9D8B030D-6E8A-4147-A177-3AD203B41FA5}">
                      <a16:colId xmlns:a16="http://schemas.microsoft.com/office/drawing/2014/main" val="1626466828"/>
                    </a:ext>
                  </a:extLst>
                </a:gridCol>
                <a:gridCol w="6513340">
                  <a:extLst>
                    <a:ext uri="{9D8B030D-6E8A-4147-A177-3AD203B41FA5}">
                      <a16:colId xmlns:a16="http://schemas.microsoft.com/office/drawing/2014/main" val="266137563"/>
                    </a:ext>
                  </a:extLst>
                </a:gridCol>
              </a:tblGrid>
              <a:tr h="1377041">
                <a:tc>
                  <a:txBody>
                    <a:bodyPr/>
                    <a:lstStyle/>
                    <a:p>
                      <a:pPr algn="l"/>
                      <a:r>
                        <a:rPr lang="en-US" sz="1600" b="1" dirty="0">
                          <a:solidFill>
                            <a:schemeClr val="bg1"/>
                          </a:solidFill>
                          <a:latin typeface="Verdana" panose="020B0604030504040204" pitchFamily="34" charset="0"/>
                          <a:ea typeface="Verdana" panose="020B0604030504040204" pitchFamily="34" charset="0"/>
                        </a:rPr>
                        <a:t>Observation</a:t>
                      </a:r>
                      <a:endParaRPr lang="en-CA" sz="1600" b="1" dirty="0">
                        <a:solidFill>
                          <a:schemeClr val="bg1"/>
                        </a:solidFill>
                        <a:latin typeface="Verdana" panose="020B0604030504040204" pitchFamily="34" charset="0"/>
                        <a:ea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214313" lvl="0" indent="-214313" algn="l" defTabSz="914400" rtl="0" eaLnBrk="1" fontAlgn="base" latinLnBrk="0" hangingPunct="1">
                        <a:spcBef>
                          <a:spcPct val="0"/>
                        </a:spcBef>
                        <a:spcAft>
                          <a:spcPts val="600"/>
                        </a:spcAft>
                        <a:buClr>
                          <a:schemeClr val="tx1">
                            <a:lumMod val="65000"/>
                            <a:lumOff val="35000"/>
                          </a:schemeClr>
                        </a:buClr>
                        <a:buFont typeface="Arial" panose="020B0604020202020204" pitchFamily="34" charset="0"/>
                        <a:buChar char="•"/>
                      </a:pPr>
                      <a:r>
                        <a:rPr lang="en-US" sz="1400" b="0" kern="1200" dirty="0">
                          <a:solidFill>
                            <a:schemeClr val="tx1">
                              <a:lumMod val="65000"/>
                              <a:lumOff val="35000"/>
                            </a:schemeClr>
                          </a:solidFill>
                          <a:latin typeface="+mn-lt"/>
                          <a:ea typeface="Verdana"/>
                          <a:cs typeface="Verdana" panose="020B0604030504040204" pitchFamily="34" charset="0"/>
                        </a:rPr>
                        <a:t>Some issuers provided disclosure in relation to COVID-19 that was overly promotional in nature and lacked specificity to enable an understanding of issuer’s business intentions</a:t>
                      </a: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566219"/>
                  </a:ext>
                </a:extLst>
              </a:tr>
              <a:tr h="2175357">
                <a:tc>
                  <a:txBody>
                    <a:bodyPr/>
                    <a:lstStyle/>
                    <a:p>
                      <a:pPr lvl="0" algn="l"/>
                      <a:r>
                        <a:rPr lang="en-US" sz="1600" b="1" kern="1200" dirty="0">
                          <a:solidFill>
                            <a:schemeClr val="bg1"/>
                          </a:solidFill>
                          <a:latin typeface="Verdana" panose="020B0604030504040204" pitchFamily="34" charset="0"/>
                          <a:ea typeface="Verdana" panose="020B0604030504040204" pitchFamily="34" charset="0"/>
                          <a:cs typeface="+mn-cs"/>
                        </a:rPr>
                        <a:t>Other Messages</a:t>
                      </a:r>
                      <a:endParaRPr lang="en-CA" sz="1600" b="1" kern="1200" dirty="0">
                        <a:solidFill>
                          <a:schemeClr val="bg1"/>
                        </a:solidFill>
                        <a:latin typeface="Verdana" panose="020B0604030504040204" pitchFamily="34" charset="0"/>
                        <a:ea typeface="Verdana" panose="020B0604030504040204" pitchFamily="34" charset="0"/>
                        <a:cs typeface="+mn-cs"/>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214313" lvl="0" indent="-214313" algn="l" defTabSz="914400" rtl="0" eaLnBrk="1" fontAlgn="base" latinLnBrk="0" hangingPunct="1">
                        <a:spcBef>
                          <a:spcPct val="0"/>
                        </a:spcBef>
                        <a:spcAft>
                          <a:spcPts val="1800"/>
                        </a:spcAft>
                        <a:buClr>
                          <a:schemeClr val="tx1">
                            <a:lumMod val="65000"/>
                            <a:lumOff val="35000"/>
                          </a:schemeClr>
                        </a:buClr>
                        <a:buFont typeface="Arial" panose="020B0604020202020204" pitchFamily="34" charset="0"/>
                        <a:buChar char="•"/>
                      </a:pPr>
                      <a:r>
                        <a:rPr lang="en-CA" sz="1400" b="0" i="0" kern="1200" dirty="0">
                          <a:solidFill>
                            <a:schemeClr val="tx1">
                              <a:lumMod val="65000"/>
                              <a:lumOff val="35000"/>
                            </a:schemeClr>
                          </a:solidFill>
                          <a:latin typeface="+mn-lt"/>
                          <a:ea typeface="Verdana"/>
                        </a:rPr>
                        <a:t>Issuers are prohibited from making false or misleading statements or omitting facts from a statement necessary to make that statement true or not misleading. </a:t>
                      </a:r>
                      <a:endParaRPr lang="en-CA" sz="1400" b="0" i="0" dirty="0">
                        <a:solidFill>
                          <a:schemeClr val="tx1">
                            <a:lumMod val="65000"/>
                            <a:lumOff val="35000"/>
                          </a:schemeClr>
                        </a:solidFill>
                      </a:endParaRPr>
                    </a:p>
                    <a:p>
                      <a:pPr marL="214313" lvl="0" indent="-214313" algn="l" defTabSz="914400" rtl="0" eaLnBrk="1" fontAlgn="base" latinLnBrk="0" hangingPunct="1">
                        <a:spcBef>
                          <a:spcPct val="0"/>
                        </a:spcBef>
                        <a:spcAft>
                          <a:spcPts val="1800"/>
                        </a:spcAft>
                        <a:buClr>
                          <a:schemeClr val="tx1">
                            <a:lumMod val="65000"/>
                            <a:lumOff val="35000"/>
                          </a:schemeClr>
                        </a:buClr>
                        <a:buFont typeface="Arial" panose="020B0604020202020204" pitchFamily="34" charset="0"/>
                        <a:buChar char="•"/>
                      </a:pPr>
                      <a:r>
                        <a:rPr lang="en-CA" sz="1400" dirty="0">
                          <a:solidFill>
                            <a:schemeClr val="tx1">
                              <a:lumMod val="65000"/>
                              <a:lumOff val="35000"/>
                            </a:schemeClr>
                          </a:solidFill>
                        </a:rPr>
                        <a:t>Disclosure should be complete, balanced and focused on material information. Both positive and negative news should be given equal prominence. </a:t>
                      </a:r>
                      <a:endParaRPr lang="en-CA" sz="1400" b="0" kern="1200" dirty="0">
                        <a:solidFill>
                          <a:schemeClr val="tx1">
                            <a:lumMod val="65000"/>
                            <a:lumOff val="35000"/>
                          </a:schemeClr>
                        </a:solidFill>
                        <a:latin typeface="+mn-lt"/>
                        <a:ea typeface="Verdana"/>
                        <a:cs typeface="Verdana" panose="020B0604030504040204" pitchFamily="34" charset="0"/>
                      </a:endParaRPr>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lumMod val="50000"/>
                          <a:lumOff val="50000"/>
                        </a:schemeClr>
                      </a:solidFill>
                      <a:prstDash val="solid"/>
                      <a:round/>
                      <a:headEnd type="none" w="med" len="med"/>
                      <a:tailEnd type="none" w="med" len="med"/>
                    </a:lnT>
                    <a:lnB w="12700" cap="flat" cmpd="sng" algn="ctr">
                      <a:solidFill>
                        <a:schemeClr val="tx2">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8449248"/>
                  </a:ext>
                </a:extLst>
              </a:tr>
            </a:tbl>
          </a:graphicData>
        </a:graphic>
      </p:graphicFrame>
      <p:sp>
        <p:nvSpPr>
          <p:cNvPr id="4" name="Title 1">
            <a:extLst>
              <a:ext uri="{FF2B5EF4-FFF2-40B4-BE49-F238E27FC236}">
                <a16:creationId xmlns:a16="http://schemas.microsoft.com/office/drawing/2014/main" id="{017A4F21-C240-4EB1-BE04-7B4B8DA9D2D4}"/>
              </a:ext>
            </a:extLst>
          </p:cNvPr>
          <p:cNvSpPr txBox="1">
            <a:spLocks/>
          </p:cNvSpPr>
          <p:nvPr/>
        </p:nvSpPr>
        <p:spPr>
          <a:xfrm>
            <a:off x="743679" y="916325"/>
            <a:ext cx="7989456" cy="440285"/>
          </a:xfrm>
          <a:prstGeom prst="rect">
            <a:avLst/>
          </a:prstGeom>
        </p:spPr>
        <p:txBody>
          <a:bodyPr vert="horz" lIns="0" tIns="0" rIns="0" bIns="0" rtlCol="0" anchor="t" anchorCtr="0">
            <a:normAutofit/>
          </a:bodyPr>
          <a:lstStyle>
            <a:lvl1pPr algn="l" defTabSz="685800" rtl="0" eaLnBrk="1" latinLnBrk="0" hangingPunct="1">
              <a:lnSpc>
                <a:spcPts val="2300"/>
              </a:lnSpc>
              <a:spcBef>
                <a:spcPct val="0"/>
              </a:spcBef>
              <a:buNone/>
              <a:defRPr sz="1800" kern="1200">
                <a:solidFill>
                  <a:srgbClr val="008DAD"/>
                </a:solidFill>
                <a:latin typeface="Verdana" charset="0"/>
                <a:ea typeface="Verdana" charset="0"/>
                <a:cs typeface="Verdana" charset="0"/>
              </a:defRPr>
            </a:lvl1pPr>
          </a:lstStyle>
          <a:p>
            <a:pPr marL="0" marR="0" lvl="0" indent="0" algn="l" defTabSz="685800" rtl="0" eaLnBrk="1" fontAlgn="auto" latinLnBrk="0" hangingPunct="1">
              <a:lnSpc>
                <a:spcPts val="23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008DAD"/>
                </a:solidFill>
                <a:effectLst/>
                <a:uLnTx/>
                <a:uFillTx/>
                <a:latin typeface="Verdana" charset="0"/>
                <a:ea typeface="Verdana" charset="0"/>
              </a:rPr>
              <a:t>Promotional Disclosures</a:t>
            </a:r>
            <a:endParaRPr kumimoji="0" lang="en-CA" sz="2000" b="0" i="0" u="none" strike="noStrike" kern="1200" cap="none" spc="0" normalizeH="0" baseline="0" noProof="0" dirty="0">
              <a:ln>
                <a:noFill/>
              </a:ln>
              <a:solidFill>
                <a:srgbClr val="008DAD"/>
              </a:solidFill>
              <a:effectLst/>
              <a:uLnTx/>
              <a:uFillTx/>
              <a:latin typeface="Verdana" charset="0"/>
              <a:ea typeface="Verdana" charset="0"/>
            </a:endParaRPr>
          </a:p>
        </p:txBody>
      </p:sp>
    </p:spTree>
    <p:extLst>
      <p:ext uri="{BB962C8B-B14F-4D97-AF65-F5344CB8AC3E}">
        <p14:creationId xmlns:p14="http://schemas.microsoft.com/office/powerpoint/2010/main" val="77834451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4297ECEF-FD78-4F4B-972B-44622785CD45}"/>
              </a:ext>
            </a:extLst>
          </p:cNvPr>
          <p:cNvSpPr>
            <a:spLocks noGrp="1"/>
          </p:cNvSpPr>
          <p:nvPr>
            <p:ph type="title"/>
          </p:nvPr>
        </p:nvSpPr>
        <p:spPr>
          <a:xfrm>
            <a:off x="863601" y="860117"/>
            <a:ext cx="7867403" cy="412719"/>
          </a:xfrm>
        </p:spPr>
        <p:txBody>
          <a:bodyPr>
            <a:normAutofit fontScale="90000"/>
          </a:bodyPr>
          <a:lstStyle/>
          <a:p>
            <a:r>
              <a:rPr lang="en-US" dirty="0"/>
              <a:t>Reporting in a Fast Pace or Chaotic Environment</a:t>
            </a:r>
            <a:br>
              <a:rPr lang="en-US" dirty="0"/>
            </a:br>
            <a:endParaRPr lang="en-CA" dirty="0"/>
          </a:p>
        </p:txBody>
      </p:sp>
      <p:graphicFrame>
        <p:nvGraphicFramePr>
          <p:cNvPr id="11" name="Diagram 10">
            <a:extLst>
              <a:ext uri="{FF2B5EF4-FFF2-40B4-BE49-F238E27FC236}">
                <a16:creationId xmlns:a16="http://schemas.microsoft.com/office/drawing/2014/main" id="{68DB6180-BE5E-4D73-91B1-3FB82004935A}"/>
              </a:ext>
            </a:extLst>
          </p:cNvPr>
          <p:cNvGraphicFramePr/>
          <p:nvPr/>
        </p:nvGraphicFramePr>
        <p:xfrm>
          <a:off x="241302" y="1427967"/>
          <a:ext cx="8489702" cy="447066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2726604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457200" y="2276872"/>
            <a:ext cx="8229600" cy="2448273"/>
          </a:xfrm>
        </p:spPr>
        <p:txBody>
          <a:bodyPr>
            <a:noAutofit/>
          </a:bodyPr>
          <a:lstStyle/>
          <a:p>
            <a:pPr marL="0" indent="0" algn="ctr">
              <a:buNone/>
            </a:pPr>
            <a:r>
              <a:rPr lang="en-US" dirty="0"/>
              <a:t>Financial Reporting and Disclosure Challenges - </a:t>
            </a:r>
          </a:p>
          <a:p>
            <a:pPr marL="0" indent="0" algn="ctr">
              <a:buNone/>
            </a:pPr>
            <a:r>
              <a:rPr lang="en-US" dirty="0"/>
              <a:t>CFO Perspective</a:t>
            </a:r>
          </a:p>
          <a:p>
            <a:pPr marL="0" indent="0" algn="ctr">
              <a:buNone/>
            </a:pPr>
            <a:endParaRPr lang="en-US" sz="1800" dirty="0"/>
          </a:p>
          <a:p>
            <a:pPr marL="0" indent="0" algn="ctr">
              <a:buNone/>
            </a:pPr>
            <a:r>
              <a:rPr lang="en-US" dirty="0"/>
              <a:t>Mandeep Chawla </a:t>
            </a:r>
          </a:p>
          <a:p>
            <a:pPr marL="0" indent="0" algn="ctr">
              <a:buNone/>
            </a:pPr>
            <a:r>
              <a:rPr lang="en-US" dirty="0"/>
              <a:t>CFO Celestica</a:t>
            </a:r>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409559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Picture Placeholder 95">
            <a:extLst>
              <a:ext uri="{FF2B5EF4-FFF2-40B4-BE49-F238E27FC236}">
                <a16:creationId xmlns:a16="http://schemas.microsoft.com/office/drawing/2014/main" id="{FA24B054-4660-4451-A3F4-0CF0B9AA4092}"/>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flipH="1">
            <a:off x="0" y="847725"/>
            <a:ext cx="9143999" cy="5153025"/>
          </a:xfrm>
          <a:prstGeom prst="rect">
            <a:avLst/>
          </a:prstGeom>
        </p:spPr>
      </p:pic>
      <p:sp>
        <p:nvSpPr>
          <p:cNvPr id="87" name="object 5"/>
          <p:cNvSpPr/>
          <p:nvPr/>
        </p:nvSpPr>
        <p:spPr bwMode="ltGray">
          <a:xfrm>
            <a:off x="1" y="2092699"/>
            <a:ext cx="4571999" cy="1925288"/>
          </a:xfrm>
          <a:custGeom>
            <a:avLst/>
            <a:gdLst/>
            <a:ahLst/>
            <a:cxnLst/>
            <a:rect l="l" t="t" r="r" b="b"/>
            <a:pathLst>
              <a:path w="3025140" h="4072890">
                <a:moveTo>
                  <a:pt x="3024708" y="4072826"/>
                </a:moveTo>
                <a:lnTo>
                  <a:pt x="0" y="4072826"/>
                </a:lnTo>
                <a:lnTo>
                  <a:pt x="0" y="0"/>
                </a:lnTo>
                <a:lnTo>
                  <a:pt x="3024708" y="0"/>
                </a:lnTo>
                <a:lnTo>
                  <a:pt x="3024708" y="4072826"/>
                </a:lnTo>
                <a:close/>
              </a:path>
            </a:pathLst>
          </a:custGeom>
          <a:solidFill>
            <a:schemeClr val="accent1">
              <a:alpha val="80000"/>
            </a:schemeClr>
          </a:solidFill>
        </p:spPr>
        <p:txBody>
          <a:bodyPr wrap="square" lIns="0" tIns="0" rIns="0" bIns="0" rtlCol="0"/>
          <a:lstStyle/>
          <a:p>
            <a:pPr defTabSz="685714"/>
            <a:endParaRPr sz="1350" dirty="0">
              <a:solidFill>
                <a:srgbClr val="373A36"/>
              </a:solidFill>
              <a:latin typeface="Arial"/>
            </a:endParaRPr>
          </a:p>
        </p:txBody>
      </p:sp>
      <p:sp>
        <p:nvSpPr>
          <p:cNvPr id="88" name="Rectangle 87"/>
          <p:cNvSpPr/>
          <p:nvPr/>
        </p:nvSpPr>
        <p:spPr bwMode="ltGray">
          <a:xfrm>
            <a:off x="1" y="4017988"/>
            <a:ext cx="4571999" cy="1310282"/>
          </a:xfrm>
          <a:prstGeom prst="rect">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endParaRPr lang="en-US" sz="1350" dirty="0">
              <a:solidFill>
                <a:srgbClr val="FFFFFF"/>
              </a:solidFill>
              <a:latin typeface="Arial"/>
            </a:endParaRPr>
          </a:p>
        </p:txBody>
      </p:sp>
      <p:sp>
        <p:nvSpPr>
          <p:cNvPr id="89" name="Title 43"/>
          <p:cNvSpPr txBox="1">
            <a:spLocks/>
          </p:cNvSpPr>
          <p:nvPr/>
        </p:nvSpPr>
        <p:spPr bwMode="ltGray">
          <a:xfrm>
            <a:off x="274320" y="2857402"/>
            <a:ext cx="4297680" cy="397265"/>
          </a:xfrm>
          <a:prstGeom prst="rect">
            <a:avLst/>
          </a:prstGeom>
        </p:spPr>
        <p:txBody>
          <a:bodyPr anchor="b"/>
          <a:lstStyle>
            <a:lvl1pPr algn="l" defTabSz="914378" rtl="0" eaLnBrk="1" latinLnBrk="0" hangingPunct="1">
              <a:lnSpc>
                <a:spcPct val="90000"/>
              </a:lnSpc>
              <a:spcBef>
                <a:spcPct val="0"/>
              </a:spcBef>
              <a:buNone/>
              <a:defRPr sz="2000" b="1" kern="1200" spc="-50" baseline="0">
                <a:solidFill>
                  <a:schemeClr val="accent1"/>
                </a:solidFill>
                <a:latin typeface="+mj-lt"/>
                <a:ea typeface="+mj-ea"/>
                <a:cs typeface="+mj-cs"/>
              </a:defRPr>
            </a:lvl1pPr>
          </a:lstStyle>
          <a:p>
            <a:pPr defTabSz="685784"/>
            <a:r>
              <a:rPr lang="en-US" sz="2400" spc="0" dirty="0">
                <a:solidFill>
                  <a:srgbClr val="FFFFFF"/>
                </a:solidFill>
                <a:latin typeface="Arial"/>
              </a:rPr>
              <a:t>Professional Accounting Futures Conference</a:t>
            </a:r>
          </a:p>
          <a:p>
            <a:pPr defTabSz="685784"/>
            <a:endParaRPr lang="en-US" sz="2400" spc="0" dirty="0">
              <a:solidFill>
                <a:srgbClr val="FFFFFF"/>
              </a:solidFill>
              <a:latin typeface="Arial"/>
            </a:endParaRPr>
          </a:p>
        </p:txBody>
      </p:sp>
      <p:sp>
        <p:nvSpPr>
          <p:cNvPr id="90" name="Title 43"/>
          <p:cNvSpPr txBox="1">
            <a:spLocks/>
          </p:cNvSpPr>
          <p:nvPr/>
        </p:nvSpPr>
        <p:spPr bwMode="ltGray">
          <a:xfrm>
            <a:off x="282683" y="3348469"/>
            <a:ext cx="4289318" cy="397265"/>
          </a:xfrm>
          <a:prstGeom prst="rect">
            <a:avLst/>
          </a:prstGeom>
        </p:spPr>
        <p:txBody>
          <a:bodyPr/>
          <a:lstStyle>
            <a:defPPr>
              <a:defRPr lang="en-US"/>
            </a:defPPr>
            <a:lvl1pPr defTabSz="914378">
              <a:lnSpc>
                <a:spcPct val="90000"/>
              </a:lnSpc>
              <a:spcBef>
                <a:spcPct val="0"/>
              </a:spcBef>
              <a:buNone/>
              <a:defRPr sz="2000" b="0" spc="-50" baseline="0">
                <a:solidFill>
                  <a:schemeClr val="bg1"/>
                </a:solidFill>
                <a:latin typeface="+mj-lt"/>
                <a:ea typeface="+mj-ea"/>
                <a:cs typeface="+mj-cs"/>
              </a:defRPr>
            </a:lvl1pPr>
          </a:lstStyle>
          <a:p>
            <a:pPr defTabSz="685784"/>
            <a:r>
              <a:rPr lang="en-US" sz="1500" spc="0" dirty="0">
                <a:solidFill>
                  <a:srgbClr val="FFFFFF"/>
                </a:solidFill>
                <a:latin typeface="Arial"/>
              </a:rPr>
              <a:t>Guest speaker: Mandeep Chawla</a:t>
            </a:r>
          </a:p>
        </p:txBody>
      </p:sp>
      <p:grpSp>
        <p:nvGrpSpPr>
          <p:cNvPr id="91" name="Group 90">
            <a:extLst>
              <a:ext uri="{FF2B5EF4-FFF2-40B4-BE49-F238E27FC236}">
                <a16:creationId xmlns:a16="http://schemas.microsoft.com/office/drawing/2014/main" id="{D518E120-CBAD-48B2-A8F2-CEF0BD9C9129}"/>
              </a:ext>
            </a:extLst>
          </p:cNvPr>
          <p:cNvGrpSpPr/>
          <p:nvPr/>
        </p:nvGrpSpPr>
        <p:grpSpPr>
          <a:xfrm>
            <a:off x="256730" y="4331809"/>
            <a:ext cx="1615749" cy="682639"/>
            <a:chOff x="342306" y="4542399"/>
            <a:chExt cx="2154332" cy="910185"/>
          </a:xfrm>
        </p:grpSpPr>
        <p:grpSp>
          <p:nvGrpSpPr>
            <p:cNvPr id="92" name="Group 91">
              <a:extLst>
                <a:ext uri="{FF2B5EF4-FFF2-40B4-BE49-F238E27FC236}">
                  <a16:creationId xmlns:a16="http://schemas.microsoft.com/office/drawing/2014/main" id="{C16D365A-7F6D-4557-8BCB-549C020062EB}"/>
                </a:ext>
              </a:extLst>
            </p:cNvPr>
            <p:cNvGrpSpPr/>
            <p:nvPr userDrawn="1"/>
          </p:nvGrpSpPr>
          <p:grpSpPr>
            <a:xfrm>
              <a:off x="342306" y="4542399"/>
              <a:ext cx="2057650" cy="910185"/>
              <a:chOff x="342306" y="4542399"/>
              <a:chExt cx="2057650" cy="910185"/>
            </a:xfrm>
          </p:grpSpPr>
          <p:grpSp>
            <p:nvGrpSpPr>
              <p:cNvPr id="98" name="Group 97">
                <a:extLst>
                  <a:ext uri="{FF2B5EF4-FFF2-40B4-BE49-F238E27FC236}">
                    <a16:creationId xmlns:a16="http://schemas.microsoft.com/office/drawing/2014/main" id="{55AD1A90-FD37-44E6-A738-97273A812118}"/>
                  </a:ext>
                </a:extLst>
              </p:cNvPr>
              <p:cNvGrpSpPr/>
              <p:nvPr userDrawn="1"/>
            </p:nvGrpSpPr>
            <p:grpSpPr bwMode="white">
              <a:xfrm>
                <a:off x="1079199" y="4878854"/>
                <a:ext cx="1320757" cy="231412"/>
                <a:chOff x="6989763" y="3648075"/>
                <a:chExt cx="3932237" cy="688975"/>
              </a:xfrm>
              <a:solidFill>
                <a:srgbClr val="FFFFFF"/>
              </a:solidFill>
            </p:grpSpPr>
            <p:sp>
              <p:nvSpPr>
                <p:cNvPr id="165" name="Freeform 5">
                  <a:extLst>
                    <a:ext uri="{FF2B5EF4-FFF2-40B4-BE49-F238E27FC236}">
                      <a16:creationId xmlns:a16="http://schemas.microsoft.com/office/drawing/2014/main" id="{D0B012ED-977F-4C76-92D9-FC74A888108A}"/>
                    </a:ext>
                  </a:extLst>
                </p:cNvPr>
                <p:cNvSpPr>
                  <a:spLocks/>
                </p:cNvSpPr>
                <p:nvPr userDrawn="1"/>
              </p:nvSpPr>
              <p:spPr bwMode="white">
                <a:xfrm>
                  <a:off x="6989763" y="3665538"/>
                  <a:ext cx="577850" cy="671512"/>
                </a:xfrm>
                <a:custGeom>
                  <a:avLst/>
                  <a:gdLst>
                    <a:gd name="T0" fmla="*/ 159 w 171"/>
                    <a:gd name="T1" fmla="*/ 150 h 198"/>
                    <a:gd name="T2" fmla="*/ 152 w 171"/>
                    <a:gd name="T3" fmla="*/ 153 h 198"/>
                    <a:gd name="T4" fmla="*/ 96 w 171"/>
                    <a:gd name="T5" fmla="*/ 176 h 198"/>
                    <a:gd name="T6" fmla="*/ 25 w 171"/>
                    <a:gd name="T7" fmla="*/ 99 h 198"/>
                    <a:gd name="T8" fmla="*/ 25 w 171"/>
                    <a:gd name="T9" fmla="*/ 99 h 198"/>
                    <a:gd name="T10" fmla="*/ 96 w 171"/>
                    <a:gd name="T11" fmla="*/ 22 h 198"/>
                    <a:gd name="T12" fmla="*/ 150 w 171"/>
                    <a:gd name="T13" fmla="*/ 44 h 198"/>
                    <a:gd name="T14" fmla="*/ 158 w 171"/>
                    <a:gd name="T15" fmla="*/ 47 h 198"/>
                    <a:gd name="T16" fmla="*/ 170 w 171"/>
                    <a:gd name="T17" fmla="*/ 35 h 198"/>
                    <a:gd name="T18" fmla="*/ 165 w 171"/>
                    <a:gd name="T19" fmla="*/ 25 h 198"/>
                    <a:gd name="T20" fmla="*/ 97 w 171"/>
                    <a:gd name="T21" fmla="*/ 0 h 198"/>
                    <a:gd name="T22" fmla="*/ 0 w 171"/>
                    <a:gd name="T23" fmla="*/ 99 h 198"/>
                    <a:gd name="T24" fmla="*/ 0 w 171"/>
                    <a:gd name="T25" fmla="*/ 100 h 198"/>
                    <a:gd name="T26" fmla="*/ 96 w 171"/>
                    <a:gd name="T27" fmla="*/ 198 h 198"/>
                    <a:gd name="T28" fmla="*/ 167 w 171"/>
                    <a:gd name="T29" fmla="*/ 170 h 198"/>
                    <a:gd name="T30" fmla="*/ 171 w 171"/>
                    <a:gd name="T31" fmla="*/ 162 h 198"/>
                    <a:gd name="T32" fmla="*/ 159 w 171"/>
                    <a:gd name="T33" fmla="*/ 15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98">
                      <a:moveTo>
                        <a:pt x="159" y="150"/>
                      </a:moveTo>
                      <a:cubicBezTo>
                        <a:pt x="157" y="150"/>
                        <a:pt x="154" y="151"/>
                        <a:pt x="152" y="153"/>
                      </a:cubicBezTo>
                      <a:cubicBezTo>
                        <a:pt x="134" y="169"/>
                        <a:pt x="118" y="176"/>
                        <a:pt x="96" y="176"/>
                      </a:cubicBezTo>
                      <a:cubicBezTo>
                        <a:pt x="56" y="176"/>
                        <a:pt x="25" y="142"/>
                        <a:pt x="25" y="99"/>
                      </a:cubicBezTo>
                      <a:cubicBezTo>
                        <a:pt x="25" y="99"/>
                        <a:pt x="25" y="99"/>
                        <a:pt x="25" y="99"/>
                      </a:cubicBezTo>
                      <a:cubicBezTo>
                        <a:pt x="25" y="55"/>
                        <a:pt x="55" y="22"/>
                        <a:pt x="96" y="22"/>
                      </a:cubicBezTo>
                      <a:cubicBezTo>
                        <a:pt x="117" y="22"/>
                        <a:pt x="133" y="29"/>
                        <a:pt x="150" y="44"/>
                      </a:cubicBezTo>
                      <a:cubicBezTo>
                        <a:pt x="153" y="46"/>
                        <a:pt x="155" y="47"/>
                        <a:pt x="158" y="47"/>
                      </a:cubicBezTo>
                      <a:cubicBezTo>
                        <a:pt x="164" y="47"/>
                        <a:pt x="170" y="41"/>
                        <a:pt x="170" y="35"/>
                      </a:cubicBezTo>
                      <a:cubicBezTo>
                        <a:pt x="170" y="30"/>
                        <a:pt x="167" y="27"/>
                        <a:pt x="165" y="25"/>
                      </a:cubicBezTo>
                      <a:cubicBezTo>
                        <a:pt x="150" y="13"/>
                        <a:pt x="131" y="0"/>
                        <a:pt x="97" y="0"/>
                      </a:cubicBezTo>
                      <a:cubicBezTo>
                        <a:pt x="42" y="0"/>
                        <a:pt x="0" y="44"/>
                        <a:pt x="0" y="99"/>
                      </a:cubicBezTo>
                      <a:cubicBezTo>
                        <a:pt x="0" y="100"/>
                        <a:pt x="0" y="100"/>
                        <a:pt x="0" y="100"/>
                      </a:cubicBezTo>
                      <a:cubicBezTo>
                        <a:pt x="0" y="156"/>
                        <a:pt x="41" y="198"/>
                        <a:pt x="96" y="198"/>
                      </a:cubicBezTo>
                      <a:cubicBezTo>
                        <a:pt x="124" y="198"/>
                        <a:pt x="146" y="190"/>
                        <a:pt x="167" y="170"/>
                      </a:cubicBezTo>
                      <a:cubicBezTo>
                        <a:pt x="170" y="168"/>
                        <a:pt x="171" y="165"/>
                        <a:pt x="171" y="162"/>
                      </a:cubicBezTo>
                      <a:cubicBezTo>
                        <a:pt x="171" y="155"/>
                        <a:pt x="166" y="150"/>
                        <a:pt x="159" y="150"/>
                      </a:cubicBezTo>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66" name="Freeform 6">
                  <a:extLst>
                    <a:ext uri="{FF2B5EF4-FFF2-40B4-BE49-F238E27FC236}">
                      <a16:creationId xmlns:a16="http://schemas.microsoft.com/office/drawing/2014/main" id="{68822397-FAA8-4419-A832-019C50CE8AE9}"/>
                    </a:ext>
                  </a:extLst>
                </p:cNvPr>
                <p:cNvSpPr>
                  <a:spLocks noEditPoints="1"/>
                </p:cNvSpPr>
                <p:nvPr userDrawn="1"/>
              </p:nvSpPr>
              <p:spPr bwMode="white">
                <a:xfrm>
                  <a:off x="7624763" y="3835400"/>
                  <a:ext cx="457200" cy="501650"/>
                </a:xfrm>
                <a:custGeom>
                  <a:avLst/>
                  <a:gdLst>
                    <a:gd name="T0" fmla="*/ 69 w 135"/>
                    <a:gd name="T1" fmla="*/ 0 h 148"/>
                    <a:gd name="T2" fmla="*/ 0 w 135"/>
                    <a:gd name="T3" fmla="*/ 74 h 148"/>
                    <a:gd name="T4" fmla="*/ 0 w 135"/>
                    <a:gd name="T5" fmla="*/ 74 h 148"/>
                    <a:gd name="T6" fmla="*/ 71 w 135"/>
                    <a:gd name="T7" fmla="*/ 148 h 148"/>
                    <a:gd name="T8" fmla="*/ 125 w 135"/>
                    <a:gd name="T9" fmla="*/ 127 h 148"/>
                    <a:gd name="T10" fmla="*/ 129 w 135"/>
                    <a:gd name="T11" fmla="*/ 119 h 148"/>
                    <a:gd name="T12" fmla="*/ 118 w 135"/>
                    <a:gd name="T13" fmla="*/ 109 h 148"/>
                    <a:gd name="T14" fmla="*/ 111 w 135"/>
                    <a:gd name="T15" fmla="*/ 112 h 148"/>
                    <a:gd name="T16" fmla="*/ 72 w 135"/>
                    <a:gd name="T17" fmla="*/ 128 h 148"/>
                    <a:gd name="T18" fmla="*/ 24 w 135"/>
                    <a:gd name="T19" fmla="*/ 83 h 148"/>
                    <a:gd name="T20" fmla="*/ 124 w 135"/>
                    <a:gd name="T21" fmla="*/ 83 h 148"/>
                    <a:gd name="T22" fmla="*/ 135 w 135"/>
                    <a:gd name="T23" fmla="*/ 72 h 148"/>
                    <a:gd name="T24" fmla="*/ 69 w 135"/>
                    <a:gd name="T25" fmla="*/ 0 h 148"/>
                    <a:gd name="T26" fmla="*/ 68 w 135"/>
                    <a:gd name="T27" fmla="*/ 20 h 148"/>
                    <a:gd name="T28" fmla="*/ 111 w 135"/>
                    <a:gd name="T29" fmla="*/ 65 h 148"/>
                    <a:gd name="T30" fmla="*/ 24 w 135"/>
                    <a:gd name="T31" fmla="*/ 65 h 148"/>
                    <a:gd name="T32" fmla="*/ 68 w 135"/>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48">
                      <a:moveTo>
                        <a:pt x="69" y="0"/>
                      </a:moveTo>
                      <a:cubicBezTo>
                        <a:pt x="30" y="0"/>
                        <a:pt x="0" y="32"/>
                        <a:pt x="0" y="74"/>
                      </a:cubicBezTo>
                      <a:cubicBezTo>
                        <a:pt x="0" y="74"/>
                        <a:pt x="0" y="74"/>
                        <a:pt x="0" y="74"/>
                      </a:cubicBezTo>
                      <a:cubicBezTo>
                        <a:pt x="0" y="117"/>
                        <a:pt x="31" y="148"/>
                        <a:pt x="71" y="148"/>
                      </a:cubicBezTo>
                      <a:cubicBezTo>
                        <a:pt x="93" y="148"/>
                        <a:pt x="110" y="142"/>
                        <a:pt x="125" y="127"/>
                      </a:cubicBezTo>
                      <a:cubicBezTo>
                        <a:pt x="127" y="125"/>
                        <a:pt x="129" y="122"/>
                        <a:pt x="129" y="119"/>
                      </a:cubicBezTo>
                      <a:cubicBezTo>
                        <a:pt x="129" y="114"/>
                        <a:pt x="124" y="109"/>
                        <a:pt x="118" y="109"/>
                      </a:cubicBezTo>
                      <a:cubicBezTo>
                        <a:pt x="115" y="109"/>
                        <a:pt x="113" y="110"/>
                        <a:pt x="111" y="112"/>
                      </a:cubicBezTo>
                      <a:cubicBezTo>
                        <a:pt x="100" y="122"/>
                        <a:pt x="87" y="128"/>
                        <a:pt x="72" y="128"/>
                      </a:cubicBezTo>
                      <a:cubicBezTo>
                        <a:pt x="47" y="128"/>
                        <a:pt x="28" y="110"/>
                        <a:pt x="24" y="83"/>
                      </a:cubicBezTo>
                      <a:cubicBezTo>
                        <a:pt x="124" y="83"/>
                        <a:pt x="124" y="83"/>
                        <a:pt x="124" y="83"/>
                      </a:cubicBezTo>
                      <a:cubicBezTo>
                        <a:pt x="130" y="83"/>
                        <a:pt x="135" y="78"/>
                        <a:pt x="135" y="72"/>
                      </a:cubicBezTo>
                      <a:cubicBezTo>
                        <a:pt x="135" y="36"/>
                        <a:pt x="112" y="0"/>
                        <a:pt x="69" y="0"/>
                      </a:cubicBezTo>
                      <a:moveTo>
                        <a:pt x="68" y="20"/>
                      </a:moveTo>
                      <a:cubicBezTo>
                        <a:pt x="97" y="20"/>
                        <a:pt x="109" y="43"/>
                        <a:pt x="111" y="65"/>
                      </a:cubicBezTo>
                      <a:cubicBezTo>
                        <a:pt x="24" y="65"/>
                        <a:pt x="24" y="65"/>
                        <a:pt x="24" y="65"/>
                      </a:cubicBezTo>
                      <a:cubicBezTo>
                        <a:pt x="28" y="38"/>
                        <a:pt x="45" y="20"/>
                        <a:pt x="68" y="20"/>
                      </a:cubicBezTo>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67" name="Freeform 7">
                  <a:extLst>
                    <a:ext uri="{FF2B5EF4-FFF2-40B4-BE49-F238E27FC236}">
                      <a16:creationId xmlns:a16="http://schemas.microsoft.com/office/drawing/2014/main" id="{9541A445-E9D7-49F2-A36B-7D3A3E347ED5}"/>
                    </a:ext>
                  </a:extLst>
                </p:cNvPr>
                <p:cNvSpPr>
                  <a:spLocks/>
                </p:cNvSpPr>
                <p:nvPr userDrawn="1"/>
              </p:nvSpPr>
              <p:spPr bwMode="white">
                <a:xfrm>
                  <a:off x="8193088" y="3648075"/>
                  <a:ext cx="79375" cy="682625"/>
                </a:xfrm>
                <a:custGeom>
                  <a:avLst/>
                  <a:gdLst>
                    <a:gd name="T0" fmla="*/ 12 w 23"/>
                    <a:gd name="T1" fmla="*/ 0 h 201"/>
                    <a:gd name="T2" fmla="*/ 0 w 23"/>
                    <a:gd name="T3" fmla="*/ 12 h 201"/>
                    <a:gd name="T4" fmla="*/ 0 w 23"/>
                    <a:gd name="T5" fmla="*/ 190 h 201"/>
                    <a:gd name="T6" fmla="*/ 12 w 23"/>
                    <a:gd name="T7" fmla="*/ 201 h 201"/>
                    <a:gd name="T8" fmla="*/ 23 w 23"/>
                    <a:gd name="T9" fmla="*/ 190 h 201"/>
                    <a:gd name="T10" fmla="*/ 23 w 23"/>
                    <a:gd name="T11" fmla="*/ 12 h 201"/>
                    <a:gd name="T12" fmla="*/ 12 w 23"/>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3" h="201">
                      <a:moveTo>
                        <a:pt x="12" y="0"/>
                      </a:moveTo>
                      <a:cubicBezTo>
                        <a:pt x="5" y="0"/>
                        <a:pt x="0" y="6"/>
                        <a:pt x="0" y="12"/>
                      </a:cubicBezTo>
                      <a:cubicBezTo>
                        <a:pt x="0" y="190"/>
                        <a:pt x="0" y="190"/>
                        <a:pt x="0" y="190"/>
                      </a:cubicBezTo>
                      <a:cubicBezTo>
                        <a:pt x="0" y="196"/>
                        <a:pt x="5" y="201"/>
                        <a:pt x="12" y="201"/>
                      </a:cubicBezTo>
                      <a:cubicBezTo>
                        <a:pt x="18" y="201"/>
                        <a:pt x="23" y="196"/>
                        <a:pt x="23" y="190"/>
                      </a:cubicBezTo>
                      <a:cubicBezTo>
                        <a:pt x="23" y="12"/>
                        <a:pt x="23" y="12"/>
                        <a:pt x="23" y="12"/>
                      </a:cubicBezTo>
                      <a:cubicBezTo>
                        <a:pt x="23" y="6"/>
                        <a:pt x="18" y="0"/>
                        <a:pt x="12" y="0"/>
                      </a:cubicBezTo>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68" name="Freeform 8">
                  <a:extLst>
                    <a:ext uri="{FF2B5EF4-FFF2-40B4-BE49-F238E27FC236}">
                      <a16:creationId xmlns:a16="http://schemas.microsoft.com/office/drawing/2014/main" id="{171DDD4F-6BEB-4B71-A9C0-F20C71D56E31}"/>
                    </a:ext>
                  </a:extLst>
                </p:cNvPr>
                <p:cNvSpPr>
                  <a:spLocks noEditPoints="1"/>
                </p:cNvSpPr>
                <p:nvPr userDrawn="1"/>
              </p:nvSpPr>
              <p:spPr bwMode="white">
                <a:xfrm>
                  <a:off x="8377238" y="3835400"/>
                  <a:ext cx="452437" cy="501650"/>
                </a:xfrm>
                <a:custGeom>
                  <a:avLst/>
                  <a:gdLst>
                    <a:gd name="T0" fmla="*/ 68 w 134"/>
                    <a:gd name="T1" fmla="*/ 0 h 148"/>
                    <a:gd name="T2" fmla="*/ 0 w 134"/>
                    <a:gd name="T3" fmla="*/ 74 h 148"/>
                    <a:gd name="T4" fmla="*/ 0 w 134"/>
                    <a:gd name="T5" fmla="*/ 74 h 148"/>
                    <a:gd name="T6" fmla="*/ 71 w 134"/>
                    <a:gd name="T7" fmla="*/ 148 h 148"/>
                    <a:gd name="T8" fmla="*/ 124 w 134"/>
                    <a:gd name="T9" fmla="*/ 127 h 148"/>
                    <a:gd name="T10" fmla="*/ 128 w 134"/>
                    <a:gd name="T11" fmla="*/ 119 h 148"/>
                    <a:gd name="T12" fmla="*/ 117 w 134"/>
                    <a:gd name="T13" fmla="*/ 109 h 148"/>
                    <a:gd name="T14" fmla="*/ 111 w 134"/>
                    <a:gd name="T15" fmla="*/ 112 h 148"/>
                    <a:gd name="T16" fmla="*/ 71 w 134"/>
                    <a:gd name="T17" fmla="*/ 128 h 148"/>
                    <a:gd name="T18" fmla="*/ 24 w 134"/>
                    <a:gd name="T19" fmla="*/ 83 h 148"/>
                    <a:gd name="T20" fmla="*/ 123 w 134"/>
                    <a:gd name="T21" fmla="*/ 83 h 148"/>
                    <a:gd name="T22" fmla="*/ 134 w 134"/>
                    <a:gd name="T23" fmla="*/ 72 h 148"/>
                    <a:gd name="T24" fmla="*/ 68 w 134"/>
                    <a:gd name="T25" fmla="*/ 0 h 148"/>
                    <a:gd name="T26" fmla="*/ 67 w 134"/>
                    <a:gd name="T27" fmla="*/ 20 h 148"/>
                    <a:gd name="T28" fmla="*/ 111 w 134"/>
                    <a:gd name="T29" fmla="*/ 65 h 148"/>
                    <a:gd name="T30" fmla="*/ 24 w 134"/>
                    <a:gd name="T31" fmla="*/ 65 h 148"/>
                    <a:gd name="T32" fmla="*/ 67 w 134"/>
                    <a:gd name="T33"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48">
                      <a:moveTo>
                        <a:pt x="68" y="0"/>
                      </a:moveTo>
                      <a:cubicBezTo>
                        <a:pt x="30" y="0"/>
                        <a:pt x="0" y="32"/>
                        <a:pt x="0" y="74"/>
                      </a:cubicBezTo>
                      <a:cubicBezTo>
                        <a:pt x="0" y="74"/>
                        <a:pt x="0" y="74"/>
                        <a:pt x="0" y="74"/>
                      </a:cubicBezTo>
                      <a:cubicBezTo>
                        <a:pt x="0" y="117"/>
                        <a:pt x="30" y="148"/>
                        <a:pt x="71" y="148"/>
                      </a:cubicBezTo>
                      <a:cubicBezTo>
                        <a:pt x="92" y="148"/>
                        <a:pt x="109" y="142"/>
                        <a:pt x="124" y="127"/>
                      </a:cubicBezTo>
                      <a:cubicBezTo>
                        <a:pt x="127" y="125"/>
                        <a:pt x="128" y="122"/>
                        <a:pt x="128" y="119"/>
                      </a:cubicBezTo>
                      <a:cubicBezTo>
                        <a:pt x="128" y="114"/>
                        <a:pt x="123" y="109"/>
                        <a:pt x="117" y="109"/>
                      </a:cubicBezTo>
                      <a:cubicBezTo>
                        <a:pt x="114" y="109"/>
                        <a:pt x="112" y="110"/>
                        <a:pt x="111" y="112"/>
                      </a:cubicBezTo>
                      <a:cubicBezTo>
                        <a:pt x="99" y="122"/>
                        <a:pt x="86" y="128"/>
                        <a:pt x="71" y="128"/>
                      </a:cubicBezTo>
                      <a:cubicBezTo>
                        <a:pt x="46" y="128"/>
                        <a:pt x="27" y="110"/>
                        <a:pt x="24" y="83"/>
                      </a:cubicBezTo>
                      <a:cubicBezTo>
                        <a:pt x="123" y="83"/>
                        <a:pt x="123" y="83"/>
                        <a:pt x="123" y="83"/>
                      </a:cubicBezTo>
                      <a:cubicBezTo>
                        <a:pt x="129" y="83"/>
                        <a:pt x="134" y="78"/>
                        <a:pt x="134" y="72"/>
                      </a:cubicBezTo>
                      <a:cubicBezTo>
                        <a:pt x="134" y="36"/>
                        <a:pt x="111" y="0"/>
                        <a:pt x="68" y="0"/>
                      </a:cubicBezTo>
                      <a:moveTo>
                        <a:pt x="67" y="20"/>
                      </a:moveTo>
                      <a:cubicBezTo>
                        <a:pt x="96" y="20"/>
                        <a:pt x="108" y="43"/>
                        <a:pt x="111" y="65"/>
                      </a:cubicBezTo>
                      <a:cubicBezTo>
                        <a:pt x="24" y="65"/>
                        <a:pt x="24" y="65"/>
                        <a:pt x="24" y="65"/>
                      </a:cubicBezTo>
                      <a:cubicBezTo>
                        <a:pt x="27" y="38"/>
                        <a:pt x="45" y="20"/>
                        <a:pt x="67" y="20"/>
                      </a:cubicBezTo>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69" name="Freeform 9">
                  <a:extLst>
                    <a:ext uri="{FF2B5EF4-FFF2-40B4-BE49-F238E27FC236}">
                      <a16:creationId xmlns:a16="http://schemas.microsoft.com/office/drawing/2014/main" id="{424480A8-6B45-44FA-8E22-E87F9A10F282}"/>
                    </a:ext>
                  </a:extLst>
                </p:cNvPr>
                <p:cNvSpPr>
                  <a:spLocks/>
                </p:cNvSpPr>
                <p:nvPr userDrawn="1"/>
              </p:nvSpPr>
              <p:spPr bwMode="white">
                <a:xfrm>
                  <a:off x="8904288" y="3835400"/>
                  <a:ext cx="369887" cy="501650"/>
                </a:xfrm>
                <a:custGeom>
                  <a:avLst/>
                  <a:gdLst>
                    <a:gd name="T0" fmla="*/ 64 w 109"/>
                    <a:gd name="T1" fmla="*/ 63 h 148"/>
                    <a:gd name="T2" fmla="*/ 63 w 109"/>
                    <a:gd name="T3" fmla="*/ 63 h 148"/>
                    <a:gd name="T4" fmla="*/ 29 w 109"/>
                    <a:gd name="T5" fmla="*/ 40 h 148"/>
                    <a:gd name="T6" fmla="*/ 29 w 109"/>
                    <a:gd name="T7" fmla="*/ 40 h 148"/>
                    <a:gd name="T8" fmla="*/ 54 w 109"/>
                    <a:gd name="T9" fmla="*/ 21 h 148"/>
                    <a:gd name="T10" fmla="*/ 90 w 109"/>
                    <a:gd name="T11" fmla="*/ 31 h 148"/>
                    <a:gd name="T12" fmla="*/ 95 w 109"/>
                    <a:gd name="T13" fmla="*/ 32 h 148"/>
                    <a:gd name="T14" fmla="*/ 106 w 109"/>
                    <a:gd name="T15" fmla="*/ 22 h 148"/>
                    <a:gd name="T16" fmla="*/ 100 w 109"/>
                    <a:gd name="T17" fmla="*/ 12 h 148"/>
                    <a:gd name="T18" fmla="*/ 55 w 109"/>
                    <a:gd name="T19" fmla="*/ 0 h 148"/>
                    <a:gd name="T20" fmla="*/ 6 w 109"/>
                    <a:gd name="T21" fmla="*/ 42 h 148"/>
                    <a:gd name="T22" fmla="*/ 6 w 109"/>
                    <a:gd name="T23" fmla="*/ 42 h 148"/>
                    <a:gd name="T24" fmla="*/ 53 w 109"/>
                    <a:gd name="T25" fmla="*/ 83 h 148"/>
                    <a:gd name="T26" fmla="*/ 87 w 109"/>
                    <a:gd name="T27" fmla="*/ 106 h 148"/>
                    <a:gd name="T28" fmla="*/ 87 w 109"/>
                    <a:gd name="T29" fmla="*/ 107 h 148"/>
                    <a:gd name="T30" fmla="*/ 60 w 109"/>
                    <a:gd name="T31" fmla="*/ 128 h 148"/>
                    <a:gd name="T32" fmla="*/ 16 w 109"/>
                    <a:gd name="T33" fmla="*/ 113 h 148"/>
                    <a:gd name="T34" fmla="*/ 10 w 109"/>
                    <a:gd name="T35" fmla="*/ 111 h 148"/>
                    <a:gd name="T36" fmla="*/ 0 w 109"/>
                    <a:gd name="T37" fmla="*/ 121 h 148"/>
                    <a:gd name="T38" fmla="*/ 4 w 109"/>
                    <a:gd name="T39" fmla="*/ 130 h 148"/>
                    <a:gd name="T40" fmla="*/ 58 w 109"/>
                    <a:gd name="T41" fmla="*/ 148 h 148"/>
                    <a:gd name="T42" fmla="*/ 109 w 109"/>
                    <a:gd name="T43" fmla="*/ 105 h 148"/>
                    <a:gd name="T44" fmla="*/ 109 w 109"/>
                    <a:gd name="T45" fmla="*/ 104 h 148"/>
                    <a:gd name="T46" fmla="*/ 64 w 109"/>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148">
                      <a:moveTo>
                        <a:pt x="64" y="63"/>
                      </a:moveTo>
                      <a:cubicBezTo>
                        <a:pt x="63" y="63"/>
                        <a:pt x="63" y="63"/>
                        <a:pt x="63" y="63"/>
                      </a:cubicBezTo>
                      <a:cubicBezTo>
                        <a:pt x="45" y="57"/>
                        <a:pt x="29" y="52"/>
                        <a:pt x="29" y="40"/>
                      </a:cubicBezTo>
                      <a:cubicBezTo>
                        <a:pt x="29" y="40"/>
                        <a:pt x="29" y="40"/>
                        <a:pt x="29" y="40"/>
                      </a:cubicBezTo>
                      <a:cubicBezTo>
                        <a:pt x="29" y="28"/>
                        <a:pt x="39" y="21"/>
                        <a:pt x="54" y="21"/>
                      </a:cubicBezTo>
                      <a:cubicBezTo>
                        <a:pt x="66" y="21"/>
                        <a:pt x="78" y="24"/>
                        <a:pt x="90" y="31"/>
                      </a:cubicBezTo>
                      <a:cubicBezTo>
                        <a:pt x="91" y="32"/>
                        <a:pt x="93" y="32"/>
                        <a:pt x="95" y="32"/>
                      </a:cubicBezTo>
                      <a:cubicBezTo>
                        <a:pt x="101" y="32"/>
                        <a:pt x="106" y="28"/>
                        <a:pt x="106" y="22"/>
                      </a:cubicBezTo>
                      <a:cubicBezTo>
                        <a:pt x="106" y="18"/>
                        <a:pt x="104" y="15"/>
                        <a:pt x="100" y="12"/>
                      </a:cubicBezTo>
                      <a:cubicBezTo>
                        <a:pt x="86" y="5"/>
                        <a:pt x="70" y="0"/>
                        <a:pt x="55" y="0"/>
                      </a:cubicBezTo>
                      <a:cubicBezTo>
                        <a:pt x="26" y="0"/>
                        <a:pt x="6" y="17"/>
                        <a:pt x="6" y="42"/>
                      </a:cubicBezTo>
                      <a:cubicBezTo>
                        <a:pt x="6" y="42"/>
                        <a:pt x="6" y="42"/>
                        <a:pt x="6" y="42"/>
                      </a:cubicBezTo>
                      <a:cubicBezTo>
                        <a:pt x="6" y="70"/>
                        <a:pt x="33" y="77"/>
                        <a:pt x="53" y="83"/>
                      </a:cubicBezTo>
                      <a:cubicBezTo>
                        <a:pt x="72" y="88"/>
                        <a:pt x="87" y="93"/>
                        <a:pt x="87" y="106"/>
                      </a:cubicBezTo>
                      <a:cubicBezTo>
                        <a:pt x="87" y="107"/>
                        <a:pt x="87" y="107"/>
                        <a:pt x="87" y="107"/>
                      </a:cubicBezTo>
                      <a:cubicBezTo>
                        <a:pt x="87" y="119"/>
                        <a:pt x="76" y="128"/>
                        <a:pt x="60" y="128"/>
                      </a:cubicBezTo>
                      <a:cubicBezTo>
                        <a:pt x="45" y="128"/>
                        <a:pt x="30" y="123"/>
                        <a:pt x="16" y="113"/>
                      </a:cubicBezTo>
                      <a:cubicBezTo>
                        <a:pt x="15" y="112"/>
                        <a:pt x="12" y="111"/>
                        <a:pt x="10" y="111"/>
                      </a:cubicBezTo>
                      <a:cubicBezTo>
                        <a:pt x="4" y="111"/>
                        <a:pt x="0" y="116"/>
                        <a:pt x="0" y="121"/>
                      </a:cubicBezTo>
                      <a:cubicBezTo>
                        <a:pt x="0" y="125"/>
                        <a:pt x="2" y="129"/>
                        <a:pt x="4" y="130"/>
                      </a:cubicBezTo>
                      <a:cubicBezTo>
                        <a:pt x="20" y="141"/>
                        <a:pt x="40" y="148"/>
                        <a:pt x="58" y="148"/>
                      </a:cubicBezTo>
                      <a:cubicBezTo>
                        <a:pt x="89" y="148"/>
                        <a:pt x="109" y="130"/>
                        <a:pt x="109" y="105"/>
                      </a:cubicBezTo>
                      <a:cubicBezTo>
                        <a:pt x="109" y="104"/>
                        <a:pt x="109" y="104"/>
                        <a:pt x="109" y="104"/>
                      </a:cubicBezTo>
                      <a:cubicBezTo>
                        <a:pt x="109" y="79"/>
                        <a:pt x="87" y="70"/>
                        <a:pt x="64" y="63"/>
                      </a:cubicBezTo>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70" name="Freeform 10">
                  <a:extLst>
                    <a:ext uri="{FF2B5EF4-FFF2-40B4-BE49-F238E27FC236}">
                      <a16:creationId xmlns:a16="http://schemas.microsoft.com/office/drawing/2014/main" id="{1B12BAE1-20BF-4207-B928-84689E329CFB}"/>
                    </a:ext>
                  </a:extLst>
                </p:cNvPr>
                <p:cNvSpPr>
                  <a:spLocks/>
                </p:cNvSpPr>
                <p:nvPr userDrawn="1"/>
              </p:nvSpPr>
              <p:spPr bwMode="white">
                <a:xfrm>
                  <a:off x="9355138" y="3702050"/>
                  <a:ext cx="300037" cy="631825"/>
                </a:xfrm>
                <a:custGeom>
                  <a:avLst/>
                  <a:gdLst>
                    <a:gd name="T0" fmla="*/ 78 w 89"/>
                    <a:gd name="T1" fmla="*/ 63 h 186"/>
                    <a:gd name="T2" fmla="*/ 89 w 89"/>
                    <a:gd name="T3" fmla="*/ 52 h 186"/>
                    <a:gd name="T4" fmla="*/ 78 w 89"/>
                    <a:gd name="T5" fmla="*/ 42 h 186"/>
                    <a:gd name="T6" fmla="*/ 44 w 89"/>
                    <a:gd name="T7" fmla="*/ 42 h 186"/>
                    <a:gd name="T8" fmla="*/ 44 w 89"/>
                    <a:gd name="T9" fmla="*/ 12 h 186"/>
                    <a:gd name="T10" fmla="*/ 32 w 89"/>
                    <a:gd name="T11" fmla="*/ 0 h 186"/>
                    <a:gd name="T12" fmla="*/ 20 w 89"/>
                    <a:gd name="T13" fmla="*/ 12 h 186"/>
                    <a:gd name="T14" fmla="*/ 20 w 89"/>
                    <a:gd name="T15" fmla="*/ 42 h 186"/>
                    <a:gd name="T16" fmla="*/ 10 w 89"/>
                    <a:gd name="T17" fmla="*/ 42 h 186"/>
                    <a:gd name="T18" fmla="*/ 0 w 89"/>
                    <a:gd name="T19" fmla="*/ 52 h 186"/>
                    <a:gd name="T20" fmla="*/ 10 w 89"/>
                    <a:gd name="T21" fmla="*/ 63 h 186"/>
                    <a:gd name="T22" fmla="*/ 20 w 89"/>
                    <a:gd name="T23" fmla="*/ 63 h 186"/>
                    <a:gd name="T24" fmla="*/ 20 w 89"/>
                    <a:gd name="T25" fmla="*/ 146 h 186"/>
                    <a:gd name="T26" fmla="*/ 61 w 89"/>
                    <a:gd name="T27" fmla="*/ 186 h 186"/>
                    <a:gd name="T28" fmla="*/ 82 w 89"/>
                    <a:gd name="T29" fmla="*/ 183 h 186"/>
                    <a:gd name="T30" fmla="*/ 89 w 89"/>
                    <a:gd name="T31" fmla="*/ 173 h 186"/>
                    <a:gd name="T32" fmla="*/ 78 w 89"/>
                    <a:gd name="T33" fmla="*/ 163 h 186"/>
                    <a:gd name="T34" fmla="*/ 76 w 89"/>
                    <a:gd name="T35" fmla="*/ 164 h 186"/>
                    <a:gd name="T36" fmla="*/ 66 w 89"/>
                    <a:gd name="T37" fmla="*/ 165 h 186"/>
                    <a:gd name="T38" fmla="*/ 44 w 89"/>
                    <a:gd name="T39" fmla="*/ 143 h 186"/>
                    <a:gd name="T40" fmla="*/ 44 w 89"/>
                    <a:gd name="T41" fmla="*/ 63 h 186"/>
                    <a:gd name="T42" fmla="*/ 78 w 89"/>
                    <a:gd name="T43" fmla="*/ 6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86">
                      <a:moveTo>
                        <a:pt x="78" y="63"/>
                      </a:moveTo>
                      <a:cubicBezTo>
                        <a:pt x="84" y="63"/>
                        <a:pt x="89" y="58"/>
                        <a:pt x="89" y="52"/>
                      </a:cubicBezTo>
                      <a:cubicBezTo>
                        <a:pt x="89" y="47"/>
                        <a:pt x="84" y="42"/>
                        <a:pt x="78" y="42"/>
                      </a:cubicBezTo>
                      <a:cubicBezTo>
                        <a:pt x="44" y="42"/>
                        <a:pt x="44" y="42"/>
                        <a:pt x="44" y="42"/>
                      </a:cubicBezTo>
                      <a:cubicBezTo>
                        <a:pt x="44" y="12"/>
                        <a:pt x="44" y="12"/>
                        <a:pt x="44" y="12"/>
                      </a:cubicBezTo>
                      <a:cubicBezTo>
                        <a:pt x="44" y="5"/>
                        <a:pt x="38" y="0"/>
                        <a:pt x="32" y="0"/>
                      </a:cubicBezTo>
                      <a:cubicBezTo>
                        <a:pt x="25" y="0"/>
                        <a:pt x="20" y="5"/>
                        <a:pt x="20" y="12"/>
                      </a:cubicBezTo>
                      <a:cubicBezTo>
                        <a:pt x="20" y="42"/>
                        <a:pt x="20" y="42"/>
                        <a:pt x="20" y="42"/>
                      </a:cubicBezTo>
                      <a:cubicBezTo>
                        <a:pt x="10" y="42"/>
                        <a:pt x="10" y="42"/>
                        <a:pt x="10" y="42"/>
                      </a:cubicBezTo>
                      <a:cubicBezTo>
                        <a:pt x="4" y="42"/>
                        <a:pt x="0" y="47"/>
                        <a:pt x="0" y="52"/>
                      </a:cubicBezTo>
                      <a:cubicBezTo>
                        <a:pt x="0" y="58"/>
                        <a:pt x="4" y="63"/>
                        <a:pt x="10" y="63"/>
                      </a:cubicBezTo>
                      <a:cubicBezTo>
                        <a:pt x="20" y="63"/>
                        <a:pt x="20" y="63"/>
                        <a:pt x="20" y="63"/>
                      </a:cubicBezTo>
                      <a:cubicBezTo>
                        <a:pt x="20" y="146"/>
                        <a:pt x="20" y="146"/>
                        <a:pt x="20" y="146"/>
                      </a:cubicBezTo>
                      <a:cubicBezTo>
                        <a:pt x="20" y="172"/>
                        <a:pt x="35" y="186"/>
                        <a:pt x="61" y="186"/>
                      </a:cubicBezTo>
                      <a:cubicBezTo>
                        <a:pt x="69" y="186"/>
                        <a:pt x="75" y="185"/>
                        <a:pt x="82" y="183"/>
                      </a:cubicBezTo>
                      <a:cubicBezTo>
                        <a:pt x="86" y="181"/>
                        <a:pt x="89" y="177"/>
                        <a:pt x="89" y="173"/>
                      </a:cubicBezTo>
                      <a:cubicBezTo>
                        <a:pt x="89" y="168"/>
                        <a:pt x="84" y="163"/>
                        <a:pt x="78" y="163"/>
                      </a:cubicBezTo>
                      <a:cubicBezTo>
                        <a:pt x="78" y="163"/>
                        <a:pt x="77" y="163"/>
                        <a:pt x="76" y="164"/>
                      </a:cubicBezTo>
                      <a:cubicBezTo>
                        <a:pt x="74" y="164"/>
                        <a:pt x="70" y="165"/>
                        <a:pt x="66" y="165"/>
                      </a:cubicBezTo>
                      <a:cubicBezTo>
                        <a:pt x="51" y="165"/>
                        <a:pt x="44" y="158"/>
                        <a:pt x="44" y="143"/>
                      </a:cubicBezTo>
                      <a:cubicBezTo>
                        <a:pt x="44" y="63"/>
                        <a:pt x="44" y="63"/>
                        <a:pt x="44" y="63"/>
                      </a:cubicBezTo>
                      <a:lnTo>
                        <a:pt x="78" y="63"/>
                      </a:lnTo>
                      <a:close/>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248" name="Freeform 11">
                  <a:extLst>
                    <a:ext uri="{FF2B5EF4-FFF2-40B4-BE49-F238E27FC236}">
                      <a16:creationId xmlns:a16="http://schemas.microsoft.com/office/drawing/2014/main" id="{91D78109-21B6-417C-85E5-ABBCE1E75DA0}"/>
                    </a:ext>
                  </a:extLst>
                </p:cNvPr>
                <p:cNvSpPr>
                  <a:spLocks/>
                </p:cNvSpPr>
                <p:nvPr userDrawn="1"/>
              </p:nvSpPr>
              <p:spPr bwMode="white">
                <a:xfrm>
                  <a:off x="9777413" y="3838575"/>
                  <a:ext cx="80962" cy="492125"/>
                </a:xfrm>
                <a:custGeom>
                  <a:avLst/>
                  <a:gdLst>
                    <a:gd name="T0" fmla="*/ 12 w 24"/>
                    <a:gd name="T1" fmla="*/ 0 h 145"/>
                    <a:gd name="T2" fmla="*/ 0 w 24"/>
                    <a:gd name="T3" fmla="*/ 12 h 145"/>
                    <a:gd name="T4" fmla="*/ 0 w 24"/>
                    <a:gd name="T5" fmla="*/ 134 h 145"/>
                    <a:gd name="T6" fmla="*/ 12 w 24"/>
                    <a:gd name="T7" fmla="*/ 145 h 145"/>
                    <a:gd name="T8" fmla="*/ 24 w 24"/>
                    <a:gd name="T9" fmla="*/ 134 h 145"/>
                    <a:gd name="T10" fmla="*/ 24 w 24"/>
                    <a:gd name="T11" fmla="*/ 12 h 145"/>
                    <a:gd name="T12" fmla="*/ 12 w 24"/>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4" h="145">
                      <a:moveTo>
                        <a:pt x="12" y="0"/>
                      </a:moveTo>
                      <a:cubicBezTo>
                        <a:pt x="5" y="0"/>
                        <a:pt x="0" y="6"/>
                        <a:pt x="0" y="12"/>
                      </a:cubicBezTo>
                      <a:cubicBezTo>
                        <a:pt x="0" y="134"/>
                        <a:pt x="0" y="134"/>
                        <a:pt x="0" y="134"/>
                      </a:cubicBezTo>
                      <a:cubicBezTo>
                        <a:pt x="0" y="140"/>
                        <a:pt x="5" y="145"/>
                        <a:pt x="12" y="145"/>
                      </a:cubicBezTo>
                      <a:cubicBezTo>
                        <a:pt x="19" y="145"/>
                        <a:pt x="24" y="140"/>
                        <a:pt x="24" y="134"/>
                      </a:cubicBezTo>
                      <a:cubicBezTo>
                        <a:pt x="24" y="12"/>
                        <a:pt x="24" y="12"/>
                        <a:pt x="24" y="12"/>
                      </a:cubicBezTo>
                      <a:cubicBezTo>
                        <a:pt x="24" y="6"/>
                        <a:pt x="18" y="0"/>
                        <a:pt x="12" y="0"/>
                      </a:cubicBezTo>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249" name="Freeform 12">
                  <a:extLst>
                    <a:ext uri="{FF2B5EF4-FFF2-40B4-BE49-F238E27FC236}">
                      <a16:creationId xmlns:a16="http://schemas.microsoft.com/office/drawing/2014/main" id="{B5B19AC4-E854-4A3A-9459-3A74B2CD6DFA}"/>
                    </a:ext>
                  </a:extLst>
                </p:cNvPr>
                <p:cNvSpPr>
                  <a:spLocks/>
                </p:cNvSpPr>
                <p:nvPr userDrawn="1"/>
              </p:nvSpPr>
              <p:spPr bwMode="white">
                <a:xfrm>
                  <a:off x="9959975" y="3835400"/>
                  <a:ext cx="439737" cy="501650"/>
                </a:xfrm>
                <a:custGeom>
                  <a:avLst/>
                  <a:gdLst>
                    <a:gd name="T0" fmla="*/ 119 w 130"/>
                    <a:gd name="T1" fmla="*/ 107 h 148"/>
                    <a:gd name="T2" fmla="*/ 112 w 130"/>
                    <a:gd name="T3" fmla="*/ 110 h 148"/>
                    <a:gd name="T4" fmla="*/ 74 w 130"/>
                    <a:gd name="T5" fmla="*/ 127 h 148"/>
                    <a:gd name="T6" fmla="*/ 24 w 130"/>
                    <a:gd name="T7" fmla="*/ 74 h 148"/>
                    <a:gd name="T8" fmla="*/ 24 w 130"/>
                    <a:gd name="T9" fmla="*/ 74 h 148"/>
                    <a:gd name="T10" fmla="*/ 73 w 130"/>
                    <a:gd name="T11" fmla="*/ 21 h 148"/>
                    <a:gd name="T12" fmla="*/ 110 w 130"/>
                    <a:gd name="T13" fmla="*/ 37 h 148"/>
                    <a:gd name="T14" fmla="*/ 117 w 130"/>
                    <a:gd name="T15" fmla="*/ 40 h 148"/>
                    <a:gd name="T16" fmla="*/ 129 w 130"/>
                    <a:gd name="T17" fmla="*/ 29 h 148"/>
                    <a:gd name="T18" fmla="*/ 125 w 130"/>
                    <a:gd name="T19" fmla="*/ 20 h 148"/>
                    <a:gd name="T20" fmla="*/ 73 w 130"/>
                    <a:gd name="T21" fmla="*/ 0 h 148"/>
                    <a:gd name="T22" fmla="*/ 0 w 130"/>
                    <a:gd name="T23" fmla="*/ 74 h 148"/>
                    <a:gd name="T24" fmla="*/ 0 w 130"/>
                    <a:gd name="T25" fmla="*/ 75 h 148"/>
                    <a:gd name="T26" fmla="*/ 73 w 130"/>
                    <a:gd name="T27" fmla="*/ 148 h 148"/>
                    <a:gd name="T28" fmla="*/ 126 w 130"/>
                    <a:gd name="T29" fmla="*/ 126 h 148"/>
                    <a:gd name="T30" fmla="*/ 130 w 130"/>
                    <a:gd name="T31" fmla="*/ 118 h 148"/>
                    <a:gd name="T32" fmla="*/ 119 w 130"/>
                    <a:gd name="T33" fmla="*/ 10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8">
                      <a:moveTo>
                        <a:pt x="119" y="107"/>
                      </a:moveTo>
                      <a:cubicBezTo>
                        <a:pt x="116" y="107"/>
                        <a:pt x="114" y="108"/>
                        <a:pt x="112" y="110"/>
                      </a:cubicBezTo>
                      <a:cubicBezTo>
                        <a:pt x="100" y="122"/>
                        <a:pt x="88" y="127"/>
                        <a:pt x="74" y="127"/>
                      </a:cubicBezTo>
                      <a:cubicBezTo>
                        <a:pt x="46" y="127"/>
                        <a:pt x="24" y="104"/>
                        <a:pt x="24" y="74"/>
                      </a:cubicBezTo>
                      <a:cubicBezTo>
                        <a:pt x="24" y="74"/>
                        <a:pt x="24" y="74"/>
                        <a:pt x="24" y="74"/>
                      </a:cubicBezTo>
                      <a:cubicBezTo>
                        <a:pt x="24" y="44"/>
                        <a:pt x="45" y="21"/>
                        <a:pt x="73" y="21"/>
                      </a:cubicBezTo>
                      <a:cubicBezTo>
                        <a:pt x="90" y="21"/>
                        <a:pt x="101" y="29"/>
                        <a:pt x="110" y="37"/>
                      </a:cubicBezTo>
                      <a:cubicBezTo>
                        <a:pt x="112" y="39"/>
                        <a:pt x="115" y="40"/>
                        <a:pt x="117" y="40"/>
                      </a:cubicBezTo>
                      <a:cubicBezTo>
                        <a:pt x="124" y="40"/>
                        <a:pt x="129" y="35"/>
                        <a:pt x="129" y="29"/>
                      </a:cubicBezTo>
                      <a:cubicBezTo>
                        <a:pt x="129" y="25"/>
                        <a:pt x="127" y="22"/>
                        <a:pt x="125" y="20"/>
                      </a:cubicBezTo>
                      <a:cubicBezTo>
                        <a:pt x="110" y="6"/>
                        <a:pt x="93" y="0"/>
                        <a:pt x="73" y="0"/>
                      </a:cubicBezTo>
                      <a:cubicBezTo>
                        <a:pt x="33" y="0"/>
                        <a:pt x="0" y="33"/>
                        <a:pt x="0" y="74"/>
                      </a:cubicBezTo>
                      <a:cubicBezTo>
                        <a:pt x="0" y="75"/>
                        <a:pt x="0" y="75"/>
                        <a:pt x="0" y="75"/>
                      </a:cubicBezTo>
                      <a:cubicBezTo>
                        <a:pt x="0" y="115"/>
                        <a:pt x="33" y="148"/>
                        <a:pt x="73" y="148"/>
                      </a:cubicBezTo>
                      <a:cubicBezTo>
                        <a:pt x="94" y="148"/>
                        <a:pt x="111" y="141"/>
                        <a:pt x="126" y="126"/>
                      </a:cubicBezTo>
                      <a:cubicBezTo>
                        <a:pt x="128" y="124"/>
                        <a:pt x="130" y="121"/>
                        <a:pt x="130" y="118"/>
                      </a:cubicBezTo>
                      <a:cubicBezTo>
                        <a:pt x="130" y="112"/>
                        <a:pt x="125" y="107"/>
                        <a:pt x="119" y="107"/>
                      </a:cubicBezTo>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250" name="Freeform 13">
                  <a:extLst>
                    <a:ext uri="{FF2B5EF4-FFF2-40B4-BE49-F238E27FC236}">
                      <a16:creationId xmlns:a16="http://schemas.microsoft.com/office/drawing/2014/main" id="{4722871A-412C-42AE-B114-1DFA2884C131}"/>
                    </a:ext>
                  </a:extLst>
                </p:cNvPr>
                <p:cNvSpPr>
                  <a:spLocks noEditPoints="1"/>
                </p:cNvSpPr>
                <p:nvPr userDrawn="1"/>
              </p:nvSpPr>
              <p:spPr bwMode="white">
                <a:xfrm>
                  <a:off x="10494963" y="3838575"/>
                  <a:ext cx="427037" cy="498475"/>
                </a:xfrm>
                <a:custGeom>
                  <a:avLst/>
                  <a:gdLst>
                    <a:gd name="T0" fmla="*/ 111 w 126"/>
                    <a:gd name="T1" fmla="*/ 16 h 147"/>
                    <a:gd name="T2" fmla="*/ 65 w 126"/>
                    <a:gd name="T3" fmla="*/ 0 h 147"/>
                    <a:gd name="T4" fmla="*/ 19 w 126"/>
                    <a:gd name="T5" fmla="*/ 9 h 147"/>
                    <a:gd name="T6" fmla="*/ 12 w 126"/>
                    <a:gd name="T7" fmla="*/ 19 h 147"/>
                    <a:gd name="T8" fmla="*/ 23 w 126"/>
                    <a:gd name="T9" fmla="*/ 30 h 147"/>
                    <a:gd name="T10" fmla="*/ 27 w 126"/>
                    <a:gd name="T11" fmla="*/ 29 h 147"/>
                    <a:gd name="T12" fmla="*/ 63 w 126"/>
                    <a:gd name="T13" fmla="*/ 21 h 147"/>
                    <a:gd name="T14" fmla="*/ 103 w 126"/>
                    <a:gd name="T15" fmla="*/ 58 h 147"/>
                    <a:gd name="T16" fmla="*/ 103 w 126"/>
                    <a:gd name="T17" fmla="*/ 61 h 147"/>
                    <a:gd name="T18" fmla="*/ 61 w 126"/>
                    <a:gd name="T19" fmla="*/ 55 h 147"/>
                    <a:gd name="T20" fmla="*/ 0 w 126"/>
                    <a:gd name="T21" fmla="*/ 102 h 147"/>
                    <a:gd name="T22" fmla="*/ 0 w 126"/>
                    <a:gd name="T23" fmla="*/ 102 h 147"/>
                    <a:gd name="T24" fmla="*/ 54 w 126"/>
                    <a:gd name="T25" fmla="*/ 147 h 147"/>
                    <a:gd name="T26" fmla="*/ 103 w 126"/>
                    <a:gd name="T27" fmla="*/ 125 h 147"/>
                    <a:gd name="T28" fmla="*/ 103 w 126"/>
                    <a:gd name="T29" fmla="*/ 134 h 147"/>
                    <a:gd name="T30" fmla="*/ 114 w 126"/>
                    <a:gd name="T31" fmla="*/ 145 h 147"/>
                    <a:gd name="T32" fmla="*/ 126 w 126"/>
                    <a:gd name="T33" fmla="*/ 134 h 147"/>
                    <a:gd name="T34" fmla="*/ 126 w 126"/>
                    <a:gd name="T35" fmla="*/ 57 h 147"/>
                    <a:gd name="T36" fmla="*/ 111 w 126"/>
                    <a:gd name="T37" fmla="*/ 16 h 147"/>
                    <a:gd name="T38" fmla="*/ 58 w 126"/>
                    <a:gd name="T39" fmla="*/ 128 h 147"/>
                    <a:gd name="T40" fmla="*/ 24 w 126"/>
                    <a:gd name="T41" fmla="*/ 102 h 147"/>
                    <a:gd name="T42" fmla="*/ 24 w 126"/>
                    <a:gd name="T43" fmla="*/ 101 h 147"/>
                    <a:gd name="T44" fmla="*/ 64 w 126"/>
                    <a:gd name="T45" fmla="*/ 73 h 147"/>
                    <a:gd name="T46" fmla="*/ 103 w 126"/>
                    <a:gd name="T47" fmla="*/ 79 h 147"/>
                    <a:gd name="T48" fmla="*/ 103 w 126"/>
                    <a:gd name="T49" fmla="*/ 91 h 147"/>
                    <a:gd name="T50" fmla="*/ 58 w 126"/>
                    <a:gd name="T51"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47">
                      <a:moveTo>
                        <a:pt x="111" y="16"/>
                      </a:moveTo>
                      <a:cubicBezTo>
                        <a:pt x="101" y="5"/>
                        <a:pt x="85" y="0"/>
                        <a:pt x="65" y="0"/>
                      </a:cubicBezTo>
                      <a:cubicBezTo>
                        <a:pt x="48" y="0"/>
                        <a:pt x="34" y="3"/>
                        <a:pt x="19" y="9"/>
                      </a:cubicBezTo>
                      <a:cubicBezTo>
                        <a:pt x="16" y="11"/>
                        <a:pt x="12" y="15"/>
                        <a:pt x="12" y="19"/>
                      </a:cubicBezTo>
                      <a:cubicBezTo>
                        <a:pt x="12" y="25"/>
                        <a:pt x="17" y="30"/>
                        <a:pt x="23" y="30"/>
                      </a:cubicBezTo>
                      <a:cubicBezTo>
                        <a:pt x="24" y="30"/>
                        <a:pt x="26" y="29"/>
                        <a:pt x="27" y="29"/>
                      </a:cubicBezTo>
                      <a:cubicBezTo>
                        <a:pt x="39" y="23"/>
                        <a:pt x="50" y="21"/>
                        <a:pt x="63" y="21"/>
                      </a:cubicBezTo>
                      <a:cubicBezTo>
                        <a:pt x="89" y="21"/>
                        <a:pt x="103" y="34"/>
                        <a:pt x="103" y="58"/>
                      </a:cubicBezTo>
                      <a:cubicBezTo>
                        <a:pt x="103" y="61"/>
                        <a:pt x="103" y="61"/>
                        <a:pt x="103" y="61"/>
                      </a:cubicBezTo>
                      <a:cubicBezTo>
                        <a:pt x="92" y="58"/>
                        <a:pt x="80" y="55"/>
                        <a:pt x="61" y="55"/>
                      </a:cubicBezTo>
                      <a:cubicBezTo>
                        <a:pt x="23" y="55"/>
                        <a:pt x="0" y="73"/>
                        <a:pt x="0" y="102"/>
                      </a:cubicBezTo>
                      <a:cubicBezTo>
                        <a:pt x="0" y="102"/>
                        <a:pt x="0" y="102"/>
                        <a:pt x="0" y="102"/>
                      </a:cubicBezTo>
                      <a:cubicBezTo>
                        <a:pt x="0" y="132"/>
                        <a:pt x="27" y="147"/>
                        <a:pt x="54" y="147"/>
                      </a:cubicBezTo>
                      <a:cubicBezTo>
                        <a:pt x="79" y="147"/>
                        <a:pt x="94" y="136"/>
                        <a:pt x="103" y="125"/>
                      </a:cubicBezTo>
                      <a:cubicBezTo>
                        <a:pt x="103" y="134"/>
                        <a:pt x="103" y="134"/>
                        <a:pt x="103" y="134"/>
                      </a:cubicBezTo>
                      <a:cubicBezTo>
                        <a:pt x="103" y="141"/>
                        <a:pt x="108" y="145"/>
                        <a:pt x="114" y="145"/>
                      </a:cubicBezTo>
                      <a:cubicBezTo>
                        <a:pt x="121" y="145"/>
                        <a:pt x="126" y="140"/>
                        <a:pt x="126" y="134"/>
                      </a:cubicBezTo>
                      <a:cubicBezTo>
                        <a:pt x="126" y="57"/>
                        <a:pt x="126" y="57"/>
                        <a:pt x="126" y="57"/>
                      </a:cubicBezTo>
                      <a:cubicBezTo>
                        <a:pt x="126" y="40"/>
                        <a:pt x="121" y="25"/>
                        <a:pt x="111" y="16"/>
                      </a:cubicBezTo>
                      <a:moveTo>
                        <a:pt x="58" y="128"/>
                      </a:moveTo>
                      <a:cubicBezTo>
                        <a:pt x="42" y="128"/>
                        <a:pt x="24" y="120"/>
                        <a:pt x="24" y="102"/>
                      </a:cubicBezTo>
                      <a:cubicBezTo>
                        <a:pt x="24" y="101"/>
                        <a:pt x="24" y="101"/>
                        <a:pt x="24" y="101"/>
                      </a:cubicBezTo>
                      <a:cubicBezTo>
                        <a:pt x="24" y="84"/>
                        <a:pt x="39" y="73"/>
                        <a:pt x="64" y="73"/>
                      </a:cubicBezTo>
                      <a:cubicBezTo>
                        <a:pt x="77" y="73"/>
                        <a:pt x="90" y="75"/>
                        <a:pt x="103" y="79"/>
                      </a:cubicBezTo>
                      <a:cubicBezTo>
                        <a:pt x="103" y="91"/>
                        <a:pt x="103" y="91"/>
                        <a:pt x="103" y="91"/>
                      </a:cubicBezTo>
                      <a:cubicBezTo>
                        <a:pt x="103" y="112"/>
                        <a:pt x="84" y="128"/>
                        <a:pt x="58" y="128"/>
                      </a:cubicBezTo>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251" name="Oval 14">
                  <a:extLst>
                    <a:ext uri="{FF2B5EF4-FFF2-40B4-BE49-F238E27FC236}">
                      <a16:creationId xmlns:a16="http://schemas.microsoft.com/office/drawing/2014/main" id="{1625BF9D-C255-44AD-A13D-3EE73AB44688}"/>
                    </a:ext>
                  </a:extLst>
                </p:cNvPr>
                <p:cNvSpPr>
                  <a:spLocks noChangeArrowheads="1"/>
                </p:cNvSpPr>
                <p:nvPr userDrawn="1"/>
              </p:nvSpPr>
              <p:spPr bwMode="white">
                <a:xfrm>
                  <a:off x="9774238" y="3648075"/>
                  <a:ext cx="92075" cy="92075"/>
                </a:xfrm>
                <a:prstGeom prst="ellipse">
                  <a:avLst/>
                </a:pr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grpSp>
          <p:grpSp>
            <p:nvGrpSpPr>
              <p:cNvPr id="99" name="Group 98">
                <a:extLst>
                  <a:ext uri="{FF2B5EF4-FFF2-40B4-BE49-F238E27FC236}">
                    <a16:creationId xmlns:a16="http://schemas.microsoft.com/office/drawing/2014/main" id="{EEE071BE-E6C9-481A-B74A-C1C73E932852}"/>
                  </a:ext>
                </a:extLst>
              </p:cNvPr>
              <p:cNvGrpSpPr/>
              <p:nvPr userDrawn="1"/>
            </p:nvGrpSpPr>
            <p:grpSpPr bwMode="white">
              <a:xfrm>
                <a:off x="564121" y="4756749"/>
                <a:ext cx="419634" cy="481486"/>
                <a:chOff x="5456238" y="3284538"/>
                <a:chExt cx="1249362" cy="1433512"/>
              </a:xfrm>
              <a:solidFill>
                <a:srgbClr val="DD0031"/>
              </a:solidFill>
            </p:grpSpPr>
            <p:grpSp>
              <p:nvGrpSpPr>
                <p:cNvPr id="144" name="Group 143">
                  <a:extLst>
                    <a:ext uri="{FF2B5EF4-FFF2-40B4-BE49-F238E27FC236}">
                      <a16:creationId xmlns:a16="http://schemas.microsoft.com/office/drawing/2014/main" id="{FEBDDF41-14A6-4012-B0CE-D372258EB442}"/>
                    </a:ext>
                  </a:extLst>
                </p:cNvPr>
                <p:cNvGrpSpPr/>
                <p:nvPr userDrawn="1"/>
              </p:nvGrpSpPr>
              <p:grpSpPr bwMode="white">
                <a:xfrm>
                  <a:off x="5456238" y="3284538"/>
                  <a:ext cx="1249362" cy="1433512"/>
                  <a:chOff x="5456238" y="3284538"/>
                  <a:chExt cx="1249362" cy="1433512"/>
                </a:xfrm>
                <a:grpFill/>
              </p:grpSpPr>
              <p:sp>
                <p:nvSpPr>
                  <p:cNvPr id="146" name="Oval 15">
                    <a:extLst>
                      <a:ext uri="{FF2B5EF4-FFF2-40B4-BE49-F238E27FC236}">
                        <a16:creationId xmlns:a16="http://schemas.microsoft.com/office/drawing/2014/main" id="{4B88BB16-301A-42F7-AFCB-75137527726F}"/>
                      </a:ext>
                    </a:extLst>
                  </p:cNvPr>
                  <p:cNvSpPr>
                    <a:spLocks noChangeArrowheads="1"/>
                  </p:cNvSpPr>
                  <p:nvPr userDrawn="1"/>
                </p:nvSpPr>
                <p:spPr bwMode="white">
                  <a:xfrm>
                    <a:off x="6069013" y="3519488"/>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47" name="Oval 16">
                    <a:extLst>
                      <a:ext uri="{FF2B5EF4-FFF2-40B4-BE49-F238E27FC236}">
                        <a16:creationId xmlns:a16="http://schemas.microsoft.com/office/drawing/2014/main" id="{1C663CAD-968A-41EF-B6A2-DA6C6862B0BC}"/>
                      </a:ext>
                    </a:extLst>
                  </p:cNvPr>
                  <p:cNvSpPr>
                    <a:spLocks noChangeArrowheads="1"/>
                  </p:cNvSpPr>
                  <p:nvPr userDrawn="1"/>
                </p:nvSpPr>
                <p:spPr bwMode="white">
                  <a:xfrm>
                    <a:off x="6051550" y="4283075"/>
                    <a:ext cx="200025" cy="200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48" name="Oval 17">
                    <a:extLst>
                      <a:ext uri="{FF2B5EF4-FFF2-40B4-BE49-F238E27FC236}">
                        <a16:creationId xmlns:a16="http://schemas.microsoft.com/office/drawing/2014/main" id="{4BCE531E-C1FF-4E9C-B2AE-DBD2296AB7A9}"/>
                      </a:ext>
                    </a:extLst>
                  </p:cNvPr>
                  <p:cNvSpPr>
                    <a:spLocks noChangeArrowheads="1"/>
                  </p:cNvSpPr>
                  <p:nvPr userDrawn="1"/>
                </p:nvSpPr>
                <p:spPr bwMode="white">
                  <a:xfrm>
                    <a:off x="5689601" y="3903663"/>
                    <a:ext cx="196850" cy="196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49" name="Freeform 18">
                    <a:extLst>
                      <a:ext uri="{FF2B5EF4-FFF2-40B4-BE49-F238E27FC236}">
                        <a16:creationId xmlns:a16="http://schemas.microsoft.com/office/drawing/2014/main" id="{957368C3-2CFE-49C5-8662-B4B5691F71B4}"/>
                      </a:ext>
                    </a:extLst>
                  </p:cNvPr>
                  <p:cNvSpPr>
                    <a:spLocks/>
                  </p:cNvSpPr>
                  <p:nvPr userDrawn="1"/>
                </p:nvSpPr>
                <p:spPr bwMode="white">
                  <a:xfrm>
                    <a:off x="5791201" y="3624263"/>
                    <a:ext cx="217487" cy="217487"/>
                  </a:xfrm>
                  <a:custGeom>
                    <a:avLst/>
                    <a:gdLst>
                      <a:gd name="T0" fmla="*/ 53 w 64"/>
                      <a:gd name="T1" fmla="*/ 11 h 64"/>
                      <a:gd name="T2" fmla="*/ 53 w 64"/>
                      <a:gd name="T3" fmla="*/ 52 h 64"/>
                      <a:gd name="T4" fmla="*/ 11 w 64"/>
                      <a:gd name="T5" fmla="*/ 52 h 64"/>
                      <a:gd name="T6" fmla="*/ 11 w 64"/>
                      <a:gd name="T7" fmla="*/ 11 h 64"/>
                      <a:gd name="T8" fmla="*/ 53 w 64"/>
                      <a:gd name="T9" fmla="*/ 11 h 64"/>
                    </a:gdLst>
                    <a:ahLst/>
                    <a:cxnLst>
                      <a:cxn ang="0">
                        <a:pos x="T0" y="T1"/>
                      </a:cxn>
                      <a:cxn ang="0">
                        <a:pos x="T2" y="T3"/>
                      </a:cxn>
                      <a:cxn ang="0">
                        <a:pos x="T4" y="T5"/>
                      </a:cxn>
                      <a:cxn ang="0">
                        <a:pos x="T6" y="T7"/>
                      </a:cxn>
                      <a:cxn ang="0">
                        <a:pos x="T8" y="T9"/>
                      </a:cxn>
                    </a:cxnLst>
                    <a:rect l="0" t="0" r="r" b="b"/>
                    <a:pathLst>
                      <a:path w="64" h="64">
                        <a:moveTo>
                          <a:pt x="53" y="11"/>
                        </a:moveTo>
                        <a:cubicBezTo>
                          <a:pt x="64" y="22"/>
                          <a:pt x="64" y="41"/>
                          <a:pt x="53" y="52"/>
                        </a:cubicBezTo>
                        <a:cubicBezTo>
                          <a:pt x="41" y="64"/>
                          <a:pt x="23" y="64"/>
                          <a:pt x="11" y="52"/>
                        </a:cubicBezTo>
                        <a:cubicBezTo>
                          <a:pt x="0" y="41"/>
                          <a:pt x="0" y="22"/>
                          <a:pt x="11" y="11"/>
                        </a:cubicBezTo>
                        <a:cubicBezTo>
                          <a:pt x="23" y="0"/>
                          <a:pt x="41" y="0"/>
                          <a:pt x="5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0" name="Freeform 19">
                    <a:extLst>
                      <a:ext uri="{FF2B5EF4-FFF2-40B4-BE49-F238E27FC236}">
                        <a16:creationId xmlns:a16="http://schemas.microsoft.com/office/drawing/2014/main" id="{F032ACF7-42D8-4244-855B-6DD865047471}"/>
                      </a:ext>
                    </a:extLst>
                  </p:cNvPr>
                  <p:cNvSpPr>
                    <a:spLocks/>
                  </p:cNvSpPr>
                  <p:nvPr userDrawn="1"/>
                </p:nvSpPr>
                <p:spPr bwMode="white">
                  <a:xfrm>
                    <a:off x="6311900" y="4160838"/>
                    <a:ext cx="217487" cy="220662"/>
                  </a:xfrm>
                  <a:custGeom>
                    <a:avLst/>
                    <a:gdLst>
                      <a:gd name="T0" fmla="*/ 53 w 64"/>
                      <a:gd name="T1" fmla="*/ 12 h 65"/>
                      <a:gd name="T2" fmla="*/ 11 w 64"/>
                      <a:gd name="T3" fmla="*/ 12 h 65"/>
                      <a:gd name="T4" fmla="*/ 11 w 64"/>
                      <a:gd name="T5" fmla="*/ 53 h 65"/>
                      <a:gd name="T6" fmla="*/ 53 w 64"/>
                      <a:gd name="T7" fmla="*/ 53 h 65"/>
                      <a:gd name="T8" fmla="*/ 53 w 64"/>
                      <a:gd name="T9" fmla="*/ 12 h 65"/>
                    </a:gdLst>
                    <a:ahLst/>
                    <a:cxnLst>
                      <a:cxn ang="0">
                        <a:pos x="T0" y="T1"/>
                      </a:cxn>
                      <a:cxn ang="0">
                        <a:pos x="T2" y="T3"/>
                      </a:cxn>
                      <a:cxn ang="0">
                        <a:pos x="T4" y="T5"/>
                      </a:cxn>
                      <a:cxn ang="0">
                        <a:pos x="T6" y="T7"/>
                      </a:cxn>
                      <a:cxn ang="0">
                        <a:pos x="T8" y="T9"/>
                      </a:cxn>
                    </a:cxnLst>
                    <a:rect l="0" t="0" r="r" b="b"/>
                    <a:pathLst>
                      <a:path w="64" h="65">
                        <a:moveTo>
                          <a:pt x="53" y="12"/>
                        </a:moveTo>
                        <a:cubicBezTo>
                          <a:pt x="41" y="0"/>
                          <a:pt x="23" y="0"/>
                          <a:pt x="11" y="12"/>
                        </a:cubicBezTo>
                        <a:cubicBezTo>
                          <a:pt x="0" y="23"/>
                          <a:pt x="0" y="42"/>
                          <a:pt x="11" y="53"/>
                        </a:cubicBezTo>
                        <a:cubicBezTo>
                          <a:pt x="23" y="65"/>
                          <a:pt x="41" y="65"/>
                          <a:pt x="53" y="53"/>
                        </a:cubicBezTo>
                        <a:cubicBezTo>
                          <a:pt x="64" y="42"/>
                          <a:pt x="64" y="23"/>
                          <a:pt x="5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1" name="Freeform 20">
                    <a:extLst>
                      <a:ext uri="{FF2B5EF4-FFF2-40B4-BE49-F238E27FC236}">
                        <a16:creationId xmlns:a16="http://schemas.microsoft.com/office/drawing/2014/main" id="{4D3B0AF2-6B48-41D1-8A18-A7624B5767EB}"/>
                      </a:ext>
                    </a:extLst>
                  </p:cNvPr>
                  <p:cNvSpPr>
                    <a:spLocks/>
                  </p:cNvSpPr>
                  <p:nvPr userDrawn="1"/>
                </p:nvSpPr>
                <p:spPr bwMode="white">
                  <a:xfrm>
                    <a:off x="5791201" y="4160838"/>
                    <a:ext cx="217487" cy="220662"/>
                  </a:xfrm>
                  <a:custGeom>
                    <a:avLst/>
                    <a:gdLst>
                      <a:gd name="T0" fmla="*/ 11 w 64"/>
                      <a:gd name="T1" fmla="*/ 12 h 65"/>
                      <a:gd name="T2" fmla="*/ 53 w 64"/>
                      <a:gd name="T3" fmla="*/ 12 h 65"/>
                      <a:gd name="T4" fmla="*/ 53 w 64"/>
                      <a:gd name="T5" fmla="*/ 53 h 65"/>
                      <a:gd name="T6" fmla="*/ 11 w 64"/>
                      <a:gd name="T7" fmla="*/ 53 h 65"/>
                      <a:gd name="T8" fmla="*/ 11 w 64"/>
                      <a:gd name="T9" fmla="*/ 12 h 65"/>
                    </a:gdLst>
                    <a:ahLst/>
                    <a:cxnLst>
                      <a:cxn ang="0">
                        <a:pos x="T0" y="T1"/>
                      </a:cxn>
                      <a:cxn ang="0">
                        <a:pos x="T2" y="T3"/>
                      </a:cxn>
                      <a:cxn ang="0">
                        <a:pos x="T4" y="T5"/>
                      </a:cxn>
                      <a:cxn ang="0">
                        <a:pos x="T6" y="T7"/>
                      </a:cxn>
                      <a:cxn ang="0">
                        <a:pos x="T8" y="T9"/>
                      </a:cxn>
                    </a:cxnLst>
                    <a:rect l="0" t="0" r="r" b="b"/>
                    <a:pathLst>
                      <a:path w="64" h="65">
                        <a:moveTo>
                          <a:pt x="11" y="12"/>
                        </a:moveTo>
                        <a:cubicBezTo>
                          <a:pt x="23" y="0"/>
                          <a:pt x="41" y="0"/>
                          <a:pt x="53" y="12"/>
                        </a:cubicBezTo>
                        <a:cubicBezTo>
                          <a:pt x="64" y="23"/>
                          <a:pt x="64" y="42"/>
                          <a:pt x="53" y="53"/>
                        </a:cubicBezTo>
                        <a:cubicBezTo>
                          <a:pt x="41" y="65"/>
                          <a:pt x="23" y="65"/>
                          <a:pt x="11" y="53"/>
                        </a:cubicBezTo>
                        <a:cubicBezTo>
                          <a:pt x="0" y="42"/>
                          <a:pt x="0" y="23"/>
                          <a:pt x="1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2" name="Freeform 21">
                    <a:extLst>
                      <a:ext uri="{FF2B5EF4-FFF2-40B4-BE49-F238E27FC236}">
                        <a16:creationId xmlns:a16="http://schemas.microsoft.com/office/drawing/2014/main" id="{55DE2FCE-3D9A-47F1-820C-6D021632B072}"/>
                      </a:ext>
                    </a:extLst>
                  </p:cNvPr>
                  <p:cNvSpPr>
                    <a:spLocks/>
                  </p:cNvSpPr>
                  <p:nvPr userDrawn="1"/>
                </p:nvSpPr>
                <p:spPr bwMode="white">
                  <a:xfrm>
                    <a:off x="6329363" y="3624263"/>
                    <a:ext cx="217487" cy="217487"/>
                  </a:xfrm>
                  <a:custGeom>
                    <a:avLst/>
                    <a:gdLst>
                      <a:gd name="T0" fmla="*/ 11 w 64"/>
                      <a:gd name="T1" fmla="*/ 11 h 64"/>
                      <a:gd name="T2" fmla="*/ 11 w 64"/>
                      <a:gd name="T3" fmla="*/ 52 h 64"/>
                      <a:gd name="T4" fmla="*/ 53 w 64"/>
                      <a:gd name="T5" fmla="*/ 52 h 64"/>
                      <a:gd name="T6" fmla="*/ 53 w 64"/>
                      <a:gd name="T7" fmla="*/ 11 h 64"/>
                      <a:gd name="T8" fmla="*/ 11 w 64"/>
                      <a:gd name="T9" fmla="*/ 11 h 64"/>
                    </a:gdLst>
                    <a:ahLst/>
                    <a:cxnLst>
                      <a:cxn ang="0">
                        <a:pos x="T0" y="T1"/>
                      </a:cxn>
                      <a:cxn ang="0">
                        <a:pos x="T2" y="T3"/>
                      </a:cxn>
                      <a:cxn ang="0">
                        <a:pos x="T4" y="T5"/>
                      </a:cxn>
                      <a:cxn ang="0">
                        <a:pos x="T6" y="T7"/>
                      </a:cxn>
                      <a:cxn ang="0">
                        <a:pos x="T8" y="T9"/>
                      </a:cxn>
                    </a:cxnLst>
                    <a:rect l="0" t="0" r="r" b="b"/>
                    <a:pathLst>
                      <a:path w="64" h="64">
                        <a:moveTo>
                          <a:pt x="11" y="11"/>
                        </a:moveTo>
                        <a:cubicBezTo>
                          <a:pt x="0" y="22"/>
                          <a:pt x="0" y="41"/>
                          <a:pt x="11" y="52"/>
                        </a:cubicBezTo>
                        <a:cubicBezTo>
                          <a:pt x="23" y="64"/>
                          <a:pt x="41" y="64"/>
                          <a:pt x="53" y="52"/>
                        </a:cubicBezTo>
                        <a:cubicBezTo>
                          <a:pt x="64" y="41"/>
                          <a:pt x="64" y="22"/>
                          <a:pt x="53" y="11"/>
                        </a:cubicBezTo>
                        <a:cubicBezTo>
                          <a:pt x="41" y="0"/>
                          <a:pt x="23" y="0"/>
                          <a:pt x="1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3" name="Oval 22">
                    <a:extLst>
                      <a:ext uri="{FF2B5EF4-FFF2-40B4-BE49-F238E27FC236}">
                        <a16:creationId xmlns:a16="http://schemas.microsoft.com/office/drawing/2014/main" id="{1CE64B39-8C1C-4B68-BFB0-B0ACC62F168F}"/>
                      </a:ext>
                    </a:extLst>
                  </p:cNvPr>
                  <p:cNvSpPr>
                    <a:spLocks noChangeArrowheads="1"/>
                  </p:cNvSpPr>
                  <p:nvPr userDrawn="1"/>
                </p:nvSpPr>
                <p:spPr bwMode="white">
                  <a:xfrm>
                    <a:off x="6086476" y="3284538"/>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4" name="Oval 23">
                    <a:extLst>
                      <a:ext uri="{FF2B5EF4-FFF2-40B4-BE49-F238E27FC236}">
                        <a16:creationId xmlns:a16="http://schemas.microsoft.com/office/drawing/2014/main" id="{3BDAB9AC-8A14-49B8-8B94-92CAE11587B2}"/>
                      </a:ext>
                    </a:extLst>
                  </p:cNvPr>
                  <p:cNvSpPr>
                    <a:spLocks noChangeArrowheads="1"/>
                  </p:cNvSpPr>
                  <p:nvPr userDrawn="1"/>
                </p:nvSpPr>
                <p:spPr bwMode="white">
                  <a:xfrm>
                    <a:off x="6069013" y="4551363"/>
                    <a:ext cx="165100" cy="1666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5" name="Oval 24">
                    <a:extLst>
                      <a:ext uri="{FF2B5EF4-FFF2-40B4-BE49-F238E27FC236}">
                        <a16:creationId xmlns:a16="http://schemas.microsoft.com/office/drawing/2014/main" id="{57B439FE-61F0-4B1D-ABB2-873F7B1D6721}"/>
                      </a:ext>
                    </a:extLst>
                  </p:cNvPr>
                  <p:cNvSpPr>
                    <a:spLocks noChangeArrowheads="1"/>
                  </p:cNvSpPr>
                  <p:nvPr userDrawn="1"/>
                </p:nvSpPr>
                <p:spPr bwMode="white">
                  <a:xfrm>
                    <a:off x="5456238" y="3916363"/>
                    <a:ext cx="166687" cy="1698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6" name="Freeform 25">
                    <a:extLst>
                      <a:ext uri="{FF2B5EF4-FFF2-40B4-BE49-F238E27FC236}">
                        <a16:creationId xmlns:a16="http://schemas.microsoft.com/office/drawing/2014/main" id="{01108F3C-5505-417A-97D6-96D79D9DD68F}"/>
                      </a:ext>
                    </a:extLst>
                  </p:cNvPr>
                  <p:cNvSpPr>
                    <a:spLocks/>
                  </p:cNvSpPr>
                  <p:nvPr userDrawn="1"/>
                </p:nvSpPr>
                <p:spPr bwMode="white">
                  <a:xfrm>
                    <a:off x="5632451" y="3460750"/>
                    <a:ext cx="182562" cy="184150"/>
                  </a:xfrm>
                  <a:custGeom>
                    <a:avLst/>
                    <a:gdLst>
                      <a:gd name="T0" fmla="*/ 44 w 54"/>
                      <a:gd name="T1" fmla="*/ 10 h 54"/>
                      <a:gd name="T2" fmla="*/ 44 w 54"/>
                      <a:gd name="T3" fmla="*/ 45 h 54"/>
                      <a:gd name="T4" fmla="*/ 9 w 54"/>
                      <a:gd name="T5" fmla="*/ 45 h 54"/>
                      <a:gd name="T6" fmla="*/ 9 w 54"/>
                      <a:gd name="T7" fmla="*/ 10 h 54"/>
                      <a:gd name="T8" fmla="*/ 44 w 54"/>
                      <a:gd name="T9" fmla="*/ 10 h 54"/>
                    </a:gdLst>
                    <a:ahLst/>
                    <a:cxnLst>
                      <a:cxn ang="0">
                        <a:pos x="T0" y="T1"/>
                      </a:cxn>
                      <a:cxn ang="0">
                        <a:pos x="T2" y="T3"/>
                      </a:cxn>
                      <a:cxn ang="0">
                        <a:pos x="T4" y="T5"/>
                      </a:cxn>
                      <a:cxn ang="0">
                        <a:pos x="T6" y="T7"/>
                      </a:cxn>
                      <a:cxn ang="0">
                        <a:pos x="T8" y="T9"/>
                      </a:cxn>
                    </a:cxnLst>
                    <a:rect l="0" t="0" r="r" b="b"/>
                    <a:pathLst>
                      <a:path w="54" h="54">
                        <a:moveTo>
                          <a:pt x="44" y="10"/>
                        </a:moveTo>
                        <a:cubicBezTo>
                          <a:pt x="54" y="19"/>
                          <a:pt x="54" y="35"/>
                          <a:pt x="44" y="45"/>
                        </a:cubicBezTo>
                        <a:cubicBezTo>
                          <a:pt x="35" y="54"/>
                          <a:pt x="19" y="54"/>
                          <a:pt x="9" y="45"/>
                        </a:cubicBezTo>
                        <a:cubicBezTo>
                          <a:pt x="0" y="35"/>
                          <a:pt x="0" y="19"/>
                          <a:pt x="9" y="10"/>
                        </a:cubicBezTo>
                        <a:cubicBezTo>
                          <a:pt x="19" y="0"/>
                          <a:pt x="35" y="0"/>
                          <a:pt x="44"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7" name="Freeform 26">
                    <a:extLst>
                      <a:ext uri="{FF2B5EF4-FFF2-40B4-BE49-F238E27FC236}">
                        <a16:creationId xmlns:a16="http://schemas.microsoft.com/office/drawing/2014/main" id="{516D85CC-B32F-4C27-BFE7-59952EE21BA6}"/>
                      </a:ext>
                    </a:extLst>
                  </p:cNvPr>
                  <p:cNvSpPr>
                    <a:spLocks/>
                  </p:cNvSpPr>
                  <p:nvPr userDrawn="1"/>
                </p:nvSpPr>
                <p:spPr bwMode="white">
                  <a:xfrm>
                    <a:off x="6505575" y="4357688"/>
                    <a:ext cx="182562" cy="184150"/>
                  </a:xfrm>
                  <a:custGeom>
                    <a:avLst/>
                    <a:gdLst>
                      <a:gd name="T0" fmla="*/ 45 w 54"/>
                      <a:gd name="T1" fmla="*/ 9 h 54"/>
                      <a:gd name="T2" fmla="*/ 10 w 54"/>
                      <a:gd name="T3" fmla="*/ 9 h 54"/>
                      <a:gd name="T4" fmla="*/ 10 w 54"/>
                      <a:gd name="T5" fmla="*/ 44 h 54"/>
                      <a:gd name="T6" fmla="*/ 45 w 54"/>
                      <a:gd name="T7" fmla="*/ 44 h 54"/>
                      <a:gd name="T8" fmla="*/ 45 w 54"/>
                      <a:gd name="T9" fmla="*/ 9 h 54"/>
                    </a:gdLst>
                    <a:ahLst/>
                    <a:cxnLst>
                      <a:cxn ang="0">
                        <a:pos x="T0" y="T1"/>
                      </a:cxn>
                      <a:cxn ang="0">
                        <a:pos x="T2" y="T3"/>
                      </a:cxn>
                      <a:cxn ang="0">
                        <a:pos x="T4" y="T5"/>
                      </a:cxn>
                      <a:cxn ang="0">
                        <a:pos x="T6" y="T7"/>
                      </a:cxn>
                      <a:cxn ang="0">
                        <a:pos x="T8" y="T9"/>
                      </a:cxn>
                    </a:cxnLst>
                    <a:rect l="0" t="0" r="r" b="b"/>
                    <a:pathLst>
                      <a:path w="54" h="54">
                        <a:moveTo>
                          <a:pt x="45" y="9"/>
                        </a:moveTo>
                        <a:cubicBezTo>
                          <a:pt x="35" y="0"/>
                          <a:pt x="20" y="0"/>
                          <a:pt x="10" y="9"/>
                        </a:cubicBezTo>
                        <a:cubicBezTo>
                          <a:pt x="0" y="19"/>
                          <a:pt x="0" y="35"/>
                          <a:pt x="10" y="44"/>
                        </a:cubicBezTo>
                        <a:cubicBezTo>
                          <a:pt x="20" y="54"/>
                          <a:pt x="35" y="54"/>
                          <a:pt x="45" y="44"/>
                        </a:cubicBezTo>
                        <a:cubicBezTo>
                          <a:pt x="54" y="35"/>
                          <a:pt x="54" y="19"/>
                          <a:pt x="4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8" name="Freeform 27">
                    <a:extLst>
                      <a:ext uri="{FF2B5EF4-FFF2-40B4-BE49-F238E27FC236}">
                        <a16:creationId xmlns:a16="http://schemas.microsoft.com/office/drawing/2014/main" id="{87A6BEA1-46C6-4C8D-9FD3-7139A268686E}"/>
                      </a:ext>
                    </a:extLst>
                  </p:cNvPr>
                  <p:cNvSpPr>
                    <a:spLocks/>
                  </p:cNvSpPr>
                  <p:nvPr userDrawn="1"/>
                </p:nvSpPr>
                <p:spPr bwMode="white">
                  <a:xfrm>
                    <a:off x="5632451" y="4357688"/>
                    <a:ext cx="182562" cy="184150"/>
                  </a:xfrm>
                  <a:custGeom>
                    <a:avLst/>
                    <a:gdLst>
                      <a:gd name="T0" fmla="*/ 9 w 54"/>
                      <a:gd name="T1" fmla="*/ 9 h 54"/>
                      <a:gd name="T2" fmla="*/ 44 w 54"/>
                      <a:gd name="T3" fmla="*/ 9 h 54"/>
                      <a:gd name="T4" fmla="*/ 44 w 54"/>
                      <a:gd name="T5" fmla="*/ 44 h 54"/>
                      <a:gd name="T6" fmla="*/ 9 w 54"/>
                      <a:gd name="T7" fmla="*/ 44 h 54"/>
                      <a:gd name="T8" fmla="*/ 9 w 54"/>
                      <a:gd name="T9" fmla="*/ 9 h 54"/>
                    </a:gdLst>
                    <a:ahLst/>
                    <a:cxnLst>
                      <a:cxn ang="0">
                        <a:pos x="T0" y="T1"/>
                      </a:cxn>
                      <a:cxn ang="0">
                        <a:pos x="T2" y="T3"/>
                      </a:cxn>
                      <a:cxn ang="0">
                        <a:pos x="T4" y="T5"/>
                      </a:cxn>
                      <a:cxn ang="0">
                        <a:pos x="T6" y="T7"/>
                      </a:cxn>
                      <a:cxn ang="0">
                        <a:pos x="T8" y="T9"/>
                      </a:cxn>
                    </a:cxnLst>
                    <a:rect l="0" t="0" r="r" b="b"/>
                    <a:pathLst>
                      <a:path w="54" h="54">
                        <a:moveTo>
                          <a:pt x="9" y="9"/>
                        </a:moveTo>
                        <a:cubicBezTo>
                          <a:pt x="19" y="0"/>
                          <a:pt x="35" y="0"/>
                          <a:pt x="44" y="9"/>
                        </a:cubicBezTo>
                        <a:cubicBezTo>
                          <a:pt x="54" y="19"/>
                          <a:pt x="54" y="35"/>
                          <a:pt x="44" y="44"/>
                        </a:cubicBezTo>
                        <a:cubicBezTo>
                          <a:pt x="35" y="54"/>
                          <a:pt x="19" y="54"/>
                          <a:pt x="9" y="44"/>
                        </a:cubicBezTo>
                        <a:cubicBezTo>
                          <a:pt x="0" y="35"/>
                          <a:pt x="0" y="19"/>
                          <a:pt x="9"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59" name="Freeform 28">
                    <a:extLst>
                      <a:ext uri="{FF2B5EF4-FFF2-40B4-BE49-F238E27FC236}">
                        <a16:creationId xmlns:a16="http://schemas.microsoft.com/office/drawing/2014/main" id="{D5909E10-6E36-472C-A150-D7962B265BC7}"/>
                      </a:ext>
                    </a:extLst>
                  </p:cNvPr>
                  <p:cNvSpPr>
                    <a:spLocks/>
                  </p:cNvSpPr>
                  <p:nvPr userDrawn="1"/>
                </p:nvSpPr>
                <p:spPr bwMode="white">
                  <a:xfrm>
                    <a:off x="6523038" y="3460750"/>
                    <a:ext cx="182562" cy="184150"/>
                  </a:xfrm>
                  <a:custGeom>
                    <a:avLst/>
                    <a:gdLst>
                      <a:gd name="T0" fmla="*/ 10 w 54"/>
                      <a:gd name="T1" fmla="*/ 10 h 54"/>
                      <a:gd name="T2" fmla="*/ 10 w 54"/>
                      <a:gd name="T3" fmla="*/ 45 h 54"/>
                      <a:gd name="T4" fmla="*/ 45 w 54"/>
                      <a:gd name="T5" fmla="*/ 45 h 54"/>
                      <a:gd name="T6" fmla="*/ 45 w 54"/>
                      <a:gd name="T7" fmla="*/ 10 h 54"/>
                      <a:gd name="T8" fmla="*/ 10 w 54"/>
                      <a:gd name="T9" fmla="*/ 10 h 54"/>
                    </a:gdLst>
                    <a:ahLst/>
                    <a:cxnLst>
                      <a:cxn ang="0">
                        <a:pos x="T0" y="T1"/>
                      </a:cxn>
                      <a:cxn ang="0">
                        <a:pos x="T2" y="T3"/>
                      </a:cxn>
                      <a:cxn ang="0">
                        <a:pos x="T4" y="T5"/>
                      </a:cxn>
                      <a:cxn ang="0">
                        <a:pos x="T6" y="T7"/>
                      </a:cxn>
                      <a:cxn ang="0">
                        <a:pos x="T8" y="T9"/>
                      </a:cxn>
                    </a:cxnLst>
                    <a:rect l="0" t="0" r="r" b="b"/>
                    <a:pathLst>
                      <a:path w="54" h="54">
                        <a:moveTo>
                          <a:pt x="10" y="10"/>
                        </a:moveTo>
                        <a:cubicBezTo>
                          <a:pt x="0" y="19"/>
                          <a:pt x="0" y="35"/>
                          <a:pt x="10" y="45"/>
                        </a:cubicBezTo>
                        <a:cubicBezTo>
                          <a:pt x="20" y="54"/>
                          <a:pt x="35" y="54"/>
                          <a:pt x="45" y="45"/>
                        </a:cubicBezTo>
                        <a:cubicBezTo>
                          <a:pt x="54" y="35"/>
                          <a:pt x="54" y="19"/>
                          <a:pt x="45" y="10"/>
                        </a:cubicBezTo>
                        <a:cubicBezTo>
                          <a:pt x="35" y="0"/>
                          <a:pt x="20" y="0"/>
                          <a:pt x="10"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60" name="Freeform 29">
                    <a:extLst>
                      <a:ext uri="{FF2B5EF4-FFF2-40B4-BE49-F238E27FC236}">
                        <a16:creationId xmlns:a16="http://schemas.microsoft.com/office/drawing/2014/main" id="{2C3264A3-7A0B-4B4C-B412-5175339542E2}"/>
                      </a:ext>
                    </a:extLst>
                  </p:cNvPr>
                  <p:cNvSpPr>
                    <a:spLocks/>
                  </p:cNvSpPr>
                  <p:nvPr userDrawn="1"/>
                </p:nvSpPr>
                <p:spPr bwMode="white">
                  <a:xfrm>
                    <a:off x="5872163" y="3400425"/>
                    <a:ext cx="166687" cy="169862"/>
                  </a:xfrm>
                  <a:custGeom>
                    <a:avLst/>
                    <a:gdLst>
                      <a:gd name="T0" fmla="*/ 45 w 49"/>
                      <a:gd name="T1" fmla="*/ 17 h 50"/>
                      <a:gd name="T2" fmla="*/ 33 w 49"/>
                      <a:gd name="T3" fmla="*/ 45 h 50"/>
                      <a:gd name="T4" fmla="*/ 5 w 49"/>
                      <a:gd name="T5" fmla="*/ 33 h 50"/>
                      <a:gd name="T6" fmla="*/ 16 w 49"/>
                      <a:gd name="T7" fmla="*/ 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9" y="28"/>
                          <a:pt x="44" y="41"/>
                          <a:pt x="33" y="45"/>
                        </a:cubicBezTo>
                        <a:cubicBezTo>
                          <a:pt x="22" y="50"/>
                          <a:pt x="9" y="45"/>
                          <a:pt x="5" y="33"/>
                        </a:cubicBezTo>
                        <a:cubicBezTo>
                          <a:pt x="0" y="22"/>
                          <a:pt x="5" y="10"/>
                          <a:pt x="16" y="5"/>
                        </a:cubicBezTo>
                        <a:cubicBezTo>
                          <a:pt x="27" y="0"/>
                          <a:pt x="40" y="6"/>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61" name="Freeform 30">
                    <a:extLst>
                      <a:ext uri="{FF2B5EF4-FFF2-40B4-BE49-F238E27FC236}">
                        <a16:creationId xmlns:a16="http://schemas.microsoft.com/office/drawing/2014/main" id="{C14B75DA-7CCF-4F87-9E6F-AA2460F97C68}"/>
                      </a:ext>
                    </a:extLst>
                  </p:cNvPr>
                  <p:cNvSpPr>
                    <a:spLocks/>
                  </p:cNvSpPr>
                  <p:nvPr userDrawn="1"/>
                </p:nvSpPr>
                <p:spPr bwMode="white">
                  <a:xfrm>
                    <a:off x="6281738" y="4432300"/>
                    <a:ext cx="165100" cy="169862"/>
                  </a:xfrm>
                  <a:custGeom>
                    <a:avLst/>
                    <a:gdLst>
                      <a:gd name="T0" fmla="*/ 45 w 49"/>
                      <a:gd name="T1" fmla="*/ 17 h 50"/>
                      <a:gd name="T2" fmla="*/ 16 w 49"/>
                      <a:gd name="T3" fmla="*/ 5 h 50"/>
                      <a:gd name="T4" fmla="*/ 4 w 49"/>
                      <a:gd name="T5" fmla="*/ 33 h 50"/>
                      <a:gd name="T6" fmla="*/ 33 w 49"/>
                      <a:gd name="T7" fmla="*/ 45 h 50"/>
                      <a:gd name="T8" fmla="*/ 45 w 49"/>
                      <a:gd name="T9" fmla="*/ 17 h 50"/>
                    </a:gdLst>
                    <a:ahLst/>
                    <a:cxnLst>
                      <a:cxn ang="0">
                        <a:pos x="T0" y="T1"/>
                      </a:cxn>
                      <a:cxn ang="0">
                        <a:pos x="T2" y="T3"/>
                      </a:cxn>
                      <a:cxn ang="0">
                        <a:pos x="T4" y="T5"/>
                      </a:cxn>
                      <a:cxn ang="0">
                        <a:pos x="T6" y="T7"/>
                      </a:cxn>
                      <a:cxn ang="0">
                        <a:pos x="T8" y="T9"/>
                      </a:cxn>
                    </a:cxnLst>
                    <a:rect l="0" t="0" r="r" b="b"/>
                    <a:pathLst>
                      <a:path w="49" h="50">
                        <a:moveTo>
                          <a:pt x="45" y="17"/>
                        </a:moveTo>
                        <a:cubicBezTo>
                          <a:pt x="40" y="6"/>
                          <a:pt x="27" y="0"/>
                          <a:pt x="16" y="5"/>
                        </a:cubicBezTo>
                        <a:cubicBezTo>
                          <a:pt x="5" y="9"/>
                          <a:pt x="0" y="22"/>
                          <a:pt x="4" y="33"/>
                        </a:cubicBezTo>
                        <a:cubicBezTo>
                          <a:pt x="9" y="44"/>
                          <a:pt x="22" y="50"/>
                          <a:pt x="33" y="45"/>
                        </a:cubicBezTo>
                        <a:cubicBezTo>
                          <a:pt x="44" y="41"/>
                          <a:pt x="49" y="28"/>
                          <a:pt x="4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62" name="Freeform 32">
                    <a:extLst>
                      <a:ext uri="{FF2B5EF4-FFF2-40B4-BE49-F238E27FC236}">
                        <a16:creationId xmlns:a16="http://schemas.microsoft.com/office/drawing/2014/main" id="{D9091059-EE7F-4A65-BB59-A62F3495C0D2}"/>
                      </a:ext>
                    </a:extLst>
                  </p:cNvPr>
                  <p:cNvSpPr>
                    <a:spLocks/>
                  </p:cNvSpPr>
                  <p:nvPr userDrawn="1"/>
                </p:nvSpPr>
                <p:spPr bwMode="white">
                  <a:xfrm>
                    <a:off x="5572126" y="3702050"/>
                    <a:ext cx="165100" cy="169862"/>
                  </a:xfrm>
                  <a:custGeom>
                    <a:avLst/>
                    <a:gdLst>
                      <a:gd name="T0" fmla="*/ 33 w 49"/>
                      <a:gd name="T1" fmla="*/ 5 h 50"/>
                      <a:gd name="T2" fmla="*/ 45 w 49"/>
                      <a:gd name="T3" fmla="*/ 33 h 50"/>
                      <a:gd name="T4" fmla="*/ 16 w 49"/>
                      <a:gd name="T5" fmla="*/ 45 h 50"/>
                      <a:gd name="T6" fmla="*/ 4 w 49"/>
                      <a:gd name="T7" fmla="*/ 17 h 50"/>
                      <a:gd name="T8" fmla="*/ 33 w 49"/>
                      <a:gd name="T9" fmla="*/ 5 h 50"/>
                    </a:gdLst>
                    <a:ahLst/>
                    <a:cxnLst>
                      <a:cxn ang="0">
                        <a:pos x="T0" y="T1"/>
                      </a:cxn>
                      <a:cxn ang="0">
                        <a:pos x="T2" y="T3"/>
                      </a:cxn>
                      <a:cxn ang="0">
                        <a:pos x="T4" y="T5"/>
                      </a:cxn>
                      <a:cxn ang="0">
                        <a:pos x="T6" y="T7"/>
                      </a:cxn>
                      <a:cxn ang="0">
                        <a:pos x="T8" y="T9"/>
                      </a:cxn>
                    </a:cxnLst>
                    <a:rect l="0" t="0" r="r" b="b"/>
                    <a:pathLst>
                      <a:path w="49" h="50">
                        <a:moveTo>
                          <a:pt x="33" y="5"/>
                        </a:moveTo>
                        <a:cubicBezTo>
                          <a:pt x="44" y="10"/>
                          <a:pt x="49" y="22"/>
                          <a:pt x="45" y="33"/>
                        </a:cubicBezTo>
                        <a:cubicBezTo>
                          <a:pt x="40" y="44"/>
                          <a:pt x="27" y="50"/>
                          <a:pt x="16" y="45"/>
                        </a:cubicBezTo>
                        <a:cubicBezTo>
                          <a:pt x="5" y="41"/>
                          <a:pt x="0" y="28"/>
                          <a:pt x="4" y="17"/>
                        </a:cubicBezTo>
                        <a:cubicBezTo>
                          <a:pt x="9" y="6"/>
                          <a:pt x="22" y="0"/>
                          <a:pt x="3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63" name="Freeform 33">
                    <a:extLst>
                      <a:ext uri="{FF2B5EF4-FFF2-40B4-BE49-F238E27FC236}">
                        <a16:creationId xmlns:a16="http://schemas.microsoft.com/office/drawing/2014/main" id="{B154A882-8F0D-47CC-9190-6A626468B4B8}"/>
                      </a:ext>
                    </a:extLst>
                  </p:cNvPr>
                  <p:cNvSpPr>
                    <a:spLocks/>
                  </p:cNvSpPr>
                  <p:nvPr userDrawn="1"/>
                </p:nvSpPr>
                <p:spPr bwMode="white">
                  <a:xfrm>
                    <a:off x="5872163" y="4432300"/>
                    <a:ext cx="166687" cy="169862"/>
                  </a:xfrm>
                  <a:custGeom>
                    <a:avLst/>
                    <a:gdLst>
                      <a:gd name="T0" fmla="*/ 5 w 49"/>
                      <a:gd name="T1" fmla="*/ 17 h 50"/>
                      <a:gd name="T2" fmla="*/ 33 w 49"/>
                      <a:gd name="T3" fmla="*/ 5 h 50"/>
                      <a:gd name="T4" fmla="*/ 45 w 49"/>
                      <a:gd name="T5" fmla="*/ 33 h 50"/>
                      <a:gd name="T6" fmla="*/ 16 w 49"/>
                      <a:gd name="T7" fmla="*/ 45 h 50"/>
                      <a:gd name="T8" fmla="*/ 5 w 49"/>
                      <a:gd name="T9" fmla="*/ 17 h 50"/>
                    </a:gdLst>
                    <a:ahLst/>
                    <a:cxnLst>
                      <a:cxn ang="0">
                        <a:pos x="T0" y="T1"/>
                      </a:cxn>
                      <a:cxn ang="0">
                        <a:pos x="T2" y="T3"/>
                      </a:cxn>
                      <a:cxn ang="0">
                        <a:pos x="T4" y="T5"/>
                      </a:cxn>
                      <a:cxn ang="0">
                        <a:pos x="T6" y="T7"/>
                      </a:cxn>
                      <a:cxn ang="0">
                        <a:pos x="T8" y="T9"/>
                      </a:cxn>
                    </a:cxnLst>
                    <a:rect l="0" t="0" r="r" b="b"/>
                    <a:pathLst>
                      <a:path w="49" h="50">
                        <a:moveTo>
                          <a:pt x="5" y="17"/>
                        </a:moveTo>
                        <a:cubicBezTo>
                          <a:pt x="9" y="6"/>
                          <a:pt x="22" y="0"/>
                          <a:pt x="33" y="5"/>
                        </a:cubicBezTo>
                        <a:cubicBezTo>
                          <a:pt x="44" y="9"/>
                          <a:pt x="49" y="22"/>
                          <a:pt x="45" y="33"/>
                        </a:cubicBezTo>
                        <a:cubicBezTo>
                          <a:pt x="40" y="44"/>
                          <a:pt x="27" y="50"/>
                          <a:pt x="16" y="45"/>
                        </a:cubicBezTo>
                        <a:cubicBezTo>
                          <a:pt x="5" y="41"/>
                          <a:pt x="0" y="28"/>
                          <a:pt x="5"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64" name="Freeform 34">
                    <a:extLst>
                      <a:ext uri="{FF2B5EF4-FFF2-40B4-BE49-F238E27FC236}">
                        <a16:creationId xmlns:a16="http://schemas.microsoft.com/office/drawing/2014/main" id="{00C2A4EB-32F1-4C28-8C58-393C55B3CB9E}"/>
                      </a:ext>
                    </a:extLst>
                  </p:cNvPr>
                  <p:cNvSpPr>
                    <a:spLocks/>
                  </p:cNvSpPr>
                  <p:nvPr userDrawn="1"/>
                </p:nvSpPr>
                <p:spPr bwMode="white">
                  <a:xfrm>
                    <a:off x="6299201" y="3400425"/>
                    <a:ext cx="165100" cy="169862"/>
                  </a:xfrm>
                  <a:custGeom>
                    <a:avLst/>
                    <a:gdLst>
                      <a:gd name="T0" fmla="*/ 4 w 49"/>
                      <a:gd name="T1" fmla="*/ 17 h 50"/>
                      <a:gd name="T2" fmla="*/ 16 w 49"/>
                      <a:gd name="T3" fmla="*/ 45 h 50"/>
                      <a:gd name="T4" fmla="*/ 45 w 49"/>
                      <a:gd name="T5" fmla="*/ 33 h 50"/>
                      <a:gd name="T6" fmla="*/ 33 w 49"/>
                      <a:gd name="T7" fmla="*/ 5 h 50"/>
                      <a:gd name="T8" fmla="*/ 4 w 49"/>
                      <a:gd name="T9" fmla="*/ 17 h 50"/>
                    </a:gdLst>
                    <a:ahLst/>
                    <a:cxnLst>
                      <a:cxn ang="0">
                        <a:pos x="T0" y="T1"/>
                      </a:cxn>
                      <a:cxn ang="0">
                        <a:pos x="T2" y="T3"/>
                      </a:cxn>
                      <a:cxn ang="0">
                        <a:pos x="T4" y="T5"/>
                      </a:cxn>
                      <a:cxn ang="0">
                        <a:pos x="T6" y="T7"/>
                      </a:cxn>
                      <a:cxn ang="0">
                        <a:pos x="T8" y="T9"/>
                      </a:cxn>
                    </a:cxnLst>
                    <a:rect l="0" t="0" r="r" b="b"/>
                    <a:pathLst>
                      <a:path w="49" h="50">
                        <a:moveTo>
                          <a:pt x="4" y="17"/>
                        </a:moveTo>
                        <a:cubicBezTo>
                          <a:pt x="0" y="28"/>
                          <a:pt x="5" y="41"/>
                          <a:pt x="16" y="45"/>
                        </a:cubicBezTo>
                        <a:cubicBezTo>
                          <a:pt x="27" y="50"/>
                          <a:pt x="40" y="45"/>
                          <a:pt x="45" y="33"/>
                        </a:cubicBezTo>
                        <a:cubicBezTo>
                          <a:pt x="49" y="22"/>
                          <a:pt x="44" y="10"/>
                          <a:pt x="33" y="5"/>
                        </a:cubicBezTo>
                        <a:cubicBezTo>
                          <a:pt x="22" y="0"/>
                          <a:pt x="9" y="6"/>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grpSp>
            <p:sp>
              <p:nvSpPr>
                <p:cNvPr id="145" name="Freeform 31">
                  <a:extLst>
                    <a:ext uri="{FF2B5EF4-FFF2-40B4-BE49-F238E27FC236}">
                      <a16:creationId xmlns:a16="http://schemas.microsoft.com/office/drawing/2014/main" id="{2D197A11-5939-4E4A-A7A6-8B9B3C3467E6}"/>
                    </a:ext>
                  </a:extLst>
                </p:cNvPr>
                <p:cNvSpPr>
                  <a:spLocks/>
                </p:cNvSpPr>
                <p:nvPr userDrawn="1"/>
              </p:nvSpPr>
              <p:spPr bwMode="white">
                <a:xfrm>
                  <a:off x="5554663" y="4130675"/>
                  <a:ext cx="165100" cy="169862"/>
                </a:xfrm>
                <a:custGeom>
                  <a:avLst/>
                  <a:gdLst>
                    <a:gd name="T0" fmla="*/ 16 w 49"/>
                    <a:gd name="T1" fmla="*/ 5 h 50"/>
                    <a:gd name="T2" fmla="*/ 45 w 49"/>
                    <a:gd name="T3" fmla="*/ 17 h 50"/>
                    <a:gd name="T4" fmla="*/ 33 w 49"/>
                    <a:gd name="T5" fmla="*/ 45 h 50"/>
                    <a:gd name="T6" fmla="*/ 4 w 49"/>
                    <a:gd name="T7" fmla="*/ 33 h 50"/>
                    <a:gd name="T8" fmla="*/ 16 w 49"/>
                    <a:gd name="T9" fmla="*/ 5 h 50"/>
                  </a:gdLst>
                  <a:ahLst/>
                  <a:cxnLst>
                    <a:cxn ang="0">
                      <a:pos x="T0" y="T1"/>
                    </a:cxn>
                    <a:cxn ang="0">
                      <a:pos x="T2" y="T3"/>
                    </a:cxn>
                    <a:cxn ang="0">
                      <a:pos x="T4" y="T5"/>
                    </a:cxn>
                    <a:cxn ang="0">
                      <a:pos x="T6" y="T7"/>
                    </a:cxn>
                    <a:cxn ang="0">
                      <a:pos x="T8" y="T9"/>
                    </a:cxn>
                  </a:cxnLst>
                  <a:rect l="0" t="0" r="r" b="b"/>
                  <a:pathLst>
                    <a:path w="49" h="50">
                      <a:moveTo>
                        <a:pt x="16" y="5"/>
                      </a:moveTo>
                      <a:cubicBezTo>
                        <a:pt x="27" y="0"/>
                        <a:pt x="40" y="6"/>
                        <a:pt x="45" y="17"/>
                      </a:cubicBezTo>
                      <a:cubicBezTo>
                        <a:pt x="49" y="28"/>
                        <a:pt x="44" y="40"/>
                        <a:pt x="33" y="45"/>
                      </a:cubicBezTo>
                      <a:cubicBezTo>
                        <a:pt x="22" y="50"/>
                        <a:pt x="9" y="44"/>
                        <a:pt x="4" y="33"/>
                      </a:cubicBezTo>
                      <a:cubicBezTo>
                        <a:pt x="0" y="22"/>
                        <a:pt x="5" y="10"/>
                        <a:pt x="16" y="5"/>
                      </a:cubicBezTo>
                    </a:path>
                  </a:pathLst>
                </a:custGeom>
                <a:grpFill/>
                <a:ln>
                  <a:noFill/>
                </a:ln>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grpSp>
          <p:grpSp>
            <p:nvGrpSpPr>
              <p:cNvPr id="100" name="Group 99">
                <a:extLst>
                  <a:ext uri="{FF2B5EF4-FFF2-40B4-BE49-F238E27FC236}">
                    <a16:creationId xmlns:a16="http://schemas.microsoft.com/office/drawing/2014/main" id="{3BAFA637-758B-44C6-AFE3-4B3B5247888A}"/>
                  </a:ext>
                </a:extLst>
              </p:cNvPr>
              <p:cNvGrpSpPr/>
              <p:nvPr userDrawn="1"/>
            </p:nvGrpSpPr>
            <p:grpSpPr bwMode="white">
              <a:xfrm>
                <a:off x="342306" y="4542399"/>
                <a:ext cx="720896" cy="910185"/>
                <a:chOff x="4795838" y="2646363"/>
                <a:chExt cx="2146299" cy="2709862"/>
              </a:xfrm>
              <a:solidFill>
                <a:srgbClr val="A2ACAB"/>
              </a:solidFill>
            </p:grpSpPr>
            <p:sp>
              <p:nvSpPr>
                <p:cNvPr id="101" name="Oval 35">
                  <a:extLst>
                    <a:ext uri="{FF2B5EF4-FFF2-40B4-BE49-F238E27FC236}">
                      <a16:creationId xmlns:a16="http://schemas.microsoft.com/office/drawing/2014/main" id="{73A072EB-D14B-4516-8CD0-A7C934701D7F}"/>
                    </a:ext>
                  </a:extLst>
                </p:cNvPr>
                <p:cNvSpPr>
                  <a:spLocks noChangeArrowheads="1"/>
                </p:cNvSpPr>
                <p:nvPr userDrawn="1"/>
              </p:nvSpPr>
              <p:spPr bwMode="white">
                <a:xfrm>
                  <a:off x="6075363" y="3081338"/>
                  <a:ext cx="134937" cy="1349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02" name="Oval 36">
                  <a:extLst>
                    <a:ext uri="{FF2B5EF4-FFF2-40B4-BE49-F238E27FC236}">
                      <a16:creationId xmlns:a16="http://schemas.microsoft.com/office/drawing/2014/main" id="{7CF2A3DC-3759-4B16-A00F-165011E5F199}"/>
                    </a:ext>
                  </a:extLst>
                </p:cNvPr>
                <p:cNvSpPr>
                  <a:spLocks noChangeArrowheads="1"/>
                </p:cNvSpPr>
                <p:nvPr userDrawn="1"/>
              </p:nvSpPr>
              <p:spPr bwMode="white">
                <a:xfrm>
                  <a:off x="6088063" y="2905125"/>
                  <a:ext cx="109537"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03" name="Oval 37">
                  <a:extLst>
                    <a:ext uri="{FF2B5EF4-FFF2-40B4-BE49-F238E27FC236}">
                      <a16:creationId xmlns:a16="http://schemas.microsoft.com/office/drawing/2014/main" id="{04B970EF-CEB6-4FEE-9C91-C1EC1B0B535C}"/>
                    </a:ext>
                  </a:extLst>
                </p:cNvPr>
                <p:cNvSpPr>
                  <a:spLocks noChangeArrowheads="1"/>
                </p:cNvSpPr>
                <p:nvPr userDrawn="1"/>
              </p:nvSpPr>
              <p:spPr bwMode="white">
                <a:xfrm>
                  <a:off x="6105525" y="2759075"/>
                  <a:ext cx="74612" cy="777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04" name="Oval 38">
                  <a:extLst>
                    <a:ext uri="{FF2B5EF4-FFF2-40B4-BE49-F238E27FC236}">
                      <a16:creationId xmlns:a16="http://schemas.microsoft.com/office/drawing/2014/main" id="{D4775007-EFFC-4EF7-8952-8149C0E60D6C}"/>
                    </a:ext>
                  </a:extLst>
                </p:cNvPr>
                <p:cNvSpPr>
                  <a:spLocks noChangeArrowheads="1"/>
                </p:cNvSpPr>
                <p:nvPr userDrawn="1"/>
              </p:nvSpPr>
              <p:spPr bwMode="white">
                <a:xfrm>
                  <a:off x="6119813" y="2646363"/>
                  <a:ext cx="46037"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05" name="Oval 39">
                  <a:extLst>
                    <a:ext uri="{FF2B5EF4-FFF2-40B4-BE49-F238E27FC236}">
                      <a16:creationId xmlns:a16="http://schemas.microsoft.com/office/drawing/2014/main" id="{17E5ECD1-1784-4F93-9E99-4A4F3710B8A8}"/>
                    </a:ext>
                  </a:extLst>
                </p:cNvPr>
                <p:cNvSpPr>
                  <a:spLocks noChangeArrowheads="1"/>
                </p:cNvSpPr>
                <p:nvPr userDrawn="1"/>
              </p:nvSpPr>
              <p:spPr bwMode="white">
                <a:xfrm>
                  <a:off x="6078538" y="4786313"/>
                  <a:ext cx="138112" cy="1381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06" name="Oval 40">
                  <a:extLst>
                    <a:ext uri="{FF2B5EF4-FFF2-40B4-BE49-F238E27FC236}">
                      <a16:creationId xmlns:a16="http://schemas.microsoft.com/office/drawing/2014/main" id="{8A19DC51-AE70-4668-B4EE-CD1DFAC3560E}"/>
                    </a:ext>
                  </a:extLst>
                </p:cNvPr>
                <p:cNvSpPr>
                  <a:spLocks noChangeArrowheads="1"/>
                </p:cNvSpPr>
                <p:nvPr userDrawn="1"/>
              </p:nvSpPr>
              <p:spPr bwMode="white">
                <a:xfrm>
                  <a:off x="6096000" y="4992688"/>
                  <a:ext cx="104775" cy="1063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07" name="Oval 41">
                  <a:extLst>
                    <a:ext uri="{FF2B5EF4-FFF2-40B4-BE49-F238E27FC236}">
                      <a16:creationId xmlns:a16="http://schemas.microsoft.com/office/drawing/2014/main" id="{237F0520-5AF6-4784-82E2-8E83B5104248}"/>
                    </a:ext>
                  </a:extLst>
                </p:cNvPr>
                <p:cNvSpPr>
                  <a:spLocks noChangeArrowheads="1"/>
                </p:cNvSpPr>
                <p:nvPr userDrawn="1"/>
              </p:nvSpPr>
              <p:spPr bwMode="white">
                <a:xfrm>
                  <a:off x="6108700" y="5165725"/>
                  <a:ext cx="77787"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08" name="Oval 42">
                  <a:extLst>
                    <a:ext uri="{FF2B5EF4-FFF2-40B4-BE49-F238E27FC236}">
                      <a16:creationId xmlns:a16="http://schemas.microsoft.com/office/drawing/2014/main" id="{A3FC96A0-3CB0-4012-BF3E-ED65BAC9741B}"/>
                    </a:ext>
                  </a:extLst>
                </p:cNvPr>
                <p:cNvSpPr>
                  <a:spLocks noChangeArrowheads="1"/>
                </p:cNvSpPr>
                <p:nvPr userDrawn="1"/>
              </p:nvSpPr>
              <p:spPr bwMode="white">
                <a:xfrm>
                  <a:off x="6126163" y="53117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09" name="Freeform 43">
                  <a:extLst>
                    <a:ext uri="{FF2B5EF4-FFF2-40B4-BE49-F238E27FC236}">
                      <a16:creationId xmlns:a16="http://schemas.microsoft.com/office/drawing/2014/main" id="{4EC260F6-A97A-43D2-A8CA-4E55FED79BF7}"/>
                    </a:ext>
                  </a:extLst>
                </p:cNvPr>
                <p:cNvSpPr>
                  <a:spLocks/>
                </p:cNvSpPr>
                <p:nvPr userDrawn="1"/>
              </p:nvSpPr>
              <p:spPr bwMode="white">
                <a:xfrm>
                  <a:off x="5465763" y="3325813"/>
                  <a:ext cx="152400" cy="149225"/>
                </a:xfrm>
                <a:custGeom>
                  <a:avLst/>
                  <a:gdLst>
                    <a:gd name="T0" fmla="*/ 37 w 45"/>
                    <a:gd name="T1" fmla="*/ 8 h 44"/>
                    <a:gd name="T2" fmla="*/ 37 w 45"/>
                    <a:gd name="T3" fmla="*/ 36 h 44"/>
                    <a:gd name="T4" fmla="*/ 8 w 45"/>
                    <a:gd name="T5" fmla="*/ 36 h 44"/>
                    <a:gd name="T6" fmla="*/ 8 w 45"/>
                    <a:gd name="T7" fmla="*/ 8 h 44"/>
                    <a:gd name="T8" fmla="*/ 37 w 45"/>
                    <a:gd name="T9" fmla="*/ 8 h 44"/>
                  </a:gdLst>
                  <a:ahLst/>
                  <a:cxnLst>
                    <a:cxn ang="0">
                      <a:pos x="T0" y="T1"/>
                    </a:cxn>
                    <a:cxn ang="0">
                      <a:pos x="T2" y="T3"/>
                    </a:cxn>
                    <a:cxn ang="0">
                      <a:pos x="T4" y="T5"/>
                    </a:cxn>
                    <a:cxn ang="0">
                      <a:pos x="T6" y="T7"/>
                    </a:cxn>
                    <a:cxn ang="0">
                      <a:pos x="T8" y="T9"/>
                    </a:cxn>
                  </a:cxnLst>
                  <a:rect l="0" t="0" r="r" b="b"/>
                  <a:pathLst>
                    <a:path w="45" h="44">
                      <a:moveTo>
                        <a:pt x="37" y="8"/>
                      </a:moveTo>
                      <a:cubicBezTo>
                        <a:pt x="45" y="15"/>
                        <a:pt x="45" y="28"/>
                        <a:pt x="37" y="36"/>
                      </a:cubicBezTo>
                      <a:cubicBezTo>
                        <a:pt x="29" y="44"/>
                        <a:pt x="16" y="44"/>
                        <a:pt x="8" y="36"/>
                      </a:cubicBezTo>
                      <a:cubicBezTo>
                        <a:pt x="0" y="28"/>
                        <a:pt x="0" y="15"/>
                        <a:pt x="8" y="8"/>
                      </a:cubicBezTo>
                      <a:cubicBezTo>
                        <a:pt x="16" y="0"/>
                        <a:pt x="29" y="0"/>
                        <a:pt x="37"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0" name="Freeform 44">
                  <a:extLst>
                    <a:ext uri="{FF2B5EF4-FFF2-40B4-BE49-F238E27FC236}">
                      <a16:creationId xmlns:a16="http://schemas.microsoft.com/office/drawing/2014/main" id="{AB6F8A2F-2077-4AC5-A20D-6E33D93871DC}"/>
                    </a:ext>
                  </a:extLst>
                </p:cNvPr>
                <p:cNvSpPr>
                  <a:spLocks/>
                </p:cNvSpPr>
                <p:nvPr userDrawn="1"/>
              </p:nvSpPr>
              <p:spPr bwMode="white">
                <a:xfrm>
                  <a:off x="5351463" y="3206750"/>
                  <a:ext cx="114300" cy="115887"/>
                </a:xfrm>
                <a:custGeom>
                  <a:avLst/>
                  <a:gdLst>
                    <a:gd name="T0" fmla="*/ 28 w 34"/>
                    <a:gd name="T1" fmla="*/ 6 h 34"/>
                    <a:gd name="T2" fmla="*/ 28 w 34"/>
                    <a:gd name="T3" fmla="*/ 28 h 34"/>
                    <a:gd name="T4" fmla="*/ 6 w 34"/>
                    <a:gd name="T5" fmla="*/ 28 h 34"/>
                    <a:gd name="T6" fmla="*/ 6 w 34"/>
                    <a:gd name="T7" fmla="*/ 6 h 34"/>
                    <a:gd name="T8" fmla="*/ 28 w 34"/>
                    <a:gd name="T9" fmla="*/ 6 h 34"/>
                  </a:gdLst>
                  <a:ahLst/>
                  <a:cxnLst>
                    <a:cxn ang="0">
                      <a:pos x="T0" y="T1"/>
                    </a:cxn>
                    <a:cxn ang="0">
                      <a:pos x="T2" y="T3"/>
                    </a:cxn>
                    <a:cxn ang="0">
                      <a:pos x="T4" y="T5"/>
                    </a:cxn>
                    <a:cxn ang="0">
                      <a:pos x="T6" y="T7"/>
                    </a:cxn>
                    <a:cxn ang="0">
                      <a:pos x="T8" y="T9"/>
                    </a:cxn>
                  </a:cxnLst>
                  <a:rect l="0" t="0" r="r" b="b"/>
                  <a:pathLst>
                    <a:path w="34" h="34">
                      <a:moveTo>
                        <a:pt x="28" y="6"/>
                      </a:moveTo>
                      <a:cubicBezTo>
                        <a:pt x="34" y="12"/>
                        <a:pt x="34" y="22"/>
                        <a:pt x="28" y="28"/>
                      </a:cubicBezTo>
                      <a:cubicBezTo>
                        <a:pt x="22" y="34"/>
                        <a:pt x="12" y="34"/>
                        <a:pt x="6" y="28"/>
                      </a:cubicBezTo>
                      <a:cubicBezTo>
                        <a:pt x="0" y="22"/>
                        <a:pt x="0" y="12"/>
                        <a:pt x="6" y="6"/>
                      </a:cubicBezTo>
                      <a:cubicBezTo>
                        <a:pt x="12" y="0"/>
                        <a:pt x="22" y="0"/>
                        <a:pt x="2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1" name="Freeform 45">
                  <a:extLst>
                    <a:ext uri="{FF2B5EF4-FFF2-40B4-BE49-F238E27FC236}">
                      <a16:creationId xmlns:a16="http://schemas.microsoft.com/office/drawing/2014/main" id="{80FD0558-AE9F-41C7-BF64-184B3F56A6CE}"/>
                    </a:ext>
                  </a:extLst>
                </p:cNvPr>
                <p:cNvSpPr>
                  <a:spLocks/>
                </p:cNvSpPr>
                <p:nvPr userDrawn="1"/>
              </p:nvSpPr>
              <p:spPr bwMode="white">
                <a:xfrm>
                  <a:off x="5253038" y="3111500"/>
                  <a:ext cx="84137" cy="80962"/>
                </a:xfrm>
                <a:custGeom>
                  <a:avLst/>
                  <a:gdLst>
                    <a:gd name="T0" fmla="*/ 20 w 25"/>
                    <a:gd name="T1" fmla="*/ 4 h 24"/>
                    <a:gd name="T2" fmla="*/ 20 w 25"/>
                    <a:gd name="T3" fmla="*/ 20 h 24"/>
                    <a:gd name="T4" fmla="*/ 5 w 25"/>
                    <a:gd name="T5" fmla="*/ 20 h 24"/>
                    <a:gd name="T6" fmla="*/ 5 w 25"/>
                    <a:gd name="T7" fmla="*/ 4 h 24"/>
                    <a:gd name="T8" fmla="*/ 20 w 25"/>
                    <a:gd name="T9" fmla="*/ 4 h 24"/>
                  </a:gdLst>
                  <a:ahLst/>
                  <a:cxnLst>
                    <a:cxn ang="0">
                      <a:pos x="T0" y="T1"/>
                    </a:cxn>
                    <a:cxn ang="0">
                      <a:pos x="T2" y="T3"/>
                    </a:cxn>
                    <a:cxn ang="0">
                      <a:pos x="T4" y="T5"/>
                    </a:cxn>
                    <a:cxn ang="0">
                      <a:pos x="T6" y="T7"/>
                    </a:cxn>
                    <a:cxn ang="0">
                      <a:pos x="T8" y="T9"/>
                    </a:cxn>
                  </a:cxnLst>
                  <a:rect l="0" t="0" r="r" b="b"/>
                  <a:pathLst>
                    <a:path w="25" h="24">
                      <a:moveTo>
                        <a:pt x="20" y="4"/>
                      </a:moveTo>
                      <a:cubicBezTo>
                        <a:pt x="25" y="8"/>
                        <a:pt x="25" y="15"/>
                        <a:pt x="20" y="20"/>
                      </a:cubicBezTo>
                      <a:cubicBezTo>
                        <a:pt x="16" y="24"/>
                        <a:pt x="9" y="24"/>
                        <a:pt x="5" y="20"/>
                      </a:cubicBezTo>
                      <a:cubicBezTo>
                        <a:pt x="0" y="15"/>
                        <a:pt x="0" y="8"/>
                        <a:pt x="5" y="4"/>
                      </a:cubicBezTo>
                      <a:cubicBezTo>
                        <a:pt x="9" y="0"/>
                        <a:pt x="16" y="0"/>
                        <a:pt x="2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2" name="Freeform 46">
                  <a:extLst>
                    <a:ext uri="{FF2B5EF4-FFF2-40B4-BE49-F238E27FC236}">
                      <a16:creationId xmlns:a16="http://schemas.microsoft.com/office/drawing/2014/main" id="{7843B368-35FD-4611-879C-92674839C89E}"/>
                    </a:ext>
                  </a:extLst>
                </p:cNvPr>
                <p:cNvSpPr>
                  <a:spLocks/>
                </p:cNvSpPr>
                <p:nvPr userDrawn="1"/>
              </p:nvSpPr>
              <p:spPr bwMode="white">
                <a:xfrm>
                  <a:off x="6673850" y="4527550"/>
                  <a:ext cx="149225" cy="149225"/>
                </a:xfrm>
                <a:custGeom>
                  <a:avLst/>
                  <a:gdLst>
                    <a:gd name="T0" fmla="*/ 36 w 44"/>
                    <a:gd name="T1" fmla="*/ 8 h 44"/>
                    <a:gd name="T2" fmla="*/ 8 w 44"/>
                    <a:gd name="T3" fmla="*/ 8 h 44"/>
                    <a:gd name="T4" fmla="*/ 8 w 44"/>
                    <a:gd name="T5" fmla="*/ 37 h 44"/>
                    <a:gd name="T6" fmla="*/ 36 w 44"/>
                    <a:gd name="T7" fmla="*/ 37 h 44"/>
                    <a:gd name="T8" fmla="*/ 36 w 44"/>
                    <a:gd name="T9" fmla="*/ 8 h 44"/>
                  </a:gdLst>
                  <a:ahLst/>
                  <a:cxnLst>
                    <a:cxn ang="0">
                      <a:pos x="T0" y="T1"/>
                    </a:cxn>
                    <a:cxn ang="0">
                      <a:pos x="T2" y="T3"/>
                    </a:cxn>
                    <a:cxn ang="0">
                      <a:pos x="T4" y="T5"/>
                    </a:cxn>
                    <a:cxn ang="0">
                      <a:pos x="T6" y="T7"/>
                    </a:cxn>
                    <a:cxn ang="0">
                      <a:pos x="T8" y="T9"/>
                    </a:cxn>
                  </a:cxnLst>
                  <a:rect l="0" t="0" r="r" b="b"/>
                  <a:pathLst>
                    <a:path w="44" h="44">
                      <a:moveTo>
                        <a:pt x="36" y="8"/>
                      </a:moveTo>
                      <a:cubicBezTo>
                        <a:pt x="28" y="0"/>
                        <a:pt x="16" y="0"/>
                        <a:pt x="8" y="8"/>
                      </a:cubicBezTo>
                      <a:cubicBezTo>
                        <a:pt x="0" y="16"/>
                        <a:pt x="0" y="29"/>
                        <a:pt x="8" y="37"/>
                      </a:cubicBezTo>
                      <a:cubicBezTo>
                        <a:pt x="16" y="44"/>
                        <a:pt x="28" y="44"/>
                        <a:pt x="36" y="37"/>
                      </a:cubicBezTo>
                      <a:cubicBezTo>
                        <a:pt x="44" y="29"/>
                        <a:pt x="44" y="16"/>
                        <a:pt x="36"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3" name="Freeform 47">
                  <a:extLst>
                    <a:ext uri="{FF2B5EF4-FFF2-40B4-BE49-F238E27FC236}">
                      <a16:creationId xmlns:a16="http://schemas.microsoft.com/office/drawing/2014/main" id="{DE3F57BF-1C98-40C5-8EA6-014C1313DEF4}"/>
                    </a:ext>
                  </a:extLst>
                </p:cNvPr>
                <p:cNvSpPr>
                  <a:spLocks/>
                </p:cNvSpPr>
                <p:nvPr userDrawn="1"/>
              </p:nvSpPr>
              <p:spPr bwMode="white">
                <a:xfrm>
                  <a:off x="6823075" y="4679950"/>
                  <a:ext cx="119062" cy="115887"/>
                </a:xfrm>
                <a:custGeom>
                  <a:avLst/>
                  <a:gdLst>
                    <a:gd name="T0" fmla="*/ 29 w 35"/>
                    <a:gd name="T1" fmla="*/ 6 h 34"/>
                    <a:gd name="T2" fmla="*/ 6 w 35"/>
                    <a:gd name="T3" fmla="*/ 6 h 34"/>
                    <a:gd name="T4" fmla="*/ 6 w 35"/>
                    <a:gd name="T5" fmla="*/ 28 h 34"/>
                    <a:gd name="T6" fmla="*/ 29 w 35"/>
                    <a:gd name="T7" fmla="*/ 28 h 34"/>
                    <a:gd name="T8" fmla="*/ 29 w 35"/>
                    <a:gd name="T9" fmla="*/ 6 h 34"/>
                  </a:gdLst>
                  <a:ahLst/>
                  <a:cxnLst>
                    <a:cxn ang="0">
                      <a:pos x="T0" y="T1"/>
                    </a:cxn>
                    <a:cxn ang="0">
                      <a:pos x="T2" y="T3"/>
                    </a:cxn>
                    <a:cxn ang="0">
                      <a:pos x="T4" y="T5"/>
                    </a:cxn>
                    <a:cxn ang="0">
                      <a:pos x="T6" y="T7"/>
                    </a:cxn>
                    <a:cxn ang="0">
                      <a:pos x="T8" y="T9"/>
                    </a:cxn>
                  </a:cxnLst>
                  <a:rect l="0" t="0" r="r" b="b"/>
                  <a:pathLst>
                    <a:path w="35" h="34">
                      <a:moveTo>
                        <a:pt x="29" y="6"/>
                      </a:moveTo>
                      <a:cubicBezTo>
                        <a:pt x="23" y="0"/>
                        <a:pt x="13" y="0"/>
                        <a:pt x="6" y="6"/>
                      </a:cubicBezTo>
                      <a:cubicBezTo>
                        <a:pt x="0" y="12"/>
                        <a:pt x="0" y="22"/>
                        <a:pt x="6" y="28"/>
                      </a:cubicBezTo>
                      <a:cubicBezTo>
                        <a:pt x="13" y="34"/>
                        <a:pt x="23" y="34"/>
                        <a:pt x="29" y="28"/>
                      </a:cubicBezTo>
                      <a:cubicBezTo>
                        <a:pt x="35" y="22"/>
                        <a:pt x="35" y="12"/>
                        <a:pt x="29"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4" name="Oval 48">
                  <a:extLst>
                    <a:ext uri="{FF2B5EF4-FFF2-40B4-BE49-F238E27FC236}">
                      <a16:creationId xmlns:a16="http://schemas.microsoft.com/office/drawing/2014/main" id="{A0C8CE2C-E6C8-4679-B0F0-3BACCD371F4C}"/>
                    </a:ext>
                  </a:extLst>
                </p:cNvPr>
                <p:cNvSpPr>
                  <a:spLocks noChangeArrowheads="1"/>
                </p:cNvSpPr>
                <p:nvPr userDrawn="1"/>
              </p:nvSpPr>
              <p:spPr bwMode="white">
                <a:xfrm>
                  <a:off x="5226050" y="3937000"/>
                  <a:ext cx="138112" cy="136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5" name="Oval 49">
                  <a:extLst>
                    <a:ext uri="{FF2B5EF4-FFF2-40B4-BE49-F238E27FC236}">
                      <a16:creationId xmlns:a16="http://schemas.microsoft.com/office/drawing/2014/main" id="{3E0CCEFD-67E9-441A-9598-3911BE0DA89B}"/>
                    </a:ext>
                  </a:extLst>
                </p:cNvPr>
                <p:cNvSpPr>
                  <a:spLocks noChangeArrowheads="1"/>
                </p:cNvSpPr>
                <p:nvPr userDrawn="1"/>
              </p:nvSpPr>
              <p:spPr bwMode="white">
                <a:xfrm>
                  <a:off x="5053013" y="3951288"/>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6" name="Oval 50">
                  <a:extLst>
                    <a:ext uri="{FF2B5EF4-FFF2-40B4-BE49-F238E27FC236}">
                      <a16:creationId xmlns:a16="http://schemas.microsoft.com/office/drawing/2014/main" id="{5AC1211B-5E62-4825-88F1-AD73383CA20C}"/>
                    </a:ext>
                  </a:extLst>
                </p:cNvPr>
                <p:cNvSpPr>
                  <a:spLocks noChangeArrowheads="1"/>
                </p:cNvSpPr>
                <p:nvPr userDrawn="1"/>
              </p:nvSpPr>
              <p:spPr bwMode="white">
                <a:xfrm>
                  <a:off x="4906963" y="3967163"/>
                  <a:ext cx="74612" cy="746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7" name="Oval 51">
                  <a:extLst>
                    <a:ext uri="{FF2B5EF4-FFF2-40B4-BE49-F238E27FC236}">
                      <a16:creationId xmlns:a16="http://schemas.microsoft.com/office/drawing/2014/main" id="{F4C0D6CC-8A4B-4C53-B745-2DA0A7C21045}"/>
                    </a:ext>
                  </a:extLst>
                </p:cNvPr>
                <p:cNvSpPr>
                  <a:spLocks noChangeArrowheads="1"/>
                </p:cNvSpPr>
                <p:nvPr userDrawn="1"/>
              </p:nvSpPr>
              <p:spPr bwMode="white">
                <a:xfrm>
                  <a:off x="4795838" y="3981450"/>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8" name="Freeform 52">
                  <a:extLst>
                    <a:ext uri="{FF2B5EF4-FFF2-40B4-BE49-F238E27FC236}">
                      <a16:creationId xmlns:a16="http://schemas.microsoft.com/office/drawing/2014/main" id="{139887EA-9BF2-4584-BC6C-EABF904FBFE5}"/>
                    </a:ext>
                  </a:extLst>
                </p:cNvPr>
                <p:cNvSpPr>
                  <a:spLocks/>
                </p:cNvSpPr>
                <p:nvPr userDrawn="1"/>
              </p:nvSpPr>
              <p:spPr bwMode="white">
                <a:xfrm>
                  <a:off x="5468938" y="4530725"/>
                  <a:ext cx="152400" cy="149225"/>
                </a:xfrm>
                <a:custGeom>
                  <a:avLst/>
                  <a:gdLst>
                    <a:gd name="T0" fmla="*/ 8 w 45"/>
                    <a:gd name="T1" fmla="*/ 8 h 44"/>
                    <a:gd name="T2" fmla="*/ 37 w 45"/>
                    <a:gd name="T3" fmla="*/ 8 h 44"/>
                    <a:gd name="T4" fmla="*/ 37 w 45"/>
                    <a:gd name="T5" fmla="*/ 37 h 44"/>
                    <a:gd name="T6" fmla="*/ 8 w 45"/>
                    <a:gd name="T7" fmla="*/ 37 h 44"/>
                    <a:gd name="T8" fmla="*/ 8 w 45"/>
                    <a:gd name="T9" fmla="*/ 8 h 44"/>
                  </a:gdLst>
                  <a:ahLst/>
                  <a:cxnLst>
                    <a:cxn ang="0">
                      <a:pos x="T0" y="T1"/>
                    </a:cxn>
                    <a:cxn ang="0">
                      <a:pos x="T2" y="T3"/>
                    </a:cxn>
                    <a:cxn ang="0">
                      <a:pos x="T4" y="T5"/>
                    </a:cxn>
                    <a:cxn ang="0">
                      <a:pos x="T6" y="T7"/>
                    </a:cxn>
                    <a:cxn ang="0">
                      <a:pos x="T8" y="T9"/>
                    </a:cxn>
                  </a:cxnLst>
                  <a:rect l="0" t="0" r="r" b="b"/>
                  <a:pathLst>
                    <a:path w="45" h="44">
                      <a:moveTo>
                        <a:pt x="8" y="8"/>
                      </a:moveTo>
                      <a:cubicBezTo>
                        <a:pt x="16" y="0"/>
                        <a:pt x="29" y="0"/>
                        <a:pt x="37" y="8"/>
                      </a:cubicBezTo>
                      <a:cubicBezTo>
                        <a:pt x="45" y="16"/>
                        <a:pt x="45" y="29"/>
                        <a:pt x="37" y="37"/>
                      </a:cubicBezTo>
                      <a:cubicBezTo>
                        <a:pt x="29" y="44"/>
                        <a:pt x="16" y="44"/>
                        <a:pt x="8" y="37"/>
                      </a:cubicBezTo>
                      <a:cubicBezTo>
                        <a:pt x="0" y="29"/>
                        <a:pt x="0" y="16"/>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19" name="Freeform 53">
                  <a:extLst>
                    <a:ext uri="{FF2B5EF4-FFF2-40B4-BE49-F238E27FC236}">
                      <a16:creationId xmlns:a16="http://schemas.microsoft.com/office/drawing/2014/main" id="{B3D5EE67-7CA0-4F90-B14B-C4B145CEC0BA}"/>
                    </a:ext>
                  </a:extLst>
                </p:cNvPr>
                <p:cNvSpPr>
                  <a:spLocks/>
                </p:cNvSpPr>
                <p:nvPr userDrawn="1"/>
              </p:nvSpPr>
              <p:spPr bwMode="white">
                <a:xfrm>
                  <a:off x="5354638" y="4684713"/>
                  <a:ext cx="114300" cy="114300"/>
                </a:xfrm>
                <a:custGeom>
                  <a:avLst/>
                  <a:gdLst>
                    <a:gd name="T0" fmla="*/ 6 w 34"/>
                    <a:gd name="T1" fmla="*/ 6 h 34"/>
                    <a:gd name="T2" fmla="*/ 28 w 34"/>
                    <a:gd name="T3" fmla="*/ 6 h 34"/>
                    <a:gd name="T4" fmla="*/ 28 w 34"/>
                    <a:gd name="T5" fmla="*/ 28 h 34"/>
                    <a:gd name="T6" fmla="*/ 6 w 34"/>
                    <a:gd name="T7" fmla="*/ 28 h 34"/>
                    <a:gd name="T8" fmla="*/ 6 w 34"/>
                    <a:gd name="T9" fmla="*/ 6 h 34"/>
                  </a:gdLst>
                  <a:ahLst/>
                  <a:cxnLst>
                    <a:cxn ang="0">
                      <a:pos x="T0" y="T1"/>
                    </a:cxn>
                    <a:cxn ang="0">
                      <a:pos x="T2" y="T3"/>
                    </a:cxn>
                    <a:cxn ang="0">
                      <a:pos x="T4" y="T5"/>
                    </a:cxn>
                    <a:cxn ang="0">
                      <a:pos x="T6" y="T7"/>
                    </a:cxn>
                    <a:cxn ang="0">
                      <a:pos x="T8" y="T9"/>
                    </a:cxn>
                  </a:cxnLst>
                  <a:rect l="0" t="0" r="r" b="b"/>
                  <a:pathLst>
                    <a:path w="34" h="34">
                      <a:moveTo>
                        <a:pt x="6" y="6"/>
                      </a:moveTo>
                      <a:cubicBezTo>
                        <a:pt x="12" y="0"/>
                        <a:pt x="22" y="0"/>
                        <a:pt x="28" y="6"/>
                      </a:cubicBezTo>
                      <a:cubicBezTo>
                        <a:pt x="34" y="12"/>
                        <a:pt x="34" y="22"/>
                        <a:pt x="28" y="28"/>
                      </a:cubicBezTo>
                      <a:cubicBezTo>
                        <a:pt x="22" y="34"/>
                        <a:pt x="12" y="34"/>
                        <a:pt x="6" y="28"/>
                      </a:cubicBezTo>
                      <a:cubicBezTo>
                        <a:pt x="0" y="22"/>
                        <a:pt x="0" y="12"/>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0" name="Freeform 54">
                  <a:extLst>
                    <a:ext uri="{FF2B5EF4-FFF2-40B4-BE49-F238E27FC236}">
                      <a16:creationId xmlns:a16="http://schemas.microsoft.com/office/drawing/2014/main" id="{4FC4E949-385B-48C0-A925-BEBD16A5FFC8}"/>
                    </a:ext>
                  </a:extLst>
                </p:cNvPr>
                <p:cNvSpPr>
                  <a:spLocks/>
                </p:cNvSpPr>
                <p:nvPr userDrawn="1"/>
              </p:nvSpPr>
              <p:spPr bwMode="white">
                <a:xfrm>
                  <a:off x="5256213" y="4813300"/>
                  <a:ext cx="84137" cy="80962"/>
                </a:xfrm>
                <a:custGeom>
                  <a:avLst/>
                  <a:gdLst>
                    <a:gd name="T0" fmla="*/ 5 w 25"/>
                    <a:gd name="T1" fmla="*/ 4 h 24"/>
                    <a:gd name="T2" fmla="*/ 20 w 25"/>
                    <a:gd name="T3" fmla="*/ 4 h 24"/>
                    <a:gd name="T4" fmla="*/ 20 w 25"/>
                    <a:gd name="T5" fmla="*/ 20 h 24"/>
                    <a:gd name="T6" fmla="*/ 5 w 25"/>
                    <a:gd name="T7" fmla="*/ 20 h 24"/>
                    <a:gd name="T8" fmla="*/ 5 w 25"/>
                    <a:gd name="T9" fmla="*/ 4 h 24"/>
                  </a:gdLst>
                  <a:ahLst/>
                  <a:cxnLst>
                    <a:cxn ang="0">
                      <a:pos x="T0" y="T1"/>
                    </a:cxn>
                    <a:cxn ang="0">
                      <a:pos x="T2" y="T3"/>
                    </a:cxn>
                    <a:cxn ang="0">
                      <a:pos x="T4" y="T5"/>
                    </a:cxn>
                    <a:cxn ang="0">
                      <a:pos x="T6" y="T7"/>
                    </a:cxn>
                    <a:cxn ang="0">
                      <a:pos x="T8" y="T9"/>
                    </a:cxn>
                  </a:cxnLst>
                  <a:rect l="0" t="0" r="r" b="b"/>
                  <a:pathLst>
                    <a:path w="25" h="24">
                      <a:moveTo>
                        <a:pt x="5" y="4"/>
                      </a:moveTo>
                      <a:cubicBezTo>
                        <a:pt x="9" y="0"/>
                        <a:pt x="16" y="0"/>
                        <a:pt x="20" y="4"/>
                      </a:cubicBezTo>
                      <a:cubicBezTo>
                        <a:pt x="25" y="9"/>
                        <a:pt x="25" y="16"/>
                        <a:pt x="20" y="20"/>
                      </a:cubicBezTo>
                      <a:cubicBezTo>
                        <a:pt x="16" y="24"/>
                        <a:pt x="9" y="24"/>
                        <a:pt x="5" y="20"/>
                      </a:cubicBezTo>
                      <a:cubicBezTo>
                        <a:pt x="0" y="16"/>
                        <a:pt x="0" y="9"/>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1" name="Freeform 55">
                  <a:extLst>
                    <a:ext uri="{FF2B5EF4-FFF2-40B4-BE49-F238E27FC236}">
                      <a16:creationId xmlns:a16="http://schemas.microsoft.com/office/drawing/2014/main" id="{91B380E7-A734-4113-A1CB-72B051DFC748}"/>
                    </a:ext>
                  </a:extLst>
                </p:cNvPr>
                <p:cNvSpPr>
                  <a:spLocks/>
                </p:cNvSpPr>
                <p:nvPr userDrawn="1"/>
              </p:nvSpPr>
              <p:spPr bwMode="white">
                <a:xfrm>
                  <a:off x="5181600" y="4921250"/>
                  <a:ext cx="50800" cy="47625"/>
                </a:xfrm>
                <a:custGeom>
                  <a:avLst/>
                  <a:gdLst>
                    <a:gd name="T0" fmla="*/ 3 w 15"/>
                    <a:gd name="T1" fmla="*/ 2 h 14"/>
                    <a:gd name="T2" fmla="*/ 12 w 15"/>
                    <a:gd name="T3" fmla="*/ 2 h 14"/>
                    <a:gd name="T4" fmla="*/ 12 w 15"/>
                    <a:gd name="T5" fmla="*/ 12 h 14"/>
                    <a:gd name="T6" fmla="*/ 3 w 15"/>
                    <a:gd name="T7" fmla="*/ 12 h 14"/>
                    <a:gd name="T8" fmla="*/ 3 w 15"/>
                    <a:gd name="T9" fmla="*/ 2 h 14"/>
                  </a:gdLst>
                  <a:ahLst/>
                  <a:cxnLst>
                    <a:cxn ang="0">
                      <a:pos x="T0" y="T1"/>
                    </a:cxn>
                    <a:cxn ang="0">
                      <a:pos x="T2" y="T3"/>
                    </a:cxn>
                    <a:cxn ang="0">
                      <a:pos x="T4" y="T5"/>
                    </a:cxn>
                    <a:cxn ang="0">
                      <a:pos x="T6" y="T7"/>
                    </a:cxn>
                    <a:cxn ang="0">
                      <a:pos x="T8" y="T9"/>
                    </a:cxn>
                  </a:cxnLst>
                  <a:rect l="0" t="0" r="r" b="b"/>
                  <a:pathLst>
                    <a:path w="15" h="14">
                      <a:moveTo>
                        <a:pt x="3" y="2"/>
                      </a:moveTo>
                      <a:cubicBezTo>
                        <a:pt x="6" y="0"/>
                        <a:pt x="10" y="0"/>
                        <a:pt x="12" y="2"/>
                      </a:cubicBezTo>
                      <a:cubicBezTo>
                        <a:pt x="15" y="5"/>
                        <a:pt x="15" y="9"/>
                        <a:pt x="12" y="12"/>
                      </a:cubicBezTo>
                      <a:cubicBezTo>
                        <a:pt x="10" y="14"/>
                        <a:pt x="6" y="14"/>
                        <a:pt x="3" y="12"/>
                      </a:cubicBezTo>
                      <a:cubicBezTo>
                        <a:pt x="0" y="9"/>
                        <a:pt x="0" y="5"/>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2" name="Freeform 56">
                  <a:extLst>
                    <a:ext uri="{FF2B5EF4-FFF2-40B4-BE49-F238E27FC236}">
                      <a16:creationId xmlns:a16="http://schemas.microsoft.com/office/drawing/2014/main" id="{75B0583B-F99D-471C-A960-C146DD79882B}"/>
                    </a:ext>
                  </a:extLst>
                </p:cNvPr>
                <p:cNvSpPr>
                  <a:spLocks/>
                </p:cNvSpPr>
                <p:nvPr userDrawn="1"/>
              </p:nvSpPr>
              <p:spPr bwMode="white">
                <a:xfrm>
                  <a:off x="6670675" y="3322638"/>
                  <a:ext cx="149225" cy="149225"/>
                </a:xfrm>
                <a:custGeom>
                  <a:avLst/>
                  <a:gdLst>
                    <a:gd name="T0" fmla="*/ 8 w 44"/>
                    <a:gd name="T1" fmla="*/ 8 h 44"/>
                    <a:gd name="T2" fmla="*/ 8 w 44"/>
                    <a:gd name="T3" fmla="*/ 36 h 44"/>
                    <a:gd name="T4" fmla="*/ 36 w 44"/>
                    <a:gd name="T5" fmla="*/ 36 h 44"/>
                    <a:gd name="T6" fmla="*/ 36 w 44"/>
                    <a:gd name="T7" fmla="*/ 8 h 44"/>
                    <a:gd name="T8" fmla="*/ 8 w 44"/>
                    <a:gd name="T9" fmla="*/ 8 h 44"/>
                  </a:gdLst>
                  <a:ahLst/>
                  <a:cxnLst>
                    <a:cxn ang="0">
                      <a:pos x="T0" y="T1"/>
                    </a:cxn>
                    <a:cxn ang="0">
                      <a:pos x="T2" y="T3"/>
                    </a:cxn>
                    <a:cxn ang="0">
                      <a:pos x="T4" y="T5"/>
                    </a:cxn>
                    <a:cxn ang="0">
                      <a:pos x="T6" y="T7"/>
                    </a:cxn>
                    <a:cxn ang="0">
                      <a:pos x="T8" y="T9"/>
                    </a:cxn>
                  </a:cxnLst>
                  <a:rect l="0" t="0" r="r" b="b"/>
                  <a:pathLst>
                    <a:path w="44" h="44">
                      <a:moveTo>
                        <a:pt x="8" y="8"/>
                      </a:moveTo>
                      <a:cubicBezTo>
                        <a:pt x="0" y="15"/>
                        <a:pt x="0" y="28"/>
                        <a:pt x="8" y="36"/>
                      </a:cubicBezTo>
                      <a:cubicBezTo>
                        <a:pt x="16" y="44"/>
                        <a:pt x="28" y="44"/>
                        <a:pt x="36" y="36"/>
                      </a:cubicBezTo>
                      <a:cubicBezTo>
                        <a:pt x="44" y="28"/>
                        <a:pt x="44" y="15"/>
                        <a:pt x="36" y="8"/>
                      </a:cubicBezTo>
                      <a:cubicBezTo>
                        <a:pt x="28" y="0"/>
                        <a:pt x="16" y="0"/>
                        <a:pt x="8"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3" name="Freeform 57">
                  <a:extLst>
                    <a:ext uri="{FF2B5EF4-FFF2-40B4-BE49-F238E27FC236}">
                      <a16:creationId xmlns:a16="http://schemas.microsoft.com/office/drawing/2014/main" id="{B6742499-6CC3-41BB-8558-587A22A0937F}"/>
                    </a:ext>
                  </a:extLst>
                </p:cNvPr>
                <p:cNvSpPr>
                  <a:spLocks/>
                </p:cNvSpPr>
                <p:nvPr userDrawn="1"/>
              </p:nvSpPr>
              <p:spPr bwMode="white">
                <a:xfrm>
                  <a:off x="5791200" y="3227388"/>
                  <a:ext cx="138112" cy="139700"/>
                </a:xfrm>
                <a:custGeom>
                  <a:avLst/>
                  <a:gdLst>
                    <a:gd name="T0" fmla="*/ 37 w 41"/>
                    <a:gd name="T1" fmla="*/ 14 h 41"/>
                    <a:gd name="T2" fmla="*/ 27 w 41"/>
                    <a:gd name="T3" fmla="*/ 37 h 41"/>
                    <a:gd name="T4" fmla="*/ 4 w 41"/>
                    <a:gd name="T5" fmla="*/ 28 h 41"/>
                    <a:gd name="T6" fmla="*/ 14 w 41"/>
                    <a:gd name="T7" fmla="*/ 4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41" y="23"/>
                        <a:pt x="37" y="34"/>
                        <a:pt x="27" y="37"/>
                      </a:cubicBezTo>
                      <a:cubicBezTo>
                        <a:pt x="18" y="41"/>
                        <a:pt x="7" y="37"/>
                        <a:pt x="4" y="28"/>
                      </a:cubicBezTo>
                      <a:cubicBezTo>
                        <a:pt x="0" y="18"/>
                        <a:pt x="4" y="8"/>
                        <a:pt x="14" y="4"/>
                      </a:cubicBezTo>
                      <a:cubicBezTo>
                        <a:pt x="23" y="0"/>
                        <a:pt x="33" y="5"/>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4" name="Freeform 58">
                  <a:extLst>
                    <a:ext uri="{FF2B5EF4-FFF2-40B4-BE49-F238E27FC236}">
                      <a16:creationId xmlns:a16="http://schemas.microsoft.com/office/drawing/2014/main" id="{2859F78D-51DB-45C9-92CE-6412DB73FC0A}"/>
                    </a:ext>
                  </a:extLst>
                </p:cNvPr>
                <p:cNvSpPr>
                  <a:spLocks/>
                </p:cNvSpPr>
                <p:nvPr userDrawn="1"/>
              </p:nvSpPr>
              <p:spPr bwMode="white">
                <a:xfrm>
                  <a:off x="5743575" y="3084513"/>
                  <a:ext cx="104775" cy="107950"/>
                </a:xfrm>
                <a:custGeom>
                  <a:avLst/>
                  <a:gdLst>
                    <a:gd name="T0" fmla="*/ 29 w 31"/>
                    <a:gd name="T1" fmla="*/ 11 h 32"/>
                    <a:gd name="T2" fmla="*/ 21 w 31"/>
                    <a:gd name="T3" fmla="*/ 29 h 32"/>
                    <a:gd name="T4" fmla="*/ 3 w 31"/>
                    <a:gd name="T5" fmla="*/ 22 h 32"/>
                    <a:gd name="T6" fmla="*/ 10 w 31"/>
                    <a:gd name="T7" fmla="*/ 3 h 32"/>
                    <a:gd name="T8" fmla="*/ 29 w 31"/>
                    <a:gd name="T9" fmla="*/ 11 h 32"/>
                  </a:gdLst>
                  <a:ahLst/>
                  <a:cxnLst>
                    <a:cxn ang="0">
                      <a:pos x="T0" y="T1"/>
                    </a:cxn>
                    <a:cxn ang="0">
                      <a:pos x="T2" y="T3"/>
                    </a:cxn>
                    <a:cxn ang="0">
                      <a:pos x="T4" y="T5"/>
                    </a:cxn>
                    <a:cxn ang="0">
                      <a:pos x="T6" y="T7"/>
                    </a:cxn>
                    <a:cxn ang="0">
                      <a:pos x="T8" y="T9"/>
                    </a:cxn>
                  </a:cxnLst>
                  <a:rect l="0" t="0" r="r" b="b"/>
                  <a:pathLst>
                    <a:path w="31" h="32">
                      <a:moveTo>
                        <a:pt x="29" y="11"/>
                      </a:moveTo>
                      <a:cubicBezTo>
                        <a:pt x="31" y="18"/>
                        <a:pt x="28" y="26"/>
                        <a:pt x="21" y="29"/>
                      </a:cubicBezTo>
                      <a:cubicBezTo>
                        <a:pt x="14" y="32"/>
                        <a:pt x="5" y="29"/>
                        <a:pt x="3" y="22"/>
                      </a:cubicBezTo>
                      <a:cubicBezTo>
                        <a:pt x="0" y="14"/>
                        <a:pt x="3" y="6"/>
                        <a:pt x="10" y="3"/>
                      </a:cubicBezTo>
                      <a:cubicBezTo>
                        <a:pt x="18" y="0"/>
                        <a:pt x="26" y="4"/>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5" name="Freeform 59">
                  <a:extLst>
                    <a:ext uri="{FF2B5EF4-FFF2-40B4-BE49-F238E27FC236}">
                      <a16:creationId xmlns:a16="http://schemas.microsoft.com/office/drawing/2014/main" id="{9D0448C2-94DA-470D-A636-0E44A583E10E}"/>
                    </a:ext>
                  </a:extLst>
                </p:cNvPr>
                <p:cNvSpPr>
                  <a:spLocks/>
                </p:cNvSpPr>
                <p:nvPr userDrawn="1"/>
              </p:nvSpPr>
              <p:spPr bwMode="white">
                <a:xfrm>
                  <a:off x="6369050" y="4643438"/>
                  <a:ext cx="139700" cy="139700"/>
                </a:xfrm>
                <a:custGeom>
                  <a:avLst/>
                  <a:gdLst>
                    <a:gd name="T0" fmla="*/ 37 w 41"/>
                    <a:gd name="T1" fmla="*/ 14 h 41"/>
                    <a:gd name="T2" fmla="*/ 13 w 41"/>
                    <a:gd name="T3" fmla="*/ 4 h 41"/>
                    <a:gd name="T4" fmla="*/ 4 w 41"/>
                    <a:gd name="T5" fmla="*/ 28 h 41"/>
                    <a:gd name="T6" fmla="*/ 27 w 41"/>
                    <a:gd name="T7" fmla="*/ 37 h 41"/>
                    <a:gd name="T8" fmla="*/ 37 w 41"/>
                    <a:gd name="T9" fmla="*/ 14 h 41"/>
                  </a:gdLst>
                  <a:ahLst/>
                  <a:cxnLst>
                    <a:cxn ang="0">
                      <a:pos x="T0" y="T1"/>
                    </a:cxn>
                    <a:cxn ang="0">
                      <a:pos x="T2" y="T3"/>
                    </a:cxn>
                    <a:cxn ang="0">
                      <a:pos x="T4" y="T5"/>
                    </a:cxn>
                    <a:cxn ang="0">
                      <a:pos x="T6" y="T7"/>
                    </a:cxn>
                    <a:cxn ang="0">
                      <a:pos x="T8" y="T9"/>
                    </a:cxn>
                  </a:cxnLst>
                  <a:rect l="0" t="0" r="r" b="b"/>
                  <a:pathLst>
                    <a:path w="41" h="41">
                      <a:moveTo>
                        <a:pt x="37" y="14"/>
                      </a:moveTo>
                      <a:cubicBezTo>
                        <a:pt x="33" y="5"/>
                        <a:pt x="23" y="0"/>
                        <a:pt x="13" y="4"/>
                      </a:cubicBezTo>
                      <a:cubicBezTo>
                        <a:pt x="4" y="8"/>
                        <a:pt x="0" y="18"/>
                        <a:pt x="4" y="28"/>
                      </a:cubicBezTo>
                      <a:cubicBezTo>
                        <a:pt x="7" y="37"/>
                        <a:pt x="18" y="41"/>
                        <a:pt x="27" y="37"/>
                      </a:cubicBezTo>
                      <a:cubicBezTo>
                        <a:pt x="36" y="34"/>
                        <a:pt x="41" y="23"/>
                        <a:pt x="37"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6" name="Freeform 60">
                  <a:extLst>
                    <a:ext uri="{FF2B5EF4-FFF2-40B4-BE49-F238E27FC236}">
                      <a16:creationId xmlns:a16="http://schemas.microsoft.com/office/drawing/2014/main" id="{58AF0238-2D22-4544-ABBE-4EFDD0675E05}"/>
                    </a:ext>
                  </a:extLst>
                </p:cNvPr>
                <p:cNvSpPr>
                  <a:spLocks/>
                </p:cNvSpPr>
                <p:nvPr userDrawn="1"/>
              </p:nvSpPr>
              <p:spPr bwMode="white">
                <a:xfrm>
                  <a:off x="6446838" y="4816475"/>
                  <a:ext cx="109537" cy="107950"/>
                </a:xfrm>
                <a:custGeom>
                  <a:avLst/>
                  <a:gdLst>
                    <a:gd name="T0" fmla="*/ 29 w 32"/>
                    <a:gd name="T1" fmla="*/ 11 h 32"/>
                    <a:gd name="T2" fmla="*/ 11 w 32"/>
                    <a:gd name="T3" fmla="*/ 3 h 32"/>
                    <a:gd name="T4" fmla="*/ 3 w 32"/>
                    <a:gd name="T5" fmla="*/ 22 h 32"/>
                    <a:gd name="T6" fmla="*/ 21 w 32"/>
                    <a:gd name="T7" fmla="*/ 29 h 32"/>
                    <a:gd name="T8" fmla="*/ 29 w 32"/>
                    <a:gd name="T9" fmla="*/ 11 h 32"/>
                  </a:gdLst>
                  <a:ahLst/>
                  <a:cxnLst>
                    <a:cxn ang="0">
                      <a:pos x="T0" y="T1"/>
                    </a:cxn>
                    <a:cxn ang="0">
                      <a:pos x="T2" y="T3"/>
                    </a:cxn>
                    <a:cxn ang="0">
                      <a:pos x="T4" y="T5"/>
                    </a:cxn>
                    <a:cxn ang="0">
                      <a:pos x="T6" y="T7"/>
                    </a:cxn>
                    <a:cxn ang="0">
                      <a:pos x="T8" y="T9"/>
                    </a:cxn>
                  </a:cxnLst>
                  <a:rect l="0" t="0" r="r" b="b"/>
                  <a:pathLst>
                    <a:path w="32" h="32">
                      <a:moveTo>
                        <a:pt x="29" y="11"/>
                      </a:moveTo>
                      <a:cubicBezTo>
                        <a:pt x="26" y="4"/>
                        <a:pt x="18" y="0"/>
                        <a:pt x="11" y="3"/>
                      </a:cubicBezTo>
                      <a:cubicBezTo>
                        <a:pt x="4" y="6"/>
                        <a:pt x="0" y="14"/>
                        <a:pt x="3" y="22"/>
                      </a:cubicBezTo>
                      <a:cubicBezTo>
                        <a:pt x="6" y="29"/>
                        <a:pt x="14" y="32"/>
                        <a:pt x="21" y="29"/>
                      </a:cubicBezTo>
                      <a:cubicBezTo>
                        <a:pt x="29" y="26"/>
                        <a:pt x="32" y="18"/>
                        <a:pt x="2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7" name="Freeform 61">
                  <a:extLst>
                    <a:ext uri="{FF2B5EF4-FFF2-40B4-BE49-F238E27FC236}">
                      <a16:creationId xmlns:a16="http://schemas.microsoft.com/office/drawing/2014/main" id="{A495458D-40F2-42F5-B48E-DB44644E864A}"/>
                    </a:ext>
                  </a:extLst>
                </p:cNvPr>
                <p:cNvSpPr>
                  <a:spLocks/>
                </p:cNvSpPr>
                <p:nvPr userDrawn="1"/>
              </p:nvSpPr>
              <p:spPr bwMode="white">
                <a:xfrm>
                  <a:off x="6518275" y="4965700"/>
                  <a:ext cx="74612" cy="77787"/>
                </a:xfrm>
                <a:custGeom>
                  <a:avLst/>
                  <a:gdLst>
                    <a:gd name="T0" fmla="*/ 20 w 22"/>
                    <a:gd name="T1" fmla="*/ 8 h 23"/>
                    <a:gd name="T2" fmla="*/ 7 w 22"/>
                    <a:gd name="T3" fmla="*/ 2 h 23"/>
                    <a:gd name="T4" fmla="*/ 2 w 22"/>
                    <a:gd name="T5" fmla="*/ 15 h 23"/>
                    <a:gd name="T6" fmla="*/ 15 w 22"/>
                    <a:gd name="T7" fmla="*/ 21 h 23"/>
                    <a:gd name="T8" fmla="*/ 20 w 22"/>
                    <a:gd name="T9" fmla="*/ 8 h 23"/>
                  </a:gdLst>
                  <a:ahLst/>
                  <a:cxnLst>
                    <a:cxn ang="0">
                      <a:pos x="T0" y="T1"/>
                    </a:cxn>
                    <a:cxn ang="0">
                      <a:pos x="T2" y="T3"/>
                    </a:cxn>
                    <a:cxn ang="0">
                      <a:pos x="T4" y="T5"/>
                    </a:cxn>
                    <a:cxn ang="0">
                      <a:pos x="T6" y="T7"/>
                    </a:cxn>
                    <a:cxn ang="0">
                      <a:pos x="T8" y="T9"/>
                    </a:cxn>
                  </a:cxnLst>
                  <a:rect l="0" t="0" r="r" b="b"/>
                  <a:pathLst>
                    <a:path w="22" h="23">
                      <a:moveTo>
                        <a:pt x="20" y="8"/>
                      </a:moveTo>
                      <a:cubicBezTo>
                        <a:pt x="18" y="3"/>
                        <a:pt x="12" y="0"/>
                        <a:pt x="7" y="2"/>
                      </a:cubicBezTo>
                      <a:cubicBezTo>
                        <a:pt x="2" y="4"/>
                        <a:pt x="0" y="10"/>
                        <a:pt x="2" y="15"/>
                      </a:cubicBezTo>
                      <a:cubicBezTo>
                        <a:pt x="4" y="20"/>
                        <a:pt x="10" y="23"/>
                        <a:pt x="15" y="21"/>
                      </a:cubicBezTo>
                      <a:cubicBezTo>
                        <a:pt x="20" y="19"/>
                        <a:pt x="22" y="13"/>
                        <a:pt x="20"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8" name="Freeform 62">
                  <a:extLst>
                    <a:ext uri="{FF2B5EF4-FFF2-40B4-BE49-F238E27FC236}">
                      <a16:creationId xmlns:a16="http://schemas.microsoft.com/office/drawing/2014/main" id="{2AA78868-3805-43B9-A2C4-0079514A2A99}"/>
                    </a:ext>
                  </a:extLst>
                </p:cNvPr>
                <p:cNvSpPr>
                  <a:spLocks/>
                </p:cNvSpPr>
                <p:nvPr userDrawn="1"/>
              </p:nvSpPr>
              <p:spPr bwMode="white">
                <a:xfrm>
                  <a:off x="6575425" y="5087938"/>
                  <a:ext cx="47625" cy="47625"/>
                </a:xfrm>
                <a:custGeom>
                  <a:avLst/>
                  <a:gdLst>
                    <a:gd name="T0" fmla="*/ 12 w 14"/>
                    <a:gd name="T1" fmla="*/ 5 h 14"/>
                    <a:gd name="T2" fmla="*/ 5 w 14"/>
                    <a:gd name="T3" fmla="*/ 1 h 14"/>
                    <a:gd name="T4" fmla="*/ 1 w 14"/>
                    <a:gd name="T5" fmla="*/ 9 h 14"/>
                    <a:gd name="T6" fmla="*/ 9 w 14"/>
                    <a:gd name="T7" fmla="*/ 12 h 14"/>
                    <a:gd name="T8" fmla="*/ 12 w 14"/>
                    <a:gd name="T9" fmla="*/ 5 h 14"/>
                  </a:gdLst>
                  <a:ahLst/>
                  <a:cxnLst>
                    <a:cxn ang="0">
                      <a:pos x="T0" y="T1"/>
                    </a:cxn>
                    <a:cxn ang="0">
                      <a:pos x="T2" y="T3"/>
                    </a:cxn>
                    <a:cxn ang="0">
                      <a:pos x="T4" y="T5"/>
                    </a:cxn>
                    <a:cxn ang="0">
                      <a:pos x="T6" y="T7"/>
                    </a:cxn>
                    <a:cxn ang="0">
                      <a:pos x="T8" y="T9"/>
                    </a:cxn>
                  </a:cxnLst>
                  <a:rect l="0" t="0" r="r" b="b"/>
                  <a:pathLst>
                    <a:path w="14" h="14">
                      <a:moveTo>
                        <a:pt x="12" y="5"/>
                      </a:moveTo>
                      <a:cubicBezTo>
                        <a:pt x="11" y="2"/>
                        <a:pt x="8" y="0"/>
                        <a:pt x="5" y="1"/>
                      </a:cubicBezTo>
                      <a:cubicBezTo>
                        <a:pt x="1" y="3"/>
                        <a:pt x="0" y="6"/>
                        <a:pt x="1" y="9"/>
                      </a:cubicBezTo>
                      <a:cubicBezTo>
                        <a:pt x="3" y="12"/>
                        <a:pt x="6" y="14"/>
                        <a:pt x="9" y="12"/>
                      </a:cubicBezTo>
                      <a:cubicBezTo>
                        <a:pt x="12" y="11"/>
                        <a:pt x="14" y="8"/>
                        <a:pt x="1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29" name="Freeform 63">
                  <a:extLst>
                    <a:ext uri="{FF2B5EF4-FFF2-40B4-BE49-F238E27FC236}">
                      <a16:creationId xmlns:a16="http://schemas.microsoft.com/office/drawing/2014/main" id="{244FEB22-A717-4EBB-8F82-D2C5929BAAAD}"/>
                    </a:ext>
                  </a:extLst>
                </p:cNvPr>
                <p:cNvSpPr>
                  <a:spLocks/>
                </p:cNvSpPr>
                <p:nvPr userDrawn="1"/>
              </p:nvSpPr>
              <p:spPr bwMode="white">
                <a:xfrm>
                  <a:off x="5378450" y="3641725"/>
                  <a:ext cx="138112" cy="139700"/>
                </a:xfrm>
                <a:custGeom>
                  <a:avLst/>
                  <a:gdLst>
                    <a:gd name="T0" fmla="*/ 27 w 41"/>
                    <a:gd name="T1" fmla="*/ 4 h 41"/>
                    <a:gd name="T2" fmla="*/ 37 w 41"/>
                    <a:gd name="T3" fmla="*/ 27 h 41"/>
                    <a:gd name="T4" fmla="*/ 13 w 41"/>
                    <a:gd name="T5" fmla="*/ 37 h 41"/>
                    <a:gd name="T6" fmla="*/ 3 w 41"/>
                    <a:gd name="T7" fmla="*/ 13 h 41"/>
                    <a:gd name="T8" fmla="*/ 27 w 41"/>
                    <a:gd name="T9" fmla="*/ 4 h 41"/>
                  </a:gdLst>
                  <a:ahLst/>
                  <a:cxnLst>
                    <a:cxn ang="0">
                      <a:pos x="T0" y="T1"/>
                    </a:cxn>
                    <a:cxn ang="0">
                      <a:pos x="T2" y="T3"/>
                    </a:cxn>
                    <a:cxn ang="0">
                      <a:pos x="T4" y="T5"/>
                    </a:cxn>
                    <a:cxn ang="0">
                      <a:pos x="T6" y="T7"/>
                    </a:cxn>
                    <a:cxn ang="0">
                      <a:pos x="T8" y="T9"/>
                    </a:cxn>
                  </a:cxnLst>
                  <a:rect l="0" t="0" r="r" b="b"/>
                  <a:pathLst>
                    <a:path w="41" h="41">
                      <a:moveTo>
                        <a:pt x="27" y="4"/>
                      </a:moveTo>
                      <a:cubicBezTo>
                        <a:pt x="36" y="7"/>
                        <a:pt x="41" y="18"/>
                        <a:pt x="37" y="27"/>
                      </a:cubicBezTo>
                      <a:cubicBezTo>
                        <a:pt x="33" y="36"/>
                        <a:pt x="22" y="41"/>
                        <a:pt x="13" y="37"/>
                      </a:cubicBezTo>
                      <a:cubicBezTo>
                        <a:pt x="4" y="33"/>
                        <a:pt x="0" y="22"/>
                        <a:pt x="3" y="13"/>
                      </a:cubicBezTo>
                      <a:cubicBezTo>
                        <a:pt x="7" y="4"/>
                        <a:pt x="18" y="0"/>
                        <a:pt x="2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0" name="Freeform 64">
                  <a:extLst>
                    <a:ext uri="{FF2B5EF4-FFF2-40B4-BE49-F238E27FC236}">
                      <a16:creationId xmlns:a16="http://schemas.microsoft.com/office/drawing/2014/main" id="{F59AFB34-B2B7-4689-9AC4-E93851B5D858}"/>
                    </a:ext>
                  </a:extLst>
                </p:cNvPr>
                <p:cNvSpPr>
                  <a:spLocks/>
                </p:cNvSpPr>
                <p:nvPr userDrawn="1"/>
              </p:nvSpPr>
              <p:spPr bwMode="white">
                <a:xfrm>
                  <a:off x="5235575" y="3590925"/>
                  <a:ext cx="107950" cy="107950"/>
                </a:xfrm>
                <a:custGeom>
                  <a:avLst/>
                  <a:gdLst>
                    <a:gd name="T0" fmla="*/ 21 w 32"/>
                    <a:gd name="T1" fmla="*/ 3 h 32"/>
                    <a:gd name="T2" fmla="*/ 29 w 32"/>
                    <a:gd name="T3" fmla="*/ 21 h 32"/>
                    <a:gd name="T4" fmla="*/ 10 w 32"/>
                    <a:gd name="T5" fmla="*/ 29 h 32"/>
                    <a:gd name="T6" fmla="*/ 3 w 32"/>
                    <a:gd name="T7" fmla="*/ 10 h 32"/>
                    <a:gd name="T8" fmla="*/ 21 w 32"/>
                    <a:gd name="T9" fmla="*/ 3 h 32"/>
                  </a:gdLst>
                  <a:ahLst/>
                  <a:cxnLst>
                    <a:cxn ang="0">
                      <a:pos x="T0" y="T1"/>
                    </a:cxn>
                    <a:cxn ang="0">
                      <a:pos x="T2" y="T3"/>
                    </a:cxn>
                    <a:cxn ang="0">
                      <a:pos x="T4" y="T5"/>
                    </a:cxn>
                    <a:cxn ang="0">
                      <a:pos x="T6" y="T7"/>
                    </a:cxn>
                    <a:cxn ang="0">
                      <a:pos x="T8" y="T9"/>
                    </a:cxn>
                  </a:cxnLst>
                  <a:rect l="0" t="0" r="r" b="b"/>
                  <a:pathLst>
                    <a:path w="32" h="32">
                      <a:moveTo>
                        <a:pt x="21" y="3"/>
                      </a:moveTo>
                      <a:cubicBezTo>
                        <a:pt x="28" y="6"/>
                        <a:pt x="32" y="14"/>
                        <a:pt x="29" y="21"/>
                      </a:cubicBezTo>
                      <a:cubicBezTo>
                        <a:pt x="26" y="28"/>
                        <a:pt x="18" y="32"/>
                        <a:pt x="10" y="29"/>
                      </a:cubicBezTo>
                      <a:cubicBezTo>
                        <a:pt x="3" y="26"/>
                        <a:pt x="0" y="17"/>
                        <a:pt x="3" y="10"/>
                      </a:cubicBezTo>
                      <a:cubicBezTo>
                        <a:pt x="6" y="3"/>
                        <a:pt x="14" y="0"/>
                        <a:pt x="2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1" name="Freeform 65">
                  <a:extLst>
                    <a:ext uri="{FF2B5EF4-FFF2-40B4-BE49-F238E27FC236}">
                      <a16:creationId xmlns:a16="http://schemas.microsoft.com/office/drawing/2014/main" id="{FFCC2E43-1E5A-4892-A72B-A5BE5429F9C4}"/>
                    </a:ext>
                  </a:extLst>
                </p:cNvPr>
                <p:cNvSpPr>
                  <a:spLocks/>
                </p:cNvSpPr>
                <p:nvPr userDrawn="1"/>
              </p:nvSpPr>
              <p:spPr bwMode="white">
                <a:xfrm>
                  <a:off x="5121275" y="3549650"/>
                  <a:ext cx="74612" cy="77787"/>
                </a:xfrm>
                <a:custGeom>
                  <a:avLst/>
                  <a:gdLst>
                    <a:gd name="T0" fmla="*/ 15 w 22"/>
                    <a:gd name="T1" fmla="*/ 2 h 23"/>
                    <a:gd name="T2" fmla="*/ 20 w 22"/>
                    <a:gd name="T3" fmla="*/ 15 h 23"/>
                    <a:gd name="T4" fmla="*/ 7 w 22"/>
                    <a:gd name="T5" fmla="*/ 20 h 23"/>
                    <a:gd name="T6" fmla="*/ 2 w 22"/>
                    <a:gd name="T7" fmla="*/ 7 h 23"/>
                    <a:gd name="T8" fmla="*/ 15 w 22"/>
                    <a:gd name="T9" fmla="*/ 2 h 23"/>
                  </a:gdLst>
                  <a:ahLst/>
                  <a:cxnLst>
                    <a:cxn ang="0">
                      <a:pos x="T0" y="T1"/>
                    </a:cxn>
                    <a:cxn ang="0">
                      <a:pos x="T2" y="T3"/>
                    </a:cxn>
                    <a:cxn ang="0">
                      <a:pos x="T4" y="T5"/>
                    </a:cxn>
                    <a:cxn ang="0">
                      <a:pos x="T6" y="T7"/>
                    </a:cxn>
                    <a:cxn ang="0">
                      <a:pos x="T8" y="T9"/>
                    </a:cxn>
                  </a:cxnLst>
                  <a:rect l="0" t="0" r="r" b="b"/>
                  <a:pathLst>
                    <a:path w="22" h="23">
                      <a:moveTo>
                        <a:pt x="15" y="2"/>
                      </a:moveTo>
                      <a:cubicBezTo>
                        <a:pt x="20" y="4"/>
                        <a:pt x="22" y="10"/>
                        <a:pt x="20" y="15"/>
                      </a:cubicBezTo>
                      <a:cubicBezTo>
                        <a:pt x="18" y="20"/>
                        <a:pt x="12" y="23"/>
                        <a:pt x="7" y="20"/>
                      </a:cubicBezTo>
                      <a:cubicBezTo>
                        <a:pt x="2" y="18"/>
                        <a:pt x="0" y="13"/>
                        <a:pt x="2" y="7"/>
                      </a:cubicBezTo>
                      <a:cubicBezTo>
                        <a:pt x="4" y="2"/>
                        <a:pt x="10" y="0"/>
                        <a:pt x="1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2" name="Freeform 66">
                  <a:extLst>
                    <a:ext uri="{FF2B5EF4-FFF2-40B4-BE49-F238E27FC236}">
                      <a16:creationId xmlns:a16="http://schemas.microsoft.com/office/drawing/2014/main" id="{93EFF613-BC60-4C73-8E02-57E83DE3A81E}"/>
                    </a:ext>
                  </a:extLst>
                </p:cNvPr>
                <p:cNvSpPr>
                  <a:spLocks/>
                </p:cNvSpPr>
                <p:nvPr userDrawn="1"/>
              </p:nvSpPr>
              <p:spPr bwMode="white">
                <a:xfrm>
                  <a:off x="5029200" y="3519488"/>
                  <a:ext cx="44450" cy="47625"/>
                </a:xfrm>
                <a:custGeom>
                  <a:avLst/>
                  <a:gdLst>
                    <a:gd name="T0" fmla="*/ 9 w 13"/>
                    <a:gd name="T1" fmla="*/ 1 h 14"/>
                    <a:gd name="T2" fmla="*/ 12 w 13"/>
                    <a:gd name="T3" fmla="*/ 9 h 14"/>
                    <a:gd name="T4" fmla="*/ 4 w 13"/>
                    <a:gd name="T5" fmla="*/ 13 h 14"/>
                    <a:gd name="T6" fmla="*/ 1 w 13"/>
                    <a:gd name="T7" fmla="*/ 5 h 14"/>
                    <a:gd name="T8" fmla="*/ 9 w 13"/>
                    <a:gd name="T9" fmla="*/ 1 h 14"/>
                  </a:gdLst>
                  <a:ahLst/>
                  <a:cxnLst>
                    <a:cxn ang="0">
                      <a:pos x="T0" y="T1"/>
                    </a:cxn>
                    <a:cxn ang="0">
                      <a:pos x="T2" y="T3"/>
                    </a:cxn>
                    <a:cxn ang="0">
                      <a:pos x="T4" y="T5"/>
                    </a:cxn>
                    <a:cxn ang="0">
                      <a:pos x="T6" y="T7"/>
                    </a:cxn>
                    <a:cxn ang="0">
                      <a:pos x="T8" y="T9"/>
                    </a:cxn>
                  </a:cxnLst>
                  <a:rect l="0" t="0" r="r" b="b"/>
                  <a:pathLst>
                    <a:path w="13" h="14">
                      <a:moveTo>
                        <a:pt x="9" y="1"/>
                      </a:moveTo>
                      <a:cubicBezTo>
                        <a:pt x="12" y="3"/>
                        <a:pt x="13" y="6"/>
                        <a:pt x="12" y="9"/>
                      </a:cubicBezTo>
                      <a:cubicBezTo>
                        <a:pt x="11" y="12"/>
                        <a:pt x="7" y="14"/>
                        <a:pt x="4" y="13"/>
                      </a:cubicBezTo>
                      <a:cubicBezTo>
                        <a:pt x="1" y="11"/>
                        <a:pt x="0" y="8"/>
                        <a:pt x="1" y="5"/>
                      </a:cubicBezTo>
                      <a:cubicBezTo>
                        <a:pt x="2" y="2"/>
                        <a:pt x="6" y="0"/>
                        <a:pt x="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3" name="Freeform 67">
                  <a:extLst>
                    <a:ext uri="{FF2B5EF4-FFF2-40B4-BE49-F238E27FC236}">
                      <a16:creationId xmlns:a16="http://schemas.microsoft.com/office/drawing/2014/main" id="{76C18985-D026-4331-86DA-D6B86730C196}"/>
                    </a:ext>
                  </a:extLst>
                </p:cNvPr>
                <p:cNvSpPr>
                  <a:spLocks/>
                </p:cNvSpPr>
                <p:nvPr userDrawn="1"/>
              </p:nvSpPr>
              <p:spPr bwMode="white">
                <a:xfrm>
                  <a:off x="5375275" y="4225925"/>
                  <a:ext cx="138112" cy="138112"/>
                </a:xfrm>
                <a:custGeom>
                  <a:avLst/>
                  <a:gdLst>
                    <a:gd name="T0" fmla="*/ 14 w 41"/>
                    <a:gd name="T1" fmla="*/ 4 h 41"/>
                    <a:gd name="T2" fmla="*/ 37 w 41"/>
                    <a:gd name="T3" fmla="*/ 14 h 41"/>
                    <a:gd name="T4" fmla="*/ 27 w 41"/>
                    <a:gd name="T5" fmla="*/ 37 h 41"/>
                    <a:gd name="T6" fmla="*/ 4 w 41"/>
                    <a:gd name="T7" fmla="*/ 27 h 41"/>
                    <a:gd name="T8" fmla="*/ 14 w 41"/>
                    <a:gd name="T9" fmla="*/ 4 h 41"/>
                  </a:gdLst>
                  <a:ahLst/>
                  <a:cxnLst>
                    <a:cxn ang="0">
                      <a:pos x="T0" y="T1"/>
                    </a:cxn>
                    <a:cxn ang="0">
                      <a:pos x="T2" y="T3"/>
                    </a:cxn>
                    <a:cxn ang="0">
                      <a:pos x="T4" y="T5"/>
                    </a:cxn>
                    <a:cxn ang="0">
                      <a:pos x="T6" y="T7"/>
                    </a:cxn>
                    <a:cxn ang="0">
                      <a:pos x="T8" y="T9"/>
                    </a:cxn>
                  </a:cxnLst>
                  <a:rect l="0" t="0" r="r" b="b"/>
                  <a:pathLst>
                    <a:path w="41" h="41">
                      <a:moveTo>
                        <a:pt x="14" y="4"/>
                      </a:moveTo>
                      <a:cubicBezTo>
                        <a:pt x="23" y="0"/>
                        <a:pt x="33" y="5"/>
                        <a:pt x="37" y="14"/>
                      </a:cubicBezTo>
                      <a:cubicBezTo>
                        <a:pt x="41" y="23"/>
                        <a:pt x="36" y="34"/>
                        <a:pt x="27" y="37"/>
                      </a:cubicBezTo>
                      <a:cubicBezTo>
                        <a:pt x="18" y="41"/>
                        <a:pt x="7" y="37"/>
                        <a:pt x="4" y="27"/>
                      </a:cubicBezTo>
                      <a:cubicBezTo>
                        <a:pt x="0" y="18"/>
                        <a:pt x="4" y="8"/>
                        <a:pt x="1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4" name="Freeform 68">
                  <a:extLst>
                    <a:ext uri="{FF2B5EF4-FFF2-40B4-BE49-F238E27FC236}">
                      <a16:creationId xmlns:a16="http://schemas.microsoft.com/office/drawing/2014/main" id="{D8C2E723-447B-4917-AAED-D079714C1DE6}"/>
                    </a:ext>
                  </a:extLst>
                </p:cNvPr>
                <p:cNvSpPr>
                  <a:spLocks/>
                </p:cNvSpPr>
                <p:nvPr userDrawn="1"/>
              </p:nvSpPr>
              <p:spPr bwMode="white">
                <a:xfrm>
                  <a:off x="5232400" y="4306888"/>
                  <a:ext cx="107950" cy="104775"/>
                </a:xfrm>
                <a:custGeom>
                  <a:avLst/>
                  <a:gdLst>
                    <a:gd name="T0" fmla="*/ 11 w 32"/>
                    <a:gd name="T1" fmla="*/ 3 h 31"/>
                    <a:gd name="T2" fmla="*/ 29 w 32"/>
                    <a:gd name="T3" fmla="*/ 10 h 31"/>
                    <a:gd name="T4" fmla="*/ 21 w 32"/>
                    <a:gd name="T5" fmla="*/ 29 h 31"/>
                    <a:gd name="T6" fmla="*/ 3 w 32"/>
                    <a:gd name="T7" fmla="*/ 21 h 31"/>
                    <a:gd name="T8" fmla="*/ 11 w 32"/>
                    <a:gd name="T9" fmla="*/ 3 h 31"/>
                  </a:gdLst>
                  <a:ahLst/>
                  <a:cxnLst>
                    <a:cxn ang="0">
                      <a:pos x="T0" y="T1"/>
                    </a:cxn>
                    <a:cxn ang="0">
                      <a:pos x="T2" y="T3"/>
                    </a:cxn>
                    <a:cxn ang="0">
                      <a:pos x="T4" y="T5"/>
                    </a:cxn>
                    <a:cxn ang="0">
                      <a:pos x="T6" y="T7"/>
                    </a:cxn>
                    <a:cxn ang="0">
                      <a:pos x="T8" y="T9"/>
                    </a:cxn>
                  </a:cxnLst>
                  <a:rect l="0" t="0" r="r" b="b"/>
                  <a:pathLst>
                    <a:path w="32" h="31">
                      <a:moveTo>
                        <a:pt x="11" y="3"/>
                      </a:moveTo>
                      <a:cubicBezTo>
                        <a:pt x="18" y="0"/>
                        <a:pt x="26" y="3"/>
                        <a:pt x="29" y="10"/>
                      </a:cubicBezTo>
                      <a:cubicBezTo>
                        <a:pt x="32" y="17"/>
                        <a:pt x="28" y="26"/>
                        <a:pt x="21" y="29"/>
                      </a:cubicBezTo>
                      <a:cubicBezTo>
                        <a:pt x="14" y="31"/>
                        <a:pt x="6" y="28"/>
                        <a:pt x="3" y="21"/>
                      </a:cubicBezTo>
                      <a:cubicBezTo>
                        <a:pt x="0" y="14"/>
                        <a:pt x="3" y="5"/>
                        <a:pt x="1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5" name="Freeform 69">
                  <a:extLst>
                    <a:ext uri="{FF2B5EF4-FFF2-40B4-BE49-F238E27FC236}">
                      <a16:creationId xmlns:a16="http://schemas.microsoft.com/office/drawing/2014/main" id="{791CC69E-BBA5-4785-BC8D-D088CCF18167}"/>
                    </a:ext>
                  </a:extLst>
                </p:cNvPr>
                <p:cNvSpPr>
                  <a:spLocks/>
                </p:cNvSpPr>
                <p:nvPr userDrawn="1"/>
              </p:nvSpPr>
              <p:spPr bwMode="white">
                <a:xfrm>
                  <a:off x="5113338" y="4375150"/>
                  <a:ext cx="77787" cy="77787"/>
                </a:xfrm>
                <a:custGeom>
                  <a:avLst/>
                  <a:gdLst>
                    <a:gd name="T0" fmla="*/ 8 w 23"/>
                    <a:gd name="T1" fmla="*/ 2 h 23"/>
                    <a:gd name="T2" fmla="*/ 21 w 23"/>
                    <a:gd name="T3" fmla="*/ 8 h 23"/>
                    <a:gd name="T4" fmla="*/ 15 w 23"/>
                    <a:gd name="T5" fmla="*/ 21 h 23"/>
                    <a:gd name="T6" fmla="*/ 3 w 23"/>
                    <a:gd name="T7" fmla="*/ 15 h 23"/>
                    <a:gd name="T8" fmla="*/ 8 w 23"/>
                    <a:gd name="T9" fmla="*/ 2 h 23"/>
                  </a:gdLst>
                  <a:ahLst/>
                  <a:cxnLst>
                    <a:cxn ang="0">
                      <a:pos x="T0" y="T1"/>
                    </a:cxn>
                    <a:cxn ang="0">
                      <a:pos x="T2" y="T3"/>
                    </a:cxn>
                    <a:cxn ang="0">
                      <a:pos x="T4" y="T5"/>
                    </a:cxn>
                    <a:cxn ang="0">
                      <a:pos x="T6" y="T7"/>
                    </a:cxn>
                    <a:cxn ang="0">
                      <a:pos x="T8" y="T9"/>
                    </a:cxn>
                  </a:cxnLst>
                  <a:rect l="0" t="0" r="r" b="b"/>
                  <a:pathLst>
                    <a:path w="23" h="23">
                      <a:moveTo>
                        <a:pt x="8" y="2"/>
                      </a:moveTo>
                      <a:cubicBezTo>
                        <a:pt x="13" y="0"/>
                        <a:pt x="19" y="3"/>
                        <a:pt x="21" y="8"/>
                      </a:cubicBezTo>
                      <a:cubicBezTo>
                        <a:pt x="23" y="13"/>
                        <a:pt x="21" y="19"/>
                        <a:pt x="15" y="21"/>
                      </a:cubicBezTo>
                      <a:cubicBezTo>
                        <a:pt x="10" y="23"/>
                        <a:pt x="5" y="20"/>
                        <a:pt x="3" y="15"/>
                      </a:cubicBezTo>
                      <a:cubicBezTo>
                        <a:pt x="0" y="10"/>
                        <a:pt x="3" y="4"/>
                        <a:pt x="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6" name="Freeform 70">
                  <a:extLst>
                    <a:ext uri="{FF2B5EF4-FFF2-40B4-BE49-F238E27FC236}">
                      <a16:creationId xmlns:a16="http://schemas.microsoft.com/office/drawing/2014/main" id="{30DCB4AC-2E5A-4F17-B628-C3854191196E}"/>
                    </a:ext>
                  </a:extLst>
                </p:cNvPr>
                <p:cNvSpPr>
                  <a:spLocks/>
                </p:cNvSpPr>
                <p:nvPr userDrawn="1"/>
              </p:nvSpPr>
              <p:spPr bwMode="white">
                <a:xfrm>
                  <a:off x="5784850" y="4643438"/>
                  <a:ext cx="138112" cy="139700"/>
                </a:xfrm>
                <a:custGeom>
                  <a:avLst/>
                  <a:gdLst>
                    <a:gd name="T0" fmla="*/ 4 w 41"/>
                    <a:gd name="T1" fmla="*/ 13 h 41"/>
                    <a:gd name="T2" fmla="*/ 28 w 41"/>
                    <a:gd name="T3" fmla="*/ 3 h 41"/>
                    <a:gd name="T4" fmla="*/ 37 w 41"/>
                    <a:gd name="T5" fmla="*/ 27 h 41"/>
                    <a:gd name="T6" fmla="*/ 14 w 41"/>
                    <a:gd name="T7" fmla="*/ 37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8" y="4"/>
                        <a:pt x="19" y="0"/>
                        <a:pt x="28" y="3"/>
                      </a:cubicBezTo>
                      <a:cubicBezTo>
                        <a:pt x="37" y="7"/>
                        <a:pt x="41" y="18"/>
                        <a:pt x="37" y="27"/>
                      </a:cubicBezTo>
                      <a:cubicBezTo>
                        <a:pt x="33" y="36"/>
                        <a:pt x="23" y="41"/>
                        <a:pt x="14" y="37"/>
                      </a:cubicBezTo>
                      <a:cubicBezTo>
                        <a:pt x="5" y="33"/>
                        <a:pt x="0" y="22"/>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7" name="Freeform 71">
                  <a:extLst>
                    <a:ext uri="{FF2B5EF4-FFF2-40B4-BE49-F238E27FC236}">
                      <a16:creationId xmlns:a16="http://schemas.microsoft.com/office/drawing/2014/main" id="{93336D18-0F67-45F1-AED8-2B17A2F5C4C5}"/>
                    </a:ext>
                  </a:extLst>
                </p:cNvPr>
                <p:cNvSpPr>
                  <a:spLocks/>
                </p:cNvSpPr>
                <p:nvPr userDrawn="1"/>
              </p:nvSpPr>
              <p:spPr bwMode="white">
                <a:xfrm>
                  <a:off x="5734050" y="4813300"/>
                  <a:ext cx="107950" cy="107950"/>
                </a:xfrm>
                <a:custGeom>
                  <a:avLst/>
                  <a:gdLst>
                    <a:gd name="T0" fmla="*/ 3 w 32"/>
                    <a:gd name="T1" fmla="*/ 11 h 32"/>
                    <a:gd name="T2" fmla="*/ 22 w 32"/>
                    <a:gd name="T3" fmla="*/ 3 h 32"/>
                    <a:gd name="T4" fmla="*/ 29 w 32"/>
                    <a:gd name="T5" fmla="*/ 22 h 32"/>
                    <a:gd name="T6" fmla="*/ 11 w 32"/>
                    <a:gd name="T7" fmla="*/ 29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6" y="4"/>
                        <a:pt x="15" y="0"/>
                        <a:pt x="22" y="3"/>
                      </a:cubicBezTo>
                      <a:cubicBezTo>
                        <a:pt x="29" y="6"/>
                        <a:pt x="32" y="15"/>
                        <a:pt x="29" y="22"/>
                      </a:cubicBezTo>
                      <a:cubicBezTo>
                        <a:pt x="26" y="29"/>
                        <a:pt x="18" y="32"/>
                        <a:pt x="11" y="29"/>
                      </a:cubicBezTo>
                      <a:cubicBezTo>
                        <a:pt x="4" y="26"/>
                        <a:pt x="0" y="18"/>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8" name="Freeform 72">
                  <a:extLst>
                    <a:ext uri="{FF2B5EF4-FFF2-40B4-BE49-F238E27FC236}">
                      <a16:creationId xmlns:a16="http://schemas.microsoft.com/office/drawing/2014/main" id="{03179739-380A-4BA4-A99F-BFBA093B365B}"/>
                    </a:ext>
                  </a:extLst>
                </p:cNvPr>
                <p:cNvSpPr>
                  <a:spLocks/>
                </p:cNvSpPr>
                <p:nvPr userDrawn="1"/>
              </p:nvSpPr>
              <p:spPr bwMode="white">
                <a:xfrm>
                  <a:off x="5692775" y="4962525"/>
                  <a:ext cx="77787" cy="77787"/>
                </a:xfrm>
                <a:custGeom>
                  <a:avLst/>
                  <a:gdLst>
                    <a:gd name="T0" fmla="*/ 3 w 23"/>
                    <a:gd name="T1" fmla="*/ 7 h 23"/>
                    <a:gd name="T2" fmla="*/ 16 w 23"/>
                    <a:gd name="T3" fmla="*/ 2 h 23"/>
                    <a:gd name="T4" fmla="*/ 21 w 23"/>
                    <a:gd name="T5" fmla="*/ 15 h 23"/>
                    <a:gd name="T6" fmla="*/ 8 w 23"/>
                    <a:gd name="T7" fmla="*/ 20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5" y="2"/>
                        <a:pt x="11" y="0"/>
                        <a:pt x="16" y="2"/>
                      </a:cubicBezTo>
                      <a:cubicBezTo>
                        <a:pt x="21" y="4"/>
                        <a:pt x="23" y="10"/>
                        <a:pt x="21" y="15"/>
                      </a:cubicBezTo>
                      <a:cubicBezTo>
                        <a:pt x="19" y="20"/>
                        <a:pt x="13" y="23"/>
                        <a:pt x="8" y="20"/>
                      </a:cubicBezTo>
                      <a:cubicBezTo>
                        <a:pt x="3" y="18"/>
                        <a:pt x="0" y="1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39" name="Freeform 73">
                  <a:extLst>
                    <a:ext uri="{FF2B5EF4-FFF2-40B4-BE49-F238E27FC236}">
                      <a16:creationId xmlns:a16="http://schemas.microsoft.com/office/drawing/2014/main" id="{80DDD84F-1727-473C-BE9A-241DA729658A}"/>
                    </a:ext>
                  </a:extLst>
                </p:cNvPr>
                <p:cNvSpPr>
                  <a:spLocks/>
                </p:cNvSpPr>
                <p:nvPr userDrawn="1"/>
              </p:nvSpPr>
              <p:spPr bwMode="white">
                <a:xfrm>
                  <a:off x="5665788" y="5084763"/>
                  <a:ext cx="44450" cy="44450"/>
                </a:xfrm>
                <a:custGeom>
                  <a:avLst/>
                  <a:gdLst>
                    <a:gd name="T0" fmla="*/ 1 w 13"/>
                    <a:gd name="T1" fmla="*/ 4 h 13"/>
                    <a:gd name="T2" fmla="*/ 9 w 13"/>
                    <a:gd name="T3" fmla="*/ 1 h 13"/>
                    <a:gd name="T4" fmla="*/ 12 w 13"/>
                    <a:gd name="T5" fmla="*/ 9 h 13"/>
                    <a:gd name="T6" fmla="*/ 4 w 13"/>
                    <a:gd name="T7" fmla="*/ 12 h 13"/>
                    <a:gd name="T8" fmla="*/ 1 w 13"/>
                    <a:gd name="T9" fmla="*/ 4 h 13"/>
                  </a:gdLst>
                  <a:ahLst/>
                  <a:cxnLst>
                    <a:cxn ang="0">
                      <a:pos x="T0" y="T1"/>
                    </a:cxn>
                    <a:cxn ang="0">
                      <a:pos x="T2" y="T3"/>
                    </a:cxn>
                    <a:cxn ang="0">
                      <a:pos x="T4" y="T5"/>
                    </a:cxn>
                    <a:cxn ang="0">
                      <a:pos x="T6" y="T7"/>
                    </a:cxn>
                    <a:cxn ang="0">
                      <a:pos x="T8" y="T9"/>
                    </a:cxn>
                  </a:cxnLst>
                  <a:rect l="0" t="0" r="r" b="b"/>
                  <a:pathLst>
                    <a:path w="13" h="13">
                      <a:moveTo>
                        <a:pt x="1" y="4"/>
                      </a:moveTo>
                      <a:cubicBezTo>
                        <a:pt x="2" y="1"/>
                        <a:pt x="6" y="0"/>
                        <a:pt x="9" y="1"/>
                      </a:cubicBezTo>
                      <a:cubicBezTo>
                        <a:pt x="12" y="2"/>
                        <a:pt x="13" y="6"/>
                        <a:pt x="12" y="9"/>
                      </a:cubicBezTo>
                      <a:cubicBezTo>
                        <a:pt x="11" y="12"/>
                        <a:pt x="7" y="13"/>
                        <a:pt x="4" y="12"/>
                      </a:cubicBezTo>
                      <a:cubicBezTo>
                        <a:pt x="1" y="11"/>
                        <a:pt x="0" y="7"/>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40" name="Freeform 74">
                  <a:extLst>
                    <a:ext uri="{FF2B5EF4-FFF2-40B4-BE49-F238E27FC236}">
                      <a16:creationId xmlns:a16="http://schemas.microsoft.com/office/drawing/2014/main" id="{BCECFB7A-8658-46B2-8306-DDE2719334CE}"/>
                    </a:ext>
                  </a:extLst>
                </p:cNvPr>
                <p:cNvSpPr>
                  <a:spLocks/>
                </p:cNvSpPr>
                <p:nvPr userDrawn="1"/>
              </p:nvSpPr>
              <p:spPr bwMode="white">
                <a:xfrm>
                  <a:off x="6373813" y="3230563"/>
                  <a:ext cx="138112" cy="139700"/>
                </a:xfrm>
                <a:custGeom>
                  <a:avLst/>
                  <a:gdLst>
                    <a:gd name="T0" fmla="*/ 4 w 41"/>
                    <a:gd name="T1" fmla="*/ 13 h 41"/>
                    <a:gd name="T2" fmla="*/ 14 w 41"/>
                    <a:gd name="T3" fmla="*/ 37 h 41"/>
                    <a:gd name="T4" fmla="*/ 38 w 41"/>
                    <a:gd name="T5" fmla="*/ 27 h 41"/>
                    <a:gd name="T6" fmla="*/ 28 w 41"/>
                    <a:gd name="T7" fmla="*/ 4 h 41"/>
                    <a:gd name="T8" fmla="*/ 4 w 41"/>
                    <a:gd name="T9" fmla="*/ 13 h 41"/>
                  </a:gdLst>
                  <a:ahLst/>
                  <a:cxnLst>
                    <a:cxn ang="0">
                      <a:pos x="T0" y="T1"/>
                    </a:cxn>
                    <a:cxn ang="0">
                      <a:pos x="T2" y="T3"/>
                    </a:cxn>
                    <a:cxn ang="0">
                      <a:pos x="T4" y="T5"/>
                    </a:cxn>
                    <a:cxn ang="0">
                      <a:pos x="T6" y="T7"/>
                    </a:cxn>
                    <a:cxn ang="0">
                      <a:pos x="T8" y="T9"/>
                    </a:cxn>
                  </a:cxnLst>
                  <a:rect l="0" t="0" r="r" b="b"/>
                  <a:pathLst>
                    <a:path w="41" h="41">
                      <a:moveTo>
                        <a:pt x="4" y="13"/>
                      </a:moveTo>
                      <a:cubicBezTo>
                        <a:pt x="0" y="23"/>
                        <a:pt x="5" y="33"/>
                        <a:pt x="14" y="37"/>
                      </a:cubicBezTo>
                      <a:cubicBezTo>
                        <a:pt x="23" y="41"/>
                        <a:pt x="34" y="37"/>
                        <a:pt x="38" y="27"/>
                      </a:cubicBezTo>
                      <a:cubicBezTo>
                        <a:pt x="41" y="18"/>
                        <a:pt x="37" y="8"/>
                        <a:pt x="28" y="4"/>
                      </a:cubicBezTo>
                      <a:cubicBezTo>
                        <a:pt x="19" y="0"/>
                        <a:pt x="8" y="4"/>
                        <a:pt x="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41" name="Freeform 75">
                  <a:extLst>
                    <a:ext uri="{FF2B5EF4-FFF2-40B4-BE49-F238E27FC236}">
                      <a16:creationId xmlns:a16="http://schemas.microsoft.com/office/drawing/2014/main" id="{D0801533-743D-4075-AD91-C78150106FD6}"/>
                    </a:ext>
                  </a:extLst>
                </p:cNvPr>
                <p:cNvSpPr>
                  <a:spLocks/>
                </p:cNvSpPr>
                <p:nvPr userDrawn="1"/>
              </p:nvSpPr>
              <p:spPr bwMode="white">
                <a:xfrm>
                  <a:off x="6454775" y="3087688"/>
                  <a:ext cx="107950" cy="109537"/>
                </a:xfrm>
                <a:custGeom>
                  <a:avLst/>
                  <a:gdLst>
                    <a:gd name="T0" fmla="*/ 3 w 32"/>
                    <a:gd name="T1" fmla="*/ 11 h 32"/>
                    <a:gd name="T2" fmla="*/ 11 w 32"/>
                    <a:gd name="T3" fmla="*/ 29 h 32"/>
                    <a:gd name="T4" fmla="*/ 29 w 32"/>
                    <a:gd name="T5" fmla="*/ 22 h 32"/>
                    <a:gd name="T6" fmla="*/ 22 w 32"/>
                    <a:gd name="T7" fmla="*/ 3 h 32"/>
                    <a:gd name="T8" fmla="*/ 3 w 32"/>
                    <a:gd name="T9" fmla="*/ 11 h 32"/>
                  </a:gdLst>
                  <a:ahLst/>
                  <a:cxnLst>
                    <a:cxn ang="0">
                      <a:pos x="T0" y="T1"/>
                    </a:cxn>
                    <a:cxn ang="0">
                      <a:pos x="T2" y="T3"/>
                    </a:cxn>
                    <a:cxn ang="0">
                      <a:pos x="T4" y="T5"/>
                    </a:cxn>
                    <a:cxn ang="0">
                      <a:pos x="T6" y="T7"/>
                    </a:cxn>
                    <a:cxn ang="0">
                      <a:pos x="T8" y="T9"/>
                    </a:cxn>
                  </a:cxnLst>
                  <a:rect l="0" t="0" r="r" b="b"/>
                  <a:pathLst>
                    <a:path w="32" h="32">
                      <a:moveTo>
                        <a:pt x="3" y="11"/>
                      </a:moveTo>
                      <a:cubicBezTo>
                        <a:pt x="0" y="18"/>
                        <a:pt x="4" y="26"/>
                        <a:pt x="11" y="29"/>
                      </a:cubicBezTo>
                      <a:cubicBezTo>
                        <a:pt x="18" y="32"/>
                        <a:pt x="26" y="29"/>
                        <a:pt x="29" y="22"/>
                      </a:cubicBezTo>
                      <a:cubicBezTo>
                        <a:pt x="32" y="15"/>
                        <a:pt x="29" y="6"/>
                        <a:pt x="22" y="3"/>
                      </a:cubicBezTo>
                      <a:cubicBezTo>
                        <a:pt x="15" y="0"/>
                        <a:pt x="7" y="4"/>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42" name="Freeform 76">
                  <a:extLst>
                    <a:ext uri="{FF2B5EF4-FFF2-40B4-BE49-F238E27FC236}">
                      <a16:creationId xmlns:a16="http://schemas.microsoft.com/office/drawing/2014/main" id="{6D2E1413-5076-4EFA-ACBD-3F4EBD251527}"/>
                    </a:ext>
                  </a:extLst>
                </p:cNvPr>
                <p:cNvSpPr>
                  <a:spLocks/>
                </p:cNvSpPr>
                <p:nvPr userDrawn="1"/>
              </p:nvSpPr>
              <p:spPr bwMode="white">
                <a:xfrm>
                  <a:off x="6524625" y="2971800"/>
                  <a:ext cx="77787" cy="79375"/>
                </a:xfrm>
                <a:custGeom>
                  <a:avLst/>
                  <a:gdLst>
                    <a:gd name="T0" fmla="*/ 3 w 23"/>
                    <a:gd name="T1" fmla="*/ 7 h 23"/>
                    <a:gd name="T2" fmla="*/ 8 w 23"/>
                    <a:gd name="T3" fmla="*/ 21 h 23"/>
                    <a:gd name="T4" fmla="*/ 21 w 23"/>
                    <a:gd name="T5" fmla="*/ 15 h 23"/>
                    <a:gd name="T6" fmla="*/ 16 w 23"/>
                    <a:gd name="T7" fmla="*/ 2 h 23"/>
                    <a:gd name="T8" fmla="*/ 3 w 23"/>
                    <a:gd name="T9" fmla="*/ 7 h 23"/>
                  </a:gdLst>
                  <a:ahLst/>
                  <a:cxnLst>
                    <a:cxn ang="0">
                      <a:pos x="T0" y="T1"/>
                    </a:cxn>
                    <a:cxn ang="0">
                      <a:pos x="T2" y="T3"/>
                    </a:cxn>
                    <a:cxn ang="0">
                      <a:pos x="T4" y="T5"/>
                    </a:cxn>
                    <a:cxn ang="0">
                      <a:pos x="T6" y="T7"/>
                    </a:cxn>
                    <a:cxn ang="0">
                      <a:pos x="T8" y="T9"/>
                    </a:cxn>
                  </a:cxnLst>
                  <a:rect l="0" t="0" r="r" b="b"/>
                  <a:pathLst>
                    <a:path w="23" h="23">
                      <a:moveTo>
                        <a:pt x="3" y="7"/>
                      </a:moveTo>
                      <a:cubicBezTo>
                        <a:pt x="0" y="13"/>
                        <a:pt x="3" y="18"/>
                        <a:pt x="8" y="21"/>
                      </a:cubicBezTo>
                      <a:cubicBezTo>
                        <a:pt x="13" y="23"/>
                        <a:pt x="19" y="20"/>
                        <a:pt x="21" y="15"/>
                      </a:cubicBezTo>
                      <a:cubicBezTo>
                        <a:pt x="23" y="10"/>
                        <a:pt x="21" y="4"/>
                        <a:pt x="16" y="2"/>
                      </a:cubicBezTo>
                      <a:cubicBezTo>
                        <a:pt x="11" y="0"/>
                        <a:pt x="5"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sp>
              <p:nvSpPr>
                <p:cNvPr id="143" name="Freeform 77">
                  <a:extLst>
                    <a:ext uri="{FF2B5EF4-FFF2-40B4-BE49-F238E27FC236}">
                      <a16:creationId xmlns:a16="http://schemas.microsoft.com/office/drawing/2014/main" id="{FC63D071-03E8-4F61-9AF0-76A28ABB422B}"/>
                    </a:ext>
                  </a:extLst>
                </p:cNvPr>
                <p:cNvSpPr>
                  <a:spLocks/>
                </p:cNvSpPr>
                <p:nvPr userDrawn="1"/>
              </p:nvSpPr>
              <p:spPr bwMode="white">
                <a:xfrm>
                  <a:off x="6586538" y="2881313"/>
                  <a:ext cx="47625" cy="47625"/>
                </a:xfrm>
                <a:custGeom>
                  <a:avLst/>
                  <a:gdLst>
                    <a:gd name="T0" fmla="*/ 2 w 14"/>
                    <a:gd name="T1" fmla="*/ 5 h 14"/>
                    <a:gd name="T2" fmla="*/ 5 w 14"/>
                    <a:gd name="T3" fmla="*/ 12 h 14"/>
                    <a:gd name="T4" fmla="*/ 13 w 14"/>
                    <a:gd name="T5" fmla="*/ 9 h 14"/>
                    <a:gd name="T6" fmla="*/ 9 w 14"/>
                    <a:gd name="T7" fmla="*/ 1 h 14"/>
                    <a:gd name="T8" fmla="*/ 2 w 14"/>
                    <a:gd name="T9" fmla="*/ 5 h 14"/>
                  </a:gdLst>
                  <a:ahLst/>
                  <a:cxnLst>
                    <a:cxn ang="0">
                      <a:pos x="T0" y="T1"/>
                    </a:cxn>
                    <a:cxn ang="0">
                      <a:pos x="T2" y="T3"/>
                    </a:cxn>
                    <a:cxn ang="0">
                      <a:pos x="T4" y="T5"/>
                    </a:cxn>
                    <a:cxn ang="0">
                      <a:pos x="T6" y="T7"/>
                    </a:cxn>
                    <a:cxn ang="0">
                      <a:pos x="T8" y="T9"/>
                    </a:cxn>
                  </a:cxnLst>
                  <a:rect l="0" t="0" r="r" b="b"/>
                  <a:pathLst>
                    <a:path w="14" h="14">
                      <a:moveTo>
                        <a:pt x="2" y="5"/>
                      </a:moveTo>
                      <a:cubicBezTo>
                        <a:pt x="0" y="8"/>
                        <a:pt x="2" y="11"/>
                        <a:pt x="5" y="12"/>
                      </a:cubicBezTo>
                      <a:cubicBezTo>
                        <a:pt x="8" y="14"/>
                        <a:pt x="11" y="12"/>
                        <a:pt x="13" y="9"/>
                      </a:cubicBezTo>
                      <a:cubicBezTo>
                        <a:pt x="14" y="6"/>
                        <a:pt x="12" y="3"/>
                        <a:pt x="9" y="1"/>
                      </a:cubicBezTo>
                      <a:cubicBezTo>
                        <a:pt x="6" y="0"/>
                        <a:pt x="3" y="2"/>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714"/>
                  <a:endParaRPr lang="en-US" sz="1880" dirty="0">
                    <a:solidFill>
                      <a:srgbClr val="373A36"/>
                    </a:solidFill>
                    <a:latin typeface="Arial"/>
                  </a:endParaRPr>
                </a:p>
              </p:txBody>
            </p:sp>
          </p:grpSp>
        </p:grpSp>
        <p:grpSp>
          <p:nvGrpSpPr>
            <p:cNvPr id="93" name="Group 92">
              <a:extLst>
                <a:ext uri="{FF2B5EF4-FFF2-40B4-BE49-F238E27FC236}">
                  <a16:creationId xmlns:a16="http://schemas.microsoft.com/office/drawing/2014/main" id="{D6230F7A-0C89-45AA-8A90-31D3FD52DD5E}"/>
                </a:ext>
              </a:extLst>
            </p:cNvPr>
            <p:cNvGrpSpPr/>
            <p:nvPr userDrawn="1"/>
          </p:nvGrpSpPr>
          <p:grpSpPr>
            <a:xfrm>
              <a:off x="2431639" y="4941991"/>
              <a:ext cx="64999" cy="33189"/>
              <a:chOff x="2431639" y="4941991"/>
              <a:chExt cx="64999" cy="33189"/>
            </a:xfrm>
          </p:grpSpPr>
          <p:sp>
            <p:nvSpPr>
              <p:cNvPr id="95" name="Freeform 15">
                <a:extLst>
                  <a:ext uri="{FF2B5EF4-FFF2-40B4-BE49-F238E27FC236}">
                    <a16:creationId xmlns:a16="http://schemas.microsoft.com/office/drawing/2014/main" id="{F1C3C52D-1B42-442B-886B-E31DFBA84491}"/>
                  </a:ext>
                </a:extLst>
              </p:cNvPr>
              <p:cNvSpPr>
                <a:spLocks/>
              </p:cNvSpPr>
              <p:nvPr userDrawn="1"/>
            </p:nvSpPr>
            <p:spPr bwMode="auto">
              <a:xfrm>
                <a:off x="2431639" y="4941991"/>
                <a:ext cx="27636" cy="33164"/>
              </a:xfrm>
              <a:custGeom>
                <a:avLst/>
                <a:gdLst>
                  <a:gd name="T0" fmla="*/ 8 w 20"/>
                  <a:gd name="T1" fmla="*/ 3 h 24"/>
                  <a:gd name="T2" fmla="*/ 0 w 20"/>
                  <a:gd name="T3" fmla="*/ 3 h 24"/>
                  <a:gd name="T4" fmla="*/ 0 w 20"/>
                  <a:gd name="T5" fmla="*/ 0 h 24"/>
                  <a:gd name="T6" fmla="*/ 20 w 20"/>
                  <a:gd name="T7" fmla="*/ 0 h 24"/>
                  <a:gd name="T8" fmla="*/ 20 w 20"/>
                  <a:gd name="T9" fmla="*/ 3 h 24"/>
                  <a:gd name="T10" fmla="*/ 12 w 20"/>
                  <a:gd name="T11" fmla="*/ 3 h 24"/>
                  <a:gd name="T12" fmla="*/ 12 w 20"/>
                  <a:gd name="T13" fmla="*/ 24 h 24"/>
                  <a:gd name="T14" fmla="*/ 8 w 20"/>
                  <a:gd name="T15" fmla="*/ 24 h 24"/>
                  <a:gd name="T16" fmla="*/ 8 w 20"/>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8" y="3"/>
                    </a:moveTo>
                    <a:lnTo>
                      <a:pt x="0" y="3"/>
                    </a:lnTo>
                    <a:lnTo>
                      <a:pt x="0" y="0"/>
                    </a:lnTo>
                    <a:lnTo>
                      <a:pt x="20" y="0"/>
                    </a:lnTo>
                    <a:lnTo>
                      <a:pt x="20" y="3"/>
                    </a:lnTo>
                    <a:lnTo>
                      <a:pt x="12" y="3"/>
                    </a:lnTo>
                    <a:lnTo>
                      <a:pt x="12" y="24"/>
                    </a:lnTo>
                    <a:lnTo>
                      <a:pt x="8" y="24"/>
                    </a:lnTo>
                    <a:lnTo>
                      <a:pt x="8" y="3"/>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pPr defTabSz="685714"/>
                <a:endParaRPr lang="en-US" sz="1350" dirty="0">
                  <a:solidFill>
                    <a:srgbClr val="373A36"/>
                  </a:solidFill>
                  <a:latin typeface="Arial"/>
                </a:endParaRPr>
              </a:p>
            </p:txBody>
          </p:sp>
          <p:sp>
            <p:nvSpPr>
              <p:cNvPr id="97" name="Freeform 16">
                <a:extLst>
                  <a:ext uri="{FF2B5EF4-FFF2-40B4-BE49-F238E27FC236}">
                    <a16:creationId xmlns:a16="http://schemas.microsoft.com/office/drawing/2014/main" id="{70D9A8BF-198A-4F56-9CA5-2999916D814A}"/>
                  </a:ext>
                </a:extLst>
              </p:cNvPr>
              <p:cNvSpPr>
                <a:spLocks/>
              </p:cNvSpPr>
              <p:nvPr userDrawn="1"/>
            </p:nvSpPr>
            <p:spPr bwMode="auto">
              <a:xfrm>
                <a:off x="2463474" y="4942016"/>
                <a:ext cx="33164" cy="33164"/>
              </a:xfrm>
              <a:custGeom>
                <a:avLst/>
                <a:gdLst>
                  <a:gd name="T0" fmla="*/ 1 w 24"/>
                  <a:gd name="T1" fmla="*/ 0 h 24"/>
                  <a:gd name="T2" fmla="*/ 5 w 24"/>
                  <a:gd name="T3" fmla="*/ 0 h 24"/>
                  <a:gd name="T4" fmla="*/ 10 w 24"/>
                  <a:gd name="T5" fmla="*/ 13 h 24"/>
                  <a:gd name="T6" fmla="*/ 12 w 24"/>
                  <a:gd name="T7" fmla="*/ 16 h 24"/>
                  <a:gd name="T8" fmla="*/ 12 w 24"/>
                  <a:gd name="T9" fmla="*/ 16 h 24"/>
                  <a:gd name="T10" fmla="*/ 13 w 24"/>
                  <a:gd name="T11" fmla="*/ 13 h 24"/>
                  <a:gd name="T12" fmla="*/ 18 w 24"/>
                  <a:gd name="T13" fmla="*/ 0 h 24"/>
                  <a:gd name="T14" fmla="*/ 22 w 24"/>
                  <a:gd name="T15" fmla="*/ 0 h 24"/>
                  <a:gd name="T16" fmla="*/ 24 w 24"/>
                  <a:gd name="T17" fmla="*/ 24 h 24"/>
                  <a:gd name="T18" fmla="*/ 20 w 24"/>
                  <a:gd name="T19" fmla="*/ 24 h 24"/>
                  <a:gd name="T20" fmla="*/ 19 w 24"/>
                  <a:gd name="T21" fmla="*/ 9 h 24"/>
                  <a:gd name="T22" fmla="*/ 19 w 24"/>
                  <a:gd name="T23" fmla="*/ 5 h 24"/>
                  <a:gd name="T24" fmla="*/ 19 w 24"/>
                  <a:gd name="T25" fmla="*/ 5 h 24"/>
                  <a:gd name="T26" fmla="*/ 18 w 24"/>
                  <a:gd name="T27" fmla="*/ 9 h 24"/>
                  <a:gd name="T28" fmla="*/ 13 w 24"/>
                  <a:gd name="T29" fmla="*/ 19 h 24"/>
                  <a:gd name="T30" fmla="*/ 10 w 24"/>
                  <a:gd name="T31" fmla="*/ 19 h 24"/>
                  <a:gd name="T32" fmla="*/ 5 w 24"/>
                  <a:gd name="T33" fmla="*/ 9 h 24"/>
                  <a:gd name="T34" fmla="*/ 4 w 24"/>
                  <a:gd name="T35" fmla="*/ 5 h 24"/>
                  <a:gd name="T36" fmla="*/ 4 w 24"/>
                  <a:gd name="T37" fmla="*/ 5 h 24"/>
                  <a:gd name="T38" fmla="*/ 4 w 24"/>
                  <a:gd name="T39" fmla="*/ 9 h 24"/>
                  <a:gd name="T40" fmla="*/ 3 w 24"/>
                  <a:gd name="T41" fmla="*/ 24 h 24"/>
                  <a:gd name="T42" fmla="*/ 0 w 24"/>
                  <a:gd name="T43" fmla="*/ 24 h 24"/>
                  <a:gd name="T44" fmla="*/ 1 w 24"/>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4">
                    <a:moveTo>
                      <a:pt x="1" y="0"/>
                    </a:moveTo>
                    <a:cubicBezTo>
                      <a:pt x="5" y="0"/>
                      <a:pt x="5" y="0"/>
                      <a:pt x="5" y="0"/>
                    </a:cubicBezTo>
                    <a:cubicBezTo>
                      <a:pt x="10" y="13"/>
                      <a:pt x="10" y="13"/>
                      <a:pt x="10" y="13"/>
                    </a:cubicBezTo>
                    <a:cubicBezTo>
                      <a:pt x="11" y="14"/>
                      <a:pt x="12" y="16"/>
                      <a:pt x="12" y="16"/>
                    </a:cubicBezTo>
                    <a:cubicBezTo>
                      <a:pt x="12" y="16"/>
                      <a:pt x="12" y="16"/>
                      <a:pt x="12" y="16"/>
                    </a:cubicBezTo>
                    <a:cubicBezTo>
                      <a:pt x="12" y="16"/>
                      <a:pt x="12" y="14"/>
                      <a:pt x="13" y="13"/>
                    </a:cubicBezTo>
                    <a:cubicBezTo>
                      <a:pt x="18" y="0"/>
                      <a:pt x="18" y="0"/>
                      <a:pt x="18" y="0"/>
                    </a:cubicBezTo>
                    <a:cubicBezTo>
                      <a:pt x="22" y="0"/>
                      <a:pt x="22" y="0"/>
                      <a:pt x="22" y="0"/>
                    </a:cubicBezTo>
                    <a:cubicBezTo>
                      <a:pt x="24" y="24"/>
                      <a:pt x="24" y="24"/>
                      <a:pt x="24" y="24"/>
                    </a:cubicBezTo>
                    <a:cubicBezTo>
                      <a:pt x="20" y="24"/>
                      <a:pt x="20" y="24"/>
                      <a:pt x="20" y="24"/>
                    </a:cubicBezTo>
                    <a:cubicBezTo>
                      <a:pt x="19" y="9"/>
                      <a:pt x="19" y="9"/>
                      <a:pt x="19" y="9"/>
                    </a:cubicBezTo>
                    <a:cubicBezTo>
                      <a:pt x="19" y="7"/>
                      <a:pt x="19" y="5"/>
                      <a:pt x="19" y="5"/>
                    </a:cubicBezTo>
                    <a:cubicBezTo>
                      <a:pt x="19" y="5"/>
                      <a:pt x="19" y="5"/>
                      <a:pt x="19" y="5"/>
                    </a:cubicBezTo>
                    <a:cubicBezTo>
                      <a:pt x="19" y="5"/>
                      <a:pt x="18" y="7"/>
                      <a:pt x="18" y="9"/>
                    </a:cubicBezTo>
                    <a:cubicBezTo>
                      <a:pt x="13" y="19"/>
                      <a:pt x="13" y="19"/>
                      <a:pt x="13" y="19"/>
                    </a:cubicBezTo>
                    <a:cubicBezTo>
                      <a:pt x="10" y="19"/>
                      <a:pt x="10" y="19"/>
                      <a:pt x="10" y="19"/>
                    </a:cubicBezTo>
                    <a:cubicBezTo>
                      <a:pt x="5" y="9"/>
                      <a:pt x="5" y="9"/>
                      <a:pt x="5" y="9"/>
                    </a:cubicBezTo>
                    <a:cubicBezTo>
                      <a:pt x="5" y="7"/>
                      <a:pt x="4" y="5"/>
                      <a:pt x="4" y="5"/>
                    </a:cubicBezTo>
                    <a:cubicBezTo>
                      <a:pt x="4" y="5"/>
                      <a:pt x="4" y="5"/>
                      <a:pt x="4" y="5"/>
                    </a:cubicBezTo>
                    <a:cubicBezTo>
                      <a:pt x="4" y="5"/>
                      <a:pt x="4" y="7"/>
                      <a:pt x="4" y="9"/>
                    </a:cubicBezTo>
                    <a:cubicBezTo>
                      <a:pt x="3" y="24"/>
                      <a:pt x="3" y="24"/>
                      <a:pt x="3" y="24"/>
                    </a:cubicBezTo>
                    <a:cubicBezTo>
                      <a:pt x="0" y="24"/>
                      <a:pt x="0" y="24"/>
                      <a:pt x="0" y="24"/>
                    </a:cubicBezTo>
                    <a:lnTo>
                      <a:pt x="1" y="0"/>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pPr defTabSz="685714"/>
                <a:endParaRPr lang="en-US" sz="1350" dirty="0">
                  <a:solidFill>
                    <a:srgbClr val="373A36"/>
                  </a:solidFill>
                  <a:latin typeface="Arial"/>
                </a:endParaRPr>
              </a:p>
            </p:txBody>
          </p:sp>
        </p:grpSp>
      </p:grpSp>
    </p:spTree>
    <p:extLst>
      <p:ext uri="{BB962C8B-B14F-4D97-AF65-F5344CB8AC3E}">
        <p14:creationId xmlns:p14="http://schemas.microsoft.com/office/powerpoint/2010/main" val="50966420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8DF3C83-34A4-490D-9913-363AC319979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80729" y="1950244"/>
            <a:ext cx="4224704" cy="3162575"/>
          </a:xfrm>
          <a:prstGeom prst="rect">
            <a:avLst/>
          </a:prstGeom>
        </p:spPr>
      </p:pic>
      <p:sp>
        <p:nvSpPr>
          <p:cNvPr id="2" name="Title 1"/>
          <p:cNvSpPr>
            <a:spLocks noGrp="1"/>
          </p:cNvSpPr>
          <p:nvPr>
            <p:ph type="title"/>
          </p:nvPr>
        </p:nvSpPr>
        <p:spPr>
          <a:xfrm>
            <a:off x="276225" y="1131094"/>
            <a:ext cx="8524875" cy="295893"/>
          </a:xfrm>
        </p:spPr>
        <p:txBody>
          <a:bodyPr/>
          <a:lstStyle/>
          <a:p>
            <a:r>
              <a:rPr lang="en-US" dirty="0"/>
              <a:t>Contents</a:t>
            </a:r>
          </a:p>
        </p:txBody>
      </p:sp>
      <p:sp>
        <p:nvSpPr>
          <p:cNvPr id="3" name="Slide Number Placeholder 2"/>
          <p:cNvSpPr>
            <a:spLocks noGrp="1"/>
          </p:cNvSpPr>
          <p:nvPr>
            <p:ph type="sldNum" sz="quarter" idx="15"/>
          </p:nvPr>
        </p:nvSpPr>
        <p:spPr>
          <a:xfrm>
            <a:off x="8522153" y="5624513"/>
            <a:ext cx="364672" cy="273844"/>
          </a:xfrm>
        </p:spPr>
        <p:txBody>
          <a:bodyPr/>
          <a:lstStyle/>
          <a:p>
            <a:pPr defTabSz="685714"/>
            <a:fld id="{DA26299E-3FD4-4447-B165-1FCD2D94DE44}" type="slidenum">
              <a:rPr lang="en-US">
                <a:solidFill>
                  <a:srgbClr val="373A36">
                    <a:tint val="75000"/>
                  </a:srgbClr>
                </a:solidFill>
                <a:latin typeface="Arial"/>
              </a:rPr>
              <a:pPr defTabSz="685714"/>
              <a:t>59</a:t>
            </a:fld>
            <a:endParaRPr lang="en-US" dirty="0">
              <a:solidFill>
                <a:srgbClr val="373A36">
                  <a:tint val="75000"/>
                </a:srgbClr>
              </a:solidFill>
              <a:latin typeface="Arial"/>
            </a:endParaRPr>
          </a:p>
        </p:txBody>
      </p:sp>
      <p:graphicFrame>
        <p:nvGraphicFramePr>
          <p:cNvPr id="10" name="Content Placeholder 5"/>
          <p:cNvGraphicFramePr>
            <a:graphicFrameLocks/>
          </p:cNvGraphicFramePr>
          <p:nvPr/>
        </p:nvGraphicFramePr>
        <p:xfrm>
          <a:off x="342900" y="1944291"/>
          <a:ext cx="4229100" cy="3162576"/>
        </p:xfrm>
        <a:graphic>
          <a:graphicData uri="http://schemas.openxmlformats.org/drawingml/2006/table">
            <a:tbl>
              <a:tblPr firstCol="1">
                <a:tableStyleId>{5C22544A-7EE6-4342-B048-85BDC9FD1C3A}</a:tableStyleId>
              </a:tblPr>
              <a:tblGrid>
                <a:gridCol w="647127">
                  <a:extLst>
                    <a:ext uri="{9D8B030D-6E8A-4147-A177-3AD203B41FA5}">
                      <a16:colId xmlns:a16="http://schemas.microsoft.com/office/drawing/2014/main" val="344282919"/>
                    </a:ext>
                  </a:extLst>
                </a:gridCol>
                <a:gridCol w="3581973">
                  <a:extLst>
                    <a:ext uri="{9D8B030D-6E8A-4147-A177-3AD203B41FA5}">
                      <a16:colId xmlns:a16="http://schemas.microsoft.com/office/drawing/2014/main" val="4094049484"/>
                    </a:ext>
                  </a:extLst>
                </a:gridCol>
              </a:tblGrid>
              <a:tr h="790644">
                <a:tc>
                  <a:txBody>
                    <a:bodyPr/>
                    <a:lstStyle/>
                    <a:p>
                      <a:pPr algn="ctr"/>
                      <a:r>
                        <a:rPr lang="en-US" sz="1400" dirty="0"/>
                        <a:t>1</a:t>
                      </a:r>
                    </a:p>
                  </a:txBody>
                  <a:tcPr marL="51435" marR="51435" marT="25718" marB="25718" anchor="ctr">
                    <a:solidFill>
                      <a:schemeClr val="accent3"/>
                    </a:solidFill>
                  </a:tcPr>
                </a:tc>
                <a:tc>
                  <a:txBody>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lang="en-US" sz="1200" dirty="0">
                          <a:solidFill>
                            <a:schemeClr val="bg1"/>
                          </a:solidFill>
                        </a:rPr>
                        <a:t>Celestica Overview</a:t>
                      </a:r>
                      <a:endParaRPr lang="en-US" sz="900" dirty="0">
                        <a:solidFill>
                          <a:schemeClr val="bg1"/>
                        </a:solidFill>
                      </a:endParaRPr>
                    </a:p>
                  </a:txBody>
                  <a:tcPr marL="137160" marR="51435" marT="25718" marB="25718" anchor="ctr">
                    <a:solidFill>
                      <a:schemeClr val="bg2"/>
                    </a:solidFill>
                  </a:tcPr>
                </a:tc>
                <a:extLst>
                  <a:ext uri="{0D108BD9-81ED-4DB2-BD59-A6C34878D82A}">
                    <a16:rowId xmlns:a16="http://schemas.microsoft.com/office/drawing/2014/main" val="28234932"/>
                  </a:ext>
                </a:extLst>
              </a:tr>
              <a:tr h="790644">
                <a:tc>
                  <a:txBody>
                    <a:bodyPr/>
                    <a:lstStyle/>
                    <a:p>
                      <a:pPr algn="ctr"/>
                      <a:r>
                        <a:rPr lang="en-US" sz="1400" dirty="0"/>
                        <a:t>2</a:t>
                      </a:r>
                    </a:p>
                  </a:txBody>
                  <a:tcPr marL="51435" marR="51435" marT="25718" marB="25718" anchor="ctr">
                    <a:solidFill>
                      <a:schemeClr val="accent3"/>
                    </a:solidFill>
                  </a:tcPr>
                </a:tc>
                <a:tc>
                  <a:txBody>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lang="en-US" sz="1200" kern="1200" dirty="0">
                          <a:solidFill>
                            <a:schemeClr val="bg1"/>
                          </a:solidFill>
                          <a:latin typeface="+mn-lt"/>
                          <a:ea typeface="+mn-ea"/>
                          <a:cs typeface="+mn-cs"/>
                        </a:rPr>
                        <a:t>Sleep Country Overview</a:t>
                      </a:r>
                    </a:p>
                  </a:txBody>
                  <a:tcPr marL="137160" marR="51435" marT="25718" marB="25718" anchor="ctr">
                    <a:solidFill>
                      <a:schemeClr val="bg2"/>
                    </a:solidFill>
                  </a:tcPr>
                </a:tc>
                <a:extLst>
                  <a:ext uri="{0D108BD9-81ED-4DB2-BD59-A6C34878D82A}">
                    <a16:rowId xmlns:a16="http://schemas.microsoft.com/office/drawing/2014/main" val="3023237214"/>
                  </a:ext>
                </a:extLst>
              </a:tr>
              <a:tr h="790644">
                <a:tc>
                  <a:txBody>
                    <a:bodyPr/>
                    <a:lstStyle/>
                    <a:p>
                      <a:pPr algn="ctr"/>
                      <a:r>
                        <a:rPr lang="en-US" sz="1400" dirty="0"/>
                        <a:t>3</a:t>
                      </a:r>
                    </a:p>
                  </a:txBody>
                  <a:tcPr marL="51435" marR="51435" marT="25718" marB="25718" anchor="ctr">
                    <a:solidFill>
                      <a:schemeClr val="accent3"/>
                    </a:solidFill>
                  </a:tcPr>
                </a:tc>
                <a:tc>
                  <a:txBody>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lang="en-US" sz="1200" kern="1200" baseline="0" dirty="0">
                          <a:solidFill>
                            <a:schemeClr val="bg1"/>
                          </a:solidFill>
                          <a:latin typeface="+mn-lt"/>
                          <a:ea typeface="+mn-ea"/>
                          <a:cs typeface="+mn-cs"/>
                        </a:rPr>
                        <a:t>Discussion on reporting &amp; disclosure challenges</a:t>
                      </a:r>
                    </a:p>
                  </a:txBody>
                  <a:tcPr marL="137160" marR="51435" marT="25718" marB="25718" anchor="ctr">
                    <a:solidFill>
                      <a:schemeClr val="bg2"/>
                    </a:solidFill>
                  </a:tcPr>
                </a:tc>
                <a:extLst>
                  <a:ext uri="{0D108BD9-81ED-4DB2-BD59-A6C34878D82A}">
                    <a16:rowId xmlns:a16="http://schemas.microsoft.com/office/drawing/2014/main" val="2245313434"/>
                  </a:ext>
                </a:extLst>
              </a:tr>
              <a:tr h="790644">
                <a:tc>
                  <a:txBody>
                    <a:bodyPr/>
                    <a:lstStyle/>
                    <a:p>
                      <a:pPr algn="ctr"/>
                      <a:r>
                        <a:rPr lang="en-US" sz="1400" dirty="0"/>
                        <a:t>4</a:t>
                      </a:r>
                    </a:p>
                  </a:txBody>
                  <a:tcPr marL="51435" marR="51435" marT="25718" marB="25718" anchor="ctr">
                    <a:solidFill>
                      <a:schemeClr val="accent3"/>
                    </a:solidFill>
                  </a:tcPr>
                </a:tc>
                <a:tc>
                  <a:txBody>
                    <a:bodyPr/>
                    <a:lstStyle/>
                    <a:p>
                      <a:pPr marL="0" marR="0" lvl="0" indent="0" algn="l" defTabSz="685784" rtl="0" eaLnBrk="1" fontAlgn="auto" latinLnBrk="0" hangingPunct="1">
                        <a:lnSpc>
                          <a:spcPct val="100000"/>
                        </a:lnSpc>
                        <a:spcBef>
                          <a:spcPts val="0"/>
                        </a:spcBef>
                        <a:spcAft>
                          <a:spcPts val="0"/>
                        </a:spcAft>
                        <a:buClrTx/>
                        <a:buSzTx/>
                        <a:buFontTx/>
                        <a:buNone/>
                        <a:tabLst/>
                        <a:defRPr/>
                      </a:pPr>
                      <a:r>
                        <a:rPr lang="en-US" sz="1200" dirty="0">
                          <a:solidFill>
                            <a:schemeClr val="bg1"/>
                          </a:solidFill>
                        </a:rPr>
                        <a:t>Questions</a:t>
                      </a:r>
                      <a:endParaRPr lang="en-US" sz="900" dirty="0">
                        <a:solidFill>
                          <a:schemeClr val="bg1"/>
                        </a:solidFill>
                      </a:endParaRPr>
                    </a:p>
                  </a:txBody>
                  <a:tcPr marL="137160" marR="51435" marT="25718" marB="25718" anchor="ctr">
                    <a:solidFill>
                      <a:schemeClr val="bg2"/>
                    </a:solidFill>
                  </a:tcPr>
                </a:tc>
                <a:extLst>
                  <a:ext uri="{0D108BD9-81ED-4DB2-BD59-A6C34878D82A}">
                    <a16:rowId xmlns:a16="http://schemas.microsoft.com/office/drawing/2014/main" val="950999953"/>
                  </a:ext>
                </a:extLst>
              </a:tr>
            </a:tbl>
          </a:graphicData>
        </a:graphic>
      </p:graphicFrame>
    </p:spTree>
    <p:extLst>
      <p:ext uri="{BB962C8B-B14F-4D97-AF65-F5344CB8AC3E}">
        <p14:creationId xmlns:p14="http://schemas.microsoft.com/office/powerpoint/2010/main" val="439939101"/>
      </p:ext>
    </p:extLst>
  </p:cSld>
  <p:clrMapOvr>
    <a:masterClrMapping/>
  </p:clrMapOvr>
  <mc:AlternateContent xmlns:mc="http://schemas.openxmlformats.org/markup-compatibility/2006" xmlns:p14="http://schemas.microsoft.com/office/powerpoint/2010/main">
    <mc:Choice Requires="p14">
      <p:transition p14:dur="10"/>
    </mc:Choice>
    <mc:Fallback xmlns:a14="http://schemas.microsoft.com/office/drawing/2010/main" xmlns:a16="http://schemas.microsoft.com/office/drawing/2014/main"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DECCE4-9F3A-4818-BF9D-A59A219057DB}"/>
              </a:ext>
            </a:extLst>
          </p:cNvPr>
          <p:cNvSpPr>
            <a:spLocks noGrp="1"/>
          </p:cNvSpPr>
          <p:nvPr>
            <p:ph type="title"/>
          </p:nvPr>
        </p:nvSpPr>
        <p:spPr>
          <a:xfrm>
            <a:off x="457200" y="274638"/>
            <a:ext cx="8229600" cy="1143000"/>
          </a:xfrm>
        </p:spPr>
        <p:txBody>
          <a:bodyPr wrap="square" anchor="ctr">
            <a:normAutofit/>
          </a:bodyPr>
          <a:lstStyle/>
          <a:p>
            <a:pPr>
              <a:lnSpc>
                <a:spcPct val="90000"/>
              </a:lnSpc>
            </a:pPr>
            <a:r>
              <a:rPr lang="en-US"/>
              <a:t>Pressures on Financial Reporting Before COVID-19</a:t>
            </a:r>
          </a:p>
        </p:txBody>
      </p:sp>
      <p:grpSp>
        <p:nvGrpSpPr>
          <p:cNvPr id="23" name="Group 22">
            <a:extLst>
              <a:ext uri="{FF2B5EF4-FFF2-40B4-BE49-F238E27FC236}">
                <a16:creationId xmlns:a16="http://schemas.microsoft.com/office/drawing/2014/main" id="{1C6EDBB9-F702-4796-BE32-3D632ECC2872}"/>
              </a:ext>
            </a:extLst>
          </p:cNvPr>
          <p:cNvGrpSpPr/>
          <p:nvPr/>
        </p:nvGrpSpPr>
        <p:grpSpPr>
          <a:xfrm>
            <a:off x="204648" y="1507692"/>
            <a:ext cx="8734704" cy="4826475"/>
            <a:chOff x="460698" y="1870257"/>
            <a:chExt cx="8734704" cy="4826475"/>
          </a:xfrm>
        </p:grpSpPr>
        <p:sp>
          <p:nvSpPr>
            <p:cNvPr id="24" name="Oval 23">
              <a:extLst>
                <a:ext uri="{FF2B5EF4-FFF2-40B4-BE49-F238E27FC236}">
                  <a16:creationId xmlns:a16="http://schemas.microsoft.com/office/drawing/2014/main" id="{D9904DBF-2D6B-4E15-AAA2-875045C774E5}"/>
                </a:ext>
              </a:extLst>
            </p:cNvPr>
            <p:cNvSpPr/>
            <p:nvPr/>
          </p:nvSpPr>
          <p:spPr>
            <a:xfrm>
              <a:off x="580756" y="5038017"/>
              <a:ext cx="2740927" cy="1510696"/>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441394" tIns="290744" rIns="441394" bIns="290744" numCol="1" spcCol="1270" anchor="ctr" anchorCtr="0">
              <a:noAutofit/>
            </a:bodyPr>
            <a:lstStyle/>
            <a:p>
              <a:pPr marL="0" marR="0" lvl="0" indent="0" algn="ctr" defTabSz="755650" rtl="0" eaLnBrk="1" fontAlgn="base" latinLnBrk="0" hangingPunct="1">
                <a:lnSpc>
                  <a:spcPct val="90000"/>
                </a:lnSpc>
                <a:spcBef>
                  <a:spcPct val="0"/>
                </a:spcBef>
                <a:spcAft>
                  <a:spcPct val="3500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Changing public confidence in audits</a:t>
              </a:r>
            </a:p>
          </p:txBody>
        </p:sp>
        <p:sp>
          <p:nvSpPr>
            <p:cNvPr id="25" name="Oval 24">
              <a:extLst>
                <a:ext uri="{FF2B5EF4-FFF2-40B4-BE49-F238E27FC236}">
                  <a16:creationId xmlns:a16="http://schemas.microsoft.com/office/drawing/2014/main" id="{EB1961D4-35DB-4E86-9F43-7BFD53E7DF1D}"/>
                </a:ext>
              </a:extLst>
            </p:cNvPr>
            <p:cNvSpPr/>
            <p:nvPr/>
          </p:nvSpPr>
          <p:spPr>
            <a:xfrm>
              <a:off x="5588557" y="5110055"/>
              <a:ext cx="3168482" cy="1586677"/>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441394" tIns="290744" rIns="441394" bIns="290744" numCol="1" spcCol="1270" anchor="ctr" anchorCtr="0">
              <a:noAutofit/>
            </a:bodyPr>
            <a:lstStyle/>
            <a:p>
              <a:pPr marL="0" marR="0" lvl="0" indent="0" algn="ctr" defTabSz="755650" rtl="0" eaLnBrk="1" fontAlgn="base"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Disorganized approach to ESG Reporting</a:t>
              </a:r>
            </a:p>
          </p:txBody>
        </p:sp>
        <p:sp>
          <p:nvSpPr>
            <p:cNvPr id="26" name="Oval 25">
              <a:extLst>
                <a:ext uri="{FF2B5EF4-FFF2-40B4-BE49-F238E27FC236}">
                  <a16:creationId xmlns:a16="http://schemas.microsoft.com/office/drawing/2014/main" id="{C5FA30F2-3E3B-4F71-BC81-7FC99D0095E4}"/>
                </a:ext>
              </a:extLst>
            </p:cNvPr>
            <p:cNvSpPr/>
            <p:nvPr/>
          </p:nvSpPr>
          <p:spPr>
            <a:xfrm>
              <a:off x="6214357" y="3236394"/>
              <a:ext cx="2981045" cy="1506490"/>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441394" tIns="290744" rIns="441394" bIns="290744" numCol="1" spcCol="1270" anchor="ctr" anchorCtr="0">
              <a:noAutofit/>
            </a:bodyPr>
            <a:lstStyle/>
            <a:p>
              <a:pPr marL="0" marR="0" lvl="0" indent="0" algn="ctr" defTabSz="755650" rtl="0" eaLnBrk="1" fontAlgn="base" latinLnBrk="0" hangingPunct="1">
                <a:lnSpc>
                  <a:spcPct val="90000"/>
                </a:lnSpc>
                <a:spcBef>
                  <a:spcPct val="0"/>
                </a:spcBef>
                <a:spcAft>
                  <a:spcPct val="3500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Changes in technologies </a:t>
              </a:r>
            </a:p>
          </p:txBody>
        </p:sp>
        <p:sp>
          <p:nvSpPr>
            <p:cNvPr id="27" name="Oval 26">
              <a:extLst>
                <a:ext uri="{FF2B5EF4-FFF2-40B4-BE49-F238E27FC236}">
                  <a16:creationId xmlns:a16="http://schemas.microsoft.com/office/drawing/2014/main" id="{A0244E38-9266-4DEC-AD08-2B951D96B27B}"/>
                </a:ext>
              </a:extLst>
            </p:cNvPr>
            <p:cNvSpPr/>
            <p:nvPr/>
          </p:nvSpPr>
          <p:spPr>
            <a:xfrm>
              <a:off x="460698" y="1870257"/>
              <a:ext cx="2981045" cy="1774304"/>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441394" tIns="290744" rIns="441394" bIns="290744" numCol="1" spcCol="1270" anchor="ctr" anchorCtr="0">
              <a:noAutofit/>
            </a:bodyPr>
            <a:lstStyle/>
            <a:p>
              <a:pPr marL="0" marR="0" lvl="0" indent="0" algn="ctr" defTabSz="755650" rtl="0" eaLnBrk="1" fontAlgn="base"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Proliferation of non-GAAP measures and KPIs</a:t>
              </a:r>
            </a:p>
          </p:txBody>
        </p:sp>
        <p:sp>
          <p:nvSpPr>
            <p:cNvPr id="28" name="Oval 27">
              <a:extLst>
                <a:ext uri="{FF2B5EF4-FFF2-40B4-BE49-F238E27FC236}">
                  <a16:creationId xmlns:a16="http://schemas.microsoft.com/office/drawing/2014/main" id="{9718BA63-3F1C-4864-98C9-5CB8C3DA2DCE}"/>
                </a:ext>
              </a:extLst>
            </p:cNvPr>
            <p:cNvSpPr/>
            <p:nvPr/>
          </p:nvSpPr>
          <p:spPr>
            <a:xfrm>
              <a:off x="4032230" y="1927770"/>
              <a:ext cx="3112654" cy="1586676"/>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441394" tIns="290744" rIns="441394" bIns="290744" numCol="1" spcCol="1270" anchor="ctr" anchorCtr="0">
              <a:noAutofit/>
            </a:bodyPr>
            <a:lstStyle/>
            <a:p>
              <a:pPr marL="0" marR="0" lvl="0" indent="0" algn="ctr" defTabSz="755650" rtl="0" eaLnBrk="1" fontAlgn="base"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Pressures on globalization</a:t>
              </a:r>
            </a:p>
          </p:txBody>
        </p:sp>
        <p:sp>
          <p:nvSpPr>
            <p:cNvPr id="29" name="Oval 28">
              <a:extLst>
                <a:ext uri="{FF2B5EF4-FFF2-40B4-BE49-F238E27FC236}">
                  <a16:creationId xmlns:a16="http://schemas.microsoft.com/office/drawing/2014/main" id="{4AE3807D-7F26-40FA-88F2-52F51A83B27B}"/>
                </a:ext>
              </a:extLst>
            </p:cNvPr>
            <p:cNvSpPr/>
            <p:nvPr/>
          </p:nvSpPr>
          <p:spPr>
            <a:xfrm>
              <a:off x="1613392" y="3662013"/>
              <a:ext cx="2740927" cy="1228437"/>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441394" tIns="290744" rIns="441394" bIns="290744" numCol="1" spcCol="1270" anchor="ctr" anchorCtr="0">
              <a:noAutofit/>
            </a:bodyPr>
            <a:lstStyle/>
            <a:p>
              <a:pPr marL="0" marR="0" lvl="0" indent="0" algn="ctr" defTabSz="755650" rtl="0" eaLnBrk="1" fontAlgn="base"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Initiatives to reduce regulatory burden</a:t>
              </a:r>
            </a:p>
          </p:txBody>
        </p:sp>
      </p:grpSp>
      <p:pic>
        <p:nvPicPr>
          <p:cNvPr id="31" name="Picture 30" descr="Woman hand on face">
            <a:extLst>
              <a:ext uri="{FF2B5EF4-FFF2-40B4-BE49-F238E27FC236}">
                <a16:creationId xmlns:a16="http://schemas.microsoft.com/office/drawing/2014/main" id="{A7EBAA7A-A803-433A-96C6-B9BD2C9F846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09431" y="3597537"/>
            <a:ext cx="725138" cy="2985825"/>
          </a:xfrm>
          <a:prstGeom prst="rect">
            <a:avLst/>
          </a:prstGeom>
        </p:spPr>
      </p:pic>
    </p:spTree>
    <p:extLst>
      <p:ext uri="{BB962C8B-B14F-4D97-AF65-F5344CB8AC3E}">
        <p14:creationId xmlns:p14="http://schemas.microsoft.com/office/powerpoint/2010/main" val="338321268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556E9B5-03E3-49C2-A494-B1E7C88A0F31}"/>
              </a:ext>
            </a:extLst>
          </p:cNvPr>
          <p:cNvSpPr>
            <a:spLocks noGrp="1"/>
          </p:cNvSpPr>
          <p:nvPr>
            <p:ph type="body" sz="quarter" idx="11"/>
          </p:nvPr>
        </p:nvSpPr>
        <p:spPr>
          <a:xfrm>
            <a:off x="325756" y="2836429"/>
            <a:ext cx="3992165" cy="619313"/>
          </a:xfrm>
        </p:spPr>
        <p:txBody>
          <a:bodyPr anchor="ctr"/>
          <a:lstStyle/>
          <a:p>
            <a:r>
              <a:rPr lang="en-US" dirty="0"/>
              <a:t>Celestica Overview</a:t>
            </a:r>
          </a:p>
        </p:txBody>
      </p:sp>
      <p:sp>
        <p:nvSpPr>
          <p:cNvPr id="4" name="Slide Number Placeholder 3"/>
          <p:cNvSpPr>
            <a:spLocks noGrp="1"/>
          </p:cNvSpPr>
          <p:nvPr>
            <p:ph type="sldNum" sz="quarter" idx="4294967295"/>
          </p:nvPr>
        </p:nvSpPr>
        <p:spPr>
          <a:xfrm>
            <a:off x="8779669" y="5624513"/>
            <a:ext cx="364331" cy="273844"/>
          </a:xfrm>
        </p:spPr>
        <p:txBody>
          <a:bodyPr/>
          <a:lstStyle/>
          <a:p>
            <a:pPr defTabSz="685714"/>
            <a:fld id="{DA26299E-3FD4-4447-B165-1FCD2D94DE44}" type="slidenum">
              <a:rPr lang="en-US">
                <a:solidFill>
                  <a:srgbClr val="373A36">
                    <a:tint val="75000"/>
                  </a:srgbClr>
                </a:solidFill>
                <a:latin typeface="Arial"/>
              </a:rPr>
              <a:pPr defTabSz="685714"/>
              <a:t>60</a:t>
            </a:fld>
            <a:endParaRPr lang="en-US" dirty="0">
              <a:solidFill>
                <a:srgbClr val="373A36">
                  <a:tint val="75000"/>
                </a:srgbClr>
              </a:solidFill>
              <a:latin typeface="Arial"/>
            </a:endParaRPr>
          </a:p>
        </p:txBody>
      </p:sp>
    </p:spTree>
    <p:extLst>
      <p:ext uri="{BB962C8B-B14F-4D97-AF65-F5344CB8AC3E}">
        <p14:creationId xmlns:p14="http://schemas.microsoft.com/office/powerpoint/2010/main" val="16888825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1.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pic>
        <p:nvPicPr>
          <p:cNvPr id="93" name="Picture 92">
            <a:extLst>
              <a:ext uri="{FF2B5EF4-FFF2-40B4-BE49-F238E27FC236}">
                <a16:creationId xmlns:a16="http://schemas.microsoft.com/office/drawing/2014/main" id="{649DE3DC-DF37-41D0-8836-27D9728F5AD5}"/>
              </a:ext>
            </a:extLst>
          </p:cNvPr>
          <p:cNvPicPr>
            <a:picLocks noChangeAspect="1"/>
          </p:cNvPicPr>
          <p:nvPr/>
        </p:nvPicPr>
        <p:blipFill rotWithShape="1">
          <a:blip cstate="email" r:embed="rId3">
            <a:extLst>
              <a:ext uri="{28A0092B-C50C-407E-A947-70E740481C1C}">
                <a14:useLocalDpi xmlns:a14="http://schemas.microsoft.com/office/drawing/2010/main"/>
              </a:ext>
            </a:extLst>
          </a:blip>
          <a:srcRect/>
          <a:stretch/>
        </p:blipFill>
        <p:spPr>
          <a:xfrm>
            <a:off x="347239" y="2162268"/>
            <a:ext cx="2604559" cy="2912652"/>
          </a:xfrm>
          <a:prstGeom prst="rect">
            <a:avLst/>
          </a:prstGeom>
        </p:spPr>
      </p:pic>
      <p:graphicFrame>
        <p:nvGraphicFramePr>
          <p:cNvPr id="10" name="Table 7">
            <a:extLst>
              <a:ext uri="{FF2B5EF4-FFF2-40B4-BE49-F238E27FC236}">
                <a16:creationId xmlns:a16="http://schemas.microsoft.com/office/drawing/2014/main" id="{A74E19A3-D16E-4105-8EA3-AAC8CA97E9ED}"/>
              </a:ext>
            </a:extLst>
          </p:cNvPr>
          <p:cNvGraphicFramePr>
            <a:graphicFrameLocks/>
          </p:cNvGraphicFramePr>
          <p:nvPr/>
        </p:nvGraphicFramePr>
        <p:xfrm>
          <a:off x="346472" y="2162266"/>
          <a:ext cx="2611365" cy="2914559"/>
        </p:xfrm>
        <a:graphic>
          <a:graphicData uri="http://schemas.openxmlformats.org/drawingml/2006/table">
            <a:tbl>
              <a:tblPr>
                <a:tableStyleId>{5C22544A-7EE6-4342-B048-85BDC9FD1C3A}</a:tableStyleId>
              </a:tblPr>
              <a:tblGrid>
                <a:gridCol w="1305683">
                  <a:extLst>
                    <a:ext uri="{9D8B030D-6E8A-4147-A177-3AD203B41FA5}">
                      <a16:colId xmlns:a16="http://schemas.microsoft.com/office/drawing/2014/main" val="2460109753"/>
                    </a:ext>
                  </a:extLst>
                </a:gridCol>
                <a:gridCol w="1305683">
                  <a:extLst>
                    <a:ext uri="{9D8B030D-6E8A-4147-A177-3AD203B41FA5}">
                      <a16:colId xmlns:a16="http://schemas.microsoft.com/office/drawing/2014/main" val="4053149300"/>
                    </a:ext>
                  </a:extLst>
                </a:gridCol>
              </a:tblGrid>
              <a:tr h="975995">
                <a:tc>
                  <a:txBody>
                    <a:bodyPr/>
                    <a:lstStyle/>
                    <a:p>
                      <a:pPr algn="ctr"/>
                      <a:r>
                        <a:rPr b="1" dirty="0" lang="en-US" sz="1800">
                          <a:solidFill>
                            <a:schemeClr val="bg1"/>
                          </a:solidFill>
                        </a:rPr>
                        <a:t>$5.7B</a:t>
                      </a:r>
                      <a:endParaRPr b="1" dirty="0" lang="en-US" sz="1100">
                        <a:solidFill>
                          <a:schemeClr val="bg1"/>
                        </a:solidFill>
                      </a:endParaRPr>
                    </a:p>
                    <a:p>
                      <a:pPr algn="ctr"/>
                      <a:r>
                        <a:rPr dirty="0" lang="en-US" sz="1100">
                          <a:solidFill>
                            <a:schemeClr val="bg1"/>
                          </a:solidFill>
                        </a:rPr>
                        <a:t>2020 Revenue</a:t>
                      </a:r>
                    </a:p>
                  </a:txBody>
                  <a:tcPr anchor="ctr" marB="34290" marL="68580" marR="68580" marT="34290">
                    <a:lnR algn="ctr" cap="flat" cmpd="sng" w="76200">
                      <a:solidFill>
                        <a:schemeClr val="bg1"/>
                      </a:solidFill>
                      <a:prstDash val="solid"/>
                      <a:round/>
                      <a:headEnd len="med" type="none" w="med"/>
                      <a:tailEnd len="med" type="none" w="med"/>
                    </a:lnR>
                    <a:lnT algn="ctr" cap="flat" cmpd="sng" w="76200">
                      <a:solidFill>
                        <a:schemeClr val="bg1"/>
                      </a:solidFill>
                      <a:prstDash val="solid"/>
                      <a:round/>
                      <a:headEnd len="med" type="none" w="med"/>
                      <a:tailEnd len="med" type="none" w="med"/>
                    </a:lnT>
                    <a:lnB algn="ctr" cap="flat" cmpd="sng" w="76200">
                      <a:solidFill>
                        <a:schemeClr val="bg1"/>
                      </a:solidFill>
                      <a:prstDash val="solid"/>
                      <a:round/>
                      <a:headEnd len="med" type="none" w="med"/>
                      <a:tailEnd len="med" type="none" w="med"/>
                    </a:lnB>
                    <a:solidFill>
                      <a:srgbClr val="165C7D">
                        <a:alpha val="81961"/>
                      </a:srgbClr>
                    </a:solidFill>
                  </a:tcPr>
                </a:tc>
                <a:tc>
                  <a:txBody>
                    <a:bodyPr/>
                    <a:lstStyle/>
                    <a:p>
                      <a:pPr algn="ctr"/>
                      <a:r>
                        <a:rPr b="1" dirty="0" lang="en-US" sz="1800">
                          <a:solidFill>
                            <a:schemeClr val="bg1"/>
                          </a:solidFill>
                        </a:rPr>
                        <a:t>&gt;100</a:t>
                      </a:r>
                      <a:endParaRPr b="1" dirty="0" lang="en-US" sz="1100">
                        <a:solidFill>
                          <a:schemeClr val="bg1"/>
                        </a:solidFill>
                      </a:endParaRPr>
                    </a:p>
                    <a:p>
                      <a:pPr algn="ctr"/>
                      <a:r>
                        <a:rPr dirty="0" lang="en-US" sz="1100">
                          <a:solidFill>
                            <a:schemeClr val="bg1"/>
                          </a:solidFill>
                        </a:rPr>
                        <a:t>Customers Across Multiple Markets</a:t>
                      </a:r>
                      <a:endParaRPr b="1" dirty="0" lang="en-US" sz="1100">
                        <a:solidFill>
                          <a:schemeClr val="bg1"/>
                        </a:solidFill>
                      </a:endParaRPr>
                    </a:p>
                  </a:txBody>
                  <a:tcPr anchor="ctr" marB="34290" marL="68580" marR="68580" marT="34290">
                    <a:lnL algn="ctr" cap="flat" cmpd="sng" w="76200">
                      <a:solidFill>
                        <a:schemeClr val="bg1"/>
                      </a:solidFill>
                      <a:prstDash val="solid"/>
                      <a:round/>
                      <a:headEnd len="med" type="none" w="med"/>
                      <a:tailEnd len="med" type="none" w="med"/>
                    </a:lnL>
                    <a:lnT algn="ctr" cap="flat" cmpd="sng" w="76200">
                      <a:solidFill>
                        <a:schemeClr val="bg1"/>
                      </a:solidFill>
                      <a:prstDash val="solid"/>
                      <a:round/>
                      <a:headEnd len="med" type="none" w="med"/>
                      <a:tailEnd len="med" type="none" w="med"/>
                    </a:lnT>
                    <a:lnB algn="ctr" cap="flat" cmpd="sng" w="76200">
                      <a:solidFill>
                        <a:schemeClr val="bg1"/>
                      </a:solidFill>
                      <a:prstDash val="solid"/>
                      <a:round/>
                      <a:headEnd len="med" type="none" w="med"/>
                      <a:tailEnd len="med" type="none" w="med"/>
                    </a:lnB>
                    <a:solidFill>
                      <a:schemeClr val="accent2">
                        <a:alpha val="82000"/>
                      </a:schemeClr>
                    </a:solidFill>
                  </a:tcPr>
                </a:tc>
                <a:extLst>
                  <a:ext uri="{0D108BD9-81ED-4DB2-BD59-A6C34878D82A}">
                    <a16:rowId xmlns:a16="http://schemas.microsoft.com/office/drawing/2014/main" val="573353801"/>
                  </a:ext>
                </a:extLst>
              </a:tr>
              <a:tr h="969282">
                <a:tc>
                  <a:txBody>
                    <a:bodyPr/>
                    <a:lstStyle/>
                    <a:p>
                      <a:pPr algn="ctr"/>
                      <a:r>
                        <a:rPr b="1" dirty="0" lang="en-US" sz="1800">
                          <a:solidFill>
                            <a:schemeClr val="bg1"/>
                          </a:solidFill>
                        </a:rPr>
                        <a:t>13</a:t>
                      </a:r>
                      <a:endParaRPr b="1" dirty="0" lang="en-US" sz="1100">
                        <a:solidFill>
                          <a:schemeClr val="bg1"/>
                        </a:solidFill>
                      </a:endParaRPr>
                    </a:p>
                    <a:p>
                      <a:pPr algn="ctr"/>
                      <a:r>
                        <a:rPr dirty="0" lang="en-US" sz="1100">
                          <a:solidFill>
                            <a:schemeClr val="bg1"/>
                          </a:solidFill>
                        </a:rPr>
                        <a:t>Countries Served</a:t>
                      </a:r>
                    </a:p>
                  </a:txBody>
                  <a:tcPr anchor="ctr" marB="34290" marL="68580" marR="68580" marT="34290">
                    <a:lnR algn="ctr" cap="flat" cmpd="sng" w="76200">
                      <a:solidFill>
                        <a:schemeClr val="bg1"/>
                      </a:solidFill>
                      <a:prstDash val="solid"/>
                      <a:round/>
                      <a:headEnd len="med" type="none" w="med"/>
                      <a:tailEnd len="med" type="none" w="med"/>
                    </a:lnR>
                    <a:lnT algn="ctr" cap="flat" cmpd="sng" w="76200">
                      <a:solidFill>
                        <a:schemeClr val="bg1"/>
                      </a:solidFill>
                      <a:prstDash val="solid"/>
                      <a:round/>
                      <a:headEnd len="med" type="none" w="med"/>
                      <a:tailEnd len="med" type="none" w="med"/>
                    </a:lnT>
                    <a:lnB algn="ctr" cap="flat" cmpd="sng" w="76200">
                      <a:solidFill>
                        <a:schemeClr val="bg1"/>
                      </a:solidFill>
                      <a:prstDash val="solid"/>
                      <a:round/>
                      <a:headEnd len="med" type="none" w="med"/>
                      <a:tailEnd len="med" type="none" w="med"/>
                    </a:lnB>
                    <a:solidFill>
                      <a:schemeClr val="accent2">
                        <a:alpha val="82000"/>
                      </a:schemeClr>
                    </a:solidFill>
                  </a:tcPr>
                </a:tc>
                <a:tc>
                  <a:txBody>
                    <a:bodyPr/>
                    <a:lstStyle/>
                    <a:p>
                      <a:pPr algn="ctr"/>
                      <a:r>
                        <a:rPr b="1" dirty="0" lang="en-US" sz="1800">
                          <a:solidFill>
                            <a:schemeClr val="bg1"/>
                          </a:solidFill>
                        </a:rPr>
                        <a:t>51%</a:t>
                      </a:r>
                      <a:endParaRPr b="1" dirty="0" lang="en-US" sz="1100">
                        <a:solidFill>
                          <a:schemeClr val="bg1"/>
                        </a:solidFill>
                      </a:endParaRPr>
                    </a:p>
                    <a:p>
                      <a:pPr algn="ctr"/>
                      <a:r>
                        <a:rPr dirty="0" lang="en-US" sz="900">
                          <a:solidFill>
                            <a:schemeClr val="bg1"/>
                          </a:solidFill>
                        </a:rPr>
                        <a:t>Lifecycle Solutions Revenue</a:t>
                      </a:r>
                      <a:r>
                        <a:rPr baseline="30000" dirty="0" lang="en-US" sz="900">
                          <a:solidFill>
                            <a:schemeClr val="bg1"/>
                          </a:solidFill>
                        </a:rPr>
                        <a:t>†</a:t>
                      </a:r>
                      <a:r>
                        <a:rPr dirty="0" lang="en-US" sz="900">
                          <a:solidFill>
                            <a:schemeClr val="bg1"/>
                          </a:solidFill>
                        </a:rPr>
                        <a:t> as % of Total Revenue </a:t>
                      </a:r>
                      <a:r>
                        <a:rPr dirty="0" lang="en-US" sz="700">
                          <a:solidFill>
                            <a:schemeClr val="bg1"/>
                          </a:solidFill>
                        </a:rPr>
                        <a:t>(FY20)</a:t>
                      </a:r>
                      <a:endParaRPr dirty="0" lang="en-US" sz="1100">
                        <a:solidFill>
                          <a:schemeClr val="bg1"/>
                        </a:solidFill>
                      </a:endParaRPr>
                    </a:p>
                  </a:txBody>
                  <a:tcPr anchor="ctr" marB="34290" marL="68580" marR="68580" marT="34290">
                    <a:lnL algn="ctr" cap="flat" cmpd="sng" w="76200">
                      <a:solidFill>
                        <a:schemeClr val="bg1"/>
                      </a:solidFill>
                      <a:prstDash val="solid"/>
                      <a:round/>
                      <a:headEnd len="med" type="none" w="med"/>
                      <a:tailEnd len="med" type="none" w="med"/>
                    </a:lnL>
                    <a:lnT algn="ctr" cap="flat" cmpd="sng" w="76200">
                      <a:solidFill>
                        <a:schemeClr val="bg1"/>
                      </a:solidFill>
                      <a:prstDash val="solid"/>
                      <a:round/>
                      <a:headEnd len="med" type="none" w="med"/>
                      <a:tailEnd len="med" type="none" w="med"/>
                    </a:lnT>
                    <a:lnB algn="ctr" cap="flat" cmpd="sng" w="76200">
                      <a:solidFill>
                        <a:schemeClr val="bg1"/>
                      </a:solidFill>
                      <a:prstDash val="solid"/>
                      <a:round/>
                      <a:headEnd len="med" type="none" w="med"/>
                      <a:tailEnd len="med" type="none" w="med"/>
                    </a:lnB>
                    <a:solidFill>
                      <a:schemeClr val="accent2">
                        <a:alpha val="82000"/>
                      </a:schemeClr>
                    </a:solidFill>
                  </a:tcPr>
                </a:tc>
                <a:extLst>
                  <a:ext uri="{0D108BD9-81ED-4DB2-BD59-A6C34878D82A}">
                    <a16:rowId xmlns:a16="http://schemas.microsoft.com/office/drawing/2014/main" val="2309607227"/>
                  </a:ext>
                </a:extLst>
              </a:tr>
              <a:tr h="969282">
                <a:tc>
                  <a:txBody>
                    <a:bodyPr/>
                    <a:lstStyle/>
                    <a:p>
                      <a:pPr algn="ctr"/>
                      <a:r>
                        <a:rPr b="1" dirty="0" lang="en-US" sz="1800">
                          <a:solidFill>
                            <a:schemeClr val="bg1"/>
                          </a:solidFill>
                        </a:rPr>
                        <a:t>38</a:t>
                      </a:r>
                    </a:p>
                    <a:p>
                      <a:pPr algn="ctr"/>
                      <a:r>
                        <a:rPr dirty="0" lang="en-US" sz="1100">
                          <a:solidFill>
                            <a:schemeClr val="bg1"/>
                          </a:solidFill>
                        </a:rPr>
                        <a:t>Locations</a:t>
                      </a:r>
                    </a:p>
                  </a:txBody>
                  <a:tcPr anchor="ctr" marB="34290" marL="68580" marR="68580" marT="34290">
                    <a:lnR algn="ctr" cap="flat" cmpd="sng" w="76200">
                      <a:solidFill>
                        <a:schemeClr val="bg1"/>
                      </a:solidFill>
                      <a:prstDash val="solid"/>
                      <a:round/>
                      <a:headEnd len="med" type="none" w="med"/>
                      <a:tailEnd len="med" type="none" w="med"/>
                    </a:lnR>
                    <a:lnT algn="ctr" cap="flat" cmpd="sng" w="76200">
                      <a:solidFill>
                        <a:schemeClr val="bg1"/>
                      </a:solidFill>
                      <a:prstDash val="solid"/>
                      <a:round/>
                      <a:headEnd len="med" type="none" w="med"/>
                      <a:tailEnd len="med" type="none" w="med"/>
                    </a:lnT>
                    <a:solidFill>
                      <a:schemeClr val="accent2">
                        <a:alpha val="82000"/>
                      </a:schemeClr>
                    </a:solidFill>
                  </a:tcPr>
                </a:tc>
                <a:tc>
                  <a:txBody>
                    <a:bodyPr/>
                    <a:lstStyle/>
                    <a:p>
                      <a:pPr algn="ctr"/>
                      <a:r>
                        <a:rPr b="1" dirty="0" lang="en-US" sz="1800">
                          <a:solidFill>
                            <a:schemeClr val="bg1"/>
                          </a:solidFill>
                        </a:rPr>
                        <a:t>~$1.1B</a:t>
                      </a:r>
                    </a:p>
                    <a:p>
                      <a:pPr algn="ctr"/>
                      <a:r>
                        <a:rPr dirty="0" lang="en-US" sz="1100">
                          <a:solidFill>
                            <a:schemeClr val="bg1"/>
                          </a:solidFill>
                        </a:rPr>
                        <a:t>Market Cap</a:t>
                      </a:r>
                      <a:r>
                        <a:rPr baseline="30000" dirty="0" lang="en-US" sz="1100">
                          <a:solidFill>
                            <a:schemeClr val="bg1"/>
                          </a:solidFill>
                        </a:rPr>
                        <a:t>***</a:t>
                      </a:r>
                    </a:p>
                  </a:txBody>
                  <a:tcPr anchor="ctr" marB="34290" marL="68580" marR="68580" marT="34290">
                    <a:lnL algn="ctr" cap="flat" cmpd="sng" w="76200">
                      <a:solidFill>
                        <a:schemeClr val="bg1"/>
                      </a:solidFill>
                      <a:prstDash val="solid"/>
                      <a:round/>
                      <a:headEnd len="med" type="none" w="med"/>
                      <a:tailEnd len="med" type="none" w="med"/>
                    </a:lnL>
                    <a:lnT algn="ctr" cap="flat" cmpd="sng" w="76200">
                      <a:solidFill>
                        <a:schemeClr val="bg1"/>
                      </a:solidFill>
                      <a:prstDash val="solid"/>
                      <a:round/>
                      <a:headEnd len="med" type="none" w="med"/>
                      <a:tailEnd len="med" type="none" w="med"/>
                    </a:lnT>
                    <a:solidFill>
                      <a:schemeClr val="accent2">
                        <a:alpha val="82000"/>
                      </a:schemeClr>
                    </a:solidFill>
                  </a:tcPr>
                </a:tc>
                <a:extLst>
                  <a:ext uri="{0D108BD9-81ED-4DB2-BD59-A6C34878D82A}">
                    <a16:rowId xmlns:a16="http://schemas.microsoft.com/office/drawing/2014/main" val="649642804"/>
                  </a:ext>
                </a:extLst>
              </a:tr>
            </a:tbl>
          </a:graphicData>
        </a:graphic>
      </p:graphicFrame>
      <p:sp>
        <p:nvSpPr>
          <p:cNvPr id="5" name="Title 4">
            <a:extLst>
              <a:ext uri="{FF2B5EF4-FFF2-40B4-BE49-F238E27FC236}">
                <a16:creationId xmlns:a16="http://schemas.microsoft.com/office/drawing/2014/main" id="{1CD1F58F-025B-4B7E-8B8E-D3C099618DB1}"/>
              </a:ext>
            </a:extLst>
          </p:cNvPr>
          <p:cNvSpPr>
            <a:spLocks noGrp="1"/>
          </p:cNvSpPr>
          <p:nvPr>
            <p:ph type="title"/>
          </p:nvPr>
        </p:nvSpPr>
        <p:spPr/>
        <p:txBody>
          <a:bodyPr/>
          <a:lstStyle/>
          <a:p>
            <a:r>
              <a:rPr dirty="0" lang="en-US"/>
              <a:t>Celestica at a glance</a:t>
            </a:r>
          </a:p>
        </p:txBody>
      </p:sp>
      <p:sp>
        <p:nvSpPr>
          <p:cNvPr id="4" name="Slide Number Placeholder 3">
            <a:extLst>
              <a:ext uri="{FF2B5EF4-FFF2-40B4-BE49-F238E27FC236}">
                <a16:creationId xmlns:a16="http://schemas.microsoft.com/office/drawing/2014/main" id="{978F0795-290A-47C2-A15B-0F1E5F1B42D8}"/>
              </a:ext>
            </a:extLst>
          </p:cNvPr>
          <p:cNvSpPr>
            <a:spLocks noGrp="1"/>
          </p:cNvSpPr>
          <p:nvPr>
            <p:ph idx="11" sz="quarter" type="sldNum"/>
          </p:nvPr>
        </p:nvSpPr>
        <p:spPr/>
        <p:txBody>
          <a:bodyPr/>
          <a:lstStyle/>
          <a:p>
            <a:pPr defTabSz="685714"/>
            <a:fld id="{DA26299E-3FD4-4447-B165-1FCD2D94DE44}" type="slidenum">
              <a:rPr lang="en-US">
                <a:solidFill>
                  <a:srgbClr val="373A36">
                    <a:tint val="75000"/>
                  </a:srgbClr>
                </a:solidFill>
                <a:latin typeface="Arial"/>
              </a:rPr>
              <a:pPr defTabSz="685714"/>
              <a:t>61</a:t>
            </a:fld>
            <a:endParaRPr dirty="0" lang="en-US">
              <a:solidFill>
                <a:srgbClr val="373A36">
                  <a:tint val="75000"/>
                </a:srgbClr>
              </a:solidFill>
              <a:latin typeface="Arial"/>
            </a:endParaRPr>
          </a:p>
        </p:txBody>
      </p:sp>
      <p:sp>
        <p:nvSpPr>
          <p:cNvPr id="9" name="Content Placeholder 8">
            <a:extLst>
              <a:ext uri="{FF2B5EF4-FFF2-40B4-BE49-F238E27FC236}">
                <a16:creationId xmlns:a16="http://schemas.microsoft.com/office/drawing/2014/main" id="{AA642EAF-53D0-41B7-A9C8-D661BB11F597}"/>
              </a:ext>
            </a:extLst>
          </p:cNvPr>
          <p:cNvSpPr>
            <a:spLocks noGrp="1"/>
          </p:cNvSpPr>
          <p:nvPr>
            <p:ph idx="4294967295"/>
          </p:nvPr>
        </p:nvSpPr>
        <p:spPr>
          <a:xfrm>
            <a:off x="347663" y="1790700"/>
            <a:ext cx="2604557" cy="205979"/>
          </a:xfrm>
          <a:solidFill>
            <a:schemeClr val="accent1"/>
          </a:solidFill>
          <a:ln>
            <a:noFill/>
          </a:ln>
        </p:spPr>
        <p:txBody>
          <a:bodyPr anchor="ctr"/>
          <a:lstStyle/>
          <a:p>
            <a:pPr algn="ctr" indent="0" marL="0">
              <a:buNone/>
            </a:pPr>
            <a:r>
              <a:rPr b="1" dirty="0" lang="en-US" sz="1050">
                <a:solidFill>
                  <a:schemeClr val="bg1"/>
                </a:solidFill>
              </a:rPr>
              <a:t>Key Statistics</a:t>
            </a:r>
          </a:p>
        </p:txBody>
      </p:sp>
      <p:grpSp>
        <p:nvGrpSpPr>
          <p:cNvPr id="66" name="Group 268">
            <a:extLst>
              <a:ext uri="{FF2B5EF4-FFF2-40B4-BE49-F238E27FC236}">
                <a16:creationId xmlns:a16="http://schemas.microsoft.com/office/drawing/2014/main" id="{EEBCE873-47BC-4791-A336-04BEBCCF8C22}"/>
              </a:ext>
            </a:extLst>
          </p:cNvPr>
          <p:cNvGrpSpPr>
            <a:grpSpLocks/>
          </p:cNvGrpSpPr>
          <p:nvPr/>
        </p:nvGrpSpPr>
        <p:grpSpPr bwMode="auto">
          <a:xfrm>
            <a:off x="7049978" y="5306671"/>
            <a:ext cx="944593" cy="87887"/>
            <a:chOff x="816" y="1968"/>
            <a:chExt cx="3166" cy="394"/>
          </a:xfrm>
        </p:grpSpPr>
        <p:sp>
          <p:nvSpPr>
            <p:cNvPr id="67" name="Freeform 269">
              <a:extLst>
                <a:ext uri="{FF2B5EF4-FFF2-40B4-BE49-F238E27FC236}">
                  <a16:creationId xmlns:a16="http://schemas.microsoft.com/office/drawing/2014/main" id="{B9872B2F-0545-4A44-BA56-5908A63A640E}"/>
                </a:ext>
              </a:extLst>
            </p:cNvPr>
            <p:cNvSpPr>
              <a:spLocks/>
            </p:cNvSpPr>
            <p:nvPr/>
          </p:nvSpPr>
          <p:spPr bwMode="auto">
            <a:xfrm>
              <a:off x="1942" y="1986"/>
              <a:ext cx="486" cy="364"/>
            </a:xfrm>
            <a:custGeom>
              <a:avLst/>
              <a:gdLst>
                <a:gd fmla="*/ 486 w 486" name="T0"/>
                <a:gd fmla="*/ 350 h 364" name="T1"/>
                <a:gd fmla="*/ 288 w 486" name="T2"/>
                <a:gd fmla="*/ 0 h 364" name="T3"/>
                <a:gd fmla="*/ 198 w 486" name="T4"/>
                <a:gd fmla="*/ 0 h 364" name="T5"/>
                <a:gd fmla="*/ 0 w 486" name="T6"/>
                <a:gd fmla="*/ 354 h 364" name="T7"/>
                <a:gd fmla="*/ 88 w 486" name="T8"/>
                <a:gd fmla="*/ 364 h 364" name="T9"/>
                <a:gd fmla="*/ 244 w 486" name="T10"/>
                <a:gd fmla="*/ 84 h 364" name="T11"/>
                <a:gd fmla="*/ 398 w 486" name="T12"/>
                <a:gd fmla="*/ 360 h 364" name="T13"/>
                <a:gd fmla="*/ 486 w 486" name="T14"/>
                <a:gd fmla="*/ 350 h 364" name="T15"/>
                <a:gd fmla="*/ 486 w 486" name="T16"/>
                <a:gd fmla="*/ 350 h 364" name="T17"/>
                <a:gd fmla="*/ 0 60000 65536" name="T18"/>
                <a:gd fmla="*/ 0 60000 65536" name="T19"/>
                <a:gd fmla="*/ 0 60000 65536" name="T20"/>
                <a:gd fmla="*/ 0 60000 65536" name="T21"/>
                <a:gd fmla="*/ 0 60000 65536" name="T22"/>
                <a:gd fmla="*/ 0 60000 65536" name="T23"/>
                <a:gd fmla="*/ 0 60000 65536" name="T24"/>
                <a:gd fmla="*/ 0 60000 65536" name="T25"/>
                <a:gd fmla="*/ 0 60000 65536" name="T26"/>
                <a:gd fmla="*/ 0 w 486" name="T27"/>
                <a:gd fmla="*/ 0 h 364" name="T28"/>
                <a:gd fmla="*/ 486 w 486" name="T29"/>
                <a:gd fmla="*/ 364 h 364" name="T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b="T30" l="T27" r="T29" t="T28"/>
              <a:pathLst>
                <a:path h="364" w="486">
                  <a:moveTo>
                    <a:pt x="486" y="350"/>
                  </a:moveTo>
                  <a:lnTo>
                    <a:pt x="288" y="0"/>
                  </a:lnTo>
                  <a:lnTo>
                    <a:pt x="198" y="0"/>
                  </a:lnTo>
                  <a:lnTo>
                    <a:pt x="0" y="354"/>
                  </a:lnTo>
                  <a:lnTo>
                    <a:pt x="88" y="364"/>
                  </a:lnTo>
                  <a:lnTo>
                    <a:pt x="244" y="84"/>
                  </a:lnTo>
                  <a:lnTo>
                    <a:pt x="398" y="360"/>
                  </a:lnTo>
                  <a:lnTo>
                    <a:pt x="486" y="350"/>
                  </a:lnTo>
                  <a:close/>
                </a:path>
              </a:pathLst>
            </a:custGeom>
            <a:solidFill>
              <a:srgbClr val="2B3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350" fontAlgn="base">
                <a:spcBef>
                  <a:spcPct val="0"/>
                </a:spcBef>
                <a:spcAft>
                  <a:spcPct val="0"/>
                </a:spcAft>
              </a:pPr>
              <a:endParaRPr dirty="0" lang="en-CA" sz="1013">
                <a:solidFill>
                  <a:srgbClr val="000000"/>
                </a:solidFill>
                <a:latin charset="0" pitchFamily="34" typeface="Arial"/>
              </a:endParaRPr>
            </a:p>
          </p:txBody>
        </p:sp>
        <p:sp>
          <p:nvSpPr>
            <p:cNvPr id="68" name="Freeform 270">
              <a:extLst>
                <a:ext uri="{FF2B5EF4-FFF2-40B4-BE49-F238E27FC236}">
                  <a16:creationId xmlns:a16="http://schemas.microsoft.com/office/drawing/2014/main" id="{110BD8B2-2B8B-442E-9218-11E1747B649F}"/>
                </a:ext>
              </a:extLst>
            </p:cNvPr>
            <p:cNvSpPr>
              <a:spLocks/>
            </p:cNvSpPr>
            <p:nvPr/>
          </p:nvSpPr>
          <p:spPr bwMode="auto">
            <a:xfrm>
              <a:off x="2562" y="1988"/>
              <a:ext cx="364" cy="370"/>
            </a:xfrm>
            <a:custGeom>
              <a:avLst/>
              <a:gdLst>
                <a:gd fmla="*/ 82 w 364" name="T0"/>
                <a:gd fmla="*/ 292 h 370" name="T1"/>
                <a:gd fmla="*/ 82 w 364" name="T2"/>
                <a:gd fmla="*/ 0 h 370" name="T3"/>
                <a:gd fmla="*/ 0 w 364" name="T4"/>
                <a:gd fmla="*/ 0 h 370" name="T5"/>
                <a:gd fmla="*/ 0 w 364" name="T6"/>
                <a:gd fmla="*/ 348 h 370" name="T7"/>
                <a:gd fmla="*/ 0 w 364" name="T8"/>
                <a:gd fmla="*/ 348 h 370" name="T9"/>
                <a:gd fmla="*/ 0 w 364" name="T10"/>
                <a:gd fmla="*/ 348 h 370" name="T11"/>
                <a:gd fmla="*/ 0 w 364" name="T12"/>
                <a:gd fmla="*/ 348 h 370" name="T13"/>
                <a:gd fmla="*/ 38 w 364" name="T14"/>
                <a:gd fmla="*/ 356 h 370" name="T15"/>
                <a:gd fmla="*/ 74 w 364" name="T16"/>
                <a:gd fmla="*/ 362 h 370" name="T17"/>
                <a:gd fmla="*/ 110 w 364" name="T18"/>
                <a:gd fmla="*/ 366 h 370" name="T19"/>
                <a:gd fmla="*/ 144 w 364" name="T20"/>
                <a:gd fmla="*/ 368 h 370" name="T21"/>
                <a:gd fmla="*/ 176 w 364" name="T22"/>
                <a:gd fmla="*/ 370 h 370" name="T23"/>
                <a:gd fmla="*/ 206 w 364" name="T24"/>
                <a:gd fmla="*/ 368 h 370" name="T25"/>
                <a:gd fmla="*/ 260 w 364" name="T26"/>
                <a:gd fmla="*/ 366 h 370" name="T27"/>
                <a:gd fmla="*/ 304 w 364" name="T28"/>
                <a:gd fmla="*/ 360 h 370" name="T29"/>
                <a:gd fmla="*/ 336 w 364" name="T30"/>
                <a:gd fmla="*/ 354 h 370" name="T31"/>
                <a:gd fmla="*/ 364 w 364" name="T32"/>
                <a:gd fmla="*/ 348 h 370" name="T33"/>
                <a:gd fmla="*/ 364 w 364" name="T34"/>
                <a:gd fmla="*/ 292 h 370" name="T35"/>
                <a:gd fmla="*/ 82 w 364" name="T36"/>
                <a:gd fmla="*/ 292 h 370" name="T37"/>
                <a:gd fmla="*/ 82 w 364" name="T38"/>
                <a:gd fmla="*/ 292 h 370"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 fmla="*/ 0 w 364" name="T60"/>
                <a:gd fmla="*/ 0 h 370" name="T61"/>
                <a:gd fmla="*/ 364 w 364" name="T62"/>
                <a:gd fmla="*/ 370 h 370" name="T6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b="T63" l="T60" r="T62" t="T61"/>
              <a:pathLst>
                <a:path h="370" w="364">
                  <a:moveTo>
                    <a:pt x="82" y="292"/>
                  </a:moveTo>
                  <a:lnTo>
                    <a:pt x="82" y="0"/>
                  </a:lnTo>
                  <a:lnTo>
                    <a:pt x="0" y="0"/>
                  </a:lnTo>
                  <a:lnTo>
                    <a:pt x="0" y="348"/>
                  </a:lnTo>
                  <a:lnTo>
                    <a:pt x="38" y="356"/>
                  </a:lnTo>
                  <a:lnTo>
                    <a:pt x="74" y="362"/>
                  </a:lnTo>
                  <a:lnTo>
                    <a:pt x="110" y="366"/>
                  </a:lnTo>
                  <a:lnTo>
                    <a:pt x="144" y="368"/>
                  </a:lnTo>
                  <a:lnTo>
                    <a:pt x="176" y="370"/>
                  </a:lnTo>
                  <a:lnTo>
                    <a:pt x="206" y="368"/>
                  </a:lnTo>
                  <a:lnTo>
                    <a:pt x="260" y="366"/>
                  </a:lnTo>
                  <a:lnTo>
                    <a:pt x="304" y="360"/>
                  </a:lnTo>
                  <a:lnTo>
                    <a:pt x="336" y="354"/>
                  </a:lnTo>
                  <a:lnTo>
                    <a:pt x="364" y="348"/>
                  </a:lnTo>
                  <a:lnTo>
                    <a:pt x="364" y="292"/>
                  </a:lnTo>
                  <a:lnTo>
                    <a:pt x="82" y="292"/>
                  </a:lnTo>
                  <a:close/>
                </a:path>
              </a:pathLst>
            </a:custGeom>
            <a:solidFill>
              <a:srgbClr val="2B3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350" fontAlgn="base">
                <a:spcBef>
                  <a:spcPct val="0"/>
                </a:spcBef>
                <a:spcAft>
                  <a:spcPct val="0"/>
                </a:spcAft>
              </a:pPr>
              <a:endParaRPr dirty="0" lang="en-CA" sz="1013">
                <a:solidFill>
                  <a:srgbClr val="000000"/>
                </a:solidFill>
                <a:latin charset="0" pitchFamily="34" typeface="Arial"/>
              </a:endParaRPr>
            </a:p>
          </p:txBody>
        </p:sp>
        <p:sp>
          <p:nvSpPr>
            <p:cNvPr id="69" name="Freeform 271">
              <a:extLst>
                <a:ext uri="{FF2B5EF4-FFF2-40B4-BE49-F238E27FC236}">
                  <a16:creationId xmlns:a16="http://schemas.microsoft.com/office/drawing/2014/main" id="{9E294908-6422-41E1-BFF0-9749A9EF7800}"/>
                </a:ext>
              </a:extLst>
            </p:cNvPr>
            <p:cNvSpPr>
              <a:spLocks/>
            </p:cNvSpPr>
            <p:nvPr/>
          </p:nvSpPr>
          <p:spPr bwMode="auto">
            <a:xfrm>
              <a:off x="1398" y="1978"/>
              <a:ext cx="414" cy="370"/>
            </a:xfrm>
            <a:custGeom>
              <a:avLst/>
              <a:gdLst>
                <a:gd fmla="*/ 332 w 414" name="T0"/>
                <a:gd fmla="*/ 0 h 370" name="T1"/>
                <a:gd fmla="*/ 332 w 414" name="T2"/>
                <a:gd fmla="*/ 146 h 370" name="T3"/>
                <a:gd fmla="*/ 84 w 414" name="T4"/>
                <a:gd fmla="*/ 146 h 370" name="T5"/>
                <a:gd fmla="*/ 84 w 414" name="T6"/>
                <a:gd fmla="*/ 0 h 370" name="T7"/>
                <a:gd fmla="*/ 0 w 414" name="T8"/>
                <a:gd fmla="*/ 8 h 370" name="T9"/>
                <a:gd fmla="*/ 0 w 414" name="T10"/>
                <a:gd fmla="*/ 360 h 370" name="T11"/>
                <a:gd fmla="*/ 84 w 414" name="T12"/>
                <a:gd fmla="*/ 370 h 370" name="T13"/>
                <a:gd fmla="*/ 84 w 414" name="T14"/>
                <a:gd fmla="*/ 214 h 370" name="T15"/>
                <a:gd fmla="*/ 332 w 414" name="T16"/>
                <a:gd fmla="*/ 214 h 370" name="T17"/>
                <a:gd fmla="*/ 332 w 414" name="T18"/>
                <a:gd fmla="*/ 370 h 370" name="T19"/>
                <a:gd fmla="*/ 414 w 414" name="T20"/>
                <a:gd fmla="*/ 360 h 370" name="T21"/>
                <a:gd fmla="*/ 414 w 414" name="T22"/>
                <a:gd fmla="*/ 8 h 370" name="T23"/>
                <a:gd fmla="*/ 332 w 414" name="T24"/>
                <a:gd fmla="*/ 0 h 370" name="T25"/>
                <a:gd fmla="*/ 332 w 414" name="T26"/>
                <a:gd fmla="*/ 0 h 370" name="T27"/>
                <a:gd fmla="*/ 0 60000 65536" name="T28"/>
                <a:gd fmla="*/ 0 60000 65536" name="T29"/>
                <a:gd fmla="*/ 0 60000 65536" name="T30"/>
                <a:gd fmla="*/ 0 60000 65536" name="T31"/>
                <a:gd fmla="*/ 0 60000 65536" name="T32"/>
                <a:gd fmla="*/ 0 60000 65536" name="T33"/>
                <a:gd fmla="*/ 0 60000 65536" name="T34"/>
                <a:gd fmla="*/ 0 60000 65536" name="T35"/>
                <a:gd fmla="*/ 0 60000 65536" name="T36"/>
                <a:gd fmla="*/ 0 60000 65536" name="T37"/>
                <a:gd fmla="*/ 0 60000 65536" name="T38"/>
                <a:gd fmla="*/ 0 60000 65536" name="T39"/>
                <a:gd fmla="*/ 0 60000 65536" name="T40"/>
                <a:gd fmla="*/ 0 60000 65536" name="T41"/>
                <a:gd fmla="*/ 0 w 414" name="T42"/>
                <a:gd fmla="*/ 0 h 370" name="T43"/>
                <a:gd fmla="*/ 414 w 414" name="T44"/>
                <a:gd fmla="*/ 370 h 370" name="T4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b="T45" l="T42" r="T44" t="T43"/>
              <a:pathLst>
                <a:path h="370" w="414">
                  <a:moveTo>
                    <a:pt x="332" y="0"/>
                  </a:moveTo>
                  <a:lnTo>
                    <a:pt x="332" y="146"/>
                  </a:lnTo>
                  <a:lnTo>
                    <a:pt x="84" y="146"/>
                  </a:lnTo>
                  <a:lnTo>
                    <a:pt x="84" y="0"/>
                  </a:lnTo>
                  <a:lnTo>
                    <a:pt x="0" y="8"/>
                  </a:lnTo>
                  <a:lnTo>
                    <a:pt x="0" y="360"/>
                  </a:lnTo>
                  <a:lnTo>
                    <a:pt x="84" y="370"/>
                  </a:lnTo>
                  <a:lnTo>
                    <a:pt x="84" y="214"/>
                  </a:lnTo>
                  <a:lnTo>
                    <a:pt x="332" y="214"/>
                  </a:lnTo>
                  <a:lnTo>
                    <a:pt x="332" y="370"/>
                  </a:lnTo>
                  <a:lnTo>
                    <a:pt x="414" y="360"/>
                  </a:lnTo>
                  <a:lnTo>
                    <a:pt x="414" y="8"/>
                  </a:lnTo>
                  <a:lnTo>
                    <a:pt x="332" y="0"/>
                  </a:lnTo>
                  <a:close/>
                </a:path>
              </a:pathLst>
            </a:custGeom>
            <a:solidFill>
              <a:srgbClr val="2B3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350" fontAlgn="base">
                <a:spcBef>
                  <a:spcPct val="0"/>
                </a:spcBef>
                <a:spcAft>
                  <a:spcPct val="0"/>
                </a:spcAft>
              </a:pPr>
              <a:endParaRPr dirty="0" lang="en-CA" sz="1013">
                <a:solidFill>
                  <a:srgbClr val="000000"/>
                </a:solidFill>
                <a:latin charset="0" pitchFamily="34" typeface="Arial"/>
              </a:endParaRPr>
            </a:p>
          </p:txBody>
        </p:sp>
        <p:sp>
          <p:nvSpPr>
            <p:cNvPr id="70" name="Freeform 272">
              <a:extLst>
                <a:ext uri="{FF2B5EF4-FFF2-40B4-BE49-F238E27FC236}">
                  <a16:creationId xmlns:a16="http://schemas.microsoft.com/office/drawing/2014/main" id="{BEC9C890-E19F-420D-BF07-5A0B72891F68}"/>
                </a:ext>
              </a:extLst>
            </p:cNvPr>
            <p:cNvSpPr>
              <a:spLocks/>
            </p:cNvSpPr>
            <p:nvPr/>
          </p:nvSpPr>
          <p:spPr bwMode="auto">
            <a:xfrm>
              <a:off x="3060" y="1972"/>
              <a:ext cx="384" cy="390"/>
            </a:xfrm>
            <a:custGeom>
              <a:avLst/>
              <a:gdLst>
                <a:gd fmla="*/ 384 w 384" name="T0"/>
                <a:gd fmla="*/ 76 h 390" name="T1"/>
                <a:gd fmla="*/ 384 w 384" name="T2"/>
                <a:gd fmla="*/ 22 h 390" name="T3"/>
                <a:gd fmla="*/ 384 w 384" name="T4"/>
                <a:gd fmla="*/ 22 h 390" name="T5"/>
                <a:gd fmla="*/ 344 w 384" name="T6"/>
                <a:gd fmla="*/ 14 h 390" name="T7"/>
                <a:gd fmla="*/ 306 w 384" name="T8"/>
                <a:gd fmla="*/ 8 h 390" name="T9"/>
                <a:gd fmla="*/ 268 w 384" name="T10"/>
                <a:gd fmla="*/ 4 h 390" name="T11"/>
                <a:gd fmla="*/ 234 w 384" name="T12"/>
                <a:gd fmla="*/ 0 h 390" name="T13"/>
                <a:gd fmla="*/ 200 w 384" name="T14"/>
                <a:gd fmla="*/ 0 h 390" name="T15"/>
                <a:gd fmla="*/ 168 w 384" name="T16"/>
                <a:gd fmla="*/ 0 h 390" name="T17"/>
                <a:gd fmla="*/ 112 w 384" name="T18"/>
                <a:gd fmla="*/ 2 h 390" name="T19"/>
                <a:gd fmla="*/ 66 w 384" name="T20"/>
                <a:gd fmla="*/ 8 h 390" name="T21"/>
                <a:gd fmla="*/ 30 w 384" name="T22"/>
                <a:gd fmla="*/ 14 h 390" name="T23"/>
                <a:gd fmla="*/ 2 w 384" name="T24"/>
                <a:gd fmla="*/ 22 h 390" name="T25"/>
                <a:gd fmla="*/ 2 w 384" name="T26"/>
                <a:gd fmla="*/ 22 h 390" name="T27"/>
                <a:gd fmla="*/ 0 w 384" name="T28"/>
                <a:gd fmla="*/ 22 h 390" name="T29"/>
                <a:gd fmla="*/ 0 w 384" name="T30"/>
                <a:gd fmla="*/ 366 h 390" name="T31"/>
                <a:gd fmla="*/ 2 w 384" name="T32"/>
                <a:gd fmla="*/ 366 h 390" name="T33"/>
                <a:gd fmla="*/ 2 w 384" name="T34"/>
                <a:gd fmla="*/ 368 h 390" name="T35"/>
                <a:gd fmla="*/ 2 w 384" name="T36"/>
                <a:gd fmla="*/ 368 h 390" name="T37"/>
                <a:gd fmla="*/ 30 w 384" name="T38"/>
                <a:gd fmla="*/ 376 h 390" name="T39"/>
                <a:gd fmla="*/ 66 w 384" name="T40"/>
                <a:gd fmla="*/ 382 h 390" name="T41"/>
                <a:gd fmla="*/ 112 w 384" name="T42"/>
                <a:gd fmla="*/ 386 h 390" name="T43"/>
                <a:gd fmla="*/ 168 w 384" name="T44"/>
                <a:gd fmla="*/ 390 h 390" name="T45"/>
                <a:gd fmla="*/ 200 w 384" name="T46"/>
                <a:gd fmla="*/ 390 h 390" name="T47"/>
                <a:gd fmla="*/ 234 w 384" name="T48"/>
                <a:gd fmla="*/ 388 h 390" name="T49"/>
                <a:gd fmla="*/ 268 w 384" name="T50"/>
                <a:gd fmla="*/ 386 h 390" name="T51"/>
                <a:gd fmla="*/ 306 w 384" name="T52"/>
                <a:gd fmla="*/ 382 h 390" name="T53"/>
                <a:gd fmla="*/ 344 w 384" name="T54"/>
                <a:gd fmla="*/ 376 h 390" name="T55"/>
                <a:gd fmla="*/ 384 w 384" name="T56"/>
                <a:gd fmla="*/ 368 h 390" name="T57"/>
                <a:gd fmla="*/ 384 w 384" name="T58"/>
                <a:gd fmla="*/ 312 h 390" name="T59"/>
                <a:gd fmla="*/ 84 w 384" name="T60"/>
                <a:gd fmla="*/ 312 h 390" name="T61"/>
                <a:gd fmla="*/ 84 w 384" name="T62"/>
                <a:gd fmla="*/ 222 h 390" name="T63"/>
                <a:gd fmla="*/ 256 w 384" name="T64"/>
                <a:gd fmla="*/ 222 h 390" name="T65"/>
                <a:gd fmla="*/ 256 w 384" name="T66"/>
                <a:gd fmla="*/ 154 h 390" name="T67"/>
                <a:gd fmla="*/ 84 w 384" name="T68"/>
                <a:gd fmla="*/ 154 h 390" name="T69"/>
                <a:gd fmla="*/ 84 w 384" name="T70"/>
                <a:gd fmla="*/ 76 h 390" name="T71"/>
                <a:gd fmla="*/ 384 w 384" name="T72"/>
                <a:gd fmla="*/ 76 h 390" name="T73"/>
                <a:gd fmla="*/ 384 w 384" name="T74"/>
                <a:gd fmla="*/ 76 h 390"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w 384" name="T114"/>
                <a:gd fmla="*/ 0 h 390" name="T115"/>
                <a:gd fmla="*/ 384 w 384" name="T116"/>
                <a:gd fmla="*/ 390 h 390" name="T1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b="T117" l="T114" r="T116" t="T115"/>
              <a:pathLst>
                <a:path h="390" w="384">
                  <a:moveTo>
                    <a:pt x="384" y="76"/>
                  </a:moveTo>
                  <a:lnTo>
                    <a:pt x="384" y="22"/>
                  </a:lnTo>
                  <a:lnTo>
                    <a:pt x="344" y="14"/>
                  </a:lnTo>
                  <a:lnTo>
                    <a:pt x="306" y="8"/>
                  </a:lnTo>
                  <a:lnTo>
                    <a:pt x="268" y="4"/>
                  </a:lnTo>
                  <a:lnTo>
                    <a:pt x="234" y="0"/>
                  </a:lnTo>
                  <a:lnTo>
                    <a:pt x="200" y="0"/>
                  </a:lnTo>
                  <a:lnTo>
                    <a:pt x="168" y="0"/>
                  </a:lnTo>
                  <a:lnTo>
                    <a:pt x="112" y="2"/>
                  </a:lnTo>
                  <a:lnTo>
                    <a:pt x="66" y="8"/>
                  </a:lnTo>
                  <a:lnTo>
                    <a:pt x="30" y="14"/>
                  </a:lnTo>
                  <a:lnTo>
                    <a:pt x="2" y="22"/>
                  </a:lnTo>
                  <a:lnTo>
                    <a:pt x="0" y="22"/>
                  </a:lnTo>
                  <a:lnTo>
                    <a:pt x="0" y="366"/>
                  </a:lnTo>
                  <a:lnTo>
                    <a:pt x="2" y="366"/>
                  </a:lnTo>
                  <a:lnTo>
                    <a:pt x="2" y="368"/>
                  </a:lnTo>
                  <a:lnTo>
                    <a:pt x="30" y="376"/>
                  </a:lnTo>
                  <a:lnTo>
                    <a:pt x="66" y="382"/>
                  </a:lnTo>
                  <a:lnTo>
                    <a:pt x="112" y="386"/>
                  </a:lnTo>
                  <a:lnTo>
                    <a:pt x="168" y="390"/>
                  </a:lnTo>
                  <a:lnTo>
                    <a:pt x="200" y="390"/>
                  </a:lnTo>
                  <a:lnTo>
                    <a:pt x="234" y="388"/>
                  </a:lnTo>
                  <a:lnTo>
                    <a:pt x="268" y="386"/>
                  </a:lnTo>
                  <a:lnTo>
                    <a:pt x="306" y="382"/>
                  </a:lnTo>
                  <a:lnTo>
                    <a:pt x="344" y="376"/>
                  </a:lnTo>
                  <a:lnTo>
                    <a:pt x="384" y="368"/>
                  </a:lnTo>
                  <a:lnTo>
                    <a:pt x="384" y="312"/>
                  </a:lnTo>
                  <a:lnTo>
                    <a:pt x="84" y="312"/>
                  </a:lnTo>
                  <a:lnTo>
                    <a:pt x="84" y="222"/>
                  </a:lnTo>
                  <a:lnTo>
                    <a:pt x="256" y="222"/>
                  </a:lnTo>
                  <a:lnTo>
                    <a:pt x="256" y="154"/>
                  </a:lnTo>
                  <a:lnTo>
                    <a:pt x="84" y="154"/>
                  </a:lnTo>
                  <a:lnTo>
                    <a:pt x="84" y="76"/>
                  </a:lnTo>
                  <a:lnTo>
                    <a:pt x="384" y="76"/>
                  </a:lnTo>
                  <a:close/>
                </a:path>
              </a:pathLst>
            </a:custGeom>
            <a:solidFill>
              <a:srgbClr val="2B3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350" fontAlgn="base">
                <a:spcBef>
                  <a:spcPct val="0"/>
                </a:spcBef>
                <a:spcAft>
                  <a:spcPct val="0"/>
                </a:spcAft>
              </a:pPr>
              <a:endParaRPr dirty="0" lang="en-CA" sz="1013">
                <a:solidFill>
                  <a:srgbClr val="000000"/>
                </a:solidFill>
                <a:latin charset="0" pitchFamily="34" typeface="Arial"/>
              </a:endParaRPr>
            </a:p>
          </p:txBody>
        </p:sp>
        <p:sp>
          <p:nvSpPr>
            <p:cNvPr id="71" name="Freeform 273">
              <a:extLst>
                <a:ext uri="{FF2B5EF4-FFF2-40B4-BE49-F238E27FC236}">
                  <a16:creationId xmlns:a16="http://schemas.microsoft.com/office/drawing/2014/main" id="{568DCB3F-EAE3-4E75-90A2-DD3BAC0E858D}"/>
                </a:ext>
              </a:extLst>
            </p:cNvPr>
            <p:cNvSpPr>
              <a:spLocks/>
            </p:cNvSpPr>
            <p:nvPr/>
          </p:nvSpPr>
          <p:spPr bwMode="auto">
            <a:xfrm>
              <a:off x="3580" y="1974"/>
              <a:ext cx="402" cy="388"/>
            </a:xfrm>
            <a:custGeom>
              <a:avLst/>
              <a:gdLst>
                <a:gd fmla="*/ 78 w 402" name="T0"/>
                <a:gd fmla="*/ 82 h 388" name="T1"/>
                <a:gd fmla="*/ 396 w 402" name="T2"/>
                <a:gd fmla="*/ 78 h 388" name="T3"/>
                <a:gd fmla="*/ 396 w 402" name="T4"/>
                <a:gd fmla="*/ 22 h 388" name="T5"/>
                <a:gd fmla="*/ 324 w 402" name="T6"/>
                <a:gd fmla="*/ 8 h 388" name="T7"/>
                <a:gd fmla="*/ 256 w 402" name="T8"/>
                <a:gd fmla="*/ 2 h 388" name="T9"/>
                <a:gd fmla="*/ 196 w 402" name="T10"/>
                <a:gd fmla="*/ 0 h 388" name="T11"/>
                <a:gd fmla="*/ 100 w 402" name="T12"/>
                <a:gd fmla="*/ 8 h 388" name="T13"/>
                <a:gd fmla="*/ 40 w 402" name="T14"/>
                <a:gd fmla="*/ 22 h 388" name="T15"/>
                <a:gd fmla="*/ 26 w 402" name="T16"/>
                <a:gd fmla="*/ 28 h 388" name="T17"/>
                <a:gd fmla="*/ 8 w 402" name="T18"/>
                <a:gd fmla="*/ 48 h 388" name="T19"/>
                <a:gd fmla="*/ 2 w 402" name="T20"/>
                <a:gd fmla="*/ 68 h 388" name="T21"/>
                <a:gd fmla="*/ 0 w 402" name="T22"/>
                <a:gd fmla="*/ 82 h 388" name="T23"/>
                <a:gd fmla="*/ 0 w 402" name="T24"/>
                <a:gd fmla="*/ 144 h 388" name="T25"/>
                <a:gd fmla="*/ 2 w 402" name="T26"/>
                <a:gd fmla="*/ 168 h 388" name="T27"/>
                <a:gd fmla="*/ 14 w 402" name="T28"/>
                <a:gd fmla="*/ 196 h 388" name="T29"/>
                <a:gd fmla="*/ 26 w 402" name="T30"/>
                <a:gd fmla="*/ 208 h 388" name="T31"/>
                <a:gd fmla="*/ 44 w 402" name="T32"/>
                <a:gd fmla="*/ 216 h 388" name="T33"/>
                <a:gd fmla="*/ 66 w 402" name="T34"/>
                <a:gd fmla="*/ 220 h 388" name="T35"/>
                <a:gd fmla="*/ 324 w 402" name="T36"/>
                <a:gd fmla="*/ 296 h 388" name="T37"/>
                <a:gd fmla="*/ 0 w 402" name="T38"/>
                <a:gd fmla="*/ 302 h 388" name="T39"/>
                <a:gd fmla="*/ 0 w 402" name="T40"/>
                <a:gd fmla="*/ 366 h 388" name="T41"/>
                <a:gd fmla="*/ 72 w 402" name="T42"/>
                <a:gd fmla="*/ 380 h 388" name="T43"/>
                <a:gd fmla="*/ 140 w 402" name="T44"/>
                <a:gd fmla="*/ 388 h 388" name="T45"/>
                <a:gd fmla="*/ 202 w 402" name="T46"/>
                <a:gd fmla="*/ 388 h 388" name="T47"/>
                <a:gd fmla="*/ 300 w 402" name="T48"/>
                <a:gd fmla="*/ 380 h 388" name="T49"/>
                <a:gd fmla="*/ 362 w 402" name="T50"/>
                <a:gd fmla="*/ 366 h 388" name="T51"/>
                <a:gd fmla="*/ 370 w 402" name="T52"/>
                <a:gd fmla="*/ 364 h 388" name="T53"/>
                <a:gd fmla="*/ 386 w 402" name="T54"/>
                <a:gd fmla="*/ 352 h 388" name="T55"/>
                <a:gd fmla="*/ 398 w 402" name="T56"/>
                <a:gd fmla="*/ 330 h 388" name="T57"/>
                <a:gd fmla="*/ 402 w 402" name="T58"/>
                <a:gd fmla="*/ 308 h 388" name="T59"/>
                <a:gd fmla="*/ 402 w 402" name="T60"/>
                <a:gd fmla="*/ 228 h 388" name="T61"/>
                <a:gd fmla="*/ 402 w 402" name="T62"/>
                <a:gd fmla="*/ 218 h 388" name="T63"/>
                <a:gd fmla="*/ 394 w 402" name="T64"/>
                <a:gd fmla="*/ 192 h 388" name="T65"/>
                <a:gd fmla="*/ 382 w 402" name="T66"/>
                <a:gd fmla="*/ 172 h 388" name="T67"/>
                <a:gd fmla="*/ 366 w 402" name="T68"/>
                <a:gd fmla="*/ 162 h 388" name="T69"/>
                <a:gd fmla="*/ 346 w 402" name="T70"/>
                <a:gd fmla="*/ 154 h 388" name="T71"/>
                <a:gd fmla="*/ 78 w 402" name="T72"/>
                <a:gd fmla="*/ 152 h 388"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w 402" name="T111"/>
                <a:gd fmla="*/ 0 h 388" name="T112"/>
                <a:gd fmla="*/ 402 w 402" name="T113"/>
                <a:gd fmla="*/ 388 h 388" name="T11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b="T114" l="T111" r="T113" t="T112"/>
              <a:pathLst>
                <a:path h="388" w="402">
                  <a:moveTo>
                    <a:pt x="78" y="152"/>
                  </a:moveTo>
                  <a:lnTo>
                    <a:pt x="78" y="82"/>
                  </a:lnTo>
                  <a:lnTo>
                    <a:pt x="78" y="78"/>
                  </a:lnTo>
                  <a:lnTo>
                    <a:pt x="396" y="78"/>
                  </a:lnTo>
                  <a:lnTo>
                    <a:pt x="396" y="22"/>
                  </a:lnTo>
                  <a:lnTo>
                    <a:pt x="360" y="14"/>
                  </a:lnTo>
                  <a:lnTo>
                    <a:pt x="324" y="8"/>
                  </a:lnTo>
                  <a:lnTo>
                    <a:pt x="290" y="4"/>
                  </a:lnTo>
                  <a:lnTo>
                    <a:pt x="256" y="2"/>
                  </a:lnTo>
                  <a:lnTo>
                    <a:pt x="224" y="0"/>
                  </a:lnTo>
                  <a:lnTo>
                    <a:pt x="196" y="0"/>
                  </a:lnTo>
                  <a:lnTo>
                    <a:pt x="142" y="4"/>
                  </a:lnTo>
                  <a:lnTo>
                    <a:pt x="100" y="8"/>
                  </a:lnTo>
                  <a:lnTo>
                    <a:pt x="68" y="14"/>
                  </a:lnTo>
                  <a:lnTo>
                    <a:pt x="40" y="22"/>
                  </a:lnTo>
                  <a:lnTo>
                    <a:pt x="26" y="28"/>
                  </a:lnTo>
                  <a:lnTo>
                    <a:pt x="16" y="38"/>
                  </a:lnTo>
                  <a:lnTo>
                    <a:pt x="8" y="48"/>
                  </a:lnTo>
                  <a:lnTo>
                    <a:pt x="4" y="58"/>
                  </a:lnTo>
                  <a:lnTo>
                    <a:pt x="2" y="68"/>
                  </a:lnTo>
                  <a:lnTo>
                    <a:pt x="0" y="76"/>
                  </a:lnTo>
                  <a:lnTo>
                    <a:pt x="0" y="82"/>
                  </a:lnTo>
                  <a:lnTo>
                    <a:pt x="0" y="144"/>
                  </a:lnTo>
                  <a:lnTo>
                    <a:pt x="0" y="156"/>
                  </a:lnTo>
                  <a:lnTo>
                    <a:pt x="2" y="168"/>
                  </a:lnTo>
                  <a:lnTo>
                    <a:pt x="6" y="182"/>
                  </a:lnTo>
                  <a:lnTo>
                    <a:pt x="14" y="196"/>
                  </a:lnTo>
                  <a:lnTo>
                    <a:pt x="20" y="202"/>
                  </a:lnTo>
                  <a:lnTo>
                    <a:pt x="26" y="208"/>
                  </a:lnTo>
                  <a:lnTo>
                    <a:pt x="34" y="212"/>
                  </a:lnTo>
                  <a:lnTo>
                    <a:pt x="44" y="216"/>
                  </a:lnTo>
                  <a:lnTo>
                    <a:pt x="54" y="220"/>
                  </a:lnTo>
                  <a:lnTo>
                    <a:pt x="66" y="220"/>
                  </a:lnTo>
                  <a:lnTo>
                    <a:pt x="324" y="220"/>
                  </a:lnTo>
                  <a:lnTo>
                    <a:pt x="324" y="296"/>
                  </a:lnTo>
                  <a:lnTo>
                    <a:pt x="324" y="302"/>
                  </a:lnTo>
                  <a:lnTo>
                    <a:pt x="0" y="302"/>
                  </a:lnTo>
                  <a:lnTo>
                    <a:pt x="0" y="366"/>
                  </a:lnTo>
                  <a:lnTo>
                    <a:pt x="36" y="374"/>
                  </a:lnTo>
                  <a:lnTo>
                    <a:pt x="72" y="380"/>
                  </a:lnTo>
                  <a:lnTo>
                    <a:pt x="108" y="384"/>
                  </a:lnTo>
                  <a:lnTo>
                    <a:pt x="140" y="388"/>
                  </a:lnTo>
                  <a:lnTo>
                    <a:pt x="172" y="388"/>
                  </a:lnTo>
                  <a:lnTo>
                    <a:pt x="202" y="388"/>
                  </a:lnTo>
                  <a:lnTo>
                    <a:pt x="256" y="386"/>
                  </a:lnTo>
                  <a:lnTo>
                    <a:pt x="300" y="380"/>
                  </a:lnTo>
                  <a:lnTo>
                    <a:pt x="334" y="374"/>
                  </a:lnTo>
                  <a:lnTo>
                    <a:pt x="362" y="366"/>
                  </a:lnTo>
                  <a:lnTo>
                    <a:pt x="370" y="364"/>
                  </a:lnTo>
                  <a:lnTo>
                    <a:pt x="376" y="360"/>
                  </a:lnTo>
                  <a:lnTo>
                    <a:pt x="386" y="352"/>
                  </a:lnTo>
                  <a:lnTo>
                    <a:pt x="394" y="340"/>
                  </a:lnTo>
                  <a:lnTo>
                    <a:pt x="398" y="330"/>
                  </a:lnTo>
                  <a:lnTo>
                    <a:pt x="400" y="318"/>
                  </a:lnTo>
                  <a:lnTo>
                    <a:pt x="402" y="308"/>
                  </a:lnTo>
                  <a:lnTo>
                    <a:pt x="402" y="300"/>
                  </a:lnTo>
                  <a:lnTo>
                    <a:pt x="402" y="228"/>
                  </a:lnTo>
                  <a:lnTo>
                    <a:pt x="402" y="218"/>
                  </a:lnTo>
                  <a:lnTo>
                    <a:pt x="400" y="206"/>
                  </a:lnTo>
                  <a:lnTo>
                    <a:pt x="394" y="192"/>
                  </a:lnTo>
                  <a:lnTo>
                    <a:pt x="386" y="178"/>
                  </a:lnTo>
                  <a:lnTo>
                    <a:pt x="382" y="172"/>
                  </a:lnTo>
                  <a:lnTo>
                    <a:pt x="374" y="166"/>
                  </a:lnTo>
                  <a:lnTo>
                    <a:pt x="366" y="162"/>
                  </a:lnTo>
                  <a:lnTo>
                    <a:pt x="356" y="158"/>
                  </a:lnTo>
                  <a:lnTo>
                    <a:pt x="346" y="154"/>
                  </a:lnTo>
                  <a:lnTo>
                    <a:pt x="332" y="152"/>
                  </a:lnTo>
                  <a:lnTo>
                    <a:pt x="78" y="152"/>
                  </a:lnTo>
                  <a:close/>
                </a:path>
              </a:pathLst>
            </a:custGeom>
            <a:solidFill>
              <a:srgbClr val="2B3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350" fontAlgn="base">
                <a:spcBef>
                  <a:spcPct val="0"/>
                </a:spcBef>
                <a:spcAft>
                  <a:spcPct val="0"/>
                </a:spcAft>
              </a:pPr>
              <a:endParaRPr dirty="0" lang="en-CA" sz="1013">
                <a:solidFill>
                  <a:srgbClr val="000000"/>
                </a:solidFill>
                <a:latin charset="0" pitchFamily="34" typeface="Arial"/>
              </a:endParaRPr>
            </a:p>
          </p:txBody>
        </p:sp>
        <p:sp>
          <p:nvSpPr>
            <p:cNvPr id="72" name="Freeform 274">
              <a:extLst>
                <a:ext uri="{FF2B5EF4-FFF2-40B4-BE49-F238E27FC236}">
                  <a16:creationId xmlns:a16="http://schemas.microsoft.com/office/drawing/2014/main" id="{13F8B2B3-1259-4134-B3CF-04D6DE1963C2}"/>
                </a:ext>
              </a:extLst>
            </p:cNvPr>
            <p:cNvSpPr>
              <a:spLocks/>
            </p:cNvSpPr>
            <p:nvPr/>
          </p:nvSpPr>
          <p:spPr bwMode="auto">
            <a:xfrm>
              <a:off x="2134" y="2182"/>
              <a:ext cx="104" cy="106"/>
            </a:xfrm>
            <a:custGeom>
              <a:avLst/>
              <a:gdLst>
                <a:gd fmla="*/ 104 w 104" name="T0"/>
                <a:gd fmla="*/ 52 h 106" name="T1"/>
                <a:gd fmla="*/ 104 w 104" name="T2"/>
                <a:gd fmla="*/ 52 h 106" name="T3"/>
                <a:gd fmla="*/ 104 w 104" name="T4"/>
                <a:gd fmla="*/ 64 h 106" name="T5"/>
                <a:gd fmla="*/ 100 w 104" name="T6"/>
                <a:gd fmla="*/ 72 h 106" name="T7"/>
                <a:gd fmla="*/ 96 w 104" name="T8"/>
                <a:gd fmla="*/ 82 h 106" name="T9"/>
                <a:gd fmla="*/ 90 w 104" name="T10"/>
                <a:gd fmla="*/ 90 h 106" name="T11"/>
                <a:gd fmla="*/ 82 w 104" name="T12"/>
                <a:gd fmla="*/ 96 h 106" name="T13"/>
                <a:gd fmla="*/ 72 w 104" name="T14"/>
                <a:gd fmla="*/ 102 h 106" name="T15"/>
                <a:gd fmla="*/ 62 w 104" name="T16"/>
                <a:gd fmla="*/ 104 h 106" name="T17"/>
                <a:gd fmla="*/ 52 w 104" name="T18"/>
                <a:gd fmla="*/ 106 h 106" name="T19"/>
                <a:gd fmla="*/ 52 w 104" name="T20"/>
                <a:gd fmla="*/ 106 h 106" name="T21"/>
                <a:gd fmla="*/ 42 w 104" name="T22"/>
                <a:gd fmla="*/ 104 h 106" name="T23"/>
                <a:gd fmla="*/ 32 w 104" name="T24"/>
                <a:gd fmla="*/ 102 h 106" name="T25"/>
                <a:gd fmla="*/ 22 w 104" name="T26"/>
                <a:gd fmla="*/ 96 h 106" name="T27"/>
                <a:gd fmla="*/ 14 w 104" name="T28"/>
                <a:gd fmla="*/ 90 h 106" name="T29"/>
                <a:gd fmla="*/ 8 w 104" name="T30"/>
                <a:gd fmla="*/ 82 h 106" name="T31"/>
                <a:gd fmla="*/ 4 w 104" name="T32"/>
                <a:gd fmla="*/ 72 h 106" name="T33"/>
                <a:gd fmla="*/ 0 w 104" name="T34"/>
                <a:gd fmla="*/ 64 h 106" name="T35"/>
                <a:gd fmla="*/ 0 w 104" name="T36"/>
                <a:gd fmla="*/ 52 h 106" name="T37"/>
                <a:gd fmla="*/ 0 w 104" name="T38"/>
                <a:gd fmla="*/ 52 h 106" name="T39"/>
                <a:gd fmla="*/ 0 w 104" name="T40"/>
                <a:gd fmla="*/ 42 h 106" name="T41"/>
                <a:gd fmla="*/ 4 w 104" name="T42"/>
                <a:gd fmla="*/ 32 h 106" name="T43"/>
                <a:gd fmla="*/ 8 w 104" name="T44"/>
                <a:gd fmla="*/ 22 h 106" name="T45"/>
                <a:gd fmla="*/ 14 w 104" name="T46"/>
                <a:gd fmla="*/ 16 h 106" name="T47"/>
                <a:gd fmla="*/ 22 w 104" name="T48"/>
                <a:gd fmla="*/ 8 h 106" name="T49"/>
                <a:gd fmla="*/ 32 w 104" name="T50"/>
                <a:gd fmla="*/ 4 h 106" name="T51"/>
                <a:gd fmla="*/ 42 w 104" name="T52"/>
                <a:gd fmla="*/ 0 h 106" name="T53"/>
                <a:gd fmla="*/ 52 w 104" name="T54"/>
                <a:gd fmla="*/ 0 h 106" name="T55"/>
                <a:gd fmla="*/ 52 w 104" name="T56"/>
                <a:gd fmla="*/ 0 h 106" name="T57"/>
                <a:gd fmla="*/ 62 w 104" name="T58"/>
                <a:gd fmla="*/ 0 h 106" name="T59"/>
                <a:gd fmla="*/ 72 w 104" name="T60"/>
                <a:gd fmla="*/ 4 h 106" name="T61"/>
                <a:gd fmla="*/ 82 w 104" name="T62"/>
                <a:gd fmla="*/ 8 h 106" name="T63"/>
                <a:gd fmla="*/ 90 w 104" name="T64"/>
                <a:gd fmla="*/ 16 h 106" name="T65"/>
                <a:gd fmla="*/ 96 w 104" name="T66"/>
                <a:gd fmla="*/ 22 h 106" name="T67"/>
                <a:gd fmla="*/ 100 w 104" name="T68"/>
                <a:gd fmla="*/ 32 h 106" name="T69"/>
                <a:gd fmla="*/ 104 w 104" name="T70"/>
                <a:gd fmla="*/ 42 h 106" name="T71"/>
                <a:gd fmla="*/ 104 w 104" name="T72"/>
                <a:gd fmla="*/ 52 h 106" name="T73"/>
                <a:gd fmla="*/ 104 w 104" name="T74"/>
                <a:gd fmla="*/ 52 h 10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w 104" name="T114"/>
                <a:gd fmla="*/ 0 h 106" name="T115"/>
                <a:gd fmla="*/ 104 w 104" name="T116"/>
                <a:gd fmla="*/ 106 h 106" name="T1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b="T117" l="T114" r="T116" t="T115"/>
              <a:pathLst>
                <a:path h="106" w="104">
                  <a:moveTo>
                    <a:pt x="104" y="52"/>
                  </a:moveTo>
                  <a:lnTo>
                    <a:pt x="104" y="52"/>
                  </a:lnTo>
                  <a:lnTo>
                    <a:pt x="104" y="64"/>
                  </a:lnTo>
                  <a:lnTo>
                    <a:pt x="100" y="72"/>
                  </a:lnTo>
                  <a:lnTo>
                    <a:pt x="96" y="82"/>
                  </a:lnTo>
                  <a:lnTo>
                    <a:pt x="90" y="90"/>
                  </a:lnTo>
                  <a:lnTo>
                    <a:pt x="82" y="96"/>
                  </a:lnTo>
                  <a:lnTo>
                    <a:pt x="72" y="102"/>
                  </a:lnTo>
                  <a:lnTo>
                    <a:pt x="62" y="104"/>
                  </a:lnTo>
                  <a:lnTo>
                    <a:pt x="52" y="106"/>
                  </a:lnTo>
                  <a:lnTo>
                    <a:pt x="42" y="104"/>
                  </a:lnTo>
                  <a:lnTo>
                    <a:pt x="32" y="102"/>
                  </a:lnTo>
                  <a:lnTo>
                    <a:pt x="22" y="96"/>
                  </a:lnTo>
                  <a:lnTo>
                    <a:pt x="14" y="90"/>
                  </a:lnTo>
                  <a:lnTo>
                    <a:pt x="8" y="82"/>
                  </a:lnTo>
                  <a:lnTo>
                    <a:pt x="4" y="72"/>
                  </a:lnTo>
                  <a:lnTo>
                    <a:pt x="0" y="64"/>
                  </a:lnTo>
                  <a:lnTo>
                    <a:pt x="0" y="52"/>
                  </a:lnTo>
                  <a:lnTo>
                    <a:pt x="0" y="42"/>
                  </a:lnTo>
                  <a:lnTo>
                    <a:pt x="4" y="32"/>
                  </a:lnTo>
                  <a:lnTo>
                    <a:pt x="8" y="22"/>
                  </a:lnTo>
                  <a:lnTo>
                    <a:pt x="14" y="16"/>
                  </a:lnTo>
                  <a:lnTo>
                    <a:pt x="22" y="8"/>
                  </a:lnTo>
                  <a:lnTo>
                    <a:pt x="32" y="4"/>
                  </a:lnTo>
                  <a:lnTo>
                    <a:pt x="42" y="0"/>
                  </a:lnTo>
                  <a:lnTo>
                    <a:pt x="52" y="0"/>
                  </a:lnTo>
                  <a:lnTo>
                    <a:pt x="62" y="0"/>
                  </a:lnTo>
                  <a:lnTo>
                    <a:pt x="72" y="4"/>
                  </a:lnTo>
                  <a:lnTo>
                    <a:pt x="82" y="8"/>
                  </a:lnTo>
                  <a:lnTo>
                    <a:pt x="90" y="16"/>
                  </a:lnTo>
                  <a:lnTo>
                    <a:pt x="96" y="22"/>
                  </a:lnTo>
                  <a:lnTo>
                    <a:pt x="100" y="32"/>
                  </a:lnTo>
                  <a:lnTo>
                    <a:pt x="104" y="42"/>
                  </a:lnTo>
                  <a:lnTo>
                    <a:pt x="104" y="52"/>
                  </a:lnTo>
                  <a:close/>
                </a:path>
              </a:pathLst>
            </a:custGeom>
            <a:solidFill>
              <a:srgbClr val="77C0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350" fontAlgn="base">
                <a:spcBef>
                  <a:spcPct val="0"/>
                </a:spcBef>
                <a:spcAft>
                  <a:spcPct val="0"/>
                </a:spcAft>
              </a:pPr>
              <a:endParaRPr dirty="0" lang="en-CA" sz="1013">
                <a:solidFill>
                  <a:srgbClr val="000000"/>
                </a:solidFill>
                <a:latin charset="0" pitchFamily="34" typeface="Arial"/>
              </a:endParaRPr>
            </a:p>
          </p:txBody>
        </p:sp>
        <p:sp>
          <p:nvSpPr>
            <p:cNvPr id="73" name="Freeform 275">
              <a:extLst>
                <a:ext uri="{FF2B5EF4-FFF2-40B4-BE49-F238E27FC236}">
                  <a16:creationId xmlns:a16="http://schemas.microsoft.com/office/drawing/2014/main" id="{003E30B2-AF30-4564-B2D9-252AA73D25A1}"/>
                </a:ext>
              </a:extLst>
            </p:cNvPr>
            <p:cNvSpPr>
              <a:spLocks/>
            </p:cNvSpPr>
            <p:nvPr/>
          </p:nvSpPr>
          <p:spPr bwMode="auto">
            <a:xfrm>
              <a:off x="816" y="1968"/>
              <a:ext cx="434" cy="374"/>
            </a:xfrm>
            <a:custGeom>
              <a:avLst/>
              <a:gdLst>
                <a:gd fmla="*/ 434 w 434" name="T0"/>
                <a:gd fmla="*/ 22 h 374" name="T1"/>
                <a:gd fmla="*/ 434 w 434" name="T2"/>
                <a:gd fmla="*/ 78 h 374" name="T3"/>
                <a:gd fmla="*/ 256 w 434" name="T4"/>
                <a:gd fmla="*/ 78 h 374" name="T5"/>
                <a:gd fmla="*/ 256 w 434" name="T6"/>
                <a:gd fmla="*/ 374 h 374" name="T7"/>
                <a:gd fmla="*/ 174 w 434" name="T8"/>
                <a:gd fmla="*/ 374 h 374" name="T9"/>
                <a:gd fmla="*/ 174 w 434" name="T10"/>
                <a:gd fmla="*/ 78 h 374" name="T11"/>
                <a:gd fmla="*/ 0 w 434" name="T12"/>
                <a:gd fmla="*/ 78 h 374" name="T13"/>
                <a:gd fmla="*/ 0 w 434" name="T14"/>
                <a:gd fmla="*/ 22 h 374" name="T15"/>
                <a:gd fmla="*/ 0 w 434" name="T16"/>
                <a:gd fmla="*/ 22 h 374" name="T17"/>
                <a:gd fmla="*/ 34 w 434" name="T18"/>
                <a:gd fmla="*/ 16 h 374" name="T19"/>
                <a:gd fmla="*/ 74 w 434" name="T20"/>
                <a:gd fmla="*/ 8 h 374" name="T21"/>
                <a:gd fmla="*/ 126 w 434" name="T22"/>
                <a:gd fmla="*/ 4 h 374" name="T23"/>
                <a:gd fmla="*/ 190 w 434" name="T24"/>
                <a:gd fmla="*/ 0 h 374" name="T25"/>
                <a:gd fmla="*/ 226 w 434" name="T26"/>
                <a:gd fmla="*/ 0 h 374" name="T27"/>
                <a:gd fmla="*/ 264 w 434" name="T28"/>
                <a:gd fmla="*/ 2 h 374" name="T29"/>
                <a:gd fmla="*/ 304 w 434" name="T30"/>
                <a:gd fmla="*/ 4 h 374" name="T31"/>
                <a:gd fmla="*/ 346 w 434" name="T32"/>
                <a:gd fmla="*/ 8 h 374" name="T33"/>
                <a:gd fmla="*/ 388 w 434" name="T34"/>
                <a:gd fmla="*/ 14 h 374" name="T35"/>
                <a:gd fmla="*/ 434 w 434" name="T36"/>
                <a:gd fmla="*/ 22 h 374" name="T37"/>
                <a:gd fmla="*/ 434 w 434" name="T38"/>
                <a:gd fmla="*/ 22 h 374"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 fmla="*/ 0 w 434" name="T60"/>
                <a:gd fmla="*/ 0 h 374" name="T61"/>
                <a:gd fmla="*/ 434 w 434" name="T62"/>
                <a:gd fmla="*/ 374 h 374" name="T6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b="T63" l="T60" r="T62" t="T61"/>
              <a:pathLst>
                <a:path h="374" w="434">
                  <a:moveTo>
                    <a:pt x="434" y="22"/>
                  </a:moveTo>
                  <a:lnTo>
                    <a:pt x="434" y="78"/>
                  </a:lnTo>
                  <a:lnTo>
                    <a:pt x="256" y="78"/>
                  </a:lnTo>
                  <a:lnTo>
                    <a:pt x="256" y="374"/>
                  </a:lnTo>
                  <a:lnTo>
                    <a:pt x="174" y="374"/>
                  </a:lnTo>
                  <a:lnTo>
                    <a:pt x="174" y="78"/>
                  </a:lnTo>
                  <a:lnTo>
                    <a:pt x="0" y="78"/>
                  </a:lnTo>
                  <a:lnTo>
                    <a:pt x="0" y="22"/>
                  </a:lnTo>
                  <a:lnTo>
                    <a:pt x="34" y="16"/>
                  </a:lnTo>
                  <a:lnTo>
                    <a:pt x="74" y="8"/>
                  </a:lnTo>
                  <a:lnTo>
                    <a:pt x="126" y="4"/>
                  </a:lnTo>
                  <a:lnTo>
                    <a:pt x="190" y="0"/>
                  </a:lnTo>
                  <a:lnTo>
                    <a:pt x="226" y="0"/>
                  </a:lnTo>
                  <a:lnTo>
                    <a:pt x="264" y="2"/>
                  </a:lnTo>
                  <a:lnTo>
                    <a:pt x="304" y="4"/>
                  </a:lnTo>
                  <a:lnTo>
                    <a:pt x="346" y="8"/>
                  </a:lnTo>
                  <a:lnTo>
                    <a:pt x="388" y="14"/>
                  </a:lnTo>
                  <a:lnTo>
                    <a:pt x="434" y="22"/>
                  </a:lnTo>
                  <a:close/>
                </a:path>
              </a:pathLst>
            </a:custGeom>
            <a:solidFill>
              <a:srgbClr val="2B3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514350" fontAlgn="base">
                <a:spcBef>
                  <a:spcPct val="0"/>
                </a:spcBef>
                <a:spcAft>
                  <a:spcPct val="0"/>
                </a:spcAft>
              </a:pPr>
              <a:endParaRPr dirty="0" lang="en-CA" sz="1013">
                <a:solidFill>
                  <a:srgbClr val="000000"/>
                </a:solidFill>
                <a:latin charset="0" pitchFamily="34" typeface="Arial"/>
              </a:endParaRPr>
            </a:p>
          </p:txBody>
        </p:sp>
      </p:grpSp>
      <p:pic>
        <p:nvPicPr>
          <p:cNvPr id="76" name="Picture 2">
            <a:extLst>
              <a:ext uri="{FF2B5EF4-FFF2-40B4-BE49-F238E27FC236}">
                <a16:creationId xmlns:a16="http://schemas.microsoft.com/office/drawing/2014/main" id="{A703AF87-DFF9-41BF-A643-744EA3A52782}"/>
              </a:ext>
            </a:extLst>
          </p:cNvPr>
          <p:cNvPicPr>
            <a:picLocks noChangeArrowheads="1" noChangeAspect="1"/>
          </p:cNvPicPr>
          <p:nvPr/>
        </p:nvPicPr>
        <p:blipFill>
          <a:blip cstate="email" r:embed="rId4">
            <a:extLst>
              <a:ext uri="{28A0092B-C50C-407E-A947-70E740481C1C}">
                <a14:useLocalDpi xmlns:a14="http://schemas.microsoft.com/office/drawing/2010/main"/>
              </a:ext>
            </a:extLst>
          </a:blip>
          <a:srcRect/>
          <a:stretch>
            <a:fillRect/>
          </a:stretch>
        </p:blipFill>
        <p:spPr bwMode="auto">
          <a:xfrm>
            <a:off x="6508465" y="3171714"/>
            <a:ext cx="827264" cy="345383"/>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77">
            <a:extLst>
              <a:ext uri="{FF2B5EF4-FFF2-40B4-BE49-F238E27FC236}">
                <a16:creationId xmlns:a16="http://schemas.microsoft.com/office/drawing/2014/main" id="{AE3DF223-65B7-4FAF-B163-203A29A04C79}"/>
              </a:ext>
            </a:extLst>
          </p:cNvPr>
          <p:cNvPicPr>
            <a:picLocks noChangeArrowheads="1" noChangeAspect="1"/>
          </p:cNvPicPr>
          <p:nvPr/>
        </p:nvPicPr>
        <p:blipFill>
          <a:blip cstate="email" r:embed="rId5">
            <a:extLst>
              <a:ext uri="{28A0092B-C50C-407E-A947-70E740481C1C}">
                <a14:useLocalDpi xmlns:a14="http://schemas.microsoft.com/office/drawing/2010/main"/>
              </a:ext>
            </a:extLst>
          </a:blip>
          <a:srcRect/>
          <a:stretch>
            <a:fillRect/>
          </a:stretch>
        </p:blipFill>
        <p:spPr bwMode="auto">
          <a:xfrm>
            <a:off x="7785953" y="4268344"/>
            <a:ext cx="595253" cy="309532"/>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85" name="Chart 84">
            <a:extLst>
              <a:ext uri="{FF2B5EF4-FFF2-40B4-BE49-F238E27FC236}">
                <a16:creationId xmlns:a16="http://schemas.microsoft.com/office/drawing/2014/main" id="{43599A50-36AB-4080-A809-4528B8F7BDF5}"/>
              </a:ext>
            </a:extLst>
          </p:cNvPr>
          <p:cNvGraphicFramePr/>
          <p:nvPr/>
        </p:nvGraphicFramePr>
        <p:xfrm>
          <a:off x="3382240" y="1996849"/>
          <a:ext cx="2375106" cy="2452043"/>
        </p:xfrm>
        <a:graphic>
          <a:graphicData uri="http://schemas.openxmlformats.org/drawingml/2006/chart">
            <c:chart xmlns:c="http://schemas.openxmlformats.org/drawingml/2006/chart" xmlns:r="http://schemas.openxmlformats.org/officeDocument/2006/relationships" r:id="rId6"/>
          </a:graphicData>
        </a:graphic>
      </p:graphicFrame>
      <p:sp>
        <p:nvSpPr>
          <p:cNvPr id="86" name="TextBox 85">
            <a:extLst>
              <a:ext uri="{FF2B5EF4-FFF2-40B4-BE49-F238E27FC236}">
                <a16:creationId xmlns:a16="http://schemas.microsoft.com/office/drawing/2014/main" id="{7463389C-0047-40DC-BDE5-37D959ED7C34}"/>
              </a:ext>
            </a:extLst>
          </p:cNvPr>
          <p:cNvSpPr txBox="1"/>
          <p:nvPr/>
        </p:nvSpPr>
        <p:spPr>
          <a:xfrm>
            <a:off x="4508786" y="2628187"/>
            <a:ext cx="1166105" cy="1031174"/>
          </a:xfrm>
          <a:prstGeom prst="rect">
            <a:avLst/>
          </a:prstGeom>
          <a:noFill/>
        </p:spPr>
        <p:txBody>
          <a:bodyPr rtlCol="0" wrap="square">
            <a:noAutofit/>
          </a:bodyPr>
          <a:lstStyle/>
          <a:p>
            <a:pPr algn="ctr" defTabSz="685714"/>
            <a:r>
              <a:rPr b="1" dirty="0" lang="en-US" sz="1500">
                <a:solidFill>
                  <a:srgbClr val="FFFFFF"/>
                </a:solidFill>
                <a:latin typeface="Arial"/>
              </a:rPr>
              <a:t>$2.1B</a:t>
            </a:r>
          </a:p>
          <a:p>
            <a:pPr algn="ctr" defTabSz="685714"/>
            <a:r>
              <a:rPr dirty="0" lang="en-US" sz="825">
                <a:solidFill>
                  <a:srgbClr val="FFFFFF"/>
                </a:solidFill>
                <a:latin typeface="Arial"/>
              </a:rPr>
              <a:t>Advanced Technology</a:t>
            </a:r>
            <a:br>
              <a:rPr dirty="0" lang="en-US" sz="825">
                <a:solidFill>
                  <a:srgbClr val="FFFFFF"/>
                </a:solidFill>
                <a:latin typeface="Arial"/>
              </a:rPr>
            </a:br>
            <a:r>
              <a:rPr dirty="0" lang="en-US" sz="825">
                <a:solidFill>
                  <a:srgbClr val="FFFFFF"/>
                </a:solidFill>
                <a:latin typeface="Arial"/>
              </a:rPr>
              <a:t>Solutions (ATS) Revenue</a:t>
            </a:r>
          </a:p>
        </p:txBody>
      </p:sp>
      <p:sp>
        <p:nvSpPr>
          <p:cNvPr id="87" name="TextBox 86">
            <a:extLst>
              <a:ext uri="{FF2B5EF4-FFF2-40B4-BE49-F238E27FC236}">
                <a16:creationId xmlns:a16="http://schemas.microsoft.com/office/drawing/2014/main" id="{9F76189A-3208-4167-ADA9-D538C6F81D67}"/>
              </a:ext>
            </a:extLst>
          </p:cNvPr>
          <p:cNvSpPr txBox="1"/>
          <p:nvPr/>
        </p:nvSpPr>
        <p:spPr>
          <a:xfrm>
            <a:off x="3536257" y="2988443"/>
            <a:ext cx="1095293" cy="1031174"/>
          </a:xfrm>
          <a:prstGeom prst="rect">
            <a:avLst/>
          </a:prstGeom>
          <a:noFill/>
        </p:spPr>
        <p:txBody>
          <a:bodyPr rtlCol="0" wrap="square">
            <a:noAutofit/>
          </a:bodyPr>
          <a:lstStyle/>
          <a:p>
            <a:pPr algn="ctr" defTabSz="685714"/>
            <a:r>
              <a:rPr b="1" dirty="0" lang="en-US" sz="1500">
                <a:solidFill>
                  <a:srgbClr val="FFFFFF"/>
                </a:solidFill>
                <a:latin typeface="Arial"/>
              </a:rPr>
              <a:t>$3.7B</a:t>
            </a:r>
          </a:p>
          <a:p>
            <a:pPr algn="ctr" defTabSz="685714"/>
            <a:r>
              <a:rPr dirty="0" lang="en-US" sz="825">
                <a:solidFill>
                  <a:srgbClr val="FFFFFF"/>
                </a:solidFill>
                <a:latin typeface="Arial"/>
              </a:rPr>
              <a:t>Connectivity &amp; Cloud Solutions (CCS) Revenue</a:t>
            </a:r>
          </a:p>
        </p:txBody>
      </p:sp>
      <p:sp>
        <p:nvSpPr>
          <p:cNvPr id="88" name="TextBox 87">
            <a:extLst>
              <a:ext uri="{FF2B5EF4-FFF2-40B4-BE49-F238E27FC236}">
                <a16:creationId xmlns:a16="http://schemas.microsoft.com/office/drawing/2014/main" id="{25D63403-1F8F-48B3-BBBA-D89EFF398E8B}"/>
              </a:ext>
            </a:extLst>
          </p:cNvPr>
          <p:cNvSpPr txBox="1"/>
          <p:nvPr/>
        </p:nvSpPr>
        <p:spPr>
          <a:xfrm>
            <a:off x="3241285" y="4422832"/>
            <a:ext cx="1572643" cy="1031174"/>
          </a:xfrm>
          <a:prstGeom prst="rect">
            <a:avLst/>
          </a:prstGeom>
          <a:noFill/>
        </p:spPr>
        <p:txBody>
          <a:bodyPr rtlCol="0" wrap="square">
            <a:noAutofit/>
          </a:bodyPr>
          <a:lstStyle/>
          <a:p>
            <a:pPr defTabSz="685714"/>
            <a:r>
              <a:rPr b="1" dirty="0" lang="en-US" sz="900">
                <a:solidFill>
                  <a:srgbClr val="298FC2"/>
                </a:solidFill>
                <a:latin typeface="Arial"/>
              </a:rPr>
              <a:t>CCS</a:t>
            </a:r>
            <a:endParaRPr b="1" dirty="0" lang="en-US" sz="1050">
              <a:solidFill>
                <a:srgbClr val="298FC2"/>
              </a:solidFill>
              <a:latin typeface="Arial"/>
            </a:endParaRPr>
          </a:p>
          <a:p>
            <a:pPr defTabSz="685714" indent="-128588" marL="128588">
              <a:buFont charset="0" panose="020B0604020202020204" pitchFamily="34" typeface="Arial"/>
              <a:buChar char="•"/>
            </a:pPr>
            <a:r>
              <a:rPr dirty="0" lang="en-US" sz="900">
                <a:solidFill>
                  <a:srgbClr val="298FC2"/>
                </a:solidFill>
                <a:latin typeface="Arial"/>
              </a:rPr>
              <a:t>Communications</a:t>
            </a:r>
          </a:p>
          <a:p>
            <a:pPr defTabSz="685714" indent="-128588" marL="128588">
              <a:buFont charset="0" panose="020B0604020202020204" pitchFamily="34" typeface="Arial"/>
              <a:buChar char="•"/>
            </a:pPr>
            <a:r>
              <a:rPr dirty="0" lang="en-US" sz="900">
                <a:solidFill>
                  <a:srgbClr val="298FC2"/>
                </a:solidFill>
                <a:latin typeface="Arial"/>
              </a:rPr>
              <a:t>Enterprise*</a:t>
            </a:r>
          </a:p>
        </p:txBody>
      </p:sp>
      <p:sp>
        <p:nvSpPr>
          <p:cNvPr id="89" name="TextBox 88">
            <a:extLst>
              <a:ext uri="{FF2B5EF4-FFF2-40B4-BE49-F238E27FC236}">
                <a16:creationId xmlns:a16="http://schemas.microsoft.com/office/drawing/2014/main" id="{FF3583A0-EC2D-4FC3-8010-308BF60A1908}"/>
              </a:ext>
            </a:extLst>
          </p:cNvPr>
          <p:cNvSpPr txBox="1"/>
          <p:nvPr/>
        </p:nvSpPr>
        <p:spPr>
          <a:xfrm>
            <a:off x="4575317" y="4427401"/>
            <a:ext cx="1449176" cy="905827"/>
          </a:xfrm>
          <a:prstGeom prst="rect">
            <a:avLst/>
          </a:prstGeom>
          <a:noFill/>
        </p:spPr>
        <p:txBody>
          <a:bodyPr rtlCol="0" wrap="square">
            <a:noAutofit/>
          </a:bodyPr>
          <a:lstStyle/>
          <a:p>
            <a:pPr defTabSz="685714"/>
            <a:r>
              <a:rPr b="1" dirty="0" lang="en-US" sz="900">
                <a:solidFill>
                  <a:srgbClr val="408D75"/>
                </a:solidFill>
                <a:latin typeface="Arial"/>
              </a:rPr>
              <a:t>ATS</a:t>
            </a:r>
            <a:endParaRPr b="1" dirty="0" lang="en-US" sz="1050">
              <a:solidFill>
                <a:srgbClr val="408D75"/>
              </a:solidFill>
              <a:latin typeface="Arial"/>
            </a:endParaRPr>
          </a:p>
          <a:p>
            <a:pPr defTabSz="685714" indent="-128588" marL="128588">
              <a:buFont charset="0" panose="020B0604020202020204" pitchFamily="34" typeface="Arial"/>
              <a:buChar char="•"/>
            </a:pPr>
            <a:r>
              <a:rPr dirty="0" lang="en-US" sz="900">
                <a:solidFill>
                  <a:srgbClr val="408D75"/>
                </a:solidFill>
                <a:latin typeface="Arial"/>
              </a:rPr>
              <a:t>Aerospace &amp; Defense</a:t>
            </a:r>
          </a:p>
          <a:p>
            <a:pPr defTabSz="685714" indent="-128588" marL="128588">
              <a:buFont charset="0" panose="020B0604020202020204" pitchFamily="34" typeface="Arial"/>
              <a:buChar char="•"/>
            </a:pPr>
            <a:r>
              <a:rPr dirty="0" lang="en-US" sz="900">
                <a:solidFill>
                  <a:srgbClr val="408D75"/>
                </a:solidFill>
                <a:latin typeface="Arial"/>
              </a:rPr>
              <a:t>HealthTech</a:t>
            </a:r>
          </a:p>
          <a:p>
            <a:pPr defTabSz="685714" indent="-128588" marL="128588">
              <a:buFont charset="0" panose="020B0604020202020204" pitchFamily="34" typeface="Arial"/>
              <a:buChar char="•"/>
            </a:pPr>
            <a:r>
              <a:rPr dirty="0" lang="en-US" sz="900">
                <a:solidFill>
                  <a:srgbClr val="408D75"/>
                </a:solidFill>
                <a:latin typeface="Arial"/>
              </a:rPr>
              <a:t>Industrial &amp; Energy</a:t>
            </a:r>
          </a:p>
          <a:p>
            <a:pPr defTabSz="685714" indent="-128588" marL="128588">
              <a:buFont charset="0" panose="020B0604020202020204" pitchFamily="34" typeface="Arial"/>
              <a:buChar char="•"/>
            </a:pPr>
            <a:r>
              <a:rPr dirty="0" lang="en-US" sz="900">
                <a:solidFill>
                  <a:srgbClr val="408D75"/>
                </a:solidFill>
                <a:latin typeface="Arial"/>
              </a:rPr>
              <a:t>Capital Equipment**</a:t>
            </a:r>
          </a:p>
        </p:txBody>
      </p:sp>
      <p:sp>
        <p:nvSpPr>
          <p:cNvPr id="80" name="Rectangle 79">
            <a:extLst>
              <a:ext uri="{FF2B5EF4-FFF2-40B4-BE49-F238E27FC236}">
                <a16:creationId xmlns:a16="http://schemas.microsoft.com/office/drawing/2014/main" id="{2C79EDD0-FBCE-45C4-833B-05B84778D5F0}"/>
              </a:ext>
            </a:extLst>
          </p:cNvPr>
          <p:cNvSpPr/>
          <p:nvPr/>
        </p:nvSpPr>
        <p:spPr>
          <a:xfrm>
            <a:off x="287907" y="5313397"/>
            <a:ext cx="2786694" cy="598882"/>
          </a:xfrm>
          <a:prstGeom prst="rect">
            <a:avLst/>
          </a:prstGeom>
        </p:spPr>
        <p:txBody>
          <a:bodyPr wrap="square">
            <a:spAutoFit/>
          </a:bodyPr>
          <a:lstStyle/>
          <a:p>
            <a:pPr defTabSz="685714">
              <a:spcBef>
                <a:spcPts val="225"/>
              </a:spcBef>
              <a:tabLst>
                <a:tab algn="l" pos="109538"/>
              </a:tabLst>
            </a:pPr>
            <a:r>
              <a:rPr dirty="0" lang="en-US" sz="525">
                <a:solidFill>
                  <a:srgbClr val="373A36"/>
                </a:solidFill>
                <a:latin typeface="Arial"/>
              </a:rPr>
              <a:t>†	Represents aggregate ATS segment and Hardware Platform Solutions revenue</a:t>
            </a:r>
          </a:p>
          <a:p>
            <a:pPr defTabSz="685714">
              <a:spcBef>
                <a:spcPts val="225"/>
              </a:spcBef>
              <a:tabLst>
                <a:tab algn="l" pos="109538"/>
              </a:tabLst>
            </a:pPr>
            <a:r>
              <a:rPr dirty="0" lang="en-US" sz="525">
                <a:solidFill>
                  <a:srgbClr val="373A36"/>
                </a:solidFill>
                <a:latin typeface="Arial"/>
              </a:rPr>
              <a:t>*	Consists of our servers and storage businesses</a:t>
            </a:r>
          </a:p>
          <a:p>
            <a:pPr defTabSz="685714">
              <a:spcBef>
                <a:spcPts val="225"/>
              </a:spcBef>
              <a:tabLst>
                <a:tab algn="l" pos="109538"/>
              </a:tabLst>
            </a:pPr>
            <a:r>
              <a:rPr dirty="0" lang="en-US" sz="525">
                <a:solidFill>
                  <a:srgbClr val="373A36"/>
                </a:solidFill>
                <a:latin typeface="Arial"/>
              </a:rPr>
              <a:t>**	Consists of our semiconductor, display, and power and signal equipment businesses</a:t>
            </a:r>
          </a:p>
          <a:p>
            <a:pPr defTabSz="685714">
              <a:spcBef>
                <a:spcPts val="225"/>
              </a:spcBef>
              <a:tabLst>
                <a:tab algn="l" pos="109538"/>
              </a:tabLst>
            </a:pPr>
            <a:r>
              <a:rPr dirty="0" lang="en-US" sz="525">
                <a:solidFill>
                  <a:srgbClr val="373A36"/>
                </a:solidFill>
                <a:latin typeface="Arial"/>
              </a:rPr>
              <a:t>***	Market cap as of June 8,2021</a:t>
            </a:r>
          </a:p>
          <a:p>
            <a:pPr defTabSz="685714">
              <a:spcBef>
                <a:spcPts val="225"/>
              </a:spcBef>
              <a:tabLst>
                <a:tab algn="l" pos="109538"/>
              </a:tabLst>
            </a:pPr>
            <a:endParaRPr dirty="0" lang="en-US" sz="525">
              <a:solidFill>
                <a:srgbClr val="373A36"/>
              </a:solidFill>
              <a:latin typeface="Arial"/>
            </a:endParaRPr>
          </a:p>
        </p:txBody>
      </p:sp>
      <p:sp>
        <p:nvSpPr>
          <p:cNvPr id="81" name="Content Placeholder 8">
            <a:extLst>
              <a:ext uri="{FF2B5EF4-FFF2-40B4-BE49-F238E27FC236}">
                <a16:creationId xmlns:a16="http://schemas.microsoft.com/office/drawing/2014/main" id="{BE5A272C-D462-4786-8814-2C8FEF36A3AD}"/>
              </a:ext>
            </a:extLst>
          </p:cNvPr>
          <p:cNvSpPr txBox="1">
            <a:spLocks/>
          </p:cNvSpPr>
          <p:nvPr/>
        </p:nvSpPr>
        <p:spPr>
          <a:xfrm>
            <a:off x="3306435" y="1790699"/>
            <a:ext cx="2574418" cy="205979"/>
          </a:xfrm>
          <a:prstGeom prst="rect">
            <a:avLst/>
          </a:prstGeom>
          <a:solidFill>
            <a:schemeClr val="accent1"/>
          </a:solidFill>
          <a:ln>
            <a:noFill/>
          </a:ln>
        </p:spPr>
        <p:txBody>
          <a:bodyPr anchor="ctr" bIns="0" lIns="0" rIns="0" rtlCol="0" tIns="0" vert="horz">
            <a:noAutofit/>
          </a:bodyPr>
          <a:lstStyle>
            <a:lvl1pPr algn="l" defTabSz="914378" eaLnBrk="1" hangingPunct="1" indent="-228594" latinLnBrk="0" marL="228594" rtl="0">
              <a:lnSpc>
                <a:spcPct val="100000"/>
              </a:lnSpc>
              <a:spcBef>
                <a:spcPts val="1200"/>
              </a:spcBef>
              <a:buClr>
                <a:schemeClr val="accent1"/>
              </a:buClr>
              <a:buFont charset="0" panose="020B0604020202020204" pitchFamily="34" typeface="Arial"/>
              <a:buChar char="•"/>
              <a:defRPr baseline="0" kern="1200" spc="0" sz="2000">
                <a:solidFill>
                  <a:schemeClr val="tx1"/>
                </a:solidFill>
                <a:latin typeface="+mn-lt"/>
                <a:ea typeface="+mn-ea"/>
                <a:cs typeface="+mn-cs"/>
              </a:defRPr>
            </a:lvl1pPr>
            <a:lvl2pPr algn="l" defTabSz="914378" eaLnBrk="1" hangingPunct="1" indent="-228594" latinLnBrk="0" marL="685783" rtl="0">
              <a:lnSpc>
                <a:spcPct val="100000"/>
              </a:lnSpc>
              <a:spcBef>
                <a:spcPts val="600"/>
              </a:spcBef>
              <a:buFont charset="0" panose="020B0604020202020204" pitchFamily="34" typeface="Arial"/>
              <a:buChar char="•"/>
              <a:defRPr baseline="0" kern="1200" spc="0" sz="1800">
                <a:solidFill>
                  <a:schemeClr val="bg2">
                    <a:lumMod val="50000"/>
                  </a:schemeClr>
                </a:solidFill>
                <a:latin typeface="+mn-lt"/>
                <a:ea typeface="+mn-ea"/>
                <a:cs typeface="+mn-cs"/>
              </a:defRPr>
            </a:lvl2pPr>
            <a:lvl3pPr algn="l" defTabSz="914378" eaLnBrk="1" hangingPunct="1" indent="-228594" latinLnBrk="0" marL="1142972" rtl="0">
              <a:lnSpc>
                <a:spcPct val="100000"/>
              </a:lnSpc>
              <a:spcBef>
                <a:spcPts val="600"/>
              </a:spcBef>
              <a:buFont charset="0" panose="020B0604020202020204" pitchFamily="34" typeface="Arial"/>
              <a:buChar char="•"/>
              <a:defRPr baseline="0" kern="1200" spc="0" sz="1600">
                <a:solidFill>
                  <a:schemeClr val="tx1">
                    <a:lumMod val="60000"/>
                    <a:lumOff val="40000"/>
                  </a:schemeClr>
                </a:solidFill>
                <a:latin typeface="+mn-lt"/>
                <a:ea typeface="+mn-ea"/>
                <a:cs typeface="+mn-cs"/>
              </a:defRPr>
            </a:lvl3pPr>
            <a:lvl4pPr algn="l" defTabSz="914378" eaLnBrk="1" hangingPunct="1" indent="-228594" latinLnBrk="0" marL="1600160" rtl="0">
              <a:lnSpc>
                <a:spcPct val="100000"/>
              </a:lnSpc>
              <a:spcBef>
                <a:spcPts val="600"/>
              </a:spcBef>
              <a:buFont charset="0" panose="020B0604020202020204" pitchFamily="34" typeface="Arial"/>
              <a:buChar char="•"/>
              <a:defRPr baseline="0" kern="1200" spc="0" sz="1400">
                <a:solidFill>
                  <a:schemeClr val="tx1">
                    <a:lumMod val="40000"/>
                    <a:lumOff val="60000"/>
                  </a:schemeClr>
                </a:solidFill>
                <a:latin typeface="+mn-lt"/>
                <a:ea typeface="+mn-ea"/>
                <a:cs typeface="+mn-cs"/>
              </a:defRPr>
            </a:lvl4pPr>
            <a:lvl5pPr algn="l" defTabSz="914378" eaLnBrk="1" hangingPunct="1" indent="-228594" latinLnBrk="0" marL="2057348" rtl="0">
              <a:lnSpc>
                <a:spcPct val="100000"/>
              </a:lnSpc>
              <a:spcBef>
                <a:spcPts val="600"/>
              </a:spcBef>
              <a:buFont charset="0" panose="020B0604020202020204" pitchFamily="34" typeface="Arial"/>
              <a:buChar char="•"/>
              <a:defRPr baseline="0" kern="1200" spc="0" sz="1400">
                <a:solidFill>
                  <a:schemeClr val="tx1">
                    <a:lumMod val="40000"/>
                    <a:lumOff val="60000"/>
                  </a:schemeClr>
                </a:solidFill>
                <a:latin typeface="+mn-lt"/>
                <a:ea typeface="+mn-ea"/>
                <a:cs typeface="+mn-cs"/>
              </a:defRPr>
            </a:lvl5pPr>
            <a:lvl6pPr algn="l" defTabSz="914378" eaLnBrk="1" hangingPunct="1" indent="-228594" latinLnBrk="0" marL="2514537"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6pPr>
            <a:lvl7pPr algn="l" defTabSz="914378" eaLnBrk="1" hangingPunct="1" indent="-228594" latinLnBrk="0" marL="2971726"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7pPr>
            <a:lvl8pPr algn="l" defTabSz="914378" eaLnBrk="1" hangingPunct="1" indent="-228594" latinLnBrk="0" marL="3428915"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8pPr>
            <a:lvl9pPr algn="l" defTabSz="914378" eaLnBrk="1" hangingPunct="1" indent="-228594" latinLnBrk="0" marL="3886103"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9pPr>
          </a:lstStyle>
          <a:p>
            <a:pPr algn="ctr" defTabSz="685784" indent="0" marL="0">
              <a:spcBef>
                <a:spcPts val="900"/>
              </a:spcBef>
              <a:buClr>
                <a:srgbClr val="DD0032"/>
              </a:buClr>
              <a:buNone/>
            </a:pPr>
            <a:r>
              <a:rPr b="1" dirty="0" lang="en-US" sz="1050">
                <a:solidFill>
                  <a:srgbClr val="FFFFFF"/>
                </a:solidFill>
                <a:latin typeface="Arial"/>
              </a:rPr>
              <a:t>The Markets We Serve (FY20)</a:t>
            </a:r>
          </a:p>
        </p:txBody>
      </p:sp>
      <p:sp>
        <p:nvSpPr>
          <p:cNvPr id="82" name="Content Placeholder 8">
            <a:extLst>
              <a:ext uri="{FF2B5EF4-FFF2-40B4-BE49-F238E27FC236}">
                <a16:creationId xmlns:a16="http://schemas.microsoft.com/office/drawing/2014/main" id="{89DB52A6-0394-4FFF-9B67-427DC4043A72}"/>
              </a:ext>
            </a:extLst>
          </p:cNvPr>
          <p:cNvSpPr txBox="1">
            <a:spLocks/>
          </p:cNvSpPr>
          <p:nvPr/>
        </p:nvSpPr>
        <p:spPr>
          <a:xfrm>
            <a:off x="6235065" y="1790699"/>
            <a:ext cx="2574418" cy="205979"/>
          </a:xfrm>
          <a:prstGeom prst="rect">
            <a:avLst/>
          </a:prstGeom>
          <a:solidFill>
            <a:schemeClr val="accent1"/>
          </a:solidFill>
          <a:ln>
            <a:noFill/>
          </a:ln>
        </p:spPr>
        <p:txBody>
          <a:bodyPr anchor="ctr" bIns="0" lIns="0" rIns="0" rtlCol="0" tIns="0" vert="horz">
            <a:noAutofit/>
          </a:bodyPr>
          <a:lstStyle>
            <a:lvl1pPr algn="l" defTabSz="914378" eaLnBrk="1" hangingPunct="1" indent="-228594" latinLnBrk="0" marL="228594" rtl="0">
              <a:lnSpc>
                <a:spcPct val="100000"/>
              </a:lnSpc>
              <a:spcBef>
                <a:spcPts val="1200"/>
              </a:spcBef>
              <a:buClr>
                <a:schemeClr val="accent1"/>
              </a:buClr>
              <a:buFont charset="0" panose="020B0604020202020204" pitchFamily="34" typeface="Arial"/>
              <a:buChar char="•"/>
              <a:defRPr baseline="0" kern="1200" spc="0" sz="2000">
                <a:solidFill>
                  <a:schemeClr val="tx1"/>
                </a:solidFill>
                <a:latin typeface="+mn-lt"/>
                <a:ea typeface="+mn-ea"/>
                <a:cs typeface="+mn-cs"/>
              </a:defRPr>
            </a:lvl1pPr>
            <a:lvl2pPr algn="l" defTabSz="914378" eaLnBrk="1" hangingPunct="1" indent="-228594" latinLnBrk="0" marL="685783" rtl="0">
              <a:lnSpc>
                <a:spcPct val="100000"/>
              </a:lnSpc>
              <a:spcBef>
                <a:spcPts val="600"/>
              </a:spcBef>
              <a:buFont charset="0" panose="020B0604020202020204" pitchFamily="34" typeface="Arial"/>
              <a:buChar char="•"/>
              <a:defRPr baseline="0" kern="1200" spc="0" sz="1800">
                <a:solidFill>
                  <a:schemeClr val="bg2">
                    <a:lumMod val="50000"/>
                  </a:schemeClr>
                </a:solidFill>
                <a:latin typeface="+mn-lt"/>
                <a:ea typeface="+mn-ea"/>
                <a:cs typeface="+mn-cs"/>
              </a:defRPr>
            </a:lvl2pPr>
            <a:lvl3pPr algn="l" defTabSz="914378" eaLnBrk="1" hangingPunct="1" indent="-228594" latinLnBrk="0" marL="1142972" rtl="0">
              <a:lnSpc>
                <a:spcPct val="100000"/>
              </a:lnSpc>
              <a:spcBef>
                <a:spcPts val="600"/>
              </a:spcBef>
              <a:buFont charset="0" panose="020B0604020202020204" pitchFamily="34" typeface="Arial"/>
              <a:buChar char="•"/>
              <a:defRPr baseline="0" kern="1200" spc="0" sz="1600">
                <a:solidFill>
                  <a:schemeClr val="tx1">
                    <a:lumMod val="60000"/>
                    <a:lumOff val="40000"/>
                  </a:schemeClr>
                </a:solidFill>
                <a:latin typeface="+mn-lt"/>
                <a:ea typeface="+mn-ea"/>
                <a:cs typeface="+mn-cs"/>
              </a:defRPr>
            </a:lvl3pPr>
            <a:lvl4pPr algn="l" defTabSz="914378" eaLnBrk="1" hangingPunct="1" indent="-228594" latinLnBrk="0" marL="1600160" rtl="0">
              <a:lnSpc>
                <a:spcPct val="100000"/>
              </a:lnSpc>
              <a:spcBef>
                <a:spcPts val="600"/>
              </a:spcBef>
              <a:buFont charset="0" panose="020B0604020202020204" pitchFamily="34" typeface="Arial"/>
              <a:buChar char="•"/>
              <a:defRPr baseline="0" kern="1200" spc="0" sz="1400">
                <a:solidFill>
                  <a:schemeClr val="tx1">
                    <a:lumMod val="40000"/>
                    <a:lumOff val="60000"/>
                  </a:schemeClr>
                </a:solidFill>
                <a:latin typeface="+mn-lt"/>
                <a:ea typeface="+mn-ea"/>
                <a:cs typeface="+mn-cs"/>
              </a:defRPr>
            </a:lvl4pPr>
            <a:lvl5pPr algn="l" defTabSz="914378" eaLnBrk="1" hangingPunct="1" indent="-228594" latinLnBrk="0" marL="2057348" rtl="0">
              <a:lnSpc>
                <a:spcPct val="100000"/>
              </a:lnSpc>
              <a:spcBef>
                <a:spcPts val="600"/>
              </a:spcBef>
              <a:buFont charset="0" panose="020B0604020202020204" pitchFamily="34" typeface="Arial"/>
              <a:buChar char="•"/>
              <a:defRPr baseline="0" kern="1200" spc="0" sz="1400">
                <a:solidFill>
                  <a:schemeClr val="tx1">
                    <a:lumMod val="40000"/>
                    <a:lumOff val="60000"/>
                  </a:schemeClr>
                </a:solidFill>
                <a:latin typeface="+mn-lt"/>
                <a:ea typeface="+mn-ea"/>
                <a:cs typeface="+mn-cs"/>
              </a:defRPr>
            </a:lvl5pPr>
            <a:lvl6pPr algn="l" defTabSz="914378" eaLnBrk="1" hangingPunct="1" indent="-228594" latinLnBrk="0" marL="2514537"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6pPr>
            <a:lvl7pPr algn="l" defTabSz="914378" eaLnBrk="1" hangingPunct="1" indent="-228594" latinLnBrk="0" marL="2971726"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7pPr>
            <a:lvl8pPr algn="l" defTabSz="914378" eaLnBrk="1" hangingPunct="1" indent="-228594" latinLnBrk="0" marL="3428915"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8pPr>
            <a:lvl9pPr algn="l" defTabSz="914378" eaLnBrk="1" hangingPunct="1" indent="-228594" latinLnBrk="0" marL="3886103"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9pPr>
          </a:lstStyle>
          <a:p>
            <a:pPr algn="ctr" defTabSz="685784" indent="0" marL="0">
              <a:spcBef>
                <a:spcPts val="900"/>
              </a:spcBef>
              <a:buClr>
                <a:srgbClr val="DD0032"/>
              </a:buClr>
              <a:buNone/>
            </a:pPr>
            <a:r>
              <a:rPr b="1" dirty="0" lang="en-US" sz="1050">
                <a:solidFill>
                  <a:srgbClr val="FFFFFF"/>
                </a:solidFill>
                <a:latin typeface="Arial"/>
              </a:rPr>
              <a:t>Our Customers</a:t>
            </a:r>
          </a:p>
        </p:txBody>
      </p:sp>
      <p:pic>
        <p:nvPicPr>
          <p:cNvPr descr="Image result for applied materials logo" id="83" name="Picture 2">
            <a:extLst>
              <a:ext uri="{FF2B5EF4-FFF2-40B4-BE49-F238E27FC236}">
                <a16:creationId xmlns:a16="http://schemas.microsoft.com/office/drawing/2014/main" id="{8315DD1F-2C19-4FE5-BBE0-57A2F8999753}"/>
              </a:ext>
            </a:extLst>
          </p:cNvPr>
          <p:cNvPicPr>
            <a:picLocks noChangeArrowheads="1" noChangeAspect="1"/>
          </p:cNvPicPr>
          <p:nvPr/>
        </p:nvPicPr>
        <p:blipFill>
          <a:blip cstate="email" r:embed="rId7">
            <a:extLst>
              <a:ext uri="{28A0092B-C50C-407E-A947-70E740481C1C}">
                <a14:useLocalDpi xmlns:a14="http://schemas.microsoft.com/office/drawing/2010/main"/>
              </a:ext>
            </a:extLst>
          </a:blip>
          <a:srcRect/>
          <a:stretch>
            <a:fillRect/>
          </a:stretch>
        </p:blipFill>
        <p:spPr bwMode="auto">
          <a:xfrm>
            <a:off x="7642586" y="2202542"/>
            <a:ext cx="881987" cy="250969"/>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83">
            <a:extLst>
              <a:ext uri="{FF2B5EF4-FFF2-40B4-BE49-F238E27FC236}">
                <a16:creationId xmlns:a16="http://schemas.microsoft.com/office/drawing/2014/main" id="{4B4C72D1-4A1C-45D8-831B-8353800F0336}"/>
              </a:ext>
            </a:extLst>
          </p:cNvPr>
          <p:cNvPicPr>
            <a:picLocks noChangeArrowheads="1" noChangeAspect="1"/>
          </p:cNvPicPr>
          <p:nvPr/>
        </p:nvPicPr>
        <p:blipFill>
          <a:blip cstate="email" r:embed="rId8">
            <a:extLst>
              <a:ext uri="{28A0092B-C50C-407E-A947-70E740481C1C}">
                <a14:useLocalDpi xmlns:a14="http://schemas.microsoft.com/office/drawing/2010/main"/>
              </a:ext>
            </a:extLst>
          </a:blip>
          <a:srcRect/>
          <a:stretch>
            <a:fillRect/>
          </a:stretch>
        </p:blipFill>
        <p:spPr bwMode="auto">
          <a:xfrm>
            <a:off x="6663085" y="2221954"/>
            <a:ext cx="518021" cy="205994"/>
          </a:xfrm>
          <a:prstGeom prst="rect">
            <a:avLst/>
          </a:prstGeom>
          <a:noFill/>
          <a:extLst>
            <a:ext uri="{909E8E84-426E-40DD-AFC4-6F175D3DCCD1}">
              <a14:hiddenFill xmlns:a14="http://schemas.microsoft.com/office/drawing/2010/main">
                <a:solidFill>
                  <a:srgbClr val="FFFFFF"/>
                </a:solidFill>
              </a14:hiddenFill>
            </a:ext>
          </a:extLst>
        </p:spPr>
      </p:pic>
      <p:grpSp>
        <p:nvGrpSpPr>
          <p:cNvPr id="90" name="Group 89">
            <a:extLst>
              <a:ext uri="{FF2B5EF4-FFF2-40B4-BE49-F238E27FC236}">
                <a16:creationId xmlns:a16="http://schemas.microsoft.com/office/drawing/2014/main" id="{6086E09A-F41B-440C-92B2-1CD32E8BE1FB}"/>
              </a:ext>
            </a:extLst>
          </p:cNvPr>
          <p:cNvGrpSpPr/>
          <p:nvPr/>
        </p:nvGrpSpPr>
        <p:grpSpPr>
          <a:xfrm>
            <a:off x="6510286" y="2728289"/>
            <a:ext cx="823622" cy="143085"/>
            <a:chOff x="174625" y="-2878138"/>
            <a:chExt cx="11504613" cy="1998663"/>
          </a:xfrm>
        </p:grpSpPr>
        <p:sp>
          <p:nvSpPr>
            <p:cNvPr id="94" name="Freeform 5">
              <a:extLst>
                <a:ext uri="{FF2B5EF4-FFF2-40B4-BE49-F238E27FC236}">
                  <a16:creationId xmlns:a16="http://schemas.microsoft.com/office/drawing/2014/main" id="{86A5EFA3-E5FA-4F15-83A3-4D0D08AD977D}"/>
                </a:ext>
              </a:extLst>
            </p:cNvPr>
            <p:cNvSpPr>
              <a:spLocks noEditPoints="1"/>
            </p:cNvSpPr>
            <p:nvPr/>
          </p:nvSpPr>
          <p:spPr bwMode="auto">
            <a:xfrm>
              <a:off x="174625" y="-2878138"/>
              <a:ext cx="6024563" cy="1998663"/>
            </a:xfrm>
            <a:custGeom>
              <a:avLst/>
              <a:gdLst>
                <a:gd fmla="*/ 2522 w 2522" name="T0"/>
                <a:gd fmla="*/ 650 h 834" name="T1"/>
                <a:gd fmla="*/ 2522 w 2522" name="T2"/>
                <a:gd fmla="*/ 801 h 834" name="T3"/>
                <a:gd fmla="*/ 2046 w 2522" name="T4"/>
                <a:gd fmla="*/ 801 h 834" name="T5"/>
                <a:gd fmla="*/ 2046 w 2522" name="T6"/>
                <a:gd fmla="*/ 54 h 834" name="T7"/>
                <a:gd fmla="*/ 2219 w 2522" name="T8"/>
                <a:gd fmla="*/ 54 h 834" name="T9"/>
                <a:gd fmla="*/ 2219 w 2522" name="T10"/>
                <a:gd fmla="*/ 650 h 834" name="T11"/>
                <a:gd fmla="*/ 2522 w 2522" name="T12"/>
                <a:gd fmla="*/ 650 h 834" name="T13"/>
                <a:gd fmla="*/ 1082 w 2522" name="T14"/>
                <a:gd fmla="*/ 0 h 834" name="T15"/>
                <a:gd fmla="*/ 660 w 2522" name="T16"/>
                <a:gd fmla="*/ 325 h 834" name="T17"/>
                <a:gd fmla="*/ 303 w 2522" name="T18"/>
                <a:gd fmla="*/ 43 h 834" name="T19"/>
                <a:gd fmla="*/ 0 w 2522" name="T20"/>
                <a:gd fmla="*/ 43 h 834" name="T21"/>
                <a:gd fmla="*/ 0 w 2522" name="T22"/>
                <a:gd fmla="*/ 790 h 834" name="T23"/>
                <a:gd fmla="*/ 303 w 2522" name="T24"/>
                <a:gd fmla="*/ 790 h 834" name="T25"/>
                <a:gd fmla="*/ 660 w 2522" name="T26"/>
                <a:gd fmla="*/ 509 h 834" name="T27"/>
                <a:gd fmla="*/ 1082 w 2522" name="T28"/>
                <a:gd fmla="*/ 834 h 834" name="T29"/>
                <a:gd fmla="*/ 1505 w 2522" name="T30"/>
                <a:gd fmla="*/ 509 h 834" name="T31"/>
                <a:gd fmla="*/ 1505 w 2522" name="T32"/>
                <a:gd fmla="*/ 790 h 834" name="T33"/>
                <a:gd fmla="*/ 1981 w 2522" name="T34"/>
                <a:gd fmla="*/ 790 h 834" name="T35"/>
                <a:gd fmla="*/ 1981 w 2522" name="T36"/>
                <a:gd fmla="*/ 639 h 834" name="T37"/>
                <a:gd fmla="*/ 1667 w 2522" name="T38"/>
                <a:gd fmla="*/ 639 h 834" name="T39"/>
                <a:gd fmla="*/ 1667 w 2522" name="T40"/>
                <a:gd fmla="*/ 43 h 834" name="T41"/>
                <a:gd fmla="*/ 1494 w 2522" name="T42"/>
                <a:gd fmla="*/ 43 h 834" name="T43"/>
                <a:gd fmla="*/ 1494 w 2522" name="T44"/>
                <a:gd fmla="*/ 325 h 834" name="T45"/>
                <a:gd fmla="*/ 1093 w 2522" name="T46"/>
                <a:gd fmla="*/ 650 h 834" name="T47"/>
                <a:gd fmla="*/ 1007 w 2522" name="T48"/>
                <a:gd fmla="*/ 574 h 834" name="T49"/>
                <a:gd fmla="*/ 1202 w 2522" name="T50"/>
                <a:gd fmla="*/ 422 h 834" name="T51"/>
                <a:gd fmla="*/ 1407 w 2522" name="T52"/>
                <a:gd fmla="*/ 260 h 834" name="T53"/>
                <a:gd fmla="*/ 1288 w 2522" name="T54"/>
                <a:gd fmla="*/ 163 h 834" name="T55"/>
                <a:gd fmla="*/ 888 w 2522" name="T56"/>
                <a:gd fmla="*/ 476 h 834" name="T57"/>
                <a:gd fmla="*/ 801 w 2522" name="T58"/>
                <a:gd fmla="*/ 401 h 834" name="T59"/>
                <a:gd fmla="*/ 1202 w 2522" name="T60"/>
                <a:gd fmla="*/ 98 h 834" name="T61"/>
                <a:gd fmla="*/ 1082 w 2522" name="T62"/>
                <a:gd fmla="*/ 0 h 834" name="T63"/>
                <a:gd fmla="*/ 162 w 2522" name="T64"/>
                <a:gd fmla="*/ 195 h 834" name="T65"/>
                <a:gd fmla="*/ 292 w 2522" name="T66"/>
                <a:gd fmla="*/ 195 h 834" name="T67"/>
                <a:gd fmla="*/ 370 w 2522" name="T68"/>
                <a:gd fmla="*/ 212 h 834" name="T69"/>
                <a:gd fmla="*/ 436 w 2522" name="T70"/>
                <a:gd fmla="*/ 260 h 834" name="T71"/>
                <a:gd fmla="*/ 481 w 2522" name="T72"/>
                <a:gd fmla="*/ 332 h 834" name="T73"/>
                <a:gd fmla="*/ 498 w 2522" name="T74"/>
                <a:gd fmla="*/ 422 h 834" name="T75"/>
                <a:gd fmla="*/ 482 w 2522" name="T76"/>
                <a:gd fmla="*/ 508 h 834" name="T77"/>
                <a:gd fmla="*/ 440 w 2522" name="T78"/>
                <a:gd fmla="*/ 581 h 834" name="T79"/>
                <a:gd fmla="*/ 375 w 2522" name="T80"/>
                <a:gd fmla="*/ 631 h 834" name="T81"/>
                <a:gd fmla="*/ 292 w 2522" name="T82"/>
                <a:gd fmla="*/ 650 h 834" name="T83"/>
                <a:gd fmla="*/ 162 w 2522" name="T84"/>
                <a:gd fmla="*/ 650 h 834" name="T85"/>
                <a:gd fmla="*/ 162 w 2522" name="T86"/>
                <a:gd fmla="*/ 195 h 834" name="T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834" w="2522">
                  <a:moveTo>
                    <a:pt x="2522" y="650"/>
                  </a:moveTo>
                  <a:cubicBezTo>
                    <a:pt x="2522" y="801"/>
                    <a:pt x="2522" y="801"/>
                    <a:pt x="2522" y="801"/>
                  </a:cubicBezTo>
                  <a:cubicBezTo>
                    <a:pt x="2046" y="801"/>
                    <a:pt x="2046" y="801"/>
                    <a:pt x="2046" y="801"/>
                  </a:cubicBezTo>
                  <a:cubicBezTo>
                    <a:pt x="2046" y="54"/>
                    <a:pt x="2046" y="54"/>
                    <a:pt x="2046" y="54"/>
                  </a:cubicBezTo>
                  <a:cubicBezTo>
                    <a:pt x="2219" y="54"/>
                    <a:pt x="2219" y="54"/>
                    <a:pt x="2219" y="54"/>
                  </a:cubicBezTo>
                  <a:cubicBezTo>
                    <a:pt x="2219" y="650"/>
                    <a:pt x="2219" y="650"/>
                    <a:pt x="2219" y="650"/>
                  </a:cubicBezTo>
                  <a:cubicBezTo>
                    <a:pt x="2522" y="650"/>
                    <a:pt x="2522" y="650"/>
                    <a:pt x="2522" y="650"/>
                  </a:cubicBezTo>
                  <a:close/>
                  <a:moveTo>
                    <a:pt x="1082" y="0"/>
                  </a:moveTo>
                  <a:cubicBezTo>
                    <a:pt x="660" y="325"/>
                    <a:pt x="660" y="325"/>
                    <a:pt x="660" y="325"/>
                  </a:cubicBezTo>
                  <a:cubicBezTo>
                    <a:pt x="617" y="163"/>
                    <a:pt x="476" y="43"/>
                    <a:pt x="303" y="43"/>
                  </a:cubicBezTo>
                  <a:cubicBezTo>
                    <a:pt x="0" y="43"/>
                    <a:pt x="0" y="43"/>
                    <a:pt x="0" y="43"/>
                  </a:cubicBezTo>
                  <a:cubicBezTo>
                    <a:pt x="0" y="790"/>
                    <a:pt x="0" y="790"/>
                    <a:pt x="0" y="790"/>
                  </a:cubicBezTo>
                  <a:cubicBezTo>
                    <a:pt x="303" y="790"/>
                    <a:pt x="303" y="790"/>
                    <a:pt x="303" y="790"/>
                  </a:cubicBezTo>
                  <a:cubicBezTo>
                    <a:pt x="476" y="790"/>
                    <a:pt x="628" y="671"/>
                    <a:pt x="660" y="509"/>
                  </a:cubicBezTo>
                  <a:cubicBezTo>
                    <a:pt x="1082" y="834"/>
                    <a:pt x="1082" y="834"/>
                    <a:pt x="1082" y="834"/>
                  </a:cubicBezTo>
                  <a:cubicBezTo>
                    <a:pt x="1505" y="509"/>
                    <a:pt x="1505" y="509"/>
                    <a:pt x="1505" y="509"/>
                  </a:cubicBezTo>
                  <a:cubicBezTo>
                    <a:pt x="1505" y="790"/>
                    <a:pt x="1505" y="790"/>
                    <a:pt x="1505" y="790"/>
                  </a:cubicBezTo>
                  <a:cubicBezTo>
                    <a:pt x="1981" y="790"/>
                    <a:pt x="1981" y="790"/>
                    <a:pt x="1981" y="790"/>
                  </a:cubicBezTo>
                  <a:cubicBezTo>
                    <a:pt x="1981" y="639"/>
                    <a:pt x="1981" y="639"/>
                    <a:pt x="1981" y="639"/>
                  </a:cubicBezTo>
                  <a:cubicBezTo>
                    <a:pt x="1667" y="639"/>
                    <a:pt x="1667" y="639"/>
                    <a:pt x="1667" y="639"/>
                  </a:cubicBezTo>
                  <a:cubicBezTo>
                    <a:pt x="1667" y="43"/>
                    <a:pt x="1667" y="43"/>
                    <a:pt x="1667" y="43"/>
                  </a:cubicBezTo>
                  <a:cubicBezTo>
                    <a:pt x="1494" y="43"/>
                    <a:pt x="1494" y="43"/>
                    <a:pt x="1494" y="43"/>
                  </a:cubicBezTo>
                  <a:cubicBezTo>
                    <a:pt x="1494" y="325"/>
                    <a:pt x="1494" y="325"/>
                    <a:pt x="1494" y="325"/>
                  </a:cubicBezTo>
                  <a:cubicBezTo>
                    <a:pt x="1093" y="650"/>
                    <a:pt x="1093" y="650"/>
                    <a:pt x="1093" y="650"/>
                  </a:cubicBezTo>
                  <a:cubicBezTo>
                    <a:pt x="1007" y="574"/>
                    <a:pt x="1007" y="574"/>
                    <a:pt x="1007" y="574"/>
                  </a:cubicBezTo>
                  <a:cubicBezTo>
                    <a:pt x="1202" y="422"/>
                    <a:pt x="1202" y="422"/>
                    <a:pt x="1202" y="422"/>
                  </a:cubicBezTo>
                  <a:cubicBezTo>
                    <a:pt x="1407" y="260"/>
                    <a:pt x="1407" y="260"/>
                    <a:pt x="1407" y="260"/>
                  </a:cubicBezTo>
                  <a:cubicBezTo>
                    <a:pt x="1288" y="163"/>
                    <a:pt x="1288" y="163"/>
                    <a:pt x="1288" y="163"/>
                  </a:cubicBezTo>
                  <a:cubicBezTo>
                    <a:pt x="888" y="476"/>
                    <a:pt x="888" y="476"/>
                    <a:pt x="888" y="476"/>
                  </a:cubicBezTo>
                  <a:cubicBezTo>
                    <a:pt x="801" y="401"/>
                    <a:pt x="801" y="401"/>
                    <a:pt x="801" y="401"/>
                  </a:cubicBezTo>
                  <a:cubicBezTo>
                    <a:pt x="1202" y="98"/>
                    <a:pt x="1202" y="98"/>
                    <a:pt x="1202" y="98"/>
                  </a:cubicBezTo>
                  <a:cubicBezTo>
                    <a:pt x="1082" y="0"/>
                    <a:pt x="1082" y="0"/>
                    <a:pt x="1082" y="0"/>
                  </a:cubicBezTo>
                  <a:close/>
                  <a:moveTo>
                    <a:pt x="162" y="195"/>
                  </a:moveTo>
                  <a:cubicBezTo>
                    <a:pt x="292" y="195"/>
                    <a:pt x="292" y="195"/>
                    <a:pt x="292" y="195"/>
                  </a:cubicBezTo>
                  <a:cubicBezTo>
                    <a:pt x="319" y="195"/>
                    <a:pt x="346" y="201"/>
                    <a:pt x="370" y="212"/>
                  </a:cubicBezTo>
                  <a:cubicBezTo>
                    <a:pt x="394" y="223"/>
                    <a:pt x="417" y="240"/>
                    <a:pt x="436" y="260"/>
                  </a:cubicBezTo>
                  <a:cubicBezTo>
                    <a:pt x="455" y="280"/>
                    <a:pt x="470" y="305"/>
                    <a:pt x="481" y="332"/>
                  </a:cubicBezTo>
                  <a:cubicBezTo>
                    <a:pt x="492" y="359"/>
                    <a:pt x="498" y="390"/>
                    <a:pt x="498" y="422"/>
                  </a:cubicBezTo>
                  <a:cubicBezTo>
                    <a:pt x="498" y="452"/>
                    <a:pt x="492" y="481"/>
                    <a:pt x="482" y="508"/>
                  </a:cubicBezTo>
                  <a:cubicBezTo>
                    <a:pt x="472" y="535"/>
                    <a:pt x="458" y="560"/>
                    <a:pt x="440" y="581"/>
                  </a:cubicBezTo>
                  <a:cubicBezTo>
                    <a:pt x="421" y="602"/>
                    <a:pt x="399" y="619"/>
                    <a:pt x="375" y="631"/>
                  </a:cubicBezTo>
                  <a:cubicBezTo>
                    <a:pt x="350" y="643"/>
                    <a:pt x="322" y="650"/>
                    <a:pt x="292" y="650"/>
                  </a:cubicBezTo>
                  <a:cubicBezTo>
                    <a:pt x="162" y="650"/>
                    <a:pt x="162" y="650"/>
                    <a:pt x="162" y="650"/>
                  </a:cubicBezTo>
                  <a:cubicBezTo>
                    <a:pt x="162" y="195"/>
                    <a:pt x="162" y="195"/>
                    <a:pt x="162" y="195"/>
                  </a:cubicBezTo>
                  <a:close/>
                </a:path>
              </a:pathLst>
            </a:custGeom>
            <a:solidFill>
              <a:srgbClr val="007DB8"/>
            </a:solidFill>
            <a:ln>
              <a:noFill/>
            </a:ln>
            <a:extLst>
              <a:ext uri="{91240B29-F687-4F45-9708-019B960494DF}">
                <a14:hiddenLine xmlns:a14="http://schemas.microsoft.com/office/drawing/2010/main" w="9525">
                  <a:solidFill>
                    <a:srgbClr val="000000"/>
                  </a:solidFill>
                  <a:round/>
                  <a:headEnd/>
                  <a:tailEnd/>
                </a14:hiddenLine>
              </a:ext>
            </a:extLst>
          </p:spPr>
          <p:txBody>
            <a:bodyPr anchor="t" anchorCtr="0" bIns="34290" compatLnSpc="1" lIns="68580" numCol="1" rIns="68580" tIns="34290" vert="horz" wrap="square">
              <a:prstTxWarp prst="textNoShape">
                <a:avLst/>
              </a:prstTxWarp>
            </a:bodyPr>
            <a:lstStyle/>
            <a:p>
              <a:pPr defTabSz="685714"/>
              <a:endParaRPr dirty="0" lang="en-US" sz="1350">
                <a:solidFill>
                  <a:srgbClr val="373A36"/>
                </a:solidFill>
                <a:latin typeface="Arial"/>
              </a:endParaRPr>
            </a:p>
          </p:txBody>
        </p:sp>
        <p:sp>
          <p:nvSpPr>
            <p:cNvPr id="95" name="Freeform 6">
              <a:extLst>
                <a:ext uri="{FF2B5EF4-FFF2-40B4-BE49-F238E27FC236}">
                  <a16:creationId xmlns:a16="http://schemas.microsoft.com/office/drawing/2014/main" id="{6D2C781F-E5C4-4DFC-A7CD-56F0070A17D6}"/>
                </a:ext>
              </a:extLst>
            </p:cNvPr>
            <p:cNvSpPr>
              <a:spLocks noEditPoints="1"/>
            </p:cNvSpPr>
            <p:nvPr/>
          </p:nvSpPr>
          <p:spPr bwMode="auto">
            <a:xfrm>
              <a:off x="6602413" y="-2779713"/>
              <a:ext cx="5076825" cy="1843088"/>
            </a:xfrm>
            <a:custGeom>
              <a:avLst/>
              <a:gdLst>
                <a:gd fmla="*/ 2125 w 2125" name="T0"/>
                <a:gd fmla="*/ 535 h 769" name="T1"/>
                <a:gd fmla="*/ 2075 w 2125" name="T2"/>
                <a:gd fmla="*/ 526 h 769" name="T3"/>
                <a:gd fmla="*/ 1841 w 2125" name="T4"/>
                <a:gd fmla="*/ 714 h 769" name="T5"/>
                <a:gd fmla="*/ 1841 w 2125" name="T6"/>
                <a:gd fmla="*/ 55 h 769" name="T7"/>
                <a:gd fmla="*/ 2075 w 2125" name="T8"/>
                <a:gd fmla="*/ 233 h 769" name="T9"/>
                <a:gd fmla="*/ 2125 w 2125" name="T10"/>
                <a:gd fmla="*/ 224 h 769" name="T11"/>
                <a:gd fmla="*/ 1498 w 2125" name="T12"/>
                <a:gd fmla="*/ 380 h 769" name="T13"/>
                <a:gd fmla="*/ 1369 w 2125" name="T14"/>
                <a:gd fmla="*/ 746 h 769" name="T15"/>
                <a:gd fmla="*/ 1360 w 2125" name="T16"/>
                <a:gd fmla="*/ 13 h 769" name="T17"/>
                <a:gd fmla="*/ 1278 w 2125" name="T18"/>
                <a:gd fmla="*/ 22 h 769" name="T19"/>
                <a:gd fmla="*/ 994 w 2125" name="T20"/>
                <a:gd fmla="*/ 668 h 769" name="T21"/>
                <a:gd fmla="*/ 701 w 2125" name="T22"/>
                <a:gd fmla="*/ 13 h 769" name="T23"/>
                <a:gd fmla="*/ 619 w 2125" name="T24"/>
                <a:gd fmla="*/ 22 h 769" name="T25"/>
                <a:gd fmla="*/ 628 w 2125" name="T26"/>
                <a:gd fmla="*/ 755 h 769" name="T27"/>
                <a:gd fmla="*/ 678 w 2125" name="T28"/>
                <a:gd fmla="*/ 746 h 769" name="T29"/>
                <a:gd fmla="*/ 687 w 2125" name="T30"/>
                <a:gd fmla="*/ 132 h 769" name="T31"/>
                <a:gd fmla="*/ 962 w 2125" name="T32"/>
                <a:gd fmla="*/ 755 h 769" name="T33"/>
                <a:gd fmla="*/ 1026 w 2125" name="T34"/>
                <a:gd fmla="*/ 746 h 769" name="T35"/>
                <a:gd fmla="*/ 1305 w 2125" name="T36"/>
                <a:gd fmla="*/ 132 h 769" name="T37"/>
                <a:gd fmla="*/ 1315 w 2125" name="T38"/>
                <a:gd fmla="*/ 755 h 769" name="T39"/>
                <a:gd fmla="*/ 1369 w 2125" name="T40"/>
                <a:gd fmla="*/ 746 h 769" name="T41"/>
                <a:gd fmla="*/ 477 w 2125" name="T42"/>
                <a:gd fmla="*/ 714 h 769" name="T43"/>
                <a:gd fmla="*/ 74 w 2125" name="T44"/>
                <a:gd fmla="*/ 705 h 769" name="T45"/>
                <a:gd fmla="*/ 65 w 2125" name="T46"/>
                <a:gd fmla="*/ 421 h 769" name="T47"/>
                <a:gd fmla="*/ 445 w 2125" name="T48"/>
                <a:gd fmla="*/ 412 h 769" name="T49"/>
                <a:gd fmla="*/ 454 w 2125" name="T50"/>
                <a:gd fmla="*/ 366 h 769" name="T51"/>
                <a:gd fmla="*/ 74 w 2125" name="T52"/>
                <a:gd fmla="*/ 357 h 769" name="T53"/>
                <a:gd fmla="*/ 65 w 2125" name="T54"/>
                <a:gd fmla="*/ 77 h 769" name="T55"/>
                <a:gd fmla="*/ 467 w 2125" name="T56"/>
                <a:gd fmla="*/ 68 h 769" name="T57"/>
                <a:gd fmla="*/ 477 w 2125" name="T58"/>
                <a:gd fmla="*/ 23 h 769" name="T59"/>
                <a:gd fmla="*/ 10 w 2125" name="T60"/>
                <a:gd fmla="*/ 13 h 769" name="T61"/>
                <a:gd fmla="*/ 0 w 2125" name="T62"/>
                <a:gd fmla="*/ 746 h 769" name="T63"/>
                <a:gd fmla="*/ 467 w 2125" name="T64"/>
                <a:gd fmla="*/ 755 h 769" name="T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769" w="2125">
                  <a:moveTo>
                    <a:pt x="1837" y="769"/>
                  </a:moveTo>
                  <a:cubicBezTo>
                    <a:pt x="1983" y="769"/>
                    <a:pt x="2102" y="696"/>
                    <a:pt x="2125" y="535"/>
                  </a:cubicBezTo>
                  <a:cubicBezTo>
                    <a:pt x="2116" y="526"/>
                    <a:pt x="2116" y="526"/>
                    <a:pt x="2116" y="526"/>
                  </a:cubicBezTo>
                  <a:cubicBezTo>
                    <a:pt x="2075" y="526"/>
                    <a:pt x="2075" y="526"/>
                    <a:pt x="2075" y="526"/>
                  </a:cubicBezTo>
                  <a:cubicBezTo>
                    <a:pt x="2065" y="535"/>
                    <a:pt x="2065" y="535"/>
                    <a:pt x="2065" y="535"/>
                  </a:cubicBezTo>
                  <a:cubicBezTo>
                    <a:pt x="2043" y="650"/>
                    <a:pt x="1969" y="714"/>
                    <a:pt x="1841" y="714"/>
                  </a:cubicBezTo>
                  <a:cubicBezTo>
                    <a:pt x="1681" y="714"/>
                    <a:pt x="1566" y="595"/>
                    <a:pt x="1566" y="384"/>
                  </a:cubicBezTo>
                  <a:cubicBezTo>
                    <a:pt x="1566" y="174"/>
                    <a:pt x="1685" y="55"/>
                    <a:pt x="1841" y="55"/>
                  </a:cubicBezTo>
                  <a:cubicBezTo>
                    <a:pt x="1969" y="55"/>
                    <a:pt x="2043" y="119"/>
                    <a:pt x="2065" y="224"/>
                  </a:cubicBezTo>
                  <a:cubicBezTo>
                    <a:pt x="2075" y="233"/>
                    <a:pt x="2075" y="233"/>
                    <a:pt x="2075" y="233"/>
                  </a:cubicBezTo>
                  <a:cubicBezTo>
                    <a:pt x="2116" y="233"/>
                    <a:pt x="2116" y="233"/>
                    <a:pt x="2116" y="233"/>
                  </a:cubicBezTo>
                  <a:cubicBezTo>
                    <a:pt x="2125" y="224"/>
                    <a:pt x="2125" y="224"/>
                    <a:pt x="2125" y="224"/>
                  </a:cubicBezTo>
                  <a:cubicBezTo>
                    <a:pt x="2102" y="77"/>
                    <a:pt x="1988" y="0"/>
                    <a:pt x="1837" y="0"/>
                  </a:cubicBezTo>
                  <a:cubicBezTo>
                    <a:pt x="1658" y="0"/>
                    <a:pt x="1498" y="128"/>
                    <a:pt x="1498" y="380"/>
                  </a:cubicBezTo>
                  <a:cubicBezTo>
                    <a:pt x="1498" y="641"/>
                    <a:pt x="1658" y="769"/>
                    <a:pt x="1837" y="769"/>
                  </a:cubicBezTo>
                  <a:close/>
                  <a:moveTo>
                    <a:pt x="1369" y="746"/>
                  </a:moveTo>
                  <a:cubicBezTo>
                    <a:pt x="1369" y="22"/>
                    <a:pt x="1369" y="22"/>
                    <a:pt x="1369" y="22"/>
                  </a:cubicBezTo>
                  <a:cubicBezTo>
                    <a:pt x="1360" y="13"/>
                    <a:pt x="1360" y="13"/>
                    <a:pt x="1360" y="13"/>
                  </a:cubicBezTo>
                  <a:cubicBezTo>
                    <a:pt x="1287" y="13"/>
                    <a:pt x="1287" y="13"/>
                    <a:pt x="1287" y="13"/>
                  </a:cubicBezTo>
                  <a:cubicBezTo>
                    <a:pt x="1278" y="22"/>
                    <a:pt x="1278" y="22"/>
                    <a:pt x="1278" y="22"/>
                  </a:cubicBezTo>
                  <a:cubicBezTo>
                    <a:pt x="1003" y="668"/>
                    <a:pt x="1003" y="668"/>
                    <a:pt x="1003" y="668"/>
                  </a:cubicBezTo>
                  <a:cubicBezTo>
                    <a:pt x="994" y="668"/>
                    <a:pt x="994" y="668"/>
                    <a:pt x="994" y="668"/>
                  </a:cubicBezTo>
                  <a:cubicBezTo>
                    <a:pt x="710" y="22"/>
                    <a:pt x="710" y="22"/>
                    <a:pt x="710" y="22"/>
                  </a:cubicBezTo>
                  <a:cubicBezTo>
                    <a:pt x="701" y="13"/>
                    <a:pt x="701" y="13"/>
                    <a:pt x="701" y="13"/>
                  </a:cubicBezTo>
                  <a:cubicBezTo>
                    <a:pt x="628" y="13"/>
                    <a:pt x="628" y="13"/>
                    <a:pt x="628" y="13"/>
                  </a:cubicBezTo>
                  <a:cubicBezTo>
                    <a:pt x="619" y="22"/>
                    <a:pt x="619" y="22"/>
                    <a:pt x="619" y="22"/>
                  </a:cubicBezTo>
                  <a:cubicBezTo>
                    <a:pt x="619" y="746"/>
                    <a:pt x="619" y="746"/>
                    <a:pt x="619" y="746"/>
                  </a:cubicBezTo>
                  <a:cubicBezTo>
                    <a:pt x="628" y="755"/>
                    <a:pt x="628" y="755"/>
                    <a:pt x="628" y="755"/>
                  </a:cubicBezTo>
                  <a:cubicBezTo>
                    <a:pt x="669" y="755"/>
                    <a:pt x="669" y="755"/>
                    <a:pt x="669" y="755"/>
                  </a:cubicBezTo>
                  <a:cubicBezTo>
                    <a:pt x="678" y="746"/>
                    <a:pt x="678" y="746"/>
                    <a:pt x="678" y="746"/>
                  </a:cubicBezTo>
                  <a:cubicBezTo>
                    <a:pt x="678" y="132"/>
                    <a:pt x="678" y="132"/>
                    <a:pt x="678" y="132"/>
                  </a:cubicBezTo>
                  <a:cubicBezTo>
                    <a:pt x="687" y="132"/>
                    <a:pt x="687" y="132"/>
                    <a:pt x="687" y="132"/>
                  </a:cubicBezTo>
                  <a:cubicBezTo>
                    <a:pt x="953" y="746"/>
                    <a:pt x="953" y="746"/>
                    <a:pt x="953" y="746"/>
                  </a:cubicBezTo>
                  <a:cubicBezTo>
                    <a:pt x="962" y="755"/>
                    <a:pt x="962" y="755"/>
                    <a:pt x="962" y="755"/>
                  </a:cubicBezTo>
                  <a:cubicBezTo>
                    <a:pt x="1017" y="755"/>
                    <a:pt x="1017" y="755"/>
                    <a:pt x="1017" y="755"/>
                  </a:cubicBezTo>
                  <a:cubicBezTo>
                    <a:pt x="1026" y="746"/>
                    <a:pt x="1026" y="746"/>
                    <a:pt x="1026" y="746"/>
                  </a:cubicBezTo>
                  <a:cubicBezTo>
                    <a:pt x="1292" y="132"/>
                    <a:pt x="1292" y="132"/>
                    <a:pt x="1292" y="132"/>
                  </a:cubicBezTo>
                  <a:cubicBezTo>
                    <a:pt x="1305" y="132"/>
                    <a:pt x="1305" y="132"/>
                    <a:pt x="1305" y="132"/>
                  </a:cubicBezTo>
                  <a:cubicBezTo>
                    <a:pt x="1305" y="746"/>
                    <a:pt x="1305" y="746"/>
                    <a:pt x="1305" y="746"/>
                  </a:cubicBezTo>
                  <a:cubicBezTo>
                    <a:pt x="1315" y="755"/>
                    <a:pt x="1315" y="755"/>
                    <a:pt x="1315" y="755"/>
                  </a:cubicBezTo>
                  <a:cubicBezTo>
                    <a:pt x="1356" y="755"/>
                    <a:pt x="1356" y="755"/>
                    <a:pt x="1356" y="755"/>
                  </a:cubicBezTo>
                  <a:cubicBezTo>
                    <a:pt x="1369" y="746"/>
                    <a:pt x="1369" y="746"/>
                    <a:pt x="1369" y="746"/>
                  </a:cubicBezTo>
                  <a:close/>
                  <a:moveTo>
                    <a:pt x="477" y="746"/>
                  </a:moveTo>
                  <a:cubicBezTo>
                    <a:pt x="477" y="714"/>
                    <a:pt x="477" y="714"/>
                    <a:pt x="477" y="714"/>
                  </a:cubicBezTo>
                  <a:cubicBezTo>
                    <a:pt x="467" y="705"/>
                    <a:pt x="467" y="705"/>
                    <a:pt x="467" y="705"/>
                  </a:cubicBezTo>
                  <a:cubicBezTo>
                    <a:pt x="74" y="705"/>
                    <a:pt x="74" y="705"/>
                    <a:pt x="74" y="705"/>
                  </a:cubicBezTo>
                  <a:cubicBezTo>
                    <a:pt x="65" y="696"/>
                    <a:pt x="65" y="696"/>
                    <a:pt x="65" y="696"/>
                  </a:cubicBezTo>
                  <a:cubicBezTo>
                    <a:pt x="65" y="421"/>
                    <a:pt x="65" y="421"/>
                    <a:pt x="65" y="421"/>
                  </a:cubicBezTo>
                  <a:cubicBezTo>
                    <a:pt x="74" y="412"/>
                    <a:pt x="74" y="412"/>
                    <a:pt x="74" y="412"/>
                  </a:cubicBezTo>
                  <a:cubicBezTo>
                    <a:pt x="445" y="412"/>
                    <a:pt x="445" y="412"/>
                    <a:pt x="445" y="412"/>
                  </a:cubicBezTo>
                  <a:cubicBezTo>
                    <a:pt x="454" y="403"/>
                    <a:pt x="454" y="403"/>
                    <a:pt x="454" y="403"/>
                  </a:cubicBezTo>
                  <a:cubicBezTo>
                    <a:pt x="454" y="366"/>
                    <a:pt x="454" y="366"/>
                    <a:pt x="454" y="366"/>
                  </a:cubicBezTo>
                  <a:cubicBezTo>
                    <a:pt x="445" y="357"/>
                    <a:pt x="445" y="357"/>
                    <a:pt x="445" y="357"/>
                  </a:cubicBezTo>
                  <a:cubicBezTo>
                    <a:pt x="74" y="357"/>
                    <a:pt x="74" y="357"/>
                    <a:pt x="74" y="357"/>
                  </a:cubicBezTo>
                  <a:cubicBezTo>
                    <a:pt x="65" y="348"/>
                    <a:pt x="65" y="348"/>
                    <a:pt x="65" y="348"/>
                  </a:cubicBezTo>
                  <a:cubicBezTo>
                    <a:pt x="65" y="77"/>
                    <a:pt x="65" y="77"/>
                    <a:pt x="65" y="77"/>
                  </a:cubicBezTo>
                  <a:cubicBezTo>
                    <a:pt x="74" y="68"/>
                    <a:pt x="74" y="68"/>
                    <a:pt x="74" y="68"/>
                  </a:cubicBezTo>
                  <a:cubicBezTo>
                    <a:pt x="467" y="68"/>
                    <a:pt x="467" y="68"/>
                    <a:pt x="467" y="68"/>
                  </a:cubicBezTo>
                  <a:cubicBezTo>
                    <a:pt x="477" y="59"/>
                    <a:pt x="477" y="59"/>
                    <a:pt x="477" y="59"/>
                  </a:cubicBezTo>
                  <a:cubicBezTo>
                    <a:pt x="477" y="23"/>
                    <a:pt x="477" y="23"/>
                    <a:pt x="477" y="23"/>
                  </a:cubicBezTo>
                  <a:cubicBezTo>
                    <a:pt x="467" y="13"/>
                    <a:pt x="467" y="13"/>
                    <a:pt x="467" y="13"/>
                  </a:cubicBezTo>
                  <a:cubicBezTo>
                    <a:pt x="10" y="13"/>
                    <a:pt x="10" y="13"/>
                    <a:pt x="10" y="13"/>
                  </a:cubicBezTo>
                  <a:cubicBezTo>
                    <a:pt x="0" y="23"/>
                    <a:pt x="0" y="23"/>
                    <a:pt x="0" y="23"/>
                  </a:cubicBezTo>
                  <a:cubicBezTo>
                    <a:pt x="0" y="746"/>
                    <a:pt x="0" y="746"/>
                    <a:pt x="0" y="746"/>
                  </a:cubicBezTo>
                  <a:cubicBezTo>
                    <a:pt x="10" y="755"/>
                    <a:pt x="10" y="755"/>
                    <a:pt x="10" y="755"/>
                  </a:cubicBezTo>
                  <a:cubicBezTo>
                    <a:pt x="467" y="755"/>
                    <a:pt x="467" y="755"/>
                    <a:pt x="467" y="755"/>
                  </a:cubicBezTo>
                  <a:cubicBezTo>
                    <a:pt x="477" y="746"/>
                    <a:pt x="477" y="746"/>
                    <a:pt x="477" y="746"/>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nchor="t" anchorCtr="0" bIns="34290" compatLnSpc="1" lIns="68580" numCol="1" rIns="68580" tIns="34290" vert="horz" wrap="square">
              <a:prstTxWarp prst="textNoShape">
                <a:avLst/>
              </a:prstTxWarp>
            </a:bodyPr>
            <a:lstStyle/>
            <a:p>
              <a:pPr defTabSz="685714"/>
              <a:endParaRPr dirty="0" lang="en-US" sz="1350">
                <a:solidFill>
                  <a:srgbClr val="373A36"/>
                </a:solidFill>
                <a:latin typeface="Arial"/>
              </a:endParaRPr>
            </a:p>
          </p:txBody>
        </p:sp>
      </p:grpSp>
      <p:pic>
        <p:nvPicPr>
          <p:cNvPr descr="Image result for ciena logo" id="96" name="Picture 4">
            <a:extLst>
              <a:ext uri="{FF2B5EF4-FFF2-40B4-BE49-F238E27FC236}">
                <a16:creationId xmlns:a16="http://schemas.microsoft.com/office/drawing/2014/main" id="{AF4DD763-27A8-4113-B00D-06DCE9C14927}"/>
              </a:ext>
            </a:extLst>
          </p:cNvPr>
          <p:cNvPicPr>
            <a:picLocks noChangeArrowheads="1" noChangeAspect="1"/>
          </p:cNvPicPr>
          <p:nvPr/>
        </p:nvPicPr>
        <p:blipFill>
          <a:blip cstate="email" r:embed="rId9">
            <a:extLst>
              <a:ext uri="{28A0092B-C50C-407E-A947-70E740481C1C}">
                <a14:useLocalDpi xmlns:a14="http://schemas.microsoft.com/office/drawing/2010/main"/>
              </a:ext>
            </a:extLst>
          </a:blip>
          <a:srcRect/>
          <a:stretch>
            <a:fillRect/>
          </a:stretch>
        </p:blipFill>
        <p:spPr bwMode="auto">
          <a:xfrm>
            <a:off x="7756360" y="2677805"/>
            <a:ext cx="654438" cy="215897"/>
          </a:xfrm>
          <a:prstGeom prst="rect">
            <a:avLst/>
          </a:prstGeom>
          <a:noFill/>
          <a:extLst>
            <a:ext uri="{909E8E84-426E-40DD-AFC4-6F175D3DCCD1}">
              <a14:hiddenFill xmlns:a14="http://schemas.microsoft.com/office/drawing/2010/main">
                <a:solidFill>
                  <a:srgbClr val="FFFFFF"/>
                </a:solidFill>
              </a14:hiddenFill>
            </a:ext>
          </a:extLst>
        </p:spPr>
      </p:pic>
      <p:pic>
        <p:nvPicPr>
          <p:cNvPr id="97" name="Graphic 96">
            <a:extLst>
              <a:ext uri="{FF2B5EF4-FFF2-40B4-BE49-F238E27FC236}">
                <a16:creationId xmlns:a16="http://schemas.microsoft.com/office/drawing/2014/main" id="{C4B7050D-CF18-4904-8D09-76D760F34DE2}"/>
              </a:ext>
            </a:extLst>
          </p:cNvPr>
          <p:cNvPicPr>
            <a:picLocks noChangeAspect="1"/>
          </p:cNvPicPr>
          <p:nvPr/>
        </p:nvPicPr>
        <p:blipFill>
          <a:blip cstate="email" r:embed="rId10">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7657604" y="3288878"/>
            <a:ext cx="851949" cy="141992"/>
          </a:xfrm>
          <a:prstGeom prst="rect">
            <a:avLst/>
          </a:prstGeom>
        </p:spPr>
      </p:pic>
      <p:pic>
        <p:nvPicPr>
          <p:cNvPr descr="https://upload.wikimedia.org/wikipedia/commons/thumb/2/2a/Honeywell_logo.svg/1280px-Honeywell_logo.svg.png" id="98" name="Picture 4">
            <a:extLst>
              <a:ext uri="{FF2B5EF4-FFF2-40B4-BE49-F238E27FC236}">
                <a16:creationId xmlns:a16="http://schemas.microsoft.com/office/drawing/2014/main" id="{F6734E22-1661-482F-A4A1-BFE78FF2A7E3}"/>
              </a:ext>
            </a:extLst>
          </p:cNvPr>
          <p:cNvPicPr>
            <a:picLocks noChangeArrowheads="1" noChangeAspect="1"/>
          </p:cNvPicPr>
          <p:nvPr/>
        </p:nvPicPr>
        <p:blipFill>
          <a:blip cstate="email" r:embed="rId12">
            <a:extLst>
              <a:ext uri="{28A0092B-C50C-407E-A947-70E740481C1C}">
                <a14:useLocalDpi xmlns:a14="http://schemas.microsoft.com/office/drawing/2010/main"/>
              </a:ext>
            </a:extLst>
          </a:blip>
          <a:srcRect/>
          <a:stretch>
            <a:fillRect/>
          </a:stretch>
        </p:blipFill>
        <p:spPr bwMode="auto">
          <a:xfrm>
            <a:off x="6472813" y="3817437"/>
            <a:ext cx="898566" cy="159356"/>
          </a:xfrm>
          <a:prstGeom prst="rect">
            <a:avLst/>
          </a:prstGeom>
          <a:noFill/>
          <a:extLst>
            <a:ext uri="{909E8E84-426E-40DD-AFC4-6F175D3DCCD1}">
              <a14:hiddenFill xmlns:a14="http://schemas.microsoft.com/office/drawing/2010/main">
                <a:solidFill>
                  <a:srgbClr val="FFFFFF"/>
                </a:solidFill>
              </a14:hiddenFill>
            </a:ext>
          </a:extLst>
        </p:spPr>
      </p:pic>
      <p:pic>
        <p:nvPicPr>
          <p:cNvPr descr="Image result for Juniper logo" id="99" name="Picture 4">
            <a:extLst>
              <a:ext uri="{FF2B5EF4-FFF2-40B4-BE49-F238E27FC236}">
                <a16:creationId xmlns:a16="http://schemas.microsoft.com/office/drawing/2014/main" id="{69A60461-2206-4E3E-B3C6-3B2A6B9BB0DF}"/>
              </a:ext>
            </a:extLst>
          </p:cNvPr>
          <p:cNvPicPr>
            <a:picLocks noChangeArrowheads="1" noChangeAspect="1"/>
          </p:cNvPicPr>
          <p:nvPr/>
        </p:nvPicPr>
        <p:blipFill rotWithShape="1">
          <a:blip cstate="email" r:embed="rId13">
            <a:extLst>
              <a:ext uri="{28A0092B-C50C-407E-A947-70E740481C1C}">
                <a14:useLocalDpi xmlns:a14="http://schemas.microsoft.com/office/drawing/2010/main"/>
              </a:ext>
            </a:extLst>
          </a:blip>
          <a:srcRect b="-355"/>
          <a:stretch/>
        </p:blipFill>
        <p:spPr bwMode="auto">
          <a:xfrm>
            <a:off x="6496122" y="4277133"/>
            <a:ext cx="851950" cy="291467"/>
          </a:xfrm>
          <a:prstGeom prst="rect">
            <a:avLst/>
          </a:prstGeom>
          <a:noFill/>
          <a:extLst>
            <a:ext uri="{909E8E84-426E-40DD-AFC4-6F175D3DCCD1}">
              <a14:hiddenFill xmlns:a14="http://schemas.microsoft.com/office/drawing/2010/main">
                <a:solidFill>
                  <a:srgbClr val="FFFFFF"/>
                </a:solidFill>
              </a14:hiddenFill>
            </a:ext>
          </a:extLst>
        </p:spPr>
      </p:pic>
      <p:pic>
        <p:nvPicPr>
          <p:cNvPr descr="Image result for oracle logo transparent" id="100" name="Picture 28">
            <a:extLst>
              <a:ext uri="{FF2B5EF4-FFF2-40B4-BE49-F238E27FC236}">
                <a16:creationId xmlns:a16="http://schemas.microsoft.com/office/drawing/2014/main" id="{97DB54E2-E08B-4811-87CB-7B2B5A86AB20}"/>
              </a:ext>
            </a:extLst>
          </p:cNvPr>
          <p:cNvPicPr>
            <a:picLocks noChangeArrowheads="1" noChangeAspect="1"/>
          </p:cNvPicPr>
          <p:nvPr/>
        </p:nvPicPr>
        <p:blipFill>
          <a:blip cstate="email" r:embed="rId14">
            <a:extLst>
              <a:ext uri="{28A0092B-C50C-407E-A947-70E740481C1C}">
                <a14:useLocalDpi xmlns:a14="http://schemas.microsoft.com/office/drawing/2010/main"/>
              </a:ext>
            </a:extLst>
          </a:blip>
          <a:srcRect/>
          <a:stretch>
            <a:fillRect/>
          </a:stretch>
        </p:blipFill>
        <p:spPr bwMode="auto">
          <a:xfrm>
            <a:off x="6438374" y="4868941"/>
            <a:ext cx="967445" cy="137390"/>
          </a:xfrm>
          <a:prstGeom prst="rect">
            <a:avLst/>
          </a:prstGeom>
          <a:noFill/>
          <a:extLst>
            <a:ext uri="{909E8E84-426E-40DD-AFC4-6F175D3DCCD1}">
              <a14:hiddenFill xmlns:a14="http://schemas.microsoft.com/office/drawing/2010/main">
                <a:solidFill>
                  <a:srgbClr val="FFFFFF"/>
                </a:solidFill>
              </a14:hiddenFill>
            </a:ext>
          </a:extLst>
        </p:spPr>
      </p:pic>
      <p:pic>
        <p:nvPicPr>
          <p:cNvPr descr="Image result for ibm logo" id="101" name="Picture 2">
            <a:extLst>
              <a:ext uri="{FF2B5EF4-FFF2-40B4-BE49-F238E27FC236}">
                <a16:creationId xmlns:a16="http://schemas.microsoft.com/office/drawing/2014/main" id="{29F6B4EA-C6CF-4CB2-8EAC-86CA70CAB371}"/>
              </a:ext>
            </a:extLst>
          </p:cNvPr>
          <p:cNvPicPr>
            <a:picLocks noChangeArrowheads="1" noChangeAspect="1"/>
          </p:cNvPicPr>
          <p:nvPr/>
        </p:nvPicPr>
        <p:blipFill>
          <a:blip cstate="email" r:embed="rId15">
            <a:extLst>
              <a:ext uri="{28A0092B-C50C-407E-A947-70E740481C1C}">
                <a14:useLocalDpi xmlns:a14="http://schemas.microsoft.com/office/drawing/2010/main"/>
              </a:ext>
            </a:extLst>
          </a:blip>
          <a:srcRect/>
          <a:stretch>
            <a:fillRect/>
          </a:stretch>
        </p:blipFill>
        <p:spPr bwMode="auto">
          <a:xfrm>
            <a:off x="7744145" y="3679986"/>
            <a:ext cx="678869" cy="373378"/>
          </a:xfrm>
          <a:prstGeom prst="rect">
            <a:avLst/>
          </a:prstGeom>
          <a:noFill/>
          <a:extLst>
            <a:ext uri="{909E8E84-426E-40DD-AFC4-6F175D3DCCD1}">
              <a14:hiddenFill xmlns:a14="http://schemas.microsoft.com/office/drawing/2010/main">
                <a:solidFill>
                  <a:srgbClr val="FFFFFF"/>
                </a:solidFill>
              </a14:hiddenFill>
            </a:ext>
          </a:extLst>
        </p:spPr>
      </p:pic>
      <p:pic>
        <p:nvPicPr>
          <p:cNvPr descr="https://upload.wikimedia.org/wikipedia/commons/thumb/9/96/NEC_logo.svg/1920px-NEC_logo.svg.png" id="102" name="Picture 8">
            <a:extLst>
              <a:ext uri="{FF2B5EF4-FFF2-40B4-BE49-F238E27FC236}">
                <a16:creationId xmlns:a16="http://schemas.microsoft.com/office/drawing/2014/main" id="{5D29FA6F-5599-49CF-A62C-CDE85343EECB}"/>
              </a:ext>
            </a:extLst>
          </p:cNvPr>
          <p:cNvPicPr>
            <a:picLocks noChangeArrowheads="1" noChangeAspect="1"/>
          </p:cNvPicPr>
          <p:nvPr/>
        </p:nvPicPr>
        <p:blipFill>
          <a:blip cstate="email" r:embed="rId16">
            <a:extLst>
              <a:ext uri="{28A0092B-C50C-407E-A947-70E740481C1C}">
                <a14:useLocalDpi xmlns:a14="http://schemas.microsoft.com/office/drawing/2010/main"/>
              </a:ext>
            </a:extLst>
          </a:blip>
          <a:srcRect/>
          <a:stretch>
            <a:fillRect/>
          </a:stretch>
        </p:blipFill>
        <p:spPr bwMode="auto">
          <a:xfrm>
            <a:off x="7797817" y="4856068"/>
            <a:ext cx="571523" cy="155085"/>
          </a:xfrm>
          <a:prstGeom prst="rect">
            <a:avLst/>
          </a:prstGeom>
          <a:noFill/>
          <a:extLst>
            <a:ext uri="{909E8E84-426E-40DD-AFC4-6F175D3DCCD1}">
              <a14:hiddenFill xmlns:a14="http://schemas.microsoft.com/office/drawing/2010/main">
                <a:solidFill>
                  <a:srgbClr val="FFFFFF"/>
                </a:solidFill>
              </a14:hiddenFill>
            </a:ext>
          </a:extLst>
        </p:spPr>
      </p:pic>
      <p:grpSp>
        <p:nvGrpSpPr>
          <p:cNvPr id="103" name="Group 102">
            <a:extLst>
              <a:ext uri="{FF2B5EF4-FFF2-40B4-BE49-F238E27FC236}">
                <a16:creationId xmlns:a16="http://schemas.microsoft.com/office/drawing/2014/main" id="{C85CC343-FC11-474C-B281-8B1B7BD93B3A}"/>
              </a:ext>
            </a:extLst>
          </p:cNvPr>
          <p:cNvGrpSpPr/>
          <p:nvPr/>
        </p:nvGrpSpPr>
        <p:grpSpPr>
          <a:xfrm rot="5400000">
            <a:off x="1138099" y="3746152"/>
            <a:ext cx="3995666" cy="75239"/>
            <a:chOff x="6835805" y="4367859"/>
            <a:chExt cx="5327555" cy="100319"/>
          </a:xfrm>
        </p:grpSpPr>
        <p:grpSp>
          <p:nvGrpSpPr>
            <p:cNvPr id="104" name="Group 103">
              <a:extLst>
                <a:ext uri="{FF2B5EF4-FFF2-40B4-BE49-F238E27FC236}">
                  <a16:creationId xmlns:a16="http://schemas.microsoft.com/office/drawing/2014/main" id="{6D64B857-513E-4527-95EC-C8F5BB581AA2}"/>
                </a:ext>
              </a:extLst>
            </p:cNvPr>
            <p:cNvGrpSpPr/>
            <p:nvPr/>
          </p:nvGrpSpPr>
          <p:grpSpPr>
            <a:xfrm>
              <a:off x="6835805" y="4367859"/>
              <a:ext cx="394428" cy="100319"/>
              <a:chOff x="7478660" y="4697836"/>
              <a:chExt cx="394428" cy="100319"/>
            </a:xfrm>
          </p:grpSpPr>
          <p:sp>
            <p:nvSpPr>
              <p:cNvPr id="106" name="Oval 105">
                <a:extLst>
                  <a:ext uri="{FF2B5EF4-FFF2-40B4-BE49-F238E27FC236}">
                    <a16:creationId xmlns:a16="http://schemas.microsoft.com/office/drawing/2014/main" id="{F1892EBB-D213-404E-AA36-7A05DEF0AD58}"/>
                  </a:ext>
                </a:extLst>
              </p:cNvPr>
              <p:cNvSpPr/>
              <p:nvPr/>
            </p:nvSpPr>
            <p:spPr>
              <a:xfrm>
                <a:off x="7478660" y="4697836"/>
                <a:ext cx="100319" cy="10031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sp>
            <p:nvSpPr>
              <p:cNvPr id="107" name="Oval 106">
                <a:extLst>
                  <a:ext uri="{FF2B5EF4-FFF2-40B4-BE49-F238E27FC236}">
                    <a16:creationId xmlns:a16="http://schemas.microsoft.com/office/drawing/2014/main" id="{BFC8082C-B2DA-4B5F-A6EC-222DEB4B2227}"/>
                  </a:ext>
                </a:extLst>
              </p:cNvPr>
              <p:cNvSpPr/>
              <p:nvPr/>
            </p:nvSpPr>
            <p:spPr>
              <a:xfrm>
                <a:off x="7606786" y="4711419"/>
                <a:ext cx="73152" cy="7315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sp>
            <p:nvSpPr>
              <p:cNvPr id="108" name="Oval 107">
                <a:extLst>
                  <a:ext uri="{FF2B5EF4-FFF2-40B4-BE49-F238E27FC236}">
                    <a16:creationId xmlns:a16="http://schemas.microsoft.com/office/drawing/2014/main" id="{84472075-8048-4941-AB19-3DAF1F6BB1E4}"/>
                  </a:ext>
                </a:extLst>
              </p:cNvPr>
              <p:cNvSpPr/>
              <p:nvPr/>
            </p:nvSpPr>
            <p:spPr>
              <a:xfrm>
                <a:off x="7790416" y="4729707"/>
                <a:ext cx="36576" cy="3657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sp>
            <p:nvSpPr>
              <p:cNvPr id="109" name="Oval 108">
                <a:extLst>
                  <a:ext uri="{FF2B5EF4-FFF2-40B4-BE49-F238E27FC236}">
                    <a16:creationId xmlns:a16="http://schemas.microsoft.com/office/drawing/2014/main" id="{AC573096-CA7D-4129-95DE-203028EA40E9}"/>
                  </a:ext>
                </a:extLst>
              </p:cNvPr>
              <p:cNvSpPr/>
              <p:nvPr/>
            </p:nvSpPr>
            <p:spPr>
              <a:xfrm>
                <a:off x="7854800" y="4738851"/>
                <a:ext cx="18288" cy="1828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sp>
            <p:nvSpPr>
              <p:cNvPr id="110" name="Oval 109">
                <a:extLst>
                  <a:ext uri="{FF2B5EF4-FFF2-40B4-BE49-F238E27FC236}">
                    <a16:creationId xmlns:a16="http://schemas.microsoft.com/office/drawing/2014/main" id="{8318BE5A-487F-41D8-A8C3-F813A77D24FA}"/>
                  </a:ext>
                </a:extLst>
              </p:cNvPr>
              <p:cNvSpPr/>
              <p:nvPr/>
            </p:nvSpPr>
            <p:spPr>
              <a:xfrm>
                <a:off x="7707745" y="4720563"/>
                <a:ext cx="54864" cy="5486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grpSp>
        <p:cxnSp>
          <p:nvCxnSpPr>
            <p:cNvPr id="105" name="Straight Connector 104">
              <a:extLst>
                <a:ext uri="{FF2B5EF4-FFF2-40B4-BE49-F238E27FC236}">
                  <a16:creationId xmlns:a16="http://schemas.microsoft.com/office/drawing/2014/main" id="{CE7DFA72-0A16-4FE5-A436-ADFF4178B7C5}"/>
                </a:ext>
              </a:extLst>
            </p:cNvPr>
            <p:cNvCxnSpPr>
              <a:cxnSpLocks/>
            </p:cNvCxnSpPr>
            <p:nvPr/>
          </p:nvCxnSpPr>
          <p:spPr>
            <a:xfrm rot="16200000">
              <a:off x="9704156" y="1958813"/>
              <a:ext cx="19094" cy="4899314"/>
            </a:xfrm>
            <a:prstGeom prst="line">
              <a:avLst/>
            </a:prstGeom>
            <a:ln>
              <a:solidFill>
                <a:schemeClr val="bg2"/>
              </a:solidFill>
              <a:prstDash val="sysDot"/>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DC5956F6-63B2-438C-9FC4-D35D1A491F10}"/>
              </a:ext>
            </a:extLst>
          </p:cNvPr>
          <p:cNvGrpSpPr/>
          <p:nvPr/>
        </p:nvGrpSpPr>
        <p:grpSpPr>
          <a:xfrm rot="5400000">
            <a:off x="4051459" y="3751308"/>
            <a:ext cx="4005979" cy="75239"/>
            <a:chOff x="6835805" y="4367859"/>
            <a:chExt cx="5341305" cy="100319"/>
          </a:xfrm>
        </p:grpSpPr>
        <p:grpSp>
          <p:nvGrpSpPr>
            <p:cNvPr id="112" name="Group 111">
              <a:extLst>
                <a:ext uri="{FF2B5EF4-FFF2-40B4-BE49-F238E27FC236}">
                  <a16:creationId xmlns:a16="http://schemas.microsoft.com/office/drawing/2014/main" id="{2AE469D0-92C7-4F1D-8F4D-7217F322FE51}"/>
                </a:ext>
              </a:extLst>
            </p:cNvPr>
            <p:cNvGrpSpPr/>
            <p:nvPr/>
          </p:nvGrpSpPr>
          <p:grpSpPr>
            <a:xfrm>
              <a:off x="6835805" y="4367859"/>
              <a:ext cx="394428" cy="100319"/>
              <a:chOff x="7478660" y="4697836"/>
              <a:chExt cx="394428" cy="100319"/>
            </a:xfrm>
          </p:grpSpPr>
          <p:sp>
            <p:nvSpPr>
              <p:cNvPr id="114" name="Oval 113">
                <a:extLst>
                  <a:ext uri="{FF2B5EF4-FFF2-40B4-BE49-F238E27FC236}">
                    <a16:creationId xmlns:a16="http://schemas.microsoft.com/office/drawing/2014/main" id="{90E72834-07BC-447E-9E1E-9F332767B05F}"/>
                  </a:ext>
                </a:extLst>
              </p:cNvPr>
              <p:cNvSpPr/>
              <p:nvPr/>
            </p:nvSpPr>
            <p:spPr>
              <a:xfrm>
                <a:off x="7478660" y="4697836"/>
                <a:ext cx="100319" cy="10031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sp>
            <p:nvSpPr>
              <p:cNvPr id="115" name="Oval 114">
                <a:extLst>
                  <a:ext uri="{FF2B5EF4-FFF2-40B4-BE49-F238E27FC236}">
                    <a16:creationId xmlns:a16="http://schemas.microsoft.com/office/drawing/2014/main" id="{243D9F59-7F8E-4F08-8E65-6B28922AFBFB}"/>
                  </a:ext>
                </a:extLst>
              </p:cNvPr>
              <p:cNvSpPr/>
              <p:nvPr/>
            </p:nvSpPr>
            <p:spPr>
              <a:xfrm>
                <a:off x="7606786" y="4711419"/>
                <a:ext cx="73152" cy="7315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sp>
            <p:nvSpPr>
              <p:cNvPr id="116" name="Oval 115">
                <a:extLst>
                  <a:ext uri="{FF2B5EF4-FFF2-40B4-BE49-F238E27FC236}">
                    <a16:creationId xmlns:a16="http://schemas.microsoft.com/office/drawing/2014/main" id="{A6CD388D-ADFA-467C-8BD6-D167107FD4B7}"/>
                  </a:ext>
                </a:extLst>
              </p:cNvPr>
              <p:cNvSpPr/>
              <p:nvPr/>
            </p:nvSpPr>
            <p:spPr>
              <a:xfrm>
                <a:off x="7790416" y="4729707"/>
                <a:ext cx="36576" cy="3657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sp>
            <p:nvSpPr>
              <p:cNvPr id="117" name="Oval 116">
                <a:extLst>
                  <a:ext uri="{FF2B5EF4-FFF2-40B4-BE49-F238E27FC236}">
                    <a16:creationId xmlns:a16="http://schemas.microsoft.com/office/drawing/2014/main" id="{AD7405EC-9781-4A84-BF33-F2A467E4C338}"/>
                  </a:ext>
                </a:extLst>
              </p:cNvPr>
              <p:cNvSpPr/>
              <p:nvPr/>
            </p:nvSpPr>
            <p:spPr>
              <a:xfrm>
                <a:off x="7854800" y="4738851"/>
                <a:ext cx="18288" cy="1828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sp>
            <p:nvSpPr>
              <p:cNvPr id="118" name="Oval 117">
                <a:extLst>
                  <a:ext uri="{FF2B5EF4-FFF2-40B4-BE49-F238E27FC236}">
                    <a16:creationId xmlns:a16="http://schemas.microsoft.com/office/drawing/2014/main" id="{336B7262-DBAA-491D-ADE2-CA3DB9A8E78D}"/>
                  </a:ext>
                </a:extLst>
              </p:cNvPr>
              <p:cNvSpPr/>
              <p:nvPr/>
            </p:nvSpPr>
            <p:spPr>
              <a:xfrm>
                <a:off x="7707745" y="4720563"/>
                <a:ext cx="54864" cy="5486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714">
                  <a:defRPr/>
                </a:pPr>
                <a:endParaRPr dirty="0" lang="en-US" sz="1350">
                  <a:solidFill>
                    <a:srgbClr val="FFFFFF"/>
                  </a:solidFill>
                  <a:latin typeface="Arial"/>
                </a:endParaRPr>
              </a:p>
            </p:txBody>
          </p:sp>
        </p:grpSp>
        <p:cxnSp>
          <p:nvCxnSpPr>
            <p:cNvPr id="113" name="Straight Connector 112">
              <a:extLst>
                <a:ext uri="{FF2B5EF4-FFF2-40B4-BE49-F238E27FC236}">
                  <a16:creationId xmlns:a16="http://schemas.microsoft.com/office/drawing/2014/main" id="{716ED51C-AD13-43FC-B5D4-DC71E5C5D289}"/>
                </a:ext>
              </a:extLst>
            </p:cNvPr>
            <p:cNvCxnSpPr>
              <a:cxnSpLocks/>
            </p:cNvCxnSpPr>
            <p:nvPr/>
          </p:nvCxnSpPr>
          <p:spPr>
            <a:xfrm rot="16200000">
              <a:off x="9711004" y="1951911"/>
              <a:ext cx="19148" cy="4913064"/>
            </a:xfrm>
            <a:prstGeom prst="line">
              <a:avLst/>
            </a:prstGeom>
            <a:ln>
              <a:solidFill>
                <a:schemeClr val="bg2"/>
              </a:solidFill>
              <a:prstDash val="sysDot"/>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42414867"/>
      </p:ext>
    </p:extLst>
  </p:cSld>
  <p:clrMapOvr>
    <a:masterClrMapping/>
  </p:clrMapOvr>
  <mc:AlternateContent xmlns:mc="http://schemas.openxmlformats.org/markup-compatibility/2006" xmlns:p14="http://schemas.microsoft.com/office/powerpoint/2010/main">
    <mc:Choice Requires="p14">
      <p:transition p14:dur="700" spd="med">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E0E68D7-5B0B-4D79-8A38-6D8A7ACD06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2273" y="1589773"/>
            <a:ext cx="8026130" cy="3282410"/>
          </a:xfrm>
          <a:prstGeom prst="rect">
            <a:avLst/>
          </a:prstGeom>
        </p:spPr>
      </p:pic>
      <p:sp>
        <p:nvSpPr>
          <p:cNvPr id="78" name="Rectangle 77">
            <a:extLst>
              <a:ext uri="{FF2B5EF4-FFF2-40B4-BE49-F238E27FC236}">
                <a16:creationId xmlns:a16="http://schemas.microsoft.com/office/drawing/2014/main" id="{38C53C33-8CEA-4D4A-B7D6-CCE9386B38D5}"/>
              </a:ext>
            </a:extLst>
          </p:cNvPr>
          <p:cNvSpPr/>
          <p:nvPr/>
        </p:nvSpPr>
        <p:spPr>
          <a:xfrm>
            <a:off x="3220114" y="4801231"/>
            <a:ext cx="2808552" cy="876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8588" indent="-128588" defTabSz="685714">
              <a:spcBef>
                <a:spcPts val="225"/>
              </a:spcBef>
              <a:buClr>
                <a:srgbClr val="408D75"/>
              </a:buClr>
              <a:buFont typeface="Arial" panose="020B0604020202020204" pitchFamily="34" charset="0"/>
              <a:buChar char="•"/>
            </a:pPr>
            <a:r>
              <a:rPr lang="en-US" sz="825" dirty="0">
                <a:solidFill>
                  <a:srgbClr val="53565A"/>
                </a:solidFill>
                <a:latin typeface="Arial"/>
              </a:rPr>
              <a:t>Complex highly regulated product manufacturing </a:t>
            </a:r>
          </a:p>
          <a:p>
            <a:pPr marL="128588" indent="-128588" defTabSz="685714">
              <a:spcBef>
                <a:spcPts val="225"/>
              </a:spcBef>
              <a:buClr>
                <a:srgbClr val="408D75"/>
              </a:buClr>
              <a:buFont typeface="Arial" panose="020B0604020202020204" pitchFamily="34" charset="0"/>
              <a:buChar char="•"/>
            </a:pPr>
            <a:r>
              <a:rPr lang="en-US" sz="825" dirty="0">
                <a:solidFill>
                  <a:srgbClr val="53565A"/>
                </a:solidFill>
                <a:latin typeface="Arial"/>
              </a:rPr>
              <a:t>Automated manufacturing</a:t>
            </a:r>
          </a:p>
          <a:p>
            <a:pPr marL="128588" indent="-128588" defTabSz="685714">
              <a:spcBef>
                <a:spcPts val="225"/>
              </a:spcBef>
              <a:buClr>
                <a:srgbClr val="408D75"/>
              </a:buClr>
              <a:buFont typeface="Arial" panose="020B0604020202020204" pitchFamily="34" charset="0"/>
              <a:buChar char="•"/>
            </a:pPr>
            <a:r>
              <a:rPr lang="en-US" sz="825" dirty="0">
                <a:solidFill>
                  <a:srgbClr val="53565A"/>
                </a:solidFill>
                <a:latin typeface="Arial"/>
              </a:rPr>
              <a:t>ITAR for defense production</a:t>
            </a:r>
          </a:p>
          <a:p>
            <a:pPr marL="128588" indent="-128588" defTabSz="685714">
              <a:spcBef>
                <a:spcPts val="225"/>
              </a:spcBef>
              <a:buClr>
                <a:srgbClr val="408D75"/>
              </a:buClr>
              <a:buFont typeface="Arial" panose="020B0604020202020204" pitchFamily="34" charset="0"/>
              <a:buChar char="•"/>
            </a:pPr>
            <a:r>
              <a:rPr lang="en-US" sz="825" dirty="0">
                <a:solidFill>
                  <a:srgbClr val="53565A"/>
                </a:solidFill>
                <a:latin typeface="Arial"/>
              </a:rPr>
              <a:t>FDA and ISO 13485 for Medical</a:t>
            </a:r>
            <a:endParaRPr lang="en-US" sz="825" dirty="0">
              <a:solidFill>
                <a:srgbClr val="53565A"/>
              </a:solidFill>
              <a:highlight>
                <a:srgbClr val="00FFFF"/>
              </a:highlight>
              <a:latin typeface="Arial"/>
            </a:endParaRPr>
          </a:p>
          <a:p>
            <a:pPr marL="128588" indent="-128588" defTabSz="685714">
              <a:spcBef>
                <a:spcPts val="225"/>
              </a:spcBef>
              <a:buClr>
                <a:srgbClr val="408D75"/>
              </a:buClr>
              <a:buFont typeface="Arial" panose="020B0604020202020204" pitchFamily="34" charset="0"/>
              <a:buChar char="•"/>
            </a:pPr>
            <a:r>
              <a:rPr lang="en-US" sz="825" dirty="0">
                <a:solidFill>
                  <a:srgbClr val="53565A"/>
                </a:solidFill>
                <a:latin typeface="Arial"/>
              </a:rPr>
              <a:t>Design &amp; Engineering for ATS markets</a:t>
            </a:r>
          </a:p>
        </p:txBody>
      </p:sp>
      <p:sp>
        <p:nvSpPr>
          <p:cNvPr id="79" name="Rectangle 78">
            <a:extLst>
              <a:ext uri="{FF2B5EF4-FFF2-40B4-BE49-F238E27FC236}">
                <a16:creationId xmlns:a16="http://schemas.microsoft.com/office/drawing/2014/main" id="{5238622E-E28C-4F6A-888F-29DA1F311126}"/>
              </a:ext>
            </a:extLst>
          </p:cNvPr>
          <p:cNvSpPr/>
          <p:nvPr/>
        </p:nvSpPr>
        <p:spPr>
          <a:xfrm>
            <a:off x="342900" y="4805545"/>
            <a:ext cx="2797790" cy="87611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8588" indent="-128588" defTabSz="685714">
              <a:spcBef>
                <a:spcPts val="225"/>
              </a:spcBef>
              <a:buClr>
                <a:srgbClr val="DD0032"/>
              </a:buClr>
              <a:buFont typeface="Arial" panose="020B0604020202020204" pitchFamily="34" charset="0"/>
              <a:buChar char="•"/>
            </a:pPr>
            <a:r>
              <a:rPr lang="en-US" sz="825" dirty="0">
                <a:solidFill>
                  <a:srgbClr val="53565A"/>
                </a:solidFill>
                <a:latin typeface="Arial"/>
              </a:rPr>
              <a:t>Complex highly regulated product manufacturing </a:t>
            </a:r>
          </a:p>
          <a:p>
            <a:pPr marL="128588" indent="-128588" defTabSz="685714">
              <a:spcBef>
                <a:spcPts val="225"/>
              </a:spcBef>
              <a:buClr>
                <a:srgbClr val="DD0032"/>
              </a:buClr>
              <a:buFont typeface="Arial" panose="020B0604020202020204" pitchFamily="34" charset="0"/>
              <a:buChar char="•"/>
            </a:pPr>
            <a:r>
              <a:rPr lang="en-US" sz="825" dirty="0">
                <a:solidFill>
                  <a:srgbClr val="53565A"/>
                </a:solidFill>
                <a:latin typeface="Arial"/>
              </a:rPr>
              <a:t>Silicon Valley Customer Experience Center</a:t>
            </a:r>
          </a:p>
          <a:p>
            <a:pPr marL="128588" indent="-128588" defTabSz="685714">
              <a:spcBef>
                <a:spcPts val="225"/>
              </a:spcBef>
              <a:buClr>
                <a:srgbClr val="DD0032"/>
              </a:buClr>
              <a:buFont typeface="Arial" panose="020B0604020202020204" pitchFamily="34" charset="0"/>
              <a:buChar char="•"/>
            </a:pPr>
            <a:r>
              <a:rPr lang="en-US" sz="825" dirty="0">
                <a:solidFill>
                  <a:srgbClr val="53565A"/>
                </a:solidFill>
                <a:latin typeface="Arial"/>
              </a:rPr>
              <a:t>ITAR for defense production</a:t>
            </a:r>
          </a:p>
          <a:p>
            <a:pPr marL="128588" indent="-128588" defTabSz="685714">
              <a:spcBef>
                <a:spcPts val="225"/>
              </a:spcBef>
              <a:buClr>
                <a:srgbClr val="DD0032"/>
              </a:buClr>
              <a:buFont typeface="Arial" panose="020B0604020202020204" pitchFamily="34" charset="0"/>
              <a:buChar char="•"/>
            </a:pPr>
            <a:r>
              <a:rPr lang="en-US" sz="825" dirty="0">
                <a:solidFill>
                  <a:srgbClr val="53565A"/>
                </a:solidFill>
                <a:latin typeface="Arial"/>
              </a:rPr>
              <a:t>ISO 13485 for Medical </a:t>
            </a:r>
            <a:endParaRPr lang="en-US" sz="825" dirty="0">
              <a:solidFill>
                <a:srgbClr val="53565A"/>
              </a:solidFill>
              <a:highlight>
                <a:srgbClr val="00FFFF"/>
              </a:highlight>
              <a:latin typeface="Arial"/>
            </a:endParaRPr>
          </a:p>
          <a:p>
            <a:pPr marL="128588" indent="-128588" defTabSz="685714">
              <a:spcBef>
                <a:spcPts val="225"/>
              </a:spcBef>
              <a:buClr>
                <a:srgbClr val="DD0032"/>
              </a:buClr>
              <a:buFont typeface="Arial" panose="020B0604020202020204" pitchFamily="34" charset="0"/>
              <a:buChar char="•"/>
            </a:pPr>
            <a:r>
              <a:rPr lang="en-US" sz="825" dirty="0">
                <a:solidFill>
                  <a:srgbClr val="53565A"/>
                </a:solidFill>
                <a:latin typeface="Arial"/>
              </a:rPr>
              <a:t>Design and Engineering</a:t>
            </a:r>
          </a:p>
        </p:txBody>
      </p:sp>
      <p:sp>
        <p:nvSpPr>
          <p:cNvPr id="5" name="Title 1"/>
          <p:cNvSpPr>
            <a:spLocks noGrp="1"/>
          </p:cNvSpPr>
          <p:nvPr>
            <p:ph type="title"/>
          </p:nvPr>
        </p:nvSpPr>
        <p:spPr>
          <a:xfrm>
            <a:off x="342900" y="1131094"/>
            <a:ext cx="8524875" cy="205979"/>
          </a:xfrm>
        </p:spPr>
        <p:txBody>
          <a:bodyPr numCol="1"/>
          <a:lstStyle/>
          <a:p>
            <a:r>
              <a:rPr lang="en-US" dirty="0"/>
              <a:t>Strategic network tailored to meet market and customer product lifecycle requirements</a:t>
            </a:r>
          </a:p>
        </p:txBody>
      </p:sp>
      <p:sp>
        <p:nvSpPr>
          <p:cNvPr id="67" name="Text Placeholder 66"/>
          <p:cNvSpPr>
            <a:spLocks noGrp="1"/>
          </p:cNvSpPr>
          <p:nvPr>
            <p:ph type="body" sz="quarter" idx="13"/>
          </p:nvPr>
        </p:nvSpPr>
        <p:spPr>
          <a:xfrm>
            <a:off x="342900" y="1398413"/>
            <a:ext cx="8524875" cy="265420"/>
          </a:xfrm>
        </p:spPr>
        <p:txBody>
          <a:bodyPr numCol="1"/>
          <a:lstStyle/>
          <a:p>
            <a:r>
              <a:rPr lang="en-US" dirty="0"/>
              <a:t>38 locations and more than 20,000 employees across the globe</a:t>
            </a:r>
          </a:p>
        </p:txBody>
      </p:sp>
      <p:sp>
        <p:nvSpPr>
          <p:cNvPr id="3" name="Slide Number Placeholder 2"/>
          <p:cNvSpPr>
            <a:spLocks noGrp="1"/>
          </p:cNvSpPr>
          <p:nvPr>
            <p:ph type="sldNum" sz="quarter" idx="15"/>
          </p:nvPr>
        </p:nvSpPr>
        <p:spPr>
          <a:xfrm>
            <a:off x="8774842" y="5736624"/>
            <a:ext cx="364672" cy="254631"/>
          </a:xfrm>
        </p:spPr>
        <p:txBody>
          <a:bodyPr numCol="1"/>
          <a:lstStyle/>
          <a:p>
            <a:pPr defTabSz="685714"/>
            <a:fld id="{DA26299E-3FD4-4447-B165-1FCD2D94DE44}" type="slidenum">
              <a:rPr lang="en-US">
                <a:solidFill>
                  <a:srgbClr val="373A36">
                    <a:tint val="75000"/>
                  </a:srgbClr>
                </a:solidFill>
                <a:latin typeface="Arial"/>
              </a:rPr>
              <a:pPr defTabSz="685714"/>
              <a:t>62</a:t>
            </a:fld>
            <a:endParaRPr lang="en-US" dirty="0">
              <a:solidFill>
                <a:srgbClr val="373A36">
                  <a:tint val="75000"/>
                </a:srgbClr>
              </a:solidFill>
              <a:latin typeface="Arial"/>
            </a:endParaRPr>
          </a:p>
        </p:txBody>
      </p:sp>
      <p:sp>
        <p:nvSpPr>
          <p:cNvPr id="77" name="Rectangle 76">
            <a:extLst>
              <a:ext uri="{FF2B5EF4-FFF2-40B4-BE49-F238E27FC236}">
                <a16:creationId xmlns:a16="http://schemas.microsoft.com/office/drawing/2014/main" id="{054114B6-520C-4DED-ACCF-531AA73E6FE9}"/>
              </a:ext>
            </a:extLst>
          </p:cNvPr>
          <p:cNvSpPr/>
          <p:nvPr/>
        </p:nvSpPr>
        <p:spPr>
          <a:xfrm>
            <a:off x="6105813" y="4798651"/>
            <a:ext cx="2695288" cy="8759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8588" indent="-128588" defTabSz="685714">
              <a:spcBef>
                <a:spcPts val="225"/>
              </a:spcBef>
              <a:buClr>
                <a:srgbClr val="298FC2"/>
              </a:buClr>
              <a:buFont typeface="Arial" panose="020B0604020202020204" pitchFamily="34" charset="0"/>
              <a:buChar char="•"/>
            </a:pPr>
            <a:r>
              <a:rPr lang="en-US" sz="825" dirty="0">
                <a:solidFill>
                  <a:srgbClr val="53565A"/>
                </a:solidFill>
                <a:latin typeface="Arial"/>
              </a:rPr>
              <a:t>Automated Manufacturing</a:t>
            </a:r>
          </a:p>
          <a:p>
            <a:pPr marL="128588" indent="-128588" defTabSz="685714">
              <a:spcBef>
                <a:spcPts val="225"/>
              </a:spcBef>
              <a:buClr>
                <a:srgbClr val="298FC2"/>
              </a:buClr>
              <a:buFont typeface="Arial" panose="020B0604020202020204" pitchFamily="34" charset="0"/>
              <a:buChar char="•"/>
            </a:pPr>
            <a:r>
              <a:rPr lang="en-US" sz="825" dirty="0">
                <a:solidFill>
                  <a:srgbClr val="53565A"/>
                </a:solidFill>
                <a:latin typeface="Arial"/>
              </a:rPr>
              <a:t>FDA and ISO 13485 for Medical</a:t>
            </a:r>
            <a:endParaRPr lang="en-US" sz="825" dirty="0">
              <a:solidFill>
                <a:srgbClr val="53565A"/>
              </a:solidFill>
              <a:highlight>
                <a:srgbClr val="00FFFF"/>
              </a:highlight>
              <a:latin typeface="Arial"/>
            </a:endParaRPr>
          </a:p>
          <a:p>
            <a:pPr marL="128588" indent="-128588" defTabSz="685714">
              <a:spcBef>
                <a:spcPts val="225"/>
              </a:spcBef>
              <a:buClr>
                <a:srgbClr val="298FC2"/>
              </a:buClr>
              <a:buFont typeface="Arial" panose="020B0604020202020204" pitchFamily="34" charset="0"/>
              <a:buChar char="•"/>
            </a:pPr>
            <a:r>
              <a:rPr lang="en-US" sz="825" dirty="0">
                <a:solidFill>
                  <a:srgbClr val="53565A"/>
                </a:solidFill>
                <a:latin typeface="Arial"/>
              </a:rPr>
              <a:t>Optical capability</a:t>
            </a:r>
          </a:p>
          <a:p>
            <a:pPr marL="128588" indent="-128588" defTabSz="685714">
              <a:spcBef>
                <a:spcPts val="225"/>
              </a:spcBef>
              <a:buClr>
                <a:srgbClr val="298FC2"/>
              </a:buClr>
              <a:buFont typeface="Arial" panose="020B0604020202020204" pitchFamily="34" charset="0"/>
              <a:buChar char="•"/>
            </a:pPr>
            <a:r>
              <a:rPr lang="en-US" sz="825" dirty="0">
                <a:solidFill>
                  <a:srgbClr val="53565A"/>
                </a:solidFill>
                <a:latin typeface="Arial"/>
              </a:rPr>
              <a:t>Hardware Platform Solutions Centre</a:t>
            </a:r>
          </a:p>
          <a:p>
            <a:pPr marL="128588" indent="-128588" defTabSz="685714">
              <a:spcBef>
                <a:spcPts val="225"/>
              </a:spcBef>
              <a:buClr>
                <a:srgbClr val="298FC2"/>
              </a:buClr>
              <a:buFont typeface="Arial" panose="020B0604020202020204" pitchFamily="34" charset="0"/>
              <a:buChar char="•"/>
            </a:pPr>
            <a:r>
              <a:rPr lang="en-US" sz="825" dirty="0">
                <a:solidFill>
                  <a:srgbClr val="53565A"/>
                </a:solidFill>
                <a:latin typeface="Arial"/>
              </a:rPr>
              <a:t>Design and Engineering</a:t>
            </a:r>
          </a:p>
        </p:txBody>
      </p:sp>
      <p:sp>
        <p:nvSpPr>
          <p:cNvPr id="10" name="Rectangle 9">
            <a:extLst>
              <a:ext uri="{FF2B5EF4-FFF2-40B4-BE49-F238E27FC236}">
                <a16:creationId xmlns:a16="http://schemas.microsoft.com/office/drawing/2014/main" id="{08A060C1-E952-4DD7-8D3B-DF5D4228B394}"/>
              </a:ext>
            </a:extLst>
          </p:cNvPr>
          <p:cNvSpPr/>
          <p:nvPr/>
        </p:nvSpPr>
        <p:spPr>
          <a:xfrm>
            <a:off x="342900" y="4605962"/>
            <a:ext cx="2797790" cy="199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714"/>
            <a:r>
              <a:rPr lang="en-US" sz="825" b="1" dirty="0">
                <a:solidFill>
                  <a:srgbClr val="FFFFFF"/>
                </a:solidFill>
                <a:latin typeface="Arial"/>
              </a:rPr>
              <a:t>NORTH AMERICA </a:t>
            </a:r>
            <a:r>
              <a:rPr lang="en-US" sz="788" dirty="0">
                <a:solidFill>
                  <a:srgbClr val="FFFFFF"/>
                </a:solidFill>
                <a:latin typeface="Arial"/>
              </a:rPr>
              <a:t>(~20% of 2020 revenue produced)</a:t>
            </a:r>
            <a:endParaRPr lang="en-US" sz="825" dirty="0">
              <a:solidFill>
                <a:srgbClr val="FFFFFF"/>
              </a:solidFill>
              <a:latin typeface="Arial"/>
            </a:endParaRPr>
          </a:p>
        </p:txBody>
      </p:sp>
      <p:sp>
        <p:nvSpPr>
          <p:cNvPr id="12" name="Rectangle 11">
            <a:extLst>
              <a:ext uri="{FF2B5EF4-FFF2-40B4-BE49-F238E27FC236}">
                <a16:creationId xmlns:a16="http://schemas.microsoft.com/office/drawing/2014/main" id="{9B4414F1-043E-4442-B70C-9468367DB1BD}"/>
              </a:ext>
            </a:extLst>
          </p:cNvPr>
          <p:cNvSpPr/>
          <p:nvPr/>
        </p:nvSpPr>
        <p:spPr>
          <a:xfrm>
            <a:off x="3219038" y="4605962"/>
            <a:ext cx="2809628" cy="19958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714"/>
            <a:r>
              <a:rPr lang="en-US" sz="825" b="1" dirty="0">
                <a:solidFill>
                  <a:srgbClr val="FFFFFF"/>
                </a:solidFill>
                <a:latin typeface="Arial"/>
              </a:rPr>
              <a:t>EUROPE </a:t>
            </a:r>
            <a:r>
              <a:rPr lang="en-US" sz="788" dirty="0">
                <a:solidFill>
                  <a:srgbClr val="FFFFFF"/>
                </a:solidFill>
                <a:latin typeface="Arial"/>
              </a:rPr>
              <a:t>(~10%)</a:t>
            </a:r>
          </a:p>
        </p:txBody>
      </p:sp>
      <p:sp>
        <p:nvSpPr>
          <p:cNvPr id="13" name="Rectangle 12">
            <a:extLst>
              <a:ext uri="{FF2B5EF4-FFF2-40B4-BE49-F238E27FC236}">
                <a16:creationId xmlns:a16="http://schemas.microsoft.com/office/drawing/2014/main" id="{9691FD19-EC8B-40AA-A9FE-887BCCB92A55}"/>
              </a:ext>
            </a:extLst>
          </p:cNvPr>
          <p:cNvSpPr/>
          <p:nvPr/>
        </p:nvSpPr>
        <p:spPr>
          <a:xfrm>
            <a:off x="6105812" y="4605962"/>
            <a:ext cx="2695288" cy="199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714"/>
            <a:r>
              <a:rPr lang="en-US" sz="825" b="1" dirty="0">
                <a:solidFill>
                  <a:srgbClr val="FFFFFF"/>
                </a:solidFill>
                <a:latin typeface="Arial"/>
              </a:rPr>
              <a:t>ASIA </a:t>
            </a:r>
            <a:r>
              <a:rPr lang="en-US" sz="788" dirty="0">
                <a:solidFill>
                  <a:srgbClr val="FFFFFF"/>
                </a:solidFill>
                <a:latin typeface="Arial"/>
              </a:rPr>
              <a:t>(~70%)</a:t>
            </a:r>
          </a:p>
        </p:txBody>
      </p:sp>
    </p:spTree>
    <p:extLst>
      <p:ext uri="{BB962C8B-B14F-4D97-AF65-F5344CB8AC3E}">
        <p14:creationId xmlns:p14="http://schemas.microsoft.com/office/powerpoint/2010/main" val="1682709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a16="http://schemas.microsoft.com/office/drawing/2014/main"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CD1F58F-025B-4B7E-8B8E-D3C099618DB1}"/>
              </a:ext>
            </a:extLst>
          </p:cNvPr>
          <p:cNvSpPr>
            <a:spLocks noGrp="1"/>
          </p:cNvSpPr>
          <p:nvPr>
            <p:ph type="title"/>
          </p:nvPr>
        </p:nvSpPr>
        <p:spPr/>
        <p:txBody>
          <a:bodyPr/>
          <a:lstStyle/>
          <a:p>
            <a:r>
              <a:rPr lang="en-US" dirty="0"/>
              <a:t>ATS at a glance</a:t>
            </a:r>
          </a:p>
        </p:txBody>
      </p:sp>
      <p:sp>
        <p:nvSpPr>
          <p:cNvPr id="3" name="Text Placeholder 2">
            <a:extLst>
              <a:ext uri="{FF2B5EF4-FFF2-40B4-BE49-F238E27FC236}">
                <a16:creationId xmlns:a16="http://schemas.microsoft.com/office/drawing/2014/main" id="{CC9BC855-1727-4BE7-9C42-63A06B118C2D}"/>
              </a:ext>
            </a:extLst>
          </p:cNvPr>
          <p:cNvSpPr>
            <a:spLocks noGrp="1"/>
          </p:cNvSpPr>
          <p:nvPr>
            <p:ph type="body" sz="quarter" idx="13"/>
          </p:nvPr>
        </p:nvSpPr>
        <p:spPr/>
        <p:txBody>
          <a:bodyPr/>
          <a:lstStyle/>
          <a:p>
            <a:r>
              <a:rPr lang="en-US" dirty="0"/>
              <a:t>A trusted lifecycle solutions provider offering integrated capabilities from design to manufacturing to after-market services</a:t>
            </a:r>
          </a:p>
          <a:p>
            <a:endParaRPr lang="en-US" dirty="0"/>
          </a:p>
        </p:txBody>
      </p:sp>
      <p:sp>
        <p:nvSpPr>
          <p:cNvPr id="4" name="Slide Number Placeholder 3">
            <a:extLst>
              <a:ext uri="{FF2B5EF4-FFF2-40B4-BE49-F238E27FC236}">
                <a16:creationId xmlns:a16="http://schemas.microsoft.com/office/drawing/2014/main" id="{978F0795-290A-47C2-A15B-0F1E5F1B42D8}"/>
              </a:ext>
            </a:extLst>
          </p:cNvPr>
          <p:cNvSpPr>
            <a:spLocks noGrp="1"/>
          </p:cNvSpPr>
          <p:nvPr>
            <p:ph type="sldNum" sz="quarter" idx="16"/>
          </p:nvPr>
        </p:nvSpPr>
        <p:spPr/>
        <p:txBody>
          <a:bodyPr/>
          <a:lstStyle/>
          <a:p>
            <a:pPr defTabSz="685714">
              <a:defRPr/>
            </a:pPr>
            <a:fld id="{DA26299E-3FD4-4447-B165-1FCD2D94DE44}" type="slidenum">
              <a:rPr lang="en-US" sz="750">
                <a:solidFill>
                  <a:srgbClr val="373A36">
                    <a:tint val="75000"/>
                  </a:srgbClr>
                </a:solidFill>
                <a:latin typeface="Arial"/>
              </a:rPr>
              <a:pPr defTabSz="685714">
                <a:defRPr/>
              </a:pPr>
              <a:t>63</a:t>
            </a:fld>
            <a:endParaRPr lang="en-US" sz="750" dirty="0">
              <a:solidFill>
                <a:srgbClr val="373A36">
                  <a:tint val="75000"/>
                </a:srgbClr>
              </a:solidFill>
              <a:latin typeface="Arial"/>
            </a:endParaRPr>
          </a:p>
        </p:txBody>
      </p:sp>
      <p:sp>
        <p:nvSpPr>
          <p:cNvPr id="40" name="Rectangle 39">
            <a:extLst>
              <a:ext uri="{FF2B5EF4-FFF2-40B4-BE49-F238E27FC236}">
                <a16:creationId xmlns:a16="http://schemas.microsoft.com/office/drawing/2014/main" id="{577B5976-F57F-4CF5-BC55-182B31A4D415}"/>
              </a:ext>
            </a:extLst>
          </p:cNvPr>
          <p:cNvSpPr/>
          <p:nvPr/>
        </p:nvSpPr>
        <p:spPr>
          <a:xfrm>
            <a:off x="272016" y="5606691"/>
            <a:ext cx="8518199" cy="2651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714"/>
            <a:r>
              <a:rPr lang="en-CA" sz="600" dirty="0">
                <a:solidFill>
                  <a:srgbClr val="53565A"/>
                </a:solidFill>
                <a:latin typeface="Arial"/>
              </a:rPr>
              <a:t>* See the Appendix for a description of how segment income and margin are calculated, as well as a reconciliation of segment income to IFRS earnings before income taxes for 2020</a:t>
            </a:r>
          </a:p>
        </p:txBody>
      </p:sp>
      <p:sp>
        <p:nvSpPr>
          <p:cNvPr id="60" name="Rectangle 59">
            <a:extLst>
              <a:ext uri="{FF2B5EF4-FFF2-40B4-BE49-F238E27FC236}">
                <a16:creationId xmlns:a16="http://schemas.microsoft.com/office/drawing/2014/main" id="{54C1BCC6-3C83-4102-B03A-F4CF25D1A044}"/>
              </a:ext>
            </a:extLst>
          </p:cNvPr>
          <p:cNvSpPr/>
          <p:nvPr/>
        </p:nvSpPr>
        <p:spPr>
          <a:xfrm>
            <a:off x="342900" y="1844194"/>
            <a:ext cx="8458200" cy="4331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defTabSz="685714"/>
            <a:r>
              <a:rPr lang="en-US" sz="1350" b="1" dirty="0">
                <a:solidFill>
                  <a:srgbClr val="FFFFFF"/>
                </a:solidFill>
                <a:latin typeface="Arial"/>
              </a:rPr>
              <a:t>2Q21 LTM Financials    </a:t>
            </a:r>
            <a:r>
              <a:rPr lang="en-US" sz="1350" dirty="0">
                <a:solidFill>
                  <a:srgbClr val="FFFFFF"/>
                </a:solidFill>
                <a:latin typeface="Arial"/>
              </a:rPr>
              <a:t>|    Revenue: </a:t>
            </a:r>
            <a:r>
              <a:rPr lang="en-US" sz="1350" b="1" dirty="0">
                <a:solidFill>
                  <a:srgbClr val="FFFFFF"/>
                </a:solidFill>
                <a:latin typeface="Arial"/>
              </a:rPr>
              <a:t>$2.1B    </a:t>
            </a:r>
            <a:r>
              <a:rPr lang="en-US" sz="1350" dirty="0">
                <a:solidFill>
                  <a:srgbClr val="FFFFFF"/>
                </a:solidFill>
                <a:latin typeface="Arial"/>
              </a:rPr>
              <a:t>|</a:t>
            </a:r>
            <a:r>
              <a:rPr lang="en-US" sz="1350" b="1" dirty="0">
                <a:solidFill>
                  <a:srgbClr val="FFFFFF"/>
                </a:solidFill>
                <a:latin typeface="Arial"/>
              </a:rPr>
              <a:t>    </a:t>
            </a:r>
            <a:r>
              <a:rPr lang="en-US" sz="1350" dirty="0">
                <a:solidFill>
                  <a:srgbClr val="FFFFFF"/>
                </a:solidFill>
                <a:latin typeface="Arial"/>
              </a:rPr>
              <a:t>Segment Income*: </a:t>
            </a:r>
            <a:r>
              <a:rPr lang="en-US" sz="1350" b="1" dirty="0">
                <a:solidFill>
                  <a:srgbClr val="FFFFFF"/>
                </a:solidFill>
                <a:latin typeface="Arial"/>
              </a:rPr>
              <a:t>$84M    </a:t>
            </a:r>
            <a:r>
              <a:rPr lang="en-US" sz="1350" dirty="0">
                <a:solidFill>
                  <a:srgbClr val="FFFFFF"/>
                </a:solidFill>
                <a:latin typeface="Arial"/>
              </a:rPr>
              <a:t>| </a:t>
            </a:r>
            <a:r>
              <a:rPr lang="en-US" sz="1350" b="1" dirty="0">
                <a:solidFill>
                  <a:srgbClr val="FFFFFF"/>
                </a:solidFill>
                <a:latin typeface="Arial"/>
              </a:rPr>
              <a:t>   </a:t>
            </a:r>
            <a:r>
              <a:rPr lang="en-US" sz="1350" dirty="0">
                <a:solidFill>
                  <a:srgbClr val="FFFFFF"/>
                </a:solidFill>
                <a:latin typeface="Arial"/>
              </a:rPr>
              <a:t>Segment Margin*: </a:t>
            </a:r>
            <a:r>
              <a:rPr lang="en-US" sz="1350" b="1" dirty="0">
                <a:solidFill>
                  <a:srgbClr val="FFFFFF"/>
                </a:solidFill>
                <a:latin typeface="Arial"/>
              </a:rPr>
              <a:t>3.9%</a:t>
            </a:r>
          </a:p>
        </p:txBody>
      </p:sp>
      <p:grpSp>
        <p:nvGrpSpPr>
          <p:cNvPr id="2" name="Group 1">
            <a:extLst>
              <a:ext uri="{FF2B5EF4-FFF2-40B4-BE49-F238E27FC236}">
                <a16:creationId xmlns:a16="http://schemas.microsoft.com/office/drawing/2014/main" id="{CA35190B-C6A9-46A9-94A2-8F96339DCE9C}"/>
              </a:ext>
            </a:extLst>
          </p:cNvPr>
          <p:cNvGrpSpPr/>
          <p:nvPr/>
        </p:nvGrpSpPr>
        <p:grpSpPr>
          <a:xfrm>
            <a:off x="205740" y="2411736"/>
            <a:ext cx="8675370" cy="2452695"/>
            <a:chOff x="175796" y="2016183"/>
            <a:chExt cx="11766884" cy="3326726"/>
          </a:xfrm>
        </p:grpSpPr>
        <p:sp>
          <p:nvSpPr>
            <p:cNvPr id="61" name="Rectangle 60">
              <a:extLst>
                <a:ext uri="{FF2B5EF4-FFF2-40B4-BE49-F238E27FC236}">
                  <a16:creationId xmlns:a16="http://schemas.microsoft.com/office/drawing/2014/main" id="{801FACE5-5515-4DBF-A175-658913C7EFF6}"/>
                </a:ext>
              </a:extLst>
            </p:cNvPr>
            <p:cNvSpPr/>
            <p:nvPr/>
          </p:nvSpPr>
          <p:spPr>
            <a:xfrm>
              <a:off x="362626" y="4613923"/>
              <a:ext cx="2840885" cy="7168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r>
                <a:rPr lang="en-CA" sz="900" dirty="0">
                  <a:solidFill>
                    <a:srgbClr val="53565A"/>
                  </a:solidFill>
                  <a:latin typeface="Arial"/>
                </a:rPr>
                <a:t>Electronics manufacturing services provider with capabilities to deliver </a:t>
              </a:r>
              <a:br>
                <a:rPr lang="en-CA" sz="900" dirty="0">
                  <a:solidFill>
                    <a:srgbClr val="53565A"/>
                  </a:solidFill>
                  <a:latin typeface="Arial"/>
                </a:rPr>
              </a:br>
              <a:r>
                <a:rPr lang="en-CA" sz="900" dirty="0">
                  <a:solidFill>
                    <a:srgbClr val="53565A"/>
                  </a:solidFill>
                  <a:latin typeface="Arial"/>
                </a:rPr>
                <a:t>end-to-end solutions</a:t>
              </a:r>
            </a:p>
          </p:txBody>
        </p:sp>
        <p:sp>
          <p:nvSpPr>
            <p:cNvPr id="63" name="Rectangle 62">
              <a:extLst>
                <a:ext uri="{FF2B5EF4-FFF2-40B4-BE49-F238E27FC236}">
                  <a16:creationId xmlns:a16="http://schemas.microsoft.com/office/drawing/2014/main" id="{0397B565-3A29-4112-91F8-E7F80F29C8F1}"/>
                </a:ext>
              </a:extLst>
            </p:cNvPr>
            <p:cNvSpPr/>
            <p:nvPr/>
          </p:nvSpPr>
          <p:spPr>
            <a:xfrm>
              <a:off x="9000322" y="4619783"/>
              <a:ext cx="2828992" cy="7176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r>
                <a:rPr lang="en-CA" sz="900" dirty="0">
                  <a:solidFill>
                    <a:srgbClr val="53565A"/>
                  </a:solidFill>
                  <a:latin typeface="Arial"/>
                </a:rPr>
                <a:t>Market leader in providing highly specialized solutions for capital equipment industries</a:t>
              </a:r>
            </a:p>
          </p:txBody>
        </p:sp>
        <p:sp>
          <p:nvSpPr>
            <p:cNvPr id="64" name="Rectangle 63">
              <a:extLst>
                <a:ext uri="{FF2B5EF4-FFF2-40B4-BE49-F238E27FC236}">
                  <a16:creationId xmlns:a16="http://schemas.microsoft.com/office/drawing/2014/main" id="{95C7AC7A-5EB4-47D7-9FDD-5E5348C371BD}"/>
                </a:ext>
              </a:extLst>
            </p:cNvPr>
            <p:cNvSpPr/>
            <p:nvPr/>
          </p:nvSpPr>
          <p:spPr>
            <a:xfrm>
              <a:off x="3216978" y="4626075"/>
              <a:ext cx="2874036" cy="7168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r>
                <a:rPr lang="en-CA" sz="900" dirty="0">
                  <a:solidFill>
                    <a:srgbClr val="53565A"/>
                  </a:solidFill>
                  <a:latin typeface="Arial"/>
                </a:rPr>
                <a:t>Partnering with healthcare companies to bring critical medical devices to market</a:t>
              </a:r>
            </a:p>
          </p:txBody>
        </p:sp>
        <p:sp>
          <p:nvSpPr>
            <p:cNvPr id="65" name="Rectangle 64">
              <a:extLst>
                <a:ext uri="{FF2B5EF4-FFF2-40B4-BE49-F238E27FC236}">
                  <a16:creationId xmlns:a16="http://schemas.microsoft.com/office/drawing/2014/main" id="{E7E3691E-B6F1-44D9-916A-A80D99EC526D}"/>
                </a:ext>
              </a:extLst>
            </p:cNvPr>
            <p:cNvSpPr/>
            <p:nvPr/>
          </p:nvSpPr>
          <p:spPr>
            <a:xfrm>
              <a:off x="6104600" y="4619784"/>
              <a:ext cx="2883889" cy="723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r>
                <a:rPr lang="en-US" sz="900" dirty="0">
                  <a:solidFill>
                    <a:srgbClr val="53565A"/>
                  </a:solidFill>
                  <a:latin typeface="Arial"/>
                </a:rPr>
                <a:t>Expertise in high volume automated manufacturing &amp; complex product enablement</a:t>
              </a:r>
              <a:endParaRPr lang="en-CA" sz="900" dirty="0">
                <a:solidFill>
                  <a:srgbClr val="53565A"/>
                </a:solidFill>
                <a:latin typeface="Arial"/>
              </a:endParaRPr>
            </a:p>
          </p:txBody>
        </p:sp>
        <p:cxnSp>
          <p:nvCxnSpPr>
            <p:cNvPr id="66" name="Straight Connector 65">
              <a:extLst>
                <a:ext uri="{FF2B5EF4-FFF2-40B4-BE49-F238E27FC236}">
                  <a16:creationId xmlns:a16="http://schemas.microsoft.com/office/drawing/2014/main" id="{00787804-9037-4F31-810C-EFC992787FD3}"/>
                </a:ext>
              </a:extLst>
            </p:cNvPr>
            <p:cNvCxnSpPr/>
            <p:nvPr/>
          </p:nvCxnSpPr>
          <p:spPr>
            <a:xfrm>
              <a:off x="175796" y="3292351"/>
              <a:ext cx="11766884"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pic>
          <p:nvPicPr>
            <p:cNvPr id="3080" name="Picture 8" descr="To do this you need the most advanced equipment - highly complex, custom-built with large form factors, specialized processes and using a diverse mix of components. Building this equipment requires a very specialized supply chain to support an extremely customized product.">
              <a:extLst>
                <a:ext uri="{FF2B5EF4-FFF2-40B4-BE49-F238E27FC236}">
                  <a16:creationId xmlns:a16="http://schemas.microsoft.com/office/drawing/2014/main" id="{5A21CCD9-970F-E24E-B69A-445368B9B008}"/>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8975443" y="2052311"/>
              <a:ext cx="2863763" cy="2567474"/>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a:extLst>
                <a:ext uri="{FF2B5EF4-FFF2-40B4-BE49-F238E27FC236}">
                  <a16:creationId xmlns:a16="http://schemas.microsoft.com/office/drawing/2014/main" id="{F2A8607B-1D4C-7C44-8C72-783C930C85F7}"/>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3215396" y="2055802"/>
              <a:ext cx="2877372" cy="256747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a:extLst>
                <a:ext uri="{FF2B5EF4-FFF2-40B4-BE49-F238E27FC236}">
                  <a16:creationId xmlns:a16="http://schemas.microsoft.com/office/drawing/2014/main" id="{25050D7D-F7A7-A64B-8D9F-14A1034356E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p:blipFill>
          <p:spPr bwMode="auto">
            <a:xfrm>
              <a:off x="6092828" y="2056081"/>
              <a:ext cx="2873025" cy="2567474"/>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AD Plane and Sky">
              <a:extLst>
                <a:ext uri="{FF2B5EF4-FFF2-40B4-BE49-F238E27FC236}">
                  <a16:creationId xmlns:a16="http://schemas.microsoft.com/office/drawing/2014/main" id="{DE3F3350-F529-F649-8F8B-0FD908C40134}"/>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362686" y="2064038"/>
              <a:ext cx="2845242" cy="2559518"/>
            </a:xfrm>
            <a:prstGeom prst="rect">
              <a:avLst/>
            </a:prstGeom>
            <a:noFill/>
            <a:extLst>
              <a:ext uri="{909E8E84-426E-40DD-AFC4-6F175D3DCCD1}">
                <a14:hiddenFill xmlns:a14="http://schemas.microsoft.com/office/drawing/2010/main">
                  <a:solidFill>
                    <a:srgbClr val="FFFFFF"/>
                  </a:solidFill>
                </a14:hiddenFill>
              </a:ext>
            </a:extLst>
          </p:spPr>
        </p:pic>
        <p:sp>
          <p:nvSpPr>
            <p:cNvPr id="53" name="Rectangle 52">
              <a:extLst>
                <a:ext uri="{FF2B5EF4-FFF2-40B4-BE49-F238E27FC236}">
                  <a16:creationId xmlns:a16="http://schemas.microsoft.com/office/drawing/2014/main" id="{03A02FE0-DC5C-4811-94C7-86C4F2272517}"/>
                </a:ext>
              </a:extLst>
            </p:cNvPr>
            <p:cNvSpPr/>
            <p:nvPr/>
          </p:nvSpPr>
          <p:spPr>
            <a:xfrm>
              <a:off x="368398" y="2056360"/>
              <a:ext cx="2851068" cy="1295053"/>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r>
                <a:rPr lang="en-US" sz="1050" b="1" dirty="0">
                  <a:solidFill>
                    <a:srgbClr val="FFFFFF"/>
                  </a:solidFill>
                  <a:latin typeface="Arial"/>
                  <a:cs typeface="Arial" panose="020B0604020202020204" pitchFamily="34" charset="0"/>
                </a:rPr>
                <a:t>Aerospace &amp; Defense</a:t>
              </a:r>
            </a:p>
          </p:txBody>
        </p:sp>
        <p:sp>
          <p:nvSpPr>
            <p:cNvPr id="55" name="Rectangle 54">
              <a:extLst>
                <a:ext uri="{FF2B5EF4-FFF2-40B4-BE49-F238E27FC236}">
                  <a16:creationId xmlns:a16="http://schemas.microsoft.com/office/drawing/2014/main" id="{44AE805C-67E7-4F53-B824-0FDE3407FF51}"/>
                </a:ext>
              </a:extLst>
            </p:cNvPr>
            <p:cNvSpPr/>
            <p:nvPr/>
          </p:nvSpPr>
          <p:spPr>
            <a:xfrm>
              <a:off x="6102523" y="2049924"/>
              <a:ext cx="2868218" cy="1314766"/>
            </a:xfrm>
            <a:prstGeom prst="rect">
              <a:avLst/>
            </a:prstGeom>
            <a:solidFill>
              <a:schemeClr val="tx2">
                <a:alpha val="8631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r>
                <a:rPr lang="en-US" sz="1050" b="1" dirty="0">
                  <a:solidFill>
                    <a:srgbClr val="FFFFFF"/>
                  </a:solidFill>
                  <a:latin typeface="Arial"/>
                  <a:cs typeface="Arial" panose="020B0604020202020204" pitchFamily="34" charset="0"/>
                </a:rPr>
                <a:t>Industrial &amp;</a:t>
              </a:r>
            </a:p>
            <a:p>
              <a:pPr algn="ctr" defTabSz="685714"/>
              <a:r>
                <a:rPr lang="en-US" sz="1050" b="1" dirty="0">
                  <a:solidFill>
                    <a:srgbClr val="FFFFFF"/>
                  </a:solidFill>
                  <a:latin typeface="Arial"/>
                  <a:cs typeface="Arial" panose="020B0604020202020204" pitchFamily="34" charset="0"/>
                </a:rPr>
                <a:t>Energy</a:t>
              </a:r>
            </a:p>
          </p:txBody>
        </p:sp>
        <p:sp>
          <p:nvSpPr>
            <p:cNvPr id="58" name="Rectangle 57">
              <a:extLst>
                <a:ext uri="{FF2B5EF4-FFF2-40B4-BE49-F238E27FC236}">
                  <a16:creationId xmlns:a16="http://schemas.microsoft.com/office/drawing/2014/main" id="{565CB36E-43DC-4E5C-B523-9361B51BE7BA}"/>
                </a:ext>
              </a:extLst>
            </p:cNvPr>
            <p:cNvSpPr/>
            <p:nvPr/>
          </p:nvSpPr>
          <p:spPr>
            <a:xfrm>
              <a:off x="3217682" y="3356642"/>
              <a:ext cx="2868218" cy="1266910"/>
            </a:xfrm>
            <a:prstGeom prst="rect">
              <a:avLst/>
            </a:prstGeom>
            <a:solidFill>
              <a:schemeClr val="accent3">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r>
                <a:rPr lang="en-US" sz="1050" b="1" dirty="0">
                  <a:solidFill>
                    <a:srgbClr val="FFFFFF"/>
                  </a:solidFill>
                  <a:latin typeface="Arial"/>
                  <a:cs typeface="Arial" panose="020B0604020202020204" pitchFamily="34" charset="0"/>
                </a:rPr>
                <a:t>HealthTech</a:t>
              </a:r>
            </a:p>
          </p:txBody>
        </p:sp>
        <p:sp>
          <p:nvSpPr>
            <p:cNvPr id="59" name="Rectangle 58">
              <a:extLst>
                <a:ext uri="{FF2B5EF4-FFF2-40B4-BE49-F238E27FC236}">
                  <a16:creationId xmlns:a16="http://schemas.microsoft.com/office/drawing/2014/main" id="{93C23A6B-CBB3-4AF9-900C-A86F94FE4AE5}"/>
                </a:ext>
              </a:extLst>
            </p:cNvPr>
            <p:cNvSpPr/>
            <p:nvPr/>
          </p:nvSpPr>
          <p:spPr>
            <a:xfrm>
              <a:off x="8979718" y="3351413"/>
              <a:ext cx="2863763" cy="1274662"/>
            </a:xfrm>
            <a:prstGeom prst="rect">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r>
                <a:rPr lang="en-US" sz="1050" b="1" dirty="0">
                  <a:solidFill>
                    <a:srgbClr val="FFFFFF"/>
                  </a:solidFill>
                  <a:latin typeface="Arial"/>
                  <a:cs typeface="Arial" panose="020B0604020202020204" pitchFamily="34" charset="0"/>
                </a:rPr>
                <a:t>Capital Equipment</a:t>
              </a:r>
            </a:p>
          </p:txBody>
        </p:sp>
        <p:cxnSp>
          <p:nvCxnSpPr>
            <p:cNvPr id="67" name="Straight Connector 66">
              <a:extLst>
                <a:ext uri="{FF2B5EF4-FFF2-40B4-BE49-F238E27FC236}">
                  <a16:creationId xmlns:a16="http://schemas.microsoft.com/office/drawing/2014/main" id="{C0B2978B-B03A-4FD6-880D-C4E3000A810E}"/>
                </a:ext>
              </a:extLst>
            </p:cNvPr>
            <p:cNvCxnSpPr>
              <a:cxnSpLocks/>
            </p:cNvCxnSpPr>
            <p:nvPr/>
          </p:nvCxnSpPr>
          <p:spPr>
            <a:xfrm>
              <a:off x="3219466" y="2016185"/>
              <a:ext cx="0" cy="268091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D395EA6-0072-413B-9C83-7A21D85A154E}"/>
                </a:ext>
              </a:extLst>
            </p:cNvPr>
            <p:cNvCxnSpPr>
              <a:cxnSpLocks/>
            </p:cNvCxnSpPr>
            <p:nvPr/>
          </p:nvCxnSpPr>
          <p:spPr>
            <a:xfrm>
              <a:off x="6094598" y="2016183"/>
              <a:ext cx="0" cy="268091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2E29C4E6-CAB0-4E04-938F-CB5D7FF55D20}"/>
                </a:ext>
              </a:extLst>
            </p:cNvPr>
            <p:cNvCxnSpPr>
              <a:cxnSpLocks/>
            </p:cNvCxnSpPr>
            <p:nvPr/>
          </p:nvCxnSpPr>
          <p:spPr>
            <a:xfrm>
              <a:off x="8977685" y="2024232"/>
              <a:ext cx="0" cy="268091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73" name="Rectangle 72">
            <a:extLst>
              <a:ext uri="{FF2B5EF4-FFF2-40B4-BE49-F238E27FC236}">
                <a16:creationId xmlns:a16="http://schemas.microsoft.com/office/drawing/2014/main" id="{4B51A63B-3502-4EC6-93E4-615DD0A256E2}"/>
              </a:ext>
            </a:extLst>
          </p:cNvPr>
          <p:cNvSpPr/>
          <p:nvPr/>
        </p:nvSpPr>
        <p:spPr>
          <a:xfrm>
            <a:off x="342900" y="5054740"/>
            <a:ext cx="8458200" cy="33407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defTabSz="685714"/>
            <a:r>
              <a:rPr lang="en-US" sz="1350" dirty="0">
                <a:solidFill>
                  <a:srgbClr val="FFFFFF"/>
                </a:solidFill>
                <a:latin typeface="Arial"/>
              </a:rPr>
              <a:t>Bolstering strong organic growth with disciplined, on-strategy acquisitions to accelerate growth</a:t>
            </a:r>
          </a:p>
        </p:txBody>
      </p:sp>
    </p:spTree>
    <p:extLst>
      <p:ext uri="{BB962C8B-B14F-4D97-AF65-F5344CB8AC3E}">
        <p14:creationId xmlns:p14="http://schemas.microsoft.com/office/powerpoint/2010/main" val="3236210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CD1F58F-025B-4B7E-8B8E-D3C099618DB1}"/>
              </a:ext>
            </a:extLst>
          </p:cNvPr>
          <p:cNvSpPr>
            <a:spLocks noGrp="1"/>
          </p:cNvSpPr>
          <p:nvPr>
            <p:ph type="title"/>
          </p:nvPr>
        </p:nvSpPr>
        <p:spPr/>
        <p:txBody>
          <a:bodyPr/>
          <a:lstStyle/>
          <a:p>
            <a:r>
              <a:rPr lang="en-US" dirty="0"/>
              <a:t>End markets and products  </a:t>
            </a:r>
          </a:p>
        </p:txBody>
      </p:sp>
      <p:sp>
        <p:nvSpPr>
          <p:cNvPr id="4" name="Slide Number Placeholder 3">
            <a:extLst>
              <a:ext uri="{FF2B5EF4-FFF2-40B4-BE49-F238E27FC236}">
                <a16:creationId xmlns:a16="http://schemas.microsoft.com/office/drawing/2014/main" id="{978F0795-290A-47C2-A15B-0F1E5F1B42D8}"/>
              </a:ext>
            </a:extLst>
          </p:cNvPr>
          <p:cNvSpPr>
            <a:spLocks noGrp="1"/>
          </p:cNvSpPr>
          <p:nvPr>
            <p:ph type="sldNum" sz="quarter" idx="11"/>
          </p:nvPr>
        </p:nvSpPr>
        <p:spPr/>
        <p:txBody>
          <a:bodyPr/>
          <a:lstStyle/>
          <a:p>
            <a:pPr defTabSz="685714">
              <a:defRPr/>
            </a:pPr>
            <a:fld id="{DA26299E-3FD4-4447-B165-1FCD2D94DE44}" type="slidenum">
              <a:rPr lang="en-US" sz="750">
                <a:solidFill>
                  <a:srgbClr val="373A36">
                    <a:tint val="75000"/>
                  </a:srgbClr>
                </a:solidFill>
                <a:latin typeface="Arial"/>
              </a:rPr>
              <a:pPr defTabSz="685714">
                <a:defRPr/>
              </a:pPr>
              <a:t>64</a:t>
            </a:fld>
            <a:endParaRPr lang="en-US" sz="750" dirty="0">
              <a:solidFill>
                <a:srgbClr val="373A36">
                  <a:tint val="75000"/>
                </a:srgbClr>
              </a:solidFill>
              <a:latin typeface="Arial"/>
            </a:endParaRPr>
          </a:p>
        </p:txBody>
      </p:sp>
      <p:graphicFrame>
        <p:nvGraphicFramePr>
          <p:cNvPr id="82" name="Table 81">
            <a:extLst>
              <a:ext uri="{FF2B5EF4-FFF2-40B4-BE49-F238E27FC236}">
                <a16:creationId xmlns:a16="http://schemas.microsoft.com/office/drawing/2014/main" id="{68BA0AA6-9E35-4A37-8BD7-3BDBB0B5EF1A}"/>
              </a:ext>
            </a:extLst>
          </p:cNvPr>
          <p:cNvGraphicFramePr>
            <a:graphicFrameLocks noGrp="1"/>
          </p:cNvGraphicFramePr>
          <p:nvPr/>
        </p:nvGraphicFramePr>
        <p:xfrm>
          <a:off x="342901" y="1697684"/>
          <a:ext cx="8458200" cy="3895395"/>
        </p:xfrm>
        <a:graphic>
          <a:graphicData uri="http://schemas.openxmlformats.org/drawingml/2006/table">
            <a:tbl>
              <a:tblPr firstRow="1" bandRow="1">
                <a:tableStyleId>{5C22544A-7EE6-4342-B048-85BDC9FD1C3A}</a:tableStyleId>
              </a:tblPr>
              <a:tblGrid>
                <a:gridCol w="822026">
                  <a:extLst>
                    <a:ext uri="{9D8B030D-6E8A-4147-A177-3AD203B41FA5}">
                      <a16:colId xmlns:a16="http://schemas.microsoft.com/office/drawing/2014/main" val="1235059809"/>
                    </a:ext>
                  </a:extLst>
                </a:gridCol>
                <a:gridCol w="2004922">
                  <a:extLst>
                    <a:ext uri="{9D8B030D-6E8A-4147-A177-3AD203B41FA5}">
                      <a16:colId xmlns:a16="http://schemas.microsoft.com/office/drawing/2014/main" val="1515683039"/>
                    </a:ext>
                  </a:extLst>
                </a:gridCol>
                <a:gridCol w="1877084">
                  <a:extLst>
                    <a:ext uri="{9D8B030D-6E8A-4147-A177-3AD203B41FA5}">
                      <a16:colId xmlns:a16="http://schemas.microsoft.com/office/drawing/2014/main" val="2504348689"/>
                    </a:ext>
                  </a:extLst>
                </a:gridCol>
                <a:gridCol w="1877084">
                  <a:extLst>
                    <a:ext uri="{9D8B030D-6E8A-4147-A177-3AD203B41FA5}">
                      <a16:colId xmlns:a16="http://schemas.microsoft.com/office/drawing/2014/main" val="2238943599"/>
                    </a:ext>
                  </a:extLst>
                </a:gridCol>
                <a:gridCol w="1877084">
                  <a:extLst>
                    <a:ext uri="{9D8B030D-6E8A-4147-A177-3AD203B41FA5}">
                      <a16:colId xmlns:a16="http://schemas.microsoft.com/office/drawing/2014/main" val="3374836085"/>
                    </a:ext>
                  </a:extLst>
                </a:gridCol>
              </a:tblGrid>
              <a:tr h="354281">
                <a:tc>
                  <a:txBody>
                    <a:bodyPr/>
                    <a:lstStyle/>
                    <a:p>
                      <a:pPr algn="l"/>
                      <a:r>
                        <a:rPr lang="en-US" sz="900" b="1" dirty="0">
                          <a:solidFill>
                            <a:schemeClr val="tx1"/>
                          </a:solidFill>
                          <a:latin typeface="Arial" panose="020B0604020202020204" pitchFamily="34" charset="0"/>
                          <a:cs typeface="Arial" panose="020B0604020202020204" pitchFamily="34" charset="0"/>
                        </a:rPr>
                        <a:t>End</a:t>
                      </a:r>
                      <a:br>
                        <a:rPr lang="en-US" sz="900" b="1" dirty="0">
                          <a:solidFill>
                            <a:schemeClr val="tx1"/>
                          </a:solidFill>
                          <a:latin typeface="Arial" panose="020B0604020202020204" pitchFamily="34" charset="0"/>
                          <a:cs typeface="Arial" panose="020B0604020202020204" pitchFamily="34" charset="0"/>
                        </a:rPr>
                      </a:br>
                      <a:r>
                        <a:rPr lang="en-US" sz="900" b="1" dirty="0">
                          <a:solidFill>
                            <a:schemeClr val="tx1"/>
                          </a:solidFill>
                          <a:latin typeface="Arial" panose="020B0604020202020204" pitchFamily="34" charset="0"/>
                          <a:cs typeface="Arial" panose="020B0604020202020204" pitchFamily="34" charset="0"/>
                        </a:rPr>
                        <a:t>Markets</a:t>
                      </a:r>
                    </a:p>
                  </a:txBody>
                  <a:tcPr marL="68580" marR="137160" marT="0" marB="0" anchor="ctr">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p>
                      <a:pPr algn="ctr"/>
                      <a:r>
                        <a:rPr lang="en-US" sz="1100" b="1" dirty="0">
                          <a:solidFill>
                            <a:schemeClr val="bg1"/>
                          </a:solidFill>
                          <a:latin typeface="Arial" panose="020B0604020202020204" pitchFamily="34" charset="0"/>
                          <a:cs typeface="Arial" panose="020B0604020202020204" pitchFamily="34" charset="0"/>
                        </a:rPr>
                        <a:t>Aerospace &amp; Defense</a:t>
                      </a:r>
                    </a:p>
                  </a:txBody>
                  <a:tcPr marL="34290" marR="27432"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r>
                        <a:rPr lang="en-US" sz="1100" b="1" dirty="0">
                          <a:solidFill>
                            <a:schemeClr val="bg1"/>
                          </a:solidFill>
                          <a:latin typeface="Arial" panose="020B0604020202020204" pitchFamily="34" charset="0"/>
                          <a:cs typeface="Arial" panose="020B0604020202020204" pitchFamily="34" charset="0"/>
                        </a:rPr>
                        <a:t>HealthTech</a:t>
                      </a:r>
                    </a:p>
                  </a:txBody>
                  <a:tcPr marL="34290" marR="27432"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r>
                        <a:rPr lang="en-US" sz="1100" b="1" dirty="0">
                          <a:solidFill>
                            <a:schemeClr val="bg1"/>
                          </a:solidFill>
                          <a:latin typeface="Arial" panose="020B0604020202020204" pitchFamily="34" charset="0"/>
                          <a:cs typeface="Arial" panose="020B0604020202020204" pitchFamily="34" charset="0"/>
                        </a:rPr>
                        <a:t>Industrial &amp; Energy</a:t>
                      </a:r>
                    </a:p>
                  </a:txBody>
                  <a:tcPr marL="34290" marR="27432"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spcBef>
                          <a:spcPts val="600"/>
                        </a:spcBef>
                      </a:pPr>
                      <a:r>
                        <a:rPr lang="en-US" sz="1100" b="1" dirty="0">
                          <a:solidFill>
                            <a:schemeClr val="bg1"/>
                          </a:solidFill>
                          <a:latin typeface="Arial" panose="020B0604020202020204" pitchFamily="34" charset="0"/>
                          <a:cs typeface="Arial" panose="020B0604020202020204" pitchFamily="34" charset="0"/>
                        </a:rPr>
                        <a:t>Capital Equipment</a:t>
                      </a:r>
                    </a:p>
                  </a:txBody>
                  <a:tcPr marL="34290" marR="27432" marT="0" marB="0" anchor="ctr">
                    <a:lnL w="19050" cap="flat" cmpd="sng" algn="ctr">
                      <a:solidFill>
                        <a:schemeClr val="bg1"/>
                      </a:solidFill>
                      <a:prstDash val="solid"/>
                      <a:round/>
                      <a:headEnd type="none" w="med" len="med"/>
                      <a:tailEnd type="none" w="med" len="med"/>
                    </a:lnL>
                    <a:lnT w="19050" cap="flat" cmpd="sng" algn="ctr">
                      <a:solidFill>
                        <a:schemeClr val="bg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3146932689"/>
                  </a:ext>
                </a:extLst>
              </a:tr>
              <a:tr h="3541115">
                <a:tc>
                  <a:txBody>
                    <a:bodyPr/>
                    <a:lstStyle/>
                    <a:p>
                      <a:pPr algn="l"/>
                      <a:r>
                        <a:rPr lang="en-US" sz="900" b="1" dirty="0">
                          <a:solidFill>
                            <a:schemeClr val="tx1"/>
                          </a:solidFill>
                          <a:latin typeface="Arial" panose="020B0604020202020204" pitchFamily="34" charset="0"/>
                          <a:cs typeface="Arial" panose="020B0604020202020204" pitchFamily="34" charset="0"/>
                        </a:rPr>
                        <a:t>Product Examples</a:t>
                      </a:r>
                    </a:p>
                  </a:txBody>
                  <a:tcPr marL="68580" marR="137160" marT="34290" marB="34290" anchor="ctr">
                    <a:lnR w="19050" cap="flat" cmpd="sng" algn="ctr">
                      <a:solidFill>
                        <a:schemeClr val="bg2"/>
                      </a:solidFill>
                      <a:prstDash val="solid"/>
                      <a:round/>
                      <a:headEnd type="none" w="med" len="med"/>
                      <a:tailEnd type="none" w="med" len="med"/>
                    </a:lnR>
                    <a:lnT w="9525" cap="flat" cmpd="sng" algn="ctr">
                      <a:solidFill>
                        <a:schemeClr val="accent1"/>
                      </a:solidFill>
                      <a:prstDash val="solid"/>
                      <a:round/>
                      <a:headEnd type="none" w="med" len="med"/>
                      <a:tailEnd type="none" w="med" len="med"/>
                    </a:lnT>
                    <a:lnB w="19050" cap="flat" cmpd="sng" algn="ctr">
                      <a:no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marL="34290" marR="27432" marT="34290" marB="34290" anchor="ctr">
                    <a:lnL w="19050" cap="flat" cmpd="sng" algn="ctr">
                      <a:solidFill>
                        <a:schemeClr val="bg2"/>
                      </a:solidFill>
                      <a:prstDash val="solid"/>
                      <a:round/>
                      <a:headEnd type="none" w="med" len="med"/>
                      <a:tailEnd type="none" w="med" len="med"/>
                    </a:lnL>
                    <a:lnR w="19050" cap="flat" cmpd="sng" algn="ctr">
                      <a:solidFill>
                        <a:schemeClr val="bg2"/>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marL="34290" marR="27432" marT="34290" marB="34290" anchor="ctr">
                    <a:lnL w="19050" cap="flat" cmpd="sng" algn="ctr">
                      <a:solidFill>
                        <a:schemeClr val="bg2"/>
                      </a:solidFill>
                      <a:prstDash val="solid"/>
                      <a:round/>
                      <a:headEnd type="none" w="med" len="med"/>
                      <a:tailEnd type="none" w="med" len="med"/>
                    </a:lnL>
                    <a:lnR w="19050" cap="flat" cmpd="sng" algn="ctr">
                      <a:solidFill>
                        <a:schemeClr val="bg2"/>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aseline="30000" dirty="0">
                        <a:latin typeface="Arial" panose="020B0604020202020204" pitchFamily="34" charset="0"/>
                        <a:cs typeface="Arial" panose="020B0604020202020204" pitchFamily="34" charset="0"/>
                      </a:endParaRPr>
                    </a:p>
                  </a:txBody>
                  <a:tcPr marL="34290" marR="27432" marT="34290" marB="34290" anchor="ctr">
                    <a:lnL w="19050" cap="flat" cmpd="sng" algn="ctr">
                      <a:solidFill>
                        <a:schemeClr val="bg2"/>
                      </a:solidFill>
                      <a:prstDash val="solid"/>
                      <a:round/>
                      <a:headEnd type="none" w="med" len="med"/>
                      <a:tailEnd type="none" w="med" len="med"/>
                    </a:lnL>
                    <a:lnR w="19050" cap="flat" cmpd="sng" algn="ctr">
                      <a:solidFill>
                        <a:schemeClr val="bg2"/>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tc>
                  <a:txBody>
                    <a:bodyPr/>
                    <a:lstStyle/>
                    <a:p>
                      <a:pPr algn="ctr">
                        <a:spcBef>
                          <a:spcPts val="600"/>
                        </a:spcBef>
                      </a:pPr>
                      <a:endParaRPr lang="en-US" sz="1400" dirty="0">
                        <a:latin typeface="Arial" panose="020B0604020202020204" pitchFamily="34" charset="0"/>
                        <a:cs typeface="Arial" panose="020B0604020202020204" pitchFamily="34" charset="0"/>
                      </a:endParaRPr>
                    </a:p>
                  </a:txBody>
                  <a:tcPr marL="34290" marR="27432" marT="34290" marB="34290" anchor="ctr">
                    <a:lnL w="19050" cap="flat" cmpd="sng" algn="ctr">
                      <a:solidFill>
                        <a:schemeClr val="bg2"/>
                      </a:solidFill>
                      <a:prstDash val="solid"/>
                      <a:round/>
                      <a:headEnd type="none" w="med" len="med"/>
                      <a:tailEnd type="none" w="med" len="med"/>
                    </a:lnL>
                    <a:lnR w="9525" cap="flat" cmpd="sng" algn="ctr">
                      <a:solidFill>
                        <a:schemeClr val="accent3"/>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822623707"/>
                  </a:ext>
                </a:extLst>
              </a:tr>
            </a:tbl>
          </a:graphicData>
        </a:graphic>
      </p:graphicFrame>
      <p:pic>
        <p:nvPicPr>
          <p:cNvPr id="83" name="Picture 82">
            <a:extLst>
              <a:ext uri="{FF2B5EF4-FFF2-40B4-BE49-F238E27FC236}">
                <a16:creationId xmlns:a16="http://schemas.microsoft.com/office/drawing/2014/main" id="{51AE1588-4BC7-4912-826B-216BC6809F6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803396" y="2193854"/>
            <a:ext cx="711336" cy="479138"/>
          </a:xfrm>
          <a:prstGeom prst="rect">
            <a:avLst/>
          </a:prstGeom>
        </p:spPr>
      </p:pic>
      <p:sp>
        <p:nvSpPr>
          <p:cNvPr id="84" name="TextBox 83">
            <a:extLst>
              <a:ext uri="{FF2B5EF4-FFF2-40B4-BE49-F238E27FC236}">
                <a16:creationId xmlns:a16="http://schemas.microsoft.com/office/drawing/2014/main" id="{49031960-1022-47A5-A67B-E82BD4A4FA16}"/>
              </a:ext>
            </a:extLst>
          </p:cNvPr>
          <p:cNvSpPr txBox="1"/>
          <p:nvPr/>
        </p:nvSpPr>
        <p:spPr>
          <a:xfrm>
            <a:off x="1725793" y="2679854"/>
            <a:ext cx="956453" cy="276603"/>
          </a:xfrm>
          <a:prstGeom prst="rect">
            <a:avLst/>
          </a:prstGeom>
          <a:noFill/>
        </p:spPr>
        <p:txBody>
          <a:bodyPr wrap="square" rtlCol="0">
            <a:noAutofit/>
          </a:bodyPr>
          <a:lstStyle/>
          <a:p>
            <a:pPr defTabSz="685714"/>
            <a:r>
              <a:rPr lang="en-US" sz="750" dirty="0">
                <a:solidFill>
                  <a:srgbClr val="373A36"/>
                </a:solidFill>
                <a:latin typeface="Arial"/>
              </a:rPr>
              <a:t>Cabin pressure controls</a:t>
            </a:r>
          </a:p>
        </p:txBody>
      </p:sp>
      <p:pic>
        <p:nvPicPr>
          <p:cNvPr id="90" name="Picture 89">
            <a:extLst>
              <a:ext uri="{FF2B5EF4-FFF2-40B4-BE49-F238E27FC236}">
                <a16:creationId xmlns:a16="http://schemas.microsoft.com/office/drawing/2014/main" id="{071ED30D-5D0C-416D-9A5A-87F3B39CE88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05819" y="3030984"/>
            <a:ext cx="711336" cy="453425"/>
          </a:xfrm>
          <a:prstGeom prst="rect">
            <a:avLst/>
          </a:prstGeom>
        </p:spPr>
      </p:pic>
      <p:sp>
        <p:nvSpPr>
          <p:cNvPr id="94" name="TextBox 93">
            <a:extLst>
              <a:ext uri="{FF2B5EF4-FFF2-40B4-BE49-F238E27FC236}">
                <a16:creationId xmlns:a16="http://schemas.microsoft.com/office/drawing/2014/main" id="{6F966FF5-15EA-4218-BD57-7501F92D789B}"/>
              </a:ext>
            </a:extLst>
          </p:cNvPr>
          <p:cNvSpPr txBox="1"/>
          <p:nvPr/>
        </p:nvSpPr>
        <p:spPr>
          <a:xfrm>
            <a:off x="1733677" y="3469356"/>
            <a:ext cx="1081469" cy="352052"/>
          </a:xfrm>
          <a:prstGeom prst="rect">
            <a:avLst/>
          </a:prstGeom>
          <a:noFill/>
        </p:spPr>
        <p:txBody>
          <a:bodyPr wrap="square" rtlCol="0">
            <a:noAutofit/>
          </a:bodyPr>
          <a:lstStyle/>
          <a:p>
            <a:pPr defTabSz="685714"/>
            <a:r>
              <a:rPr lang="en-US" sz="750" dirty="0">
                <a:solidFill>
                  <a:srgbClr val="373A36"/>
                </a:solidFill>
                <a:latin typeface="Arial"/>
              </a:rPr>
              <a:t>Engine power generation &amp; controls</a:t>
            </a:r>
          </a:p>
        </p:txBody>
      </p:sp>
      <p:pic>
        <p:nvPicPr>
          <p:cNvPr id="95" name="Picture 94">
            <a:extLst>
              <a:ext uri="{FF2B5EF4-FFF2-40B4-BE49-F238E27FC236}">
                <a16:creationId xmlns:a16="http://schemas.microsoft.com/office/drawing/2014/main" id="{189C92C9-5284-4629-BCB8-952676CFFF0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368720" y="3893156"/>
            <a:ext cx="463372" cy="678480"/>
          </a:xfrm>
          <a:prstGeom prst="rect">
            <a:avLst/>
          </a:prstGeom>
          <a:noFill/>
          <a:ln w="9525">
            <a:noFill/>
            <a:miter lim="800000"/>
            <a:headEnd/>
            <a:tailEnd/>
          </a:ln>
        </p:spPr>
      </p:pic>
      <p:sp>
        <p:nvSpPr>
          <p:cNvPr id="96" name="TextBox 95">
            <a:extLst>
              <a:ext uri="{FF2B5EF4-FFF2-40B4-BE49-F238E27FC236}">
                <a16:creationId xmlns:a16="http://schemas.microsoft.com/office/drawing/2014/main" id="{11CFE363-14F1-4E8D-8D81-4E0D4888CAAF}"/>
              </a:ext>
            </a:extLst>
          </p:cNvPr>
          <p:cNvSpPr txBox="1"/>
          <p:nvPr/>
        </p:nvSpPr>
        <p:spPr>
          <a:xfrm>
            <a:off x="1296031" y="4564551"/>
            <a:ext cx="1385967" cy="245770"/>
          </a:xfrm>
          <a:prstGeom prst="rect">
            <a:avLst/>
          </a:prstGeom>
          <a:noFill/>
        </p:spPr>
        <p:txBody>
          <a:bodyPr wrap="square" rtlCol="0">
            <a:noAutofit/>
          </a:bodyPr>
          <a:lstStyle/>
          <a:p>
            <a:pPr defTabSz="685714"/>
            <a:r>
              <a:rPr lang="en-US" sz="750" dirty="0">
                <a:solidFill>
                  <a:srgbClr val="373A36"/>
                </a:solidFill>
                <a:latin typeface="Arial"/>
              </a:rPr>
              <a:t>Power distribution</a:t>
            </a:r>
          </a:p>
        </p:txBody>
      </p:sp>
      <p:pic>
        <p:nvPicPr>
          <p:cNvPr id="97" name="Picture 96">
            <a:extLst>
              <a:ext uri="{FF2B5EF4-FFF2-40B4-BE49-F238E27FC236}">
                <a16:creationId xmlns:a16="http://schemas.microsoft.com/office/drawing/2014/main" id="{27669556-B59A-4A65-8648-E5C5D1B3F4B6}"/>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389837" y="3903788"/>
            <a:ext cx="500925" cy="490186"/>
          </a:xfrm>
          <a:prstGeom prst="rect">
            <a:avLst/>
          </a:prstGeom>
          <a:noFill/>
          <a:ln w="9525">
            <a:noFill/>
            <a:miter lim="800000"/>
            <a:headEnd/>
            <a:tailEnd/>
          </a:ln>
        </p:spPr>
      </p:pic>
      <p:sp>
        <p:nvSpPr>
          <p:cNvPr id="98" name="TextBox 97">
            <a:extLst>
              <a:ext uri="{FF2B5EF4-FFF2-40B4-BE49-F238E27FC236}">
                <a16:creationId xmlns:a16="http://schemas.microsoft.com/office/drawing/2014/main" id="{7CAF9A71-CBC9-4555-BAD6-5AE712E6D02B}"/>
              </a:ext>
            </a:extLst>
          </p:cNvPr>
          <p:cNvSpPr txBox="1"/>
          <p:nvPr/>
        </p:nvSpPr>
        <p:spPr>
          <a:xfrm>
            <a:off x="2322469" y="4375230"/>
            <a:ext cx="798618" cy="245770"/>
          </a:xfrm>
          <a:prstGeom prst="rect">
            <a:avLst/>
          </a:prstGeom>
          <a:noFill/>
        </p:spPr>
        <p:txBody>
          <a:bodyPr wrap="square" rtlCol="0">
            <a:noAutofit/>
          </a:bodyPr>
          <a:lstStyle/>
          <a:p>
            <a:pPr defTabSz="685714"/>
            <a:r>
              <a:rPr lang="en-US" sz="750" dirty="0">
                <a:solidFill>
                  <a:srgbClr val="373A36"/>
                </a:solidFill>
                <a:latin typeface="Arial"/>
              </a:rPr>
              <a:t>Flight</a:t>
            </a:r>
          </a:p>
          <a:p>
            <a:pPr defTabSz="685714"/>
            <a:r>
              <a:rPr lang="en-US" sz="750" dirty="0">
                <a:solidFill>
                  <a:srgbClr val="373A36"/>
                </a:solidFill>
                <a:latin typeface="Arial"/>
              </a:rPr>
              <a:t>Controllers</a:t>
            </a:r>
          </a:p>
        </p:txBody>
      </p:sp>
      <p:pic>
        <p:nvPicPr>
          <p:cNvPr id="99" name="Picture 98">
            <a:extLst>
              <a:ext uri="{FF2B5EF4-FFF2-40B4-BE49-F238E27FC236}">
                <a16:creationId xmlns:a16="http://schemas.microsoft.com/office/drawing/2014/main" id="{E157EE2C-E225-4CC6-9923-5924F85B8B4C}"/>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1323000" y="4824184"/>
            <a:ext cx="639188" cy="478461"/>
          </a:xfrm>
          <a:prstGeom prst="rect">
            <a:avLst/>
          </a:prstGeom>
          <a:noFill/>
          <a:ln w="9525">
            <a:noFill/>
            <a:miter lim="800000"/>
            <a:headEnd/>
            <a:tailEnd/>
          </a:ln>
        </p:spPr>
      </p:pic>
      <p:sp>
        <p:nvSpPr>
          <p:cNvPr id="100" name="TextBox 99">
            <a:extLst>
              <a:ext uri="{FF2B5EF4-FFF2-40B4-BE49-F238E27FC236}">
                <a16:creationId xmlns:a16="http://schemas.microsoft.com/office/drawing/2014/main" id="{21843449-EF55-47BA-A2CF-48FBC3F8AEAC}"/>
              </a:ext>
            </a:extLst>
          </p:cNvPr>
          <p:cNvSpPr txBox="1"/>
          <p:nvPr/>
        </p:nvSpPr>
        <p:spPr>
          <a:xfrm>
            <a:off x="1253945" y="5298399"/>
            <a:ext cx="1385967" cy="245770"/>
          </a:xfrm>
          <a:prstGeom prst="rect">
            <a:avLst/>
          </a:prstGeom>
          <a:noFill/>
        </p:spPr>
        <p:txBody>
          <a:bodyPr wrap="square" rtlCol="0">
            <a:noAutofit/>
          </a:bodyPr>
          <a:lstStyle/>
          <a:p>
            <a:pPr defTabSz="685714"/>
            <a:r>
              <a:rPr lang="en-US" sz="750" dirty="0">
                <a:solidFill>
                  <a:srgbClr val="373A36"/>
                </a:solidFill>
                <a:latin typeface="Arial"/>
              </a:rPr>
              <a:t>Wire harness</a:t>
            </a:r>
          </a:p>
        </p:txBody>
      </p:sp>
      <p:pic>
        <p:nvPicPr>
          <p:cNvPr id="101" name="Picture 100">
            <a:extLst>
              <a:ext uri="{FF2B5EF4-FFF2-40B4-BE49-F238E27FC236}">
                <a16:creationId xmlns:a16="http://schemas.microsoft.com/office/drawing/2014/main" id="{05CCEBCF-7E76-4DF2-93A8-F7C75A05BF6C}"/>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2390843" y="4843514"/>
            <a:ext cx="594851" cy="442614"/>
          </a:xfrm>
          <a:prstGeom prst="rect">
            <a:avLst/>
          </a:prstGeom>
        </p:spPr>
      </p:pic>
      <p:sp>
        <p:nvSpPr>
          <p:cNvPr id="102" name="TextBox 101">
            <a:extLst>
              <a:ext uri="{FF2B5EF4-FFF2-40B4-BE49-F238E27FC236}">
                <a16:creationId xmlns:a16="http://schemas.microsoft.com/office/drawing/2014/main" id="{66425991-8F9E-4354-BB48-6C9441F6F841}"/>
              </a:ext>
            </a:extLst>
          </p:cNvPr>
          <p:cNvSpPr txBox="1"/>
          <p:nvPr/>
        </p:nvSpPr>
        <p:spPr>
          <a:xfrm>
            <a:off x="2318907" y="5297814"/>
            <a:ext cx="710859" cy="245770"/>
          </a:xfrm>
          <a:prstGeom prst="rect">
            <a:avLst/>
          </a:prstGeom>
          <a:noFill/>
        </p:spPr>
        <p:txBody>
          <a:bodyPr wrap="square" rtlCol="0">
            <a:noAutofit/>
          </a:bodyPr>
          <a:lstStyle/>
          <a:p>
            <a:pPr defTabSz="685714"/>
            <a:r>
              <a:rPr lang="en-US" sz="750" dirty="0">
                <a:solidFill>
                  <a:srgbClr val="373A36"/>
                </a:solidFill>
                <a:latin typeface="Arial"/>
              </a:rPr>
              <a:t>Circuit card assembly</a:t>
            </a:r>
          </a:p>
        </p:txBody>
      </p:sp>
      <p:pic>
        <p:nvPicPr>
          <p:cNvPr id="103" name="Picture 102">
            <a:extLst>
              <a:ext uri="{FF2B5EF4-FFF2-40B4-BE49-F238E27FC236}">
                <a16:creationId xmlns:a16="http://schemas.microsoft.com/office/drawing/2014/main" id="{8B9DA924-CF5A-441C-9140-3914B81108BE}"/>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5213751" y="2176300"/>
            <a:ext cx="463391" cy="469625"/>
          </a:xfrm>
          <a:prstGeom prst="rect">
            <a:avLst/>
          </a:prstGeom>
        </p:spPr>
      </p:pic>
      <p:pic>
        <p:nvPicPr>
          <p:cNvPr id="105" name="Picture 104">
            <a:extLst>
              <a:ext uri="{FF2B5EF4-FFF2-40B4-BE49-F238E27FC236}">
                <a16:creationId xmlns:a16="http://schemas.microsoft.com/office/drawing/2014/main" id="{8D13BD77-19EA-4D44-A8D3-90989CC3F55A}"/>
              </a:ext>
            </a:extLst>
          </p:cNvPr>
          <p:cNvPicPr>
            <a:picLocks noChangeAspect="1" noChangeArrowheads="1"/>
          </p:cNvPicPr>
          <p:nvPr/>
        </p:nvPicPr>
        <p:blipFill rotWithShape="1">
          <a:blip r:embed="rId10" cstate="email">
            <a:extLst>
              <a:ext uri="{28A0092B-C50C-407E-A947-70E740481C1C}">
                <a14:useLocalDpi xmlns:a14="http://schemas.microsoft.com/office/drawing/2010/main"/>
              </a:ext>
            </a:extLst>
          </a:blip>
          <a:srcRect/>
          <a:stretch/>
        </p:blipFill>
        <p:spPr bwMode="auto">
          <a:xfrm>
            <a:off x="6208622" y="3115113"/>
            <a:ext cx="463373" cy="450850"/>
          </a:xfrm>
          <a:prstGeom prst="rect">
            <a:avLst/>
          </a:prstGeom>
          <a:noFill/>
          <a:extLst>
            <a:ext uri="{909E8E84-426E-40DD-AFC4-6F175D3DCCD1}">
              <a14:hiddenFill xmlns:a14="http://schemas.microsoft.com/office/drawing/2010/main">
                <a:solidFill>
                  <a:srgbClr val="FFFFFF"/>
                </a:solidFill>
              </a14:hiddenFill>
            </a:ext>
          </a:extLst>
        </p:spPr>
      </p:pic>
      <p:sp>
        <p:nvSpPr>
          <p:cNvPr id="106" name="TextBox 105">
            <a:extLst>
              <a:ext uri="{FF2B5EF4-FFF2-40B4-BE49-F238E27FC236}">
                <a16:creationId xmlns:a16="http://schemas.microsoft.com/office/drawing/2014/main" id="{25AA7461-AF58-4FD1-8BEB-CEDF8D755B38}"/>
              </a:ext>
            </a:extLst>
          </p:cNvPr>
          <p:cNvSpPr txBox="1"/>
          <p:nvPr/>
        </p:nvSpPr>
        <p:spPr>
          <a:xfrm>
            <a:off x="6139804" y="3579051"/>
            <a:ext cx="895106" cy="259431"/>
          </a:xfrm>
          <a:prstGeom prst="rect">
            <a:avLst/>
          </a:prstGeom>
          <a:noFill/>
        </p:spPr>
        <p:txBody>
          <a:bodyPr wrap="square" rtlCol="0">
            <a:noAutofit/>
          </a:bodyPr>
          <a:lstStyle/>
          <a:p>
            <a:pPr defTabSz="685714"/>
            <a:r>
              <a:rPr lang="en-US" sz="750" dirty="0">
                <a:solidFill>
                  <a:srgbClr val="373A36"/>
                </a:solidFill>
                <a:latin typeface="Arial"/>
              </a:rPr>
              <a:t>Smart meters</a:t>
            </a:r>
          </a:p>
        </p:txBody>
      </p:sp>
      <p:pic>
        <p:nvPicPr>
          <p:cNvPr id="107" name="Picture 106">
            <a:extLst>
              <a:ext uri="{FF2B5EF4-FFF2-40B4-BE49-F238E27FC236}">
                <a16:creationId xmlns:a16="http://schemas.microsoft.com/office/drawing/2014/main" id="{5580DA5C-454A-4F77-AED0-9BD417883132}"/>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5225168" y="3115114"/>
            <a:ext cx="682161" cy="453947"/>
          </a:xfrm>
          <a:prstGeom prst="rect">
            <a:avLst/>
          </a:prstGeom>
        </p:spPr>
      </p:pic>
      <p:sp>
        <p:nvSpPr>
          <p:cNvPr id="108" name="TextBox 107">
            <a:extLst>
              <a:ext uri="{FF2B5EF4-FFF2-40B4-BE49-F238E27FC236}">
                <a16:creationId xmlns:a16="http://schemas.microsoft.com/office/drawing/2014/main" id="{6A565913-684E-484C-8E64-ACD7D46449FF}"/>
              </a:ext>
            </a:extLst>
          </p:cNvPr>
          <p:cNvSpPr txBox="1"/>
          <p:nvPr/>
        </p:nvSpPr>
        <p:spPr>
          <a:xfrm>
            <a:off x="5146773" y="3594954"/>
            <a:ext cx="776843" cy="259431"/>
          </a:xfrm>
          <a:prstGeom prst="rect">
            <a:avLst/>
          </a:prstGeom>
          <a:noFill/>
        </p:spPr>
        <p:txBody>
          <a:bodyPr wrap="square" rtlCol="0">
            <a:noAutofit/>
          </a:bodyPr>
          <a:lstStyle/>
          <a:p>
            <a:pPr defTabSz="685714"/>
            <a:r>
              <a:rPr lang="en-US" sz="750" dirty="0">
                <a:solidFill>
                  <a:srgbClr val="373A36"/>
                </a:solidFill>
                <a:latin typeface="Arial"/>
              </a:rPr>
              <a:t>Process automation/ robots</a:t>
            </a:r>
          </a:p>
        </p:txBody>
      </p:sp>
      <p:pic>
        <p:nvPicPr>
          <p:cNvPr id="109" name="Picture 108">
            <a:extLst>
              <a:ext uri="{FF2B5EF4-FFF2-40B4-BE49-F238E27FC236}">
                <a16:creationId xmlns:a16="http://schemas.microsoft.com/office/drawing/2014/main" id="{1C8744FD-B716-4122-B506-306233229F8A}"/>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5693815" y="3985531"/>
            <a:ext cx="594851" cy="495709"/>
          </a:xfrm>
          <a:prstGeom prst="rect">
            <a:avLst/>
          </a:prstGeom>
        </p:spPr>
      </p:pic>
      <p:sp>
        <p:nvSpPr>
          <p:cNvPr id="110" name="TextBox 109">
            <a:extLst>
              <a:ext uri="{FF2B5EF4-FFF2-40B4-BE49-F238E27FC236}">
                <a16:creationId xmlns:a16="http://schemas.microsoft.com/office/drawing/2014/main" id="{2E068C16-F216-4090-9497-13C50A89CC03}"/>
              </a:ext>
            </a:extLst>
          </p:cNvPr>
          <p:cNvSpPr txBox="1"/>
          <p:nvPr/>
        </p:nvSpPr>
        <p:spPr>
          <a:xfrm>
            <a:off x="5645020" y="4486924"/>
            <a:ext cx="895106" cy="259431"/>
          </a:xfrm>
          <a:prstGeom prst="rect">
            <a:avLst/>
          </a:prstGeom>
          <a:noFill/>
        </p:spPr>
        <p:txBody>
          <a:bodyPr wrap="square" rtlCol="0">
            <a:noAutofit/>
          </a:bodyPr>
          <a:lstStyle/>
          <a:p>
            <a:pPr defTabSz="685714"/>
            <a:r>
              <a:rPr lang="en-US" sz="750" dirty="0">
                <a:solidFill>
                  <a:srgbClr val="373A36"/>
                </a:solidFill>
                <a:latin typeface="Arial"/>
              </a:rPr>
              <a:t>Communications test equipment</a:t>
            </a:r>
          </a:p>
        </p:txBody>
      </p:sp>
      <p:pic>
        <p:nvPicPr>
          <p:cNvPr id="111" name="Picture 110">
            <a:extLst>
              <a:ext uri="{FF2B5EF4-FFF2-40B4-BE49-F238E27FC236}">
                <a16:creationId xmlns:a16="http://schemas.microsoft.com/office/drawing/2014/main" id="{4646ED85-0A74-4E1B-94C8-2367326C1F87}"/>
              </a:ext>
            </a:extLst>
          </p:cNvPr>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5579680" y="4881652"/>
            <a:ext cx="776843" cy="421437"/>
          </a:xfrm>
          <a:prstGeom prst="rect">
            <a:avLst/>
          </a:prstGeom>
        </p:spPr>
      </p:pic>
      <p:sp>
        <p:nvSpPr>
          <p:cNvPr id="112" name="TextBox 111">
            <a:extLst>
              <a:ext uri="{FF2B5EF4-FFF2-40B4-BE49-F238E27FC236}">
                <a16:creationId xmlns:a16="http://schemas.microsoft.com/office/drawing/2014/main" id="{7B3AA5A3-77D9-49D8-9280-9629F0458B16}"/>
              </a:ext>
            </a:extLst>
          </p:cNvPr>
          <p:cNvSpPr txBox="1"/>
          <p:nvPr/>
        </p:nvSpPr>
        <p:spPr>
          <a:xfrm>
            <a:off x="5624239" y="5277122"/>
            <a:ext cx="732284" cy="259431"/>
          </a:xfrm>
          <a:prstGeom prst="rect">
            <a:avLst/>
          </a:prstGeom>
          <a:noFill/>
        </p:spPr>
        <p:txBody>
          <a:bodyPr wrap="square" rtlCol="0">
            <a:noAutofit/>
          </a:bodyPr>
          <a:lstStyle/>
          <a:p>
            <a:pPr defTabSz="685714"/>
            <a:r>
              <a:rPr lang="en-US" sz="750" dirty="0">
                <a:solidFill>
                  <a:srgbClr val="373A36"/>
                </a:solidFill>
                <a:latin typeface="Arial"/>
              </a:rPr>
              <a:t>Low voltage AC drives</a:t>
            </a:r>
          </a:p>
        </p:txBody>
      </p:sp>
      <p:sp>
        <p:nvSpPr>
          <p:cNvPr id="125" name="TextBox 124">
            <a:extLst>
              <a:ext uri="{FF2B5EF4-FFF2-40B4-BE49-F238E27FC236}">
                <a16:creationId xmlns:a16="http://schemas.microsoft.com/office/drawing/2014/main" id="{22D32454-3B3C-427C-B013-88354000A81C}"/>
              </a:ext>
            </a:extLst>
          </p:cNvPr>
          <p:cNvSpPr txBox="1"/>
          <p:nvPr/>
        </p:nvSpPr>
        <p:spPr>
          <a:xfrm>
            <a:off x="5156429" y="2622197"/>
            <a:ext cx="1607865" cy="450849"/>
          </a:xfrm>
          <a:prstGeom prst="rect">
            <a:avLst/>
          </a:prstGeom>
          <a:noFill/>
        </p:spPr>
        <p:txBody>
          <a:bodyPr wrap="square" rtlCol="0">
            <a:noAutofit/>
          </a:bodyPr>
          <a:lstStyle/>
          <a:p>
            <a:pPr defTabSz="685714"/>
            <a:r>
              <a:rPr lang="en-US" sz="750" dirty="0">
                <a:solidFill>
                  <a:srgbClr val="373A36"/>
                </a:solidFill>
                <a:latin typeface="Arial"/>
              </a:rPr>
              <a:t>LiDAR modules, in-car computing and ethernet connectivity</a:t>
            </a:r>
          </a:p>
        </p:txBody>
      </p:sp>
      <p:pic>
        <p:nvPicPr>
          <p:cNvPr id="126" name="Picture 125">
            <a:extLst>
              <a:ext uri="{FF2B5EF4-FFF2-40B4-BE49-F238E27FC236}">
                <a16:creationId xmlns:a16="http://schemas.microsoft.com/office/drawing/2014/main" id="{97D20722-F6F7-4E94-8F1B-C56BE5187DA0}"/>
              </a:ext>
            </a:extLst>
          </p:cNvPr>
          <p:cNvPicPr>
            <a:picLocks noChangeAspect="1"/>
          </p:cNvPicPr>
          <p:nvPr/>
        </p:nvPicPr>
        <p:blipFill>
          <a:blip r:embed="rId14" cstate="email">
            <a:extLst>
              <a:ext uri="{28A0092B-C50C-407E-A947-70E740481C1C}">
                <a14:useLocalDpi xmlns:a14="http://schemas.microsoft.com/office/drawing/2010/main"/>
              </a:ext>
            </a:extLst>
          </a:blip>
          <a:srcRect/>
          <a:stretch>
            <a:fillRect/>
          </a:stretch>
        </p:blipFill>
        <p:spPr bwMode="auto">
          <a:xfrm>
            <a:off x="7485026" y="2224689"/>
            <a:ext cx="653712" cy="406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 name="TextBox 126">
            <a:extLst>
              <a:ext uri="{FF2B5EF4-FFF2-40B4-BE49-F238E27FC236}">
                <a16:creationId xmlns:a16="http://schemas.microsoft.com/office/drawing/2014/main" id="{01C83E06-019E-4418-BDE8-01833182358D}"/>
              </a:ext>
            </a:extLst>
          </p:cNvPr>
          <p:cNvSpPr txBox="1"/>
          <p:nvPr/>
        </p:nvSpPr>
        <p:spPr>
          <a:xfrm>
            <a:off x="7425995" y="2646831"/>
            <a:ext cx="1039432" cy="222250"/>
          </a:xfrm>
          <a:prstGeom prst="rect">
            <a:avLst/>
          </a:prstGeom>
          <a:noFill/>
        </p:spPr>
        <p:txBody>
          <a:bodyPr wrap="square" rtlCol="0">
            <a:noAutofit/>
          </a:bodyPr>
          <a:lstStyle/>
          <a:p>
            <a:pPr defTabSz="685714"/>
            <a:r>
              <a:rPr lang="en-US" sz="750" dirty="0">
                <a:solidFill>
                  <a:srgbClr val="373A36"/>
                </a:solidFill>
                <a:latin typeface="Arial"/>
              </a:rPr>
              <a:t>Wafer processing systems</a:t>
            </a:r>
          </a:p>
        </p:txBody>
      </p:sp>
      <p:pic>
        <p:nvPicPr>
          <p:cNvPr id="128" name="Picture 127">
            <a:extLst>
              <a:ext uri="{FF2B5EF4-FFF2-40B4-BE49-F238E27FC236}">
                <a16:creationId xmlns:a16="http://schemas.microsoft.com/office/drawing/2014/main" id="{ACE0DEBF-ECCC-49C9-87BE-439E2BDC4463}"/>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8004305" y="3105463"/>
            <a:ext cx="682161" cy="397208"/>
          </a:xfrm>
          <a:prstGeom prst="rect">
            <a:avLst/>
          </a:prstGeom>
        </p:spPr>
      </p:pic>
      <p:sp>
        <p:nvSpPr>
          <p:cNvPr id="129" name="TextBox 128">
            <a:extLst>
              <a:ext uri="{FF2B5EF4-FFF2-40B4-BE49-F238E27FC236}">
                <a16:creationId xmlns:a16="http://schemas.microsoft.com/office/drawing/2014/main" id="{44EE7114-D934-4D1A-A07D-C9F0A13C7DF6}"/>
              </a:ext>
            </a:extLst>
          </p:cNvPr>
          <p:cNvSpPr txBox="1"/>
          <p:nvPr/>
        </p:nvSpPr>
        <p:spPr>
          <a:xfrm>
            <a:off x="7935274" y="3517644"/>
            <a:ext cx="777047" cy="222250"/>
          </a:xfrm>
          <a:prstGeom prst="rect">
            <a:avLst/>
          </a:prstGeom>
          <a:noFill/>
        </p:spPr>
        <p:txBody>
          <a:bodyPr wrap="square" rtlCol="0">
            <a:noAutofit/>
          </a:bodyPr>
          <a:lstStyle/>
          <a:p>
            <a:pPr defTabSz="685714"/>
            <a:r>
              <a:rPr lang="en-US" sz="750" dirty="0">
                <a:solidFill>
                  <a:srgbClr val="373A36"/>
                </a:solidFill>
                <a:latin typeface="Arial"/>
              </a:rPr>
              <a:t>Power &amp; signal distribution</a:t>
            </a:r>
          </a:p>
        </p:txBody>
      </p:sp>
      <p:pic>
        <p:nvPicPr>
          <p:cNvPr id="130" name="Picture 129">
            <a:extLst>
              <a:ext uri="{FF2B5EF4-FFF2-40B4-BE49-F238E27FC236}">
                <a16:creationId xmlns:a16="http://schemas.microsoft.com/office/drawing/2014/main" id="{0E0F3240-8602-4D0B-9225-46C604BFA29D}"/>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7120564" y="3105463"/>
            <a:ext cx="633987" cy="399812"/>
          </a:xfrm>
          <a:prstGeom prst="rect">
            <a:avLst/>
          </a:prstGeom>
        </p:spPr>
      </p:pic>
      <p:sp>
        <p:nvSpPr>
          <p:cNvPr id="131" name="TextBox 130">
            <a:extLst>
              <a:ext uri="{FF2B5EF4-FFF2-40B4-BE49-F238E27FC236}">
                <a16:creationId xmlns:a16="http://schemas.microsoft.com/office/drawing/2014/main" id="{D3CD2802-93DB-4F64-9C2A-96B362904D7A}"/>
              </a:ext>
            </a:extLst>
          </p:cNvPr>
          <p:cNvSpPr txBox="1"/>
          <p:nvPr/>
        </p:nvSpPr>
        <p:spPr>
          <a:xfrm>
            <a:off x="7053097" y="3517644"/>
            <a:ext cx="871118" cy="353770"/>
          </a:xfrm>
          <a:prstGeom prst="rect">
            <a:avLst/>
          </a:prstGeom>
          <a:noFill/>
        </p:spPr>
        <p:txBody>
          <a:bodyPr wrap="square" rtlCol="0">
            <a:noAutofit/>
          </a:bodyPr>
          <a:lstStyle/>
          <a:p>
            <a:pPr defTabSz="685714"/>
            <a:r>
              <a:rPr lang="en-US" sz="750" dirty="0">
                <a:solidFill>
                  <a:srgbClr val="373A36"/>
                </a:solidFill>
                <a:latin typeface="Arial"/>
              </a:rPr>
              <a:t>Machined parts and sheet metal</a:t>
            </a:r>
          </a:p>
        </p:txBody>
      </p:sp>
      <p:pic>
        <p:nvPicPr>
          <p:cNvPr id="132" name="Picture 131">
            <a:extLst>
              <a:ext uri="{FF2B5EF4-FFF2-40B4-BE49-F238E27FC236}">
                <a16:creationId xmlns:a16="http://schemas.microsoft.com/office/drawing/2014/main" id="{07C51AB2-735E-40A7-B311-5D90697CBB9D}"/>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7598007" y="3983455"/>
            <a:ext cx="595753" cy="442010"/>
          </a:xfrm>
          <a:prstGeom prst="rect">
            <a:avLst/>
          </a:prstGeom>
        </p:spPr>
      </p:pic>
      <p:sp>
        <p:nvSpPr>
          <p:cNvPr id="133" name="TextBox 132">
            <a:extLst>
              <a:ext uri="{FF2B5EF4-FFF2-40B4-BE49-F238E27FC236}">
                <a16:creationId xmlns:a16="http://schemas.microsoft.com/office/drawing/2014/main" id="{2A8FD95B-1943-498E-A463-4ED1473122F4}"/>
              </a:ext>
            </a:extLst>
          </p:cNvPr>
          <p:cNvSpPr txBox="1"/>
          <p:nvPr/>
        </p:nvSpPr>
        <p:spPr>
          <a:xfrm>
            <a:off x="7527645" y="4420158"/>
            <a:ext cx="986166" cy="222250"/>
          </a:xfrm>
          <a:prstGeom prst="rect">
            <a:avLst/>
          </a:prstGeom>
          <a:noFill/>
        </p:spPr>
        <p:txBody>
          <a:bodyPr wrap="square" rtlCol="0">
            <a:noAutofit/>
          </a:bodyPr>
          <a:lstStyle/>
          <a:p>
            <a:pPr defTabSz="685714"/>
            <a:r>
              <a:rPr lang="en-US" sz="750" dirty="0">
                <a:solidFill>
                  <a:srgbClr val="373A36"/>
                </a:solidFill>
                <a:latin typeface="Arial"/>
              </a:rPr>
              <a:t>Cable and wire harness</a:t>
            </a:r>
          </a:p>
        </p:txBody>
      </p:sp>
      <p:pic>
        <p:nvPicPr>
          <p:cNvPr id="134" name="Picture 133">
            <a:extLst>
              <a:ext uri="{FF2B5EF4-FFF2-40B4-BE49-F238E27FC236}">
                <a16:creationId xmlns:a16="http://schemas.microsoft.com/office/drawing/2014/main" id="{BD9A498A-983E-47FE-BC71-D5257B9A5AF7}"/>
              </a:ext>
            </a:extLst>
          </p:cNvPr>
          <p:cNvPicPr>
            <a:picLocks noChangeAspect="1"/>
          </p:cNvPicPr>
          <p:nvPr/>
        </p:nvPicPr>
        <p:blipFill>
          <a:blip r:embed="rId18" cstate="email">
            <a:extLst>
              <a:ext uri="{28A0092B-C50C-407E-A947-70E740481C1C}">
                <a14:useLocalDpi xmlns:a14="http://schemas.microsoft.com/office/drawing/2010/main"/>
              </a:ext>
            </a:extLst>
          </a:blip>
          <a:srcRect/>
          <a:stretch>
            <a:fillRect/>
          </a:stretch>
        </p:blipFill>
        <p:spPr bwMode="auto">
          <a:xfrm>
            <a:off x="7504826" y="4830493"/>
            <a:ext cx="788508" cy="68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5" name="Straight Connector 134">
            <a:extLst>
              <a:ext uri="{FF2B5EF4-FFF2-40B4-BE49-F238E27FC236}">
                <a16:creationId xmlns:a16="http://schemas.microsoft.com/office/drawing/2014/main" id="{6B106B06-F89E-408B-9128-60DA7D211B29}"/>
              </a:ext>
            </a:extLst>
          </p:cNvPr>
          <p:cNvCxnSpPr>
            <a:cxnSpLocks/>
          </p:cNvCxnSpPr>
          <p:nvPr/>
        </p:nvCxnSpPr>
        <p:spPr>
          <a:xfrm flipV="1">
            <a:off x="7532922" y="5250886"/>
            <a:ext cx="157737" cy="63552"/>
          </a:xfrm>
          <a:prstGeom prst="line">
            <a:avLst/>
          </a:prstGeom>
        </p:spPr>
        <p:style>
          <a:lnRef idx="1">
            <a:schemeClr val="accent1"/>
          </a:lnRef>
          <a:fillRef idx="0">
            <a:schemeClr val="accent1"/>
          </a:fillRef>
          <a:effectRef idx="0">
            <a:schemeClr val="accent1"/>
          </a:effectRef>
          <a:fontRef idx="minor">
            <a:schemeClr val="tx1"/>
          </a:fontRef>
        </p:style>
      </p:cxnSp>
      <p:sp>
        <p:nvSpPr>
          <p:cNvPr id="136" name="TextBox 135">
            <a:extLst>
              <a:ext uri="{FF2B5EF4-FFF2-40B4-BE49-F238E27FC236}">
                <a16:creationId xmlns:a16="http://schemas.microsoft.com/office/drawing/2014/main" id="{9F6D8E1C-7A71-4262-9509-DC7A2F4B36D7}"/>
              </a:ext>
            </a:extLst>
          </p:cNvPr>
          <p:cNvSpPr txBox="1"/>
          <p:nvPr/>
        </p:nvSpPr>
        <p:spPr>
          <a:xfrm>
            <a:off x="7051690" y="5105818"/>
            <a:ext cx="598394" cy="281309"/>
          </a:xfrm>
          <a:prstGeom prst="rect">
            <a:avLst/>
          </a:prstGeom>
          <a:noFill/>
        </p:spPr>
        <p:txBody>
          <a:bodyPr wrap="square" rtlCol="0">
            <a:noAutofit/>
          </a:bodyPr>
          <a:lstStyle/>
          <a:p>
            <a:pPr defTabSz="685714"/>
            <a:r>
              <a:rPr lang="en-US" sz="750" dirty="0">
                <a:solidFill>
                  <a:srgbClr val="373A36"/>
                </a:solidFill>
                <a:latin typeface="Arial"/>
              </a:rPr>
              <a:t>Tool interface system</a:t>
            </a:r>
          </a:p>
        </p:txBody>
      </p:sp>
      <p:cxnSp>
        <p:nvCxnSpPr>
          <p:cNvPr id="137" name="Straight Connector 136">
            <a:extLst>
              <a:ext uri="{FF2B5EF4-FFF2-40B4-BE49-F238E27FC236}">
                <a16:creationId xmlns:a16="http://schemas.microsoft.com/office/drawing/2014/main" id="{D66A2169-04CD-487E-A9BA-BDD2D6DBDD8C}"/>
              </a:ext>
            </a:extLst>
          </p:cNvPr>
          <p:cNvCxnSpPr>
            <a:cxnSpLocks/>
          </p:cNvCxnSpPr>
          <p:nvPr/>
        </p:nvCxnSpPr>
        <p:spPr>
          <a:xfrm flipV="1">
            <a:off x="7947214" y="5008219"/>
            <a:ext cx="223214" cy="257639"/>
          </a:xfrm>
          <a:prstGeom prst="line">
            <a:avLst/>
          </a:prstGeom>
        </p:spPr>
        <p:style>
          <a:lnRef idx="1">
            <a:schemeClr val="accent1"/>
          </a:lnRef>
          <a:fillRef idx="0">
            <a:schemeClr val="accent1"/>
          </a:fillRef>
          <a:effectRef idx="0">
            <a:schemeClr val="accent1"/>
          </a:effectRef>
          <a:fontRef idx="minor">
            <a:schemeClr val="tx1"/>
          </a:fontRef>
        </p:style>
      </p:cxnSp>
      <p:sp>
        <p:nvSpPr>
          <p:cNvPr id="138" name="TextBox 137">
            <a:extLst>
              <a:ext uri="{FF2B5EF4-FFF2-40B4-BE49-F238E27FC236}">
                <a16:creationId xmlns:a16="http://schemas.microsoft.com/office/drawing/2014/main" id="{261FA8D9-6896-4EE8-8DFE-CF65150AD711}"/>
              </a:ext>
            </a:extLst>
          </p:cNvPr>
          <p:cNvSpPr txBox="1"/>
          <p:nvPr/>
        </p:nvSpPr>
        <p:spPr>
          <a:xfrm>
            <a:off x="8168794" y="4747998"/>
            <a:ext cx="681740" cy="222250"/>
          </a:xfrm>
          <a:prstGeom prst="rect">
            <a:avLst/>
          </a:prstGeom>
          <a:noFill/>
        </p:spPr>
        <p:txBody>
          <a:bodyPr wrap="square" rtlCol="0">
            <a:noAutofit/>
          </a:bodyPr>
          <a:lstStyle/>
          <a:p>
            <a:pPr defTabSz="685714"/>
            <a:r>
              <a:rPr lang="en-US" sz="750" dirty="0">
                <a:solidFill>
                  <a:srgbClr val="373A36"/>
                </a:solidFill>
                <a:latin typeface="Arial"/>
              </a:rPr>
              <a:t>Vacuum transfer assembly</a:t>
            </a:r>
          </a:p>
        </p:txBody>
      </p:sp>
      <p:sp>
        <p:nvSpPr>
          <p:cNvPr id="51" name="TextBox 50">
            <a:extLst>
              <a:ext uri="{FF2B5EF4-FFF2-40B4-BE49-F238E27FC236}">
                <a16:creationId xmlns:a16="http://schemas.microsoft.com/office/drawing/2014/main" id="{F721B7D1-9D71-4794-96CA-C12354D920B2}"/>
              </a:ext>
            </a:extLst>
          </p:cNvPr>
          <p:cNvSpPr txBox="1"/>
          <p:nvPr/>
        </p:nvSpPr>
        <p:spPr>
          <a:xfrm>
            <a:off x="3339692" y="4161867"/>
            <a:ext cx="1697025" cy="450849"/>
          </a:xfrm>
          <a:prstGeom prst="rect">
            <a:avLst/>
          </a:prstGeom>
          <a:noFill/>
        </p:spPr>
        <p:txBody>
          <a:bodyPr wrap="square" rtlCol="0">
            <a:noAutofit/>
          </a:bodyPr>
          <a:lstStyle/>
          <a:p>
            <a:pPr defTabSz="685714"/>
            <a:r>
              <a:rPr lang="en-US" sz="750" dirty="0">
                <a:solidFill>
                  <a:srgbClr val="373A36"/>
                </a:solidFill>
                <a:latin typeface="Arial"/>
              </a:rPr>
              <a:t>In-vitro diagnostics &amp; life sciences / critical diagnostics</a:t>
            </a:r>
          </a:p>
        </p:txBody>
      </p:sp>
      <p:sp>
        <p:nvSpPr>
          <p:cNvPr id="52" name="Shape 234">
            <a:extLst>
              <a:ext uri="{FF2B5EF4-FFF2-40B4-BE49-F238E27FC236}">
                <a16:creationId xmlns:a16="http://schemas.microsoft.com/office/drawing/2014/main" id="{0C65BD95-58C1-4066-B0A6-D633DE4D0382}"/>
              </a:ext>
            </a:extLst>
          </p:cNvPr>
          <p:cNvSpPr>
            <a:spLocks noChangeArrowheads="1"/>
          </p:cNvSpPr>
          <p:nvPr/>
        </p:nvSpPr>
        <p:spPr bwMode="auto">
          <a:xfrm>
            <a:off x="3404281" y="2429823"/>
            <a:ext cx="888131"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25000"/>
              </a:spcBef>
              <a:buChar char="•"/>
              <a:defRPr sz="32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5000"/>
              </a:spcBef>
              <a:buFont typeface="Arial" panose="020B0604020202020204" pitchFamily="34" charset="0"/>
              <a:buChar char="–"/>
              <a:defRPr sz="28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5000"/>
              </a:spcBef>
              <a:buChar char="–"/>
              <a:defRPr sz="24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685714">
              <a:lnSpc>
                <a:spcPct val="105000"/>
              </a:lnSpc>
              <a:spcBef>
                <a:spcPct val="0"/>
              </a:spcBef>
              <a:buSzPct val="25000"/>
              <a:buNone/>
            </a:pPr>
            <a:r>
              <a:rPr lang="en-US" altLang="en-US" sz="750" dirty="0">
                <a:solidFill>
                  <a:srgbClr val="373A36"/>
                </a:solidFill>
                <a:latin typeface="Arial"/>
                <a:sym typeface="Arial" panose="020B0604020202020204" pitchFamily="34" charset="0"/>
              </a:rPr>
              <a:t>Diagnostic imaging &amp; patient monitoring</a:t>
            </a:r>
          </a:p>
        </p:txBody>
      </p:sp>
      <p:pic>
        <p:nvPicPr>
          <p:cNvPr id="53" name="Picture 52">
            <a:extLst>
              <a:ext uri="{FF2B5EF4-FFF2-40B4-BE49-F238E27FC236}">
                <a16:creationId xmlns:a16="http://schemas.microsoft.com/office/drawing/2014/main" id="{55376824-94E5-4EB9-B90D-EB8D4F26391D}"/>
              </a:ext>
            </a:extLst>
          </p:cNvPr>
          <p:cNvPicPr>
            <a:picLocks noChangeAspect="1"/>
          </p:cNvPicPr>
          <p:nvPr/>
        </p:nvPicPr>
        <p:blipFill rotWithShape="1">
          <a:blip r:embed="rId19" cstate="email">
            <a:extLst>
              <a:ext uri="{28A0092B-C50C-407E-A947-70E740481C1C}">
                <a14:useLocalDpi xmlns:a14="http://schemas.microsoft.com/office/drawing/2010/main"/>
              </a:ext>
            </a:extLst>
          </a:blip>
          <a:srcRect/>
          <a:stretch/>
        </p:blipFill>
        <p:spPr>
          <a:xfrm>
            <a:off x="3389760" y="2202520"/>
            <a:ext cx="622415" cy="453947"/>
          </a:xfrm>
          <a:prstGeom prst="rect">
            <a:avLst/>
          </a:prstGeom>
        </p:spPr>
      </p:pic>
      <p:pic>
        <p:nvPicPr>
          <p:cNvPr id="54" name="Picture 53">
            <a:extLst>
              <a:ext uri="{FF2B5EF4-FFF2-40B4-BE49-F238E27FC236}">
                <a16:creationId xmlns:a16="http://schemas.microsoft.com/office/drawing/2014/main" id="{868722F5-909F-46F5-AE83-51AEB8E4DB68}"/>
              </a:ext>
            </a:extLst>
          </p:cNvPr>
          <p:cNvPicPr>
            <a:picLocks noChangeAspect="1" noChangeArrowheads="1"/>
          </p:cNvPicPr>
          <p:nvPr/>
        </p:nvPicPr>
        <p:blipFill rotWithShape="1">
          <a:blip r:embed="rId20" cstate="email">
            <a:extLst>
              <a:ext uri="{28A0092B-C50C-407E-A947-70E740481C1C}">
                <a14:useLocalDpi xmlns:a14="http://schemas.microsoft.com/office/drawing/2010/main"/>
              </a:ext>
            </a:extLst>
          </a:blip>
          <a:srcRect/>
          <a:stretch/>
        </p:blipFill>
        <p:spPr bwMode="auto">
          <a:xfrm>
            <a:off x="3430613" y="3041062"/>
            <a:ext cx="1387119" cy="408845"/>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54">
            <a:extLst>
              <a:ext uri="{FF2B5EF4-FFF2-40B4-BE49-F238E27FC236}">
                <a16:creationId xmlns:a16="http://schemas.microsoft.com/office/drawing/2014/main" id="{B9071C00-5416-423D-952F-A288DDBCDF81}"/>
              </a:ext>
            </a:extLst>
          </p:cNvPr>
          <p:cNvPicPr>
            <a:picLocks noChangeAspect="1"/>
          </p:cNvPicPr>
          <p:nvPr/>
        </p:nvPicPr>
        <p:blipFill rotWithShape="1">
          <a:blip r:embed="rId21" cstate="email">
            <a:extLst>
              <a:ext uri="{28A0092B-C50C-407E-A947-70E740481C1C}">
                <a14:useLocalDpi xmlns:a14="http://schemas.microsoft.com/office/drawing/2010/main"/>
              </a:ext>
            </a:extLst>
          </a:blip>
          <a:srcRect/>
          <a:stretch/>
        </p:blipFill>
        <p:spPr>
          <a:xfrm>
            <a:off x="4404616" y="2256274"/>
            <a:ext cx="423655" cy="672178"/>
          </a:xfrm>
          <a:prstGeom prst="rect">
            <a:avLst/>
          </a:prstGeom>
        </p:spPr>
      </p:pic>
      <p:pic>
        <p:nvPicPr>
          <p:cNvPr id="56" name="Picture 55">
            <a:extLst>
              <a:ext uri="{FF2B5EF4-FFF2-40B4-BE49-F238E27FC236}">
                <a16:creationId xmlns:a16="http://schemas.microsoft.com/office/drawing/2014/main" id="{247487A1-0AA4-4012-975F-4ABF81EC369C}"/>
              </a:ext>
            </a:extLst>
          </p:cNvPr>
          <p:cNvPicPr>
            <a:picLocks noChangeAspect="1" noChangeArrowheads="1"/>
          </p:cNvPicPr>
          <p:nvPr/>
        </p:nvPicPr>
        <p:blipFill rotWithShape="1">
          <a:blip r:embed="rId22" cstate="email">
            <a:extLst>
              <a:ext uri="{28A0092B-C50C-407E-A947-70E740481C1C}">
                <a14:useLocalDpi xmlns:a14="http://schemas.microsoft.com/office/drawing/2010/main"/>
              </a:ext>
            </a:extLst>
          </a:blip>
          <a:srcRect/>
          <a:stretch/>
        </p:blipFill>
        <p:spPr bwMode="auto">
          <a:xfrm>
            <a:off x="4116891" y="3689095"/>
            <a:ext cx="633986" cy="443075"/>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56">
            <a:extLst>
              <a:ext uri="{FF2B5EF4-FFF2-40B4-BE49-F238E27FC236}">
                <a16:creationId xmlns:a16="http://schemas.microsoft.com/office/drawing/2014/main" id="{65A8720F-98A6-41A0-B158-AE3473E4325C}"/>
              </a:ext>
            </a:extLst>
          </p:cNvPr>
          <p:cNvPicPr>
            <a:picLocks noChangeAspect="1"/>
          </p:cNvPicPr>
          <p:nvPr/>
        </p:nvPicPr>
        <p:blipFill>
          <a:blip r:embed="rId23" cstate="email">
            <a:extLst>
              <a:ext uri="{28A0092B-C50C-407E-A947-70E740481C1C}">
                <a14:useLocalDpi xmlns:a14="http://schemas.microsoft.com/office/drawing/2010/main"/>
              </a:ext>
            </a:extLst>
          </a:blip>
          <a:stretch>
            <a:fillRect/>
          </a:stretch>
        </p:blipFill>
        <p:spPr>
          <a:xfrm>
            <a:off x="3499640" y="3706210"/>
            <a:ext cx="342289" cy="408845"/>
          </a:xfrm>
          <a:prstGeom prst="rect">
            <a:avLst/>
          </a:prstGeom>
        </p:spPr>
      </p:pic>
      <p:pic>
        <p:nvPicPr>
          <p:cNvPr id="58" name="Picture 57">
            <a:extLst>
              <a:ext uri="{FF2B5EF4-FFF2-40B4-BE49-F238E27FC236}">
                <a16:creationId xmlns:a16="http://schemas.microsoft.com/office/drawing/2014/main" id="{17E057C6-BA52-46D0-A79A-73E414860F6B}"/>
              </a:ext>
            </a:extLst>
          </p:cNvPr>
          <p:cNvPicPr>
            <a:picLocks noChangeAspect="1" noChangeArrowheads="1"/>
          </p:cNvPicPr>
          <p:nvPr/>
        </p:nvPicPr>
        <p:blipFill rotWithShape="1">
          <a:blip r:embed="rId24" cstate="email">
            <a:extLst>
              <a:ext uri="{28A0092B-C50C-407E-A947-70E740481C1C}">
                <a14:useLocalDpi xmlns:a14="http://schemas.microsoft.com/office/drawing/2010/main"/>
              </a:ext>
            </a:extLst>
          </a:blip>
          <a:srcRect b="-262"/>
          <a:stretch/>
        </p:blipFill>
        <p:spPr bwMode="auto">
          <a:xfrm rot="16200000">
            <a:off x="3409564" y="4646643"/>
            <a:ext cx="440767" cy="4173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9" name="Picture 58">
            <a:extLst>
              <a:ext uri="{FF2B5EF4-FFF2-40B4-BE49-F238E27FC236}">
                <a16:creationId xmlns:a16="http://schemas.microsoft.com/office/drawing/2014/main" id="{33D94D64-68F7-4826-9CBA-77200AD7BD3A}"/>
              </a:ext>
            </a:extLst>
          </p:cNvPr>
          <p:cNvPicPr>
            <a:picLocks noChangeAspect="1" noChangeArrowheads="1"/>
          </p:cNvPicPr>
          <p:nvPr/>
        </p:nvPicPr>
        <p:blipFill rotWithShape="1">
          <a:blip r:embed="rId25" cstate="email">
            <a:extLst>
              <a:ext uri="{28A0092B-C50C-407E-A947-70E740481C1C}">
                <a14:useLocalDpi xmlns:a14="http://schemas.microsoft.com/office/drawing/2010/main"/>
              </a:ext>
            </a:extLst>
          </a:blip>
          <a:srcRect/>
          <a:stretch/>
        </p:blipFill>
        <p:spPr bwMode="auto">
          <a:xfrm>
            <a:off x="4442892" y="4649346"/>
            <a:ext cx="441500" cy="1664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 name="Picture 59">
            <a:extLst>
              <a:ext uri="{FF2B5EF4-FFF2-40B4-BE49-F238E27FC236}">
                <a16:creationId xmlns:a16="http://schemas.microsoft.com/office/drawing/2014/main" id="{A434C3DE-AA3D-4A60-BB2E-BD8F12F43278}"/>
              </a:ext>
            </a:extLst>
          </p:cNvPr>
          <p:cNvPicPr>
            <a:picLocks noChangeAspect="1"/>
          </p:cNvPicPr>
          <p:nvPr/>
        </p:nvPicPr>
        <p:blipFill>
          <a:blip r:embed="rId26" cstate="email">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rot="19643404">
            <a:off x="4082083" y="4708043"/>
            <a:ext cx="500318" cy="500318"/>
          </a:xfrm>
          <a:prstGeom prst="rect">
            <a:avLst/>
          </a:prstGeom>
        </p:spPr>
      </p:pic>
      <p:sp>
        <p:nvSpPr>
          <p:cNvPr id="61" name="Shape 236">
            <a:extLst>
              <a:ext uri="{FF2B5EF4-FFF2-40B4-BE49-F238E27FC236}">
                <a16:creationId xmlns:a16="http://schemas.microsoft.com/office/drawing/2014/main" id="{7D7F8C4D-F5C9-492E-B4FD-420295DE6452}"/>
              </a:ext>
            </a:extLst>
          </p:cNvPr>
          <p:cNvSpPr>
            <a:spLocks noChangeArrowheads="1"/>
          </p:cNvSpPr>
          <p:nvPr/>
        </p:nvSpPr>
        <p:spPr bwMode="auto">
          <a:xfrm>
            <a:off x="3407758" y="4778313"/>
            <a:ext cx="1444229" cy="598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25000"/>
              </a:spcBef>
              <a:buChar char="•"/>
              <a:defRPr sz="32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5000"/>
              </a:spcBef>
              <a:buFont typeface="Arial" panose="020B0604020202020204" pitchFamily="34" charset="0"/>
              <a:buChar char="–"/>
              <a:defRPr sz="28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5000"/>
              </a:spcBef>
              <a:buChar char="–"/>
              <a:defRPr sz="24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685714">
              <a:lnSpc>
                <a:spcPct val="105000"/>
              </a:lnSpc>
              <a:spcBef>
                <a:spcPct val="0"/>
              </a:spcBef>
              <a:buSzPct val="25000"/>
              <a:buNone/>
            </a:pPr>
            <a:r>
              <a:rPr lang="en-US" altLang="en-US" sz="750" dirty="0">
                <a:solidFill>
                  <a:srgbClr val="373A36"/>
                </a:solidFill>
                <a:latin typeface="Arial"/>
                <a:sym typeface="Arial" panose="020B0604020202020204" pitchFamily="34" charset="0"/>
              </a:rPr>
              <a:t>Single use finished goods: surgical instruments</a:t>
            </a:r>
          </a:p>
        </p:txBody>
      </p:sp>
    </p:spTree>
    <p:extLst>
      <p:ext uri="{BB962C8B-B14F-4D97-AF65-F5344CB8AC3E}">
        <p14:creationId xmlns:p14="http://schemas.microsoft.com/office/powerpoint/2010/main" val="2849047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11CF519-4554-4F49-968A-C0B5F5A26AC4}"/>
              </a:ext>
            </a:extLst>
          </p:cNvPr>
          <p:cNvGrpSpPr/>
          <p:nvPr/>
        </p:nvGrpSpPr>
        <p:grpSpPr>
          <a:xfrm>
            <a:off x="342900" y="2439500"/>
            <a:ext cx="8458200" cy="1844791"/>
            <a:chOff x="457200" y="2135186"/>
            <a:chExt cx="6758120" cy="2459721"/>
          </a:xfrm>
        </p:grpSpPr>
        <p:sp>
          <p:nvSpPr>
            <p:cNvPr id="29" name="Rectangle 28">
              <a:extLst>
                <a:ext uri="{FF2B5EF4-FFF2-40B4-BE49-F238E27FC236}">
                  <a16:creationId xmlns:a16="http://schemas.microsoft.com/office/drawing/2014/main" id="{5AA3F181-2636-4F5A-9FAB-E01C7E7A57B3}"/>
                </a:ext>
              </a:extLst>
            </p:cNvPr>
            <p:cNvSpPr/>
            <p:nvPr/>
          </p:nvSpPr>
          <p:spPr>
            <a:xfrm>
              <a:off x="457200" y="2137457"/>
              <a:ext cx="2251494" cy="2457450"/>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defRPr/>
              </a:pPr>
              <a:endParaRPr lang="en-GB" sz="1350">
                <a:solidFill>
                  <a:srgbClr val="FFFFFF"/>
                </a:solidFill>
                <a:latin typeface="Arial"/>
              </a:endParaRPr>
            </a:p>
          </p:txBody>
        </p:sp>
        <p:sp>
          <p:nvSpPr>
            <p:cNvPr id="33" name="Rectangle 32">
              <a:extLst>
                <a:ext uri="{FF2B5EF4-FFF2-40B4-BE49-F238E27FC236}">
                  <a16:creationId xmlns:a16="http://schemas.microsoft.com/office/drawing/2014/main" id="{55D41279-137B-40AB-B0A4-E93BFD274F16}"/>
                </a:ext>
              </a:extLst>
            </p:cNvPr>
            <p:cNvSpPr/>
            <p:nvPr/>
          </p:nvSpPr>
          <p:spPr>
            <a:xfrm>
              <a:off x="4974566" y="2135186"/>
              <a:ext cx="2240754" cy="2457450"/>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defRPr/>
              </a:pPr>
              <a:endParaRPr lang="en-GB" sz="1350">
                <a:solidFill>
                  <a:srgbClr val="FFFFFF"/>
                </a:solidFill>
                <a:latin typeface="Arial"/>
              </a:endParaRPr>
            </a:p>
          </p:txBody>
        </p:sp>
        <p:sp>
          <p:nvSpPr>
            <p:cNvPr id="9" name="Rectangle 8">
              <a:extLst>
                <a:ext uri="{FF2B5EF4-FFF2-40B4-BE49-F238E27FC236}">
                  <a16:creationId xmlns:a16="http://schemas.microsoft.com/office/drawing/2014/main" id="{82B701DF-4341-4158-BF9D-F68E2BD91D0E}"/>
                </a:ext>
              </a:extLst>
            </p:cNvPr>
            <p:cNvSpPr/>
            <p:nvPr/>
          </p:nvSpPr>
          <p:spPr>
            <a:xfrm>
              <a:off x="457200" y="2140280"/>
              <a:ext cx="2251494" cy="1232252"/>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defRPr/>
              </a:pPr>
              <a:r>
                <a:rPr lang="en-US" sz="1050" b="1" dirty="0">
                  <a:solidFill>
                    <a:srgbClr val="FFFFFF"/>
                  </a:solidFill>
                  <a:latin typeface="Arial"/>
                  <a:cs typeface="Arial" panose="020B0604020202020204" pitchFamily="34" charset="0"/>
                </a:rPr>
                <a:t>Communications</a:t>
              </a:r>
            </a:p>
          </p:txBody>
        </p:sp>
        <p:sp>
          <p:nvSpPr>
            <p:cNvPr id="30" name="Rectangle 29">
              <a:extLst>
                <a:ext uri="{FF2B5EF4-FFF2-40B4-BE49-F238E27FC236}">
                  <a16:creationId xmlns:a16="http://schemas.microsoft.com/office/drawing/2014/main" id="{FA8D5432-E8B9-4A3D-BB67-1DD2578AC542}"/>
                </a:ext>
              </a:extLst>
            </p:cNvPr>
            <p:cNvSpPr/>
            <p:nvPr/>
          </p:nvSpPr>
          <p:spPr>
            <a:xfrm>
              <a:off x="2709926" y="2140280"/>
              <a:ext cx="2265008" cy="2447372"/>
            </a:xfrm>
            <a:prstGeom prst="rect">
              <a:avLst/>
            </a:pr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defRPr/>
              </a:pPr>
              <a:endParaRPr lang="en-GB" sz="1350">
                <a:solidFill>
                  <a:srgbClr val="FFFFFF"/>
                </a:solidFill>
                <a:latin typeface="Arial"/>
              </a:endParaRPr>
            </a:p>
          </p:txBody>
        </p:sp>
        <p:sp>
          <p:nvSpPr>
            <p:cNvPr id="31" name="Rectangle 30">
              <a:extLst>
                <a:ext uri="{FF2B5EF4-FFF2-40B4-BE49-F238E27FC236}">
                  <a16:creationId xmlns:a16="http://schemas.microsoft.com/office/drawing/2014/main" id="{01083847-ACC3-4E98-9BD4-E2B65C019C98}"/>
                </a:ext>
              </a:extLst>
            </p:cNvPr>
            <p:cNvSpPr/>
            <p:nvPr/>
          </p:nvSpPr>
          <p:spPr>
            <a:xfrm>
              <a:off x="2709926" y="3372531"/>
              <a:ext cx="2265008" cy="1222375"/>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defRPr/>
              </a:pPr>
              <a:r>
                <a:rPr lang="en-US" sz="1050" b="1" dirty="0">
                  <a:solidFill>
                    <a:srgbClr val="FFFFFF"/>
                  </a:solidFill>
                  <a:latin typeface="Arial"/>
                  <a:cs typeface="Arial" panose="020B0604020202020204" pitchFamily="34" charset="0"/>
                </a:rPr>
                <a:t>Enterprise</a:t>
              </a:r>
            </a:p>
          </p:txBody>
        </p:sp>
        <p:sp>
          <p:nvSpPr>
            <p:cNvPr id="32" name="Rectangle 31">
              <a:extLst>
                <a:ext uri="{FF2B5EF4-FFF2-40B4-BE49-F238E27FC236}">
                  <a16:creationId xmlns:a16="http://schemas.microsoft.com/office/drawing/2014/main" id="{787FDF85-5BE4-47A5-BCA0-7AE8C53DC28F}"/>
                </a:ext>
              </a:extLst>
            </p:cNvPr>
            <p:cNvSpPr/>
            <p:nvPr/>
          </p:nvSpPr>
          <p:spPr>
            <a:xfrm>
              <a:off x="4974566" y="2138010"/>
              <a:ext cx="2240754" cy="1234522"/>
            </a:xfrm>
            <a:prstGeom prst="rect">
              <a:avLst/>
            </a:prstGeom>
            <a:solidFill>
              <a:schemeClr val="accent3">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14">
                <a:defRPr/>
              </a:pPr>
              <a:r>
                <a:rPr lang="en-US" sz="1050" b="1" dirty="0">
                  <a:solidFill>
                    <a:srgbClr val="FFFFFF"/>
                  </a:solidFill>
                  <a:latin typeface="Arial"/>
                  <a:cs typeface="Arial" panose="020B0604020202020204" pitchFamily="34" charset="0"/>
                </a:rPr>
                <a:t>Hardware Platform Solutions (HPS)</a:t>
              </a:r>
            </a:p>
          </p:txBody>
        </p:sp>
      </p:grpSp>
      <p:sp>
        <p:nvSpPr>
          <p:cNvPr id="48150" name="Title 1"/>
          <p:cNvSpPr>
            <a:spLocks noGrp="1"/>
          </p:cNvSpPr>
          <p:nvPr>
            <p:ph type="title"/>
          </p:nvPr>
        </p:nvSpPr>
        <p:spPr/>
        <p:txBody>
          <a:bodyPr/>
          <a:lstStyle/>
          <a:p>
            <a:r>
              <a:rPr lang="en-US" dirty="0"/>
              <a:t>CCS at a glance</a:t>
            </a:r>
          </a:p>
        </p:txBody>
      </p:sp>
      <p:sp>
        <p:nvSpPr>
          <p:cNvPr id="4" name="Text Placeholder 3"/>
          <p:cNvSpPr>
            <a:spLocks noGrp="1"/>
          </p:cNvSpPr>
          <p:nvPr>
            <p:ph type="body" sz="quarter" idx="13"/>
          </p:nvPr>
        </p:nvSpPr>
        <p:spPr/>
        <p:txBody>
          <a:bodyPr/>
          <a:lstStyle/>
          <a:p>
            <a:r>
              <a:rPr lang="en-US" dirty="0"/>
              <a:t>Communications &amp; Enterprise Solutions, including Hardware Platform Solutions</a:t>
            </a:r>
          </a:p>
        </p:txBody>
      </p:sp>
      <p:sp>
        <p:nvSpPr>
          <p:cNvPr id="3" name="Slide Number Placeholder 2"/>
          <p:cNvSpPr>
            <a:spLocks noGrp="1"/>
          </p:cNvSpPr>
          <p:nvPr>
            <p:ph type="sldNum" sz="quarter" idx="15"/>
          </p:nvPr>
        </p:nvSpPr>
        <p:spPr/>
        <p:txBody>
          <a:bodyPr/>
          <a:lstStyle/>
          <a:p>
            <a:pPr defTabSz="685714">
              <a:defRPr/>
            </a:pPr>
            <a:fld id="{DA26299E-3FD4-4447-B165-1FCD2D94DE44}" type="slidenum">
              <a:rPr lang="en-US" sz="750">
                <a:solidFill>
                  <a:srgbClr val="373A36">
                    <a:tint val="75000"/>
                  </a:srgbClr>
                </a:solidFill>
                <a:latin typeface="Arial"/>
              </a:rPr>
              <a:pPr defTabSz="685714">
                <a:defRPr/>
              </a:pPr>
              <a:t>65</a:t>
            </a:fld>
            <a:endParaRPr lang="en-US" sz="750" dirty="0">
              <a:solidFill>
                <a:srgbClr val="373A36">
                  <a:tint val="75000"/>
                </a:srgbClr>
              </a:solidFill>
              <a:latin typeface="Arial"/>
            </a:endParaRPr>
          </a:p>
        </p:txBody>
      </p:sp>
      <p:sp>
        <p:nvSpPr>
          <p:cNvPr id="60" name="Rectangle 59">
            <a:extLst>
              <a:ext uri="{FF2B5EF4-FFF2-40B4-BE49-F238E27FC236}">
                <a16:creationId xmlns:a16="http://schemas.microsoft.com/office/drawing/2014/main" id="{AAAE4292-6DD4-45B2-AAF4-96EB0F467BAF}"/>
              </a:ext>
            </a:extLst>
          </p:cNvPr>
          <p:cNvSpPr/>
          <p:nvPr/>
        </p:nvSpPr>
        <p:spPr>
          <a:xfrm>
            <a:off x="342900" y="1822150"/>
            <a:ext cx="8457683" cy="4331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defTabSz="685714">
              <a:defRPr/>
            </a:pPr>
            <a:r>
              <a:rPr lang="en-US" sz="1500" b="1" dirty="0">
                <a:solidFill>
                  <a:srgbClr val="FFFFFF"/>
                </a:solidFill>
                <a:latin typeface="Arial"/>
              </a:rPr>
              <a:t>2Q21 LTM Financials </a:t>
            </a:r>
            <a:r>
              <a:rPr lang="en-US" sz="1500" dirty="0">
                <a:solidFill>
                  <a:srgbClr val="FFFFFF"/>
                </a:solidFill>
                <a:latin typeface="Arial"/>
              </a:rPr>
              <a:t>|  Revenue: </a:t>
            </a:r>
            <a:r>
              <a:rPr lang="en-US" sz="1500" b="1" dirty="0">
                <a:solidFill>
                  <a:srgbClr val="FFFFFF"/>
                </a:solidFill>
                <a:latin typeface="Arial"/>
              </a:rPr>
              <a:t>$3.5B  |  </a:t>
            </a:r>
            <a:r>
              <a:rPr lang="en-US" sz="1500" dirty="0">
                <a:solidFill>
                  <a:srgbClr val="FFFFFF"/>
                </a:solidFill>
                <a:latin typeface="Arial"/>
              </a:rPr>
              <a:t>Segment Income*: </a:t>
            </a:r>
            <a:r>
              <a:rPr lang="en-US" sz="1500" b="1" dirty="0">
                <a:solidFill>
                  <a:srgbClr val="FFFFFF"/>
                </a:solidFill>
                <a:latin typeface="Arial"/>
              </a:rPr>
              <a:t>$124M  |  </a:t>
            </a:r>
            <a:r>
              <a:rPr lang="en-US" sz="1500" dirty="0">
                <a:solidFill>
                  <a:srgbClr val="FFFFFF"/>
                </a:solidFill>
                <a:latin typeface="Arial"/>
              </a:rPr>
              <a:t>Segment Margin*: </a:t>
            </a:r>
            <a:r>
              <a:rPr lang="en-US" sz="1500" b="1" dirty="0">
                <a:solidFill>
                  <a:srgbClr val="FFFFFF"/>
                </a:solidFill>
                <a:latin typeface="Arial"/>
              </a:rPr>
              <a:t>3.6%</a:t>
            </a:r>
          </a:p>
        </p:txBody>
      </p:sp>
      <p:cxnSp>
        <p:nvCxnSpPr>
          <p:cNvPr id="19" name="Straight Connector 18">
            <a:extLst>
              <a:ext uri="{FF2B5EF4-FFF2-40B4-BE49-F238E27FC236}">
                <a16:creationId xmlns:a16="http://schemas.microsoft.com/office/drawing/2014/main" id="{E0837BA1-1968-48B2-B5D0-D419D479FC11}"/>
              </a:ext>
            </a:extLst>
          </p:cNvPr>
          <p:cNvCxnSpPr/>
          <p:nvPr/>
        </p:nvCxnSpPr>
        <p:spPr>
          <a:xfrm>
            <a:off x="198521" y="3355718"/>
            <a:ext cx="8825163"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24D148F-1278-42AF-A20D-66C1913B58B2}"/>
              </a:ext>
            </a:extLst>
          </p:cNvPr>
          <p:cNvCxnSpPr>
            <a:cxnSpLocks/>
          </p:cNvCxnSpPr>
          <p:nvPr/>
        </p:nvCxnSpPr>
        <p:spPr>
          <a:xfrm>
            <a:off x="3166712" y="2414648"/>
            <a:ext cx="0" cy="191318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963DF42-ACC9-4B4B-8C0A-F1090A3F62DF}"/>
              </a:ext>
            </a:extLst>
          </p:cNvPr>
          <p:cNvCxnSpPr>
            <a:cxnSpLocks/>
          </p:cNvCxnSpPr>
          <p:nvPr/>
        </p:nvCxnSpPr>
        <p:spPr>
          <a:xfrm>
            <a:off x="5988118" y="2414648"/>
            <a:ext cx="0" cy="1913184"/>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EF1E1684-AB06-4CAF-A998-519EBF3DDB05}"/>
              </a:ext>
            </a:extLst>
          </p:cNvPr>
          <p:cNvSpPr/>
          <p:nvPr/>
        </p:nvSpPr>
        <p:spPr>
          <a:xfrm>
            <a:off x="585196" y="4313488"/>
            <a:ext cx="2307593" cy="5515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685714">
              <a:defRPr/>
            </a:pPr>
            <a:r>
              <a:rPr lang="en-CA" sz="1050" dirty="0">
                <a:solidFill>
                  <a:srgbClr val="53565A"/>
                </a:solidFill>
                <a:latin typeface="Arial"/>
              </a:rPr>
              <a:t>Strong legacy of designing, building and repairing highly complex communications products</a:t>
            </a:r>
          </a:p>
        </p:txBody>
      </p:sp>
      <p:sp>
        <p:nvSpPr>
          <p:cNvPr id="39" name="Rectangle 38">
            <a:extLst>
              <a:ext uri="{FF2B5EF4-FFF2-40B4-BE49-F238E27FC236}">
                <a16:creationId xmlns:a16="http://schemas.microsoft.com/office/drawing/2014/main" id="{8B65C4BE-9B8B-4338-8068-DF5744C56027}"/>
              </a:ext>
            </a:extLst>
          </p:cNvPr>
          <p:cNvSpPr/>
          <p:nvPr/>
        </p:nvSpPr>
        <p:spPr>
          <a:xfrm>
            <a:off x="3444754" y="4313488"/>
            <a:ext cx="2307593" cy="5515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685714">
              <a:defRPr/>
            </a:pPr>
            <a:r>
              <a:rPr lang="en-CA" sz="1050" dirty="0">
                <a:solidFill>
                  <a:srgbClr val="53565A"/>
                </a:solidFill>
                <a:latin typeface="Arial"/>
              </a:rPr>
              <a:t>Reputation for innovative solutions with storage, server</a:t>
            </a:r>
            <a:r>
              <a:rPr lang="en-CA" sz="1050" dirty="0">
                <a:solidFill>
                  <a:srgbClr val="373A36"/>
                </a:solidFill>
                <a:latin typeface="Arial"/>
              </a:rPr>
              <a:t>s</a:t>
            </a:r>
            <a:r>
              <a:rPr lang="en-CA" sz="1050" dirty="0">
                <a:solidFill>
                  <a:srgbClr val="53565A"/>
                </a:solidFill>
                <a:latin typeface="Arial"/>
              </a:rPr>
              <a:t> and converged technologies</a:t>
            </a:r>
          </a:p>
        </p:txBody>
      </p:sp>
      <p:sp>
        <p:nvSpPr>
          <p:cNvPr id="40" name="Rectangle 39">
            <a:extLst>
              <a:ext uri="{FF2B5EF4-FFF2-40B4-BE49-F238E27FC236}">
                <a16:creationId xmlns:a16="http://schemas.microsoft.com/office/drawing/2014/main" id="{B1F278C1-6988-4BA4-9001-6B4C2B64E78C}"/>
              </a:ext>
            </a:extLst>
          </p:cNvPr>
          <p:cNvSpPr/>
          <p:nvPr/>
        </p:nvSpPr>
        <p:spPr>
          <a:xfrm>
            <a:off x="6297331" y="4313487"/>
            <a:ext cx="2261801" cy="6423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685714">
              <a:defRPr/>
            </a:pPr>
            <a:r>
              <a:rPr lang="en-CA" sz="1050" dirty="0">
                <a:solidFill>
                  <a:srgbClr val="53565A"/>
                </a:solidFill>
                <a:latin typeface="Arial"/>
              </a:rPr>
              <a:t>Established hardware platform solutions for datacenter and network infrastructure markets</a:t>
            </a:r>
          </a:p>
        </p:txBody>
      </p:sp>
      <p:sp>
        <p:nvSpPr>
          <p:cNvPr id="21" name="Rectangle 20">
            <a:extLst>
              <a:ext uri="{FF2B5EF4-FFF2-40B4-BE49-F238E27FC236}">
                <a16:creationId xmlns:a16="http://schemas.microsoft.com/office/drawing/2014/main" id="{CB92095E-26AE-43DF-93BB-B6FD9B9137C0}"/>
              </a:ext>
            </a:extLst>
          </p:cNvPr>
          <p:cNvSpPr/>
          <p:nvPr/>
        </p:nvSpPr>
        <p:spPr>
          <a:xfrm>
            <a:off x="272016" y="5606691"/>
            <a:ext cx="8518199" cy="2651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714">
              <a:defRPr/>
            </a:pPr>
            <a:r>
              <a:rPr lang="en-CA" sz="600" dirty="0">
                <a:solidFill>
                  <a:srgbClr val="53565A"/>
                </a:solidFill>
                <a:latin typeface="Arial"/>
              </a:rPr>
              <a:t>* See the Appendix for a description of how segment income and margin are calculated, as well as a reconciliation of segment income to IFRS earnings before income taxes for 2020</a:t>
            </a:r>
          </a:p>
        </p:txBody>
      </p:sp>
      <p:sp>
        <p:nvSpPr>
          <p:cNvPr id="22" name="Rectangle 21">
            <a:extLst>
              <a:ext uri="{FF2B5EF4-FFF2-40B4-BE49-F238E27FC236}">
                <a16:creationId xmlns:a16="http://schemas.microsoft.com/office/drawing/2014/main" id="{FB1950FF-E7F8-4A3F-B1E4-8D59850B1D2E}"/>
              </a:ext>
            </a:extLst>
          </p:cNvPr>
          <p:cNvSpPr/>
          <p:nvPr/>
        </p:nvSpPr>
        <p:spPr>
          <a:xfrm>
            <a:off x="342900" y="5054740"/>
            <a:ext cx="8458200" cy="33407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defTabSz="685714">
              <a:defRPr/>
            </a:pPr>
            <a:r>
              <a:rPr lang="en-GB" sz="1350" dirty="0">
                <a:solidFill>
                  <a:srgbClr val="FFFFFF"/>
                </a:solidFill>
                <a:latin typeface="Arial"/>
              </a:rPr>
              <a:t>Focused on enabling customers with innovative hardware, manufacturing and support services</a:t>
            </a:r>
          </a:p>
        </p:txBody>
      </p:sp>
    </p:spTree>
    <p:extLst>
      <p:ext uri="{BB962C8B-B14F-4D97-AF65-F5344CB8AC3E}">
        <p14:creationId xmlns:p14="http://schemas.microsoft.com/office/powerpoint/2010/main" val="40082903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Table 35">
            <a:extLst>
              <a:ext uri="{FF2B5EF4-FFF2-40B4-BE49-F238E27FC236}">
                <a16:creationId xmlns:a16="http://schemas.microsoft.com/office/drawing/2014/main" id="{9FA1A703-A25D-477A-AA74-25E7718C8369}"/>
              </a:ext>
            </a:extLst>
          </p:cNvPr>
          <p:cNvGraphicFramePr>
            <a:graphicFrameLocks noGrp="1"/>
          </p:cNvGraphicFramePr>
          <p:nvPr/>
        </p:nvGraphicFramePr>
        <p:xfrm>
          <a:off x="342901" y="1697685"/>
          <a:ext cx="8458199" cy="3931591"/>
        </p:xfrm>
        <a:graphic>
          <a:graphicData uri="http://schemas.openxmlformats.org/drawingml/2006/table">
            <a:tbl>
              <a:tblPr firstRow="1" bandRow="1">
                <a:tableStyleId>{5C22544A-7EE6-4342-B048-85BDC9FD1C3A}</a:tableStyleId>
              </a:tblPr>
              <a:tblGrid>
                <a:gridCol w="1478063">
                  <a:extLst>
                    <a:ext uri="{9D8B030D-6E8A-4147-A177-3AD203B41FA5}">
                      <a16:colId xmlns:a16="http://schemas.microsoft.com/office/drawing/2014/main" val="1235059809"/>
                    </a:ext>
                  </a:extLst>
                </a:gridCol>
                <a:gridCol w="3604999">
                  <a:extLst>
                    <a:ext uri="{9D8B030D-6E8A-4147-A177-3AD203B41FA5}">
                      <a16:colId xmlns:a16="http://schemas.microsoft.com/office/drawing/2014/main" val="1515683039"/>
                    </a:ext>
                  </a:extLst>
                </a:gridCol>
                <a:gridCol w="3375137">
                  <a:extLst>
                    <a:ext uri="{9D8B030D-6E8A-4147-A177-3AD203B41FA5}">
                      <a16:colId xmlns:a16="http://schemas.microsoft.com/office/drawing/2014/main" val="2504348689"/>
                    </a:ext>
                  </a:extLst>
                </a:gridCol>
              </a:tblGrid>
              <a:tr h="261698">
                <a:tc>
                  <a:txBody>
                    <a:bodyPr/>
                    <a:lstStyle/>
                    <a:p>
                      <a:pPr algn="l"/>
                      <a:r>
                        <a:rPr lang="en-US" sz="900" b="1" dirty="0">
                          <a:solidFill>
                            <a:schemeClr val="tx1"/>
                          </a:solidFill>
                          <a:latin typeface="Arial" panose="020B0604020202020204" pitchFamily="34" charset="0"/>
                          <a:cs typeface="Arial" panose="020B0604020202020204" pitchFamily="34" charset="0"/>
                        </a:rPr>
                        <a:t>End Markets</a:t>
                      </a:r>
                    </a:p>
                  </a:txBody>
                  <a:tcPr marL="68580" marR="137160" marT="0" marB="0" anchor="ctr">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p>
                      <a:pPr algn="ctr"/>
                      <a:r>
                        <a:rPr lang="en-US" sz="1100" b="1" dirty="0">
                          <a:solidFill>
                            <a:schemeClr val="bg1"/>
                          </a:solidFill>
                          <a:latin typeface="Arial" panose="020B0604020202020204" pitchFamily="34" charset="0"/>
                          <a:cs typeface="Arial" panose="020B0604020202020204" pitchFamily="34" charset="0"/>
                        </a:rPr>
                        <a:t>Communications Solutions</a:t>
                      </a:r>
                    </a:p>
                  </a:txBody>
                  <a:tcPr marL="34290" marR="27432"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solidFill>
                  </a:tcPr>
                </a:tc>
                <a:tc>
                  <a:txBody>
                    <a:bodyPr/>
                    <a:lstStyle/>
                    <a:p>
                      <a:pPr algn="ctr">
                        <a:spcBef>
                          <a:spcPts val="600"/>
                        </a:spcBef>
                      </a:pPr>
                      <a:r>
                        <a:rPr lang="en-US" sz="1100" b="1" dirty="0">
                          <a:solidFill>
                            <a:schemeClr val="bg1"/>
                          </a:solidFill>
                          <a:latin typeface="Arial" panose="020B0604020202020204" pitchFamily="34" charset="0"/>
                          <a:cs typeface="Arial" panose="020B0604020202020204" pitchFamily="34" charset="0"/>
                        </a:rPr>
                        <a:t>Enterprise Solutions</a:t>
                      </a:r>
                    </a:p>
                  </a:txBody>
                  <a:tcPr marL="34290" marR="27432"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3146932689"/>
                  </a:ext>
                </a:extLst>
              </a:tr>
              <a:tr h="2141398">
                <a:tc>
                  <a:txBody>
                    <a:bodyPr/>
                    <a:lstStyle/>
                    <a:p>
                      <a:pPr algn="l"/>
                      <a:r>
                        <a:rPr lang="en-US" sz="900" b="1" dirty="0">
                          <a:solidFill>
                            <a:schemeClr val="tx1"/>
                          </a:solidFill>
                          <a:latin typeface="Arial" panose="020B0604020202020204" pitchFamily="34" charset="0"/>
                          <a:cs typeface="Arial" panose="020B0604020202020204" pitchFamily="34" charset="0"/>
                        </a:rPr>
                        <a:t>Product Examples</a:t>
                      </a:r>
                    </a:p>
                  </a:txBody>
                  <a:tcPr marL="68580" marR="137160" marT="34290" marB="34290" anchor="ctr">
                    <a:lnR w="19050" cap="flat" cmpd="sng" algn="ctr">
                      <a:solidFill>
                        <a:schemeClr val="bg2"/>
                      </a:solidFill>
                      <a:prstDash val="solid"/>
                      <a:round/>
                      <a:headEnd type="none" w="med" len="med"/>
                      <a:tailEnd type="none" w="med" len="med"/>
                    </a:lnR>
                    <a:lnT w="9525" cap="flat" cmpd="sng" algn="ctr">
                      <a:solidFill>
                        <a:schemeClr val="accent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marL="34290" marR="27432" marT="34290" marB="34290" anchor="ctr">
                    <a:lnL w="19050" cap="flat" cmpd="sng" algn="ctr">
                      <a:solidFill>
                        <a:schemeClr val="bg2"/>
                      </a:solidFill>
                      <a:prstDash val="solid"/>
                      <a:round/>
                      <a:headEnd type="none" w="med" len="med"/>
                      <a:tailEnd type="none" w="med" len="med"/>
                    </a:lnL>
                    <a:lnR w="19050" cap="flat" cmpd="sng" algn="ctr">
                      <a:solidFill>
                        <a:schemeClr val="bg2"/>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marL="34290" marR="27432" marT="34290" marB="34290" anchor="ctr">
                    <a:lnL w="19050" cap="flat" cmpd="sng" algn="ctr">
                      <a:solidFill>
                        <a:schemeClr val="bg2"/>
                      </a:solidFill>
                      <a:prstDash val="solid"/>
                      <a:round/>
                      <a:headEnd type="none" w="med" len="med"/>
                      <a:tailEnd type="none" w="med" len="med"/>
                    </a:lnL>
                    <a:lnR w="19050" cap="flat" cmpd="sng" algn="ctr">
                      <a:solidFill>
                        <a:schemeClr val="bg2"/>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822623707"/>
                  </a:ext>
                </a:extLst>
              </a:tr>
              <a:tr h="1528496">
                <a:tc>
                  <a:txBody>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Hardware </a:t>
                      </a:r>
                      <a:b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Platform </a:t>
                      </a:r>
                      <a:b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Solutions</a:t>
                      </a:r>
                    </a:p>
                  </a:txBody>
                  <a:tcPr marL="68580" marR="137160" marT="34290" marB="34290" anchor="ctr">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noFill/>
                      <a:prstDash val="solid"/>
                      <a:round/>
                      <a:headEnd type="none" w="med" len="med"/>
                      <a:tailEnd type="none" w="med" len="med"/>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marL="34290" marR="27432" marT="34290" marB="34290" anchor="ctr">
                    <a:lnL w="19050" cap="flat" cmpd="sng" algn="ctr">
                      <a:solidFill>
                        <a:schemeClr val="bg1"/>
                      </a:solidFill>
                      <a:prstDash val="solid"/>
                      <a:round/>
                      <a:headEnd type="none" w="med" len="med"/>
                      <a:tailEnd type="none" w="med" len="med"/>
                    </a:lnL>
                    <a:lnR w="19050" cap="flat" cmpd="sng" algn="ctr">
                      <a:solidFill>
                        <a:schemeClr val="bg2"/>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dirty="0">
                        <a:latin typeface="Arial" panose="020B0604020202020204" pitchFamily="34" charset="0"/>
                        <a:cs typeface="Arial" panose="020B0604020202020204" pitchFamily="34" charset="0"/>
                      </a:endParaRPr>
                    </a:p>
                  </a:txBody>
                  <a:tcPr marL="34290" marR="27432" marT="34290" marB="34290" anchor="ctr">
                    <a:lnL w="19050" cap="flat" cmpd="sng" algn="ctr">
                      <a:solidFill>
                        <a:schemeClr val="bg2"/>
                      </a:solidFill>
                      <a:prstDash val="solid"/>
                      <a:round/>
                      <a:headEnd type="none" w="med" len="med"/>
                      <a:tailEnd type="none" w="med" len="med"/>
                    </a:lnL>
                    <a:lnR w="19050" cap="flat" cmpd="sng" algn="ctr">
                      <a:solidFill>
                        <a:schemeClr val="bg2"/>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noFill/>
                      <a:prstDash val="solid"/>
                      <a:round/>
                      <a:headEnd type="none" w="med" len="med"/>
                      <a:tailEnd type="none" w="med" len="med"/>
                    </a:lnB>
                    <a:noFill/>
                  </a:tcPr>
                </a:tc>
                <a:extLst>
                  <a:ext uri="{0D108BD9-81ED-4DB2-BD59-A6C34878D82A}">
                    <a16:rowId xmlns:a16="http://schemas.microsoft.com/office/drawing/2014/main" val="3831675952"/>
                  </a:ext>
                </a:extLst>
              </a:tr>
            </a:tbl>
          </a:graphicData>
        </a:graphic>
      </p:graphicFrame>
      <p:sp>
        <p:nvSpPr>
          <p:cNvPr id="5" name="Title 4">
            <a:extLst>
              <a:ext uri="{FF2B5EF4-FFF2-40B4-BE49-F238E27FC236}">
                <a16:creationId xmlns:a16="http://schemas.microsoft.com/office/drawing/2014/main" id="{1CD1F58F-025B-4B7E-8B8E-D3C099618DB1}"/>
              </a:ext>
            </a:extLst>
          </p:cNvPr>
          <p:cNvSpPr>
            <a:spLocks noGrp="1"/>
          </p:cNvSpPr>
          <p:nvPr>
            <p:ph type="title"/>
          </p:nvPr>
        </p:nvSpPr>
        <p:spPr/>
        <p:txBody>
          <a:bodyPr/>
          <a:lstStyle/>
          <a:p>
            <a:r>
              <a:rPr lang="en-US" dirty="0"/>
              <a:t>End markets and products </a:t>
            </a:r>
          </a:p>
        </p:txBody>
      </p:sp>
      <p:sp>
        <p:nvSpPr>
          <p:cNvPr id="4" name="Slide Number Placeholder 3">
            <a:extLst>
              <a:ext uri="{FF2B5EF4-FFF2-40B4-BE49-F238E27FC236}">
                <a16:creationId xmlns:a16="http://schemas.microsoft.com/office/drawing/2014/main" id="{978F0795-290A-47C2-A15B-0F1E5F1B42D8}"/>
              </a:ext>
            </a:extLst>
          </p:cNvPr>
          <p:cNvSpPr>
            <a:spLocks noGrp="1"/>
          </p:cNvSpPr>
          <p:nvPr>
            <p:ph type="sldNum" sz="quarter" idx="11"/>
          </p:nvPr>
        </p:nvSpPr>
        <p:spPr/>
        <p:txBody>
          <a:bodyPr/>
          <a:lstStyle/>
          <a:p>
            <a:pPr defTabSz="685714">
              <a:defRPr/>
            </a:pPr>
            <a:fld id="{DA26299E-3FD4-4447-B165-1FCD2D94DE44}" type="slidenum">
              <a:rPr lang="en-US" sz="750">
                <a:solidFill>
                  <a:srgbClr val="373A36">
                    <a:tint val="75000"/>
                  </a:srgbClr>
                </a:solidFill>
                <a:latin typeface="Arial"/>
              </a:rPr>
              <a:pPr defTabSz="685714">
                <a:defRPr/>
              </a:pPr>
              <a:t>66</a:t>
            </a:fld>
            <a:endParaRPr lang="en-US" sz="750" dirty="0">
              <a:solidFill>
                <a:srgbClr val="373A36">
                  <a:tint val="75000"/>
                </a:srgbClr>
              </a:solidFill>
              <a:latin typeface="Arial"/>
            </a:endParaRPr>
          </a:p>
        </p:txBody>
      </p:sp>
      <p:pic>
        <p:nvPicPr>
          <p:cNvPr id="52" name="Shape 225">
            <a:extLst>
              <a:ext uri="{FF2B5EF4-FFF2-40B4-BE49-F238E27FC236}">
                <a16:creationId xmlns:a16="http://schemas.microsoft.com/office/drawing/2014/main" id="{638AB561-AF53-4F67-8F9F-32B3B8129CE8}"/>
              </a:ext>
            </a:extLst>
          </p:cNvPr>
          <p:cNvPicPr preferRelativeResize="0">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390206" y="2041655"/>
            <a:ext cx="279518" cy="707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Shape 226">
            <a:extLst>
              <a:ext uri="{FF2B5EF4-FFF2-40B4-BE49-F238E27FC236}">
                <a16:creationId xmlns:a16="http://schemas.microsoft.com/office/drawing/2014/main" id="{2C35EFAC-EC3C-4CCE-886E-546689D1493D}"/>
              </a:ext>
            </a:extLst>
          </p:cNvPr>
          <p:cNvPicPr preferRelativeResize="0">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185413" y="2111822"/>
            <a:ext cx="495958" cy="54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Shape 233">
            <a:extLst>
              <a:ext uri="{FF2B5EF4-FFF2-40B4-BE49-F238E27FC236}">
                <a16:creationId xmlns:a16="http://schemas.microsoft.com/office/drawing/2014/main" id="{ACC5FFE9-8798-4877-98B4-5D95DEF65D39}"/>
              </a:ext>
            </a:extLst>
          </p:cNvPr>
          <p:cNvPicPr preferRelativeResize="0">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018839" y="2144258"/>
            <a:ext cx="681720" cy="502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Shape 227">
            <a:extLst>
              <a:ext uri="{FF2B5EF4-FFF2-40B4-BE49-F238E27FC236}">
                <a16:creationId xmlns:a16="http://schemas.microsoft.com/office/drawing/2014/main" id="{D3D8748D-DAC3-4250-90CA-19620F1759D3}"/>
              </a:ext>
            </a:extLst>
          </p:cNvPr>
          <p:cNvPicPr preferRelativeResize="0">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232022" y="2890838"/>
            <a:ext cx="418577" cy="445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Shape 228">
            <a:extLst>
              <a:ext uri="{FF2B5EF4-FFF2-40B4-BE49-F238E27FC236}">
                <a16:creationId xmlns:a16="http://schemas.microsoft.com/office/drawing/2014/main" id="{E8A3663E-17CC-4318-A965-B9B48D8D833F}"/>
              </a:ext>
            </a:extLst>
          </p:cNvPr>
          <p:cNvPicPr preferRelativeResize="0">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017993" y="2785526"/>
            <a:ext cx="294980" cy="645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Shape 232">
            <a:extLst>
              <a:ext uri="{FF2B5EF4-FFF2-40B4-BE49-F238E27FC236}">
                <a16:creationId xmlns:a16="http://schemas.microsoft.com/office/drawing/2014/main" id="{6D8D9869-B99B-4F52-86C0-178A127A3BC3}"/>
              </a:ext>
            </a:extLst>
          </p:cNvPr>
          <p:cNvPicPr preferRelativeResize="0">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398755" y="2783421"/>
            <a:ext cx="444104" cy="445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Shape 224">
            <a:extLst>
              <a:ext uri="{FF2B5EF4-FFF2-40B4-BE49-F238E27FC236}">
                <a16:creationId xmlns:a16="http://schemas.microsoft.com/office/drawing/2014/main" id="{FDA8E3DD-3BDB-4FF1-93BE-CD140A484F77}"/>
              </a:ext>
            </a:extLst>
          </p:cNvPr>
          <p:cNvPicPr preferRelativeResize="0">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707734" y="2840539"/>
            <a:ext cx="529840" cy="5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Shape 235">
            <a:extLst>
              <a:ext uri="{FF2B5EF4-FFF2-40B4-BE49-F238E27FC236}">
                <a16:creationId xmlns:a16="http://schemas.microsoft.com/office/drawing/2014/main" id="{6F1B4C21-4FA0-4460-A7A0-5351D7B83A29}"/>
              </a:ext>
            </a:extLst>
          </p:cNvPr>
          <p:cNvSpPr>
            <a:spLocks noChangeArrowheads="1"/>
          </p:cNvSpPr>
          <p:nvPr/>
        </p:nvSpPr>
        <p:spPr bwMode="auto">
          <a:xfrm>
            <a:off x="4311953" y="3067666"/>
            <a:ext cx="800027" cy="37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25000"/>
              </a:spcBef>
              <a:buChar char="•"/>
              <a:defRPr sz="32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5000"/>
              </a:spcBef>
              <a:buFont typeface="Arial" panose="020B0604020202020204" pitchFamily="34" charset="0"/>
              <a:buChar char="–"/>
              <a:defRPr sz="28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5000"/>
              </a:spcBef>
              <a:buChar char="–"/>
              <a:defRPr sz="24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685714">
              <a:lnSpc>
                <a:spcPct val="105000"/>
              </a:lnSpc>
              <a:spcBef>
                <a:spcPct val="0"/>
              </a:spcBef>
              <a:buSzPct val="25000"/>
              <a:buNone/>
            </a:pPr>
            <a:r>
              <a:rPr lang="en-US" altLang="en-US" sz="825" dirty="0">
                <a:solidFill>
                  <a:srgbClr val="373A36"/>
                </a:solidFill>
                <a:sym typeface="Arial" panose="020B0604020202020204" pitchFamily="34" charset="0"/>
              </a:rPr>
              <a:t> Optical Systems &amp; Components</a:t>
            </a:r>
          </a:p>
        </p:txBody>
      </p:sp>
      <p:pic>
        <p:nvPicPr>
          <p:cNvPr id="60" name="Shape 230">
            <a:extLst>
              <a:ext uri="{FF2B5EF4-FFF2-40B4-BE49-F238E27FC236}">
                <a16:creationId xmlns:a16="http://schemas.microsoft.com/office/drawing/2014/main" id="{F2E745B5-7C3E-4F63-AC4B-31D5D3E3831E}"/>
              </a:ext>
            </a:extLst>
          </p:cNvPr>
          <p:cNvPicPr preferRelativeResize="0">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2358793" y="3502531"/>
            <a:ext cx="406236" cy="502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Shape 231">
            <a:extLst>
              <a:ext uri="{FF2B5EF4-FFF2-40B4-BE49-F238E27FC236}">
                <a16:creationId xmlns:a16="http://schemas.microsoft.com/office/drawing/2014/main" id="{3BC80967-E6C3-4842-B8DF-350FB4AB9865}"/>
              </a:ext>
            </a:extLst>
          </p:cNvPr>
          <p:cNvPicPr preferRelativeResize="0">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3759236" y="3645737"/>
            <a:ext cx="759814" cy="323607"/>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pic>
        <p:nvPicPr>
          <p:cNvPr id="62" name="Shape 238">
            <a:extLst>
              <a:ext uri="{FF2B5EF4-FFF2-40B4-BE49-F238E27FC236}">
                <a16:creationId xmlns:a16="http://schemas.microsoft.com/office/drawing/2014/main" id="{12869D7A-6615-4B45-B665-E583B1727399}"/>
              </a:ext>
            </a:extLst>
          </p:cNvPr>
          <p:cNvPicPr preferRelativeResize="0">
            <a:picLocks noChangeAspect="1" noChangeArrowheads="1"/>
          </p:cNvPicPr>
          <p:nvPr/>
        </p:nvPicPr>
        <p:blipFill>
          <a:blip r:embed="rId11" cstate="email">
            <a:extLst>
              <a:ext uri="{28A0092B-C50C-407E-A947-70E740481C1C}">
                <a14:useLocalDpi xmlns:a14="http://schemas.microsoft.com/office/drawing/2010/main"/>
              </a:ext>
            </a:extLst>
          </a:blip>
          <a:srcRect/>
          <a:stretch>
            <a:fillRect/>
          </a:stretch>
        </p:blipFill>
        <p:spPr bwMode="auto">
          <a:xfrm>
            <a:off x="2878945" y="3671668"/>
            <a:ext cx="800027" cy="32678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64" name="Shape 236">
            <a:extLst>
              <a:ext uri="{FF2B5EF4-FFF2-40B4-BE49-F238E27FC236}">
                <a16:creationId xmlns:a16="http://schemas.microsoft.com/office/drawing/2014/main" id="{09EA46E4-7CF3-4DBE-B59A-FBDC7D617356}"/>
              </a:ext>
            </a:extLst>
          </p:cNvPr>
          <p:cNvSpPr>
            <a:spLocks noChangeArrowheads="1"/>
          </p:cNvSpPr>
          <p:nvPr/>
        </p:nvSpPr>
        <p:spPr bwMode="auto">
          <a:xfrm>
            <a:off x="4613318" y="3734673"/>
            <a:ext cx="693990" cy="144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25000"/>
              </a:spcBef>
              <a:buChar char="•"/>
              <a:defRPr sz="32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5000"/>
              </a:spcBef>
              <a:buFont typeface="Arial" panose="020B0604020202020204" pitchFamily="34" charset="0"/>
              <a:buChar char="–"/>
              <a:defRPr sz="28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5000"/>
              </a:spcBef>
              <a:buChar char="–"/>
              <a:defRPr sz="24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685714">
              <a:lnSpc>
                <a:spcPct val="105000"/>
              </a:lnSpc>
              <a:spcBef>
                <a:spcPct val="0"/>
              </a:spcBef>
              <a:buSzPct val="25000"/>
              <a:buNone/>
            </a:pPr>
            <a:r>
              <a:rPr lang="en-US" altLang="en-US" sz="825" dirty="0">
                <a:solidFill>
                  <a:srgbClr val="373A36"/>
                </a:solidFill>
                <a:sym typeface="Arial" panose="020B0604020202020204" pitchFamily="34" charset="0"/>
              </a:rPr>
              <a:t>Networking</a:t>
            </a:r>
          </a:p>
        </p:txBody>
      </p:sp>
      <p:pic>
        <p:nvPicPr>
          <p:cNvPr id="65" name="Picture 17">
            <a:extLst>
              <a:ext uri="{FF2B5EF4-FFF2-40B4-BE49-F238E27FC236}">
                <a16:creationId xmlns:a16="http://schemas.microsoft.com/office/drawing/2014/main" id="{0C085511-30CF-4EBC-9905-834E992B755D}"/>
              </a:ext>
            </a:extLst>
          </p:cNvPr>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6577135" y="2185279"/>
            <a:ext cx="649352" cy="411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图片 151">
            <a:extLst>
              <a:ext uri="{FF2B5EF4-FFF2-40B4-BE49-F238E27FC236}">
                <a16:creationId xmlns:a16="http://schemas.microsoft.com/office/drawing/2014/main" id="{BEB1E411-1FDC-4DD2-895D-B4DA6A9432E6}"/>
              </a:ext>
            </a:extLst>
          </p:cNvPr>
          <p:cNvPicPr>
            <a:picLocks noChangeAspect="1"/>
          </p:cNvPicPr>
          <p:nvPr/>
        </p:nvPicPr>
        <p:blipFill>
          <a:blip r:embed="rId13" cstate="email">
            <a:extLst>
              <a:ext uri="{28A0092B-C50C-407E-A947-70E740481C1C}">
                <a14:useLocalDpi xmlns:a14="http://schemas.microsoft.com/office/drawing/2010/main"/>
              </a:ext>
            </a:extLst>
          </a:blip>
          <a:srcRect/>
          <a:stretch>
            <a:fillRect/>
          </a:stretch>
        </p:blipFill>
        <p:spPr bwMode="auto">
          <a:xfrm>
            <a:off x="5789288" y="2148608"/>
            <a:ext cx="278706" cy="66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图片 7">
            <a:extLst>
              <a:ext uri="{FF2B5EF4-FFF2-40B4-BE49-F238E27FC236}">
                <a16:creationId xmlns:a16="http://schemas.microsoft.com/office/drawing/2014/main" id="{665C6F5B-B04A-4365-BB21-220ADF672678}"/>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6228052" y="2899836"/>
            <a:ext cx="593927" cy="398603"/>
          </a:xfrm>
          <a:prstGeom prst="rect">
            <a:avLst/>
          </a:prstGeom>
          <a:ln>
            <a:noFill/>
          </a:ln>
          <a:effectLst/>
        </p:spPr>
      </p:pic>
      <p:pic>
        <p:nvPicPr>
          <p:cNvPr id="68" name="Picture 67">
            <a:extLst>
              <a:ext uri="{FF2B5EF4-FFF2-40B4-BE49-F238E27FC236}">
                <a16:creationId xmlns:a16="http://schemas.microsoft.com/office/drawing/2014/main" id="{B915A41F-AA06-471D-8AF8-1375A0A0F0BC}"/>
              </a:ext>
            </a:extLst>
          </p:cNvPr>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7735628" y="2226593"/>
            <a:ext cx="649352" cy="321786"/>
          </a:xfrm>
          <a:prstGeom prst="rect">
            <a:avLst/>
          </a:prstGeom>
        </p:spPr>
      </p:pic>
      <p:pic>
        <p:nvPicPr>
          <p:cNvPr id="69" name="Picture 68">
            <a:extLst>
              <a:ext uri="{FF2B5EF4-FFF2-40B4-BE49-F238E27FC236}">
                <a16:creationId xmlns:a16="http://schemas.microsoft.com/office/drawing/2014/main" id="{DFDE461F-DBE1-400F-914F-3CBA36FC4B2F}"/>
              </a:ext>
            </a:extLst>
          </p:cNvPr>
          <p:cNvPicPr>
            <a:picLocks noChangeAspect="1"/>
          </p:cNvPicPr>
          <p:nvPr/>
        </p:nvPicPr>
        <p:blipFill rotWithShape="1">
          <a:blip r:embed="rId16" cstate="email">
            <a:extLst>
              <a:ext uri="{28A0092B-C50C-407E-A947-70E740481C1C}">
                <a14:useLocalDpi xmlns:a14="http://schemas.microsoft.com/office/drawing/2010/main"/>
              </a:ext>
            </a:extLst>
          </a:blip>
          <a:srcRect/>
          <a:stretch/>
        </p:blipFill>
        <p:spPr>
          <a:xfrm>
            <a:off x="7402464" y="2890838"/>
            <a:ext cx="738851" cy="345632"/>
          </a:xfrm>
          <a:prstGeom prst="rect">
            <a:avLst/>
          </a:prstGeom>
        </p:spPr>
      </p:pic>
      <p:sp>
        <p:nvSpPr>
          <p:cNvPr id="70" name="Shape 235">
            <a:extLst>
              <a:ext uri="{FF2B5EF4-FFF2-40B4-BE49-F238E27FC236}">
                <a16:creationId xmlns:a16="http://schemas.microsoft.com/office/drawing/2014/main" id="{D993E482-A977-417C-9FB2-BF51273EA894}"/>
              </a:ext>
            </a:extLst>
          </p:cNvPr>
          <p:cNvSpPr>
            <a:spLocks noChangeArrowheads="1"/>
          </p:cNvSpPr>
          <p:nvPr/>
        </p:nvSpPr>
        <p:spPr bwMode="auto">
          <a:xfrm>
            <a:off x="7884367" y="3179752"/>
            <a:ext cx="513896" cy="145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25000"/>
              </a:spcBef>
              <a:buChar char="•"/>
              <a:defRPr sz="32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5000"/>
              </a:spcBef>
              <a:buFont typeface="Arial" panose="020B0604020202020204" pitchFamily="34" charset="0"/>
              <a:buChar char="–"/>
              <a:defRPr sz="28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5000"/>
              </a:spcBef>
              <a:buChar char="–"/>
              <a:defRPr sz="24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685714">
              <a:lnSpc>
                <a:spcPct val="105000"/>
              </a:lnSpc>
              <a:spcBef>
                <a:spcPct val="0"/>
              </a:spcBef>
              <a:buSzPct val="25000"/>
              <a:buNone/>
            </a:pPr>
            <a:r>
              <a:rPr lang="en-US" altLang="en-US" sz="825" dirty="0">
                <a:solidFill>
                  <a:srgbClr val="373A36"/>
                </a:solidFill>
                <a:sym typeface="Arial" panose="020B0604020202020204" pitchFamily="34" charset="0"/>
              </a:rPr>
              <a:t>Storage</a:t>
            </a:r>
          </a:p>
        </p:txBody>
      </p:sp>
      <p:pic>
        <p:nvPicPr>
          <p:cNvPr id="71" name="Picture 69">
            <a:extLst>
              <a:ext uri="{FF2B5EF4-FFF2-40B4-BE49-F238E27FC236}">
                <a16:creationId xmlns:a16="http://schemas.microsoft.com/office/drawing/2014/main" id="{ED27B7F5-63B0-44AA-82E7-EFDBCBB37A2E}"/>
              </a:ext>
            </a:extLst>
          </p:cNvPr>
          <p:cNvPicPr>
            <a:picLocks noChangeAspect="1"/>
          </p:cNvPicPr>
          <p:nvPr/>
        </p:nvPicPr>
        <p:blipFill>
          <a:blip r:embed="rId17" cstate="email">
            <a:extLst>
              <a:ext uri="{28A0092B-C50C-407E-A947-70E740481C1C}">
                <a14:useLocalDpi xmlns:a14="http://schemas.microsoft.com/office/drawing/2010/main"/>
              </a:ext>
            </a:extLst>
          </a:blip>
          <a:srcRect/>
          <a:stretch>
            <a:fillRect/>
          </a:stretch>
        </p:blipFill>
        <p:spPr bwMode="auto">
          <a:xfrm>
            <a:off x="5653088" y="3619271"/>
            <a:ext cx="807282" cy="239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71">
            <a:extLst>
              <a:ext uri="{FF2B5EF4-FFF2-40B4-BE49-F238E27FC236}">
                <a16:creationId xmlns:a16="http://schemas.microsoft.com/office/drawing/2014/main" id="{779CDB1C-4C33-432F-968B-3772A6482ED1}"/>
              </a:ext>
            </a:extLst>
          </p:cNvPr>
          <p:cNvPicPr>
            <a:picLocks noChangeAspect="1"/>
          </p:cNvPicPr>
          <p:nvPr/>
        </p:nvPicPr>
        <p:blipFill rotWithShape="1">
          <a:blip r:embed="rId18" cstate="email">
            <a:extLst>
              <a:ext uri="{28A0092B-C50C-407E-A947-70E740481C1C}">
                <a14:useLocalDpi xmlns:a14="http://schemas.microsoft.com/office/drawing/2010/main"/>
              </a:ext>
            </a:extLst>
          </a:blip>
          <a:srcRect/>
          <a:stretch/>
        </p:blipFill>
        <p:spPr>
          <a:xfrm>
            <a:off x="6680373" y="3554831"/>
            <a:ext cx="745251" cy="300036"/>
          </a:xfrm>
          <a:prstGeom prst="rect">
            <a:avLst/>
          </a:prstGeom>
        </p:spPr>
      </p:pic>
      <p:pic>
        <p:nvPicPr>
          <p:cNvPr id="73" name="Picture 72">
            <a:extLst>
              <a:ext uri="{FF2B5EF4-FFF2-40B4-BE49-F238E27FC236}">
                <a16:creationId xmlns:a16="http://schemas.microsoft.com/office/drawing/2014/main" id="{338BEAED-C1E7-4C25-9002-473506EA8863}"/>
              </a:ext>
            </a:extLst>
          </p:cNvPr>
          <p:cNvPicPr>
            <a:picLocks noChangeAspect="1"/>
          </p:cNvPicPr>
          <p:nvPr/>
        </p:nvPicPr>
        <p:blipFill rotWithShape="1">
          <a:blip r:embed="rId19" cstate="email">
            <a:extLst>
              <a:ext uri="{28A0092B-C50C-407E-A947-70E740481C1C}">
                <a14:useLocalDpi xmlns:a14="http://schemas.microsoft.com/office/drawing/2010/main"/>
              </a:ext>
            </a:extLst>
          </a:blip>
          <a:srcRect/>
          <a:stretch/>
        </p:blipFill>
        <p:spPr>
          <a:xfrm>
            <a:off x="7623389" y="3543301"/>
            <a:ext cx="803904" cy="321218"/>
          </a:xfrm>
          <a:prstGeom prst="rect">
            <a:avLst/>
          </a:prstGeom>
        </p:spPr>
      </p:pic>
      <p:sp>
        <p:nvSpPr>
          <p:cNvPr id="74" name="Shape 235">
            <a:extLst>
              <a:ext uri="{FF2B5EF4-FFF2-40B4-BE49-F238E27FC236}">
                <a16:creationId xmlns:a16="http://schemas.microsoft.com/office/drawing/2014/main" id="{3C5959ED-0DAF-41AF-B2E7-AA78FFC23164}"/>
              </a:ext>
            </a:extLst>
          </p:cNvPr>
          <p:cNvSpPr>
            <a:spLocks noChangeArrowheads="1"/>
          </p:cNvSpPr>
          <p:nvPr/>
        </p:nvSpPr>
        <p:spPr bwMode="auto">
          <a:xfrm>
            <a:off x="8261912" y="3803561"/>
            <a:ext cx="482298" cy="136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25000"/>
              </a:spcBef>
              <a:buChar char="•"/>
              <a:defRPr sz="32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5000"/>
              </a:spcBef>
              <a:buFont typeface="Arial" panose="020B0604020202020204" pitchFamily="34" charset="0"/>
              <a:buChar char="–"/>
              <a:defRPr sz="28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5000"/>
              </a:spcBef>
              <a:buChar char="–"/>
              <a:defRPr sz="24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685714">
              <a:lnSpc>
                <a:spcPct val="105000"/>
              </a:lnSpc>
              <a:spcBef>
                <a:spcPct val="0"/>
              </a:spcBef>
              <a:buSzPct val="25000"/>
              <a:buNone/>
            </a:pPr>
            <a:r>
              <a:rPr lang="en-US" altLang="en-US" sz="825" dirty="0">
                <a:solidFill>
                  <a:srgbClr val="373A36"/>
                </a:solidFill>
                <a:sym typeface="Arial" panose="020B0604020202020204" pitchFamily="34" charset="0"/>
              </a:rPr>
              <a:t>Compute</a:t>
            </a:r>
          </a:p>
        </p:txBody>
      </p:sp>
      <p:pic>
        <p:nvPicPr>
          <p:cNvPr id="75" name="Picture 74">
            <a:extLst>
              <a:ext uri="{FF2B5EF4-FFF2-40B4-BE49-F238E27FC236}">
                <a16:creationId xmlns:a16="http://schemas.microsoft.com/office/drawing/2014/main" id="{DFCACAC4-5745-42EE-9013-CD6FA6FD8DF8}"/>
              </a:ext>
            </a:extLst>
          </p:cNvPr>
          <p:cNvPicPr>
            <a:picLocks noChangeAspect="1"/>
          </p:cNvPicPr>
          <p:nvPr/>
        </p:nvPicPr>
        <p:blipFill rotWithShape="1">
          <a:blip r:embed="rId20" cstate="email">
            <a:extLst>
              <a:ext uri="{28A0092B-C50C-407E-A947-70E740481C1C}">
                <a14:useLocalDpi xmlns:a14="http://schemas.microsoft.com/office/drawing/2010/main"/>
              </a:ext>
            </a:extLst>
          </a:blip>
          <a:srcRect/>
          <a:stretch/>
        </p:blipFill>
        <p:spPr>
          <a:xfrm>
            <a:off x="7488767" y="4426862"/>
            <a:ext cx="936782" cy="369332"/>
          </a:xfrm>
          <a:prstGeom prst="rect">
            <a:avLst/>
          </a:prstGeom>
        </p:spPr>
      </p:pic>
      <p:pic>
        <p:nvPicPr>
          <p:cNvPr id="76" name="Picture 75">
            <a:extLst>
              <a:ext uri="{FF2B5EF4-FFF2-40B4-BE49-F238E27FC236}">
                <a16:creationId xmlns:a16="http://schemas.microsoft.com/office/drawing/2014/main" id="{CB155E38-AD6E-4A6D-AE0A-F3B2D62B5470}"/>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5766148" y="4264619"/>
            <a:ext cx="1005062" cy="738144"/>
          </a:xfrm>
          <a:prstGeom prst="rect">
            <a:avLst/>
          </a:prstGeom>
        </p:spPr>
      </p:pic>
      <p:pic>
        <p:nvPicPr>
          <p:cNvPr id="77" name="Picture 76">
            <a:extLst>
              <a:ext uri="{FF2B5EF4-FFF2-40B4-BE49-F238E27FC236}">
                <a16:creationId xmlns:a16="http://schemas.microsoft.com/office/drawing/2014/main" id="{9C2E826B-2860-4BB9-8833-C2F220FFDF94}"/>
              </a:ext>
            </a:extLst>
          </p:cNvPr>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3972743" y="4231821"/>
            <a:ext cx="1082649" cy="795126"/>
          </a:xfrm>
          <a:prstGeom prst="rect">
            <a:avLst/>
          </a:prstGeom>
        </p:spPr>
      </p:pic>
      <p:pic>
        <p:nvPicPr>
          <p:cNvPr id="78" name="Picture 77">
            <a:extLst>
              <a:ext uri="{FF2B5EF4-FFF2-40B4-BE49-F238E27FC236}">
                <a16:creationId xmlns:a16="http://schemas.microsoft.com/office/drawing/2014/main" id="{90CB5077-C6B2-4A26-9850-B2C60D77705C}"/>
              </a:ext>
            </a:extLst>
          </p:cNvPr>
          <p:cNvPicPr>
            <a:picLocks noChangeAspect="1"/>
          </p:cNvPicPr>
          <p:nvPr/>
        </p:nvPicPr>
        <p:blipFill rotWithShape="1">
          <a:blip r:embed="rId23" cstate="email">
            <a:extLst>
              <a:ext uri="{28A0092B-C50C-407E-A947-70E740481C1C}">
                <a14:useLocalDpi xmlns:a14="http://schemas.microsoft.com/office/drawing/2010/main"/>
              </a:ext>
            </a:extLst>
          </a:blip>
          <a:srcRect/>
          <a:stretch/>
        </p:blipFill>
        <p:spPr>
          <a:xfrm>
            <a:off x="2190416" y="4377679"/>
            <a:ext cx="1160417" cy="467181"/>
          </a:xfrm>
          <a:prstGeom prst="rect">
            <a:avLst/>
          </a:prstGeom>
        </p:spPr>
      </p:pic>
      <p:sp>
        <p:nvSpPr>
          <p:cNvPr id="79" name="Rectangle 78">
            <a:extLst>
              <a:ext uri="{FF2B5EF4-FFF2-40B4-BE49-F238E27FC236}">
                <a16:creationId xmlns:a16="http://schemas.microsoft.com/office/drawing/2014/main" id="{C1A509AE-A352-4AC0-A38A-E14650324976}"/>
              </a:ext>
            </a:extLst>
          </p:cNvPr>
          <p:cNvSpPr/>
          <p:nvPr/>
        </p:nvSpPr>
        <p:spPr>
          <a:xfrm>
            <a:off x="2134770" y="4892038"/>
            <a:ext cx="1523510" cy="530915"/>
          </a:xfrm>
          <a:prstGeom prst="rect">
            <a:avLst/>
          </a:prstGeom>
        </p:spPr>
        <p:txBody>
          <a:bodyPr wrap="square">
            <a:spAutoFit/>
          </a:bodyPr>
          <a:lstStyle/>
          <a:p>
            <a:pPr defTabSz="685714"/>
            <a:r>
              <a:rPr lang="en-US" sz="1050" b="1" dirty="0">
                <a:solidFill>
                  <a:srgbClr val="1399CC"/>
                </a:solidFill>
                <a:latin typeface="Arial"/>
              </a:rPr>
              <a:t>Tyr™</a:t>
            </a:r>
            <a:endParaRPr lang="en-US" sz="1050" b="1" baseline="30000" dirty="0">
              <a:solidFill>
                <a:srgbClr val="1399CC"/>
              </a:solidFill>
              <a:latin typeface="Arial"/>
            </a:endParaRPr>
          </a:p>
          <a:p>
            <a:pPr defTabSz="685714"/>
            <a:r>
              <a:rPr lang="en-US" sz="900" dirty="0">
                <a:solidFill>
                  <a:srgbClr val="53565A"/>
                </a:solidFill>
                <a:latin typeface="Arial"/>
              </a:rPr>
              <a:t>High performance, flexible configuration 2U server</a:t>
            </a:r>
          </a:p>
        </p:txBody>
      </p:sp>
      <p:sp>
        <p:nvSpPr>
          <p:cNvPr id="80" name="Rectangle 79">
            <a:extLst>
              <a:ext uri="{FF2B5EF4-FFF2-40B4-BE49-F238E27FC236}">
                <a16:creationId xmlns:a16="http://schemas.microsoft.com/office/drawing/2014/main" id="{E7EF43D7-7766-4C06-A8CD-24606B28CF64}"/>
              </a:ext>
            </a:extLst>
          </p:cNvPr>
          <p:cNvSpPr/>
          <p:nvPr/>
        </p:nvSpPr>
        <p:spPr>
          <a:xfrm>
            <a:off x="4012659" y="4892038"/>
            <a:ext cx="1082649" cy="669414"/>
          </a:xfrm>
          <a:prstGeom prst="rect">
            <a:avLst/>
          </a:prstGeom>
        </p:spPr>
        <p:txBody>
          <a:bodyPr wrap="square">
            <a:spAutoFit/>
          </a:bodyPr>
          <a:lstStyle/>
          <a:p>
            <a:pPr defTabSz="685714"/>
            <a:r>
              <a:rPr lang="en-US" sz="1050" b="1" dirty="0">
                <a:solidFill>
                  <a:srgbClr val="1399CC"/>
                </a:solidFill>
                <a:latin typeface="Arial"/>
              </a:rPr>
              <a:t>Euclid™</a:t>
            </a:r>
            <a:endParaRPr lang="en-US" sz="1050" b="1" baseline="30000" dirty="0">
              <a:solidFill>
                <a:srgbClr val="1399CC"/>
              </a:solidFill>
              <a:latin typeface="Arial"/>
            </a:endParaRPr>
          </a:p>
          <a:p>
            <a:pPr defTabSz="685714"/>
            <a:r>
              <a:rPr lang="en-US" sz="900" dirty="0">
                <a:solidFill>
                  <a:srgbClr val="53565A"/>
                </a:solidFill>
                <a:latin typeface="Arial"/>
              </a:rPr>
              <a:t>All flash array </a:t>
            </a:r>
            <a:r>
              <a:rPr lang="en-US" sz="900" dirty="0" err="1">
                <a:solidFill>
                  <a:srgbClr val="53565A"/>
                </a:solidFill>
                <a:latin typeface="Arial"/>
              </a:rPr>
              <a:t>NVMeoF</a:t>
            </a:r>
            <a:r>
              <a:rPr lang="en-US" sz="900" dirty="0">
                <a:solidFill>
                  <a:srgbClr val="53565A"/>
                </a:solidFill>
                <a:latin typeface="Arial"/>
              </a:rPr>
              <a:t> 2U system</a:t>
            </a:r>
          </a:p>
        </p:txBody>
      </p:sp>
      <p:sp>
        <p:nvSpPr>
          <p:cNvPr id="81" name="Rectangle 80">
            <a:extLst>
              <a:ext uri="{FF2B5EF4-FFF2-40B4-BE49-F238E27FC236}">
                <a16:creationId xmlns:a16="http://schemas.microsoft.com/office/drawing/2014/main" id="{DEC47920-F806-4929-B930-B207781BF1F9}"/>
              </a:ext>
            </a:extLst>
          </p:cNvPr>
          <p:cNvSpPr/>
          <p:nvPr/>
        </p:nvSpPr>
        <p:spPr>
          <a:xfrm>
            <a:off x="5724235" y="4892038"/>
            <a:ext cx="1464506" cy="669414"/>
          </a:xfrm>
          <a:prstGeom prst="rect">
            <a:avLst/>
          </a:prstGeom>
        </p:spPr>
        <p:txBody>
          <a:bodyPr wrap="square">
            <a:spAutoFit/>
          </a:bodyPr>
          <a:lstStyle/>
          <a:p>
            <a:pPr defTabSz="685714"/>
            <a:r>
              <a:rPr lang="en-US" sz="1050" b="1" dirty="0" err="1">
                <a:solidFill>
                  <a:srgbClr val="1399CC"/>
                </a:solidFill>
                <a:latin typeface="Arial"/>
              </a:rPr>
              <a:t>Edgestone</a:t>
            </a:r>
            <a:r>
              <a:rPr lang="en-US" sz="1050" b="1" dirty="0">
                <a:solidFill>
                  <a:srgbClr val="1399CC"/>
                </a:solidFill>
                <a:latin typeface="Arial"/>
              </a:rPr>
              <a:t>™</a:t>
            </a:r>
            <a:endParaRPr lang="en-US" sz="1050" b="1" baseline="30000" dirty="0">
              <a:solidFill>
                <a:srgbClr val="1399CC"/>
              </a:solidFill>
              <a:latin typeface="Arial"/>
            </a:endParaRPr>
          </a:p>
          <a:p>
            <a:pPr defTabSz="685714"/>
            <a:r>
              <a:rPr lang="en-US" sz="900" dirty="0">
                <a:solidFill>
                  <a:srgbClr val="53565A"/>
                </a:solidFill>
                <a:latin typeface="Arial"/>
              </a:rPr>
              <a:t>Short Form Factor 100GbE Switch for the Edge </a:t>
            </a:r>
          </a:p>
        </p:txBody>
      </p:sp>
      <p:sp>
        <p:nvSpPr>
          <p:cNvPr id="85" name="Rectangle 84">
            <a:extLst>
              <a:ext uri="{FF2B5EF4-FFF2-40B4-BE49-F238E27FC236}">
                <a16:creationId xmlns:a16="http://schemas.microsoft.com/office/drawing/2014/main" id="{0A704604-E30D-413D-A6ED-F9A0704A733E}"/>
              </a:ext>
            </a:extLst>
          </p:cNvPr>
          <p:cNvSpPr/>
          <p:nvPr/>
        </p:nvSpPr>
        <p:spPr>
          <a:xfrm>
            <a:off x="7442048" y="4892038"/>
            <a:ext cx="1193018" cy="669414"/>
          </a:xfrm>
          <a:prstGeom prst="rect">
            <a:avLst/>
          </a:prstGeom>
        </p:spPr>
        <p:txBody>
          <a:bodyPr wrap="square">
            <a:spAutoFit/>
          </a:bodyPr>
          <a:lstStyle/>
          <a:p>
            <a:pPr defTabSz="685714"/>
            <a:r>
              <a:rPr lang="en-US" sz="1050" b="1" dirty="0">
                <a:solidFill>
                  <a:srgbClr val="1399CC"/>
                </a:solidFill>
                <a:latin typeface="Arial"/>
              </a:rPr>
              <a:t>Silverstone™</a:t>
            </a:r>
            <a:endParaRPr lang="en-US" sz="1050" b="1" baseline="30000" dirty="0">
              <a:solidFill>
                <a:srgbClr val="1399CC"/>
              </a:solidFill>
              <a:latin typeface="Arial"/>
            </a:endParaRPr>
          </a:p>
          <a:p>
            <a:pPr defTabSz="685714"/>
            <a:r>
              <a:rPr lang="en-US" sz="900" dirty="0">
                <a:solidFill>
                  <a:srgbClr val="53565A"/>
                </a:solidFill>
                <a:latin typeface="Arial"/>
              </a:rPr>
              <a:t>400GbE Datacenter Infrastructure Switch</a:t>
            </a:r>
          </a:p>
        </p:txBody>
      </p:sp>
      <p:sp>
        <p:nvSpPr>
          <p:cNvPr id="51" name="Shape 234">
            <a:extLst>
              <a:ext uri="{FF2B5EF4-FFF2-40B4-BE49-F238E27FC236}">
                <a16:creationId xmlns:a16="http://schemas.microsoft.com/office/drawing/2014/main" id="{E81C6CDF-0AA5-4C04-B517-0B096D53A7C3}"/>
              </a:ext>
            </a:extLst>
          </p:cNvPr>
          <p:cNvSpPr>
            <a:spLocks noChangeArrowheads="1"/>
          </p:cNvSpPr>
          <p:nvPr/>
        </p:nvSpPr>
        <p:spPr bwMode="auto">
          <a:xfrm>
            <a:off x="4647453" y="2275003"/>
            <a:ext cx="635311" cy="301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25000"/>
              </a:spcBef>
              <a:buChar char="•"/>
              <a:defRPr sz="32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5000"/>
              </a:spcBef>
              <a:buFont typeface="Arial" panose="020B0604020202020204" pitchFamily="34" charset="0"/>
              <a:buChar char="–"/>
              <a:defRPr sz="28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5000"/>
              </a:spcBef>
              <a:buChar char="–"/>
              <a:defRPr sz="24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5000"/>
              </a:spcBef>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5000"/>
              </a:spcBef>
              <a:spcAft>
                <a:spcPct val="0"/>
              </a:spcAft>
              <a:buChar char="–"/>
              <a:defRPr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685714">
              <a:lnSpc>
                <a:spcPct val="105000"/>
              </a:lnSpc>
              <a:spcBef>
                <a:spcPct val="0"/>
              </a:spcBef>
              <a:buSzPct val="25000"/>
              <a:buNone/>
            </a:pPr>
            <a:r>
              <a:rPr lang="en-US" altLang="en-US" sz="825" dirty="0">
                <a:solidFill>
                  <a:srgbClr val="373A36"/>
                </a:solidFill>
                <a:sym typeface="Arial" panose="020B0604020202020204" pitchFamily="34" charset="0"/>
              </a:rPr>
              <a:t>Routing Core/Edge</a:t>
            </a:r>
          </a:p>
        </p:txBody>
      </p:sp>
    </p:spTree>
    <p:extLst>
      <p:ext uri="{BB962C8B-B14F-4D97-AF65-F5344CB8AC3E}">
        <p14:creationId xmlns:p14="http://schemas.microsoft.com/office/powerpoint/2010/main" val="3720666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556E9B5-03E3-49C2-A494-B1E7C88A0F31}"/>
              </a:ext>
            </a:extLst>
          </p:cNvPr>
          <p:cNvSpPr>
            <a:spLocks noGrp="1"/>
          </p:cNvSpPr>
          <p:nvPr>
            <p:ph type="body" sz="quarter" idx="11"/>
          </p:nvPr>
        </p:nvSpPr>
        <p:spPr>
          <a:xfrm>
            <a:off x="325756" y="2836429"/>
            <a:ext cx="3992165" cy="619313"/>
          </a:xfrm>
        </p:spPr>
        <p:txBody>
          <a:bodyPr anchor="ctr"/>
          <a:lstStyle/>
          <a:p>
            <a:r>
              <a:rPr lang="en-US" dirty="0"/>
              <a:t>Sleep Country Overview</a:t>
            </a:r>
          </a:p>
        </p:txBody>
      </p:sp>
      <p:sp>
        <p:nvSpPr>
          <p:cNvPr id="4" name="Slide Number Placeholder 3"/>
          <p:cNvSpPr>
            <a:spLocks noGrp="1"/>
          </p:cNvSpPr>
          <p:nvPr>
            <p:ph type="sldNum" sz="quarter" idx="4294967295"/>
          </p:nvPr>
        </p:nvSpPr>
        <p:spPr>
          <a:xfrm>
            <a:off x="8779669" y="5624513"/>
            <a:ext cx="364331" cy="273844"/>
          </a:xfrm>
        </p:spPr>
        <p:txBody>
          <a:bodyPr/>
          <a:lstStyle/>
          <a:p>
            <a:pPr defTabSz="685714"/>
            <a:fld id="{DA26299E-3FD4-4447-B165-1FCD2D94DE44}" type="slidenum">
              <a:rPr lang="en-US">
                <a:solidFill>
                  <a:srgbClr val="373A36">
                    <a:tint val="75000"/>
                  </a:srgbClr>
                </a:solidFill>
                <a:latin typeface="Arial"/>
              </a:rPr>
              <a:pPr defTabSz="685714"/>
              <a:t>67</a:t>
            </a:fld>
            <a:endParaRPr lang="en-US" dirty="0">
              <a:solidFill>
                <a:srgbClr val="373A36">
                  <a:tint val="75000"/>
                </a:srgbClr>
              </a:solidFill>
              <a:latin typeface="Arial"/>
            </a:endParaRPr>
          </a:p>
        </p:txBody>
      </p:sp>
    </p:spTree>
    <p:extLst>
      <p:ext uri="{BB962C8B-B14F-4D97-AF65-F5344CB8AC3E}">
        <p14:creationId xmlns:p14="http://schemas.microsoft.com/office/powerpoint/2010/main" val="15013412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CD1F58F-025B-4B7E-8B8E-D3C099618DB1}"/>
              </a:ext>
            </a:extLst>
          </p:cNvPr>
          <p:cNvSpPr>
            <a:spLocks noGrp="1"/>
          </p:cNvSpPr>
          <p:nvPr>
            <p:ph type="title"/>
          </p:nvPr>
        </p:nvSpPr>
        <p:spPr/>
        <p:txBody>
          <a:bodyPr/>
          <a:lstStyle/>
          <a:p>
            <a:r>
              <a:rPr lang="en-US" dirty="0"/>
              <a:t>Sleep Country is Canada’s leading omnichannel mattress &amp; bedding retailer</a:t>
            </a:r>
          </a:p>
        </p:txBody>
      </p:sp>
      <p:sp>
        <p:nvSpPr>
          <p:cNvPr id="4" name="Slide Number Placeholder 3">
            <a:extLst>
              <a:ext uri="{FF2B5EF4-FFF2-40B4-BE49-F238E27FC236}">
                <a16:creationId xmlns:a16="http://schemas.microsoft.com/office/drawing/2014/main" id="{978F0795-290A-47C2-A15B-0F1E5F1B42D8}"/>
              </a:ext>
            </a:extLst>
          </p:cNvPr>
          <p:cNvSpPr>
            <a:spLocks noGrp="1"/>
          </p:cNvSpPr>
          <p:nvPr>
            <p:ph type="sldNum" sz="quarter" idx="11"/>
          </p:nvPr>
        </p:nvSpPr>
        <p:spPr/>
        <p:txBody>
          <a:bodyPr/>
          <a:lstStyle/>
          <a:p>
            <a:pPr defTabSz="685714">
              <a:defRPr/>
            </a:pPr>
            <a:fld id="{DA26299E-3FD4-4447-B165-1FCD2D94DE44}" type="slidenum">
              <a:rPr lang="en-US" sz="750">
                <a:solidFill>
                  <a:srgbClr val="373A36">
                    <a:tint val="75000"/>
                  </a:srgbClr>
                </a:solidFill>
                <a:latin typeface="Arial"/>
              </a:rPr>
              <a:pPr defTabSz="685714">
                <a:defRPr/>
              </a:pPr>
              <a:t>68</a:t>
            </a:fld>
            <a:endParaRPr lang="en-US" sz="750" dirty="0">
              <a:solidFill>
                <a:srgbClr val="373A36">
                  <a:tint val="75000"/>
                </a:srgbClr>
              </a:solidFill>
              <a:latin typeface="Arial"/>
            </a:endParaRPr>
          </a:p>
        </p:txBody>
      </p:sp>
      <p:pic>
        <p:nvPicPr>
          <p:cNvPr id="2" name="Picture 1">
            <a:extLst>
              <a:ext uri="{FF2B5EF4-FFF2-40B4-BE49-F238E27FC236}">
                <a16:creationId xmlns:a16="http://schemas.microsoft.com/office/drawing/2014/main" id="{791ED355-BCE9-43B2-B81E-4ED8D32AC18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18686" y="1513397"/>
            <a:ext cx="8306628" cy="4129386"/>
          </a:xfrm>
          <a:prstGeom prst="rect">
            <a:avLst/>
          </a:prstGeom>
        </p:spPr>
      </p:pic>
    </p:spTree>
    <p:extLst>
      <p:ext uri="{BB962C8B-B14F-4D97-AF65-F5344CB8AC3E}">
        <p14:creationId xmlns:p14="http://schemas.microsoft.com/office/powerpoint/2010/main" val="101301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556E9B5-03E3-49C2-A494-B1E7C88A0F31}"/>
              </a:ext>
            </a:extLst>
          </p:cNvPr>
          <p:cNvSpPr>
            <a:spLocks noGrp="1"/>
          </p:cNvSpPr>
          <p:nvPr>
            <p:ph type="body" sz="quarter" idx="11"/>
          </p:nvPr>
        </p:nvSpPr>
        <p:spPr>
          <a:xfrm>
            <a:off x="325756" y="2836429"/>
            <a:ext cx="3992165" cy="619313"/>
          </a:xfrm>
        </p:spPr>
        <p:txBody>
          <a:bodyPr anchor="ctr"/>
          <a:lstStyle/>
          <a:p>
            <a:r>
              <a:rPr lang="en-US" dirty="0"/>
              <a:t>Challenges in a fast changing &amp; chaotic environment</a:t>
            </a:r>
          </a:p>
        </p:txBody>
      </p:sp>
      <p:sp>
        <p:nvSpPr>
          <p:cNvPr id="4" name="Slide Number Placeholder 3"/>
          <p:cNvSpPr>
            <a:spLocks noGrp="1"/>
          </p:cNvSpPr>
          <p:nvPr>
            <p:ph type="sldNum" sz="quarter" idx="4294967295"/>
          </p:nvPr>
        </p:nvSpPr>
        <p:spPr>
          <a:xfrm>
            <a:off x="8779669" y="5624513"/>
            <a:ext cx="364331" cy="273844"/>
          </a:xfrm>
        </p:spPr>
        <p:txBody>
          <a:bodyPr/>
          <a:lstStyle/>
          <a:p>
            <a:pPr defTabSz="685714"/>
            <a:fld id="{DA26299E-3FD4-4447-B165-1FCD2D94DE44}" type="slidenum">
              <a:rPr lang="en-US">
                <a:solidFill>
                  <a:srgbClr val="373A36">
                    <a:tint val="75000"/>
                  </a:srgbClr>
                </a:solidFill>
                <a:latin typeface="Arial"/>
              </a:rPr>
              <a:pPr defTabSz="685714"/>
              <a:t>69</a:t>
            </a:fld>
            <a:endParaRPr lang="en-US" dirty="0">
              <a:solidFill>
                <a:srgbClr val="373A36">
                  <a:tint val="75000"/>
                </a:srgbClr>
              </a:solidFill>
              <a:latin typeface="Arial"/>
            </a:endParaRPr>
          </a:p>
        </p:txBody>
      </p:sp>
    </p:spTree>
    <p:extLst>
      <p:ext uri="{BB962C8B-B14F-4D97-AF65-F5344CB8AC3E}">
        <p14:creationId xmlns:p14="http://schemas.microsoft.com/office/powerpoint/2010/main" val="31153398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B9F5AB-C166-4403-8368-3A1941F7543E}"/>
              </a:ext>
            </a:extLst>
          </p:cNvPr>
          <p:cNvSpPr>
            <a:spLocks noGrp="1"/>
          </p:cNvSpPr>
          <p:nvPr>
            <p:ph type="title"/>
          </p:nvPr>
        </p:nvSpPr>
        <p:spPr/>
        <p:txBody>
          <a:bodyPr>
            <a:normAutofit fontScale="90000"/>
          </a:bodyPr>
          <a:lstStyle/>
          <a:p>
            <a:r>
              <a:rPr lang="en-US"/>
              <a:t>Users are saying there are issues with financial reporting</a:t>
            </a:r>
          </a:p>
        </p:txBody>
      </p:sp>
      <p:grpSp>
        <p:nvGrpSpPr>
          <p:cNvPr id="20" name="Group 19">
            <a:extLst>
              <a:ext uri="{FF2B5EF4-FFF2-40B4-BE49-F238E27FC236}">
                <a16:creationId xmlns:a16="http://schemas.microsoft.com/office/drawing/2014/main" id="{D7604E35-12BB-49DB-A47A-1E2AFA750400}"/>
              </a:ext>
            </a:extLst>
          </p:cNvPr>
          <p:cNvGrpSpPr/>
          <p:nvPr/>
        </p:nvGrpSpPr>
        <p:grpSpPr>
          <a:xfrm>
            <a:off x="1021932" y="1932628"/>
            <a:ext cx="7367916" cy="1030181"/>
            <a:chOff x="1900239" y="3089765"/>
            <a:chExt cx="9189790" cy="1373574"/>
          </a:xfrm>
        </p:grpSpPr>
        <p:sp>
          <p:nvSpPr>
            <p:cNvPr id="21" name="Round Diagonal Corner Rectangle 26">
              <a:extLst>
                <a:ext uri="{FF2B5EF4-FFF2-40B4-BE49-F238E27FC236}">
                  <a16:creationId xmlns:a16="http://schemas.microsoft.com/office/drawing/2014/main" id="{9D35EE6B-BEC9-454D-803F-8CE918B31A1F}"/>
                </a:ext>
              </a:extLst>
            </p:cNvPr>
            <p:cNvSpPr/>
            <p:nvPr/>
          </p:nvSpPr>
          <p:spPr bwMode="gray">
            <a:xfrm>
              <a:off x="2981324" y="3089765"/>
              <a:ext cx="8108705" cy="1373574"/>
            </a:xfrm>
            <a:prstGeom prst="round2DiagRect">
              <a:avLst>
                <a:gd name="adj1" fmla="val 17356"/>
                <a:gd name="adj2" fmla="val 0"/>
              </a:avLst>
            </a:prstGeom>
            <a:solidFill>
              <a:schemeClr val="accent1">
                <a:lumMod val="20000"/>
                <a:lumOff val="80000"/>
              </a:schemeClr>
            </a:solidFill>
            <a:ln w="19050" algn="ctr">
              <a:noFill/>
              <a:miter lim="800000"/>
              <a:headEnd/>
              <a:tailEnd/>
            </a:ln>
          </p:spPr>
          <p:txBody>
            <a:bodyPr wrap="square" lIns="66675" tIns="66675" rIns="66675" bIns="66675" rtlCol="0" anchor="ctr"/>
            <a:lstStyle/>
            <a:p>
              <a:pPr marL="0" marR="0" lvl="0" indent="0" algn="l" defTabSz="914400" rtl="0" eaLnBrk="1" fontAlgn="base" latinLnBrk="0" hangingPunct="1">
                <a:lnSpc>
                  <a:spcPct val="100000"/>
                </a:lnSpc>
                <a:spcBef>
                  <a:spcPts val="450"/>
                </a:spcBef>
                <a:spcAft>
                  <a:spcPts val="45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“The 33-year average tenure of companies on the S&amp;P 500 in 1964 narrowed to 24 years by 2016 and is forecast to shrink to just 12 years by 2027” (</a:t>
              </a:r>
              <a:r>
                <a:rPr kumimoji="0" lang="en-US" sz="1400" b="0" i="0" u="none" strike="noStrike" kern="1200" cap="none" spc="0" normalizeH="0" baseline="0" noProof="0" err="1">
                  <a:ln>
                    <a:noFill/>
                  </a:ln>
                  <a:solidFill>
                    <a:srgbClr val="000000"/>
                  </a:solidFill>
                  <a:effectLst/>
                  <a:uLnTx/>
                  <a:uFillTx/>
                  <a:latin typeface="Arial" panose="020B0604020202020204" pitchFamily="34" charset="0"/>
                  <a:cs typeface="Arial" panose="020B0604020202020204" pitchFamily="34" charset="0"/>
                </a:rPr>
                <a:t>Innosight</a:t>
              </a: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 Consulting, February 2018)</a:t>
              </a:r>
            </a:p>
          </p:txBody>
        </p:sp>
        <p:cxnSp>
          <p:nvCxnSpPr>
            <p:cNvPr id="22" name="Straight Connector 21">
              <a:extLst>
                <a:ext uri="{FF2B5EF4-FFF2-40B4-BE49-F238E27FC236}">
                  <a16:creationId xmlns:a16="http://schemas.microsoft.com/office/drawing/2014/main" id="{9C4BF95E-42CF-4911-99E4-2DF9F359C75F}"/>
                </a:ext>
              </a:extLst>
            </p:cNvPr>
            <p:cNvCxnSpPr>
              <a:cxnSpLocks/>
              <a:endCxn id="21" idx="2"/>
            </p:cNvCxnSpPr>
            <p:nvPr/>
          </p:nvCxnSpPr>
          <p:spPr>
            <a:xfrm>
              <a:off x="2533787" y="3642857"/>
              <a:ext cx="447537" cy="133696"/>
            </a:xfrm>
            <a:prstGeom prst="line">
              <a:avLst/>
            </a:prstGeom>
            <a:ln>
              <a:solidFill>
                <a:schemeClr val="accent6">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3" name="Flowchart: Connector 22">
              <a:extLst>
                <a:ext uri="{FF2B5EF4-FFF2-40B4-BE49-F238E27FC236}">
                  <a16:creationId xmlns:a16="http://schemas.microsoft.com/office/drawing/2014/main" id="{85EFBC0A-F1D2-4FA3-ACFF-A0F2F7B334CC}"/>
                </a:ext>
              </a:extLst>
            </p:cNvPr>
            <p:cNvSpPr/>
            <p:nvPr/>
          </p:nvSpPr>
          <p:spPr bwMode="gray">
            <a:xfrm>
              <a:off x="1900239" y="3326081"/>
              <a:ext cx="633549" cy="633549"/>
            </a:xfrm>
            <a:prstGeom prst="flowChartConnector">
              <a:avLst/>
            </a:prstGeom>
            <a:solidFill>
              <a:schemeClr val="accent1"/>
            </a:solidFill>
            <a:ln w="19050" algn="ctr">
              <a:noFill/>
              <a:miter lim="800000"/>
              <a:headEnd/>
              <a:tailEnd/>
            </a:ln>
          </p:spPr>
          <p:txBody>
            <a:bodyPr wrap="square" lIns="66675" tIns="66675" rIns="66675" bIns="66675" rtlCol="0" anchor="ctr"/>
            <a:lstStyle/>
            <a:p>
              <a:pPr marL="0" marR="0" lvl="0" indent="0" algn="ctr" defTabSz="914400" rtl="0" eaLnBrk="1" fontAlgn="base" latinLnBrk="0" hangingPunct="1">
                <a:lnSpc>
                  <a:spcPct val="106000"/>
                </a:lnSpc>
                <a:spcBef>
                  <a:spcPct val="0"/>
                </a:spcBef>
                <a:spcAft>
                  <a:spcPct val="0"/>
                </a:spcAft>
                <a:buClrTx/>
                <a:buSzTx/>
                <a:buFont typeface="Wingdings 2" pitchFamily="18" charset="2"/>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4" name="Group 433">
              <a:extLst>
                <a:ext uri="{FF2B5EF4-FFF2-40B4-BE49-F238E27FC236}">
                  <a16:creationId xmlns:a16="http://schemas.microsoft.com/office/drawing/2014/main" id="{A713500B-9D3B-4A91-AFD5-865D2659E91A}"/>
                </a:ext>
              </a:extLst>
            </p:cNvPr>
            <p:cNvGrpSpPr>
              <a:grpSpLocks noChangeAspect="1"/>
            </p:cNvGrpSpPr>
            <p:nvPr/>
          </p:nvGrpSpPr>
          <p:grpSpPr bwMode="auto">
            <a:xfrm>
              <a:off x="1951494" y="3377175"/>
              <a:ext cx="530352" cy="530352"/>
              <a:chOff x="4725" y="1820"/>
              <a:chExt cx="340" cy="340"/>
            </a:xfrm>
            <a:solidFill>
              <a:schemeClr val="bg1"/>
            </a:solidFill>
          </p:grpSpPr>
          <p:sp>
            <p:nvSpPr>
              <p:cNvPr id="25" name="Freeform 434">
                <a:extLst>
                  <a:ext uri="{FF2B5EF4-FFF2-40B4-BE49-F238E27FC236}">
                    <a16:creationId xmlns:a16="http://schemas.microsoft.com/office/drawing/2014/main" id="{F8775CD5-0196-4A0B-B74A-13C3695EE836}"/>
                  </a:ext>
                </a:extLst>
              </p:cNvPr>
              <p:cNvSpPr>
                <a:spLocks noEditPoints="1"/>
              </p:cNvSpPr>
              <p:nvPr/>
            </p:nvSpPr>
            <p:spPr bwMode="auto">
              <a:xfrm>
                <a:off x="4845" y="1884"/>
                <a:ext cx="100" cy="212"/>
              </a:xfrm>
              <a:custGeom>
                <a:avLst/>
                <a:gdLst>
                  <a:gd name="T0" fmla="*/ 139 w 150"/>
                  <a:gd name="T1" fmla="*/ 320 h 320"/>
                  <a:gd name="T2" fmla="*/ 11 w 150"/>
                  <a:gd name="T3" fmla="*/ 320 h 320"/>
                  <a:gd name="T4" fmla="*/ 0 w 150"/>
                  <a:gd name="T5" fmla="*/ 310 h 320"/>
                  <a:gd name="T6" fmla="*/ 0 w 150"/>
                  <a:gd name="T7" fmla="*/ 267 h 320"/>
                  <a:gd name="T8" fmla="*/ 11 w 150"/>
                  <a:gd name="T9" fmla="*/ 256 h 320"/>
                  <a:gd name="T10" fmla="*/ 43 w 150"/>
                  <a:gd name="T11" fmla="*/ 256 h 320"/>
                  <a:gd name="T12" fmla="*/ 43 w 150"/>
                  <a:gd name="T13" fmla="*/ 171 h 320"/>
                  <a:gd name="T14" fmla="*/ 22 w 150"/>
                  <a:gd name="T15" fmla="*/ 171 h 320"/>
                  <a:gd name="T16" fmla="*/ 11 w 150"/>
                  <a:gd name="T17" fmla="*/ 160 h 320"/>
                  <a:gd name="T18" fmla="*/ 11 w 150"/>
                  <a:gd name="T19" fmla="*/ 118 h 320"/>
                  <a:gd name="T20" fmla="*/ 22 w 150"/>
                  <a:gd name="T21" fmla="*/ 107 h 320"/>
                  <a:gd name="T22" fmla="*/ 96 w 150"/>
                  <a:gd name="T23" fmla="*/ 107 h 320"/>
                  <a:gd name="T24" fmla="*/ 107 w 150"/>
                  <a:gd name="T25" fmla="*/ 118 h 320"/>
                  <a:gd name="T26" fmla="*/ 107 w 150"/>
                  <a:gd name="T27" fmla="*/ 256 h 320"/>
                  <a:gd name="T28" fmla="*/ 139 w 150"/>
                  <a:gd name="T29" fmla="*/ 256 h 320"/>
                  <a:gd name="T30" fmla="*/ 150 w 150"/>
                  <a:gd name="T31" fmla="*/ 267 h 320"/>
                  <a:gd name="T32" fmla="*/ 150 w 150"/>
                  <a:gd name="T33" fmla="*/ 310 h 320"/>
                  <a:gd name="T34" fmla="*/ 139 w 150"/>
                  <a:gd name="T35" fmla="*/ 320 h 320"/>
                  <a:gd name="T36" fmla="*/ 22 w 150"/>
                  <a:gd name="T37" fmla="*/ 299 h 320"/>
                  <a:gd name="T38" fmla="*/ 128 w 150"/>
                  <a:gd name="T39" fmla="*/ 299 h 320"/>
                  <a:gd name="T40" fmla="*/ 128 w 150"/>
                  <a:gd name="T41" fmla="*/ 278 h 320"/>
                  <a:gd name="T42" fmla="*/ 96 w 150"/>
                  <a:gd name="T43" fmla="*/ 278 h 320"/>
                  <a:gd name="T44" fmla="*/ 86 w 150"/>
                  <a:gd name="T45" fmla="*/ 267 h 320"/>
                  <a:gd name="T46" fmla="*/ 86 w 150"/>
                  <a:gd name="T47" fmla="*/ 128 h 320"/>
                  <a:gd name="T48" fmla="*/ 32 w 150"/>
                  <a:gd name="T49" fmla="*/ 128 h 320"/>
                  <a:gd name="T50" fmla="*/ 32 w 150"/>
                  <a:gd name="T51" fmla="*/ 150 h 320"/>
                  <a:gd name="T52" fmla="*/ 54 w 150"/>
                  <a:gd name="T53" fmla="*/ 150 h 320"/>
                  <a:gd name="T54" fmla="*/ 64 w 150"/>
                  <a:gd name="T55" fmla="*/ 160 h 320"/>
                  <a:gd name="T56" fmla="*/ 64 w 150"/>
                  <a:gd name="T57" fmla="*/ 267 h 320"/>
                  <a:gd name="T58" fmla="*/ 54 w 150"/>
                  <a:gd name="T59" fmla="*/ 278 h 320"/>
                  <a:gd name="T60" fmla="*/ 22 w 150"/>
                  <a:gd name="T61" fmla="*/ 278 h 320"/>
                  <a:gd name="T62" fmla="*/ 22 w 150"/>
                  <a:gd name="T63" fmla="*/ 299 h 320"/>
                  <a:gd name="T64" fmla="*/ 75 w 150"/>
                  <a:gd name="T65" fmla="*/ 86 h 320"/>
                  <a:gd name="T66" fmla="*/ 32 w 150"/>
                  <a:gd name="T67" fmla="*/ 43 h 320"/>
                  <a:gd name="T68" fmla="*/ 75 w 150"/>
                  <a:gd name="T69" fmla="*/ 0 h 320"/>
                  <a:gd name="T70" fmla="*/ 118 w 150"/>
                  <a:gd name="T71" fmla="*/ 43 h 320"/>
                  <a:gd name="T72" fmla="*/ 75 w 150"/>
                  <a:gd name="T73" fmla="*/ 86 h 320"/>
                  <a:gd name="T74" fmla="*/ 75 w 150"/>
                  <a:gd name="T75" fmla="*/ 22 h 320"/>
                  <a:gd name="T76" fmla="*/ 54 w 150"/>
                  <a:gd name="T77" fmla="*/ 43 h 320"/>
                  <a:gd name="T78" fmla="*/ 75 w 150"/>
                  <a:gd name="T79" fmla="*/ 64 h 320"/>
                  <a:gd name="T80" fmla="*/ 96 w 150"/>
                  <a:gd name="T81" fmla="*/ 43 h 320"/>
                  <a:gd name="T82" fmla="*/ 75 w 150"/>
                  <a:gd name="T83" fmla="*/ 2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0" h="320">
                    <a:moveTo>
                      <a:pt x="139" y="320"/>
                    </a:moveTo>
                    <a:cubicBezTo>
                      <a:pt x="11" y="320"/>
                      <a:pt x="11" y="320"/>
                      <a:pt x="11" y="320"/>
                    </a:cubicBezTo>
                    <a:cubicBezTo>
                      <a:pt x="5" y="320"/>
                      <a:pt x="0" y="316"/>
                      <a:pt x="0" y="310"/>
                    </a:cubicBezTo>
                    <a:cubicBezTo>
                      <a:pt x="0" y="267"/>
                      <a:pt x="0" y="267"/>
                      <a:pt x="0" y="267"/>
                    </a:cubicBezTo>
                    <a:cubicBezTo>
                      <a:pt x="0" y="261"/>
                      <a:pt x="5" y="256"/>
                      <a:pt x="11" y="256"/>
                    </a:cubicBezTo>
                    <a:cubicBezTo>
                      <a:pt x="43" y="256"/>
                      <a:pt x="43" y="256"/>
                      <a:pt x="43" y="256"/>
                    </a:cubicBezTo>
                    <a:cubicBezTo>
                      <a:pt x="43" y="171"/>
                      <a:pt x="43" y="171"/>
                      <a:pt x="43" y="171"/>
                    </a:cubicBezTo>
                    <a:cubicBezTo>
                      <a:pt x="22" y="171"/>
                      <a:pt x="22" y="171"/>
                      <a:pt x="22" y="171"/>
                    </a:cubicBezTo>
                    <a:cubicBezTo>
                      <a:pt x="16" y="171"/>
                      <a:pt x="11" y="166"/>
                      <a:pt x="11" y="160"/>
                    </a:cubicBezTo>
                    <a:cubicBezTo>
                      <a:pt x="11" y="118"/>
                      <a:pt x="11" y="118"/>
                      <a:pt x="11" y="118"/>
                    </a:cubicBezTo>
                    <a:cubicBezTo>
                      <a:pt x="11" y="112"/>
                      <a:pt x="16" y="107"/>
                      <a:pt x="22" y="107"/>
                    </a:cubicBezTo>
                    <a:cubicBezTo>
                      <a:pt x="96" y="107"/>
                      <a:pt x="96" y="107"/>
                      <a:pt x="96" y="107"/>
                    </a:cubicBezTo>
                    <a:cubicBezTo>
                      <a:pt x="102" y="107"/>
                      <a:pt x="107" y="112"/>
                      <a:pt x="107" y="118"/>
                    </a:cubicBezTo>
                    <a:cubicBezTo>
                      <a:pt x="107" y="256"/>
                      <a:pt x="107" y="256"/>
                      <a:pt x="107" y="256"/>
                    </a:cubicBezTo>
                    <a:cubicBezTo>
                      <a:pt x="139" y="256"/>
                      <a:pt x="139" y="256"/>
                      <a:pt x="139" y="256"/>
                    </a:cubicBezTo>
                    <a:cubicBezTo>
                      <a:pt x="145" y="256"/>
                      <a:pt x="150" y="261"/>
                      <a:pt x="150" y="267"/>
                    </a:cubicBezTo>
                    <a:cubicBezTo>
                      <a:pt x="150" y="310"/>
                      <a:pt x="150" y="310"/>
                      <a:pt x="150" y="310"/>
                    </a:cubicBezTo>
                    <a:cubicBezTo>
                      <a:pt x="150" y="316"/>
                      <a:pt x="145" y="320"/>
                      <a:pt x="139" y="320"/>
                    </a:cubicBezTo>
                    <a:close/>
                    <a:moveTo>
                      <a:pt x="22" y="299"/>
                    </a:moveTo>
                    <a:cubicBezTo>
                      <a:pt x="128" y="299"/>
                      <a:pt x="128" y="299"/>
                      <a:pt x="128" y="299"/>
                    </a:cubicBezTo>
                    <a:cubicBezTo>
                      <a:pt x="128" y="278"/>
                      <a:pt x="128" y="278"/>
                      <a:pt x="128" y="278"/>
                    </a:cubicBezTo>
                    <a:cubicBezTo>
                      <a:pt x="96" y="278"/>
                      <a:pt x="96" y="278"/>
                      <a:pt x="96" y="278"/>
                    </a:cubicBezTo>
                    <a:cubicBezTo>
                      <a:pt x="90" y="278"/>
                      <a:pt x="86" y="273"/>
                      <a:pt x="86" y="267"/>
                    </a:cubicBezTo>
                    <a:cubicBezTo>
                      <a:pt x="86" y="128"/>
                      <a:pt x="86" y="128"/>
                      <a:pt x="86" y="128"/>
                    </a:cubicBezTo>
                    <a:cubicBezTo>
                      <a:pt x="32" y="128"/>
                      <a:pt x="32" y="128"/>
                      <a:pt x="32" y="128"/>
                    </a:cubicBezTo>
                    <a:cubicBezTo>
                      <a:pt x="32" y="150"/>
                      <a:pt x="32" y="150"/>
                      <a:pt x="32" y="150"/>
                    </a:cubicBezTo>
                    <a:cubicBezTo>
                      <a:pt x="54" y="150"/>
                      <a:pt x="54" y="150"/>
                      <a:pt x="54" y="150"/>
                    </a:cubicBezTo>
                    <a:cubicBezTo>
                      <a:pt x="60" y="150"/>
                      <a:pt x="64" y="154"/>
                      <a:pt x="64" y="160"/>
                    </a:cubicBezTo>
                    <a:cubicBezTo>
                      <a:pt x="64" y="267"/>
                      <a:pt x="64" y="267"/>
                      <a:pt x="64" y="267"/>
                    </a:cubicBezTo>
                    <a:cubicBezTo>
                      <a:pt x="64" y="273"/>
                      <a:pt x="60" y="278"/>
                      <a:pt x="54" y="278"/>
                    </a:cubicBezTo>
                    <a:cubicBezTo>
                      <a:pt x="22" y="278"/>
                      <a:pt x="22" y="278"/>
                      <a:pt x="22" y="278"/>
                    </a:cubicBezTo>
                    <a:lnTo>
                      <a:pt x="22" y="299"/>
                    </a:lnTo>
                    <a:close/>
                    <a:moveTo>
                      <a:pt x="75" y="86"/>
                    </a:moveTo>
                    <a:cubicBezTo>
                      <a:pt x="51" y="86"/>
                      <a:pt x="32" y="67"/>
                      <a:pt x="32" y="43"/>
                    </a:cubicBezTo>
                    <a:cubicBezTo>
                      <a:pt x="32" y="19"/>
                      <a:pt x="51" y="0"/>
                      <a:pt x="75" y="0"/>
                    </a:cubicBezTo>
                    <a:cubicBezTo>
                      <a:pt x="99" y="0"/>
                      <a:pt x="118" y="19"/>
                      <a:pt x="118" y="43"/>
                    </a:cubicBezTo>
                    <a:cubicBezTo>
                      <a:pt x="118" y="67"/>
                      <a:pt x="99" y="86"/>
                      <a:pt x="75" y="86"/>
                    </a:cubicBezTo>
                    <a:close/>
                    <a:moveTo>
                      <a:pt x="75" y="22"/>
                    </a:moveTo>
                    <a:cubicBezTo>
                      <a:pt x="63" y="22"/>
                      <a:pt x="54" y="31"/>
                      <a:pt x="54" y="43"/>
                    </a:cubicBezTo>
                    <a:cubicBezTo>
                      <a:pt x="54" y="55"/>
                      <a:pt x="63" y="64"/>
                      <a:pt x="75" y="64"/>
                    </a:cubicBezTo>
                    <a:cubicBezTo>
                      <a:pt x="87" y="64"/>
                      <a:pt x="96" y="55"/>
                      <a:pt x="96" y="43"/>
                    </a:cubicBezTo>
                    <a:cubicBezTo>
                      <a:pt x="96" y="31"/>
                      <a:pt x="87" y="22"/>
                      <a:pt x="75"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Freeform 435">
                <a:extLst>
                  <a:ext uri="{FF2B5EF4-FFF2-40B4-BE49-F238E27FC236}">
                    <a16:creationId xmlns:a16="http://schemas.microsoft.com/office/drawing/2014/main" id="{1354370B-BACB-4866-AD50-3D1A964321D5}"/>
                  </a:ext>
                </a:extLst>
              </p:cNvPr>
              <p:cNvSpPr>
                <a:spLocks noEditPoints="1"/>
              </p:cNvSpPr>
              <p:nvPr/>
            </p:nvSpPr>
            <p:spPr bwMode="auto">
              <a:xfrm>
                <a:off x="4725" y="1820"/>
                <a:ext cx="340" cy="340"/>
              </a:xfrm>
              <a:custGeom>
                <a:avLst/>
                <a:gdLst>
                  <a:gd name="T0" fmla="*/ 256 w 512"/>
                  <a:gd name="T1" fmla="*/ 22 h 512"/>
                  <a:gd name="T2" fmla="*/ 491 w 512"/>
                  <a:gd name="T3" fmla="*/ 256 h 512"/>
                  <a:gd name="T4" fmla="*/ 256 w 512"/>
                  <a:gd name="T5" fmla="*/ 491 h 512"/>
                  <a:gd name="T6" fmla="*/ 21 w 512"/>
                  <a:gd name="T7" fmla="*/ 256 h 512"/>
                  <a:gd name="T8" fmla="*/ 256 w 512"/>
                  <a:gd name="T9" fmla="*/ 22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2"/>
                    </a:moveTo>
                    <a:cubicBezTo>
                      <a:pt x="385" y="22"/>
                      <a:pt x="491" y="127"/>
                      <a:pt x="491" y="256"/>
                    </a:cubicBezTo>
                    <a:cubicBezTo>
                      <a:pt x="491" y="386"/>
                      <a:pt x="385" y="491"/>
                      <a:pt x="256" y="491"/>
                    </a:cubicBezTo>
                    <a:cubicBezTo>
                      <a:pt x="127" y="491"/>
                      <a:pt x="21" y="386"/>
                      <a:pt x="21" y="256"/>
                    </a:cubicBezTo>
                    <a:cubicBezTo>
                      <a:pt x="21" y="127"/>
                      <a:pt x="127" y="22"/>
                      <a:pt x="256" y="22"/>
                    </a:cubicBezTo>
                    <a:moveTo>
                      <a:pt x="256" y="0"/>
                    </a:moveTo>
                    <a:cubicBezTo>
                      <a:pt x="115" y="0"/>
                      <a:pt x="0" y="115"/>
                      <a:pt x="0" y="256"/>
                    </a:cubicBezTo>
                    <a:cubicBezTo>
                      <a:pt x="0" y="398"/>
                      <a:pt x="115" y="512"/>
                      <a:pt x="256" y="512"/>
                    </a:cubicBezTo>
                    <a:cubicBezTo>
                      <a:pt x="397" y="512"/>
                      <a:pt x="512" y="398"/>
                      <a:pt x="512" y="256"/>
                    </a:cubicBezTo>
                    <a:cubicBezTo>
                      <a:pt x="512" y="115"/>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9" name="Group 28">
            <a:extLst>
              <a:ext uri="{FF2B5EF4-FFF2-40B4-BE49-F238E27FC236}">
                <a16:creationId xmlns:a16="http://schemas.microsoft.com/office/drawing/2014/main" id="{0F6E1BFC-72F6-4824-AA6B-1C8B12EFD1D2}"/>
              </a:ext>
            </a:extLst>
          </p:cNvPr>
          <p:cNvGrpSpPr/>
          <p:nvPr/>
        </p:nvGrpSpPr>
        <p:grpSpPr>
          <a:xfrm>
            <a:off x="1024522" y="3227127"/>
            <a:ext cx="7367916" cy="1030181"/>
            <a:chOff x="1900239" y="3089765"/>
            <a:chExt cx="9189790" cy="1373574"/>
          </a:xfrm>
        </p:grpSpPr>
        <p:sp>
          <p:nvSpPr>
            <p:cNvPr id="30" name="Round Diagonal Corner Rectangle 26">
              <a:extLst>
                <a:ext uri="{FF2B5EF4-FFF2-40B4-BE49-F238E27FC236}">
                  <a16:creationId xmlns:a16="http://schemas.microsoft.com/office/drawing/2014/main" id="{7575BA14-D86D-4005-8489-78FF968C6997}"/>
                </a:ext>
              </a:extLst>
            </p:cNvPr>
            <p:cNvSpPr/>
            <p:nvPr/>
          </p:nvSpPr>
          <p:spPr bwMode="gray">
            <a:xfrm>
              <a:off x="2981324" y="3089765"/>
              <a:ext cx="8108705" cy="1373574"/>
            </a:xfrm>
            <a:prstGeom prst="round2DiagRect">
              <a:avLst>
                <a:gd name="adj1" fmla="val 17356"/>
                <a:gd name="adj2" fmla="val 0"/>
              </a:avLst>
            </a:prstGeom>
            <a:solidFill>
              <a:schemeClr val="accent1">
                <a:lumMod val="20000"/>
                <a:lumOff val="80000"/>
              </a:schemeClr>
            </a:solidFill>
            <a:ln w="19050" algn="ctr">
              <a:noFill/>
              <a:miter lim="800000"/>
              <a:headEnd/>
              <a:tailEnd/>
            </a:ln>
          </p:spPr>
          <p:txBody>
            <a:bodyPr wrap="square" lIns="66675" tIns="66675" rIns="66675" bIns="66675" rtlCol="0" anchor="ctr"/>
            <a:lstStyle/>
            <a:p>
              <a:pPr marL="0" marR="0" lvl="0" indent="0" algn="l" defTabSz="914400" rtl="0" eaLnBrk="1" fontAlgn="base" latinLnBrk="0" hangingPunct="1">
                <a:lnSpc>
                  <a:spcPct val="100000"/>
                </a:lnSpc>
                <a:spcBef>
                  <a:spcPts val="450"/>
                </a:spcBef>
                <a:spcAft>
                  <a:spcPts val="45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“Companies must benefit all of their stakeholders, including shareholders, employees, customers, and the communities in which they operate…request,…, that you publicly articulate your company’s strategic </a:t>
              </a:r>
              <a:r>
                <a:rPr kumimoji="0" lang="en-US" sz="1400" b="0" i="0" u="none" strike="noStrike" kern="1200" cap="none" spc="-20" normalizeH="0" baseline="0" noProof="0">
                  <a:ln>
                    <a:noFill/>
                  </a:ln>
                  <a:solidFill>
                    <a:srgbClr val="000000"/>
                  </a:solidFill>
                  <a:effectLst/>
                  <a:uLnTx/>
                  <a:uFillTx/>
                  <a:latin typeface="Arial" panose="020B0604020202020204" pitchFamily="34" charset="0"/>
                  <a:cs typeface="Arial" panose="020B0604020202020204" pitchFamily="34" charset="0"/>
                </a:rPr>
                <a:t>framework for long-term value creation” (Blackrock CEO Letter January 12, 2018)</a:t>
              </a:r>
            </a:p>
          </p:txBody>
        </p:sp>
        <p:cxnSp>
          <p:nvCxnSpPr>
            <p:cNvPr id="31" name="Straight Connector 30">
              <a:extLst>
                <a:ext uri="{FF2B5EF4-FFF2-40B4-BE49-F238E27FC236}">
                  <a16:creationId xmlns:a16="http://schemas.microsoft.com/office/drawing/2014/main" id="{F8B3ED9B-25FD-4090-9931-96E86C52AA13}"/>
                </a:ext>
              </a:extLst>
            </p:cNvPr>
            <p:cNvCxnSpPr>
              <a:cxnSpLocks/>
              <a:endCxn id="30" idx="2"/>
            </p:cNvCxnSpPr>
            <p:nvPr/>
          </p:nvCxnSpPr>
          <p:spPr>
            <a:xfrm>
              <a:off x="2533787" y="3642857"/>
              <a:ext cx="447537" cy="133696"/>
            </a:xfrm>
            <a:prstGeom prst="line">
              <a:avLst/>
            </a:prstGeom>
            <a:ln>
              <a:solidFill>
                <a:schemeClr val="accent6">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2" name="Flowchart: Connector 31">
              <a:extLst>
                <a:ext uri="{FF2B5EF4-FFF2-40B4-BE49-F238E27FC236}">
                  <a16:creationId xmlns:a16="http://schemas.microsoft.com/office/drawing/2014/main" id="{31A0AE2B-232F-4CFB-A236-EC604A2E115C}"/>
                </a:ext>
              </a:extLst>
            </p:cNvPr>
            <p:cNvSpPr/>
            <p:nvPr/>
          </p:nvSpPr>
          <p:spPr bwMode="gray">
            <a:xfrm>
              <a:off x="1900239" y="3326081"/>
              <a:ext cx="633549" cy="633549"/>
            </a:xfrm>
            <a:prstGeom prst="flowChartConnector">
              <a:avLst/>
            </a:prstGeom>
            <a:solidFill>
              <a:schemeClr val="accent1"/>
            </a:solidFill>
            <a:ln w="19050" algn="ctr">
              <a:noFill/>
              <a:miter lim="800000"/>
              <a:headEnd/>
              <a:tailEnd/>
            </a:ln>
          </p:spPr>
          <p:txBody>
            <a:bodyPr wrap="square" lIns="66675" tIns="66675" rIns="66675" bIns="66675" rtlCol="0" anchor="ctr"/>
            <a:lstStyle/>
            <a:p>
              <a:pPr marL="0" marR="0" lvl="0" indent="0" algn="ctr" defTabSz="914400" rtl="0" eaLnBrk="1" fontAlgn="base" latinLnBrk="0" hangingPunct="1">
                <a:lnSpc>
                  <a:spcPct val="106000"/>
                </a:lnSpc>
                <a:spcBef>
                  <a:spcPct val="0"/>
                </a:spcBef>
                <a:spcAft>
                  <a:spcPct val="0"/>
                </a:spcAft>
                <a:buClrTx/>
                <a:buSzTx/>
                <a:buFont typeface="Wingdings 2" pitchFamily="18" charset="2"/>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3" name="Group 433">
              <a:extLst>
                <a:ext uri="{FF2B5EF4-FFF2-40B4-BE49-F238E27FC236}">
                  <a16:creationId xmlns:a16="http://schemas.microsoft.com/office/drawing/2014/main" id="{42F70D81-F3B5-4024-8235-5704FD4187C7}"/>
                </a:ext>
              </a:extLst>
            </p:cNvPr>
            <p:cNvGrpSpPr>
              <a:grpSpLocks noChangeAspect="1"/>
            </p:cNvGrpSpPr>
            <p:nvPr/>
          </p:nvGrpSpPr>
          <p:grpSpPr bwMode="auto">
            <a:xfrm>
              <a:off x="1951494" y="3377175"/>
              <a:ext cx="530352" cy="530352"/>
              <a:chOff x="4725" y="1820"/>
              <a:chExt cx="340" cy="340"/>
            </a:xfrm>
            <a:solidFill>
              <a:schemeClr val="bg1"/>
            </a:solidFill>
          </p:grpSpPr>
          <p:sp>
            <p:nvSpPr>
              <p:cNvPr id="34" name="Freeform 434">
                <a:extLst>
                  <a:ext uri="{FF2B5EF4-FFF2-40B4-BE49-F238E27FC236}">
                    <a16:creationId xmlns:a16="http://schemas.microsoft.com/office/drawing/2014/main" id="{ECE47BA3-581C-4F3C-8E3D-B10C04E96D93}"/>
                  </a:ext>
                </a:extLst>
              </p:cNvPr>
              <p:cNvSpPr>
                <a:spLocks noEditPoints="1"/>
              </p:cNvSpPr>
              <p:nvPr/>
            </p:nvSpPr>
            <p:spPr bwMode="auto">
              <a:xfrm>
                <a:off x="4845" y="1884"/>
                <a:ext cx="100" cy="212"/>
              </a:xfrm>
              <a:custGeom>
                <a:avLst/>
                <a:gdLst>
                  <a:gd name="T0" fmla="*/ 139 w 150"/>
                  <a:gd name="T1" fmla="*/ 320 h 320"/>
                  <a:gd name="T2" fmla="*/ 11 w 150"/>
                  <a:gd name="T3" fmla="*/ 320 h 320"/>
                  <a:gd name="T4" fmla="*/ 0 w 150"/>
                  <a:gd name="T5" fmla="*/ 310 h 320"/>
                  <a:gd name="T6" fmla="*/ 0 w 150"/>
                  <a:gd name="T7" fmla="*/ 267 h 320"/>
                  <a:gd name="T8" fmla="*/ 11 w 150"/>
                  <a:gd name="T9" fmla="*/ 256 h 320"/>
                  <a:gd name="T10" fmla="*/ 43 w 150"/>
                  <a:gd name="T11" fmla="*/ 256 h 320"/>
                  <a:gd name="T12" fmla="*/ 43 w 150"/>
                  <a:gd name="T13" fmla="*/ 171 h 320"/>
                  <a:gd name="T14" fmla="*/ 22 w 150"/>
                  <a:gd name="T15" fmla="*/ 171 h 320"/>
                  <a:gd name="T16" fmla="*/ 11 w 150"/>
                  <a:gd name="T17" fmla="*/ 160 h 320"/>
                  <a:gd name="T18" fmla="*/ 11 w 150"/>
                  <a:gd name="T19" fmla="*/ 118 h 320"/>
                  <a:gd name="T20" fmla="*/ 22 w 150"/>
                  <a:gd name="T21" fmla="*/ 107 h 320"/>
                  <a:gd name="T22" fmla="*/ 96 w 150"/>
                  <a:gd name="T23" fmla="*/ 107 h 320"/>
                  <a:gd name="T24" fmla="*/ 107 w 150"/>
                  <a:gd name="T25" fmla="*/ 118 h 320"/>
                  <a:gd name="T26" fmla="*/ 107 w 150"/>
                  <a:gd name="T27" fmla="*/ 256 h 320"/>
                  <a:gd name="T28" fmla="*/ 139 w 150"/>
                  <a:gd name="T29" fmla="*/ 256 h 320"/>
                  <a:gd name="T30" fmla="*/ 150 w 150"/>
                  <a:gd name="T31" fmla="*/ 267 h 320"/>
                  <a:gd name="T32" fmla="*/ 150 w 150"/>
                  <a:gd name="T33" fmla="*/ 310 h 320"/>
                  <a:gd name="T34" fmla="*/ 139 w 150"/>
                  <a:gd name="T35" fmla="*/ 320 h 320"/>
                  <a:gd name="T36" fmla="*/ 22 w 150"/>
                  <a:gd name="T37" fmla="*/ 299 h 320"/>
                  <a:gd name="T38" fmla="*/ 128 w 150"/>
                  <a:gd name="T39" fmla="*/ 299 h 320"/>
                  <a:gd name="T40" fmla="*/ 128 w 150"/>
                  <a:gd name="T41" fmla="*/ 278 h 320"/>
                  <a:gd name="T42" fmla="*/ 96 w 150"/>
                  <a:gd name="T43" fmla="*/ 278 h 320"/>
                  <a:gd name="T44" fmla="*/ 86 w 150"/>
                  <a:gd name="T45" fmla="*/ 267 h 320"/>
                  <a:gd name="T46" fmla="*/ 86 w 150"/>
                  <a:gd name="T47" fmla="*/ 128 h 320"/>
                  <a:gd name="T48" fmla="*/ 32 w 150"/>
                  <a:gd name="T49" fmla="*/ 128 h 320"/>
                  <a:gd name="T50" fmla="*/ 32 w 150"/>
                  <a:gd name="T51" fmla="*/ 150 h 320"/>
                  <a:gd name="T52" fmla="*/ 54 w 150"/>
                  <a:gd name="T53" fmla="*/ 150 h 320"/>
                  <a:gd name="T54" fmla="*/ 64 w 150"/>
                  <a:gd name="T55" fmla="*/ 160 h 320"/>
                  <a:gd name="T56" fmla="*/ 64 w 150"/>
                  <a:gd name="T57" fmla="*/ 267 h 320"/>
                  <a:gd name="T58" fmla="*/ 54 w 150"/>
                  <a:gd name="T59" fmla="*/ 278 h 320"/>
                  <a:gd name="T60" fmla="*/ 22 w 150"/>
                  <a:gd name="T61" fmla="*/ 278 h 320"/>
                  <a:gd name="T62" fmla="*/ 22 w 150"/>
                  <a:gd name="T63" fmla="*/ 299 h 320"/>
                  <a:gd name="T64" fmla="*/ 75 w 150"/>
                  <a:gd name="T65" fmla="*/ 86 h 320"/>
                  <a:gd name="T66" fmla="*/ 32 w 150"/>
                  <a:gd name="T67" fmla="*/ 43 h 320"/>
                  <a:gd name="T68" fmla="*/ 75 w 150"/>
                  <a:gd name="T69" fmla="*/ 0 h 320"/>
                  <a:gd name="T70" fmla="*/ 118 w 150"/>
                  <a:gd name="T71" fmla="*/ 43 h 320"/>
                  <a:gd name="T72" fmla="*/ 75 w 150"/>
                  <a:gd name="T73" fmla="*/ 86 h 320"/>
                  <a:gd name="T74" fmla="*/ 75 w 150"/>
                  <a:gd name="T75" fmla="*/ 22 h 320"/>
                  <a:gd name="T76" fmla="*/ 54 w 150"/>
                  <a:gd name="T77" fmla="*/ 43 h 320"/>
                  <a:gd name="T78" fmla="*/ 75 w 150"/>
                  <a:gd name="T79" fmla="*/ 64 h 320"/>
                  <a:gd name="T80" fmla="*/ 96 w 150"/>
                  <a:gd name="T81" fmla="*/ 43 h 320"/>
                  <a:gd name="T82" fmla="*/ 75 w 150"/>
                  <a:gd name="T83" fmla="*/ 2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0" h="320">
                    <a:moveTo>
                      <a:pt x="139" y="320"/>
                    </a:moveTo>
                    <a:cubicBezTo>
                      <a:pt x="11" y="320"/>
                      <a:pt x="11" y="320"/>
                      <a:pt x="11" y="320"/>
                    </a:cubicBezTo>
                    <a:cubicBezTo>
                      <a:pt x="5" y="320"/>
                      <a:pt x="0" y="316"/>
                      <a:pt x="0" y="310"/>
                    </a:cubicBezTo>
                    <a:cubicBezTo>
                      <a:pt x="0" y="267"/>
                      <a:pt x="0" y="267"/>
                      <a:pt x="0" y="267"/>
                    </a:cubicBezTo>
                    <a:cubicBezTo>
                      <a:pt x="0" y="261"/>
                      <a:pt x="5" y="256"/>
                      <a:pt x="11" y="256"/>
                    </a:cubicBezTo>
                    <a:cubicBezTo>
                      <a:pt x="43" y="256"/>
                      <a:pt x="43" y="256"/>
                      <a:pt x="43" y="256"/>
                    </a:cubicBezTo>
                    <a:cubicBezTo>
                      <a:pt x="43" y="171"/>
                      <a:pt x="43" y="171"/>
                      <a:pt x="43" y="171"/>
                    </a:cubicBezTo>
                    <a:cubicBezTo>
                      <a:pt x="22" y="171"/>
                      <a:pt x="22" y="171"/>
                      <a:pt x="22" y="171"/>
                    </a:cubicBezTo>
                    <a:cubicBezTo>
                      <a:pt x="16" y="171"/>
                      <a:pt x="11" y="166"/>
                      <a:pt x="11" y="160"/>
                    </a:cubicBezTo>
                    <a:cubicBezTo>
                      <a:pt x="11" y="118"/>
                      <a:pt x="11" y="118"/>
                      <a:pt x="11" y="118"/>
                    </a:cubicBezTo>
                    <a:cubicBezTo>
                      <a:pt x="11" y="112"/>
                      <a:pt x="16" y="107"/>
                      <a:pt x="22" y="107"/>
                    </a:cubicBezTo>
                    <a:cubicBezTo>
                      <a:pt x="96" y="107"/>
                      <a:pt x="96" y="107"/>
                      <a:pt x="96" y="107"/>
                    </a:cubicBezTo>
                    <a:cubicBezTo>
                      <a:pt x="102" y="107"/>
                      <a:pt x="107" y="112"/>
                      <a:pt x="107" y="118"/>
                    </a:cubicBezTo>
                    <a:cubicBezTo>
                      <a:pt x="107" y="256"/>
                      <a:pt x="107" y="256"/>
                      <a:pt x="107" y="256"/>
                    </a:cubicBezTo>
                    <a:cubicBezTo>
                      <a:pt x="139" y="256"/>
                      <a:pt x="139" y="256"/>
                      <a:pt x="139" y="256"/>
                    </a:cubicBezTo>
                    <a:cubicBezTo>
                      <a:pt x="145" y="256"/>
                      <a:pt x="150" y="261"/>
                      <a:pt x="150" y="267"/>
                    </a:cubicBezTo>
                    <a:cubicBezTo>
                      <a:pt x="150" y="310"/>
                      <a:pt x="150" y="310"/>
                      <a:pt x="150" y="310"/>
                    </a:cubicBezTo>
                    <a:cubicBezTo>
                      <a:pt x="150" y="316"/>
                      <a:pt x="145" y="320"/>
                      <a:pt x="139" y="320"/>
                    </a:cubicBezTo>
                    <a:close/>
                    <a:moveTo>
                      <a:pt x="22" y="299"/>
                    </a:moveTo>
                    <a:cubicBezTo>
                      <a:pt x="128" y="299"/>
                      <a:pt x="128" y="299"/>
                      <a:pt x="128" y="299"/>
                    </a:cubicBezTo>
                    <a:cubicBezTo>
                      <a:pt x="128" y="278"/>
                      <a:pt x="128" y="278"/>
                      <a:pt x="128" y="278"/>
                    </a:cubicBezTo>
                    <a:cubicBezTo>
                      <a:pt x="96" y="278"/>
                      <a:pt x="96" y="278"/>
                      <a:pt x="96" y="278"/>
                    </a:cubicBezTo>
                    <a:cubicBezTo>
                      <a:pt x="90" y="278"/>
                      <a:pt x="86" y="273"/>
                      <a:pt x="86" y="267"/>
                    </a:cubicBezTo>
                    <a:cubicBezTo>
                      <a:pt x="86" y="128"/>
                      <a:pt x="86" y="128"/>
                      <a:pt x="86" y="128"/>
                    </a:cubicBezTo>
                    <a:cubicBezTo>
                      <a:pt x="32" y="128"/>
                      <a:pt x="32" y="128"/>
                      <a:pt x="32" y="128"/>
                    </a:cubicBezTo>
                    <a:cubicBezTo>
                      <a:pt x="32" y="150"/>
                      <a:pt x="32" y="150"/>
                      <a:pt x="32" y="150"/>
                    </a:cubicBezTo>
                    <a:cubicBezTo>
                      <a:pt x="54" y="150"/>
                      <a:pt x="54" y="150"/>
                      <a:pt x="54" y="150"/>
                    </a:cubicBezTo>
                    <a:cubicBezTo>
                      <a:pt x="60" y="150"/>
                      <a:pt x="64" y="154"/>
                      <a:pt x="64" y="160"/>
                    </a:cubicBezTo>
                    <a:cubicBezTo>
                      <a:pt x="64" y="267"/>
                      <a:pt x="64" y="267"/>
                      <a:pt x="64" y="267"/>
                    </a:cubicBezTo>
                    <a:cubicBezTo>
                      <a:pt x="64" y="273"/>
                      <a:pt x="60" y="278"/>
                      <a:pt x="54" y="278"/>
                    </a:cubicBezTo>
                    <a:cubicBezTo>
                      <a:pt x="22" y="278"/>
                      <a:pt x="22" y="278"/>
                      <a:pt x="22" y="278"/>
                    </a:cubicBezTo>
                    <a:lnTo>
                      <a:pt x="22" y="299"/>
                    </a:lnTo>
                    <a:close/>
                    <a:moveTo>
                      <a:pt x="75" y="86"/>
                    </a:moveTo>
                    <a:cubicBezTo>
                      <a:pt x="51" y="86"/>
                      <a:pt x="32" y="67"/>
                      <a:pt x="32" y="43"/>
                    </a:cubicBezTo>
                    <a:cubicBezTo>
                      <a:pt x="32" y="19"/>
                      <a:pt x="51" y="0"/>
                      <a:pt x="75" y="0"/>
                    </a:cubicBezTo>
                    <a:cubicBezTo>
                      <a:pt x="99" y="0"/>
                      <a:pt x="118" y="19"/>
                      <a:pt x="118" y="43"/>
                    </a:cubicBezTo>
                    <a:cubicBezTo>
                      <a:pt x="118" y="67"/>
                      <a:pt x="99" y="86"/>
                      <a:pt x="75" y="86"/>
                    </a:cubicBezTo>
                    <a:close/>
                    <a:moveTo>
                      <a:pt x="75" y="22"/>
                    </a:moveTo>
                    <a:cubicBezTo>
                      <a:pt x="63" y="22"/>
                      <a:pt x="54" y="31"/>
                      <a:pt x="54" y="43"/>
                    </a:cubicBezTo>
                    <a:cubicBezTo>
                      <a:pt x="54" y="55"/>
                      <a:pt x="63" y="64"/>
                      <a:pt x="75" y="64"/>
                    </a:cubicBezTo>
                    <a:cubicBezTo>
                      <a:pt x="87" y="64"/>
                      <a:pt x="96" y="55"/>
                      <a:pt x="96" y="43"/>
                    </a:cubicBezTo>
                    <a:cubicBezTo>
                      <a:pt x="96" y="31"/>
                      <a:pt x="87" y="22"/>
                      <a:pt x="75"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 name="Freeform 435">
                <a:extLst>
                  <a:ext uri="{FF2B5EF4-FFF2-40B4-BE49-F238E27FC236}">
                    <a16:creationId xmlns:a16="http://schemas.microsoft.com/office/drawing/2014/main" id="{B94B9918-B170-4C45-8053-668740706739}"/>
                  </a:ext>
                </a:extLst>
              </p:cNvPr>
              <p:cNvSpPr>
                <a:spLocks noEditPoints="1"/>
              </p:cNvSpPr>
              <p:nvPr/>
            </p:nvSpPr>
            <p:spPr bwMode="auto">
              <a:xfrm>
                <a:off x="4725" y="1820"/>
                <a:ext cx="340" cy="340"/>
              </a:xfrm>
              <a:custGeom>
                <a:avLst/>
                <a:gdLst>
                  <a:gd name="T0" fmla="*/ 256 w 512"/>
                  <a:gd name="T1" fmla="*/ 22 h 512"/>
                  <a:gd name="T2" fmla="*/ 491 w 512"/>
                  <a:gd name="T3" fmla="*/ 256 h 512"/>
                  <a:gd name="T4" fmla="*/ 256 w 512"/>
                  <a:gd name="T5" fmla="*/ 491 h 512"/>
                  <a:gd name="T6" fmla="*/ 21 w 512"/>
                  <a:gd name="T7" fmla="*/ 256 h 512"/>
                  <a:gd name="T8" fmla="*/ 256 w 512"/>
                  <a:gd name="T9" fmla="*/ 22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2"/>
                    </a:moveTo>
                    <a:cubicBezTo>
                      <a:pt x="385" y="22"/>
                      <a:pt x="491" y="127"/>
                      <a:pt x="491" y="256"/>
                    </a:cubicBezTo>
                    <a:cubicBezTo>
                      <a:pt x="491" y="386"/>
                      <a:pt x="385" y="491"/>
                      <a:pt x="256" y="491"/>
                    </a:cubicBezTo>
                    <a:cubicBezTo>
                      <a:pt x="127" y="491"/>
                      <a:pt x="21" y="386"/>
                      <a:pt x="21" y="256"/>
                    </a:cubicBezTo>
                    <a:cubicBezTo>
                      <a:pt x="21" y="127"/>
                      <a:pt x="127" y="22"/>
                      <a:pt x="256" y="22"/>
                    </a:cubicBezTo>
                    <a:moveTo>
                      <a:pt x="256" y="0"/>
                    </a:moveTo>
                    <a:cubicBezTo>
                      <a:pt x="115" y="0"/>
                      <a:pt x="0" y="115"/>
                      <a:pt x="0" y="256"/>
                    </a:cubicBezTo>
                    <a:cubicBezTo>
                      <a:pt x="0" y="398"/>
                      <a:pt x="115" y="512"/>
                      <a:pt x="256" y="512"/>
                    </a:cubicBezTo>
                    <a:cubicBezTo>
                      <a:pt x="397" y="512"/>
                      <a:pt x="512" y="398"/>
                      <a:pt x="512" y="256"/>
                    </a:cubicBezTo>
                    <a:cubicBezTo>
                      <a:pt x="512" y="115"/>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36" name="Group 35">
            <a:extLst>
              <a:ext uri="{FF2B5EF4-FFF2-40B4-BE49-F238E27FC236}">
                <a16:creationId xmlns:a16="http://schemas.microsoft.com/office/drawing/2014/main" id="{E7E8D5CB-368E-4D2E-887A-26B51A936A40}"/>
              </a:ext>
            </a:extLst>
          </p:cNvPr>
          <p:cNvGrpSpPr/>
          <p:nvPr/>
        </p:nvGrpSpPr>
        <p:grpSpPr>
          <a:xfrm>
            <a:off x="1018660" y="4521626"/>
            <a:ext cx="7367916" cy="1030181"/>
            <a:chOff x="1900239" y="3089765"/>
            <a:chExt cx="9189790" cy="1373574"/>
          </a:xfrm>
        </p:grpSpPr>
        <p:sp>
          <p:nvSpPr>
            <p:cNvPr id="37" name="Round Diagonal Corner Rectangle 26">
              <a:extLst>
                <a:ext uri="{FF2B5EF4-FFF2-40B4-BE49-F238E27FC236}">
                  <a16:creationId xmlns:a16="http://schemas.microsoft.com/office/drawing/2014/main" id="{A602351A-AC2A-4254-A874-32B9549235A5}"/>
                </a:ext>
              </a:extLst>
            </p:cNvPr>
            <p:cNvSpPr/>
            <p:nvPr/>
          </p:nvSpPr>
          <p:spPr bwMode="gray">
            <a:xfrm>
              <a:off x="2981324" y="3089765"/>
              <a:ext cx="8108705" cy="1373574"/>
            </a:xfrm>
            <a:prstGeom prst="round2DiagRect">
              <a:avLst>
                <a:gd name="adj1" fmla="val 17356"/>
                <a:gd name="adj2" fmla="val 0"/>
              </a:avLst>
            </a:prstGeom>
            <a:solidFill>
              <a:schemeClr val="accent1">
                <a:lumMod val="20000"/>
                <a:lumOff val="80000"/>
              </a:schemeClr>
            </a:solidFill>
            <a:ln w="19050" algn="ctr">
              <a:noFill/>
              <a:miter lim="800000"/>
              <a:headEnd/>
              <a:tailEnd/>
            </a:ln>
          </p:spPr>
          <p:txBody>
            <a:bodyPr wrap="square" lIns="66675" tIns="66675" rIns="66675" bIns="66675" rtlCol="0" anchor="ctr"/>
            <a:lstStyle/>
            <a:p>
              <a:pPr marL="0" marR="0" lvl="0" indent="0" algn="l" defTabSz="914400" rtl="0" eaLnBrk="1" fontAlgn="base" latinLnBrk="0" hangingPunct="1">
                <a:lnSpc>
                  <a:spcPct val="100000"/>
                </a:lnSpc>
                <a:spcBef>
                  <a:spcPts val="450"/>
                </a:spcBef>
                <a:spcAft>
                  <a:spcPts val="45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“…over 70 per cent of companies in the S&amp;P/TSX 60 index reporting some form of internally adjusted net income figure in their filings in 2015, compared with fewer than 10 per cent in 2004.” (Globe and Mail, Veritas Investment Research, September 23, 2016) </a:t>
              </a:r>
            </a:p>
          </p:txBody>
        </p:sp>
        <p:cxnSp>
          <p:nvCxnSpPr>
            <p:cNvPr id="38" name="Straight Connector 37">
              <a:extLst>
                <a:ext uri="{FF2B5EF4-FFF2-40B4-BE49-F238E27FC236}">
                  <a16:creationId xmlns:a16="http://schemas.microsoft.com/office/drawing/2014/main" id="{A40EDE97-256F-4D5F-9B41-0AA74E70D8B8}"/>
                </a:ext>
              </a:extLst>
            </p:cNvPr>
            <p:cNvCxnSpPr>
              <a:cxnSpLocks/>
              <a:endCxn id="37" idx="2"/>
            </p:cNvCxnSpPr>
            <p:nvPr/>
          </p:nvCxnSpPr>
          <p:spPr>
            <a:xfrm>
              <a:off x="2533787" y="3642857"/>
              <a:ext cx="447537" cy="133696"/>
            </a:xfrm>
            <a:prstGeom prst="line">
              <a:avLst/>
            </a:prstGeom>
            <a:ln>
              <a:solidFill>
                <a:schemeClr val="accent6">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9" name="Flowchart: Connector 38">
              <a:extLst>
                <a:ext uri="{FF2B5EF4-FFF2-40B4-BE49-F238E27FC236}">
                  <a16:creationId xmlns:a16="http://schemas.microsoft.com/office/drawing/2014/main" id="{F5BA6AFC-55C4-4751-B411-FAB21F66C910}"/>
                </a:ext>
              </a:extLst>
            </p:cNvPr>
            <p:cNvSpPr/>
            <p:nvPr/>
          </p:nvSpPr>
          <p:spPr bwMode="gray">
            <a:xfrm>
              <a:off x="1900239" y="3326081"/>
              <a:ext cx="633549" cy="633549"/>
            </a:xfrm>
            <a:prstGeom prst="flowChartConnector">
              <a:avLst/>
            </a:prstGeom>
            <a:solidFill>
              <a:schemeClr val="accent1"/>
            </a:solidFill>
            <a:ln w="19050" algn="ctr">
              <a:noFill/>
              <a:miter lim="800000"/>
              <a:headEnd/>
              <a:tailEnd/>
            </a:ln>
          </p:spPr>
          <p:txBody>
            <a:bodyPr wrap="square" lIns="66675" tIns="66675" rIns="66675" bIns="66675" rtlCol="0" anchor="ctr"/>
            <a:lstStyle/>
            <a:p>
              <a:pPr marL="0" marR="0" lvl="0" indent="0" algn="ctr" defTabSz="914400" rtl="0" eaLnBrk="1" fontAlgn="base" latinLnBrk="0" hangingPunct="1">
                <a:lnSpc>
                  <a:spcPct val="106000"/>
                </a:lnSpc>
                <a:spcBef>
                  <a:spcPct val="0"/>
                </a:spcBef>
                <a:spcAft>
                  <a:spcPct val="0"/>
                </a:spcAft>
                <a:buClrTx/>
                <a:buSzTx/>
                <a:buFont typeface="Wingdings 2" pitchFamily="18" charset="2"/>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40" name="Group 433">
              <a:extLst>
                <a:ext uri="{FF2B5EF4-FFF2-40B4-BE49-F238E27FC236}">
                  <a16:creationId xmlns:a16="http://schemas.microsoft.com/office/drawing/2014/main" id="{81A98014-8F6F-4A4E-82C2-C179868947AE}"/>
                </a:ext>
              </a:extLst>
            </p:cNvPr>
            <p:cNvGrpSpPr>
              <a:grpSpLocks noChangeAspect="1"/>
            </p:cNvGrpSpPr>
            <p:nvPr/>
          </p:nvGrpSpPr>
          <p:grpSpPr bwMode="auto">
            <a:xfrm>
              <a:off x="1951494" y="3377175"/>
              <a:ext cx="530352" cy="530352"/>
              <a:chOff x="4725" y="1820"/>
              <a:chExt cx="340" cy="340"/>
            </a:xfrm>
            <a:solidFill>
              <a:schemeClr val="bg1"/>
            </a:solidFill>
          </p:grpSpPr>
          <p:sp>
            <p:nvSpPr>
              <p:cNvPr id="41" name="Freeform 434">
                <a:extLst>
                  <a:ext uri="{FF2B5EF4-FFF2-40B4-BE49-F238E27FC236}">
                    <a16:creationId xmlns:a16="http://schemas.microsoft.com/office/drawing/2014/main" id="{F8CB6907-6F08-44A0-830D-D384B87FCFE0}"/>
                  </a:ext>
                </a:extLst>
              </p:cNvPr>
              <p:cNvSpPr>
                <a:spLocks noEditPoints="1"/>
              </p:cNvSpPr>
              <p:nvPr/>
            </p:nvSpPr>
            <p:spPr bwMode="auto">
              <a:xfrm>
                <a:off x="4845" y="1884"/>
                <a:ext cx="100" cy="212"/>
              </a:xfrm>
              <a:custGeom>
                <a:avLst/>
                <a:gdLst>
                  <a:gd name="T0" fmla="*/ 139 w 150"/>
                  <a:gd name="T1" fmla="*/ 320 h 320"/>
                  <a:gd name="T2" fmla="*/ 11 w 150"/>
                  <a:gd name="T3" fmla="*/ 320 h 320"/>
                  <a:gd name="T4" fmla="*/ 0 w 150"/>
                  <a:gd name="T5" fmla="*/ 310 h 320"/>
                  <a:gd name="T6" fmla="*/ 0 w 150"/>
                  <a:gd name="T7" fmla="*/ 267 h 320"/>
                  <a:gd name="T8" fmla="*/ 11 w 150"/>
                  <a:gd name="T9" fmla="*/ 256 h 320"/>
                  <a:gd name="T10" fmla="*/ 43 w 150"/>
                  <a:gd name="T11" fmla="*/ 256 h 320"/>
                  <a:gd name="T12" fmla="*/ 43 w 150"/>
                  <a:gd name="T13" fmla="*/ 171 h 320"/>
                  <a:gd name="T14" fmla="*/ 22 w 150"/>
                  <a:gd name="T15" fmla="*/ 171 h 320"/>
                  <a:gd name="T16" fmla="*/ 11 w 150"/>
                  <a:gd name="T17" fmla="*/ 160 h 320"/>
                  <a:gd name="T18" fmla="*/ 11 w 150"/>
                  <a:gd name="T19" fmla="*/ 118 h 320"/>
                  <a:gd name="T20" fmla="*/ 22 w 150"/>
                  <a:gd name="T21" fmla="*/ 107 h 320"/>
                  <a:gd name="T22" fmla="*/ 96 w 150"/>
                  <a:gd name="T23" fmla="*/ 107 h 320"/>
                  <a:gd name="T24" fmla="*/ 107 w 150"/>
                  <a:gd name="T25" fmla="*/ 118 h 320"/>
                  <a:gd name="T26" fmla="*/ 107 w 150"/>
                  <a:gd name="T27" fmla="*/ 256 h 320"/>
                  <a:gd name="T28" fmla="*/ 139 w 150"/>
                  <a:gd name="T29" fmla="*/ 256 h 320"/>
                  <a:gd name="T30" fmla="*/ 150 w 150"/>
                  <a:gd name="T31" fmla="*/ 267 h 320"/>
                  <a:gd name="T32" fmla="*/ 150 w 150"/>
                  <a:gd name="T33" fmla="*/ 310 h 320"/>
                  <a:gd name="T34" fmla="*/ 139 w 150"/>
                  <a:gd name="T35" fmla="*/ 320 h 320"/>
                  <a:gd name="T36" fmla="*/ 22 w 150"/>
                  <a:gd name="T37" fmla="*/ 299 h 320"/>
                  <a:gd name="T38" fmla="*/ 128 w 150"/>
                  <a:gd name="T39" fmla="*/ 299 h 320"/>
                  <a:gd name="T40" fmla="*/ 128 w 150"/>
                  <a:gd name="T41" fmla="*/ 278 h 320"/>
                  <a:gd name="T42" fmla="*/ 96 w 150"/>
                  <a:gd name="T43" fmla="*/ 278 h 320"/>
                  <a:gd name="T44" fmla="*/ 86 w 150"/>
                  <a:gd name="T45" fmla="*/ 267 h 320"/>
                  <a:gd name="T46" fmla="*/ 86 w 150"/>
                  <a:gd name="T47" fmla="*/ 128 h 320"/>
                  <a:gd name="T48" fmla="*/ 32 w 150"/>
                  <a:gd name="T49" fmla="*/ 128 h 320"/>
                  <a:gd name="T50" fmla="*/ 32 w 150"/>
                  <a:gd name="T51" fmla="*/ 150 h 320"/>
                  <a:gd name="T52" fmla="*/ 54 w 150"/>
                  <a:gd name="T53" fmla="*/ 150 h 320"/>
                  <a:gd name="T54" fmla="*/ 64 w 150"/>
                  <a:gd name="T55" fmla="*/ 160 h 320"/>
                  <a:gd name="T56" fmla="*/ 64 w 150"/>
                  <a:gd name="T57" fmla="*/ 267 h 320"/>
                  <a:gd name="T58" fmla="*/ 54 w 150"/>
                  <a:gd name="T59" fmla="*/ 278 h 320"/>
                  <a:gd name="T60" fmla="*/ 22 w 150"/>
                  <a:gd name="T61" fmla="*/ 278 h 320"/>
                  <a:gd name="T62" fmla="*/ 22 w 150"/>
                  <a:gd name="T63" fmla="*/ 299 h 320"/>
                  <a:gd name="T64" fmla="*/ 75 w 150"/>
                  <a:gd name="T65" fmla="*/ 86 h 320"/>
                  <a:gd name="T66" fmla="*/ 32 w 150"/>
                  <a:gd name="T67" fmla="*/ 43 h 320"/>
                  <a:gd name="T68" fmla="*/ 75 w 150"/>
                  <a:gd name="T69" fmla="*/ 0 h 320"/>
                  <a:gd name="T70" fmla="*/ 118 w 150"/>
                  <a:gd name="T71" fmla="*/ 43 h 320"/>
                  <a:gd name="T72" fmla="*/ 75 w 150"/>
                  <a:gd name="T73" fmla="*/ 86 h 320"/>
                  <a:gd name="T74" fmla="*/ 75 w 150"/>
                  <a:gd name="T75" fmla="*/ 22 h 320"/>
                  <a:gd name="T76" fmla="*/ 54 w 150"/>
                  <a:gd name="T77" fmla="*/ 43 h 320"/>
                  <a:gd name="T78" fmla="*/ 75 w 150"/>
                  <a:gd name="T79" fmla="*/ 64 h 320"/>
                  <a:gd name="T80" fmla="*/ 96 w 150"/>
                  <a:gd name="T81" fmla="*/ 43 h 320"/>
                  <a:gd name="T82" fmla="*/ 75 w 150"/>
                  <a:gd name="T83" fmla="*/ 2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0" h="320">
                    <a:moveTo>
                      <a:pt x="139" y="320"/>
                    </a:moveTo>
                    <a:cubicBezTo>
                      <a:pt x="11" y="320"/>
                      <a:pt x="11" y="320"/>
                      <a:pt x="11" y="320"/>
                    </a:cubicBezTo>
                    <a:cubicBezTo>
                      <a:pt x="5" y="320"/>
                      <a:pt x="0" y="316"/>
                      <a:pt x="0" y="310"/>
                    </a:cubicBezTo>
                    <a:cubicBezTo>
                      <a:pt x="0" y="267"/>
                      <a:pt x="0" y="267"/>
                      <a:pt x="0" y="267"/>
                    </a:cubicBezTo>
                    <a:cubicBezTo>
                      <a:pt x="0" y="261"/>
                      <a:pt x="5" y="256"/>
                      <a:pt x="11" y="256"/>
                    </a:cubicBezTo>
                    <a:cubicBezTo>
                      <a:pt x="43" y="256"/>
                      <a:pt x="43" y="256"/>
                      <a:pt x="43" y="256"/>
                    </a:cubicBezTo>
                    <a:cubicBezTo>
                      <a:pt x="43" y="171"/>
                      <a:pt x="43" y="171"/>
                      <a:pt x="43" y="171"/>
                    </a:cubicBezTo>
                    <a:cubicBezTo>
                      <a:pt x="22" y="171"/>
                      <a:pt x="22" y="171"/>
                      <a:pt x="22" y="171"/>
                    </a:cubicBezTo>
                    <a:cubicBezTo>
                      <a:pt x="16" y="171"/>
                      <a:pt x="11" y="166"/>
                      <a:pt x="11" y="160"/>
                    </a:cubicBezTo>
                    <a:cubicBezTo>
                      <a:pt x="11" y="118"/>
                      <a:pt x="11" y="118"/>
                      <a:pt x="11" y="118"/>
                    </a:cubicBezTo>
                    <a:cubicBezTo>
                      <a:pt x="11" y="112"/>
                      <a:pt x="16" y="107"/>
                      <a:pt x="22" y="107"/>
                    </a:cubicBezTo>
                    <a:cubicBezTo>
                      <a:pt x="96" y="107"/>
                      <a:pt x="96" y="107"/>
                      <a:pt x="96" y="107"/>
                    </a:cubicBezTo>
                    <a:cubicBezTo>
                      <a:pt x="102" y="107"/>
                      <a:pt x="107" y="112"/>
                      <a:pt x="107" y="118"/>
                    </a:cubicBezTo>
                    <a:cubicBezTo>
                      <a:pt x="107" y="256"/>
                      <a:pt x="107" y="256"/>
                      <a:pt x="107" y="256"/>
                    </a:cubicBezTo>
                    <a:cubicBezTo>
                      <a:pt x="139" y="256"/>
                      <a:pt x="139" y="256"/>
                      <a:pt x="139" y="256"/>
                    </a:cubicBezTo>
                    <a:cubicBezTo>
                      <a:pt x="145" y="256"/>
                      <a:pt x="150" y="261"/>
                      <a:pt x="150" y="267"/>
                    </a:cubicBezTo>
                    <a:cubicBezTo>
                      <a:pt x="150" y="310"/>
                      <a:pt x="150" y="310"/>
                      <a:pt x="150" y="310"/>
                    </a:cubicBezTo>
                    <a:cubicBezTo>
                      <a:pt x="150" y="316"/>
                      <a:pt x="145" y="320"/>
                      <a:pt x="139" y="320"/>
                    </a:cubicBezTo>
                    <a:close/>
                    <a:moveTo>
                      <a:pt x="22" y="299"/>
                    </a:moveTo>
                    <a:cubicBezTo>
                      <a:pt x="128" y="299"/>
                      <a:pt x="128" y="299"/>
                      <a:pt x="128" y="299"/>
                    </a:cubicBezTo>
                    <a:cubicBezTo>
                      <a:pt x="128" y="278"/>
                      <a:pt x="128" y="278"/>
                      <a:pt x="128" y="278"/>
                    </a:cubicBezTo>
                    <a:cubicBezTo>
                      <a:pt x="96" y="278"/>
                      <a:pt x="96" y="278"/>
                      <a:pt x="96" y="278"/>
                    </a:cubicBezTo>
                    <a:cubicBezTo>
                      <a:pt x="90" y="278"/>
                      <a:pt x="86" y="273"/>
                      <a:pt x="86" y="267"/>
                    </a:cubicBezTo>
                    <a:cubicBezTo>
                      <a:pt x="86" y="128"/>
                      <a:pt x="86" y="128"/>
                      <a:pt x="86" y="128"/>
                    </a:cubicBezTo>
                    <a:cubicBezTo>
                      <a:pt x="32" y="128"/>
                      <a:pt x="32" y="128"/>
                      <a:pt x="32" y="128"/>
                    </a:cubicBezTo>
                    <a:cubicBezTo>
                      <a:pt x="32" y="150"/>
                      <a:pt x="32" y="150"/>
                      <a:pt x="32" y="150"/>
                    </a:cubicBezTo>
                    <a:cubicBezTo>
                      <a:pt x="54" y="150"/>
                      <a:pt x="54" y="150"/>
                      <a:pt x="54" y="150"/>
                    </a:cubicBezTo>
                    <a:cubicBezTo>
                      <a:pt x="60" y="150"/>
                      <a:pt x="64" y="154"/>
                      <a:pt x="64" y="160"/>
                    </a:cubicBezTo>
                    <a:cubicBezTo>
                      <a:pt x="64" y="267"/>
                      <a:pt x="64" y="267"/>
                      <a:pt x="64" y="267"/>
                    </a:cubicBezTo>
                    <a:cubicBezTo>
                      <a:pt x="64" y="273"/>
                      <a:pt x="60" y="278"/>
                      <a:pt x="54" y="278"/>
                    </a:cubicBezTo>
                    <a:cubicBezTo>
                      <a:pt x="22" y="278"/>
                      <a:pt x="22" y="278"/>
                      <a:pt x="22" y="278"/>
                    </a:cubicBezTo>
                    <a:lnTo>
                      <a:pt x="22" y="299"/>
                    </a:lnTo>
                    <a:close/>
                    <a:moveTo>
                      <a:pt x="75" y="86"/>
                    </a:moveTo>
                    <a:cubicBezTo>
                      <a:pt x="51" y="86"/>
                      <a:pt x="32" y="67"/>
                      <a:pt x="32" y="43"/>
                    </a:cubicBezTo>
                    <a:cubicBezTo>
                      <a:pt x="32" y="19"/>
                      <a:pt x="51" y="0"/>
                      <a:pt x="75" y="0"/>
                    </a:cubicBezTo>
                    <a:cubicBezTo>
                      <a:pt x="99" y="0"/>
                      <a:pt x="118" y="19"/>
                      <a:pt x="118" y="43"/>
                    </a:cubicBezTo>
                    <a:cubicBezTo>
                      <a:pt x="118" y="67"/>
                      <a:pt x="99" y="86"/>
                      <a:pt x="75" y="86"/>
                    </a:cubicBezTo>
                    <a:close/>
                    <a:moveTo>
                      <a:pt x="75" y="22"/>
                    </a:moveTo>
                    <a:cubicBezTo>
                      <a:pt x="63" y="22"/>
                      <a:pt x="54" y="31"/>
                      <a:pt x="54" y="43"/>
                    </a:cubicBezTo>
                    <a:cubicBezTo>
                      <a:pt x="54" y="55"/>
                      <a:pt x="63" y="64"/>
                      <a:pt x="75" y="64"/>
                    </a:cubicBezTo>
                    <a:cubicBezTo>
                      <a:pt x="87" y="64"/>
                      <a:pt x="96" y="55"/>
                      <a:pt x="96" y="43"/>
                    </a:cubicBezTo>
                    <a:cubicBezTo>
                      <a:pt x="96" y="31"/>
                      <a:pt x="87" y="22"/>
                      <a:pt x="75"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2" name="Freeform 435">
                <a:extLst>
                  <a:ext uri="{FF2B5EF4-FFF2-40B4-BE49-F238E27FC236}">
                    <a16:creationId xmlns:a16="http://schemas.microsoft.com/office/drawing/2014/main" id="{BC2358C2-256E-4FBA-970C-E8FA3D318AA3}"/>
                  </a:ext>
                </a:extLst>
              </p:cNvPr>
              <p:cNvSpPr>
                <a:spLocks noEditPoints="1"/>
              </p:cNvSpPr>
              <p:nvPr/>
            </p:nvSpPr>
            <p:spPr bwMode="auto">
              <a:xfrm>
                <a:off x="4725" y="1820"/>
                <a:ext cx="340" cy="340"/>
              </a:xfrm>
              <a:custGeom>
                <a:avLst/>
                <a:gdLst>
                  <a:gd name="T0" fmla="*/ 256 w 512"/>
                  <a:gd name="T1" fmla="*/ 22 h 512"/>
                  <a:gd name="T2" fmla="*/ 491 w 512"/>
                  <a:gd name="T3" fmla="*/ 256 h 512"/>
                  <a:gd name="T4" fmla="*/ 256 w 512"/>
                  <a:gd name="T5" fmla="*/ 491 h 512"/>
                  <a:gd name="T6" fmla="*/ 21 w 512"/>
                  <a:gd name="T7" fmla="*/ 256 h 512"/>
                  <a:gd name="T8" fmla="*/ 256 w 512"/>
                  <a:gd name="T9" fmla="*/ 22 h 512"/>
                  <a:gd name="T10" fmla="*/ 256 w 512"/>
                  <a:gd name="T11" fmla="*/ 0 h 512"/>
                  <a:gd name="T12" fmla="*/ 0 w 512"/>
                  <a:gd name="T13" fmla="*/ 256 h 512"/>
                  <a:gd name="T14" fmla="*/ 256 w 512"/>
                  <a:gd name="T15" fmla="*/ 512 h 512"/>
                  <a:gd name="T16" fmla="*/ 512 w 512"/>
                  <a:gd name="T17" fmla="*/ 256 h 512"/>
                  <a:gd name="T18" fmla="*/ 256 w 512"/>
                  <a:gd name="T1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2" h="512">
                    <a:moveTo>
                      <a:pt x="256" y="22"/>
                    </a:moveTo>
                    <a:cubicBezTo>
                      <a:pt x="385" y="22"/>
                      <a:pt x="491" y="127"/>
                      <a:pt x="491" y="256"/>
                    </a:cubicBezTo>
                    <a:cubicBezTo>
                      <a:pt x="491" y="386"/>
                      <a:pt x="385" y="491"/>
                      <a:pt x="256" y="491"/>
                    </a:cubicBezTo>
                    <a:cubicBezTo>
                      <a:pt x="127" y="491"/>
                      <a:pt x="21" y="386"/>
                      <a:pt x="21" y="256"/>
                    </a:cubicBezTo>
                    <a:cubicBezTo>
                      <a:pt x="21" y="127"/>
                      <a:pt x="127" y="22"/>
                      <a:pt x="256" y="22"/>
                    </a:cubicBezTo>
                    <a:moveTo>
                      <a:pt x="256" y="0"/>
                    </a:moveTo>
                    <a:cubicBezTo>
                      <a:pt x="115" y="0"/>
                      <a:pt x="0" y="115"/>
                      <a:pt x="0" y="256"/>
                    </a:cubicBezTo>
                    <a:cubicBezTo>
                      <a:pt x="0" y="398"/>
                      <a:pt x="115" y="512"/>
                      <a:pt x="256" y="512"/>
                    </a:cubicBezTo>
                    <a:cubicBezTo>
                      <a:pt x="397" y="512"/>
                      <a:pt x="512" y="398"/>
                      <a:pt x="512" y="256"/>
                    </a:cubicBezTo>
                    <a:cubicBezTo>
                      <a:pt x="512" y="115"/>
                      <a:pt x="397" y="0"/>
                      <a:pt x="25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409310351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CD1F58F-025B-4B7E-8B8E-D3C099618DB1}"/>
              </a:ext>
            </a:extLst>
          </p:cNvPr>
          <p:cNvSpPr>
            <a:spLocks noGrp="1"/>
          </p:cNvSpPr>
          <p:nvPr>
            <p:ph type="title"/>
          </p:nvPr>
        </p:nvSpPr>
        <p:spPr/>
        <p:txBody>
          <a:bodyPr/>
          <a:lstStyle/>
          <a:p>
            <a:r>
              <a:rPr lang="en-US" dirty="0"/>
              <a:t>Significant economic challenges in 2020 and 2021 have required companies to take an “</a:t>
            </a:r>
            <a:r>
              <a:rPr lang="en-US" i="1" dirty="0"/>
              <a:t>all hands on deck</a:t>
            </a:r>
            <a:r>
              <a:rPr lang="en-US" dirty="0"/>
              <a:t>” approach to minimize impacts to customers, employees and shareholders</a:t>
            </a:r>
          </a:p>
        </p:txBody>
      </p:sp>
      <p:sp>
        <p:nvSpPr>
          <p:cNvPr id="4" name="Slide Number Placeholder 3">
            <a:extLst>
              <a:ext uri="{FF2B5EF4-FFF2-40B4-BE49-F238E27FC236}">
                <a16:creationId xmlns:a16="http://schemas.microsoft.com/office/drawing/2014/main" id="{978F0795-290A-47C2-A15B-0F1E5F1B42D8}"/>
              </a:ext>
            </a:extLst>
          </p:cNvPr>
          <p:cNvSpPr>
            <a:spLocks noGrp="1"/>
          </p:cNvSpPr>
          <p:nvPr>
            <p:ph type="sldNum" sz="quarter" idx="11"/>
          </p:nvPr>
        </p:nvSpPr>
        <p:spPr/>
        <p:txBody>
          <a:bodyPr/>
          <a:lstStyle/>
          <a:p>
            <a:pPr defTabSz="685714">
              <a:defRPr/>
            </a:pPr>
            <a:fld id="{DA26299E-3FD4-4447-B165-1FCD2D94DE44}" type="slidenum">
              <a:rPr lang="en-US" sz="750">
                <a:solidFill>
                  <a:srgbClr val="373A36">
                    <a:tint val="75000"/>
                  </a:srgbClr>
                </a:solidFill>
                <a:latin typeface="Arial"/>
              </a:rPr>
              <a:pPr defTabSz="685714">
                <a:defRPr/>
              </a:pPr>
              <a:t>70</a:t>
            </a:fld>
            <a:endParaRPr lang="en-US" sz="750" dirty="0">
              <a:solidFill>
                <a:srgbClr val="373A36">
                  <a:tint val="75000"/>
                </a:srgbClr>
              </a:solidFill>
              <a:latin typeface="Arial"/>
            </a:endParaRPr>
          </a:p>
        </p:txBody>
      </p:sp>
      <p:sp>
        <p:nvSpPr>
          <p:cNvPr id="6" name="Textbox">
            <a:extLst>
              <a:ext uri="{FF2B5EF4-FFF2-40B4-BE49-F238E27FC236}">
                <a16:creationId xmlns:a16="http://schemas.microsoft.com/office/drawing/2014/main" id="{E9D19646-EFA1-415F-A1D5-0D21D98110BB}"/>
              </a:ext>
            </a:extLst>
          </p:cNvPr>
          <p:cNvSpPr txBox="1">
            <a:spLocks/>
          </p:cNvSpPr>
          <p:nvPr>
            <p:custDataLst>
              <p:tags r:id="rId1"/>
            </p:custDataLst>
          </p:nvPr>
        </p:nvSpPr>
        <p:spPr>
          <a:xfrm>
            <a:off x="6371040" y="1754036"/>
            <a:ext cx="1988820" cy="1851648"/>
          </a:xfrm>
          <a:prstGeom prst="rect">
            <a:avLst/>
          </a:prstGeom>
        </p:spPr>
        <p:txBody>
          <a:bodyPr vert="horz" lIns="0" tIns="0" rIns="0" bIns="0" rtlCol="0">
            <a:noAutofit/>
          </a:bodyPr>
          <a:lstStyle>
            <a:lvl1pPr marL="0" indent="0" algn="l" defTabSz="914378" rtl="0" eaLnBrk="1" latinLnBrk="0" hangingPunct="1">
              <a:lnSpc>
                <a:spcPct val="100000"/>
              </a:lnSpc>
              <a:spcBef>
                <a:spcPts val="600"/>
              </a:spcBef>
              <a:buClr>
                <a:schemeClr val="accent1"/>
              </a:buClr>
              <a:buFontTx/>
              <a:buNone/>
              <a:defRPr sz="1600" kern="1200" spc="-40" baseline="0">
                <a:solidFill>
                  <a:schemeClr val="tx1"/>
                </a:solidFill>
                <a:latin typeface="+mn-lt"/>
                <a:ea typeface="+mn-ea"/>
                <a:cs typeface="+mn-cs"/>
              </a:defRPr>
            </a:lvl1pPr>
            <a:lvl2pPr marL="216000" indent="-216000" algn="l" defTabSz="914378" rtl="0" eaLnBrk="1" latinLnBrk="0" hangingPunct="1">
              <a:lnSpc>
                <a:spcPct val="100000"/>
              </a:lnSpc>
              <a:spcBef>
                <a:spcPts val="600"/>
              </a:spcBef>
              <a:buClr>
                <a:schemeClr val="accent1"/>
              </a:buClr>
              <a:buFont typeface="Arial" panose="020B0604020202020204" pitchFamily="34" charset="0"/>
              <a:buChar char="•"/>
              <a:defRPr sz="1600" kern="1200" spc="-40" baseline="0">
                <a:solidFill>
                  <a:schemeClr val="tx1"/>
                </a:solidFill>
                <a:latin typeface="+mn-lt"/>
                <a:ea typeface="+mn-ea"/>
                <a:cs typeface="+mn-cs"/>
              </a:defRPr>
            </a:lvl2pPr>
            <a:lvl3pPr marL="432000" indent="-216000" algn="l" defTabSz="914378" rtl="0" eaLnBrk="1" latinLnBrk="0" hangingPunct="1">
              <a:lnSpc>
                <a:spcPct val="100000"/>
              </a:lnSpc>
              <a:spcBef>
                <a:spcPts val="600"/>
              </a:spcBef>
              <a:buFont typeface="Arial" panose="020B0604020202020204" pitchFamily="34" charset="0"/>
              <a:buChar char="•"/>
              <a:defRPr sz="1600" kern="1200" spc="-40" baseline="0">
                <a:solidFill>
                  <a:srgbClr val="768483"/>
                </a:solidFill>
                <a:latin typeface="+mn-lt"/>
                <a:ea typeface="+mn-ea"/>
                <a:cs typeface="+mn-cs"/>
              </a:defRPr>
            </a:lvl3pPr>
            <a:lvl4pPr marL="648000" indent="-216000" algn="l" defTabSz="914378" rtl="0" eaLnBrk="1" latinLnBrk="0" hangingPunct="1">
              <a:lnSpc>
                <a:spcPct val="100000"/>
              </a:lnSpc>
              <a:spcBef>
                <a:spcPts val="600"/>
              </a:spcBef>
              <a:buFont typeface="Arial" panose="020B0604020202020204" pitchFamily="34" charset="0"/>
              <a:buChar char="•"/>
              <a:defRPr sz="1600" kern="1200" spc="-40" baseline="0">
                <a:solidFill>
                  <a:srgbClr val="768483"/>
                </a:solidFill>
                <a:latin typeface="+mn-lt"/>
                <a:ea typeface="+mn-ea"/>
                <a:cs typeface="+mn-cs"/>
              </a:defRPr>
            </a:lvl4pPr>
            <a:lvl5pPr marL="864000" indent="-216000" algn="l" defTabSz="914378" rtl="0" eaLnBrk="1" latinLnBrk="0" hangingPunct="1">
              <a:lnSpc>
                <a:spcPct val="100000"/>
              </a:lnSpc>
              <a:spcBef>
                <a:spcPts val="600"/>
              </a:spcBef>
              <a:buFont typeface="Arial" panose="020B0604020202020204" pitchFamily="34" charset="0"/>
              <a:buChar char="•"/>
              <a:defRPr sz="1600" kern="1200" spc="-40" baseline="0">
                <a:solidFill>
                  <a:srgbClr val="768483"/>
                </a:solidFill>
                <a:latin typeface="+mn-lt"/>
                <a:ea typeface="+mn-ea"/>
                <a:cs typeface="+mn-cs"/>
              </a:defRPr>
            </a:lvl5pPr>
            <a:lvl6pPr marL="2514537"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5"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62000" lvl="1" indent="-162000" defTabSz="685784">
              <a:spcBef>
                <a:spcPts val="450"/>
              </a:spcBef>
              <a:buClr>
                <a:srgbClr val="DD0032"/>
              </a:buClr>
              <a:defRPr/>
            </a:pPr>
            <a:endParaRPr lang="en-US" sz="1050" spc="-30" dirty="0">
              <a:solidFill>
                <a:srgbClr val="373A36"/>
              </a:solidFill>
              <a:latin typeface="Arial" panose="020B0604020202020204"/>
            </a:endParaRPr>
          </a:p>
        </p:txBody>
      </p:sp>
      <p:sp>
        <p:nvSpPr>
          <p:cNvPr id="7" name="Freeform 12">
            <a:extLst>
              <a:ext uri="{FF2B5EF4-FFF2-40B4-BE49-F238E27FC236}">
                <a16:creationId xmlns:a16="http://schemas.microsoft.com/office/drawing/2014/main" id="{D63FD67B-926E-4878-8934-5B4B23BB0EAB}"/>
              </a:ext>
            </a:extLst>
          </p:cNvPr>
          <p:cNvSpPr/>
          <p:nvPr/>
        </p:nvSpPr>
        <p:spPr>
          <a:xfrm>
            <a:off x="3632065" y="3763945"/>
            <a:ext cx="3140210" cy="822960"/>
          </a:xfrm>
          <a:custGeom>
            <a:avLst/>
            <a:gdLst>
              <a:gd name="connsiteX0" fmla="*/ 171562 w 1029351"/>
              <a:gd name="connsiteY0" fmla="*/ 0 h 7274560"/>
              <a:gd name="connsiteX1" fmla="*/ 857789 w 1029351"/>
              <a:gd name="connsiteY1" fmla="*/ 0 h 7274560"/>
              <a:gd name="connsiteX2" fmla="*/ 1029351 w 1029351"/>
              <a:gd name="connsiteY2" fmla="*/ 171562 h 7274560"/>
              <a:gd name="connsiteX3" fmla="*/ 1029351 w 1029351"/>
              <a:gd name="connsiteY3" fmla="*/ 7274560 h 7274560"/>
              <a:gd name="connsiteX4" fmla="*/ 1029351 w 1029351"/>
              <a:gd name="connsiteY4" fmla="*/ 7274560 h 7274560"/>
              <a:gd name="connsiteX5" fmla="*/ 0 w 1029351"/>
              <a:gd name="connsiteY5" fmla="*/ 7274560 h 7274560"/>
              <a:gd name="connsiteX6" fmla="*/ 0 w 1029351"/>
              <a:gd name="connsiteY6" fmla="*/ 7274560 h 7274560"/>
              <a:gd name="connsiteX7" fmla="*/ 0 w 1029351"/>
              <a:gd name="connsiteY7" fmla="*/ 171562 h 7274560"/>
              <a:gd name="connsiteX8" fmla="*/ 171562 w 1029351"/>
              <a:gd name="connsiteY8" fmla="*/ 0 h 727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9351" h="7274560">
                <a:moveTo>
                  <a:pt x="1029351" y="1212454"/>
                </a:moveTo>
                <a:lnTo>
                  <a:pt x="1029351" y="6062106"/>
                </a:lnTo>
                <a:cubicBezTo>
                  <a:pt x="1029351" y="6731723"/>
                  <a:pt x="1018482" y="7274556"/>
                  <a:pt x="1005075" y="7274556"/>
                </a:cubicBezTo>
                <a:lnTo>
                  <a:pt x="0" y="7274556"/>
                </a:lnTo>
                <a:lnTo>
                  <a:pt x="0" y="7274556"/>
                </a:lnTo>
                <a:lnTo>
                  <a:pt x="0" y="4"/>
                </a:lnTo>
                <a:lnTo>
                  <a:pt x="0" y="4"/>
                </a:lnTo>
                <a:lnTo>
                  <a:pt x="1005075" y="4"/>
                </a:lnTo>
                <a:cubicBezTo>
                  <a:pt x="1018482" y="4"/>
                  <a:pt x="1029351" y="542837"/>
                  <a:pt x="1029351" y="1212454"/>
                </a:cubicBezTo>
                <a:close/>
              </a:path>
            </a:pathLst>
          </a:custGeom>
          <a:solidFill>
            <a:schemeClr val="bg1">
              <a:alpha val="90000"/>
            </a:schemeClr>
          </a:solidFill>
          <a:ln w="6350">
            <a:solidFill>
              <a:srgbClr val="373A36"/>
            </a:solidFill>
          </a:ln>
        </p:spPr>
        <p:style>
          <a:lnRef idx="2">
            <a:schemeClr val="accent2">
              <a:alpha val="90000"/>
              <a:tint val="40000"/>
              <a:hueOff val="0"/>
              <a:satOff val="0"/>
              <a:lumOff val="0"/>
              <a:alphaOff val="0"/>
            </a:schemeClr>
          </a:lnRef>
          <a:fillRef idx="1">
            <a:schemeClr val="accent2">
              <a:alpha val="90000"/>
              <a:tint val="40000"/>
              <a:hueOff val="0"/>
              <a:satOff val="0"/>
              <a:lumOff val="0"/>
              <a:alphaOff val="0"/>
            </a:schemeClr>
          </a:fillRef>
          <a:effectRef idx="0">
            <a:schemeClr val="accent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85738" tIns="130556" rIns="223424" bIns="130556" numCol="1" spcCol="1270" anchor="ctr" anchorCtr="0">
            <a:noAutofit/>
          </a:bodyPr>
          <a:lstStyle/>
          <a:p>
            <a:pPr marL="85725" lvl="1" indent="-85725" defTabSz="466725">
              <a:lnSpc>
                <a:spcPct val="90000"/>
              </a:lnSpc>
              <a:spcBef>
                <a:spcPct val="0"/>
              </a:spcBef>
              <a:spcAft>
                <a:spcPts val="225"/>
              </a:spcAft>
              <a:buClr>
                <a:srgbClr val="DD0032"/>
              </a:buClr>
              <a:buFontTx/>
              <a:buChar char="••"/>
              <a:defRPr/>
            </a:pPr>
            <a:r>
              <a:rPr lang="en-US" sz="1050" dirty="0">
                <a:solidFill>
                  <a:srgbClr val="373A36"/>
                </a:solidFill>
                <a:latin typeface="Arial"/>
              </a:rPr>
              <a:t>Impairment analysis</a:t>
            </a:r>
          </a:p>
          <a:p>
            <a:pPr marL="85725" lvl="1" indent="-85725" defTabSz="466725">
              <a:lnSpc>
                <a:spcPct val="90000"/>
              </a:lnSpc>
              <a:spcBef>
                <a:spcPct val="0"/>
              </a:spcBef>
              <a:spcAft>
                <a:spcPts val="225"/>
              </a:spcAft>
              <a:buClr>
                <a:srgbClr val="DD0032"/>
              </a:buClr>
              <a:buFontTx/>
              <a:buChar char="••"/>
              <a:defRPr/>
            </a:pPr>
            <a:r>
              <a:rPr lang="en-US" sz="1050" dirty="0">
                <a:solidFill>
                  <a:srgbClr val="373A36"/>
                </a:solidFill>
                <a:latin typeface="Arial"/>
              </a:rPr>
              <a:t>Auditing &amp; controls in a remote environment</a:t>
            </a:r>
          </a:p>
          <a:p>
            <a:pPr marL="85725" lvl="1" indent="-85725" defTabSz="466725">
              <a:lnSpc>
                <a:spcPct val="90000"/>
              </a:lnSpc>
              <a:spcBef>
                <a:spcPct val="0"/>
              </a:spcBef>
              <a:spcAft>
                <a:spcPts val="225"/>
              </a:spcAft>
              <a:buClr>
                <a:srgbClr val="DD0032"/>
              </a:buClr>
              <a:buFontTx/>
              <a:buChar char="••"/>
              <a:defRPr/>
            </a:pPr>
            <a:r>
              <a:rPr lang="en-US" sz="1050" dirty="0">
                <a:solidFill>
                  <a:srgbClr val="373A36"/>
                </a:solidFill>
                <a:latin typeface="Arial"/>
              </a:rPr>
              <a:t>Acquisition diligence</a:t>
            </a:r>
          </a:p>
        </p:txBody>
      </p:sp>
      <p:sp>
        <p:nvSpPr>
          <p:cNvPr id="8" name="Freeform 13">
            <a:extLst>
              <a:ext uri="{FF2B5EF4-FFF2-40B4-BE49-F238E27FC236}">
                <a16:creationId xmlns:a16="http://schemas.microsoft.com/office/drawing/2014/main" id="{CBC3F6AE-4AA0-4B69-8423-777C432D6D59}"/>
              </a:ext>
            </a:extLst>
          </p:cNvPr>
          <p:cNvSpPr/>
          <p:nvPr/>
        </p:nvSpPr>
        <p:spPr>
          <a:xfrm>
            <a:off x="1892568" y="3729655"/>
            <a:ext cx="1803910" cy="891540"/>
          </a:xfrm>
          <a:custGeom>
            <a:avLst/>
            <a:gdLst>
              <a:gd name="connsiteX0" fmla="*/ 0 w 4091940"/>
              <a:gd name="connsiteY0" fmla="*/ 214452 h 1286689"/>
              <a:gd name="connsiteX1" fmla="*/ 214452 w 4091940"/>
              <a:gd name="connsiteY1" fmla="*/ 0 h 1286689"/>
              <a:gd name="connsiteX2" fmla="*/ 3877488 w 4091940"/>
              <a:gd name="connsiteY2" fmla="*/ 0 h 1286689"/>
              <a:gd name="connsiteX3" fmla="*/ 4091940 w 4091940"/>
              <a:gd name="connsiteY3" fmla="*/ 214452 h 1286689"/>
              <a:gd name="connsiteX4" fmla="*/ 4091940 w 4091940"/>
              <a:gd name="connsiteY4" fmla="*/ 1072237 h 1286689"/>
              <a:gd name="connsiteX5" fmla="*/ 3877488 w 4091940"/>
              <a:gd name="connsiteY5" fmla="*/ 1286689 h 1286689"/>
              <a:gd name="connsiteX6" fmla="*/ 214452 w 4091940"/>
              <a:gd name="connsiteY6" fmla="*/ 1286689 h 1286689"/>
              <a:gd name="connsiteX7" fmla="*/ 0 w 4091940"/>
              <a:gd name="connsiteY7" fmla="*/ 1072237 h 1286689"/>
              <a:gd name="connsiteX8" fmla="*/ 0 w 4091940"/>
              <a:gd name="connsiteY8" fmla="*/ 214452 h 12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1940" h="1286689">
                <a:moveTo>
                  <a:pt x="0" y="214452"/>
                </a:moveTo>
                <a:cubicBezTo>
                  <a:pt x="0" y="96013"/>
                  <a:pt x="96013" y="0"/>
                  <a:pt x="214452" y="0"/>
                </a:cubicBezTo>
                <a:lnTo>
                  <a:pt x="3877488" y="0"/>
                </a:lnTo>
                <a:cubicBezTo>
                  <a:pt x="3995927" y="0"/>
                  <a:pt x="4091940" y="96013"/>
                  <a:pt x="4091940" y="214452"/>
                </a:cubicBezTo>
                <a:lnTo>
                  <a:pt x="4091940" y="1072237"/>
                </a:lnTo>
                <a:cubicBezTo>
                  <a:pt x="4091940" y="1190676"/>
                  <a:pt x="3995927" y="1286689"/>
                  <a:pt x="3877488" y="1286689"/>
                </a:cubicBezTo>
                <a:lnTo>
                  <a:pt x="214452" y="1286689"/>
                </a:lnTo>
                <a:cubicBezTo>
                  <a:pt x="96013" y="1286689"/>
                  <a:pt x="0" y="1190676"/>
                  <a:pt x="0" y="1072237"/>
                </a:cubicBezTo>
                <a:lnTo>
                  <a:pt x="0" y="214452"/>
                </a:lnTo>
                <a:close/>
              </a:path>
            </a:pathLst>
          </a:custGeom>
          <a:solidFill>
            <a:schemeClr val="accent2">
              <a:hueOff val="0"/>
              <a:satOff val="0"/>
              <a:lumOff val="0"/>
              <a:alphaOff val="0"/>
            </a:schemeClr>
          </a:solidFill>
          <a:ln w="12700" cap="flat" cmpd="sng" algn="ctr">
            <a:noFill/>
            <a:prstDash val="solid"/>
            <a:miter lim="800000"/>
          </a:ln>
          <a:effectLst/>
          <a:extLst>
            <a:ext uri="{91240B29-F687-4F45-9708-019B960494DF}">
              <a14:hiddenLine xmlns:a14="http://schemas.microsoft.com/office/drawing/2010/main" w="12700" cap="flat" cmpd="sng" algn="ctr">
                <a:solidFill>
                  <a:srgbClr val="373A36"/>
                </a:solidFill>
                <a:prstDash val="solid"/>
                <a:miter lim="800000"/>
              </a14:hiddenLine>
            </a:ext>
          </a:extLst>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87113" tIns="67111" rIns="87113" bIns="67111" numCol="1" spcCol="1270" anchor="ctr" anchorCtr="0">
            <a:noAutofit/>
          </a:bodyPr>
          <a:lstStyle/>
          <a:p>
            <a:pPr algn="ctr" defTabSz="466725">
              <a:spcBef>
                <a:spcPct val="0"/>
              </a:spcBef>
              <a:spcAft>
                <a:spcPts val="225"/>
              </a:spcAft>
              <a:defRPr/>
            </a:pPr>
            <a:r>
              <a:rPr lang="en-US" sz="1050" b="1" dirty="0">
                <a:solidFill>
                  <a:srgbClr val="FFFFFF"/>
                </a:solidFill>
                <a:latin typeface="Arial"/>
              </a:rPr>
              <a:t>Financial controls</a:t>
            </a:r>
          </a:p>
          <a:p>
            <a:pPr algn="ctr" defTabSz="466725">
              <a:spcBef>
                <a:spcPct val="0"/>
              </a:spcBef>
              <a:spcAft>
                <a:spcPts val="225"/>
              </a:spcAft>
              <a:defRPr/>
            </a:pPr>
            <a:r>
              <a:rPr lang="en-US" sz="1050" b="1" dirty="0">
                <a:solidFill>
                  <a:srgbClr val="FFFFFF"/>
                </a:solidFill>
                <a:latin typeface="Arial"/>
              </a:rPr>
              <a:t>&amp; reporting</a:t>
            </a:r>
          </a:p>
        </p:txBody>
      </p:sp>
      <p:sp>
        <p:nvSpPr>
          <p:cNvPr id="9" name="Freeform 14">
            <a:extLst>
              <a:ext uri="{FF2B5EF4-FFF2-40B4-BE49-F238E27FC236}">
                <a16:creationId xmlns:a16="http://schemas.microsoft.com/office/drawing/2014/main" id="{6DF6332B-1D9E-47A3-B093-A02A79DFE61B}"/>
              </a:ext>
            </a:extLst>
          </p:cNvPr>
          <p:cNvSpPr/>
          <p:nvPr/>
        </p:nvSpPr>
        <p:spPr>
          <a:xfrm>
            <a:off x="3632065" y="1801504"/>
            <a:ext cx="3140210" cy="822960"/>
          </a:xfrm>
          <a:custGeom>
            <a:avLst/>
            <a:gdLst>
              <a:gd name="connsiteX0" fmla="*/ 171562 w 1029351"/>
              <a:gd name="connsiteY0" fmla="*/ 0 h 7274560"/>
              <a:gd name="connsiteX1" fmla="*/ 857789 w 1029351"/>
              <a:gd name="connsiteY1" fmla="*/ 0 h 7274560"/>
              <a:gd name="connsiteX2" fmla="*/ 1029351 w 1029351"/>
              <a:gd name="connsiteY2" fmla="*/ 171562 h 7274560"/>
              <a:gd name="connsiteX3" fmla="*/ 1029351 w 1029351"/>
              <a:gd name="connsiteY3" fmla="*/ 7274560 h 7274560"/>
              <a:gd name="connsiteX4" fmla="*/ 1029351 w 1029351"/>
              <a:gd name="connsiteY4" fmla="*/ 7274560 h 7274560"/>
              <a:gd name="connsiteX5" fmla="*/ 0 w 1029351"/>
              <a:gd name="connsiteY5" fmla="*/ 7274560 h 7274560"/>
              <a:gd name="connsiteX6" fmla="*/ 0 w 1029351"/>
              <a:gd name="connsiteY6" fmla="*/ 7274560 h 7274560"/>
              <a:gd name="connsiteX7" fmla="*/ 0 w 1029351"/>
              <a:gd name="connsiteY7" fmla="*/ 171562 h 7274560"/>
              <a:gd name="connsiteX8" fmla="*/ 171562 w 1029351"/>
              <a:gd name="connsiteY8" fmla="*/ 0 h 727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9351" h="7274560">
                <a:moveTo>
                  <a:pt x="1029351" y="1212454"/>
                </a:moveTo>
                <a:lnTo>
                  <a:pt x="1029351" y="6062106"/>
                </a:lnTo>
                <a:cubicBezTo>
                  <a:pt x="1029351" y="6731723"/>
                  <a:pt x="1018482" y="7274556"/>
                  <a:pt x="1005075" y="7274556"/>
                </a:cubicBezTo>
                <a:lnTo>
                  <a:pt x="0" y="7274556"/>
                </a:lnTo>
                <a:lnTo>
                  <a:pt x="0" y="7274556"/>
                </a:lnTo>
                <a:lnTo>
                  <a:pt x="0" y="4"/>
                </a:lnTo>
                <a:lnTo>
                  <a:pt x="0" y="4"/>
                </a:lnTo>
                <a:lnTo>
                  <a:pt x="1005075" y="4"/>
                </a:lnTo>
                <a:cubicBezTo>
                  <a:pt x="1018482" y="4"/>
                  <a:pt x="1029351" y="542837"/>
                  <a:pt x="1029351" y="1212454"/>
                </a:cubicBezTo>
                <a:close/>
              </a:path>
            </a:pathLst>
          </a:custGeom>
          <a:solidFill>
            <a:schemeClr val="bg1">
              <a:alpha val="90000"/>
            </a:schemeClr>
          </a:solidFill>
          <a:ln w="6350">
            <a:solidFill>
              <a:srgbClr val="373A36"/>
            </a:solidFill>
          </a:ln>
        </p:spPr>
        <p:style>
          <a:lnRef idx="2">
            <a:schemeClr val="accent2">
              <a:alpha val="90000"/>
              <a:tint val="40000"/>
              <a:hueOff val="0"/>
              <a:satOff val="0"/>
              <a:lumOff val="0"/>
              <a:alphaOff val="0"/>
            </a:schemeClr>
          </a:lnRef>
          <a:fillRef idx="1">
            <a:schemeClr val="accent2">
              <a:alpha val="90000"/>
              <a:tint val="40000"/>
              <a:hueOff val="0"/>
              <a:satOff val="0"/>
              <a:lumOff val="0"/>
              <a:alphaOff val="0"/>
            </a:schemeClr>
          </a:fillRef>
          <a:effectRef idx="0">
            <a:schemeClr val="accent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85738" tIns="130556" rIns="223424" bIns="130556" numCol="1" spcCol="1270" anchor="ctr" anchorCtr="0">
            <a:noAutofit/>
          </a:bodyPr>
          <a:lstStyle/>
          <a:p>
            <a:pPr marL="85725" lvl="1" indent="-85725" defTabSz="466725">
              <a:lnSpc>
                <a:spcPct val="90000"/>
              </a:lnSpc>
              <a:spcBef>
                <a:spcPct val="0"/>
              </a:spcBef>
              <a:spcAft>
                <a:spcPts val="225"/>
              </a:spcAft>
              <a:buClr>
                <a:srgbClr val="DD0032"/>
              </a:buClr>
              <a:buFontTx/>
              <a:buChar char="••"/>
              <a:defRPr/>
            </a:pPr>
            <a:r>
              <a:rPr lang="en-US" sz="1050" dirty="0">
                <a:solidFill>
                  <a:srgbClr val="373A36">
                    <a:hueOff val="0"/>
                    <a:satOff val="0"/>
                    <a:lumOff val="0"/>
                    <a:alphaOff val="0"/>
                  </a:srgbClr>
                </a:solidFill>
                <a:latin typeface="Arial" panose="020B0604020202020204"/>
              </a:rPr>
              <a:t>Environmental health &amp; safety</a:t>
            </a:r>
          </a:p>
          <a:p>
            <a:pPr marL="85725" lvl="1" indent="-85725" defTabSz="466725">
              <a:lnSpc>
                <a:spcPct val="90000"/>
              </a:lnSpc>
              <a:spcBef>
                <a:spcPct val="0"/>
              </a:spcBef>
              <a:spcAft>
                <a:spcPts val="225"/>
              </a:spcAft>
              <a:buClr>
                <a:srgbClr val="DD0032"/>
              </a:buClr>
              <a:buFontTx/>
              <a:buChar char="••"/>
              <a:defRPr/>
            </a:pPr>
            <a:r>
              <a:rPr lang="en-US" sz="1050" dirty="0">
                <a:solidFill>
                  <a:srgbClr val="373A36">
                    <a:hueOff val="0"/>
                    <a:satOff val="0"/>
                    <a:lumOff val="0"/>
                    <a:alphaOff val="0"/>
                  </a:srgbClr>
                </a:solidFill>
                <a:latin typeface="Arial" panose="020B0604020202020204"/>
              </a:rPr>
              <a:t>Supply chain management</a:t>
            </a:r>
          </a:p>
          <a:p>
            <a:pPr marL="85725" lvl="1" indent="-85725" defTabSz="466725">
              <a:lnSpc>
                <a:spcPct val="90000"/>
              </a:lnSpc>
              <a:spcBef>
                <a:spcPct val="0"/>
              </a:spcBef>
              <a:spcAft>
                <a:spcPts val="225"/>
              </a:spcAft>
              <a:buClr>
                <a:srgbClr val="DD0032"/>
              </a:buClr>
              <a:buFontTx/>
              <a:buChar char="••"/>
              <a:defRPr/>
            </a:pPr>
            <a:r>
              <a:rPr lang="en-US" sz="1050" dirty="0">
                <a:solidFill>
                  <a:srgbClr val="373A36">
                    <a:hueOff val="0"/>
                    <a:satOff val="0"/>
                    <a:lumOff val="0"/>
                    <a:alphaOff val="0"/>
                  </a:srgbClr>
                </a:solidFill>
                <a:latin typeface="Arial" panose="020B0604020202020204"/>
              </a:rPr>
              <a:t>Manufacturing operations</a:t>
            </a:r>
          </a:p>
          <a:p>
            <a:pPr marL="85725" lvl="1" indent="-85725" defTabSz="466725">
              <a:lnSpc>
                <a:spcPct val="90000"/>
              </a:lnSpc>
              <a:spcBef>
                <a:spcPct val="0"/>
              </a:spcBef>
              <a:spcAft>
                <a:spcPts val="225"/>
              </a:spcAft>
              <a:buClr>
                <a:srgbClr val="DD0032"/>
              </a:buClr>
              <a:buFontTx/>
              <a:buChar char="••"/>
              <a:defRPr/>
            </a:pPr>
            <a:r>
              <a:rPr lang="en-US" sz="1050" dirty="0">
                <a:solidFill>
                  <a:srgbClr val="373A36">
                    <a:hueOff val="0"/>
                    <a:satOff val="0"/>
                    <a:lumOff val="0"/>
                    <a:alphaOff val="0"/>
                  </a:srgbClr>
                </a:solidFill>
                <a:latin typeface="Arial" panose="020B0604020202020204"/>
              </a:rPr>
              <a:t>Government relations</a:t>
            </a:r>
          </a:p>
        </p:txBody>
      </p:sp>
      <p:sp>
        <p:nvSpPr>
          <p:cNvPr id="10" name="Freeform 15">
            <a:extLst>
              <a:ext uri="{FF2B5EF4-FFF2-40B4-BE49-F238E27FC236}">
                <a16:creationId xmlns:a16="http://schemas.microsoft.com/office/drawing/2014/main" id="{4D1C43B3-1E23-491E-A743-F42839414498}"/>
              </a:ext>
            </a:extLst>
          </p:cNvPr>
          <p:cNvSpPr/>
          <p:nvPr/>
        </p:nvSpPr>
        <p:spPr>
          <a:xfrm>
            <a:off x="1892568" y="1767214"/>
            <a:ext cx="1803910" cy="891540"/>
          </a:xfrm>
          <a:custGeom>
            <a:avLst/>
            <a:gdLst>
              <a:gd name="connsiteX0" fmla="*/ 0 w 4091940"/>
              <a:gd name="connsiteY0" fmla="*/ 214452 h 1286689"/>
              <a:gd name="connsiteX1" fmla="*/ 214452 w 4091940"/>
              <a:gd name="connsiteY1" fmla="*/ 0 h 1286689"/>
              <a:gd name="connsiteX2" fmla="*/ 3877488 w 4091940"/>
              <a:gd name="connsiteY2" fmla="*/ 0 h 1286689"/>
              <a:gd name="connsiteX3" fmla="*/ 4091940 w 4091940"/>
              <a:gd name="connsiteY3" fmla="*/ 214452 h 1286689"/>
              <a:gd name="connsiteX4" fmla="*/ 4091940 w 4091940"/>
              <a:gd name="connsiteY4" fmla="*/ 1072237 h 1286689"/>
              <a:gd name="connsiteX5" fmla="*/ 3877488 w 4091940"/>
              <a:gd name="connsiteY5" fmla="*/ 1286689 h 1286689"/>
              <a:gd name="connsiteX6" fmla="*/ 214452 w 4091940"/>
              <a:gd name="connsiteY6" fmla="*/ 1286689 h 1286689"/>
              <a:gd name="connsiteX7" fmla="*/ 0 w 4091940"/>
              <a:gd name="connsiteY7" fmla="*/ 1072237 h 1286689"/>
              <a:gd name="connsiteX8" fmla="*/ 0 w 4091940"/>
              <a:gd name="connsiteY8" fmla="*/ 214452 h 12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1940" h="1286689">
                <a:moveTo>
                  <a:pt x="0" y="214452"/>
                </a:moveTo>
                <a:cubicBezTo>
                  <a:pt x="0" y="96013"/>
                  <a:pt x="96013" y="0"/>
                  <a:pt x="214452" y="0"/>
                </a:cubicBezTo>
                <a:lnTo>
                  <a:pt x="3877488" y="0"/>
                </a:lnTo>
                <a:cubicBezTo>
                  <a:pt x="3995927" y="0"/>
                  <a:pt x="4091940" y="96013"/>
                  <a:pt x="4091940" y="214452"/>
                </a:cubicBezTo>
                <a:lnTo>
                  <a:pt x="4091940" y="1072237"/>
                </a:lnTo>
                <a:cubicBezTo>
                  <a:pt x="4091940" y="1190676"/>
                  <a:pt x="3995927" y="1286689"/>
                  <a:pt x="3877488" y="1286689"/>
                </a:cubicBezTo>
                <a:lnTo>
                  <a:pt x="214452" y="1286689"/>
                </a:lnTo>
                <a:cubicBezTo>
                  <a:pt x="96013" y="1286689"/>
                  <a:pt x="0" y="1190676"/>
                  <a:pt x="0" y="1072237"/>
                </a:cubicBezTo>
                <a:lnTo>
                  <a:pt x="0" y="214452"/>
                </a:lnTo>
                <a:close/>
              </a:path>
            </a:pathLst>
          </a:custGeom>
          <a:solidFill>
            <a:schemeClr val="accent2">
              <a:hueOff val="0"/>
              <a:satOff val="0"/>
              <a:lumOff val="0"/>
              <a:alphaOff val="0"/>
            </a:schemeClr>
          </a:solidFill>
          <a:ln w="12700" cap="flat" cmpd="sng" algn="ctr">
            <a:noFill/>
            <a:prstDash val="solid"/>
            <a:miter lim="800000"/>
          </a:ln>
          <a:effectLst/>
          <a:extLst>
            <a:ext uri="{91240B29-F687-4F45-9708-019B960494DF}">
              <a14:hiddenLine xmlns:a14="http://schemas.microsoft.com/office/drawing/2010/main" w="12700" cap="flat" cmpd="sng" algn="ctr">
                <a:solidFill>
                  <a:srgbClr val="373A36"/>
                </a:solidFill>
                <a:prstDash val="solid"/>
                <a:miter lim="800000"/>
              </a14:hiddenLine>
            </a:ext>
          </a:extLst>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87113" tIns="67111" rIns="87113" bIns="67111" numCol="1" spcCol="1270" anchor="ctr" anchorCtr="0">
            <a:noAutofit/>
          </a:bodyPr>
          <a:lstStyle/>
          <a:p>
            <a:pPr algn="ctr" defTabSz="466725">
              <a:spcBef>
                <a:spcPct val="0"/>
              </a:spcBef>
              <a:spcAft>
                <a:spcPts val="225"/>
              </a:spcAft>
              <a:defRPr/>
            </a:pPr>
            <a:r>
              <a:rPr lang="en-US" sz="1050" b="1" dirty="0">
                <a:solidFill>
                  <a:srgbClr val="FFFFFF"/>
                </a:solidFill>
                <a:latin typeface="Arial" panose="020B0604020202020204"/>
              </a:rPr>
              <a:t>Operational readiness</a:t>
            </a:r>
          </a:p>
        </p:txBody>
      </p:sp>
      <p:sp>
        <p:nvSpPr>
          <p:cNvPr id="11" name="Freeform 19">
            <a:extLst>
              <a:ext uri="{FF2B5EF4-FFF2-40B4-BE49-F238E27FC236}">
                <a16:creationId xmlns:a16="http://schemas.microsoft.com/office/drawing/2014/main" id="{DBB7C824-99C4-4A16-AB90-59DCBEB315E4}"/>
              </a:ext>
            </a:extLst>
          </p:cNvPr>
          <p:cNvSpPr/>
          <p:nvPr/>
        </p:nvSpPr>
        <p:spPr>
          <a:xfrm>
            <a:off x="3632065" y="4745165"/>
            <a:ext cx="3140210" cy="822960"/>
          </a:xfrm>
          <a:custGeom>
            <a:avLst/>
            <a:gdLst>
              <a:gd name="connsiteX0" fmla="*/ 171562 w 1029351"/>
              <a:gd name="connsiteY0" fmla="*/ 0 h 7274560"/>
              <a:gd name="connsiteX1" fmla="*/ 857789 w 1029351"/>
              <a:gd name="connsiteY1" fmla="*/ 0 h 7274560"/>
              <a:gd name="connsiteX2" fmla="*/ 1029351 w 1029351"/>
              <a:gd name="connsiteY2" fmla="*/ 171562 h 7274560"/>
              <a:gd name="connsiteX3" fmla="*/ 1029351 w 1029351"/>
              <a:gd name="connsiteY3" fmla="*/ 7274560 h 7274560"/>
              <a:gd name="connsiteX4" fmla="*/ 1029351 w 1029351"/>
              <a:gd name="connsiteY4" fmla="*/ 7274560 h 7274560"/>
              <a:gd name="connsiteX5" fmla="*/ 0 w 1029351"/>
              <a:gd name="connsiteY5" fmla="*/ 7274560 h 7274560"/>
              <a:gd name="connsiteX6" fmla="*/ 0 w 1029351"/>
              <a:gd name="connsiteY6" fmla="*/ 7274560 h 7274560"/>
              <a:gd name="connsiteX7" fmla="*/ 0 w 1029351"/>
              <a:gd name="connsiteY7" fmla="*/ 171562 h 7274560"/>
              <a:gd name="connsiteX8" fmla="*/ 171562 w 1029351"/>
              <a:gd name="connsiteY8" fmla="*/ 0 h 727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9351" h="7274560">
                <a:moveTo>
                  <a:pt x="1029351" y="1212454"/>
                </a:moveTo>
                <a:lnTo>
                  <a:pt x="1029351" y="6062106"/>
                </a:lnTo>
                <a:cubicBezTo>
                  <a:pt x="1029351" y="6731723"/>
                  <a:pt x="1018482" y="7274556"/>
                  <a:pt x="1005075" y="7274556"/>
                </a:cubicBezTo>
                <a:lnTo>
                  <a:pt x="0" y="7274556"/>
                </a:lnTo>
                <a:lnTo>
                  <a:pt x="0" y="7274556"/>
                </a:lnTo>
                <a:lnTo>
                  <a:pt x="0" y="4"/>
                </a:lnTo>
                <a:lnTo>
                  <a:pt x="0" y="4"/>
                </a:lnTo>
                <a:lnTo>
                  <a:pt x="1005075" y="4"/>
                </a:lnTo>
                <a:cubicBezTo>
                  <a:pt x="1018482" y="4"/>
                  <a:pt x="1029351" y="542837"/>
                  <a:pt x="1029351" y="1212454"/>
                </a:cubicBezTo>
                <a:close/>
              </a:path>
            </a:pathLst>
          </a:custGeom>
          <a:solidFill>
            <a:schemeClr val="bg1">
              <a:alpha val="90000"/>
            </a:schemeClr>
          </a:solidFill>
          <a:ln w="6350">
            <a:solidFill>
              <a:srgbClr val="373A36"/>
            </a:solidFill>
          </a:ln>
        </p:spPr>
        <p:style>
          <a:lnRef idx="2">
            <a:schemeClr val="accent2">
              <a:alpha val="90000"/>
              <a:tint val="40000"/>
              <a:hueOff val="0"/>
              <a:satOff val="0"/>
              <a:lumOff val="0"/>
              <a:alphaOff val="0"/>
            </a:schemeClr>
          </a:lnRef>
          <a:fillRef idx="1">
            <a:schemeClr val="accent2">
              <a:alpha val="90000"/>
              <a:tint val="40000"/>
              <a:hueOff val="0"/>
              <a:satOff val="0"/>
              <a:lumOff val="0"/>
              <a:alphaOff val="0"/>
            </a:schemeClr>
          </a:fillRef>
          <a:effectRef idx="0">
            <a:schemeClr val="accent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85738" tIns="130556" rIns="223424" bIns="130556" numCol="1" spcCol="1270" anchor="ctr" anchorCtr="0">
            <a:noAutofit/>
          </a:bodyPr>
          <a:lstStyle/>
          <a:p>
            <a:pPr marL="85725" lvl="1" indent="-85725" defTabSz="466725">
              <a:lnSpc>
                <a:spcPct val="90000"/>
              </a:lnSpc>
              <a:spcBef>
                <a:spcPct val="0"/>
              </a:spcBef>
              <a:spcAft>
                <a:spcPts val="225"/>
              </a:spcAft>
              <a:buClr>
                <a:srgbClr val="DD0032"/>
              </a:buClr>
              <a:buFontTx/>
              <a:buChar char="••"/>
              <a:defRPr/>
            </a:pPr>
            <a:r>
              <a:rPr lang="en-US" sz="1050" dirty="0">
                <a:solidFill>
                  <a:srgbClr val="373A36"/>
                </a:solidFill>
                <a:latin typeface="Arial"/>
              </a:rPr>
              <a:t>Guidance</a:t>
            </a:r>
          </a:p>
          <a:p>
            <a:pPr marL="85725" lvl="1" indent="-85725" defTabSz="466725">
              <a:lnSpc>
                <a:spcPct val="90000"/>
              </a:lnSpc>
              <a:spcBef>
                <a:spcPct val="0"/>
              </a:spcBef>
              <a:spcAft>
                <a:spcPts val="225"/>
              </a:spcAft>
              <a:buClr>
                <a:srgbClr val="DD0032"/>
              </a:buClr>
              <a:buFontTx/>
              <a:buChar char="••"/>
              <a:defRPr/>
            </a:pPr>
            <a:r>
              <a:rPr lang="en-US" sz="1050" dirty="0">
                <a:solidFill>
                  <a:srgbClr val="373A36"/>
                </a:solidFill>
                <a:latin typeface="Arial"/>
              </a:rPr>
              <a:t>Revenue impacts (present and future)</a:t>
            </a:r>
          </a:p>
          <a:p>
            <a:pPr marL="85725" lvl="1" indent="-85725" defTabSz="466725">
              <a:lnSpc>
                <a:spcPct val="90000"/>
              </a:lnSpc>
              <a:spcBef>
                <a:spcPct val="0"/>
              </a:spcBef>
              <a:spcAft>
                <a:spcPts val="225"/>
              </a:spcAft>
              <a:buClr>
                <a:srgbClr val="DD0032"/>
              </a:buClr>
              <a:buFontTx/>
              <a:buChar char="••"/>
              <a:defRPr/>
            </a:pPr>
            <a:r>
              <a:rPr lang="en-US" sz="1050" dirty="0">
                <a:solidFill>
                  <a:srgbClr val="373A36"/>
                </a:solidFill>
                <a:latin typeface="Arial"/>
              </a:rPr>
              <a:t>Government support</a:t>
            </a:r>
          </a:p>
        </p:txBody>
      </p:sp>
      <p:sp>
        <p:nvSpPr>
          <p:cNvPr id="12" name="Freeform 20">
            <a:extLst>
              <a:ext uri="{FF2B5EF4-FFF2-40B4-BE49-F238E27FC236}">
                <a16:creationId xmlns:a16="http://schemas.microsoft.com/office/drawing/2014/main" id="{AF32C547-2617-4E80-949C-35F9DD286663}"/>
              </a:ext>
            </a:extLst>
          </p:cNvPr>
          <p:cNvSpPr/>
          <p:nvPr/>
        </p:nvSpPr>
        <p:spPr>
          <a:xfrm>
            <a:off x="1892568" y="4710875"/>
            <a:ext cx="1803910" cy="891540"/>
          </a:xfrm>
          <a:custGeom>
            <a:avLst/>
            <a:gdLst>
              <a:gd name="connsiteX0" fmla="*/ 0 w 4091940"/>
              <a:gd name="connsiteY0" fmla="*/ 214452 h 1286689"/>
              <a:gd name="connsiteX1" fmla="*/ 214452 w 4091940"/>
              <a:gd name="connsiteY1" fmla="*/ 0 h 1286689"/>
              <a:gd name="connsiteX2" fmla="*/ 3877488 w 4091940"/>
              <a:gd name="connsiteY2" fmla="*/ 0 h 1286689"/>
              <a:gd name="connsiteX3" fmla="*/ 4091940 w 4091940"/>
              <a:gd name="connsiteY3" fmla="*/ 214452 h 1286689"/>
              <a:gd name="connsiteX4" fmla="*/ 4091940 w 4091940"/>
              <a:gd name="connsiteY4" fmla="*/ 1072237 h 1286689"/>
              <a:gd name="connsiteX5" fmla="*/ 3877488 w 4091940"/>
              <a:gd name="connsiteY5" fmla="*/ 1286689 h 1286689"/>
              <a:gd name="connsiteX6" fmla="*/ 214452 w 4091940"/>
              <a:gd name="connsiteY6" fmla="*/ 1286689 h 1286689"/>
              <a:gd name="connsiteX7" fmla="*/ 0 w 4091940"/>
              <a:gd name="connsiteY7" fmla="*/ 1072237 h 1286689"/>
              <a:gd name="connsiteX8" fmla="*/ 0 w 4091940"/>
              <a:gd name="connsiteY8" fmla="*/ 214452 h 12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1940" h="1286689">
                <a:moveTo>
                  <a:pt x="0" y="214452"/>
                </a:moveTo>
                <a:cubicBezTo>
                  <a:pt x="0" y="96013"/>
                  <a:pt x="96013" y="0"/>
                  <a:pt x="214452" y="0"/>
                </a:cubicBezTo>
                <a:lnTo>
                  <a:pt x="3877488" y="0"/>
                </a:lnTo>
                <a:cubicBezTo>
                  <a:pt x="3995927" y="0"/>
                  <a:pt x="4091940" y="96013"/>
                  <a:pt x="4091940" y="214452"/>
                </a:cubicBezTo>
                <a:lnTo>
                  <a:pt x="4091940" y="1072237"/>
                </a:lnTo>
                <a:cubicBezTo>
                  <a:pt x="4091940" y="1190676"/>
                  <a:pt x="3995927" y="1286689"/>
                  <a:pt x="3877488" y="1286689"/>
                </a:cubicBezTo>
                <a:lnTo>
                  <a:pt x="214452" y="1286689"/>
                </a:lnTo>
                <a:cubicBezTo>
                  <a:pt x="96013" y="1286689"/>
                  <a:pt x="0" y="1190676"/>
                  <a:pt x="0" y="1072237"/>
                </a:cubicBezTo>
                <a:lnTo>
                  <a:pt x="0" y="214452"/>
                </a:lnTo>
                <a:close/>
              </a:path>
            </a:pathLst>
          </a:custGeom>
          <a:solidFill>
            <a:schemeClr val="accent2">
              <a:hueOff val="0"/>
              <a:satOff val="0"/>
              <a:lumOff val="0"/>
              <a:alphaOff val="0"/>
            </a:schemeClr>
          </a:solidFill>
          <a:ln w="12700" cap="flat" cmpd="sng" algn="ctr">
            <a:noFill/>
            <a:prstDash val="solid"/>
            <a:miter lim="800000"/>
          </a:ln>
          <a:effectLst/>
          <a:extLst>
            <a:ext uri="{91240B29-F687-4F45-9708-019B960494DF}">
              <a14:hiddenLine xmlns:a14="http://schemas.microsoft.com/office/drawing/2010/main" w="12700" cap="flat" cmpd="sng" algn="ctr">
                <a:solidFill>
                  <a:srgbClr val="373A36"/>
                </a:solidFill>
                <a:prstDash val="solid"/>
                <a:miter lim="800000"/>
              </a14:hiddenLine>
            </a:ext>
          </a:extLst>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87113" tIns="67111" rIns="87113" bIns="67111" numCol="1" spcCol="1270" anchor="ctr" anchorCtr="0">
            <a:noAutofit/>
          </a:bodyPr>
          <a:lstStyle/>
          <a:p>
            <a:pPr algn="ctr" defTabSz="466725">
              <a:spcBef>
                <a:spcPct val="0"/>
              </a:spcBef>
              <a:spcAft>
                <a:spcPts val="225"/>
              </a:spcAft>
              <a:defRPr/>
            </a:pPr>
            <a:r>
              <a:rPr lang="en-US" sz="1050" b="1" dirty="0">
                <a:solidFill>
                  <a:srgbClr val="FFFFFF"/>
                </a:solidFill>
                <a:latin typeface="Arial" panose="020B0604020202020204"/>
              </a:rPr>
              <a:t>Financial disclosures</a:t>
            </a:r>
          </a:p>
        </p:txBody>
      </p:sp>
      <p:sp>
        <p:nvSpPr>
          <p:cNvPr id="13" name="Freeform 16">
            <a:extLst>
              <a:ext uri="{FF2B5EF4-FFF2-40B4-BE49-F238E27FC236}">
                <a16:creationId xmlns:a16="http://schemas.microsoft.com/office/drawing/2014/main" id="{D6F58DCD-89B7-48B7-8817-C233E8A98C99}"/>
              </a:ext>
            </a:extLst>
          </p:cNvPr>
          <p:cNvSpPr/>
          <p:nvPr/>
        </p:nvSpPr>
        <p:spPr>
          <a:xfrm>
            <a:off x="3632065" y="2782724"/>
            <a:ext cx="3140210" cy="822960"/>
          </a:xfrm>
          <a:custGeom>
            <a:avLst/>
            <a:gdLst>
              <a:gd name="connsiteX0" fmla="*/ 171562 w 1029351"/>
              <a:gd name="connsiteY0" fmla="*/ 0 h 7274560"/>
              <a:gd name="connsiteX1" fmla="*/ 857789 w 1029351"/>
              <a:gd name="connsiteY1" fmla="*/ 0 h 7274560"/>
              <a:gd name="connsiteX2" fmla="*/ 1029351 w 1029351"/>
              <a:gd name="connsiteY2" fmla="*/ 171562 h 7274560"/>
              <a:gd name="connsiteX3" fmla="*/ 1029351 w 1029351"/>
              <a:gd name="connsiteY3" fmla="*/ 7274560 h 7274560"/>
              <a:gd name="connsiteX4" fmla="*/ 1029351 w 1029351"/>
              <a:gd name="connsiteY4" fmla="*/ 7274560 h 7274560"/>
              <a:gd name="connsiteX5" fmla="*/ 0 w 1029351"/>
              <a:gd name="connsiteY5" fmla="*/ 7274560 h 7274560"/>
              <a:gd name="connsiteX6" fmla="*/ 0 w 1029351"/>
              <a:gd name="connsiteY6" fmla="*/ 7274560 h 7274560"/>
              <a:gd name="connsiteX7" fmla="*/ 0 w 1029351"/>
              <a:gd name="connsiteY7" fmla="*/ 171562 h 7274560"/>
              <a:gd name="connsiteX8" fmla="*/ 171562 w 1029351"/>
              <a:gd name="connsiteY8" fmla="*/ 0 h 727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9351" h="7274560">
                <a:moveTo>
                  <a:pt x="1029351" y="1212454"/>
                </a:moveTo>
                <a:lnTo>
                  <a:pt x="1029351" y="6062106"/>
                </a:lnTo>
                <a:cubicBezTo>
                  <a:pt x="1029351" y="6731723"/>
                  <a:pt x="1018482" y="7274556"/>
                  <a:pt x="1005075" y="7274556"/>
                </a:cubicBezTo>
                <a:lnTo>
                  <a:pt x="0" y="7274556"/>
                </a:lnTo>
                <a:lnTo>
                  <a:pt x="0" y="7274556"/>
                </a:lnTo>
                <a:lnTo>
                  <a:pt x="0" y="4"/>
                </a:lnTo>
                <a:lnTo>
                  <a:pt x="0" y="4"/>
                </a:lnTo>
                <a:lnTo>
                  <a:pt x="1005075" y="4"/>
                </a:lnTo>
                <a:cubicBezTo>
                  <a:pt x="1018482" y="4"/>
                  <a:pt x="1029351" y="542837"/>
                  <a:pt x="1029351" y="1212454"/>
                </a:cubicBezTo>
                <a:close/>
              </a:path>
            </a:pathLst>
          </a:custGeom>
          <a:solidFill>
            <a:schemeClr val="bg1">
              <a:alpha val="90000"/>
            </a:schemeClr>
          </a:solidFill>
          <a:ln w="6350">
            <a:solidFill>
              <a:srgbClr val="373A36"/>
            </a:solidFill>
          </a:ln>
        </p:spPr>
        <p:style>
          <a:lnRef idx="2">
            <a:schemeClr val="accent2">
              <a:alpha val="90000"/>
              <a:tint val="40000"/>
              <a:hueOff val="0"/>
              <a:satOff val="0"/>
              <a:lumOff val="0"/>
              <a:alphaOff val="0"/>
            </a:schemeClr>
          </a:lnRef>
          <a:fillRef idx="1">
            <a:schemeClr val="accent2">
              <a:alpha val="90000"/>
              <a:tint val="40000"/>
              <a:hueOff val="0"/>
              <a:satOff val="0"/>
              <a:lumOff val="0"/>
              <a:alphaOff val="0"/>
            </a:schemeClr>
          </a:fillRef>
          <a:effectRef idx="0">
            <a:schemeClr val="accent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85738" tIns="130556" rIns="223424" bIns="130556" numCol="1" spcCol="1270" anchor="ctr" anchorCtr="0">
            <a:noAutofit/>
          </a:bodyPr>
          <a:lstStyle/>
          <a:p>
            <a:pPr marL="85725" lvl="1" indent="-85725" defTabSz="466725">
              <a:lnSpc>
                <a:spcPct val="90000"/>
              </a:lnSpc>
              <a:spcBef>
                <a:spcPct val="0"/>
              </a:spcBef>
              <a:spcAft>
                <a:spcPts val="225"/>
              </a:spcAft>
              <a:buClr>
                <a:srgbClr val="DD0032"/>
              </a:buClr>
              <a:buFontTx/>
              <a:buChar char="••"/>
              <a:defRPr/>
            </a:pPr>
            <a:r>
              <a:rPr lang="en-US" sz="1050" dirty="0">
                <a:solidFill>
                  <a:srgbClr val="373A36"/>
                </a:solidFill>
                <a:latin typeface="Arial"/>
              </a:rPr>
              <a:t>Customer contracts &amp; litigation</a:t>
            </a:r>
          </a:p>
          <a:p>
            <a:pPr marL="85725" lvl="1" indent="-85725" defTabSz="466725">
              <a:lnSpc>
                <a:spcPct val="90000"/>
              </a:lnSpc>
              <a:spcBef>
                <a:spcPct val="0"/>
              </a:spcBef>
              <a:spcAft>
                <a:spcPts val="225"/>
              </a:spcAft>
              <a:buClr>
                <a:srgbClr val="DD0032"/>
              </a:buClr>
              <a:buFontTx/>
              <a:buChar char="••"/>
              <a:defRPr/>
            </a:pPr>
            <a:r>
              <a:rPr lang="en-US" sz="1050" dirty="0">
                <a:solidFill>
                  <a:srgbClr val="373A36"/>
                </a:solidFill>
                <a:latin typeface="Arial"/>
              </a:rPr>
              <a:t>Liquidity analysis</a:t>
            </a:r>
          </a:p>
          <a:p>
            <a:pPr marL="85725" lvl="1" indent="-85725" defTabSz="466725">
              <a:lnSpc>
                <a:spcPct val="90000"/>
              </a:lnSpc>
              <a:spcBef>
                <a:spcPct val="0"/>
              </a:spcBef>
              <a:spcAft>
                <a:spcPts val="225"/>
              </a:spcAft>
              <a:buClr>
                <a:srgbClr val="DD0032"/>
              </a:buClr>
              <a:buFontTx/>
              <a:buChar char="••"/>
              <a:defRPr/>
            </a:pPr>
            <a:r>
              <a:rPr lang="en-US" sz="1050" dirty="0">
                <a:solidFill>
                  <a:srgbClr val="373A36"/>
                </a:solidFill>
                <a:latin typeface="Arial"/>
              </a:rPr>
              <a:t>Customer credit analysis</a:t>
            </a:r>
          </a:p>
        </p:txBody>
      </p:sp>
      <p:sp>
        <p:nvSpPr>
          <p:cNvPr id="14" name="Freeform 18">
            <a:extLst>
              <a:ext uri="{FF2B5EF4-FFF2-40B4-BE49-F238E27FC236}">
                <a16:creationId xmlns:a16="http://schemas.microsoft.com/office/drawing/2014/main" id="{141227B8-D206-4D38-957B-EE14E480AEBD}"/>
              </a:ext>
            </a:extLst>
          </p:cNvPr>
          <p:cNvSpPr/>
          <p:nvPr/>
        </p:nvSpPr>
        <p:spPr>
          <a:xfrm>
            <a:off x="1892568" y="2748434"/>
            <a:ext cx="1803910" cy="891540"/>
          </a:xfrm>
          <a:custGeom>
            <a:avLst/>
            <a:gdLst>
              <a:gd name="connsiteX0" fmla="*/ 0 w 4091940"/>
              <a:gd name="connsiteY0" fmla="*/ 214452 h 1286689"/>
              <a:gd name="connsiteX1" fmla="*/ 214452 w 4091940"/>
              <a:gd name="connsiteY1" fmla="*/ 0 h 1286689"/>
              <a:gd name="connsiteX2" fmla="*/ 3877488 w 4091940"/>
              <a:gd name="connsiteY2" fmla="*/ 0 h 1286689"/>
              <a:gd name="connsiteX3" fmla="*/ 4091940 w 4091940"/>
              <a:gd name="connsiteY3" fmla="*/ 214452 h 1286689"/>
              <a:gd name="connsiteX4" fmla="*/ 4091940 w 4091940"/>
              <a:gd name="connsiteY4" fmla="*/ 1072237 h 1286689"/>
              <a:gd name="connsiteX5" fmla="*/ 3877488 w 4091940"/>
              <a:gd name="connsiteY5" fmla="*/ 1286689 h 1286689"/>
              <a:gd name="connsiteX6" fmla="*/ 214452 w 4091940"/>
              <a:gd name="connsiteY6" fmla="*/ 1286689 h 1286689"/>
              <a:gd name="connsiteX7" fmla="*/ 0 w 4091940"/>
              <a:gd name="connsiteY7" fmla="*/ 1072237 h 1286689"/>
              <a:gd name="connsiteX8" fmla="*/ 0 w 4091940"/>
              <a:gd name="connsiteY8" fmla="*/ 214452 h 128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1940" h="1286689">
                <a:moveTo>
                  <a:pt x="0" y="214452"/>
                </a:moveTo>
                <a:cubicBezTo>
                  <a:pt x="0" y="96013"/>
                  <a:pt x="96013" y="0"/>
                  <a:pt x="214452" y="0"/>
                </a:cubicBezTo>
                <a:lnTo>
                  <a:pt x="3877488" y="0"/>
                </a:lnTo>
                <a:cubicBezTo>
                  <a:pt x="3995927" y="0"/>
                  <a:pt x="4091940" y="96013"/>
                  <a:pt x="4091940" y="214452"/>
                </a:cubicBezTo>
                <a:lnTo>
                  <a:pt x="4091940" y="1072237"/>
                </a:lnTo>
                <a:cubicBezTo>
                  <a:pt x="4091940" y="1190676"/>
                  <a:pt x="3995927" y="1286689"/>
                  <a:pt x="3877488" y="1286689"/>
                </a:cubicBezTo>
                <a:lnTo>
                  <a:pt x="214452" y="1286689"/>
                </a:lnTo>
                <a:cubicBezTo>
                  <a:pt x="96013" y="1286689"/>
                  <a:pt x="0" y="1190676"/>
                  <a:pt x="0" y="1072237"/>
                </a:cubicBezTo>
                <a:lnTo>
                  <a:pt x="0" y="214452"/>
                </a:lnTo>
                <a:close/>
              </a:path>
            </a:pathLst>
          </a:custGeom>
          <a:solidFill>
            <a:schemeClr val="accent2">
              <a:hueOff val="0"/>
              <a:satOff val="0"/>
              <a:lumOff val="0"/>
              <a:alphaOff val="0"/>
            </a:schemeClr>
          </a:solidFill>
          <a:ln w="12700" cap="flat" cmpd="sng" algn="ctr">
            <a:noFill/>
            <a:prstDash val="solid"/>
            <a:miter lim="800000"/>
          </a:ln>
          <a:effectLst/>
          <a:extLst>
            <a:ext uri="{91240B29-F687-4F45-9708-019B960494DF}">
              <a14:hiddenLine xmlns:a14="http://schemas.microsoft.com/office/drawing/2010/main" w="12700" cap="flat" cmpd="sng" algn="ctr">
                <a:solidFill>
                  <a:srgbClr val="373A36"/>
                </a:solidFill>
                <a:prstDash val="solid"/>
                <a:miter lim="800000"/>
              </a14:hiddenLine>
            </a:ext>
          </a:extLst>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87113" tIns="67111" rIns="87113" bIns="67111" numCol="1" spcCol="1270" anchor="ctr" anchorCtr="0">
            <a:noAutofit/>
          </a:bodyPr>
          <a:lstStyle/>
          <a:p>
            <a:pPr algn="ctr" defTabSz="466725">
              <a:spcBef>
                <a:spcPct val="0"/>
              </a:spcBef>
              <a:spcAft>
                <a:spcPct val="35000"/>
              </a:spcAft>
              <a:defRPr/>
            </a:pPr>
            <a:r>
              <a:rPr lang="en-US" sz="1050" b="1" dirty="0">
                <a:solidFill>
                  <a:srgbClr val="FFFFFF"/>
                </a:solidFill>
                <a:latin typeface="Arial"/>
              </a:rPr>
              <a:t>Financial stewardship</a:t>
            </a:r>
          </a:p>
          <a:p>
            <a:pPr algn="ctr" defTabSz="466725">
              <a:spcBef>
                <a:spcPct val="0"/>
              </a:spcBef>
              <a:spcAft>
                <a:spcPct val="35000"/>
              </a:spcAft>
              <a:defRPr/>
            </a:pPr>
            <a:r>
              <a:rPr lang="en-US" sz="1050" b="1" dirty="0">
                <a:solidFill>
                  <a:srgbClr val="FFFFFF"/>
                </a:solidFill>
                <a:latin typeface="Arial"/>
              </a:rPr>
              <a:t> &amp; reporting</a:t>
            </a:r>
            <a:endParaRPr lang="en-US" sz="1050" b="1" i="1" dirty="0">
              <a:solidFill>
                <a:srgbClr val="FFFFFF"/>
              </a:solidFill>
              <a:latin typeface="Arial"/>
            </a:endParaRPr>
          </a:p>
        </p:txBody>
      </p:sp>
    </p:spTree>
    <p:extLst>
      <p:ext uri="{BB962C8B-B14F-4D97-AF65-F5344CB8AC3E}">
        <p14:creationId xmlns:p14="http://schemas.microsoft.com/office/powerpoint/2010/main" val="858879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1"/>
          </p:nvPr>
        </p:nvSpPr>
        <p:spPr/>
        <p:txBody>
          <a:bodyPr/>
          <a:lstStyle/>
          <a:p>
            <a:pPr defTabSz="685714"/>
            <a:fld id="{DA26299E-3FD4-4447-B165-1FCD2D94DE44}" type="slidenum">
              <a:rPr lang="en-US">
                <a:solidFill>
                  <a:srgbClr val="373A36">
                    <a:tint val="75000"/>
                  </a:srgbClr>
                </a:solidFill>
                <a:latin typeface="Arial"/>
              </a:rPr>
              <a:pPr defTabSz="685714"/>
              <a:t>71</a:t>
            </a:fld>
            <a:endParaRPr lang="en-US" dirty="0">
              <a:solidFill>
                <a:srgbClr val="373A36">
                  <a:tint val="75000"/>
                </a:srgbClr>
              </a:solidFill>
              <a:latin typeface="Arial"/>
            </a:endParaRPr>
          </a:p>
        </p:txBody>
      </p:sp>
      <p:pic>
        <p:nvPicPr>
          <p:cNvPr id="3" name="Picture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19097" y="2311146"/>
            <a:ext cx="5305806" cy="2235708"/>
          </a:xfrm>
          <a:prstGeom prst="rect">
            <a:avLst/>
          </a:prstGeom>
        </p:spPr>
      </p:pic>
    </p:spTree>
    <p:extLst>
      <p:ext uri="{BB962C8B-B14F-4D97-AF65-F5344CB8AC3E}">
        <p14:creationId xmlns:p14="http://schemas.microsoft.com/office/powerpoint/2010/main" val="2918488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457200" y="2456892"/>
            <a:ext cx="8229600" cy="2448273"/>
          </a:xfrm>
        </p:spPr>
        <p:txBody>
          <a:bodyPr>
            <a:noAutofit/>
          </a:bodyPr>
          <a:lstStyle/>
          <a:p>
            <a:pPr marL="0" indent="0" algn="ctr">
              <a:buNone/>
            </a:pPr>
            <a:r>
              <a:rPr lang="en-US" dirty="0"/>
              <a:t>Virtual Shareholder Meetings</a:t>
            </a:r>
          </a:p>
          <a:p>
            <a:pPr marL="0" indent="0" algn="ctr">
              <a:buNone/>
            </a:pPr>
            <a:br>
              <a:rPr lang="en-US" sz="2000" dirty="0"/>
            </a:br>
            <a:r>
              <a:rPr lang="en-US" dirty="0"/>
              <a:t>Fabrizio Ferri, PhD </a:t>
            </a:r>
          </a:p>
          <a:p>
            <a:pPr marL="0" indent="0" algn="ctr">
              <a:buNone/>
            </a:pPr>
            <a:r>
              <a:rPr lang="en-US" dirty="0"/>
              <a:t>Miami Herbert Business School </a:t>
            </a:r>
          </a:p>
          <a:p>
            <a:pPr marL="0" indent="0" algn="ctr">
              <a:buNone/>
            </a:pPr>
            <a:r>
              <a:rPr lang="en-US" dirty="0"/>
              <a:t>University of Miami</a:t>
            </a:r>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5151020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20130" y="2477419"/>
            <a:ext cx="8229600" cy="704556"/>
          </a:xfrm>
        </p:spPr>
        <p:txBody>
          <a:bodyPr/>
          <a:lstStyle/>
          <a:p>
            <a:pPr algn="ctr"/>
            <a:r>
              <a:rPr lang="en-US" sz="3200" cap="none" dirty="0"/>
              <a:t>Virtual Shareholder Meetings</a:t>
            </a:r>
          </a:p>
        </p:txBody>
      </p:sp>
      <p:sp>
        <p:nvSpPr>
          <p:cNvPr id="3" name="Subtitle 2"/>
          <p:cNvSpPr>
            <a:spLocks noGrp="1"/>
          </p:cNvSpPr>
          <p:nvPr>
            <p:ph type="subTitle" idx="1"/>
          </p:nvPr>
        </p:nvSpPr>
        <p:spPr>
          <a:xfrm>
            <a:off x="539544" y="3550118"/>
            <a:ext cx="8110186" cy="2585720"/>
          </a:xfrm>
        </p:spPr>
        <p:txBody>
          <a:bodyPr>
            <a:normAutofit fontScale="92500"/>
          </a:bodyPr>
          <a:lstStyle/>
          <a:p>
            <a:pPr algn="ctr"/>
            <a:r>
              <a:rPr lang="en-US" sz="2800" b="1" dirty="0"/>
              <a:t>Fabrizio Ferri – University of Miami</a:t>
            </a:r>
          </a:p>
          <a:p>
            <a:endParaRPr lang="en-US" sz="2200" dirty="0"/>
          </a:p>
          <a:p>
            <a:pPr algn="ctr"/>
            <a:r>
              <a:rPr lang="en-CA" sz="2200" b="1" dirty="0"/>
              <a:t>PROFESSIONAL ACCOUNTING CENTRE (PAC) CONFERENCE</a:t>
            </a:r>
          </a:p>
          <a:p>
            <a:pPr algn="ctr"/>
            <a:r>
              <a:rPr lang="en-US" dirty="0"/>
              <a:t>University of Toronto</a:t>
            </a:r>
          </a:p>
          <a:p>
            <a:pPr algn="ctr"/>
            <a:endParaRPr lang="en-US" dirty="0"/>
          </a:p>
          <a:p>
            <a:pPr algn="ctr"/>
            <a:r>
              <a:rPr lang="en-US" dirty="0"/>
              <a:t>October 2021</a:t>
            </a:r>
          </a:p>
        </p:txBody>
      </p:sp>
    </p:spTree>
    <p:extLst>
      <p:ext uri="{BB962C8B-B14F-4D97-AF65-F5344CB8AC3E}">
        <p14:creationId xmlns:p14="http://schemas.microsoft.com/office/powerpoint/2010/main" val="2859119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93287"/>
            <a:ext cx="8229600" cy="797593"/>
          </a:xfrm>
        </p:spPr>
        <p:txBody>
          <a:bodyPr>
            <a:normAutofit/>
          </a:bodyPr>
          <a:lstStyle/>
          <a:p>
            <a:r>
              <a:rPr lang="en-US" sz="3200" dirty="0"/>
              <a:t>Virtual Shareholder Meetings</a:t>
            </a:r>
          </a:p>
        </p:txBody>
      </p:sp>
      <p:sp>
        <p:nvSpPr>
          <p:cNvPr id="4" name="TextBox 3"/>
          <p:cNvSpPr txBox="1"/>
          <p:nvPr/>
        </p:nvSpPr>
        <p:spPr>
          <a:xfrm>
            <a:off x="378994" y="1637521"/>
            <a:ext cx="8482263" cy="3978461"/>
          </a:xfrm>
          <a:prstGeom prst="rect">
            <a:avLst/>
          </a:prstGeom>
          <a:noFill/>
        </p:spPr>
        <p:txBody>
          <a:bodyPr wrap="square" rtlCol="0">
            <a:spAutoFit/>
          </a:bodyPr>
          <a:lstStyle/>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C00000"/>
                </a:solidFill>
                <a:effectLst/>
                <a:uLnTx/>
                <a:uFillTx/>
                <a:latin typeface="Arial"/>
                <a:ea typeface="+mn-ea"/>
                <a:cs typeface="+mn-cs"/>
              </a:rPr>
              <a:t>Virtual (or virtual-only) shareholder meetings (VSM): </a:t>
            </a:r>
            <a:r>
              <a:rPr kumimoji="0" lang="en-US" sz="2300" b="0" i="0" u="none" strike="noStrike" kern="1200" cap="none" spc="0" normalizeH="0" baseline="0" noProof="0" dirty="0">
                <a:ln>
                  <a:noFill/>
                </a:ln>
                <a:solidFill>
                  <a:srgbClr val="292934"/>
                </a:solidFill>
                <a:effectLst/>
                <a:uLnTx/>
                <a:uFillTx/>
                <a:latin typeface="Arial"/>
                <a:ea typeface="+mn-ea"/>
                <a:cs typeface="+mn-cs"/>
              </a:rPr>
              <a:t>meetings where shareholders are able to ‘participate’ </a:t>
            </a:r>
            <a:r>
              <a:rPr kumimoji="0" lang="en-US" sz="2300" b="0" i="0" u="sng" strike="noStrike" kern="1200" cap="none" spc="0" normalizeH="0" baseline="0" noProof="0" dirty="0">
                <a:ln>
                  <a:noFill/>
                </a:ln>
                <a:solidFill>
                  <a:srgbClr val="292934"/>
                </a:solidFill>
                <a:effectLst/>
                <a:uLnTx/>
                <a:uFillTx/>
                <a:latin typeface="Arial"/>
                <a:ea typeface="+mn-ea"/>
                <a:cs typeface="+mn-cs"/>
              </a:rPr>
              <a:t>exclusively</a:t>
            </a:r>
            <a:r>
              <a:rPr kumimoji="0" lang="en-US" sz="2300" b="0" i="0" u="none" strike="noStrike" kern="1200" cap="none" spc="0" normalizeH="0" baseline="0" noProof="0" dirty="0">
                <a:ln>
                  <a:noFill/>
                </a:ln>
                <a:solidFill>
                  <a:srgbClr val="292934"/>
                </a:solidFill>
                <a:effectLst/>
                <a:uLnTx/>
                <a:uFillTx/>
                <a:latin typeface="Arial"/>
                <a:ea typeface="+mn-ea"/>
                <a:cs typeface="+mn-cs"/>
              </a:rPr>
              <a:t> online (i.e., </a:t>
            </a:r>
            <a:r>
              <a:rPr kumimoji="0" lang="en-US" sz="2300" b="1" i="0" u="none" strike="noStrike" kern="1200" cap="none" spc="0" normalizeH="0" baseline="0" noProof="0" dirty="0">
                <a:ln>
                  <a:noFill/>
                </a:ln>
                <a:solidFill>
                  <a:srgbClr val="292934"/>
                </a:solidFill>
                <a:effectLst/>
                <a:uLnTx/>
                <a:uFillTx/>
                <a:latin typeface="Arial"/>
                <a:ea typeface="+mn-ea"/>
                <a:cs typeface="+mn-cs"/>
              </a:rPr>
              <a:t>attend</a:t>
            </a:r>
            <a:r>
              <a:rPr kumimoji="0" lang="en-US" sz="2300" b="0" i="0" u="none" strike="noStrike" kern="1200" cap="none" spc="0" normalizeH="0" baseline="0" noProof="0" dirty="0">
                <a:ln>
                  <a:noFill/>
                </a:ln>
                <a:solidFill>
                  <a:srgbClr val="292934"/>
                </a:solidFill>
                <a:effectLst/>
                <a:uLnTx/>
                <a:uFillTx/>
                <a:latin typeface="Arial"/>
                <a:ea typeface="+mn-ea"/>
                <a:cs typeface="+mn-cs"/>
              </a:rPr>
              <a:t>, </a:t>
            </a:r>
            <a:r>
              <a:rPr kumimoji="0" lang="en-US" sz="2300" b="1" i="0" u="none" strike="noStrike" kern="1200" cap="none" spc="0" normalizeH="0" baseline="0" noProof="0" dirty="0">
                <a:ln>
                  <a:noFill/>
                </a:ln>
                <a:solidFill>
                  <a:srgbClr val="292934"/>
                </a:solidFill>
                <a:effectLst/>
                <a:uLnTx/>
                <a:uFillTx/>
                <a:latin typeface="Arial"/>
                <a:ea typeface="+mn-ea"/>
                <a:cs typeface="+mn-cs"/>
              </a:rPr>
              <a:t>submit questions </a:t>
            </a:r>
            <a:r>
              <a:rPr kumimoji="0" lang="en-US" sz="2300" b="0" i="0" u="none" strike="noStrike" kern="1200" cap="none" spc="0" normalizeH="0" baseline="0" noProof="0" dirty="0">
                <a:ln>
                  <a:noFill/>
                </a:ln>
                <a:solidFill>
                  <a:srgbClr val="292934"/>
                </a:solidFill>
                <a:effectLst/>
                <a:uLnTx/>
                <a:uFillTx/>
                <a:latin typeface="Arial"/>
                <a:ea typeface="+mn-ea"/>
                <a:cs typeface="+mn-cs"/>
              </a:rPr>
              <a:t>and, if desired, </a:t>
            </a:r>
            <a:r>
              <a:rPr kumimoji="0" lang="en-US" sz="2300" b="1" i="0" u="none" strike="noStrike" kern="1200" cap="none" spc="0" normalizeH="0" baseline="0" noProof="0" dirty="0">
                <a:ln>
                  <a:noFill/>
                </a:ln>
                <a:solidFill>
                  <a:srgbClr val="292934"/>
                </a:solidFill>
                <a:effectLst/>
                <a:uLnTx/>
                <a:uFillTx/>
                <a:latin typeface="Arial"/>
                <a:ea typeface="+mn-ea"/>
                <a:cs typeface="+mn-cs"/>
              </a:rPr>
              <a:t>vote)</a:t>
            </a:r>
          </a:p>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endParaRPr kumimoji="0" lang="en-US" sz="2300" b="1" i="0" u="none" strike="noStrike" kern="1200" cap="none" spc="0" normalizeH="0" baseline="0" noProof="0" dirty="0">
              <a:ln>
                <a:noFill/>
              </a:ln>
              <a:solidFill>
                <a:srgbClr val="292934"/>
              </a:solidFill>
              <a:effectLst/>
              <a:uLnTx/>
              <a:uFillTx/>
              <a:latin typeface="Arial"/>
              <a:ea typeface="+mn-ea"/>
              <a:cs typeface="+mn-cs"/>
            </a:endParaRPr>
          </a:p>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C00000"/>
                </a:solidFill>
                <a:effectLst/>
                <a:uLnTx/>
                <a:uFillTx/>
                <a:latin typeface="Arial"/>
                <a:ea typeface="+mn-ea"/>
                <a:cs typeface="+mn-cs"/>
              </a:rPr>
              <a:t>‘Hybrid’ meetings: </a:t>
            </a:r>
            <a:r>
              <a:rPr kumimoji="0" lang="en-US" sz="2300" b="0" i="0" u="none" strike="noStrike" kern="1200" cap="none" spc="0" normalizeH="0" baseline="0" noProof="0" dirty="0">
                <a:ln>
                  <a:noFill/>
                </a:ln>
                <a:solidFill>
                  <a:srgbClr val="292934"/>
                </a:solidFill>
                <a:effectLst/>
                <a:uLnTx/>
                <a:uFillTx/>
                <a:latin typeface="Arial"/>
                <a:ea typeface="+mn-ea"/>
                <a:cs typeface="+mn-cs"/>
              </a:rPr>
              <a:t>in-person meetings plus virtual option</a:t>
            </a:r>
          </a:p>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endParaRPr kumimoji="0" lang="en-US" sz="2300" b="0" i="0" u="none" strike="noStrike" kern="1200" cap="none" spc="0" normalizeH="0" baseline="0" noProof="0" dirty="0">
              <a:ln>
                <a:noFill/>
              </a:ln>
              <a:solidFill>
                <a:srgbClr val="292934"/>
              </a:solidFill>
              <a:effectLst/>
              <a:uLnTx/>
              <a:uFillTx/>
              <a:latin typeface="Arial"/>
              <a:ea typeface="+mn-ea"/>
              <a:cs typeface="+mn-cs"/>
            </a:endParaRPr>
          </a:p>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292934"/>
                </a:solidFill>
                <a:effectLst/>
                <a:uLnTx/>
                <a:uFillTx/>
                <a:latin typeface="Arial"/>
                <a:ea typeface="+mn-ea"/>
                <a:cs typeface="+mn-cs"/>
              </a:rPr>
              <a:t>Interesting innovation in the area of communication with shareholders, likely to become more common post-Covid</a:t>
            </a:r>
          </a:p>
        </p:txBody>
      </p:sp>
    </p:spTree>
    <p:extLst>
      <p:ext uri="{BB962C8B-B14F-4D97-AF65-F5344CB8AC3E}">
        <p14:creationId xmlns:p14="http://schemas.microsoft.com/office/powerpoint/2010/main" val="1577668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93287"/>
            <a:ext cx="8229600" cy="453577"/>
          </a:xfrm>
        </p:spPr>
        <p:txBody>
          <a:bodyPr>
            <a:normAutofit fontScale="90000"/>
          </a:bodyPr>
          <a:lstStyle/>
          <a:p>
            <a:r>
              <a:rPr lang="en-US" sz="3200" dirty="0"/>
              <a:t>VSM Pre-Covid: voluntary VSM adopters in the U.S.</a:t>
            </a:r>
          </a:p>
        </p:txBody>
      </p:sp>
      <p:graphicFrame>
        <p:nvGraphicFramePr>
          <p:cNvPr id="8" name="Chart 7">
            <a:extLst>
              <a:ext uri="{FF2B5EF4-FFF2-40B4-BE49-F238E27FC236}">
                <a16:creationId xmlns:a16="http://schemas.microsoft.com/office/drawing/2014/main" id="{6D82A534-A705-4C48-BB99-FC8B05FA554F}"/>
              </a:ext>
            </a:extLst>
          </p:cNvPr>
          <p:cNvGraphicFramePr>
            <a:graphicFrameLocks/>
          </p:cNvGraphicFramePr>
          <p:nvPr/>
        </p:nvGraphicFramePr>
        <p:xfrm>
          <a:off x="1249718" y="1262954"/>
          <a:ext cx="6644564" cy="462865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8089687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93288"/>
            <a:ext cx="8229600" cy="577524"/>
          </a:xfrm>
        </p:spPr>
        <p:txBody>
          <a:bodyPr>
            <a:normAutofit fontScale="90000"/>
          </a:bodyPr>
          <a:lstStyle/>
          <a:p>
            <a:pPr algn="ctr"/>
            <a:r>
              <a:rPr lang="en-US" sz="3200" dirty="0"/>
              <a:t>Arguments in favor of and against VSM</a:t>
            </a:r>
          </a:p>
        </p:txBody>
      </p:sp>
      <p:sp>
        <p:nvSpPr>
          <p:cNvPr id="8" name="Content Placeholder 2"/>
          <p:cNvSpPr txBox="1">
            <a:spLocks/>
          </p:cNvSpPr>
          <p:nvPr/>
        </p:nvSpPr>
        <p:spPr>
          <a:xfrm>
            <a:off x="457199" y="1070812"/>
            <a:ext cx="8563233" cy="5702521"/>
          </a:xfrm>
          <a:prstGeom prst="rect">
            <a:avLst/>
          </a:prstGeom>
        </p:spPr>
        <p:txBody>
          <a:bodyPr vert="horz" lIns="91440" tIns="45720" rIns="91440" bIns="45720" rtlCol="0">
            <a:noAutofit/>
          </a:bodyPr>
          <a:lstStyle>
            <a:lvl1pPr marL="182880" indent="-182880" algn="l" defTabSz="914400" rtl="0" eaLnBrk="1" latinLnBrk="0" hangingPunct="1">
              <a:spcBef>
                <a:spcPct val="20000"/>
              </a:spcBef>
              <a:buClr>
                <a:schemeClr val="accent1"/>
              </a:buClr>
              <a:buSzPct val="85000"/>
              <a:buFont typeface="Arial" pitchFamily="34" charset="0"/>
              <a:buChar char="•"/>
              <a:defRPr sz="2400" kern="1200">
                <a:solidFill>
                  <a:schemeClr val="tx1"/>
                </a:solidFill>
                <a:latin typeface="+mn-lt"/>
                <a:ea typeface="+mn-ea"/>
                <a:cs typeface="+mn-cs"/>
              </a:defRPr>
            </a:lvl1pPr>
            <a:lvl2pPr marL="457200" indent="-182880" algn="l" defTabSz="914400" rtl="0" eaLnBrk="1" latinLnBrk="0" hangingPunct="1">
              <a:spcBef>
                <a:spcPct val="20000"/>
              </a:spcBef>
              <a:buClr>
                <a:schemeClr val="accent1"/>
              </a:buClr>
              <a:buSzPct val="85000"/>
              <a:buFont typeface="Arial" pitchFamily="34" charset="0"/>
              <a:buChar char="•"/>
              <a:defRPr sz="2000" kern="1200">
                <a:solidFill>
                  <a:schemeClr val="tx1"/>
                </a:solidFill>
                <a:latin typeface="+mn-lt"/>
                <a:ea typeface="+mn-ea"/>
                <a:cs typeface="+mn-cs"/>
              </a:defRPr>
            </a:lvl2pPr>
            <a:lvl3pPr marL="731520" indent="-182880" algn="l" defTabSz="914400" rtl="0" eaLnBrk="1" latinLnBrk="0" hangingPunct="1">
              <a:spcBef>
                <a:spcPct val="20000"/>
              </a:spcBef>
              <a:buClr>
                <a:schemeClr val="accent1"/>
              </a:buClr>
              <a:buSzPct val="90000"/>
              <a:buFont typeface="Arial" pitchFamily="34" charset="0"/>
              <a:buChar char="•"/>
              <a:defRPr sz="1800" kern="1200">
                <a:solidFill>
                  <a:schemeClr val="tx1"/>
                </a:solidFill>
                <a:latin typeface="+mn-lt"/>
                <a:ea typeface="+mn-ea"/>
                <a:cs typeface="+mn-cs"/>
              </a:defRPr>
            </a:lvl3pPr>
            <a:lvl4pPr marL="1005840" indent="-182880" algn="l" defTabSz="914400" rtl="0" eaLnBrk="1" latinLnBrk="0" hangingPunct="1">
              <a:spcBef>
                <a:spcPct val="20000"/>
              </a:spcBef>
              <a:buClr>
                <a:schemeClr val="accent1"/>
              </a:buClr>
              <a:buFont typeface="Arial" pitchFamily="34" charset="0"/>
              <a:buChar char="•"/>
              <a:defRPr sz="1600" kern="1200">
                <a:solidFill>
                  <a:schemeClr val="tx1"/>
                </a:solidFill>
                <a:latin typeface="+mn-lt"/>
                <a:ea typeface="+mn-ea"/>
                <a:cs typeface="+mn-cs"/>
              </a:defRPr>
            </a:lvl4pPr>
            <a:lvl5pPr marL="1188720" indent="-137160" algn="l" defTabSz="914400" rtl="0" eaLnBrk="1" latinLnBrk="0" hangingPunct="1">
              <a:spcBef>
                <a:spcPct val="20000"/>
              </a:spcBef>
              <a:buClr>
                <a:schemeClr val="accent1"/>
              </a:buClr>
              <a:buSzPct val="100000"/>
              <a:buFont typeface="Arial" pitchFamily="34" charset="0"/>
              <a:buChar char="•"/>
              <a:defRPr sz="1400" kern="1200" baseline="0">
                <a:solidFill>
                  <a:schemeClr val="tx1"/>
                </a:solidFill>
                <a:latin typeface="+mn-lt"/>
                <a:ea typeface="+mn-ea"/>
                <a:cs typeface="+mn-cs"/>
              </a:defRPr>
            </a:lvl5pPr>
            <a:lvl6pPr marL="137160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6pPr>
            <a:lvl7pPr marL="155448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7pPr>
            <a:lvl8pPr marL="173736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8pPr>
            <a:lvl9pPr marL="192024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20000"/>
              </a:spcBef>
              <a:spcAft>
                <a:spcPts val="0"/>
              </a:spcAft>
              <a:buClr>
                <a:srgbClr val="93A299"/>
              </a:buClr>
              <a:buSzPct val="85000"/>
              <a:buFont typeface="Arial" pitchFamily="34" charset="0"/>
              <a:buNone/>
              <a:tabLst/>
              <a:defRPr/>
            </a:pPr>
            <a:r>
              <a:rPr kumimoji="0" lang="en-US" sz="2600" b="0" i="0" u="sng" strike="noStrike" kern="1200" cap="none" spc="-100" normalizeH="0" baseline="0" noProof="0" dirty="0">
                <a:ln>
                  <a:noFill/>
                </a:ln>
                <a:solidFill>
                  <a:srgbClr val="D2533C"/>
                </a:solidFill>
                <a:effectLst/>
                <a:uLnTx/>
                <a:uFillTx/>
                <a:latin typeface="Arial"/>
                <a:ea typeface="+mn-ea"/>
                <a:cs typeface="+mn-cs"/>
              </a:rPr>
              <a:t>In favor: </a:t>
            </a:r>
          </a:p>
          <a:p>
            <a:pPr marL="0" marR="0" lvl="0" indent="0" algn="l" defTabSz="914400" rtl="0" eaLnBrk="1" fontAlgn="auto" latinLnBrk="0" hangingPunct="1">
              <a:lnSpc>
                <a:spcPct val="120000"/>
              </a:lnSpc>
              <a:spcBef>
                <a:spcPct val="20000"/>
              </a:spcBef>
              <a:spcAft>
                <a:spcPts val="0"/>
              </a:spcAft>
              <a:buClr>
                <a:srgbClr val="93A299"/>
              </a:buClr>
              <a:buSzPct val="85000"/>
              <a:buFont typeface="Arial" pitchFamily="34" charset="0"/>
              <a:buNone/>
              <a:tabLst/>
              <a:defRPr/>
            </a:pPr>
            <a:r>
              <a:rPr kumimoji="0" lang="en-US" sz="2600" b="0" i="0" u="none" strike="noStrike" kern="1200" cap="none" spc="0" normalizeH="0" baseline="0" noProof="0" dirty="0">
                <a:ln>
                  <a:noFill/>
                </a:ln>
                <a:solidFill>
                  <a:srgbClr val="292934"/>
                </a:solidFill>
                <a:effectLst/>
                <a:uLnTx/>
                <a:uFillTx/>
                <a:latin typeface="Arial"/>
                <a:ea typeface="+mn-ea"/>
                <a:cs typeface="+mn-cs"/>
              </a:rPr>
              <a:t>Less costly (to firms and investors), greater attendance (confirmed by anecdotal evidence)</a:t>
            </a:r>
          </a:p>
          <a:p>
            <a:pPr marL="0" marR="0" lvl="0" indent="0" algn="l" defTabSz="914400" rtl="0" eaLnBrk="1" fontAlgn="auto" latinLnBrk="0" hangingPunct="1">
              <a:lnSpc>
                <a:spcPct val="120000"/>
              </a:lnSpc>
              <a:spcBef>
                <a:spcPct val="20000"/>
              </a:spcBef>
              <a:spcAft>
                <a:spcPts val="0"/>
              </a:spcAft>
              <a:buClr>
                <a:srgbClr val="93A299"/>
              </a:buClr>
              <a:buSzPct val="85000"/>
              <a:buFont typeface="Arial" pitchFamily="34" charset="0"/>
              <a:buNone/>
              <a:tabLst/>
              <a:defRPr/>
            </a:pPr>
            <a:r>
              <a:rPr kumimoji="0" lang="en-US" sz="2600" b="0" i="0" u="none" strike="noStrike" kern="1200" cap="none" spc="0" normalizeH="0" baseline="0" noProof="0" dirty="0">
                <a:ln>
                  <a:noFill/>
                </a:ln>
                <a:solidFill>
                  <a:srgbClr val="FF0000"/>
                </a:solidFill>
                <a:effectLst/>
                <a:uLnTx/>
                <a:uFillTx/>
                <a:latin typeface="Arial"/>
                <a:ea typeface="+mn-ea"/>
                <a:cs typeface="+mn-cs"/>
              </a:rPr>
              <a:t>&gt;&gt;&gt; Greater shareholder participation, greater information content</a:t>
            </a:r>
          </a:p>
          <a:p>
            <a:pPr marL="0" marR="0" lvl="0" indent="0" algn="l" defTabSz="914400" rtl="0" eaLnBrk="1" fontAlgn="auto" latinLnBrk="0" hangingPunct="1">
              <a:lnSpc>
                <a:spcPct val="120000"/>
              </a:lnSpc>
              <a:spcBef>
                <a:spcPct val="20000"/>
              </a:spcBef>
              <a:spcAft>
                <a:spcPts val="0"/>
              </a:spcAft>
              <a:buClr>
                <a:srgbClr val="93A299"/>
              </a:buClr>
              <a:buSzPct val="85000"/>
              <a:buFont typeface="Arial" pitchFamily="34" charset="0"/>
              <a:buNone/>
              <a:tabLst/>
              <a:defRPr/>
            </a:pPr>
            <a:endParaRPr kumimoji="0" lang="en-US" sz="2600" b="0" i="0" u="none" strike="noStrike" kern="1200" cap="none" spc="0" normalizeH="0" baseline="0" noProof="0" dirty="0">
              <a:ln>
                <a:noFill/>
              </a:ln>
              <a:solidFill>
                <a:srgbClr val="FF0000"/>
              </a:solidFill>
              <a:effectLst/>
              <a:uLnTx/>
              <a:uFillTx/>
              <a:latin typeface="Arial"/>
              <a:ea typeface="+mn-ea"/>
              <a:cs typeface="+mn-cs"/>
            </a:endParaRPr>
          </a:p>
          <a:p>
            <a:pPr marL="0" marR="0" lvl="0" indent="0" algn="l" defTabSz="914400" rtl="0" eaLnBrk="1" fontAlgn="auto" latinLnBrk="0" hangingPunct="1">
              <a:lnSpc>
                <a:spcPct val="120000"/>
              </a:lnSpc>
              <a:spcBef>
                <a:spcPct val="20000"/>
              </a:spcBef>
              <a:spcAft>
                <a:spcPts val="0"/>
              </a:spcAft>
              <a:buClr>
                <a:srgbClr val="93A299"/>
              </a:buClr>
              <a:buSzPct val="85000"/>
              <a:buFont typeface="Arial" pitchFamily="34" charset="0"/>
              <a:buNone/>
              <a:tabLst/>
              <a:defRPr/>
            </a:pPr>
            <a:r>
              <a:rPr kumimoji="0" lang="en-US" sz="2600" b="0" i="0" u="sng" strike="noStrike" kern="1200" cap="none" spc="-100" normalizeH="0" baseline="0" noProof="0" dirty="0">
                <a:ln>
                  <a:noFill/>
                </a:ln>
                <a:solidFill>
                  <a:srgbClr val="D2533C"/>
                </a:solidFill>
                <a:effectLst/>
                <a:uLnTx/>
                <a:uFillTx/>
                <a:latin typeface="Arial"/>
                <a:ea typeface="+mn-ea"/>
                <a:cs typeface="+mn-cs"/>
              </a:rPr>
              <a:t>Against: </a:t>
            </a:r>
            <a:r>
              <a:rPr kumimoji="0" lang="en-US" sz="2600" b="0" i="0" u="none" strike="noStrike" kern="1200" cap="none" spc="0" normalizeH="0" baseline="0" noProof="0" dirty="0">
                <a:ln>
                  <a:noFill/>
                </a:ln>
                <a:solidFill>
                  <a:srgbClr val="292934"/>
                </a:solidFill>
                <a:effectLst/>
                <a:uLnTx/>
                <a:uFillTx/>
                <a:latin typeface="Arial"/>
                <a:ea typeface="+mn-ea"/>
                <a:cs typeface="+mn-cs"/>
              </a:rPr>
              <a:t>management can use technology to  “filter out” uncomfortable questions/shareholders (cherry-picking)</a:t>
            </a:r>
          </a:p>
          <a:p>
            <a:pPr marL="0" marR="0" lvl="0" indent="0" algn="l" defTabSz="914400" rtl="0" eaLnBrk="1" fontAlgn="auto" latinLnBrk="0" hangingPunct="1">
              <a:lnSpc>
                <a:spcPct val="120000"/>
              </a:lnSpc>
              <a:spcBef>
                <a:spcPct val="20000"/>
              </a:spcBef>
              <a:spcAft>
                <a:spcPts val="0"/>
              </a:spcAft>
              <a:buClr>
                <a:srgbClr val="93A299"/>
              </a:buClr>
              <a:buSzPct val="85000"/>
              <a:buFont typeface="Arial" pitchFamily="34" charset="0"/>
              <a:buNone/>
              <a:tabLst/>
              <a:defRPr/>
            </a:pPr>
            <a:r>
              <a:rPr kumimoji="0" lang="en-US" sz="2600" b="0" i="0" u="none" strike="noStrike" kern="1200" cap="none" spc="0" normalizeH="0" baseline="0" noProof="0" dirty="0">
                <a:ln>
                  <a:noFill/>
                </a:ln>
                <a:solidFill>
                  <a:srgbClr val="FF0000"/>
                </a:solidFill>
                <a:effectLst/>
                <a:uLnTx/>
                <a:uFillTx/>
                <a:latin typeface="Arial"/>
                <a:ea typeface="+mn-ea"/>
                <a:cs typeface="+mn-cs"/>
              </a:rPr>
              <a:t>&gt;&gt;&gt; Diminished shareholder rights, reduced information content</a:t>
            </a:r>
          </a:p>
          <a:p>
            <a:pPr marL="182880" marR="0" lvl="0" indent="-182880" algn="l" defTabSz="914400" rtl="0" eaLnBrk="1" fontAlgn="auto" latinLnBrk="0" hangingPunct="1">
              <a:lnSpc>
                <a:spcPct val="120000"/>
              </a:lnSpc>
              <a:spcBef>
                <a:spcPct val="20000"/>
              </a:spcBef>
              <a:spcAft>
                <a:spcPts val="0"/>
              </a:spcAft>
              <a:buClr>
                <a:srgbClr val="93A299"/>
              </a:buClr>
              <a:buSzPct val="85000"/>
              <a:buFont typeface="Arial" pitchFamily="34" charset="0"/>
              <a:buChar char="•"/>
              <a:tabLst/>
              <a:defRPr/>
            </a:pPr>
            <a:endParaRPr kumimoji="0" lang="en-US" sz="2000" b="0" i="0" u="none" strike="noStrike" kern="1200" cap="none" spc="0" normalizeH="0" baseline="0" noProof="0" dirty="0">
              <a:ln>
                <a:noFill/>
              </a:ln>
              <a:solidFill>
                <a:srgbClr val="292934"/>
              </a:solidFill>
              <a:effectLst/>
              <a:uLnTx/>
              <a:uFillTx/>
              <a:latin typeface="Arial"/>
              <a:ea typeface="+mn-ea"/>
              <a:cs typeface="+mn-cs"/>
            </a:endParaRPr>
          </a:p>
          <a:p>
            <a:pPr marL="182880" marR="0" lvl="0" indent="-182880" algn="l" defTabSz="914400" rtl="0" eaLnBrk="1" fontAlgn="auto" latinLnBrk="0" hangingPunct="1">
              <a:lnSpc>
                <a:spcPct val="120000"/>
              </a:lnSpc>
              <a:spcBef>
                <a:spcPct val="20000"/>
              </a:spcBef>
              <a:spcAft>
                <a:spcPts val="0"/>
              </a:spcAft>
              <a:buClr>
                <a:srgbClr val="93A299"/>
              </a:buClr>
              <a:buSzPct val="85000"/>
              <a:buFont typeface="Arial" pitchFamily="34" charset="0"/>
              <a:buChar char="•"/>
              <a:tabLst/>
              <a:defRPr/>
            </a:pPr>
            <a:endParaRPr kumimoji="0" lang="en-US" sz="1800" b="0" i="1" u="none" strike="noStrike" kern="1200" cap="none" spc="0" normalizeH="0" baseline="0" noProof="0" dirty="0">
              <a:ln>
                <a:noFill/>
              </a:ln>
              <a:solidFill>
                <a:srgbClr val="FF0000"/>
              </a:solidFill>
              <a:effectLst/>
              <a:uLnTx/>
              <a:uFillTx/>
              <a:latin typeface="Arial"/>
              <a:ea typeface="+mn-ea"/>
              <a:cs typeface="+mn-cs"/>
            </a:endParaRPr>
          </a:p>
          <a:p>
            <a:pPr marL="457200" marR="0" lvl="1" indent="-182880" algn="l" defTabSz="914400" rtl="0" eaLnBrk="1" fontAlgn="auto" latinLnBrk="0" hangingPunct="1">
              <a:lnSpc>
                <a:spcPct val="120000"/>
              </a:lnSpc>
              <a:spcBef>
                <a:spcPct val="20000"/>
              </a:spcBef>
              <a:spcAft>
                <a:spcPts val="0"/>
              </a:spcAft>
              <a:buClr>
                <a:srgbClr val="93A299"/>
              </a:buClr>
              <a:buSzPct val="85000"/>
              <a:buFont typeface="Arial" pitchFamily="34" charset="0"/>
              <a:buChar char="•"/>
              <a:tabLst/>
              <a:defRPr/>
            </a:pPr>
            <a:endParaRPr kumimoji="0" lang="en-US" sz="2000" b="0" i="0" u="none" strike="noStrike" kern="1200" cap="none" spc="0" normalizeH="0" baseline="0" noProof="0" dirty="0">
              <a:ln>
                <a:noFill/>
              </a:ln>
              <a:solidFill>
                <a:srgbClr val="292934"/>
              </a:solidFill>
              <a:effectLst/>
              <a:uLnTx/>
              <a:uFillTx/>
              <a:latin typeface="Arial"/>
              <a:ea typeface="+mn-ea"/>
              <a:cs typeface="+mn-cs"/>
            </a:endParaRPr>
          </a:p>
        </p:txBody>
      </p:sp>
    </p:spTree>
    <p:extLst>
      <p:ext uri="{BB962C8B-B14F-4D97-AF65-F5344CB8AC3E}">
        <p14:creationId xmlns:p14="http://schemas.microsoft.com/office/powerpoint/2010/main" val="366026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93287"/>
            <a:ext cx="8229600" cy="797593"/>
          </a:xfrm>
        </p:spPr>
        <p:txBody>
          <a:bodyPr>
            <a:normAutofit/>
          </a:bodyPr>
          <a:lstStyle/>
          <a:p>
            <a:r>
              <a:rPr lang="en-US" sz="3200" dirty="0"/>
              <a:t>Research Questions</a:t>
            </a:r>
          </a:p>
        </p:txBody>
      </p:sp>
      <p:sp>
        <p:nvSpPr>
          <p:cNvPr id="6" name="TextBox 5"/>
          <p:cNvSpPr txBox="1"/>
          <p:nvPr/>
        </p:nvSpPr>
        <p:spPr>
          <a:xfrm>
            <a:off x="358346" y="1055715"/>
            <a:ext cx="8785654" cy="3157467"/>
          </a:xfrm>
          <a:prstGeom prst="rect">
            <a:avLst/>
          </a:prstGeom>
          <a:noFill/>
        </p:spPr>
        <p:txBody>
          <a:bodyPr wrap="square" rtlCol="0">
            <a:spAutoFit/>
          </a:bodyPr>
          <a:lstStyle/>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endParaRPr kumimoji="0" lang="en-US" sz="2300" b="0" i="0" u="sng" strike="noStrike" kern="1200" cap="none" spc="0" normalizeH="0" baseline="0" noProof="0" dirty="0">
              <a:ln>
                <a:noFill/>
              </a:ln>
              <a:solidFill>
                <a:srgbClr val="C00000"/>
              </a:solidFill>
              <a:effectLst/>
              <a:uLnTx/>
              <a:uFillTx/>
              <a:latin typeface="Arial"/>
              <a:ea typeface="+mn-ea"/>
              <a:cs typeface="+mn-cs"/>
            </a:endParaRPr>
          </a:p>
          <a:p>
            <a:pPr marL="0" marR="0" lvl="0" indent="0" algn="l" defTabSz="457200" rtl="0" eaLnBrk="1" fontAlgn="auto" latinLnBrk="0" hangingPunct="1">
              <a:lnSpc>
                <a:spcPct val="120000"/>
              </a:lnSpc>
              <a:spcBef>
                <a:spcPts val="0"/>
              </a:spcBef>
              <a:spcAft>
                <a:spcPts val="200"/>
              </a:spcAft>
              <a:buClrTx/>
              <a:buSzTx/>
              <a:buFontTx/>
              <a:buNone/>
              <a:tabLst/>
              <a:defRPr/>
            </a:pPr>
            <a:r>
              <a:rPr kumimoji="0" lang="en-US" sz="2800" b="0" i="0" u="none" strike="noStrike" kern="1200" cap="none" spc="0" normalizeH="0" baseline="0" noProof="0" dirty="0">
                <a:ln>
                  <a:noFill/>
                </a:ln>
                <a:solidFill>
                  <a:srgbClr val="292934"/>
                </a:solidFill>
                <a:effectLst/>
                <a:uLnTx/>
                <a:uFillTx/>
                <a:latin typeface="Arial"/>
                <a:ea typeface="+mn-ea"/>
                <a:cs typeface="+mn-cs"/>
              </a:rPr>
              <a:t>Are virtual meetings a case of poor governance?</a:t>
            </a:r>
          </a:p>
          <a:p>
            <a:pPr marL="0" marR="0" lvl="0" indent="0" algn="l" defTabSz="457200" rtl="0" eaLnBrk="1" fontAlgn="auto" latinLnBrk="0" hangingPunct="1">
              <a:lnSpc>
                <a:spcPct val="120000"/>
              </a:lnSpc>
              <a:spcBef>
                <a:spcPts val="0"/>
              </a:spcBef>
              <a:spcAft>
                <a:spcPts val="200"/>
              </a:spcAft>
              <a:buClrTx/>
              <a:buSzTx/>
              <a:buFontTx/>
              <a:buNone/>
              <a:tabLst/>
              <a:defRPr/>
            </a:pPr>
            <a:endParaRPr kumimoji="0" lang="en-US" sz="2800" b="0" i="0" u="none" strike="noStrike" kern="1200" cap="none" spc="0" normalizeH="0" baseline="0" noProof="0" dirty="0">
              <a:ln>
                <a:noFill/>
              </a:ln>
              <a:solidFill>
                <a:srgbClr val="292934"/>
              </a:solidFill>
              <a:effectLst/>
              <a:uLnTx/>
              <a:uFillTx/>
              <a:latin typeface="Arial"/>
              <a:ea typeface="+mn-ea"/>
              <a:cs typeface="+mn-cs"/>
            </a:endParaRPr>
          </a:p>
          <a:p>
            <a:pPr marL="0" marR="0" lvl="0" indent="0" algn="l" defTabSz="457200" rtl="0" eaLnBrk="1" fontAlgn="auto" latinLnBrk="0" hangingPunct="1">
              <a:lnSpc>
                <a:spcPct val="120000"/>
              </a:lnSpc>
              <a:spcBef>
                <a:spcPts val="0"/>
              </a:spcBef>
              <a:spcAft>
                <a:spcPts val="200"/>
              </a:spcAft>
              <a:buClrTx/>
              <a:buSzTx/>
              <a:buFontTx/>
              <a:buNone/>
              <a:tabLst/>
              <a:defRPr/>
            </a:pPr>
            <a:endParaRPr kumimoji="0" lang="en-US" sz="2800" b="0" i="0" u="none" strike="noStrike" kern="1200" cap="none" spc="0" normalizeH="0" baseline="0" noProof="0" dirty="0">
              <a:ln>
                <a:noFill/>
              </a:ln>
              <a:solidFill>
                <a:srgbClr val="292934"/>
              </a:solidFill>
              <a:effectLst/>
              <a:uLnTx/>
              <a:uFillTx/>
              <a:latin typeface="Arial"/>
              <a:ea typeface="+mn-ea"/>
              <a:cs typeface="+mn-cs"/>
            </a:endParaRPr>
          </a:p>
          <a:p>
            <a:pPr marL="0" marR="0" lvl="0" indent="0" algn="l" defTabSz="457200" rtl="0" eaLnBrk="1" fontAlgn="auto" latinLnBrk="0" hangingPunct="1">
              <a:lnSpc>
                <a:spcPct val="120000"/>
              </a:lnSpc>
              <a:spcBef>
                <a:spcPts val="0"/>
              </a:spcBef>
              <a:spcAft>
                <a:spcPts val="200"/>
              </a:spcAft>
              <a:buClrTx/>
              <a:buSzTx/>
              <a:buFontTx/>
              <a:buNone/>
              <a:tabLst/>
              <a:defRPr/>
            </a:pPr>
            <a:r>
              <a:rPr kumimoji="0" lang="en-US" sz="2800" b="0" i="0" u="none" strike="noStrike" kern="1200" cap="none" spc="0" normalizeH="0" baseline="0" noProof="0" dirty="0">
                <a:ln>
                  <a:noFill/>
                </a:ln>
                <a:solidFill>
                  <a:srgbClr val="292934"/>
                </a:solidFill>
                <a:effectLst/>
                <a:uLnTx/>
                <a:uFillTx/>
                <a:latin typeface="Arial"/>
                <a:ea typeface="+mn-ea"/>
                <a:cs typeface="+mn-cs"/>
              </a:rPr>
              <a:t>Do virtual meetings have real effects (e.g. in terms of information content)?</a:t>
            </a:r>
          </a:p>
        </p:txBody>
      </p:sp>
    </p:spTree>
    <p:extLst>
      <p:ext uri="{BB962C8B-B14F-4D97-AF65-F5344CB8AC3E}">
        <p14:creationId xmlns:p14="http://schemas.microsoft.com/office/powerpoint/2010/main" val="2942221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93287"/>
            <a:ext cx="8229600" cy="797593"/>
          </a:xfrm>
        </p:spPr>
        <p:txBody>
          <a:bodyPr>
            <a:normAutofit/>
          </a:bodyPr>
          <a:lstStyle/>
          <a:p>
            <a:r>
              <a:rPr lang="en-US" sz="3200" dirty="0"/>
              <a:t>Why did firms use VSM prior to Covid?</a:t>
            </a:r>
          </a:p>
        </p:txBody>
      </p:sp>
      <p:sp>
        <p:nvSpPr>
          <p:cNvPr id="4" name="TextBox 3"/>
          <p:cNvSpPr txBox="1"/>
          <p:nvPr/>
        </p:nvSpPr>
        <p:spPr>
          <a:xfrm>
            <a:off x="457200" y="1585313"/>
            <a:ext cx="8386414" cy="4283930"/>
          </a:xfrm>
          <a:prstGeom prst="rect">
            <a:avLst/>
          </a:prstGeom>
          <a:noFill/>
        </p:spPr>
        <p:txBody>
          <a:bodyPr wrap="square" rtlCol="0">
            <a:spAutoFit/>
          </a:bodyPr>
          <a:lstStyle/>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0000"/>
                </a:solidFill>
                <a:effectLst/>
                <a:uLnTx/>
                <a:uFillTx/>
                <a:latin typeface="Arial"/>
                <a:ea typeface="+mn-ea"/>
                <a:cs typeface="+mn-cs"/>
              </a:rPr>
              <a:t>1,432 VSM</a:t>
            </a:r>
            <a:r>
              <a:rPr kumimoji="0" lang="en-US" sz="2800" b="0" i="0" u="none" strike="noStrike" kern="1200" cap="none" spc="0" normalizeH="0" baseline="0" noProof="0" dirty="0">
                <a:ln>
                  <a:noFill/>
                </a:ln>
                <a:solidFill>
                  <a:srgbClr val="292934"/>
                </a:solidFill>
                <a:effectLst/>
                <a:uLnTx/>
                <a:uFillTx/>
                <a:latin typeface="Arial"/>
                <a:ea typeface="+mn-ea"/>
                <a:cs typeface="+mn-cs"/>
              </a:rPr>
              <a:t> by 426 unique firms</a:t>
            </a:r>
          </a:p>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292934"/>
              </a:solidFill>
              <a:effectLst/>
              <a:uLnTx/>
              <a:uFillTx/>
              <a:latin typeface="Arial"/>
              <a:ea typeface="+mn-ea"/>
              <a:cs typeface="+mn-cs"/>
            </a:endParaRPr>
          </a:p>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292934"/>
                </a:solidFill>
                <a:effectLst/>
                <a:uLnTx/>
                <a:uFillTx/>
                <a:latin typeface="Arial"/>
                <a:ea typeface="+mn-ea"/>
                <a:cs typeface="+mn-cs"/>
              </a:rPr>
              <a:t>VSM voluntary adoption more likely among tech firms and firms with greater propensity to engage with shareholders</a:t>
            </a:r>
          </a:p>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292934"/>
              </a:solidFill>
              <a:effectLst/>
              <a:uLnTx/>
              <a:uFillTx/>
              <a:latin typeface="Arial"/>
              <a:ea typeface="+mn-ea"/>
              <a:cs typeface="+mn-cs"/>
            </a:endParaRPr>
          </a:p>
          <a:p>
            <a:pPr marL="342900" marR="0" lvl="0" indent="-342900" algn="l" defTabSz="457200" rtl="0" eaLnBrk="1" fontAlgn="auto" latinLnBrk="0" hangingPunct="1">
              <a:lnSpc>
                <a:spcPct val="120000"/>
              </a:lnSpc>
              <a:spcBef>
                <a:spcPts val="0"/>
              </a:spcBef>
              <a:spcAft>
                <a:spcPts val="2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292934"/>
                </a:solidFill>
                <a:effectLst/>
                <a:uLnTx/>
                <a:uFillTx/>
                <a:latin typeface="Arial"/>
                <a:ea typeface="+mn-ea"/>
                <a:cs typeface="+mn-cs"/>
              </a:rPr>
              <a:t>No evidence that VSM are used by poor governance firms to avoid scrutiny</a:t>
            </a:r>
          </a:p>
        </p:txBody>
      </p:sp>
    </p:spTree>
    <p:extLst>
      <p:ext uri="{BB962C8B-B14F-4D97-AF65-F5344CB8AC3E}">
        <p14:creationId xmlns:p14="http://schemas.microsoft.com/office/powerpoint/2010/main" val="1878335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8253" y="562437"/>
            <a:ext cx="8229600" cy="459336"/>
          </a:xfrm>
        </p:spPr>
        <p:txBody>
          <a:bodyPr>
            <a:normAutofit fontScale="90000"/>
          </a:bodyPr>
          <a:lstStyle/>
          <a:p>
            <a:pPr algn="ctr"/>
            <a:r>
              <a:rPr lang="en-US" sz="3200" dirty="0"/>
              <a:t>Effect on Activity at the  Annual Meeting (Transcripts)</a:t>
            </a:r>
          </a:p>
        </p:txBody>
      </p:sp>
      <p:sp>
        <p:nvSpPr>
          <p:cNvPr id="25" name="TextBox 24"/>
          <p:cNvSpPr txBox="1"/>
          <p:nvPr/>
        </p:nvSpPr>
        <p:spPr>
          <a:xfrm>
            <a:off x="2063569" y="5916055"/>
            <a:ext cx="4453463" cy="43088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srgbClr val="292934"/>
                </a:solidFill>
                <a:effectLst/>
                <a:uLnTx/>
                <a:uFillTx/>
                <a:latin typeface="Arial"/>
                <a:ea typeface="+mn-ea"/>
                <a:cs typeface="+mn-cs"/>
              </a:rPr>
              <a:t>Similar results in multivariate tests</a:t>
            </a:r>
            <a:endParaRPr kumimoji="0" lang="en-US" sz="2000" b="0" i="1" u="none" strike="noStrike" kern="1200" cap="none" spc="0" normalizeH="0" baseline="0" noProof="0" dirty="0">
              <a:ln>
                <a:noFill/>
              </a:ln>
              <a:solidFill>
                <a:srgbClr val="292934"/>
              </a:solidFill>
              <a:effectLst/>
              <a:uLnTx/>
              <a:uFillTx/>
              <a:latin typeface="Arial"/>
              <a:ea typeface="+mn-ea"/>
              <a:cs typeface="+mn-cs"/>
            </a:endParaRPr>
          </a:p>
        </p:txBody>
      </p:sp>
      <p:sp>
        <p:nvSpPr>
          <p:cNvPr id="37" name="Rectangle 36"/>
          <p:cNvSpPr/>
          <p:nvPr/>
        </p:nvSpPr>
        <p:spPr>
          <a:xfrm>
            <a:off x="1059652" y="1764297"/>
            <a:ext cx="6473987" cy="187297"/>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5C9A571C-843B-4896-AE44-AD1A616CD3B2}"/>
              </a:ext>
            </a:extLst>
          </p:cNvPr>
          <p:cNvSpPr/>
          <p:nvPr/>
        </p:nvSpPr>
        <p:spPr>
          <a:xfrm>
            <a:off x="1059652" y="2158235"/>
            <a:ext cx="6473988" cy="1050662"/>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aphicFrame>
        <p:nvGraphicFramePr>
          <p:cNvPr id="4" name="Table 3">
            <a:extLst>
              <a:ext uri="{FF2B5EF4-FFF2-40B4-BE49-F238E27FC236}">
                <a16:creationId xmlns:a16="http://schemas.microsoft.com/office/drawing/2014/main" id="{63917F3D-1516-4EF5-8955-9A622A16ED60}"/>
              </a:ext>
            </a:extLst>
          </p:cNvPr>
          <p:cNvGraphicFramePr>
            <a:graphicFrameLocks noGrp="1"/>
          </p:cNvGraphicFramePr>
          <p:nvPr/>
        </p:nvGraphicFramePr>
        <p:xfrm>
          <a:off x="1046961" y="1373291"/>
          <a:ext cx="6576647" cy="4336124"/>
        </p:xfrm>
        <a:graphic>
          <a:graphicData uri="http://schemas.openxmlformats.org/drawingml/2006/table">
            <a:tbl>
              <a:tblPr firstRow="1" firstCol="1" bandRow="1"/>
              <a:tblGrid>
                <a:gridCol w="2655953">
                  <a:extLst>
                    <a:ext uri="{9D8B030D-6E8A-4147-A177-3AD203B41FA5}">
                      <a16:colId xmlns:a16="http://schemas.microsoft.com/office/drawing/2014/main" val="463281913"/>
                    </a:ext>
                  </a:extLst>
                </a:gridCol>
                <a:gridCol w="1011792">
                  <a:extLst>
                    <a:ext uri="{9D8B030D-6E8A-4147-A177-3AD203B41FA5}">
                      <a16:colId xmlns:a16="http://schemas.microsoft.com/office/drawing/2014/main" val="1556146198"/>
                    </a:ext>
                  </a:extLst>
                </a:gridCol>
                <a:gridCol w="822081">
                  <a:extLst>
                    <a:ext uri="{9D8B030D-6E8A-4147-A177-3AD203B41FA5}">
                      <a16:colId xmlns:a16="http://schemas.microsoft.com/office/drawing/2014/main" val="1048213749"/>
                    </a:ext>
                  </a:extLst>
                </a:gridCol>
                <a:gridCol w="885318">
                  <a:extLst>
                    <a:ext uri="{9D8B030D-6E8A-4147-A177-3AD203B41FA5}">
                      <a16:colId xmlns:a16="http://schemas.microsoft.com/office/drawing/2014/main" val="3374814705"/>
                    </a:ext>
                  </a:extLst>
                </a:gridCol>
                <a:gridCol w="442659">
                  <a:extLst>
                    <a:ext uri="{9D8B030D-6E8A-4147-A177-3AD203B41FA5}">
                      <a16:colId xmlns:a16="http://schemas.microsoft.com/office/drawing/2014/main" val="1325041616"/>
                    </a:ext>
                  </a:extLst>
                </a:gridCol>
                <a:gridCol w="758844">
                  <a:extLst>
                    <a:ext uri="{9D8B030D-6E8A-4147-A177-3AD203B41FA5}">
                      <a16:colId xmlns:a16="http://schemas.microsoft.com/office/drawing/2014/main" val="1376331283"/>
                    </a:ext>
                  </a:extLst>
                </a:gridCol>
              </a:tblGrid>
              <a:tr h="381578">
                <a:tc>
                  <a:txBody>
                    <a:bodyPr/>
                    <a:lstStyle/>
                    <a:p>
                      <a:pPr marL="0" marR="0">
                        <a:spcBef>
                          <a:spcPts val="0"/>
                        </a:spcBef>
                        <a:spcAft>
                          <a:spcPts val="0"/>
                        </a:spcAft>
                      </a:pPr>
                      <a:r>
                        <a:rPr lang="en-US" sz="1100">
                          <a:effectLst/>
                          <a:latin typeface="Times New Roman" panose="02020603050405020304" pitchFamily="18" charset="0"/>
                          <a:ea typeface="Times New Roman" panose="02020603050405020304" pitchFamily="18" charset="0"/>
                        </a:rPr>
                        <a:t>Variable</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905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en-US" sz="1100">
                          <a:effectLst/>
                          <a:latin typeface="Times New Roman" panose="02020603050405020304" pitchFamily="18" charset="0"/>
                          <a:ea typeface="Times New Roman" panose="02020603050405020304" pitchFamily="18" charset="0"/>
                        </a:rPr>
                        <a:t>Virtual-only (n=799)</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905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en-US" sz="1100">
                          <a:effectLst/>
                          <a:latin typeface="Times New Roman" panose="02020603050405020304" pitchFamily="18" charset="0"/>
                          <a:ea typeface="Times New Roman" panose="02020603050405020304" pitchFamily="18" charset="0"/>
                        </a:rPr>
                        <a:t>In-person (n=1,942)</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905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en-US" sz="1100">
                          <a:effectLst/>
                          <a:latin typeface="Times New Roman" panose="02020603050405020304" pitchFamily="18" charset="0"/>
                          <a:ea typeface="Times New Roman" panose="02020603050405020304" pitchFamily="18" charset="0"/>
                        </a:rPr>
                        <a:t>Difference</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905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en-US" sz="1100">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905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en-US" sz="1100" i="1">
                          <a:effectLst/>
                          <a:latin typeface="Times New Roman" panose="02020603050405020304" pitchFamily="18" charset="0"/>
                          <a:ea typeface="Times New Roman" panose="02020603050405020304" pitchFamily="18" charset="0"/>
                        </a:rPr>
                        <a:t>t-stat</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905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03832264"/>
                  </a:ext>
                </a:extLst>
              </a:tr>
              <a:tr h="208134">
                <a:tc>
                  <a:txBody>
                    <a:bodyPr/>
                    <a:lstStyle/>
                    <a:p>
                      <a:pPr marL="0" marR="0">
                        <a:spcBef>
                          <a:spcPts val="0"/>
                        </a:spcBef>
                        <a:spcAft>
                          <a:spcPts val="0"/>
                        </a:spcAft>
                      </a:pPr>
                      <a:r>
                        <a:rPr lang="en-US" sz="1100" dirty="0">
                          <a:solidFill>
                            <a:srgbClr val="000000"/>
                          </a:solidFill>
                          <a:effectLst/>
                          <a:latin typeface="Times New Roman" panose="02020603050405020304" pitchFamily="18" charset="0"/>
                          <a:ea typeface="Times New Roman" panose="02020603050405020304" pitchFamily="18" charset="0"/>
                        </a:rPr>
                        <a:t>Duration (minutes)</a:t>
                      </a:r>
                      <a:endParaRPr lang="en-US" sz="1200" dirty="0">
                        <a:effectLst/>
                        <a:latin typeface="Times New Roman" panose="02020603050405020304" pitchFamily="18" charset="0"/>
                        <a:ea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15.2</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46.1</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-30.9</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spcBef>
                          <a:spcPts val="0"/>
                        </a:spcBef>
                        <a:spcAft>
                          <a:spcPts val="0"/>
                        </a:spcAft>
                      </a:pPr>
                      <a:r>
                        <a:rPr lang="en-US" sz="1100" dirty="0">
                          <a:solidFill>
                            <a:srgbClr val="000000"/>
                          </a:solidFill>
                          <a:effectLst/>
                          <a:latin typeface="Times New Roman" panose="02020603050405020304" pitchFamily="18" charset="0"/>
                          <a:ea typeface="Times New Roman" panose="02020603050405020304" pitchFamily="18" charset="0"/>
                        </a:rPr>
                        <a:t>-8.23</a:t>
                      </a:r>
                      <a:endParaRPr lang="en-US" sz="1200" dirty="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047310174"/>
                  </a:ext>
                </a:extLst>
              </a:tr>
              <a:tr h="208134">
                <a:tc>
                  <a:txBody>
                    <a:bodyPr/>
                    <a:lstStyle/>
                    <a:p>
                      <a:pPr marL="0" marR="0" algn="ctr">
                        <a:spcBef>
                          <a:spcPts val="0"/>
                        </a:spcBef>
                        <a:spcAft>
                          <a:spcPts val="0"/>
                        </a:spcAft>
                      </a:pPr>
                      <a:r>
                        <a:rPr lang="en-US" sz="1100" i="1" dirty="0">
                          <a:solidFill>
                            <a:srgbClr val="000000"/>
                          </a:solidFill>
                          <a:effectLst/>
                          <a:latin typeface="Times New Roman" panose="02020603050405020304" pitchFamily="18" charset="0"/>
                          <a:ea typeface="Times New Roman" panose="02020603050405020304" pitchFamily="18" charset="0"/>
                        </a:rPr>
                        <a:t>A&amp;P Section</a:t>
                      </a:r>
                      <a:endParaRPr lang="en-US" sz="1200" dirty="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3989511286"/>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A&amp;P Length </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1,786</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4,280</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-2,493</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dirty="0">
                          <a:solidFill>
                            <a:srgbClr val="000000"/>
                          </a:solidFill>
                          <a:effectLst/>
                          <a:latin typeface="Times New Roman" panose="02020603050405020304" pitchFamily="18" charset="0"/>
                          <a:ea typeface="Times New Roman" panose="02020603050405020304" pitchFamily="18" charset="0"/>
                        </a:rPr>
                        <a:t>-32.584</a:t>
                      </a:r>
                      <a:endParaRPr lang="en-US" sz="1200" dirty="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1341733862"/>
                  </a:ext>
                </a:extLst>
              </a:tr>
              <a:tr h="208134">
                <a:tc>
                  <a:txBody>
                    <a:bodyPr/>
                    <a:lstStyle/>
                    <a:p>
                      <a:pPr marL="0" marR="0">
                        <a:spcBef>
                          <a:spcPts val="0"/>
                        </a:spcBef>
                        <a:spcAft>
                          <a:spcPts val="0"/>
                        </a:spcAft>
                      </a:pPr>
                      <a:r>
                        <a:rPr lang="en-US" sz="1100" dirty="0">
                          <a:solidFill>
                            <a:srgbClr val="000000"/>
                          </a:solidFill>
                          <a:effectLst/>
                          <a:latin typeface="Times New Roman" panose="02020603050405020304" pitchFamily="18" charset="0"/>
                          <a:ea typeface="Times New Roman" panose="02020603050405020304" pitchFamily="18" charset="0"/>
                        </a:rPr>
                        <a:t>Business Presentation (BP)</a:t>
                      </a:r>
                      <a:endParaRPr lang="en-US" sz="1200" dirty="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42.30%</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84.71%</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-42.40%</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-21.968</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266599353"/>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BP Length</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dirty="0">
                          <a:solidFill>
                            <a:srgbClr val="000000"/>
                          </a:solidFill>
                          <a:effectLst/>
                          <a:latin typeface="Times New Roman" panose="02020603050405020304" pitchFamily="18" charset="0"/>
                          <a:ea typeface="Times New Roman" panose="02020603050405020304" pitchFamily="18" charset="0"/>
                        </a:rPr>
                        <a:t>996</a:t>
                      </a:r>
                      <a:endParaRPr lang="en-US" sz="1200" dirty="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1,853</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-857</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dirty="0">
                          <a:solidFill>
                            <a:srgbClr val="000000"/>
                          </a:solidFill>
                          <a:effectLst/>
                          <a:latin typeface="Times New Roman" panose="02020603050405020304" pitchFamily="18" charset="0"/>
                          <a:ea typeface="Times New Roman" panose="02020603050405020304" pitchFamily="18" charset="0"/>
                        </a:rPr>
                        <a:t>***</a:t>
                      </a:r>
                      <a:endParaRPr lang="en-US" sz="1200" dirty="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dirty="0">
                          <a:solidFill>
                            <a:srgbClr val="000000"/>
                          </a:solidFill>
                          <a:effectLst/>
                          <a:latin typeface="Times New Roman" panose="02020603050405020304" pitchFamily="18" charset="0"/>
                          <a:ea typeface="Times New Roman" panose="02020603050405020304" pitchFamily="18" charset="0"/>
                        </a:rPr>
                        <a:t>-16.838</a:t>
                      </a:r>
                      <a:endParaRPr lang="en-US" sz="1200" dirty="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513650153"/>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BP Tone </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0.020</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0.017</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0.003</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3.375</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4248097179"/>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BP Specificity</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68</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116</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-47</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-15.295</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1334054336"/>
                  </a:ext>
                </a:extLst>
              </a:tr>
              <a:tr h="208134">
                <a:tc>
                  <a:txBody>
                    <a:bodyPr/>
                    <a:lstStyle/>
                    <a:p>
                      <a:pPr marL="0" marR="0" algn="ctr">
                        <a:spcBef>
                          <a:spcPts val="0"/>
                        </a:spcBef>
                        <a:spcAft>
                          <a:spcPts val="0"/>
                        </a:spcAft>
                      </a:pPr>
                      <a:r>
                        <a:rPr lang="en-US" sz="1100" i="1">
                          <a:solidFill>
                            <a:srgbClr val="000000"/>
                          </a:solidFill>
                          <a:effectLst/>
                          <a:latin typeface="Times New Roman" panose="02020603050405020304" pitchFamily="18" charset="0"/>
                          <a:ea typeface="Times New Roman" panose="02020603050405020304" pitchFamily="18" charset="0"/>
                        </a:rPr>
                        <a:t>Q&amp;A Section</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457961188"/>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Q&amp;A Length</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287</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1,418</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-1,131</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-16.969</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2612388733"/>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Questions</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0.9</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2.8</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-1.9</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-13.504</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3401759418"/>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Active Q&amp;A </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21.90%</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49.85%</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-27.94%</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-15.085</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688691977"/>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Q&amp;A Length (if Active Q&amp;A=1)</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1,230</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2,745</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-1,515</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-10.367</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3740812867"/>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 Questions (if Active Q&amp;A=1)</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5.7</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-1.6</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-4.802</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169881936"/>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Questions' Length </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59</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91</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-31</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-6.492</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197157919"/>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Questions' Tone </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-0.034</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-0.007</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-0.027</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-12.16</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615593516"/>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Questions' Specificity </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14</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29</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-14</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-7.232</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3712596266"/>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Answers' Length </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218</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235</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-17</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endParaRPr lang="en-US" sz="1100">
                        <a:effectLst/>
                        <a:latin typeface="Cambria" panose="02040503050406030204" pitchFamily="18" charset="0"/>
                        <a:ea typeface="Calibri" panose="020F0502020204030204" pitchFamily="34"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-1.056</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2753435896"/>
                  </a:ext>
                </a:extLst>
              </a:tr>
              <a:tr h="208134">
                <a:tc>
                  <a:txBody>
                    <a:bodyPr/>
                    <a:lstStyle/>
                    <a:p>
                      <a:pPr marL="0" marR="0">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Answers' Tone</a:t>
                      </a:r>
                      <a:endParaRPr lang="en-US" sz="120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0.002</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0.002</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tc>
                  <a:txBody>
                    <a:bodyPr/>
                    <a:lstStyle/>
                    <a:p>
                      <a:endParaRPr lang="en-US" sz="1100">
                        <a:effectLst/>
                        <a:latin typeface="Cambria" panose="02040503050406030204" pitchFamily="18" charset="0"/>
                        <a:ea typeface="Calibri" panose="020F0502020204030204" pitchFamily="34" charset="0"/>
                      </a:endParaRPr>
                    </a:p>
                  </a:txBody>
                  <a:tcPr marL="68580" marR="68580" marT="0" marB="0" anchor="b">
                    <a:lnL>
                      <a:noFill/>
                    </a:lnL>
                    <a:lnR>
                      <a:noFill/>
                    </a:lnR>
                    <a:lnT>
                      <a:noFill/>
                    </a:lnT>
                    <a:lnB>
                      <a:noFill/>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-0.059</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a:noFill/>
                    </a:lnB>
                  </a:tcPr>
                </a:tc>
                <a:extLst>
                  <a:ext uri="{0D108BD9-81ED-4DB2-BD59-A6C34878D82A}">
                    <a16:rowId xmlns:a16="http://schemas.microsoft.com/office/drawing/2014/main" val="3272121454"/>
                  </a:ext>
                </a:extLst>
              </a:tr>
              <a:tr h="208134">
                <a:tc>
                  <a:txBody>
                    <a:bodyPr/>
                    <a:lstStyle/>
                    <a:p>
                      <a:pPr marL="0" marR="0">
                        <a:spcBef>
                          <a:spcPts val="0"/>
                        </a:spcBef>
                        <a:spcAft>
                          <a:spcPts val="0"/>
                        </a:spcAft>
                      </a:pPr>
                      <a:r>
                        <a:rPr lang="en-US" sz="1100" dirty="0">
                          <a:solidFill>
                            <a:srgbClr val="000000"/>
                          </a:solidFill>
                          <a:effectLst/>
                          <a:latin typeface="Times New Roman" panose="02020603050405020304" pitchFamily="18" charset="0"/>
                          <a:ea typeface="Times New Roman" panose="02020603050405020304" pitchFamily="18" charset="0"/>
                        </a:rPr>
                        <a:t>Answers' Specificity</a:t>
                      </a:r>
                      <a:endParaRPr lang="en-US" sz="1200" dirty="0">
                        <a:effectLst/>
                        <a:latin typeface="Times New Roman" panose="02020603050405020304" pitchFamily="18" charset="0"/>
                        <a:ea typeface="Times New Roman" panose="02020603050405020304" pitchFamily="18" charset="0"/>
                      </a:endParaRPr>
                    </a:p>
                  </a:txBody>
                  <a:tcPr marL="68580" marR="68580" marT="0" marB="0">
                    <a:lnL>
                      <a:noFill/>
                    </a:lnL>
                    <a:lnR>
                      <a:noFill/>
                    </a:lnR>
                    <a:lnT>
                      <a:noFill/>
                    </a:lnT>
                    <a:lnB w="19050" cap="flat" cmpd="dbl"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40</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w="19050" cap="flat" cmpd="dbl"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44</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w="19050" cap="flat" cmpd="dbl"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en-US" sz="1100">
                          <a:solidFill>
                            <a:srgbClr val="000000"/>
                          </a:solidFill>
                          <a:effectLst/>
                          <a:latin typeface="Times New Roman" panose="02020603050405020304" pitchFamily="18" charset="0"/>
                          <a:ea typeface="Times New Roman" panose="02020603050405020304" pitchFamily="18" charset="0"/>
                        </a:rPr>
                        <a:t>-4</a:t>
                      </a:r>
                      <a:endParaRPr lang="en-US" sz="120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w="19050" cap="flat" cmpd="dbl" algn="ctr">
                      <a:solidFill>
                        <a:srgbClr val="000000"/>
                      </a:solidFill>
                      <a:prstDash val="solid"/>
                      <a:round/>
                      <a:headEnd type="none" w="med" len="med"/>
                      <a:tailEnd type="none" w="med" len="med"/>
                    </a:lnB>
                  </a:tcPr>
                </a:tc>
                <a:tc>
                  <a:txBody>
                    <a:bodyPr/>
                    <a:lstStyle/>
                    <a:p>
                      <a:endParaRPr lang="en-US" sz="1100">
                        <a:effectLst/>
                        <a:latin typeface="Cambria" panose="02040503050406030204" pitchFamily="18" charset="0"/>
                        <a:ea typeface="Calibri" panose="020F0502020204030204" pitchFamily="34" charset="0"/>
                      </a:endParaRPr>
                    </a:p>
                  </a:txBody>
                  <a:tcPr marL="68580" marR="68580" marT="0" marB="0" anchor="b">
                    <a:lnL>
                      <a:noFill/>
                    </a:lnL>
                    <a:lnR>
                      <a:noFill/>
                    </a:lnR>
                    <a:lnT>
                      <a:noFill/>
                    </a:lnT>
                    <a:lnB w="19050" cap="flat" cmpd="dbl"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en-US" sz="1100" dirty="0">
                          <a:solidFill>
                            <a:srgbClr val="000000"/>
                          </a:solidFill>
                          <a:effectLst/>
                          <a:latin typeface="Times New Roman" panose="02020603050405020304" pitchFamily="18" charset="0"/>
                          <a:ea typeface="Times New Roman" panose="02020603050405020304" pitchFamily="18" charset="0"/>
                        </a:rPr>
                        <a:t>-1.095</a:t>
                      </a:r>
                      <a:endParaRPr lang="en-US" sz="1200" dirty="0">
                        <a:effectLst/>
                        <a:latin typeface="Times New Roman" panose="02020603050405020304" pitchFamily="18" charset="0"/>
                        <a:ea typeface="Times New Roman" panose="02020603050405020304" pitchFamily="18" charset="0"/>
                      </a:endParaRPr>
                    </a:p>
                  </a:txBody>
                  <a:tcPr marL="68580" marR="68580" marT="0" marB="0" anchor="b">
                    <a:lnL>
                      <a:noFill/>
                    </a:lnL>
                    <a:lnR>
                      <a:noFill/>
                    </a:lnR>
                    <a:lnT>
                      <a:noFill/>
                    </a:lnT>
                    <a:lnB w="1905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298869217"/>
                  </a:ext>
                </a:extLst>
              </a:tr>
            </a:tbl>
          </a:graphicData>
        </a:graphic>
      </p:graphicFrame>
      <p:sp>
        <p:nvSpPr>
          <p:cNvPr id="29" name="Rectangle 28">
            <a:extLst>
              <a:ext uri="{FF2B5EF4-FFF2-40B4-BE49-F238E27FC236}">
                <a16:creationId xmlns:a16="http://schemas.microsoft.com/office/drawing/2014/main" id="{49DB66C8-142F-4273-93E0-A33A4E0450D1}"/>
              </a:ext>
            </a:extLst>
          </p:cNvPr>
          <p:cNvSpPr/>
          <p:nvPr/>
        </p:nvSpPr>
        <p:spPr>
          <a:xfrm>
            <a:off x="1059652" y="3415537"/>
            <a:ext cx="6473988" cy="1257303"/>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0" name="Rectangle 29">
            <a:extLst>
              <a:ext uri="{FF2B5EF4-FFF2-40B4-BE49-F238E27FC236}">
                <a16:creationId xmlns:a16="http://schemas.microsoft.com/office/drawing/2014/main" id="{4C86EFFF-1EF4-400B-A4F2-82468F20E94E}"/>
              </a:ext>
            </a:extLst>
          </p:cNvPr>
          <p:cNvSpPr/>
          <p:nvPr/>
        </p:nvSpPr>
        <p:spPr>
          <a:xfrm>
            <a:off x="1059652" y="4672840"/>
            <a:ext cx="6473988" cy="410399"/>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1" name="Rectangle 30">
            <a:extLst>
              <a:ext uri="{FF2B5EF4-FFF2-40B4-BE49-F238E27FC236}">
                <a16:creationId xmlns:a16="http://schemas.microsoft.com/office/drawing/2014/main" id="{BF7AF555-CB8C-40EC-A73C-5CD1AAD3E00F}"/>
              </a:ext>
            </a:extLst>
          </p:cNvPr>
          <p:cNvSpPr/>
          <p:nvPr/>
        </p:nvSpPr>
        <p:spPr>
          <a:xfrm>
            <a:off x="1046961" y="5083241"/>
            <a:ext cx="6486680" cy="626173"/>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4" name="Arc 43">
            <a:extLst>
              <a:ext uri="{FF2B5EF4-FFF2-40B4-BE49-F238E27FC236}">
                <a16:creationId xmlns:a16="http://schemas.microsoft.com/office/drawing/2014/main" id="{215D1553-E39C-43A7-8A7B-3355FBD4D073}"/>
              </a:ext>
            </a:extLst>
          </p:cNvPr>
          <p:cNvSpPr/>
          <p:nvPr/>
        </p:nvSpPr>
        <p:spPr>
          <a:xfrm rot="21093227">
            <a:off x="630106" y="1936396"/>
            <a:ext cx="936905" cy="659426"/>
          </a:xfrm>
          <a:prstGeom prst="arc">
            <a:avLst>
              <a:gd name="adj1" fmla="val 6321001"/>
              <a:gd name="adj2" fmla="val 16090072"/>
            </a:avLst>
          </a:prstGeom>
          <a:ln w="127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34"/>
              </a:solidFill>
              <a:effectLst/>
              <a:uLnTx/>
              <a:uFillTx/>
              <a:latin typeface="Arial"/>
              <a:ea typeface="+mn-ea"/>
              <a:cs typeface="+mn-cs"/>
            </a:endParaRPr>
          </a:p>
        </p:txBody>
      </p:sp>
      <p:sp>
        <p:nvSpPr>
          <p:cNvPr id="45" name="Arc 44">
            <a:extLst>
              <a:ext uri="{FF2B5EF4-FFF2-40B4-BE49-F238E27FC236}">
                <a16:creationId xmlns:a16="http://schemas.microsoft.com/office/drawing/2014/main" id="{98EC306C-32DF-48FB-8B1F-0F05F521DEC8}"/>
              </a:ext>
            </a:extLst>
          </p:cNvPr>
          <p:cNvSpPr/>
          <p:nvPr/>
        </p:nvSpPr>
        <p:spPr>
          <a:xfrm rot="21093227">
            <a:off x="304533" y="1808841"/>
            <a:ext cx="1816700" cy="1930193"/>
          </a:xfrm>
          <a:prstGeom prst="arc">
            <a:avLst>
              <a:gd name="adj1" fmla="val 6418223"/>
              <a:gd name="adj2" fmla="val 16107532"/>
            </a:avLst>
          </a:prstGeom>
          <a:ln w="127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2934"/>
              </a:solidFill>
              <a:effectLst/>
              <a:uLnTx/>
              <a:uFillTx/>
              <a:latin typeface="Arial"/>
              <a:ea typeface="+mn-ea"/>
              <a:cs typeface="+mn-cs"/>
            </a:endParaRPr>
          </a:p>
        </p:txBody>
      </p:sp>
    </p:spTree>
    <p:extLst>
      <p:ext uri="{BB962C8B-B14F-4D97-AF65-F5344CB8AC3E}">
        <p14:creationId xmlns:p14="http://schemas.microsoft.com/office/powerpoint/2010/main" val="295942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7" grpId="0" animBg="1"/>
      <p:bldP spid="17" grpId="0" animBg="1"/>
      <p:bldP spid="29" grpId="0" animBg="1"/>
      <p:bldP spid="30" grpId="0" animBg="1"/>
      <p:bldP spid="31" grpId="0" animBg="1"/>
      <p:bldP spid="44" grpId="0" animBg="1"/>
      <p:bldP spid="4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5627AE93-46E9-4D53-B3C9-2C5F65F6CF35}"/>
              </a:ext>
            </a:extLst>
          </p:cNvPr>
          <p:cNvGraphicFramePr/>
          <p:nvPr/>
        </p:nvGraphicFramePr>
        <p:xfrm>
          <a:off x="615891" y="407098"/>
          <a:ext cx="7912217" cy="52974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72300261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8253" y="821690"/>
            <a:ext cx="8229600" cy="329354"/>
          </a:xfrm>
        </p:spPr>
        <p:txBody>
          <a:bodyPr>
            <a:normAutofit fontScale="90000"/>
          </a:bodyPr>
          <a:lstStyle/>
          <a:p>
            <a:pPr algn="ctr"/>
            <a:r>
              <a:rPr lang="en-US" sz="3200" dirty="0"/>
              <a:t>Three Key Insights from Transcripts’ Analysis</a:t>
            </a:r>
            <a:br>
              <a:rPr lang="en-US" sz="3200" b="1" i="1" dirty="0">
                <a:solidFill>
                  <a:srgbClr val="D2533C"/>
                </a:solidFill>
              </a:rPr>
            </a:br>
            <a:endParaRPr lang="en-US" sz="3200" dirty="0"/>
          </a:p>
        </p:txBody>
      </p:sp>
      <p:sp>
        <p:nvSpPr>
          <p:cNvPr id="4" name="TextBox 3"/>
          <p:cNvSpPr txBox="1"/>
          <p:nvPr/>
        </p:nvSpPr>
        <p:spPr>
          <a:xfrm>
            <a:off x="610928" y="1312023"/>
            <a:ext cx="7956925" cy="4265783"/>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292934"/>
                </a:solidFill>
                <a:effectLst/>
                <a:uLnTx/>
                <a:uFillTx/>
                <a:latin typeface="Arial"/>
                <a:ea typeface="+mn-ea"/>
                <a:cs typeface="+mn-cs"/>
              </a:rPr>
              <a:t>1. VSMs are less likely to have a formal business presentation and, when they do, they have a shorter and more generic presentation</a:t>
            </a:r>
          </a:p>
          <a:p>
            <a:pPr marL="800100" marR="0" lvl="1"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0" lang="en-US" sz="2200" b="0" i="1" u="none" strike="noStrike" kern="1200" cap="none" spc="0" normalizeH="0" baseline="0" noProof="0" dirty="0">
              <a:ln>
                <a:noFill/>
              </a:ln>
              <a:solidFill>
                <a:srgbClr val="292934"/>
              </a:solidFill>
              <a:effectLst/>
              <a:uLnTx/>
              <a:uFillTx/>
              <a:latin typeface="Arial"/>
              <a:ea typeface="+mn-ea"/>
              <a:cs typeface="+mn-cs"/>
            </a:endParaRPr>
          </a:p>
          <a:p>
            <a:pPr marL="800100" marR="0" lvl="1"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0" i="1" u="none" strike="noStrike" kern="1200" cap="none" spc="0" normalizeH="0" baseline="0" noProof="0" dirty="0">
                <a:ln>
                  <a:noFill/>
                </a:ln>
                <a:solidFill>
                  <a:srgbClr val="292934"/>
                </a:solidFill>
                <a:effectLst/>
                <a:uLnTx/>
                <a:uFillTx/>
                <a:latin typeface="Arial"/>
                <a:ea typeface="+mn-ea"/>
                <a:cs typeface="+mn-cs"/>
              </a:rPr>
              <a:t>This is not driven by the virtual format per se since management controls the business presentation</a:t>
            </a:r>
          </a:p>
          <a:p>
            <a:pPr marL="800100" marR="0" lvl="1"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0" lang="en-US" sz="2200" b="0" i="1" u="none" strike="noStrike" kern="1200" cap="none" spc="0" normalizeH="0" baseline="0" noProof="0" dirty="0">
              <a:ln>
                <a:noFill/>
              </a:ln>
              <a:solidFill>
                <a:srgbClr val="292934"/>
              </a:solidFill>
              <a:effectLst/>
              <a:uLnTx/>
              <a:uFillTx/>
              <a:latin typeface="Arial"/>
              <a:ea typeface="+mn-ea"/>
              <a:cs typeface="+mn-cs"/>
            </a:endParaRPr>
          </a:p>
          <a:p>
            <a:pPr marL="800100" marR="0" lvl="1"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0" i="1" u="none" strike="noStrike" kern="1200" cap="none" spc="0" normalizeH="0" baseline="0" noProof="0" dirty="0">
                <a:ln>
                  <a:noFill/>
                </a:ln>
                <a:solidFill>
                  <a:srgbClr val="292934"/>
                </a:solidFill>
                <a:effectLst/>
                <a:uLnTx/>
                <a:uFillTx/>
                <a:latin typeface="Arial"/>
                <a:ea typeface="+mn-ea"/>
                <a:cs typeface="+mn-cs"/>
              </a:rPr>
              <a:t>Consistent with management adopting the VSM format not to offer more information to a larger audience, but rather to keep the meeting as concise as possible</a:t>
            </a:r>
            <a:endParaRPr kumimoji="0" lang="en-US" sz="2500" b="0" i="1" u="none" strike="noStrike" kern="1200" cap="none" spc="0" normalizeH="0" baseline="0" noProof="0" dirty="0">
              <a:ln>
                <a:noFill/>
              </a:ln>
              <a:solidFill>
                <a:srgbClr val="292934"/>
              </a:solidFill>
              <a:effectLst/>
              <a:uLnTx/>
              <a:uFillTx/>
              <a:latin typeface="Arial"/>
              <a:ea typeface="+mn-ea"/>
              <a:cs typeface="+mn-cs"/>
            </a:endParaRPr>
          </a:p>
        </p:txBody>
      </p:sp>
    </p:spTree>
    <p:extLst>
      <p:ext uri="{BB962C8B-B14F-4D97-AF65-F5344CB8AC3E}">
        <p14:creationId xmlns:p14="http://schemas.microsoft.com/office/powerpoint/2010/main" val="3340349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8253" y="821690"/>
            <a:ext cx="8229600" cy="329354"/>
          </a:xfrm>
        </p:spPr>
        <p:txBody>
          <a:bodyPr>
            <a:normAutofit fontScale="90000"/>
          </a:bodyPr>
          <a:lstStyle/>
          <a:p>
            <a:pPr algn="ctr"/>
            <a:r>
              <a:rPr lang="en-US" sz="3200" dirty="0"/>
              <a:t>Three Key Insights from Transcripts’ Analysis</a:t>
            </a:r>
            <a:br>
              <a:rPr lang="en-US" sz="3200" b="1" i="1" dirty="0">
                <a:solidFill>
                  <a:srgbClr val="D2533C"/>
                </a:solidFill>
              </a:rPr>
            </a:br>
            <a:endParaRPr lang="en-US" sz="3200" dirty="0"/>
          </a:p>
        </p:txBody>
      </p:sp>
      <p:sp>
        <p:nvSpPr>
          <p:cNvPr id="4" name="TextBox 3"/>
          <p:cNvSpPr txBox="1"/>
          <p:nvPr/>
        </p:nvSpPr>
        <p:spPr>
          <a:xfrm>
            <a:off x="637901" y="1293142"/>
            <a:ext cx="7956925" cy="459818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292934"/>
                </a:solidFill>
                <a:effectLst/>
                <a:uLnTx/>
                <a:uFillTx/>
                <a:latin typeface="Arial"/>
                <a:ea typeface="+mn-ea"/>
                <a:cs typeface="+mn-cs"/>
              </a:rPr>
              <a:t>2. Questions are shorter and more negative in tone</a:t>
            </a:r>
          </a:p>
          <a:p>
            <a:pPr marL="800100" marR="0" lvl="1"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0" lang="en-US" sz="2200" b="0" i="1" u="none" strike="noStrike" kern="1200" cap="none" spc="0" normalizeH="0" baseline="0" noProof="0" dirty="0">
              <a:ln>
                <a:noFill/>
              </a:ln>
              <a:solidFill>
                <a:srgbClr val="292934"/>
              </a:solidFill>
              <a:effectLst/>
              <a:uLnTx/>
              <a:uFillTx/>
              <a:latin typeface="Arial"/>
              <a:ea typeface="+mn-ea"/>
              <a:cs typeface="+mn-cs"/>
            </a:endParaRPr>
          </a:p>
          <a:p>
            <a:pPr marL="800100" marR="0" lvl="1"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0" i="1" u="none" strike="noStrike" kern="1200" cap="none" spc="0" normalizeH="0" baseline="0" noProof="0" dirty="0">
                <a:ln>
                  <a:noFill/>
                </a:ln>
                <a:solidFill>
                  <a:srgbClr val="292934"/>
                </a:solidFill>
                <a:effectLst/>
                <a:uLnTx/>
                <a:uFillTx/>
                <a:latin typeface="Arial"/>
                <a:ea typeface="+mn-ea"/>
                <a:cs typeface="+mn-cs"/>
              </a:rPr>
              <a:t>Likely due to the virtual technology</a:t>
            </a:r>
          </a:p>
          <a:p>
            <a:pPr marL="1257300" marR="0" lvl="2"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0" lang="en-US" sz="2200" b="0" i="1" u="none" strike="noStrike" kern="1200" cap="none" spc="0" normalizeH="0" baseline="0" noProof="0" dirty="0">
              <a:ln>
                <a:noFill/>
              </a:ln>
              <a:solidFill>
                <a:srgbClr val="292934"/>
              </a:solidFill>
              <a:effectLst/>
              <a:uLnTx/>
              <a:uFillTx/>
              <a:latin typeface="Arial"/>
              <a:ea typeface="+mn-ea"/>
              <a:cs typeface="+mn-cs"/>
            </a:endParaRPr>
          </a:p>
          <a:p>
            <a:pPr marL="1257300" marR="0" lvl="2"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0" i="1" u="none" strike="noStrike" kern="1200" cap="none" spc="0" normalizeH="0" baseline="0" noProof="0" dirty="0">
                <a:ln>
                  <a:noFill/>
                </a:ln>
                <a:solidFill>
                  <a:srgbClr val="292934"/>
                </a:solidFill>
                <a:effectLst/>
                <a:uLnTx/>
                <a:uFillTx/>
                <a:latin typeface="Arial"/>
                <a:ea typeface="+mn-ea"/>
                <a:cs typeface="+mn-cs"/>
              </a:rPr>
              <a:t>Questions submitted via chat more concise than those asked at the microphone</a:t>
            </a:r>
          </a:p>
          <a:p>
            <a:pPr marL="1257300" marR="0" lvl="2"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0" lang="en-US" sz="2200" b="0" i="1" u="none" strike="noStrike" kern="1200" cap="none" spc="0" normalizeH="0" baseline="0" noProof="0" dirty="0">
              <a:ln>
                <a:noFill/>
              </a:ln>
              <a:solidFill>
                <a:srgbClr val="292934"/>
              </a:solidFill>
              <a:effectLst/>
              <a:uLnTx/>
              <a:uFillTx/>
              <a:latin typeface="Arial"/>
              <a:ea typeface="+mn-ea"/>
              <a:cs typeface="+mn-cs"/>
            </a:endParaRPr>
          </a:p>
          <a:p>
            <a:pPr marL="1257300" marR="0" lvl="2"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0" i="1" u="none" strike="noStrike" kern="1200" cap="none" spc="0" normalizeH="0" baseline="0" noProof="0" dirty="0">
                <a:ln>
                  <a:noFill/>
                </a:ln>
                <a:solidFill>
                  <a:srgbClr val="292934"/>
                </a:solidFill>
                <a:effectLst/>
                <a:uLnTx/>
                <a:uFillTx/>
                <a:latin typeface="Arial"/>
                <a:ea typeface="+mn-ea"/>
                <a:cs typeface="+mn-cs"/>
              </a:rPr>
              <a:t>Impersonal nature of online communication (combined in some cases with anonymity) allows shareholders to be more aggressive in their questioning</a:t>
            </a:r>
            <a:endParaRPr kumimoji="0" lang="en-US" sz="2500" b="0" i="1" u="none" strike="noStrike" kern="1200" cap="none" spc="0" normalizeH="0" baseline="0" noProof="0" dirty="0">
              <a:ln>
                <a:noFill/>
              </a:ln>
              <a:solidFill>
                <a:srgbClr val="292934"/>
              </a:solidFill>
              <a:effectLst/>
              <a:uLnTx/>
              <a:uFillTx/>
              <a:latin typeface="Arial"/>
              <a:ea typeface="+mn-ea"/>
              <a:cs typeface="+mn-cs"/>
            </a:endParaRPr>
          </a:p>
        </p:txBody>
      </p:sp>
    </p:spTree>
    <p:extLst>
      <p:ext uri="{BB962C8B-B14F-4D97-AF65-F5344CB8AC3E}">
        <p14:creationId xmlns:p14="http://schemas.microsoft.com/office/powerpoint/2010/main" val="699131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8253" y="821690"/>
            <a:ext cx="8229600" cy="329354"/>
          </a:xfrm>
        </p:spPr>
        <p:txBody>
          <a:bodyPr>
            <a:normAutofit fontScale="90000"/>
          </a:bodyPr>
          <a:lstStyle/>
          <a:p>
            <a:pPr algn="ctr"/>
            <a:r>
              <a:rPr lang="en-US" sz="3200" dirty="0"/>
              <a:t>Three Key Insights from Transcripts’ Analysis</a:t>
            </a:r>
            <a:br>
              <a:rPr lang="en-US" sz="3200" b="1" i="1" dirty="0">
                <a:solidFill>
                  <a:srgbClr val="D2533C"/>
                </a:solidFill>
              </a:rPr>
            </a:br>
            <a:endParaRPr lang="en-US" sz="3200" dirty="0"/>
          </a:p>
        </p:txBody>
      </p:sp>
      <p:sp>
        <p:nvSpPr>
          <p:cNvPr id="4" name="TextBox 3"/>
          <p:cNvSpPr txBox="1"/>
          <p:nvPr/>
        </p:nvSpPr>
        <p:spPr>
          <a:xfrm>
            <a:off x="489968" y="1325339"/>
            <a:ext cx="8077885" cy="467506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292934"/>
                </a:solidFill>
                <a:effectLst/>
                <a:uLnTx/>
                <a:uFillTx/>
                <a:latin typeface="Arial"/>
                <a:ea typeface="+mn-ea"/>
                <a:cs typeface="+mn-cs"/>
              </a:rPr>
              <a:t>3. Under virtual format, </a:t>
            </a:r>
            <a:r>
              <a:rPr kumimoji="0" lang="en-US" sz="2400" b="0" i="1" u="sng" strike="noStrike" kern="1200" cap="none" spc="0" normalizeH="0" baseline="0" noProof="0" dirty="0">
                <a:ln>
                  <a:noFill/>
                </a:ln>
                <a:solidFill>
                  <a:srgbClr val="292934"/>
                </a:solidFill>
                <a:effectLst/>
                <a:uLnTx/>
                <a:uFillTx/>
                <a:latin typeface="Arial"/>
                <a:ea typeface="+mn-ea"/>
                <a:cs typeface="+mn-cs"/>
              </a:rPr>
              <a:t>same</a:t>
            </a:r>
            <a:r>
              <a:rPr kumimoji="0" lang="en-US" sz="2400" b="0" i="0" u="none" strike="noStrike" kern="1200" cap="none" spc="0" normalizeH="0" baseline="0" noProof="0" dirty="0">
                <a:ln>
                  <a:noFill/>
                </a:ln>
                <a:solidFill>
                  <a:srgbClr val="292934"/>
                </a:solidFill>
                <a:effectLst/>
                <a:uLnTx/>
                <a:uFillTx/>
                <a:latin typeface="Arial"/>
                <a:ea typeface="+mn-ea"/>
                <a:cs typeface="+mn-cs"/>
              </a:rPr>
              <a:t> number of questions (conditioned upon having a question). </a:t>
            </a:r>
          </a:p>
          <a:p>
            <a:pPr marL="0" marR="0" lvl="0" indent="0" algn="l" defTabSz="457200" rtl="0" eaLnBrk="1" fontAlgn="auto" latinLnBrk="0" hangingPunct="1">
              <a:lnSpc>
                <a:spcPct val="12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292934"/>
              </a:solidFill>
              <a:effectLst/>
              <a:uLnTx/>
              <a:uFillTx/>
              <a:latin typeface="Arial"/>
              <a:ea typeface="+mn-ea"/>
              <a:cs typeface="+mn-cs"/>
            </a:endParaRP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292934"/>
                </a:solidFill>
                <a:effectLst/>
                <a:uLnTx/>
                <a:uFillTx/>
                <a:latin typeface="Arial"/>
                <a:ea typeface="+mn-ea"/>
                <a:cs typeface="+mn-cs"/>
              </a:rPr>
              <a:t>Inconsistent with ‘cherry picking’ story (management filtering out uncomfortable questions)</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000" b="0" i="1" u="none" strike="noStrike" kern="1200" cap="none" spc="0" normalizeH="0" baseline="0" noProof="0" dirty="0">
                <a:ln>
                  <a:noFill/>
                </a:ln>
                <a:solidFill>
                  <a:srgbClr val="292934"/>
                </a:solidFill>
                <a:effectLst/>
                <a:uLnTx/>
                <a:uFillTx/>
                <a:latin typeface="Arial"/>
                <a:ea typeface="+mn-ea"/>
                <a:cs typeface="+mn-cs"/>
              </a:rPr>
              <a:t>Besides, questions are more negative; properties of answers unchanged</a:t>
            </a:r>
          </a:p>
          <a:p>
            <a:pPr marL="0" marR="0" lvl="0" indent="0" algn="l" defTabSz="457200" rtl="0" eaLnBrk="1" fontAlgn="auto" latinLnBrk="0" hangingPunct="1">
              <a:lnSpc>
                <a:spcPct val="120000"/>
              </a:lnSpc>
              <a:spcBef>
                <a:spcPts val="0"/>
              </a:spcBef>
              <a:spcAft>
                <a:spcPts val="0"/>
              </a:spcAft>
              <a:buClrTx/>
              <a:buSzTx/>
              <a:buFontTx/>
              <a:buNone/>
              <a:tabLst/>
              <a:defRPr/>
            </a:pPr>
            <a:endParaRPr kumimoji="0" lang="en-US" sz="2200" b="0" i="0" u="none" strike="noStrike" kern="1200" cap="none" spc="0" normalizeH="0" baseline="0" noProof="0" dirty="0">
              <a:ln>
                <a:noFill/>
              </a:ln>
              <a:solidFill>
                <a:srgbClr val="292934"/>
              </a:solidFill>
              <a:effectLst/>
              <a:uLnTx/>
              <a:uFillTx/>
              <a:latin typeface="Arial"/>
              <a:ea typeface="+mn-ea"/>
              <a:cs typeface="+mn-cs"/>
            </a:endParaRP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292934"/>
                </a:solidFill>
                <a:effectLst/>
                <a:uLnTx/>
                <a:uFillTx/>
                <a:latin typeface="Arial"/>
                <a:ea typeface="+mn-ea"/>
                <a:cs typeface="+mn-cs"/>
              </a:rPr>
              <a:t>However, VSM less likely to have at least one question</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000" b="0" i="1" u="none" strike="noStrike" kern="1200" cap="none" spc="0" normalizeH="0" baseline="0" noProof="0" dirty="0">
                <a:ln>
                  <a:noFill/>
                </a:ln>
                <a:solidFill>
                  <a:srgbClr val="292934"/>
                </a:solidFill>
                <a:effectLst/>
                <a:uLnTx/>
                <a:uFillTx/>
                <a:latin typeface="Arial"/>
                <a:ea typeface="+mn-ea"/>
                <a:cs typeface="+mn-cs"/>
              </a:rPr>
              <a:t>Conjecture: these are firms with few questions already in in-person meetings, asked by local retail shareholders who stop participating when shifting to the virtual format</a:t>
            </a:r>
          </a:p>
        </p:txBody>
      </p:sp>
    </p:spTree>
    <p:extLst>
      <p:ext uri="{BB962C8B-B14F-4D97-AF65-F5344CB8AC3E}">
        <p14:creationId xmlns:p14="http://schemas.microsoft.com/office/powerpoint/2010/main" val="1485838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8D693F-3CEF-44C2-835A-149C8F2EBF7E}"/>
              </a:ext>
            </a:extLst>
          </p:cNvPr>
          <p:cNvSpPr>
            <a:spLocks noGrp="1"/>
          </p:cNvSpPr>
          <p:nvPr>
            <p:ph type="title"/>
          </p:nvPr>
        </p:nvSpPr>
        <p:spPr>
          <a:xfrm>
            <a:off x="397042" y="449151"/>
            <a:ext cx="8229600" cy="738534"/>
          </a:xfrm>
        </p:spPr>
        <p:txBody>
          <a:bodyPr/>
          <a:lstStyle/>
          <a:p>
            <a:r>
              <a:rPr lang="en-US" dirty="0"/>
              <a:t>Forced adoption of VSM: Diff-in-diff</a:t>
            </a:r>
          </a:p>
        </p:txBody>
      </p:sp>
      <p:graphicFrame>
        <p:nvGraphicFramePr>
          <p:cNvPr id="5" name="Object 4">
            <a:extLst>
              <a:ext uri="{FF2B5EF4-FFF2-40B4-BE49-F238E27FC236}">
                <a16:creationId xmlns:a16="http://schemas.microsoft.com/office/drawing/2014/main" id="{A2C579E9-600E-4474-8D3C-EF7E31057DE8}"/>
              </a:ext>
            </a:extLst>
          </p:cNvPr>
          <p:cNvGraphicFramePr>
            <a:graphicFrameLocks noChangeAspect="1"/>
          </p:cNvGraphicFramePr>
          <p:nvPr/>
        </p:nvGraphicFramePr>
        <p:xfrm>
          <a:off x="128726" y="1367100"/>
          <a:ext cx="7008921" cy="4676778"/>
        </p:xfrm>
        <a:graphic>
          <a:graphicData uri="http://schemas.openxmlformats.org/presentationml/2006/ole">
            <mc:AlternateContent xmlns:mc="http://schemas.openxmlformats.org/markup-compatibility/2006">
              <mc:Choice xmlns:v="urn:schemas-microsoft-com:vml" Requires="v">
                <p:oleObj name="Document" r:id="rId3" imgW="6235912" imgH="4160356" progId="Word.Document.12">
                  <p:embed/>
                </p:oleObj>
              </mc:Choice>
              <mc:Fallback>
                <p:oleObj name="Document" r:id="rId3" imgW="6235912" imgH="4160356" progId="Word.Document.12">
                  <p:embed/>
                  <p:pic>
                    <p:nvPicPr>
                      <p:cNvPr id="5" name="Object 4">
                        <a:extLst>
                          <a:ext uri="{FF2B5EF4-FFF2-40B4-BE49-F238E27FC236}">
                            <a16:creationId xmlns:a16="http://schemas.microsoft.com/office/drawing/2014/main" id="{A2C579E9-600E-4474-8D3C-EF7E31057DE8}"/>
                          </a:ext>
                        </a:extLst>
                      </p:cNvPr>
                      <p:cNvPicPr/>
                      <p:nvPr/>
                    </p:nvPicPr>
                    <p:blipFill>
                      <a:blip r:embed="rId4"/>
                      <a:stretch>
                        <a:fillRect/>
                      </a:stretch>
                    </p:blipFill>
                    <p:spPr>
                      <a:xfrm>
                        <a:off x="128726" y="1367100"/>
                        <a:ext cx="7008921" cy="467677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2479F221-55C3-4B17-827C-C675A59E6188}"/>
              </a:ext>
            </a:extLst>
          </p:cNvPr>
          <p:cNvSpPr/>
          <p:nvPr/>
        </p:nvSpPr>
        <p:spPr>
          <a:xfrm>
            <a:off x="266331" y="1926424"/>
            <a:ext cx="6729274" cy="195309"/>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7" name="Rectangle 6">
            <a:extLst>
              <a:ext uri="{FF2B5EF4-FFF2-40B4-BE49-F238E27FC236}">
                <a16:creationId xmlns:a16="http://schemas.microsoft.com/office/drawing/2014/main" id="{C364769C-618C-4D40-BE35-F963E36B2518}"/>
              </a:ext>
            </a:extLst>
          </p:cNvPr>
          <p:cNvSpPr/>
          <p:nvPr/>
        </p:nvSpPr>
        <p:spPr>
          <a:xfrm>
            <a:off x="266331" y="3755225"/>
            <a:ext cx="6684884" cy="799656"/>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 name="Rectangle 7">
            <a:extLst>
              <a:ext uri="{FF2B5EF4-FFF2-40B4-BE49-F238E27FC236}">
                <a16:creationId xmlns:a16="http://schemas.microsoft.com/office/drawing/2014/main" id="{8223E265-D54B-45AB-B304-0948A612A505}"/>
              </a:ext>
            </a:extLst>
          </p:cNvPr>
          <p:cNvSpPr/>
          <p:nvPr/>
        </p:nvSpPr>
        <p:spPr>
          <a:xfrm>
            <a:off x="266331" y="4554881"/>
            <a:ext cx="6729274" cy="425462"/>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9" name="TextBox 8">
            <a:extLst>
              <a:ext uri="{FF2B5EF4-FFF2-40B4-BE49-F238E27FC236}">
                <a16:creationId xmlns:a16="http://schemas.microsoft.com/office/drawing/2014/main" id="{DE95AB9A-7348-4017-99C6-B323D8D0AA87}"/>
              </a:ext>
            </a:extLst>
          </p:cNvPr>
          <p:cNvSpPr txBox="1"/>
          <p:nvPr/>
        </p:nvSpPr>
        <p:spPr>
          <a:xfrm>
            <a:off x="7275252" y="3647817"/>
            <a:ext cx="1972434"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92934"/>
                </a:solidFill>
                <a:effectLst/>
                <a:uLnTx/>
                <a:uFillTx/>
                <a:latin typeface="Arial"/>
                <a:ea typeface="+mn-ea"/>
                <a:cs typeface="+mn-cs"/>
              </a:rPr>
              <a:t>No difference in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92934"/>
                </a:solidFill>
                <a:effectLst/>
                <a:uLnTx/>
                <a:uFillTx/>
                <a:latin typeface="Arial"/>
                <a:ea typeface="+mn-ea"/>
                <a:cs typeface="+mn-cs"/>
              </a:rPr>
              <a:t>Q&amp;A activity </a:t>
            </a:r>
          </a:p>
        </p:txBody>
      </p:sp>
      <p:cxnSp>
        <p:nvCxnSpPr>
          <p:cNvPr id="10" name="Straight Arrow Connector 9">
            <a:extLst>
              <a:ext uri="{FF2B5EF4-FFF2-40B4-BE49-F238E27FC236}">
                <a16:creationId xmlns:a16="http://schemas.microsoft.com/office/drawing/2014/main" id="{DC66AF1A-2545-4782-9522-B81C3B0D15FD}"/>
              </a:ext>
            </a:extLst>
          </p:cNvPr>
          <p:cNvCxnSpPr>
            <a:cxnSpLocks/>
          </p:cNvCxnSpPr>
          <p:nvPr/>
        </p:nvCxnSpPr>
        <p:spPr>
          <a:xfrm flipV="1">
            <a:off x="6989216" y="4036276"/>
            <a:ext cx="574918" cy="86936"/>
          </a:xfrm>
          <a:prstGeom prst="straightConnector1">
            <a:avLst/>
          </a:prstGeom>
          <a:ln w="1905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CDA82AE4-5A08-4F4A-8D2C-4483504DF9F4}"/>
              </a:ext>
            </a:extLst>
          </p:cNvPr>
          <p:cNvCxnSpPr>
            <a:cxnSpLocks/>
          </p:cNvCxnSpPr>
          <p:nvPr/>
        </p:nvCxnSpPr>
        <p:spPr>
          <a:xfrm>
            <a:off x="7106804" y="4808610"/>
            <a:ext cx="213325" cy="0"/>
          </a:xfrm>
          <a:prstGeom prst="straightConnector1">
            <a:avLst/>
          </a:prstGeom>
          <a:ln w="190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2D3D5910-0C9E-443A-A807-E76E14AA4153}"/>
              </a:ext>
            </a:extLst>
          </p:cNvPr>
          <p:cNvSpPr txBox="1"/>
          <p:nvPr/>
        </p:nvSpPr>
        <p:spPr>
          <a:xfrm>
            <a:off x="740538" y="5898676"/>
            <a:ext cx="7142834" cy="7078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292934"/>
                </a:solidFill>
                <a:effectLst/>
                <a:uLnTx/>
                <a:uFillTx/>
                <a:latin typeface="Arial"/>
                <a:ea typeface="+mn-ea"/>
                <a:cs typeface="+mn-cs"/>
              </a:rPr>
              <a:t>Similar results in a univariate analysis with a size-matched sample and in regression analyses</a:t>
            </a:r>
          </a:p>
        </p:txBody>
      </p:sp>
      <p:sp>
        <p:nvSpPr>
          <p:cNvPr id="14" name="Rectangle 13">
            <a:extLst>
              <a:ext uri="{FF2B5EF4-FFF2-40B4-BE49-F238E27FC236}">
                <a16:creationId xmlns:a16="http://schemas.microsoft.com/office/drawing/2014/main" id="{ED3439F5-1E00-4558-B43A-B74D181D4B30}"/>
              </a:ext>
            </a:extLst>
          </p:cNvPr>
          <p:cNvSpPr/>
          <p:nvPr/>
        </p:nvSpPr>
        <p:spPr>
          <a:xfrm>
            <a:off x="270230" y="2546785"/>
            <a:ext cx="6680985" cy="804780"/>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6" name="TextBox 15">
            <a:extLst>
              <a:ext uri="{FF2B5EF4-FFF2-40B4-BE49-F238E27FC236}">
                <a16:creationId xmlns:a16="http://schemas.microsoft.com/office/drawing/2014/main" id="{9322BFE7-975F-427D-BD0C-9711EBA08DD8}"/>
              </a:ext>
            </a:extLst>
          </p:cNvPr>
          <p:cNvSpPr txBox="1"/>
          <p:nvPr/>
        </p:nvSpPr>
        <p:spPr>
          <a:xfrm>
            <a:off x="7275252" y="2277750"/>
            <a:ext cx="1708951" cy="107721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92934"/>
                </a:solidFill>
                <a:effectLst/>
                <a:uLnTx/>
                <a:uFillTx/>
                <a:latin typeface="Arial"/>
                <a:ea typeface="+mn-ea"/>
                <a:cs typeface="+mn-cs"/>
              </a:rPr>
              <a:t>No difference in business presentation characteristics</a:t>
            </a:r>
            <a:endParaRPr kumimoji="0" lang="en-US" sz="1600" b="0" i="0" u="none" strike="noStrike" kern="1200" cap="none" spc="0" normalizeH="0" baseline="0" noProof="0" dirty="0">
              <a:ln>
                <a:noFill/>
              </a:ln>
              <a:solidFill>
                <a:srgbClr val="292934"/>
              </a:solidFill>
              <a:effectLst/>
              <a:uLnTx/>
              <a:uFillTx/>
              <a:latin typeface="Arial"/>
              <a:ea typeface="+mn-ea"/>
              <a:cs typeface="+mn-cs"/>
            </a:endParaRPr>
          </a:p>
        </p:txBody>
      </p:sp>
      <p:cxnSp>
        <p:nvCxnSpPr>
          <p:cNvPr id="18" name="Straight Arrow Connector 17">
            <a:extLst>
              <a:ext uri="{FF2B5EF4-FFF2-40B4-BE49-F238E27FC236}">
                <a16:creationId xmlns:a16="http://schemas.microsoft.com/office/drawing/2014/main" id="{53C2884D-BBC5-4D8D-B46F-756FC5EB7E5E}"/>
              </a:ext>
            </a:extLst>
          </p:cNvPr>
          <p:cNvCxnSpPr>
            <a:cxnSpLocks/>
          </p:cNvCxnSpPr>
          <p:nvPr/>
        </p:nvCxnSpPr>
        <p:spPr>
          <a:xfrm flipV="1">
            <a:off x="6989216" y="2727316"/>
            <a:ext cx="330913" cy="166751"/>
          </a:xfrm>
          <a:prstGeom prst="straightConnector1">
            <a:avLst/>
          </a:prstGeom>
          <a:ln w="190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DE95AB9A-7348-4017-99C6-B323D8D0AA87}"/>
              </a:ext>
            </a:extLst>
          </p:cNvPr>
          <p:cNvSpPr txBox="1"/>
          <p:nvPr/>
        </p:nvSpPr>
        <p:spPr>
          <a:xfrm>
            <a:off x="7171566" y="4579591"/>
            <a:ext cx="1972434"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92934"/>
                </a:solidFill>
                <a:effectLst/>
                <a:uLnTx/>
                <a:uFillTx/>
                <a:latin typeface="Arial"/>
                <a:ea typeface="+mn-ea"/>
                <a:cs typeface="+mn-cs"/>
              </a:rPr>
              <a:t>Shorter, more negative questions </a:t>
            </a:r>
          </a:p>
        </p:txBody>
      </p:sp>
    </p:spTree>
    <p:extLst>
      <p:ext uri="{BB962C8B-B14F-4D97-AF65-F5344CB8AC3E}">
        <p14:creationId xmlns:p14="http://schemas.microsoft.com/office/powerpoint/2010/main" val="368374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p:bldP spid="13" grpId="0"/>
      <p:bldP spid="14" grpId="0" animBg="1"/>
      <p:bldP spid="16" grpId="0"/>
      <p:bldP spid="2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60F0FD-FFEC-40AC-B8DB-8DD4649BBD9F}"/>
              </a:ext>
            </a:extLst>
          </p:cNvPr>
          <p:cNvSpPr>
            <a:spLocks noGrp="1"/>
          </p:cNvSpPr>
          <p:nvPr>
            <p:ph type="title"/>
          </p:nvPr>
        </p:nvSpPr>
        <p:spPr>
          <a:xfrm>
            <a:off x="457200" y="522513"/>
            <a:ext cx="8229600" cy="713117"/>
          </a:xfrm>
        </p:spPr>
        <p:txBody>
          <a:bodyPr>
            <a:normAutofit fontScale="90000"/>
          </a:bodyPr>
          <a:lstStyle/>
          <a:p>
            <a:r>
              <a:rPr lang="en-US" dirty="0"/>
              <a:t>Key Insights: Voluntary vs Forced VSM</a:t>
            </a:r>
          </a:p>
        </p:txBody>
      </p:sp>
      <p:sp>
        <p:nvSpPr>
          <p:cNvPr id="3" name="Content Placeholder 2">
            <a:extLst>
              <a:ext uri="{FF2B5EF4-FFF2-40B4-BE49-F238E27FC236}">
                <a16:creationId xmlns:a16="http://schemas.microsoft.com/office/drawing/2014/main" id="{95BA1AFA-E782-4BAB-900C-7A28EE79BA3A}"/>
              </a:ext>
            </a:extLst>
          </p:cNvPr>
          <p:cNvSpPr>
            <a:spLocks noGrp="1"/>
          </p:cNvSpPr>
          <p:nvPr>
            <p:ph idx="1"/>
          </p:nvPr>
        </p:nvSpPr>
        <p:spPr>
          <a:xfrm>
            <a:off x="457200" y="1388237"/>
            <a:ext cx="8229600" cy="4876800"/>
          </a:xfrm>
        </p:spPr>
        <p:txBody>
          <a:bodyPr>
            <a:normAutofit/>
          </a:bodyPr>
          <a:lstStyle/>
          <a:p>
            <a:pPr algn="just"/>
            <a:r>
              <a:rPr lang="en-US" dirty="0">
                <a:effectLst/>
                <a:latin typeface="Times New Roman" panose="02020603050405020304" pitchFamily="18" charset="0"/>
                <a:ea typeface="Times New Roman" panose="02020603050405020304" pitchFamily="18" charset="0"/>
              </a:rPr>
              <a:t>VSM meetings have less frequent, shorter and less specific </a:t>
            </a:r>
            <a:r>
              <a:rPr lang="en-US" u="sng" dirty="0">
                <a:effectLst/>
                <a:latin typeface="Times New Roman" panose="02020603050405020304" pitchFamily="18" charset="0"/>
                <a:ea typeface="Times New Roman" panose="02020603050405020304" pitchFamily="18" charset="0"/>
              </a:rPr>
              <a:t>business presentations </a:t>
            </a:r>
            <a:r>
              <a:rPr lang="en-US" dirty="0">
                <a:effectLst/>
                <a:latin typeface="Times New Roman" panose="02020603050405020304" pitchFamily="18" charset="0"/>
                <a:ea typeface="Times New Roman" panose="02020603050405020304" pitchFamily="18" charset="0"/>
              </a:rPr>
              <a:t>only among </a:t>
            </a:r>
            <a:r>
              <a:rPr lang="en-US" i="1" dirty="0">
                <a:effectLst/>
                <a:latin typeface="Times New Roman" panose="02020603050405020304" pitchFamily="18" charset="0"/>
                <a:ea typeface="Times New Roman" panose="02020603050405020304" pitchFamily="18" charset="0"/>
              </a:rPr>
              <a:t>voluntary</a:t>
            </a:r>
            <a:r>
              <a:rPr lang="en-US" dirty="0">
                <a:effectLst/>
                <a:latin typeface="Times New Roman" panose="02020603050405020304" pitchFamily="18" charset="0"/>
                <a:ea typeface="Times New Roman" panose="02020603050405020304" pitchFamily="18" charset="0"/>
              </a:rPr>
              <a:t> adopters, suggesting that these are endogenous effects</a:t>
            </a:r>
          </a:p>
          <a:p>
            <a:pPr lvl="1" algn="just"/>
            <a:r>
              <a:rPr lang="en-US" dirty="0">
                <a:latin typeface="Times New Roman" panose="02020603050405020304" pitchFamily="18" charset="0"/>
                <a:ea typeface="Times New Roman" panose="02020603050405020304" pitchFamily="18" charset="0"/>
              </a:rPr>
              <a:t>Voluntary VSM adopters view the annual meeting as a compliance exercise to perform ‘efficiently’ (hence the adoption of VSM).</a:t>
            </a:r>
            <a:endParaRPr lang="en-US" dirty="0">
              <a:latin typeface="Times New Roman" panose="02020603050405020304" pitchFamily="18" charset="0"/>
            </a:endParaRPr>
          </a:p>
          <a:p>
            <a:pPr algn="just"/>
            <a:r>
              <a:rPr lang="en-US" u="sng" dirty="0">
                <a:latin typeface="Times New Roman" panose="02020603050405020304" pitchFamily="18" charset="0"/>
                <a:ea typeface="Times New Roman" panose="02020603050405020304" pitchFamily="18" charset="0"/>
              </a:rPr>
              <a:t>Questions’ characteristics</a:t>
            </a:r>
            <a:r>
              <a:rPr lang="en-US" dirty="0">
                <a:latin typeface="Times New Roman" panose="02020603050405020304" pitchFamily="18" charset="0"/>
                <a:ea typeface="Times New Roman" panose="02020603050405020304" pitchFamily="18" charset="0"/>
              </a:rPr>
              <a:t>: </a:t>
            </a:r>
            <a:r>
              <a:rPr lang="en-US" dirty="0">
                <a:effectLst/>
                <a:latin typeface="Times New Roman" panose="02020603050405020304" pitchFamily="18" charset="0"/>
                <a:ea typeface="Times New Roman" panose="02020603050405020304" pitchFamily="18" charset="0"/>
              </a:rPr>
              <a:t>shorter and more ‘negative’ in tone at VSM for </a:t>
            </a:r>
            <a:r>
              <a:rPr lang="en-US" i="1" dirty="0">
                <a:effectLst/>
                <a:latin typeface="Times New Roman" panose="02020603050405020304" pitchFamily="18" charset="0"/>
                <a:ea typeface="Times New Roman" panose="02020603050405020304" pitchFamily="18" charset="0"/>
              </a:rPr>
              <a:t>both</a:t>
            </a:r>
            <a:r>
              <a:rPr lang="en-US" dirty="0">
                <a:effectLst/>
                <a:latin typeface="Times New Roman" panose="02020603050405020304" pitchFamily="18" charset="0"/>
                <a:ea typeface="Times New Roman" panose="02020603050405020304" pitchFamily="18" charset="0"/>
              </a:rPr>
              <a:t> voluntary and forced adopters</a:t>
            </a:r>
          </a:p>
          <a:p>
            <a:pPr lvl="1" algn="just"/>
            <a:r>
              <a:rPr lang="en-US" dirty="0">
                <a:latin typeface="Times New Roman" panose="02020603050405020304" pitchFamily="18" charset="0"/>
                <a:ea typeface="Times New Roman" panose="02020603050405020304" pitchFamily="18" charset="0"/>
              </a:rPr>
              <a:t>Effect of the online technology per se</a:t>
            </a:r>
            <a:endParaRPr lang="en-US" dirty="0">
              <a:effectLst/>
              <a:latin typeface="Times New Roman" panose="02020603050405020304" pitchFamily="18" charset="0"/>
              <a:ea typeface="Times New Roman" panose="02020603050405020304" pitchFamily="18" charset="0"/>
            </a:endParaRPr>
          </a:p>
          <a:p>
            <a:pPr algn="just"/>
            <a:r>
              <a:rPr lang="en-US" dirty="0">
                <a:latin typeface="Times New Roman" panose="02020603050405020304" pitchFamily="18" charset="0"/>
              </a:rPr>
              <a:t>No reduction in the </a:t>
            </a:r>
            <a:r>
              <a:rPr lang="en-US" u="sng" dirty="0">
                <a:latin typeface="Times New Roman" panose="02020603050405020304" pitchFamily="18" charset="0"/>
              </a:rPr>
              <a:t>level of Q&amp;A activity</a:t>
            </a:r>
            <a:r>
              <a:rPr lang="en-US" dirty="0">
                <a:latin typeface="Times New Roman" panose="02020603050405020304" pitchFamily="18" charset="0"/>
              </a:rPr>
              <a:t>; no reduction in length and specificity of answers</a:t>
            </a:r>
          </a:p>
          <a:p>
            <a:pPr lvl="1" algn="just"/>
            <a:r>
              <a:rPr lang="en-US" dirty="0">
                <a:latin typeface="Times New Roman" panose="02020603050405020304" pitchFamily="18" charset="0"/>
                <a:ea typeface="Times New Roman" panose="02020603050405020304" pitchFamily="18" charset="0"/>
              </a:rPr>
              <a:t>Inconsistent with management exploiting the virtual format to limit interactions with shareholders and diminish shareholder rights</a:t>
            </a:r>
          </a:p>
        </p:txBody>
      </p:sp>
    </p:spTree>
    <p:extLst>
      <p:ext uri="{BB962C8B-B14F-4D97-AF65-F5344CB8AC3E}">
        <p14:creationId xmlns:p14="http://schemas.microsoft.com/office/powerpoint/2010/main" val="335847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60F0FD-FFEC-40AC-B8DB-8DD4649BBD9F}"/>
              </a:ext>
            </a:extLst>
          </p:cNvPr>
          <p:cNvSpPr>
            <a:spLocks noGrp="1"/>
          </p:cNvSpPr>
          <p:nvPr>
            <p:ph type="title"/>
          </p:nvPr>
        </p:nvSpPr>
        <p:spPr/>
        <p:txBody>
          <a:bodyPr>
            <a:normAutofit/>
          </a:bodyPr>
          <a:lstStyle/>
          <a:p>
            <a:r>
              <a:rPr lang="en-US" dirty="0"/>
              <a:t>Information content of VSM</a:t>
            </a:r>
          </a:p>
        </p:txBody>
      </p:sp>
      <p:sp>
        <p:nvSpPr>
          <p:cNvPr id="3" name="Content Placeholder 2">
            <a:extLst>
              <a:ext uri="{FF2B5EF4-FFF2-40B4-BE49-F238E27FC236}">
                <a16:creationId xmlns:a16="http://schemas.microsoft.com/office/drawing/2014/main" id="{95BA1AFA-E782-4BAB-900C-7A28EE79BA3A}"/>
              </a:ext>
            </a:extLst>
          </p:cNvPr>
          <p:cNvSpPr>
            <a:spLocks noGrp="1"/>
          </p:cNvSpPr>
          <p:nvPr>
            <p:ph idx="1"/>
          </p:nvPr>
        </p:nvSpPr>
        <p:spPr/>
        <p:txBody>
          <a:bodyPr>
            <a:normAutofit/>
          </a:bodyPr>
          <a:lstStyle/>
          <a:p>
            <a:pPr algn="just"/>
            <a:r>
              <a:rPr lang="en-US" u="sng" dirty="0">
                <a:latin typeface="Times New Roman" panose="02020603050405020304" pitchFamily="18" charset="0"/>
                <a:ea typeface="Times New Roman" panose="02020603050405020304" pitchFamily="18" charset="0"/>
              </a:rPr>
              <a:t>Market-based measures of information content</a:t>
            </a:r>
            <a:r>
              <a:rPr lang="en-US" dirty="0">
                <a:latin typeface="Times New Roman" panose="02020603050405020304" pitchFamily="18" charset="0"/>
                <a:ea typeface="Times New Roman" panose="02020603050405020304" pitchFamily="18" charset="0"/>
              </a:rPr>
              <a:t>: abnormal trading volume and absolute abnormal returns.</a:t>
            </a:r>
          </a:p>
          <a:p>
            <a:pPr algn="just"/>
            <a:r>
              <a:rPr lang="en-US" dirty="0">
                <a:latin typeface="Times New Roman" panose="02020603050405020304" pitchFamily="18" charset="0"/>
                <a:ea typeface="Times New Roman" panose="02020603050405020304" pitchFamily="18" charset="0"/>
              </a:rPr>
              <a:t>Predictions:</a:t>
            </a:r>
          </a:p>
          <a:p>
            <a:pPr lvl="1" algn="just"/>
            <a:r>
              <a:rPr lang="en-US" sz="2100" dirty="0">
                <a:latin typeface="Times New Roman" panose="02020603050405020304" pitchFamily="18" charset="0"/>
                <a:ea typeface="Times New Roman" panose="02020603050405020304" pitchFamily="18" charset="0"/>
              </a:rPr>
              <a:t>On one hand, </a:t>
            </a:r>
            <a:r>
              <a:rPr lang="en-US" sz="2100" b="1" dirty="0">
                <a:latin typeface="Times New Roman" panose="02020603050405020304" pitchFamily="18" charset="0"/>
                <a:ea typeface="Times New Roman" panose="02020603050405020304" pitchFamily="18" charset="0"/>
              </a:rPr>
              <a:t>lower activity </a:t>
            </a:r>
            <a:r>
              <a:rPr lang="en-US" sz="2100" dirty="0">
                <a:latin typeface="Times New Roman" panose="02020603050405020304" pitchFamily="18" charset="0"/>
                <a:ea typeface="Times New Roman" panose="02020603050405020304" pitchFamily="18" charset="0"/>
              </a:rPr>
              <a:t>at the meeting may deprive market participants of important information. </a:t>
            </a:r>
          </a:p>
          <a:p>
            <a:pPr lvl="1" algn="just"/>
            <a:r>
              <a:rPr lang="en-US" sz="2100" dirty="0">
                <a:latin typeface="Times New Roman" panose="02020603050405020304" pitchFamily="18" charset="0"/>
                <a:ea typeface="Times New Roman" panose="02020603050405020304" pitchFamily="18" charset="0"/>
              </a:rPr>
              <a:t>On the other hand, </a:t>
            </a:r>
            <a:r>
              <a:rPr lang="en-US" sz="2100" b="1" dirty="0">
                <a:latin typeface="Times New Roman" panose="02020603050405020304" pitchFamily="18" charset="0"/>
                <a:ea typeface="Times New Roman" panose="02020603050405020304" pitchFamily="18" charset="0"/>
              </a:rPr>
              <a:t>greater attendance </a:t>
            </a:r>
            <a:r>
              <a:rPr lang="en-US" sz="2100" dirty="0">
                <a:latin typeface="Times New Roman" panose="02020603050405020304" pitchFamily="18" charset="0"/>
                <a:ea typeface="Times New Roman" panose="02020603050405020304" pitchFamily="18" charset="0"/>
              </a:rPr>
              <a:t>may lead to an increase in information content (more shareholders using the information).</a:t>
            </a:r>
          </a:p>
          <a:p>
            <a:pPr algn="just"/>
            <a:r>
              <a:rPr lang="en-US" dirty="0">
                <a:latin typeface="Times New Roman" panose="02020603050405020304" pitchFamily="18" charset="0"/>
                <a:ea typeface="Times New Roman" panose="02020603050405020304" pitchFamily="18" charset="0"/>
              </a:rPr>
              <a:t>Results</a:t>
            </a:r>
          </a:p>
          <a:p>
            <a:pPr lvl="1" algn="just"/>
            <a:r>
              <a:rPr lang="en-US" sz="2100" dirty="0">
                <a:latin typeface="Times New Roman" panose="02020603050405020304" pitchFamily="18" charset="0"/>
                <a:ea typeface="Times New Roman" panose="02020603050405020304" pitchFamily="18" charset="0"/>
              </a:rPr>
              <a:t>No change in information content as a result of the adoption of  the virtual format (whether voluntary or forced)</a:t>
            </a:r>
          </a:p>
          <a:p>
            <a:pPr marL="274320" lvl="1" indent="0" algn="just">
              <a:buNone/>
            </a:pPr>
            <a:endParaRPr lang="en-US" sz="2100"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85997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8253" y="508001"/>
            <a:ext cx="8229600" cy="467360"/>
          </a:xfrm>
        </p:spPr>
        <p:txBody>
          <a:bodyPr>
            <a:normAutofit fontScale="90000"/>
          </a:bodyPr>
          <a:lstStyle/>
          <a:p>
            <a:pPr algn="ctr"/>
            <a:r>
              <a:rPr lang="en-US" sz="3200"/>
              <a:t>Summary of Findings</a:t>
            </a:r>
          </a:p>
        </p:txBody>
      </p:sp>
      <p:sp>
        <p:nvSpPr>
          <p:cNvPr id="4" name="TextBox 3"/>
          <p:cNvSpPr txBox="1"/>
          <p:nvPr/>
        </p:nvSpPr>
        <p:spPr>
          <a:xfrm>
            <a:off x="569381" y="1076538"/>
            <a:ext cx="7998472" cy="5301195"/>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100" b="0" i="0" u="none" strike="noStrike" kern="1200" cap="none" spc="0" normalizeH="0" baseline="0" noProof="0" dirty="0">
                <a:ln>
                  <a:noFill/>
                </a:ln>
                <a:solidFill>
                  <a:srgbClr val="C00000"/>
                </a:solidFill>
                <a:effectLst/>
                <a:uLnTx/>
                <a:uFillTx/>
                <a:latin typeface="Arial"/>
                <a:ea typeface="+mn-ea"/>
                <a:cs typeface="+mn-cs"/>
              </a:rPr>
              <a:t>Are virtual shareholder meetings a case of poor governance? </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92934"/>
                </a:solidFill>
                <a:effectLst/>
                <a:uLnTx/>
                <a:uFillTx/>
                <a:latin typeface="Arial"/>
                <a:ea typeface="+mn-ea"/>
                <a:cs typeface="+mn-cs"/>
              </a:rPr>
              <a:t>No evidence that firms adopt VSM to avoid scrutiny.</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92934"/>
                </a:solidFill>
                <a:effectLst/>
                <a:uLnTx/>
                <a:uFillTx/>
                <a:latin typeface="Arial"/>
                <a:ea typeface="+mn-ea"/>
                <a:cs typeface="+mn-cs"/>
              </a:rPr>
              <a:t>Q&amp;A activity largely unchanged: no much evidence that VSM limit shareholders’ ability to ask questions or receive answers</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100" b="0" i="0" u="none" strike="noStrike" kern="1200" cap="none" spc="0" normalizeH="0" baseline="0" noProof="0" dirty="0">
                <a:ln>
                  <a:noFill/>
                </a:ln>
                <a:solidFill>
                  <a:srgbClr val="C00000"/>
                </a:solidFill>
                <a:effectLst/>
                <a:uLnTx/>
                <a:uFillTx/>
                <a:latin typeface="Arial"/>
                <a:ea typeface="+mn-ea"/>
                <a:cs typeface="+mn-cs"/>
              </a:rPr>
              <a:t>Does the virtual format affect the meeting’s information content?</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92934"/>
                </a:solidFill>
                <a:effectLst/>
                <a:uLnTx/>
                <a:uFillTx/>
                <a:latin typeface="Arial"/>
                <a:ea typeface="+mn-ea"/>
                <a:cs typeface="+mn-cs"/>
              </a:rPr>
              <a:t>Voluntary adopters choose to provide less information via the business presentation; no change among forced adopters</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92934"/>
                </a:solidFill>
                <a:effectLst/>
                <a:uLnTx/>
                <a:uFillTx/>
                <a:latin typeface="Arial"/>
                <a:ea typeface="+mn-ea"/>
                <a:cs typeface="+mn-cs"/>
              </a:rPr>
              <a:t>Shorter and more negative questions (online technology)</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92934"/>
                </a:solidFill>
                <a:effectLst/>
                <a:uLnTx/>
                <a:uFillTx/>
                <a:latin typeface="Arial"/>
                <a:ea typeface="+mn-ea"/>
                <a:cs typeface="+mn-cs"/>
              </a:rPr>
              <a:t>Overall, no change in market-based proxies of the meeting’s information content</a:t>
            </a:r>
          </a:p>
          <a:p>
            <a:pPr marL="0" marR="0" lvl="0" indent="0" algn="l" defTabSz="457200" rtl="0" eaLnBrk="1" fontAlgn="auto" latinLnBrk="0" hangingPunct="1">
              <a:lnSpc>
                <a:spcPct val="120000"/>
              </a:lnSpc>
              <a:spcBef>
                <a:spcPts val="0"/>
              </a:spcBef>
              <a:spcAft>
                <a:spcPts val="0"/>
              </a:spcAft>
              <a:buClrTx/>
              <a:buSzTx/>
              <a:buFontTx/>
              <a:buNone/>
              <a:tabLst/>
              <a:defRPr/>
            </a:pPr>
            <a:r>
              <a:rPr kumimoji="0" lang="en-US" sz="2100" b="0" i="0" u="none" strike="noStrike" kern="1200" cap="none" spc="0" normalizeH="0" baseline="0" noProof="0" dirty="0">
                <a:ln>
                  <a:noFill/>
                </a:ln>
                <a:solidFill>
                  <a:srgbClr val="C00000"/>
                </a:solidFill>
                <a:effectLst/>
                <a:uLnTx/>
                <a:uFillTx/>
                <a:latin typeface="Arial"/>
                <a:ea typeface="+mn-ea"/>
                <a:cs typeface="+mn-cs"/>
              </a:rPr>
              <a:t>In brief: less activity but no loss in information content</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92934"/>
                </a:solidFill>
                <a:effectLst/>
                <a:uLnTx/>
                <a:uFillTx/>
                <a:latin typeface="Arial"/>
                <a:ea typeface="+mn-ea"/>
                <a:cs typeface="+mn-cs"/>
              </a:rPr>
              <a:t>A lost opportunity for firms and investors?</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92934"/>
                </a:solidFill>
                <a:effectLst/>
                <a:uLnTx/>
                <a:uFillTx/>
                <a:latin typeface="Arial"/>
                <a:ea typeface="+mn-ea"/>
                <a:cs typeface="+mn-cs"/>
              </a:rPr>
              <a:t>Re-think the role of annual shareholder meetings?</a:t>
            </a:r>
          </a:p>
          <a:p>
            <a:pPr marL="342900" marR="0" lvl="0" indent="-342900" algn="l" defTabSz="4572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0" lang="en-US" sz="2100" b="0" i="0" u="none" strike="noStrike" kern="1200" cap="none" spc="0" normalizeH="0" baseline="0" noProof="0" dirty="0">
              <a:ln>
                <a:noFill/>
              </a:ln>
              <a:solidFill>
                <a:srgbClr val="292934"/>
              </a:solidFill>
              <a:effectLst/>
              <a:uLnTx/>
              <a:uFillTx/>
              <a:latin typeface="Arial"/>
              <a:ea typeface="+mn-ea"/>
              <a:cs typeface="+mn-cs"/>
            </a:endParaRPr>
          </a:p>
        </p:txBody>
      </p:sp>
    </p:spTree>
    <p:extLst>
      <p:ext uri="{BB962C8B-B14F-4D97-AF65-F5344CB8AC3E}">
        <p14:creationId xmlns:p14="http://schemas.microsoft.com/office/powerpoint/2010/main" val="4174991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88970" y="2899410"/>
            <a:ext cx="2194560" cy="990600"/>
          </a:xfrm>
        </p:spPr>
        <p:txBody>
          <a:bodyPr>
            <a:normAutofit/>
          </a:bodyPr>
          <a:lstStyle/>
          <a:p>
            <a:r>
              <a:rPr lang="en-US" sz="3200" dirty="0"/>
              <a:t>Thank you!</a:t>
            </a:r>
          </a:p>
        </p:txBody>
      </p:sp>
      <p:sp>
        <p:nvSpPr>
          <p:cNvPr id="4" name="Content Placeholder 2"/>
          <p:cNvSpPr txBox="1">
            <a:spLocks/>
          </p:cNvSpPr>
          <p:nvPr/>
        </p:nvSpPr>
        <p:spPr>
          <a:xfrm>
            <a:off x="457200" y="1567542"/>
            <a:ext cx="8229600" cy="4876800"/>
          </a:xfrm>
          <a:prstGeom prst="rect">
            <a:avLst/>
          </a:prstGeom>
        </p:spPr>
        <p:txBody>
          <a:bodyPr vert="horz" lIns="91440" tIns="45720" rIns="91440" bIns="45720" rtlCol="0">
            <a:normAutofit/>
          </a:bodyPr>
          <a:lstStyle/>
          <a:p>
            <a:pPr marL="182880" marR="0" lvl="0" indent="-182880" algn="l" defTabSz="914400" rtl="0" eaLnBrk="1" fontAlgn="auto" latinLnBrk="0" hangingPunct="1">
              <a:lnSpc>
                <a:spcPct val="120000"/>
              </a:lnSpc>
              <a:spcBef>
                <a:spcPct val="20000"/>
              </a:spcBef>
              <a:spcAft>
                <a:spcPts val="0"/>
              </a:spcAft>
              <a:buClr>
                <a:srgbClr val="93A299"/>
              </a:buClr>
              <a:buSzPct val="85000"/>
              <a:buFont typeface="Arial" pitchFamily="34" charset="0"/>
              <a:buChar char="•"/>
              <a:tabLst/>
              <a:defRPr/>
            </a:pPr>
            <a:endParaRPr kumimoji="0" lang="en-US" sz="2200" b="0" i="0" u="none" strike="noStrike" kern="1200" cap="none" spc="0" normalizeH="0" baseline="0" noProof="0" dirty="0">
              <a:ln>
                <a:noFill/>
              </a:ln>
              <a:solidFill>
                <a:srgbClr val="292934"/>
              </a:solidFill>
              <a:effectLst/>
              <a:uLnTx/>
              <a:uFillTx/>
              <a:latin typeface="Arial"/>
              <a:ea typeface="+mn-ea"/>
              <a:cs typeface="+mn-cs"/>
              <a:sym typeface="Wingdings"/>
            </a:endParaRPr>
          </a:p>
        </p:txBody>
      </p:sp>
    </p:spTree>
    <p:extLst>
      <p:ext uri="{BB962C8B-B14F-4D97-AF65-F5344CB8AC3E}">
        <p14:creationId xmlns:p14="http://schemas.microsoft.com/office/powerpoint/2010/main" val="56338861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562670"/>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&amp; 29, 2021</a:t>
            </a:r>
            <a:endParaRPr lang="en-US" sz="4000" dirty="0"/>
          </a:p>
        </p:txBody>
      </p:sp>
      <p:sp>
        <p:nvSpPr>
          <p:cNvPr id="3" name="Content Placeholder 2"/>
          <p:cNvSpPr>
            <a:spLocks noGrp="1"/>
          </p:cNvSpPr>
          <p:nvPr>
            <p:ph idx="1"/>
          </p:nvPr>
        </p:nvSpPr>
        <p:spPr>
          <a:xfrm>
            <a:off x="457200" y="3068960"/>
            <a:ext cx="8229600" cy="864096"/>
          </a:xfrm>
        </p:spPr>
        <p:txBody>
          <a:bodyPr>
            <a:noAutofit/>
          </a:bodyPr>
          <a:lstStyle/>
          <a:p>
            <a:pPr marL="0" indent="0" algn="ctr">
              <a:buNone/>
            </a:pPr>
            <a:r>
              <a:rPr lang="en-US" sz="5000" dirty="0"/>
              <a:t>Questions &amp; Answers</a:t>
            </a:r>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157192"/>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740491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cap="small" dirty="0">
                <a:latin typeface="Times New Roman" panose="02020603050405020304" pitchFamily="18" charset="0"/>
              </a:rPr>
              <a:t>Professional Accounting Futures</a:t>
            </a:r>
            <a:r>
              <a:rPr lang="en-CA" sz="36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Panel 2   October 28, 2021</a:t>
            </a:r>
            <a:endParaRPr lang="en-US" sz="4000" dirty="0"/>
          </a:p>
        </p:txBody>
      </p:sp>
      <p:sp>
        <p:nvSpPr>
          <p:cNvPr id="3" name="Content Placeholder 2"/>
          <p:cNvSpPr>
            <a:spLocks noGrp="1"/>
          </p:cNvSpPr>
          <p:nvPr>
            <p:ph idx="1"/>
          </p:nvPr>
        </p:nvSpPr>
        <p:spPr>
          <a:xfrm>
            <a:off x="323528" y="2060848"/>
            <a:ext cx="8496944" cy="2880319"/>
          </a:xfrm>
        </p:spPr>
        <p:txBody>
          <a:bodyPr>
            <a:noAutofit/>
          </a:bodyPr>
          <a:lstStyle/>
          <a:p>
            <a:pPr marL="0" indent="0" algn="ctr">
              <a:buNone/>
            </a:pPr>
            <a:r>
              <a:rPr lang="en-US" sz="2800" b="1" i="1" dirty="0">
                <a:solidFill>
                  <a:srgbClr val="FFFF00"/>
                </a:solidFill>
              </a:rPr>
              <a:t>Investor challenges during Covid-19</a:t>
            </a:r>
          </a:p>
          <a:p>
            <a:pPr marL="0" indent="0" algn="ctr">
              <a:buNone/>
            </a:pPr>
            <a:endParaRPr lang="en-US" sz="1200" b="1" i="1" dirty="0"/>
          </a:p>
          <a:p>
            <a:pPr marL="0" lvl="0" indent="0" algn="ctr">
              <a:buNone/>
            </a:pPr>
            <a:r>
              <a:rPr lang="en-US" sz="2500" dirty="0"/>
              <a:t>Anthony Scilipoti, President &amp; CEO, Veritas Investment Research Corporation</a:t>
            </a:r>
          </a:p>
          <a:p>
            <a:pPr marL="0" lvl="0" indent="0" algn="ctr">
              <a:buNone/>
            </a:pPr>
            <a:r>
              <a:rPr lang="en-US" sz="2500" dirty="0"/>
              <a:t>Philip S. Robson, Executive Vice President, Fiera Capital</a:t>
            </a:r>
          </a:p>
          <a:p>
            <a:pPr marL="0" lvl="0" indent="0" algn="ctr">
              <a:buNone/>
            </a:pPr>
            <a:r>
              <a:rPr lang="en-US" sz="2500" dirty="0"/>
              <a:t>Jared Kalish, Partner, Private Equity, </a:t>
            </a:r>
            <a:r>
              <a:rPr lang="en-US" sz="2500" dirty="0" err="1"/>
              <a:t>FirePower</a:t>
            </a:r>
            <a:r>
              <a:rPr lang="en-US" sz="2500" dirty="0"/>
              <a:t> Capital</a:t>
            </a:r>
          </a:p>
          <a:p>
            <a:pPr marL="0" lvl="0" indent="0" algn="ctr">
              <a:buNone/>
            </a:pPr>
            <a:r>
              <a:rPr lang="en-US" sz="2500" dirty="0"/>
              <a:t>Sanjil Shah, Managing Partner, </a:t>
            </a:r>
            <a:r>
              <a:rPr lang="en-US" sz="2500" dirty="0" err="1"/>
              <a:t>Alignvest</a:t>
            </a:r>
            <a:r>
              <a:rPr lang="en-US" sz="2500" dirty="0"/>
              <a:t> Student Housing</a:t>
            </a:r>
          </a:p>
          <a:p>
            <a:pPr marL="0" indent="0" algn="ctr">
              <a:buNone/>
            </a:pPr>
            <a:endParaRPr lang="en-US" sz="2800" dirty="0"/>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07704" y="5157192"/>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018805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DECCE4-9F3A-4818-BF9D-A59A219057DB}"/>
              </a:ext>
            </a:extLst>
          </p:cNvPr>
          <p:cNvSpPr>
            <a:spLocks noGrp="1"/>
          </p:cNvSpPr>
          <p:nvPr>
            <p:ph type="title"/>
          </p:nvPr>
        </p:nvSpPr>
        <p:spPr>
          <a:xfrm>
            <a:off x="457200" y="274638"/>
            <a:ext cx="8229600" cy="1143000"/>
          </a:xfrm>
        </p:spPr>
        <p:txBody>
          <a:bodyPr wrap="square" anchor="ctr">
            <a:normAutofit fontScale="90000"/>
          </a:bodyPr>
          <a:lstStyle/>
          <a:p>
            <a:r>
              <a:rPr lang="en-US"/>
              <a:t>Additional Pressures due to COVID-19</a:t>
            </a:r>
          </a:p>
        </p:txBody>
      </p:sp>
      <p:grpSp>
        <p:nvGrpSpPr>
          <p:cNvPr id="5" name="Group 4">
            <a:extLst>
              <a:ext uri="{FF2B5EF4-FFF2-40B4-BE49-F238E27FC236}">
                <a16:creationId xmlns:a16="http://schemas.microsoft.com/office/drawing/2014/main" id="{E3637588-1723-45FB-8B41-77097A2D7D1F}"/>
              </a:ext>
            </a:extLst>
          </p:cNvPr>
          <p:cNvGrpSpPr/>
          <p:nvPr/>
        </p:nvGrpSpPr>
        <p:grpSpPr>
          <a:xfrm>
            <a:off x="114822" y="1417638"/>
            <a:ext cx="8782204" cy="4916846"/>
            <a:chOff x="34092" y="1454584"/>
            <a:chExt cx="8782204" cy="4916846"/>
          </a:xfrm>
        </p:grpSpPr>
        <p:sp>
          <p:nvSpPr>
            <p:cNvPr id="6" name="Oval 5">
              <a:extLst>
                <a:ext uri="{FF2B5EF4-FFF2-40B4-BE49-F238E27FC236}">
                  <a16:creationId xmlns:a16="http://schemas.microsoft.com/office/drawing/2014/main" id="{6BE07C50-199E-453C-B6BD-86CE3C265082}"/>
                </a:ext>
              </a:extLst>
            </p:cNvPr>
            <p:cNvSpPr/>
            <p:nvPr/>
          </p:nvSpPr>
          <p:spPr>
            <a:xfrm>
              <a:off x="1110761" y="1454584"/>
              <a:ext cx="3103746" cy="1928377"/>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08297" tIns="208297" rIns="208297" bIns="208297" numCol="1" spcCol="1270" anchor="ctr" anchorCtr="0">
              <a:noAutofit/>
            </a:bodyPr>
            <a:lstStyle/>
            <a:p>
              <a:pPr marL="0" marR="0" lvl="0" indent="0" algn="ctr" defTabSz="977900" rtl="0" eaLnBrk="1" fontAlgn="base"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a:ln>
                    <a:noFill/>
                  </a:ln>
                  <a:solidFill>
                    <a:srgbClr val="FFFFFF"/>
                  </a:solidFill>
                  <a:effectLst/>
                  <a:uLnTx/>
                  <a:uFillTx/>
                  <a:latin typeface="Calibri"/>
                  <a:ea typeface="+mn-ea"/>
                  <a:cs typeface="+mn-cs"/>
                </a:rPr>
                <a:t>Business closures while others declared essential</a:t>
              </a:r>
            </a:p>
          </p:txBody>
        </p:sp>
        <p:sp>
          <p:nvSpPr>
            <p:cNvPr id="7" name="Oval 6">
              <a:extLst>
                <a:ext uri="{FF2B5EF4-FFF2-40B4-BE49-F238E27FC236}">
                  <a16:creationId xmlns:a16="http://schemas.microsoft.com/office/drawing/2014/main" id="{01B2D2C5-6010-4C23-97AC-38A540088681}"/>
                </a:ext>
              </a:extLst>
            </p:cNvPr>
            <p:cNvSpPr/>
            <p:nvPr/>
          </p:nvSpPr>
          <p:spPr>
            <a:xfrm>
              <a:off x="4618171" y="1624668"/>
              <a:ext cx="1907507" cy="1046231"/>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08297" tIns="208297" rIns="208297" bIns="208297" numCol="1" spcCol="1270" anchor="ctr" anchorCtr="0">
              <a:noAutofit/>
            </a:bodyPr>
            <a:lstStyle/>
            <a:p>
              <a:pPr marL="0" marR="0" lvl="0" indent="0" algn="ctr" defTabSz="977900" rtl="0" eaLnBrk="1" fontAlgn="base"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a:ln>
                    <a:noFill/>
                  </a:ln>
                  <a:solidFill>
                    <a:srgbClr val="FFFFFF"/>
                  </a:solidFill>
                  <a:effectLst/>
                  <a:uLnTx/>
                  <a:uFillTx/>
                  <a:latin typeface="Calibri"/>
                  <a:ea typeface="+mn-ea"/>
                  <a:cs typeface="+mn-cs"/>
                </a:rPr>
                <a:t>Schools closed</a:t>
              </a:r>
            </a:p>
          </p:txBody>
        </p:sp>
        <p:sp>
          <p:nvSpPr>
            <p:cNvPr id="8" name="Oval 7">
              <a:extLst>
                <a:ext uri="{FF2B5EF4-FFF2-40B4-BE49-F238E27FC236}">
                  <a16:creationId xmlns:a16="http://schemas.microsoft.com/office/drawing/2014/main" id="{5696C5B7-7CD7-4E02-A650-4EC65C02526B}"/>
                </a:ext>
              </a:extLst>
            </p:cNvPr>
            <p:cNvSpPr/>
            <p:nvPr/>
          </p:nvSpPr>
          <p:spPr>
            <a:xfrm>
              <a:off x="5890580" y="2670899"/>
              <a:ext cx="2715490" cy="1642050"/>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08297" tIns="208297" rIns="208297" bIns="208297" numCol="1" spcCol="1270" anchor="ctr" anchorCtr="0">
              <a:noAutofit/>
            </a:bodyPr>
            <a:lstStyle/>
            <a:p>
              <a:pPr marL="0" marR="0" lvl="0" indent="0" algn="ctr" defTabSz="977900" rtl="0" eaLnBrk="1" fontAlgn="base"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a:ln>
                    <a:noFill/>
                  </a:ln>
                  <a:solidFill>
                    <a:srgbClr val="FFFFFF"/>
                  </a:solidFill>
                  <a:effectLst/>
                  <a:uLnTx/>
                  <a:uFillTx/>
                  <a:latin typeface="Calibri"/>
                  <a:ea typeface="+mn-ea"/>
                  <a:cs typeface="+mn-cs"/>
                </a:rPr>
                <a:t>International borders closed</a:t>
              </a:r>
            </a:p>
          </p:txBody>
        </p:sp>
        <p:sp>
          <p:nvSpPr>
            <p:cNvPr id="9" name="Oval 8">
              <a:extLst>
                <a:ext uri="{FF2B5EF4-FFF2-40B4-BE49-F238E27FC236}">
                  <a16:creationId xmlns:a16="http://schemas.microsoft.com/office/drawing/2014/main" id="{24A0BA1F-AEC8-44EF-A90C-67D114E16B33}"/>
                </a:ext>
              </a:extLst>
            </p:cNvPr>
            <p:cNvSpPr/>
            <p:nvPr/>
          </p:nvSpPr>
          <p:spPr>
            <a:xfrm>
              <a:off x="34092" y="3465946"/>
              <a:ext cx="2665323" cy="1160934"/>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08297" tIns="208297" rIns="208297" bIns="208297" numCol="1" spcCol="1270" anchor="ctr" anchorCtr="0">
              <a:noAutofit/>
            </a:bodyPr>
            <a:lstStyle/>
            <a:p>
              <a:pPr marL="0" marR="0" lvl="0" indent="0" algn="ctr" defTabSz="977900" rtl="0" eaLnBrk="1" fontAlgn="base"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a:ln>
                    <a:noFill/>
                  </a:ln>
                  <a:solidFill>
                    <a:srgbClr val="FFFFFF"/>
                  </a:solidFill>
                  <a:effectLst/>
                  <a:uLnTx/>
                  <a:uFillTx/>
                  <a:latin typeface="Calibri"/>
                  <a:ea typeface="+mn-ea"/>
                  <a:cs typeface="+mn-cs"/>
                </a:rPr>
                <a:t>Virtual environment</a:t>
              </a:r>
            </a:p>
          </p:txBody>
        </p:sp>
        <p:sp>
          <p:nvSpPr>
            <p:cNvPr id="11" name="Oval 10">
              <a:extLst>
                <a:ext uri="{FF2B5EF4-FFF2-40B4-BE49-F238E27FC236}">
                  <a16:creationId xmlns:a16="http://schemas.microsoft.com/office/drawing/2014/main" id="{674BCA69-4ECE-4759-8420-6C4305764FE7}"/>
                </a:ext>
              </a:extLst>
            </p:cNvPr>
            <p:cNvSpPr/>
            <p:nvPr/>
          </p:nvSpPr>
          <p:spPr>
            <a:xfrm>
              <a:off x="953744" y="4807241"/>
              <a:ext cx="3260764" cy="1564189"/>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08297" tIns="208297" rIns="208297" bIns="208297" numCol="1" spcCol="1270" anchor="ctr" anchorCtr="0">
              <a:noAutofit/>
            </a:bodyPr>
            <a:lstStyle/>
            <a:p>
              <a:pPr marL="0" marR="0" lvl="0" indent="0" algn="ctr" defTabSz="977900" rtl="0" eaLnBrk="1" fontAlgn="base"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a:ln>
                    <a:noFill/>
                  </a:ln>
                  <a:solidFill>
                    <a:srgbClr val="FFFFFF"/>
                  </a:solidFill>
                  <a:effectLst/>
                  <a:uLnTx/>
                  <a:uFillTx/>
                  <a:latin typeface="Calibri"/>
                  <a:ea typeface="+mn-ea"/>
                  <a:cs typeface="+mn-cs"/>
                </a:rPr>
                <a:t>Increased use and dependence on technologies</a:t>
              </a:r>
            </a:p>
          </p:txBody>
        </p:sp>
        <p:sp>
          <p:nvSpPr>
            <p:cNvPr id="12" name="Oval 11">
              <a:extLst>
                <a:ext uri="{FF2B5EF4-FFF2-40B4-BE49-F238E27FC236}">
                  <a16:creationId xmlns:a16="http://schemas.microsoft.com/office/drawing/2014/main" id="{0E40C079-B88B-4FA1-91EE-3AC7CACDA2C4}"/>
                </a:ext>
              </a:extLst>
            </p:cNvPr>
            <p:cNvSpPr/>
            <p:nvPr/>
          </p:nvSpPr>
          <p:spPr>
            <a:xfrm>
              <a:off x="5860660" y="4723752"/>
              <a:ext cx="2955636" cy="1436690"/>
            </a:xfrm>
            <a:prstGeom prst="ellipse">
              <a:avLst/>
            </a:prstGeom>
          </p:spPr>
          <p:style>
            <a:lnRef idx="3">
              <a:schemeClr val="l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08297" tIns="208297" rIns="208297" bIns="208297" numCol="1" spcCol="1270" anchor="ctr" anchorCtr="0">
              <a:noAutofit/>
            </a:bodyPr>
            <a:lstStyle/>
            <a:p>
              <a:pPr marL="0" marR="0" lvl="0" indent="0" algn="ctr" defTabSz="977900" rtl="0" eaLnBrk="1" fontAlgn="base"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a:ln>
                    <a:noFill/>
                  </a:ln>
                  <a:solidFill>
                    <a:srgbClr val="FFFFFF"/>
                  </a:solidFill>
                  <a:effectLst/>
                  <a:uLnTx/>
                  <a:uFillTx/>
                  <a:latin typeface="Calibri"/>
                  <a:ea typeface="+mn-ea"/>
                  <a:cs typeface="+mn-cs"/>
                </a:rPr>
                <a:t>Increased uncertainty about the future</a:t>
              </a:r>
            </a:p>
          </p:txBody>
        </p:sp>
      </p:grpSp>
      <p:pic>
        <p:nvPicPr>
          <p:cNvPr id="4" name="Picture 3" descr="Woman hand on head">
            <a:extLst>
              <a:ext uri="{FF2B5EF4-FFF2-40B4-BE49-F238E27FC236}">
                <a16:creationId xmlns:a16="http://schemas.microsoft.com/office/drawing/2014/main" id="{D2BEE7D1-221C-4FE2-AD04-5A7A0E65B88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785573" y="3160036"/>
            <a:ext cx="1463418" cy="3117122"/>
          </a:xfrm>
          <a:prstGeom prst="rect">
            <a:avLst/>
          </a:prstGeom>
        </p:spPr>
      </p:pic>
    </p:spTree>
    <p:extLst>
      <p:ext uri="{BB962C8B-B14F-4D97-AF65-F5344CB8AC3E}">
        <p14:creationId xmlns:p14="http://schemas.microsoft.com/office/powerpoint/2010/main" val="405700784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266" y="346647"/>
            <a:ext cx="8229600" cy="1714202"/>
          </a:xfrm>
        </p:spPr>
        <p:txBody>
          <a:bodyPr>
            <a:noAutofit/>
          </a:bodyPr>
          <a:lstStyle/>
          <a:p>
            <a:r>
              <a:rPr lang="en-CA" sz="3200" dirty="0">
                <a:solidFill>
                  <a:prstClr val="white"/>
                </a:solidFill>
                <a:latin typeface="Times New Roman" panose="02020603050405020304" pitchFamily="18" charset="0"/>
              </a:rPr>
              <a:t>PAC ANNUAL CONFERENCE</a:t>
            </a:r>
            <a:br>
              <a:rPr lang="en-US" sz="2800" dirty="0"/>
            </a:br>
            <a:r>
              <a:rPr lang="en-CA" sz="3600" b="1" cap="small" dirty="0">
                <a:latin typeface="Times New Roman" panose="02020603050405020304" pitchFamily="18" charset="0"/>
              </a:rPr>
              <a:t>Professional Accounting Futures</a:t>
            </a:r>
            <a:r>
              <a:rPr lang="en-CA" sz="2000" dirty="0">
                <a:solidFill>
                  <a:prstClr val="white"/>
                </a:solidFill>
                <a:latin typeface="Times New Roman" panose="02020603050405020304" pitchFamily="18" charset="0"/>
              </a:rPr>
              <a:t> </a:t>
            </a:r>
            <a:br>
              <a:rPr lang="en-CA" sz="2000" dirty="0">
                <a:solidFill>
                  <a:prstClr val="white"/>
                </a:solidFill>
                <a:latin typeface="Times New Roman" panose="02020603050405020304" pitchFamily="18" charset="0"/>
              </a:rPr>
            </a:br>
            <a:r>
              <a:rPr lang="en-CA" sz="2400" dirty="0">
                <a:solidFill>
                  <a:prstClr val="white"/>
                </a:solidFill>
                <a:latin typeface="Times New Roman" panose="02020603050405020304" pitchFamily="18" charset="0"/>
              </a:rPr>
              <a:t>October 28, 2021</a:t>
            </a:r>
            <a:endParaRPr lang="en-US" sz="4000" dirty="0"/>
          </a:p>
        </p:txBody>
      </p:sp>
      <p:sp>
        <p:nvSpPr>
          <p:cNvPr id="3" name="Content Placeholder 2"/>
          <p:cNvSpPr>
            <a:spLocks noGrp="1"/>
          </p:cNvSpPr>
          <p:nvPr>
            <p:ph idx="1"/>
          </p:nvPr>
        </p:nvSpPr>
        <p:spPr>
          <a:xfrm>
            <a:off x="457200" y="2276872"/>
            <a:ext cx="8229600" cy="2448273"/>
          </a:xfrm>
        </p:spPr>
        <p:txBody>
          <a:bodyPr>
            <a:noAutofit/>
          </a:bodyPr>
          <a:lstStyle/>
          <a:p>
            <a:pPr marL="0" indent="0" algn="ctr">
              <a:buNone/>
            </a:pPr>
            <a:r>
              <a:rPr lang="en-US" dirty="0"/>
              <a:t>Investors &amp; Covid-GAAP</a:t>
            </a:r>
          </a:p>
          <a:p>
            <a:pPr marL="0" indent="0" algn="ctr">
              <a:buNone/>
            </a:pPr>
            <a:br>
              <a:rPr lang="en-US" sz="2000" dirty="0"/>
            </a:br>
            <a:r>
              <a:rPr lang="en-US" dirty="0"/>
              <a:t>Anthony Scilipoti </a:t>
            </a:r>
          </a:p>
          <a:p>
            <a:pPr marL="0" indent="0" algn="ctr">
              <a:buNone/>
            </a:pPr>
            <a:r>
              <a:rPr lang="en-US" dirty="0"/>
              <a:t>President &amp; CEO, </a:t>
            </a:r>
          </a:p>
          <a:p>
            <a:pPr marL="0" indent="0" algn="ctr">
              <a:buNone/>
            </a:pPr>
            <a:r>
              <a:rPr lang="en-US" dirty="0"/>
              <a:t>Veritas Investment Research Corporation</a:t>
            </a:r>
          </a:p>
          <a:p>
            <a:pPr marL="0" indent="0" algn="ctr">
              <a:buNone/>
            </a:pPr>
            <a:endParaRPr lang="en-US" dirty="0"/>
          </a:p>
        </p:txBody>
      </p:sp>
      <p:pic>
        <p:nvPicPr>
          <p:cNvPr id="1026" name="Picture 2" descr="D:\My Docs\z Ryan's Stuff\Branding + Logos\PAC-logo-KO-redone.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925770" y="5301208"/>
            <a:ext cx="5328592" cy="12782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8273033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3"/>
          <p:cNvSpPr txBox="1">
            <a:spLocks/>
          </p:cNvSpPr>
          <p:nvPr/>
        </p:nvSpPr>
        <p:spPr>
          <a:xfrm>
            <a:off x="381000" y="1676400"/>
            <a:ext cx="7162800" cy="1715616"/>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3000" b="1" i="0" u="none" strike="noStrike" kern="1200" cap="none" spc="0" normalizeH="0" baseline="0" noProof="0" dirty="0">
                <a:ln>
                  <a:noFill/>
                </a:ln>
                <a:solidFill>
                  <a:srgbClr val="460023"/>
                </a:solidFill>
                <a:effectLst/>
                <a:uLnTx/>
                <a:uFillTx/>
                <a:latin typeface="Arial" panose="020B0604020202020204" pitchFamily="34" charset="0"/>
                <a:ea typeface="Calibri" panose="020F0502020204030204" pitchFamily="34" charset="0"/>
                <a:cs typeface="Arial" panose="020B0604020202020204" pitchFamily="34" charset="0"/>
              </a:rPr>
              <a:t>Investors &amp; </a:t>
            </a:r>
            <a:r>
              <a:rPr kumimoji="0" lang="en-CA" sz="2800" b="1" i="0" u="none" strike="noStrike" kern="1200" cap="none" spc="0" normalizeH="0" baseline="0" noProof="0" dirty="0">
                <a:ln>
                  <a:noFill/>
                </a:ln>
                <a:solidFill>
                  <a:srgbClr val="460023"/>
                </a:solidFill>
                <a:effectLst/>
                <a:uLnTx/>
                <a:uFillTx/>
                <a:latin typeface="Arial" panose="020B0604020202020204" pitchFamily="34" charset="0"/>
                <a:ea typeface="Calibri" panose="020F0502020204030204" pitchFamily="34" charset="0"/>
                <a:cs typeface="Arial" panose="020B0604020202020204" pitchFamily="34" charset="0"/>
              </a:rPr>
              <a:t>COVID-GAAP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2800" b="1" i="1" u="none" strike="noStrike" kern="1200" cap="none" spc="0" normalizeH="0" baseline="0" noProof="0" dirty="0">
                <a:ln>
                  <a:noFill/>
                </a:ln>
                <a:solidFill>
                  <a:srgbClr val="460023"/>
                </a:solidFill>
                <a:effectLst/>
                <a:uLnTx/>
                <a:uFillTx/>
                <a:latin typeface="Arial" panose="020B0604020202020204" pitchFamily="34" charset="0"/>
                <a:ea typeface="Calibri" panose="020F0502020204030204" pitchFamily="34" charset="0"/>
                <a:cs typeface="Arial" panose="020B0604020202020204" pitchFamily="34" charset="0"/>
              </a:rPr>
              <a:t>The 2021 Challenge</a:t>
            </a:r>
            <a:endParaRPr kumimoji="0" lang="en-US" sz="3000" b="1" i="1" u="none" strike="noStrike" kern="1200" cap="none" spc="0" normalizeH="0" baseline="0" noProof="0" dirty="0">
              <a:ln>
                <a:noFill/>
              </a:ln>
              <a:solidFill>
                <a:srgbClr val="460023"/>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itle 13">
            <a:extLst>
              <a:ext uri="{FF2B5EF4-FFF2-40B4-BE49-F238E27FC236}">
                <a16:creationId xmlns:a16="http://schemas.microsoft.com/office/drawing/2014/main" id="{9FB5C20D-39D9-4ACD-85F7-408F57DB8CDB}"/>
              </a:ext>
            </a:extLst>
          </p:cNvPr>
          <p:cNvSpPr txBox="1">
            <a:spLocks/>
          </p:cNvSpPr>
          <p:nvPr/>
        </p:nvSpPr>
        <p:spPr>
          <a:xfrm>
            <a:off x="4290120" y="5155704"/>
            <a:ext cx="4320480" cy="86409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CA" sz="14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rPr>
              <a:t>Anthony Scilipoti, FCPA, FCA, CPA (Illinois)</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CA" sz="1400" b="0" i="1"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rPr>
              <a:t>President &amp; CEO</a:t>
            </a:r>
          </a:p>
        </p:txBody>
      </p:sp>
      <p:sp>
        <p:nvSpPr>
          <p:cNvPr id="9" name="Title 13">
            <a:extLst>
              <a:ext uri="{FF2B5EF4-FFF2-40B4-BE49-F238E27FC236}">
                <a16:creationId xmlns:a16="http://schemas.microsoft.com/office/drawing/2014/main" id="{8F5C5853-60F5-4CF6-927D-DDCBA2033766}"/>
              </a:ext>
            </a:extLst>
          </p:cNvPr>
          <p:cNvSpPr txBox="1">
            <a:spLocks/>
          </p:cNvSpPr>
          <p:nvPr/>
        </p:nvSpPr>
        <p:spPr>
          <a:xfrm>
            <a:off x="444624" y="5105400"/>
            <a:ext cx="3822576" cy="72008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CA" sz="14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sz="14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rPr>
              <a:t>Professional Accountants Conference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sz="14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rPr>
              <a:t>University of Toronto</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sz="14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rPr>
              <a:t>October 26, 2021</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CA" sz="14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229730409"/>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01021C-1D5C-4E30-988F-7C150635A0B3}"/>
              </a:ext>
            </a:extLst>
          </p:cNvPr>
          <p:cNvSpPr/>
          <p:nvPr/>
        </p:nvSpPr>
        <p:spPr>
          <a:xfrm>
            <a:off x="338620" y="923898"/>
            <a:ext cx="2004530" cy="4809357"/>
          </a:xfrm>
          <a:prstGeom prst="rect">
            <a:avLst/>
          </a:prstGeom>
          <a:solidFill>
            <a:srgbClr val="460023"/>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a:ea typeface="+mn-ea"/>
              <a:cs typeface="+mn-cs"/>
            </a:endParaRPr>
          </a:p>
        </p:txBody>
      </p:sp>
      <p:graphicFrame>
        <p:nvGraphicFramePr>
          <p:cNvPr id="25" name="Diagram 24">
            <a:extLst>
              <a:ext uri="{FF2B5EF4-FFF2-40B4-BE49-F238E27FC236}">
                <a16:creationId xmlns:a16="http://schemas.microsoft.com/office/drawing/2014/main" id="{983672B8-DF44-4863-9FC2-4DD8A8E6CDF8}"/>
              </a:ext>
            </a:extLst>
          </p:cNvPr>
          <p:cNvGraphicFramePr/>
          <p:nvPr/>
        </p:nvGraphicFramePr>
        <p:xfrm>
          <a:off x="3437069" y="1648803"/>
          <a:ext cx="4500703" cy="328754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0" name="TextBox 9">
            <a:extLst>
              <a:ext uri="{FF2B5EF4-FFF2-40B4-BE49-F238E27FC236}">
                <a16:creationId xmlns:a16="http://schemas.microsoft.com/office/drawing/2014/main" id="{F608DE29-31D0-4BDC-B235-37941EA23276}"/>
              </a:ext>
            </a:extLst>
          </p:cNvPr>
          <p:cNvSpPr txBox="1"/>
          <p:nvPr/>
        </p:nvSpPr>
        <p:spPr>
          <a:xfrm>
            <a:off x="2771800" y="3827623"/>
            <a:ext cx="1183570" cy="646331"/>
          </a:xfrm>
          <a:prstGeom prst="rect">
            <a:avLst/>
          </a:prstGeom>
          <a:solidFill>
            <a:srgbClr val="460023"/>
          </a:solidFill>
          <a:ln w="28575">
            <a:solidFill>
              <a:srgbClr val="46002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Veritas Charity Services</a:t>
            </a:r>
            <a:endParaRPr kumimoji="0" lang="en-CA"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16903808-DD1E-4369-8331-59DDE1E70CF8}"/>
              </a:ext>
            </a:extLst>
          </p:cNvPr>
          <p:cNvSpPr txBox="1"/>
          <p:nvPr/>
        </p:nvSpPr>
        <p:spPr>
          <a:xfrm>
            <a:off x="7464089" y="3875404"/>
            <a:ext cx="1138952" cy="461665"/>
          </a:xfrm>
          <a:prstGeom prst="rect">
            <a:avLst/>
          </a:prstGeom>
          <a:solidFill>
            <a:srgbClr val="460023"/>
          </a:solidFill>
          <a:ln w="28575">
            <a:solidFill>
              <a:srgbClr val="46002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Veritas Asset Management</a:t>
            </a:r>
            <a:endParaRPr kumimoji="0" lang="en-CA"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B7B0CE76-289A-4C61-9552-F64B33A01E67}"/>
              </a:ext>
            </a:extLst>
          </p:cNvPr>
          <p:cNvSpPr txBox="1"/>
          <p:nvPr/>
        </p:nvSpPr>
        <p:spPr>
          <a:xfrm>
            <a:off x="5135936" y="923898"/>
            <a:ext cx="1102967" cy="461665"/>
          </a:xfrm>
          <a:prstGeom prst="rect">
            <a:avLst/>
          </a:prstGeom>
          <a:solidFill>
            <a:srgbClr val="460023"/>
          </a:solidFill>
          <a:ln w="28575">
            <a:solidFill>
              <a:srgbClr val="46002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The Veritas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Foundation</a:t>
            </a:r>
            <a:endParaRPr kumimoji="0" lang="en-CA"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59DA2A31-629B-4090-91C5-0D3A4755E57E}"/>
              </a:ext>
            </a:extLst>
          </p:cNvPr>
          <p:cNvSpPr txBox="1"/>
          <p:nvPr/>
        </p:nvSpPr>
        <p:spPr>
          <a:xfrm>
            <a:off x="5309205" y="5199583"/>
            <a:ext cx="756427" cy="461665"/>
          </a:xfrm>
          <a:prstGeom prst="rect">
            <a:avLst/>
          </a:prstGeom>
          <a:solidFill>
            <a:srgbClr val="460023"/>
          </a:solidFill>
          <a:ln w="28575">
            <a:solidFill>
              <a:srgbClr val="46002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Veritas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Media</a:t>
            </a:r>
            <a:endParaRPr kumimoji="0" lang="en-CA"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6" name="Title 11">
            <a:extLst>
              <a:ext uri="{FF2B5EF4-FFF2-40B4-BE49-F238E27FC236}">
                <a16:creationId xmlns:a16="http://schemas.microsoft.com/office/drawing/2014/main" id="{25D877D5-0691-4044-8636-9E4C7F7B696F}"/>
              </a:ext>
            </a:extLst>
          </p:cNvPr>
          <p:cNvSpPr txBox="1">
            <a:spLocks/>
          </p:cNvSpPr>
          <p:nvPr/>
        </p:nvSpPr>
        <p:spPr bwMode="auto">
          <a:xfrm>
            <a:off x="592622" y="2500857"/>
            <a:ext cx="1964853"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charset="0"/>
              <a:buChar char="•"/>
              <a:defRPr sz="3200">
                <a:solidFill>
                  <a:schemeClr val="tx1"/>
                </a:solidFill>
                <a:latin typeface="Calibri" pitchFamily="34" charset="0"/>
              </a:defRPr>
            </a:lvl1pPr>
            <a:lvl2pPr marL="742950" indent="-285750">
              <a:spcBef>
                <a:spcPct val="20000"/>
              </a:spcBef>
              <a:buFont typeface="Arial" charset="0"/>
              <a:buChar char="–"/>
              <a:defRPr sz="2800">
                <a:solidFill>
                  <a:schemeClr val="tx1"/>
                </a:solidFill>
                <a:latin typeface="Calibri" pitchFamily="34" charset="0"/>
              </a:defRPr>
            </a:lvl2pPr>
            <a:lvl3pPr marL="1143000" indent="-228600">
              <a:spcBef>
                <a:spcPct val="20000"/>
              </a:spcBef>
              <a:buFont typeface="Arial" charset="0"/>
              <a:buChar char="•"/>
              <a:defRPr sz="2400">
                <a:solidFill>
                  <a:schemeClr val="tx1"/>
                </a:solidFill>
                <a:latin typeface="Calibri" pitchFamily="34" charset="0"/>
              </a:defRPr>
            </a:lvl3pPr>
            <a:lvl4pPr marL="1600200" indent="-228600">
              <a:spcBef>
                <a:spcPct val="20000"/>
              </a:spcBef>
              <a:buFont typeface="Arial" charset="0"/>
              <a:buChar char="–"/>
              <a:defRPr sz="2000">
                <a:solidFill>
                  <a:schemeClr val="tx1"/>
                </a:solidFill>
                <a:latin typeface="Calibri" pitchFamily="34" charset="0"/>
              </a:defRPr>
            </a:lvl4pPr>
            <a:lvl5pPr marL="2057400" indent="-22860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altLang="en-US"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WHAT we do.</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CA" altLang="en-US"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altLang="en-US"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HOW we it.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CA" altLang="en-US"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altLang="en-US"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WHY we do it.</a:t>
            </a:r>
          </a:p>
        </p:txBody>
      </p:sp>
      <p:sp>
        <p:nvSpPr>
          <p:cNvPr id="17" name="Title 11">
            <a:extLst>
              <a:ext uri="{FF2B5EF4-FFF2-40B4-BE49-F238E27FC236}">
                <a16:creationId xmlns:a16="http://schemas.microsoft.com/office/drawing/2014/main" id="{49562D12-A736-4324-A1FA-07AC3B77300F}"/>
              </a:ext>
            </a:extLst>
          </p:cNvPr>
          <p:cNvSpPr txBox="1">
            <a:spLocks/>
          </p:cNvSpPr>
          <p:nvPr/>
        </p:nvSpPr>
        <p:spPr>
          <a:xfrm>
            <a:off x="251519" y="24513"/>
            <a:ext cx="8883299"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tab pos="6189663" algn="l"/>
              </a:tabLst>
              <a:defRPr/>
            </a:pPr>
            <a:r>
              <a:rPr kumimoji="0" lang="en-CA" sz="30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rPr>
              <a:t>The Veritas Group of Companies</a:t>
            </a:r>
            <a:endParaRPr kumimoji="0" lang="en-CA" sz="3200" b="0" i="0" u="none" strike="noStrike" kern="1200" cap="none" spc="0" normalizeH="0" baseline="0" noProof="0" dirty="0">
              <a:ln>
                <a:noFill/>
              </a:ln>
              <a:solidFill>
                <a:srgbClr val="460023"/>
              </a:solidFill>
              <a:effectLst/>
              <a:uLnTx/>
              <a:uFillTx/>
              <a:latin typeface="Avenir LT Std 45 Book" panose="020B0502020203020204" pitchFamily="34" charset="0"/>
              <a:ea typeface="+mj-ea"/>
              <a:cs typeface="+mj-cs"/>
            </a:endParaRPr>
          </a:p>
        </p:txBody>
      </p:sp>
      <p:sp>
        <p:nvSpPr>
          <p:cNvPr id="18" name="TextBox 17">
            <a:extLst>
              <a:ext uri="{FF2B5EF4-FFF2-40B4-BE49-F238E27FC236}">
                <a16:creationId xmlns:a16="http://schemas.microsoft.com/office/drawing/2014/main" id="{C29EB43C-2E81-4D4A-80B3-F8E54D1BB3DC}"/>
              </a:ext>
            </a:extLst>
          </p:cNvPr>
          <p:cNvSpPr txBox="1"/>
          <p:nvPr/>
        </p:nvSpPr>
        <p:spPr>
          <a:xfrm>
            <a:off x="3082759" y="1854526"/>
            <a:ext cx="953850" cy="646331"/>
          </a:xfrm>
          <a:prstGeom prst="rect">
            <a:avLst/>
          </a:prstGeom>
          <a:solidFill>
            <a:srgbClr val="460023"/>
          </a:solidFill>
          <a:ln w="28575">
            <a:solidFill>
              <a:srgbClr val="46002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The VeritasU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Academy</a:t>
            </a:r>
            <a:endParaRPr kumimoji="0" lang="en-CA"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511D0DD5-3625-4FCE-9625-430E67386678}"/>
              </a:ext>
            </a:extLst>
          </p:cNvPr>
          <p:cNvSpPr txBox="1"/>
          <p:nvPr/>
        </p:nvSpPr>
        <p:spPr>
          <a:xfrm>
            <a:off x="7252368" y="1783648"/>
            <a:ext cx="1461551" cy="646331"/>
          </a:xfrm>
          <a:prstGeom prst="rect">
            <a:avLst/>
          </a:prstGeom>
          <a:solidFill>
            <a:srgbClr val="460023"/>
          </a:solidFill>
          <a:ln w="28575">
            <a:solidFill>
              <a:srgbClr val="46002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Veritas Investment Research</a:t>
            </a:r>
            <a:endParaRPr kumimoji="0" lang="en-CA"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Slide Number Placeholder 5">
            <a:extLst>
              <a:ext uri="{FF2B5EF4-FFF2-40B4-BE49-F238E27FC236}">
                <a16:creationId xmlns:a16="http://schemas.microsoft.com/office/drawing/2014/main" id="{D74F8C20-5878-4BB5-AAC6-2BF47C57161B}"/>
              </a:ext>
            </a:extLst>
          </p:cNvPr>
          <p:cNvSpPr>
            <a:spLocks noGrp="1"/>
          </p:cNvSpPr>
          <p:nvPr>
            <p:ph type="sldNum" sz="quarter" idx="12"/>
          </p:nvPr>
        </p:nvSpPr>
        <p:spPr>
          <a:xfrm>
            <a:off x="6553200" y="630932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
        <p:nvSpPr>
          <p:cNvPr id="15" name="Footer Placeholder 1">
            <a:extLst>
              <a:ext uri="{FF2B5EF4-FFF2-40B4-BE49-F238E27FC236}">
                <a16:creationId xmlns:a16="http://schemas.microsoft.com/office/drawing/2014/main" id="{B8A10169-C7B0-4BEC-8AAE-50B1407CB7DF}"/>
              </a:ext>
            </a:extLst>
          </p:cNvPr>
          <p:cNvSpPr txBox="1">
            <a:spLocks/>
          </p:cNvSpPr>
          <p:nvPr/>
        </p:nvSpPr>
        <p:spPr>
          <a:xfrm>
            <a:off x="2577432" y="6324600"/>
            <a:ext cx="4813968" cy="365125"/>
          </a:xfrm>
          <a:prstGeom prst="rect">
            <a:avLst/>
          </a:prstGeom>
        </p:spPr>
        <p:txBody>
          <a:bodyPr/>
          <a:lstStyle>
            <a:defPPr>
              <a:defRPr lang="en-US"/>
            </a:defPPr>
            <a:lvl1pPr marL="0" algn="l" defTabSz="914400" rtl="0" eaLnBrk="1" latinLnBrk="0" hangingPunct="1">
              <a:defRPr sz="1200" b="0" kern="1200">
                <a:solidFill>
                  <a:srgbClr val="460023"/>
                </a:solidFill>
                <a:latin typeface="Avenir LT Std 45 Book" panose="020B0502020203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rPr>
              <a:t>STRICTLY CONFIDENTIAL – NOT FOR DISTRIBUTION</a:t>
            </a:r>
          </a:p>
        </p:txBody>
      </p:sp>
    </p:spTree>
    <p:extLst>
      <p:ext uri="{BB962C8B-B14F-4D97-AF65-F5344CB8AC3E}">
        <p14:creationId xmlns:p14="http://schemas.microsoft.com/office/powerpoint/2010/main" val="398161414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flipV="1">
            <a:off x="684088" y="4343400"/>
            <a:ext cx="8078912" cy="1677888"/>
          </a:xfrm>
          <a:prstGeom prst="line">
            <a:avLst/>
          </a:prstGeom>
          <a:ln w="47625">
            <a:solidFill>
              <a:srgbClr val="460023"/>
            </a:solidFill>
          </a:ln>
        </p:spPr>
        <p:style>
          <a:lnRef idx="1">
            <a:schemeClr val="accent1"/>
          </a:lnRef>
          <a:fillRef idx="0">
            <a:schemeClr val="accent1"/>
          </a:fillRef>
          <a:effectRef idx="0">
            <a:schemeClr val="accent1"/>
          </a:effectRef>
          <a:fontRef idx="minor">
            <a:schemeClr val="tx1"/>
          </a:fontRef>
        </p:style>
      </p:cxnSp>
      <p:sp>
        <p:nvSpPr>
          <p:cNvPr id="18434" name="Rectangle 2"/>
          <p:cNvSpPr>
            <a:spLocks noGrp="1" noChangeArrowheads="1"/>
          </p:cNvSpPr>
          <p:nvPr>
            <p:ph type="title"/>
          </p:nvPr>
        </p:nvSpPr>
        <p:spPr>
          <a:xfrm>
            <a:off x="342000" y="0"/>
            <a:ext cx="8743950" cy="1022350"/>
          </a:xfrm>
        </p:spPr>
        <p:txBody>
          <a:bodyPr>
            <a:normAutofit/>
          </a:bodyPr>
          <a:lstStyle/>
          <a:p>
            <a:pPr algn="l"/>
            <a:r>
              <a:rPr lang="en-US" altLang="en-US" sz="3000" dirty="0">
                <a:solidFill>
                  <a:srgbClr val="460023"/>
                </a:solidFill>
                <a:latin typeface="Arial" panose="020B0604020202020204" pitchFamily="34" charset="0"/>
                <a:cs typeface="Arial" panose="020B0604020202020204" pitchFamily="34" charset="0"/>
              </a:rPr>
              <a:t>Better Information = Better Investment Decisions</a:t>
            </a:r>
          </a:p>
        </p:txBody>
      </p:sp>
      <p:sp>
        <p:nvSpPr>
          <p:cNvPr id="9" name="Oval 8"/>
          <p:cNvSpPr/>
          <p:nvPr/>
        </p:nvSpPr>
        <p:spPr>
          <a:xfrm>
            <a:off x="152400" y="1180708"/>
            <a:ext cx="4465637" cy="4392613"/>
          </a:xfrm>
          <a:prstGeom prst="ellipse">
            <a:avLst/>
          </a:prstGeom>
          <a:solidFill>
            <a:srgbClr val="D1B37D"/>
          </a:solidFill>
          <a:ln>
            <a:solidFill>
              <a:srgbClr val="460023"/>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a:t>
            </a:r>
          </a:p>
        </p:txBody>
      </p:sp>
      <p:sp>
        <p:nvSpPr>
          <p:cNvPr id="8" name="Oval 7"/>
          <p:cNvSpPr/>
          <p:nvPr/>
        </p:nvSpPr>
        <p:spPr>
          <a:xfrm>
            <a:off x="369887" y="2044308"/>
            <a:ext cx="3960813" cy="3529013"/>
          </a:xfrm>
          <a:prstGeom prst="ellipse">
            <a:avLst/>
          </a:prstGeom>
          <a:solidFill>
            <a:srgbClr val="CBCBCB"/>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a:t>
            </a:r>
          </a:p>
        </p:txBody>
      </p:sp>
      <p:sp>
        <p:nvSpPr>
          <p:cNvPr id="6" name="Oval 5"/>
          <p:cNvSpPr/>
          <p:nvPr/>
        </p:nvSpPr>
        <p:spPr>
          <a:xfrm>
            <a:off x="873125" y="2909496"/>
            <a:ext cx="2881312" cy="2701925"/>
          </a:xfrm>
          <a:prstGeom prst="ellipse">
            <a:avLst/>
          </a:prstGeom>
          <a:solidFill>
            <a:srgbClr val="C8B37D"/>
          </a:solidFill>
          <a:ln>
            <a:solidFill>
              <a:srgbClr val="460023"/>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a:t>
            </a:r>
          </a:p>
        </p:txBody>
      </p:sp>
      <p:sp>
        <p:nvSpPr>
          <p:cNvPr id="10" name="Oval 9"/>
          <p:cNvSpPr/>
          <p:nvPr/>
        </p:nvSpPr>
        <p:spPr>
          <a:xfrm>
            <a:off x="1304925" y="3557196"/>
            <a:ext cx="2089150" cy="2016125"/>
          </a:xfrm>
          <a:prstGeom prst="ellipse">
            <a:avLst/>
          </a:prstGeom>
          <a:solidFill>
            <a:srgbClr val="CBCBCB"/>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a:t>
            </a:r>
          </a:p>
        </p:txBody>
      </p:sp>
      <p:sp>
        <p:nvSpPr>
          <p:cNvPr id="2" name="Oval 1"/>
          <p:cNvSpPr/>
          <p:nvPr/>
        </p:nvSpPr>
        <p:spPr>
          <a:xfrm>
            <a:off x="1736725" y="4233471"/>
            <a:ext cx="1296987" cy="1339850"/>
          </a:xfrm>
          <a:prstGeom prst="ellipse">
            <a:avLst/>
          </a:prstGeom>
          <a:solidFill>
            <a:srgbClr val="C8B37D"/>
          </a:solidFill>
          <a:ln>
            <a:solidFill>
              <a:srgbClr val="460023"/>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440" name="TextBox 2"/>
          <p:cNvSpPr txBox="1">
            <a:spLocks noChangeArrowheads="1"/>
          </p:cNvSpPr>
          <p:nvPr/>
        </p:nvSpPr>
        <p:spPr bwMode="auto">
          <a:xfrm>
            <a:off x="1233487" y="2260208"/>
            <a:ext cx="2376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Underwriters</a:t>
            </a:r>
          </a:p>
        </p:txBody>
      </p:sp>
      <p:sp>
        <p:nvSpPr>
          <p:cNvPr id="18441" name="TextBox 10"/>
          <p:cNvSpPr txBox="1">
            <a:spLocks noChangeArrowheads="1"/>
          </p:cNvSpPr>
          <p:nvPr/>
        </p:nvSpPr>
        <p:spPr bwMode="auto">
          <a:xfrm>
            <a:off x="1233487" y="1450583"/>
            <a:ext cx="23764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Analysts</a:t>
            </a:r>
          </a:p>
        </p:txBody>
      </p:sp>
      <p:sp>
        <p:nvSpPr>
          <p:cNvPr id="18442" name="TextBox 11"/>
          <p:cNvSpPr txBox="1">
            <a:spLocks noChangeArrowheads="1"/>
          </p:cNvSpPr>
          <p:nvPr/>
        </p:nvSpPr>
        <p:spPr bwMode="auto">
          <a:xfrm>
            <a:off x="1233487" y="3701658"/>
            <a:ext cx="23764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Experts</a:t>
            </a:r>
          </a:p>
        </p:txBody>
      </p:sp>
      <p:sp>
        <p:nvSpPr>
          <p:cNvPr id="18443" name="TextBox 12"/>
          <p:cNvSpPr txBox="1">
            <a:spLocks noChangeArrowheads="1"/>
          </p:cNvSpPr>
          <p:nvPr/>
        </p:nvSpPr>
        <p:spPr bwMode="auto">
          <a:xfrm>
            <a:off x="1233487" y="3033321"/>
            <a:ext cx="2376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Auditor</a:t>
            </a:r>
          </a:p>
        </p:txBody>
      </p:sp>
      <p:sp>
        <p:nvSpPr>
          <p:cNvPr id="18444" name="TextBox 13"/>
          <p:cNvSpPr txBox="1">
            <a:spLocks noChangeArrowheads="1"/>
          </p:cNvSpPr>
          <p:nvPr/>
        </p:nvSpPr>
        <p:spPr bwMode="auto">
          <a:xfrm>
            <a:off x="1196974" y="4626089"/>
            <a:ext cx="237648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Story</a:t>
            </a:r>
          </a:p>
        </p:txBody>
      </p:sp>
      <p:sp>
        <p:nvSpPr>
          <p:cNvPr id="20" name="Isosceles Triangle 19"/>
          <p:cNvSpPr/>
          <p:nvPr/>
        </p:nvSpPr>
        <p:spPr>
          <a:xfrm>
            <a:off x="4429125" y="5206330"/>
            <a:ext cx="720725" cy="742950"/>
          </a:xfrm>
          <a:prstGeom prst="triangle">
            <a:avLst/>
          </a:prstGeom>
          <a:solidFill>
            <a:srgbClr val="460023"/>
          </a:solidFill>
          <a:ln>
            <a:solidFill>
              <a:srgbClr val="460023"/>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Oval 22"/>
          <p:cNvSpPr/>
          <p:nvPr/>
        </p:nvSpPr>
        <p:spPr>
          <a:xfrm>
            <a:off x="5908283" y="2441731"/>
            <a:ext cx="1225296" cy="1225296"/>
          </a:xfrm>
          <a:prstGeom prst="ellipse">
            <a:avLst/>
          </a:prstGeom>
          <a:solidFill>
            <a:srgbClr val="CBCBCB"/>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448" name="TextBox 24"/>
          <p:cNvSpPr txBox="1">
            <a:spLocks noChangeArrowheads="1"/>
          </p:cNvSpPr>
          <p:nvPr/>
        </p:nvSpPr>
        <p:spPr bwMode="auto">
          <a:xfrm>
            <a:off x="5788123" y="2823791"/>
            <a:ext cx="144145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2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Fact</a:t>
            </a:r>
          </a:p>
        </p:txBody>
      </p:sp>
      <p:sp>
        <p:nvSpPr>
          <p:cNvPr id="19" name="Oval 18"/>
          <p:cNvSpPr/>
          <p:nvPr/>
        </p:nvSpPr>
        <p:spPr>
          <a:xfrm>
            <a:off x="5511506" y="3632650"/>
            <a:ext cx="1225296" cy="1225296"/>
          </a:xfrm>
          <a:prstGeom prst="ellipse">
            <a:avLst/>
          </a:prstGeom>
          <a:solidFill>
            <a:srgbClr val="CBCBCB"/>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1" name="TextBox 24"/>
          <p:cNvSpPr txBox="1">
            <a:spLocks noChangeArrowheads="1"/>
          </p:cNvSpPr>
          <p:nvPr/>
        </p:nvSpPr>
        <p:spPr bwMode="auto">
          <a:xfrm>
            <a:off x="5410200" y="4024137"/>
            <a:ext cx="144145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2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Fact</a:t>
            </a:r>
          </a:p>
        </p:txBody>
      </p:sp>
      <p:sp>
        <p:nvSpPr>
          <p:cNvPr id="22" name="Oval 21"/>
          <p:cNvSpPr/>
          <p:nvPr/>
        </p:nvSpPr>
        <p:spPr>
          <a:xfrm>
            <a:off x="6733783" y="3380297"/>
            <a:ext cx="1225296" cy="1225296"/>
          </a:xfrm>
          <a:prstGeom prst="ellipse">
            <a:avLst/>
          </a:prstGeom>
          <a:solidFill>
            <a:srgbClr val="CBCBCB"/>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4" name="TextBox 24"/>
          <p:cNvSpPr txBox="1">
            <a:spLocks noChangeArrowheads="1"/>
          </p:cNvSpPr>
          <p:nvPr/>
        </p:nvSpPr>
        <p:spPr bwMode="auto">
          <a:xfrm>
            <a:off x="6642623" y="3762357"/>
            <a:ext cx="144145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2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Fact</a:t>
            </a:r>
          </a:p>
        </p:txBody>
      </p:sp>
      <p:sp>
        <p:nvSpPr>
          <p:cNvPr id="27" name="Oval 26"/>
          <p:cNvSpPr/>
          <p:nvPr/>
        </p:nvSpPr>
        <p:spPr>
          <a:xfrm>
            <a:off x="7264106" y="1365504"/>
            <a:ext cx="1225296" cy="1225296"/>
          </a:xfrm>
          <a:prstGeom prst="ellipse">
            <a:avLst/>
          </a:prstGeom>
          <a:solidFill>
            <a:srgbClr val="CBCBCB"/>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 name="TextBox 24"/>
          <p:cNvSpPr txBox="1">
            <a:spLocks noChangeArrowheads="1"/>
          </p:cNvSpPr>
          <p:nvPr/>
        </p:nvSpPr>
        <p:spPr bwMode="auto">
          <a:xfrm>
            <a:off x="7162800" y="1756991"/>
            <a:ext cx="144145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CA" altLang="en-US" sz="2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Fact</a:t>
            </a:r>
          </a:p>
        </p:txBody>
      </p:sp>
      <p:cxnSp>
        <p:nvCxnSpPr>
          <p:cNvPr id="29" name="Straight Connector 28"/>
          <p:cNvCxnSpPr/>
          <p:nvPr/>
        </p:nvCxnSpPr>
        <p:spPr>
          <a:xfrm flipV="1">
            <a:off x="7972719" y="884416"/>
            <a:ext cx="530084" cy="395197"/>
          </a:xfrm>
          <a:prstGeom prst="line">
            <a:avLst/>
          </a:prstGeom>
          <a:ln w="28575">
            <a:solidFill>
              <a:srgbClr val="46002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8414963" y="930042"/>
            <a:ext cx="530084" cy="395197"/>
          </a:xfrm>
          <a:prstGeom prst="line">
            <a:avLst/>
          </a:prstGeom>
          <a:ln w="28575">
            <a:solidFill>
              <a:srgbClr val="46002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8563834" y="1194792"/>
            <a:ext cx="530084" cy="395197"/>
          </a:xfrm>
          <a:prstGeom prst="line">
            <a:avLst/>
          </a:prstGeom>
          <a:ln w="28575">
            <a:solidFill>
              <a:srgbClr val="460023"/>
            </a:solidFill>
          </a:ln>
        </p:spPr>
        <p:style>
          <a:lnRef idx="1">
            <a:schemeClr val="accent1"/>
          </a:lnRef>
          <a:fillRef idx="0">
            <a:schemeClr val="accent1"/>
          </a:fillRef>
          <a:effectRef idx="0">
            <a:schemeClr val="accent1"/>
          </a:effectRef>
          <a:fontRef idx="minor">
            <a:schemeClr val="tx1"/>
          </a:fontRef>
        </p:style>
      </p:cxnSp>
      <p:sp>
        <p:nvSpPr>
          <p:cNvPr id="33" name="Slide Number Placeholder 3">
            <a:extLst>
              <a:ext uri="{FF2B5EF4-FFF2-40B4-BE49-F238E27FC236}">
                <a16:creationId xmlns:a16="http://schemas.microsoft.com/office/drawing/2014/main" id="{B9AEAB0F-4664-4129-BA67-AA0CEF59E5FE}"/>
              </a:ext>
            </a:extLst>
          </p:cNvPr>
          <p:cNvSpPr>
            <a:spLocks noGrp="1"/>
          </p:cNvSpPr>
          <p:nvPr>
            <p:ph type="sldNum" sz="quarter" idx="12"/>
          </p:nvPr>
        </p:nvSpPr>
        <p:spPr>
          <a:xfrm>
            <a:off x="6553200" y="630932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099306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250861" y="237846"/>
            <a:ext cx="8915400" cy="857250"/>
          </a:xfrm>
          <a:prstGeom prst="rect">
            <a:avLst/>
          </a:prstGeom>
        </p:spPr>
        <p:txBody>
          <a:bodyPr vert="horz" lIns="68580" tIns="34290" rIns="68580" bIns="3429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sz="30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rPr>
              <a:t>The Forensic Approach - Evaluate Performance</a:t>
            </a:r>
          </a:p>
        </p:txBody>
      </p:sp>
      <p:sp>
        <p:nvSpPr>
          <p:cNvPr id="6" name="Rectangle 3"/>
          <p:cNvSpPr txBox="1">
            <a:spLocks noChangeArrowheads="1"/>
          </p:cNvSpPr>
          <p:nvPr/>
        </p:nvSpPr>
        <p:spPr>
          <a:xfrm>
            <a:off x="1885950" y="1996920"/>
            <a:ext cx="5600700" cy="409482"/>
          </a:xfrm>
          <a:prstGeom prst="rect">
            <a:avLst/>
          </a:prstGeom>
        </p:spPr>
        <p:txBody>
          <a:bodyPr vert="horz" lIns="68580" tIns="34290" rIns="68580" bIns="3429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altLang="en-US" sz="2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Business Innovation (Organic/Acquisition)</a:t>
            </a:r>
            <a:endParaRPr kumimoji="0" lang="en-US" altLang="en-US" sz="825"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Rectangle 3"/>
          <p:cNvSpPr txBox="1">
            <a:spLocks noChangeArrowheads="1"/>
          </p:cNvSpPr>
          <p:nvPr/>
        </p:nvSpPr>
        <p:spPr>
          <a:xfrm>
            <a:off x="4343400" y="2819400"/>
            <a:ext cx="473839" cy="387474"/>
          </a:xfrm>
          <a:prstGeom prst="rect">
            <a:avLst/>
          </a:prstGeom>
        </p:spPr>
        <p:txBody>
          <a:bodyPr vert="horz" lIns="68580" tIns="34290" rIns="68580" bIns="34290" rtlCol="0">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altLang="en-US" sz="2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Or</a:t>
            </a:r>
            <a:endParaRPr kumimoji="0" lang="en-US" altLang="en-US" sz="825"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Rectangle 3"/>
          <p:cNvSpPr txBox="1">
            <a:spLocks noChangeArrowheads="1"/>
          </p:cNvSpPr>
          <p:nvPr/>
        </p:nvSpPr>
        <p:spPr>
          <a:xfrm>
            <a:off x="2914650" y="3629118"/>
            <a:ext cx="3446197" cy="409482"/>
          </a:xfrm>
          <a:prstGeom prst="rect">
            <a:avLst/>
          </a:prstGeom>
        </p:spPr>
        <p:txBody>
          <a:bodyPr vert="horz" lIns="68580" tIns="34290" rIns="68580" bIns="3429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altLang="en-US" sz="2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Accounting Innovation</a:t>
            </a:r>
            <a:endParaRPr kumimoji="0" lang="en-US" altLang="en-US" sz="2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Slide Number Placeholder 3">
            <a:extLst>
              <a:ext uri="{FF2B5EF4-FFF2-40B4-BE49-F238E27FC236}">
                <a16:creationId xmlns:a16="http://schemas.microsoft.com/office/drawing/2014/main" id="{1CEB1FF8-253B-496A-8A47-D39077BB2304}"/>
              </a:ext>
            </a:extLst>
          </p:cNvPr>
          <p:cNvSpPr>
            <a:spLocks noGrp="1"/>
          </p:cNvSpPr>
          <p:nvPr>
            <p:ph type="sldNum" sz="quarter" idx="12"/>
          </p:nvPr>
        </p:nvSpPr>
        <p:spPr>
          <a:xfrm>
            <a:off x="6553200" y="632460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57019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533400" y="76200"/>
            <a:ext cx="6662474" cy="857250"/>
          </a:xfrm>
          <a:prstGeom prst="rect">
            <a:avLst/>
          </a:prstGeom>
        </p:spPr>
        <p:txBody>
          <a:bodyPr vert="horz" lIns="68580" tIns="34290" rIns="68580" bIns="3429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sz="3000" b="0" i="0" u="none" strike="noStrike" kern="1200" cap="none" spc="0" normalizeH="0" baseline="0" noProof="0" dirty="0">
                <a:ln>
                  <a:noFill/>
                </a:ln>
                <a:solidFill>
                  <a:srgbClr val="460023"/>
                </a:solidFill>
                <a:effectLst/>
                <a:uLnTx/>
                <a:uFillTx/>
                <a:latin typeface="Arial" panose="020B0604020202020204" pitchFamily="34" charset="0"/>
                <a:ea typeface="+mj-ea"/>
                <a:cs typeface="Arial" panose="020B0604020202020204" pitchFamily="34" charset="0"/>
              </a:rPr>
              <a:t>The Cause and Effect</a:t>
            </a:r>
          </a:p>
        </p:txBody>
      </p:sp>
      <p:sp>
        <p:nvSpPr>
          <p:cNvPr id="6" name="Rectangle 3"/>
          <p:cNvSpPr txBox="1">
            <a:spLocks noChangeArrowheads="1"/>
          </p:cNvSpPr>
          <p:nvPr/>
        </p:nvSpPr>
        <p:spPr>
          <a:xfrm>
            <a:off x="762000" y="2438400"/>
            <a:ext cx="7572815" cy="452804"/>
          </a:xfrm>
          <a:prstGeom prst="rect">
            <a:avLst/>
          </a:prstGeom>
        </p:spPr>
        <p:txBody>
          <a:bodyPr vert="horz" lIns="68580" tIns="34290" rIns="68580" bIns="3429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altLang="en-US" sz="2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Business Innovation = Earnings &amp; Multiple Expansion</a:t>
            </a:r>
            <a:endParaRPr kumimoji="0" lang="en-US" altLang="en-US" sz="2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Rectangle 3"/>
          <p:cNvSpPr txBox="1">
            <a:spLocks noChangeArrowheads="1"/>
          </p:cNvSpPr>
          <p:nvPr/>
        </p:nvSpPr>
        <p:spPr>
          <a:xfrm>
            <a:off x="1872184" y="3505200"/>
            <a:ext cx="5508128" cy="409482"/>
          </a:xfrm>
          <a:prstGeom prst="rect">
            <a:avLst/>
          </a:prstGeom>
        </p:spPr>
        <p:txBody>
          <a:bodyPr vert="horz" lIns="68580" tIns="34290" rIns="68580" bIns="3429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altLang="en-US" sz="2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Accounting Innovation = Not Sustainable</a:t>
            </a:r>
            <a:endParaRPr kumimoji="0" lang="en-US" altLang="en-US" sz="21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Slide Number Placeholder 3">
            <a:extLst>
              <a:ext uri="{FF2B5EF4-FFF2-40B4-BE49-F238E27FC236}">
                <a16:creationId xmlns:a16="http://schemas.microsoft.com/office/drawing/2014/main" id="{EA0234FD-DE7C-4730-B078-14D483408194}"/>
              </a:ext>
            </a:extLst>
          </p:cNvPr>
          <p:cNvSpPr>
            <a:spLocks noGrp="1"/>
          </p:cNvSpPr>
          <p:nvPr>
            <p:ph type="sldNum" sz="quarter" idx="12"/>
          </p:nvPr>
        </p:nvSpPr>
        <p:spPr>
          <a:xfrm>
            <a:off x="6553200" y="630932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50536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6D4D39C-A42C-49FC-A773-2AAC76452EB2}"/>
              </a:ext>
            </a:extLst>
          </p:cNvPr>
          <p:cNvSpPr>
            <a:spLocks noGrp="1"/>
          </p:cNvSpPr>
          <p:nvPr>
            <p:ph idx="1"/>
          </p:nvPr>
        </p:nvSpPr>
        <p:spPr/>
        <p:txBody>
          <a:bodyPr/>
          <a:lstStyle/>
          <a:p>
            <a:endParaRPr lang="en-US"/>
          </a:p>
        </p:txBody>
      </p:sp>
      <p:pic>
        <p:nvPicPr>
          <p:cNvPr id="1026" name="Picture 1" descr="image002">
            <a:extLst>
              <a:ext uri="{FF2B5EF4-FFF2-40B4-BE49-F238E27FC236}">
                <a16:creationId xmlns:a16="http://schemas.microsoft.com/office/drawing/2014/main" id="{308CFA4C-E760-49B8-BC89-EC55F884B8A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08000" y="1219200"/>
            <a:ext cx="8128000" cy="4647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a:extLst>
              <a:ext uri="{FF2B5EF4-FFF2-40B4-BE49-F238E27FC236}">
                <a16:creationId xmlns:a16="http://schemas.microsoft.com/office/drawing/2014/main" id="{4DFAC401-A52A-4C59-87B9-D79D7EE4D9E9}"/>
              </a:ext>
            </a:extLst>
          </p:cNvPr>
          <p:cNvSpPr txBox="1">
            <a:spLocks noChangeArrowheads="1"/>
          </p:cNvSpPr>
          <p:nvPr/>
        </p:nvSpPr>
        <p:spPr bwMode="auto">
          <a:xfrm>
            <a:off x="458788" y="61912"/>
            <a:ext cx="6932612" cy="10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CA" sz="30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rPr>
              <a:t>Surprise….</a:t>
            </a:r>
            <a:endParaRPr kumimoji="0" lang="en-US" altLang="en-US" sz="30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
        <p:nvSpPr>
          <p:cNvPr id="5" name="Slide Number Placeholder 3">
            <a:extLst>
              <a:ext uri="{FF2B5EF4-FFF2-40B4-BE49-F238E27FC236}">
                <a16:creationId xmlns:a16="http://schemas.microsoft.com/office/drawing/2014/main" id="{4F34F282-C7F0-4FF0-96C8-339C5BD18988}"/>
              </a:ext>
            </a:extLst>
          </p:cNvPr>
          <p:cNvSpPr>
            <a:spLocks noGrp="1"/>
          </p:cNvSpPr>
          <p:nvPr>
            <p:ph type="sldNum" sz="quarter" idx="4"/>
          </p:nvPr>
        </p:nvSpPr>
        <p:spPr>
          <a:xfrm>
            <a:off x="6553200" y="6309320"/>
            <a:ext cx="21336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rgbClr val="460023"/>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6F15528-21DE-4FAA-801E-634DDDAF4B2B}" type="slidenum">
              <a:rPr kumimoji="0" lang="en-US" sz="1200" b="0" i="0" u="none" strike="noStrike" kern="1200" cap="none" spc="0" normalizeH="0" baseline="0" noProof="0" smtClean="0">
                <a:ln>
                  <a:noFill/>
                </a:ln>
                <a:solidFill>
                  <a:srgbClr val="460023"/>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335335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txBox="1">
            <a:spLocks noChangeArrowheads="1"/>
          </p:cNvSpPr>
          <p:nvPr/>
        </p:nvSpPr>
        <p:spPr>
          <a:xfrm>
            <a:off x="304800" y="76200"/>
            <a:ext cx="7632700" cy="838200"/>
          </a:xfrm>
          <a:prstGeom prst="rect">
            <a:avLst/>
          </a:prstGeom>
        </p:spPr>
        <p:txBody>
          <a:bodyPr vert="horz" lIns="91440" tIns="45720" rIns="91440" bIns="45720" rtlCol="0"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altLang="en-US" sz="30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rPr>
              <a:t>The Covid-19 Shock</a:t>
            </a:r>
            <a:endParaRPr kumimoji="1" lang="en-US" altLang="en-US" sz="18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47B5B386-C71F-4852-A399-F4ADB53351BB}"/>
              </a:ext>
            </a:extLst>
          </p:cNvPr>
          <p:cNvSpPr/>
          <p:nvPr/>
        </p:nvSpPr>
        <p:spPr>
          <a:xfrm>
            <a:off x="381000" y="5654675"/>
            <a:ext cx="8382000" cy="365125"/>
          </a:xfrm>
          <a:prstGeom prst="rect">
            <a:avLst/>
          </a:prstGeom>
          <a:solidFill>
            <a:srgbClr val="460023"/>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The fastest and sharpest correction in history!</a:t>
            </a:r>
          </a:p>
        </p:txBody>
      </p:sp>
      <p:sp>
        <p:nvSpPr>
          <p:cNvPr id="10" name="Slide Number Placeholder 3">
            <a:extLst>
              <a:ext uri="{FF2B5EF4-FFF2-40B4-BE49-F238E27FC236}">
                <a16:creationId xmlns:a16="http://schemas.microsoft.com/office/drawing/2014/main" id="{092B489B-61B2-454B-9E25-B1DFBF4521E7}"/>
              </a:ext>
            </a:extLst>
          </p:cNvPr>
          <p:cNvSpPr>
            <a:spLocks noGrp="1"/>
          </p:cNvSpPr>
          <p:nvPr>
            <p:ph type="sldNum" sz="quarter" idx="4"/>
          </p:nvPr>
        </p:nvSpPr>
        <p:spPr>
          <a:xfrm>
            <a:off x="6553200" y="6309320"/>
            <a:ext cx="21336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rgbClr val="460023"/>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6F15528-21DE-4FAA-801E-634DDDAF4B2B}" type="slidenum">
              <a:rPr kumimoji="0" lang="en-US" sz="1200" b="0" i="0" u="none" strike="noStrike" kern="1200" cap="none" spc="0" normalizeH="0" baseline="0" noProof="0" smtClean="0">
                <a:ln>
                  <a:noFill/>
                </a:ln>
                <a:solidFill>
                  <a:srgbClr val="460023"/>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1CA0A2FB-A614-4CCC-88F7-7F09C95E38A6}"/>
              </a:ext>
            </a:extLst>
          </p:cNvPr>
          <p:cNvSpPr txBox="1"/>
          <p:nvPr/>
        </p:nvSpPr>
        <p:spPr>
          <a:xfrm>
            <a:off x="323557" y="5392579"/>
            <a:ext cx="562004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Source: </a:t>
            </a:r>
            <a:r>
              <a:rPr kumimoji="0" lang="en-CA" sz="1000" b="0" i="1" u="none" strike="noStrike" kern="1200" cap="none" spc="0" normalizeH="0" baseline="0" noProof="0" dirty="0">
                <a:ln>
                  <a:noFill/>
                </a:ln>
                <a:solidFill>
                  <a:prstClr val="black"/>
                </a:solidFill>
                <a:effectLst/>
                <a:uLnTx/>
                <a:uFillTx/>
                <a:latin typeface="Arial" panose="020B0604020202020204" pitchFamily="34" charset="0"/>
                <a:ea typeface="+mn-ea"/>
                <a:cs typeface="+mn-cs"/>
              </a:rPr>
              <a:t>Bloomberg</a:t>
            </a:r>
            <a:endParaRPr kumimoji="0" lang="en-CA"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6" name="Picture 5" descr="Chart&#10;&#10;Description automatically generated">
            <a:extLst>
              <a:ext uri="{FF2B5EF4-FFF2-40B4-BE49-F238E27FC236}">
                <a16:creationId xmlns:a16="http://schemas.microsoft.com/office/drawing/2014/main" id="{CC620070-C527-4686-A331-1291F8D6799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95800" y="999124"/>
            <a:ext cx="4500000" cy="4500000"/>
          </a:xfrm>
          <a:prstGeom prst="rect">
            <a:avLst/>
          </a:prstGeom>
        </p:spPr>
      </p:pic>
      <p:pic>
        <p:nvPicPr>
          <p:cNvPr id="9" name="Picture 8" descr="Chart, histogram&#10;&#10;Description automatically generated">
            <a:extLst>
              <a:ext uri="{FF2B5EF4-FFF2-40B4-BE49-F238E27FC236}">
                <a16:creationId xmlns:a16="http://schemas.microsoft.com/office/drawing/2014/main" id="{9F67E696-6953-45AC-AB9C-7B60A547D89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04800" y="995113"/>
            <a:ext cx="4500000" cy="4500000"/>
          </a:xfrm>
          <a:prstGeom prst="rect">
            <a:avLst/>
          </a:prstGeom>
        </p:spPr>
      </p:pic>
    </p:spTree>
    <p:extLst>
      <p:ext uri="{BB962C8B-B14F-4D97-AF65-F5344CB8AC3E}">
        <p14:creationId xmlns:p14="http://schemas.microsoft.com/office/powerpoint/2010/main" val="400022141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DF451E-A8E0-4662-894B-56F0F4A7D9FF}"/>
              </a:ext>
            </a:extLst>
          </p:cNvPr>
          <p:cNvSpPr>
            <a:spLocks noGrp="1"/>
          </p:cNvSpPr>
          <p:nvPr>
            <p:ph type="title"/>
          </p:nvPr>
        </p:nvSpPr>
        <p:spPr>
          <a:xfrm>
            <a:off x="381000" y="0"/>
            <a:ext cx="8229600" cy="1143000"/>
          </a:xfrm>
        </p:spPr>
        <p:txBody>
          <a:bodyPr>
            <a:noAutofit/>
          </a:bodyPr>
          <a:lstStyle/>
          <a:p>
            <a:pPr algn="l"/>
            <a:r>
              <a:rPr lang="en-CA" sz="3000" dirty="0">
                <a:solidFill>
                  <a:srgbClr val="46001E"/>
                </a:solidFill>
                <a:latin typeface="Arial" panose="020B0604020202020204" pitchFamily="34" charset="0"/>
                <a:cs typeface="Arial" panose="020B0604020202020204" pitchFamily="34" charset="0"/>
              </a:rPr>
              <a:t>COVID Costs: Government Subsidies </a:t>
            </a:r>
            <a:endParaRPr lang="en-US" sz="3000" dirty="0">
              <a:solidFill>
                <a:srgbClr val="46001E"/>
              </a:solidFill>
            </a:endParaRPr>
          </a:p>
        </p:txBody>
      </p:sp>
      <p:sp>
        <p:nvSpPr>
          <p:cNvPr id="8" name="TextBox 7">
            <a:extLst>
              <a:ext uri="{FF2B5EF4-FFF2-40B4-BE49-F238E27FC236}">
                <a16:creationId xmlns:a16="http://schemas.microsoft.com/office/drawing/2014/main" id="{D3A9B416-4483-42FB-ADAF-C364DE87B3A9}"/>
              </a:ext>
            </a:extLst>
          </p:cNvPr>
          <p:cNvSpPr txBox="1"/>
          <p:nvPr/>
        </p:nvSpPr>
        <p:spPr>
          <a:xfrm>
            <a:off x="607807" y="1219200"/>
            <a:ext cx="7634344" cy="1046440"/>
          </a:xfrm>
          <a:prstGeom prst="rect">
            <a:avLst/>
          </a:prstGeom>
          <a:noFill/>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Iamgold (IAG:TSX)</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Excluded both costs and subsidies </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aphicFrame>
        <p:nvGraphicFramePr>
          <p:cNvPr id="3" name="Table 2">
            <a:extLst>
              <a:ext uri="{FF2B5EF4-FFF2-40B4-BE49-F238E27FC236}">
                <a16:creationId xmlns:a16="http://schemas.microsoft.com/office/drawing/2014/main" id="{A7D8C41F-2CE8-4E13-985E-FA40E22433FA}"/>
              </a:ext>
            </a:extLst>
          </p:cNvPr>
          <p:cNvGraphicFramePr>
            <a:graphicFrameLocks noGrp="1"/>
          </p:cNvGraphicFramePr>
          <p:nvPr/>
        </p:nvGraphicFramePr>
        <p:xfrm>
          <a:off x="760207" y="2743200"/>
          <a:ext cx="7774193" cy="2752449"/>
        </p:xfrm>
        <a:graphic>
          <a:graphicData uri="http://schemas.openxmlformats.org/drawingml/2006/table">
            <a:tbl>
              <a:tblPr firstRow="1" firstCol="1" bandRow="1"/>
              <a:tblGrid>
                <a:gridCol w="5509051">
                  <a:extLst>
                    <a:ext uri="{9D8B030D-6E8A-4147-A177-3AD203B41FA5}">
                      <a16:colId xmlns:a16="http://schemas.microsoft.com/office/drawing/2014/main" val="4179447467"/>
                    </a:ext>
                  </a:extLst>
                </a:gridCol>
                <a:gridCol w="2265142">
                  <a:extLst>
                    <a:ext uri="{9D8B030D-6E8A-4147-A177-3AD203B41FA5}">
                      <a16:colId xmlns:a16="http://schemas.microsoft.com/office/drawing/2014/main" val="3567608049"/>
                    </a:ext>
                  </a:extLst>
                </a:gridCol>
              </a:tblGrid>
              <a:tr h="455578">
                <a:tc>
                  <a:txBody>
                    <a:bodyPr/>
                    <a:lstStyle/>
                    <a:p>
                      <a:pPr marL="0" marR="0">
                        <a:lnSpc>
                          <a:spcPct val="107000"/>
                        </a:lnSpc>
                        <a:spcBef>
                          <a:spcPts val="0"/>
                        </a:spcBef>
                        <a:spcAft>
                          <a:spcPts val="0"/>
                        </a:spcAft>
                      </a:pPr>
                      <a:r>
                        <a:rPr lang="en-CA" sz="2000" dirty="0">
                          <a:solidFill>
                            <a:schemeClr val="bg1"/>
                          </a:solidFill>
                          <a:effectLst/>
                          <a:latin typeface="Arial" panose="020B0604020202020204" pitchFamily="34" charset="0"/>
                          <a:ea typeface="Calibri" panose="020F0502020204030204" pitchFamily="34" charset="0"/>
                          <a:cs typeface="Arial" panose="020B0604020202020204" pitchFamily="34" charset="0"/>
                        </a:rPr>
                        <a:t> in millions</a:t>
                      </a:r>
                      <a:endParaRPr lang="en-US" sz="28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rgbClr val="460023"/>
                    </a:solidFill>
                  </a:tcPr>
                </a:tc>
                <a:tc>
                  <a:txBody>
                    <a:bodyPr/>
                    <a:lstStyle/>
                    <a:p>
                      <a:pPr marL="0" marR="0" algn="ctr">
                        <a:lnSpc>
                          <a:spcPct val="107000"/>
                        </a:lnSpc>
                        <a:spcBef>
                          <a:spcPts val="0"/>
                        </a:spcBef>
                        <a:spcAft>
                          <a:spcPts val="0"/>
                        </a:spcAft>
                      </a:pPr>
                      <a:r>
                        <a:rPr lang="en-CA" sz="2000" dirty="0">
                          <a:solidFill>
                            <a:srgbClr val="FFFFFF"/>
                          </a:solidFill>
                          <a:effectLst/>
                          <a:latin typeface="Arial" panose="020B0604020202020204" pitchFamily="34" charset="0"/>
                          <a:ea typeface="Calibri" panose="020F0502020204030204" pitchFamily="34" charset="0"/>
                          <a:cs typeface="Arial" panose="020B0604020202020204" pitchFamily="34" charset="0"/>
                        </a:rPr>
                        <a:t>H1-F20</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460023"/>
                    </a:solidFill>
                  </a:tcPr>
                </a:tc>
                <a:extLst>
                  <a:ext uri="{0D108BD9-81ED-4DB2-BD59-A6C34878D82A}">
                    <a16:rowId xmlns:a16="http://schemas.microsoft.com/office/drawing/2014/main" val="4108764969"/>
                  </a:ext>
                </a:extLst>
              </a:tr>
              <a:tr h="455578">
                <a:tc>
                  <a:txBody>
                    <a:bodyPr/>
                    <a:lstStyle/>
                    <a:p>
                      <a:pPr marL="0" marR="0">
                        <a:lnSpc>
                          <a:spcPct val="107000"/>
                        </a:lnSpc>
                        <a:spcBef>
                          <a:spcPts val="0"/>
                        </a:spcBef>
                        <a:spcAft>
                          <a:spcPts val="0"/>
                        </a:spcAft>
                      </a:pPr>
                      <a:r>
                        <a:rPr lang="en-CA"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COVID costs, net of est. tax </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marL="0" marR="0" algn="ctr">
                        <a:lnSpc>
                          <a:spcPct val="107000"/>
                        </a:lnSpc>
                        <a:spcBef>
                          <a:spcPts val="0"/>
                        </a:spcBef>
                        <a:spcAft>
                          <a:spcPts val="0"/>
                        </a:spcAft>
                      </a:pPr>
                      <a:r>
                        <a:rPr lang="en-CA" sz="2000" dirty="0">
                          <a:effectLst/>
                          <a:latin typeface="Arial" panose="020B0604020202020204" pitchFamily="34" charset="0"/>
                          <a:ea typeface="Calibri" panose="020F0502020204030204" pitchFamily="34" charset="0"/>
                          <a:cs typeface="Arial" panose="020B0604020202020204" pitchFamily="34" charset="0"/>
                        </a:rPr>
                        <a:t>10.24</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b">
                    <a:lnL>
                      <a:noFill/>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533374342"/>
                  </a:ext>
                </a:extLst>
              </a:tr>
              <a:tr h="455578">
                <a:tc>
                  <a:txBody>
                    <a:bodyPr/>
                    <a:lstStyle/>
                    <a:p>
                      <a:pPr marL="0" marR="0">
                        <a:lnSpc>
                          <a:spcPct val="107000"/>
                        </a:lnSpc>
                        <a:spcBef>
                          <a:spcPts val="0"/>
                        </a:spcBef>
                        <a:spcAft>
                          <a:spcPts val="0"/>
                        </a:spcAft>
                      </a:pPr>
                      <a:r>
                        <a:rPr lang="en-CA"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Less: government subsidy, net of tax </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marL="0" marR="0" algn="ctr">
                        <a:lnSpc>
                          <a:spcPct val="107000"/>
                        </a:lnSpc>
                        <a:spcBef>
                          <a:spcPts val="0"/>
                        </a:spcBef>
                        <a:spcAft>
                          <a:spcPts val="0"/>
                        </a:spcAft>
                      </a:pPr>
                      <a:r>
                        <a:rPr lang="en-CA" sz="2000" dirty="0">
                          <a:effectLst/>
                          <a:latin typeface="Arial" panose="020B0604020202020204" pitchFamily="34" charset="0"/>
                          <a:ea typeface="Calibri" panose="020F0502020204030204" pitchFamily="34" charset="0"/>
                          <a:cs typeface="Arial" panose="020B0604020202020204" pitchFamily="34" charset="0"/>
                        </a:rPr>
                        <a:t>(4.32)</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92970586"/>
                  </a:ext>
                </a:extLst>
              </a:tr>
              <a:tr h="455578">
                <a:tc>
                  <a:txBody>
                    <a:bodyPr/>
                    <a:lstStyle/>
                    <a:p>
                      <a:pPr marL="0" marR="0">
                        <a:lnSpc>
                          <a:spcPct val="107000"/>
                        </a:lnSpc>
                        <a:spcBef>
                          <a:spcPts val="0"/>
                        </a:spcBef>
                        <a:spcAft>
                          <a:spcPts val="0"/>
                        </a:spcAft>
                      </a:pPr>
                      <a:r>
                        <a:rPr lang="en-CA"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Net impact on reported Adj. earnings </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marL="0" marR="0" algn="ctr">
                        <a:lnSpc>
                          <a:spcPct val="107000"/>
                        </a:lnSpc>
                        <a:spcBef>
                          <a:spcPts val="0"/>
                        </a:spcBef>
                        <a:spcAft>
                          <a:spcPts val="0"/>
                        </a:spcAft>
                      </a:pPr>
                      <a:r>
                        <a:rPr lang="en-CA" sz="2000" dirty="0">
                          <a:effectLst/>
                          <a:latin typeface="Arial" panose="020B0604020202020204" pitchFamily="34" charset="0"/>
                          <a:ea typeface="Calibri" panose="020F0502020204030204" pitchFamily="34" charset="0"/>
                          <a:cs typeface="Arial" panose="020B0604020202020204" pitchFamily="34" charset="0"/>
                        </a:rPr>
                        <a:t>5.92</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61464398"/>
                  </a:ext>
                </a:extLst>
              </a:tr>
              <a:tr h="455578">
                <a:tc>
                  <a:txBody>
                    <a:bodyPr/>
                    <a:lstStyle/>
                    <a:p>
                      <a:pPr marL="0" marR="0">
                        <a:lnSpc>
                          <a:spcPct val="107000"/>
                        </a:lnSpc>
                        <a:spcBef>
                          <a:spcPts val="0"/>
                        </a:spcBef>
                        <a:spcAft>
                          <a:spcPts val="0"/>
                        </a:spcAft>
                      </a:pPr>
                      <a:r>
                        <a:rPr lang="en-CA"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Adj. earnings reported </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marL="0" marR="0" algn="ctr">
                        <a:lnSpc>
                          <a:spcPct val="107000"/>
                        </a:lnSpc>
                        <a:spcBef>
                          <a:spcPts val="0"/>
                        </a:spcBef>
                        <a:spcAft>
                          <a:spcPts val="0"/>
                        </a:spcAft>
                      </a:pPr>
                      <a:r>
                        <a:rPr lang="en-CA" sz="2000" dirty="0">
                          <a:effectLst/>
                          <a:latin typeface="Arial" panose="020B0604020202020204" pitchFamily="34" charset="0"/>
                          <a:ea typeface="Calibri" panose="020F0502020204030204" pitchFamily="34" charset="0"/>
                          <a:cs typeface="Arial" panose="020B0604020202020204" pitchFamily="34" charset="0"/>
                        </a:rPr>
                        <a:t>16.50</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b">
                    <a:lnL>
                      <a:noFill/>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677979364"/>
                  </a:ext>
                </a:extLst>
              </a:tr>
              <a:tr h="474559">
                <a:tc>
                  <a:txBody>
                    <a:bodyPr/>
                    <a:lstStyle/>
                    <a:p>
                      <a:pPr marL="0" marR="0">
                        <a:lnSpc>
                          <a:spcPct val="107000"/>
                        </a:lnSpc>
                        <a:spcBef>
                          <a:spcPts val="0"/>
                        </a:spcBef>
                        <a:spcAft>
                          <a:spcPts val="0"/>
                        </a:spcAft>
                      </a:pPr>
                      <a:r>
                        <a:rPr lang="en-CA" sz="2000" dirty="0">
                          <a:solidFill>
                            <a:srgbClr val="000000"/>
                          </a:solidFill>
                          <a:effectLst/>
                          <a:latin typeface="Arial" panose="020B0604020202020204" pitchFamily="34" charset="0"/>
                          <a:ea typeface="Calibri" panose="020F0502020204030204" pitchFamily="34" charset="0"/>
                          <a:cs typeface="Arial" panose="020B0604020202020204" pitchFamily="34" charset="0"/>
                        </a:rPr>
                        <a:t>% impact on Adj. earnings </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C8B37D"/>
                    </a:solidFill>
                  </a:tcPr>
                </a:tc>
                <a:tc>
                  <a:txBody>
                    <a:bodyPr/>
                    <a:lstStyle/>
                    <a:p>
                      <a:pPr marL="0" marR="0" algn="ctr">
                        <a:lnSpc>
                          <a:spcPct val="107000"/>
                        </a:lnSpc>
                        <a:spcBef>
                          <a:spcPts val="0"/>
                        </a:spcBef>
                        <a:spcAft>
                          <a:spcPts val="0"/>
                        </a:spcAft>
                      </a:pPr>
                      <a:r>
                        <a:rPr lang="en-CA" sz="2000" dirty="0">
                          <a:effectLst/>
                          <a:latin typeface="Arial" panose="020B0604020202020204" pitchFamily="34" charset="0"/>
                          <a:ea typeface="Calibri" panose="020F0502020204030204" pitchFamily="34" charset="0"/>
                          <a:cs typeface="Arial" panose="020B0604020202020204" pitchFamily="34" charset="0"/>
                        </a:rPr>
                        <a:t>36%</a:t>
                      </a:r>
                      <a:endParaRPr lang="en-US" sz="280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b">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98373752"/>
                  </a:ext>
                </a:extLst>
              </a:tr>
            </a:tbl>
          </a:graphicData>
        </a:graphic>
      </p:graphicFrame>
      <p:sp>
        <p:nvSpPr>
          <p:cNvPr id="6" name="Slide Number Placeholder 3">
            <a:extLst>
              <a:ext uri="{FF2B5EF4-FFF2-40B4-BE49-F238E27FC236}">
                <a16:creationId xmlns:a16="http://schemas.microsoft.com/office/drawing/2014/main" id="{6CD4094A-7EA7-4FB7-BBF7-0F1C6EC0C2E0}"/>
              </a:ext>
            </a:extLst>
          </p:cNvPr>
          <p:cNvSpPr>
            <a:spLocks noGrp="1"/>
          </p:cNvSpPr>
          <p:nvPr>
            <p:ph type="sldNum" sz="quarter" idx="12"/>
          </p:nvPr>
        </p:nvSpPr>
        <p:spPr>
          <a:xfrm>
            <a:off x="6553200" y="632460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CCA8DDDB-E687-4B03-BBBD-D4C6EBCB97EE}"/>
              </a:ext>
            </a:extLst>
          </p:cNvPr>
          <p:cNvSpPr/>
          <p:nvPr/>
        </p:nvSpPr>
        <p:spPr>
          <a:xfrm>
            <a:off x="381000" y="5654675"/>
            <a:ext cx="8382000" cy="365125"/>
          </a:xfrm>
          <a:prstGeom prst="rect">
            <a:avLst/>
          </a:prstGeom>
          <a:solidFill>
            <a:srgbClr val="460023"/>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Some were consistent = costs and subsidies out</a:t>
            </a:r>
          </a:p>
        </p:txBody>
      </p:sp>
    </p:spTree>
    <p:extLst>
      <p:ext uri="{BB962C8B-B14F-4D97-AF65-F5344CB8AC3E}">
        <p14:creationId xmlns:p14="http://schemas.microsoft.com/office/powerpoint/2010/main" val="250715176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DF451E-A8E0-4662-894B-56F0F4A7D9FF}"/>
              </a:ext>
            </a:extLst>
          </p:cNvPr>
          <p:cNvSpPr>
            <a:spLocks noGrp="1"/>
          </p:cNvSpPr>
          <p:nvPr>
            <p:ph type="title"/>
          </p:nvPr>
        </p:nvSpPr>
        <p:spPr>
          <a:xfrm>
            <a:off x="457200" y="76200"/>
            <a:ext cx="8229600" cy="1143000"/>
          </a:xfrm>
        </p:spPr>
        <p:txBody>
          <a:bodyPr>
            <a:noAutofit/>
          </a:bodyPr>
          <a:lstStyle/>
          <a:p>
            <a:pPr algn="l"/>
            <a:r>
              <a:rPr lang="en-CA" sz="3000" dirty="0">
                <a:solidFill>
                  <a:srgbClr val="460023"/>
                </a:solidFill>
                <a:latin typeface="Arial" panose="020B0604020202020204" pitchFamily="34" charset="0"/>
                <a:cs typeface="Arial" panose="020B0604020202020204" pitchFamily="34" charset="0"/>
              </a:rPr>
              <a:t>COVID Costs &amp; Subsidies</a:t>
            </a:r>
            <a:endParaRPr lang="en-US" sz="3000" dirty="0"/>
          </a:p>
        </p:txBody>
      </p:sp>
      <p:sp>
        <p:nvSpPr>
          <p:cNvPr id="8" name="TextBox 7">
            <a:extLst>
              <a:ext uri="{FF2B5EF4-FFF2-40B4-BE49-F238E27FC236}">
                <a16:creationId xmlns:a16="http://schemas.microsoft.com/office/drawing/2014/main" id="{D3A9B416-4483-42FB-ADAF-C364DE87B3A9}"/>
              </a:ext>
            </a:extLst>
          </p:cNvPr>
          <p:cNvSpPr txBox="1"/>
          <p:nvPr/>
        </p:nvSpPr>
        <p:spPr>
          <a:xfrm>
            <a:off x="609600" y="990600"/>
            <a:ext cx="8105905" cy="846386"/>
          </a:xfrm>
          <a:prstGeom prst="rect">
            <a:avLst/>
          </a:prstGeom>
          <a:noFill/>
        </p:spPr>
        <p:txBody>
          <a:bodyPr wrap="square">
            <a:spAutoFit/>
          </a:bodyPr>
          <a:lstStyle/>
          <a:p>
            <a:pPr marL="457200" marR="0" lvl="0" indent="-4572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Ulta</a:t>
            </a:r>
            <a:r>
              <a:rPr kumimoji="0" lang="en-US" sz="2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Beauty (</a:t>
            </a:r>
            <a:r>
              <a:rPr kumimoji="0" lang="en-CA" sz="2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ULTA:NSQ, $15B cap, US Retail cosmetics chain)</a:t>
            </a:r>
            <a:r>
              <a:rPr kumimoji="0" lang="en-US" sz="2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357188" marR="0" lvl="1" indent="-357188"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Excluded costs but included government benefits </a:t>
            </a:r>
          </a:p>
        </p:txBody>
      </p:sp>
      <p:graphicFrame>
        <p:nvGraphicFramePr>
          <p:cNvPr id="3" name="Table 2">
            <a:extLst>
              <a:ext uri="{FF2B5EF4-FFF2-40B4-BE49-F238E27FC236}">
                <a16:creationId xmlns:a16="http://schemas.microsoft.com/office/drawing/2014/main" id="{76C3D81B-5863-4A58-A390-5223CC943B4B}"/>
              </a:ext>
            </a:extLst>
          </p:cNvPr>
          <p:cNvGraphicFramePr>
            <a:graphicFrameLocks noGrp="1"/>
          </p:cNvGraphicFramePr>
          <p:nvPr/>
        </p:nvGraphicFramePr>
        <p:xfrm>
          <a:off x="714505" y="2089376"/>
          <a:ext cx="7772400" cy="3132398"/>
        </p:xfrm>
        <a:graphic>
          <a:graphicData uri="http://schemas.openxmlformats.org/drawingml/2006/table">
            <a:tbl>
              <a:tblPr/>
              <a:tblGrid>
                <a:gridCol w="5400304">
                  <a:extLst>
                    <a:ext uri="{9D8B030D-6E8A-4147-A177-3AD203B41FA5}">
                      <a16:colId xmlns:a16="http://schemas.microsoft.com/office/drawing/2014/main" val="2844768876"/>
                    </a:ext>
                  </a:extLst>
                </a:gridCol>
                <a:gridCol w="2372096">
                  <a:extLst>
                    <a:ext uri="{9D8B030D-6E8A-4147-A177-3AD203B41FA5}">
                      <a16:colId xmlns:a16="http://schemas.microsoft.com/office/drawing/2014/main" val="1412052805"/>
                    </a:ext>
                  </a:extLst>
                </a:gridCol>
              </a:tblGrid>
              <a:tr h="417026">
                <a:tc>
                  <a:txBody>
                    <a:bodyPr/>
                    <a:lstStyle/>
                    <a:p>
                      <a:pPr algn="l" fontAlgn="b"/>
                      <a:r>
                        <a:rPr lang="en-US" sz="2000" b="1" i="0" u="none" strike="noStrike" dirty="0">
                          <a:solidFill>
                            <a:srgbClr val="FFFFFF"/>
                          </a:solidFill>
                          <a:effectLst/>
                          <a:latin typeface="Arial" panose="020B0604020202020204" pitchFamily="34" charset="0"/>
                          <a:cs typeface="Arial" panose="020B0604020202020204" pitchFamily="34" charset="0"/>
                        </a:rPr>
                        <a:t>in millions of USD </a:t>
                      </a:r>
                    </a:p>
                  </a:txBody>
                  <a:tcPr marL="0" marR="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rgbClr val="460023"/>
                    </a:solidFill>
                  </a:tcPr>
                </a:tc>
                <a:tc>
                  <a:txBody>
                    <a:bodyPr/>
                    <a:lstStyle/>
                    <a:p>
                      <a:pPr algn="ctr" fontAlgn="b"/>
                      <a:r>
                        <a:rPr lang="en-US" sz="2000" b="1" i="0" u="none" strike="noStrike" dirty="0">
                          <a:solidFill>
                            <a:srgbClr val="FFFFFF"/>
                          </a:solidFill>
                          <a:effectLst/>
                          <a:latin typeface="Arial" panose="020B0604020202020204" pitchFamily="34" charset="0"/>
                          <a:cs typeface="Arial" panose="020B0604020202020204" pitchFamily="34" charset="0"/>
                        </a:rPr>
                        <a:t>Quarter ended </a:t>
                      </a:r>
                    </a:p>
                    <a:p>
                      <a:pPr algn="ctr" fontAlgn="b"/>
                      <a:r>
                        <a:rPr lang="en-US" sz="2000" b="1" i="0" u="none" strike="noStrike" dirty="0">
                          <a:solidFill>
                            <a:srgbClr val="FFFFFF"/>
                          </a:solidFill>
                          <a:effectLst/>
                          <a:latin typeface="Arial" panose="020B0604020202020204" pitchFamily="34" charset="0"/>
                          <a:cs typeface="Arial" panose="020B0604020202020204" pitchFamily="34" charset="0"/>
                        </a:rPr>
                        <a:t>Aug 2020</a:t>
                      </a:r>
                    </a:p>
                  </a:txBody>
                  <a:tcPr marL="0" marR="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460023"/>
                    </a:solidFill>
                  </a:tcPr>
                </a:tc>
                <a:extLst>
                  <a:ext uri="{0D108BD9-81ED-4DB2-BD59-A6C34878D82A}">
                    <a16:rowId xmlns:a16="http://schemas.microsoft.com/office/drawing/2014/main" val="4262437496"/>
                  </a:ext>
                </a:extLst>
              </a:tr>
              <a:tr h="653824">
                <a:tc>
                  <a:txBody>
                    <a:bodyPr/>
                    <a:lstStyle/>
                    <a:p>
                      <a:pPr algn="l" fontAlgn="b"/>
                      <a:r>
                        <a:rPr lang="en-US" sz="2000" b="0" i="0" u="none" strike="noStrike" dirty="0">
                          <a:solidFill>
                            <a:srgbClr val="000000"/>
                          </a:solidFill>
                          <a:effectLst/>
                          <a:latin typeface="Arial" panose="020B0604020202020204" pitchFamily="34" charset="0"/>
                          <a:cs typeface="Arial" panose="020B0604020202020204" pitchFamily="34" charset="0"/>
                        </a:rPr>
                        <a:t>Reported GAAP Net Income</a:t>
                      </a:r>
                    </a:p>
                  </a:txBody>
                  <a:tcPr marL="0" marR="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algn="ctr" fontAlgn="ctr"/>
                      <a:r>
                        <a:rPr lang="en-US" sz="2000" b="0" i="0" u="none" strike="noStrike" dirty="0">
                          <a:solidFill>
                            <a:srgbClr val="000000"/>
                          </a:solidFill>
                          <a:effectLst/>
                          <a:latin typeface="Arial" panose="020B0604020202020204" pitchFamily="34" charset="0"/>
                          <a:cs typeface="Arial" panose="020B0604020202020204" pitchFamily="34" charset="0"/>
                        </a:rPr>
                        <a:t>(27.7)</a:t>
                      </a: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46001918"/>
                  </a:ext>
                </a:extLst>
              </a:tr>
              <a:tr h="781925">
                <a:tc>
                  <a:txBody>
                    <a:bodyPr/>
                    <a:lstStyle/>
                    <a:p>
                      <a:pPr algn="l" fontAlgn="b"/>
                      <a:r>
                        <a:rPr lang="en-US" sz="2000" b="0" i="0" u="none" strike="noStrike" dirty="0">
                          <a:solidFill>
                            <a:srgbClr val="000000"/>
                          </a:solidFill>
                          <a:effectLst/>
                          <a:latin typeface="Arial" panose="020B0604020202020204" pitchFamily="34" charset="0"/>
                          <a:cs typeface="Arial" panose="020B0604020202020204" pitchFamily="34" charset="0"/>
                        </a:rPr>
                        <a:t>Exclude: COVID related costs</a:t>
                      </a:r>
                      <a:endParaRPr lang="en-US" sz="2000" b="0" i="1"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algn="ctr" fontAlgn="ctr"/>
                      <a:r>
                        <a:rPr lang="en-US" sz="2000" b="0" i="0" u="none" strike="noStrike" dirty="0">
                          <a:solidFill>
                            <a:srgbClr val="000000"/>
                          </a:solidFill>
                          <a:effectLst/>
                          <a:latin typeface="Arial" panose="020B0604020202020204" pitchFamily="34" charset="0"/>
                          <a:cs typeface="Arial" panose="020B0604020202020204" pitchFamily="34" charset="0"/>
                        </a:rPr>
                        <a:t>21.0</a:t>
                      </a:r>
                    </a:p>
                  </a:txBody>
                  <a:tcPr marL="0" marR="0" marT="0" marB="0" anchor="ctr">
                    <a:lnL>
                      <a:noFill/>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436596225"/>
                  </a:ext>
                </a:extLst>
              </a:tr>
              <a:tr h="639441">
                <a:tc>
                  <a:txBody>
                    <a:bodyPr/>
                    <a:lstStyle/>
                    <a:p>
                      <a:pPr algn="l" fontAlgn="b"/>
                      <a:r>
                        <a:rPr lang="en-US" sz="2000" b="0" i="0" u="none" strike="noStrike" dirty="0">
                          <a:solidFill>
                            <a:srgbClr val="000000"/>
                          </a:solidFill>
                          <a:effectLst/>
                          <a:latin typeface="Arial" panose="020B0604020202020204" pitchFamily="34" charset="0"/>
                          <a:cs typeface="Arial" panose="020B0604020202020204" pitchFamily="34" charset="0"/>
                        </a:rPr>
                        <a:t>Include: Government Assistance Received</a:t>
                      </a:r>
                    </a:p>
                  </a:txBody>
                  <a:tcPr marL="0" marR="0" marT="0" marB="0" anchor="ctr">
                    <a:lnL w="12700" cap="flat" cmpd="sng" algn="ctr">
                      <a:solidFill>
                        <a:srgbClr val="000000"/>
                      </a:solidFill>
                      <a:prstDash val="solid"/>
                      <a:round/>
                      <a:headEnd type="none" w="med" len="med"/>
                      <a:tailEnd type="none" w="med" len="med"/>
                    </a:lnL>
                    <a:lnR>
                      <a:noFill/>
                    </a:lnR>
                    <a:lnT>
                      <a:noFill/>
                    </a:lnT>
                    <a:lnB>
                      <a:noFill/>
                    </a:lnB>
                    <a:solidFill>
                      <a:srgbClr val="C8B37D"/>
                    </a:solidFill>
                  </a:tcPr>
                </a:tc>
                <a:tc>
                  <a:txBody>
                    <a:bodyPr/>
                    <a:lstStyle/>
                    <a:p>
                      <a:pPr algn="ctr" fontAlgn="b"/>
                      <a:r>
                        <a:rPr lang="en-US" sz="2000" b="0" i="0" u="none" strike="noStrike" dirty="0">
                          <a:solidFill>
                            <a:srgbClr val="000000"/>
                          </a:solidFill>
                          <a:effectLst/>
                          <a:latin typeface="Arial" panose="020B0604020202020204" pitchFamily="34" charset="0"/>
                          <a:cs typeface="Arial" panose="020B0604020202020204" pitchFamily="34" charset="0"/>
                        </a:rPr>
                        <a:t>48.2</a:t>
                      </a:r>
                    </a:p>
                  </a:txBody>
                  <a:tcPr marL="0" marR="0" marT="0" marB="0" anchor="ctr">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02897904"/>
                  </a:ext>
                </a:extLst>
              </a:tr>
              <a:tr h="447608">
                <a:tc>
                  <a:txBody>
                    <a:bodyPr/>
                    <a:lstStyle/>
                    <a:p>
                      <a:pPr algn="l" fontAlgn="b"/>
                      <a:r>
                        <a:rPr lang="en-US" sz="2000" b="0" i="0" u="none" strike="noStrike" dirty="0">
                          <a:solidFill>
                            <a:srgbClr val="000000"/>
                          </a:solidFill>
                          <a:effectLst/>
                          <a:latin typeface="Arial" panose="020B0604020202020204" pitchFamily="34" charset="0"/>
                          <a:cs typeface="Arial" panose="020B0604020202020204" pitchFamily="34" charset="0"/>
                        </a:rPr>
                        <a:t>Reported Adjusted Net Income</a:t>
                      </a:r>
                    </a:p>
                  </a:txBody>
                  <a:tcPr marL="0" marR="0" marT="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C8B37D"/>
                    </a:solidFill>
                  </a:tcPr>
                </a:tc>
                <a:tc>
                  <a:txBody>
                    <a:bodyPr/>
                    <a:lstStyle/>
                    <a:p>
                      <a:pPr algn="ctr" fontAlgn="b"/>
                      <a:r>
                        <a:rPr lang="en-US" sz="2000" b="1" i="0" u="none" strike="noStrike" dirty="0">
                          <a:solidFill>
                            <a:srgbClr val="000000"/>
                          </a:solidFill>
                          <a:effectLst/>
                          <a:latin typeface="Arial" panose="020B0604020202020204" pitchFamily="34" charset="0"/>
                          <a:cs typeface="Arial" panose="020B0604020202020204" pitchFamily="34" charset="0"/>
                        </a:rPr>
                        <a:t>41.5</a:t>
                      </a:r>
                      <a:endParaRPr lang="en-US" sz="20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0" marR="0" marT="0"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48647358"/>
                  </a:ext>
                </a:extLst>
              </a:tr>
            </a:tbl>
          </a:graphicData>
        </a:graphic>
      </p:graphicFrame>
      <p:sp>
        <p:nvSpPr>
          <p:cNvPr id="6" name="Slide Number Placeholder 3">
            <a:extLst>
              <a:ext uri="{FF2B5EF4-FFF2-40B4-BE49-F238E27FC236}">
                <a16:creationId xmlns:a16="http://schemas.microsoft.com/office/drawing/2014/main" id="{273DAFD2-A479-4E73-B7F6-8862105666FB}"/>
              </a:ext>
            </a:extLst>
          </p:cNvPr>
          <p:cNvSpPr>
            <a:spLocks noGrp="1"/>
          </p:cNvSpPr>
          <p:nvPr>
            <p:ph type="sldNum" sz="quarter" idx="12"/>
          </p:nvPr>
        </p:nvSpPr>
        <p:spPr>
          <a:xfrm>
            <a:off x="6553200" y="632460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21045B-2399-48EF-9B5B-688BEF185654}" type="slidenum">
              <a:rPr kumimoji="0" lang="en-CA" sz="1100" b="0" i="0" u="none" strike="noStrike" kern="1200" cap="none" spc="0" normalizeH="0" baseline="0" noProof="0" smtClean="0">
                <a:ln>
                  <a:noFill/>
                </a:ln>
                <a:solidFill>
                  <a:srgbClr val="460023"/>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CA" sz="1100" b="0" i="0" u="none" strike="noStrike" kern="1200" cap="none" spc="0" normalizeH="0" baseline="0" noProof="0" dirty="0">
              <a:ln>
                <a:noFill/>
              </a:ln>
              <a:solidFill>
                <a:srgbClr val="460023"/>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667760C7-C7B3-4A9A-98FA-542B7A970600}"/>
              </a:ext>
            </a:extLst>
          </p:cNvPr>
          <p:cNvSpPr/>
          <p:nvPr/>
        </p:nvSpPr>
        <p:spPr>
          <a:xfrm>
            <a:off x="381000" y="5654675"/>
            <a:ext cx="8382000" cy="365125"/>
          </a:xfrm>
          <a:prstGeom prst="rect">
            <a:avLst/>
          </a:prstGeom>
          <a:solidFill>
            <a:srgbClr val="460023"/>
          </a:solidFill>
          <a:ln>
            <a:solidFill>
              <a:srgbClr val="4600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Some not so much = Good stuff in, bad stuff out…</a:t>
            </a:r>
          </a:p>
        </p:txBody>
      </p:sp>
    </p:spTree>
    <p:extLst>
      <p:ext uri="{BB962C8B-B14F-4D97-AF65-F5344CB8AC3E}">
        <p14:creationId xmlns:p14="http://schemas.microsoft.com/office/powerpoint/2010/main" val="371997035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7&quot;/&gt;&lt;lineCharCount val=&quot;46&quot;/&gt;&lt;lineCharCount val=&quot;1&quot;/&gt;&lt;lineCharCount val=&quot;8&quot;/&gt;&lt;lineCharCount val=&quot;17&quot;/&gt;&lt;lineCharCount val=&quot;34&quot;/&gt;&lt;lineCharCount val=&quot;25&quot;/&gt;&lt;lineCharCount val=&quot;26&quot;/&gt;&lt;/TableIndex&gt;&lt;/ShapeTextInfo&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MM_SLIDE_TYPE" val="6"/>
</p:tagLst>
</file>

<file path=ppt/tags/tag52.xml><?xml version="1.0" encoding="utf-8"?>
<p:tagLst xmlns:a="http://schemas.openxmlformats.org/drawingml/2006/main" xmlns:r="http://schemas.openxmlformats.org/officeDocument/2006/relationships" xmlns:p="http://schemas.openxmlformats.org/presentationml/2006/main">
  <p:tag name="MM_SLIDE_TYPE" val="6"/>
</p:tagLst>
</file>

<file path=ppt/tags/tag5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7&quot;/&gt;&lt;lineCharCount val=&quot;46&quot;/&gt;&lt;lineCharCount val=&quot;1&quot;/&gt;&lt;lineCharCount val=&quot;8&quot;/&gt;&lt;lineCharCount val=&quot;17&quot;/&gt;&lt;lineCharCount val=&quot;34&quot;/&gt;&lt;lineCharCount val=&quot;25&quot;/&gt;&lt;lineCharCount val=&quot;26&quot;/&gt;&lt;/TableIndex&gt;&lt;/ShapeTextInfo&gt;"/>
</p:tagLst>
</file>

<file path=ppt/tags/tag54.xml><?xml version="1.0" encoding="utf-8"?>
<p:tagLst xmlns:a="http://schemas.openxmlformats.org/drawingml/2006/main" xmlns:r="http://schemas.openxmlformats.org/officeDocument/2006/relationships" xmlns:p="http://schemas.openxmlformats.org/presentationml/2006/main">
  <p:tag name="OFFISYNC_SLIDE_GUID" val="342538a9-9ba7-4a90-b2aa-ad897286740e"/>
</p:tagLst>
</file>

<file path=ppt/tags/tag55.xml><?xml version="1.0" encoding="utf-8"?>
<p:tagLst xmlns:a="http://schemas.openxmlformats.org/drawingml/2006/main" xmlns:r="http://schemas.openxmlformats.org/officeDocument/2006/relationships" xmlns:p="http://schemas.openxmlformats.org/presentationml/2006/main">
  <p:tag name="BREITE" val="799.9999"/>
  <p:tag name="HOEHE" val="299.9999"/>
</p:tagLst>
</file>

<file path=ppt/tags/tag56.xml><?xml version="1.0" encoding="utf-8"?>
<p:tagLst xmlns:a="http://schemas.openxmlformats.org/drawingml/2006/main" xmlns:r="http://schemas.openxmlformats.org/officeDocument/2006/relationships" xmlns:p="http://schemas.openxmlformats.org/presentationml/2006/main">
  <p:tag name="NAME" val="SingleBoatShape"/>
</p:tagLst>
</file>

<file path=ppt/tags/tag57.xml><?xml version="1.0" encoding="utf-8"?>
<p:tagLst xmlns:a="http://schemas.openxmlformats.org/drawingml/2006/main" xmlns:r="http://schemas.openxmlformats.org/officeDocument/2006/relationships" xmlns:p="http://schemas.openxmlformats.org/presentationml/2006/main">
  <p:tag name="SLIDE_TYPE" val="content"/>
  <p:tag name="LAYOUT" val="ppLayoutTitleOnly"/>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_rels/theme15.xml.rels><?xml version="1.0" encoding="UTF-8" standalone="yes"?>
<Relationships xmlns="http://schemas.openxmlformats.org/package/2006/relationships"><Relationship Id="rId1" Type="http://schemas.openxmlformats.org/officeDocument/2006/relationships/image" Target="NULL"/></Relationships>
</file>

<file path=ppt/theme/theme1.xml><?xml version="1.0" encoding="utf-8"?>
<a:theme xmlns:a="http://schemas.openxmlformats.org/drawingml/2006/main" name="Blue Theme 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Celestica Template 2.0.3">
  <a:themeElements>
    <a:clrScheme name="Custom 20">
      <a:dk1>
        <a:srgbClr val="373A36"/>
      </a:dk1>
      <a:lt1>
        <a:srgbClr val="FFFFFF"/>
      </a:lt1>
      <a:dk2>
        <a:srgbClr val="53565A"/>
      </a:dk2>
      <a:lt2>
        <a:srgbClr val="A2ACAB"/>
      </a:lt2>
      <a:accent1>
        <a:srgbClr val="DD0032"/>
      </a:accent1>
      <a:accent2>
        <a:srgbClr val="165C7D"/>
      </a:accent2>
      <a:accent3>
        <a:srgbClr val="298FC2"/>
      </a:accent3>
      <a:accent4>
        <a:srgbClr val="006747"/>
      </a:accent4>
      <a:accent5>
        <a:srgbClr val="408D75"/>
      </a:accent5>
      <a:accent6>
        <a:srgbClr val="FFB81C"/>
      </a:accent6>
      <a:hlink>
        <a:srgbClr val="0563C1"/>
      </a:hlink>
      <a:folHlink>
        <a:srgbClr val="954F7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noAutofit/>
      </a:bodyPr>
      <a:lstStyle>
        <a:defPPr>
          <a:defRPr dirty="0" err="1" smtClean="0"/>
        </a:defPPr>
      </a:lstStyle>
    </a:txDef>
  </a:objectDefaults>
  <a:extraClrSchemeLst/>
  <a:extLst>
    <a:ext uri="{05A4C25C-085E-4340-85A3-A5531E510DB2}">
      <thm15:themeFamily xmlns:thm15="http://schemas.microsoft.com/office/thememl/2012/main" name="Celestica Template_Aug 1 2017" id="{CC5340E6-51B5-4722-96F7-F67B1B4AA2E4}" vid="{0558A3CE-ACE6-4422-9AC0-97A2C77FC5CE}"/>
    </a:ext>
  </a:extLst>
</a:theme>
</file>

<file path=ppt/theme/theme11.xml><?xml version="1.0" encoding="utf-8"?>
<a:theme xmlns:a="http://schemas.openxmlformats.org/drawingml/2006/main" name="1_Office Theme">
  <a:themeElements>
    <a:clrScheme name="Fiera_Colours_2020_Alternatives">
      <a:dk1>
        <a:srgbClr val="000000"/>
      </a:dk1>
      <a:lt1>
        <a:srgbClr val="FFFFFF"/>
      </a:lt1>
      <a:dk2>
        <a:srgbClr val="A8A9AC"/>
      </a:dk2>
      <a:lt2>
        <a:srgbClr val="F0F0F0"/>
      </a:lt2>
      <a:accent1>
        <a:srgbClr val="005096"/>
      </a:accent1>
      <a:accent2>
        <a:srgbClr val="3EAFEE"/>
      </a:accent2>
      <a:accent3>
        <a:srgbClr val="042641"/>
      </a:accent3>
      <a:accent4>
        <a:srgbClr val="4193AA"/>
      </a:accent4>
      <a:accent5>
        <a:srgbClr val="9FAF6B"/>
      </a:accent5>
      <a:accent6>
        <a:srgbClr val="F7E682"/>
      </a:accent6>
      <a:hlink>
        <a:srgbClr val="3EAFEE"/>
      </a:hlink>
      <a:folHlink>
        <a:srgbClr val="D0444B"/>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3_Office Theme">
  <a:themeElements>
    <a:clrScheme name="Custom 1">
      <a:dk1>
        <a:sysClr val="windowText" lastClr="000000"/>
      </a:dk1>
      <a:lt1>
        <a:sysClr val="window" lastClr="FFFFFF"/>
      </a:lt1>
      <a:dk2>
        <a:srgbClr val="646B86"/>
      </a:dk2>
      <a:lt2>
        <a:srgbClr val="C5D1D7"/>
      </a:lt2>
      <a:accent1>
        <a:srgbClr val="114979"/>
      </a:accent1>
      <a:accent2>
        <a:srgbClr val="D59F0F"/>
      </a:accent2>
      <a:accent3>
        <a:srgbClr val="8CADAE"/>
      </a:accent3>
      <a:accent4>
        <a:srgbClr val="8C7B70"/>
      </a:accent4>
      <a:accent5>
        <a:srgbClr val="8FB08C"/>
      </a:accent5>
      <a:accent6>
        <a:srgbClr val="D19049"/>
      </a:accent6>
      <a:hlink>
        <a:srgbClr val="00A3D6"/>
      </a:hlink>
      <a:folHlink>
        <a:srgbClr val="694F07"/>
      </a:folHlink>
    </a:clrScheme>
    <a:fontScheme name="Eras">
      <a:majorFont>
        <a:latin typeface="Eras Demi ITC"/>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15.xml><?xml version="1.0" encoding="utf-8"?>
<a:theme xmlns:a="http://schemas.openxmlformats.org/drawingml/2006/main" name="Clarity">
  <a:themeElements>
    <a:clrScheme name="Clarity">
      <a:dk1>
        <a:srgbClr val="292934"/>
      </a:dk1>
      <a:lt1>
        <a:srgbClr val="FFFFFF"/>
      </a:lt1>
      <a:dk2>
        <a:srgbClr val="D2533C"/>
      </a:dk2>
      <a:lt2>
        <a:srgbClr val="F3F2DC"/>
      </a:lt2>
      <a:accent1>
        <a:srgbClr val="93A299"/>
      </a:accent1>
      <a:accent2>
        <a:srgbClr val="AD8F67"/>
      </a:accent2>
      <a:accent3>
        <a:srgbClr val="726056"/>
      </a:accent3>
      <a:accent4>
        <a:srgbClr val="4C5A6A"/>
      </a:accent4>
      <a:accent5>
        <a:srgbClr val="808DA0"/>
      </a:accent5>
      <a:accent6>
        <a:srgbClr val="79463D"/>
      </a:accent6>
      <a:hlink>
        <a:srgbClr val="0000FF"/>
      </a:hlink>
      <a:folHlink>
        <a:srgbClr val="800080"/>
      </a:folHlink>
    </a:clrScheme>
    <a:fontScheme name="Office Classic 2">
      <a:majorFont>
        <a:latin typeface="Arial"/>
        <a:ea typeface=""/>
        <a:cs typeface=""/>
        <a:font script="Jpan" typeface="ＭＳ Ｐゴシック"/>
        <a:font script="Hang" typeface="돋움"/>
        <a:font script="Hans" typeface="华文新魏"/>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돋움"/>
        <a:font script="Hans" typeface="华文新魏"/>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larity">
      <a:fillStyleLst>
        <a:solidFill>
          <a:schemeClr val="phClr"/>
        </a:solidFill>
        <a:gradFill rotWithShape="1">
          <a:gsLst>
            <a:gs pos="0">
              <a:schemeClr val="phClr">
                <a:tint val="50000"/>
                <a:shade val="86000"/>
                <a:satMod val="140000"/>
              </a:schemeClr>
            </a:gs>
            <a:gs pos="45000">
              <a:schemeClr val="phClr">
                <a:tint val="48000"/>
                <a:satMod val="150000"/>
              </a:schemeClr>
            </a:gs>
            <a:gs pos="100000">
              <a:schemeClr val="phClr">
                <a:tint val="28000"/>
                <a:satMod val="160000"/>
              </a:schemeClr>
            </a:gs>
          </a:gsLst>
          <a:path path="circle">
            <a:fillToRect l="100000" t="100000" r="100000" b="100000"/>
          </a:path>
        </a:gradFill>
        <a:gradFill rotWithShape="1">
          <a:gsLst>
            <a:gs pos="0">
              <a:schemeClr val="phClr">
                <a:shade val="70000"/>
                <a:satMod val="150000"/>
              </a:schemeClr>
            </a:gs>
            <a:gs pos="34000">
              <a:schemeClr val="phClr">
                <a:shade val="70000"/>
                <a:satMod val="140000"/>
              </a:schemeClr>
            </a:gs>
            <a:gs pos="70000">
              <a:schemeClr val="phClr">
                <a:tint val="100000"/>
                <a:shade val="90000"/>
                <a:satMod val="140000"/>
              </a:schemeClr>
            </a:gs>
            <a:gs pos="100000">
              <a:schemeClr val="phClr">
                <a:tint val="100000"/>
                <a:shade val="100000"/>
                <a:satMod val="100000"/>
              </a:schemeClr>
            </a:gs>
          </a:gsLst>
          <a:path path="circle">
            <a:fillToRect l="100000" t="100000" r="100000" b="100000"/>
          </a:path>
        </a:gradFill>
      </a:fillStyleLst>
      <a:lnStyleLst>
        <a:ln w="9525" cap="flat" cmpd="sng" algn="ctr">
          <a:solidFill>
            <a:schemeClr val="phClr"/>
          </a:solidFill>
          <a:prstDash val="solid"/>
        </a:ln>
        <a:ln w="26425" cap="flat" cmpd="sng" algn="ctr">
          <a:solidFill>
            <a:schemeClr val="phClr"/>
          </a:solidFill>
          <a:prstDash val="solid"/>
        </a:ln>
        <a:ln w="4445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38100" dist="25400" dir="2700000" algn="br" rotWithShape="0">
              <a:srgbClr val="000000">
                <a:alpha val="60000"/>
              </a:srgbClr>
            </a:outerShdw>
          </a:effectLst>
          <a:scene3d>
            <a:camera prst="orthographicFront">
              <a:rot lat="0" lon="0" rev="0"/>
            </a:camera>
            <a:lightRig rig="balanced" dir="t">
              <a:rot lat="0" lon="0" rev="5100000"/>
            </a:lightRig>
          </a:scene3d>
          <a:sp3d contourW="6350">
            <a:bevelT w="29210" h="12700"/>
            <a:contourClr>
              <a:schemeClr val="phClr">
                <a:shade val="30000"/>
                <a:satMod val="130000"/>
              </a:schemeClr>
            </a:contourClr>
          </a:sp3d>
        </a:effectStyle>
      </a:effectStyleLst>
      <a:bgFillStyleLst>
        <a:solidFill>
          <a:schemeClr val="phClr"/>
        </a:solidFill>
        <a:gradFill rotWithShape="1">
          <a:gsLst>
            <a:gs pos="0">
              <a:schemeClr val="phClr">
                <a:tint val="85000"/>
                <a:satMod val="180000"/>
              </a:schemeClr>
            </a:gs>
            <a:gs pos="40000">
              <a:schemeClr val="phClr">
                <a:tint val="95000"/>
                <a:shade val="85000"/>
                <a:satMod val="150000"/>
              </a:schemeClr>
            </a:gs>
            <a:gs pos="100000">
              <a:schemeClr val="phClr">
                <a:shade val="45000"/>
                <a:satMod val="200000"/>
              </a:schemeClr>
            </a:gs>
          </a:gsLst>
          <a:lin ang="5400000" scaled="0"/>
        </a:gradFill>
        <a:blipFill rotWithShape="1">
          <a:blip xmlns:r="http://schemas.openxmlformats.org/officeDocument/2006/relationships" r:embed="rId1">
            <a:duotone>
              <a:schemeClr val="phClr">
                <a:shade val="55000"/>
              </a:schemeClr>
              <a:schemeClr val="phClr">
                <a:tint val="97000"/>
                <a:satMod val="95000"/>
              </a:schemeClr>
            </a:duotone>
          </a:blip>
          <a:tile tx="0" ty="0" sx="70000" sy="70000" flip="none" algn="tl"/>
        </a:blipFill>
      </a:bgFillStyleLst>
    </a:fmtScheme>
  </a:themeElements>
  <a:objectDefaults/>
  <a:extraClrSchemeLst/>
</a:theme>
</file>

<file path=ppt/theme/theme16.xml><?xml version="1.0" encoding="utf-8"?>
<a:theme xmlns:a="http://schemas.openxmlformats.org/drawingml/2006/main" name="Canadian Banks - Chicago (June 2016) - V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FRAS Canada PowerPoint Template - 1.22.2013">
  <a:themeElements>
    <a:clrScheme name="Custom 1">
      <a:dk1>
        <a:srgbClr val="000000"/>
      </a:dk1>
      <a:lt1>
        <a:srgbClr val="FFFFFF"/>
      </a:lt1>
      <a:dk2>
        <a:srgbClr val="333333"/>
      </a:dk2>
      <a:lt2>
        <a:srgbClr val="E9E5DC"/>
      </a:lt2>
      <a:accent1>
        <a:srgbClr val="983333"/>
      </a:accent1>
      <a:accent2>
        <a:srgbClr val="FF9900"/>
      </a:accent2>
      <a:accent3>
        <a:srgbClr val="FFFF00"/>
      </a:accent3>
      <a:accent4>
        <a:srgbClr val="33CC33"/>
      </a:accent4>
      <a:accent5>
        <a:srgbClr val="006600"/>
      </a:accent5>
      <a:accent6>
        <a:srgbClr val="0070C0"/>
      </a:accent6>
      <a:hlink>
        <a:srgbClr val="993333"/>
      </a:hlink>
      <a:folHlink>
        <a:srgbClr val="99333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cSB Presentation_template.potx" id="{41EA79D5-0DF1-44A8-869A-47495EC58D3A}" vid="{C1307092-3AB0-41E8-8FB4-7C4E76D4D58C}"/>
    </a:ext>
  </a:extLst>
</a:theme>
</file>

<file path=ppt/theme/theme3.xml><?xml version="1.0" encoding="utf-8"?>
<a:theme xmlns:a="http://schemas.openxmlformats.org/drawingml/2006/main" name="1_FRAS Canada PowerPoint Template - 1.22.2013">
  <a:themeElements>
    <a:clrScheme name="Custom 1">
      <a:dk1>
        <a:srgbClr val="000000"/>
      </a:dk1>
      <a:lt1>
        <a:srgbClr val="FFFFFF"/>
      </a:lt1>
      <a:dk2>
        <a:srgbClr val="333333"/>
      </a:dk2>
      <a:lt2>
        <a:srgbClr val="E9E5DC"/>
      </a:lt2>
      <a:accent1>
        <a:srgbClr val="983333"/>
      </a:accent1>
      <a:accent2>
        <a:srgbClr val="FF9900"/>
      </a:accent2>
      <a:accent3>
        <a:srgbClr val="FFFF00"/>
      </a:accent3>
      <a:accent4>
        <a:srgbClr val="33CC33"/>
      </a:accent4>
      <a:accent5>
        <a:srgbClr val="006600"/>
      </a:accent5>
      <a:accent6>
        <a:srgbClr val="0070C0"/>
      </a:accent6>
      <a:hlink>
        <a:srgbClr val="993333"/>
      </a:hlink>
      <a:folHlink>
        <a:srgbClr val="99333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cSB Presentation_template" id="{09F9F6AE-11CC-4A4B-AAE7-2B62AEE3BC50}" vid="{768127D2-8A79-4486-97AA-39CDB385B584}"/>
    </a:ext>
  </a:extLst>
</a:theme>
</file>

<file path=ppt/theme/theme4.xml><?xml version="1.0" encoding="utf-8"?>
<a:theme xmlns:a="http://schemas.openxmlformats.org/drawingml/2006/main" name="2_FRAS Canada PowerPoint Template - 1.22.2013">
  <a:themeElements>
    <a:clrScheme name="Custom 1">
      <a:dk1>
        <a:srgbClr val="000000"/>
      </a:dk1>
      <a:lt1>
        <a:srgbClr val="FFFFFF"/>
      </a:lt1>
      <a:dk2>
        <a:srgbClr val="333333"/>
      </a:dk2>
      <a:lt2>
        <a:srgbClr val="E9E5DC"/>
      </a:lt2>
      <a:accent1>
        <a:srgbClr val="983333"/>
      </a:accent1>
      <a:accent2>
        <a:srgbClr val="FF9900"/>
      </a:accent2>
      <a:accent3>
        <a:srgbClr val="FFFF00"/>
      </a:accent3>
      <a:accent4>
        <a:srgbClr val="33CC33"/>
      </a:accent4>
      <a:accent5>
        <a:srgbClr val="006600"/>
      </a:accent5>
      <a:accent6>
        <a:srgbClr val="0070C0"/>
      </a:accent6>
      <a:hlink>
        <a:srgbClr val="993333"/>
      </a:hlink>
      <a:folHlink>
        <a:srgbClr val="99333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cSB Presentation_template.potx" id="{1F68393D-F249-437B-B192-5950FFD809BB}" vid="{2EB326D1-8FE7-461A-8D11-D64A0ACF5720}"/>
    </a:ext>
  </a:extLst>
</a:theme>
</file>

<file path=ppt/theme/theme5.xml><?xml version="1.0" encoding="utf-8"?>
<a:theme xmlns:a="http://schemas.openxmlformats.org/drawingml/2006/main" name="3_FRAS Canada PowerPoint Template - 1.22.2013">
  <a:themeElements>
    <a:clrScheme name="Custom 1">
      <a:dk1>
        <a:srgbClr val="000000"/>
      </a:dk1>
      <a:lt1>
        <a:srgbClr val="FFFFFF"/>
      </a:lt1>
      <a:dk2>
        <a:srgbClr val="333333"/>
      </a:dk2>
      <a:lt2>
        <a:srgbClr val="E9E5DC"/>
      </a:lt2>
      <a:accent1>
        <a:srgbClr val="983333"/>
      </a:accent1>
      <a:accent2>
        <a:srgbClr val="FF9900"/>
      </a:accent2>
      <a:accent3>
        <a:srgbClr val="FFFF00"/>
      </a:accent3>
      <a:accent4>
        <a:srgbClr val="33CC33"/>
      </a:accent4>
      <a:accent5>
        <a:srgbClr val="006600"/>
      </a:accent5>
      <a:accent6>
        <a:srgbClr val="0070C0"/>
      </a:accent6>
      <a:hlink>
        <a:srgbClr val="993333"/>
      </a:hlink>
      <a:folHlink>
        <a:srgbClr val="99333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alpha val="90000"/>
          </a:schemeClr>
        </a:solidFill>
      </a:spPr>
      <a:bodyPr spcFirstLastPara="0" vert="horz" wrap="square" lIns="112014" tIns="112014" rIns="149352" bIns="168021" numCol="1" spcCol="1270" anchor="t" anchorCtr="0">
        <a:noAutofit/>
      </a:bodyPr>
      <a:lstStyle>
        <a:defPPr marL="228600" indent="-228600" algn="l" defTabSz="933450">
          <a:lnSpc>
            <a:spcPct val="90000"/>
          </a:lnSpc>
          <a:spcBef>
            <a:spcPct val="0"/>
          </a:spcBef>
          <a:spcAft>
            <a:spcPct val="15000"/>
          </a:spcAft>
          <a:buChar char="••"/>
          <a:defRPr sz="2100" b="0" kern="1200" dirty="0">
            <a:solidFill>
              <a:srgbClr val="424242"/>
            </a:solidFill>
            <a:latin typeface="Arial" panose="020B0604020202020204" pitchFamily="34" charset="0"/>
            <a:cs typeface="Arial" panose="020B0604020202020204" pitchFamily="34" charset="0"/>
          </a:defRPr>
        </a:defPPr>
      </a:lstStyle>
      <a:style>
        <a:lnRef idx="2">
          <a:schemeClr val="accent1">
            <a:alpha val="90000"/>
            <a:tint val="40000"/>
            <a:hueOff val="0"/>
            <a:satOff val="0"/>
            <a:lumOff val="0"/>
            <a:alphaOff val="0"/>
          </a:schemeClr>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a:style>
    </a:spDef>
  </a:objectDefaults>
  <a:extraClrSchemeLst/>
  <a:extLst>
    <a:ext uri="{05A4C25C-085E-4340-85A3-A5531E510DB2}">
      <thm15:themeFamily xmlns:thm15="http://schemas.microsoft.com/office/thememl/2012/main" name="AcSB Presentation_template" id="{6187FEF5-ABD7-441F-B18A-1AC994F0AB47}" vid="{1654D6E0-879D-4E20-9624-168646925CBA}"/>
    </a:ext>
  </a:extLst>
</a:theme>
</file>

<file path=ppt/theme/theme6.xml><?xml version="1.0" encoding="utf-8"?>
<a:theme xmlns:a="http://schemas.openxmlformats.org/drawingml/2006/main" name="4_FRAS Canada PowerPoint Template - 1.22.2013">
  <a:themeElements>
    <a:clrScheme name="Custom 1">
      <a:dk1>
        <a:srgbClr val="000000"/>
      </a:dk1>
      <a:lt1>
        <a:srgbClr val="FFFFFF"/>
      </a:lt1>
      <a:dk2>
        <a:srgbClr val="333333"/>
      </a:dk2>
      <a:lt2>
        <a:srgbClr val="E9E5DC"/>
      </a:lt2>
      <a:accent1>
        <a:srgbClr val="983333"/>
      </a:accent1>
      <a:accent2>
        <a:srgbClr val="FF9900"/>
      </a:accent2>
      <a:accent3>
        <a:srgbClr val="FFFF00"/>
      </a:accent3>
      <a:accent4>
        <a:srgbClr val="33CC33"/>
      </a:accent4>
      <a:accent5>
        <a:srgbClr val="006600"/>
      </a:accent5>
      <a:accent6>
        <a:srgbClr val="0070C0"/>
      </a:accent6>
      <a:hlink>
        <a:srgbClr val="993333"/>
      </a:hlink>
      <a:folHlink>
        <a:srgbClr val="99333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cSB Presentation_template" id="{6187FEF5-ABD7-441F-B18A-1AC994F0AB47}" vid="{1654D6E0-879D-4E20-9624-168646925CBA}"/>
    </a:ext>
  </a:extLst>
</a:theme>
</file>

<file path=ppt/theme/theme7.xml><?xml version="1.0" encoding="utf-8"?>
<a:theme xmlns:a="http://schemas.openxmlformats.org/drawingml/2006/main" name="FAF-Template-Update">
  <a:themeElements>
    <a:clrScheme name="FAF-FASB-GASB">
      <a:dk1>
        <a:sysClr val="windowText" lastClr="000000"/>
      </a:dk1>
      <a:lt1>
        <a:sysClr val="window" lastClr="FFFFFF"/>
      </a:lt1>
      <a:dk2>
        <a:srgbClr val="1F497D"/>
      </a:dk2>
      <a:lt2>
        <a:srgbClr val="EEECE1"/>
      </a:lt2>
      <a:accent1>
        <a:srgbClr val="054569"/>
      </a:accent1>
      <a:accent2>
        <a:srgbClr val="085BB8"/>
      </a:accent2>
      <a:accent3>
        <a:srgbClr val="00609C"/>
      </a:accent3>
      <a:accent4>
        <a:srgbClr val="EF4142"/>
      </a:accent4>
      <a:accent5>
        <a:srgbClr val="7F7F7F"/>
      </a:accent5>
      <a:accent6>
        <a:srgbClr val="7F7F7F"/>
      </a:accent6>
      <a:hlink>
        <a:srgbClr val="EF4142"/>
      </a:hlink>
      <a:folHlink>
        <a:srgbClr val="EF4142"/>
      </a:folHlink>
    </a:clrScheme>
    <a:fontScheme name="FAF Template">
      <a:majorFont>
        <a:latin typeface="Candar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wrap="square">
        <a:spAutoFit/>
      </a:bodyPr>
      <a:lstStyle>
        <a:defPPr fontAlgn="base">
          <a:spcBef>
            <a:spcPct val="0"/>
          </a:spcBef>
          <a:spcAft>
            <a:spcPct val="0"/>
          </a:spcAft>
          <a:defRPr sz="2000" dirty="0" smtClean="0">
            <a:solidFill>
              <a:prstClr val="black"/>
            </a:solidFill>
            <a:latin typeface="Arial" charset="0"/>
            <a:cs typeface="Arial" charset="0"/>
          </a:defRPr>
        </a:defPPr>
      </a:lstStyle>
    </a:spDef>
  </a:objectDefaults>
  <a:extraClrSchemeLst/>
  <a:extLst>
    <a:ext uri="{05A4C25C-085E-4340-85A3-A5531E510DB2}">
      <thm15:themeFamily xmlns:thm15="http://schemas.microsoft.com/office/thememl/2012/main" name="FASB Logo- For joint meeting" id="{FC9BE246-4EC3-4368-849E-0C6DDAA29DD4}" vid="{C53A0FE1-3747-4100-96F1-5EBF92D84224}"/>
    </a:ext>
  </a:extLst>
</a:theme>
</file>

<file path=ppt/theme/theme8.xml><?xml version="1.0" encoding="utf-8"?>
<a:theme xmlns:a="http://schemas.openxmlformats.org/drawingml/2006/main" name="KPMG_Widescreen">
  <a:themeElements>
    <a:clrScheme name="Custom 8">
      <a:dk1>
        <a:srgbClr val="000000"/>
      </a:dk1>
      <a:lt1>
        <a:sysClr val="window" lastClr="FFFFFF"/>
      </a:lt1>
      <a:dk2>
        <a:srgbClr val="00338D"/>
      </a:dk2>
      <a:lt2>
        <a:srgbClr val="F0F0F0"/>
      </a:lt2>
      <a:accent1>
        <a:srgbClr val="0091DA"/>
      </a:accent1>
      <a:accent2>
        <a:srgbClr val="6D2077"/>
      </a:accent2>
      <a:accent3>
        <a:srgbClr val="005EB8"/>
      </a:accent3>
      <a:accent4>
        <a:srgbClr val="00A3A1"/>
      </a:accent4>
      <a:accent5>
        <a:srgbClr val="EAAA00"/>
      </a:accent5>
      <a:accent6>
        <a:srgbClr val="43B02A"/>
      </a:accent6>
      <a:hlink>
        <a:srgbClr val="FFFFFF"/>
      </a:hlink>
      <a:folHlink>
        <a:srgbClr val="FFFFFF"/>
      </a:folHlink>
    </a:clrScheme>
    <a:fontScheme name="KPMG">
      <a:majorFont>
        <a:latin typeface="KPMG Extralight"/>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54610" tIns="54610" rIns="54610" bIns="54610" rtlCol="0" anchor="ctr"/>
      <a:lstStyle>
        <a:defPPr algn="l">
          <a:defRPr sz="15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54610" tIns="54610" rIns="54610" bIns="54610" rtlCol="0">
        <a:noAutofit/>
      </a:bodyPr>
      <a:lstStyle>
        <a:defPPr>
          <a:spcAft>
            <a:spcPts val="600"/>
          </a:spcAft>
          <a:defRPr sz="1500" dirty="0" err="1" smtClean="0">
            <a:solidFill>
              <a:schemeClr val="tx2"/>
            </a:solidFill>
          </a:defRPr>
        </a:defPPr>
      </a:lstStyle>
    </a:txDef>
  </a:objectDefaults>
  <a:extraClrSchemeLst/>
  <a:custClrLst>
    <a:custClr name="KPMG Blue">
      <a:srgbClr val="00338D"/>
    </a:custClr>
    <a:custClr name="Medium Blue">
      <a:srgbClr val="005EB8"/>
    </a:custClr>
    <a:custClr name="Light Blue">
      <a:srgbClr val="0091DA"/>
    </a:custClr>
    <a:custClr name="Violet">
      <a:srgbClr val="483698"/>
    </a:custClr>
    <a:custClr name="Purple">
      <a:srgbClr val="470A68"/>
    </a:custClr>
    <a:custClr name="Light Purple">
      <a:srgbClr val="6D2077"/>
    </a:custClr>
    <a:custClr name="Green">
      <a:srgbClr val="00A3A1"/>
    </a:custClr>
    <a:custClr name="Dark Green">
      <a:srgbClr val="009A44"/>
    </a:custClr>
    <a:custClr name="Light Green">
      <a:srgbClr val="43B02A"/>
    </a:custClr>
    <a:custClr name="Yellow">
      <a:srgbClr val="EAAA00"/>
    </a:custClr>
    <a:custClr name="Orange">
      <a:srgbClr val="F68D2E"/>
    </a:custClr>
    <a:custClr name="Red ">
      <a:srgbClr val="BC204B"/>
    </a:custClr>
    <a:custClr name="Pink">
      <a:srgbClr val="C6007E"/>
    </a:custClr>
    <a:custClr name="Dark Brown">
      <a:srgbClr val="753F19"/>
    </a:custClr>
    <a:custClr name="Light Brown">
      <a:srgbClr val="9B642E"/>
    </a:custClr>
    <a:custClr name="Olive">
      <a:srgbClr val="9D9375"/>
    </a:custClr>
    <a:custClr name="Beige">
      <a:srgbClr val="E3BC9F"/>
    </a:custClr>
    <a:custClr name="Light Pink">
      <a:srgbClr val="E36877"/>
    </a:custClr>
  </a:custClrLst>
  <a:extLst>
    <a:ext uri="{05A4C25C-085E-4340-85A3-A5531E510DB2}">
      <thm15:themeFamily xmlns:thm15="http://schemas.microsoft.com/office/thememl/2012/main" name="PPT_Template_Photography1_widescreen_EN" id="{E1CCE8A3-0F2D-4E3D-95FE-257E291D8B71}" vid="{C2CC1196-9EC3-4485-A3EF-0749D47CC584}"/>
    </a:ext>
  </a:extLst>
</a:theme>
</file>

<file path=ppt/theme/theme9.xml><?xml version="1.0" encoding="utf-8"?>
<a:theme xmlns:a="http://schemas.openxmlformats.org/drawingml/2006/main" name="Office Theme">
  <a:themeElements>
    <a:clrScheme name="OSC PowerPoint Colors">
      <a:dk1>
        <a:srgbClr val="000000"/>
      </a:dk1>
      <a:lt1>
        <a:srgbClr val="FFFFFF"/>
      </a:lt1>
      <a:dk2>
        <a:srgbClr val="002C41"/>
      </a:dk2>
      <a:lt2>
        <a:srgbClr val="FFFFFF"/>
      </a:lt2>
      <a:accent1>
        <a:srgbClr val="00B6DE"/>
      </a:accent1>
      <a:accent2>
        <a:srgbClr val="3A6F8F"/>
      </a:accent2>
      <a:accent3>
        <a:srgbClr val="79C141"/>
      </a:accent3>
      <a:accent4>
        <a:srgbClr val="D8D2C9"/>
      </a:accent4>
      <a:accent5>
        <a:srgbClr val="717073"/>
      </a:accent5>
      <a:accent6>
        <a:srgbClr val="F58024"/>
      </a:accent6>
      <a:hlink>
        <a:srgbClr val="0563C1"/>
      </a:hlink>
      <a:folHlink>
        <a:srgbClr val="002060"/>
      </a:folHlink>
    </a:clrScheme>
    <a:fontScheme name="OSC1">
      <a:majorFont>
        <a:latin typeface="Verdana"/>
        <a:ea typeface=""/>
        <a:cs typeface=""/>
      </a:majorFont>
      <a:minorFont>
        <a:latin typeface="Verdana"/>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defRPr dirty="0" err="1" smtClean="0">
            <a:solidFill>
              <a:srgbClr val="7F7F7F"/>
            </a:solidFill>
          </a:defRPr>
        </a:defPPr>
      </a:lstStyle>
    </a:txDef>
  </a:objectDefaults>
  <a:extraClrSchemeLst/>
  <a:extLst>
    <a:ext uri="{05A4C25C-085E-4340-85A3-A5531E510DB2}">
      <thm15:themeFamily xmlns:thm15="http://schemas.microsoft.com/office/thememl/2012/main" name="OSC_June2017_PPT-Standard_template-v4.potx" id="{BF79D680-523F-B147-801B-FCBD22CDDE52}" vid="{ED1B546A-386A-CC48-9AD6-6D4D44AF3484}"/>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AssetEditForm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TemplateFile" ma:contentTypeID="0x0101006EDDDB5EE6D98C44930B742096920B300400F5B6D36B3EF94B4E9A635CDF2A18F5B8" ma:contentTypeVersion="33" ma:contentTypeDescription="Create a new document." ma:contentTypeScope="" ma:versionID="37d3ec2b48d53e45b233ad8f52fe1b11"/>
</file>

<file path=customXml/item3.xml><?xml version="1.0" encoding="utf-8"?>
<p:properties xmlns:p="http://schemas.microsoft.com/office/2006/metadata/properties" xmlns:xsi="http://www.w3.org/2001/XMLSchema-instance" xmlns:pc="http://schemas.microsoft.com/office/infopath/2007/PartnerControls"/>
</file>

<file path=customXml/itemProps1.xml><?xml version="1.0" encoding="utf-8"?>
<ds:datastoreItem xmlns:ds="http://schemas.openxmlformats.org/officeDocument/2006/customXml" ds:itemID="{3302896A-F482-4A0C-B128-0C8B0F18D7E7}">
  <ds:schemaRefs>
    <ds:schemaRef ds:uri="http://schemas.microsoft.com/sharepoint/v3/contenttype/forms"/>
  </ds:schemaRefs>
</ds:datastoreItem>
</file>

<file path=customXml/itemProps2.xml><?xml version="1.0" encoding="utf-8"?>
<ds:datastoreItem xmlns:ds="http://schemas.openxmlformats.org/officeDocument/2006/customXml" ds:itemID="{4E0773E0-B11E-4D64-ACE3-E1C6B84157D3}">
  <ds:schemaRefs>
    <ds:schemaRef ds:uri="http://schemas.microsoft.com/office/2006/metadata/contentType"/>
    <ds:schemaRef ds:uri="http://schemas.microsoft.com/office/2006/metadata/properties/metaAttributes"/>
  </ds:schemaRefs>
</ds:datastoreItem>
</file>

<file path=customXml/itemProps3.xml><?xml version="1.0" encoding="utf-8"?>
<ds:datastoreItem xmlns:ds="http://schemas.openxmlformats.org/officeDocument/2006/customXml" ds:itemID="{D3B07E08-CF04-4DD2-9F48-DFD28E464438}">
  <ds:schemaRefs>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
  <TotalTime>1071</TotalTime>
  <Words>9877</Words>
  <Application>Microsoft Office PowerPoint</Application>
  <PresentationFormat>On-screen Show (4:3)</PresentationFormat>
  <Paragraphs>1449</Paragraphs>
  <Slides>136</Slides>
  <Notes>90</Notes>
  <HiddenSlides>0</HiddenSlides>
  <MMClips>1</MMClips>
  <ScaleCrop>false</ScaleCrop>
  <HeadingPairs>
    <vt:vector size="8" baseType="variant">
      <vt:variant>
        <vt:lpstr>Fonts Used</vt:lpstr>
      </vt:variant>
      <vt:variant>
        <vt:i4>18</vt:i4>
      </vt:variant>
      <vt:variant>
        <vt:lpstr>Theme</vt:lpstr>
      </vt:variant>
      <vt:variant>
        <vt:i4>16</vt:i4>
      </vt:variant>
      <vt:variant>
        <vt:lpstr>Embedded OLE Servers</vt:lpstr>
      </vt:variant>
      <vt:variant>
        <vt:i4>2</vt:i4>
      </vt:variant>
      <vt:variant>
        <vt:lpstr>Slide Titles</vt:lpstr>
      </vt:variant>
      <vt:variant>
        <vt:i4>136</vt:i4>
      </vt:variant>
    </vt:vector>
  </HeadingPairs>
  <TitlesOfParts>
    <vt:vector size="172" baseType="lpstr">
      <vt:lpstr>Arial</vt:lpstr>
      <vt:lpstr>Arial</vt:lpstr>
      <vt:lpstr>Avenir Book</vt:lpstr>
      <vt:lpstr>Avenir LT Std 45 Book</vt:lpstr>
      <vt:lpstr>Calibri</vt:lpstr>
      <vt:lpstr>Cambria</vt:lpstr>
      <vt:lpstr>Courier New</vt:lpstr>
      <vt:lpstr>EYInterstate</vt:lpstr>
      <vt:lpstr>EYInterstate Light</vt:lpstr>
      <vt:lpstr>Georgia</vt:lpstr>
      <vt:lpstr>KPMG Extralight</vt:lpstr>
      <vt:lpstr>Lucida Grande</vt:lpstr>
      <vt:lpstr>Palatino Linotype</vt:lpstr>
      <vt:lpstr>Times New Roman</vt:lpstr>
      <vt:lpstr>Univers for KPMG Light</vt:lpstr>
      <vt:lpstr>Verdana</vt:lpstr>
      <vt:lpstr>Wingdings</vt:lpstr>
      <vt:lpstr>Wingdings 2</vt:lpstr>
      <vt:lpstr>Blue Theme Template</vt:lpstr>
      <vt:lpstr>FRAS Canada PowerPoint Template - 1.22.2013</vt:lpstr>
      <vt:lpstr>1_FRAS Canada PowerPoint Template - 1.22.2013</vt:lpstr>
      <vt:lpstr>2_FRAS Canada PowerPoint Template - 1.22.2013</vt:lpstr>
      <vt:lpstr>3_FRAS Canada PowerPoint Template - 1.22.2013</vt:lpstr>
      <vt:lpstr>4_FRAS Canada PowerPoint Template - 1.22.2013</vt:lpstr>
      <vt:lpstr>FAF-Template-Update</vt:lpstr>
      <vt:lpstr>KPMG_Widescreen</vt:lpstr>
      <vt:lpstr>Office Theme</vt:lpstr>
      <vt:lpstr>Celestica Template 2.0.3</vt:lpstr>
      <vt:lpstr>1_Office Theme</vt:lpstr>
      <vt:lpstr>2_Office Theme</vt:lpstr>
      <vt:lpstr>3_Office Theme</vt:lpstr>
      <vt:lpstr>EY dark background</vt:lpstr>
      <vt:lpstr>Clarity</vt:lpstr>
      <vt:lpstr>Canadian Banks - Chicago (June 2016) - V1</vt:lpstr>
      <vt:lpstr>Diapositive think-cell</vt:lpstr>
      <vt:lpstr>Document</vt:lpstr>
      <vt:lpstr>PAC ANNUAL CONFERENCE  October 28 &amp; 29, 2021   Professional Accounting Futures</vt:lpstr>
      <vt:lpstr> PAC ANNUAL CONFERENCE on Professional Accounting Futures  October 28 &amp; 29, 2021 </vt:lpstr>
      <vt:lpstr>PAC ANNUAL CONFERENCE Professional Accounting Futures  October 28, 2021</vt:lpstr>
      <vt:lpstr>COVID-19 Impact: Financial Reporting, Investing, Auditing, and Governance Challenges in a Fast Changing and Chaotic Environment</vt:lpstr>
      <vt:lpstr>PowerPoint Presentation</vt:lpstr>
      <vt:lpstr>Pressures on Financial Reporting Before COVID-19</vt:lpstr>
      <vt:lpstr>Users are saying there are issues with financial reporting</vt:lpstr>
      <vt:lpstr>PowerPoint Presentation</vt:lpstr>
      <vt:lpstr>Additional Pressures due to COVID-19</vt:lpstr>
      <vt:lpstr>What did this mean for stakeholders?</vt:lpstr>
      <vt:lpstr>PowerPoint Presentation</vt:lpstr>
      <vt:lpstr>Reassessed Priorities</vt:lpstr>
      <vt:lpstr>AcSB acted quickly to provide support </vt:lpstr>
      <vt:lpstr>Resources to support the Going Concern Assessment</vt:lpstr>
      <vt:lpstr>Other COVID-19 Resources Issued</vt:lpstr>
      <vt:lpstr>Other COVID-19 Resources Issued (continued)</vt:lpstr>
      <vt:lpstr>PowerPoint Presentation</vt:lpstr>
      <vt:lpstr>COVID-19 Disclosure Analysis</vt:lpstr>
      <vt:lpstr>Overview of Findings</vt:lpstr>
      <vt:lpstr>PowerPoint Presentation</vt:lpstr>
      <vt:lpstr>Key Considerations in our Strategic Planning</vt:lpstr>
      <vt:lpstr>AcSB Draft Strategic Plan</vt:lpstr>
      <vt:lpstr>Proposed Strategies</vt:lpstr>
      <vt:lpstr>PowerPoint Presentation</vt:lpstr>
      <vt:lpstr>Relevance of Financial Reporting</vt:lpstr>
      <vt:lpstr>AcSB’s Framework for Reporting Performance Measures</vt:lpstr>
      <vt:lpstr>Reporting beyond traditional financial statements</vt:lpstr>
      <vt:lpstr>Let’s start the conversation</vt:lpstr>
      <vt:lpstr>PowerPoint Presentation</vt:lpstr>
      <vt:lpstr>PAC ANNUAL CONFERENCE Professional Accounting Futures  October 28 &amp; 29, 2021</vt:lpstr>
      <vt:lpstr>PAC ANNUAL CONFERENCE Professional Accounting Futures  Panel 1   October 28, 2021</vt:lpstr>
      <vt:lpstr>PAC ANNUAL CONFERENCE Professional Accounting Futures  October 28, 2021</vt:lpstr>
      <vt:lpstr>COVID Related Activities and Issues</vt:lpstr>
      <vt:lpstr>Who We Are</vt:lpstr>
      <vt:lpstr>FASB Response to COVID-19</vt:lpstr>
      <vt:lpstr>FASB Response to COVID-19</vt:lpstr>
      <vt:lpstr>FASB Response to COVID-19</vt:lpstr>
      <vt:lpstr>PAC ANNUAL CONFERENCE Professional Accounting Futures  October 28, 2021</vt:lpstr>
      <vt:lpstr>Professional  Accounting Futures Conference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PAC ANNUAL CONFERENCE Professional Accounting Futures  October 28, 2021</vt:lpstr>
      <vt:lpstr> Regulatory Perspective:  Covid-19 Financial Reporting and Disclosure Challenges     Mark Pinch, Associate Chief Accountant Ontario Securities Commission  </vt:lpstr>
      <vt:lpstr>Disclaimer </vt:lpstr>
      <vt:lpstr>PowerPoint Presentation</vt:lpstr>
      <vt:lpstr>PowerPoint Presentation</vt:lpstr>
      <vt:lpstr>PowerPoint Presentation</vt:lpstr>
      <vt:lpstr>PowerPoint Presentation</vt:lpstr>
      <vt:lpstr>PowerPoint Presentation</vt:lpstr>
      <vt:lpstr>Reporting in a Fast Pace or Chaotic Environment </vt:lpstr>
      <vt:lpstr>PAC ANNUAL CONFERENCE Professional Accounting Futures  October 28, 2021</vt:lpstr>
      <vt:lpstr>PowerPoint Presentation</vt:lpstr>
      <vt:lpstr>Contents</vt:lpstr>
      <vt:lpstr>PowerPoint Presentation</vt:lpstr>
      <vt:lpstr>Celestica at a glance</vt:lpstr>
      <vt:lpstr>Strategic network tailored to meet market and customer product lifecycle requirements</vt:lpstr>
      <vt:lpstr>ATS at a glance</vt:lpstr>
      <vt:lpstr>End markets and products  </vt:lpstr>
      <vt:lpstr>CCS at a glance</vt:lpstr>
      <vt:lpstr>End markets and products </vt:lpstr>
      <vt:lpstr>PowerPoint Presentation</vt:lpstr>
      <vt:lpstr>Sleep Country is Canada’s leading omnichannel mattress &amp; bedding retailer</vt:lpstr>
      <vt:lpstr>PowerPoint Presentation</vt:lpstr>
      <vt:lpstr>Significant economic challenges in 2020 and 2021 have required companies to take an “all hands on deck” approach to minimize impacts to customers, employees and shareholders</vt:lpstr>
      <vt:lpstr>PowerPoint Presentation</vt:lpstr>
      <vt:lpstr>PAC ANNUAL CONFERENCE Professional Accounting Futures  October 28, 2021</vt:lpstr>
      <vt:lpstr>Virtual Shareholder Meetings</vt:lpstr>
      <vt:lpstr>Virtual Shareholder Meetings</vt:lpstr>
      <vt:lpstr>VSM Pre-Covid: voluntary VSM adopters in the U.S.</vt:lpstr>
      <vt:lpstr>Arguments in favor of and against VSM</vt:lpstr>
      <vt:lpstr>Research Questions</vt:lpstr>
      <vt:lpstr>Why did firms use VSM prior to Covid?</vt:lpstr>
      <vt:lpstr>Effect on Activity at the  Annual Meeting (Transcripts)</vt:lpstr>
      <vt:lpstr>Three Key Insights from Transcripts’ Analysis </vt:lpstr>
      <vt:lpstr>Three Key Insights from Transcripts’ Analysis </vt:lpstr>
      <vt:lpstr>Three Key Insights from Transcripts’ Analysis </vt:lpstr>
      <vt:lpstr>Forced adoption of VSM: Diff-in-diff</vt:lpstr>
      <vt:lpstr>Key Insights: Voluntary vs Forced VSM</vt:lpstr>
      <vt:lpstr>Information content of VSM</vt:lpstr>
      <vt:lpstr>Summary of Findings</vt:lpstr>
      <vt:lpstr>Thank you!</vt:lpstr>
      <vt:lpstr>PAC ANNUAL CONFERENCE Professional Accounting Futures  October 28 &amp; 29, 2021</vt:lpstr>
      <vt:lpstr>PAC ANNUAL CONFERENCE Professional Accounting Futures  Panel 2   October 28, 2021</vt:lpstr>
      <vt:lpstr>PAC ANNUAL CONFERENCE Professional Accounting Futures  October 28, 2021</vt:lpstr>
      <vt:lpstr>PowerPoint Presentation</vt:lpstr>
      <vt:lpstr>PowerPoint Presentation</vt:lpstr>
      <vt:lpstr>Better Information = Better Investment Decisions</vt:lpstr>
      <vt:lpstr>PowerPoint Presentation</vt:lpstr>
      <vt:lpstr>PowerPoint Presentation</vt:lpstr>
      <vt:lpstr>PowerPoint Presentation</vt:lpstr>
      <vt:lpstr>PowerPoint Presentation</vt:lpstr>
      <vt:lpstr>COVID Costs: Government Subsidies </vt:lpstr>
      <vt:lpstr>COVID Costs &amp; Subsidies</vt:lpstr>
      <vt:lpstr>PBH: Adjusting for Sales We Would Have Made</vt:lpstr>
      <vt:lpstr>PowerPoint Presentation</vt:lpstr>
      <vt:lpstr>Aggressive Accounting Implies Deeper Problems</vt:lpstr>
      <vt:lpstr>PowerPoint Presentation</vt:lpstr>
      <vt:lpstr>Questions?</vt:lpstr>
      <vt:lpstr>PowerPoint Presentation</vt:lpstr>
      <vt:lpstr>PAC ANNUAL CONFERENCE Professional Accounting Futures  October 28, 2021</vt:lpstr>
      <vt:lpstr>PowerPoint Presentation</vt:lpstr>
      <vt:lpstr>About Fiera Capital Corporation</vt:lpstr>
      <vt:lpstr>Organization Overview</vt:lpstr>
      <vt:lpstr>Fiera Private Debt At a Glance</vt:lpstr>
      <vt:lpstr>Covid – 19 and Private Debt  - Key impacts </vt:lpstr>
      <vt:lpstr>Covid – 19 and Private Debt  - Key impacts </vt:lpstr>
      <vt:lpstr>Covid – 19 and Private Debt  - Key impacts </vt:lpstr>
      <vt:lpstr>Covid – 19 and Private Debt  - Key impacts </vt:lpstr>
      <vt:lpstr>Covid – 19 and Private Debt  - Key impacts </vt:lpstr>
      <vt:lpstr>Covid – 19  - There are positive take-aways </vt:lpstr>
      <vt:lpstr>fieraprivatedebt.com</vt:lpstr>
      <vt:lpstr>PAC ANNUAL CONFERENCE Professional Accounting Futures  October 28, 2021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PAC ANNUAL CONFERENCE Professional Accounting Futures  October 28, 2021</vt:lpstr>
      <vt:lpstr>PowerPoint Presentation</vt:lpstr>
      <vt:lpstr>ALIGNVEST STUDENT HOUSING</vt:lpstr>
      <vt:lpstr>PowerPoint Presentation</vt:lpstr>
      <vt:lpstr>CONCERNS AND REALIZATIONS FROM COVID-19 PANDEMIC</vt:lpstr>
      <vt:lpstr>STRATEGIC ACQUISITIONS</vt:lpstr>
      <vt:lpstr>WHERE ARE WE NOW?</vt:lpstr>
      <vt:lpstr>PowerPoint Presentation</vt:lpstr>
      <vt:lpstr>PAC ANNUAL CONFERENCE Professional Accounting Futures  October 28 &amp; 29, 2021</vt:lpstr>
      <vt:lpstr>PAC ANNUAL CONFERENCE Professional Accounting Futures  October 28 &amp; 29, 2021</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Professional Accounting Centre</dc:title>
  <dc:creator>Len Brooks</dc:creator>
  <cp:lastModifiedBy>Abdullah Qaisar</cp:lastModifiedBy>
  <cp:revision>43</cp:revision>
  <dcterms:created xsi:type="dcterms:W3CDTF">2015-01-04T22:32:28Z</dcterms:created>
  <dcterms:modified xsi:type="dcterms:W3CDTF">2021-11-03T18:44:03Z</dcterms:modified>
  <cp:version/>
</cp:coreProperties>
</file>

<file path=docProps/custom.xml><?xml version="1.0" encoding="utf-8"?>
<Properties xmlns="http://schemas.openxmlformats.org/officeDocument/2006/custom-properties" xmlns:vt="http://schemas.openxmlformats.org/officeDocument/2006/docPropsVTypes">
  <property fmtid="{D5CDD505-2E9C-101B-9397-08002B2CF9AE}" name="NXPowerLiteLastOptimized" pid="2">
    <vt:lpwstr>18091065</vt:lpwstr>
  </property>
  <property fmtid="{D5CDD505-2E9C-101B-9397-08002B2CF9AE}" name="NXPowerLiteSettings" pid="3">
    <vt:lpwstr>F7000400038000</vt:lpwstr>
  </property>
  <property fmtid="{D5CDD505-2E9C-101B-9397-08002B2CF9AE}" name="NXPowerLiteVersion" pid="4">
    <vt:lpwstr>S9.1.2</vt:lpwstr>
  </property>
  <property fmtid="{D5CDD505-2E9C-101B-9397-08002B2CF9AE}" name="_TemplateID" pid="5">
    <vt:lpwstr>TC300019179990</vt:lpwstr>
  </property>
</Properties>
</file>